
<file path=[Content_Types].xml><?xml version="1.0" encoding="utf-8"?>
<Types xmlns="http://schemas.openxmlformats.org/package/2006/content-types">
  <Default Extension="xml" ContentType="application/xml"/>
  <Default Extension="wmf" ContentType="image/x-wmf"/>
  <Default Extension="jpeg" ContentType="image/jpeg"/>
  <Default Extension="tiff" ContentType="image/tiff"/>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6.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7.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8.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9.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10.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11.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12.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7867" r:id="rId1"/>
    <p:sldMasterId id="2147487877" r:id="rId2"/>
    <p:sldMasterId id="2147487887" r:id="rId3"/>
    <p:sldMasterId id="2147487969" r:id="rId4"/>
    <p:sldMasterId id="2147488006" r:id="rId5"/>
    <p:sldMasterId id="2147488028" r:id="rId6"/>
    <p:sldMasterId id="2147488038" r:id="rId7"/>
    <p:sldMasterId id="2147488056" r:id="rId8"/>
    <p:sldMasterId id="2147488105" r:id="rId9"/>
    <p:sldMasterId id="2147488110" r:id="rId10"/>
    <p:sldMasterId id="2147488124" r:id="rId11"/>
    <p:sldMasterId id="2147488136" r:id="rId12"/>
    <p:sldMasterId id="2147488149" r:id="rId13"/>
  </p:sldMasterIdLst>
  <p:notesMasterIdLst>
    <p:notesMasterId r:id="rId112"/>
  </p:notesMasterIdLst>
  <p:handoutMasterIdLst>
    <p:handoutMasterId r:id="rId113"/>
  </p:handoutMasterIdLst>
  <p:sldIdLst>
    <p:sldId id="1442" r:id="rId14"/>
    <p:sldId id="1627" r:id="rId15"/>
    <p:sldId id="1639" r:id="rId16"/>
    <p:sldId id="1640" r:id="rId17"/>
    <p:sldId id="1641" r:id="rId18"/>
    <p:sldId id="1642" r:id="rId19"/>
    <p:sldId id="1643" r:id="rId20"/>
    <p:sldId id="1644" r:id="rId21"/>
    <p:sldId id="1648" r:id="rId22"/>
    <p:sldId id="1649" r:id="rId23"/>
    <p:sldId id="1650" r:id="rId24"/>
    <p:sldId id="1651" r:id="rId25"/>
    <p:sldId id="1652" r:id="rId26"/>
    <p:sldId id="1653" r:id="rId27"/>
    <p:sldId id="1654" r:id="rId28"/>
    <p:sldId id="1655" r:id="rId29"/>
    <p:sldId id="1656" r:id="rId30"/>
    <p:sldId id="1657" r:id="rId31"/>
    <p:sldId id="1658" r:id="rId32"/>
    <p:sldId id="1659" r:id="rId33"/>
    <p:sldId id="1660" r:id="rId34"/>
    <p:sldId id="1661" r:id="rId35"/>
    <p:sldId id="1662" r:id="rId36"/>
    <p:sldId id="1637" r:id="rId37"/>
    <p:sldId id="1636" r:id="rId38"/>
    <p:sldId id="1559" r:id="rId39"/>
    <p:sldId id="1560" r:id="rId40"/>
    <p:sldId id="1682" r:id="rId41"/>
    <p:sldId id="1582" r:id="rId42"/>
    <p:sldId id="1677" r:id="rId43"/>
    <p:sldId id="1678" r:id="rId44"/>
    <p:sldId id="1679" r:id="rId45"/>
    <p:sldId id="1680" r:id="rId46"/>
    <p:sldId id="1681" r:id="rId47"/>
    <p:sldId id="1663" r:id="rId48"/>
    <p:sldId id="1664" r:id="rId49"/>
    <p:sldId id="1665" r:id="rId50"/>
    <p:sldId id="1666" r:id="rId51"/>
    <p:sldId id="1667" r:id="rId52"/>
    <p:sldId id="1668" r:id="rId53"/>
    <p:sldId id="1669" r:id="rId54"/>
    <p:sldId id="1670" r:id="rId55"/>
    <p:sldId id="1671" r:id="rId56"/>
    <p:sldId id="1672" r:id="rId57"/>
    <p:sldId id="1673" r:id="rId58"/>
    <p:sldId id="1713" r:id="rId59"/>
    <p:sldId id="1714" r:id="rId60"/>
    <p:sldId id="1575" r:id="rId61"/>
    <p:sldId id="1576" r:id="rId62"/>
    <p:sldId id="1577" r:id="rId63"/>
    <p:sldId id="1684" r:id="rId64"/>
    <p:sldId id="1685" r:id="rId65"/>
    <p:sldId id="1690" r:id="rId66"/>
    <p:sldId id="1686" r:id="rId67"/>
    <p:sldId id="1687" r:id="rId68"/>
    <p:sldId id="1688" r:id="rId69"/>
    <p:sldId id="1689" r:id="rId70"/>
    <p:sldId id="1691" r:id="rId71"/>
    <p:sldId id="1692" r:id="rId72"/>
    <p:sldId id="1693" r:id="rId73"/>
    <p:sldId id="1695" r:id="rId74"/>
    <p:sldId id="1697" r:id="rId75"/>
    <p:sldId id="1698" r:id="rId76"/>
    <p:sldId id="1699" r:id="rId77"/>
    <p:sldId id="1700" r:id="rId78"/>
    <p:sldId id="1701" r:id="rId79"/>
    <p:sldId id="1718" r:id="rId80"/>
    <p:sldId id="1704" r:id="rId81"/>
    <p:sldId id="1731" r:id="rId82"/>
    <p:sldId id="1717" r:id="rId83"/>
    <p:sldId id="1715" r:id="rId84"/>
    <p:sldId id="1728" r:id="rId85"/>
    <p:sldId id="1702" r:id="rId86"/>
    <p:sldId id="1703" r:id="rId87"/>
    <p:sldId id="1725" r:id="rId88"/>
    <p:sldId id="1719" r:id="rId89"/>
    <p:sldId id="1705" r:id="rId90"/>
    <p:sldId id="1694" r:id="rId91"/>
    <p:sldId id="1729" r:id="rId92"/>
    <p:sldId id="1730" r:id="rId93"/>
    <p:sldId id="1707" r:id="rId94"/>
    <p:sldId id="1708" r:id="rId95"/>
    <p:sldId id="1720" r:id="rId96"/>
    <p:sldId id="1578" r:id="rId97"/>
    <p:sldId id="1723" r:id="rId98"/>
    <p:sldId id="1710" r:id="rId99"/>
    <p:sldId id="1711" r:id="rId100"/>
    <p:sldId id="1724" r:id="rId101"/>
    <p:sldId id="1733" r:id="rId102"/>
    <p:sldId id="1732" r:id="rId103"/>
    <p:sldId id="1712" r:id="rId104"/>
    <p:sldId id="1722" r:id="rId105"/>
    <p:sldId id="1721" r:id="rId106"/>
    <p:sldId id="1563" r:id="rId107"/>
    <p:sldId id="1706" r:id="rId108"/>
    <p:sldId id="1579" r:id="rId109"/>
    <p:sldId id="1562" r:id="rId110"/>
    <p:sldId id="1561" r:id="rId111"/>
  </p:sldIdLst>
  <p:sldSz cx="9144000" cy="6858000" type="screen4x3"/>
  <p:notesSz cx="6858000" cy="9144000"/>
  <p:defaultTextStyle>
    <a:defPPr>
      <a:defRPr lang="en-GB"/>
    </a:defPPr>
    <a:lvl1pPr algn="l" defTabSz="457200" rtl="0" fontAlgn="base">
      <a:spcBef>
        <a:spcPct val="0"/>
      </a:spcBef>
      <a:spcAft>
        <a:spcPct val="0"/>
      </a:spcAft>
      <a:defRPr sz="2400" kern="1200">
        <a:solidFill>
          <a:schemeClr val="bg1"/>
        </a:solidFill>
        <a:latin typeface="Arial" charset="0"/>
        <a:ea typeface="ＭＳ Ｐゴシック" charset="0"/>
        <a:cs typeface="ＭＳ Ｐゴシック" charset="0"/>
      </a:defRPr>
    </a:lvl1pPr>
    <a:lvl2pPr marL="742950" indent="-285750" algn="l" defTabSz="457200" rtl="0" fontAlgn="base">
      <a:spcBef>
        <a:spcPct val="0"/>
      </a:spcBef>
      <a:spcAft>
        <a:spcPct val="0"/>
      </a:spcAft>
      <a:defRPr sz="2400" kern="1200">
        <a:solidFill>
          <a:schemeClr val="bg1"/>
        </a:solidFill>
        <a:latin typeface="Arial" charset="0"/>
        <a:ea typeface="ＭＳ Ｐゴシック" charset="0"/>
        <a:cs typeface="ＭＳ Ｐゴシック" charset="0"/>
      </a:defRPr>
    </a:lvl2pPr>
    <a:lvl3pPr marL="1143000" indent="-228600" algn="l" defTabSz="457200" rtl="0" fontAlgn="base">
      <a:spcBef>
        <a:spcPct val="0"/>
      </a:spcBef>
      <a:spcAft>
        <a:spcPct val="0"/>
      </a:spcAft>
      <a:defRPr sz="2400" kern="1200">
        <a:solidFill>
          <a:schemeClr val="bg1"/>
        </a:solidFill>
        <a:latin typeface="Arial" charset="0"/>
        <a:ea typeface="ＭＳ Ｐゴシック" charset="0"/>
        <a:cs typeface="ＭＳ Ｐゴシック" charset="0"/>
      </a:defRPr>
    </a:lvl3pPr>
    <a:lvl4pPr marL="1600200" indent="-228600" algn="l" defTabSz="457200" rtl="0" fontAlgn="base">
      <a:spcBef>
        <a:spcPct val="0"/>
      </a:spcBef>
      <a:spcAft>
        <a:spcPct val="0"/>
      </a:spcAft>
      <a:defRPr sz="2400" kern="1200">
        <a:solidFill>
          <a:schemeClr val="bg1"/>
        </a:solidFill>
        <a:latin typeface="Arial" charset="0"/>
        <a:ea typeface="ＭＳ Ｐゴシック" charset="0"/>
        <a:cs typeface="ＭＳ Ｐゴシック" charset="0"/>
      </a:defRPr>
    </a:lvl4pPr>
    <a:lvl5pPr marL="2057400" indent="-228600" algn="l" defTabSz="457200" rtl="0" fontAlgn="base">
      <a:spcBef>
        <a:spcPct val="0"/>
      </a:spcBef>
      <a:spcAft>
        <a:spcPct val="0"/>
      </a:spcAft>
      <a:defRPr sz="2400" kern="1200">
        <a:solidFill>
          <a:schemeClr val="bg1"/>
        </a:solidFill>
        <a:latin typeface="Arial" charset="0"/>
        <a:ea typeface="ＭＳ Ｐゴシック" charset="0"/>
        <a:cs typeface="ＭＳ Ｐゴシック" charset="0"/>
      </a:defRPr>
    </a:lvl5pPr>
    <a:lvl6pPr marL="2286000" algn="l" defTabSz="457200" rtl="0" eaLnBrk="1" latinLnBrk="0" hangingPunct="1">
      <a:defRPr sz="2400" kern="1200">
        <a:solidFill>
          <a:schemeClr val="bg1"/>
        </a:solidFill>
        <a:latin typeface="Arial" charset="0"/>
        <a:ea typeface="ＭＳ Ｐゴシック" charset="0"/>
        <a:cs typeface="ＭＳ Ｐゴシック" charset="0"/>
      </a:defRPr>
    </a:lvl6pPr>
    <a:lvl7pPr marL="2743200" algn="l" defTabSz="457200" rtl="0" eaLnBrk="1" latinLnBrk="0" hangingPunct="1">
      <a:defRPr sz="2400" kern="1200">
        <a:solidFill>
          <a:schemeClr val="bg1"/>
        </a:solidFill>
        <a:latin typeface="Arial" charset="0"/>
        <a:ea typeface="ＭＳ Ｐゴシック" charset="0"/>
        <a:cs typeface="ＭＳ Ｐゴシック" charset="0"/>
      </a:defRPr>
    </a:lvl7pPr>
    <a:lvl8pPr marL="3200400" algn="l" defTabSz="457200" rtl="0" eaLnBrk="1" latinLnBrk="0" hangingPunct="1">
      <a:defRPr sz="2400" kern="1200">
        <a:solidFill>
          <a:schemeClr val="bg1"/>
        </a:solidFill>
        <a:latin typeface="Arial" charset="0"/>
        <a:ea typeface="ＭＳ Ｐゴシック" charset="0"/>
        <a:cs typeface="ＭＳ Ｐゴシック" charset="0"/>
      </a:defRPr>
    </a:lvl8pPr>
    <a:lvl9pPr marL="3657600" algn="l" defTabSz="457200" rtl="0" eaLnBrk="1" latinLnBrk="0" hangingPunct="1">
      <a:defRPr sz="2400" kern="1200">
        <a:solidFill>
          <a:schemeClr val="bg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F3F3F3"/>
    <a:srgbClr val="5A8DFB"/>
    <a:srgbClr val="618FFD"/>
    <a:srgbClr val="00264D"/>
    <a:srgbClr val="636464"/>
    <a:srgbClr val="46FF77"/>
    <a:srgbClr val="E8161F"/>
    <a:srgbClr val="E8E1B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255"/>
    <p:restoredTop sz="95673" autoAdjust="0"/>
  </p:normalViewPr>
  <p:slideViewPr>
    <p:cSldViewPr>
      <p:cViewPr>
        <p:scale>
          <a:sx n="100" d="100"/>
          <a:sy n="100" d="100"/>
        </p:scale>
        <p:origin x="-824" y="-29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50" d="100"/>
        <a:sy n="150" d="100"/>
      </p:scale>
      <p:origin x="0" y="23424"/>
    </p:cViewPr>
  </p:sorter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slide" Target="slides/slide88.xml"/><Relationship Id="rId102" Type="http://schemas.openxmlformats.org/officeDocument/2006/relationships/slide" Target="slides/slide89.xml"/><Relationship Id="rId103" Type="http://schemas.openxmlformats.org/officeDocument/2006/relationships/slide" Target="slides/slide90.xml"/><Relationship Id="rId104" Type="http://schemas.openxmlformats.org/officeDocument/2006/relationships/slide" Target="slides/slide91.xml"/><Relationship Id="rId105" Type="http://schemas.openxmlformats.org/officeDocument/2006/relationships/slide" Target="slides/slide92.xml"/><Relationship Id="rId106" Type="http://schemas.openxmlformats.org/officeDocument/2006/relationships/slide" Target="slides/slide93.xml"/><Relationship Id="rId107" Type="http://schemas.openxmlformats.org/officeDocument/2006/relationships/slide" Target="slides/slide9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108" Type="http://schemas.openxmlformats.org/officeDocument/2006/relationships/slide" Target="slides/slide95.xml"/><Relationship Id="rId109" Type="http://schemas.openxmlformats.org/officeDocument/2006/relationships/slide" Target="slides/slide96.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 Target="slides/slide1.xml"/><Relationship Id="rId15" Type="http://schemas.openxmlformats.org/officeDocument/2006/relationships/slide" Target="slides/slide2.xml"/><Relationship Id="rId16" Type="http://schemas.openxmlformats.org/officeDocument/2006/relationships/slide" Target="slides/slide3.xml"/><Relationship Id="rId17" Type="http://schemas.openxmlformats.org/officeDocument/2006/relationships/slide" Target="slides/slide4.xml"/><Relationship Id="rId18" Type="http://schemas.openxmlformats.org/officeDocument/2006/relationships/slide" Target="slides/slide5.xml"/><Relationship Id="rId19" Type="http://schemas.openxmlformats.org/officeDocument/2006/relationships/slide" Target="slides/slide6.xml"/><Relationship Id="rId30" Type="http://schemas.openxmlformats.org/officeDocument/2006/relationships/slide" Target="slides/slide17.xml"/><Relationship Id="rId31" Type="http://schemas.openxmlformats.org/officeDocument/2006/relationships/slide" Target="slides/slide18.xml"/><Relationship Id="rId32" Type="http://schemas.openxmlformats.org/officeDocument/2006/relationships/slide" Target="slides/slide19.xml"/><Relationship Id="rId33" Type="http://schemas.openxmlformats.org/officeDocument/2006/relationships/slide" Target="slides/slide20.xml"/><Relationship Id="rId34" Type="http://schemas.openxmlformats.org/officeDocument/2006/relationships/slide" Target="slides/slide21.xml"/><Relationship Id="rId35" Type="http://schemas.openxmlformats.org/officeDocument/2006/relationships/slide" Target="slides/slide22.xml"/><Relationship Id="rId36" Type="http://schemas.openxmlformats.org/officeDocument/2006/relationships/slide" Target="slides/slide23.xml"/><Relationship Id="rId37" Type="http://schemas.openxmlformats.org/officeDocument/2006/relationships/slide" Target="slides/slide24.xml"/><Relationship Id="rId38" Type="http://schemas.openxmlformats.org/officeDocument/2006/relationships/slide" Target="slides/slide25.xml"/><Relationship Id="rId39" Type="http://schemas.openxmlformats.org/officeDocument/2006/relationships/slide" Target="slides/slide26.xml"/><Relationship Id="rId50" Type="http://schemas.openxmlformats.org/officeDocument/2006/relationships/slide" Target="slides/slide37.xml"/><Relationship Id="rId51" Type="http://schemas.openxmlformats.org/officeDocument/2006/relationships/slide" Target="slides/slide38.xml"/><Relationship Id="rId52" Type="http://schemas.openxmlformats.org/officeDocument/2006/relationships/slide" Target="slides/slide39.xml"/><Relationship Id="rId53" Type="http://schemas.openxmlformats.org/officeDocument/2006/relationships/slide" Target="slides/slide40.xml"/><Relationship Id="rId54" Type="http://schemas.openxmlformats.org/officeDocument/2006/relationships/slide" Target="slides/slide41.xml"/><Relationship Id="rId55" Type="http://schemas.openxmlformats.org/officeDocument/2006/relationships/slide" Target="slides/slide42.xml"/><Relationship Id="rId56" Type="http://schemas.openxmlformats.org/officeDocument/2006/relationships/slide" Target="slides/slide43.xml"/><Relationship Id="rId57" Type="http://schemas.openxmlformats.org/officeDocument/2006/relationships/slide" Target="slides/slide44.xml"/><Relationship Id="rId58" Type="http://schemas.openxmlformats.org/officeDocument/2006/relationships/slide" Target="slides/slide45.xml"/><Relationship Id="rId59" Type="http://schemas.openxmlformats.org/officeDocument/2006/relationships/slide" Target="slides/slide46.xml"/><Relationship Id="rId70" Type="http://schemas.openxmlformats.org/officeDocument/2006/relationships/slide" Target="slides/slide57.xml"/><Relationship Id="rId71" Type="http://schemas.openxmlformats.org/officeDocument/2006/relationships/slide" Target="slides/slide58.xml"/><Relationship Id="rId72" Type="http://schemas.openxmlformats.org/officeDocument/2006/relationships/slide" Target="slides/slide59.xml"/><Relationship Id="rId73" Type="http://schemas.openxmlformats.org/officeDocument/2006/relationships/slide" Target="slides/slide60.xml"/><Relationship Id="rId74" Type="http://schemas.openxmlformats.org/officeDocument/2006/relationships/slide" Target="slides/slide61.xml"/><Relationship Id="rId75" Type="http://schemas.openxmlformats.org/officeDocument/2006/relationships/slide" Target="slides/slide62.xml"/><Relationship Id="rId76" Type="http://schemas.openxmlformats.org/officeDocument/2006/relationships/slide" Target="slides/slide63.xml"/><Relationship Id="rId77" Type="http://schemas.openxmlformats.org/officeDocument/2006/relationships/slide" Target="slides/slide64.xml"/><Relationship Id="rId78" Type="http://schemas.openxmlformats.org/officeDocument/2006/relationships/slide" Target="slides/slide65.xml"/><Relationship Id="rId79" Type="http://schemas.openxmlformats.org/officeDocument/2006/relationships/slide" Target="slides/slide66.xml"/><Relationship Id="rId110" Type="http://schemas.openxmlformats.org/officeDocument/2006/relationships/slide" Target="slides/slide97.xml"/><Relationship Id="rId90" Type="http://schemas.openxmlformats.org/officeDocument/2006/relationships/slide" Target="slides/slide77.xml"/><Relationship Id="rId91" Type="http://schemas.openxmlformats.org/officeDocument/2006/relationships/slide" Target="slides/slide78.xml"/><Relationship Id="rId92" Type="http://schemas.openxmlformats.org/officeDocument/2006/relationships/slide" Target="slides/slide79.xml"/><Relationship Id="rId93" Type="http://schemas.openxmlformats.org/officeDocument/2006/relationships/slide" Target="slides/slide80.xml"/><Relationship Id="rId94" Type="http://schemas.openxmlformats.org/officeDocument/2006/relationships/slide" Target="slides/slide81.xml"/><Relationship Id="rId95" Type="http://schemas.openxmlformats.org/officeDocument/2006/relationships/slide" Target="slides/slide82.xml"/><Relationship Id="rId96" Type="http://schemas.openxmlformats.org/officeDocument/2006/relationships/slide" Target="slides/slide83.xml"/><Relationship Id="rId97" Type="http://schemas.openxmlformats.org/officeDocument/2006/relationships/slide" Target="slides/slide84.xml"/><Relationship Id="rId98" Type="http://schemas.openxmlformats.org/officeDocument/2006/relationships/slide" Target="slides/slide85.xml"/><Relationship Id="rId99" Type="http://schemas.openxmlformats.org/officeDocument/2006/relationships/slide" Target="slides/slide86.xml"/><Relationship Id="rId111" Type="http://schemas.openxmlformats.org/officeDocument/2006/relationships/slide" Target="slides/slide98.xml"/><Relationship Id="rId112" Type="http://schemas.openxmlformats.org/officeDocument/2006/relationships/notesMaster" Target="notesMasters/notesMaster1.xml"/><Relationship Id="rId113" Type="http://schemas.openxmlformats.org/officeDocument/2006/relationships/handoutMaster" Target="handoutMasters/handoutMaster1.xml"/><Relationship Id="rId114" Type="http://schemas.openxmlformats.org/officeDocument/2006/relationships/printerSettings" Target="printerSettings/printerSettings1.bin"/><Relationship Id="rId115" Type="http://schemas.openxmlformats.org/officeDocument/2006/relationships/presProps" Target="presProps.xml"/><Relationship Id="rId116" Type="http://schemas.openxmlformats.org/officeDocument/2006/relationships/viewProps" Target="viewProps.xml"/><Relationship Id="rId117" Type="http://schemas.openxmlformats.org/officeDocument/2006/relationships/theme" Target="theme/theme1.xml"/><Relationship Id="rId118" Type="http://schemas.openxmlformats.org/officeDocument/2006/relationships/tableStyles" Target="tableStyles.xml"/><Relationship Id="rId20" Type="http://schemas.openxmlformats.org/officeDocument/2006/relationships/slide" Target="slides/slide7.xml"/><Relationship Id="rId21" Type="http://schemas.openxmlformats.org/officeDocument/2006/relationships/slide" Target="slides/slide8.xml"/><Relationship Id="rId22" Type="http://schemas.openxmlformats.org/officeDocument/2006/relationships/slide" Target="slides/slide9.xml"/><Relationship Id="rId23" Type="http://schemas.openxmlformats.org/officeDocument/2006/relationships/slide" Target="slides/slide10.xml"/><Relationship Id="rId24" Type="http://schemas.openxmlformats.org/officeDocument/2006/relationships/slide" Target="slides/slide11.xml"/><Relationship Id="rId25" Type="http://schemas.openxmlformats.org/officeDocument/2006/relationships/slide" Target="slides/slide12.xml"/><Relationship Id="rId26" Type="http://schemas.openxmlformats.org/officeDocument/2006/relationships/slide" Target="slides/slide13.xml"/><Relationship Id="rId27" Type="http://schemas.openxmlformats.org/officeDocument/2006/relationships/slide" Target="slides/slide14.xml"/><Relationship Id="rId28" Type="http://schemas.openxmlformats.org/officeDocument/2006/relationships/slide" Target="slides/slide15.xml"/><Relationship Id="rId29" Type="http://schemas.openxmlformats.org/officeDocument/2006/relationships/slide" Target="slides/slide16.xml"/><Relationship Id="rId40" Type="http://schemas.openxmlformats.org/officeDocument/2006/relationships/slide" Target="slides/slide27.xml"/><Relationship Id="rId41" Type="http://schemas.openxmlformats.org/officeDocument/2006/relationships/slide" Target="slides/slide28.xml"/><Relationship Id="rId42" Type="http://schemas.openxmlformats.org/officeDocument/2006/relationships/slide" Target="slides/slide29.xml"/><Relationship Id="rId43" Type="http://schemas.openxmlformats.org/officeDocument/2006/relationships/slide" Target="slides/slide30.xml"/><Relationship Id="rId44" Type="http://schemas.openxmlformats.org/officeDocument/2006/relationships/slide" Target="slides/slide31.xml"/><Relationship Id="rId45" Type="http://schemas.openxmlformats.org/officeDocument/2006/relationships/slide" Target="slides/slide32.xml"/><Relationship Id="rId46" Type="http://schemas.openxmlformats.org/officeDocument/2006/relationships/slide" Target="slides/slide33.xml"/><Relationship Id="rId47" Type="http://schemas.openxmlformats.org/officeDocument/2006/relationships/slide" Target="slides/slide34.xml"/><Relationship Id="rId48" Type="http://schemas.openxmlformats.org/officeDocument/2006/relationships/slide" Target="slides/slide35.xml"/><Relationship Id="rId49" Type="http://schemas.openxmlformats.org/officeDocument/2006/relationships/slide" Target="slides/slide36.xml"/><Relationship Id="rId60" Type="http://schemas.openxmlformats.org/officeDocument/2006/relationships/slide" Target="slides/slide47.xml"/><Relationship Id="rId61" Type="http://schemas.openxmlformats.org/officeDocument/2006/relationships/slide" Target="slides/slide48.xml"/><Relationship Id="rId62" Type="http://schemas.openxmlformats.org/officeDocument/2006/relationships/slide" Target="slides/slide49.xml"/><Relationship Id="rId63" Type="http://schemas.openxmlformats.org/officeDocument/2006/relationships/slide" Target="slides/slide50.xml"/><Relationship Id="rId64" Type="http://schemas.openxmlformats.org/officeDocument/2006/relationships/slide" Target="slides/slide51.xml"/><Relationship Id="rId65" Type="http://schemas.openxmlformats.org/officeDocument/2006/relationships/slide" Target="slides/slide52.xml"/><Relationship Id="rId66" Type="http://schemas.openxmlformats.org/officeDocument/2006/relationships/slide" Target="slides/slide53.xml"/><Relationship Id="rId67" Type="http://schemas.openxmlformats.org/officeDocument/2006/relationships/slide" Target="slides/slide54.xml"/><Relationship Id="rId68" Type="http://schemas.openxmlformats.org/officeDocument/2006/relationships/slide" Target="slides/slide55.xml"/><Relationship Id="rId69" Type="http://schemas.openxmlformats.org/officeDocument/2006/relationships/slide" Target="slides/slide56.xml"/><Relationship Id="rId100" Type="http://schemas.openxmlformats.org/officeDocument/2006/relationships/slide" Target="slides/slide87.xml"/><Relationship Id="rId80" Type="http://schemas.openxmlformats.org/officeDocument/2006/relationships/slide" Target="slides/slide67.xml"/><Relationship Id="rId81" Type="http://schemas.openxmlformats.org/officeDocument/2006/relationships/slide" Target="slides/slide68.xml"/><Relationship Id="rId82" Type="http://schemas.openxmlformats.org/officeDocument/2006/relationships/slide" Target="slides/slide69.xml"/><Relationship Id="rId83" Type="http://schemas.openxmlformats.org/officeDocument/2006/relationships/slide" Target="slides/slide70.xml"/><Relationship Id="rId84" Type="http://schemas.openxmlformats.org/officeDocument/2006/relationships/slide" Target="slides/slide71.xml"/><Relationship Id="rId85" Type="http://schemas.openxmlformats.org/officeDocument/2006/relationships/slide" Target="slides/slide72.xml"/><Relationship Id="rId86" Type="http://schemas.openxmlformats.org/officeDocument/2006/relationships/slide" Target="slides/slide73.xml"/><Relationship Id="rId87" Type="http://schemas.openxmlformats.org/officeDocument/2006/relationships/slide" Target="slides/slide74.xml"/><Relationship Id="rId88" Type="http://schemas.openxmlformats.org/officeDocument/2006/relationships/slide" Target="slides/slide75.xml"/><Relationship Id="rId89" Type="http://schemas.openxmlformats.org/officeDocument/2006/relationships/slide" Target="slides/slide7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buClr>
                <a:srgbClr val="000000"/>
              </a:buClr>
              <a:buSzPct val="100000"/>
              <a:buFont typeface="Times New Roman" charset="0"/>
              <a:buNone/>
              <a:defRPr sz="1200">
                <a:ea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buClr>
                <a:srgbClr val="000000"/>
              </a:buClr>
              <a:buSzPct val="100000"/>
              <a:buFont typeface="Times New Roman" charset="0"/>
              <a:buNone/>
              <a:defRPr sz="1200">
                <a:cs typeface="Arial" charset="0"/>
              </a:defRPr>
            </a:lvl1pPr>
          </a:lstStyle>
          <a:p>
            <a:pPr>
              <a:defRPr/>
            </a:pPr>
            <a:fld id="{09A2146B-DAF8-B848-93CC-EAF3C4A7D254}" type="datetime1">
              <a:rPr lang="en-US"/>
              <a:pPr>
                <a:defRPr/>
              </a:pPr>
              <a:t>5/2/16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buClr>
                <a:srgbClr val="000000"/>
              </a:buClr>
              <a:buSzPct val="100000"/>
              <a:buFont typeface="Times New Roman" charset="0"/>
              <a:buNone/>
              <a:defRPr sz="1200">
                <a:ea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buClr>
                <a:srgbClr val="000000"/>
              </a:buClr>
              <a:buSzPct val="100000"/>
              <a:buFont typeface="Times New Roman" charset="0"/>
              <a:buNone/>
              <a:defRPr sz="1200">
                <a:cs typeface="Arial" charset="0"/>
              </a:defRPr>
            </a:lvl1pPr>
          </a:lstStyle>
          <a:p>
            <a:pPr>
              <a:defRPr/>
            </a:pPr>
            <a:fld id="{DE467F69-EAFE-6E4A-A7B7-743D2153CD3E}" type="slidenum">
              <a:rPr lang="en-US"/>
              <a:pPr>
                <a:defRPr/>
              </a:pPr>
              <a:t>‹#›</a:t>
            </a:fld>
            <a:endParaRPr lang="en-US"/>
          </a:p>
        </p:txBody>
      </p:sp>
    </p:spTree>
    <p:extLst>
      <p:ext uri="{BB962C8B-B14F-4D97-AF65-F5344CB8AC3E}">
        <p14:creationId xmlns:p14="http://schemas.microsoft.com/office/powerpoint/2010/main" val="34839967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AutoShape 1"/>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360">
                <a:solidFill>
                  <a:srgbClr val="000000"/>
                </a:solidFill>
                <a:miter lim="800000"/>
                <a:headEnd/>
                <a:tailEnd/>
              </a14:hiddenLine>
            </a:ext>
          </a:extLst>
        </p:spPr>
        <p:txBody>
          <a:bodyPr wrap="none" anchor="ctr"/>
          <a:lstStyle/>
          <a:p>
            <a:pPr>
              <a:buClr>
                <a:srgbClr val="000000"/>
              </a:buClr>
              <a:buSzPct val="100000"/>
              <a:buFont typeface="Times New Roman" charset="0"/>
              <a:buNone/>
            </a:pPr>
            <a:endParaRPr lang="en-US" sz="1800">
              <a:cs typeface="Arial" charset="0"/>
            </a:endParaRPr>
          </a:p>
        </p:txBody>
      </p:sp>
      <p:sp>
        <p:nvSpPr>
          <p:cNvPr id="15363" name="AutoShape 2"/>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a:cs typeface="Arial" charset="0"/>
            </a:endParaRPr>
          </a:p>
        </p:txBody>
      </p:sp>
      <p:sp>
        <p:nvSpPr>
          <p:cNvPr id="15364" name="Text Box 3"/>
          <p:cNvSpPr txBox="1">
            <a:spLocks noChangeArrowheads="1"/>
          </p:cNvSpPr>
          <p:nvPr/>
        </p:nvSpPr>
        <p:spPr bwMode="auto">
          <a:xfrm>
            <a:off x="0" y="0"/>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a:cs typeface="Arial" charset="0"/>
            </a:endParaRPr>
          </a:p>
        </p:txBody>
      </p:sp>
      <p:sp>
        <p:nvSpPr>
          <p:cNvPr id="3076" name="Rectangle 4"/>
          <p:cNvSpPr>
            <a:spLocks noGrp="1" noChangeArrowheads="1"/>
          </p:cNvSpPr>
          <p:nvPr>
            <p:ph type="dt"/>
          </p:nvPr>
        </p:nvSpPr>
        <p:spPr bwMode="auto">
          <a:xfrm>
            <a:off x="3884613" y="0"/>
            <a:ext cx="29686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
                <a:srgbClr val="000000"/>
              </a:buClr>
              <a:buSzPct val="100000"/>
              <a:buFont typeface="Times New Roman" charset="0"/>
              <a:buNone/>
              <a:tabLst>
                <a:tab pos="723900" algn="l"/>
                <a:tab pos="1447800" algn="l"/>
                <a:tab pos="2171700" algn="l"/>
                <a:tab pos="2895600" algn="l"/>
              </a:tabLst>
              <a:defRPr sz="1200">
                <a:solidFill>
                  <a:srgbClr val="000000"/>
                </a:solidFill>
                <a:latin typeface="Calibri" charset="0"/>
                <a:ea typeface="Arial" charset="0"/>
                <a:cs typeface="Arial" charset="0"/>
              </a:defRPr>
            </a:lvl1pPr>
          </a:lstStyle>
          <a:p>
            <a:pPr>
              <a:defRPr/>
            </a:pPr>
            <a:endParaRPr lang="en-US"/>
          </a:p>
        </p:txBody>
      </p:sp>
      <p:sp>
        <p:nvSpPr>
          <p:cNvPr id="15366" name="Rectangle 5"/>
          <p:cNvSpPr>
            <a:spLocks noGrp="1" noRot="1" noChangeAspect="1" noChangeArrowheads="1"/>
          </p:cNvSpPr>
          <p:nvPr>
            <p:ph type="sldImg"/>
          </p:nvPr>
        </p:nvSpPr>
        <p:spPr bwMode="auto">
          <a:xfrm>
            <a:off x="1143000" y="685800"/>
            <a:ext cx="4568825" cy="3425825"/>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8" name="Rectangle 6"/>
          <p:cNvSpPr>
            <a:spLocks noGrp="1" noChangeArrowheads="1"/>
          </p:cNvSpPr>
          <p:nvPr>
            <p:ph type="body"/>
          </p:nvPr>
        </p:nvSpPr>
        <p:spPr bwMode="auto">
          <a:xfrm>
            <a:off x="685800" y="4343400"/>
            <a:ext cx="5483225" cy="41116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en-US" noProof="0"/>
          </a:p>
        </p:txBody>
      </p:sp>
      <p:sp>
        <p:nvSpPr>
          <p:cNvPr id="15368" name="Text Box 7"/>
          <p:cNvSpPr txBox="1">
            <a:spLocks noChangeArrowheads="1"/>
          </p:cNvSpPr>
          <p:nvPr/>
        </p:nvSpPr>
        <p:spPr bwMode="auto">
          <a:xfrm>
            <a:off x="0" y="8683625"/>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a:cs typeface="Arial" charset="0"/>
            </a:endParaRPr>
          </a:p>
        </p:txBody>
      </p:sp>
      <p:sp>
        <p:nvSpPr>
          <p:cNvPr id="3080" name="Rectangle 8"/>
          <p:cNvSpPr>
            <a:spLocks noGrp="1" noChangeArrowheads="1"/>
          </p:cNvSpPr>
          <p:nvPr>
            <p:ph type="sldNum"/>
          </p:nvPr>
        </p:nvSpPr>
        <p:spPr bwMode="auto">
          <a:xfrm>
            <a:off x="3884613" y="8685213"/>
            <a:ext cx="2968625" cy="454025"/>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buClr>
                <a:srgbClr val="000000"/>
              </a:buClr>
              <a:buSzPct val="100000"/>
              <a:buFont typeface="Times New Roman" charset="0"/>
              <a:buNone/>
              <a:tabLst>
                <a:tab pos="723900" algn="l"/>
                <a:tab pos="1447800" algn="l"/>
                <a:tab pos="2171700" algn="l"/>
                <a:tab pos="2895600" algn="l"/>
              </a:tabLst>
              <a:defRPr sz="1200">
                <a:solidFill>
                  <a:srgbClr val="000000"/>
                </a:solidFill>
                <a:latin typeface="Calibri" charset="0"/>
                <a:cs typeface="Arial" charset="0"/>
              </a:defRPr>
            </a:lvl1pPr>
          </a:lstStyle>
          <a:p>
            <a:pPr>
              <a:defRPr/>
            </a:pPr>
            <a:fld id="{08658CFA-E8ED-ED4D-B937-FA9A3FBB1A22}" type="slidenum">
              <a:rPr lang="en-US"/>
              <a:pPr>
                <a:defRPr/>
              </a:pPr>
              <a:t>‹#›</a:t>
            </a:fld>
            <a:endParaRPr lang="en-US"/>
          </a:p>
        </p:txBody>
      </p:sp>
    </p:spTree>
    <p:extLst>
      <p:ext uri="{BB962C8B-B14F-4D97-AF65-F5344CB8AC3E}">
        <p14:creationId xmlns:p14="http://schemas.microsoft.com/office/powerpoint/2010/main" val="212565409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128"/>
        <a:cs typeface="ＭＳ Ｐゴシック" charset="-128"/>
      </a:defRPr>
    </a:lvl1pPr>
    <a:lvl2pPr marL="742950" indent="-28575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128"/>
        <a:cs typeface="+mn-cs"/>
      </a:defRPr>
    </a:lvl2pPr>
    <a:lvl3pPr marL="11430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128"/>
        <a:cs typeface="+mn-cs"/>
      </a:defRPr>
    </a:lvl3pPr>
    <a:lvl4pPr marL="16002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128"/>
        <a:cs typeface="+mn-cs"/>
      </a:defRPr>
    </a:lvl4pPr>
    <a:lvl5pPr marL="20574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eaLnBrk="1" hangingPunct="1"/>
            <a:fld id="{58BC9100-01E4-FB41-855E-EEC5A2BED12C}" type="slidenum">
              <a:rPr lang="en-US" sz="1200">
                <a:solidFill>
                  <a:srgbClr val="000000"/>
                </a:solidFill>
                <a:latin typeface="Calibri" charset="0"/>
              </a:rPr>
              <a:pPr eaLnBrk="1" hangingPunct="1"/>
              <a:t>1</a:t>
            </a:fld>
            <a:endParaRPr lang="en-US" sz="1200">
              <a:solidFill>
                <a:srgbClr val="000000"/>
              </a:solidFill>
              <a:latin typeface="Calibri" charset="0"/>
            </a:endParaRPr>
          </a:p>
        </p:txBody>
      </p:sp>
      <p:sp>
        <p:nvSpPr>
          <p:cNvPr id="1741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pPr>
              <a:buClr>
                <a:srgbClr val="000000"/>
              </a:buClr>
              <a:buSzPct val="100000"/>
              <a:buFont typeface="Times New Roman" charset="0"/>
              <a:buNone/>
            </a:pPr>
            <a:endParaRPr lang="en-US" sz="1800"/>
          </a:p>
        </p:txBody>
      </p:sp>
      <p:sp>
        <p:nvSpPr>
          <p:cNvPr id="17412" name="Rectangle 2"/>
          <p:cNvSpPr>
            <a:spLocks noGrp="1" noChangeArrowheads="1"/>
          </p:cNvSpPr>
          <p:nvPr>
            <p:ph type="body"/>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9281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n-US">
                <a:latin typeface="Times New Roman" charset="0"/>
                <a:ea typeface="ＭＳ Ｐゴシック" charset="0"/>
                <a:cs typeface="ＭＳ Ｐゴシック" charset="0"/>
              </a:rPr>
              <a:t>Consensus point of no return occurs when a majority of agents accept v and log it.  At that point it’s done, the round has succeeded and consensus has been reached, and nobody can ever be permitted to choose a new/different value.  However, it may take more rounds to recognize the success.</a:t>
            </a:r>
          </a:p>
        </p:txBody>
      </p:sp>
      <p:sp>
        <p:nvSpPr>
          <p:cNvPr id="11059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eaLnBrk="1" hangingPunct="1"/>
            <a:fld id="{0A1ACBA4-2E81-C041-8C65-0F91A6B5E0F2}" type="slidenum">
              <a:rPr lang="en-US" sz="1200">
                <a:solidFill>
                  <a:srgbClr val="000000"/>
                </a:solidFill>
                <a:latin typeface="Calibri" charset="0"/>
                <a:cs typeface="Arial" charset="0"/>
              </a:rPr>
              <a:pPr eaLnBrk="1" hangingPunct="1"/>
              <a:t>24</a:t>
            </a:fld>
            <a:endParaRPr lang="en-US" sz="1200">
              <a:solidFill>
                <a:srgbClr val="000000"/>
              </a:solidFill>
              <a:latin typeface="Calibri" charset="0"/>
              <a:cs typeface="Arial" charset="0"/>
            </a:endParaRPr>
          </a:p>
        </p:txBody>
      </p:sp>
    </p:spTree>
    <p:extLst>
      <p:ext uri="{BB962C8B-B14F-4D97-AF65-F5344CB8AC3E}">
        <p14:creationId xmlns:p14="http://schemas.microsoft.com/office/powerpoint/2010/main" val="380298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charset="0"/>
              <a:ea typeface="ＭＳ Ｐゴシック" charset="0"/>
              <a:cs typeface="ＭＳ Ｐゴシック" charset="0"/>
            </a:endParaRPr>
          </a:p>
        </p:txBody>
      </p:sp>
      <p:sp>
        <p:nvSpPr>
          <p:cNvPr id="11059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eaLnBrk="1" hangingPunct="1"/>
            <a:fld id="{0A1ACBA4-2E81-C041-8C65-0F91A6B5E0F2}" type="slidenum">
              <a:rPr lang="en-US" sz="1200">
                <a:solidFill>
                  <a:srgbClr val="000000"/>
                </a:solidFill>
                <a:latin typeface="Calibri" charset="0"/>
                <a:cs typeface="Arial" charset="0"/>
              </a:rPr>
              <a:pPr eaLnBrk="1" hangingPunct="1"/>
              <a:t>69</a:t>
            </a:fld>
            <a:endParaRPr lang="en-US" sz="1200">
              <a:solidFill>
                <a:srgbClr val="000000"/>
              </a:solidFill>
              <a:latin typeface="Calibri" charset="0"/>
              <a:cs typeface="Arial" charset="0"/>
            </a:endParaRPr>
          </a:p>
        </p:txBody>
      </p:sp>
    </p:spTree>
    <p:extLst>
      <p:ext uri="{BB962C8B-B14F-4D97-AF65-F5344CB8AC3E}">
        <p14:creationId xmlns:p14="http://schemas.microsoft.com/office/powerpoint/2010/main" val="942613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charset="0"/>
              <a:ea typeface="ＭＳ Ｐゴシック" charset="0"/>
              <a:cs typeface="ＭＳ Ｐゴシック" charset="0"/>
            </a:endParaRPr>
          </a:p>
        </p:txBody>
      </p:sp>
      <p:sp>
        <p:nvSpPr>
          <p:cNvPr id="11059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eaLnBrk="1" hangingPunct="1"/>
            <a:fld id="{0A1ACBA4-2E81-C041-8C65-0F91A6B5E0F2}" type="slidenum">
              <a:rPr lang="en-US" sz="1200">
                <a:solidFill>
                  <a:srgbClr val="000000"/>
                </a:solidFill>
                <a:latin typeface="Calibri" charset="0"/>
                <a:cs typeface="Arial" charset="0"/>
              </a:rPr>
              <a:pPr eaLnBrk="1" hangingPunct="1"/>
              <a:t>84</a:t>
            </a:fld>
            <a:endParaRPr lang="en-US" sz="1200">
              <a:solidFill>
                <a:srgbClr val="000000"/>
              </a:solidFill>
              <a:latin typeface="Calibri" charset="0"/>
              <a:cs typeface="Arial" charset="0"/>
            </a:endParaRPr>
          </a:p>
        </p:txBody>
      </p:sp>
    </p:spTree>
    <p:extLst>
      <p:ext uri="{BB962C8B-B14F-4D97-AF65-F5344CB8AC3E}">
        <p14:creationId xmlns:p14="http://schemas.microsoft.com/office/powerpoint/2010/main" val="9426133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image" Target="../media/image2.jpe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image" Target="../media/image2.jpeg"/><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11.png"/></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wmf"/><Relationship Id="rId3" Type="http://schemas.openxmlformats.org/officeDocument/2006/relationships/image" Target="../media/image8.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wmf"/><Relationship Id="rId3" Type="http://schemas.openxmlformats.org/officeDocument/2006/relationships/image" Target="../media/image10.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image" Target="../media/image2.jpeg"/><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wmf"/><Relationship Id="rId3" Type="http://schemas.openxmlformats.org/officeDocument/2006/relationships/image" Target="../media/image8.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wmf"/><Relationship Id="rId3" Type="http://schemas.openxmlformats.org/officeDocument/2006/relationships/image" Target="../media/image10.jpe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image" Target="../media/image2.jpeg"/><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jpe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jpe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wmf"/><Relationship Id="rId3" Type="http://schemas.openxmlformats.org/officeDocument/2006/relationships/image" Target="../media/image8.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wmf"/><Relationship Id="rId3" Type="http://schemas.openxmlformats.org/officeDocument/2006/relationships/image" Target="../media/image10.jpe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image" Target="../media/image2.jpeg"/><Relationship Id="rId1" Type="http://schemas.openxmlformats.org/officeDocument/2006/relationships/slideMaster" Target="../slideMasters/slideMaster6.xml"/><Relationship Id="rId2" Type="http://schemas.openxmlformats.org/officeDocument/2006/relationships/image" Target="../media/image3.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6.jpe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6.jpe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7.wmf"/><Relationship Id="rId3" Type="http://schemas.openxmlformats.org/officeDocument/2006/relationships/image" Target="../media/image8.jpe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9.wmf"/><Relationship Id="rId3" Type="http://schemas.openxmlformats.org/officeDocument/2006/relationships/image" Target="../media/image10.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wmf"/><Relationship Id="rId3" Type="http://schemas.openxmlformats.org/officeDocument/2006/relationships/image" Target="../media/image8.jpe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wmf"/><Relationship Id="rId3" Type="http://schemas.openxmlformats.org/officeDocument/2006/relationships/image" Target="../media/image10.jpe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11.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FFFFFF"/>
        </a:solidFill>
        <a:effectLst/>
      </p:bgPr>
    </p:bg>
    <p:spTree>
      <p:nvGrpSpPr>
        <p:cNvPr id="1" name=""/>
        <p:cNvGrpSpPr/>
        <p:nvPr/>
      </p:nvGrpSpPr>
      <p:grpSpPr>
        <a:xfrm>
          <a:off x="0" y="0"/>
          <a:ext cx="0" cy="0"/>
          <a:chOff x="0" y="0"/>
          <a:chExt cx="0" cy="0"/>
        </a:xfrm>
      </p:grpSpPr>
      <p:sp>
        <p:nvSpPr>
          <p:cNvPr id="4100" name="Rectangle 4"/>
          <p:cNvSpPr>
            <a:spLocks noGrp="1" noChangeArrowheads="1"/>
          </p:cNvSpPr>
          <p:nvPr>
            <p:ph type="subTitle" idx="1"/>
          </p:nvPr>
        </p:nvSpPr>
        <p:spPr bwMode="black">
          <a:xfrm>
            <a:off x="349250" y="3629025"/>
            <a:ext cx="4127331" cy="1678210"/>
          </a:xfrm>
        </p:spPr>
        <p:txBody>
          <a:bodyPr>
            <a:noAutofit/>
          </a:bodyPr>
          <a:lstStyle>
            <a:lvl1pPr marL="0" indent="0">
              <a:buFont typeface="Wingdings 2" pitchFamily="18" charset="2"/>
              <a:buNone/>
              <a:defRPr sz="2200">
                <a:solidFill>
                  <a:schemeClr val="tx1"/>
                </a:solidFill>
              </a:defRPr>
            </a:lvl1pPr>
          </a:lstStyle>
          <a:p>
            <a:r>
              <a:rPr lang="en-US" dirty="0"/>
              <a:t>Click to edit Master subtitle style</a:t>
            </a:r>
          </a:p>
        </p:txBody>
      </p:sp>
      <p:sp>
        <p:nvSpPr>
          <p:cNvPr id="4099" name="Rectangle 3"/>
          <p:cNvSpPr>
            <a:spLocks noGrp="1" noChangeArrowheads="1"/>
          </p:cNvSpPr>
          <p:nvPr>
            <p:ph type="ctrTitle"/>
          </p:nvPr>
        </p:nvSpPr>
        <p:spPr bwMode="black">
          <a:xfrm>
            <a:off x="349250" y="1746249"/>
            <a:ext cx="4118134" cy="1765301"/>
          </a:xfrm>
        </p:spPr>
        <p:txBody>
          <a:bodyPr tIns="0" bIns="0" anchor="b"/>
          <a:lstStyle>
            <a:lvl1pPr>
              <a:lnSpc>
                <a:spcPts val="4000"/>
              </a:lnSpc>
              <a:defRPr sz="3800" b="0">
                <a:solidFill>
                  <a:schemeClr val="accent3"/>
                </a:solidFill>
              </a:defRPr>
            </a:lvl1pPr>
          </a:lstStyle>
          <a:p>
            <a:r>
              <a:rPr lang="en-US" dirty="0"/>
              <a:t>Click to edit Master title style</a:t>
            </a:r>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a:fillRect/>
          </a:stretch>
        </p:blipFill>
        <p:spPr>
          <a:xfrm>
            <a:off x="331856" y="317258"/>
            <a:ext cx="1054977" cy="1234440"/>
          </a:xfrm>
          <a:prstGeom prst="rect">
            <a:avLst/>
          </a:prstGeom>
        </p:spPr>
      </p:pic>
      <p:pic>
        <p:nvPicPr>
          <p:cNvPr id="50" name="Picture 4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a:fillRect/>
          </a:stretch>
        </p:blipFill>
        <p:spPr>
          <a:xfrm>
            <a:off x="7352524" y="426955"/>
            <a:ext cx="1436523" cy="186610"/>
          </a:xfrm>
          <a:prstGeom prst="rect">
            <a:avLst/>
          </a:prstGeom>
        </p:spPr>
      </p:pic>
      <p:sp>
        <p:nvSpPr>
          <p:cNvPr id="52" name="Rectangle 6"/>
          <p:cNvSpPr>
            <a:spLocks noGrp="1" noChangeArrowheads="1"/>
          </p:cNvSpPr>
          <p:nvPr>
            <p:ph type="sldNum" sz="quarter" idx="4"/>
          </p:nvPr>
        </p:nvSpPr>
        <p:spPr bwMode="auto">
          <a:xfrm>
            <a:off x="8207597" y="6539817"/>
            <a:ext cx="685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Tx/>
              <a:buFontTx/>
              <a:buNone/>
              <a:defRPr sz="1000" b="1">
                <a:solidFill>
                  <a:schemeClr val="tx1"/>
                </a:solidFill>
              </a:defRPr>
            </a:lvl1pPr>
          </a:lstStyle>
          <a:p>
            <a:pPr>
              <a:defRPr/>
            </a:pPr>
            <a:fld id="{A8F08185-882F-4F21-B6AB-5D917FCFAB1F}" type="slidenum">
              <a:rPr lang="en-US" smtClean="0">
                <a:solidFill>
                  <a:srgbClr val="000000"/>
                </a:solidFill>
              </a:rPr>
              <a:pPr>
                <a:defRPr/>
              </a:pPr>
              <a:t>‹#›</a:t>
            </a:fld>
            <a:endParaRPr lang="en-US">
              <a:solidFill>
                <a:srgbClr val="000000"/>
              </a:solidFill>
            </a:endParaRPr>
          </a:p>
        </p:txBody>
      </p:sp>
      <p:sp>
        <p:nvSpPr>
          <p:cNvPr id="54" name="Rectangle 71"/>
          <p:cNvSpPr>
            <a:spLocks noGrp="1" noChangeArrowheads="1"/>
          </p:cNvSpPr>
          <p:nvPr>
            <p:ph type="ftr" sz="quarter" idx="3"/>
          </p:nvPr>
        </p:nvSpPr>
        <p:spPr bwMode="auto">
          <a:xfrm>
            <a:off x="2825495" y="6542992"/>
            <a:ext cx="3648457"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ClrTx/>
              <a:buFontTx/>
              <a:buNone/>
              <a:defRPr sz="1000">
                <a:solidFill>
                  <a:schemeClr val="tx1"/>
                </a:solidFill>
              </a:defRPr>
            </a:lvl1pPr>
          </a:lstStyle>
          <a:p>
            <a:pPr>
              <a:defRPr/>
            </a:pPr>
            <a:r>
              <a:rPr lang="en-US" smtClean="0">
                <a:solidFill>
                  <a:srgbClr val="000000"/>
                </a:solidFill>
              </a:rPr>
              <a:t>NetApp Confidential - Limited Use</a:t>
            </a:r>
            <a:endParaRPr lang="en-US" dirty="0">
              <a:solidFill>
                <a:srgbClr val="000000"/>
              </a:solidFill>
            </a:endParaRPr>
          </a:p>
        </p:txBody>
      </p:sp>
      <p:pic>
        <p:nvPicPr>
          <p:cNvPr id="40" name="Picture 39" descr="Head_1_CMYK.jpg"/>
          <p:cNvPicPr>
            <a:picLocks noChangeAspect="1"/>
          </p:cNvPicPr>
          <p:nvPr userDrawn="1"/>
        </p:nvPicPr>
        <p:blipFill>
          <a:blip r:embed="rId4"/>
          <a:stretch>
            <a:fillRect/>
          </a:stretch>
        </p:blipFill>
        <p:spPr>
          <a:xfrm>
            <a:off x="5254744" y="1281113"/>
            <a:ext cx="3104321" cy="4113701"/>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39811" y="6606705"/>
            <a:ext cx="2267465" cy="177145"/>
          </a:xfrm>
          <a:prstGeom prst="rect">
            <a:avLst/>
          </a:prstGeom>
        </p:spPr>
      </p:pic>
    </p:spTree>
    <p:extLst>
      <p:ext uri="{BB962C8B-B14F-4D97-AF65-F5344CB8AC3E}">
        <p14:creationId xmlns:p14="http://schemas.microsoft.com/office/powerpoint/2010/main" val="1256806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FFFFFF"/>
        </a:solidFill>
        <a:effectLst/>
      </p:bgPr>
    </p:bg>
    <p:spTree>
      <p:nvGrpSpPr>
        <p:cNvPr id="1" name=""/>
        <p:cNvGrpSpPr/>
        <p:nvPr/>
      </p:nvGrpSpPr>
      <p:grpSpPr>
        <a:xfrm>
          <a:off x="0" y="0"/>
          <a:ext cx="0" cy="0"/>
          <a:chOff x="0" y="0"/>
          <a:chExt cx="0" cy="0"/>
        </a:xfrm>
      </p:grpSpPr>
      <p:sp>
        <p:nvSpPr>
          <p:cNvPr id="4100" name="Rectangle 4"/>
          <p:cNvSpPr>
            <a:spLocks noGrp="1" noChangeArrowheads="1"/>
          </p:cNvSpPr>
          <p:nvPr>
            <p:ph type="subTitle" idx="1"/>
          </p:nvPr>
        </p:nvSpPr>
        <p:spPr bwMode="black">
          <a:xfrm>
            <a:off x="349250" y="3629025"/>
            <a:ext cx="4127331" cy="1678210"/>
          </a:xfrm>
        </p:spPr>
        <p:txBody>
          <a:bodyPr>
            <a:noAutofit/>
          </a:bodyPr>
          <a:lstStyle>
            <a:lvl1pPr marL="0" indent="0">
              <a:buFont typeface="Wingdings 2" pitchFamily="18" charset="2"/>
              <a:buNone/>
              <a:defRPr sz="2200">
                <a:solidFill>
                  <a:schemeClr val="tx1"/>
                </a:solidFill>
              </a:defRPr>
            </a:lvl1pPr>
          </a:lstStyle>
          <a:p>
            <a:r>
              <a:rPr lang="en-US" dirty="0"/>
              <a:t>Click to edit Master subtitle style</a:t>
            </a:r>
          </a:p>
        </p:txBody>
      </p:sp>
      <p:sp>
        <p:nvSpPr>
          <p:cNvPr id="4099" name="Rectangle 3"/>
          <p:cNvSpPr>
            <a:spLocks noGrp="1" noChangeArrowheads="1"/>
          </p:cNvSpPr>
          <p:nvPr>
            <p:ph type="ctrTitle"/>
          </p:nvPr>
        </p:nvSpPr>
        <p:spPr bwMode="black">
          <a:xfrm>
            <a:off x="349250" y="1746249"/>
            <a:ext cx="4118134" cy="1765301"/>
          </a:xfrm>
        </p:spPr>
        <p:txBody>
          <a:bodyPr tIns="0" bIns="0" anchor="b"/>
          <a:lstStyle>
            <a:lvl1pPr>
              <a:lnSpc>
                <a:spcPts val="4000"/>
              </a:lnSpc>
              <a:defRPr sz="3800" b="0">
                <a:solidFill>
                  <a:schemeClr val="accent3"/>
                </a:solidFill>
              </a:defRPr>
            </a:lvl1pPr>
          </a:lstStyle>
          <a:p>
            <a:r>
              <a:rPr lang="en-US" dirty="0"/>
              <a:t>Click to edit Master title style</a:t>
            </a:r>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a:fillRect/>
          </a:stretch>
        </p:blipFill>
        <p:spPr>
          <a:xfrm>
            <a:off x="331856" y="317258"/>
            <a:ext cx="1054977" cy="1234440"/>
          </a:xfrm>
          <a:prstGeom prst="rect">
            <a:avLst/>
          </a:prstGeom>
        </p:spPr>
      </p:pic>
      <p:pic>
        <p:nvPicPr>
          <p:cNvPr id="50" name="Picture 4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a:fillRect/>
          </a:stretch>
        </p:blipFill>
        <p:spPr>
          <a:xfrm>
            <a:off x="7352524" y="426955"/>
            <a:ext cx="1436523" cy="186610"/>
          </a:xfrm>
          <a:prstGeom prst="rect">
            <a:avLst/>
          </a:prstGeom>
        </p:spPr>
      </p:pic>
      <p:sp>
        <p:nvSpPr>
          <p:cNvPr id="52" name="Rectangle 6"/>
          <p:cNvSpPr>
            <a:spLocks noGrp="1" noChangeArrowheads="1"/>
          </p:cNvSpPr>
          <p:nvPr>
            <p:ph type="sldNum" sz="quarter" idx="4"/>
          </p:nvPr>
        </p:nvSpPr>
        <p:spPr bwMode="auto">
          <a:xfrm>
            <a:off x="8207597" y="6539817"/>
            <a:ext cx="685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Tx/>
              <a:buFontTx/>
              <a:buNone/>
              <a:defRPr sz="1000" b="1">
                <a:solidFill>
                  <a:schemeClr val="tx1"/>
                </a:solidFill>
              </a:defRPr>
            </a:lvl1pPr>
          </a:lstStyle>
          <a:p>
            <a:pPr>
              <a:defRPr/>
            </a:pPr>
            <a:fld id="{A8F08185-882F-4F21-B6AB-5D917FCFAB1F}" type="slidenum">
              <a:rPr lang="en-US" smtClean="0">
                <a:solidFill>
                  <a:srgbClr val="000000"/>
                </a:solidFill>
              </a:rPr>
              <a:pPr>
                <a:defRPr/>
              </a:pPr>
              <a:t>‹#›</a:t>
            </a:fld>
            <a:endParaRPr lang="en-US">
              <a:solidFill>
                <a:srgbClr val="000000"/>
              </a:solidFill>
            </a:endParaRPr>
          </a:p>
        </p:txBody>
      </p:sp>
      <p:sp>
        <p:nvSpPr>
          <p:cNvPr id="54" name="Rectangle 71"/>
          <p:cNvSpPr>
            <a:spLocks noGrp="1" noChangeArrowheads="1"/>
          </p:cNvSpPr>
          <p:nvPr>
            <p:ph type="ftr" sz="quarter" idx="3"/>
          </p:nvPr>
        </p:nvSpPr>
        <p:spPr bwMode="auto">
          <a:xfrm>
            <a:off x="2825495" y="6542992"/>
            <a:ext cx="3648457"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ClrTx/>
              <a:buFontTx/>
              <a:buNone/>
              <a:defRPr sz="1000">
                <a:solidFill>
                  <a:schemeClr val="tx1"/>
                </a:solidFill>
              </a:defRPr>
            </a:lvl1pPr>
          </a:lstStyle>
          <a:p>
            <a:pPr>
              <a:defRPr/>
            </a:pPr>
            <a:r>
              <a:rPr lang="en-US" smtClean="0">
                <a:solidFill>
                  <a:srgbClr val="000000"/>
                </a:solidFill>
              </a:rPr>
              <a:t>NetApp Confidential - Limited Use</a:t>
            </a:r>
            <a:endParaRPr lang="en-US" dirty="0">
              <a:solidFill>
                <a:srgbClr val="000000"/>
              </a:solidFill>
            </a:endParaRPr>
          </a:p>
        </p:txBody>
      </p:sp>
      <p:pic>
        <p:nvPicPr>
          <p:cNvPr id="40" name="Picture 39" descr="Head_1_CMYK.jpg"/>
          <p:cNvPicPr>
            <a:picLocks noChangeAspect="1"/>
          </p:cNvPicPr>
          <p:nvPr userDrawn="1"/>
        </p:nvPicPr>
        <p:blipFill>
          <a:blip r:embed="rId4"/>
          <a:stretch>
            <a:fillRect/>
          </a:stretch>
        </p:blipFill>
        <p:spPr>
          <a:xfrm>
            <a:off x="5254744" y="1281113"/>
            <a:ext cx="3104321" cy="4113701"/>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39811" y="6606705"/>
            <a:ext cx="2267465" cy="177145"/>
          </a:xfrm>
          <a:prstGeom prst="rect">
            <a:avLst/>
          </a:prstGeom>
        </p:spPr>
      </p:pic>
    </p:spTree>
    <p:extLst>
      <p:ext uri="{BB962C8B-B14F-4D97-AF65-F5344CB8AC3E}">
        <p14:creationId xmlns:p14="http://schemas.microsoft.com/office/powerpoint/2010/main" val="269216872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06963"/>
          </a:xfrm>
        </p:spPr>
        <p:txBody>
          <a:bodyPr/>
          <a:lstStyle>
            <a:lvl1pPr>
              <a:buClr>
                <a:schemeClr val="tx2"/>
              </a:buClr>
              <a:defRPr sz="2200"/>
            </a:lvl1pPr>
            <a:lvl2pPr>
              <a:buClr>
                <a:schemeClr val="tx2"/>
              </a:buClr>
              <a:defRPr sz="2000"/>
            </a:lvl2pPr>
            <a:lvl3pPr>
              <a:buClr>
                <a:schemeClr val="tx2"/>
              </a:buClr>
              <a:defRPr sz="1800"/>
            </a:lvl3pPr>
            <a:lvl4pPr>
              <a:buClr>
                <a:schemeClr val="tx2"/>
              </a:buClr>
              <a:defRPr sz="1600"/>
            </a:lvl4pPr>
            <a:lvl5pPr>
              <a:buClr>
                <a:schemeClr val="tx2"/>
              </a:buCl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19200"/>
            <a:ext cx="4038600" cy="4906963"/>
          </a:xfrm>
        </p:spPr>
        <p:txBody>
          <a:bodyPr/>
          <a:lstStyle>
            <a:lvl1pPr>
              <a:buClr>
                <a:schemeClr val="tx2"/>
              </a:buClr>
              <a:defRPr sz="2200"/>
            </a:lvl1pPr>
            <a:lvl2pPr>
              <a:buClr>
                <a:schemeClr val="tx2"/>
              </a:buClr>
              <a:defRPr sz="2000"/>
            </a:lvl2pPr>
            <a:lvl3pPr>
              <a:buClr>
                <a:schemeClr val="tx2"/>
              </a:buClr>
              <a:defRPr sz="1800"/>
            </a:lvl3pPr>
            <a:lvl4pPr>
              <a:buClr>
                <a:schemeClr val="tx2"/>
              </a:buClr>
              <a:defRPr sz="1600"/>
            </a:lvl4pPr>
            <a:lvl5pPr>
              <a:buClr>
                <a:schemeClr val="tx2"/>
              </a:buCl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solidFill>
                  <a:srgbClr val="7F7F7F"/>
                </a:solidFill>
              </a:rPr>
              <a:t>March 3, 2013</a:t>
            </a:r>
            <a:endParaRPr lang="en-US">
              <a:solidFill>
                <a:srgbClr val="7F7F7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7F7F7F"/>
                </a:solidFill>
              </a:rPr>
              <a:t>Raft Consensus Algorithm</a:t>
            </a:r>
            <a:endParaRPr lang="en-US">
              <a:solidFill>
                <a:srgbClr val="7F7F7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7F7F7F"/>
                </a:solidFill>
              </a:rPr>
              <a:t>Slide </a:t>
            </a:r>
            <a:fld id="{1659D765-7126-4B95-ADF3-403BFECAA360}" type="slidenum">
              <a:rPr lang="en-US">
                <a:solidFill>
                  <a:srgbClr val="7F7F7F"/>
                </a:solidFill>
              </a:rPr>
              <a:pPr>
                <a:defRPr/>
              </a:pPr>
              <a:t>‹#›</a:t>
            </a:fld>
            <a:endParaRPr lang="en-US">
              <a:solidFill>
                <a:srgbClr val="7F7F7F"/>
              </a:solidFill>
            </a:endParaRPr>
          </a:p>
        </p:txBody>
      </p:sp>
      <p:cxnSp>
        <p:nvCxnSpPr>
          <p:cNvPr id="9" name="Straight Connector 8"/>
          <p:cNvCxnSpPr/>
          <p:nvPr userDrawn="1"/>
        </p:nvCxnSpPr>
        <p:spPr>
          <a:xfrm>
            <a:off x="457200" y="914400"/>
            <a:ext cx="8229600" cy="0"/>
          </a:xfrm>
          <a:prstGeom prst="line">
            <a:avLst/>
          </a:prstGeom>
          <a:ln w="50800" cap="flat">
            <a:solidFill>
              <a:schemeClr val="tx2"/>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87088516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solidFill>
                  <a:srgbClr val="7F7F7F"/>
                </a:solidFill>
              </a:rPr>
              <a:t>March 3, 2013</a:t>
            </a:r>
            <a:endParaRPr lang="en-US">
              <a:solidFill>
                <a:srgbClr val="7F7F7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7F7F7F"/>
                </a:solidFill>
              </a:rPr>
              <a:t>Raft Consensus Algorithm</a:t>
            </a:r>
            <a:endParaRPr lang="en-US">
              <a:solidFill>
                <a:srgbClr val="7F7F7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7F7F7F"/>
                </a:solidFill>
              </a:rPr>
              <a:t>Slide </a:t>
            </a:r>
            <a:fld id="{9F191DFC-BCA0-443D-B994-97C841DC0450}" type="slidenum">
              <a:rPr lang="en-US">
                <a:solidFill>
                  <a:srgbClr val="7F7F7F"/>
                </a:solidFill>
              </a:rPr>
              <a:pPr>
                <a:defRPr/>
              </a:pPr>
              <a:t>‹#›</a:t>
            </a:fld>
            <a:endParaRPr lang="en-US">
              <a:solidFill>
                <a:srgbClr val="7F7F7F"/>
              </a:solidFill>
            </a:endParaRPr>
          </a:p>
        </p:txBody>
      </p:sp>
    </p:spTree>
    <p:extLst>
      <p:ext uri="{BB962C8B-B14F-4D97-AF65-F5344CB8AC3E}">
        <p14:creationId xmlns:p14="http://schemas.microsoft.com/office/powerpoint/2010/main" val="96814699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solidFill>
                  <a:srgbClr val="7F7F7F"/>
                </a:solidFill>
              </a:rPr>
              <a:t>March 3, 2013</a:t>
            </a:r>
            <a:endParaRPr lang="en-US">
              <a:solidFill>
                <a:srgbClr val="7F7F7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7F7F7F"/>
                </a:solidFill>
              </a:rPr>
              <a:t>Raft Consensus Algorithm</a:t>
            </a:r>
            <a:endParaRPr lang="en-US">
              <a:solidFill>
                <a:srgbClr val="7F7F7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7F7F7F"/>
                </a:solidFill>
              </a:rPr>
              <a:t>Slide </a:t>
            </a:r>
            <a:fld id="{FB45DFE7-D7AD-4ECD-A9C8-CA1FF5BAF737}" type="slidenum">
              <a:rPr lang="en-US">
                <a:solidFill>
                  <a:srgbClr val="7F7F7F"/>
                </a:solidFill>
              </a:rPr>
              <a:pPr>
                <a:defRPr/>
              </a:pPr>
              <a:t>‹#›</a:t>
            </a:fld>
            <a:endParaRPr lang="en-US">
              <a:solidFill>
                <a:srgbClr val="7F7F7F"/>
              </a:solidFill>
            </a:endParaRPr>
          </a:p>
        </p:txBody>
      </p:sp>
    </p:spTree>
    <p:extLst>
      <p:ext uri="{BB962C8B-B14F-4D97-AF65-F5344CB8AC3E}">
        <p14:creationId xmlns:p14="http://schemas.microsoft.com/office/powerpoint/2010/main" val="127326162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solidFill>
                  <a:srgbClr val="7F7F7F"/>
                </a:solidFill>
              </a:rPr>
              <a:t>March 3, 2013</a:t>
            </a:r>
            <a:endParaRPr lang="en-US">
              <a:solidFill>
                <a:srgbClr val="7F7F7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7F7F7F"/>
                </a:solidFill>
              </a:rPr>
              <a:t>Raft Consensus Algorithm</a:t>
            </a:r>
            <a:endParaRPr lang="en-US">
              <a:solidFill>
                <a:srgbClr val="7F7F7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7F7F7F"/>
                </a:solidFill>
              </a:rPr>
              <a:t>Slide </a:t>
            </a:r>
            <a:fld id="{E4FA54A8-AC05-4E51-97BF-0AE6FFDEEBEA}" type="slidenum">
              <a:rPr lang="en-US">
                <a:solidFill>
                  <a:srgbClr val="7F7F7F"/>
                </a:solidFill>
              </a:rPr>
              <a:pPr>
                <a:defRPr/>
              </a:pPr>
              <a:t>‹#›</a:t>
            </a:fld>
            <a:endParaRPr lang="en-US">
              <a:solidFill>
                <a:srgbClr val="7F7F7F"/>
              </a:solidFill>
            </a:endParaRPr>
          </a:p>
        </p:txBody>
      </p:sp>
    </p:spTree>
    <p:extLst>
      <p:ext uri="{BB962C8B-B14F-4D97-AF65-F5344CB8AC3E}">
        <p14:creationId xmlns:p14="http://schemas.microsoft.com/office/powerpoint/2010/main" val="323539020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solidFill>
                  <a:srgbClr val="7F7F7F"/>
                </a:solidFill>
              </a:rPr>
              <a:t>March 3, 2013</a:t>
            </a:r>
            <a:endParaRPr lang="en-US">
              <a:solidFill>
                <a:srgbClr val="7F7F7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7F7F7F"/>
                </a:solidFill>
              </a:rPr>
              <a:t>Raft Consensus Algorithm</a:t>
            </a:r>
            <a:endParaRPr lang="en-US">
              <a:solidFill>
                <a:srgbClr val="7F7F7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7F7F7F"/>
                </a:solidFill>
              </a:rPr>
              <a:t>Slide </a:t>
            </a:r>
            <a:fld id="{8E048402-9490-480C-B493-607B1E845ABA}" type="slidenum">
              <a:rPr lang="en-US">
                <a:solidFill>
                  <a:srgbClr val="7F7F7F"/>
                </a:solidFill>
              </a:rPr>
              <a:pPr>
                <a:defRPr/>
              </a:pPr>
              <a:t>‹#›</a:t>
            </a:fld>
            <a:endParaRPr lang="en-US">
              <a:solidFill>
                <a:srgbClr val="7F7F7F"/>
              </a:solidFill>
            </a:endParaRPr>
          </a:p>
        </p:txBody>
      </p:sp>
    </p:spTree>
    <p:extLst>
      <p:ext uri="{BB962C8B-B14F-4D97-AF65-F5344CB8AC3E}">
        <p14:creationId xmlns:p14="http://schemas.microsoft.com/office/powerpoint/2010/main" val="38651341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solidFill>
                  <a:srgbClr val="7F7F7F"/>
                </a:solidFill>
              </a:rPr>
              <a:t>March 3, 2013</a:t>
            </a:r>
            <a:endParaRPr lang="en-US">
              <a:solidFill>
                <a:srgbClr val="7F7F7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7F7F7F"/>
                </a:solidFill>
              </a:rPr>
              <a:t>Raft Consensus Algorithm</a:t>
            </a:r>
            <a:endParaRPr lang="en-US">
              <a:solidFill>
                <a:srgbClr val="7F7F7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7F7F7F"/>
                </a:solidFill>
              </a:rPr>
              <a:t>Slide </a:t>
            </a:r>
            <a:fld id="{EBF7A2FB-5E63-4F6B-AD89-DAD0D43D40D8}" type="slidenum">
              <a:rPr lang="en-US">
                <a:solidFill>
                  <a:srgbClr val="7F7F7F"/>
                </a:solidFill>
              </a:rPr>
              <a:pPr>
                <a:defRPr/>
              </a:pPr>
              <a:t>‹#›</a:t>
            </a:fld>
            <a:endParaRPr lang="en-US">
              <a:solidFill>
                <a:srgbClr val="7F7F7F"/>
              </a:solidFill>
            </a:endParaRPr>
          </a:p>
        </p:txBody>
      </p:sp>
    </p:spTree>
    <p:extLst>
      <p:ext uri="{BB962C8B-B14F-4D97-AF65-F5344CB8AC3E}">
        <p14:creationId xmlns:p14="http://schemas.microsoft.com/office/powerpoint/2010/main" val="390870484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solidFill>
                  <a:srgbClr val="7F7F7F"/>
                </a:solidFill>
              </a:rPr>
              <a:t>March 3, 2013</a:t>
            </a:r>
            <a:endParaRPr lang="en-US">
              <a:solidFill>
                <a:srgbClr val="7F7F7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7F7F7F"/>
                </a:solidFill>
              </a:rPr>
              <a:t>Raft Consensus Algorithm</a:t>
            </a:r>
            <a:endParaRPr lang="en-US">
              <a:solidFill>
                <a:srgbClr val="7F7F7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7F7F7F"/>
                </a:solidFill>
              </a:rPr>
              <a:t>Slide </a:t>
            </a:r>
            <a:fld id="{3D21A300-A8DA-4985-B9D1-8777291959AF}" type="slidenum">
              <a:rPr lang="en-US">
                <a:solidFill>
                  <a:srgbClr val="7F7F7F"/>
                </a:solidFill>
              </a:rPr>
              <a:pPr>
                <a:defRPr/>
              </a:pPr>
              <a:t>‹#›</a:t>
            </a:fld>
            <a:endParaRPr lang="en-US">
              <a:solidFill>
                <a:srgbClr val="7F7F7F"/>
              </a:solidFill>
            </a:endParaRPr>
          </a:p>
        </p:txBody>
      </p:sp>
    </p:spTree>
    <p:extLst>
      <p:ext uri="{BB962C8B-B14F-4D97-AF65-F5344CB8AC3E}">
        <p14:creationId xmlns:p14="http://schemas.microsoft.com/office/powerpoint/2010/main" val="117750868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solidFill>
                  <a:srgbClr val="7F7F7F"/>
                </a:solidFill>
              </a:rPr>
              <a:t>March 3, 2013</a:t>
            </a:r>
            <a:endParaRPr lang="en-US">
              <a:solidFill>
                <a:srgbClr val="7F7F7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7F7F7F"/>
                </a:solidFill>
              </a:rPr>
              <a:t>Raft Consensus Algorithm</a:t>
            </a:r>
            <a:endParaRPr lang="en-US">
              <a:solidFill>
                <a:srgbClr val="7F7F7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7F7F7F"/>
                </a:solidFill>
              </a:rPr>
              <a:t>Slide </a:t>
            </a:r>
            <a:fld id="{569EA510-711E-4808-BDFF-EEB70A6ECC87}" type="slidenum">
              <a:rPr lang="en-US">
                <a:solidFill>
                  <a:srgbClr val="7F7F7F"/>
                </a:solidFill>
              </a:rPr>
              <a:pPr>
                <a:defRPr/>
              </a:pPr>
              <a:t>‹#›</a:t>
            </a:fld>
            <a:endParaRPr lang="en-US">
              <a:solidFill>
                <a:srgbClr val="7F7F7F"/>
              </a:solidFill>
            </a:endParaRPr>
          </a:p>
        </p:txBody>
      </p:sp>
    </p:spTree>
    <p:extLst>
      <p:ext uri="{BB962C8B-B14F-4D97-AF65-F5344CB8AC3E}">
        <p14:creationId xmlns:p14="http://schemas.microsoft.com/office/powerpoint/2010/main" val="146344722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2"/>
          <p:cNvSpPr>
            <a:spLocks noChangeArrowheads="1"/>
          </p:cNvSpPr>
          <p:nvPr userDrawn="1"/>
        </p:nvSpPr>
        <p:spPr bwMode="auto">
          <a:xfrm>
            <a:off x="457200" y="457200"/>
            <a:ext cx="8272463" cy="59864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endParaRPr lang="en-US" sz="1800">
              <a:solidFill>
                <a:srgbClr val="000000"/>
              </a:solidFill>
            </a:endParaRPr>
          </a:p>
        </p:txBody>
      </p:sp>
      <p:pic>
        <p:nvPicPr>
          <p:cNvPr id="5" name="Picture 9" descr="stanfor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64025" y="5257800"/>
            <a:ext cx="614363"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Rectangle 2"/>
          <p:cNvSpPr>
            <a:spLocks noGrp="1" noChangeArrowheads="1"/>
          </p:cNvSpPr>
          <p:nvPr>
            <p:ph type="ctrTitle"/>
          </p:nvPr>
        </p:nvSpPr>
        <p:spPr>
          <a:xfrm>
            <a:off x="685800" y="1371600"/>
            <a:ext cx="7772400" cy="1698625"/>
          </a:xfrm>
        </p:spPr>
        <p:txBody>
          <a:bodyPr/>
          <a:lstStyle>
            <a:lvl1pPr>
              <a:defRPr sz="3600">
                <a:solidFill>
                  <a:schemeClr val="tx2"/>
                </a:solidFill>
              </a:defRPr>
            </a:lvl1pPr>
          </a:lstStyle>
          <a:p>
            <a:pPr lvl="0"/>
            <a:r>
              <a:rPr lang="en-US" noProof="0" dirty="0" smtClean="0"/>
              <a:t>Click to edit Master title style</a:t>
            </a:r>
          </a:p>
        </p:txBody>
      </p:sp>
      <p:sp>
        <p:nvSpPr>
          <p:cNvPr id="8195" name="Rectangle 3"/>
          <p:cNvSpPr>
            <a:spLocks noGrp="1" noChangeArrowheads="1"/>
          </p:cNvSpPr>
          <p:nvPr>
            <p:ph type="subTitle" idx="1"/>
          </p:nvPr>
        </p:nvSpPr>
        <p:spPr>
          <a:xfrm>
            <a:off x="1371600" y="3810000"/>
            <a:ext cx="6400800" cy="1219200"/>
          </a:xfrm>
        </p:spPr>
        <p:txBody>
          <a:bodyPr/>
          <a:lstStyle>
            <a:lvl1pPr marL="0" indent="0" algn="ctr">
              <a:spcBef>
                <a:spcPct val="0"/>
              </a:spcBef>
              <a:buFont typeface="Arial" charset="0"/>
              <a:buNone/>
              <a:defRPr/>
            </a:lvl1pPr>
          </a:lstStyle>
          <a:p>
            <a:pPr lvl="0"/>
            <a:r>
              <a:rPr lang="en-US" noProof="0" smtClean="0"/>
              <a:t>Click to edit Master subtitle style</a:t>
            </a:r>
          </a:p>
        </p:txBody>
      </p:sp>
    </p:spTree>
    <p:extLst>
      <p:ext uri="{BB962C8B-B14F-4D97-AF65-F5344CB8AC3E}">
        <p14:creationId xmlns:p14="http://schemas.microsoft.com/office/powerpoint/2010/main" val="20079245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Bef>
                <a:spcPts val="1200"/>
              </a:spcBef>
              <a:buClr>
                <a:schemeClr val="tx2"/>
              </a:buClr>
              <a:defRPr/>
            </a:lvl1pPr>
            <a:lvl2pPr>
              <a:spcBef>
                <a:spcPts val="600"/>
              </a:spcBef>
              <a:buClr>
                <a:schemeClr val="tx2"/>
              </a:buClr>
              <a:defRPr/>
            </a:lvl2pPr>
            <a:lvl3pPr>
              <a:spcBef>
                <a:spcPts val="400"/>
              </a:spcBef>
              <a:buClr>
                <a:schemeClr val="tx2"/>
              </a:buClr>
              <a:defRPr/>
            </a:lvl3pPr>
            <a:lvl4pPr>
              <a:spcBef>
                <a:spcPts val="300"/>
              </a:spcBef>
              <a:buClr>
                <a:schemeClr val="tx2"/>
              </a:buClr>
              <a:defRPr/>
            </a:lvl4pPr>
            <a:lvl5pPr>
              <a:spcBef>
                <a:spcPts val="300"/>
              </a:spcBef>
              <a:buClr>
                <a:schemeClr val="tx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7"/>
          <p:cNvCxnSpPr/>
          <p:nvPr userDrawn="1"/>
        </p:nvCxnSpPr>
        <p:spPr bwMode="auto">
          <a:xfrm>
            <a:off x="457200" y="914400"/>
            <a:ext cx="8229600" cy="0"/>
          </a:xfrm>
          <a:prstGeom prst="line">
            <a:avLst/>
          </a:prstGeom>
          <a:solidFill>
            <a:schemeClr val="accent1"/>
          </a:solidFill>
          <a:ln w="508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Date Placeholder 8"/>
          <p:cNvSpPr>
            <a:spLocks noGrp="1"/>
          </p:cNvSpPr>
          <p:nvPr>
            <p:ph type="dt" sz="half" idx="10"/>
          </p:nvPr>
        </p:nvSpPr>
        <p:spPr/>
        <p:txBody>
          <a:bodyPr/>
          <a:lstStyle/>
          <a:p>
            <a:pPr>
              <a:defRPr/>
            </a:pPr>
            <a:r>
              <a:rPr lang="en-US">
                <a:solidFill>
                  <a:srgbClr val="7F7F7F"/>
                </a:solidFill>
              </a:rPr>
              <a:t>March 3, 2013</a:t>
            </a:r>
            <a:endParaRPr lang="en-US" dirty="0">
              <a:solidFill>
                <a:srgbClr val="7F7F7F"/>
              </a:solidFill>
            </a:endParaRPr>
          </a:p>
        </p:txBody>
      </p:sp>
      <p:sp>
        <p:nvSpPr>
          <p:cNvPr id="10" name="Footer Placeholder 9"/>
          <p:cNvSpPr>
            <a:spLocks noGrp="1"/>
          </p:cNvSpPr>
          <p:nvPr>
            <p:ph type="ftr" sz="quarter" idx="11"/>
          </p:nvPr>
        </p:nvSpPr>
        <p:spPr/>
        <p:txBody>
          <a:bodyPr/>
          <a:lstStyle/>
          <a:p>
            <a:pPr>
              <a:defRPr/>
            </a:pPr>
            <a:r>
              <a:rPr lang="en-US">
                <a:solidFill>
                  <a:srgbClr val="7F7F7F"/>
                </a:solidFill>
              </a:rPr>
              <a:t>Raft Consensus Algorithm</a:t>
            </a:r>
          </a:p>
        </p:txBody>
      </p:sp>
      <p:sp>
        <p:nvSpPr>
          <p:cNvPr id="11" name="Slide Number Placeholder 10"/>
          <p:cNvSpPr>
            <a:spLocks noGrp="1"/>
          </p:cNvSpPr>
          <p:nvPr>
            <p:ph type="sldNum" sz="quarter" idx="12"/>
          </p:nvPr>
        </p:nvSpPr>
        <p:spPr/>
        <p:txBody>
          <a:bodyPr/>
          <a:lstStyle/>
          <a:p>
            <a:pPr>
              <a:defRPr/>
            </a:pPr>
            <a:r>
              <a:rPr lang="en-US">
                <a:solidFill>
                  <a:srgbClr val="7F7F7F"/>
                </a:solidFill>
              </a:rPr>
              <a:t>Slide </a:t>
            </a:r>
            <a:fld id="{E2162002-2512-45FD-82AF-2FE8F2E91859}" type="slidenum">
              <a:rPr lang="en-US">
                <a:solidFill>
                  <a:srgbClr val="7F7F7F"/>
                </a:solidFill>
              </a:rPr>
              <a:pPr>
                <a:defRPr/>
              </a:pPr>
              <a:t>‹#›</a:t>
            </a:fld>
            <a:endParaRPr lang="en-US">
              <a:solidFill>
                <a:srgbClr val="7F7F7F"/>
              </a:solidFill>
            </a:endParaRPr>
          </a:p>
        </p:txBody>
      </p:sp>
      <p:sp>
        <p:nvSpPr>
          <p:cNvPr id="12" name="Title 1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361703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a:p>
        </p:txBody>
      </p:sp>
      <p:sp>
        <p:nvSpPr>
          <p:cNvPr id="3" name="Content Placeholder 2"/>
          <p:cNvSpPr>
            <a:spLocks noGrp="1"/>
          </p:cNvSpPr>
          <p:nvPr>
            <p:ph idx="1"/>
          </p:nvPr>
        </p:nvSpPr>
        <p:spPr>
          <a:xfrm>
            <a:off x="1169988" y="1281112"/>
            <a:ext cx="7603490" cy="5043488"/>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077938D5-676B-4424-8B52-343AF2A1253B}" type="slidenum">
              <a:rPr lang="en-US">
                <a:solidFill>
                  <a:srgbClr val="000000"/>
                </a:solidFill>
              </a:rPr>
              <a:pPr>
                <a:defRPr/>
              </a:pPr>
              <a:t>‹#›</a:t>
            </a:fld>
            <a:endParaRPr lang="en-US">
              <a:solidFill>
                <a:srgbClr val="000000"/>
              </a:solidFill>
            </a:endParaRPr>
          </a:p>
        </p:txBody>
      </p:sp>
      <p:sp>
        <p:nvSpPr>
          <p:cNvPr id="5" name="Rectangle 71"/>
          <p:cNvSpPr>
            <a:spLocks noGrp="1" noChangeArrowheads="1"/>
          </p:cNvSpPr>
          <p:nvPr>
            <p:ph type="ftr" sz="quarter" idx="11"/>
          </p:nvPr>
        </p:nvSpPr>
        <p:spPr>
          <a:ln/>
        </p:spPr>
        <p:txBody>
          <a:bodyPr/>
          <a:lstStyle>
            <a:lvl1pPr>
              <a:defRPr/>
            </a:lvl1pPr>
          </a:lstStyle>
          <a:p>
            <a:pPr>
              <a:defRPr/>
            </a:pPr>
            <a:r>
              <a:rPr lang="en-US" smtClean="0">
                <a:solidFill>
                  <a:srgbClr val="000000"/>
                </a:solidFill>
              </a:rPr>
              <a:t>NetApp Confidential - Limited Use</a:t>
            </a:r>
            <a:endParaRPr lang="en-US" dirty="0">
              <a:solidFill>
                <a:srgbClr val="000000"/>
              </a:solidFill>
            </a:endParaRPr>
          </a:p>
        </p:txBody>
      </p:sp>
      <p:grpSp>
        <p:nvGrpSpPr>
          <p:cNvPr id="9" name="Group 8"/>
          <p:cNvGrpSpPr/>
          <p:nvPr userDrawn="1"/>
        </p:nvGrpSpPr>
        <p:grpSpPr bwMode="gray">
          <a:xfrm>
            <a:off x="347662" y="6445714"/>
            <a:ext cx="8449056" cy="107486"/>
            <a:chOff x="347662" y="6160730"/>
            <a:chExt cx="8449056" cy="107486"/>
          </a:xfrm>
        </p:grpSpPr>
        <p:sp>
          <p:nvSpPr>
            <p:cNvPr id="10" name="Freeform 5"/>
            <p:cNvSpPr>
              <a:spLocks/>
            </p:cNvSpPr>
            <p:nvPr userDrawn="1"/>
          </p:nvSpPr>
          <p:spPr bwMode="gray">
            <a:xfrm>
              <a:off x="347662" y="6160730"/>
              <a:ext cx="8449056" cy="107486"/>
            </a:xfrm>
            <a:custGeom>
              <a:avLst/>
              <a:gdLst>
                <a:gd name="T0" fmla="*/ 116 w 3930"/>
                <a:gd name="T1" fmla="*/ 4 h 50"/>
                <a:gd name="T2" fmla="*/ 258 w 3930"/>
                <a:gd name="T3" fmla="*/ 2 h 50"/>
                <a:gd name="T4" fmla="*/ 376 w 3930"/>
                <a:gd name="T5" fmla="*/ 2 h 50"/>
                <a:gd name="T6" fmla="*/ 494 w 3930"/>
                <a:gd name="T7" fmla="*/ 6 h 50"/>
                <a:gd name="T8" fmla="*/ 628 w 3930"/>
                <a:gd name="T9" fmla="*/ 8 h 50"/>
                <a:gd name="T10" fmla="*/ 774 w 3930"/>
                <a:gd name="T11" fmla="*/ 6 h 50"/>
                <a:gd name="T12" fmla="*/ 894 w 3930"/>
                <a:gd name="T13" fmla="*/ 4 h 50"/>
                <a:gd name="T14" fmla="*/ 1038 w 3930"/>
                <a:gd name="T15" fmla="*/ 4 h 50"/>
                <a:gd name="T16" fmla="*/ 1196 w 3930"/>
                <a:gd name="T17" fmla="*/ 2 h 50"/>
                <a:gd name="T18" fmla="*/ 1326 w 3930"/>
                <a:gd name="T19" fmla="*/ 4 h 50"/>
                <a:gd name="T20" fmla="*/ 1428 w 3930"/>
                <a:gd name="T21" fmla="*/ 4 h 50"/>
                <a:gd name="T22" fmla="*/ 1568 w 3930"/>
                <a:gd name="T23" fmla="*/ 6 h 50"/>
                <a:gd name="T24" fmla="*/ 1710 w 3930"/>
                <a:gd name="T25" fmla="*/ 6 h 50"/>
                <a:gd name="T26" fmla="*/ 1826 w 3930"/>
                <a:gd name="T27" fmla="*/ 8 h 50"/>
                <a:gd name="T28" fmla="*/ 1950 w 3930"/>
                <a:gd name="T29" fmla="*/ 4 h 50"/>
                <a:gd name="T30" fmla="*/ 2106 w 3930"/>
                <a:gd name="T31" fmla="*/ 4 h 50"/>
                <a:gd name="T32" fmla="*/ 2234 w 3930"/>
                <a:gd name="T33" fmla="*/ 2 h 50"/>
                <a:gd name="T34" fmla="*/ 2354 w 3930"/>
                <a:gd name="T35" fmla="*/ 2 h 50"/>
                <a:gd name="T36" fmla="*/ 2498 w 3930"/>
                <a:gd name="T37" fmla="*/ 6 h 50"/>
                <a:gd name="T38" fmla="*/ 2580 w 3930"/>
                <a:gd name="T39" fmla="*/ 4 h 50"/>
                <a:gd name="T40" fmla="*/ 2684 w 3930"/>
                <a:gd name="T41" fmla="*/ 4 h 50"/>
                <a:gd name="T42" fmla="*/ 2830 w 3930"/>
                <a:gd name="T43" fmla="*/ 4 h 50"/>
                <a:gd name="T44" fmla="*/ 2932 w 3930"/>
                <a:gd name="T45" fmla="*/ 6 h 50"/>
                <a:gd name="T46" fmla="*/ 3058 w 3930"/>
                <a:gd name="T47" fmla="*/ 6 h 50"/>
                <a:gd name="T48" fmla="*/ 3176 w 3930"/>
                <a:gd name="T49" fmla="*/ 10 h 50"/>
                <a:gd name="T50" fmla="*/ 3262 w 3930"/>
                <a:gd name="T51" fmla="*/ 14 h 50"/>
                <a:gd name="T52" fmla="*/ 3340 w 3930"/>
                <a:gd name="T53" fmla="*/ 12 h 50"/>
                <a:gd name="T54" fmla="*/ 3456 w 3930"/>
                <a:gd name="T55" fmla="*/ 18 h 50"/>
                <a:gd name="T56" fmla="*/ 3592 w 3930"/>
                <a:gd name="T57" fmla="*/ 16 h 50"/>
                <a:gd name="T58" fmla="*/ 3648 w 3930"/>
                <a:gd name="T59" fmla="*/ 16 h 50"/>
                <a:gd name="T60" fmla="*/ 3784 w 3930"/>
                <a:gd name="T61" fmla="*/ 20 h 50"/>
                <a:gd name="T62" fmla="*/ 3846 w 3930"/>
                <a:gd name="T63" fmla="*/ 24 h 50"/>
                <a:gd name="T64" fmla="*/ 3874 w 3930"/>
                <a:gd name="T65" fmla="*/ 36 h 50"/>
                <a:gd name="T66" fmla="*/ 3782 w 3930"/>
                <a:gd name="T67" fmla="*/ 42 h 50"/>
                <a:gd name="T68" fmla="*/ 3676 w 3930"/>
                <a:gd name="T69" fmla="*/ 46 h 50"/>
                <a:gd name="T70" fmla="*/ 3570 w 3930"/>
                <a:gd name="T71" fmla="*/ 48 h 50"/>
                <a:gd name="T72" fmla="*/ 3518 w 3930"/>
                <a:gd name="T73" fmla="*/ 48 h 50"/>
                <a:gd name="T74" fmla="*/ 3396 w 3930"/>
                <a:gd name="T75" fmla="*/ 48 h 50"/>
                <a:gd name="T76" fmla="*/ 3304 w 3930"/>
                <a:gd name="T77" fmla="*/ 48 h 50"/>
                <a:gd name="T78" fmla="*/ 3152 w 3930"/>
                <a:gd name="T79" fmla="*/ 40 h 50"/>
                <a:gd name="T80" fmla="*/ 3042 w 3930"/>
                <a:gd name="T81" fmla="*/ 42 h 50"/>
                <a:gd name="T82" fmla="*/ 2898 w 3930"/>
                <a:gd name="T83" fmla="*/ 36 h 50"/>
                <a:gd name="T84" fmla="*/ 2814 w 3930"/>
                <a:gd name="T85" fmla="*/ 38 h 50"/>
                <a:gd name="T86" fmla="*/ 2692 w 3930"/>
                <a:gd name="T87" fmla="*/ 36 h 50"/>
                <a:gd name="T88" fmla="*/ 2588 w 3930"/>
                <a:gd name="T89" fmla="*/ 34 h 50"/>
                <a:gd name="T90" fmla="*/ 2466 w 3930"/>
                <a:gd name="T91" fmla="*/ 38 h 50"/>
                <a:gd name="T92" fmla="*/ 2356 w 3930"/>
                <a:gd name="T93" fmla="*/ 36 h 50"/>
                <a:gd name="T94" fmla="*/ 2212 w 3930"/>
                <a:gd name="T95" fmla="*/ 40 h 50"/>
                <a:gd name="T96" fmla="*/ 2040 w 3930"/>
                <a:gd name="T97" fmla="*/ 40 h 50"/>
                <a:gd name="T98" fmla="*/ 1922 w 3930"/>
                <a:gd name="T99" fmla="*/ 40 h 50"/>
                <a:gd name="T100" fmla="*/ 1804 w 3930"/>
                <a:gd name="T101" fmla="*/ 42 h 50"/>
                <a:gd name="T102" fmla="*/ 1642 w 3930"/>
                <a:gd name="T103" fmla="*/ 44 h 50"/>
                <a:gd name="T104" fmla="*/ 1492 w 3930"/>
                <a:gd name="T105" fmla="*/ 46 h 50"/>
                <a:gd name="T106" fmla="*/ 1354 w 3930"/>
                <a:gd name="T107" fmla="*/ 44 h 50"/>
                <a:gd name="T108" fmla="*/ 1180 w 3930"/>
                <a:gd name="T109" fmla="*/ 44 h 50"/>
                <a:gd name="T110" fmla="*/ 1052 w 3930"/>
                <a:gd name="T111" fmla="*/ 46 h 50"/>
                <a:gd name="T112" fmla="*/ 936 w 3930"/>
                <a:gd name="T113" fmla="*/ 44 h 50"/>
                <a:gd name="T114" fmla="*/ 790 w 3930"/>
                <a:gd name="T115" fmla="*/ 40 h 50"/>
                <a:gd name="T116" fmla="*/ 636 w 3930"/>
                <a:gd name="T117" fmla="*/ 42 h 50"/>
                <a:gd name="T118" fmla="*/ 494 w 3930"/>
                <a:gd name="T119" fmla="*/ 46 h 50"/>
                <a:gd name="T120" fmla="*/ 362 w 3930"/>
                <a:gd name="T121" fmla="*/ 42 h 50"/>
                <a:gd name="T122" fmla="*/ 222 w 3930"/>
                <a:gd name="T123" fmla="*/ 40 h 50"/>
                <a:gd name="T124" fmla="*/ 70 w 3930"/>
                <a:gd name="T1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0" h="50">
                  <a:moveTo>
                    <a:pt x="2" y="14"/>
                  </a:moveTo>
                  <a:lnTo>
                    <a:pt x="2" y="14"/>
                  </a:lnTo>
                  <a:lnTo>
                    <a:pt x="0" y="14"/>
                  </a:lnTo>
                  <a:lnTo>
                    <a:pt x="0" y="14"/>
                  </a:lnTo>
                  <a:lnTo>
                    <a:pt x="2" y="10"/>
                  </a:lnTo>
                  <a:lnTo>
                    <a:pt x="2" y="10"/>
                  </a:lnTo>
                  <a:lnTo>
                    <a:pt x="2" y="8"/>
                  </a:lnTo>
                  <a:lnTo>
                    <a:pt x="2" y="8"/>
                  </a:lnTo>
                  <a:lnTo>
                    <a:pt x="4" y="8"/>
                  </a:lnTo>
                  <a:lnTo>
                    <a:pt x="4" y="8"/>
                  </a:lnTo>
                  <a:lnTo>
                    <a:pt x="4" y="6"/>
                  </a:lnTo>
                  <a:lnTo>
                    <a:pt x="4" y="6"/>
                  </a:lnTo>
                  <a:lnTo>
                    <a:pt x="8" y="4"/>
                  </a:lnTo>
                  <a:lnTo>
                    <a:pt x="8" y="4"/>
                  </a:lnTo>
                  <a:lnTo>
                    <a:pt x="8" y="4"/>
                  </a:lnTo>
                  <a:lnTo>
                    <a:pt x="8" y="4"/>
                  </a:lnTo>
                  <a:lnTo>
                    <a:pt x="10" y="2"/>
                  </a:lnTo>
                  <a:lnTo>
                    <a:pt x="10" y="2"/>
                  </a:lnTo>
                  <a:lnTo>
                    <a:pt x="14" y="2"/>
                  </a:lnTo>
                  <a:lnTo>
                    <a:pt x="14" y="2"/>
                  </a:lnTo>
                  <a:lnTo>
                    <a:pt x="16" y="2"/>
                  </a:lnTo>
                  <a:lnTo>
                    <a:pt x="16" y="2"/>
                  </a:lnTo>
                  <a:lnTo>
                    <a:pt x="18" y="2"/>
                  </a:lnTo>
                  <a:lnTo>
                    <a:pt x="18" y="2"/>
                  </a:lnTo>
                  <a:lnTo>
                    <a:pt x="20" y="0"/>
                  </a:lnTo>
                  <a:lnTo>
                    <a:pt x="20" y="0"/>
                  </a:lnTo>
                  <a:lnTo>
                    <a:pt x="26" y="2"/>
                  </a:lnTo>
                  <a:lnTo>
                    <a:pt x="26" y="2"/>
                  </a:lnTo>
                  <a:lnTo>
                    <a:pt x="28" y="2"/>
                  </a:lnTo>
                  <a:lnTo>
                    <a:pt x="28" y="2"/>
                  </a:lnTo>
                  <a:lnTo>
                    <a:pt x="30" y="2"/>
                  </a:lnTo>
                  <a:lnTo>
                    <a:pt x="30" y="2"/>
                  </a:lnTo>
                  <a:lnTo>
                    <a:pt x="32" y="2"/>
                  </a:lnTo>
                  <a:lnTo>
                    <a:pt x="32" y="2"/>
                  </a:lnTo>
                  <a:lnTo>
                    <a:pt x="34" y="2"/>
                  </a:lnTo>
                  <a:lnTo>
                    <a:pt x="34" y="2"/>
                  </a:lnTo>
                  <a:lnTo>
                    <a:pt x="36" y="2"/>
                  </a:lnTo>
                  <a:lnTo>
                    <a:pt x="36" y="2"/>
                  </a:lnTo>
                  <a:lnTo>
                    <a:pt x="38" y="2"/>
                  </a:lnTo>
                  <a:lnTo>
                    <a:pt x="38" y="2"/>
                  </a:lnTo>
                  <a:lnTo>
                    <a:pt x="40" y="2"/>
                  </a:lnTo>
                  <a:lnTo>
                    <a:pt x="40" y="2"/>
                  </a:lnTo>
                  <a:lnTo>
                    <a:pt x="46" y="2"/>
                  </a:lnTo>
                  <a:lnTo>
                    <a:pt x="46" y="2"/>
                  </a:lnTo>
                  <a:lnTo>
                    <a:pt x="48" y="2"/>
                  </a:lnTo>
                  <a:lnTo>
                    <a:pt x="48" y="2"/>
                  </a:lnTo>
                  <a:lnTo>
                    <a:pt x="50" y="2"/>
                  </a:lnTo>
                  <a:lnTo>
                    <a:pt x="50" y="2"/>
                  </a:lnTo>
                  <a:lnTo>
                    <a:pt x="60" y="0"/>
                  </a:lnTo>
                  <a:lnTo>
                    <a:pt x="60" y="0"/>
                  </a:lnTo>
                  <a:lnTo>
                    <a:pt x="62" y="0"/>
                  </a:lnTo>
                  <a:lnTo>
                    <a:pt x="62" y="0"/>
                  </a:lnTo>
                  <a:lnTo>
                    <a:pt x="66" y="0"/>
                  </a:lnTo>
                  <a:lnTo>
                    <a:pt x="66" y="0"/>
                  </a:lnTo>
                  <a:lnTo>
                    <a:pt x="70" y="2"/>
                  </a:lnTo>
                  <a:lnTo>
                    <a:pt x="70" y="2"/>
                  </a:lnTo>
                  <a:lnTo>
                    <a:pt x="72" y="2"/>
                  </a:lnTo>
                  <a:lnTo>
                    <a:pt x="76" y="2"/>
                  </a:lnTo>
                  <a:lnTo>
                    <a:pt x="76" y="2"/>
                  </a:lnTo>
                  <a:lnTo>
                    <a:pt x="80" y="4"/>
                  </a:lnTo>
                  <a:lnTo>
                    <a:pt x="80" y="4"/>
                  </a:lnTo>
                  <a:lnTo>
                    <a:pt x="82" y="2"/>
                  </a:lnTo>
                  <a:lnTo>
                    <a:pt x="84" y="2"/>
                  </a:lnTo>
                  <a:lnTo>
                    <a:pt x="84" y="2"/>
                  </a:lnTo>
                  <a:lnTo>
                    <a:pt x="86" y="2"/>
                  </a:lnTo>
                  <a:lnTo>
                    <a:pt x="86" y="2"/>
                  </a:lnTo>
                  <a:lnTo>
                    <a:pt x="90" y="4"/>
                  </a:lnTo>
                  <a:lnTo>
                    <a:pt x="90" y="4"/>
                  </a:lnTo>
                  <a:lnTo>
                    <a:pt x="92" y="4"/>
                  </a:lnTo>
                  <a:lnTo>
                    <a:pt x="92" y="4"/>
                  </a:lnTo>
                  <a:lnTo>
                    <a:pt x="94" y="4"/>
                  </a:lnTo>
                  <a:lnTo>
                    <a:pt x="94" y="4"/>
                  </a:lnTo>
                  <a:lnTo>
                    <a:pt x="98" y="2"/>
                  </a:lnTo>
                  <a:lnTo>
                    <a:pt x="98" y="2"/>
                  </a:lnTo>
                  <a:lnTo>
                    <a:pt x="102" y="4"/>
                  </a:lnTo>
                  <a:lnTo>
                    <a:pt x="106" y="4"/>
                  </a:lnTo>
                  <a:lnTo>
                    <a:pt x="106" y="4"/>
                  </a:lnTo>
                  <a:lnTo>
                    <a:pt x="108" y="4"/>
                  </a:lnTo>
                  <a:lnTo>
                    <a:pt x="108" y="4"/>
                  </a:lnTo>
                  <a:lnTo>
                    <a:pt x="110" y="4"/>
                  </a:lnTo>
                  <a:lnTo>
                    <a:pt x="112" y="6"/>
                  </a:lnTo>
                  <a:lnTo>
                    <a:pt x="112" y="6"/>
                  </a:lnTo>
                  <a:lnTo>
                    <a:pt x="116" y="4"/>
                  </a:lnTo>
                  <a:lnTo>
                    <a:pt x="116" y="4"/>
                  </a:lnTo>
                  <a:lnTo>
                    <a:pt x="120" y="4"/>
                  </a:lnTo>
                  <a:lnTo>
                    <a:pt x="120" y="4"/>
                  </a:lnTo>
                  <a:lnTo>
                    <a:pt x="124" y="4"/>
                  </a:lnTo>
                  <a:lnTo>
                    <a:pt x="124" y="4"/>
                  </a:lnTo>
                  <a:lnTo>
                    <a:pt x="128" y="4"/>
                  </a:lnTo>
                  <a:lnTo>
                    <a:pt x="134" y="4"/>
                  </a:lnTo>
                  <a:lnTo>
                    <a:pt x="134" y="4"/>
                  </a:lnTo>
                  <a:lnTo>
                    <a:pt x="136" y="4"/>
                  </a:lnTo>
                  <a:lnTo>
                    <a:pt x="136" y="4"/>
                  </a:lnTo>
                  <a:lnTo>
                    <a:pt x="138" y="2"/>
                  </a:lnTo>
                  <a:lnTo>
                    <a:pt x="138" y="2"/>
                  </a:lnTo>
                  <a:lnTo>
                    <a:pt x="142" y="4"/>
                  </a:lnTo>
                  <a:lnTo>
                    <a:pt x="142" y="4"/>
                  </a:lnTo>
                  <a:lnTo>
                    <a:pt x="146" y="2"/>
                  </a:lnTo>
                  <a:lnTo>
                    <a:pt x="146" y="2"/>
                  </a:lnTo>
                  <a:lnTo>
                    <a:pt x="148" y="2"/>
                  </a:lnTo>
                  <a:lnTo>
                    <a:pt x="148" y="2"/>
                  </a:lnTo>
                  <a:lnTo>
                    <a:pt x="150" y="2"/>
                  </a:lnTo>
                  <a:lnTo>
                    <a:pt x="150" y="2"/>
                  </a:lnTo>
                  <a:lnTo>
                    <a:pt x="156" y="4"/>
                  </a:lnTo>
                  <a:lnTo>
                    <a:pt x="156" y="4"/>
                  </a:lnTo>
                  <a:lnTo>
                    <a:pt x="158" y="2"/>
                  </a:lnTo>
                  <a:lnTo>
                    <a:pt x="158" y="2"/>
                  </a:lnTo>
                  <a:lnTo>
                    <a:pt x="164" y="2"/>
                  </a:lnTo>
                  <a:lnTo>
                    <a:pt x="164" y="2"/>
                  </a:lnTo>
                  <a:lnTo>
                    <a:pt x="168" y="2"/>
                  </a:lnTo>
                  <a:lnTo>
                    <a:pt x="174" y="4"/>
                  </a:lnTo>
                  <a:lnTo>
                    <a:pt x="174" y="4"/>
                  </a:lnTo>
                  <a:lnTo>
                    <a:pt x="178" y="2"/>
                  </a:lnTo>
                  <a:lnTo>
                    <a:pt x="178" y="2"/>
                  </a:lnTo>
                  <a:lnTo>
                    <a:pt x="180" y="4"/>
                  </a:lnTo>
                  <a:lnTo>
                    <a:pt x="180" y="4"/>
                  </a:lnTo>
                  <a:lnTo>
                    <a:pt x="182" y="2"/>
                  </a:lnTo>
                  <a:lnTo>
                    <a:pt x="182" y="2"/>
                  </a:lnTo>
                  <a:lnTo>
                    <a:pt x="186" y="2"/>
                  </a:lnTo>
                  <a:lnTo>
                    <a:pt x="186" y="2"/>
                  </a:lnTo>
                  <a:lnTo>
                    <a:pt x="188" y="4"/>
                  </a:lnTo>
                  <a:lnTo>
                    <a:pt x="188" y="4"/>
                  </a:lnTo>
                  <a:lnTo>
                    <a:pt x="190" y="2"/>
                  </a:lnTo>
                  <a:lnTo>
                    <a:pt x="190" y="2"/>
                  </a:lnTo>
                  <a:lnTo>
                    <a:pt x="192" y="2"/>
                  </a:lnTo>
                  <a:lnTo>
                    <a:pt x="192" y="2"/>
                  </a:lnTo>
                  <a:lnTo>
                    <a:pt x="194" y="2"/>
                  </a:lnTo>
                  <a:lnTo>
                    <a:pt x="194" y="2"/>
                  </a:lnTo>
                  <a:lnTo>
                    <a:pt x="196" y="2"/>
                  </a:lnTo>
                  <a:lnTo>
                    <a:pt x="196" y="2"/>
                  </a:lnTo>
                  <a:lnTo>
                    <a:pt x="200" y="2"/>
                  </a:lnTo>
                  <a:lnTo>
                    <a:pt x="200" y="2"/>
                  </a:lnTo>
                  <a:lnTo>
                    <a:pt x="204" y="4"/>
                  </a:lnTo>
                  <a:lnTo>
                    <a:pt x="204" y="4"/>
                  </a:lnTo>
                  <a:lnTo>
                    <a:pt x="210" y="2"/>
                  </a:lnTo>
                  <a:lnTo>
                    <a:pt x="210" y="2"/>
                  </a:lnTo>
                  <a:lnTo>
                    <a:pt x="212" y="2"/>
                  </a:lnTo>
                  <a:lnTo>
                    <a:pt x="212" y="2"/>
                  </a:lnTo>
                  <a:lnTo>
                    <a:pt x="214" y="2"/>
                  </a:lnTo>
                  <a:lnTo>
                    <a:pt x="214" y="2"/>
                  </a:lnTo>
                  <a:lnTo>
                    <a:pt x="214" y="2"/>
                  </a:lnTo>
                  <a:lnTo>
                    <a:pt x="214" y="2"/>
                  </a:lnTo>
                  <a:lnTo>
                    <a:pt x="214" y="4"/>
                  </a:lnTo>
                  <a:lnTo>
                    <a:pt x="214" y="4"/>
                  </a:lnTo>
                  <a:lnTo>
                    <a:pt x="216" y="4"/>
                  </a:lnTo>
                  <a:lnTo>
                    <a:pt x="216" y="4"/>
                  </a:lnTo>
                  <a:lnTo>
                    <a:pt x="218" y="4"/>
                  </a:lnTo>
                  <a:lnTo>
                    <a:pt x="218" y="4"/>
                  </a:lnTo>
                  <a:lnTo>
                    <a:pt x="224" y="4"/>
                  </a:lnTo>
                  <a:lnTo>
                    <a:pt x="224" y="4"/>
                  </a:lnTo>
                  <a:lnTo>
                    <a:pt x="226" y="0"/>
                  </a:lnTo>
                  <a:lnTo>
                    <a:pt x="226" y="0"/>
                  </a:lnTo>
                  <a:lnTo>
                    <a:pt x="232" y="0"/>
                  </a:lnTo>
                  <a:lnTo>
                    <a:pt x="232" y="0"/>
                  </a:lnTo>
                  <a:lnTo>
                    <a:pt x="234" y="0"/>
                  </a:lnTo>
                  <a:lnTo>
                    <a:pt x="234" y="0"/>
                  </a:lnTo>
                  <a:lnTo>
                    <a:pt x="238" y="2"/>
                  </a:lnTo>
                  <a:lnTo>
                    <a:pt x="238" y="2"/>
                  </a:lnTo>
                  <a:lnTo>
                    <a:pt x="244" y="2"/>
                  </a:lnTo>
                  <a:lnTo>
                    <a:pt x="244" y="2"/>
                  </a:lnTo>
                  <a:lnTo>
                    <a:pt x="248" y="2"/>
                  </a:lnTo>
                  <a:lnTo>
                    <a:pt x="248" y="2"/>
                  </a:lnTo>
                  <a:lnTo>
                    <a:pt x="252" y="2"/>
                  </a:lnTo>
                  <a:lnTo>
                    <a:pt x="252" y="2"/>
                  </a:lnTo>
                  <a:lnTo>
                    <a:pt x="256" y="2"/>
                  </a:lnTo>
                  <a:lnTo>
                    <a:pt x="256" y="2"/>
                  </a:lnTo>
                  <a:lnTo>
                    <a:pt x="258" y="2"/>
                  </a:lnTo>
                  <a:lnTo>
                    <a:pt x="258" y="2"/>
                  </a:lnTo>
                  <a:lnTo>
                    <a:pt x="258" y="2"/>
                  </a:lnTo>
                  <a:lnTo>
                    <a:pt x="258" y="2"/>
                  </a:lnTo>
                  <a:lnTo>
                    <a:pt x="258" y="2"/>
                  </a:lnTo>
                  <a:lnTo>
                    <a:pt x="258" y="2"/>
                  </a:lnTo>
                  <a:lnTo>
                    <a:pt x="260" y="2"/>
                  </a:lnTo>
                  <a:lnTo>
                    <a:pt x="260" y="2"/>
                  </a:lnTo>
                  <a:lnTo>
                    <a:pt x="262" y="2"/>
                  </a:lnTo>
                  <a:lnTo>
                    <a:pt x="262" y="2"/>
                  </a:lnTo>
                  <a:lnTo>
                    <a:pt x="268" y="2"/>
                  </a:lnTo>
                  <a:lnTo>
                    <a:pt x="268" y="2"/>
                  </a:lnTo>
                  <a:lnTo>
                    <a:pt x="268" y="2"/>
                  </a:lnTo>
                  <a:lnTo>
                    <a:pt x="268" y="2"/>
                  </a:lnTo>
                  <a:lnTo>
                    <a:pt x="270" y="2"/>
                  </a:lnTo>
                  <a:lnTo>
                    <a:pt x="270" y="2"/>
                  </a:lnTo>
                  <a:lnTo>
                    <a:pt x="276" y="2"/>
                  </a:lnTo>
                  <a:lnTo>
                    <a:pt x="276" y="2"/>
                  </a:lnTo>
                  <a:lnTo>
                    <a:pt x="276" y="2"/>
                  </a:lnTo>
                  <a:lnTo>
                    <a:pt x="276" y="2"/>
                  </a:lnTo>
                  <a:lnTo>
                    <a:pt x="278" y="2"/>
                  </a:lnTo>
                  <a:lnTo>
                    <a:pt x="278" y="2"/>
                  </a:lnTo>
                  <a:lnTo>
                    <a:pt x="280" y="2"/>
                  </a:lnTo>
                  <a:lnTo>
                    <a:pt x="280" y="2"/>
                  </a:lnTo>
                  <a:lnTo>
                    <a:pt x="280" y="4"/>
                  </a:lnTo>
                  <a:lnTo>
                    <a:pt x="280" y="4"/>
                  </a:lnTo>
                  <a:lnTo>
                    <a:pt x="282" y="2"/>
                  </a:lnTo>
                  <a:lnTo>
                    <a:pt x="282" y="2"/>
                  </a:lnTo>
                  <a:lnTo>
                    <a:pt x="288" y="2"/>
                  </a:lnTo>
                  <a:lnTo>
                    <a:pt x="288" y="2"/>
                  </a:lnTo>
                  <a:lnTo>
                    <a:pt x="290" y="2"/>
                  </a:lnTo>
                  <a:lnTo>
                    <a:pt x="290" y="2"/>
                  </a:lnTo>
                  <a:lnTo>
                    <a:pt x="296" y="2"/>
                  </a:lnTo>
                  <a:lnTo>
                    <a:pt x="296" y="2"/>
                  </a:lnTo>
                  <a:lnTo>
                    <a:pt x="298" y="2"/>
                  </a:lnTo>
                  <a:lnTo>
                    <a:pt x="298" y="2"/>
                  </a:lnTo>
                  <a:lnTo>
                    <a:pt x="298" y="2"/>
                  </a:lnTo>
                  <a:lnTo>
                    <a:pt x="298" y="2"/>
                  </a:lnTo>
                  <a:lnTo>
                    <a:pt x="302" y="2"/>
                  </a:lnTo>
                  <a:lnTo>
                    <a:pt x="302" y="2"/>
                  </a:lnTo>
                  <a:lnTo>
                    <a:pt x="306" y="2"/>
                  </a:lnTo>
                  <a:lnTo>
                    <a:pt x="306" y="2"/>
                  </a:lnTo>
                  <a:lnTo>
                    <a:pt x="310" y="2"/>
                  </a:lnTo>
                  <a:lnTo>
                    <a:pt x="312" y="2"/>
                  </a:lnTo>
                  <a:lnTo>
                    <a:pt x="312" y="2"/>
                  </a:lnTo>
                  <a:lnTo>
                    <a:pt x="318" y="2"/>
                  </a:lnTo>
                  <a:lnTo>
                    <a:pt x="322" y="2"/>
                  </a:lnTo>
                  <a:lnTo>
                    <a:pt x="322" y="2"/>
                  </a:lnTo>
                  <a:lnTo>
                    <a:pt x="324" y="4"/>
                  </a:lnTo>
                  <a:lnTo>
                    <a:pt x="324" y="4"/>
                  </a:lnTo>
                  <a:lnTo>
                    <a:pt x="324" y="2"/>
                  </a:lnTo>
                  <a:lnTo>
                    <a:pt x="326" y="2"/>
                  </a:lnTo>
                  <a:lnTo>
                    <a:pt x="326" y="2"/>
                  </a:lnTo>
                  <a:lnTo>
                    <a:pt x="332" y="2"/>
                  </a:lnTo>
                  <a:lnTo>
                    <a:pt x="332" y="2"/>
                  </a:lnTo>
                  <a:lnTo>
                    <a:pt x="336" y="2"/>
                  </a:lnTo>
                  <a:lnTo>
                    <a:pt x="342" y="2"/>
                  </a:lnTo>
                  <a:lnTo>
                    <a:pt x="342" y="2"/>
                  </a:lnTo>
                  <a:lnTo>
                    <a:pt x="344" y="2"/>
                  </a:lnTo>
                  <a:lnTo>
                    <a:pt x="348" y="2"/>
                  </a:lnTo>
                  <a:lnTo>
                    <a:pt x="348" y="2"/>
                  </a:lnTo>
                  <a:lnTo>
                    <a:pt x="352" y="2"/>
                  </a:lnTo>
                  <a:lnTo>
                    <a:pt x="352" y="2"/>
                  </a:lnTo>
                  <a:lnTo>
                    <a:pt x="354" y="2"/>
                  </a:lnTo>
                  <a:lnTo>
                    <a:pt x="354" y="2"/>
                  </a:lnTo>
                  <a:lnTo>
                    <a:pt x="358" y="2"/>
                  </a:lnTo>
                  <a:lnTo>
                    <a:pt x="360" y="2"/>
                  </a:lnTo>
                  <a:lnTo>
                    <a:pt x="360" y="2"/>
                  </a:lnTo>
                  <a:lnTo>
                    <a:pt x="360" y="4"/>
                  </a:lnTo>
                  <a:lnTo>
                    <a:pt x="360" y="6"/>
                  </a:lnTo>
                  <a:lnTo>
                    <a:pt x="360" y="6"/>
                  </a:lnTo>
                  <a:lnTo>
                    <a:pt x="362" y="4"/>
                  </a:lnTo>
                  <a:lnTo>
                    <a:pt x="364" y="2"/>
                  </a:lnTo>
                  <a:lnTo>
                    <a:pt x="364" y="2"/>
                  </a:lnTo>
                  <a:lnTo>
                    <a:pt x="370" y="2"/>
                  </a:lnTo>
                  <a:lnTo>
                    <a:pt x="370" y="2"/>
                  </a:lnTo>
                  <a:lnTo>
                    <a:pt x="370" y="2"/>
                  </a:lnTo>
                  <a:lnTo>
                    <a:pt x="370" y="2"/>
                  </a:lnTo>
                  <a:lnTo>
                    <a:pt x="370" y="2"/>
                  </a:lnTo>
                  <a:lnTo>
                    <a:pt x="370" y="2"/>
                  </a:lnTo>
                  <a:lnTo>
                    <a:pt x="370" y="2"/>
                  </a:lnTo>
                  <a:lnTo>
                    <a:pt x="370" y="2"/>
                  </a:lnTo>
                  <a:lnTo>
                    <a:pt x="374" y="4"/>
                  </a:lnTo>
                  <a:lnTo>
                    <a:pt x="374" y="4"/>
                  </a:lnTo>
                  <a:lnTo>
                    <a:pt x="376" y="2"/>
                  </a:lnTo>
                  <a:lnTo>
                    <a:pt x="376" y="2"/>
                  </a:lnTo>
                  <a:lnTo>
                    <a:pt x="378" y="4"/>
                  </a:lnTo>
                  <a:lnTo>
                    <a:pt x="378" y="4"/>
                  </a:lnTo>
                  <a:lnTo>
                    <a:pt x="384" y="4"/>
                  </a:lnTo>
                  <a:lnTo>
                    <a:pt x="384" y="4"/>
                  </a:lnTo>
                  <a:lnTo>
                    <a:pt x="386" y="4"/>
                  </a:lnTo>
                  <a:lnTo>
                    <a:pt x="386" y="4"/>
                  </a:lnTo>
                  <a:lnTo>
                    <a:pt x="390" y="4"/>
                  </a:lnTo>
                  <a:lnTo>
                    <a:pt x="390" y="4"/>
                  </a:lnTo>
                  <a:lnTo>
                    <a:pt x="392" y="4"/>
                  </a:lnTo>
                  <a:lnTo>
                    <a:pt x="392" y="4"/>
                  </a:lnTo>
                  <a:lnTo>
                    <a:pt x="392" y="4"/>
                  </a:lnTo>
                  <a:lnTo>
                    <a:pt x="392" y="4"/>
                  </a:lnTo>
                  <a:lnTo>
                    <a:pt x="394" y="4"/>
                  </a:lnTo>
                  <a:lnTo>
                    <a:pt x="394" y="4"/>
                  </a:lnTo>
                  <a:lnTo>
                    <a:pt x="394" y="4"/>
                  </a:lnTo>
                  <a:lnTo>
                    <a:pt x="394" y="4"/>
                  </a:lnTo>
                  <a:lnTo>
                    <a:pt x="396" y="6"/>
                  </a:lnTo>
                  <a:lnTo>
                    <a:pt x="396" y="6"/>
                  </a:lnTo>
                  <a:lnTo>
                    <a:pt x="398" y="6"/>
                  </a:lnTo>
                  <a:lnTo>
                    <a:pt x="398" y="6"/>
                  </a:lnTo>
                  <a:lnTo>
                    <a:pt x="398" y="6"/>
                  </a:lnTo>
                  <a:lnTo>
                    <a:pt x="398" y="6"/>
                  </a:lnTo>
                  <a:lnTo>
                    <a:pt x="402" y="4"/>
                  </a:lnTo>
                  <a:lnTo>
                    <a:pt x="402" y="4"/>
                  </a:lnTo>
                  <a:lnTo>
                    <a:pt x="406" y="6"/>
                  </a:lnTo>
                  <a:lnTo>
                    <a:pt x="406" y="6"/>
                  </a:lnTo>
                  <a:lnTo>
                    <a:pt x="408" y="4"/>
                  </a:lnTo>
                  <a:lnTo>
                    <a:pt x="408" y="4"/>
                  </a:lnTo>
                  <a:lnTo>
                    <a:pt x="410" y="6"/>
                  </a:lnTo>
                  <a:lnTo>
                    <a:pt x="410" y="6"/>
                  </a:lnTo>
                  <a:lnTo>
                    <a:pt x="410" y="6"/>
                  </a:lnTo>
                  <a:lnTo>
                    <a:pt x="412" y="6"/>
                  </a:lnTo>
                  <a:lnTo>
                    <a:pt x="412" y="4"/>
                  </a:lnTo>
                  <a:lnTo>
                    <a:pt x="412" y="4"/>
                  </a:lnTo>
                  <a:lnTo>
                    <a:pt x="420" y="4"/>
                  </a:lnTo>
                  <a:lnTo>
                    <a:pt x="420" y="4"/>
                  </a:lnTo>
                  <a:lnTo>
                    <a:pt x="424" y="4"/>
                  </a:lnTo>
                  <a:lnTo>
                    <a:pt x="424" y="4"/>
                  </a:lnTo>
                  <a:lnTo>
                    <a:pt x="428" y="6"/>
                  </a:lnTo>
                  <a:lnTo>
                    <a:pt x="428" y="6"/>
                  </a:lnTo>
                  <a:lnTo>
                    <a:pt x="430" y="4"/>
                  </a:lnTo>
                  <a:lnTo>
                    <a:pt x="430" y="4"/>
                  </a:lnTo>
                  <a:lnTo>
                    <a:pt x="432" y="6"/>
                  </a:lnTo>
                  <a:lnTo>
                    <a:pt x="432" y="6"/>
                  </a:lnTo>
                  <a:lnTo>
                    <a:pt x="436" y="4"/>
                  </a:lnTo>
                  <a:lnTo>
                    <a:pt x="436" y="4"/>
                  </a:lnTo>
                  <a:lnTo>
                    <a:pt x="442" y="4"/>
                  </a:lnTo>
                  <a:lnTo>
                    <a:pt x="442" y="4"/>
                  </a:lnTo>
                  <a:lnTo>
                    <a:pt x="446" y="4"/>
                  </a:lnTo>
                  <a:lnTo>
                    <a:pt x="446" y="4"/>
                  </a:lnTo>
                  <a:lnTo>
                    <a:pt x="448" y="4"/>
                  </a:lnTo>
                  <a:lnTo>
                    <a:pt x="448" y="4"/>
                  </a:lnTo>
                  <a:lnTo>
                    <a:pt x="450" y="6"/>
                  </a:lnTo>
                  <a:lnTo>
                    <a:pt x="450" y="6"/>
                  </a:lnTo>
                  <a:lnTo>
                    <a:pt x="452" y="6"/>
                  </a:lnTo>
                  <a:lnTo>
                    <a:pt x="452" y="6"/>
                  </a:lnTo>
                  <a:lnTo>
                    <a:pt x="452" y="6"/>
                  </a:lnTo>
                  <a:lnTo>
                    <a:pt x="452" y="6"/>
                  </a:lnTo>
                  <a:lnTo>
                    <a:pt x="458" y="6"/>
                  </a:lnTo>
                  <a:lnTo>
                    <a:pt x="458" y="6"/>
                  </a:lnTo>
                  <a:lnTo>
                    <a:pt x="458" y="8"/>
                  </a:lnTo>
                  <a:lnTo>
                    <a:pt x="458" y="8"/>
                  </a:lnTo>
                  <a:lnTo>
                    <a:pt x="460" y="6"/>
                  </a:lnTo>
                  <a:lnTo>
                    <a:pt x="460" y="6"/>
                  </a:lnTo>
                  <a:lnTo>
                    <a:pt x="464" y="8"/>
                  </a:lnTo>
                  <a:lnTo>
                    <a:pt x="464" y="8"/>
                  </a:lnTo>
                  <a:lnTo>
                    <a:pt x="468" y="6"/>
                  </a:lnTo>
                  <a:lnTo>
                    <a:pt x="468" y="6"/>
                  </a:lnTo>
                  <a:lnTo>
                    <a:pt x="472" y="6"/>
                  </a:lnTo>
                  <a:lnTo>
                    <a:pt x="472" y="6"/>
                  </a:lnTo>
                  <a:lnTo>
                    <a:pt x="476" y="6"/>
                  </a:lnTo>
                  <a:lnTo>
                    <a:pt x="476" y="6"/>
                  </a:lnTo>
                  <a:lnTo>
                    <a:pt x="478" y="6"/>
                  </a:lnTo>
                  <a:lnTo>
                    <a:pt x="478" y="6"/>
                  </a:lnTo>
                  <a:lnTo>
                    <a:pt x="482" y="6"/>
                  </a:lnTo>
                  <a:lnTo>
                    <a:pt x="482" y="6"/>
                  </a:lnTo>
                  <a:lnTo>
                    <a:pt x="484" y="6"/>
                  </a:lnTo>
                  <a:lnTo>
                    <a:pt x="484" y="6"/>
                  </a:lnTo>
                  <a:lnTo>
                    <a:pt x="490" y="4"/>
                  </a:lnTo>
                  <a:lnTo>
                    <a:pt x="490" y="4"/>
                  </a:lnTo>
                  <a:lnTo>
                    <a:pt x="490" y="6"/>
                  </a:lnTo>
                  <a:lnTo>
                    <a:pt x="490" y="6"/>
                  </a:lnTo>
                  <a:lnTo>
                    <a:pt x="494" y="6"/>
                  </a:lnTo>
                  <a:lnTo>
                    <a:pt x="494" y="6"/>
                  </a:lnTo>
                  <a:lnTo>
                    <a:pt x="498" y="6"/>
                  </a:lnTo>
                  <a:lnTo>
                    <a:pt x="498" y="6"/>
                  </a:lnTo>
                  <a:lnTo>
                    <a:pt x="506" y="6"/>
                  </a:lnTo>
                  <a:lnTo>
                    <a:pt x="516" y="6"/>
                  </a:lnTo>
                  <a:lnTo>
                    <a:pt x="516" y="6"/>
                  </a:lnTo>
                  <a:lnTo>
                    <a:pt x="518" y="6"/>
                  </a:lnTo>
                  <a:lnTo>
                    <a:pt x="518" y="6"/>
                  </a:lnTo>
                  <a:lnTo>
                    <a:pt x="522" y="6"/>
                  </a:lnTo>
                  <a:lnTo>
                    <a:pt x="522" y="6"/>
                  </a:lnTo>
                  <a:lnTo>
                    <a:pt x="522" y="6"/>
                  </a:lnTo>
                  <a:lnTo>
                    <a:pt x="524" y="6"/>
                  </a:lnTo>
                  <a:lnTo>
                    <a:pt x="524" y="6"/>
                  </a:lnTo>
                  <a:lnTo>
                    <a:pt x="526" y="6"/>
                  </a:lnTo>
                  <a:lnTo>
                    <a:pt x="526" y="6"/>
                  </a:lnTo>
                  <a:lnTo>
                    <a:pt x="528" y="6"/>
                  </a:lnTo>
                  <a:lnTo>
                    <a:pt x="528" y="6"/>
                  </a:lnTo>
                  <a:lnTo>
                    <a:pt x="530" y="6"/>
                  </a:lnTo>
                  <a:lnTo>
                    <a:pt x="530" y="6"/>
                  </a:lnTo>
                  <a:lnTo>
                    <a:pt x="532" y="6"/>
                  </a:lnTo>
                  <a:lnTo>
                    <a:pt x="532" y="6"/>
                  </a:lnTo>
                  <a:lnTo>
                    <a:pt x="534" y="6"/>
                  </a:lnTo>
                  <a:lnTo>
                    <a:pt x="534" y="6"/>
                  </a:lnTo>
                  <a:lnTo>
                    <a:pt x="536" y="6"/>
                  </a:lnTo>
                  <a:lnTo>
                    <a:pt x="536" y="6"/>
                  </a:lnTo>
                  <a:lnTo>
                    <a:pt x="540" y="4"/>
                  </a:lnTo>
                  <a:lnTo>
                    <a:pt x="540" y="4"/>
                  </a:lnTo>
                  <a:lnTo>
                    <a:pt x="542" y="4"/>
                  </a:lnTo>
                  <a:lnTo>
                    <a:pt x="542" y="4"/>
                  </a:lnTo>
                  <a:lnTo>
                    <a:pt x="544" y="4"/>
                  </a:lnTo>
                  <a:lnTo>
                    <a:pt x="544" y="4"/>
                  </a:lnTo>
                  <a:lnTo>
                    <a:pt x="548" y="4"/>
                  </a:lnTo>
                  <a:lnTo>
                    <a:pt x="548" y="4"/>
                  </a:lnTo>
                  <a:lnTo>
                    <a:pt x="550" y="4"/>
                  </a:lnTo>
                  <a:lnTo>
                    <a:pt x="550" y="4"/>
                  </a:lnTo>
                  <a:lnTo>
                    <a:pt x="556" y="4"/>
                  </a:lnTo>
                  <a:lnTo>
                    <a:pt x="560" y="4"/>
                  </a:lnTo>
                  <a:lnTo>
                    <a:pt x="560" y="4"/>
                  </a:lnTo>
                  <a:lnTo>
                    <a:pt x="562" y="6"/>
                  </a:lnTo>
                  <a:lnTo>
                    <a:pt x="562" y="6"/>
                  </a:lnTo>
                  <a:lnTo>
                    <a:pt x="568" y="6"/>
                  </a:lnTo>
                  <a:lnTo>
                    <a:pt x="568" y="6"/>
                  </a:lnTo>
                  <a:lnTo>
                    <a:pt x="570" y="4"/>
                  </a:lnTo>
                  <a:lnTo>
                    <a:pt x="570" y="4"/>
                  </a:lnTo>
                  <a:lnTo>
                    <a:pt x="572" y="4"/>
                  </a:lnTo>
                  <a:lnTo>
                    <a:pt x="572" y="4"/>
                  </a:lnTo>
                  <a:lnTo>
                    <a:pt x="574" y="4"/>
                  </a:lnTo>
                  <a:lnTo>
                    <a:pt x="574" y="4"/>
                  </a:lnTo>
                  <a:lnTo>
                    <a:pt x="574" y="4"/>
                  </a:lnTo>
                  <a:lnTo>
                    <a:pt x="578" y="6"/>
                  </a:lnTo>
                  <a:lnTo>
                    <a:pt x="578" y="6"/>
                  </a:lnTo>
                  <a:lnTo>
                    <a:pt x="582" y="6"/>
                  </a:lnTo>
                  <a:lnTo>
                    <a:pt x="582" y="6"/>
                  </a:lnTo>
                  <a:lnTo>
                    <a:pt x="582" y="6"/>
                  </a:lnTo>
                  <a:lnTo>
                    <a:pt x="582" y="6"/>
                  </a:lnTo>
                  <a:lnTo>
                    <a:pt x="582" y="6"/>
                  </a:lnTo>
                  <a:lnTo>
                    <a:pt x="582" y="6"/>
                  </a:lnTo>
                  <a:lnTo>
                    <a:pt x="582" y="6"/>
                  </a:lnTo>
                  <a:lnTo>
                    <a:pt x="582" y="6"/>
                  </a:lnTo>
                  <a:lnTo>
                    <a:pt x="586" y="6"/>
                  </a:lnTo>
                  <a:lnTo>
                    <a:pt x="586" y="6"/>
                  </a:lnTo>
                  <a:lnTo>
                    <a:pt x="590" y="6"/>
                  </a:lnTo>
                  <a:lnTo>
                    <a:pt x="590" y="6"/>
                  </a:lnTo>
                  <a:lnTo>
                    <a:pt x="592" y="4"/>
                  </a:lnTo>
                  <a:lnTo>
                    <a:pt x="592" y="4"/>
                  </a:lnTo>
                  <a:lnTo>
                    <a:pt x="594" y="4"/>
                  </a:lnTo>
                  <a:lnTo>
                    <a:pt x="596" y="6"/>
                  </a:lnTo>
                  <a:lnTo>
                    <a:pt x="596" y="6"/>
                  </a:lnTo>
                  <a:lnTo>
                    <a:pt x="600" y="8"/>
                  </a:lnTo>
                  <a:lnTo>
                    <a:pt x="600" y="8"/>
                  </a:lnTo>
                  <a:lnTo>
                    <a:pt x="602" y="8"/>
                  </a:lnTo>
                  <a:lnTo>
                    <a:pt x="604" y="8"/>
                  </a:lnTo>
                  <a:lnTo>
                    <a:pt x="604" y="8"/>
                  </a:lnTo>
                  <a:lnTo>
                    <a:pt x="606" y="8"/>
                  </a:lnTo>
                  <a:lnTo>
                    <a:pt x="606" y="8"/>
                  </a:lnTo>
                  <a:lnTo>
                    <a:pt x="612" y="8"/>
                  </a:lnTo>
                  <a:lnTo>
                    <a:pt x="612" y="8"/>
                  </a:lnTo>
                  <a:lnTo>
                    <a:pt x="616" y="6"/>
                  </a:lnTo>
                  <a:lnTo>
                    <a:pt x="616" y="6"/>
                  </a:lnTo>
                  <a:lnTo>
                    <a:pt x="618" y="8"/>
                  </a:lnTo>
                  <a:lnTo>
                    <a:pt x="618" y="8"/>
                  </a:lnTo>
                  <a:lnTo>
                    <a:pt x="618" y="8"/>
                  </a:lnTo>
                  <a:lnTo>
                    <a:pt x="620" y="10"/>
                  </a:lnTo>
                  <a:lnTo>
                    <a:pt x="620" y="10"/>
                  </a:lnTo>
                  <a:lnTo>
                    <a:pt x="628" y="8"/>
                  </a:lnTo>
                  <a:lnTo>
                    <a:pt x="628" y="8"/>
                  </a:lnTo>
                  <a:lnTo>
                    <a:pt x="630" y="6"/>
                  </a:lnTo>
                  <a:lnTo>
                    <a:pt x="630" y="6"/>
                  </a:lnTo>
                  <a:lnTo>
                    <a:pt x="634" y="8"/>
                  </a:lnTo>
                  <a:lnTo>
                    <a:pt x="634" y="8"/>
                  </a:lnTo>
                  <a:lnTo>
                    <a:pt x="636" y="6"/>
                  </a:lnTo>
                  <a:lnTo>
                    <a:pt x="636" y="6"/>
                  </a:lnTo>
                  <a:lnTo>
                    <a:pt x="644" y="6"/>
                  </a:lnTo>
                  <a:lnTo>
                    <a:pt x="644" y="6"/>
                  </a:lnTo>
                  <a:lnTo>
                    <a:pt x="646" y="6"/>
                  </a:lnTo>
                  <a:lnTo>
                    <a:pt x="646" y="6"/>
                  </a:lnTo>
                  <a:lnTo>
                    <a:pt x="650" y="4"/>
                  </a:lnTo>
                  <a:lnTo>
                    <a:pt x="650" y="4"/>
                  </a:lnTo>
                  <a:lnTo>
                    <a:pt x="652" y="6"/>
                  </a:lnTo>
                  <a:lnTo>
                    <a:pt x="652" y="6"/>
                  </a:lnTo>
                  <a:lnTo>
                    <a:pt x="658" y="6"/>
                  </a:lnTo>
                  <a:lnTo>
                    <a:pt x="658" y="6"/>
                  </a:lnTo>
                  <a:lnTo>
                    <a:pt x="660" y="6"/>
                  </a:lnTo>
                  <a:lnTo>
                    <a:pt x="660" y="6"/>
                  </a:lnTo>
                  <a:lnTo>
                    <a:pt x="664" y="4"/>
                  </a:lnTo>
                  <a:lnTo>
                    <a:pt x="664" y="4"/>
                  </a:lnTo>
                  <a:lnTo>
                    <a:pt x="664" y="6"/>
                  </a:lnTo>
                  <a:lnTo>
                    <a:pt x="664" y="6"/>
                  </a:lnTo>
                  <a:lnTo>
                    <a:pt x="668" y="6"/>
                  </a:lnTo>
                  <a:lnTo>
                    <a:pt x="668" y="6"/>
                  </a:lnTo>
                  <a:lnTo>
                    <a:pt x="670" y="6"/>
                  </a:lnTo>
                  <a:lnTo>
                    <a:pt x="670" y="6"/>
                  </a:lnTo>
                  <a:lnTo>
                    <a:pt x="674" y="6"/>
                  </a:lnTo>
                  <a:lnTo>
                    <a:pt x="674" y="6"/>
                  </a:lnTo>
                  <a:lnTo>
                    <a:pt x="676" y="6"/>
                  </a:lnTo>
                  <a:lnTo>
                    <a:pt x="678" y="6"/>
                  </a:lnTo>
                  <a:lnTo>
                    <a:pt x="678" y="6"/>
                  </a:lnTo>
                  <a:lnTo>
                    <a:pt x="682" y="4"/>
                  </a:lnTo>
                  <a:lnTo>
                    <a:pt x="682" y="4"/>
                  </a:lnTo>
                  <a:lnTo>
                    <a:pt x="684" y="4"/>
                  </a:lnTo>
                  <a:lnTo>
                    <a:pt x="684" y="4"/>
                  </a:lnTo>
                  <a:lnTo>
                    <a:pt x="686" y="4"/>
                  </a:lnTo>
                  <a:lnTo>
                    <a:pt x="686" y="4"/>
                  </a:lnTo>
                  <a:lnTo>
                    <a:pt x="688" y="4"/>
                  </a:lnTo>
                  <a:lnTo>
                    <a:pt x="688" y="4"/>
                  </a:lnTo>
                  <a:lnTo>
                    <a:pt x="690" y="6"/>
                  </a:lnTo>
                  <a:lnTo>
                    <a:pt x="690" y="6"/>
                  </a:lnTo>
                  <a:lnTo>
                    <a:pt x="692" y="6"/>
                  </a:lnTo>
                  <a:lnTo>
                    <a:pt x="692" y="6"/>
                  </a:lnTo>
                  <a:lnTo>
                    <a:pt x="696" y="6"/>
                  </a:lnTo>
                  <a:lnTo>
                    <a:pt x="696" y="6"/>
                  </a:lnTo>
                  <a:lnTo>
                    <a:pt x="700" y="6"/>
                  </a:lnTo>
                  <a:lnTo>
                    <a:pt x="700" y="6"/>
                  </a:lnTo>
                  <a:lnTo>
                    <a:pt x="706" y="6"/>
                  </a:lnTo>
                  <a:lnTo>
                    <a:pt x="706" y="6"/>
                  </a:lnTo>
                  <a:lnTo>
                    <a:pt x="706" y="8"/>
                  </a:lnTo>
                  <a:lnTo>
                    <a:pt x="706" y="8"/>
                  </a:lnTo>
                  <a:lnTo>
                    <a:pt x="708" y="10"/>
                  </a:lnTo>
                  <a:lnTo>
                    <a:pt x="708" y="10"/>
                  </a:lnTo>
                  <a:lnTo>
                    <a:pt x="712" y="10"/>
                  </a:lnTo>
                  <a:lnTo>
                    <a:pt x="712" y="10"/>
                  </a:lnTo>
                  <a:lnTo>
                    <a:pt x="716" y="8"/>
                  </a:lnTo>
                  <a:lnTo>
                    <a:pt x="716" y="8"/>
                  </a:lnTo>
                  <a:lnTo>
                    <a:pt x="722" y="8"/>
                  </a:lnTo>
                  <a:lnTo>
                    <a:pt x="722" y="8"/>
                  </a:lnTo>
                  <a:lnTo>
                    <a:pt x="728" y="6"/>
                  </a:lnTo>
                  <a:lnTo>
                    <a:pt x="728" y="6"/>
                  </a:lnTo>
                  <a:lnTo>
                    <a:pt x="728" y="6"/>
                  </a:lnTo>
                  <a:lnTo>
                    <a:pt x="728" y="6"/>
                  </a:lnTo>
                  <a:lnTo>
                    <a:pt x="734" y="4"/>
                  </a:lnTo>
                  <a:lnTo>
                    <a:pt x="734" y="4"/>
                  </a:lnTo>
                  <a:lnTo>
                    <a:pt x="746" y="4"/>
                  </a:lnTo>
                  <a:lnTo>
                    <a:pt x="746" y="4"/>
                  </a:lnTo>
                  <a:lnTo>
                    <a:pt x="746" y="6"/>
                  </a:lnTo>
                  <a:lnTo>
                    <a:pt x="746" y="6"/>
                  </a:lnTo>
                  <a:lnTo>
                    <a:pt x="750" y="6"/>
                  </a:lnTo>
                  <a:lnTo>
                    <a:pt x="754" y="6"/>
                  </a:lnTo>
                  <a:lnTo>
                    <a:pt x="754" y="6"/>
                  </a:lnTo>
                  <a:lnTo>
                    <a:pt x="764" y="6"/>
                  </a:lnTo>
                  <a:lnTo>
                    <a:pt x="764" y="6"/>
                  </a:lnTo>
                  <a:lnTo>
                    <a:pt x="766" y="6"/>
                  </a:lnTo>
                  <a:lnTo>
                    <a:pt x="766" y="6"/>
                  </a:lnTo>
                  <a:lnTo>
                    <a:pt x="766" y="6"/>
                  </a:lnTo>
                  <a:lnTo>
                    <a:pt x="770" y="6"/>
                  </a:lnTo>
                  <a:lnTo>
                    <a:pt x="770" y="6"/>
                  </a:lnTo>
                  <a:lnTo>
                    <a:pt x="774" y="6"/>
                  </a:lnTo>
                  <a:lnTo>
                    <a:pt x="774" y="6"/>
                  </a:lnTo>
                  <a:lnTo>
                    <a:pt x="774" y="6"/>
                  </a:lnTo>
                  <a:lnTo>
                    <a:pt x="774" y="6"/>
                  </a:lnTo>
                  <a:lnTo>
                    <a:pt x="776" y="6"/>
                  </a:lnTo>
                  <a:lnTo>
                    <a:pt x="776" y="6"/>
                  </a:lnTo>
                  <a:lnTo>
                    <a:pt x="776" y="6"/>
                  </a:lnTo>
                  <a:lnTo>
                    <a:pt x="776" y="6"/>
                  </a:lnTo>
                  <a:lnTo>
                    <a:pt x="778" y="8"/>
                  </a:lnTo>
                  <a:lnTo>
                    <a:pt x="778" y="8"/>
                  </a:lnTo>
                  <a:lnTo>
                    <a:pt x="780" y="8"/>
                  </a:lnTo>
                  <a:lnTo>
                    <a:pt x="780" y="8"/>
                  </a:lnTo>
                  <a:lnTo>
                    <a:pt x="780" y="6"/>
                  </a:lnTo>
                  <a:lnTo>
                    <a:pt x="780" y="6"/>
                  </a:lnTo>
                  <a:lnTo>
                    <a:pt x="784" y="6"/>
                  </a:lnTo>
                  <a:lnTo>
                    <a:pt x="786" y="6"/>
                  </a:lnTo>
                  <a:lnTo>
                    <a:pt x="786" y="6"/>
                  </a:lnTo>
                  <a:lnTo>
                    <a:pt x="788" y="8"/>
                  </a:lnTo>
                  <a:lnTo>
                    <a:pt x="788" y="8"/>
                  </a:lnTo>
                  <a:lnTo>
                    <a:pt x="790" y="8"/>
                  </a:lnTo>
                  <a:lnTo>
                    <a:pt x="790" y="8"/>
                  </a:lnTo>
                  <a:lnTo>
                    <a:pt x="790" y="6"/>
                  </a:lnTo>
                  <a:lnTo>
                    <a:pt x="790" y="6"/>
                  </a:lnTo>
                  <a:lnTo>
                    <a:pt x="790" y="6"/>
                  </a:lnTo>
                  <a:lnTo>
                    <a:pt x="798" y="6"/>
                  </a:lnTo>
                  <a:lnTo>
                    <a:pt x="798" y="6"/>
                  </a:lnTo>
                  <a:lnTo>
                    <a:pt x="800" y="6"/>
                  </a:lnTo>
                  <a:lnTo>
                    <a:pt x="800" y="6"/>
                  </a:lnTo>
                  <a:lnTo>
                    <a:pt x="806" y="6"/>
                  </a:lnTo>
                  <a:lnTo>
                    <a:pt x="806" y="6"/>
                  </a:lnTo>
                  <a:lnTo>
                    <a:pt x="806" y="6"/>
                  </a:lnTo>
                  <a:lnTo>
                    <a:pt x="806" y="6"/>
                  </a:lnTo>
                  <a:lnTo>
                    <a:pt x="808" y="6"/>
                  </a:lnTo>
                  <a:lnTo>
                    <a:pt x="808" y="6"/>
                  </a:lnTo>
                  <a:lnTo>
                    <a:pt x="810" y="6"/>
                  </a:lnTo>
                  <a:lnTo>
                    <a:pt x="810" y="6"/>
                  </a:lnTo>
                  <a:lnTo>
                    <a:pt x="812" y="4"/>
                  </a:lnTo>
                  <a:lnTo>
                    <a:pt x="812" y="4"/>
                  </a:lnTo>
                  <a:lnTo>
                    <a:pt x="816" y="4"/>
                  </a:lnTo>
                  <a:lnTo>
                    <a:pt x="816" y="4"/>
                  </a:lnTo>
                  <a:lnTo>
                    <a:pt x="818" y="4"/>
                  </a:lnTo>
                  <a:lnTo>
                    <a:pt x="818" y="4"/>
                  </a:lnTo>
                  <a:lnTo>
                    <a:pt x="818" y="4"/>
                  </a:lnTo>
                  <a:lnTo>
                    <a:pt x="818" y="4"/>
                  </a:lnTo>
                  <a:lnTo>
                    <a:pt x="818" y="4"/>
                  </a:lnTo>
                  <a:lnTo>
                    <a:pt x="818" y="4"/>
                  </a:lnTo>
                  <a:lnTo>
                    <a:pt x="818" y="4"/>
                  </a:lnTo>
                  <a:lnTo>
                    <a:pt x="818" y="4"/>
                  </a:lnTo>
                  <a:lnTo>
                    <a:pt x="820" y="4"/>
                  </a:lnTo>
                  <a:lnTo>
                    <a:pt x="820" y="4"/>
                  </a:lnTo>
                  <a:lnTo>
                    <a:pt x="822" y="4"/>
                  </a:lnTo>
                  <a:lnTo>
                    <a:pt x="822" y="4"/>
                  </a:lnTo>
                  <a:lnTo>
                    <a:pt x="826" y="4"/>
                  </a:lnTo>
                  <a:lnTo>
                    <a:pt x="826" y="4"/>
                  </a:lnTo>
                  <a:lnTo>
                    <a:pt x="832" y="4"/>
                  </a:lnTo>
                  <a:lnTo>
                    <a:pt x="832" y="4"/>
                  </a:lnTo>
                  <a:lnTo>
                    <a:pt x="834" y="4"/>
                  </a:lnTo>
                  <a:lnTo>
                    <a:pt x="834" y="4"/>
                  </a:lnTo>
                  <a:lnTo>
                    <a:pt x="838" y="4"/>
                  </a:lnTo>
                  <a:lnTo>
                    <a:pt x="838" y="4"/>
                  </a:lnTo>
                  <a:lnTo>
                    <a:pt x="840" y="4"/>
                  </a:lnTo>
                  <a:lnTo>
                    <a:pt x="840" y="4"/>
                  </a:lnTo>
                  <a:lnTo>
                    <a:pt x="848" y="4"/>
                  </a:lnTo>
                  <a:lnTo>
                    <a:pt x="848" y="4"/>
                  </a:lnTo>
                  <a:lnTo>
                    <a:pt x="850" y="6"/>
                  </a:lnTo>
                  <a:lnTo>
                    <a:pt x="850" y="6"/>
                  </a:lnTo>
                  <a:lnTo>
                    <a:pt x="852" y="6"/>
                  </a:lnTo>
                  <a:lnTo>
                    <a:pt x="852" y="6"/>
                  </a:lnTo>
                  <a:lnTo>
                    <a:pt x="854" y="6"/>
                  </a:lnTo>
                  <a:lnTo>
                    <a:pt x="854" y="6"/>
                  </a:lnTo>
                  <a:lnTo>
                    <a:pt x="856" y="6"/>
                  </a:lnTo>
                  <a:lnTo>
                    <a:pt x="856" y="6"/>
                  </a:lnTo>
                  <a:lnTo>
                    <a:pt x="860" y="6"/>
                  </a:lnTo>
                  <a:lnTo>
                    <a:pt x="860" y="6"/>
                  </a:lnTo>
                  <a:lnTo>
                    <a:pt x="860" y="6"/>
                  </a:lnTo>
                  <a:lnTo>
                    <a:pt x="860" y="6"/>
                  </a:lnTo>
                  <a:lnTo>
                    <a:pt x="860" y="6"/>
                  </a:lnTo>
                  <a:lnTo>
                    <a:pt x="860" y="6"/>
                  </a:lnTo>
                  <a:lnTo>
                    <a:pt x="864" y="4"/>
                  </a:lnTo>
                  <a:lnTo>
                    <a:pt x="864" y="4"/>
                  </a:lnTo>
                  <a:lnTo>
                    <a:pt x="868" y="4"/>
                  </a:lnTo>
                  <a:lnTo>
                    <a:pt x="868" y="4"/>
                  </a:lnTo>
                  <a:lnTo>
                    <a:pt x="874" y="4"/>
                  </a:lnTo>
                  <a:lnTo>
                    <a:pt x="880" y="4"/>
                  </a:lnTo>
                  <a:lnTo>
                    <a:pt x="880" y="4"/>
                  </a:lnTo>
                  <a:lnTo>
                    <a:pt x="888" y="4"/>
                  </a:lnTo>
                  <a:lnTo>
                    <a:pt x="888" y="4"/>
                  </a:lnTo>
                  <a:lnTo>
                    <a:pt x="894" y="4"/>
                  </a:lnTo>
                  <a:lnTo>
                    <a:pt x="894" y="4"/>
                  </a:lnTo>
                  <a:lnTo>
                    <a:pt x="896" y="4"/>
                  </a:lnTo>
                  <a:lnTo>
                    <a:pt x="896" y="4"/>
                  </a:lnTo>
                  <a:lnTo>
                    <a:pt x="912" y="4"/>
                  </a:lnTo>
                  <a:lnTo>
                    <a:pt x="912" y="4"/>
                  </a:lnTo>
                  <a:lnTo>
                    <a:pt x="914" y="6"/>
                  </a:lnTo>
                  <a:lnTo>
                    <a:pt x="914" y="6"/>
                  </a:lnTo>
                  <a:lnTo>
                    <a:pt x="928" y="6"/>
                  </a:lnTo>
                  <a:lnTo>
                    <a:pt x="928" y="6"/>
                  </a:lnTo>
                  <a:lnTo>
                    <a:pt x="930" y="6"/>
                  </a:lnTo>
                  <a:lnTo>
                    <a:pt x="930" y="6"/>
                  </a:lnTo>
                  <a:lnTo>
                    <a:pt x="932" y="4"/>
                  </a:lnTo>
                  <a:lnTo>
                    <a:pt x="932" y="4"/>
                  </a:lnTo>
                  <a:lnTo>
                    <a:pt x="936" y="6"/>
                  </a:lnTo>
                  <a:lnTo>
                    <a:pt x="936" y="6"/>
                  </a:lnTo>
                  <a:lnTo>
                    <a:pt x="942" y="4"/>
                  </a:lnTo>
                  <a:lnTo>
                    <a:pt x="942" y="4"/>
                  </a:lnTo>
                  <a:lnTo>
                    <a:pt x="948" y="4"/>
                  </a:lnTo>
                  <a:lnTo>
                    <a:pt x="948" y="4"/>
                  </a:lnTo>
                  <a:lnTo>
                    <a:pt x="950" y="4"/>
                  </a:lnTo>
                  <a:lnTo>
                    <a:pt x="950" y="4"/>
                  </a:lnTo>
                  <a:lnTo>
                    <a:pt x="950" y="4"/>
                  </a:lnTo>
                  <a:lnTo>
                    <a:pt x="950" y="4"/>
                  </a:lnTo>
                  <a:lnTo>
                    <a:pt x="952" y="4"/>
                  </a:lnTo>
                  <a:lnTo>
                    <a:pt x="952" y="4"/>
                  </a:lnTo>
                  <a:lnTo>
                    <a:pt x="954" y="4"/>
                  </a:lnTo>
                  <a:lnTo>
                    <a:pt x="954" y="4"/>
                  </a:lnTo>
                  <a:lnTo>
                    <a:pt x="956" y="4"/>
                  </a:lnTo>
                  <a:lnTo>
                    <a:pt x="960" y="4"/>
                  </a:lnTo>
                  <a:lnTo>
                    <a:pt x="960" y="4"/>
                  </a:lnTo>
                  <a:lnTo>
                    <a:pt x="962" y="4"/>
                  </a:lnTo>
                  <a:lnTo>
                    <a:pt x="962" y="4"/>
                  </a:lnTo>
                  <a:lnTo>
                    <a:pt x="968" y="4"/>
                  </a:lnTo>
                  <a:lnTo>
                    <a:pt x="968" y="4"/>
                  </a:lnTo>
                  <a:lnTo>
                    <a:pt x="968" y="4"/>
                  </a:lnTo>
                  <a:lnTo>
                    <a:pt x="968" y="2"/>
                  </a:lnTo>
                  <a:lnTo>
                    <a:pt x="968" y="2"/>
                  </a:lnTo>
                  <a:lnTo>
                    <a:pt x="980" y="6"/>
                  </a:lnTo>
                  <a:lnTo>
                    <a:pt x="980" y="6"/>
                  </a:lnTo>
                  <a:lnTo>
                    <a:pt x="984" y="6"/>
                  </a:lnTo>
                  <a:lnTo>
                    <a:pt x="988" y="6"/>
                  </a:lnTo>
                  <a:lnTo>
                    <a:pt x="988" y="6"/>
                  </a:lnTo>
                  <a:lnTo>
                    <a:pt x="990" y="4"/>
                  </a:lnTo>
                  <a:lnTo>
                    <a:pt x="990" y="4"/>
                  </a:lnTo>
                  <a:lnTo>
                    <a:pt x="994" y="4"/>
                  </a:lnTo>
                  <a:lnTo>
                    <a:pt x="994" y="4"/>
                  </a:lnTo>
                  <a:lnTo>
                    <a:pt x="996" y="4"/>
                  </a:lnTo>
                  <a:lnTo>
                    <a:pt x="996" y="4"/>
                  </a:lnTo>
                  <a:lnTo>
                    <a:pt x="998" y="6"/>
                  </a:lnTo>
                  <a:lnTo>
                    <a:pt x="998" y="6"/>
                  </a:lnTo>
                  <a:lnTo>
                    <a:pt x="1000" y="6"/>
                  </a:lnTo>
                  <a:lnTo>
                    <a:pt x="1000" y="6"/>
                  </a:lnTo>
                  <a:lnTo>
                    <a:pt x="1000" y="6"/>
                  </a:lnTo>
                  <a:lnTo>
                    <a:pt x="1000" y="6"/>
                  </a:lnTo>
                  <a:lnTo>
                    <a:pt x="1002" y="4"/>
                  </a:lnTo>
                  <a:lnTo>
                    <a:pt x="1002" y="4"/>
                  </a:lnTo>
                  <a:lnTo>
                    <a:pt x="1004" y="4"/>
                  </a:lnTo>
                  <a:lnTo>
                    <a:pt x="1004" y="4"/>
                  </a:lnTo>
                  <a:lnTo>
                    <a:pt x="1008" y="4"/>
                  </a:lnTo>
                  <a:lnTo>
                    <a:pt x="1008" y="4"/>
                  </a:lnTo>
                  <a:lnTo>
                    <a:pt x="1010" y="4"/>
                  </a:lnTo>
                  <a:lnTo>
                    <a:pt x="1010" y="4"/>
                  </a:lnTo>
                  <a:lnTo>
                    <a:pt x="1014" y="2"/>
                  </a:lnTo>
                  <a:lnTo>
                    <a:pt x="1014" y="2"/>
                  </a:lnTo>
                  <a:lnTo>
                    <a:pt x="1018" y="2"/>
                  </a:lnTo>
                  <a:lnTo>
                    <a:pt x="1018" y="2"/>
                  </a:lnTo>
                  <a:lnTo>
                    <a:pt x="1020" y="2"/>
                  </a:lnTo>
                  <a:lnTo>
                    <a:pt x="1024" y="4"/>
                  </a:lnTo>
                  <a:lnTo>
                    <a:pt x="1024" y="4"/>
                  </a:lnTo>
                  <a:lnTo>
                    <a:pt x="1026" y="2"/>
                  </a:lnTo>
                  <a:lnTo>
                    <a:pt x="1026" y="2"/>
                  </a:lnTo>
                  <a:lnTo>
                    <a:pt x="1030" y="4"/>
                  </a:lnTo>
                  <a:lnTo>
                    <a:pt x="1030" y="4"/>
                  </a:lnTo>
                  <a:lnTo>
                    <a:pt x="1032" y="4"/>
                  </a:lnTo>
                  <a:lnTo>
                    <a:pt x="1032" y="4"/>
                  </a:lnTo>
                  <a:lnTo>
                    <a:pt x="1032" y="4"/>
                  </a:lnTo>
                  <a:lnTo>
                    <a:pt x="1032" y="4"/>
                  </a:lnTo>
                  <a:lnTo>
                    <a:pt x="1034" y="6"/>
                  </a:lnTo>
                  <a:lnTo>
                    <a:pt x="1034" y="6"/>
                  </a:lnTo>
                  <a:lnTo>
                    <a:pt x="1036" y="6"/>
                  </a:lnTo>
                  <a:lnTo>
                    <a:pt x="1036" y="6"/>
                  </a:lnTo>
                  <a:lnTo>
                    <a:pt x="1038" y="6"/>
                  </a:lnTo>
                  <a:lnTo>
                    <a:pt x="1038" y="6"/>
                  </a:lnTo>
                  <a:lnTo>
                    <a:pt x="1038" y="4"/>
                  </a:lnTo>
                  <a:lnTo>
                    <a:pt x="1038" y="4"/>
                  </a:lnTo>
                  <a:lnTo>
                    <a:pt x="1042" y="4"/>
                  </a:lnTo>
                  <a:lnTo>
                    <a:pt x="1042" y="4"/>
                  </a:lnTo>
                  <a:lnTo>
                    <a:pt x="1046" y="2"/>
                  </a:lnTo>
                  <a:lnTo>
                    <a:pt x="1046" y="2"/>
                  </a:lnTo>
                  <a:lnTo>
                    <a:pt x="1058" y="6"/>
                  </a:lnTo>
                  <a:lnTo>
                    <a:pt x="1058" y="6"/>
                  </a:lnTo>
                  <a:lnTo>
                    <a:pt x="1060" y="4"/>
                  </a:lnTo>
                  <a:lnTo>
                    <a:pt x="1060" y="4"/>
                  </a:lnTo>
                  <a:lnTo>
                    <a:pt x="1066" y="4"/>
                  </a:lnTo>
                  <a:lnTo>
                    <a:pt x="1066" y="4"/>
                  </a:lnTo>
                  <a:lnTo>
                    <a:pt x="1068" y="6"/>
                  </a:lnTo>
                  <a:lnTo>
                    <a:pt x="1068" y="6"/>
                  </a:lnTo>
                  <a:lnTo>
                    <a:pt x="1070" y="4"/>
                  </a:lnTo>
                  <a:lnTo>
                    <a:pt x="1070" y="4"/>
                  </a:lnTo>
                  <a:lnTo>
                    <a:pt x="1070" y="4"/>
                  </a:lnTo>
                  <a:lnTo>
                    <a:pt x="1076" y="4"/>
                  </a:lnTo>
                  <a:lnTo>
                    <a:pt x="1080" y="6"/>
                  </a:lnTo>
                  <a:lnTo>
                    <a:pt x="1080" y="6"/>
                  </a:lnTo>
                  <a:lnTo>
                    <a:pt x="1082" y="4"/>
                  </a:lnTo>
                  <a:lnTo>
                    <a:pt x="1082" y="4"/>
                  </a:lnTo>
                  <a:lnTo>
                    <a:pt x="1082" y="4"/>
                  </a:lnTo>
                  <a:lnTo>
                    <a:pt x="1082" y="4"/>
                  </a:lnTo>
                  <a:lnTo>
                    <a:pt x="1088" y="4"/>
                  </a:lnTo>
                  <a:lnTo>
                    <a:pt x="1088" y="4"/>
                  </a:lnTo>
                  <a:lnTo>
                    <a:pt x="1092" y="2"/>
                  </a:lnTo>
                  <a:lnTo>
                    <a:pt x="1092" y="2"/>
                  </a:lnTo>
                  <a:lnTo>
                    <a:pt x="1098" y="2"/>
                  </a:lnTo>
                  <a:lnTo>
                    <a:pt x="1098" y="2"/>
                  </a:lnTo>
                  <a:lnTo>
                    <a:pt x="1102" y="2"/>
                  </a:lnTo>
                  <a:lnTo>
                    <a:pt x="1102" y="2"/>
                  </a:lnTo>
                  <a:lnTo>
                    <a:pt x="1104" y="2"/>
                  </a:lnTo>
                  <a:lnTo>
                    <a:pt x="1104" y="2"/>
                  </a:lnTo>
                  <a:lnTo>
                    <a:pt x="1108" y="2"/>
                  </a:lnTo>
                  <a:lnTo>
                    <a:pt x="1108" y="2"/>
                  </a:lnTo>
                  <a:lnTo>
                    <a:pt x="1112" y="2"/>
                  </a:lnTo>
                  <a:lnTo>
                    <a:pt x="1112" y="2"/>
                  </a:lnTo>
                  <a:lnTo>
                    <a:pt x="1112" y="2"/>
                  </a:lnTo>
                  <a:lnTo>
                    <a:pt x="1112" y="2"/>
                  </a:lnTo>
                  <a:lnTo>
                    <a:pt x="1118" y="0"/>
                  </a:lnTo>
                  <a:lnTo>
                    <a:pt x="1118" y="0"/>
                  </a:lnTo>
                  <a:lnTo>
                    <a:pt x="1122" y="2"/>
                  </a:lnTo>
                  <a:lnTo>
                    <a:pt x="1122" y="2"/>
                  </a:lnTo>
                  <a:lnTo>
                    <a:pt x="1122" y="2"/>
                  </a:lnTo>
                  <a:lnTo>
                    <a:pt x="1122" y="2"/>
                  </a:lnTo>
                  <a:lnTo>
                    <a:pt x="1126" y="2"/>
                  </a:lnTo>
                  <a:lnTo>
                    <a:pt x="1126" y="2"/>
                  </a:lnTo>
                  <a:lnTo>
                    <a:pt x="1126" y="2"/>
                  </a:lnTo>
                  <a:lnTo>
                    <a:pt x="1126" y="2"/>
                  </a:lnTo>
                  <a:lnTo>
                    <a:pt x="1130" y="0"/>
                  </a:lnTo>
                  <a:lnTo>
                    <a:pt x="1130" y="0"/>
                  </a:lnTo>
                  <a:lnTo>
                    <a:pt x="1136" y="0"/>
                  </a:lnTo>
                  <a:lnTo>
                    <a:pt x="1136" y="0"/>
                  </a:lnTo>
                  <a:lnTo>
                    <a:pt x="1140" y="0"/>
                  </a:lnTo>
                  <a:lnTo>
                    <a:pt x="1140" y="0"/>
                  </a:lnTo>
                  <a:lnTo>
                    <a:pt x="1146" y="0"/>
                  </a:lnTo>
                  <a:lnTo>
                    <a:pt x="1146" y="0"/>
                  </a:lnTo>
                  <a:lnTo>
                    <a:pt x="1152" y="0"/>
                  </a:lnTo>
                  <a:lnTo>
                    <a:pt x="1152" y="0"/>
                  </a:lnTo>
                  <a:lnTo>
                    <a:pt x="1156" y="0"/>
                  </a:lnTo>
                  <a:lnTo>
                    <a:pt x="1156" y="0"/>
                  </a:lnTo>
                  <a:lnTo>
                    <a:pt x="1158" y="0"/>
                  </a:lnTo>
                  <a:lnTo>
                    <a:pt x="1158" y="0"/>
                  </a:lnTo>
                  <a:lnTo>
                    <a:pt x="1162" y="0"/>
                  </a:lnTo>
                  <a:lnTo>
                    <a:pt x="1162" y="0"/>
                  </a:lnTo>
                  <a:lnTo>
                    <a:pt x="1166" y="0"/>
                  </a:lnTo>
                  <a:lnTo>
                    <a:pt x="1166" y="0"/>
                  </a:lnTo>
                  <a:lnTo>
                    <a:pt x="1172" y="0"/>
                  </a:lnTo>
                  <a:lnTo>
                    <a:pt x="1172" y="0"/>
                  </a:lnTo>
                  <a:lnTo>
                    <a:pt x="1174" y="0"/>
                  </a:lnTo>
                  <a:lnTo>
                    <a:pt x="1174" y="0"/>
                  </a:lnTo>
                  <a:lnTo>
                    <a:pt x="1178" y="2"/>
                  </a:lnTo>
                  <a:lnTo>
                    <a:pt x="1178" y="2"/>
                  </a:lnTo>
                  <a:lnTo>
                    <a:pt x="1186" y="2"/>
                  </a:lnTo>
                  <a:lnTo>
                    <a:pt x="1186" y="2"/>
                  </a:lnTo>
                  <a:lnTo>
                    <a:pt x="1190" y="2"/>
                  </a:lnTo>
                  <a:lnTo>
                    <a:pt x="1194" y="2"/>
                  </a:lnTo>
                  <a:lnTo>
                    <a:pt x="1194" y="2"/>
                  </a:lnTo>
                  <a:lnTo>
                    <a:pt x="1194" y="2"/>
                  </a:lnTo>
                  <a:lnTo>
                    <a:pt x="1194" y="2"/>
                  </a:lnTo>
                  <a:lnTo>
                    <a:pt x="1196" y="2"/>
                  </a:lnTo>
                  <a:lnTo>
                    <a:pt x="1196" y="2"/>
                  </a:lnTo>
                  <a:lnTo>
                    <a:pt x="1196" y="2"/>
                  </a:lnTo>
                  <a:lnTo>
                    <a:pt x="1196" y="2"/>
                  </a:lnTo>
                  <a:lnTo>
                    <a:pt x="1198" y="2"/>
                  </a:lnTo>
                  <a:lnTo>
                    <a:pt x="1198" y="2"/>
                  </a:lnTo>
                  <a:lnTo>
                    <a:pt x="1200" y="0"/>
                  </a:lnTo>
                  <a:lnTo>
                    <a:pt x="1200" y="0"/>
                  </a:lnTo>
                  <a:lnTo>
                    <a:pt x="1206" y="2"/>
                  </a:lnTo>
                  <a:lnTo>
                    <a:pt x="1206" y="2"/>
                  </a:lnTo>
                  <a:lnTo>
                    <a:pt x="1208" y="2"/>
                  </a:lnTo>
                  <a:lnTo>
                    <a:pt x="1208" y="2"/>
                  </a:lnTo>
                  <a:lnTo>
                    <a:pt x="1210" y="2"/>
                  </a:lnTo>
                  <a:lnTo>
                    <a:pt x="1210" y="2"/>
                  </a:lnTo>
                  <a:lnTo>
                    <a:pt x="1210" y="2"/>
                  </a:lnTo>
                  <a:lnTo>
                    <a:pt x="1210" y="2"/>
                  </a:lnTo>
                  <a:lnTo>
                    <a:pt x="1210" y="2"/>
                  </a:lnTo>
                  <a:lnTo>
                    <a:pt x="1210" y="2"/>
                  </a:lnTo>
                  <a:lnTo>
                    <a:pt x="1212" y="2"/>
                  </a:lnTo>
                  <a:lnTo>
                    <a:pt x="1212" y="2"/>
                  </a:lnTo>
                  <a:lnTo>
                    <a:pt x="1218" y="2"/>
                  </a:lnTo>
                  <a:lnTo>
                    <a:pt x="1218" y="2"/>
                  </a:lnTo>
                  <a:lnTo>
                    <a:pt x="1220" y="0"/>
                  </a:lnTo>
                  <a:lnTo>
                    <a:pt x="1220" y="0"/>
                  </a:lnTo>
                  <a:lnTo>
                    <a:pt x="1222" y="0"/>
                  </a:lnTo>
                  <a:lnTo>
                    <a:pt x="1222" y="0"/>
                  </a:lnTo>
                  <a:lnTo>
                    <a:pt x="1224" y="2"/>
                  </a:lnTo>
                  <a:lnTo>
                    <a:pt x="1224" y="2"/>
                  </a:lnTo>
                  <a:lnTo>
                    <a:pt x="1232" y="2"/>
                  </a:lnTo>
                  <a:lnTo>
                    <a:pt x="1232" y="2"/>
                  </a:lnTo>
                  <a:lnTo>
                    <a:pt x="1234" y="2"/>
                  </a:lnTo>
                  <a:lnTo>
                    <a:pt x="1234" y="2"/>
                  </a:lnTo>
                  <a:lnTo>
                    <a:pt x="1234" y="2"/>
                  </a:lnTo>
                  <a:lnTo>
                    <a:pt x="1234" y="2"/>
                  </a:lnTo>
                  <a:lnTo>
                    <a:pt x="1236" y="2"/>
                  </a:lnTo>
                  <a:lnTo>
                    <a:pt x="1236" y="2"/>
                  </a:lnTo>
                  <a:lnTo>
                    <a:pt x="1240" y="2"/>
                  </a:lnTo>
                  <a:lnTo>
                    <a:pt x="1240" y="2"/>
                  </a:lnTo>
                  <a:lnTo>
                    <a:pt x="1246" y="2"/>
                  </a:lnTo>
                  <a:lnTo>
                    <a:pt x="1246" y="2"/>
                  </a:lnTo>
                  <a:lnTo>
                    <a:pt x="1246" y="2"/>
                  </a:lnTo>
                  <a:lnTo>
                    <a:pt x="1246" y="2"/>
                  </a:lnTo>
                  <a:lnTo>
                    <a:pt x="1246" y="2"/>
                  </a:lnTo>
                  <a:lnTo>
                    <a:pt x="1246" y="2"/>
                  </a:lnTo>
                  <a:lnTo>
                    <a:pt x="1248" y="2"/>
                  </a:lnTo>
                  <a:lnTo>
                    <a:pt x="1248" y="2"/>
                  </a:lnTo>
                  <a:lnTo>
                    <a:pt x="1252" y="4"/>
                  </a:lnTo>
                  <a:lnTo>
                    <a:pt x="1252" y="4"/>
                  </a:lnTo>
                  <a:lnTo>
                    <a:pt x="1254" y="2"/>
                  </a:lnTo>
                  <a:lnTo>
                    <a:pt x="1254" y="2"/>
                  </a:lnTo>
                  <a:lnTo>
                    <a:pt x="1256" y="4"/>
                  </a:lnTo>
                  <a:lnTo>
                    <a:pt x="1256" y="4"/>
                  </a:lnTo>
                  <a:lnTo>
                    <a:pt x="1260" y="4"/>
                  </a:lnTo>
                  <a:lnTo>
                    <a:pt x="1260" y="4"/>
                  </a:lnTo>
                  <a:lnTo>
                    <a:pt x="1260" y="2"/>
                  </a:lnTo>
                  <a:lnTo>
                    <a:pt x="1260" y="2"/>
                  </a:lnTo>
                  <a:lnTo>
                    <a:pt x="1262" y="4"/>
                  </a:lnTo>
                  <a:lnTo>
                    <a:pt x="1262" y="4"/>
                  </a:lnTo>
                  <a:lnTo>
                    <a:pt x="1266" y="2"/>
                  </a:lnTo>
                  <a:lnTo>
                    <a:pt x="1266" y="2"/>
                  </a:lnTo>
                  <a:lnTo>
                    <a:pt x="1268" y="6"/>
                  </a:lnTo>
                  <a:lnTo>
                    <a:pt x="1268" y="6"/>
                  </a:lnTo>
                  <a:lnTo>
                    <a:pt x="1276" y="6"/>
                  </a:lnTo>
                  <a:lnTo>
                    <a:pt x="1276" y="6"/>
                  </a:lnTo>
                  <a:lnTo>
                    <a:pt x="1280" y="6"/>
                  </a:lnTo>
                  <a:lnTo>
                    <a:pt x="1282" y="4"/>
                  </a:lnTo>
                  <a:lnTo>
                    <a:pt x="1282" y="4"/>
                  </a:lnTo>
                  <a:lnTo>
                    <a:pt x="1286" y="4"/>
                  </a:lnTo>
                  <a:lnTo>
                    <a:pt x="1286" y="4"/>
                  </a:lnTo>
                  <a:lnTo>
                    <a:pt x="1288" y="4"/>
                  </a:lnTo>
                  <a:lnTo>
                    <a:pt x="1288" y="4"/>
                  </a:lnTo>
                  <a:lnTo>
                    <a:pt x="1294" y="4"/>
                  </a:lnTo>
                  <a:lnTo>
                    <a:pt x="1294" y="4"/>
                  </a:lnTo>
                  <a:lnTo>
                    <a:pt x="1300" y="2"/>
                  </a:lnTo>
                  <a:lnTo>
                    <a:pt x="1300" y="2"/>
                  </a:lnTo>
                  <a:lnTo>
                    <a:pt x="1302" y="4"/>
                  </a:lnTo>
                  <a:lnTo>
                    <a:pt x="1302" y="4"/>
                  </a:lnTo>
                  <a:lnTo>
                    <a:pt x="1304" y="4"/>
                  </a:lnTo>
                  <a:lnTo>
                    <a:pt x="1304" y="4"/>
                  </a:lnTo>
                  <a:lnTo>
                    <a:pt x="1314" y="2"/>
                  </a:lnTo>
                  <a:lnTo>
                    <a:pt x="1314" y="2"/>
                  </a:lnTo>
                  <a:lnTo>
                    <a:pt x="1318" y="4"/>
                  </a:lnTo>
                  <a:lnTo>
                    <a:pt x="1322" y="2"/>
                  </a:lnTo>
                  <a:lnTo>
                    <a:pt x="1322" y="2"/>
                  </a:lnTo>
                  <a:lnTo>
                    <a:pt x="1324" y="4"/>
                  </a:lnTo>
                  <a:lnTo>
                    <a:pt x="1324" y="4"/>
                  </a:lnTo>
                  <a:lnTo>
                    <a:pt x="1326" y="4"/>
                  </a:lnTo>
                  <a:lnTo>
                    <a:pt x="1326" y="4"/>
                  </a:lnTo>
                  <a:lnTo>
                    <a:pt x="1328" y="4"/>
                  </a:lnTo>
                  <a:lnTo>
                    <a:pt x="1328" y="4"/>
                  </a:lnTo>
                  <a:lnTo>
                    <a:pt x="1328" y="4"/>
                  </a:lnTo>
                  <a:lnTo>
                    <a:pt x="1328" y="4"/>
                  </a:lnTo>
                  <a:lnTo>
                    <a:pt x="1330" y="4"/>
                  </a:lnTo>
                  <a:lnTo>
                    <a:pt x="1330" y="4"/>
                  </a:lnTo>
                  <a:lnTo>
                    <a:pt x="1330" y="4"/>
                  </a:lnTo>
                  <a:lnTo>
                    <a:pt x="1330" y="4"/>
                  </a:lnTo>
                  <a:lnTo>
                    <a:pt x="1332" y="4"/>
                  </a:lnTo>
                  <a:lnTo>
                    <a:pt x="1332" y="4"/>
                  </a:lnTo>
                  <a:lnTo>
                    <a:pt x="1336" y="4"/>
                  </a:lnTo>
                  <a:lnTo>
                    <a:pt x="1336" y="4"/>
                  </a:lnTo>
                  <a:lnTo>
                    <a:pt x="1340" y="4"/>
                  </a:lnTo>
                  <a:lnTo>
                    <a:pt x="1344" y="4"/>
                  </a:lnTo>
                  <a:lnTo>
                    <a:pt x="1344" y="4"/>
                  </a:lnTo>
                  <a:lnTo>
                    <a:pt x="1346" y="4"/>
                  </a:lnTo>
                  <a:lnTo>
                    <a:pt x="1346" y="4"/>
                  </a:lnTo>
                  <a:lnTo>
                    <a:pt x="1348" y="4"/>
                  </a:lnTo>
                  <a:lnTo>
                    <a:pt x="1348" y="4"/>
                  </a:lnTo>
                  <a:lnTo>
                    <a:pt x="1352" y="4"/>
                  </a:lnTo>
                  <a:lnTo>
                    <a:pt x="1352" y="4"/>
                  </a:lnTo>
                  <a:lnTo>
                    <a:pt x="1356" y="4"/>
                  </a:lnTo>
                  <a:lnTo>
                    <a:pt x="1356" y="4"/>
                  </a:lnTo>
                  <a:lnTo>
                    <a:pt x="1360" y="4"/>
                  </a:lnTo>
                  <a:lnTo>
                    <a:pt x="1360" y="4"/>
                  </a:lnTo>
                  <a:lnTo>
                    <a:pt x="1362" y="4"/>
                  </a:lnTo>
                  <a:lnTo>
                    <a:pt x="1362" y="4"/>
                  </a:lnTo>
                  <a:lnTo>
                    <a:pt x="1366" y="6"/>
                  </a:lnTo>
                  <a:lnTo>
                    <a:pt x="1366" y="6"/>
                  </a:lnTo>
                  <a:lnTo>
                    <a:pt x="1366" y="8"/>
                  </a:lnTo>
                  <a:lnTo>
                    <a:pt x="1366" y="8"/>
                  </a:lnTo>
                  <a:lnTo>
                    <a:pt x="1368" y="8"/>
                  </a:lnTo>
                  <a:lnTo>
                    <a:pt x="1370" y="8"/>
                  </a:lnTo>
                  <a:lnTo>
                    <a:pt x="1370" y="8"/>
                  </a:lnTo>
                  <a:lnTo>
                    <a:pt x="1374" y="6"/>
                  </a:lnTo>
                  <a:lnTo>
                    <a:pt x="1374" y="6"/>
                  </a:lnTo>
                  <a:lnTo>
                    <a:pt x="1376" y="6"/>
                  </a:lnTo>
                  <a:lnTo>
                    <a:pt x="1376" y="6"/>
                  </a:lnTo>
                  <a:lnTo>
                    <a:pt x="1376" y="4"/>
                  </a:lnTo>
                  <a:lnTo>
                    <a:pt x="1376" y="4"/>
                  </a:lnTo>
                  <a:lnTo>
                    <a:pt x="1376" y="6"/>
                  </a:lnTo>
                  <a:lnTo>
                    <a:pt x="1376" y="6"/>
                  </a:lnTo>
                  <a:lnTo>
                    <a:pt x="1378" y="4"/>
                  </a:lnTo>
                  <a:lnTo>
                    <a:pt x="1378" y="4"/>
                  </a:lnTo>
                  <a:lnTo>
                    <a:pt x="1378" y="6"/>
                  </a:lnTo>
                  <a:lnTo>
                    <a:pt x="1378" y="6"/>
                  </a:lnTo>
                  <a:lnTo>
                    <a:pt x="1384" y="4"/>
                  </a:lnTo>
                  <a:lnTo>
                    <a:pt x="1384" y="4"/>
                  </a:lnTo>
                  <a:lnTo>
                    <a:pt x="1386" y="6"/>
                  </a:lnTo>
                  <a:lnTo>
                    <a:pt x="1386" y="6"/>
                  </a:lnTo>
                  <a:lnTo>
                    <a:pt x="1386" y="4"/>
                  </a:lnTo>
                  <a:lnTo>
                    <a:pt x="1386" y="4"/>
                  </a:lnTo>
                  <a:lnTo>
                    <a:pt x="1386" y="4"/>
                  </a:lnTo>
                  <a:lnTo>
                    <a:pt x="1386" y="4"/>
                  </a:lnTo>
                  <a:lnTo>
                    <a:pt x="1390" y="6"/>
                  </a:lnTo>
                  <a:lnTo>
                    <a:pt x="1390" y="6"/>
                  </a:lnTo>
                  <a:lnTo>
                    <a:pt x="1394" y="6"/>
                  </a:lnTo>
                  <a:lnTo>
                    <a:pt x="1394" y="6"/>
                  </a:lnTo>
                  <a:lnTo>
                    <a:pt x="1396" y="6"/>
                  </a:lnTo>
                  <a:lnTo>
                    <a:pt x="1396" y="6"/>
                  </a:lnTo>
                  <a:lnTo>
                    <a:pt x="1398" y="6"/>
                  </a:lnTo>
                  <a:lnTo>
                    <a:pt x="1398" y="6"/>
                  </a:lnTo>
                  <a:lnTo>
                    <a:pt x="1400" y="4"/>
                  </a:lnTo>
                  <a:lnTo>
                    <a:pt x="1400" y="4"/>
                  </a:lnTo>
                  <a:lnTo>
                    <a:pt x="1402" y="6"/>
                  </a:lnTo>
                  <a:lnTo>
                    <a:pt x="1402" y="6"/>
                  </a:lnTo>
                  <a:lnTo>
                    <a:pt x="1402" y="4"/>
                  </a:lnTo>
                  <a:lnTo>
                    <a:pt x="1402" y="4"/>
                  </a:lnTo>
                  <a:lnTo>
                    <a:pt x="1404" y="4"/>
                  </a:lnTo>
                  <a:lnTo>
                    <a:pt x="1404" y="4"/>
                  </a:lnTo>
                  <a:lnTo>
                    <a:pt x="1404" y="6"/>
                  </a:lnTo>
                  <a:lnTo>
                    <a:pt x="1404" y="6"/>
                  </a:lnTo>
                  <a:lnTo>
                    <a:pt x="1406" y="4"/>
                  </a:lnTo>
                  <a:lnTo>
                    <a:pt x="1406" y="4"/>
                  </a:lnTo>
                  <a:lnTo>
                    <a:pt x="1412" y="6"/>
                  </a:lnTo>
                  <a:lnTo>
                    <a:pt x="1412" y="6"/>
                  </a:lnTo>
                  <a:lnTo>
                    <a:pt x="1414" y="6"/>
                  </a:lnTo>
                  <a:lnTo>
                    <a:pt x="1414" y="6"/>
                  </a:lnTo>
                  <a:lnTo>
                    <a:pt x="1416" y="6"/>
                  </a:lnTo>
                  <a:lnTo>
                    <a:pt x="1416" y="6"/>
                  </a:lnTo>
                  <a:lnTo>
                    <a:pt x="1420" y="4"/>
                  </a:lnTo>
                  <a:lnTo>
                    <a:pt x="1420" y="4"/>
                  </a:lnTo>
                  <a:lnTo>
                    <a:pt x="1428" y="4"/>
                  </a:lnTo>
                  <a:lnTo>
                    <a:pt x="1428" y="4"/>
                  </a:lnTo>
                  <a:lnTo>
                    <a:pt x="1432" y="4"/>
                  </a:lnTo>
                  <a:lnTo>
                    <a:pt x="1432" y="4"/>
                  </a:lnTo>
                  <a:lnTo>
                    <a:pt x="1434" y="6"/>
                  </a:lnTo>
                  <a:lnTo>
                    <a:pt x="1434" y="6"/>
                  </a:lnTo>
                  <a:lnTo>
                    <a:pt x="1436" y="6"/>
                  </a:lnTo>
                  <a:lnTo>
                    <a:pt x="1436" y="6"/>
                  </a:lnTo>
                  <a:lnTo>
                    <a:pt x="1438" y="6"/>
                  </a:lnTo>
                  <a:lnTo>
                    <a:pt x="1438" y="6"/>
                  </a:lnTo>
                  <a:lnTo>
                    <a:pt x="1440" y="6"/>
                  </a:lnTo>
                  <a:lnTo>
                    <a:pt x="1440" y="6"/>
                  </a:lnTo>
                  <a:lnTo>
                    <a:pt x="1444" y="6"/>
                  </a:lnTo>
                  <a:lnTo>
                    <a:pt x="1444" y="6"/>
                  </a:lnTo>
                  <a:lnTo>
                    <a:pt x="1446" y="6"/>
                  </a:lnTo>
                  <a:lnTo>
                    <a:pt x="1446" y="6"/>
                  </a:lnTo>
                  <a:lnTo>
                    <a:pt x="1450" y="6"/>
                  </a:lnTo>
                  <a:lnTo>
                    <a:pt x="1450" y="6"/>
                  </a:lnTo>
                  <a:lnTo>
                    <a:pt x="1452" y="6"/>
                  </a:lnTo>
                  <a:lnTo>
                    <a:pt x="1452" y="6"/>
                  </a:lnTo>
                  <a:lnTo>
                    <a:pt x="1454" y="4"/>
                  </a:lnTo>
                  <a:lnTo>
                    <a:pt x="1454" y="4"/>
                  </a:lnTo>
                  <a:lnTo>
                    <a:pt x="1456" y="4"/>
                  </a:lnTo>
                  <a:lnTo>
                    <a:pt x="1456" y="4"/>
                  </a:lnTo>
                  <a:lnTo>
                    <a:pt x="1462" y="4"/>
                  </a:lnTo>
                  <a:lnTo>
                    <a:pt x="1462" y="4"/>
                  </a:lnTo>
                  <a:lnTo>
                    <a:pt x="1464" y="4"/>
                  </a:lnTo>
                  <a:lnTo>
                    <a:pt x="1464" y="4"/>
                  </a:lnTo>
                  <a:lnTo>
                    <a:pt x="1468" y="4"/>
                  </a:lnTo>
                  <a:lnTo>
                    <a:pt x="1468" y="4"/>
                  </a:lnTo>
                  <a:lnTo>
                    <a:pt x="1472" y="4"/>
                  </a:lnTo>
                  <a:lnTo>
                    <a:pt x="1472" y="4"/>
                  </a:lnTo>
                  <a:lnTo>
                    <a:pt x="1476" y="4"/>
                  </a:lnTo>
                  <a:lnTo>
                    <a:pt x="1476" y="4"/>
                  </a:lnTo>
                  <a:lnTo>
                    <a:pt x="1480" y="4"/>
                  </a:lnTo>
                  <a:lnTo>
                    <a:pt x="1480" y="4"/>
                  </a:lnTo>
                  <a:lnTo>
                    <a:pt x="1484" y="6"/>
                  </a:lnTo>
                  <a:lnTo>
                    <a:pt x="1484" y="6"/>
                  </a:lnTo>
                  <a:lnTo>
                    <a:pt x="1486" y="6"/>
                  </a:lnTo>
                  <a:lnTo>
                    <a:pt x="1486" y="6"/>
                  </a:lnTo>
                  <a:lnTo>
                    <a:pt x="1488" y="6"/>
                  </a:lnTo>
                  <a:lnTo>
                    <a:pt x="1488" y="6"/>
                  </a:lnTo>
                  <a:lnTo>
                    <a:pt x="1492" y="4"/>
                  </a:lnTo>
                  <a:lnTo>
                    <a:pt x="1492" y="4"/>
                  </a:lnTo>
                  <a:lnTo>
                    <a:pt x="1498" y="4"/>
                  </a:lnTo>
                  <a:lnTo>
                    <a:pt x="1498" y="4"/>
                  </a:lnTo>
                  <a:lnTo>
                    <a:pt x="1498" y="4"/>
                  </a:lnTo>
                  <a:lnTo>
                    <a:pt x="1498" y="4"/>
                  </a:lnTo>
                  <a:lnTo>
                    <a:pt x="1500" y="4"/>
                  </a:lnTo>
                  <a:lnTo>
                    <a:pt x="1500" y="4"/>
                  </a:lnTo>
                  <a:lnTo>
                    <a:pt x="1504" y="4"/>
                  </a:lnTo>
                  <a:lnTo>
                    <a:pt x="1504" y="4"/>
                  </a:lnTo>
                  <a:lnTo>
                    <a:pt x="1506" y="4"/>
                  </a:lnTo>
                  <a:lnTo>
                    <a:pt x="1506" y="4"/>
                  </a:lnTo>
                  <a:lnTo>
                    <a:pt x="1512" y="4"/>
                  </a:lnTo>
                  <a:lnTo>
                    <a:pt x="1512" y="4"/>
                  </a:lnTo>
                  <a:lnTo>
                    <a:pt x="1514" y="6"/>
                  </a:lnTo>
                  <a:lnTo>
                    <a:pt x="1514" y="6"/>
                  </a:lnTo>
                  <a:lnTo>
                    <a:pt x="1520" y="4"/>
                  </a:lnTo>
                  <a:lnTo>
                    <a:pt x="1526" y="4"/>
                  </a:lnTo>
                  <a:lnTo>
                    <a:pt x="1526" y="4"/>
                  </a:lnTo>
                  <a:lnTo>
                    <a:pt x="1526" y="4"/>
                  </a:lnTo>
                  <a:lnTo>
                    <a:pt x="1526" y="4"/>
                  </a:lnTo>
                  <a:lnTo>
                    <a:pt x="1526" y="4"/>
                  </a:lnTo>
                  <a:lnTo>
                    <a:pt x="1526" y="4"/>
                  </a:lnTo>
                  <a:lnTo>
                    <a:pt x="1528" y="4"/>
                  </a:lnTo>
                  <a:lnTo>
                    <a:pt x="1528" y="4"/>
                  </a:lnTo>
                  <a:lnTo>
                    <a:pt x="1532" y="4"/>
                  </a:lnTo>
                  <a:lnTo>
                    <a:pt x="1532" y="4"/>
                  </a:lnTo>
                  <a:lnTo>
                    <a:pt x="1540" y="4"/>
                  </a:lnTo>
                  <a:lnTo>
                    <a:pt x="1540" y="4"/>
                  </a:lnTo>
                  <a:lnTo>
                    <a:pt x="1542" y="4"/>
                  </a:lnTo>
                  <a:lnTo>
                    <a:pt x="1542" y="4"/>
                  </a:lnTo>
                  <a:lnTo>
                    <a:pt x="1546" y="4"/>
                  </a:lnTo>
                  <a:lnTo>
                    <a:pt x="1546" y="4"/>
                  </a:lnTo>
                  <a:lnTo>
                    <a:pt x="1546" y="4"/>
                  </a:lnTo>
                  <a:lnTo>
                    <a:pt x="1546" y="4"/>
                  </a:lnTo>
                  <a:lnTo>
                    <a:pt x="1550" y="6"/>
                  </a:lnTo>
                  <a:lnTo>
                    <a:pt x="1550" y="6"/>
                  </a:lnTo>
                  <a:lnTo>
                    <a:pt x="1556" y="4"/>
                  </a:lnTo>
                  <a:lnTo>
                    <a:pt x="1556" y="4"/>
                  </a:lnTo>
                  <a:lnTo>
                    <a:pt x="1560" y="6"/>
                  </a:lnTo>
                  <a:lnTo>
                    <a:pt x="1560" y="6"/>
                  </a:lnTo>
                  <a:lnTo>
                    <a:pt x="1564" y="4"/>
                  </a:lnTo>
                  <a:lnTo>
                    <a:pt x="1568" y="6"/>
                  </a:lnTo>
                  <a:lnTo>
                    <a:pt x="1568" y="6"/>
                  </a:lnTo>
                  <a:lnTo>
                    <a:pt x="1574" y="4"/>
                  </a:lnTo>
                  <a:lnTo>
                    <a:pt x="1574" y="4"/>
                  </a:lnTo>
                  <a:lnTo>
                    <a:pt x="1576" y="6"/>
                  </a:lnTo>
                  <a:lnTo>
                    <a:pt x="1576" y="6"/>
                  </a:lnTo>
                  <a:lnTo>
                    <a:pt x="1578" y="4"/>
                  </a:lnTo>
                  <a:lnTo>
                    <a:pt x="1578" y="4"/>
                  </a:lnTo>
                  <a:lnTo>
                    <a:pt x="1586" y="6"/>
                  </a:lnTo>
                  <a:lnTo>
                    <a:pt x="1586" y="6"/>
                  </a:lnTo>
                  <a:lnTo>
                    <a:pt x="1588" y="6"/>
                  </a:lnTo>
                  <a:lnTo>
                    <a:pt x="1588" y="6"/>
                  </a:lnTo>
                  <a:lnTo>
                    <a:pt x="1592" y="6"/>
                  </a:lnTo>
                  <a:lnTo>
                    <a:pt x="1592" y="6"/>
                  </a:lnTo>
                  <a:lnTo>
                    <a:pt x="1594" y="6"/>
                  </a:lnTo>
                  <a:lnTo>
                    <a:pt x="1594" y="6"/>
                  </a:lnTo>
                  <a:lnTo>
                    <a:pt x="1594" y="6"/>
                  </a:lnTo>
                  <a:lnTo>
                    <a:pt x="1596" y="4"/>
                  </a:lnTo>
                  <a:lnTo>
                    <a:pt x="1596" y="4"/>
                  </a:lnTo>
                  <a:lnTo>
                    <a:pt x="1602" y="4"/>
                  </a:lnTo>
                  <a:lnTo>
                    <a:pt x="1602" y="4"/>
                  </a:lnTo>
                  <a:lnTo>
                    <a:pt x="1608" y="4"/>
                  </a:lnTo>
                  <a:lnTo>
                    <a:pt x="1608" y="4"/>
                  </a:lnTo>
                  <a:lnTo>
                    <a:pt x="1610" y="4"/>
                  </a:lnTo>
                  <a:lnTo>
                    <a:pt x="1610" y="4"/>
                  </a:lnTo>
                  <a:lnTo>
                    <a:pt x="1612" y="4"/>
                  </a:lnTo>
                  <a:lnTo>
                    <a:pt x="1612" y="4"/>
                  </a:lnTo>
                  <a:lnTo>
                    <a:pt x="1616" y="4"/>
                  </a:lnTo>
                  <a:lnTo>
                    <a:pt x="1616" y="4"/>
                  </a:lnTo>
                  <a:lnTo>
                    <a:pt x="1618" y="4"/>
                  </a:lnTo>
                  <a:lnTo>
                    <a:pt x="1618" y="4"/>
                  </a:lnTo>
                  <a:lnTo>
                    <a:pt x="1624" y="4"/>
                  </a:lnTo>
                  <a:lnTo>
                    <a:pt x="1624" y="4"/>
                  </a:lnTo>
                  <a:lnTo>
                    <a:pt x="1626" y="4"/>
                  </a:lnTo>
                  <a:lnTo>
                    <a:pt x="1626" y="4"/>
                  </a:lnTo>
                  <a:lnTo>
                    <a:pt x="1628" y="4"/>
                  </a:lnTo>
                  <a:lnTo>
                    <a:pt x="1628" y="4"/>
                  </a:lnTo>
                  <a:lnTo>
                    <a:pt x="1632" y="4"/>
                  </a:lnTo>
                  <a:lnTo>
                    <a:pt x="1632" y="4"/>
                  </a:lnTo>
                  <a:lnTo>
                    <a:pt x="1634" y="4"/>
                  </a:lnTo>
                  <a:lnTo>
                    <a:pt x="1634" y="4"/>
                  </a:lnTo>
                  <a:lnTo>
                    <a:pt x="1640" y="4"/>
                  </a:lnTo>
                  <a:lnTo>
                    <a:pt x="1640" y="4"/>
                  </a:lnTo>
                  <a:lnTo>
                    <a:pt x="1642" y="4"/>
                  </a:lnTo>
                  <a:lnTo>
                    <a:pt x="1642" y="4"/>
                  </a:lnTo>
                  <a:lnTo>
                    <a:pt x="1644" y="4"/>
                  </a:lnTo>
                  <a:lnTo>
                    <a:pt x="1644" y="4"/>
                  </a:lnTo>
                  <a:lnTo>
                    <a:pt x="1648" y="4"/>
                  </a:lnTo>
                  <a:lnTo>
                    <a:pt x="1648" y="4"/>
                  </a:lnTo>
                  <a:lnTo>
                    <a:pt x="1650" y="4"/>
                  </a:lnTo>
                  <a:lnTo>
                    <a:pt x="1650" y="4"/>
                  </a:lnTo>
                  <a:lnTo>
                    <a:pt x="1656" y="4"/>
                  </a:lnTo>
                  <a:lnTo>
                    <a:pt x="1656" y="4"/>
                  </a:lnTo>
                  <a:lnTo>
                    <a:pt x="1658" y="4"/>
                  </a:lnTo>
                  <a:lnTo>
                    <a:pt x="1658" y="4"/>
                  </a:lnTo>
                  <a:lnTo>
                    <a:pt x="1662" y="4"/>
                  </a:lnTo>
                  <a:lnTo>
                    <a:pt x="1662" y="4"/>
                  </a:lnTo>
                  <a:lnTo>
                    <a:pt x="1664" y="4"/>
                  </a:lnTo>
                  <a:lnTo>
                    <a:pt x="1664" y="4"/>
                  </a:lnTo>
                  <a:lnTo>
                    <a:pt x="1668" y="4"/>
                  </a:lnTo>
                  <a:lnTo>
                    <a:pt x="1668" y="4"/>
                  </a:lnTo>
                  <a:lnTo>
                    <a:pt x="1670" y="4"/>
                  </a:lnTo>
                  <a:lnTo>
                    <a:pt x="1670" y="4"/>
                  </a:lnTo>
                  <a:lnTo>
                    <a:pt x="1680" y="4"/>
                  </a:lnTo>
                  <a:lnTo>
                    <a:pt x="1680" y="4"/>
                  </a:lnTo>
                  <a:lnTo>
                    <a:pt x="1688" y="6"/>
                  </a:lnTo>
                  <a:lnTo>
                    <a:pt x="1688" y="6"/>
                  </a:lnTo>
                  <a:lnTo>
                    <a:pt x="1690" y="6"/>
                  </a:lnTo>
                  <a:lnTo>
                    <a:pt x="1690" y="6"/>
                  </a:lnTo>
                  <a:lnTo>
                    <a:pt x="1692" y="6"/>
                  </a:lnTo>
                  <a:lnTo>
                    <a:pt x="1692" y="6"/>
                  </a:lnTo>
                  <a:lnTo>
                    <a:pt x="1692" y="6"/>
                  </a:lnTo>
                  <a:lnTo>
                    <a:pt x="1692" y="6"/>
                  </a:lnTo>
                  <a:lnTo>
                    <a:pt x="1696" y="4"/>
                  </a:lnTo>
                  <a:lnTo>
                    <a:pt x="1696" y="4"/>
                  </a:lnTo>
                  <a:lnTo>
                    <a:pt x="1702" y="6"/>
                  </a:lnTo>
                  <a:lnTo>
                    <a:pt x="1702" y="6"/>
                  </a:lnTo>
                  <a:lnTo>
                    <a:pt x="1704" y="8"/>
                  </a:lnTo>
                  <a:lnTo>
                    <a:pt x="1704" y="8"/>
                  </a:lnTo>
                  <a:lnTo>
                    <a:pt x="1706" y="6"/>
                  </a:lnTo>
                  <a:lnTo>
                    <a:pt x="1706" y="6"/>
                  </a:lnTo>
                  <a:lnTo>
                    <a:pt x="1706" y="6"/>
                  </a:lnTo>
                  <a:lnTo>
                    <a:pt x="1706" y="6"/>
                  </a:lnTo>
                  <a:lnTo>
                    <a:pt x="1706" y="6"/>
                  </a:lnTo>
                  <a:lnTo>
                    <a:pt x="1710" y="6"/>
                  </a:lnTo>
                  <a:lnTo>
                    <a:pt x="1710" y="6"/>
                  </a:lnTo>
                  <a:lnTo>
                    <a:pt x="1712" y="8"/>
                  </a:lnTo>
                  <a:lnTo>
                    <a:pt x="1712" y="8"/>
                  </a:lnTo>
                  <a:lnTo>
                    <a:pt x="1714" y="6"/>
                  </a:lnTo>
                  <a:lnTo>
                    <a:pt x="1718" y="6"/>
                  </a:lnTo>
                  <a:lnTo>
                    <a:pt x="1718" y="6"/>
                  </a:lnTo>
                  <a:lnTo>
                    <a:pt x="1722" y="6"/>
                  </a:lnTo>
                  <a:lnTo>
                    <a:pt x="1722" y="6"/>
                  </a:lnTo>
                  <a:lnTo>
                    <a:pt x="1724" y="6"/>
                  </a:lnTo>
                  <a:lnTo>
                    <a:pt x="1724" y="6"/>
                  </a:lnTo>
                  <a:lnTo>
                    <a:pt x="1724" y="6"/>
                  </a:lnTo>
                  <a:lnTo>
                    <a:pt x="1724" y="6"/>
                  </a:lnTo>
                  <a:lnTo>
                    <a:pt x="1726" y="8"/>
                  </a:lnTo>
                  <a:lnTo>
                    <a:pt x="1726" y="8"/>
                  </a:lnTo>
                  <a:lnTo>
                    <a:pt x="1728" y="8"/>
                  </a:lnTo>
                  <a:lnTo>
                    <a:pt x="1730" y="6"/>
                  </a:lnTo>
                  <a:lnTo>
                    <a:pt x="1730" y="6"/>
                  </a:lnTo>
                  <a:lnTo>
                    <a:pt x="1734" y="6"/>
                  </a:lnTo>
                  <a:lnTo>
                    <a:pt x="1734" y="6"/>
                  </a:lnTo>
                  <a:lnTo>
                    <a:pt x="1736" y="6"/>
                  </a:lnTo>
                  <a:lnTo>
                    <a:pt x="1736" y="6"/>
                  </a:lnTo>
                  <a:lnTo>
                    <a:pt x="1736" y="6"/>
                  </a:lnTo>
                  <a:lnTo>
                    <a:pt x="1736" y="6"/>
                  </a:lnTo>
                  <a:lnTo>
                    <a:pt x="1738" y="6"/>
                  </a:lnTo>
                  <a:lnTo>
                    <a:pt x="1738" y="6"/>
                  </a:lnTo>
                  <a:lnTo>
                    <a:pt x="1750" y="4"/>
                  </a:lnTo>
                  <a:lnTo>
                    <a:pt x="1750" y="4"/>
                  </a:lnTo>
                  <a:lnTo>
                    <a:pt x="1754" y="6"/>
                  </a:lnTo>
                  <a:lnTo>
                    <a:pt x="1754" y="6"/>
                  </a:lnTo>
                  <a:lnTo>
                    <a:pt x="1754" y="6"/>
                  </a:lnTo>
                  <a:lnTo>
                    <a:pt x="1754" y="6"/>
                  </a:lnTo>
                  <a:lnTo>
                    <a:pt x="1754" y="6"/>
                  </a:lnTo>
                  <a:lnTo>
                    <a:pt x="1758" y="6"/>
                  </a:lnTo>
                  <a:lnTo>
                    <a:pt x="1758" y="6"/>
                  </a:lnTo>
                  <a:lnTo>
                    <a:pt x="1762" y="6"/>
                  </a:lnTo>
                  <a:lnTo>
                    <a:pt x="1762" y="6"/>
                  </a:lnTo>
                  <a:lnTo>
                    <a:pt x="1764" y="4"/>
                  </a:lnTo>
                  <a:lnTo>
                    <a:pt x="1764" y="4"/>
                  </a:lnTo>
                  <a:lnTo>
                    <a:pt x="1766" y="6"/>
                  </a:lnTo>
                  <a:lnTo>
                    <a:pt x="1766" y="6"/>
                  </a:lnTo>
                  <a:lnTo>
                    <a:pt x="1770" y="4"/>
                  </a:lnTo>
                  <a:lnTo>
                    <a:pt x="1770" y="4"/>
                  </a:lnTo>
                  <a:lnTo>
                    <a:pt x="1772" y="6"/>
                  </a:lnTo>
                  <a:lnTo>
                    <a:pt x="1772" y="6"/>
                  </a:lnTo>
                  <a:lnTo>
                    <a:pt x="1776" y="4"/>
                  </a:lnTo>
                  <a:lnTo>
                    <a:pt x="1776" y="4"/>
                  </a:lnTo>
                  <a:lnTo>
                    <a:pt x="1782" y="4"/>
                  </a:lnTo>
                  <a:lnTo>
                    <a:pt x="1782" y="4"/>
                  </a:lnTo>
                  <a:lnTo>
                    <a:pt x="1782" y="4"/>
                  </a:lnTo>
                  <a:lnTo>
                    <a:pt x="1782" y="4"/>
                  </a:lnTo>
                  <a:lnTo>
                    <a:pt x="1784" y="6"/>
                  </a:lnTo>
                  <a:lnTo>
                    <a:pt x="1784" y="6"/>
                  </a:lnTo>
                  <a:lnTo>
                    <a:pt x="1792" y="6"/>
                  </a:lnTo>
                  <a:lnTo>
                    <a:pt x="1792" y="6"/>
                  </a:lnTo>
                  <a:lnTo>
                    <a:pt x="1794" y="4"/>
                  </a:lnTo>
                  <a:lnTo>
                    <a:pt x="1794" y="4"/>
                  </a:lnTo>
                  <a:lnTo>
                    <a:pt x="1798" y="6"/>
                  </a:lnTo>
                  <a:lnTo>
                    <a:pt x="1798" y="6"/>
                  </a:lnTo>
                  <a:lnTo>
                    <a:pt x="1800" y="6"/>
                  </a:lnTo>
                  <a:lnTo>
                    <a:pt x="1800" y="6"/>
                  </a:lnTo>
                  <a:lnTo>
                    <a:pt x="1800" y="6"/>
                  </a:lnTo>
                  <a:lnTo>
                    <a:pt x="1800" y="6"/>
                  </a:lnTo>
                  <a:lnTo>
                    <a:pt x="1802" y="4"/>
                  </a:lnTo>
                  <a:lnTo>
                    <a:pt x="1802" y="4"/>
                  </a:lnTo>
                  <a:lnTo>
                    <a:pt x="1802" y="6"/>
                  </a:lnTo>
                  <a:lnTo>
                    <a:pt x="1802" y="6"/>
                  </a:lnTo>
                  <a:lnTo>
                    <a:pt x="1804" y="4"/>
                  </a:lnTo>
                  <a:lnTo>
                    <a:pt x="1804" y="4"/>
                  </a:lnTo>
                  <a:lnTo>
                    <a:pt x="1804" y="6"/>
                  </a:lnTo>
                  <a:lnTo>
                    <a:pt x="1804" y="6"/>
                  </a:lnTo>
                  <a:lnTo>
                    <a:pt x="1812" y="6"/>
                  </a:lnTo>
                  <a:lnTo>
                    <a:pt x="1812" y="6"/>
                  </a:lnTo>
                  <a:lnTo>
                    <a:pt x="1814" y="6"/>
                  </a:lnTo>
                  <a:lnTo>
                    <a:pt x="1814" y="6"/>
                  </a:lnTo>
                  <a:lnTo>
                    <a:pt x="1816" y="6"/>
                  </a:lnTo>
                  <a:lnTo>
                    <a:pt x="1816" y="6"/>
                  </a:lnTo>
                  <a:lnTo>
                    <a:pt x="1820" y="6"/>
                  </a:lnTo>
                  <a:lnTo>
                    <a:pt x="1820" y="6"/>
                  </a:lnTo>
                  <a:lnTo>
                    <a:pt x="1820" y="6"/>
                  </a:lnTo>
                  <a:lnTo>
                    <a:pt x="1820" y="6"/>
                  </a:lnTo>
                  <a:lnTo>
                    <a:pt x="1824" y="6"/>
                  </a:lnTo>
                  <a:lnTo>
                    <a:pt x="1824" y="6"/>
                  </a:lnTo>
                  <a:lnTo>
                    <a:pt x="1826" y="6"/>
                  </a:lnTo>
                  <a:lnTo>
                    <a:pt x="1826" y="6"/>
                  </a:lnTo>
                  <a:lnTo>
                    <a:pt x="1826" y="8"/>
                  </a:lnTo>
                  <a:lnTo>
                    <a:pt x="1826" y="8"/>
                  </a:lnTo>
                  <a:lnTo>
                    <a:pt x="1828" y="8"/>
                  </a:lnTo>
                  <a:lnTo>
                    <a:pt x="1828" y="8"/>
                  </a:lnTo>
                  <a:lnTo>
                    <a:pt x="1832" y="8"/>
                  </a:lnTo>
                  <a:lnTo>
                    <a:pt x="1832" y="8"/>
                  </a:lnTo>
                  <a:lnTo>
                    <a:pt x="1836" y="6"/>
                  </a:lnTo>
                  <a:lnTo>
                    <a:pt x="1836" y="6"/>
                  </a:lnTo>
                  <a:lnTo>
                    <a:pt x="1838" y="6"/>
                  </a:lnTo>
                  <a:lnTo>
                    <a:pt x="1838" y="6"/>
                  </a:lnTo>
                  <a:lnTo>
                    <a:pt x="1840" y="6"/>
                  </a:lnTo>
                  <a:lnTo>
                    <a:pt x="1840" y="6"/>
                  </a:lnTo>
                  <a:lnTo>
                    <a:pt x="1842" y="6"/>
                  </a:lnTo>
                  <a:lnTo>
                    <a:pt x="1842" y="6"/>
                  </a:lnTo>
                  <a:lnTo>
                    <a:pt x="1842" y="6"/>
                  </a:lnTo>
                  <a:lnTo>
                    <a:pt x="1842" y="6"/>
                  </a:lnTo>
                  <a:lnTo>
                    <a:pt x="1842" y="6"/>
                  </a:lnTo>
                  <a:lnTo>
                    <a:pt x="1842" y="6"/>
                  </a:lnTo>
                  <a:lnTo>
                    <a:pt x="1844" y="6"/>
                  </a:lnTo>
                  <a:lnTo>
                    <a:pt x="1844" y="6"/>
                  </a:lnTo>
                  <a:lnTo>
                    <a:pt x="1846" y="6"/>
                  </a:lnTo>
                  <a:lnTo>
                    <a:pt x="1846" y="6"/>
                  </a:lnTo>
                  <a:lnTo>
                    <a:pt x="1848" y="6"/>
                  </a:lnTo>
                  <a:lnTo>
                    <a:pt x="1848" y="6"/>
                  </a:lnTo>
                  <a:lnTo>
                    <a:pt x="1850" y="6"/>
                  </a:lnTo>
                  <a:lnTo>
                    <a:pt x="1850" y="6"/>
                  </a:lnTo>
                  <a:lnTo>
                    <a:pt x="1850" y="6"/>
                  </a:lnTo>
                  <a:lnTo>
                    <a:pt x="1850" y="6"/>
                  </a:lnTo>
                  <a:lnTo>
                    <a:pt x="1852" y="6"/>
                  </a:lnTo>
                  <a:lnTo>
                    <a:pt x="1852" y="6"/>
                  </a:lnTo>
                  <a:lnTo>
                    <a:pt x="1854" y="6"/>
                  </a:lnTo>
                  <a:lnTo>
                    <a:pt x="1854" y="6"/>
                  </a:lnTo>
                  <a:lnTo>
                    <a:pt x="1858" y="6"/>
                  </a:lnTo>
                  <a:lnTo>
                    <a:pt x="1858" y="6"/>
                  </a:lnTo>
                  <a:lnTo>
                    <a:pt x="1860" y="6"/>
                  </a:lnTo>
                  <a:lnTo>
                    <a:pt x="1864" y="6"/>
                  </a:lnTo>
                  <a:lnTo>
                    <a:pt x="1864" y="6"/>
                  </a:lnTo>
                  <a:lnTo>
                    <a:pt x="1864" y="6"/>
                  </a:lnTo>
                  <a:lnTo>
                    <a:pt x="1864" y="6"/>
                  </a:lnTo>
                  <a:lnTo>
                    <a:pt x="1864" y="6"/>
                  </a:lnTo>
                  <a:lnTo>
                    <a:pt x="1864" y="6"/>
                  </a:lnTo>
                  <a:lnTo>
                    <a:pt x="1866" y="6"/>
                  </a:lnTo>
                  <a:lnTo>
                    <a:pt x="1866" y="6"/>
                  </a:lnTo>
                  <a:lnTo>
                    <a:pt x="1872" y="6"/>
                  </a:lnTo>
                  <a:lnTo>
                    <a:pt x="1872" y="6"/>
                  </a:lnTo>
                  <a:lnTo>
                    <a:pt x="1880" y="6"/>
                  </a:lnTo>
                  <a:lnTo>
                    <a:pt x="1880" y="6"/>
                  </a:lnTo>
                  <a:lnTo>
                    <a:pt x="1882" y="6"/>
                  </a:lnTo>
                  <a:lnTo>
                    <a:pt x="1882" y="6"/>
                  </a:lnTo>
                  <a:lnTo>
                    <a:pt x="1888" y="6"/>
                  </a:lnTo>
                  <a:lnTo>
                    <a:pt x="1888" y="6"/>
                  </a:lnTo>
                  <a:lnTo>
                    <a:pt x="1892" y="6"/>
                  </a:lnTo>
                  <a:lnTo>
                    <a:pt x="1892" y="6"/>
                  </a:lnTo>
                  <a:lnTo>
                    <a:pt x="1896" y="6"/>
                  </a:lnTo>
                  <a:lnTo>
                    <a:pt x="1896" y="6"/>
                  </a:lnTo>
                  <a:lnTo>
                    <a:pt x="1898" y="6"/>
                  </a:lnTo>
                  <a:lnTo>
                    <a:pt x="1898" y="6"/>
                  </a:lnTo>
                  <a:lnTo>
                    <a:pt x="1902" y="4"/>
                  </a:lnTo>
                  <a:lnTo>
                    <a:pt x="1902" y="4"/>
                  </a:lnTo>
                  <a:lnTo>
                    <a:pt x="1906" y="6"/>
                  </a:lnTo>
                  <a:lnTo>
                    <a:pt x="1906" y="6"/>
                  </a:lnTo>
                  <a:lnTo>
                    <a:pt x="1914" y="4"/>
                  </a:lnTo>
                  <a:lnTo>
                    <a:pt x="1914" y="4"/>
                  </a:lnTo>
                  <a:lnTo>
                    <a:pt x="1916" y="6"/>
                  </a:lnTo>
                  <a:lnTo>
                    <a:pt x="1916" y="6"/>
                  </a:lnTo>
                  <a:lnTo>
                    <a:pt x="1916" y="6"/>
                  </a:lnTo>
                  <a:lnTo>
                    <a:pt x="1916" y="6"/>
                  </a:lnTo>
                  <a:lnTo>
                    <a:pt x="1916" y="6"/>
                  </a:lnTo>
                  <a:lnTo>
                    <a:pt x="1916" y="6"/>
                  </a:lnTo>
                  <a:lnTo>
                    <a:pt x="1918" y="8"/>
                  </a:lnTo>
                  <a:lnTo>
                    <a:pt x="1918" y="8"/>
                  </a:lnTo>
                  <a:lnTo>
                    <a:pt x="1922" y="8"/>
                  </a:lnTo>
                  <a:lnTo>
                    <a:pt x="1926" y="8"/>
                  </a:lnTo>
                  <a:lnTo>
                    <a:pt x="1926" y="8"/>
                  </a:lnTo>
                  <a:lnTo>
                    <a:pt x="1928" y="10"/>
                  </a:lnTo>
                  <a:lnTo>
                    <a:pt x="1928" y="10"/>
                  </a:lnTo>
                  <a:lnTo>
                    <a:pt x="1934" y="8"/>
                  </a:lnTo>
                  <a:lnTo>
                    <a:pt x="1934" y="8"/>
                  </a:lnTo>
                  <a:lnTo>
                    <a:pt x="1944" y="6"/>
                  </a:lnTo>
                  <a:lnTo>
                    <a:pt x="1944" y="6"/>
                  </a:lnTo>
                  <a:lnTo>
                    <a:pt x="1946" y="6"/>
                  </a:lnTo>
                  <a:lnTo>
                    <a:pt x="1946" y="6"/>
                  </a:lnTo>
                  <a:lnTo>
                    <a:pt x="1948" y="4"/>
                  </a:lnTo>
                  <a:lnTo>
                    <a:pt x="1948" y="4"/>
                  </a:lnTo>
                  <a:lnTo>
                    <a:pt x="1950" y="4"/>
                  </a:lnTo>
                  <a:lnTo>
                    <a:pt x="1950" y="4"/>
                  </a:lnTo>
                  <a:lnTo>
                    <a:pt x="1950" y="6"/>
                  </a:lnTo>
                  <a:lnTo>
                    <a:pt x="1950" y="6"/>
                  </a:lnTo>
                  <a:lnTo>
                    <a:pt x="1954" y="6"/>
                  </a:lnTo>
                  <a:lnTo>
                    <a:pt x="1954" y="6"/>
                  </a:lnTo>
                  <a:lnTo>
                    <a:pt x="1960" y="6"/>
                  </a:lnTo>
                  <a:lnTo>
                    <a:pt x="1960" y="6"/>
                  </a:lnTo>
                  <a:lnTo>
                    <a:pt x="1960" y="4"/>
                  </a:lnTo>
                  <a:lnTo>
                    <a:pt x="1960" y="4"/>
                  </a:lnTo>
                  <a:lnTo>
                    <a:pt x="1962" y="4"/>
                  </a:lnTo>
                  <a:lnTo>
                    <a:pt x="1962" y="4"/>
                  </a:lnTo>
                  <a:lnTo>
                    <a:pt x="1968" y="6"/>
                  </a:lnTo>
                  <a:lnTo>
                    <a:pt x="1968" y="6"/>
                  </a:lnTo>
                  <a:lnTo>
                    <a:pt x="1970" y="6"/>
                  </a:lnTo>
                  <a:lnTo>
                    <a:pt x="1970" y="6"/>
                  </a:lnTo>
                  <a:lnTo>
                    <a:pt x="1972" y="6"/>
                  </a:lnTo>
                  <a:lnTo>
                    <a:pt x="1972" y="6"/>
                  </a:lnTo>
                  <a:lnTo>
                    <a:pt x="1974" y="6"/>
                  </a:lnTo>
                  <a:lnTo>
                    <a:pt x="1974" y="6"/>
                  </a:lnTo>
                  <a:lnTo>
                    <a:pt x="1974" y="6"/>
                  </a:lnTo>
                  <a:lnTo>
                    <a:pt x="1974" y="6"/>
                  </a:lnTo>
                  <a:lnTo>
                    <a:pt x="1976" y="6"/>
                  </a:lnTo>
                  <a:lnTo>
                    <a:pt x="1976" y="6"/>
                  </a:lnTo>
                  <a:lnTo>
                    <a:pt x="1978" y="8"/>
                  </a:lnTo>
                  <a:lnTo>
                    <a:pt x="1978" y="8"/>
                  </a:lnTo>
                  <a:lnTo>
                    <a:pt x="1978" y="6"/>
                  </a:lnTo>
                  <a:lnTo>
                    <a:pt x="1978" y="6"/>
                  </a:lnTo>
                  <a:lnTo>
                    <a:pt x="1982" y="6"/>
                  </a:lnTo>
                  <a:lnTo>
                    <a:pt x="1982" y="6"/>
                  </a:lnTo>
                  <a:lnTo>
                    <a:pt x="1986" y="8"/>
                  </a:lnTo>
                  <a:lnTo>
                    <a:pt x="1986" y="8"/>
                  </a:lnTo>
                  <a:lnTo>
                    <a:pt x="1994" y="8"/>
                  </a:lnTo>
                  <a:lnTo>
                    <a:pt x="1994" y="8"/>
                  </a:lnTo>
                  <a:lnTo>
                    <a:pt x="1996" y="6"/>
                  </a:lnTo>
                  <a:lnTo>
                    <a:pt x="1996" y="6"/>
                  </a:lnTo>
                  <a:lnTo>
                    <a:pt x="2000" y="6"/>
                  </a:lnTo>
                  <a:lnTo>
                    <a:pt x="2000" y="6"/>
                  </a:lnTo>
                  <a:lnTo>
                    <a:pt x="2002" y="4"/>
                  </a:lnTo>
                  <a:lnTo>
                    <a:pt x="2002" y="4"/>
                  </a:lnTo>
                  <a:lnTo>
                    <a:pt x="2010" y="4"/>
                  </a:lnTo>
                  <a:lnTo>
                    <a:pt x="2010" y="4"/>
                  </a:lnTo>
                  <a:lnTo>
                    <a:pt x="2012" y="4"/>
                  </a:lnTo>
                  <a:lnTo>
                    <a:pt x="2012" y="4"/>
                  </a:lnTo>
                  <a:lnTo>
                    <a:pt x="2014" y="4"/>
                  </a:lnTo>
                  <a:lnTo>
                    <a:pt x="2014" y="4"/>
                  </a:lnTo>
                  <a:lnTo>
                    <a:pt x="2016" y="4"/>
                  </a:lnTo>
                  <a:lnTo>
                    <a:pt x="2016" y="4"/>
                  </a:lnTo>
                  <a:lnTo>
                    <a:pt x="2018" y="4"/>
                  </a:lnTo>
                  <a:lnTo>
                    <a:pt x="2018" y="4"/>
                  </a:lnTo>
                  <a:lnTo>
                    <a:pt x="2032" y="4"/>
                  </a:lnTo>
                  <a:lnTo>
                    <a:pt x="2032" y="4"/>
                  </a:lnTo>
                  <a:lnTo>
                    <a:pt x="2040" y="4"/>
                  </a:lnTo>
                  <a:lnTo>
                    <a:pt x="2040" y="4"/>
                  </a:lnTo>
                  <a:lnTo>
                    <a:pt x="2050" y="4"/>
                  </a:lnTo>
                  <a:lnTo>
                    <a:pt x="2050" y="4"/>
                  </a:lnTo>
                  <a:lnTo>
                    <a:pt x="2052" y="4"/>
                  </a:lnTo>
                  <a:lnTo>
                    <a:pt x="2052" y="4"/>
                  </a:lnTo>
                  <a:lnTo>
                    <a:pt x="2054" y="4"/>
                  </a:lnTo>
                  <a:lnTo>
                    <a:pt x="2054" y="4"/>
                  </a:lnTo>
                  <a:lnTo>
                    <a:pt x="2058" y="4"/>
                  </a:lnTo>
                  <a:lnTo>
                    <a:pt x="2058" y="4"/>
                  </a:lnTo>
                  <a:lnTo>
                    <a:pt x="2060" y="4"/>
                  </a:lnTo>
                  <a:lnTo>
                    <a:pt x="2060" y="4"/>
                  </a:lnTo>
                  <a:lnTo>
                    <a:pt x="2066" y="4"/>
                  </a:lnTo>
                  <a:lnTo>
                    <a:pt x="2066" y="4"/>
                  </a:lnTo>
                  <a:lnTo>
                    <a:pt x="2070" y="4"/>
                  </a:lnTo>
                  <a:lnTo>
                    <a:pt x="2070" y="4"/>
                  </a:lnTo>
                  <a:lnTo>
                    <a:pt x="2072" y="4"/>
                  </a:lnTo>
                  <a:lnTo>
                    <a:pt x="2072" y="4"/>
                  </a:lnTo>
                  <a:lnTo>
                    <a:pt x="2074" y="6"/>
                  </a:lnTo>
                  <a:lnTo>
                    <a:pt x="2074" y="6"/>
                  </a:lnTo>
                  <a:lnTo>
                    <a:pt x="2080" y="4"/>
                  </a:lnTo>
                  <a:lnTo>
                    <a:pt x="2080" y="4"/>
                  </a:lnTo>
                  <a:lnTo>
                    <a:pt x="2086" y="4"/>
                  </a:lnTo>
                  <a:lnTo>
                    <a:pt x="2086" y="4"/>
                  </a:lnTo>
                  <a:lnTo>
                    <a:pt x="2088" y="4"/>
                  </a:lnTo>
                  <a:lnTo>
                    <a:pt x="2088" y="4"/>
                  </a:lnTo>
                  <a:lnTo>
                    <a:pt x="2092" y="4"/>
                  </a:lnTo>
                  <a:lnTo>
                    <a:pt x="2092" y="4"/>
                  </a:lnTo>
                  <a:lnTo>
                    <a:pt x="2096" y="4"/>
                  </a:lnTo>
                  <a:lnTo>
                    <a:pt x="2096" y="4"/>
                  </a:lnTo>
                  <a:lnTo>
                    <a:pt x="2098" y="4"/>
                  </a:lnTo>
                  <a:lnTo>
                    <a:pt x="2098" y="4"/>
                  </a:lnTo>
                  <a:lnTo>
                    <a:pt x="2106" y="4"/>
                  </a:lnTo>
                  <a:lnTo>
                    <a:pt x="2106" y="4"/>
                  </a:lnTo>
                  <a:lnTo>
                    <a:pt x="2108" y="4"/>
                  </a:lnTo>
                  <a:lnTo>
                    <a:pt x="2108" y="4"/>
                  </a:lnTo>
                  <a:lnTo>
                    <a:pt x="2114" y="4"/>
                  </a:lnTo>
                  <a:lnTo>
                    <a:pt x="2114" y="4"/>
                  </a:lnTo>
                  <a:lnTo>
                    <a:pt x="2116" y="4"/>
                  </a:lnTo>
                  <a:lnTo>
                    <a:pt x="2116" y="4"/>
                  </a:lnTo>
                  <a:lnTo>
                    <a:pt x="2118" y="4"/>
                  </a:lnTo>
                  <a:lnTo>
                    <a:pt x="2118" y="4"/>
                  </a:lnTo>
                  <a:lnTo>
                    <a:pt x="2124" y="4"/>
                  </a:lnTo>
                  <a:lnTo>
                    <a:pt x="2124" y="4"/>
                  </a:lnTo>
                  <a:lnTo>
                    <a:pt x="2132" y="4"/>
                  </a:lnTo>
                  <a:lnTo>
                    <a:pt x="2132" y="4"/>
                  </a:lnTo>
                  <a:lnTo>
                    <a:pt x="2134" y="4"/>
                  </a:lnTo>
                  <a:lnTo>
                    <a:pt x="2134" y="4"/>
                  </a:lnTo>
                  <a:lnTo>
                    <a:pt x="2134" y="4"/>
                  </a:lnTo>
                  <a:lnTo>
                    <a:pt x="2134" y="4"/>
                  </a:lnTo>
                  <a:lnTo>
                    <a:pt x="2134" y="4"/>
                  </a:lnTo>
                  <a:lnTo>
                    <a:pt x="2134" y="4"/>
                  </a:lnTo>
                  <a:lnTo>
                    <a:pt x="2136" y="4"/>
                  </a:lnTo>
                  <a:lnTo>
                    <a:pt x="2136" y="4"/>
                  </a:lnTo>
                  <a:lnTo>
                    <a:pt x="2136" y="4"/>
                  </a:lnTo>
                  <a:lnTo>
                    <a:pt x="2136" y="4"/>
                  </a:lnTo>
                  <a:lnTo>
                    <a:pt x="2138" y="4"/>
                  </a:lnTo>
                  <a:lnTo>
                    <a:pt x="2138" y="4"/>
                  </a:lnTo>
                  <a:lnTo>
                    <a:pt x="2144" y="4"/>
                  </a:lnTo>
                  <a:lnTo>
                    <a:pt x="2144" y="4"/>
                  </a:lnTo>
                  <a:lnTo>
                    <a:pt x="2146" y="4"/>
                  </a:lnTo>
                  <a:lnTo>
                    <a:pt x="2146" y="4"/>
                  </a:lnTo>
                  <a:lnTo>
                    <a:pt x="2150" y="4"/>
                  </a:lnTo>
                  <a:lnTo>
                    <a:pt x="2150" y="4"/>
                  </a:lnTo>
                  <a:lnTo>
                    <a:pt x="2154" y="4"/>
                  </a:lnTo>
                  <a:lnTo>
                    <a:pt x="2154" y="4"/>
                  </a:lnTo>
                  <a:lnTo>
                    <a:pt x="2156" y="4"/>
                  </a:lnTo>
                  <a:lnTo>
                    <a:pt x="2156" y="4"/>
                  </a:lnTo>
                  <a:lnTo>
                    <a:pt x="2160" y="4"/>
                  </a:lnTo>
                  <a:lnTo>
                    <a:pt x="2160" y="4"/>
                  </a:lnTo>
                  <a:lnTo>
                    <a:pt x="2164" y="4"/>
                  </a:lnTo>
                  <a:lnTo>
                    <a:pt x="2164" y="4"/>
                  </a:lnTo>
                  <a:lnTo>
                    <a:pt x="2168" y="4"/>
                  </a:lnTo>
                  <a:lnTo>
                    <a:pt x="2168" y="4"/>
                  </a:lnTo>
                  <a:lnTo>
                    <a:pt x="2168" y="4"/>
                  </a:lnTo>
                  <a:lnTo>
                    <a:pt x="2168" y="4"/>
                  </a:lnTo>
                  <a:lnTo>
                    <a:pt x="2172" y="4"/>
                  </a:lnTo>
                  <a:lnTo>
                    <a:pt x="2172" y="4"/>
                  </a:lnTo>
                  <a:lnTo>
                    <a:pt x="2178" y="4"/>
                  </a:lnTo>
                  <a:lnTo>
                    <a:pt x="2178" y="4"/>
                  </a:lnTo>
                  <a:lnTo>
                    <a:pt x="2182" y="4"/>
                  </a:lnTo>
                  <a:lnTo>
                    <a:pt x="2182" y="4"/>
                  </a:lnTo>
                  <a:lnTo>
                    <a:pt x="2184" y="4"/>
                  </a:lnTo>
                  <a:lnTo>
                    <a:pt x="2184" y="4"/>
                  </a:lnTo>
                  <a:lnTo>
                    <a:pt x="2184" y="4"/>
                  </a:lnTo>
                  <a:lnTo>
                    <a:pt x="2184" y="4"/>
                  </a:lnTo>
                  <a:lnTo>
                    <a:pt x="2186" y="4"/>
                  </a:lnTo>
                  <a:lnTo>
                    <a:pt x="2186" y="4"/>
                  </a:lnTo>
                  <a:lnTo>
                    <a:pt x="2186" y="4"/>
                  </a:lnTo>
                  <a:lnTo>
                    <a:pt x="2186" y="4"/>
                  </a:lnTo>
                  <a:lnTo>
                    <a:pt x="2186" y="4"/>
                  </a:lnTo>
                  <a:lnTo>
                    <a:pt x="2186" y="4"/>
                  </a:lnTo>
                  <a:lnTo>
                    <a:pt x="2188" y="4"/>
                  </a:lnTo>
                  <a:lnTo>
                    <a:pt x="2188" y="4"/>
                  </a:lnTo>
                  <a:lnTo>
                    <a:pt x="2190" y="2"/>
                  </a:lnTo>
                  <a:lnTo>
                    <a:pt x="2190" y="2"/>
                  </a:lnTo>
                  <a:lnTo>
                    <a:pt x="2196" y="2"/>
                  </a:lnTo>
                  <a:lnTo>
                    <a:pt x="2196" y="2"/>
                  </a:lnTo>
                  <a:lnTo>
                    <a:pt x="2202" y="4"/>
                  </a:lnTo>
                  <a:lnTo>
                    <a:pt x="2202" y="4"/>
                  </a:lnTo>
                  <a:lnTo>
                    <a:pt x="2202" y="4"/>
                  </a:lnTo>
                  <a:lnTo>
                    <a:pt x="2202" y="4"/>
                  </a:lnTo>
                  <a:lnTo>
                    <a:pt x="2206" y="4"/>
                  </a:lnTo>
                  <a:lnTo>
                    <a:pt x="2206" y="4"/>
                  </a:lnTo>
                  <a:lnTo>
                    <a:pt x="2210" y="4"/>
                  </a:lnTo>
                  <a:lnTo>
                    <a:pt x="2210" y="4"/>
                  </a:lnTo>
                  <a:lnTo>
                    <a:pt x="2216" y="2"/>
                  </a:lnTo>
                  <a:lnTo>
                    <a:pt x="2216" y="2"/>
                  </a:lnTo>
                  <a:lnTo>
                    <a:pt x="2224" y="4"/>
                  </a:lnTo>
                  <a:lnTo>
                    <a:pt x="2224" y="4"/>
                  </a:lnTo>
                  <a:lnTo>
                    <a:pt x="2226" y="2"/>
                  </a:lnTo>
                  <a:lnTo>
                    <a:pt x="2230" y="4"/>
                  </a:lnTo>
                  <a:lnTo>
                    <a:pt x="2230" y="4"/>
                  </a:lnTo>
                  <a:lnTo>
                    <a:pt x="2232" y="2"/>
                  </a:lnTo>
                  <a:lnTo>
                    <a:pt x="2232" y="2"/>
                  </a:lnTo>
                  <a:lnTo>
                    <a:pt x="2234" y="2"/>
                  </a:lnTo>
                  <a:lnTo>
                    <a:pt x="2234" y="2"/>
                  </a:lnTo>
                  <a:lnTo>
                    <a:pt x="2236" y="2"/>
                  </a:lnTo>
                  <a:lnTo>
                    <a:pt x="2236" y="2"/>
                  </a:lnTo>
                  <a:lnTo>
                    <a:pt x="2240" y="2"/>
                  </a:lnTo>
                  <a:lnTo>
                    <a:pt x="2240" y="2"/>
                  </a:lnTo>
                  <a:lnTo>
                    <a:pt x="2248" y="4"/>
                  </a:lnTo>
                  <a:lnTo>
                    <a:pt x="2248" y="4"/>
                  </a:lnTo>
                  <a:lnTo>
                    <a:pt x="2252" y="2"/>
                  </a:lnTo>
                  <a:lnTo>
                    <a:pt x="2252" y="2"/>
                  </a:lnTo>
                  <a:lnTo>
                    <a:pt x="2256" y="4"/>
                  </a:lnTo>
                  <a:lnTo>
                    <a:pt x="2256" y="4"/>
                  </a:lnTo>
                  <a:lnTo>
                    <a:pt x="2256" y="4"/>
                  </a:lnTo>
                  <a:lnTo>
                    <a:pt x="2256" y="4"/>
                  </a:lnTo>
                  <a:lnTo>
                    <a:pt x="2256" y="4"/>
                  </a:lnTo>
                  <a:lnTo>
                    <a:pt x="2256" y="4"/>
                  </a:lnTo>
                  <a:lnTo>
                    <a:pt x="2258" y="4"/>
                  </a:lnTo>
                  <a:lnTo>
                    <a:pt x="2258" y="4"/>
                  </a:lnTo>
                  <a:lnTo>
                    <a:pt x="2258" y="4"/>
                  </a:lnTo>
                  <a:lnTo>
                    <a:pt x="2258" y="4"/>
                  </a:lnTo>
                  <a:lnTo>
                    <a:pt x="2262" y="2"/>
                  </a:lnTo>
                  <a:lnTo>
                    <a:pt x="2262" y="2"/>
                  </a:lnTo>
                  <a:lnTo>
                    <a:pt x="2266" y="4"/>
                  </a:lnTo>
                  <a:lnTo>
                    <a:pt x="2266" y="4"/>
                  </a:lnTo>
                  <a:lnTo>
                    <a:pt x="2270" y="4"/>
                  </a:lnTo>
                  <a:lnTo>
                    <a:pt x="2270" y="4"/>
                  </a:lnTo>
                  <a:lnTo>
                    <a:pt x="2270" y="4"/>
                  </a:lnTo>
                  <a:lnTo>
                    <a:pt x="2270" y="4"/>
                  </a:lnTo>
                  <a:lnTo>
                    <a:pt x="2274" y="4"/>
                  </a:lnTo>
                  <a:lnTo>
                    <a:pt x="2274" y="4"/>
                  </a:lnTo>
                  <a:lnTo>
                    <a:pt x="2274" y="4"/>
                  </a:lnTo>
                  <a:lnTo>
                    <a:pt x="2274" y="4"/>
                  </a:lnTo>
                  <a:lnTo>
                    <a:pt x="2282" y="4"/>
                  </a:lnTo>
                  <a:lnTo>
                    <a:pt x="2282" y="4"/>
                  </a:lnTo>
                  <a:lnTo>
                    <a:pt x="2286" y="4"/>
                  </a:lnTo>
                  <a:lnTo>
                    <a:pt x="2286" y="4"/>
                  </a:lnTo>
                  <a:lnTo>
                    <a:pt x="2288" y="4"/>
                  </a:lnTo>
                  <a:lnTo>
                    <a:pt x="2288" y="4"/>
                  </a:lnTo>
                  <a:lnTo>
                    <a:pt x="2288" y="4"/>
                  </a:lnTo>
                  <a:lnTo>
                    <a:pt x="2288" y="4"/>
                  </a:lnTo>
                  <a:lnTo>
                    <a:pt x="2290" y="4"/>
                  </a:lnTo>
                  <a:lnTo>
                    <a:pt x="2290" y="4"/>
                  </a:lnTo>
                  <a:lnTo>
                    <a:pt x="2292" y="2"/>
                  </a:lnTo>
                  <a:lnTo>
                    <a:pt x="2296" y="2"/>
                  </a:lnTo>
                  <a:lnTo>
                    <a:pt x="2296" y="2"/>
                  </a:lnTo>
                  <a:lnTo>
                    <a:pt x="2298" y="2"/>
                  </a:lnTo>
                  <a:lnTo>
                    <a:pt x="2298" y="2"/>
                  </a:lnTo>
                  <a:lnTo>
                    <a:pt x="2304" y="2"/>
                  </a:lnTo>
                  <a:lnTo>
                    <a:pt x="2304" y="2"/>
                  </a:lnTo>
                  <a:lnTo>
                    <a:pt x="2306" y="2"/>
                  </a:lnTo>
                  <a:lnTo>
                    <a:pt x="2306" y="2"/>
                  </a:lnTo>
                  <a:lnTo>
                    <a:pt x="2310" y="2"/>
                  </a:lnTo>
                  <a:lnTo>
                    <a:pt x="2310" y="2"/>
                  </a:lnTo>
                  <a:lnTo>
                    <a:pt x="2310" y="2"/>
                  </a:lnTo>
                  <a:lnTo>
                    <a:pt x="2310" y="2"/>
                  </a:lnTo>
                  <a:lnTo>
                    <a:pt x="2316" y="2"/>
                  </a:lnTo>
                  <a:lnTo>
                    <a:pt x="2316" y="2"/>
                  </a:lnTo>
                  <a:lnTo>
                    <a:pt x="2318" y="2"/>
                  </a:lnTo>
                  <a:lnTo>
                    <a:pt x="2318" y="2"/>
                  </a:lnTo>
                  <a:lnTo>
                    <a:pt x="2322" y="2"/>
                  </a:lnTo>
                  <a:lnTo>
                    <a:pt x="2322" y="2"/>
                  </a:lnTo>
                  <a:lnTo>
                    <a:pt x="2328" y="2"/>
                  </a:lnTo>
                  <a:lnTo>
                    <a:pt x="2328" y="2"/>
                  </a:lnTo>
                  <a:lnTo>
                    <a:pt x="2330" y="2"/>
                  </a:lnTo>
                  <a:lnTo>
                    <a:pt x="2330" y="2"/>
                  </a:lnTo>
                  <a:lnTo>
                    <a:pt x="2334" y="4"/>
                  </a:lnTo>
                  <a:lnTo>
                    <a:pt x="2334" y="4"/>
                  </a:lnTo>
                  <a:lnTo>
                    <a:pt x="2338" y="2"/>
                  </a:lnTo>
                  <a:lnTo>
                    <a:pt x="2338" y="2"/>
                  </a:lnTo>
                  <a:lnTo>
                    <a:pt x="2344" y="2"/>
                  </a:lnTo>
                  <a:lnTo>
                    <a:pt x="2344" y="2"/>
                  </a:lnTo>
                  <a:lnTo>
                    <a:pt x="2348" y="2"/>
                  </a:lnTo>
                  <a:lnTo>
                    <a:pt x="2348" y="2"/>
                  </a:lnTo>
                  <a:lnTo>
                    <a:pt x="2348" y="2"/>
                  </a:lnTo>
                  <a:lnTo>
                    <a:pt x="2348" y="2"/>
                  </a:lnTo>
                  <a:lnTo>
                    <a:pt x="2350" y="2"/>
                  </a:lnTo>
                  <a:lnTo>
                    <a:pt x="2350" y="2"/>
                  </a:lnTo>
                  <a:lnTo>
                    <a:pt x="2350" y="2"/>
                  </a:lnTo>
                  <a:lnTo>
                    <a:pt x="2350" y="2"/>
                  </a:lnTo>
                  <a:lnTo>
                    <a:pt x="2352" y="2"/>
                  </a:lnTo>
                  <a:lnTo>
                    <a:pt x="2352" y="2"/>
                  </a:lnTo>
                  <a:lnTo>
                    <a:pt x="2352" y="2"/>
                  </a:lnTo>
                  <a:lnTo>
                    <a:pt x="2352" y="2"/>
                  </a:lnTo>
                  <a:lnTo>
                    <a:pt x="2354" y="2"/>
                  </a:lnTo>
                  <a:lnTo>
                    <a:pt x="2354" y="2"/>
                  </a:lnTo>
                  <a:lnTo>
                    <a:pt x="2354" y="2"/>
                  </a:lnTo>
                  <a:lnTo>
                    <a:pt x="2354" y="2"/>
                  </a:lnTo>
                  <a:lnTo>
                    <a:pt x="2364" y="2"/>
                  </a:lnTo>
                  <a:lnTo>
                    <a:pt x="2364" y="2"/>
                  </a:lnTo>
                  <a:lnTo>
                    <a:pt x="2366" y="4"/>
                  </a:lnTo>
                  <a:lnTo>
                    <a:pt x="2366" y="4"/>
                  </a:lnTo>
                  <a:lnTo>
                    <a:pt x="2368" y="4"/>
                  </a:lnTo>
                  <a:lnTo>
                    <a:pt x="2368" y="4"/>
                  </a:lnTo>
                  <a:lnTo>
                    <a:pt x="2370" y="4"/>
                  </a:lnTo>
                  <a:lnTo>
                    <a:pt x="2370" y="4"/>
                  </a:lnTo>
                  <a:lnTo>
                    <a:pt x="2374" y="2"/>
                  </a:lnTo>
                  <a:lnTo>
                    <a:pt x="2374" y="2"/>
                  </a:lnTo>
                  <a:lnTo>
                    <a:pt x="2378" y="2"/>
                  </a:lnTo>
                  <a:lnTo>
                    <a:pt x="2378" y="2"/>
                  </a:lnTo>
                  <a:lnTo>
                    <a:pt x="2380" y="2"/>
                  </a:lnTo>
                  <a:lnTo>
                    <a:pt x="2384" y="2"/>
                  </a:lnTo>
                  <a:lnTo>
                    <a:pt x="2384" y="2"/>
                  </a:lnTo>
                  <a:lnTo>
                    <a:pt x="2388" y="2"/>
                  </a:lnTo>
                  <a:lnTo>
                    <a:pt x="2390" y="2"/>
                  </a:lnTo>
                  <a:lnTo>
                    <a:pt x="2390" y="2"/>
                  </a:lnTo>
                  <a:lnTo>
                    <a:pt x="2398" y="2"/>
                  </a:lnTo>
                  <a:lnTo>
                    <a:pt x="2398" y="2"/>
                  </a:lnTo>
                  <a:lnTo>
                    <a:pt x="2402" y="2"/>
                  </a:lnTo>
                  <a:lnTo>
                    <a:pt x="2402" y="2"/>
                  </a:lnTo>
                  <a:lnTo>
                    <a:pt x="2404" y="2"/>
                  </a:lnTo>
                  <a:lnTo>
                    <a:pt x="2404" y="2"/>
                  </a:lnTo>
                  <a:lnTo>
                    <a:pt x="2406" y="2"/>
                  </a:lnTo>
                  <a:lnTo>
                    <a:pt x="2406" y="2"/>
                  </a:lnTo>
                  <a:lnTo>
                    <a:pt x="2410" y="2"/>
                  </a:lnTo>
                  <a:lnTo>
                    <a:pt x="2410" y="2"/>
                  </a:lnTo>
                  <a:lnTo>
                    <a:pt x="2414" y="4"/>
                  </a:lnTo>
                  <a:lnTo>
                    <a:pt x="2414" y="4"/>
                  </a:lnTo>
                  <a:lnTo>
                    <a:pt x="2414" y="6"/>
                  </a:lnTo>
                  <a:lnTo>
                    <a:pt x="2414" y="6"/>
                  </a:lnTo>
                  <a:lnTo>
                    <a:pt x="2418" y="4"/>
                  </a:lnTo>
                  <a:lnTo>
                    <a:pt x="2418" y="4"/>
                  </a:lnTo>
                  <a:lnTo>
                    <a:pt x="2420" y="6"/>
                  </a:lnTo>
                  <a:lnTo>
                    <a:pt x="2420" y="6"/>
                  </a:lnTo>
                  <a:lnTo>
                    <a:pt x="2420" y="6"/>
                  </a:lnTo>
                  <a:lnTo>
                    <a:pt x="2420" y="6"/>
                  </a:lnTo>
                  <a:lnTo>
                    <a:pt x="2422" y="6"/>
                  </a:lnTo>
                  <a:lnTo>
                    <a:pt x="2422" y="6"/>
                  </a:lnTo>
                  <a:lnTo>
                    <a:pt x="2428" y="6"/>
                  </a:lnTo>
                  <a:lnTo>
                    <a:pt x="2434" y="6"/>
                  </a:lnTo>
                  <a:lnTo>
                    <a:pt x="2434" y="6"/>
                  </a:lnTo>
                  <a:lnTo>
                    <a:pt x="2436" y="6"/>
                  </a:lnTo>
                  <a:lnTo>
                    <a:pt x="2436" y="6"/>
                  </a:lnTo>
                  <a:lnTo>
                    <a:pt x="2442" y="4"/>
                  </a:lnTo>
                  <a:lnTo>
                    <a:pt x="2442" y="4"/>
                  </a:lnTo>
                  <a:lnTo>
                    <a:pt x="2446" y="4"/>
                  </a:lnTo>
                  <a:lnTo>
                    <a:pt x="2446" y="4"/>
                  </a:lnTo>
                  <a:lnTo>
                    <a:pt x="2446" y="4"/>
                  </a:lnTo>
                  <a:lnTo>
                    <a:pt x="2446" y="4"/>
                  </a:lnTo>
                  <a:lnTo>
                    <a:pt x="2448" y="4"/>
                  </a:lnTo>
                  <a:lnTo>
                    <a:pt x="2448" y="4"/>
                  </a:lnTo>
                  <a:lnTo>
                    <a:pt x="2448" y="4"/>
                  </a:lnTo>
                  <a:lnTo>
                    <a:pt x="2448" y="4"/>
                  </a:lnTo>
                  <a:lnTo>
                    <a:pt x="2450" y="4"/>
                  </a:lnTo>
                  <a:lnTo>
                    <a:pt x="2450" y="4"/>
                  </a:lnTo>
                  <a:lnTo>
                    <a:pt x="2452" y="4"/>
                  </a:lnTo>
                  <a:lnTo>
                    <a:pt x="2452" y="4"/>
                  </a:lnTo>
                  <a:lnTo>
                    <a:pt x="2460" y="4"/>
                  </a:lnTo>
                  <a:lnTo>
                    <a:pt x="2460" y="4"/>
                  </a:lnTo>
                  <a:lnTo>
                    <a:pt x="2462" y="6"/>
                  </a:lnTo>
                  <a:lnTo>
                    <a:pt x="2462" y="6"/>
                  </a:lnTo>
                  <a:lnTo>
                    <a:pt x="2462" y="6"/>
                  </a:lnTo>
                  <a:lnTo>
                    <a:pt x="2464" y="8"/>
                  </a:lnTo>
                  <a:lnTo>
                    <a:pt x="2464" y="8"/>
                  </a:lnTo>
                  <a:lnTo>
                    <a:pt x="2468" y="6"/>
                  </a:lnTo>
                  <a:lnTo>
                    <a:pt x="2474" y="4"/>
                  </a:lnTo>
                  <a:lnTo>
                    <a:pt x="2474" y="4"/>
                  </a:lnTo>
                  <a:lnTo>
                    <a:pt x="2476" y="6"/>
                  </a:lnTo>
                  <a:lnTo>
                    <a:pt x="2476" y="6"/>
                  </a:lnTo>
                  <a:lnTo>
                    <a:pt x="2478" y="6"/>
                  </a:lnTo>
                  <a:lnTo>
                    <a:pt x="2478" y="6"/>
                  </a:lnTo>
                  <a:lnTo>
                    <a:pt x="2484" y="6"/>
                  </a:lnTo>
                  <a:lnTo>
                    <a:pt x="2484" y="6"/>
                  </a:lnTo>
                  <a:lnTo>
                    <a:pt x="2486" y="6"/>
                  </a:lnTo>
                  <a:lnTo>
                    <a:pt x="2486" y="6"/>
                  </a:lnTo>
                  <a:lnTo>
                    <a:pt x="2492" y="6"/>
                  </a:lnTo>
                  <a:lnTo>
                    <a:pt x="2492" y="6"/>
                  </a:lnTo>
                  <a:lnTo>
                    <a:pt x="2498" y="6"/>
                  </a:lnTo>
                  <a:lnTo>
                    <a:pt x="2498" y="6"/>
                  </a:lnTo>
                  <a:lnTo>
                    <a:pt x="2498" y="6"/>
                  </a:lnTo>
                  <a:lnTo>
                    <a:pt x="2498" y="6"/>
                  </a:lnTo>
                  <a:lnTo>
                    <a:pt x="2498" y="6"/>
                  </a:lnTo>
                  <a:lnTo>
                    <a:pt x="2498" y="6"/>
                  </a:lnTo>
                  <a:lnTo>
                    <a:pt x="2498" y="6"/>
                  </a:lnTo>
                  <a:lnTo>
                    <a:pt x="2498" y="6"/>
                  </a:lnTo>
                  <a:lnTo>
                    <a:pt x="2498" y="6"/>
                  </a:lnTo>
                  <a:lnTo>
                    <a:pt x="2498" y="6"/>
                  </a:lnTo>
                  <a:lnTo>
                    <a:pt x="2502" y="6"/>
                  </a:lnTo>
                  <a:lnTo>
                    <a:pt x="2502" y="6"/>
                  </a:lnTo>
                  <a:lnTo>
                    <a:pt x="2504" y="6"/>
                  </a:lnTo>
                  <a:lnTo>
                    <a:pt x="2504" y="6"/>
                  </a:lnTo>
                  <a:lnTo>
                    <a:pt x="2506" y="6"/>
                  </a:lnTo>
                  <a:lnTo>
                    <a:pt x="2506" y="6"/>
                  </a:lnTo>
                  <a:lnTo>
                    <a:pt x="2506" y="6"/>
                  </a:lnTo>
                  <a:lnTo>
                    <a:pt x="2506" y="6"/>
                  </a:lnTo>
                  <a:lnTo>
                    <a:pt x="2506" y="4"/>
                  </a:lnTo>
                  <a:lnTo>
                    <a:pt x="2506" y="4"/>
                  </a:lnTo>
                  <a:lnTo>
                    <a:pt x="2518" y="4"/>
                  </a:lnTo>
                  <a:lnTo>
                    <a:pt x="2518" y="4"/>
                  </a:lnTo>
                  <a:lnTo>
                    <a:pt x="2522" y="6"/>
                  </a:lnTo>
                  <a:lnTo>
                    <a:pt x="2522" y="6"/>
                  </a:lnTo>
                  <a:lnTo>
                    <a:pt x="2524" y="6"/>
                  </a:lnTo>
                  <a:lnTo>
                    <a:pt x="2524" y="6"/>
                  </a:lnTo>
                  <a:lnTo>
                    <a:pt x="2526" y="4"/>
                  </a:lnTo>
                  <a:lnTo>
                    <a:pt x="2526" y="4"/>
                  </a:lnTo>
                  <a:lnTo>
                    <a:pt x="2526" y="4"/>
                  </a:lnTo>
                  <a:lnTo>
                    <a:pt x="2526" y="4"/>
                  </a:lnTo>
                  <a:lnTo>
                    <a:pt x="2526" y="4"/>
                  </a:lnTo>
                  <a:lnTo>
                    <a:pt x="2526" y="4"/>
                  </a:lnTo>
                  <a:lnTo>
                    <a:pt x="2528" y="4"/>
                  </a:lnTo>
                  <a:lnTo>
                    <a:pt x="2528" y="4"/>
                  </a:lnTo>
                  <a:lnTo>
                    <a:pt x="2536" y="4"/>
                  </a:lnTo>
                  <a:lnTo>
                    <a:pt x="2536" y="4"/>
                  </a:lnTo>
                  <a:lnTo>
                    <a:pt x="2538" y="4"/>
                  </a:lnTo>
                  <a:lnTo>
                    <a:pt x="2538" y="4"/>
                  </a:lnTo>
                  <a:lnTo>
                    <a:pt x="2540" y="4"/>
                  </a:lnTo>
                  <a:lnTo>
                    <a:pt x="2540" y="4"/>
                  </a:lnTo>
                  <a:lnTo>
                    <a:pt x="2540" y="4"/>
                  </a:lnTo>
                  <a:lnTo>
                    <a:pt x="2540" y="4"/>
                  </a:lnTo>
                  <a:lnTo>
                    <a:pt x="2542" y="4"/>
                  </a:lnTo>
                  <a:lnTo>
                    <a:pt x="2542" y="4"/>
                  </a:lnTo>
                  <a:lnTo>
                    <a:pt x="2542" y="4"/>
                  </a:lnTo>
                  <a:lnTo>
                    <a:pt x="2542" y="4"/>
                  </a:lnTo>
                  <a:lnTo>
                    <a:pt x="2546" y="4"/>
                  </a:lnTo>
                  <a:lnTo>
                    <a:pt x="2546" y="4"/>
                  </a:lnTo>
                  <a:lnTo>
                    <a:pt x="2546" y="4"/>
                  </a:lnTo>
                  <a:lnTo>
                    <a:pt x="2546" y="4"/>
                  </a:lnTo>
                  <a:lnTo>
                    <a:pt x="2552" y="6"/>
                  </a:lnTo>
                  <a:lnTo>
                    <a:pt x="2552" y="6"/>
                  </a:lnTo>
                  <a:lnTo>
                    <a:pt x="2554" y="6"/>
                  </a:lnTo>
                  <a:lnTo>
                    <a:pt x="2554" y="6"/>
                  </a:lnTo>
                  <a:lnTo>
                    <a:pt x="2554" y="6"/>
                  </a:lnTo>
                  <a:lnTo>
                    <a:pt x="2554" y="6"/>
                  </a:lnTo>
                  <a:lnTo>
                    <a:pt x="2556" y="6"/>
                  </a:lnTo>
                  <a:lnTo>
                    <a:pt x="2556" y="6"/>
                  </a:lnTo>
                  <a:lnTo>
                    <a:pt x="2556" y="6"/>
                  </a:lnTo>
                  <a:lnTo>
                    <a:pt x="2556" y="6"/>
                  </a:lnTo>
                  <a:lnTo>
                    <a:pt x="2560" y="6"/>
                  </a:lnTo>
                  <a:lnTo>
                    <a:pt x="2560" y="6"/>
                  </a:lnTo>
                  <a:lnTo>
                    <a:pt x="2562" y="6"/>
                  </a:lnTo>
                  <a:lnTo>
                    <a:pt x="2562" y="6"/>
                  </a:lnTo>
                  <a:lnTo>
                    <a:pt x="2564" y="6"/>
                  </a:lnTo>
                  <a:lnTo>
                    <a:pt x="2564" y="6"/>
                  </a:lnTo>
                  <a:lnTo>
                    <a:pt x="2564" y="6"/>
                  </a:lnTo>
                  <a:lnTo>
                    <a:pt x="2564" y="6"/>
                  </a:lnTo>
                  <a:lnTo>
                    <a:pt x="2564" y="6"/>
                  </a:lnTo>
                  <a:lnTo>
                    <a:pt x="2564" y="6"/>
                  </a:lnTo>
                  <a:lnTo>
                    <a:pt x="2564" y="6"/>
                  </a:lnTo>
                  <a:lnTo>
                    <a:pt x="2564" y="6"/>
                  </a:lnTo>
                  <a:lnTo>
                    <a:pt x="2570" y="4"/>
                  </a:lnTo>
                  <a:lnTo>
                    <a:pt x="2570" y="4"/>
                  </a:lnTo>
                  <a:lnTo>
                    <a:pt x="2574" y="4"/>
                  </a:lnTo>
                  <a:lnTo>
                    <a:pt x="2574" y="4"/>
                  </a:lnTo>
                  <a:lnTo>
                    <a:pt x="2576" y="4"/>
                  </a:lnTo>
                  <a:lnTo>
                    <a:pt x="2576" y="4"/>
                  </a:lnTo>
                  <a:lnTo>
                    <a:pt x="2576" y="4"/>
                  </a:lnTo>
                  <a:lnTo>
                    <a:pt x="2576" y="4"/>
                  </a:lnTo>
                  <a:lnTo>
                    <a:pt x="2576" y="4"/>
                  </a:lnTo>
                  <a:lnTo>
                    <a:pt x="2576" y="4"/>
                  </a:lnTo>
                  <a:lnTo>
                    <a:pt x="2576" y="4"/>
                  </a:lnTo>
                  <a:lnTo>
                    <a:pt x="2576" y="4"/>
                  </a:lnTo>
                  <a:lnTo>
                    <a:pt x="2578" y="4"/>
                  </a:lnTo>
                  <a:lnTo>
                    <a:pt x="2578" y="4"/>
                  </a:lnTo>
                  <a:lnTo>
                    <a:pt x="2580" y="4"/>
                  </a:lnTo>
                  <a:lnTo>
                    <a:pt x="2580" y="4"/>
                  </a:lnTo>
                  <a:lnTo>
                    <a:pt x="2580" y="6"/>
                  </a:lnTo>
                  <a:lnTo>
                    <a:pt x="2580" y="6"/>
                  </a:lnTo>
                  <a:lnTo>
                    <a:pt x="2584" y="6"/>
                  </a:lnTo>
                  <a:lnTo>
                    <a:pt x="2584" y="6"/>
                  </a:lnTo>
                  <a:lnTo>
                    <a:pt x="2590" y="6"/>
                  </a:lnTo>
                  <a:lnTo>
                    <a:pt x="2590" y="6"/>
                  </a:lnTo>
                  <a:lnTo>
                    <a:pt x="2592" y="6"/>
                  </a:lnTo>
                  <a:lnTo>
                    <a:pt x="2592" y="6"/>
                  </a:lnTo>
                  <a:lnTo>
                    <a:pt x="2592" y="6"/>
                  </a:lnTo>
                  <a:lnTo>
                    <a:pt x="2592" y="6"/>
                  </a:lnTo>
                  <a:lnTo>
                    <a:pt x="2594" y="6"/>
                  </a:lnTo>
                  <a:lnTo>
                    <a:pt x="2594" y="6"/>
                  </a:lnTo>
                  <a:lnTo>
                    <a:pt x="2596" y="6"/>
                  </a:lnTo>
                  <a:lnTo>
                    <a:pt x="2596" y="6"/>
                  </a:lnTo>
                  <a:lnTo>
                    <a:pt x="2600" y="6"/>
                  </a:lnTo>
                  <a:lnTo>
                    <a:pt x="2600" y="6"/>
                  </a:lnTo>
                  <a:lnTo>
                    <a:pt x="2608" y="6"/>
                  </a:lnTo>
                  <a:lnTo>
                    <a:pt x="2608" y="6"/>
                  </a:lnTo>
                  <a:lnTo>
                    <a:pt x="2612" y="6"/>
                  </a:lnTo>
                  <a:lnTo>
                    <a:pt x="2612" y="6"/>
                  </a:lnTo>
                  <a:lnTo>
                    <a:pt x="2614" y="6"/>
                  </a:lnTo>
                  <a:lnTo>
                    <a:pt x="2614" y="6"/>
                  </a:lnTo>
                  <a:lnTo>
                    <a:pt x="2614" y="6"/>
                  </a:lnTo>
                  <a:lnTo>
                    <a:pt x="2614" y="6"/>
                  </a:lnTo>
                  <a:lnTo>
                    <a:pt x="2618" y="8"/>
                  </a:lnTo>
                  <a:lnTo>
                    <a:pt x="2618" y="8"/>
                  </a:lnTo>
                  <a:lnTo>
                    <a:pt x="2620" y="8"/>
                  </a:lnTo>
                  <a:lnTo>
                    <a:pt x="2620" y="8"/>
                  </a:lnTo>
                  <a:lnTo>
                    <a:pt x="2626" y="6"/>
                  </a:lnTo>
                  <a:lnTo>
                    <a:pt x="2626" y="6"/>
                  </a:lnTo>
                  <a:lnTo>
                    <a:pt x="2628" y="8"/>
                  </a:lnTo>
                  <a:lnTo>
                    <a:pt x="2628" y="8"/>
                  </a:lnTo>
                  <a:lnTo>
                    <a:pt x="2630" y="8"/>
                  </a:lnTo>
                  <a:lnTo>
                    <a:pt x="2630" y="8"/>
                  </a:lnTo>
                  <a:lnTo>
                    <a:pt x="2632" y="10"/>
                  </a:lnTo>
                  <a:lnTo>
                    <a:pt x="2632" y="10"/>
                  </a:lnTo>
                  <a:lnTo>
                    <a:pt x="2632" y="10"/>
                  </a:lnTo>
                  <a:lnTo>
                    <a:pt x="2636" y="12"/>
                  </a:lnTo>
                  <a:lnTo>
                    <a:pt x="2636" y="12"/>
                  </a:lnTo>
                  <a:lnTo>
                    <a:pt x="2636" y="10"/>
                  </a:lnTo>
                  <a:lnTo>
                    <a:pt x="2636" y="10"/>
                  </a:lnTo>
                  <a:lnTo>
                    <a:pt x="2640" y="8"/>
                  </a:lnTo>
                  <a:lnTo>
                    <a:pt x="2640" y="8"/>
                  </a:lnTo>
                  <a:lnTo>
                    <a:pt x="2640" y="8"/>
                  </a:lnTo>
                  <a:lnTo>
                    <a:pt x="2640" y="8"/>
                  </a:lnTo>
                  <a:lnTo>
                    <a:pt x="2642" y="8"/>
                  </a:lnTo>
                  <a:lnTo>
                    <a:pt x="2642" y="8"/>
                  </a:lnTo>
                  <a:lnTo>
                    <a:pt x="2642" y="8"/>
                  </a:lnTo>
                  <a:lnTo>
                    <a:pt x="2642" y="8"/>
                  </a:lnTo>
                  <a:lnTo>
                    <a:pt x="2644" y="6"/>
                  </a:lnTo>
                  <a:lnTo>
                    <a:pt x="2644" y="6"/>
                  </a:lnTo>
                  <a:lnTo>
                    <a:pt x="2646" y="6"/>
                  </a:lnTo>
                  <a:lnTo>
                    <a:pt x="2646" y="6"/>
                  </a:lnTo>
                  <a:lnTo>
                    <a:pt x="2654" y="6"/>
                  </a:lnTo>
                  <a:lnTo>
                    <a:pt x="2654" y="6"/>
                  </a:lnTo>
                  <a:lnTo>
                    <a:pt x="2654" y="6"/>
                  </a:lnTo>
                  <a:lnTo>
                    <a:pt x="2654" y="6"/>
                  </a:lnTo>
                  <a:lnTo>
                    <a:pt x="2656" y="6"/>
                  </a:lnTo>
                  <a:lnTo>
                    <a:pt x="2656" y="6"/>
                  </a:lnTo>
                  <a:lnTo>
                    <a:pt x="2656" y="6"/>
                  </a:lnTo>
                  <a:lnTo>
                    <a:pt x="2656" y="6"/>
                  </a:lnTo>
                  <a:lnTo>
                    <a:pt x="2658" y="6"/>
                  </a:lnTo>
                  <a:lnTo>
                    <a:pt x="2658" y="6"/>
                  </a:lnTo>
                  <a:lnTo>
                    <a:pt x="2658" y="6"/>
                  </a:lnTo>
                  <a:lnTo>
                    <a:pt x="2658" y="6"/>
                  </a:lnTo>
                  <a:lnTo>
                    <a:pt x="2660" y="6"/>
                  </a:lnTo>
                  <a:lnTo>
                    <a:pt x="2660" y="6"/>
                  </a:lnTo>
                  <a:lnTo>
                    <a:pt x="2662" y="6"/>
                  </a:lnTo>
                  <a:lnTo>
                    <a:pt x="2662" y="6"/>
                  </a:lnTo>
                  <a:lnTo>
                    <a:pt x="2664" y="4"/>
                  </a:lnTo>
                  <a:lnTo>
                    <a:pt x="2664" y="4"/>
                  </a:lnTo>
                  <a:lnTo>
                    <a:pt x="2666" y="4"/>
                  </a:lnTo>
                  <a:lnTo>
                    <a:pt x="2666" y="4"/>
                  </a:lnTo>
                  <a:lnTo>
                    <a:pt x="2666" y="4"/>
                  </a:lnTo>
                  <a:lnTo>
                    <a:pt x="2666" y="4"/>
                  </a:lnTo>
                  <a:lnTo>
                    <a:pt x="2666" y="4"/>
                  </a:lnTo>
                  <a:lnTo>
                    <a:pt x="2666" y="4"/>
                  </a:lnTo>
                  <a:lnTo>
                    <a:pt x="2674" y="4"/>
                  </a:lnTo>
                  <a:lnTo>
                    <a:pt x="2674" y="4"/>
                  </a:lnTo>
                  <a:lnTo>
                    <a:pt x="2678" y="4"/>
                  </a:lnTo>
                  <a:lnTo>
                    <a:pt x="2678" y="4"/>
                  </a:lnTo>
                  <a:lnTo>
                    <a:pt x="2682" y="4"/>
                  </a:lnTo>
                  <a:lnTo>
                    <a:pt x="2682" y="4"/>
                  </a:lnTo>
                  <a:lnTo>
                    <a:pt x="2684" y="4"/>
                  </a:lnTo>
                  <a:lnTo>
                    <a:pt x="2684" y="4"/>
                  </a:lnTo>
                  <a:lnTo>
                    <a:pt x="2684" y="4"/>
                  </a:lnTo>
                  <a:lnTo>
                    <a:pt x="2684" y="4"/>
                  </a:lnTo>
                  <a:lnTo>
                    <a:pt x="2684" y="4"/>
                  </a:lnTo>
                  <a:lnTo>
                    <a:pt x="2684" y="4"/>
                  </a:lnTo>
                  <a:lnTo>
                    <a:pt x="2684" y="4"/>
                  </a:lnTo>
                  <a:lnTo>
                    <a:pt x="2684" y="4"/>
                  </a:lnTo>
                  <a:lnTo>
                    <a:pt x="2684" y="4"/>
                  </a:lnTo>
                  <a:lnTo>
                    <a:pt x="2684" y="4"/>
                  </a:lnTo>
                  <a:lnTo>
                    <a:pt x="2690" y="2"/>
                  </a:lnTo>
                  <a:lnTo>
                    <a:pt x="2690" y="2"/>
                  </a:lnTo>
                  <a:lnTo>
                    <a:pt x="2692" y="4"/>
                  </a:lnTo>
                  <a:lnTo>
                    <a:pt x="2692" y="4"/>
                  </a:lnTo>
                  <a:lnTo>
                    <a:pt x="2698" y="4"/>
                  </a:lnTo>
                  <a:lnTo>
                    <a:pt x="2698" y="4"/>
                  </a:lnTo>
                  <a:lnTo>
                    <a:pt x="2704" y="4"/>
                  </a:lnTo>
                  <a:lnTo>
                    <a:pt x="2704" y="4"/>
                  </a:lnTo>
                  <a:lnTo>
                    <a:pt x="2712" y="2"/>
                  </a:lnTo>
                  <a:lnTo>
                    <a:pt x="2712" y="2"/>
                  </a:lnTo>
                  <a:lnTo>
                    <a:pt x="2714" y="4"/>
                  </a:lnTo>
                  <a:lnTo>
                    <a:pt x="2714" y="4"/>
                  </a:lnTo>
                  <a:lnTo>
                    <a:pt x="2718" y="4"/>
                  </a:lnTo>
                  <a:lnTo>
                    <a:pt x="2718" y="4"/>
                  </a:lnTo>
                  <a:lnTo>
                    <a:pt x="2724" y="4"/>
                  </a:lnTo>
                  <a:lnTo>
                    <a:pt x="2724" y="4"/>
                  </a:lnTo>
                  <a:lnTo>
                    <a:pt x="2728" y="4"/>
                  </a:lnTo>
                  <a:lnTo>
                    <a:pt x="2728" y="4"/>
                  </a:lnTo>
                  <a:lnTo>
                    <a:pt x="2732" y="4"/>
                  </a:lnTo>
                  <a:lnTo>
                    <a:pt x="2732" y="4"/>
                  </a:lnTo>
                  <a:lnTo>
                    <a:pt x="2740" y="4"/>
                  </a:lnTo>
                  <a:lnTo>
                    <a:pt x="2740" y="4"/>
                  </a:lnTo>
                  <a:lnTo>
                    <a:pt x="2742" y="4"/>
                  </a:lnTo>
                  <a:lnTo>
                    <a:pt x="2742" y="4"/>
                  </a:lnTo>
                  <a:lnTo>
                    <a:pt x="2748" y="2"/>
                  </a:lnTo>
                  <a:lnTo>
                    <a:pt x="2748" y="2"/>
                  </a:lnTo>
                  <a:lnTo>
                    <a:pt x="2754" y="2"/>
                  </a:lnTo>
                  <a:lnTo>
                    <a:pt x="2754" y="2"/>
                  </a:lnTo>
                  <a:lnTo>
                    <a:pt x="2758" y="4"/>
                  </a:lnTo>
                  <a:lnTo>
                    <a:pt x="2758" y="4"/>
                  </a:lnTo>
                  <a:lnTo>
                    <a:pt x="2766" y="2"/>
                  </a:lnTo>
                  <a:lnTo>
                    <a:pt x="2766" y="2"/>
                  </a:lnTo>
                  <a:lnTo>
                    <a:pt x="2766" y="2"/>
                  </a:lnTo>
                  <a:lnTo>
                    <a:pt x="2766" y="2"/>
                  </a:lnTo>
                  <a:lnTo>
                    <a:pt x="2766" y="2"/>
                  </a:lnTo>
                  <a:lnTo>
                    <a:pt x="2768" y="2"/>
                  </a:lnTo>
                  <a:lnTo>
                    <a:pt x="2768" y="2"/>
                  </a:lnTo>
                  <a:lnTo>
                    <a:pt x="2772" y="4"/>
                  </a:lnTo>
                  <a:lnTo>
                    <a:pt x="2772" y="4"/>
                  </a:lnTo>
                  <a:lnTo>
                    <a:pt x="2774" y="4"/>
                  </a:lnTo>
                  <a:lnTo>
                    <a:pt x="2774" y="4"/>
                  </a:lnTo>
                  <a:lnTo>
                    <a:pt x="2774" y="4"/>
                  </a:lnTo>
                  <a:lnTo>
                    <a:pt x="2774" y="4"/>
                  </a:lnTo>
                  <a:lnTo>
                    <a:pt x="2774" y="4"/>
                  </a:lnTo>
                  <a:lnTo>
                    <a:pt x="2774" y="4"/>
                  </a:lnTo>
                  <a:lnTo>
                    <a:pt x="2776" y="4"/>
                  </a:lnTo>
                  <a:lnTo>
                    <a:pt x="2776" y="4"/>
                  </a:lnTo>
                  <a:lnTo>
                    <a:pt x="2782" y="2"/>
                  </a:lnTo>
                  <a:lnTo>
                    <a:pt x="2782" y="2"/>
                  </a:lnTo>
                  <a:lnTo>
                    <a:pt x="2784" y="4"/>
                  </a:lnTo>
                  <a:lnTo>
                    <a:pt x="2784" y="4"/>
                  </a:lnTo>
                  <a:lnTo>
                    <a:pt x="2784" y="2"/>
                  </a:lnTo>
                  <a:lnTo>
                    <a:pt x="2784" y="2"/>
                  </a:lnTo>
                  <a:lnTo>
                    <a:pt x="2796" y="4"/>
                  </a:lnTo>
                  <a:lnTo>
                    <a:pt x="2796" y="4"/>
                  </a:lnTo>
                  <a:lnTo>
                    <a:pt x="2802" y="4"/>
                  </a:lnTo>
                  <a:lnTo>
                    <a:pt x="2802" y="4"/>
                  </a:lnTo>
                  <a:lnTo>
                    <a:pt x="2806" y="4"/>
                  </a:lnTo>
                  <a:lnTo>
                    <a:pt x="2806" y="4"/>
                  </a:lnTo>
                  <a:lnTo>
                    <a:pt x="2810" y="4"/>
                  </a:lnTo>
                  <a:lnTo>
                    <a:pt x="2810" y="4"/>
                  </a:lnTo>
                  <a:lnTo>
                    <a:pt x="2814" y="4"/>
                  </a:lnTo>
                  <a:lnTo>
                    <a:pt x="2814" y="4"/>
                  </a:lnTo>
                  <a:lnTo>
                    <a:pt x="2818" y="4"/>
                  </a:lnTo>
                  <a:lnTo>
                    <a:pt x="2818" y="4"/>
                  </a:lnTo>
                  <a:lnTo>
                    <a:pt x="2824" y="4"/>
                  </a:lnTo>
                  <a:lnTo>
                    <a:pt x="2824" y="4"/>
                  </a:lnTo>
                  <a:lnTo>
                    <a:pt x="2824" y="4"/>
                  </a:lnTo>
                  <a:lnTo>
                    <a:pt x="2824" y="4"/>
                  </a:lnTo>
                  <a:lnTo>
                    <a:pt x="2826" y="4"/>
                  </a:lnTo>
                  <a:lnTo>
                    <a:pt x="2826" y="4"/>
                  </a:lnTo>
                  <a:lnTo>
                    <a:pt x="2828" y="4"/>
                  </a:lnTo>
                  <a:lnTo>
                    <a:pt x="2828" y="4"/>
                  </a:lnTo>
                  <a:lnTo>
                    <a:pt x="2830" y="4"/>
                  </a:lnTo>
                  <a:lnTo>
                    <a:pt x="2830" y="4"/>
                  </a:lnTo>
                  <a:lnTo>
                    <a:pt x="2838" y="4"/>
                  </a:lnTo>
                  <a:lnTo>
                    <a:pt x="2838" y="4"/>
                  </a:lnTo>
                  <a:lnTo>
                    <a:pt x="2838" y="4"/>
                  </a:lnTo>
                  <a:lnTo>
                    <a:pt x="2838" y="4"/>
                  </a:lnTo>
                  <a:lnTo>
                    <a:pt x="2842" y="6"/>
                  </a:lnTo>
                  <a:lnTo>
                    <a:pt x="2842" y="6"/>
                  </a:lnTo>
                  <a:lnTo>
                    <a:pt x="2848" y="6"/>
                  </a:lnTo>
                  <a:lnTo>
                    <a:pt x="2852" y="6"/>
                  </a:lnTo>
                  <a:lnTo>
                    <a:pt x="2852" y="6"/>
                  </a:lnTo>
                  <a:lnTo>
                    <a:pt x="2854" y="4"/>
                  </a:lnTo>
                  <a:lnTo>
                    <a:pt x="2854" y="4"/>
                  </a:lnTo>
                  <a:lnTo>
                    <a:pt x="2856" y="4"/>
                  </a:lnTo>
                  <a:lnTo>
                    <a:pt x="2856" y="4"/>
                  </a:lnTo>
                  <a:lnTo>
                    <a:pt x="2858" y="6"/>
                  </a:lnTo>
                  <a:lnTo>
                    <a:pt x="2858" y="6"/>
                  </a:lnTo>
                  <a:lnTo>
                    <a:pt x="2858" y="4"/>
                  </a:lnTo>
                  <a:lnTo>
                    <a:pt x="2858" y="4"/>
                  </a:lnTo>
                  <a:lnTo>
                    <a:pt x="2858" y="6"/>
                  </a:lnTo>
                  <a:lnTo>
                    <a:pt x="2858" y="6"/>
                  </a:lnTo>
                  <a:lnTo>
                    <a:pt x="2858" y="4"/>
                  </a:lnTo>
                  <a:lnTo>
                    <a:pt x="2858" y="4"/>
                  </a:lnTo>
                  <a:lnTo>
                    <a:pt x="2858" y="6"/>
                  </a:lnTo>
                  <a:lnTo>
                    <a:pt x="2858" y="6"/>
                  </a:lnTo>
                  <a:lnTo>
                    <a:pt x="2858" y="4"/>
                  </a:lnTo>
                  <a:lnTo>
                    <a:pt x="2858" y="4"/>
                  </a:lnTo>
                  <a:lnTo>
                    <a:pt x="2862" y="6"/>
                  </a:lnTo>
                  <a:lnTo>
                    <a:pt x="2862" y="6"/>
                  </a:lnTo>
                  <a:lnTo>
                    <a:pt x="2864" y="6"/>
                  </a:lnTo>
                  <a:lnTo>
                    <a:pt x="2864" y="6"/>
                  </a:lnTo>
                  <a:lnTo>
                    <a:pt x="2864" y="6"/>
                  </a:lnTo>
                  <a:lnTo>
                    <a:pt x="2864" y="6"/>
                  </a:lnTo>
                  <a:lnTo>
                    <a:pt x="2866" y="6"/>
                  </a:lnTo>
                  <a:lnTo>
                    <a:pt x="2866" y="6"/>
                  </a:lnTo>
                  <a:lnTo>
                    <a:pt x="2868" y="6"/>
                  </a:lnTo>
                  <a:lnTo>
                    <a:pt x="2868" y="6"/>
                  </a:lnTo>
                  <a:lnTo>
                    <a:pt x="2870" y="6"/>
                  </a:lnTo>
                  <a:lnTo>
                    <a:pt x="2870" y="6"/>
                  </a:lnTo>
                  <a:lnTo>
                    <a:pt x="2870" y="6"/>
                  </a:lnTo>
                  <a:lnTo>
                    <a:pt x="2870" y="6"/>
                  </a:lnTo>
                  <a:lnTo>
                    <a:pt x="2870" y="6"/>
                  </a:lnTo>
                  <a:lnTo>
                    <a:pt x="2870" y="6"/>
                  </a:lnTo>
                  <a:lnTo>
                    <a:pt x="2874" y="6"/>
                  </a:lnTo>
                  <a:lnTo>
                    <a:pt x="2874" y="6"/>
                  </a:lnTo>
                  <a:lnTo>
                    <a:pt x="2876" y="6"/>
                  </a:lnTo>
                  <a:lnTo>
                    <a:pt x="2876" y="6"/>
                  </a:lnTo>
                  <a:lnTo>
                    <a:pt x="2876" y="6"/>
                  </a:lnTo>
                  <a:lnTo>
                    <a:pt x="2876" y="6"/>
                  </a:lnTo>
                  <a:lnTo>
                    <a:pt x="2880" y="6"/>
                  </a:lnTo>
                  <a:lnTo>
                    <a:pt x="2880" y="6"/>
                  </a:lnTo>
                  <a:lnTo>
                    <a:pt x="2882" y="6"/>
                  </a:lnTo>
                  <a:lnTo>
                    <a:pt x="2882" y="6"/>
                  </a:lnTo>
                  <a:lnTo>
                    <a:pt x="2888" y="6"/>
                  </a:lnTo>
                  <a:lnTo>
                    <a:pt x="2888" y="6"/>
                  </a:lnTo>
                  <a:lnTo>
                    <a:pt x="2892" y="6"/>
                  </a:lnTo>
                  <a:lnTo>
                    <a:pt x="2892" y="6"/>
                  </a:lnTo>
                  <a:lnTo>
                    <a:pt x="2898" y="6"/>
                  </a:lnTo>
                  <a:lnTo>
                    <a:pt x="2898" y="6"/>
                  </a:lnTo>
                  <a:lnTo>
                    <a:pt x="2906" y="6"/>
                  </a:lnTo>
                  <a:lnTo>
                    <a:pt x="2914" y="6"/>
                  </a:lnTo>
                  <a:lnTo>
                    <a:pt x="2914" y="6"/>
                  </a:lnTo>
                  <a:lnTo>
                    <a:pt x="2914" y="6"/>
                  </a:lnTo>
                  <a:lnTo>
                    <a:pt x="2914" y="6"/>
                  </a:lnTo>
                  <a:lnTo>
                    <a:pt x="2914" y="6"/>
                  </a:lnTo>
                  <a:lnTo>
                    <a:pt x="2914" y="6"/>
                  </a:lnTo>
                  <a:lnTo>
                    <a:pt x="2916" y="6"/>
                  </a:lnTo>
                  <a:lnTo>
                    <a:pt x="2916" y="6"/>
                  </a:lnTo>
                  <a:lnTo>
                    <a:pt x="2916" y="6"/>
                  </a:lnTo>
                  <a:lnTo>
                    <a:pt x="2916" y="6"/>
                  </a:lnTo>
                  <a:lnTo>
                    <a:pt x="2918" y="6"/>
                  </a:lnTo>
                  <a:lnTo>
                    <a:pt x="2918" y="6"/>
                  </a:lnTo>
                  <a:lnTo>
                    <a:pt x="2918" y="6"/>
                  </a:lnTo>
                  <a:lnTo>
                    <a:pt x="2918" y="6"/>
                  </a:lnTo>
                  <a:lnTo>
                    <a:pt x="2918" y="6"/>
                  </a:lnTo>
                  <a:lnTo>
                    <a:pt x="2918" y="6"/>
                  </a:lnTo>
                  <a:lnTo>
                    <a:pt x="2920" y="6"/>
                  </a:lnTo>
                  <a:lnTo>
                    <a:pt x="2920" y="6"/>
                  </a:lnTo>
                  <a:lnTo>
                    <a:pt x="2928" y="6"/>
                  </a:lnTo>
                  <a:lnTo>
                    <a:pt x="2928" y="6"/>
                  </a:lnTo>
                  <a:lnTo>
                    <a:pt x="2932" y="6"/>
                  </a:lnTo>
                  <a:lnTo>
                    <a:pt x="2932" y="6"/>
                  </a:lnTo>
                  <a:lnTo>
                    <a:pt x="2932" y="6"/>
                  </a:lnTo>
                  <a:lnTo>
                    <a:pt x="2932" y="6"/>
                  </a:lnTo>
                  <a:lnTo>
                    <a:pt x="2932" y="6"/>
                  </a:lnTo>
                  <a:lnTo>
                    <a:pt x="2932" y="6"/>
                  </a:lnTo>
                  <a:lnTo>
                    <a:pt x="2932" y="6"/>
                  </a:lnTo>
                  <a:lnTo>
                    <a:pt x="2932" y="6"/>
                  </a:lnTo>
                  <a:lnTo>
                    <a:pt x="2932" y="6"/>
                  </a:lnTo>
                  <a:lnTo>
                    <a:pt x="2932" y="6"/>
                  </a:lnTo>
                  <a:lnTo>
                    <a:pt x="2934" y="6"/>
                  </a:lnTo>
                  <a:lnTo>
                    <a:pt x="2934" y="6"/>
                  </a:lnTo>
                  <a:lnTo>
                    <a:pt x="2934" y="6"/>
                  </a:lnTo>
                  <a:lnTo>
                    <a:pt x="2934" y="6"/>
                  </a:lnTo>
                  <a:lnTo>
                    <a:pt x="2934" y="6"/>
                  </a:lnTo>
                  <a:lnTo>
                    <a:pt x="2934" y="6"/>
                  </a:lnTo>
                  <a:lnTo>
                    <a:pt x="2938" y="6"/>
                  </a:lnTo>
                  <a:lnTo>
                    <a:pt x="2938" y="6"/>
                  </a:lnTo>
                  <a:lnTo>
                    <a:pt x="2944" y="4"/>
                  </a:lnTo>
                  <a:lnTo>
                    <a:pt x="2944" y="4"/>
                  </a:lnTo>
                  <a:lnTo>
                    <a:pt x="2948" y="6"/>
                  </a:lnTo>
                  <a:lnTo>
                    <a:pt x="2948" y="6"/>
                  </a:lnTo>
                  <a:lnTo>
                    <a:pt x="2950" y="6"/>
                  </a:lnTo>
                  <a:lnTo>
                    <a:pt x="2950" y="6"/>
                  </a:lnTo>
                  <a:lnTo>
                    <a:pt x="2956" y="6"/>
                  </a:lnTo>
                  <a:lnTo>
                    <a:pt x="2956" y="6"/>
                  </a:lnTo>
                  <a:lnTo>
                    <a:pt x="2960" y="6"/>
                  </a:lnTo>
                  <a:lnTo>
                    <a:pt x="2960" y="6"/>
                  </a:lnTo>
                  <a:lnTo>
                    <a:pt x="2960" y="6"/>
                  </a:lnTo>
                  <a:lnTo>
                    <a:pt x="2960" y="6"/>
                  </a:lnTo>
                  <a:lnTo>
                    <a:pt x="2962" y="6"/>
                  </a:lnTo>
                  <a:lnTo>
                    <a:pt x="2962" y="6"/>
                  </a:lnTo>
                  <a:lnTo>
                    <a:pt x="2968" y="8"/>
                  </a:lnTo>
                  <a:lnTo>
                    <a:pt x="2974" y="8"/>
                  </a:lnTo>
                  <a:lnTo>
                    <a:pt x="2974" y="8"/>
                  </a:lnTo>
                  <a:lnTo>
                    <a:pt x="2980" y="8"/>
                  </a:lnTo>
                  <a:lnTo>
                    <a:pt x="2980" y="8"/>
                  </a:lnTo>
                  <a:lnTo>
                    <a:pt x="2984" y="8"/>
                  </a:lnTo>
                  <a:lnTo>
                    <a:pt x="2984" y="8"/>
                  </a:lnTo>
                  <a:lnTo>
                    <a:pt x="2988" y="8"/>
                  </a:lnTo>
                  <a:lnTo>
                    <a:pt x="2988" y="8"/>
                  </a:lnTo>
                  <a:lnTo>
                    <a:pt x="2994" y="8"/>
                  </a:lnTo>
                  <a:lnTo>
                    <a:pt x="2994" y="8"/>
                  </a:lnTo>
                  <a:lnTo>
                    <a:pt x="2998" y="6"/>
                  </a:lnTo>
                  <a:lnTo>
                    <a:pt x="2998" y="6"/>
                  </a:lnTo>
                  <a:lnTo>
                    <a:pt x="3000" y="6"/>
                  </a:lnTo>
                  <a:lnTo>
                    <a:pt x="3000" y="6"/>
                  </a:lnTo>
                  <a:lnTo>
                    <a:pt x="3002" y="6"/>
                  </a:lnTo>
                  <a:lnTo>
                    <a:pt x="3002" y="6"/>
                  </a:lnTo>
                  <a:lnTo>
                    <a:pt x="3008" y="6"/>
                  </a:lnTo>
                  <a:lnTo>
                    <a:pt x="3008" y="6"/>
                  </a:lnTo>
                  <a:lnTo>
                    <a:pt x="3012" y="6"/>
                  </a:lnTo>
                  <a:lnTo>
                    <a:pt x="3012" y="6"/>
                  </a:lnTo>
                  <a:lnTo>
                    <a:pt x="3012" y="6"/>
                  </a:lnTo>
                  <a:lnTo>
                    <a:pt x="3012" y="6"/>
                  </a:lnTo>
                  <a:lnTo>
                    <a:pt x="3014" y="6"/>
                  </a:lnTo>
                  <a:lnTo>
                    <a:pt x="3014" y="6"/>
                  </a:lnTo>
                  <a:lnTo>
                    <a:pt x="3020" y="6"/>
                  </a:lnTo>
                  <a:lnTo>
                    <a:pt x="3020" y="6"/>
                  </a:lnTo>
                  <a:lnTo>
                    <a:pt x="3020" y="6"/>
                  </a:lnTo>
                  <a:lnTo>
                    <a:pt x="3020" y="6"/>
                  </a:lnTo>
                  <a:lnTo>
                    <a:pt x="3022" y="8"/>
                  </a:lnTo>
                  <a:lnTo>
                    <a:pt x="3022" y="8"/>
                  </a:lnTo>
                  <a:lnTo>
                    <a:pt x="3024" y="8"/>
                  </a:lnTo>
                  <a:lnTo>
                    <a:pt x="3024" y="8"/>
                  </a:lnTo>
                  <a:lnTo>
                    <a:pt x="3024" y="6"/>
                  </a:lnTo>
                  <a:lnTo>
                    <a:pt x="3024" y="6"/>
                  </a:lnTo>
                  <a:lnTo>
                    <a:pt x="3028" y="8"/>
                  </a:lnTo>
                  <a:lnTo>
                    <a:pt x="3032" y="8"/>
                  </a:lnTo>
                  <a:lnTo>
                    <a:pt x="3032" y="8"/>
                  </a:lnTo>
                  <a:lnTo>
                    <a:pt x="3036" y="8"/>
                  </a:lnTo>
                  <a:lnTo>
                    <a:pt x="3036" y="8"/>
                  </a:lnTo>
                  <a:lnTo>
                    <a:pt x="3040" y="8"/>
                  </a:lnTo>
                  <a:lnTo>
                    <a:pt x="3040" y="8"/>
                  </a:lnTo>
                  <a:lnTo>
                    <a:pt x="3044" y="8"/>
                  </a:lnTo>
                  <a:lnTo>
                    <a:pt x="3044" y="8"/>
                  </a:lnTo>
                  <a:lnTo>
                    <a:pt x="3048" y="8"/>
                  </a:lnTo>
                  <a:lnTo>
                    <a:pt x="3048" y="8"/>
                  </a:lnTo>
                  <a:lnTo>
                    <a:pt x="3048" y="8"/>
                  </a:lnTo>
                  <a:lnTo>
                    <a:pt x="3048" y="8"/>
                  </a:lnTo>
                  <a:lnTo>
                    <a:pt x="3048" y="8"/>
                  </a:lnTo>
                  <a:lnTo>
                    <a:pt x="3048" y="8"/>
                  </a:lnTo>
                  <a:lnTo>
                    <a:pt x="3052" y="8"/>
                  </a:lnTo>
                  <a:lnTo>
                    <a:pt x="3052" y="8"/>
                  </a:lnTo>
                  <a:lnTo>
                    <a:pt x="3052" y="8"/>
                  </a:lnTo>
                  <a:lnTo>
                    <a:pt x="3052" y="8"/>
                  </a:lnTo>
                  <a:lnTo>
                    <a:pt x="3056" y="8"/>
                  </a:lnTo>
                  <a:lnTo>
                    <a:pt x="3056" y="8"/>
                  </a:lnTo>
                  <a:lnTo>
                    <a:pt x="3058" y="6"/>
                  </a:lnTo>
                  <a:lnTo>
                    <a:pt x="3058" y="6"/>
                  </a:lnTo>
                  <a:lnTo>
                    <a:pt x="3060" y="8"/>
                  </a:lnTo>
                  <a:lnTo>
                    <a:pt x="3060" y="8"/>
                  </a:lnTo>
                  <a:lnTo>
                    <a:pt x="3060" y="8"/>
                  </a:lnTo>
                  <a:lnTo>
                    <a:pt x="3060" y="8"/>
                  </a:lnTo>
                  <a:lnTo>
                    <a:pt x="3064" y="8"/>
                  </a:lnTo>
                  <a:lnTo>
                    <a:pt x="3064" y="8"/>
                  </a:lnTo>
                  <a:lnTo>
                    <a:pt x="3066" y="8"/>
                  </a:lnTo>
                  <a:lnTo>
                    <a:pt x="3066" y="8"/>
                  </a:lnTo>
                  <a:lnTo>
                    <a:pt x="3070" y="8"/>
                  </a:lnTo>
                  <a:lnTo>
                    <a:pt x="3070" y="8"/>
                  </a:lnTo>
                  <a:lnTo>
                    <a:pt x="3070" y="8"/>
                  </a:lnTo>
                  <a:lnTo>
                    <a:pt x="3070" y="8"/>
                  </a:lnTo>
                  <a:lnTo>
                    <a:pt x="3072" y="8"/>
                  </a:lnTo>
                  <a:lnTo>
                    <a:pt x="3072" y="8"/>
                  </a:lnTo>
                  <a:lnTo>
                    <a:pt x="3074" y="8"/>
                  </a:lnTo>
                  <a:lnTo>
                    <a:pt x="3074" y="8"/>
                  </a:lnTo>
                  <a:lnTo>
                    <a:pt x="3078" y="6"/>
                  </a:lnTo>
                  <a:lnTo>
                    <a:pt x="3078" y="6"/>
                  </a:lnTo>
                  <a:lnTo>
                    <a:pt x="3082" y="8"/>
                  </a:lnTo>
                  <a:lnTo>
                    <a:pt x="3082" y="8"/>
                  </a:lnTo>
                  <a:lnTo>
                    <a:pt x="3082" y="8"/>
                  </a:lnTo>
                  <a:lnTo>
                    <a:pt x="3082" y="8"/>
                  </a:lnTo>
                  <a:lnTo>
                    <a:pt x="3082" y="8"/>
                  </a:lnTo>
                  <a:lnTo>
                    <a:pt x="3082" y="8"/>
                  </a:lnTo>
                  <a:lnTo>
                    <a:pt x="3084" y="8"/>
                  </a:lnTo>
                  <a:lnTo>
                    <a:pt x="3084" y="8"/>
                  </a:lnTo>
                  <a:lnTo>
                    <a:pt x="3084" y="8"/>
                  </a:lnTo>
                  <a:lnTo>
                    <a:pt x="3084" y="8"/>
                  </a:lnTo>
                  <a:lnTo>
                    <a:pt x="3088" y="6"/>
                  </a:lnTo>
                  <a:lnTo>
                    <a:pt x="3088" y="6"/>
                  </a:lnTo>
                  <a:lnTo>
                    <a:pt x="3090" y="8"/>
                  </a:lnTo>
                  <a:lnTo>
                    <a:pt x="3090" y="8"/>
                  </a:lnTo>
                  <a:lnTo>
                    <a:pt x="3090" y="6"/>
                  </a:lnTo>
                  <a:lnTo>
                    <a:pt x="3090" y="6"/>
                  </a:lnTo>
                  <a:lnTo>
                    <a:pt x="3092" y="8"/>
                  </a:lnTo>
                  <a:lnTo>
                    <a:pt x="3092" y="8"/>
                  </a:lnTo>
                  <a:lnTo>
                    <a:pt x="3094" y="8"/>
                  </a:lnTo>
                  <a:lnTo>
                    <a:pt x="3094" y="8"/>
                  </a:lnTo>
                  <a:lnTo>
                    <a:pt x="3098" y="8"/>
                  </a:lnTo>
                  <a:lnTo>
                    <a:pt x="3098" y="8"/>
                  </a:lnTo>
                  <a:lnTo>
                    <a:pt x="3100" y="8"/>
                  </a:lnTo>
                  <a:lnTo>
                    <a:pt x="3100" y="8"/>
                  </a:lnTo>
                  <a:lnTo>
                    <a:pt x="3108" y="8"/>
                  </a:lnTo>
                  <a:lnTo>
                    <a:pt x="3108" y="8"/>
                  </a:lnTo>
                  <a:lnTo>
                    <a:pt x="3110" y="8"/>
                  </a:lnTo>
                  <a:lnTo>
                    <a:pt x="3110" y="8"/>
                  </a:lnTo>
                  <a:lnTo>
                    <a:pt x="3114" y="8"/>
                  </a:lnTo>
                  <a:lnTo>
                    <a:pt x="3114" y="8"/>
                  </a:lnTo>
                  <a:lnTo>
                    <a:pt x="3120" y="8"/>
                  </a:lnTo>
                  <a:lnTo>
                    <a:pt x="3120" y="8"/>
                  </a:lnTo>
                  <a:lnTo>
                    <a:pt x="3124" y="8"/>
                  </a:lnTo>
                  <a:lnTo>
                    <a:pt x="3124" y="8"/>
                  </a:lnTo>
                  <a:lnTo>
                    <a:pt x="3132" y="8"/>
                  </a:lnTo>
                  <a:lnTo>
                    <a:pt x="3132" y="8"/>
                  </a:lnTo>
                  <a:lnTo>
                    <a:pt x="3140" y="8"/>
                  </a:lnTo>
                  <a:lnTo>
                    <a:pt x="3140" y="8"/>
                  </a:lnTo>
                  <a:lnTo>
                    <a:pt x="3142" y="8"/>
                  </a:lnTo>
                  <a:lnTo>
                    <a:pt x="3142" y="8"/>
                  </a:lnTo>
                  <a:lnTo>
                    <a:pt x="3148" y="10"/>
                  </a:lnTo>
                  <a:lnTo>
                    <a:pt x="3148" y="10"/>
                  </a:lnTo>
                  <a:lnTo>
                    <a:pt x="3158" y="10"/>
                  </a:lnTo>
                  <a:lnTo>
                    <a:pt x="3158" y="10"/>
                  </a:lnTo>
                  <a:lnTo>
                    <a:pt x="3158" y="10"/>
                  </a:lnTo>
                  <a:lnTo>
                    <a:pt x="3158" y="10"/>
                  </a:lnTo>
                  <a:lnTo>
                    <a:pt x="3160" y="8"/>
                  </a:lnTo>
                  <a:lnTo>
                    <a:pt x="3160" y="8"/>
                  </a:lnTo>
                  <a:lnTo>
                    <a:pt x="3162" y="8"/>
                  </a:lnTo>
                  <a:lnTo>
                    <a:pt x="3162" y="8"/>
                  </a:lnTo>
                  <a:lnTo>
                    <a:pt x="3162" y="8"/>
                  </a:lnTo>
                  <a:lnTo>
                    <a:pt x="3162" y="8"/>
                  </a:lnTo>
                  <a:lnTo>
                    <a:pt x="3164" y="8"/>
                  </a:lnTo>
                  <a:lnTo>
                    <a:pt x="3164" y="8"/>
                  </a:lnTo>
                  <a:lnTo>
                    <a:pt x="3168" y="8"/>
                  </a:lnTo>
                  <a:lnTo>
                    <a:pt x="3168" y="8"/>
                  </a:lnTo>
                  <a:lnTo>
                    <a:pt x="3168" y="10"/>
                  </a:lnTo>
                  <a:lnTo>
                    <a:pt x="3168" y="10"/>
                  </a:lnTo>
                  <a:lnTo>
                    <a:pt x="3170" y="8"/>
                  </a:lnTo>
                  <a:lnTo>
                    <a:pt x="3170" y="8"/>
                  </a:lnTo>
                  <a:lnTo>
                    <a:pt x="3172" y="10"/>
                  </a:lnTo>
                  <a:lnTo>
                    <a:pt x="3172" y="10"/>
                  </a:lnTo>
                  <a:lnTo>
                    <a:pt x="3174" y="10"/>
                  </a:lnTo>
                  <a:lnTo>
                    <a:pt x="3174" y="10"/>
                  </a:lnTo>
                  <a:lnTo>
                    <a:pt x="3176" y="10"/>
                  </a:lnTo>
                  <a:lnTo>
                    <a:pt x="3176" y="10"/>
                  </a:lnTo>
                  <a:lnTo>
                    <a:pt x="3178" y="10"/>
                  </a:lnTo>
                  <a:lnTo>
                    <a:pt x="3178" y="10"/>
                  </a:lnTo>
                  <a:lnTo>
                    <a:pt x="3178" y="8"/>
                  </a:lnTo>
                  <a:lnTo>
                    <a:pt x="3178" y="8"/>
                  </a:lnTo>
                  <a:lnTo>
                    <a:pt x="3178" y="10"/>
                  </a:lnTo>
                  <a:lnTo>
                    <a:pt x="3178" y="10"/>
                  </a:lnTo>
                  <a:lnTo>
                    <a:pt x="3182" y="8"/>
                  </a:lnTo>
                  <a:lnTo>
                    <a:pt x="3182" y="8"/>
                  </a:lnTo>
                  <a:lnTo>
                    <a:pt x="3186" y="8"/>
                  </a:lnTo>
                  <a:lnTo>
                    <a:pt x="3186" y="8"/>
                  </a:lnTo>
                  <a:lnTo>
                    <a:pt x="3188" y="10"/>
                  </a:lnTo>
                  <a:lnTo>
                    <a:pt x="3188" y="10"/>
                  </a:lnTo>
                  <a:lnTo>
                    <a:pt x="3194" y="10"/>
                  </a:lnTo>
                  <a:lnTo>
                    <a:pt x="3194" y="10"/>
                  </a:lnTo>
                  <a:lnTo>
                    <a:pt x="3198" y="8"/>
                  </a:lnTo>
                  <a:lnTo>
                    <a:pt x="3198" y="8"/>
                  </a:lnTo>
                  <a:lnTo>
                    <a:pt x="3202" y="8"/>
                  </a:lnTo>
                  <a:lnTo>
                    <a:pt x="3202" y="8"/>
                  </a:lnTo>
                  <a:lnTo>
                    <a:pt x="3206" y="8"/>
                  </a:lnTo>
                  <a:lnTo>
                    <a:pt x="3206" y="8"/>
                  </a:lnTo>
                  <a:lnTo>
                    <a:pt x="3210" y="10"/>
                  </a:lnTo>
                  <a:lnTo>
                    <a:pt x="3210" y="10"/>
                  </a:lnTo>
                  <a:lnTo>
                    <a:pt x="3214" y="10"/>
                  </a:lnTo>
                  <a:lnTo>
                    <a:pt x="3214" y="10"/>
                  </a:lnTo>
                  <a:lnTo>
                    <a:pt x="3218" y="10"/>
                  </a:lnTo>
                  <a:lnTo>
                    <a:pt x="3218" y="10"/>
                  </a:lnTo>
                  <a:lnTo>
                    <a:pt x="3220" y="10"/>
                  </a:lnTo>
                  <a:lnTo>
                    <a:pt x="3220" y="10"/>
                  </a:lnTo>
                  <a:lnTo>
                    <a:pt x="3220" y="10"/>
                  </a:lnTo>
                  <a:lnTo>
                    <a:pt x="3220" y="10"/>
                  </a:lnTo>
                  <a:lnTo>
                    <a:pt x="3220" y="10"/>
                  </a:lnTo>
                  <a:lnTo>
                    <a:pt x="3220" y="10"/>
                  </a:lnTo>
                  <a:lnTo>
                    <a:pt x="3222" y="10"/>
                  </a:lnTo>
                  <a:lnTo>
                    <a:pt x="3222" y="10"/>
                  </a:lnTo>
                  <a:lnTo>
                    <a:pt x="3224" y="10"/>
                  </a:lnTo>
                  <a:lnTo>
                    <a:pt x="3224" y="10"/>
                  </a:lnTo>
                  <a:lnTo>
                    <a:pt x="3224" y="10"/>
                  </a:lnTo>
                  <a:lnTo>
                    <a:pt x="3224" y="10"/>
                  </a:lnTo>
                  <a:lnTo>
                    <a:pt x="3226" y="10"/>
                  </a:lnTo>
                  <a:lnTo>
                    <a:pt x="3226" y="10"/>
                  </a:lnTo>
                  <a:lnTo>
                    <a:pt x="3226" y="10"/>
                  </a:lnTo>
                  <a:lnTo>
                    <a:pt x="3226" y="10"/>
                  </a:lnTo>
                  <a:lnTo>
                    <a:pt x="3228" y="10"/>
                  </a:lnTo>
                  <a:lnTo>
                    <a:pt x="3228" y="10"/>
                  </a:lnTo>
                  <a:lnTo>
                    <a:pt x="3228" y="10"/>
                  </a:lnTo>
                  <a:lnTo>
                    <a:pt x="3228" y="10"/>
                  </a:lnTo>
                  <a:lnTo>
                    <a:pt x="3228" y="10"/>
                  </a:lnTo>
                  <a:lnTo>
                    <a:pt x="3228" y="10"/>
                  </a:lnTo>
                  <a:lnTo>
                    <a:pt x="3230" y="10"/>
                  </a:lnTo>
                  <a:lnTo>
                    <a:pt x="3230" y="10"/>
                  </a:lnTo>
                  <a:lnTo>
                    <a:pt x="3230" y="10"/>
                  </a:lnTo>
                  <a:lnTo>
                    <a:pt x="3230" y="10"/>
                  </a:lnTo>
                  <a:lnTo>
                    <a:pt x="3230" y="10"/>
                  </a:lnTo>
                  <a:lnTo>
                    <a:pt x="3230" y="10"/>
                  </a:lnTo>
                  <a:lnTo>
                    <a:pt x="3232" y="10"/>
                  </a:lnTo>
                  <a:lnTo>
                    <a:pt x="3232" y="10"/>
                  </a:lnTo>
                  <a:lnTo>
                    <a:pt x="3232" y="12"/>
                  </a:lnTo>
                  <a:lnTo>
                    <a:pt x="3232" y="12"/>
                  </a:lnTo>
                  <a:lnTo>
                    <a:pt x="3232" y="12"/>
                  </a:lnTo>
                  <a:lnTo>
                    <a:pt x="3232" y="12"/>
                  </a:lnTo>
                  <a:lnTo>
                    <a:pt x="3236" y="12"/>
                  </a:lnTo>
                  <a:lnTo>
                    <a:pt x="3236" y="12"/>
                  </a:lnTo>
                  <a:lnTo>
                    <a:pt x="3238" y="12"/>
                  </a:lnTo>
                  <a:lnTo>
                    <a:pt x="3238" y="12"/>
                  </a:lnTo>
                  <a:lnTo>
                    <a:pt x="3240" y="10"/>
                  </a:lnTo>
                  <a:lnTo>
                    <a:pt x="3240" y="10"/>
                  </a:lnTo>
                  <a:lnTo>
                    <a:pt x="3246" y="12"/>
                  </a:lnTo>
                  <a:lnTo>
                    <a:pt x="3246" y="12"/>
                  </a:lnTo>
                  <a:lnTo>
                    <a:pt x="3248" y="12"/>
                  </a:lnTo>
                  <a:lnTo>
                    <a:pt x="3248" y="12"/>
                  </a:lnTo>
                  <a:lnTo>
                    <a:pt x="3252" y="12"/>
                  </a:lnTo>
                  <a:lnTo>
                    <a:pt x="3256" y="12"/>
                  </a:lnTo>
                  <a:lnTo>
                    <a:pt x="3256" y="12"/>
                  </a:lnTo>
                  <a:lnTo>
                    <a:pt x="3258" y="12"/>
                  </a:lnTo>
                  <a:lnTo>
                    <a:pt x="3258" y="12"/>
                  </a:lnTo>
                  <a:lnTo>
                    <a:pt x="3260" y="12"/>
                  </a:lnTo>
                  <a:lnTo>
                    <a:pt x="3260" y="12"/>
                  </a:lnTo>
                  <a:lnTo>
                    <a:pt x="3262" y="12"/>
                  </a:lnTo>
                  <a:lnTo>
                    <a:pt x="3262" y="12"/>
                  </a:lnTo>
                  <a:lnTo>
                    <a:pt x="3262" y="14"/>
                  </a:lnTo>
                  <a:lnTo>
                    <a:pt x="3262" y="14"/>
                  </a:lnTo>
                  <a:lnTo>
                    <a:pt x="3262" y="14"/>
                  </a:lnTo>
                  <a:lnTo>
                    <a:pt x="3262" y="14"/>
                  </a:lnTo>
                  <a:lnTo>
                    <a:pt x="3262" y="14"/>
                  </a:lnTo>
                  <a:lnTo>
                    <a:pt x="3262" y="14"/>
                  </a:lnTo>
                  <a:lnTo>
                    <a:pt x="3262" y="14"/>
                  </a:lnTo>
                  <a:lnTo>
                    <a:pt x="3262" y="16"/>
                  </a:lnTo>
                  <a:lnTo>
                    <a:pt x="3262" y="16"/>
                  </a:lnTo>
                  <a:lnTo>
                    <a:pt x="3264" y="16"/>
                  </a:lnTo>
                  <a:lnTo>
                    <a:pt x="3264" y="16"/>
                  </a:lnTo>
                  <a:lnTo>
                    <a:pt x="3264" y="16"/>
                  </a:lnTo>
                  <a:lnTo>
                    <a:pt x="3264" y="18"/>
                  </a:lnTo>
                  <a:lnTo>
                    <a:pt x="3264" y="18"/>
                  </a:lnTo>
                  <a:lnTo>
                    <a:pt x="3266" y="16"/>
                  </a:lnTo>
                  <a:lnTo>
                    <a:pt x="3266" y="16"/>
                  </a:lnTo>
                  <a:lnTo>
                    <a:pt x="3266" y="16"/>
                  </a:lnTo>
                  <a:lnTo>
                    <a:pt x="3266" y="16"/>
                  </a:lnTo>
                  <a:lnTo>
                    <a:pt x="3264" y="16"/>
                  </a:lnTo>
                  <a:lnTo>
                    <a:pt x="3264" y="16"/>
                  </a:lnTo>
                  <a:lnTo>
                    <a:pt x="3268" y="14"/>
                  </a:lnTo>
                  <a:lnTo>
                    <a:pt x="3268" y="14"/>
                  </a:lnTo>
                  <a:lnTo>
                    <a:pt x="3268" y="12"/>
                  </a:lnTo>
                  <a:lnTo>
                    <a:pt x="3268" y="12"/>
                  </a:lnTo>
                  <a:lnTo>
                    <a:pt x="3272" y="14"/>
                  </a:lnTo>
                  <a:lnTo>
                    <a:pt x="3272" y="14"/>
                  </a:lnTo>
                  <a:lnTo>
                    <a:pt x="3272" y="14"/>
                  </a:lnTo>
                  <a:lnTo>
                    <a:pt x="3272" y="14"/>
                  </a:lnTo>
                  <a:lnTo>
                    <a:pt x="3274" y="14"/>
                  </a:lnTo>
                  <a:lnTo>
                    <a:pt x="3274" y="14"/>
                  </a:lnTo>
                  <a:lnTo>
                    <a:pt x="3276" y="14"/>
                  </a:lnTo>
                  <a:lnTo>
                    <a:pt x="3276" y="14"/>
                  </a:lnTo>
                  <a:lnTo>
                    <a:pt x="3276" y="14"/>
                  </a:lnTo>
                  <a:lnTo>
                    <a:pt x="3276" y="14"/>
                  </a:lnTo>
                  <a:lnTo>
                    <a:pt x="3278" y="14"/>
                  </a:lnTo>
                  <a:lnTo>
                    <a:pt x="3278" y="14"/>
                  </a:lnTo>
                  <a:lnTo>
                    <a:pt x="3280" y="14"/>
                  </a:lnTo>
                  <a:lnTo>
                    <a:pt x="3280" y="14"/>
                  </a:lnTo>
                  <a:lnTo>
                    <a:pt x="3282" y="14"/>
                  </a:lnTo>
                  <a:lnTo>
                    <a:pt x="3282" y="14"/>
                  </a:lnTo>
                  <a:lnTo>
                    <a:pt x="3284" y="14"/>
                  </a:lnTo>
                  <a:lnTo>
                    <a:pt x="3284" y="14"/>
                  </a:lnTo>
                  <a:lnTo>
                    <a:pt x="3290" y="12"/>
                  </a:lnTo>
                  <a:lnTo>
                    <a:pt x="3290" y="12"/>
                  </a:lnTo>
                  <a:lnTo>
                    <a:pt x="3294" y="12"/>
                  </a:lnTo>
                  <a:lnTo>
                    <a:pt x="3298" y="12"/>
                  </a:lnTo>
                  <a:lnTo>
                    <a:pt x="3298" y="12"/>
                  </a:lnTo>
                  <a:lnTo>
                    <a:pt x="3300" y="12"/>
                  </a:lnTo>
                  <a:lnTo>
                    <a:pt x="3300" y="12"/>
                  </a:lnTo>
                  <a:lnTo>
                    <a:pt x="3300" y="12"/>
                  </a:lnTo>
                  <a:lnTo>
                    <a:pt x="3300" y="12"/>
                  </a:lnTo>
                  <a:lnTo>
                    <a:pt x="3302" y="12"/>
                  </a:lnTo>
                  <a:lnTo>
                    <a:pt x="3302" y="12"/>
                  </a:lnTo>
                  <a:lnTo>
                    <a:pt x="3304" y="12"/>
                  </a:lnTo>
                  <a:lnTo>
                    <a:pt x="3304" y="12"/>
                  </a:lnTo>
                  <a:lnTo>
                    <a:pt x="3306" y="12"/>
                  </a:lnTo>
                  <a:lnTo>
                    <a:pt x="3306" y="12"/>
                  </a:lnTo>
                  <a:lnTo>
                    <a:pt x="3306" y="12"/>
                  </a:lnTo>
                  <a:lnTo>
                    <a:pt x="3306" y="12"/>
                  </a:lnTo>
                  <a:lnTo>
                    <a:pt x="3308" y="12"/>
                  </a:lnTo>
                  <a:lnTo>
                    <a:pt x="3308" y="12"/>
                  </a:lnTo>
                  <a:lnTo>
                    <a:pt x="3308" y="12"/>
                  </a:lnTo>
                  <a:lnTo>
                    <a:pt x="3308" y="12"/>
                  </a:lnTo>
                  <a:lnTo>
                    <a:pt x="3312" y="12"/>
                  </a:lnTo>
                  <a:lnTo>
                    <a:pt x="3312" y="12"/>
                  </a:lnTo>
                  <a:lnTo>
                    <a:pt x="3312" y="12"/>
                  </a:lnTo>
                  <a:lnTo>
                    <a:pt x="3312" y="12"/>
                  </a:lnTo>
                  <a:lnTo>
                    <a:pt x="3312" y="12"/>
                  </a:lnTo>
                  <a:lnTo>
                    <a:pt x="3312" y="12"/>
                  </a:lnTo>
                  <a:lnTo>
                    <a:pt x="3314" y="12"/>
                  </a:lnTo>
                  <a:lnTo>
                    <a:pt x="3314" y="12"/>
                  </a:lnTo>
                  <a:lnTo>
                    <a:pt x="3314" y="12"/>
                  </a:lnTo>
                  <a:lnTo>
                    <a:pt x="3314" y="12"/>
                  </a:lnTo>
                  <a:lnTo>
                    <a:pt x="3316" y="12"/>
                  </a:lnTo>
                  <a:lnTo>
                    <a:pt x="3316" y="12"/>
                  </a:lnTo>
                  <a:lnTo>
                    <a:pt x="3322" y="12"/>
                  </a:lnTo>
                  <a:lnTo>
                    <a:pt x="3322" y="12"/>
                  </a:lnTo>
                  <a:lnTo>
                    <a:pt x="3324" y="14"/>
                  </a:lnTo>
                  <a:lnTo>
                    <a:pt x="3324" y="14"/>
                  </a:lnTo>
                  <a:lnTo>
                    <a:pt x="3328" y="14"/>
                  </a:lnTo>
                  <a:lnTo>
                    <a:pt x="3328" y="14"/>
                  </a:lnTo>
                  <a:lnTo>
                    <a:pt x="3330" y="12"/>
                  </a:lnTo>
                  <a:lnTo>
                    <a:pt x="3330" y="12"/>
                  </a:lnTo>
                  <a:lnTo>
                    <a:pt x="3330" y="12"/>
                  </a:lnTo>
                  <a:lnTo>
                    <a:pt x="3330" y="12"/>
                  </a:lnTo>
                  <a:lnTo>
                    <a:pt x="3334" y="12"/>
                  </a:lnTo>
                  <a:lnTo>
                    <a:pt x="3334" y="12"/>
                  </a:lnTo>
                  <a:lnTo>
                    <a:pt x="3340" y="12"/>
                  </a:lnTo>
                  <a:lnTo>
                    <a:pt x="3340" y="12"/>
                  </a:lnTo>
                  <a:lnTo>
                    <a:pt x="3344" y="12"/>
                  </a:lnTo>
                  <a:lnTo>
                    <a:pt x="3344" y="12"/>
                  </a:lnTo>
                  <a:lnTo>
                    <a:pt x="3346" y="12"/>
                  </a:lnTo>
                  <a:lnTo>
                    <a:pt x="3346" y="12"/>
                  </a:lnTo>
                  <a:lnTo>
                    <a:pt x="3348" y="12"/>
                  </a:lnTo>
                  <a:lnTo>
                    <a:pt x="3348" y="12"/>
                  </a:lnTo>
                  <a:lnTo>
                    <a:pt x="3352" y="12"/>
                  </a:lnTo>
                  <a:lnTo>
                    <a:pt x="3352" y="12"/>
                  </a:lnTo>
                  <a:lnTo>
                    <a:pt x="3362" y="12"/>
                  </a:lnTo>
                  <a:lnTo>
                    <a:pt x="3362" y="12"/>
                  </a:lnTo>
                  <a:lnTo>
                    <a:pt x="3366" y="12"/>
                  </a:lnTo>
                  <a:lnTo>
                    <a:pt x="3366" y="12"/>
                  </a:lnTo>
                  <a:lnTo>
                    <a:pt x="3372" y="12"/>
                  </a:lnTo>
                  <a:lnTo>
                    <a:pt x="3372" y="12"/>
                  </a:lnTo>
                  <a:lnTo>
                    <a:pt x="3374" y="14"/>
                  </a:lnTo>
                  <a:lnTo>
                    <a:pt x="3374" y="14"/>
                  </a:lnTo>
                  <a:lnTo>
                    <a:pt x="3378" y="14"/>
                  </a:lnTo>
                  <a:lnTo>
                    <a:pt x="3378" y="14"/>
                  </a:lnTo>
                  <a:lnTo>
                    <a:pt x="3382" y="14"/>
                  </a:lnTo>
                  <a:lnTo>
                    <a:pt x="3384" y="14"/>
                  </a:lnTo>
                  <a:lnTo>
                    <a:pt x="3384" y="14"/>
                  </a:lnTo>
                  <a:lnTo>
                    <a:pt x="3392" y="12"/>
                  </a:lnTo>
                  <a:lnTo>
                    <a:pt x="3392" y="12"/>
                  </a:lnTo>
                  <a:lnTo>
                    <a:pt x="3396" y="14"/>
                  </a:lnTo>
                  <a:lnTo>
                    <a:pt x="3396" y="14"/>
                  </a:lnTo>
                  <a:lnTo>
                    <a:pt x="3408" y="12"/>
                  </a:lnTo>
                  <a:lnTo>
                    <a:pt x="3408" y="12"/>
                  </a:lnTo>
                  <a:lnTo>
                    <a:pt x="3412" y="12"/>
                  </a:lnTo>
                  <a:lnTo>
                    <a:pt x="3412" y="12"/>
                  </a:lnTo>
                  <a:lnTo>
                    <a:pt x="3418" y="12"/>
                  </a:lnTo>
                  <a:lnTo>
                    <a:pt x="3418" y="12"/>
                  </a:lnTo>
                  <a:lnTo>
                    <a:pt x="3418" y="12"/>
                  </a:lnTo>
                  <a:lnTo>
                    <a:pt x="3418" y="12"/>
                  </a:lnTo>
                  <a:lnTo>
                    <a:pt x="3418" y="12"/>
                  </a:lnTo>
                  <a:lnTo>
                    <a:pt x="3418" y="12"/>
                  </a:lnTo>
                  <a:lnTo>
                    <a:pt x="3422" y="12"/>
                  </a:lnTo>
                  <a:lnTo>
                    <a:pt x="3422" y="12"/>
                  </a:lnTo>
                  <a:lnTo>
                    <a:pt x="3422" y="12"/>
                  </a:lnTo>
                  <a:lnTo>
                    <a:pt x="3422" y="12"/>
                  </a:lnTo>
                  <a:lnTo>
                    <a:pt x="3422" y="12"/>
                  </a:lnTo>
                  <a:lnTo>
                    <a:pt x="3422" y="12"/>
                  </a:lnTo>
                  <a:lnTo>
                    <a:pt x="3422" y="12"/>
                  </a:lnTo>
                  <a:lnTo>
                    <a:pt x="3422" y="12"/>
                  </a:lnTo>
                  <a:lnTo>
                    <a:pt x="3424" y="12"/>
                  </a:lnTo>
                  <a:lnTo>
                    <a:pt x="3424" y="12"/>
                  </a:lnTo>
                  <a:lnTo>
                    <a:pt x="3426" y="12"/>
                  </a:lnTo>
                  <a:lnTo>
                    <a:pt x="3426" y="12"/>
                  </a:lnTo>
                  <a:lnTo>
                    <a:pt x="3426" y="12"/>
                  </a:lnTo>
                  <a:lnTo>
                    <a:pt x="3426" y="12"/>
                  </a:lnTo>
                  <a:lnTo>
                    <a:pt x="3428" y="12"/>
                  </a:lnTo>
                  <a:lnTo>
                    <a:pt x="3428" y="12"/>
                  </a:lnTo>
                  <a:lnTo>
                    <a:pt x="3428" y="12"/>
                  </a:lnTo>
                  <a:lnTo>
                    <a:pt x="3432" y="12"/>
                  </a:lnTo>
                  <a:lnTo>
                    <a:pt x="3432" y="12"/>
                  </a:lnTo>
                  <a:lnTo>
                    <a:pt x="3434" y="12"/>
                  </a:lnTo>
                  <a:lnTo>
                    <a:pt x="3434" y="12"/>
                  </a:lnTo>
                  <a:lnTo>
                    <a:pt x="3438" y="12"/>
                  </a:lnTo>
                  <a:lnTo>
                    <a:pt x="3438" y="12"/>
                  </a:lnTo>
                  <a:lnTo>
                    <a:pt x="3440" y="12"/>
                  </a:lnTo>
                  <a:lnTo>
                    <a:pt x="3440" y="12"/>
                  </a:lnTo>
                  <a:lnTo>
                    <a:pt x="3442" y="12"/>
                  </a:lnTo>
                  <a:lnTo>
                    <a:pt x="3442" y="12"/>
                  </a:lnTo>
                  <a:lnTo>
                    <a:pt x="3444" y="12"/>
                  </a:lnTo>
                  <a:lnTo>
                    <a:pt x="3444" y="12"/>
                  </a:lnTo>
                  <a:lnTo>
                    <a:pt x="3446" y="12"/>
                  </a:lnTo>
                  <a:lnTo>
                    <a:pt x="3446" y="12"/>
                  </a:lnTo>
                  <a:lnTo>
                    <a:pt x="3448" y="12"/>
                  </a:lnTo>
                  <a:lnTo>
                    <a:pt x="3448" y="12"/>
                  </a:lnTo>
                  <a:lnTo>
                    <a:pt x="3450" y="12"/>
                  </a:lnTo>
                  <a:lnTo>
                    <a:pt x="3450" y="12"/>
                  </a:lnTo>
                  <a:lnTo>
                    <a:pt x="3450" y="12"/>
                  </a:lnTo>
                  <a:lnTo>
                    <a:pt x="3450" y="12"/>
                  </a:lnTo>
                  <a:lnTo>
                    <a:pt x="3452" y="14"/>
                  </a:lnTo>
                  <a:lnTo>
                    <a:pt x="3452" y="14"/>
                  </a:lnTo>
                  <a:lnTo>
                    <a:pt x="3452" y="14"/>
                  </a:lnTo>
                  <a:lnTo>
                    <a:pt x="3454" y="16"/>
                  </a:lnTo>
                  <a:lnTo>
                    <a:pt x="3454" y="16"/>
                  </a:lnTo>
                  <a:lnTo>
                    <a:pt x="3456" y="16"/>
                  </a:lnTo>
                  <a:lnTo>
                    <a:pt x="3456" y="16"/>
                  </a:lnTo>
                  <a:lnTo>
                    <a:pt x="3456" y="16"/>
                  </a:lnTo>
                  <a:lnTo>
                    <a:pt x="3456" y="16"/>
                  </a:lnTo>
                  <a:lnTo>
                    <a:pt x="3456" y="16"/>
                  </a:lnTo>
                  <a:lnTo>
                    <a:pt x="3456" y="16"/>
                  </a:lnTo>
                  <a:lnTo>
                    <a:pt x="3456" y="18"/>
                  </a:lnTo>
                  <a:lnTo>
                    <a:pt x="3456" y="18"/>
                  </a:lnTo>
                  <a:lnTo>
                    <a:pt x="3456" y="18"/>
                  </a:lnTo>
                  <a:lnTo>
                    <a:pt x="3458" y="18"/>
                  </a:lnTo>
                  <a:lnTo>
                    <a:pt x="3458" y="18"/>
                  </a:lnTo>
                  <a:lnTo>
                    <a:pt x="3470" y="18"/>
                  </a:lnTo>
                  <a:lnTo>
                    <a:pt x="3470" y="18"/>
                  </a:lnTo>
                  <a:lnTo>
                    <a:pt x="3478" y="16"/>
                  </a:lnTo>
                  <a:lnTo>
                    <a:pt x="3478" y="16"/>
                  </a:lnTo>
                  <a:lnTo>
                    <a:pt x="3480" y="16"/>
                  </a:lnTo>
                  <a:lnTo>
                    <a:pt x="3480" y="16"/>
                  </a:lnTo>
                  <a:lnTo>
                    <a:pt x="3482" y="16"/>
                  </a:lnTo>
                  <a:lnTo>
                    <a:pt x="3482" y="16"/>
                  </a:lnTo>
                  <a:lnTo>
                    <a:pt x="3482" y="16"/>
                  </a:lnTo>
                  <a:lnTo>
                    <a:pt x="3482" y="16"/>
                  </a:lnTo>
                  <a:lnTo>
                    <a:pt x="3484" y="14"/>
                  </a:lnTo>
                  <a:lnTo>
                    <a:pt x="3484" y="14"/>
                  </a:lnTo>
                  <a:lnTo>
                    <a:pt x="3484" y="14"/>
                  </a:lnTo>
                  <a:lnTo>
                    <a:pt x="3484" y="14"/>
                  </a:lnTo>
                  <a:lnTo>
                    <a:pt x="3484" y="14"/>
                  </a:lnTo>
                  <a:lnTo>
                    <a:pt x="3488" y="14"/>
                  </a:lnTo>
                  <a:lnTo>
                    <a:pt x="3488" y="14"/>
                  </a:lnTo>
                  <a:lnTo>
                    <a:pt x="3490" y="14"/>
                  </a:lnTo>
                  <a:lnTo>
                    <a:pt x="3490" y="14"/>
                  </a:lnTo>
                  <a:lnTo>
                    <a:pt x="3494" y="14"/>
                  </a:lnTo>
                  <a:lnTo>
                    <a:pt x="3494" y="14"/>
                  </a:lnTo>
                  <a:lnTo>
                    <a:pt x="3498" y="12"/>
                  </a:lnTo>
                  <a:lnTo>
                    <a:pt x="3500" y="14"/>
                  </a:lnTo>
                  <a:lnTo>
                    <a:pt x="3500" y="14"/>
                  </a:lnTo>
                  <a:lnTo>
                    <a:pt x="3502" y="14"/>
                  </a:lnTo>
                  <a:lnTo>
                    <a:pt x="3502" y="14"/>
                  </a:lnTo>
                  <a:lnTo>
                    <a:pt x="3502" y="14"/>
                  </a:lnTo>
                  <a:lnTo>
                    <a:pt x="3502" y="14"/>
                  </a:lnTo>
                  <a:lnTo>
                    <a:pt x="3504" y="14"/>
                  </a:lnTo>
                  <a:lnTo>
                    <a:pt x="3504" y="14"/>
                  </a:lnTo>
                  <a:lnTo>
                    <a:pt x="3504" y="14"/>
                  </a:lnTo>
                  <a:lnTo>
                    <a:pt x="3504" y="14"/>
                  </a:lnTo>
                  <a:lnTo>
                    <a:pt x="3506" y="14"/>
                  </a:lnTo>
                  <a:lnTo>
                    <a:pt x="3506" y="14"/>
                  </a:lnTo>
                  <a:lnTo>
                    <a:pt x="3508" y="14"/>
                  </a:lnTo>
                  <a:lnTo>
                    <a:pt x="3508" y="14"/>
                  </a:lnTo>
                  <a:lnTo>
                    <a:pt x="3508" y="14"/>
                  </a:lnTo>
                  <a:lnTo>
                    <a:pt x="3508" y="14"/>
                  </a:lnTo>
                  <a:lnTo>
                    <a:pt x="3510" y="14"/>
                  </a:lnTo>
                  <a:lnTo>
                    <a:pt x="3510" y="14"/>
                  </a:lnTo>
                  <a:lnTo>
                    <a:pt x="3514" y="16"/>
                  </a:lnTo>
                  <a:lnTo>
                    <a:pt x="3514" y="16"/>
                  </a:lnTo>
                  <a:lnTo>
                    <a:pt x="3520" y="16"/>
                  </a:lnTo>
                  <a:lnTo>
                    <a:pt x="3520" y="16"/>
                  </a:lnTo>
                  <a:lnTo>
                    <a:pt x="3520" y="16"/>
                  </a:lnTo>
                  <a:lnTo>
                    <a:pt x="3520" y="16"/>
                  </a:lnTo>
                  <a:lnTo>
                    <a:pt x="3522" y="16"/>
                  </a:lnTo>
                  <a:lnTo>
                    <a:pt x="3524" y="18"/>
                  </a:lnTo>
                  <a:lnTo>
                    <a:pt x="3524" y="18"/>
                  </a:lnTo>
                  <a:lnTo>
                    <a:pt x="3524" y="18"/>
                  </a:lnTo>
                  <a:lnTo>
                    <a:pt x="3524" y="18"/>
                  </a:lnTo>
                  <a:lnTo>
                    <a:pt x="3526" y="18"/>
                  </a:lnTo>
                  <a:lnTo>
                    <a:pt x="3526" y="18"/>
                  </a:lnTo>
                  <a:lnTo>
                    <a:pt x="3530" y="18"/>
                  </a:lnTo>
                  <a:lnTo>
                    <a:pt x="3530" y="18"/>
                  </a:lnTo>
                  <a:lnTo>
                    <a:pt x="3530" y="16"/>
                  </a:lnTo>
                  <a:lnTo>
                    <a:pt x="3530" y="16"/>
                  </a:lnTo>
                  <a:lnTo>
                    <a:pt x="3530" y="16"/>
                  </a:lnTo>
                  <a:lnTo>
                    <a:pt x="3530" y="16"/>
                  </a:lnTo>
                  <a:lnTo>
                    <a:pt x="3532" y="16"/>
                  </a:lnTo>
                  <a:lnTo>
                    <a:pt x="3532" y="16"/>
                  </a:lnTo>
                  <a:lnTo>
                    <a:pt x="3534" y="14"/>
                  </a:lnTo>
                  <a:lnTo>
                    <a:pt x="3534" y="14"/>
                  </a:lnTo>
                  <a:lnTo>
                    <a:pt x="3540" y="12"/>
                  </a:lnTo>
                  <a:lnTo>
                    <a:pt x="3540" y="12"/>
                  </a:lnTo>
                  <a:lnTo>
                    <a:pt x="3554" y="14"/>
                  </a:lnTo>
                  <a:lnTo>
                    <a:pt x="3554" y="14"/>
                  </a:lnTo>
                  <a:lnTo>
                    <a:pt x="3556" y="14"/>
                  </a:lnTo>
                  <a:lnTo>
                    <a:pt x="3556" y="14"/>
                  </a:lnTo>
                  <a:lnTo>
                    <a:pt x="3560" y="14"/>
                  </a:lnTo>
                  <a:lnTo>
                    <a:pt x="3560" y="14"/>
                  </a:lnTo>
                  <a:lnTo>
                    <a:pt x="3566" y="14"/>
                  </a:lnTo>
                  <a:lnTo>
                    <a:pt x="3572" y="14"/>
                  </a:lnTo>
                  <a:lnTo>
                    <a:pt x="3572" y="14"/>
                  </a:lnTo>
                  <a:lnTo>
                    <a:pt x="3576" y="14"/>
                  </a:lnTo>
                  <a:lnTo>
                    <a:pt x="3582" y="14"/>
                  </a:lnTo>
                  <a:lnTo>
                    <a:pt x="3582" y="14"/>
                  </a:lnTo>
                  <a:lnTo>
                    <a:pt x="3588" y="14"/>
                  </a:lnTo>
                  <a:lnTo>
                    <a:pt x="3588" y="14"/>
                  </a:lnTo>
                  <a:lnTo>
                    <a:pt x="3592" y="16"/>
                  </a:lnTo>
                  <a:lnTo>
                    <a:pt x="3592" y="16"/>
                  </a:lnTo>
                  <a:lnTo>
                    <a:pt x="3600" y="16"/>
                  </a:lnTo>
                  <a:lnTo>
                    <a:pt x="3600" y="16"/>
                  </a:lnTo>
                  <a:lnTo>
                    <a:pt x="3602" y="16"/>
                  </a:lnTo>
                  <a:lnTo>
                    <a:pt x="3602" y="16"/>
                  </a:lnTo>
                  <a:lnTo>
                    <a:pt x="3602" y="16"/>
                  </a:lnTo>
                  <a:lnTo>
                    <a:pt x="3602" y="16"/>
                  </a:lnTo>
                  <a:lnTo>
                    <a:pt x="3604" y="18"/>
                  </a:lnTo>
                  <a:lnTo>
                    <a:pt x="3604" y="18"/>
                  </a:lnTo>
                  <a:lnTo>
                    <a:pt x="3614" y="16"/>
                  </a:lnTo>
                  <a:lnTo>
                    <a:pt x="3614" y="16"/>
                  </a:lnTo>
                  <a:lnTo>
                    <a:pt x="3616" y="16"/>
                  </a:lnTo>
                  <a:lnTo>
                    <a:pt x="3616" y="16"/>
                  </a:lnTo>
                  <a:lnTo>
                    <a:pt x="3618" y="16"/>
                  </a:lnTo>
                  <a:lnTo>
                    <a:pt x="3618" y="16"/>
                  </a:lnTo>
                  <a:lnTo>
                    <a:pt x="3618" y="16"/>
                  </a:lnTo>
                  <a:lnTo>
                    <a:pt x="3618" y="16"/>
                  </a:lnTo>
                  <a:lnTo>
                    <a:pt x="3618" y="14"/>
                  </a:lnTo>
                  <a:lnTo>
                    <a:pt x="3618" y="14"/>
                  </a:lnTo>
                  <a:lnTo>
                    <a:pt x="3620" y="16"/>
                  </a:lnTo>
                  <a:lnTo>
                    <a:pt x="3620" y="16"/>
                  </a:lnTo>
                  <a:lnTo>
                    <a:pt x="3620" y="16"/>
                  </a:lnTo>
                  <a:lnTo>
                    <a:pt x="3620" y="16"/>
                  </a:lnTo>
                  <a:lnTo>
                    <a:pt x="3620" y="14"/>
                  </a:lnTo>
                  <a:lnTo>
                    <a:pt x="3620" y="14"/>
                  </a:lnTo>
                  <a:lnTo>
                    <a:pt x="3620" y="16"/>
                  </a:lnTo>
                  <a:lnTo>
                    <a:pt x="3620" y="16"/>
                  </a:lnTo>
                  <a:lnTo>
                    <a:pt x="3622" y="14"/>
                  </a:lnTo>
                  <a:lnTo>
                    <a:pt x="3622" y="14"/>
                  </a:lnTo>
                  <a:lnTo>
                    <a:pt x="3622" y="16"/>
                  </a:lnTo>
                  <a:lnTo>
                    <a:pt x="3622" y="16"/>
                  </a:lnTo>
                  <a:lnTo>
                    <a:pt x="3624" y="16"/>
                  </a:lnTo>
                  <a:lnTo>
                    <a:pt x="3624" y="16"/>
                  </a:lnTo>
                  <a:lnTo>
                    <a:pt x="3624" y="16"/>
                  </a:lnTo>
                  <a:lnTo>
                    <a:pt x="3624" y="16"/>
                  </a:lnTo>
                  <a:lnTo>
                    <a:pt x="3630" y="16"/>
                  </a:lnTo>
                  <a:lnTo>
                    <a:pt x="3630" y="16"/>
                  </a:lnTo>
                  <a:lnTo>
                    <a:pt x="3630" y="16"/>
                  </a:lnTo>
                  <a:lnTo>
                    <a:pt x="3630" y="16"/>
                  </a:lnTo>
                  <a:lnTo>
                    <a:pt x="3630" y="16"/>
                  </a:lnTo>
                  <a:lnTo>
                    <a:pt x="3630" y="16"/>
                  </a:lnTo>
                  <a:lnTo>
                    <a:pt x="3630" y="16"/>
                  </a:lnTo>
                  <a:lnTo>
                    <a:pt x="3630" y="16"/>
                  </a:lnTo>
                  <a:lnTo>
                    <a:pt x="3634" y="16"/>
                  </a:lnTo>
                  <a:lnTo>
                    <a:pt x="3634" y="16"/>
                  </a:lnTo>
                  <a:lnTo>
                    <a:pt x="3634" y="16"/>
                  </a:lnTo>
                  <a:lnTo>
                    <a:pt x="3634" y="16"/>
                  </a:lnTo>
                  <a:lnTo>
                    <a:pt x="3634" y="16"/>
                  </a:lnTo>
                  <a:lnTo>
                    <a:pt x="3634" y="16"/>
                  </a:lnTo>
                  <a:lnTo>
                    <a:pt x="3634" y="16"/>
                  </a:lnTo>
                  <a:lnTo>
                    <a:pt x="3634"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8" y="16"/>
                  </a:lnTo>
                  <a:lnTo>
                    <a:pt x="3638" y="16"/>
                  </a:lnTo>
                  <a:lnTo>
                    <a:pt x="3638" y="16"/>
                  </a:lnTo>
                  <a:lnTo>
                    <a:pt x="3638" y="16"/>
                  </a:lnTo>
                  <a:lnTo>
                    <a:pt x="3638" y="16"/>
                  </a:lnTo>
                  <a:lnTo>
                    <a:pt x="3638" y="16"/>
                  </a:lnTo>
                  <a:lnTo>
                    <a:pt x="3638" y="16"/>
                  </a:lnTo>
                  <a:lnTo>
                    <a:pt x="3638" y="16"/>
                  </a:lnTo>
                  <a:lnTo>
                    <a:pt x="3642" y="16"/>
                  </a:lnTo>
                  <a:lnTo>
                    <a:pt x="3642" y="16"/>
                  </a:lnTo>
                  <a:lnTo>
                    <a:pt x="3642" y="16"/>
                  </a:lnTo>
                  <a:lnTo>
                    <a:pt x="3642" y="16"/>
                  </a:lnTo>
                  <a:lnTo>
                    <a:pt x="3642" y="16"/>
                  </a:lnTo>
                  <a:lnTo>
                    <a:pt x="3642" y="16"/>
                  </a:lnTo>
                  <a:lnTo>
                    <a:pt x="3646" y="18"/>
                  </a:lnTo>
                  <a:lnTo>
                    <a:pt x="3646" y="18"/>
                  </a:lnTo>
                  <a:lnTo>
                    <a:pt x="3646" y="18"/>
                  </a:lnTo>
                  <a:lnTo>
                    <a:pt x="3646" y="18"/>
                  </a:lnTo>
                  <a:lnTo>
                    <a:pt x="3648" y="16"/>
                  </a:lnTo>
                  <a:lnTo>
                    <a:pt x="3648" y="16"/>
                  </a:lnTo>
                  <a:lnTo>
                    <a:pt x="3648" y="16"/>
                  </a:lnTo>
                  <a:lnTo>
                    <a:pt x="3648" y="16"/>
                  </a:lnTo>
                  <a:lnTo>
                    <a:pt x="3650" y="16"/>
                  </a:lnTo>
                  <a:lnTo>
                    <a:pt x="3650" y="16"/>
                  </a:lnTo>
                  <a:lnTo>
                    <a:pt x="3652" y="16"/>
                  </a:lnTo>
                  <a:lnTo>
                    <a:pt x="3652" y="16"/>
                  </a:lnTo>
                  <a:lnTo>
                    <a:pt x="3652" y="16"/>
                  </a:lnTo>
                  <a:lnTo>
                    <a:pt x="3652" y="16"/>
                  </a:lnTo>
                  <a:lnTo>
                    <a:pt x="3654" y="16"/>
                  </a:lnTo>
                  <a:lnTo>
                    <a:pt x="3654" y="16"/>
                  </a:lnTo>
                  <a:lnTo>
                    <a:pt x="3654" y="16"/>
                  </a:lnTo>
                  <a:lnTo>
                    <a:pt x="3654" y="16"/>
                  </a:lnTo>
                  <a:lnTo>
                    <a:pt x="3656" y="14"/>
                  </a:lnTo>
                  <a:lnTo>
                    <a:pt x="3658" y="14"/>
                  </a:lnTo>
                  <a:lnTo>
                    <a:pt x="3658" y="14"/>
                  </a:lnTo>
                  <a:lnTo>
                    <a:pt x="3658" y="16"/>
                  </a:lnTo>
                  <a:lnTo>
                    <a:pt x="3658" y="16"/>
                  </a:lnTo>
                  <a:lnTo>
                    <a:pt x="3658" y="16"/>
                  </a:lnTo>
                  <a:lnTo>
                    <a:pt x="3662" y="20"/>
                  </a:lnTo>
                  <a:lnTo>
                    <a:pt x="3662" y="20"/>
                  </a:lnTo>
                  <a:lnTo>
                    <a:pt x="3668" y="20"/>
                  </a:lnTo>
                  <a:lnTo>
                    <a:pt x="3672" y="20"/>
                  </a:lnTo>
                  <a:lnTo>
                    <a:pt x="3672" y="20"/>
                  </a:lnTo>
                  <a:lnTo>
                    <a:pt x="3678" y="22"/>
                  </a:lnTo>
                  <a:lnTo>
                    <a:pt x="3684" y="22"/>
                  </a:lnTo>
                  <a:lnTo>
                    <a:pt x="3684" y="22"/>
                  </a:lnTo>
                  <a:lnTo>
                    <a:pt x="3688" y="20"/>
                  </a:lnTo>
                  <a:lnTo>
                    <a:pt x="3688" y="20"/>
                  </a:lnTo>
                  <a:lnTo>
                    <a:pt x="3690" y="20"/>
                  </a:lnTo>
                  <a:lnTo>
                    <a:pt x="3690" y="20"/>
                  </a:lnTo>
                  <a:lnTo>
                    <a:pt x="3692" y="18"/>
                  </a:lnTo>
                  <a:lnTo>
                    <a:pt x="3692" y="18"/>
                  </a:lnTo>
                  <a:lnTo>
                    <a:pt x="3692" y="18"/>
                  </a:lnTo>
                  <a:lnTo>
                    <a:pt x="3692" y="18"/>
                  </a:lnTo>
                  <a:lnTo>
                    <a:pt x="3692" y="18"/>
                  </a:lnTo>
                  <a:lnTo>
                    <a:pt x="3692" y="18"/>
                  </a:lnTo>
                  <a:lnTo>
                    <a:pt x="3692" y="18"/>
                  </a:lnTo>
                  <a:lnTo>
                    <a:pt x="3692" y="18"/>
                  </a:lnTo>
                  <a:lnTo>
                    <a:pt x="3694" y="18"/>
                  </a:lnTo>
                  <a:lnTo>
                    <a:pt x="3694" y="18"/>
                  </a:lnTo>
                  <a:lnTo>
                    <a:pt x="3698" y="18"/>
                  </a:lnTo>
                  <a:lnTo>
                    <a:pt x="3698" y="18"/>
                  </a:lnTo>
                  <a:lnTo>
                    <a:pt x="3702" y="16"/>
                  </a:lnTo>
                  <a:lnTo>
                    <a:pt x="3702" y="16"/>
                  </a:lnTo>
                  <a:lnTo>
                    <a:pt x="3708" y="18"/>
                  </a:lnTo>
                  <a:lnTo>
                    <a:pt x="3708" y="18"/>
                  </a:lnTo>
                  <a:lnTo>
                    <a:pt x="3710" y="18"/>
                  </a:lnTo>
                  <a:lnTo>
                    <a:pt x="3710" y="18"/>
                  </a:lnTo>
                  <a:lnTo>
                    <a:pt x="3714" y="18"/>
                  </a:lnTo>
                  <a:lnTo>
                    <a:pt x="3714" y="18"/>
                  </a:lnTo>
                  <a:lnTo>
                    <a:pt x="3716" y="18"/>
                  </a:lnTo>
                  <a:lnTo>
                    <a:pt x="3716" y="18"/>
                  </a:lnTo>
                  <a:lnTo>
                    <a:pt x="3720" y="18"/>
                  </a:lnTo>
                  <a:lnTo>
                    <a:pt x="3720" y="18"/>
                  </a:lnTo>
                  <a:lnTo>
                    <a:pt x="3726" y="18"/>
                  </a:lnTo>
                  <a:lnTo>
                    <a:pt x="3726" y="18"/>
                  </a:lnTo>
                  <a:lnTo>
                    <a:pt x="3732" y="18"/>
                  </a:lnTo>
                  <a:lnTo>
                    <a:pt x="3732" y="18"/>
                  </a:lnTo>
                  <a:lnTo>
                    <a:pt x="3734" y="18"/>
                  </a:lnTo>
                  <a:lnTo>
                    <a:pt x="3734" y="18"/>
                  </a:lnTo>
                  <a:lnTo>
                    <a:pt x="3740" y="18"/>
                  </a:lnTo>
                  <a:lnTo>
                    <a:pt x="3740" y="18"/>
                  </a:lnTo>
                  <a:lnTo>
                    <a:pt x="3748" y="18"/>
                  </a:lnTo>
                  <a:lnTo>
                    <a:pt x="3748" y="18"/>
                  </a:lnTo>
                  <a:lnTo>
                    <a:pt x="3756" y="18"/>
                  </a:lnTo>
                  <a:lnTo>
                    <a:pt x="3756" y="18"/>
                  </a:lnTo>
                  <a:lnTo>
                    <a:pt x="3760" y="20"/>
                  </a:lnTo>
                  <a:lnTo>
                    <a:pt x="3760" y="20"/>
                  </a:lnTo>
                  <a:lnTo>
                    <a:pt x="3764" y="20"/>
                  </a:lnTo>
                  <a:lnTo>
                    <a:pt x="3764" y="20"/>
                  </a:lnTo>
                  <a:lnTo>
                    <a:pt x="3770" y="20"/>
                  </a:lnTo>
                  <a:lnTo>
                    <a:pt x="3770" y="20"/>
                  </a:lnTo>
                  <a:lnTo>
                    <a:pt x="3772" y="20"/>
                  </a:lnTo>
                  <a:lnTo>
                    <a:pt x="3772" y="20"/>
                  </a:lnTo>
                  <a:lnTo>
                    <a:pt x="3776" y="20"/>
                  </a:lnTo>
                  <a:lnTo>
                    <a:pt x="3776" y="20"/>
                  </a:lnTo>
                  <a:lnTo>
                    <a:pt x="3778" y="20"/>
                  </a:lnTo>
                  <a:lnTo>
                    <a:pt x="3780" y="20"/>
                  </a:lnTo>
                  <a:lnTo>
                    <a:pt x="3780" y="20"/>
                  </a:lnTo>
                  <a:lnTo>
                    <a:pt x="3782" y="20"/>
                  </a:lnTo>
                  <a:lnTo>
                    <a:pt x="3782" y="20"/>
                  </a:lnTo>
                  <a:lnTo>
                    <a:pt x="3784" y="20"/>
                  </a:lnTo>
                  <a:lnTo>
                    <a:pt x="3784" y="20"/>
                  </a:lnTo>
                  <a:lnTo>
                    <a:pt x="3784" y="20"/>
                  </a:lnTo>
                  <a:lnTo>
                    <a:pt x="3784" y="20"/>
                  </a:lnTo>
                  <a:lnTo>
                    <a:pt x="3786" y="20"/>
                  </a:lnTo>
                  <a:lnTo>
                    <a:pt x="3786" y="20"/>
                  </a:lnTo>
                  <a:lnTo>
                    <a:pt x="3786" y="20"/>
                  </a:lnTo>
                  <a:lnTo>
                    <a:pt x="3786" y="20"/>
                  </a:lnTo>
                  <a:lnTo>
                    <a:pt x="3788" y="20"/>
                  </a:lnTo>
                  <a:lnTo>
                    <a:pt x="3788" y="20"/>
                  </a:lnTo>
                  <a:lnTo>
                    <a:pt x="3790" y="22"/>
                  </a:lnTo>
                  <a:lnTo>
                    <a:pt x="3790" y="22"/>
                  </a:lnTo>
                  <a:lnTo>
                    <a:pt x="3794" y="22"/>
                  </a:lnTo>
                  <a:lnTo>
                    <a:pt x="3794" y="22"/>
                  </a:lnTo>
                  <a:lnTo>
                    <a:pt x="3796" y="22"/>
                  </a:lnTo>
                  <a:lnTo>
                    <a:pt x="3796" y="22"/>
                  </a:lnTo>
                  <a:lnTo>
                    <a:pt x="3796" y="22"/>
                  </a:lnTo>
                  <a:lnTo>
                    <a:pt x="3796" y="22"/>
                  </a:lnTo>
                  <a:lnTo>
                    <a:pt x="3796" y="22"/>
                  </a:lnTo>
                  <a:lnTo>
                    <a:pt x="3796" y="22"/>
                  </a:lnTo>
                  <a:lnTo>
                    <a:pt x="3798" y="20"/>
                  </a:lnTo>
                  <a:lnTo>
                    <a:pt x="3798" y="20"/>
                  </a:lnTo>
                  <a:lnTo>
                    <a:pt x="3802" y="22"/>
                  </a:lnTo>
                  <a:lnTo>
                    <a:pt x="3802" y="22"/>
                  </a:lnTo>
                  <a:lnTo>
                    <a:pt x="3802" y="20"/>
                  </a:lnTo>
                  <a:lnTo>
                    <a:pt x="3802" y="20"/>
                  </a:lnTo>
                  <a:lnTo>
                    <a:pt x="3804" y="20"/>
                  </a:lnTo>
                  <a:lnTo>
                    <a:pt x="3804" y="20"/>
                  </a:lnTo>
                  <a:lnTo>
                    <a:pt x="3804" y="22"/>
                  </a:lnTo>
                  <a:lnTo>
                    <a:pt x="3804" y="22"/>
                  </a:lnTo>
                  <a:lnTo>
                    <a:pt x="3806" y="22"/>
                  </a:lnTo>
                  <a:lnTo>
                    <a:pt x="3806" y="22"/>
                  </a:lnTo>
                  <a:lnTo>
                    <a:pt x="3806" y="22"/>
                  </a:lnTo>
                  <a:lnTo>
                    <a:pt x="3806" y="22"/>
                  </a:lnTo>
                  <a:lnTo>
                    <a:pt x="3808" y="22"/>
                  </a:lnTo>
                  <a:lnTo>
                    <a:pt x="3808" y="22"/>
                  </a:lnTo>
                  <a:lnTo>
                    <a:pt x="3808" y="22"/>
                  </a:lnTo>
                  <a:lnTo>
                    <a:pt x="3808" y="22"/>
                  </a:lnTo>
                  <a:lnTo>
                    <a:pt x="3808" y="22"/>
                  </a:lnTo>
                  <a:lnTo>
                    <a:pt x="3808" y="22"/>
                  </a:lnTo>
                  <a:lnTo>
                    <a:pt x="3808" y="22"/>
                  </a:lnTo>
                  <a:lnTo>
                    <a:pt x="3808" y="22"/>
                  </a:lnTo>
                  <a:lnTo>
                    <a:pt x="3808" y="22"/>
                  </a:lnTo>
                  <a:lnTo>
                    <a:pt x="3808" y="22"/>
                  </a:lnTo>
                  <a:lnTo>
                    <a:pt x="3810" y="22"/>
                  </a:lnTo>
                  <a:lnTo>
                    <a:pt x="3810" y="22"/>
                  </a:lnTo>
                  <a:lnTo>
                    <a:pt x="3810" y="22"/>
                  </a:lnTo>
                  <a:lnTo>
                    <a:pt x="3810" y="22"/>
                  </a:lnTo>
                  <a:lnTo>
                    <a:pt x="3810" y="22"/>
                  </a:lnTo>
                  <a:lnTo>
                    <a:pt x="3810" y="22"/>
                  </a:lnTo>
                  <a:lnTo>
                    <a:pt x="3810" y="22"/>
                  </a:lnTo>
                  <a:lnTo>
                    <a:pt x="3810" y="22"/>
                  </a:lnTo>
                  <a:lnTo>
                    <a:pt x="3810" y="22"/>
                  </a:lnTo>
                  <a:lnTo>
                    <a:pt x="3810" y="22"/>
                  </a:lnTo>
                  <a:lnTo>
                    <a:pt x="3812" y="22"/>
                  </a:lnTo>
                  <a:lnTo>
                    <a:pt x="3812" y="22"/>
                  </a:lnTo>
                  <a:lnTo>
                    <a:pt x="3814" y="22"/>
                  </a:lnTo>
                  <a:lnTo>
                    <a:pt x="3814" y="22"/>
                  </a:lnTo>
                  <a:lnTo>
                    <a:pt x="3816" y="22"/>
                  </a:lnTo>
                  <a:lnTo>
                    <a:pt x="3816" y="22"/>
                  </a:lnTo>
                  <a:lnTo>
                    <a:pt x="3818" y="22"/>
                  </a:lnTo>
                  <a:lnTo>
                    <a:pt x="3818" y="22"/>
                  </a:lnTo>
                  <a:lnTo>
                    <a:pt x="3822" y="22"/>
                  </a:lnTo>
                  <a:lnTo>
                    <a:pt x="3822" y="22"/>
                  </a:lnTo>
                  <a:lnTo>
                    <a:pt x="3824" y="22"/>
                  </a:lnTo>
                  <a:lnTo>
                    <a:pt x="3824" y="22"/>
                  </a:lnTo>
                  <a:lnTo>
                    <a:pt x="3828" y="24"/>
                  </a:lnTo>
                  <a:lnTo>
                    <a:pt x="3828" y="24"/>
                  </a:lnTo>
                  <a:lnTo>
                    <a:pt x="3828" y="22"/>
                  </a:lnTo>
                  <a:lnTo>
                    <a:pt x="3828" y="22"/>
                  </a:lnTo>
                  <a:lnTo>
                    <a:pt x="3830" y="24"/>
                  </a:lnTo>
                  <a:lnTo>
                    <a:pt x="3830" y="24"/>
                  </a:lnTo>
                  <a:lnTo>
                    <a:pt x="3832" y="24"/>
                  </a:lnTo>
                  <a:lnTo>
                    <a:pt x="3832" y="24"/>
                  </a:lnTo>
                  <a:lnTo>
                    <a:pt x="3834" y="24"/>
                  </a:lnTo>
                  <a:lnTo>
                    <a:pt x="3834" y="24"/>
                  </a:lnTo>
                  <a:lnTo>
                    <a:pt x="3836" y="24"/>
                  </a:lnTo>
                  <a:lnTo>
                    <a:pt x="3836" y="24"/>
                  </a:lnTo>
                  <a:lnTo>
                    <a:pt x="3838" y="24"/>
                  </a:lnTo>
                  <a:lnTo>
                    <a:pt x="3838" y="24"/>
                  </a:lnTo>
                  <a:lnTo>
                    <a:pt x="3838" y="24"/>
                  </a:lnTo>
                  <a:lnTo>
                    <a:pt x="3838" y="24"/>
                  </a:lnTo>
                  <a:lnTo>
                    <a:pt x="3840" y="24"/>
                  </a:lnTo>
                  <a:lnTo>
                    <a:pt x="3840" y="24"/>
                  </a:lnTo>
                  <a:lnTo>
                    <a:pt x="3840" y="24"/>
                  </a:lnTo>
                  <a:lnTo>
                    <a:pt x="3840" y="24"/>
                  </a:lnTo>
                  <a:lnTo>
                    <a:pt x="3846" y="24"/>
                  </a:lnTo>
                  <a:lnTo>
                    <a:pt x="3846" y="24"/>
                  </a:lnTo>
                  <a:lnTo>
                    <a:pt x="3850" y="26"/>
                  </a:lnTo>
                  <a:lnTo>
                    <a:pt x="3850" y="26"/>
                  </a:lnTo>
                  <a:lnTo>
                    <a:pt x="3860" y="26"/>
                  </a:lnTo>
                  <a:lnTo>
                    <a:pt x="3860" y="26"/>
                  </a:lnTo>
                  <a:lnTo>
                    <a:pt x="3864" y="24"/>
                  </a:lnTo>
                  <a:lnTo>
                    <a:pt x="3864" y="24"/>
                  </a:lnTo>
                  <a:lnTo>
                    <a:pt x="3868" y="26"/>
                  </a:lnTo>
                  <a:lnTo>
                    <a:pt x="3868" y="26"/>
                  </a:lnTo>
                  <a:lnTo>
                    <a:pt x="3876" y="26"/>
                  </a:lnTo>
                  <a:lnTo>
                    <a:pt x="3876" y="26"/>
                  </a:lnTo>
                  <a:lnTo>
                    <a:pt x="3878" y="26"/>
                  </a:lnTo>
                  <a:lnTo>
                    <a:pt x="3878" y="26"/>
                  </a:lnTo>
                  <a:lnTo>
                    <a:pt x="3890" y="28"/>
                  </a:lnTo>
                  <a:lnTo>
                    <a:pt x="3890" y="28"/>
                  </a:lnTo>
                  <a:lnTo>
                    <a:pt x="3892" y="28"/>
                  </a:lnTo>
                  <a:lnTo>
                    <a:pt x="3892" y="28"/>
                  </a:lnTo>
                  <a:lnTo>
                    <a:pt x="3902" y="28"/>
                  </a:lnTo>
                  <a:lnTo>
                    <a:pt x="3902" y="28"/>
                  </a:lnTo>
                  <a:lnTo>
                    <a:pt x="3904" y="30"/>
                  </a:lnTo>
                  <a:lnTo>
                    <a:pt x="3904" y="30"/>
                  </a:lnTo>
                  <a:lnTo>
                    <a:pt x="3908" y="28"/>
                  </a:lnTo>
                  <a:lnTo>
                    <a:pt x="3908" y="28"/>
                  </a:lnTo>
                  <a:lnTo>
                    <a:pt x="3910" y="28"/>
                  </a:lnTo>
                  <a:lnTo>
                    <a:pt x="3910" y="28"/>
                  </a:lnTo>
                  <a:lnTo>
                    <a:pt x="3912" y="28"/>
                  </a:lnTo>
                  <a:lnTo>
                    <a:pt x="3912" y="28"/>
                  </a:lnTo>
                  <a:lnTo>
                    <a:pt x="3918" y="30"/>
                  </a:lnTo>
                  <a:lnTo>
                    <a:pt x="3918" y="30"/>
                  </a:lnTo>
                  <a:lnTo>
                    <a:pt x="3922" y="30"/>
                  </a:lnTo>
                  <a:lnTo>
                    <a:pt x="3922" y="30"/>
                  </a:lnTo>
                  <a:lnTo>
                    <a:pt x="3924" y="30"/>
                  </a:lnTo>
                  <a:lnTo>
                    <a:pt x="3924" y="30"/>
                  </a:lnTo>
                  <a:lnTo>
                    <a:pt x="3924" y="30"/>
                  </a:lnTo>
                  <a:lnTo>
                    <a:pt x="3924" y="30"/>
                  </a:lnTo>
                  <a:lnTo>
                    <a:pt x="3926" y="30"/>
                  </a:lnTo>
                  <a:lnTo>
                    <a:pt x="3926" y="30"/>
                  </a:lnTo>
                  <a:lnTo>
                    <a:pt x="3926" y="30"/>
                  </a:lnTo>
                  <a:lnTo>
                    <a:pt x="3926" y="30"/>
                  </a:lnTo>
                  <a:lnTo>
                    <a:pt x="3930" y="32"/>
                  </a:lnTo>
                  <a:lnTo>
                    <a:pt x="3930" y="32"/>
                  </a:lnTo>
                  <a:lnTo>
                    <a:pt x="3906" y="32"/>
                  </a:lnTo>
                  <a:lnTo>
                    <a:pt x="3906" y="32"/>
                  </a:lnTo>
                  <a:lnTo>
                    <a:pt x="3906" y="32"/>
                  </a:lnTo>
                  <a:lnTo>
                    <a:pt x="3906" y="32"/>
                  </a:lnTo>
                  <a:lnTo>
                    <a:pt x="3906" y="32"/>
                  </a:lnTo>
                  <a:lnTo>
                    <a:pt x="3904" y="32"/>
                  </a:lnTo>
                  <a:lnTo>
                    <a:pt x="3904" y="32"/>
                  </a:lnTo>
                  <a:lnTo>
                    <a:pt x="3904" y="32"/>
                  </a:lnTo>
                  <a:lnTo>
                    <a:pt x="3904" y="32"/>
                  </a:lnTo>
                  <a:lnTo>
                    <a:pt x="3904" y="32"/>
                  </a:lnTo>
                  <a:lnTo>
                    <a:pt x="3904" y="32"/>
                  </a:lnTo>
                  <a:lnTo>
                    <a:pt x="3898" y="34"/>
                  </a:lnTo>
                  <a:lnTo>
                    <a:pt x="3898" y="34"/>
                  </a:lnTo>
                  <a:lnTo>
                    <a:pt x="3892" y="36"/>
                  </a:lnTo>
                  <a:lnTo>
                    <a:pt x="3892" y="36"/>
                  </a:lnTo>
                  <a:lnTo>
                    <a:pt x="3890" y="36"/>
                  </a:lnTo>
                  <a:lnTo>
                    <a:pt x="3890" y="36"/>
                  </a:lnTo>
                  <a:lnTo>
                    <a:pt x="3888" y="36"/>
                  </a:lnTo>
                  <a:lnTo>
                    <a:pt x="3888" y="36"/>
                  </a:lnTo>
                  <a:lnTo>
                    <a:pt x="3886" y="36"/>
                  </a:lnTo>
                  <a:lnTo>
                    <a:pt x="3886" y="36"/>
                  </a:lnTo>
                  <a:lnTo>
                    <a:pt x="3886" y="36"/>
                  </a:lnTo>
                  <a:lnTo>
                    <a:pt x="3886" y="36"/>
                  </a:lnTo>
                  <a:lnTo>
                    <a:pt x="3886" y="36"/>
                  </a:lnTo>
                  <a:lnTo>
                    <a:pt x="3886" y="36"/>
                  </a:lnTo>
                  <a:lnTo>
                    <a:pt x="3884" y="36"/>
                  </a:lnTo>
                  <a:lnTo>
                    <a:pt x="3884" y="36"/>
                  </a:lnTo>
                  <a:lnTo>
                    <a:pt x="3882" y="36"/>
                  </a:lnTo>
                  <a:lnTo>
                    <a:pt x="3882" y="36"/>
                  </a:lnTo>
                  <a:lnTo>
                    <a:pt x="3882" y="36"/>
                  </a:lnTo>
                  <a:lnTo>
                    <a:pt x="3882" y="36"/>
                  </a:lnTo>
                  <a:lnTo>
                    <a:pt x="3882" y="36"/>
                  </a:lnTo>
                  <a:lnTo>
                    <a:pt x="3882" y="36"/>
                  </a:lnTo>
                  <a:lnTo>
                    <a:pt x="3882" y="36"/>
                  </a:lnTo>
                  <a:lnTo>
                    <a:pt x="3882" y="36"/>
                  </a:lnTo>
                  <a:lnTo>
                    <a:pt x="3878" y="36"/>
                  </a:lnTo>
                  <a:lnTo>
                    <a:pt x="3878" y="36"/>
                  </a:lnTo>
                  <a:lnTo>
                    <a:pt x="3878" y="36"/>
                  </a:lnTo>
                  <a:lnTo>
                    <a:pt x="3878" y="36"/>
                  </a:lnTo>
                  <a:lnTo>
                    <a:pt x="3878" y="36"/>
                  </a:lnTo>
                  <a:lnTo>
                    <a:pt x="3878" y="36"/>
                  </a:lnTo>
                  <a:lnTo>
                    <a:pt x="3876" y="36"/>
                  </a:lnTo>
                  <a:lnTo>
                    <a:pt x="3876" y="36"/>
                  </a:lnTo>
                  <a:lnTo>
                    <a:pt x="3874" y="36"/>
                  </a:lnTo>
                  <a:lnTo>
                    <a:pt x="3874" y="36"/>
                  </a:lnTo>
                  <a:lnTo>
                    <a:pt x="3874" y="36"/>
                  </a:lnTo>
                  <a:lnTo>
                    <a:pt x="3874" y="36"/>
                  </a:lnTo>
                  <a:lnTo>
                    <a:pt x="3874" y="36"/>
                  </a:lnTo>
                  <a:lnTo>
                    <a:pt x="3874" y="38"/>
                  </a:lnTo>
                  <a:lnTo>
                    <a:pt x="3874" y="38"/>
                  </a:lnTo>
                  <a:lnTo>
                    <a:pt x="3870" y="38"/>
                  </a:lnTo>
                  <a:lnTo>
                    <a:pt x="3870" y="38"/>
                  </a:lnTo>
                  <a:lnTo>
                    <a:pt x="3864" y="38"/>
                  </a:lnTo>
                  <a:lnTo>
                    <a:pt x="3864" y="38"/>
                  </a:lnTo>
                  <a:lnTo>
                    <a:pt x="3854" y="38"/>
                  </a:lnTo>
                  <a:lnTo>
                    <a:pt x="3854" y="38"/>
                  </a:lnTo>
                  <a:lnTo>
                    <a:pt x="3850" y="36"/>
                  </a:lnTo>
                  <a:lnTo>
                    <a:pt x="3850" y="36"/>
                  </a:lnTo>
                  <a:lnTo>
                    <a:pt x="3846" y="34"/>
                  </a:lnTo>
                  <a:lnTo>
                    <a:pt x="3846" y="34"/>
                  </a:lnTo>
                  <a:lnTo>
                    <a:pt x="3846" y="34"/>
                  </a:lnTo>
                  <a:lnTo>
                    <a:pt x="3846" y="34"/>
                  </a:lnTo>
                  <a:lnTo>
                    <a:pt x="3842" y="34"/>
                  </a:lnTo>
                  <a:lnTo>
                    <a:pt x="3842" y="34"/>
                  </a:lnTo>
                  <a:lnTo>
                    <a:pt x="3842" y="36"/>
                  </a:lnTo>
                  <a:lnTo>
                    <a:pt x="3842" y="36"/>
                  </a:lnTo>
                  <a:lnTo>
                    <a:pt x="3842" y="36"/>
                  </a:lnTo>
                  <a:lnTo>
                    <a:pt x="3842" y="36"/>
                  </a:lnTo>
                  <a:lnTo>
                    <a:pt x="3842" y="36"/>
                  </a:lnTo>
                  <a:lnTo>
                    <a:pt x="3842" y="36"/>
                  </a:lnTo>
                  <a:lnTo>
                    <a:pt x="3842" y="36"/>
                  </a:lnTo>
                  <a:lnTo>
                    <a:pt x="3840" y="38"/>
                  </a:lnTo>
                  <a:lnTo>
                    <a:pt x="3840" y="38"/>
                  </a:lnTo>
                  <a:lnTo>
                    <a:pt x="3832" y="38"/>
                  </a:lnTo>
                  <a:lnTo>
                    <a:pt x="3832" y="38"/>
                  </a:lnTo>
                  <a:lnTo>
                    <a:pt x="3830" y="38"/>
                  </a:lnTo>
                  <a:lnTo>
                    <a:pt x="3830" y="38"/>
                  </a:lnTo>
                  <a:lnTo>
                    <a:pt x="3828" y="38"/>
                  </a:lnTo>
                  <a:lnTo>
                    <a:pt x="3828" y="38"/>
                  </a:lnTo>
                  <a:lnTo>
                    <a:pt x="3826" y="38"/>
                  </a:lnTo>
                  <a:lnTo>
                    <a:pt x="3826" y="38"/>
                  </a:lnTo>
                  <a:lnTo>
                    <a:pt x="3824" y="38"/>
                  </a:lnTo>
                  <a:lnTo>
                    <a:pt x="3824" y="38"/>
                  </a:lnTo>
                  <a:lnTo>
                    <a:pt x="3824" y="38"/>
                  </a:lnTo>
                  <a:lnTo>
                    <a:pt x="3824" y="38"/>
                  </a:lnTo>
                  <a:lnTo>
                    <a:pt x="3824" y="38"/>
                  </a:lnTo>
                  <a:lnTo>
                    <a:pt x="3824" y="38"/>
                  </a:lnTo>
                  <a:lnTo>
                    <a:pt x="3822" y="38"/>
                  </a:lnTo>
                  <a:lnTo>
                    <a:pt x="3822" y="38"/>
                  </a:lnTo>
                  <a:lnTo>
                    <a:pt x="3820" y="38"/>
                  </a:lnTo>
                  <a:lnTo>
                    <a:pt x="3820" y="38"/>
                  </a:lnTo>
                  <a:lnTo>
                    <a:pt x="3820" y="38"/>
                  </a:lnTo>
                  <a:lnTo>
                    <a:pt x="3820" y="38"/>
                  </a:lnTo>
                  <a:lnTo>
                    <a:pt x="3812" y="40"/>
                  </a:lnTo>
                  <a:lnTo>
                    <a:pt x="3812" y="40"/>
                  </a:lnTo>
                  <a:lnTo>
                    <a:pt x="3810" y="40"/>
                  </a:lnTo>
                  <a:lnTo>
                    <a:pt x="3810" y="40"/>
                  </a:lnTo>
                  <a:lnTo>
                    <a:pt x="3810" y="40"/>
                  </a:lnTo>
                  <a:lnTo>
                    <a:pt x="3810" y="40"/>
                  </a:lnTo>
                  <a:lnTo>
                    <a:pt x="3810" y="40"/>
                  </a:lnTo>
                  <a:lnTo>
                    <a:pt x="3810" y="40"/>
                  </a:lnTo>
                  <a:lnTo>
                    <a:pt x="3808" y="40"/>
                  </a:lnTo>
                  <a:lnTo>
                    <a:pt x="3808" y="40"/>
                  </a:lnTo>
                  <a:lnTo>
                    <a:pt x="3808" y="40"/>
                  </a:lnTo>
                  <a:lnTo>
                    <a:pt x="3808" y="40"/>
                  </a:lnTo>
                  <a:lnTo>
                    <a:pt x="3808" y="40"/>
                  </a:lnTo>
                  <a:lnTo>
                    <a:pt x="3808" y="40"/>
                  </a:lnTo>
                  <a:lnTo>
                    <a:pt x="3806" y="42"/>
                  </a:lnTo>
                  <a:lnTo>
                    <a:pt x="3806" y="42"/>
                  </a:lnTo>
                  <a:lnTo>
                    <a:pt x="3806" y="42"/>
                  </a:lnTo>
                  <a:lnTo>
                    <a:pt x="3806" y="42"/>
                  </a:lnTo>
                  <a:lnTo>
                    <a:pt x="3802" y="42"/>
                  </a:lnTo>
                  <a:lnTo>
                    <a:pt x="3802" y="42"/>
                  </a:lnTo>
                  <a:lnTo>
                    <a:pt x="3800" y="42"/>
                  </a:lnTo>
                  <a:lnTo>
                    <a:pt x="3800" y="42"/>
                  </a:lnTo>
                  <a:lnTo>
                    <a:pt x="3794" y="42"/>
                  </a:lnTo>
                  <a:lnTo>
                    <a:pt x="3794" y="42"/>
                  </a:lnTo>
                  <a:lnTo>
                    <a:pt x="3794" y="42"/>
                  </a:lnTo>
                  <a:lnTo>
                    <a:pt x="3794" y="42"/>
                  </a:lnTo>
                  <a:lnTo>
                    <a:pt x="3794" y="42"/>
                  </a:lnTo>
                  <a:lnTo>
                    <a:pt x="3794" y="42"/>
                  </a:lnTo>
                  <a:lnTo>
                    <a:pt x="3790" y="42"/>
                  </a:lnTo>
                  <a:lnTo>
                    <a:pt x="3790" y="42"/>
                  </a:lnTo>
                  <a:lnTo>
                    <a:pt x="3790" y="42"/>
                  </a:lnTo>
                  <a:lnTo>
                    <a:pt x="3790" y="42"/>
                  </a:lnTo>
                  <a:lnTo>
                    <a:pt x="3788" y="42"/>
                  </a:lnTo>
                  <a:lnTo>
                    <a:pt x="3788" y="42"/>
                  </a:lnTo>
                  <a:lnTo>
                    <a:pt x="3782" y="42"/>
                  </a:lnTo>
                  <a:lnTo>
                    <a:pt x="3782" y="42"/>
                  </a:lnTo>
                  <a:lnTo>
                    <a:pt x="3780" y="42"/>
                  </a:lnTo>
                  <a:lnTo>
                    <a:pt x="3780" y="42"/>
                  </a:lnTo>
                  <a:lnTo>
                    <a:pt x="3772" y="42"/>
                  </a:lnTo>
                  <a:lnTo>
                    <a:pt x="3772" y="42"/>
                  </a:lnTo>
                  <a:lnTo>
                    <a:pt x="3762" y="40"/>
                  </a:lnTo>
                  <a:lnTo>
                    <a:pt x="3762" y="40"/>
                  </a:lnTo>
                  <a:lnTo>
                    <a:pt x="3758" y="42"/>
                  </a:lnTo>
                  <a:lnTo>
                    <a:pt x="3758" y="42"/>
                  </a:lnTo>
                  <a:lnTo>
                    <a:pt x="3750" y="42"/>
                  </a:lnTo>
                  <a:lnTo>
                    <a:pt x="3750" y="42"/>
                  </a:lnTo>
                  <a:lnTo>
                    <a:pt x="3750" y="42"/>
                  </a:lnTo>
                  <a:lnTo>
                    <a:pt x="3750" y="42"/>
                  </a:lnTo>
                  <a:lnTo>
                    <a:pt x="3750" y="42"/>
                  </a:lnTo>
                  <a:lnTo>
                    <a:pt x="3750" y="42"/>
                  </a:lnTo>
                  <a:lnTo>
                    <a:pt x="3748" y="42"/>
                  </a:lnTo>
                  <a:lnTo>
                    <a:pt x="3748" y="42"/>
                  </a:lnTo>
                  <a:lnTo>
                    <a:pt x="3748" y="42"/>
                  </a:lnTo>
                  <a:lnTo>
                    <a:pt x="3748" y="42"/>
                  </a:lnTo>
                  <a:lnTo>
                    <a:pt x="3748" y="42"/>
                  </a:lnTo>
                  <a:lnTo>
                    <a:pt x="3748" y="42"/>
                  </a:lnTo>
                  <a:lnTo>
                    <a:pt x="3746" y="42"/>
                  </a:lnTo>
                  <a:lnTo>
                    <a:pt x="3746" y="42"/>
                  </a:lnTo>
                  <a:lnTo>
                    <a:pt x="3744" y="42"/>
                  </a:lnTo>
                  <a:lnTo>
                    <a:pt x="3744" y="42"/>
                  </a:lnTo>
                  <a:lnTo>
                    <a:pt x="3744" y="42"/>
                  </a:lnTo>
                  <a:lnTo>
                    <a:pt x="3744" y="42"/>
                  </a:lnTo>
                  <a:lnTo>
                    <a:pt x="3742" y="42"/>
                  </a:lnTo>
                  <a:lnTo>
                    <a:pt x="3742" y="42"/>
                  </a:lnTo>
                  <a:lnTo>
                    <a:pt x="3740" y="42"/>
                  </a:lnTo>
                  <a:lnTo>
                    <a:pt x="3740" y="42"/>
                  </a:lnTo>
                  <a:lnTo>
                    <a:pt x="3738" y="42"/>
                  </a:lnTo>
                  <a:lnTo>
                    <a:pt x="3738" y="42"/>
                  </a:lnTo>
                  <a:lnTo>
                    <a:pt x="3736" y="42"/>
                  </a:lnTo>
                  <a:lnTo>
                    <a:pt x="3736" y="42"/>
                  </a:lnTo>
                  <a:lnTo>
                    <a:pt x="3730" y="42"/>
                  </a:lnTo>
                  <a:lnTo>
                    <a:pt x="3730" y="42"/>
                  </a:lnTo>
                  <a:lnTo>
                    <a:pt x="3728" y="42"/>
                  </a:lnTo>
                  <a:lnTo>
                    <a:pt x="3728" y="42"/>
                  </a:lnTo>
                  <a:lnTo>
                    <a:pt x="3724" y="42"/>
                  </a:lnTo>
                  <a:lnTo>
                    <a:pt x="3724" y="42"/>
                  </a:lnTo>
                  <a:lnTo>
                    <a:pt x="3720" y="42"/>
                  </a:lnTo>
                  <a:lnTo>
                    <a:pt x="3720" y="42"/>
                  </a:lnTo>
                  <a:lnTo>
                    <a:pt x="3718" y="42"/>
                  </a:lnTo>
                  <a:lnTo>
                    <a:pt x="3718" y="42"/>
                  </a:lnTo>
                  <a:lnTo>
                    <a:pt x="3714" y="42"/>
                  </a:lnTo>
                  <a:lnTo>
                    <a:pt x="3714" y="42"/>
                  </a:lnTo>
                  <a:lnTo>
                    <a:pt x="3710" y="44"/>
                  </a:lnTo>
                  <a:lnTo>
                    <a:pt x="3710" y="44"/>
                  </a:lnTo>
                  <a:lnTo>
                    <a:pt x="3710" y="44"/>
                  </a:lnTo>
                  <a:lnTo>
                    <a:pt x="3710" y="44"/>
                  </a:lnTo>
                  <a:lnTo>
                    <a:pt x="3708" y="44"/>
                  </a:lnTo>
                  <a:lnTo>
                    <a:pt x="3708" y="44"/>
                  </a:lnTo>
                  <a:lnTo>
                    <a:pt x="3708" y="44"/>
                  </a:lnTo>
                  <a:lnTo>
                    <a:pt x="3708" y="44"/>
                  </a:lnTo>
                  <a:lnTo>
                    <a:pt x="3708" y="44"/>
                  </a:lnTo>
                  <a:lnTo>
                    <a:pt x="3708" y="44"/>
                  </a:lnTo>
                  <a:lnTo>
                    <a:pt x="3706" y="44"/>
                  </a:lnTo>
                  <a:lnTo>
                    <a:pt x="3706" y="44"/>
                  </a:lnTo>
                  <a:lnTo>
                    <a:pt x="3704" y="44"/>
                  </a:lnTo>
                  <a:lnTo>
                    <a:pt x="3704" y="44"/>
                  </a:lnTo>
                  <a:lnTo>
                    <a:pt x="3704" y="44"/>
                  </a:lnTo>
                  <a:lnTo>
                    <a:pt x="3704" y="44"/>
                  </a:lnTo>
                  <a:lnTo>
                    <a:pt x="3698" y="46"/>
                  </a:lnTo>
                  <a:lnTo>
                    <a:pt x="3698" y="46"/>
                  </a:lnTo>
                  <a:lnTo>
                    <a:pt x="3698" y="46"/>
                  </a:lnTo>
                  <a:lnTo>
                    <a:pt x="3698" y="46"/>
                  </a:lnTo>
                  <a:lnTo>
                    <a:pt x="3690" y="46"/>
                  </a:lnTo>
                  <a:lnTo>
                    <a:pt x="3690" y="46"/>
                  </a:lnTo>
                  <a:lnTo>
                    <a:pt x="3688" y="46"/>
                  </a:lnTo>
                  <a:lnTo>
                    <a:pt x="3688" y="46"/>
                  </a:lnTo>
                  <a:lnTo>
                    <a:pt x="3684" y="46"/>
                  </a:lnTo>
                  <a:lnTo>
                    <a:pt x="3684" y="46"/>
                  </a:lnTo>
                  <a:lnTo>
                    <a:pt x="3680" y="46"/>
                  </a:lnTo>
                  <a:lnTo>
                    <a:pt x="3680" y="46"/>
                  </a:lnTo>
                  <a:lnTo>
                    <a:pt x="3678" y="46"/>
                  </a:lnTo>
                  <a:lnTo>
                    <a:pt x="3678" y="46"/>
                  </a:lnTo>
                  <a:lnTo>
                    <a:pt x="3678" y="46"/>
                  </a:lnTo>
                  <a:lnTo>
                    <a:pt x="3678" y="46"/>
                  </a:lnTo>
                  <a:lnTo>
                    <a:pt x="3676" y="46"/>
                  </a:lnTo>
                  <a:lnTo>
                    <a:pt x="3676" y="46"/>
                  </a:lnTo>
                  <a:lnTo>
                    <a:pt x="3676" y="46"/>
                  </a:lnTo>
                  <a:lnTo>
                    <a:pt x="3676" y="46"/>
                  </a:lnTo>
                  <a:lnTo>
                    <a:pt x="3676" y="46"/>
                  </a:lnTo>
                  <a:lnTo>
                    <a:pt x="3676" y="46"/>
                  </a:lnTo>
                  <a:lnTo>
                    <a:pt x="3674" y="46"/>
                  </a:lnTo>
                  <a:lnTo>
                    <a:pt x="3674" y="46"/>
                  </a:lnTo>
                  <a:lnTo>
                    <a:pt x="3670" y="48"/>
                  </a:lnTo>
                  <a:lnTo>
                    <a:pt x="3670" y="48"/>
                  </a:lnTo>
                  <a:lnTo>
                    <a:pt x="3664" y="46"/>
                  </a:lnTo>
                  <a:lnTo>
                    <a:pt x="3664" y="46"/>
                  </a:lnTo>
                  <a:lnTo>
                    <a:pt x="3660" y="44"/>
                  </a:lnTo>
                  <a:lnTo>
                    <a:pt x="3660" y="44"/>
                  </a:lnTo>
                  <a:lnTo>
                    <a:pt x="3658" y="44"/>
                  </a:lnTo>
                  <a:lnTo>
                    <a:pt x="3658" y="44"/>
                  </a:lnTo>
                  <a:lnTo>
                    <a:pt x="3656" y="44"/>
                  </a:lnTo>
                  <a:lnTo>
                    <a:pt x="3656" y="44"/>
                  </a:lnTo>
                  <a:lnTo>
                    <a:pt x="3652" y="46"/>
                  </a:lnTo>
                  <a:lnTo>
                    <a:pt x="3652" y="46"/>
                  </a:lnTo>
                  <a:lnTo>
                    <a:pt x="3650" y="48"/>
                  </a:lnTo>
                  <a:lnTo>
                    <a:pt x="3650" y="48"/>
                  </a:lnTo>
                  <a:lnTo>
                    <a:pt x="3648" y="48"/>
                  </a:lnTo>
                  <a:lnTo>
                    <a:pt x="3648" y="48"/>
                  </a:lnTo>
                  <a:lnTo>
                    <a:pt x="3648" y="48"/>
                  </a:lnTo>
                  <a:lnTo>
                    <a:pt x="3648" y="48"/>
                  </a:lnTo>
                  <a:lnTo>
                    <a:pt x="3646" y="48"/>
                  </a:lnTo>
                  <a:lnTo>
                    <a:pt x="3646" y="48"/>
                  </a:lnTo>
                  <a:lnTo>
                    <a:pt x="3646" y="48"/>
                  </a:lnTo>
                  <a:lnTo>
                    <a:pt x="3646" y="48"/>
                  </a:lnTo>
                  <a:lnTo>
                    <a:pt x="3644" y="48"/>
                  </a:lnTo>
                  <a:lnTo>
                    <a:pt x="3644" y="48"/>
                  </a:lnTo>
                  <a:lnTo>
                    <a:pt x="3644" y="48"/>
                  </a:lnTo>
                  <a:lnTo>
                    <a:pt x="3644" y="48"/>
                  </a:lnTo>
                  <a:lnTo>
                    <a:pt x="3642" y="48"/>
                  </a:lnTo>
                  <a:lnTo>
                    <a:pt x="3642" y="48"/>
                  </a:lnTo>
                  <a:lnTo>
                    <a:pt x="3638" y="48"/>
                  </a:lnTo>
                  <a:lnTo>
                    <a:pt x="3638" y="48"/>
                  </a:lnTo>
                  <a:lnTo>
                    <a:pt x="3638" y="46"/>
                  </a:lnTo>
                  <a:lnTo>
                    <a:pt x="3638" y="46"/>
                  </a:lnTo>
                  <a:lnTo>
                    <a:pt x="3634" y="46"/>
                  </a:lnTo>
                  <a:lnTo>
                    <a:pt x="3634" y="46"/>
                  </a:lnTo>
                  <a:lnTo>
                    <a:pt x="3634" y="46"/>
                  </a:lnTo>
                  <a:lnTo>
                    <a:pt x="3634" y="46"/>
                  </a:lnTo>
                  <a:lnTo>
                    <a:pt x="3634" y="46"/>
                  </a:lnTo>
                  <a:lnTo>
                    <a:pt x="3634" y="46"/>
                  </a:lnTo>
                  <a:lnTo>
                    <a:pt x="3630" y="46"/>
                  </a:lnTo>
                  <a:lnTo>
                    <a:pt x="3630" y="46"/>
                  </a:lnTo>
                  <a:lnTo>
                    <a:pt x="3630" y="46"/>
                  </a:lnTo>
                  <a:lnTo>
                    <a:pt x="3630" y="46"/>
                  </a:lnTo>
                  <a:lnTo>
                    <a:pt x="3628" y="46"/>
                  </a:lnTo>
                  <a:lnTo>
                    <a:pt x="3628" y="46"/>
                  </a:lnTo>
                  <a:lnTo>
                    <a:pt x="3626" y="46"/>
                  </a:lnTo>
                  <a:lnTo>
                    <a:pt x="3626" y="46"/>
                  </a:lnTo>
                  <a:lnTo>
                    <a:pt x="3624" y="46"/>
                  </a:lnTo>
                  <a:lnTo>
                    <a:pt x="3624" y="46"/>
                  </a:lnTo>
                  <a:lnTo>
                    <a:pt x="3620" y="48"/>
                  </a:lnTo>
                  <a:lnTo>
                    <a:pt x="3620" y="48"/>
                  </a:lnTo>
                  <a:lnTo>
                    <a:pt x="3610" y="48"/>
                  </a:lnTo>
                  <a:lnTo>
                    <a:pt x="3610" y="48"/>
                  </a:lnTo>
                  <a:lnTo>
                    <a:pt x="3608" y="48"/>
                  </a:lnTo>
                  <a:lnTo>
                    <a:pt x="3608" y="48"/>
                  </a:lnTo>
                  <a:lnTo>
                    <a:pt x="3606" y="48"/>
                  </a:lnTo>
                  <a:lnTo>
                    <a:pt x="3606" y="48"/>
                  </a:lnTo>
                  <a:lnTo>
                    <a:pt x="3604" y="48"/>
                  </a:lnTo>
                  <a:lnTo>
                    <a:pt x="3604" y="48"/>
                  </a:lnTo>
                  <a:lnTo>
                    <a:pt x="3602" y="48"/>
                  </a:lnTo>
                  <a:lnTo>
                    <a:pt x="3602" y="48"/>
                  </a:lnTo>
                  <a:lnTo>
                    <a:pt x="3598" y="48"/>
                  </a:lnTo>
                  <a:lnTo>
                    <a:pt x="3598" y="48"/>
                  </a:lnTo>
                  <a:lnTo>
                    <a:pt x="3596" y="46"/>
                  </a:lnTo>
                  <a:lnTo>
                    <a:pt x="3596" y="46"/>
                  </a:lnTo>
                  <a:lnTo>
                    <a:pt x="3592" y="48"/>
                  </a:lnTo>
                  <a:lnTo>
                    <a:pt x="3592" y="48"/>
                  </a:lnTo>
                  <a:lnTo>
                    <a:pt x="3592" y="48"/>
                  </a:lnTo>
                  <a:lnTo>
                    <a:pt x="3592" y="48"/>
                  </a:lnTo>
                  <a:lnTo>
                    <a:pt x="3590" y="48"/>
                  </a:lnTo>
                  <a:lnTo>
                    <a:pt x="3590" y="48"/>
                  </a:lnTo>
                  <a:lnTo>
                    <a:pt x="3588" y="48"/>
                  </a:lnTo>
                  <a:lnTo>
                    <a:pt x="3588" y="48"/>
                  </a:lnTo>
                  <a:lnTo>
                    <a:pt x="3586" y="48"/>
                  </a:lnTo>
                  <a:lnTo>
                    <a:pt x="3586" y="48"/>
                  </a:lnTo>
                  <a:lnTo>
                    <a:pt x="3582" y="48"/>
                  </a:lnTo>
                  <a:lnTo>
                    <a:pt x="3582" y="48"/>
                  </a:lnTo>
                  <a:lnTo>
                    <a:pt x="3576" y="48"/>
                  </a:lnTo>
                  <a:lnTo>
                    <a:pt x="3576" y="48"/>
                  </a:lnTo>
                  <a:lnTo>
                    <a:pt x="3572" y="48"/>
                  </a:lnTo>
                  <a:lnTo>
                    <a:pt x="3570" y="48"/>
                  </a:lnTo>
                  <a:lnTo>
                    <a:pt x="3570" y="48"/>
                  </a:lnTo>
                  <a:lnTo>
                    <a:pt x="3568" y="50"/>
                  </a:lnTo>
                  <a:lnTo>
                    <a:pt x="3568" y="50"/>
                  </a:lnTo>
                  <a:lnTo>
                    <a:pt x="3566" y="50"/>
                  </a:lnTo>
                  <a:lnTo>
                    <a:pt x="3566" y="50"/>
                  </a:lnTo>
                  <a:lnTo>
                    <a:pt x="3566" y="50"/>
                  </a:lnTo>
                  <a:lnTo>
                    <a:pt x="3566" y="50"/>
                  </a:lnTo>
                  <a:lnTo>
                    <a:pt x="3566" y="50"/>
                  </a:lnTo>
                  <a:lnTo>
                    <a:pt x="3566" y="50"/>
                  </a:lnTo>
                  <a:lnTo>
                    <a:pt x="3566" y="50"/>
                  </a:lnTo>
                  <a:lnTo>
                    <a:pt x="3566" y="50"/>
                  </a:lnTo>
                  <a:lnTo>
                    <a:pt x="3564" y="50"/>
                  </a:lnTo>
                  <a:lnTo>
                    <a:pt x="3564" y="50"/>
                  </a:lnTo>
                  <a:lnTo>
                    <a:pt x="3564" y="50"/>
                  </a:lnTo>
                  <a:lnTo>
                    <a:pt x="3564" y="50"/>
                  </a:lnTo>
                  <a:lnTo>
                    <a:pt x="3564" y="50"/>
                  </a:lnTo>
                  <a:lnTo>
                    <a:pt x="3564" y="50"/>
                  </a:lnTo>
                  <a:lnTo>
                    <a:pt x="3562" y="48"/>
                  </a:lnTo>
                  <a:lnTo>
                    <a:pt x="3562" y="48"/>
                  </a:lnTo>
                  <a:lnTo>
                    <a:pt x="3562" y="50"/>
                  </a:lnTo>
                  <a:lnTo>
                    <a:pt x="3562" y="50"/>
                  </a:lnTo>
                  <a:lnTo>
                    <a:pt x="3562" y="48"/>
                  </a:lnTo>
                  <a:lnTo>
                    <a:pt x="3562" y="48"/>
                  </a:lnTo>
                  <a:lnTo>
                    <a:pt x="3560" y="48"/>
                  </a:lnTo>
                  <a:lnTo>
                    <a:pt x="3560" y="48"/>
                  </a:lnTo>
                  <a:lnTo>
                    <a:pt x="3558" y="48"/>
                  </a:lnTo>
                  <a:lnTo>
                    <a:pt x="3558" y="48"/>
                  </a:lnTo>
                  <a:lnTo>
                    <a:pt x="3558" y="48"/>
                  </a:lnTo>
                  <a:lnTo>
                    <a:pt x="3558" y="48"/>
                  </a:lnTo>
                  <a:lnTo>
                    <a:pt x="3558" y="48"/>
                  </a:lnTo>
                  <a:lnTo>
                    <a:pt x="3558" y="48"/>
                  </a:lnTo>
                  <a:lnTo>
                    <a:pt x="3556" y="48"/>
                  </a:lnTo>
                  <a:lnTo>
                    <a:pt x="3556" y="48"/>
                  </a:lnTo>
                  <a:lnTo>
                    <a:pt x="3556" y="48"/>
                  </a:lnTo>
                  <a:lnTo>
                    <a:pt x="3556" y="48"/>
                  </a:lnTo>
                  <a:lnTo>
                    <a:pt x="3554" y="48"/>
                  </a:lnTo>
                  <a:lnTo>
                    <a:pt x="3554" y="48"/>
                  </a:lnTo>
                  <a:lnTo>
                    <a:pt x="3554" y="48"/>
                  </a:lnTo>
                  <a:lnTo>
                    <a:pt x="3554" y="48"/>
                  </a:lnTo>
                  <a:lnTo>
                    <a:pt x="3552" y="48"/>
                  </a:lnTo>
                  <a:lnTo>
                    <a:pt x="3552" y="48"/>
                  </a:lnTo>
                  <a:lnTo>
                    <a:pt x="3552" y="48"/>
                  </a:lnTo>
                  <a:lnTo>
                    <a:pt x="3552" y="48"/>
                  </a:lnTo>
                  <a:lnTo>
                    <a:pt x="3550" y="48"/>
                  </a:lnTo>
                  <a:lnTo>
                    <a:pt x="3550" y="48"/>
                  </a:lnTo>
                  <a:lnTo>
                    <a:pt x="3550" y="48"/>
                  </a:lnTo>
                  <a:lnTo>
                    <a:pt x="3550" y="48"/>
                  </a:lnTo>
                  <a:lnTo>
                    <a:pt x="3550" y="46"/>
                  </a:lnTo>
                  <a:lnTo>
                    <a:pt x="3550" y="46"/>
                  </a:lnTo>
                  <a:lnTo>
                    <a:pt x="3548" y="48"/>
                  </a:lnTo>
                  <a:lnTo>
                    <a:pt x="3548" y="48"/>
                  </a:lnTo>
                  <a:lnTo>
                    <a:pt x="3548" y="46"/>
                  </a:lnTo>
                  <a:lnTo>
                    <a:pt x="3548" y="46"/>
                  </a:lnTo>
                  <a:lnTo>
                    <a:pt x="3546" y="46"/>
                  </a:lnTo>
                  <a:lnTo>
                    <a:pt x="3546" y="46"/>
                  </a:lnTo>
                  <a:lnTo>
                    <a:pt x="3544" y="46"/>
                  </a:lnTo>
                  <a:lnTo>
                    <a:pt x="3544" y="46"/>
                  </a:lnTo>
                  <a:lnTo>
                    <a:pt x="3544" y="46"/>
                  </a:lnTo>
                  <a:lnTo>
                    <a:pt x="3544" y="46"/>
                  </a:lnTo>
                  <a:lnTo>
                    <a:pt x="3544" y="46"/>
                  </a:lnTo>
                  <a:lnTo>
                    <a:pt x="3544" y="46"/>
                  </a:lnTo>
                  <a:lnTo>
                    <a:pt x="3542" y="46"/>
                  </a:lnTo>
                  <a:lnTo>
                    <a:pt x="3542" y="46"/>
                  </a:lnTo>
                  <a:lnTo>
                    <a:pt x="3542" y="48"/>
                  </a:lnTo>
                  <a:lnTo>
                    <a:pt x="3542" y="48"/>
                  </a:lnTo>
                  <a:lnTo>
                    <a:pt x="3542" y="46"/>
                  </a:lnTo>
                  <a:lnTo>
                    <a:pt x="3542" y="46"/>
                  </a:lnTo>
                  <a:lnTo>
                    <a:pt x="3536" y="48"/>
                  </a:lnTo>
                  <a:lnTo>
                    <a:pt x="3536" y="48"/>
                  </a:lnTo>
                  <a:lnTo>
                    <a:pt x="3534" y="48"/>
                  </a:lnTo>
                  <a:lnTo>
                    <a:pt x="3534" y="48"/>
                  </a:lnTo>
                  <a:lnTo>
                    <a:pt x="3526" y="48"/>
                  </a:lnTo>
                  <a:lnTo>
                    <a:pt x="3526" y="48"/>
                  </a:lnTo>
                  <a:lnTo>
                    <a:pt x="3524" y="48"/>
                  </a:lnTo>
                  <a:lnTo>
                    <a:pt x="3524" y="48"/>
                  </a:lnTo>
                  <a:lnTo>
                    <a:pt x="3522" y="48"/>
                  </a:lnTo>
                  <a:lnTo>
                    <a:pt x="3522" y="48"/>
                  </a:lnTo>
                  <a:lnTo>
                    <a:pt x="3522" y="48"/>
                  </a:lnTo>
                  <a:lnTo>
                    <a:pt x="3522" y="48"/>
                  </a:lnTo>
                  <a:lnTo>
                    <a:pt x="3522" y="48"/>
                  </a:lnTo>
                  <a:lnTo>
                    <a:pt x="3522" y="48"/>
                  </a:lnTo>
                  <a:lnTo>
                    <a:pt x="3520" y="48"/>
                  </a:lnTo>
                  <a:lnTo>
                    <a:pt x="3520" y="48"/>
                  </a:lnTo>
                  <a:lnTo>
                    <a:pt x="3518" y="48"/>
                  </a:lnTo>
                  <a:lnTo>
                    <a:pt x="3518" y="48"/>
                  </a:lnTo>
                  <a:lnTo>
                    <a:pt x="3518" y="48"/>
                  </a:lnTo>
                  <a:lnTo>
                    <a:pt x="3518" y="48"/>
                  </a:lnTo>
                  <a:lnTo>
                    <a:pt x="3518" y="48"/>
                  </a:lnTo>
                  <a:lnTo>
                    <a:pt x="3518" y="48"/>
                  </a:lnTo>
                  <a:lnTo>
                    <a:pt x="3518" y="50"/>
                  </a:lnTo>
                  <a:lnTo>
                    <a:pt x="3518" y="50"/>
                  </a:lnTo>
                  <a:lnTo>
                    <a:pt x="3512" y="48"/>
                  </a:lnTo>
                  <a:lnTo>
                    <a:pt x="3508" y="50"/>
                  </a:lnTo>
                  <a:lnTo>
                    <a:pt x="3508" y="50"/>
                  </a:lnTo>
                  <a:lnTo>
                    <a:pt x="3502" y="48"/>
                  </a:lnTo>
                  <a:lnTo>
                    <a:pt x="3502" y="48"/>
                  </a:lnTo>
                  <a:lnTo>
                    <a:pt x="3494" y="48"/>
                  </a:lnTo>
                  <a:lnTo>
                    <a:pt x="3494" y="48"/>
                  </a:lnTo>
                  <a:lnTo>
                    <a:pt x="3490" y="48"/>
                  </a:lnTo>
                  <a:lnTo>
                    <a:pt x="3490" y="48"/>
                  </a:lnTo>
                  <a:lnTo>
                    <a:pt x="3488" y="48"/>
                  </a:lnTo>
                  <a:lnTo>
                    <a:pt x="3488" y="48"/>
                  </a:lnTo>
                  <a:lnTo>
                    <a:pt x="3486" y="48"/>
                  </a:lnTo>
                  <a:lnTo>
                    <a:pt x="3486" y="48"/>
                  </a:lnTo>
                  <a:lnTo>
                    <a:pt x="3478" y="48"/>
                  </a:lnTo>
                  <a:lnTo>
                    <a:pt x="3478" y="48"/>
                  </a:lnTo>
                  <a:lnTo>
                    <a:pt x="3478" y="48"/>
                  </a:lnTo>
                  <a:lnTo>
                    <a:pt x="3478" y="48"/>
                  </a:lnTo>
                  <a:lnTo>
                    <a:pt x="3476" y="48"/>
                  </a:lnTo>
                  <a:lnTo>
                    <a:pt x="3476" y="48"/>
                  </a:lnTo>
                  <a:lnTo>
                    <a:pt x="3474" y="48"/>
                  </a:lnTo>
                  <a:lnTo>
                    <a:pt x="3474" y="48"/>
                  </a:lnTo>
                  <a:lnTo>
                    <a:pt x="3472" y="48"/>
                  </a:lnTo>
                  <a:lnTo>
                    <a:pt x="3472" y="48"/>
                  </a:lnTo>
                  <a:lnTo>
                    <a:pt x="3470" y="48"/>
                  </a:lnTo>
                  <a:lnTo>
                    <a:pt x="3470" y="48"/>
                  </a:lnTo>
                  <a:lnTo>
                    <a:pt x="3468" y="48"/>
                  </a:lnTo>
                  <a:lnTo>
                    <a:pt x="3468" y="48"/>
                  </a:lnTo>
                  <a:lnTo>
                    <a:pt x="3468" y="48"/>
                  </a:lnTo>
                  <a:lnTo>
                    <a:pt x="3468" y="48"/>
                  </a:lnTo>
                  <a:lnTo>
                    <a:pt x="3468" y="48"/>
                  </a:lnTo>
                  <a:lnTo>
                    <a:pt x="3468" y="48"/>
                  </a:lnTo>
                  <a:lnTo>
                    <a:pt x="3464" y="48"/>
                  </a:lnTo>
                  <a:lnTo>
                    <a:pt x="3464" y="48"/>
                  </a:lnTo>
                  <a:lnTo>
                    <a:pt x="3464" y="48"/>
                  </a:lnTo>
                  <a:lnTo>
                    <a:pt x="3464" y="48"/>
                  </a:lnTo>
                  <a:lnTo>
                    <a:pt x="3464" y="48"/>
                  </a:lnTo>
                  <a:lnTo>
                    <a:pt x="3464" y="48"/>
                  </a:lnTo>
                  <a:lnTo>
                    <a:pt x="3462" y="48"/>
                  </a:lnTo>
                  <a:lnTo>
                    <a:pt x="3462" y="48"/>
                  </a:lnTo>
                  <a:lnTo>
                    <a:pt x="3460" y="48"/>
                  </a:lnTo>
                  <a:lnTo>
                    <a:pt x="3460" y="48"/>
                  </a:lnTo>
                  <a:lnTo>
                    <a:pt x="3456" y="48"/>
                  </a:lnTo>
                  <a:lnTo>
                    <a:pt x="3456" y="48"/>
                  </a:lnTo>
                  <a:lnTo>
                    <a:pt x="3452" y="48"/>
                  </a:lnTo>
                  <a:lnTo>
                    <a:pt x="3452" y="48"/>
                  </a:lnTo>
                  <a:lnTo>
                    <a:pt x="3448" y="48"/>
                  </a:lnTo>
                  <a:lnTo>
                    <a:pt x="3448" y="48"/>
                  </a:lnTo>
                  <a:lnTo>
                    <a:pt x="3446" y="48"/>
                  </a:lnTo>
                  <a:lnTo>
                    <a:pt x="3446" y="48"/>
                  </a:lnTo>
                  <a:lnTo>
                    <a:pt x="3442" y="48"/>
                  </a:lnTo>
                  <a:lnTo>
                    <a:pt x="3442" y="48"/>
                  </a:lnTo>
                  <a:lnTo>
                    <a:pt x="3440" y="48"/>
                  </a:lnTo>
                  <a:lnTo>
                    <a:pt x="3440" y="48"/>
                  </a:lnTo>
                  <a:lnTo>
                    <a:pt x="3438" y="48"/>
                  </a:lnTo>
                  <a:lnTo>
                    <a:pt x="3438" y="48"/>
                  </a:lnTo>
                  <a:lnTo>
                    <a:pt x="3436" y="48"/>
                  </a:lnTo>
                  <a:lnTo>
                    <a:pt x="3436" y="48"/>
                  </a:lnTo>
                  <a:lnTo>
                    <a:pt x="3434" y="46"/>
                  </a:lnTo>
                  <a:lnTo>
                    <a:pt x="3434" y="46"/>
                  </a:lnTo>
                  <a:lnTo>
                    <a:pt x="3430" y="46"/>
                  </a:lnTo>
                  <a:lnTo>
                    <a:pt x="3430" y="46"/>
                  </a:lnTo>
                  <a:lnTo>
                    <a:pt x="3422" y="46"/>
                  </a:lnTo>
                  <a:lnTo>
                    <a:pt x="3422" y="46"/>
                  </a:lnTo>
                  <a:lnTo>
                    <a:pt x="3420" y="48"/>
                  </a:lnTo>
                  <a:lnTo>
                    <a:pt x="3420" y="48"/>
                  </a:lnTo>
                  <a:lnTo>
                    <a:pt x="3418" y="48"/>
                  </a:lnTo>
                  <a:lnTo>
                    <a:pt x="3418" y="48"/>
                  </a:lnTo>
                  <a:lnTo>
                    <a:pt x="3412" y="48"/>
                  </a:lnTo>
                  <a:lnTo>
                    <a:pt x="3412" y="48"/>
                  </a:lnTo>
                  <a:lnTo>
                    <a:pt x="3408" y="48"/>
                  </a:lnTo>
                  <a:lnTo>
                    <a:pt x="3408" y="48"/>
                  </a:lnTo>
                  <a:lnTo>
                    <a:pt x="3406" y="48"/>
                  </a:lnTo>
                  <a:lnTo>
                    <a:pt x="3406" y="48"/>
                  </a:lnTo>
                  <a:lnTo>
                    <a:pt x="3404" y="46"/>
                  </a:lnTo>
                  <a:lnTo>
                    <a:pt x="3404" y="46"/>
                  </a:lnTo>
                  <a:lnTo>
                    <a:pt x="3398" y="48"/>
                  </a:lnTo>
                  <a:lnTo>
                    <a:pt x="3398" y="48"/>
                  </a:lnTo>
                  <a:lnTo>
                    <a:pt x="3396" y="48"/>
                  </a:lnTo>
                  <a:lnTo>
                    <a:pt x="3396" y="48"/>
                  </a:lnTo>
                  <a:lnTo>
                    <a:pt x="3396" y="48"/>
                  </a:lnTo>
                  <a:lnTo>
                    <a:pt x="3396" y="48"/>
                  </a:lnTo>
                  <a:lnTo>
                    <a:pt x="3388" y="46"/>
                  </a:lnTo>
                  <a:lnTo>
                    <a:pt x="3388" y="46"/>
                  </a:lnTo>
                  <a:lnTo>
                    <a:pt x="3386" y="48"/>
                  </a:lnTo>
                  <a:lnTo>
                    <a:pt x="3386" y="48"/>
                  </a:lnTo>
                  <a:lnTo>
                    <a:pt x="3382" y="48"/>
                  </a:lnTo>
                  <a:lnTo>
                    <a:pt x="3382" y="48"/>
                  </a:lnTo>
                  <a:lnTo>
                    <a:pt x="3380" y="50"/>
                  </a:lnTo>
                  <a:lnTo>
                    <a:pt x="3380" y="50"/>
                  </a:lnTo>
                  <a:lnTo>
                    <a:pt x="3376" y="50"/>
                  </a:lnTo>
                  <a:lnTo>
                    <a:pt x="3376" y="50"/>
                  </a:lnTo>
                  <a:lnTo>
                    <a:pt x="3376" y="50"/>
                  </a:lnTo>
                  <a:lnTo>
                    <a:pt x="3376" y="50"/>
                  </a:lnTo>
                  <a:lnTo>
                    <a:pt x="3374" y="50"/>
                  </a:lnTo>
                  <a:lnTo>
                    <a:pt x="3374" y="50"/>
                  </a:lnTo>
                  <a:lnTo>
                    <a:pt x="3374" y="50"/>
                  </a:lnTo>
                  <a:lnTo>
                    <a:pt x="3374" y="50"/>
                  </a:lnTo>
                  <a:lnTo>
                    <a:pt x="3374" y="50"/>
                  </a:lnTo>
                  <a:lnTo>
                    <a:pt x="3374" y="50"/>
                  </a:lnTo>
                  <a:lnTo>
                    <a:pt x="3372" y="50"/>
                  </a:lnTo>
                  <a:lnTo>
                    <a:pt x="3372" y="50"/>
                  </a:lnTo>
                  <a:lnTo>
                    <a:pt x="3370" y="50"/>
                  </a:lnTo>
                  <a:lnTo>
                    <a:pt x="3370" y="50"/>
                  </a:lnTo>
                  <a:lnTo>
                    <a:pt x="3366" y="50"/>
                  </a:lnTo>
                  <a:lnTo>
                    <a:pt x="3366" y="50"/>
                  </a:lnTo>
                  <a:lnTo>
                    <a:pt x="3362" y="50"/>
                  </a:lnTo>
                  <a:lnTo>
                    <a:pt x="3362" y="50"/>
                  </a:lnTo>
                  <a:lnTo>
                    <a:pt x="3362" y="50"/>
                  </a:lnTo>
                  <a:lnTo>
                    <a:pt x="3362" y="50"/>
                  </a:lnTo>
                  <a:lnTo>
                    <a:pt x="3360" y="50"/>
                  </a:lnTo>
                  <a:lnTo>
                    <a:pt x="3360" y="50"/>
                  </a:lnTo>
                  <a:lnTo>
                    <a:pt x="3358" y="50"/>
                  </a:lnTo>
                  <a:lnTo>
                    <a:pt x="3356" y="50"/>
                  </a:lnTo>
                  <a:lnTo>
                    <a:pt x="3356" y="50"/>
                  </a:lnTo>
                  <a:lnTo>
                    <a:pt x="3350" y="48"/>
                  </a:lnTo>
                  <a:lnTo>
                    <a:pt x="3350" y="48"/>
                  </a:lnTo>
                  <a:lnTo>
                    <a:pt x="3350" y="48"/>
                  </a:lnTo>
                  <a:lnTo>
                    <a:pt x="3350" y="48"/>
                  </a:lnTo>
                  <a:lnTo>
                    <a:pt x="3344" y="48"/>
                  </a:lnTo>
                  <a:lnTo>
                    <a:pt x="3344" y="48"/>
                  </a:lnTo>
                  <a:lnTo>
                    <a:pt x="3344" y="48"/>
                  </a:lnTo>
                  <a:lnTo>
                    <a:pt x="3344" y="48"/>
                  </a:lnTo>
                  <a:lnTo>
                    <a:pt x="3344" y="48"/>
                  </a:lnTo>
                  <a:lnTo>
                    <a:pt x="3344" y="48"/>
                  </a:lnTo>
                  <a:lnTo>
                    <a:pt x="3340" y="48"/>
                  </a:lnTo>
                  <a:lnTo>
                    <a:pt x="3340" y="48"/>
                  </a:lnTo>
                  <a:lnTo>
                    <a:pt x="3332" y="48"/>
                  </a:lnTo>
                  <a:lnTo>
                    <a:pt x="3332" y="48"/>
                  </a:lnTo>
                  <a:lnTo>
                    <a:pt x="3328" y="46"/>
                  </a:lnTo>
                  <a:lnTo>
                    <a:pt x="3328" y="46"/>
                  </a:lnTo>
                  <a:lnTo>
                    <a:pt x="3324" y="44"/>
                  </a:lnTo>
                  <a:lnTo>
                    <a:pt x="3324" y="44"/>
                  </a:lnTo>
                  <a:lnTo>
                    <a:pt x="3322" y="44"/>
                  </a:lnTo>
                  <a:lnTo>
                    <a:pt x="3322" y="44"/>
                  </a:lnTo>
                  <a:lnTo>
                    <a:pt x="3322" y="44"/>
                  </a:lnTo>
                  <a:lnTo>
                    <a:pt x="3318" y="44"/>
                  </a:lnTo>
                  <a:lnTo>
                    <a:pt x="3318" y="44"/>
                  </a:lnTo>
                  <a:lnTo>
                    <a:pt x="3318" y="46"/>
                  </a:lnTo>
                  <a:lnTo>
                    <a:pt x="3318" y="46"/>
                  </a:lnTo>
                  <a:lnTo>
                    <a:pt x="3318" y="46"/>
                  </a:lnTo>
                  <a:lnTo>
                    <a:pt x="3318" y="46"/>
                  </a:lnTo>
                  <a:lnTo>
                    <a:pt x="3318" y="46"/>
                  </a:lnTo>
                  <a:lnTo>
                    <a:pt x="3318" y="46"/>
                  </a:lnTo>
                  <a:lnTo>
                    <a:pt x="3316" y="46"/>
                  </a:lnTo>
                  <a:lnTo>
                    <a:pt x="3316" y="46"/>
                  </a:lnTo>
                  <a:lnTo>
                    <a:pt x="3312" y="48"/>
                  </a:lnTo>
                  <a:lnTo>
                    <a:pt x="3312" y="48"/>
                  </a:lnTo>
                  <a:lnTo>
                    <a:pt x="3312" y="48"/>
                  </a:lnTo>
                  <a:lnTo>
                    <a:pt x="3312" y="48"/>
                  </a:lnTo>
                  <a:lnTo>
                    <a:pt x="3312" y="48"/>
                  </a:lnTo>
                  <a:lnTo>
                    <a:pt x="3312" y="48"/>
                  </a:lnTo>
                  <a:lnTo>
                    <a:pt x="3310" y="48"/>
                  </a:lnTo>
                  <a:lnTo>
                    <a:pt x="3310" y="48"/>
                  </a:lnTo>
                  <a:lnTo>
                    <a:pt x="3310" y="48"/>
                  </a:lnTo>
                  <a:lnTo>
                    <a:pt x="3310" y="48"/>
                  </a:lnTo>
                  <a:lnTo>
                    <a:pt x="3310" y="48"/>
                  </a:lnTo>
                  <a:lnTo>
                    <a:pt x="3310" y="48"/>
                  </a:lnTo>
                  <a:lnTo>
                    <a:pt x="3308" y="48"/>
                  </a:lnTo>
                  <a:lnTo>
                    <a:pt x="3308" y="48"/>
                  </a:lnTo>
                  <a:lnTo>
                    <a:pt x="3306" y="48"/>
                  </a:lnTo>
                  <a:lnTo>
                    <a:pt x="3306" y="48"/>
                  </a:lnTo>
                  <a:lnTo>
                    <a:pt x="3304" y="48"/>
                  </a:lnTo>
                  <a:lnTo>
                    <a:pt x="3304" y="48"/>
                  </a:lnTo>
                  <a:lnTo>
                    <a:pt x="3304" y="48"/>
                  </a:lnTo>
                  <a:lnTo>
                    <a:pt x="3304" y="48"/>
                  </a:lnTo>
                  <a:lnTo>
                    <a:pt x="3302" y="46"/>
                  </a:lnTo>
                  <a:lnTo>
                    <a:pt x="3302" y="46"/>
                  </a:lnTo>
                  <a:lnTo>
                    <a:pt x="3302" y="48"/>
                  </a:lnTo>
                  <a:lnTo>
                    <a:pt x="3302" y="48"/>
                  </a:lnTo>
                  <a:lnTo>
                    <a:pt x="3298" y="46"/>
                  </a:lnTo>
                  <a:lnTo>
                    <a:pt x="3298" y="46"/>
                  </a:lnTo>
                  <a:lnTo>
                    <a:pt x="3294" y="44"/>
                  </a:lnTo>
                  <a:lnTo>
                    <a:pt x="3290" y="44"/>
                  </a:lnTo>
                  <a:lnTo>
                    <a:pt x="3282" y="46"/>
                  </a:lnTo>
                  <a:lnTo>
                    <a:pt x="3282" y="46"/>
                  </a:lnTo>
                  <a:lnTo>
                    <a:pt x="3276" y="44"/>
                  </a:lnTo>
                  <a:lnTo>
                    <a:pt x="3276" y="44"/>
                  </a:lnTo>
                  <a:lnTo>
                    <a:pt x="3268" y="44"/>
                  </a:lnTo>
                  <a:lnTo>
                    <a:pt x="3268" y="44"/>
                  </a:lnTo>
                  <a:lnTo>
                    <a:pt x="3266" y="44"/>
                  </a:lnTo>
                  <a:lnTo>
                    <a:pt x="3266" y="44"/>
                  </a:lnTo>
                  <a:lnTo>
                    <a:pt x="3262" y="44"/>
                  </a:lnTo>
                  <a:lnTo>
                    <a:pt x="3262" y="44"/>
                  </a:lnTo>
                  <a:lnTo>
                    <a:pt x="3262" y="44"/>
                  </a:lnTo>
                  <a:lnTo>
                    <a:pt x="3262" y="44"/>
                  </a:lnTo>
                  <a:lnTo>
                    <a:pt x="3262" y="44"/>
                  </a:lnTo>
                  <a:lnTo>
                    <a:pt x="3262" y="44"/>
                  </a:lnTo>
                  <a:lnTo>
                    <a:pt x="3260" y="44"/>
                  </a:lnTo>
                  <a:lnTo>
                    <a:pt x="3260" y="44"/>
                  </a:lnTo>
                  <a:lnTo>
                    <a:pt x="3260" y="44"/>
                  </a:lnTo>
                  <a:lnTo>
                    <a:pt x="3260" y="44"/>
                  </a:lnTo>
                  <a:lnTo>
                    <a:pt x="3256" y="44"/>
                  </a:lnTo>
                  <a:lnTo>
                    <a:pt x="3256" y="44"/>
                  </a:lnTo>
                  <a:lnTo>
                    <a:pt x="3254" y="44"/>
                  </a:lnTo>
                  <a:lnTo>
                    <a:pt x="3254" y="44"/>
                  </a:lnTo>
                  <a:lnTo>
                    <a:pt x="3250" y="42"/>
                  </a:lnTo>
                  <a:lnTo>
                    <a:pt x="3248" y="42"/>
                  </a:lnTo>
                  <a:lnTo>
                    <a:pt x="3248" y="42"/>
                  </a:lnTo>
                  <a:lnTo>
                    <a:pt x="3246" y="44"/>
                  </a:lnTo>
                  <a:lnTo>
                    <a:pt x="3246" y="44"/>
                  </a:lnTo>
                  <a:lnTo>
                    <a:pt x="3244" y="44"/>
                  </a:lnTo>
                  <a:lnTo>
                    <a:pt x="3244" y="44"/>
                  </a:lnTo>
                  <a:lnTo>
                    <a:pt x="3238" y="44"/>
                  </a:lnTo>
                  <a:lnTo>
                    <a:pt x="3238" y="44"/>
                  </a:lnTo>
                  <a:lnTo>
                    <a:pt x="3234" y="44"/>
                  </a:lnTo>
                  <a:lnTo>
                    <a:pt x="3234" y="44"/>
                  </a:lnTo>
                  <a:lnTo>
                    <a:pt x="3230" y="44"/>
                  </a:lnTo>
                  <a:lnTo>
                    <a:pt x="3230" y="44"/>
                  </a:lnTo>
                  <a:lnTo>
                    <a:pt x="3226" y="44"/>
                  </a:lnTo>
                  <a:lnTo>
                    <a:pt x="3226" y="44"/>
                  </a:lnTo>
                  <a:lnTo>
                    <a:pt x="3222" y="46"/>
                  </a:lnTo>
                  <a:lnTo>
                    <a:pt x="3222" y="46"/>
                  </a:lnTo>
                  <a:lnTo>
                    <a:pt x="3218" y="44"/>
                  </a:lnTo>
                  <a:lnTo>
                    <a:pt x="3218" y="44"/>
                  </a:lnTo>
                  <a:lnTo>
                    <a:pt x="3212" y="44"/>
                  </a:lnTo>
                  <a:lnTo>
                    <a:pt x="3212" y="44"/>
                  </a:lnTo>
                  <a:lnTo>
                    <a:pt x="3202" y="46"/>
                  </a:lnTo>
                  <a:lnTo>
                    <a:pt x="3202" y="46"/>
                  </a:lnTo>
                  <a:lnTo>
                    <a:pt x="3198" y="44"/>
                  </a:lnTo>
                  <a:lnTo>
                    <a:pt x="3198" y="44"/>
                  </a:lnTo>
                  <a:lnTo>
                    <a:pt x="3194" y="44"/>
                  </a:lnTo>
                  <a:lnTo>
                    <a:pt x="3194" y="44"/>
                  </a:lnTo>
                  <a:lnTo>
                    <a:pt x="3190" y="44"/>
                  </a:lnTo>
                  <a:lnTo>
                    <a:pt x="3190" y="44"/>
                  </a:lnTo>
                  <a:lnTo>
                    <a:pt x="3186" y="44"/>
                  </a:lnTo>
                  <a:lnTo>
                    <a:pt x="3186" y="44"/>
                  </a:lnTo>
                  <a:lnTo>
                    <a:pt x="3180" y="44"/>
                  </a:lnTo>
                  <a:lnTo>
                    <a:pt x="3180" y="44"/>
                  </a:lnTo>
                  <a:lnTo>
                    <a:pt x="3176" y="42"/>
                  </a:lnTo>
                  <a:lnTo>
                    <a:pt x="3176" y="42"/>
                  </a:lnTo>
                  <a:lnTo>
                    <a:pt x="3176" y="42"/>
                  </a:lnTo>
                  <a:lnTo>
                    <a:pt x="3176" y="42"/>
                  </a:lnTo>
                  <a:lnTo>
                    <a:pt x="3172" y="42"/>
                  </a:lnTo>
                  <a:lnTo>
                    <a:pt x="3172" y="42"/>
                  </a:lnTo>
                  <a:lnTo>
                    <a:pt x="3168" y="40"/>
                  </a:lnTo>
                  <a:lnTo>
                    <a:pt x="3168" y="40"/>
                  </a:lnTo>
                  <a:lnTo>
                    <a:pt x="3162" y="38"/>
                  </a:lnTo>
                  <a:lnTo>
                    <a:pt x="3162" y="38"/>
                  </a:lnTo>
                  <a:lnTo>
                    <a:pt x="3158" y="40"/>
                  </a:lnTo>
                  <a:lnTo>
                    <a:pt x="3158" y="40"/>
                  </a:lnTo>
                  <a:lnTo>
                    <a:pt x="3156" y="40"/>
                  </a:lnTo>
                  <a:lnTo>
                    <a:pt x="3156" y="40"/>
                  </a:lnTo>
                  <a:lnTo>
                    <a:pt x="3154" y="40"/>
                  </a:lnTo>
                  <a:lnTo>
                    <a:pt x="3154" y="40"/>
                  </a:lnTo>
                  <a:lnTo>
                    <a:pt x="3152" y="40"/>
                  </a:lnTo>
                  <a:lnTo>
                    <a:pt x="3152" y="40"/>
                  </a:lnTo>
                  <a:lnTo>
                    <a:pt x="3146" y="40"/>
                  </a:lnTo>
                  <a:lnTo>
                    <a:pt x="3146" y="40"/>
                  </a:lnTo>
                  <a:lnTo>
                    <a:pt x="3146" y="40"/>
                  </a:lnTo>
                  <a:lnTo>
                    <a:pt x="3146" y="40"/>
                  </a:lnTo>
                  <a:lnTo>
                    <a:pt x="3146" y="38"/>
                  </a:lnTo>
                  <a:lnTo>
                    <a:pt x="3146" y="38"/>
                  </a:lnTo>
                  <a:lnTo>
                    <a:pt x="3146" y="36"/>
                  </a:lnTo>
                  <a:lnTo>
                    <a:pt x="3144" y="36"/>
                  </a:lnTo>
                  <a:lnTo>
                    <a:pt x="3144" y="36"/>
                  </a:lnTo>
                  <a:lnTo>
                    <a:pt x="3138" y="36"/>
                  </a:lnTo>
                  <a:lnTo>
                    <a:pt x="3138" y="36"/>
                  </a:lnTo>
                  <a:lnTo>
                    <a:pt x="3136" y="38"/>
                  </a:lnTo>
                  <a:lnTo>
                    <a:pt x="3136" y="38"/>
                  </a:lnTo>
                  <a:lnTo>
                    <a:pt x="3134" y="38"/>
                  </a:lnTo>
                  <a:lnTo>
                    <a:pt x="3134" y="38"/>
                  </a:lnTo>
                  <a:lnTo>
                    <a:pt x="3130" y="38"/>
                  </a:lnTo>
                  <a:lnTo>
                    <a:pt x="3130" y="38"/>
                  </a:lnTo>
                  <a:lnTo>
                    <a:pt x="3128" y="38"/>
                  </a:lnTo>
                  <a:lnTo>
                    <a:pt x="3128" y="38"/>
                  </a:lnTo>
                  <a:lnTo>
                    <a:pt x="3120" y="40"/>
                  </a:lnTo>
                  <a:lnTo>
                    <a:pt x="3120" y="40"/>
                  </a:lnTo>
                  <a:lnTo>
                    <a:pt x="3112" y="40"/>
                  </a:lnTo>
                  <a:lnTo>
                    <a:pt x="3112" y="40"/>
                  </a:lnTo>
                  <a:lnTo>
                    <a:pt x="3110" y="42"/>
                  </a:lnTo>
                  <a:lnTo>
                    <a:pt x="3110" y="42"/>
                  </a:lnTo>
                  <a:lnTo>
                    <a:pt x="3108" y="42"/>
                  </a:lnTo>
                  <a:lnTo>
                    <a:pt x="3108" y="42"/>
                  </a:lnTo>
                  <a:lnTo>
                    <a:pt x="3106" y="42"/>
                  </a:lnTo>
                  <a:lnTo>
                    <a:pt x="3106" y="42"/>
                  </a:lnTo>
                  <a:lnTo>
                    <a:pt x="3106" y="44"/>
                  </a:lnTo>
                  <a:lnTo>
                    <a:pt x="3106" y="44"/>
                  </a:lnTo>
                  <a:lnTo>
                    <a:pt x="3104" y="42"/>
                  </a:lnTo>
                  <a:lnTo>
                    <a:pt x="3104" y="42"/>
                  </a:lnTo>
                  <a:lnTo>
                    <a:pt x="3102" y="44"/>
                  </a:lnTo>
                  <a:lnTo>
                    <a:pt x="3102" y="44"/>
                  </a:lnTo>
                  <a:lnTo>
                    <a:pt x="3102" y="42"/>
                  </a:lnTo>
                  <a:lnTo>
                    <a:pt x="3102" y="42"/>
                  </a:lnTo>
                  <a:lnTo>
                    <a:pt x="3100" y="42"/>
                  </a:lnTo>
                  <a:lnTo>
                    <a:pt x="3100" y="42"/>
                  </a:lnTo>
                  <a:lnTo>
                    <a:pt x="3096" y="42"/>
                  </a:lnTo>
                  <a:lnTo>
                    <a:pt x="3096" y="42"/>
                  </a:lnTo>
                  <a:lnTo>
                    <a:pt x="3094" y="42"/>
                  </a:lnTo>
                  <a:lnTo>
                    <a:pt x="3090" y="42"/>
                  </a:lnTo>
                  <a:lnTo>
                    <a:pt x="3090" y="42"/>
                  </a:lnTo>
                  <a:lnTo>
                    <a:pt x="3090" y="42"/>
                  </a:lnTo>
                  <a:lnTo>
                    <a:pt x="3090" y="42"/>
                  </a:lnTo>
                  <a:lnTo>
                    <a:pt x="3090" y="42"/>
                  </a:lnTo>
                  <a:lnTo>
                    <a:pt x="3090" y="42"/>
                  </a:lnTo>
                  <a:lnTo>
                    <a:pt x="3088" y="42"/>
                  </a:lnTo>
                  <a:lnTo>
                    <a:pt x="3088" y="42"/>
                  </a:lnTo>
                  <a:lnTo>
                    <a:pt x="3086" y="42"/>
                  </a:lnTo>
                  <a:lnTo>
                    <a:pt x="3086" y="42"/>
                  </a:lnTo>
                  <a:lnTo>
                    <a:pt x="3082" y="42"/>
                  </a:lnTo>
                  <a:lnTo>
                    <a:pt x="3082" y="42"/>
                  </a:lnTo>
                  <a:lnTo>
                    <a:pt x="3080" y="40"/>
                  </a:lnTo>
                  <a:lnTo>
                    <a:pt x="3080" y="40"/>
                  </a:lnTo>
                  <a:lnTo>
                    <a:pt x="3078" y="42"/>
                  </a:lnTo>
                  <a:lnTo>
                    <a:pt x="3078" y="42"/>
                  </a:lnTo>
                  <a:lnTo>
                    <a:pt x="3076" y="42"/>
                  </a:lnTo>
                  <a:lnTo>
                    <a:pt x="3076" y="42"/>
                  </a:lnTo>
                  <a:lnTo>
                    <a:pt x="3076" y="42"/>
                  </a:lnTo>
                  <a:lnTo>
                    <a:pt x="3076" y="42"/>
                  </a:lnTo>
                  <a:lnTo>
                    <a:pt x="3072" y="42"/>
                  </a:lnTo>
                  <a:lnTo>
                    <a:pt x="3072" y="42"/>
                  </a:lnTo>
                  <a:lnTo>
                    <a:pt x="3070" y="42"/>
                  </a:lnTo>
                  <a:lnTo>
                    <a:pt x="3070" y="42"/>
                  </a:lnTo>
                  <a:lnTo>
                    <a:pt x="3070" y="42"/>
                  </a:lnTo>
                  <a:lnTo>
                    <a:pt x="3070" y="42"/>
                  </a:lnTo>
                  <a:lnTo>
                    <a:pt x="3066" y="40"/>
                  </a:lnTo>
                  <a:lnTo>
                    <a:pt x="3066" y="40"/>
                  </a:lnTo>
                  <a:lnTo>
                    <a:pt x="3058" y="42"/>
                  </a:lnTo>
                  <a:lnTo>
                    <a:pt x="3052" y="40"/>
                  </a:lnTo>
                  <a:lnTo>
                    <a:pt x="3052" y="40"/>
                  </a:lnTo>
                  <a:lnTo>
                    <a:pt x="3050" y="40"/>
                  </a:lnTo>
                  <a:lnTo>
                    <a:pt x="3050" y="40"/>
                  </a:lnTo>
                  <a:lnTo>
                    <a:pt x="3044" y="42"/>
                  </a:lnTo>
                  <a:lnTo>
                    <a:pt x="3044" y="42"/>
                  </a:lnTo>
                  <a:lnTo>
                    <a:pt x="3044" y="42"/>
                  </a:lnTo>
                  <a:lnTo>
                    <a:pt x="3044" y="42"/>
                  </a:lnTo>
                  <a:lnTo>
                    <a:pt x="3044" y="42"/>
                  </a:lnTo>
                  <a:lnTo>
                    <a:pt x="3044" y="42"/>
                  </a:lnTo>
                  <a:lnTo>
                    <a:pt x="3042" y="42"/>
                  </a:lnTo>
                  <a:lnTo>
                    <a:pt x="3042" y="42"/>
                  </a:lnTo>
                  <a:lnTo>
                    <a:pt x="3042" y="42"/>
                  </a:lnTo>
                  <a:lnTo>
                    <a:pt x="3042" y="42"/>
                  </a:lnTo>
                  <a:lnTo>
                    <a:pt x="3040" y="42"/>
                  </a:lnTo>
                  <a:lnTo>
                    <a:pt x="3040" y="42"/>
                  </a:lnTo>
                  <a:lnTo>
                    <a:pt x="3040" y="40"/>
                  </a:lnTo>
                  <a:lnTo>
                    <a:pt x="3040" y="40"/>
                  </a:lnTo>
                  <a:lnTo>
                    <a:pt x="3036" y="42"/>
                  </a:lnTo>
                  <a:lnTo>
                    <a:pt x="3036" y="42"/>
                  </a:lnTo>
                  <a:lnTo>
                    <a:pt x="3032" y="42"/>
                  </a:lnTo>
                  <a:lnTo>
                    <a:pt x="3032" y="42"/>
                  </a:lnTo>
                  <a:lnTo>
                    <a:pt x="3030" y="42"/>
                  </a:lnTo>
                  <a:lnTo>
                    <a:pt x="3030" y="42"/>
                  </a:lnTo>
                  <a:lnTo>
                    <a:pt x="3024" y="42"/>
                  </a:lnTo>
                  <a:lnTo>
                    <a:pt x="3024" y="42"/>
                  </a:lnTo>
                  <a:lnTo>
                    <a:pt x="3024" y="42"/>
                  </a:lnTo>
                  <a:lnTo>
                    <a:pt x="3022" y="42"/>
                  </a:lnTo>
                  <a:lnTo>
                    <a:pt x="3022" y="42"/>
                  </a:lnTo>
                  <a:lnTo>
                    <a:pt x="3020" y="42"/>
                  </a:lnTo>
                  <a:lnTo>
                    <a:pt x="3020" y="42"/>
                  </a:lnTo>
                  <a:lnTo>
                    <a:pt x="3014" y="42"/>
                  </a:lnTo>
                  <a:lnTo>
                    <a:pt x="3008" y="42"/>
                  </a:lnTo>
                  <a:lnTo>
                    <a:pt x="3008" y="42"/>
                  </a:lnTo>
                  <a:lnTo>
                    <a:pt x="3006" y="40"/>
                  </a:lnTo>
                  <a:lnTo>
                    <a:pt x="3004" y="42"/>
                  </a:lnTo>
                  <a:lnTo>
                    <a:pt x="3004" y="42"/>
                  </a:lnTo>
                  <a:lnTo>
                    <a:pt x="3002" y="40"/>
                  </a:lnTo>
                  <a:lnTo>
                    <a:pt x="3002" y="40"/>
                  </a:lnTo>
                  <a:lnTo>
                    <a:pt x="2998" y="40"/>
                  </a:lnTo>
                  <a:lnTo>
                    <a:pt x="2996" y="40"/>
                  </a:lnTo>
                  <a:lnTo>
                    <a:pt x="2996" y="40"/>
                  </a:lnTo>
                  <a:lnTo>
                    <a:pt x="2994" y="38"/>
                  </a:lnTo>
                  <a:lnTo>
                    <a:pt x="2994" y="38"/>
                  </a:lnTo>
                  <a:lnTo>
                    <a:pt x="2986" y="38"/>
                  </a:lnTo>
                  <a:lnTo>
                    <a:pt x="2986" y="38"/>
                  </a:lnTo>
                  <a:lnTo>
                    <a:pt x="2980" y="38"/>
                  </a:lnTo>
                  <a:lnTo>
                    <a:pt x="2976" y="38"/>
                  </a:lnTo>
                  <a:lnTo>
                    <a:pt x="2976" y="38"/>
                  </a:lnTo>
                  <a:lnTo>
                    <a:pt x="2972" y="38"/>
                  </a:lnTo>
                  <a:lnTo>
                    <a:pt x="2972" y="38"/>
                  </a:lnTo>
                  <a:lnTo>
                    <a:pt x="2970" y="38"/>
                  </a:lnTo>
                  <a:lnTo>
                    <a:pt x="2970" y="38"/>
                  </a:lnTo>
                  <a:lnTo>
                    <a:pt x="2962" y="40"/>
                  </a:lnTo>
                  <a:lnTo>
                    <a:pt x="2962" y="40"/>
                  </a:lnTo>
                  <a:lnTo>
                    <a:pt x="2954" y="38"/>
                  </a:lnTo>
                  <a:lnTo>
                    <a:pt x="2954" y="38"/>
                  </a:lnTo>
                  <a:lnTo>
                    <a:pt x="2946" y="40"/>
                  </a:lnTo>
                  <a:lnTo>
                    <a:pt x="2946" y="40"/>
                  </a:lnTo>
                  <a:lnTo>
                    <a:pt x="2942" y="38"/>
                  </a:lnTo>
                  <a:lnTo>
                    <a:pt x="2942" y="38"/>
                  </a:lnTo>
                  <a:lnTo>
                    <a:pt x="2940" y="38"/>
                  </a:lnTo>
                  <a:lnTo>
                    <a:pt x="2940" y="38"/>
                  </a:lnTo>
                  <a:lnTo>
                    <a:pt x="2934" y="36"/>
                  </a:lnTo>
                  <a:lnTo>
                    <a:pt x="2934" y="36"/>
                  </a:lnTo>
                  <a:lnTo>
                    <a:pt x="2934" y="36"/>
                  </a:lnTo>
                  <a:lnTo>
                    <a:pt x="2934" y="36"/>
                  </a:lnTo>
                  <a:lnTo>
                    <a:pt x="2934" y="36"/>
                  </a:lnTo>
                  <a:lnTo>
                    <a:pt x="2934" y="36"/>
                  </a:lnTo>
                  <a:lnTo>
                    <a:pt x="2932" y="36"/>
                  </a:lnTo>
                  <a:lnTo>
                    <a:pt x="2932" y="36"/>
                  </a:lnTo>
                  <a:lnTo>
                    <a:pt x="2930" y="36"/>
                  </a:lnTo>
                  <a:lnTo>
                    <a:pt x="2930" y="36"/>
                  </a:lnTo>
                  <a:lnTo>
                    <a:pt x="2926" y="36"/>
                  </a:lnTo>
                  <a:lnTo>
                    <a:pt x="2926" y="36"/>
                  </a:lnTo>
                  <a:lnTo>
                    <a:pt x="2920" y="36"/>
                  </a:lnTo>
                  <a:lnTo>
                    <a:pt x="2920" y="36"/>
                  </a:lnTo>
                  <a:lnTo>
                    <a:pt x="2920" y="36"/>
                  </a:lnTo>
                  <a:lnTo>
                    <a:pt x="2920" y="36"/>
                  </a:lnTo>
                  <a:lnTo>
                    <a:pt x="2918" y="38"/>
                  </a:lnTo>
                  <a:lnTo>
                    <a:pt x="2918" y="38"/>
                  </a:lnTo>
                  <a:lnTo>
                    <a:pt x="2914" y="38"/>
                  </a:lnTo>
                  <a:lnTo>
                    <a:pt x="2914" y="38"/>
                  </a:lnTo>
                  <a:lnTo>
                    <a:pt x="2910" y="36"/>
                  </a:lnTo>
                  <a:lnTo>
                    <a:pt x="2910" y="36"/>
                  </a:lnTo>
                  <a:lnTo>
                    <a:pt x="2904" y="36"/>
                  </a:lnTo>
                  <a:lnTo>
                    <a:pt x="2904" y="36"/>
                  </a:lnTo>
                  <a:lnTo>
                    <a:pt x="2902" y="36"/>
                  </a:lnTo>
                  <a:lnTo>
                    <a:pt x="2902" y="36"/>
                  </a:lnTo>
                  <a:lnTo>
                    <a:pt x="2902" y="36"/>
                  </a:lnTo>
                  <a:lnTo>
                    <a:pt x="2902" y="36"/>
                  </a:lnTo>
                  <a:lnTo>
                    <a:pt x="2900" y="36"/>
                  </a:lnTo>
                  <a:lnTo>
                    <a:pt x="2900" y="36"/>
                  </a:lnTo>
                  <a:lnTo>
                    <a:pt x="2898" y="36"/>
                  </a:lnTo>
                  <a:lnTo>
                    <a:pt x="2898" y="36"/>
                  </a:lnTo>
                  <a:lnTo>
                    <a:pt x="2898" y="36"/>
                  </a:lnTo>
                  <a:lnTo>
                    <a:pt x="2898" y="36"/>
                  </a:lnTo>
                  <a:lnTo>
                    <a:pt x="2898" y="34"/>
                  </a:lnTo>
                  <a:lnTo>
                    <a:pt x="2898" y="34"/>
                  </a:lnTo>
                  <a:lnTo>
                    <a:pt x="2896" y="34"/>
                  </a:lnTo>
                  <a:lnTo>
                    <a:pt x="2896" y="34"/>
                  </a:lnTo>
                  <a:lnTo>
                    <a:pt x="2892" y="34"/>
                  </a:lnTo>
                  <a:lnTo>
                    <a:pt x="2892" y="34"/>
                  </a:lnTo>
                  <a:lnTo>
                    <a:pt x="2892" y="34"/>
                  </a:lnTo>
                  <a:lnTo>
                    <a:pt x="2892" y="36"/>
                  </a:lnTo>
                  <a:lnTo>
                    <a:pt x="2892" y="36"/>
                  </a:lnTo>
                  <a:lnTo>
                    <a:pt x="2892" y="36"/>
                  </a:lnTo>
                  <a:lnTo>
                    <a:pt x="2892" y="36"/>
                  </a:lnTo>
                  <a:lnTo>
                    <a:pt x="2892" y="36"/>
                  </a:lnTo>
                  <a:lnTo>
                    <a:pt x="2890" y="36"/>
                  </a:lnTo>
                  <a:lnTo>
                    <a:pt x="2890" y="36"/>
                  </a:lnTo>
                  <a:lnTo>
                    <a:pt x="2888" y="36"/>
                  </a:lnTo>
                  <a:lnTo>
                    <a:pt x="2888" y="36"/>
                  </a:lnTo>
                  <a:lnTo>
                    <a:pt x="2886" y="36"/>
                  </a:lnTo>
                  <a:lnTo>
                    <a:pt x="2886" y="36"/>
                  </a:lnTo>
                  <a:lnTo>
                    <a:pt x="2884" y="36"/>
                  </a:lnTo>
                  <a:lnTo>
                    <a:pt x="2884" y="36"/>
                  </a:lnTo>
                  <a:lnTo>
                    <a:pt x="2878" y="36"/>
                  </a:lnTo>
                  <a:lnTo>
                    <a:pt x="2878" y="36"/>
                  </a:lnTo>
                  <a:lnTo>
                    <a:pt x="2874" y="34"/>
                  </a:lnTo>
                  <a:lnTo>
                    <a:pt x="2874" y="34"/>
                  </a:lnTo>
                  <a:lnTo>
                    <a:pt x="2872" y="34"/>
                  </a:lnTo>
                  <a:lnTo>
                    <a:pt x="2872" y="34"/>
                  </a:lnTo>
                  <a:lnTo>
                    <a:pt x="2870" y="34"/>
                  </a:lnTo>
                  <a:lnTo>
                    <a:pt x="2870" y="34"/>
                  </a:lnTo>
                  <a:lnTo>
                    <a:pt x="2866" y="34"/>
                  </a:lnTo>
                  <a:lnTo>
                    <a:pt x="2866" y="34"/>
                  </a:lnTo>
                  <a:lnTo>
                    <a:pt x="2864" y="34"/>
                  </a:lnTo>
                  <a:lnTo>
                    <a:pt x="2864" y="34"/>
                  </a:lnTo>
                  <a:lnTo>
                    <a:pt x="2862" y="34"/>
                  </a:lnTo>
                  <a:lnTo>
                    <a:pt x="2862" y="34"/>
                  </a:lnTo>
                  <a:lnTo>
                    <a:pt x="2862" y="34"/>
                  </a:lnTo>
                  <a:lnTo>
                    <a:pt x="2862" y="34"/>
                  </a:lnTo>
                  <a:lnTo>
                    <a:pt x="2860" y="34"/>
                  </a:lnTo>
                  <a:lnTo>
                    <a:pt x="2860" y="34"/>
                  </a:lnTo>
                  <a:lnTo>
                    <a:pt x="2860" y="34"/>
                  </a:lnTo>
                  <a:lnTo>
                    <a:pt x="2860" y="34"/>
                  </a:lnTo>
                  <a:lnTo>
                    <a:pt x="2858" y="34"/>
                  </a:lnTo>
                  <a:lnTo>
                    <a:pt x="2858" y="34"/>
                  </a:lnTo>
                  <a:lnTo>
                    <a:pt x="2858" y="36"/>
                  </a:lnTo>
                  <a:lnTo>
                    <a:pt x="2858" y="36"/>
                  </a:lnTo>
                  <a:lnTo>
                    <a:pt x="2858" y="36"/>
                  </a:lnTo>
                  <a:lnTo>
                    <a:pt x="2858" y="36"/>
                  </a:lnTo>
                  <a:lnTo>
                    <a:pt x="2858" y="36"/>
                  </a:lnTo>
                  <a:lnTo>
                    <a:pt x="2858" y="38"/>
                  </a:lnTo>
                  <a:lnTo>
                    <a:pt x="2858" y="38"/>
                  </a:lnTo>
                  <a:lnTo>
                    <a:pt x="2852" y="38"/>
                  </a:lnTo>
                  <a:lnTo>
                    <a:pt x="2852" y="38"/>
                  </a:lnTo>
                  <a:lnTo>
                    <a:pt x="2844" y="38"/>
                  </a:lnTo>
                  <a:lnTo>
                    <a:pt x="2844" y="38"/>
                  </a:lnTo>
                  <a:lnTo>
                    <a:pt x="2842" y="38"/>
                  </a:lnTo>
                  <a:lnTo>
                    <a:pt x="2842" y="38"/>
                  </a:lnTo>
                  <a:lnTo>
                    <a:pt x="2842" y="38"/>
                  </a:lnTo>
                  <a:lnTo>
                    <a:pt x="2842" y="38"/>
                  </a:lnTo>
                  <a:lnTo>
                    <a:pt x="2840" y="38"/>
                  </a:lnTo>
                  <a:lnTo>
                    <a:pt x="2840" y="38"/>
                  </a:lnTo>
                  <a:lnTo>
                    <a:pt x="2834" y="38"/>
                  </a:lnTo>
                  <a:lnTo>
                    <a:pt x="2834" y="38"/>
                  </a:lnTo>
                  <a:lnTo>
                    <a:pt x="2832" y="38"/>
                  </a:lnTo>
                  <a:lnTo>
                    <a:pt x="2832" y="38"/>
                  </a:lnTo>
                  <a:lnTo>
                    <a:pt x="2832" y="38"/>
                  </a:lnTo>
                  <a:lnTo>
                    <a:pt x="2832" y="38"/>
                  </a:lnTo>
                  <a:lnTo>
                    <a:pt x="2830" y="38"/>
                  </a:lnTo>
                  <a:lnTo>
                    <a:pt x="2830" y="38"/>
                  </a:lnTo>
                  <a:lnTo>
                    <a:pt x="2830" y="38"/>
                  </a:lnTo>
                  <a:lnTo>
                    <a:pt x="2830" y="38"/>
                  </a:lnTo>
                  <a:lnTo>
                    <a:pt x="2828" y="38"/>
                  </a:lnTo>
                  <a:lnTo>
                    <a:pt x="2828" y="38"/>
                  </a:lnTo>
                  <a:lnTo>
                    <a:pt x="2826" y="38"/>
                  </a:lnTo>
                  <a:lnTo>
                    <a:pt x="2826" y="38"/>
                  </a:lnTo>
                  <a:lnTo>
                    <a:pt x="2826" y="38"/>
                  </a:lnTo>
                  <a:lnTo>
                    <a:pt x="2826" y="38"/>
                  </a:lnTo>
                  <a:lnTo>
                    <a:pt x="2826" y="38"/>
                  </a:lnTo>
                  <a:lnTo>
                    <a:pt x="2826" y="38"/>
                  </a:lnTo>
                  <a:lnTo>
                    <a:pt x="2824" y="38"/>
                  </a:lnTo>
                  <a:lnTo>
                    <a:pt x="2824" y="38"/>
                  </a:lnTo>
                  <a:lnTo>
                    <a:pt x="2820" y="38"/>
                  </a:lnTo>
                  <a:lnTo>
                    <a:pt x="2816" y="38"/>
                  </a:lnTo>
                  <a:lnTo>
                    <a:pt x="2816" y="38"/>
                  </a:lnTo>
                  <a:lnTo>
                    <a:pt x="2814" y="38"/>
                  </a:lnTo>
                  <a:lnTo>
                    <a:pt x="2814" y="38"/>
                  </a:lnTo>
                  <a:lnTo>
                    <a:pt x="2806" y="38"/>
                  </a:lnTo>
                  <a:lnTo>
                    <a:pt x="2806" y="38"/>
                  </a:lnTo>
                  <a:lnTo>
                    <a:pt x="2804" y="38"/>
                  </a:lnTo>
                  <a:lnTo>
                    <a:pt x="2804" y="38"/>
                  </a:lnTo>
                  <a:lnTo>
                    <a:pt x="2796" y="38"/>
                  </a:lnTo>
                  <a:lnTo>
                    <a:pt x="2796" y="38"/>
                  </a:lnTo>
                  <a:lnTo>
                    <a:pt x="2794" y="38"/>
                  </a:lnTo>
                  <a:lnTo>
                    <a:pt x="2794" y="38"/>
                  </a:lnTo>
                  <a:lnTo>
                    <a:pt x="2792" y="38"/>
                  </a:lnTo>
                  <a:lnTo>
                    <a:pt x="2792" y="38"/>
                  </a:lnTo>
                  <a:lnTo>
                    <a:pt x="2792" y="38"/>
                  </a:lnTo>
                  <a:lnTo>
                    <a:pt x="2792" y="38"/>
                  </a:lnTo>
                  <a:lnTo>
                    <a:pt x="2790" y="38"/>
                  </a:lnTo>
                  <a:lnTo>
                    <a:pt x="2790" y="38"/>
                  </a:lnTo>
                  <a:lnTo>
                    <a:pt x="2790" y="38"/>
                  </a:lnTo>
                  <a:lnTo>
                    <a:pt x="2790" y="38"/>
                  </a:lnTo>
                  <a:lnTo>
                    <a:pt x="2786" y="38"/>
                  </a:lnTo>
                  <a:lnTo>
                    <a:pt x="2784" y="38"/>
                  </a:lnTo>
                  <a:lnTo>
                    <a:pt x="2784" y="38"/>
                  </a:lnTo>
                  <a:lnTo>
                    <a:pt x="2782" y="38"/>
                  </a:lnTo>
                  <a:lnTo>
                    <a:pt x="2782" y="38"/>
                  </a:lnTo>
                  <a:lnTo>
                    <a:pt x="2780" y="38"/>
                  </a:lnTo>
                  <a:lnTo>
                    <a:pt x="2780" y="38"/>
                  </a:lnTo>
                  <a:lnTo>
                    <a:pt x="2776" y="38"/>
                  </a:lnTo>
                  <a:lnTo>
                    <a:pt x="2776" y="38"/>
                  </a:lnTo>
                  <a:lnTo>
                    <a:pt x="2772" y="38"/>
                  </a:lnTo>
                  <a:lnTo>
                    <a:pt x="2772" y="38"/>
                  </a:lnTo>
                  <a:lnTo>
                    <a:pt x="2772" y="38"/>
                  </a:lnTo>
                  <a:lnTo>
                    <a:pt x="2772" y="38"/>
                  </a:lnTo>
                  <a:lnTo>
                    <a:pt x="2770" y="38"/>
                  </a:lnTo>
                  <a:lnTo>
                    <a:pt x="2770" y="38"/>
                  </a:lnTo>
                  <a:lnTo>
                    <a:pt x="2770" y="38"/>
                  </a:lnTo>
                  <a:lnTo>
                    <a:pt x="2770" y="38"/>
                  </a:lnTo>
                  <a:lnTo>
                    <a:pt x="2768" y="38"/>
                  </a:lnTo>
                  <a:lnTo>
                    <a:pt x="2768" y="38"/>
                  </a:lnTo>
                  <a:lnTo>
                    <a:pt x="2764" y="38"/>
                  </a:lnTo>
                  <a:lnTo>
                    <a:pt x="2764" y="38"/>
                  </a:lnTo>
                  <a:lnTo>
                    <a:pt x="2762" y="38"/>
                  </a:lnTo>
                  <a:lnTo>
                    <a:pt x="2762" y="38"/>
                  </a:lnTo>
                  <a:lnTo>
                    <a:pt x="2762" y="36"/>
                  </a:lnTo>
                  <a:lnTo>
                    <a:pt x="2762" y="36"/>
                  </a:lnTo>
                  <a:lnTo>
                    <a:pt x="2762" y="36"/>
                  </a:lnTo>
                  <a:lnTo>
                    <a:pt x="2762" y="36"/>
                  </a:lnTo>
                  <a:lnTo>
                    <a:pt x="2760" y="36"/>
                  </a:lnTo>
                  <a:lnTo>
                    <a:pt x="2760" y="36"/>
                  </a:lnTo>
                  <a:lnTo>
                    <a:pt x="2754" y="36"/>
                  </a:lnTo>
                  <a:lnTo>
                    <a:pt x="2754" y="36"/>
                  </a:lnTo>
                  <a:lnTo>
                    <a:pt x="2750" y="36"/>
                  </a:lnTo>
                  <a:lnTo>
                    <a:pt x="2750" y="36"/>
                  </a:lnTo>
                  <a:lnTo>
                    <a:pt x="2750" y="36"/>
                  </a:lnTo>
                  <a:lnTo>
                    <a:pt x="2750" y="36"/>
                  </a:lnTo>
                  <a:lnTo>
                    <a:pt x="2748" y="36"/>
                  </a:lnTo>
                  <a:lnTo>
                    <a:pt x="2748" y="36"/>
                  </a:lnTo>
                  <a:lnTo>
                    <a:pt x="2746" y="36"/>
                  </a:lnTo>
                  <a:lnTo>
                    <a:pt x="2746" y="36"/>
                  </a:lnTo>
                  <a:lnTo>
                    <a:pt x="2744" y="38"/>
                  </a:lnTo>
                  <a:lnTo>
                    <a:pt x="2744" y="38"/>
                  </a:lnTo>
                  <a:lnTo>
                    <a:pt x="2742" y="38"/>
                  </a:lnTo>
                  <a:lnTo>
                    <a:pt x="2738" y="38"/>
                  </a:lnTo>
                  <a:lnTo>
                    <a:pt x="2738" y="38"/>
                  </a:lnTo>
                  <a:lnTo>
                    <a:pt x="2738" y="38"/>
                  </a:lnTo>
                  <a:lnTo>
                    <a:pt x="2738" y="38"/>
                  </a:lnTo>
                  <a:lnTo>
                    <a:pt x="2736" y="38"/>
                  </a:lnTo>
                  <a:lnTo>
                    <a:pt x="2736" y="38"/>
                  </a:lnTo>
                  <a:lnTo>
                    <a:pt x="2728" y="38"/>
                  </a:lnTo>
                  <a:lnTo>
                    <a:pt x="2728" y="38"/>
                  </a:lnTo>
                  <a:lnTo>
                    <a:pt x="2724" y="38"/>
                  </a:lnTo>
                  <a:lnTo>
                    <a:pt x="2724" y="38"/>
                  </a:lnTo>
                  <a:lnTo>
                    <a:pt x="2720" y="36"/>
                  </a:lnTo>
                  <a:lnTo>
                    <a:pt x="2720" y="36"/>
                  </a:lnTo>
                  <a:lnTo>
                    <a:pt x="2720" y="36"/>
                  </a:lnTo>
                  <a:lnTo>
                    <a:pt x="2720" y="36"/>
                  </a:lnTo>
                  <a:lnTo>
                    <a:pt x="2716" y="38"/>
                  </a:lnTo>
                  <a:lnTo>
                    <a:pt x="2716" y="38"/>
                  </a:lnTo>
                  <a:lnTo>
                    <a:pt x="2712" y="38"/>
                  </a:lnTo>
                  <a:lnTo>
                    <a:pt x="2712" y="38"/>
                  </a:lnTo>
                  <a:lnTo>
                    <a:pt x="2710" y="38"/>
                  </a:lnTo>
                  <a:lnTo>
                    <a:pt x="2706" y="38"/>
                  </a:lnTo>
                  <a:lnTo>
                    <a:pt x="2706" y="38"/>
                  </a:lnTo>
                  <a:lnTo>
                    <a:pt x="2700" y="38"/>
                  </a:lnTo>
                  <a:lnTo>
                    <a:pt x="2700" y="38"/>
                  </a:lnTo>
                  <a:lnTo>
                    <a:pt x="2694" y="38"/>
                  </a:lnTo>
                  <a:lnTo>
                    <a:pt x="2694" y="38"/>
                  </a:lnTo>
                  <a:lnTo>
                    <a:pt x="2692" y="36"/>
                  </a:lnTo>
                  <a:lnTo>
                    <a:pt x="2692" y="36"/>
                  </a:lnTo>
                  <a:lnTo>
                    <a:pt x="2688" y="36"/>
                  </a:lnTo>
                  <a:lnTo>
                    <a:pt x="2688" y="36"/>
                  </a:lnTo>
                  <a:lnTo>
                    <a:pt x="2686" y="36"/>
                  </a:lnTo>
                  <a:lnTo>
                    <a:pt x="2686" y="36"/>
                  </a:lnTo>
                  <a:lnTo>
                    <a:pt x="2684" y="36"/>
                  </a:lnTo>
                  <a:lnTo>
                    <a:pt x="2684" y="36"/>
                  </a:lnTo>
                  <a:lnTo>
                    <a:pt x="2682" y="36"/>
                  </a:lnTo>
                  <a:lnTo>
                    <a:pt x="2682" y="36"/>
                  </a:lnTo>
                  <a:lnTo>
                    <a:pt x="2682" y="36"/>
                  </a:lnTo>
                  <a:lnTo>
                    <a:pt x="2682" y="36"/>
                  </a:lnTo>
                  <a:lnTo>
                    <a:pt x="2680" y="36"/>
                  </a:lnTo>
                  <a:lnTo>
                    <a:pt x="2680" y="36"/>
                  </a:lnTo>
                  <a:lnTo>
                    <a:pt x="2680" y="36"/>
                  </a:lnTo>
                  <a:lnTo>
                    <a:pt x="2680" y="36"/>
                  </a:lnTo>
                  <a:lnTo>
                    <a:pt x="2678" y="36"/>
                  </a:lnTo>
                  <a:lnTo>
                    <a:pt x="2678" y="36"/>
                  </a:lnTo>
                  <a:lnTo>
                    <a:pt x="2678" y="36"/>
                  </a:lnTo>
                  <a:lnTo>
                    <a:pt x="2678" y="36"/>
                  </a:lnTo>
                  <a:lnTo>
                    <a:pt x="2678" y="36"/>
                  </a:lnTo>
                  <a:lnTo>
                    <a:pt x="2678" y="36"/>
                  </a:lnTo>
                  <a:lnTo>
                    <a:pt x="2676" y="36"/>
                  </a:lnTo>
                  <a:lnTo>
                    <a:pt x="2676" y="36"/>
                  </a:lnTo>
                  <a:lnTo>
                    <a:pt x="2670" y="36"/>
                  </a:lnTo>
                  <a:lnTo>
                    <a:pt x="2670" y="36"/>
                  </a:lnTo>
                  <a:lnTo>
                    <a:pt x="2664" y="38"/>
                  </a:lnTo>
                  <a:lnTo>
                    <a:pt x="2664" y="38"/>
                  </a:lnTo>
                  <a:lnTo>
                    <a:pt x="2660" y="38"/>
                  </a:lnTo>
                  <a:lnTo>
                    <a:pt x="2660" y="38"/>
                  </a:lnTo>
                  <a:lnTo>
                    <a:pt x="2656" y="38"/>
                  </a:lnTo>
                  <a:lnTo>
                    <a:pt x="2656" y="38"/>
                  </a:lnTo>
                  <a:lnTo>
                    <a:pt x="2656" y="38"/>
                  </a:lnTo>
                  <a:lnTo>
                    <a:pt x="2656" y="38"/>
                  </a:lnTo>
                  <a:lnTo>
                    <a:pt x="2654" y="38"/>
                  </a:lnTo>
                  <a:lnTo>
                    <a:pt x="2654" y="38"/>
                  </a:lnTo>
                  <a:lnTo>
                    <a:pt x="2648" y="38"/>
                  </a:lnTo>
                  <a:lnTo>
                    <a:pt x="2648" y="38"/>
                  </a:lnTo>
                  <a:lnTo>
                    <a:pt x="2644" y="38"/>
                  </a:lnTo>
                  <a:lnTo>
                    <a:pt x="2644" y="38"/>
                  </a:lnTo>
                  <a:lnTo>
                    <a:pt x="2642" y="38"/>
                  </a:lnTo>
                  <a:lnTo>
                    <a:pt x="2642" y="38"/>
                  </a:lnTo>
                  <a:lnTo>
                    <a:pt x="2640" y="38"/>
                  </a:lnTo>
                  <a:lnTo>
                    <a:pt x="2640" y="38"/>
                  </a:lnTo>
                  <a:lnTo>
                    <a:pt x="2636" y="40"/>
                  </a:lnTo>
                  <a:lnTo>
                    <a:pt x="2636" y="40"/>
                  </a:lnTo>
                  <a:lnTo>
                    <a:pt x="2634" y="40"/>
                  </a:lnTo>
                  <a:lnTo>
                    <a:pt x="2634" y="40"/>
                  </a:lnTo>
                  <a:lnTo>
                    <a:pt x="2632" y="40"/>
                  </a:lnTo>
                  <a:lnTo>
                    <a:pt x="2632" y="40"/>
                  </a:lnTo>
                  <a:lnTo>
                    <a:pt x="2630" y="40"/>
                  </a:lnTo>
                  <a:lnTo>
                    <a:pt x="2630" y="40"/>
                  </a:lnTo>
                  <a:lnTo>
                    <a:pt x="2630" y="40"/>
                  </a:lnTo>
                  <a:lnTo>
                    <a:pt x="2630" y="40"/>
                  </a:lnTo>
                  <a:lnTo>
                    <a:pt x="2628" y="40"/>
                  </a:lnTo>
                  <a:lnTo>
                    <a:pt x="2628" y="40"/>
                  </a:lnTo>
                  <a:lnTo>
                    <a:pt x="2624" y="40"/>
                  </a:lnTo>
                  <a:lnTo>
                    <a:pt x="2624" y="40"/>
                  </a:lnTo>
                  <a:lnTo>
                    <a:pt x="2624" y="38"/>
                  </a:lnTo>
                  <a:lnTo>
                    <a:pt x="2624" y="38"/>
                  </a:lnTo>
                  <a:lnTo>
                    <a:pt x="2618" y="38"/>
                  </a:lnTo>
                  <a:lnTo>
                    <a:pt x="2618" y="38"/>
                  </a:lnTo>
                  <a:lnTo>
                    <a:pt x="2616" y="38"/>
                  </a:lnTo>
                  <a:lnTo>
                    <a:pt x="2616" y="38"/>
                  </a:lnTo>
                  <a:lnTo>
                    <a:pt x="2614" y="38"/>
                  </a:lnTo>
                  <a:lnTo>
                    <a:pt x="2614" y="38"/>
                  </a:lnTo>
                  <a:lnTo>
                    <a:pt x="2614" y="38"/>
                  </a:lnTo>
                  <a:lnTo>
                    <a:pt x="2614" y="38"/>
                  </a:lnTo>
                  <a:lnTo>
                    <a:pt x="2612" y="38"/>
                  </a:lnTo>
                  <a:lnTo>
                    <a:pt x="2612" y="38"/>
                  </a:lnTo>
                  <a:lnTo>
                    <a:pt x="2608" y="38"/>
                  </a:lnTo>
                  <a:lnTo>
                    <a:pt x="2608" y="38"/>
                  </a:lnTo>
                  <a:lnTo>
                    <a:pt x="2604" y="38"/>
                  </a:lnTo>
                  <a:lnTo>
                    <a:pt x="2604" y="38"/>
                  </a:lnTo>
                  <a:lnTo>
                    <a:pt x="2602" y="36"/>
                  </a:lnTo>
                  <a:lnTo>
                    <a:pt x="2602" y="36"/>
                  </a:lnTo>
                  <a:lnTo>
                    <a:pt x="2600" y="36"/>
                  </a:lnTo>
                  <a:lnTo>
                    <a:pt x="2600" y="36"/>
                  </a:lnTo>
                  <a:lnTo>
                    <a:pt x="2600" y="36"/>
                  </a:lnTo>
                  <a:lnTo>
                    <a:pt x="2600" y="36"/>
                  </a:lnTo>
                  <a:lnTo>
                    <a:pt x="2598" y="34"/>
                  </a:lnTo>
                  <a:lnTo>
                    <a:pt x="2598" y="34"/>
                  </a:lnTo>
                  <a:lnTo>
                    <a:pt x="2596" y="34"/>
                  </a:lnTo>
                  <a:lnTo>
                    <a:pt x="2596" y="34"/>
                  </a:lnTo>
                  <a:lnTo>
                    <a:pt x="2588" y="34"/>
                  </a:lnTo>
                  <a:lnTo>
                    <a:pt x="2588" y="34"/>
                  </a:lnTo>
                  <a:lnTo>
                    <a:pt x="2584" y="34"/>
                  </a:lnTo>
                  <a:lnTo>
                    <a:pt x="2584" y="34"/>
                  </a:lnTo>
                  <a:lnTo>
                    <a:pt x="2570" y="34"/>
                  </a:lnTo>
                  <a:lnTo>
                    <a:pt x="2570" y="34"/>
                  </a:lnTo>
                  <a:lnTo>
                    <a:pt x="2568" y="34"/>
                  </a:lnTo>
                  <a:lnTo>
                    <a:pt x="2568" y="34"/>
                  </a:lnTo>
                  <a:lnTo>
                    <a:pt x="2566" y="34"/>
                  </a:lnTo>
                  <a:lnTo>
                    <a:pt x="2566" y="34"/>
                  </a:lnTo>
                  <a:lnTo>
                    <a:pt x="2562" y="36"/>
                  </a:lnTo>
                  <a:lnTo>
                    <a:pt x="2562" y="36"/>
                  </a:lnTo>
                  <a:lnTo>
                    <a:pt x="2556" y="36"/>
                  </a:lnTo>
                  <a:lnTo>
                    <a:pt x="2556" y="36"/>
                  </a:lnTo>
                  <a:lnTo>
                    <a:pt x="2552" y="34"/>
                  </a:lnTo>
                  <a:lnTo>
                    <a:pt x="2552" y="34"/>
                  </a:lnTo>
                  <a:lnTo>
                    <a:pt x="2544" y="34"/>
                  </a:lnTo>
                  <a:lnTo>
                    <a:pt x="2544" y="34"/>
                  </a:lnTo>
                  <a:lnTo>
                    <a:pt x="2542" y="34"/>
                  </a:lnTo>
                  <a:lnTo>
                    <a:pt x="2542" y="34"/>
                  </a:lnTo>
                  <a:lnTo>
                    <a:pt x="2536" y="34"/>
                  </a:lnTo>
                  <a:lnTo>
                    <a:pt x="2536" y="34"/>
                  </a:lnTo>
                  <a:lnTo>
                    <a:pt x="2532" y="36"/>
                  </a:lnTo>
                  <a:lnTo>
                    <a:pt x="2532" y="36"/>
                  </a:lnTo>
                  <a:lnTo>
                    <a:pt x="2528" y="36"/>
                  </a:lnTo>
                  <a:lnTo>
                    <a:pt x="2528" y="36"/>
                  </a:lnTo>
                  <a:lnTo>
                    <a:pt x="2526" y="36"/>
                  </a:lnTo>
                  <a:lnTo>
                    <a:pt x="2526" y="36"/>
                  </a:lnTo>
                  <a:lnTo>
                    <a:pt x="2524" y="36"/>
                  </a:lnTo>
                  <a:lnTo>
                    <a:pt x="2524" y="36"/>
                  </a:lnTo>
                  <a:lnTo>
                    <a:pt x="2520" y="36"/>
                  </a:lnTo>
                  <a:lnTo>
                    <a:pt x="2520" y="36"/>
                  </a:lnTo>
                  <a:lnTo>
                    <a:pt x="2516" y="38"/>
                  </a:lnTo>
                  <a:lnTo>
                    <a:pt x="2516" y="38"/>
                  </a:lnTo>
                  <a:lnTo>
                    <a:pt x="2516" y="38"/>
                  </a:lnTo>
                  <a:lnTo>
                    <a:pt x="2516" y="38"/>
                  </a:lnTo>
                  <a:lnTo>
                    <a:pt x="2516" y="38"/>
                  </a:lnTo>
                  <a:lnTo>
                    <a:pt x="2516" y="38"/>
                  </a:lnTo>
                  <a:lnTo>
                    <a:pt x="2516" y="38"/>
                  </a:lnTo>
                  <a:lnTo>
                    <a:pt x="2516" y="38"/>
                  </a:lnTo>
                  <a:lnTo>
                    <a:pt x="2512" y="38"/>
                  </a:lnTo>
                  <a:lnTo>
                    <a:pt x="2512" y="38"/>
                  </a:lnTo>
                  <a:lnTo>
                    <a:pt x="2512" y="36"/>
                  </a:lnTo>
                  <a:lnTo>
                    <a:pt x="2512" y="36"/>
                  </a:lnTo>
                  <a:lnTo>
                    <a:pt x="2510" y="36"/>
                  </a:lnTo>
                  <a:lnTo>
                    <a:pt x="2510" y="36"/>
                  </a:lnTo>
                  <a:lnTo>
                    <a:pt x="2508" y="36"/>
                  </a:lnTo>
                  <a:lnTo>
                    <a:pt x="2508" y="36"/>
                  </a:lnTo>
                  <a:lnTo>
                    <a:pt x="2506" y="36"/>
                  </a:lnTo>
                  <a:lnTo>
                    <a:pt x="2506" y="36"/>
                  </a:lnTo>
                  <a:lnTo>
                    <a:pt x="2504" y="36"/>
                  </a:lnTo>
                  <a:lnTo>
                    <a:pt x="2504" y="36"/>
                  </a:lnTo>
                  <a:lnTo>
                    <a:pt x="2504" y="36"/>
                  </a:lnTo>
                  <a:lnTo>
                    <a:pt x="2504" y="36"/>
                  </a:lnTo>
                  <a:lnTo>
                    <a:pt x="2504" y="36"/>
                  </a:lnTo>
                  <a:lnTo>
                    <a:pt x="2504" y="36"/>
                  </a:lnTo>
                  <a:lnTo>
                    <a:pt x="2504" y="36"/>
                  </a:lnTo>
                  <a:lnTo>
                    <a:pt x="2504" y="36"/>
                  </a:lnTo>
                  <a:lnTo>
                    <a:pt x="2500" y="36"/>
                  </a:lnTo>
                  <a:lnTo>
                    <a:pt x="2500" y="36"/>
                  </a:lnTo>
                  <a:lnTo>
                    <a:pt x="2496" y="36"/>
                  </a:lnTo>
                  <a:lnTo>
                    <a:pt x="2496" y="36"/>
                  </a:lnTo>
                  <a:lnTo>
                    <a:pt x="2492" y="36"/>
                  </a:lnTo>
                  <a:lnTo>
                    <a:pt x="2492" y="36"/>
                  </a:lnTo>
                  <a:lnTo>
                    <a:pt x="2488" y="36"/>
                  </a:lnTo>
                  <a:lnTo>
                    <a:pt x="2488" y="36"/>
                  </a:lnTo>
                  <a:lnTo>
                    <a:pt x="2488" y="36"/>
                  </a:lnTo>
                  <a:lnTo>
                    <a:pt x="2488" y="36"/>
                  </a:lnTo>
                  <a:lnTo>
                    <a:pt x="2484" y="36"/>
                  </a:lnTo>
                  <a:lnTo>
                    <a:pt x="2484" y="36"/>
                  </a:lnTo>
                  <a:lnTo>
                    <a:pt x="2482" y="36"/>
                  </a:lnTo>
                  <a:lnTo>
                    <a:pt x="2482" y="36"/>
                  </a:lnTo>
                  <a:lnTo>
                    <a:pt x="2482" y="36"/>
                  </a:lnTo>
                  <a:lnTo>
                    <a:pt x="2482" y="36"/>
                  </a:lnTo>
                  <a:lnTo>
                    <a:pt x="2482" y="36"/>
                  </a:lnTo>
                  <a:lnTo>
                    <a:pt x="2482" y="36"/>
                  </a:lnTo>
                  <a:lnTo>
                    <a:pt x="2480" y="36"/>
                  </a:lnTo>
                  <a:lnTo>
                    <a:pt x="2480" y="36"/>
                  </a:lnTo>
                  <a:lnTo>
                    <a:pt x="2480" y="36"/>
                  </a:lnTo>
                  <a:lnTo>
                    <a:pt x="2480" y="36"/>
                  </a:lnTo>
                  <a:lnTo>
                    <a:pt x="2474" y="36"/>
                  </a:lnTo>
                  <a:lnTo>
                    <a:pt x="2474" y="36"/>
                  </a:lnTo>
                  <a:lnTo>
                    <a:pt x="2470" y="36"/>
                  </a:lnTo>
                  <a:lnTo>
                    <a:pt x="2470" y="36"/>
                  </a:lnTo>
                  <a:lnTo>
                    <a:pt x="2466" y="38"/>
                  </a:lnTo>
                  <a:lnTo>
                    <a:pt x="2466" y="38"/>
                  </a:lnTo>
                  <a:lnTo>
                    <a:pt x="2464" y="36"/>
                  </a:lnTo>
                  <a:lnTo>
                    <a:pt x="2464" y="36"/>
                  </a:lnTo>
                  <a:lnTo>
                    <a:pt x="2458" y="38"/>
                  </a:lnTo>
                  <a:lnTo>
                    <a:pt x="2458" y="38"/>
                  </a:lnTo>
                  <a:lnTo>
                    <a:pt x="2458" y="38"/>
                  </a:lnTo>
                  <a:lnTo>
                    <a:pt x="2458" y="38"/>
                  </a:lnTo>
                  <a:lnTo>
                    <a:pt x="2456" y="38"/>
                  </a:lnTo>
                  <a:lnTo>
                    <a:pt x="2456" y="38"/>
                  </a:lnTo>
                  <a:lnTo>
                    <a:pt x="2456" y="38"/>
                  </a:lnTo>
                  <a:lnTo>
                    <a:pt x="2456" y="38"/>
                  </a:lnTo>
                  <a:lnTo>
                    <a:pt x="2452" y="36"/>
                  </a:lnTo>
                  <a:lnTo>
                    <a:pt x="2452" y="36"/>
                  </a:lnTo>
                  <a:lnTo>
                    <a:pt x="2448" y="38"/>
                  </a:lnTo>
                  <a:lnTo>
                    <a:pt x="2448" y="38"/>
                  </a:lnTo>
                  <a:lnTo>
                    <a:pt x="2446" y="38"/>
                  </a:lnTo>
                  <a:lnTo>
                    <a:pt x="2446" y="38"/>
                  </a:lnTo>
                  <a:lnTo>
                    <a:pt x="2442" y="40"/>
                  </a:lnTo>
                  <a:lnTo>
                    <a:pt x="2442" y="40"/>
                  </a:lnTo>
                  <a:lnTo>
                    <a:pt x="2438" y="40"/>
                  </a:lnTo>
                  <a:lnTo>
                    <a:pt x="2438" y="40"/>
                  </a:lnTo>
                  <a:lnTo>
                    <a:pt x="2432" y="38"/>
                  </a:lnTo>
                  <a:lnTo>
                    <a:pt x="2432" y="38"/>
                  </a:lnTo>
                  <a:lnTo>
                    <a:pt x="2432" y="38"/>
                  </a:lnTo>
                  <a:lnTo>
                    <a:pt x="2432" y="38"/>
                  </a:lnTo>
                  <a:lnTo>
                    <a:pt x="2430" y="36"/>
                  </a:lnTo>
                  <a:lnTo>
                    <a:pt x="2430" y="36"/>
                  </a:lnTo>
                  <a:lnTo>
                    <a:pt x="2428" y="36"/>
                  </a:lnTo>
                  <a:lnTo>
                    <a:pt x="2428" y="36"/>
                  </a:lnTo>
                  <a:lnTo>
                    <a:pt x="2424" y="34"/>
                  </a:lnTo>
                  <a:lnTo>
                    <a:pt x="2424" y="34"/>
                  </a:lnTo>
                  <a:lnTo>
                    <a:pt x="2420" y="34"/>
                  </a:lnTo>
                  <a:lnTo>
                    <a:pt x="2420" y="34"/>
                  </a:lnTo>
                  <a:lnTo>
                    <a:pt x="2416" y="36"/>
                  </a:lnTo>
                  <a:lnTo>
                    <a:pt x="2416" y="36"/>
                  </a:lnTo>
                  <a:lnTo>
                    <a:pt x="2414" y="36"/>
                  </a:lnTo>
                  <a:lnTo>
                    <a:pt x="2414" y="36"/>
                  </a:lnTo>
                  <a:lnTo>
                    <a:pt x="2412" y="36"/>
                  </a:lnTo>
                  <a:lnTo>
                    <a:pt x="2412" y="36"/>
                  </a:lnTo>
                  <a:lnTo>
                    <a:pt x="2408" y="36"/>
                  </a:lnTo>
                  <a:lnTo>
                    <a:pt x="2408" y="36"/>
                  </a:lnTo>
                  <a:lnTo>
                    <a:pt x="2406" y="36"/>
                  </a:lnTo>
                  <a:lnTo>
                    <a:pt x="2406" y="36"/>
                  </a:lnTo>
                  <a:lnTo>
                    <a:pt x="2402" y="36"/>
                  </a:lnTo>
                  <a:lnTo>
                    <a:pt x="2402" y="36"/>
                  </a:lnTo>
                  <a:lnTo>
                    <a:pt x="2402" y="38"/>
                  </a:lnTo>
                  <a:lnTo>
                    <a:pt x="2402" y="38"/>
                  </a:lnTo>
                  <a:lnTo>
                    <a:pt x="2402" y="38"/>
                  </a:lnTo>
                  <a:lnTo>
                    <a:pt x="2402" y="38"/>
                  </a:lnTo>
                  <a:lnTo>
                    <a:pt x="2402" y="38"/>
                  </a:lnTo>
                  <a:lnTo>
                    <a:pt x="2402" y="38"/>
                  </a:lnTo>
                  <a:lnTo>
                    <a:pt x="2400" y="38"/>
                  </a:lnTo>
                  <a:lnTo>
                    <a:pt x="2400" y="38"/>
                  </a:lnTo>
                  <a:lnTo>
                    <a:pt x="2400" y="38"/>
                  </a:lnTo>
                  <a:lnTo>
                    <a:pt x="2400" y="38"/>
                  </a:lnTo>
                  <a:lnTo>
                    <a:pt x="2400" y="38"/>
                  </a:lnTo>
                  <a:lnTo>
                    <a:pt x="2400" y="38"/>
                  </a:lnTo>
                  <a:lnTo>
                    <a:pt x="2398" y="38"/>
                  </a:lnTo>
                  <a:lnTo>
                    <a:pt x="2398" y="38"/>
                  </a:lnTo>
                  <a:lnTo>
                    <a:pt x="2396" y="36"/>
                  </a:lnTo>
                  <a:lnTo>
                    <a:pt x="2396" y="36"/>
                  </a:lnTo>
                  <a:lnTo>
                    <a:pt x="2394" y="36"/>
                  </a:lnTo>
                  <a:lnTo>
                    <a:pt x="2394" y="36"/>
                  </a:lnTo>
                  <a:lnTo>
                    <a:pt x="2392" y="36"/>
                  </a:lnTo>
                  <a:lnTo>
                    <a:pt x="2392" y="36"/>
                  </a:lnTo>
                  <a:lnTo>
                    <a:pt x="2388" y="36"/>
                  </a:lnTo>
                  <a:lnTo>
                    <a:pt x="2388" y="36"/>
                  </a:lnTo>
                  <a:lnTo>
                    <a:pt x="2384" y="34"/>
                  </a:lnTo>
                  <a:lnTo>
                    <a:pt x="2384" y="34"/>
                  </a:lnTo>
                  <a:lnTo>
                    <a:pt x="2380" y="36"/>
                  </a:lnTo>
                  <a:lnTo>
                    <a:pt x="2380" y="36"/>
                  </a:lnTo>
                  <a:lnTo>
                    <a:pt x="2374" y="36"/>
                  </a:lnTo>
                  <a:lnTo>
                    <a:pt x="2374" y="36"/>
                  </a:lnTo>
                  <a:lnTo>
                    <a:pt x="2372" y="38"/>
                  </a:lnTo>
                  <a:lnTo>
                    <a:pt x="2372" y="38"/>
                  </a:lnTo>
                  <a:lnTo>
                    <a:pt x="2368" y="38"/>
                  </a:lnTo>
                  <a:lnTo>
                    <a:pt x="2368" y="38"/>
                  </a:lnTo>
                  <a:lnTo>
                    <a:pt x="2366" y="38"/>
                  </a:lnTo>
                  <a:lnTo>
                    <a:pt x="2366" y="38"/>
                  </a:lnTo>
                  <a:lnTo>
                    <a:pt x="2366" y="38"/>
                  </a:lnTo>
                  <a:lnTo>
                    <a:pt x="2366" y="38"/>
                  </a:lnTo>
                  <a:lnTo>
                    <a:pt x="2364" y="36"/>
                  </a:lnTo>
                  <a:lnTo>
                    <a:pt x="2364" y="36"/>
                  </a:lnTo>
                  <a:lnTo>
                    <a:pt x="2356" y="36"/>
                  </a:lnTo>
                  <a:lnTo>
                    <a:pt x="2356" y="36"/>
                  </a:lnTo>
                  <a:lnTo>
                    <a:pt x="2354" y="34"/>
                  </a:lnTo>
                  <a:lnTo>
                    <a:pt x="2354" y="34"/>
                  </a:lnTo>
                  <a:lnTo>
                    <a:pt x="2352" y="34"/>
                  </a:lnTo>
                  <a:lnTo>
                    <a:pt x="2352" y="34"/>
                  </a:lnTo>
                  <a:lnTo>
                    <a:pt x="2350" y="34"/>
                  </a:lnTo>
                  <a:lnTo>
                    <a:pt x="2350" y="34"/>
                  </a:lnTo>
                  <a:lnTo>
                    <a:pt x="2344" y="34"/>
                  </a:lnTo>
                  <a:lnTo>
                    <a:pt x="2344" y="34"/>
                  </a:lnTo>
                  <a:lnTo>
                    <a:pt x="2342" y="36"/>
                  </a:lnTo>
                  <a:lnTo>
                    <a:pt x="2342" y="36"/>
                  </a:lnTo>
                  <a:lnTo>
                    <a:pt x="2338" y="36"/>
                  </a:lnTo>
                  <a:lnTo>
                    <a:pt x="2338" y="36"/>
                  </a:lnTo>
                  <a:lnTo>
                    <a:pt x="2334" y="38"/>
                  </a:lnTo>
                  <a:lnTo>
                    <a:pt x="2334" y="38"/>
                  </a:lnTo>
                  <a:lnTo>
                    <a:pt x="2328" y="36"/>
                  </a:lnTo>
                  <a:lnTo>
                    <a:pt x="2328" y="36"/>
                  </a:lnTo>
                  <a:lnTo>
                    <a:pt x="2328" y="36"/>
                  </a:lnTo>
                  <a:lnTo>
                    <a:pt x="2328" y="36"/>
                  </a:lnTo>
                  <a:lnTo>
                    <a:pt x="2326" y="36"/>
                  </a:lnTo>
                  <a:lnTo>
                    <a:pt x="2326" y="36"/>
                  </a:lnTo>
                  <a:lnTo>
                    <a:pt x="2324" y="34"/>
                  </a:lnTo>
                  <a:lnTo>
                    <a:pt x="2324" y="34"/>
                  </a:lnTo>
                  <a:lnTo>
                    <a:pt x="2320" y="34"/>
                  </a:lnTo>
                  <a:lnTo>
                    <a:pt x="2320" y="34"/>
                  </a:lnTo>
                  <a:lnTo>
                    <a:pt x="2318" y="34"/>
                  </a:lnTo>
                  <a:lnTo>
                    <a:pt x="2318" y="34"/>
                  </a:lnTo>
                  <a:lnTo>
                    <a:pt x="2312" y="34"/>
                  </a:lnTo>
                  <a:lnTo>
                    <a:pt x="2312" y="34"/>
                  </a:lnTo>
                  <a:lnTo>
                    <a:pt x="2306" y="34"/>
                  </a:lnTo>
                  <a:lnTo>
                    <a:pt x="2306" y="34"/>
                  </a:lnTo>
                  <a:lnTo>
                    <a:pt x="2300" y="34"/>
                  </a:lnTo>
                  <a:lnTo>
                    <a:pt x="2300" y="34"/>
                  </a:lnTo>
                  <a:lnTo>
                    <a:pt x="2294" y="36"/>
                  </a:lnTo>
                  <a:lnTo>
                    <a:pt x="2294" y="36"/>
                  </a:lnTo>
                  <a:lnTo>
                    <a:pt x="2294" y="36"/>
                  </a:lnTo>
                  <a:lnTo>
                    <a:pt x="2294" y="36"/>
                  </a:lnTo>
                  <a:lnTo>
                    <a:pt x="2292" y="36"/>
                  </a:lnTo>
                  <a:lnTo>
                    <a:pt x="2292" y="36"/>
                  </a:lnTo>
                  <a:lnTo>
                    <a:pt x="2290" y="34"/>
                  </a:lnTo>
                  <a:lnTo>
                    <a:pt x="2290" y="34"/>
                  </a:lnTo>
                  <a:lnTo>
                    <a:pt x="2286" y="34"/>
                  </a:lnTo>
                  <a:lnTo>
                    <a:pt x="2286" y="34"/>
                  </a:lnTo>
                  <a:lnTo>
                    <a:pt x="2284" y="34"/>
                  </a:lnTo>
                  <a:lnTo>
                    <a:pt x="2284" y="34"/>
                  </a:lnTo>
                  <a:lnTo>
                    <a:pt x="2282" y="32"/>
                  </a:lnTo>
                  <a:lnTo>
                    <a:pt x="2282" y="32"/>
                  </a:lnTo>
                  <a:lnTo>
                    <a:pt x="2276" y="34"/>
                  </a:lnTo>
                  <a:lnTo>
                    <a:pt x="2276" y="34"/>
                  </a:lnTo>
                  <a:lnTo>
                    <a:pt x="2272" y="36"/>
                  </a:lnTo>
                  <a:lnTo>
                    <a:pt x="2272" y="36"/>
                  </a:lnTo>
                  <a:lnTo>
                    <a:pt x="2262" y="36"/>
                  </a:lnTo>
                  <a:lnTo>
                    <a:pt x="2262" y="36"/>
                  </a:lnTo>
                  <a:lnTo>
                    <a:pt x="2258" y="34"/>
                  </a:lnTo>
                  <a:lnTo>
                    <a:pt x="2258" y="34"/>
                  </a:lnTo>
                  <a:lnTo>
                    <a:pt x="2254" y="36"/>
                  </a:lnTo>
                  <a:lnTo>
                    <a:pt x="2254" y="36"/>
                  </a:lnTo>
                  <a:lnTo>
                    <a:pt x="2252" y="36"/>
                  </a:lnTo>
                  <a:lnTo>
                    <a:pt x="2248" y="34"/>
                  </a:lnTo>
                  <a:lnTo>
                    <a:pt x="2248" y="34"/>
                  </a:lnTo>
                  <a:lnTo>
                    <a:pt x="2244" y="34"/>
                  </a:lnTo>
                  <a:lnTo>
                    <a:pt x="2244" y="34"/>
                  </a:lnTo>
                  <a:lnTo>
                    <a:pt x="2244" y="34"/>
                  </a:lnTo>
                  <a:lnTo>
                    <a:pt x="2244" y="34"/>
                  </a:lnTo>
                  <a:lnTo>
                    <a:pt x="2242" y="34"/>
                  </a:lnTo>
                  <a:lnTo>
                    <a:pt x="2242" y="34"/>
                  </a:lnTo>
                  <a:lnTo>
                    <a:pt x="2238" y="36"/>
                  </a:lnTo>
                  <a:lnTo>
                    <a:pt x="2238" y="36"/>
                  </a:lnTo>
                  <a:lnTo>
                    <a:pt x="2238" y="36"/>
                  </a:lnTo>
                  <a:lnTo>
                    <a:pt x="2238" y="36"/>
                  </a:lnTo>
                  <a:lnTo>
                    <a:pt x="2234" y="36"/>
                  </a:lnTo>
                  <a:lnTo>
                    <a:pt x="2234" y="36"/>
                  </a:lnTo>
                  <a:lnTo>
                    <a:pt x="2234" y="36"/>
                  </a:lnTo>
                  <a:lnTo>
                    <a:pt x="2234" y="36"/>
                  </a:lnTo>
                  <a:lnTo>
                    <a:pt x="2234" y="36"/>
                  </a:lnTo>
                  <a:lnTo>
                    <a:pt x="2234" y="36"/>
                  </a:lnTo>
                  <a:lnTo>
                    <a:pt x="2226" y="38"/>
                  </a:lnTo>
                  <a:lnTo>
                    <a:pt x="2226" y="38"/>
                  </a:lnTo>
                  <a:lnTo>
                    <a:pt x="2218" y="38"/>
                  </a:lnTo>
                  <a:lnTo>
                    <a:pt x="2218" y="38"/>
                  </a:lnTo>
                  <a:lnTo>
                    <a:pt x="2216" y="40"/>
                  </a:lnTo>
                  <a:lnTo>
                    <a:pt x="2216" y="40"/>
                  </a:lnTo>
                  <a:lnTo>
                    <a:pt x="2212" y="40"/>
                  </a:lnTo>
                  <a:lnTo>
                    <a:pt x="2212" y="40"/>
                  </a:lnTo>
                  <a:lnTo>
                    <a:pt x="2210" y="38"/>
                  </a:lnTo>
                  <a:lnTo>
                    <a:pt x="2210" y="38"/>
                  </a:lnTo>
                  <a:lnTo>
                    <a:pt x="2208" y="36"/>
                  </a:lnTo>
                  <a:lnTo>
                    <a:pt x="2208" y="36"/>
                  </a:lnTo>
                  <a:lnTo>
                    <a:pt x="2204" y="36"/>
                  </a:lnTo>
                  <a:lnTo>
                    <a:pt x="2200" y="36"/>
                  </a:lnTo>
                  <a:lnTo>
                    <a:pt x="2200" y="36"/>
                  </a:lnTo>
                  <a:lnTo>
                    <a:pt x="2194" y="36"/>
                  </a:lnTo>
                  <a:lnTo>
                    <a:pt x="2194" y="36"/>
                  </a:lnTo>
                  <a:lnTo>
                    <a:pt x="2194" y="36"/>
                  </a:lnTo>
                  <a:lnTo>
                    <a:pt x="2194" y="36"/>
                  </a:lnTo>
                  <a:lnTo>
                    <a:pt x="2190" y="36"/>
                  </a:lnTo>
                  <a:lnTo>
                    <a:pt x="2190" y="36"/>
                  </a:lnTo>
                  <a:lnTo>
                    <a:pt x="2186" y="36"/>
                  </a:lnTo>
                  <a:lnTo>
                    <a:pt x="2186" y="36"/>
                  </a:lnTo>
                  <a:lnTo>
                    <a:pt x="2184" y="36"/>
                  </a:lnTo>
                  <a:lnTo>
                    <a:pt x="2184" y="36"/>
                  </a:lnTo>
                  <a:lnTo>
                    <a:pt x="2178" y="36"/>
                  </a:lnTo>
                  <a:lnTo>
                    <a:pt x="2178" y="36"/>
                  </a:lnTo>
                  <a:lnTo>
                    <a:pt x="2170" y="36"/>
                  </a:lnTo>
                  <a:lnTo>
                    <a:pt x="2170" y="36"/>
                  </a:lnTo>
                  <a:lnTo>
                    <a:pt x="2168" y="38"/>
                  </a:lnTo>
                  <a:lnTo>
                    <a:pt x="2168" y="38"/>
                  </a:lnTo>
                  <a:lnTo>
                    <a:pt x="2164" y="38"/>
                  </a:lnTo>
                  <a:lnTo>
                    <a:pt x="2164" y="38"/>
                  </a:lnTo>
                  <a:lnTo>
                    <a:pt x="2162" y="38"/>
                  </a:lnTo>
                  <a:lnTo>
                    <a:pt x="2162" y="38"/>
                  </a:lnTo>
                  <a:lnTo>
                    <a:pt x="2158" y="38"/>
                  </a:lnTo>
                  <a:lnTo>
                    <a:pt x="2158" y="38"/>
                  </a:lnTo>
                  <a:lnTo>
                    <a:pt x="2154" y="36"/>
                  </a:lnTo>
                  <a:lnTo>
                    <a:pt x="2154" y="36"/>
                  </a:lnTo>
                  <a:lnTo>
                    <a:pt x="2148" y="38"/>
                  </a:lnTo>
                  <a:lnTo>
                    <a:pt x="2148" y="38"/>
                  </a:lnTo>
                  <a:lnTo>
                    <a:pt x="2144" y="36"/>
                  </a:lnTo>
                  <a:lnTo>
                    <a:pt x="2144" y="36"/>
                  </a:lnTo>
                  <a:lnTo>
                    <a:pt x="2140" y="36"/>
                  </a:lnTo>
                  <a:lnTo>
                    <a:pt x="2140" y="36"/>
                  </a:lnTo>
                  <a:lnTo>
                    <a:pt x="2130" y="36"/>
                  </a:lnTo>
                  <a:lnTo>
                    <a:pt x="2130" y="36"/>
                  </a:lnTo>
                  <a:lnTo>
                    <a:pt x="2128" y="36"/>
                  </a:lnTo>
                  <a:lnTo>
                    <a:pt x="2128" y="36"/>
                  </a:lnTo>
                  <a:lnTo>
                    <a:pt x="2124" y="36"/>
                  </a:lnTo>
                  <a:lnTo>
                    <a:pt x="2118" y="36"/>
                  </a:lnTo>
                  <a:lnTo>
                    <a:pt x="2118" y="36"/>
                  </a:lnTo>
                  <a:lnTo>
                    <a:pt x="2114" y="36"/>
                  </a:lnTo>
                  <a:lnTo>
                    <a:pt x="2110" y="38"/>
                  </a:lnTo>
                  <a:lnTo>
                    <a:pt x="2110" y="38"/>
                  </a:lnTo>
                  <a:lnTo>
                    <a:pt x="2102" y="38"/>
                  </a:lnTo>
                  <a:lnTo>
                    <a:pt x="2102" y="38"/>
                  </a:lnTo>
                  <a:lnTo>
                    <a:pt x="2100" y="36"/>
                  </a:lnTo>
                  <a:lnTo>
                    <a:pt x="2100" y="36"/>
                  </a:lnTo>
                  <a:lnTo>
                    <a:pt x="2096" y="36"/>
                  </a:lnTo>
                  <a:lnTo>
                    <a:pt x="2092" y="36"/>
                  </a:lnTo>
                  <a:lnTo>
                    <a:pt x="2092" y="36"/>
                  </a:lnTo>
                  <a:lnTo>
                    <a:pt x="2090" y="38"/>
                  </a:lnTo>
                  <a:lnTo>
                    <a:pt x="2090" y="38"/>
                  </a:lnTo>
                  <a:lnTo>
                    <a:pt x="2088" y="38"/>
                  </a:lnTo>
                  <a:lnTo>
                    <a:pt x="2088" y="38"/>
                  </a:lnTo>
                  <a:lnTo>
                    <a:pt x="2082" y="38"/>
                  </a:lnTo>
                  <a:lnTo>
                    <a:pt x="2082" y="38"/>
                  </a:lnTo>
                  <a:lnTo>
                    <a:pt x="2078" y="40"/>
                  </a:lnTo>
                  <a:lnTo>
                    <a:pt x="2078" y="40"/>
                  </a:lnTo>
                  <a:lnTo>
                    <a:pt x="2078" y="40"/>
                  </a:lnTo>
                  <a:lnTo>
                    <a:pt x="2078" y="40"/>
                  </a:lnTo>
                  <a:lnTo>
                    <a:pt x="2074" y="40"/>
                  </a:lnTo>
                  <a:lnTo>
                    <a:pt x="2074" y="40"/>
                  </a:lnTo>
                  <a:lnTo>
                    <a:pt x="2074" y="40"/>
                  </a:lnTo>
                  <a:lnTo>
                    <a:pt x="2074" y="40"/>
                  </a:lnTo>
                  <a:lnTo>
                    <a:pt x="2074" y="40"/>
                  </a:lnTo>
                  <a:lnTo>
                    <a:pt x="2074" y="40"/>
                  </a:lnTo>
                  <a:lnTo>
                    <a:pt x="2072" y="40"/>
                  </a:lnTo>
                  <a:lnTo>
                    <a:pt x="2072" y="40"/>
                  </a:lnTo>
                  <a:lnTo>
                    <a:pt x="2068" y="40"/>
                  </a:lnTo>
                  <a:lnTo>
                    <a:pt x="2068" y="40"/>
                  </a:lnTo>
                  <a:lnTo>
                    <a:pt x="2062" y="40"/>
                  </a:lnTo>
                  <a:lnTo>
                    <a:pt x="2058" y="38"/>
                  </a:lnTo>
                  <a:lnTo>
                    <a:pt x="2058" y="38"/>
                  </a:lnTo>
                  <a:lnTo>
                    <a:pt x="2052" y="38"/>
                  </a:lnTo>
                  <a:lnTo>
                    <a:pt x="2052" y="38"/>
                  </a:lnTo>
                  <a:lnTo>
                    <a:pt x="2046" y="40"/>
                  </a:lnTo>
                  <a:lnTo>
                    <a:pt x="2042" y="40"/>
                  </a:lnTo>
                  <a:lnTo>
                    <a:pt x="2042" y="40"/>
                  </a:lnTo>
                  <a:lnTo>
                    <a:pt x="2040" y="40"/>
                  </a:lnTo>
                  <a:lnTo>
                    <a:pt x="2040" y="40"/>
                  </a:lnTo>
                  <a:lnTo>
                    <a:pt x="2036" y="40"/>
                  </a:lnTo>
                  <a:lnTo>
                    <a:pt x="2036" y="40"/>
                  </a:lnTo>
                  <a:lnTo>
                    <a:pt x="2030" y="40"/>
                  </a:lnTo>
                  <a:lnTo>
                    <a:pt x="2030" y="40"/>
                  </a:lnTo>
                  <a:lnTo>
                    <a:pt x="2024" y="40"/>
                  </a:lnTo>
                  <a:lnTo>
                    <a:pt x="2024" y="40"/>
                  </a:lnTo>
                  <a:lnTo>
                    <a:pt x="2020" y="40"/>
                  </a:lnTo>
                  <a:lnTo>
                    <a:pt x="2020" y="40"/>
                  </a:lnTo>
                  <a:lnTo>
                    <a:pt x="2018" y="40"/>
                  </a:lnTo>
                  <a:lnTo>
                    <a:pt x="2018" y="40"/>
                  </a:lnTo>
                  <a:lnTo>
                    <a:pt x="2016" y="40"/>
                  </a:lnTo>
                  <a:lnTo>
                    <a:pt x="2016" y="40"/>
                  </a:lnTo>
                  <a:lnTo>
                    <a:pt x="2016" y="40"/>
                  </a:lnTo>
                  <a:lnTo>
                    <a:pt x="2016" y="40"/>
                  </a:lnTo>
                  <a:lnTo>
                    <a:pt x="2016" y="38"/>
                  </a:lnTo>
                  <a:lnTo>
                    <a:pt x="2016" y="38"/>
                  </a:lnTo>
                  <a:lnTo>
                    <a:pt x="2010" y="40"/>
                  </a:lnTo>
                  <a:lnTo>
                    <a:pt x="2010" y="40"/>
                  </a:lnTo>
                  <a:lnTo>
                    <a:pt x="2010" y="40"/>
                  </a:lnTo>
                  <a:lnTo>
                    <a:pt x="2010" y="40"/>
                  </a:lnTo>
                  <a:lnTo>
                    <a:pt x="2008" y="40"/>
                  </a:lnTo>
                  <a:lnTo>
                    <a:pt x="2008" y="40"/>
                  </a:lnTo>
                  <a:lnTo>
                    <a:pt x="2006" y="40"/>
                  </a:lnTo>
                  <a:lnTo>
                    <a:pt x="2006" y="40"/>
                  </a:lnTo>
                  <a:lnTo>
                    <a:pt x="2000" y="40"/>
                  </a:lnTo>
                  <a:lnTo>
                    <a:pt x="2000" y="40"/>
                  </a:lnTo>
                  <a:lnTo>
                    <a:pt x="1998" y="40"/>
                  </a:lnTo>
                  <a:lnTo>
                    <a:pt x="1998" y="40"/>
                  </a:lnTo>
                  <a:lnTo>
                    <a:pt x="1996" y="40"/>
                  </a:lnTo>
                  <a:lnTo>
                    <a:pt x="1996" y="40"/>
                  </a:lnTo>
                  <a:lnTo>
                    <a:pt x="1994" y="40"/>
                  </a:lnTo>
                  <a:lnTo>
                    <a:pt x="1994" y="40"/>
                  </a:lnTo>
                  <a:lnTo>
                    <a:pt x="1988" y="38"/>
                  </a:lnTo>
                  <a:lnTo>
                    <a:pt x="1988" y="38"/>
                  </a:lnTo>
                  <a:lnTo>
                    <a:pt x="1984" y="38"/>
                  </a:lnTo>
                  <a:lnTo>
                    <a:pt x="1984" y="38"/>
                  </a:lnTo>
                  <a:lnTo>
                    <a:pt x="1976" y="38"/>
                  </a:lnTo>
                  <a:lnTo>
                    <a:pt x="1976" y="38"/>
                  </a:lnTo>
                  <a:lnTo>
                    <a:pt x="1972" y="38"/>
                  </a:lnTo>
                  <a:lnTo>
                    <a:pt x="1972" y="38"/>
                  </a:lnTo>
                  <a:lnTo>
                    <a:pt x="1968" y="40"/>
                  </a:lnTo>
                  <a:lnTo>
                    <a:pt x="1968" y="40"/>
                  </a:lnTo>
                  <a:lnTo>
                    <a:pt x="1964" y="40"/>
                  </a:lnTo>
                  <a:lnTo>
                    <a:pt x="1964" y="40"/>
                  </a:lnTo>
                  <a:lnTo>
                    <a:pt x="1960" y="40"/>
                  </a:lnTo>
                  <a:lnTo>
                    <a:pt x="1960" y="40"/>
                  </a:lnTo>
                  <a:lnTo>
                    <a:pt x="1958" y="40"/>
                  </a:lnTo>
                  <a:lnTo>
                    <a:pt x="1958" y="40"/>
                  </a:lnTo>
                  <a:lnTo>
                    <a:pt x="1950" y="40"/>
                  </a:lnTo>
                  <a:lnTo>
                    <a:pt x="1950" y="40"/>
                  </a:lnTo>
                  <a:lnTo>
                    <a:pt x="1948" y="40"/>
                  </a:lnTo>
                  <a:lnTo>
                    <a:pt x="1948" y="40"/>
                  </a:lnTo>
                  <a:lnTo>
                    <a:pt x="1948" y="40"/>
                  </a:lnTo>
                  <a:lnTo>
                    <a:pt x="1948" y="40"/>
                  </a:lnTo>
                  <a:lnTo>
                    <a:pt x="1948" y="40"/>
                  </a:lnTo>
                  <a:lnTo>
                    <a:pt x="1948" y="40"/>
                  </a:lnTo>
                  <a:lnTo>
                    <a:pt x="1948" y="40"/>
                  </a:lnTo>
                  <a:lnTo>
                    <a:pt x="1948" y="40"/>
                  </a:lnTo>
                  <a:lnTo>
                    <a:pt x="1946" y="40"/>
                  </a:lnTo>
                  <a:lnTo>
                    <a:pt x="1946" y="40"/>
                  </a:lnTo>
                  <a:lnTo>
                    <a:pt x="1944" y="40"/>
                  </a:lnTo>
                  <a:lnTo>
                    <a:pt x="1944" y="40"/>
                  </a:lnTo>
                  <a:lnTo>
                    <a:pt x="1944" y="40"/>
                  </a:lnTo>
                  <a:lnTo>
                    <a:pt x="1944" y="40"/>
                  </a:lnTo>
                  <a:lnTo>
                    <a:pt x="1944" y="40"/>
                  </a:lnTo>
                  <a:lnTo>
                    <a:pt x="1944" y="40"/>
                  </a:lnTo>
                  <a:lnTo>
                    <a:pt x="1942" y="40"/>
                  </a:lnTo>
                  <a:lnTo>
                    <a:pt x="1942" y="40"/>
                  </a:lnTo>
                  <a:lnTo>
                    <a:pt x="1942" y="40"/>
                  </a:lnTo>
                  <a:lnTo>
                    <a:pt x="1942" y="40"/>
                  </a:lnTo>
                  <a:lnTo>
                    <a:pt x="1934" y="40"/>
                  </a:lnTo>
                  <a:lnTo>
                    <a:pt x="1934" y="40"/>
                  </a:lnTo>
                  <a:lnTo>
                    <a:pt x="1932" y="40"/>
                  </a:lnTo>
                  <a:lnTo>
                    <a:pt x="1932" y="40"/>
                  </a:lnTo>
                  <a:lnTo>
                    <a:pt x="1932" y="40"/>
                  </a:lnTo>
                  <a:lnTo>
                    <a:pt x="1932" y="40"/>
                  </a:lnTo>
                  <a:lnTo>
                    <a:pt x="1932" y="40"/>
                  </a:lnTo>
                  <a:lnTo>
                    <a:pt x="1928" y="40"/>
                  </a:lnTo>
                  <a:lnTo>
                    <a:pt x="1924" y="40"/>
                  </a:lnTo>
                  <a:lnTo>
                    <a:pt x="1924" y="40"/>
                  </a:lnTo>
                  <a:lnTo>
                    <a:pt x="1924" y="40"/>
                  </a:lnTo>
                  <a:lnTo>
                    <a:pt x="1924" y="40"/>
                  </a:lnTo>
                  <a:lnTo>
                    <a:pt x="1922" y="40"/>
                  </a:lnTo>
                  <a:lnTo>
                    <a:pt x="1922" y="40"/>
                  </a:lnTo>
                  <a:lnTo>
                    <a:pt x="1918" y="40"/>
                  </a:lnTo>
                  <a:lnTo>
                    <a:pt x="1918" y="40"/>
                  </a:lnTo>
                  <a:lnTo>
                    <a:pt x="1914" y="40"/>
                  </a:lnTo>
                  <a:lnTo>
                    <a:pt x="1914" y="40"/>
                  </a:lnTo>
                  <a:lnTo>
                    <a:pt x="1910" y="40"/>
                  </a:lnTo>
                  <a:lnTo>
                    <a:pt x="1910" y="40"/>
                  </a:lnTo>
                  <a:lnTo>
                    <a:pt x="1908" y="40"/>
                  </a:lnTo>
                  <a:lnTo>
                    <a:pt x="1908" y="40"/>
                  </a:lnTo>
                  <a:lnTo>
                    <a:pt x="1906" y="42"/>
                  </a:lnTo>
                  <a:lnTo>
                    <a:pt x="1906" y="42"/>
                  </a:lnTo>
                  <a:lnTo>
                    <a:pt x="1900" y="42"/>
                  </a:lnTo>
                  <a:lnTo>
                    <a:pt x="1900" y="42"/>
                  </a:lnTo>
                  <a:lnTo>
                    <a:pt x="1900" y="42"/>
                  </a:lnTo>
                  <a:lnTo>
                    <a:pt x="1900" y="42"/>
                  </a:lnTo>
                  <a:lnTo>
                    <a:pt x="1896" y="42"/>
                  </a:lnTo>
                  <a:lnTo>
                    <a:pt x="1896" y="42"/>
                  </a:lnTo>
                  <a:lnTo>
                    <a:pt x="1896" y="42"/>
                  </a:lnTo>
                  <a:lnTo>
                    <a:pt x="1896" y="42"/>
                  </a:lnTo>
                  <a:lnTo>
                    <a:pt x="1894" y="42"/>
                  </a:lnTo>
                  <a:lnTo>
                    <a:pt x="1894" y="42"/>
                  </a:lnTo>
                  <a:lnTo>
                    <a:pt x="1888" y="42"/>
                  </a:lnTo>
                  <a:lnTo>
                    <a:pt x="1888" y="42"/>
                  </a:lnTo>
                  <a:lnTo>
                    <a:pt x="1886" y="42"/>
                  </a:lnTo>
                  <a:lnTo>
                    <a:pt x="1886" y="42"/>
                  </a:lnTo>
                  <a:lnTo>
                    <a:pt x="1886" y="42"/>
                  </a:lnTo>
                  <a:lnTo>
                    <a:pt x="1886" y="42"/>
                  </a:lnTo>
                  <a:lnTo>
                    <a:pt x="1884" y="40"/>
                  </a:lnTo>
                  <a:lnTo>
                    <a:pt x="1884" y="40"/>
                  </a:lnTo>
                  <a:lnTo>
                    <a:pt x="1882" y="42"/>
                  </a:lnTo>
                  <a:lnTo>
                    <a:pt x="1882" y="42"/>
                  </a:lnTo>
                  <a:lnTo>
                    <a:pt x="1882" y="40"/>
                  </a:lnTo>
                  <a:lnTo>
                    <a:pt x="1882" y="40"/>
                  </a:lnTo>
                  <a:lnTo>
                    <a:pt x="1882" y="40"/>
                  </a:lnTo>
                  <a:lnTo>
                    <a:pt x="1882" y="40"/>
                  </a:lnTo>
                  <a:lnTo>
                    <a:pt x="1880" y="40"/>
                  </a:lnTo>
                  <a:lnTo>
                    <a:pt x="1880" y="40"/>
                  </a:lnTo>
                  <a:lnTo>
                    <a:pt x="1876" y="40"/>
                  </a:lnTo>
                  <a:lnTo>
                    <a:pt x="1876" y="40"/>
                  </a:lnTo>
                  <a:lnTo>
                    <a:pt x="1874" y="42"/>
                  </a:lnTo>
                  <a:lnTo>
                    <a:pt x="1874" y="42"/>
                  </a:lnTo>
                  <a:lnTo>
                    <a:pt x="1870" y="42"/>
                  </a:lnTo>
                  <a:lnTo>
                    <a:pt x="1870" y="42"/>
                  </a:lnTo>
                  <a:lnTo>
                    <a:pt x="1866" y="44"/>
                  </a:lnTo>
                  <a:lnTo>
                    <a:pt x="1866" y="44"/>
                  </a:lnTo>
                  <a:lnTo>
                    <a:pt x="1860" y="42"/>
                  </a:lnTo>
                  <a:lnTo>
                    <a:pt x="1860" y="42"/>
                  </a:lnTo>
                  <a:lnTo>
                    <a:pt x="1856" y="42"/>
                  </a:lnTo>
                  <a:lnTo>
                    <a:pt x="1856" y="42"/>
                  </a:lnTo>
                  <a:lnTo>
                    <a:pt x="1848" y="42"/>
                  </a:lnTo>
                  <a:lnTo>
                    <a:pt x="1848" y="42"/>
                  </a:lnTo>
                  <a:lnTo>
                    <a:pt x="1846" y="42"/>
                  </a:lnTo>
                  <a:lnTo>
                    <a:pt x="1846" y="42"/>
                  </a:lnTo>
                  <a:lnTo>
                    <a:pt x="1842" y="42"/>
                  </a:lnTo>
                  <a:lnTo>
                    <a:pt x="1842" y="42"/>
                  </a:lnTo>
                  <a:lnTo>
                    <a:pt x="1842" y="42"/>
                  </a:lnTo>
                  <a:lnTo>
                    <a:pt x="1842" y="42"/>
                  </a:lnTo>
                  <a:lnTo>
                    <a:pt x="1840" y="42"/>
                  </a:lnTo>
                  <a:lnTo>
                    <a:pt x="1840" y="42"/>
                  </a:lnTo>
                  <a:lnTo>
                    <a:pt x="1840" y="42"/>
                  </a:lnTo>
                  <a:lnTo>
                    <a:pt x="1840" y="42"/>
                  </a:lnTo>
                  <a:lnTo>
                    <a:pt x="1836" y="42"/>
                  </a:lnTo>
                  <a:lnTo>
                    <a:pt x="1832" y="42"/>
                  </a:lnTo>
                  <a:lnTo>
                    <a:pt x="1832" y="42"/>
                  </a:lnTo>
                  <a:lnTo>
                    <a:pt x="1832" y="38"/>
                  </a:lnTo>
                  <a:lnTo>
                    <a:pt x="1832" y="38"/>
                  </a:lnTo>
                  <a:lnTo>
                    <a:pt x="1830" y="38"/>
                  </a:lnTo>
                  <a:lnTo>
                    <a:pt x="1830" y="38"/>
                  </a:lnTo>
                  <a:lnTo>
                    <a:pt x="1828" y="40"/>
                  </a:lnTo>
                  <a:lnTo>
                    <a:pt x="1828" y="40"/>
                  </a:lnTo>
                  <a:lnTo>
                    <a:pt x="1826" y="40"/>
                  </a:lnTo>
                  <a:lnTo>
                    <a:pt x="1826" y="40"/>
                  </a:lnTo>
                  <a:lnTo>
                    <a:pt x="1820" y="40"/>
                  </a:lnTo>
                  <a:lnTo>
                    <a:pt x="1820" y="40"/>
                  </a:lnTo>
                  <a:lnTo>
                    <a:pt x="1820" y="40"/>
                  </a:lnTo>
                  <a:lnTo>
                    <a:pt x="1820" y="40"/>
                  </a:lnTo>
                  <a:lnTo>
                    <a:pt x="1816" y="38"/>
                  </a:lnTo>
                  <a:lnTo>
                    <a:pt x="1816" y="38"/>
                  </a:lnTo>
                  <a:lnTo>
                    <a:pt x="1814" y="38"/>
                  </a:lnTo>
                  <a:lnTo>
                    <a:pt x="1812" y="40"/>
                  </a:lnTo>
                  <a:lnTo>
                    <a:pt x="1812" y="40"/>
                  </a:lnTo>
                  <a:lnTo>
                    <a:pt x="1812" y="42"/>
                  </a:lnTo>
                  <a:lnTo>
                    <a:pt x="1812" y="42"/>
                  </a:lnTo>
                  <a:lnTo>
                    <a:pt x="1804" y="42"/>
                  </a:lnTo>
                  <a:lnTo>
                    <a:pt x="1804" y="42"/>
                  </a:lnTo>
                  <a:lnTo>
                    <a:pt x="1798" y="42"/>
                  </a:lnTo>
                  <a:lnTo>
                    <a:pt x="1798" y="42"/>
                  </a:lnTo>
                  <a:lnTo>
                    <a:pt x="1790" y="44"/>
                  </a:lnTo>
                  <a:lnTo>
                    <a:pt x="1790" y="44"/>
                  </a:lnTo>
                  <a:lnTo>
                    <a:pt x="1786" y="44"/>
                  </a:lnTo>
                  <a:lnTo>
                    <a:pt x="1782" y="44"/>
                  </a:lnTo>
                  <a:lnTo>
                    <a:pt x="1782" y="44"/>
                  </a:lnTo>
                  <a:lnTo>
                    <a:pt x="1778" y="44"/>
                  </a:lnTo>
                  <a:lnTo>
                    <a:pt x="1778" y="44"/>
                  </a:lnTo>
                  <a:lnTo>
                    <a:pt x="1774" y="44"/>
                  </a:lnTo>
                  <a:lnTo>
                    <a:pt x="1774" y="44"/>
                  </a:lnTo>
                  <a:lnTo>
                    <a:pt x="1772" y="44"/>
                  </a:lnTo>
                  <a:lnTo>
                    <a:pt x="1768" y="44"/>
                  </a:lnTo>
                  <a:lnTo>
                    <a:pt x="1768" y="44"/>
                  </a:lnTo>
                  <a:lnTo>
                    <a:pt x="1766" y="44"/>
                  </a:lnTo>
                  <a:lnTo>
                    <a:pt x="1766" y="44"/>
                  </a:lnTo>
                  <a:lnTo>
                    <a:pt x="1762" y="44"/>
                  </a:lnTo>
                  <a:lnTo>
                    <a:pt x="1762" y="44"/>
                  </a:lnTo>
                  <a:lnTo>
                    <a:pt x="1756" y="44"/>
                  </a:lnTo>
                  <a:lnTo>
                    <a:pt x="1756" y="44"/>
                  </a:lnTo>
                  <a:lnTo>
                    <a:pt x="1752" y="44"/>
                  </a:lnTo>
                  <a:lnTo>
                    <a:pt x="1752" y="44"/>
                  </a:lnTo>
                  <a:lnTo>
                    <a:pt x="1748" y="44"/>
                  </a:lnTo>
                  <a:lnTo>
                    <a:pt x="1748" y="44"/>
                  </a:lnTo>
                  <a:lnTo>
                    <a:pt x="1746" y="44"/>
                  </a:lnTo>
                  <a:lnTo>
                    <a:pt x="1746" y="44"/>
                  </a:lnTo>
                  <a:lnTo>
                    <a:pt x="1744" y="44"/>
                  </a:lnTo>
                  <a:lnTo>
                    <a:pt x="1744" y="44"/>
                  </a:lnTo>
                  <a:lnTo>
                    <a:pt x="1742" y="44"/>
                  </a:lnTo>
                  <a:lnTo>
                    <a:pt x="1742" y="44"/>
                  </a:lnTo>
                  <a:lnTo>
                    <a:pt x="1738" y="44"/>
                  </a:lnTo>
                  <a:lnTo>
                    <a:pt x="1738" y="44"/>
                  </a:lnTo>
                  <a:lnTo>
                    <a:pt x="1734" y="44"/>
                  </a:lnTo>
                  <a:lnTo>
                    <a:pt x="1734" y="44"/>
                  </a:lnTo>
                  <a:lnTo>
                    <a:pt x="1734" y="44"/>
                  </a:lnTo>
                  <a:lnTo>
                    <a:pt x="1734" y="44"/>
                  </a:lnTo>
                  <a:lnTo>
                    <a:pt x="1732" y="44"/>
                  </a:lnTo>
                  <a:lnTo>
                    <a:pt x="1732" y="44"/>
                  </a:lnTo>
                  <a:lnTo>
                    <a:pt x="1724" y="44"/>
                  </a:lnTo>
                  <a:lnTo>
                    <a:pt x="1718" y="46"/>
                  </a:lnTo>
                  <a:lnTo>
                    <a:pt x="1718" y="46"/>
                  </a:lnTo>
                  <a:lnTo>
                    <a:pt x="1718" y="44"/>
                  </a:lnTo>
                  <a:lnTo>
                    <a:pt x="1718" y="44"/>
                  </a:lnTo>
                  <a:lnTo>
                    <a:pt x="1716" y="44"/>
                  </a:lnTo>
                  <a:lnTo>
                    <a:pt x="1716" y="44"/>
                  </a:lnTo>
                  <a:lnTo>
                    <a:pt x="1706" y="44"/>
                  </a:lnTo>
                  <a:lnTo>
                    <a:pt x="1706" y="44"/>
                  </a:lnTo>
                  <a:lnTo>
                    <a:pt x="1702" y="44"/>
                  </a:lnTo>
                  <a:lnTo>
                    <a:pt x="1702" y="44"/>
                  </a:lnTo>
                  <a:lnTo>
                    <a:pt x="1698" y="44"/>
                  </a:lnTo>
                  <a:lnTo>
                    <a:pt x="1698" y="44"/>
                  </a:lnTo>
                  <a:lnTo>
                    <a:pt x="1694" y="44"/>
                  </a:lnTo>
                  <a:lnTo>
                    <a:pt x="1694" y="44"/>
                  </a:lnTo>
                  <a:lnTo>
                    <a:pt x="1694" y="44"/>
                  </a:lnTo>
                  <a:lnTo>
                    <a:pt x="1694" y="44"/>
                  </a:lnTo>
                  <a:lnTo>
                    <a:pt x="1690" y="44"/>
                  </a:lnTo>
                  <a:lnTo>
                    <a:pt x="1690" y="44"/>
                  </a:lnTo>
                  <a:lnTo>
                    <a:pt x="1686" y="44"/>
                  </a:lnTo>
                  <a:lnTo>
                    <a:pt x="1686" y="44"/>
                  </a:lnTo>
                  <a:lnTo>
                    <a:pt x="1686" y="44"/>
                  </a:lnTo>
                  <a:lnTo>
                    <a:pt x="1686" y="44"/>
                  </a:lnTo>
                  <a:lnTo>
                    <a:pt x="1682" y="44"/>
                  </a:lnTo>
                  <a:lnTo>
                    <a:pt x="1682" y="44"/>
                  </a:lnTo>
                  <a:lnTo>
                    <a:pt x="1678" y="44"/>
                  </a:lnTo>
                  <a:lnTo>
                    <a:pt x="1678" y="44"/>
                  </a:lnTo>
                  <a:lnTo>
                    <a:pt x="1672" y="44"/>
                  </a:lnTo>
                  <a:lnTo>
                    <a:pt x="1672" y="44"/>
                  </a:lnTo>
                  <a:lnTo>
                    <a:pt x="1670" y="44"/>
                  </a:lnTo>
                  <a:lnTo>
                    <a:pt x="1670" y="44"/>
                  </a:lnTo>
                  <a:lnTo>
                    <a:pt x="1668" y="44"/>
                  </a:lnTo>
                  <a:lnTo>
                    <a:pt x="1668" y="44"/>
                  </a:lnTo>
                  <a:lnTo>
                    <a:pt x="1668" y="44"/>
                  </a:lnTo>
                  <a:lnTo>
                    <a:pt x="1668" y="44"/>
                  </a:lnTo>
                  <a:lnTo>
                    <a:pt x="1664" y="44"/>
                  </a:lnTo>
                  <a:lnTo>
                    <a:pt x="1664" y="44"/>
                  </a:lnTo>
                  <a:lnTo>
                    <a:pt x="1658" y="46"/>
                  </a:lnTo>
                  <a:lnTo>
                    <a:pt x="1652" y="46"/>
                  </a:lnTo>
                  <a:lnTo>
                    <a:pt x="1652" y="46"/>
                  </a:lnTo>
                  <a:lnTo>
                    <a:pt x="1652" y="46"/>
                  </a:lnTo>
                  <a:lnTo>
                    <a:pt x="1652" y="46"/>
                  </a:lnTo>
                  <a:lnTo>
                    <a:pt x="1650" y="46"/>
                  </a:lnTo>
                  <a:lnTo>
                    <a:pt x="1650" y="46"/>
                  </a:lnTo>
                  <a:lnTo>
                    <a:pt x="1642" y="44"/>
                  </a:lnTo>
                  <a:lnTo>
                    <a:pt x="1642" y="44"/>
                  </a:lnTo>
                  <a:lnTo>
                    <a:pt x="1638" y="44"/>
                  </a:lnTo>
                  <a:lnTo>
                    <a:pt x="1638" y="44"/>
                  </a:lnTo>
                  <a:lnTo>
                    <a:pt x="1634" y="46"/>
                  </a:lnTo>
                  <a:lnTo>
                    <a:pt x="1634" y="46"/>
                  </a:lnTo>
                  <a:lnTo>
                    <a:pt x="1626" y="46"/>
                  </a:lnTo>
                  <a:lnTo>
                    <a:pt x="1626" y="46"/>
                  </a:lnTo>
                  <a:lnTo>
                    <a:pt x="1622" y="46"/>
                  </a:lnTo>
                  <a:lnTo>
                    <a:pt x="1622" y="46"/>
                  </a:lnTo>
                  <a:lnTo>
                    <a:pt x="1620" y="44"/>
                  </a:lnTo>
                  <a:lnTo>
                    <a:pt x="1620" y="44"/>
                  </a:lnTo>
                  <a:lnTo>
                    <a:pt x="1612" y="44"/>
                  </a:lnTo>
                  <a:lnTo>
                    <a:pt x="1612" y="44"/>
                  </a:lnTo>
                  <a:lnTo>
                    <a:pt x="1608" y="44"/>
                  </a:lnTo>
                  <a:lnTo>
                    <a:pt x="1608" y="44"/>
                  </a:lnTo>
                  <a:lnTo>
                    <a:pt x="1600" y="46"/>
                  </a:lnTo>
                  <a:lnTo>
                    <a:pt x="1600" y="46"/>
                  </a:lnTo>
                  <a:lnTo>
                    <a:pt x="1596" y="46"/>
                  </a:lnTo>
                  <a:lnTo>
                    <a:pt x="1596" y="46"/>
                  </a:lnTo>
                  <a:lnTo>
                    <a:pt x="1592" y="46"/>
                  </a:lnTo>
                  <a:lnTo>
                    <a:pt x="1592" y="46"/>
                  </a:lnTo>
                  <a:lnTo>
                    <a:pt x="1588" y="46"/>
                  </a:lnTo>
                  <a:lnTo>
                    <a:pt x="1588" y="46"/>
                  </a:lnTo>
                  <a:lnTo>
                    <a:pt x="1586" y="46"/>
                  </a:lnTo>
                  <a:lnTo>
                    <a:pt x="1586" y="46"/>
                  </a:lnTo>
                  <a:lnTo>
                    <a:pt x="1584" y="46"/>
                  </a:lnTo>
                  <a:lnTo>
                    <a:pt x="1584" y="46"/>
                  </a:lnTo>
                  <a:lnTo>
                    <a:pt x="1580" y="46"/>
                  </a:lnTo>
                  <a:lnTo>
                    <a:pt x="1580" y="46"/>
                  </a:lnTo>
                  <a:lnTo>
                    <a:pt x="1580" y="46"/>
                  </a:lnTo>
                  <a:lnTo>
                    <a:pt x="1580" y="46"/>
                  </a:lnTo>
                  <a:lnTo>
                    <a:pt x="1576" y="46"/>
                  </a:lnTo>
                  <a:lnTo>
                    <a:pt x="1570" y="48"/>
                  </a:lnTo>
                  <a:lnTo>
                    <a:pt x="1570" y="48"/>
                  </a:lnTo>
                  <a:lnTo>
                    <a:pt x="1568" y="46"/>
                  </a:lnTo>
                  <a:lnTo>
                    <a:pt x="1568" y="46"/>
                  </a:lnTo>
                  <a:lnTo>
                    <a:pt x="1566" y="48"/>
                  </a:lnTo>
                  <a:lnTo>
                    <a:pt x="1566" y="48"/>
                  </a:lnTo>
                  <a:lnTo>
                    <a:pt x="1560" y="48"/>
                  </a:lnTo>
                  <a:lnTo>
                    <a:pt x="1560" y="48"/>
                  </a:lnTo>
                  <a:lnTo>
                    <a:pt x="1560" y="48"/>
                  </a:lnTo>
                  <a:lnTo>
                    <a:pt x="1560" y="48"/>
                  </a:lnTo>
                  <a:lnTo>
                    <a:pt x="1558" y="46"/>
                  </a:lnTo>
                  <a:lnTo>
                    <a:pt x="1558" y="46"/>
                  </a:lnTo>
                  <a:lnTo>
                    <a:pt x="1554" y="44"/>
                  </a:lnTo>
                  <a:lnTo>
                    <a:pt x="1554" y="44"/>
                  </a:lnTo>
                  <a:lnTo>
                    <a:pt x="1550" y="46"/>
                  </a:lnTo>
                  <a:lnTo>
                    <a:pt x="1550" y="46"/>
                  </a:lnTo>
                  <a:lnTo>
                    <a:pt x="1546" y="46"/>
                  </a:lnTo>
                  <a:lnTo>
                    <a:pt x="1546" y="46"/>
                  </a:lnTo>
                  <a:lnTo>
                    <a:pt x="1544" y="46"/>
                  </a:lnTo>
                  <a:lnTo>
                    <a:pt x="1544" y="46"/>
                  </a:lnTo>
                  <a:lnTo>
                    <a:pt x="1540" y="48"/>
                  </a:lnTo>
                  <a:lnTo>
                    <a:pt x="1540" y="48"/>
                  </a:lnTo>
                  <a:lnTo>
                    <a:pt x="1538" y="46"/>
                  </a:lnTo>
                  <a:lnTo>
                    <a:pt x="1538" y="46"/>
                  </a:lnTo>
                  <a:lnTo>
                    <a:pt x="1536" y="44"/>
                  </a:lnTo>
                  <a:lnTo>
                    <a:pt x="1536" y="44"/>
                  </a:lnTo>
                  <a:lnTo>
                    <a:pt x="1534" y="44"/>
                  </a:lnTo>
                  <a:lnTo>
                    <a:pt x="1534" y="44"/>
                  </a:lnTo>
                  <a:lnTo>
                    <a:pt x="1532" y="44"/>
                  </a:lnTo>
                  <a:lnTo>
                    <a:pt x="1532" y="44"/>
                  </a:lnTo>
                  <a:lnTo>
                    <a:pt x="1532" y="44"/>
                  </a:lnTo>
                  <a:lnTo>
                    <a:pt x="1532" y="44"/>
                  </a:lnTo>
                  <a:lnTo>
                    <a:pt x="1526" y="46"/>
                  </a:lnTo>
                  <a:lnTo>
                    <a:pt x="1526" y="46"/>
                  </a:lnTo>
                  <a:lnTo>
                    <a:pt x="1520" y="46"/>
                  </a:lnTo>
                  <a:lnTo>
                    <a:pt x="1520" y="46"/>
                  </a:lnTo>
                  <a:lnTo>
                    <a:pt x="1518" y="46"/>
                  </a:lnTo>
                  <a:lnTo>
                    <a:pt x="1518" y="46"/>
                  </a:lnTo>
                  <a:lnTo>
                    <a:pt x="1516" y="46"/>
                  </a:lnTo>
                  <a:lnTo>
                    <a:pt x="1516" y="46"/>
                  </a:lnTo>
                  <a:lnTo>
                    <a:pt x="1514" y="46"/>
                  </a:lnTo>
                  <a:lnTo>
                    <a:pt x="1514" y="46"/>
                  </a:lnTo>
                  <a:lnTo>
                    <a:pt x="1514" y="46"/>
                  </a:lnTo>
                  <a:lnTo>
                    <a:pt x="1514" y="46"/>
                  </a:lnTo>
                  <a:lnTo>
                    <a:pt x="1512" y="46"/>
                  </a:lnTo>
                  <a:lnTo>
                    <a:pt x="1512" y="46"/>
                  </a:lnTo>
                  <a:lnTo>
                    <a:pt x="1506" y="44"/>
                  </a:lnTo>
                  <a:lnTo>
                    <a:pt x="1504" y="46"/>
                  </a:lnTo>
                  <a:lnTo>
                    <a:pt x="1504" y="46"/>
                  </a:lnTo>
                  <a:lnTo>
                    <a:pt x="1500" y="46"/>
                  </a:lnTo>
                  <a:lnTo>
                    <a:pt x="1500" y="46"/>
                  </a:lnTo>
                  <a:lnTo>
                    <a:pt x="1492" y="46"/>
                  </a:lnTo>
                  <a:lnTo>
                    <a:pt x="1492" y="46"/>
                  </a:lnTo>
                  <a:lnTo>
                    <a:pt x="1492" y="46"/>
                  </a:lnTo>
                  <a:lnTo>
                    <a:pt x="1492" y="46"/>
                  </a:lnTo>
                  <a:lnTo>
                    <a:pt x="1490" y="46"/>
                  </a:lnTo>
                  <a:lnTo>
                    <a:pt x="1490" y="46"/>
                  </a:lnTo>
                  <a:lnTo>
                    <a:pt x="1488" y="46"/>
                  </a:lnTo>
                  <a:lnTo>
                    <a:pt x="1488" y="46"/>
                  </a:lnTo>
                  <a:lnTo>
                    <a:pt x="1486" y="46"/>
                  </a:lnTo>
                  <a:lnTo>
                    <a:pt x="1486" y="46"/>
                  </a:lnTo>
                  <a:lnTo>
                    <a:pt x="1484" y="46"/>
                  </a:lnTo>
                  <a:lnTo>
                    <a:pt x="1484" y="46"/>
                  </a:lnTo>
                  <a:lnTo>
                    <a:pt x="1480" y="46"/>
                  </a:lnTo>
                  <a:lnTo>
                    <a:pt x="1480" y="46"/>
                  </a:lnTo>
                  <a:lnTo>
                    <a:pt x="1480" y="44"/>
                  </a:lnTo>
                  <a:lnTo>
                    <a:pt x="1480" y="44"/>
                  </a:lnTo>
                  <a:lnTo>
                    <a:pt x="1476" y="44"/>
                  </a:lnTo>
                  <a:lnTo>
                    <a:pt x="1476" y="44"/>
                  </a:lnTo>
                  <a:lnTo>
                    <a:pt x="1470" y="46"/>
                  </a:lnTo>
                  <a:lnTo>
                    <a:pt x="1470" y="46"/>
                  </a:lnTo>
                  <a:lnTo>
                    <a:pt x="1466" y="44"/>
                  </a:lnTo>
                  <a:lnTo>
                    <a:pt x="1466" y="44"/>
                  </a:lnTo>
                  <a:lnTo>
                    <a:pt x="1464" y="44"/>
                  </a:lnTo>
                  <a:lnTo>
                    <a:pt x="1464" y="44"/>
                  </a:lnTo>
                  <a:lnTo>
                    <a:pt x="1462" y="44"/>
                  </a:lnTo>
                  <a:lnTo>
                    <a:pt x="1462" y="44"/>
                  </a:lnTo>
                  <a:lnTo>
                    <a:pt x="1458" y="44"/>
                  </a:lnTo>
                  <a:lnTo>
                    <a:pt x="1458" y="44"/>
                  </a:lnTo>
                  <a:lnTo>
                    <a:pt x="1456" y="44"/>
                  </a:lnTo>
                  <a:lnTo>
                    <a:pt x="1456" y="44"/>
                  </a:lnTo>
                  <a:lnTo>
                    <a:pt x="1452" y="44"/>
                  </a:lnTo>
                  <a:lnTo>
                    <a:pt x="1452" y="44"/>
                  </a:lnTo>
                  <a:lnTo>
                    <a:pt x="1450" y="44"/>
                  </a:lnTo>
                  <a:lnTo>
                    <a:pt x="1450" y="44"/>
                  </a:lnTo>
                  <a:lnTo>
                    <a:pt x="1442" y="44"/>
                  </a:lnTo>
                  <a:lnTo>
                    <a:pt x="1442" y="44"/>
                  </a:lnTo>
                  <a:lnTo>
                    <a:pt x="1438" y="42"/>
                  </a:lnTo>
                  <a:lnTo>
                    <a:pt x="1438" y="42"/>
                  </a:lnTo>
                  <a:lnTo>
                    <a:pt x="1434" y="42"/>
                  </a:lnTo>
                  <a:lnTo>
                    <a:pt x="1434" y="42"/>
                  </a:lnTo>
                  <a:lnTo>
                    <a:pt x="1430" y="44"/>
                  </a:lnTo>
                  <a:lnTo>
                    <a:pt x="1430" y="44"/>
                  </a:lnTo>
                  <a:lnTo>
                    <a:pt x="1430" y="44"/>
                  </a:lnTo>
                  <a:lnTo>
                    <a:pt x="1430" y="44"/>
                  </a:lnTo>
                  <a:lnTo>
                    <a:pt x="1430" y="44"/>
                  </a:lnTo>
                  <a:lnTo>
                    <a:pt x="1430" y="44"/>
                  </a:lnTo>
                  <a:lnTo>
                    <a:pt x="1424" y="42"/>
                  </a:lnTo>
                  <a:lnTo>
                    <a:pt x="1424" y="42"/>
                  </a:lnTo>
                  <a:lnTo>
                    <a:pt x="1420" y="44"/>
                  </a:lnTo>
                  <a:lnTo>
                    <a:pt x="1420" y="44"/>
                  </a:lnTo>
                  <a:lnTo>
                    <a:pt x="1414" y="42"/>
                  </a:lnTo>
                  <a:lnTo>
                    <a:pt x="1414" y="42"/>
                  </a:lnTo>
                  <a:lnTo>
                    <a:pt x="1412" y="44"/>
                  </a:lnTo>
                  <a:lnTo>
                    <a:pt x="1412" y="44"/>
                  </a:lnTo>
                  <a:lnTo>
                    <a:pt x="1406" y="42"/>
                  </a:lnTo>
                  <a:lnTo>
                    <a:pt x="1406" y="42"/>
                  </a:lnTo>
                  <a:lnTo>
                    <a:pt x="1398" y="42"/>
                  </a:lnTo>
                  <a:lnTo>
                    <a:pt x="1398" y="42"/>
                  </a:lnTo>
                  <a:lnTo>
                    <a:pt x="1396" y="44"/>
                  </a:lnTo>
                  <a:lnTo>
                    <a:pt x="1396" y="44"/>
                  </a:lnTo>
                  <a:lnTo>
                    <a:pt x="1394" y="42"/>
                  </a:lnTo>
                  <a:lnTo>
                    <a:pt x="1394" y="42"/>
                  </a:lnTo>
                  <a:lnTo>
                    <a:pt x="1394" y="42"/>
                  </a:lnTo>
                  <a:lnTo>
                    <a:pt x="1394" y="42"/>
                  </a:lnTo>
                  <a:lnTo>
                    <a:pt x="1390" y="44"/>
                  </a:lnTo>
                  <a:lnTo>
                    <a:pt x="1386" y="44"/>
                  </a:lnTo>
                  <a:lnTo>
                    <a:pt x="1386" y="44"/>
                  </a:lnTo>
                  <a:lnTo>
                    <a:pt x="1384" y="44"/>
                  </a:lnTo>
                  <a:lnTo>
                    <a:pt x="1384" y="44"/>
                  </a:lnTo>
                  <a:lnTo>
                    <a:pt x="1380" y="44"/>
                  </a:lnTo>
                  <a:lnTo>
                    <a:pt x="1380" y="44"/>
                  </a:lnTo>
                  <a:lnTo>
                    <a:pt x="1378" y="44"/>
                  </a:lnTo>
                  <a:lnTo>
                    <a:pt x="1378" y="44"/>
                  </a:lnTo>
                  <a:lnTo>
                    <a:pt x="1374" y="44"/>
                  </a:lnTo>
                  <a:lnTo>
                    <a:pt x="1374" y="44"/>
                  </a:lnTo>
                  <a:lnTo>
                    <a:pt x="1372" y="44"/>
                  </a:lnTo>
                  <a:lnTo>
                    <a:pt x="1372" y="44"/>
                  </a:lnTo>
                  <a:lnTo>
                    <a:pt x="1370" y="44"/>
                  </a:lnTo>
                  <a:lnTo>
                    <a:pt x="1370" y="44"/>
                  </a:lnTo>
                  <a:lnTo>
                    <a:pt x="1366" y="44"/>
                  </a:lnTo>
                  <a:lnTo>
                    <a:pt x="1366" y="44"/>
                  </a:lnTo>
                  <a:lnTo>
                    <a:pt x="1364" y="44"/>
                  </a:lnTo>
                  <a:lnTo>
                    <a:pt x="1364" y="44"/>
                  </a:lnTo>
                  <a:lnTo>
                    <a:pt x="1362" y="44"/>
                  </a:lnTo>
                  <a:lnTo>
                    <a:pt x="1362" y="44"/>
                  </a:lnTo>
                  <a:lnTo>
                    <a:pt x="1354" y="44"/>
                  </a:lnTo>
                  <a:lnTo>
                    <a:pt x="1354" y="44"/>
                  </a:lnTo>
                  <a:lnTo>
                    <a:pt x="1350" y="44"/>
                  </a:lnTo>
                  <a:lnTo>
                    <a:pt x="1350" y="44"/>
                  </a:lnTo>
                  <a:lnTo>
                    <a:pt x="1348" y="44"/>
                  </a:lnTo>
                  <a:lnTo>
                    <a:pt x="1348" y="44"/>
                  </a:lnTo>
                  <a:lnTo>
                    <a:pt x="1344" y="44"/>
                  </a:lnTo>
                  <a:lnTo>
                    <a:pt x="1344" y="44"/>
                  </a:lnTo>
                  <a:lnTo>
                    <a:pt x="1340" y="46"/>
                  </a:lnTo>
                  <a:lnTo>
                    <a:pt x="1340" y="46"/>
                  </a:lnTo>
                  <a:lnTo>
                    <a:pt x="1336" y="46"/>
                  </a:lnTo>
                  <a:lnTo>
                    <a:pt x="1336" y="46"/>
                  </a:lnTo>
                  <a:lnTo>
                    <a:pt x="1328" y="46"/>
                  </a:lnTo>
                  <a:lnTo>
                    <a:pt x="1328" y="46"/>
                  </a:lnTo>
                  <a:lnTo>
                    <a:pt x="1326" y="44"/>
                  </a:lnTo>
                  <a:lnTo>
                    <a:pt x="1326" y="44"/>
                  </a:lnTo>
                  <a:lnTo>
                    <a:pt x="1318" y="44"/>
                  </a:lnTo>
                  <a:lnTo>
                    <a:pt x="1318" y="44"/>
                  </a:lnTo>
                  <a:lnTo>
                    <a:pt x="1316" y="44"/>
                  </a:lnTo>
                  <a:lnTo>
                    <a:pt x="1316" y="44"/>
                  </a:lnTo>
                  <a:lnTo>
                    <a:pt x="1312" y="44"/>
                  </a:lnTo>
                  <a:lnTo>
                    <a:pt x="1312" y="44"/>
                  </a:lnTo>
                  <a:lnTo>
                    <a:pt x="1306" y="46"/>
                  </a:lnTo>
                  <a:lnTo>
                    <a:pt x="1306" y="46"/>
                  </a:lnTo>
                  <a:lnTo>
                    <a:pt x="1302" y="46"/>
                  </a:lnTo>
                  <a:lnTo>
                    <a:pt x="1296" y="46"/>
                  </a:lnTo>
                  <a:lnTo>
                    <a:pt x="1296" y="46"/>
                  </a:lnTo>
                  <a:lnTo>
                    <a:pt x="1290" y="46"/>
                  </a:lnTo>
                  <a:lnTo>
                    <a:pt x="1290" y="46"/>
                  </a:lnTo>
                  <a:lnTo>
                    <a:pt x="1288" y="46"/>
                  </a:lnTo>
                  <a:lnTo>
                    <a:pt x="1288" y="46"/>
                  </a:lnTo>
                  <a:lnTo>
                    <a:pt x="1284" y="44"/>
                  </a:lnTo>
                  <a:lnTo>
                    <a:pt x="1284" y="44"/>
                  </a:lnTo>
                  <a:lnTo>
                    <a:pt x="1282" y="46"/>
                  </a:lnTo>
                  <a:lnTo>
                    <a:pt x="1282" y="46"/>
                  </a:lnTo>
                  <a:lnTo>
                    <a:pt x="1276" y="46"/>
                  </a:lnTo>
                  <a:lnTo>
                    <a:pt x="1276" y="46"/>
                  </a:lnTo>
                  <a:lnTo>
                    <a:pt x="1274" y="46"/>
                  </a:lnTo>
                  <a:lnTo>
                    <a:pt x="1274" y="46"/>
                  </a:lnTo>
                  <a:lnTo>
                    <a:pt x="1272" y="46"/>
                  </a:lnTo>
                  <a:lnTo>
                    <a:pt x="1272" y="46"/>
                  </a:lnTo>
                  <a:lnTo>
                    <a:pt x="1266" y="44"/>
                  </a:lnTo>
                  <a:lnTo>
                    <a:pt x="1266" y="44"/>
                  </a:lnTo>
                  <a:lnTo>
                    <a:pt x="1262" y="44"/>
                  </a:lnTo>
                  <a:lnTo>
                    <a:pt x="1262" y="44"/>
                  </a:lnTo>
                  <a:lnTo>
                    <a:pt x="1260" y="44"/>
                  </a:lnTo>
                  <a:lnTo>
                    <a:pt x="1260" y="44"/>
                  </a:lnTo>
                  <a:lnTo>
                    <a:pt x="1258" y="46"/>
                  </a:lnTo>
                  <a:lnTo>
                    <a:pt x="1258" y="46"/>
                  </a:lnTo>
                  <a:lnTo>
                    <a:pt x="1254" y="46"/>
                  </a:lnTo>
                  <a:lnTo>
                    <a:pt x="1254" y="46"/>
                  </a:lnTo>
                  <a:lnTo>
                    <a:pt x="1250" y="48"/>
                  </a:lnTo>
                  <a:lnTo>
                    <a:pt x="1250" y="48"/>
                  </a:lnTo>
                  <a:lnTo>
                    <a:pt x="1248" y="46"/>
                  </a:lnTo>
                  <a:lnTo>
                    <a:pt x="1248" y="46"/>
                  </a:lnTo>
                  <a:lnTo>
                    <a:pt x="1248" y="48"/>
                  </a:lnTo>
                  <a:lnTo>
                    <a:pt x="1248" y="48"/>
                  </a:lnTo>
                  <a:lnTo>
                    <a:pt x="1246" y="46"/>
                  </a:lnTo>
                  <a:lnTo>
                    <a:pt x="1246" y="46"/>
                  </a:lnTo>
                  <a:lnTo>
                    <a:pt x="1244" y="46"/>
                  </a:lnTo>
                  <a:lnTo>
                    <a:pt x="1244" y="46"/>
                  </a:lnTo>
                  <a:lnTo>
                    <a:pt x="1240" y="48"/>
                  </a:lnTo>
                  <a:lnTo>
                    <a:pt x="1240" y="48"/>
                  </a:lnTo>
                  <a:lnTo>
                    <a:pt x="1236" y="44"/>
                  </a:lnTo>
                  <a:lnTo>
                    <a:pt x="1236" y="44"/>
                  </a:lnTo>
                  <a:lnTo>
                    <a:pt x="1230" y="46"/>
                  </a:lnTo>
                  <a:lnTo>
                    <a:pt x="1224" y="46"/>
                  </a:lnTo>
                  <a:lnTo>
                    <a:pt x="1224" y="46"/>
                  </a:lnTo>
                  <a:lnTo>
                    <a:pt x="1222" y="46"/>
                  </a:lnTo>
                  <a:lnTo>
                    <a:pt x="1218" y="46"/>
                  </a:lnTo>
                  <a:lnTo>
                    <a:pt x="1218" y="46"/>
                  </a:lnTo>
                  <a:lnTo>
                    <a:pt x="1216" y="44"/>
                  </a:lnTo>
                  <a:lnTo>
                    <a:pt x="1214" y="44"/>
                  </a:lnTo>
                  <a:lnTo>
                    <a:pt x="1214" y="44"/>
                  </a:lnTo>
                  <a:lnTo>
                    <a:pt x="1204" y="44"/>
                  </a:lnTo>
                  <a:lnTo>
                    <a:pt x="1204" y="44"/>
                  </a:lnTo>
                  <a:lnTo>
                    <a:pt x="1200" y="42"/>
                  </a:lnTo>
                  <a:lnTo>
                    <a:pt x="1200" y="42"/>
                  </a:lnTo>
                  <a:lnTo>
                    <a:pt x="1196" y="42"/>
                  </a:lnTo>
                  <a:lnTo>
                    <a:pt x="1196" y="42"/>
                  </a:lnTo>
                  <a:lnTo>
                    <a:pt x="1188" y="44"/>
                  </a:lnTo>
                  <a:lnTo>
                    <a:pt x="1188" y="44"/>
                  </a:lnTo>
                  <a:lnTo>
                    <a:pt x="1186" y="44"/>
                  </a:lnTo>
                  <a:lnTo>
                    <a:pt x="1186" y="44"/>
                  </a:lnTo>
                  <a:lnTo>
                    <a:pt x="1180" y="44"/>
                  </a:lnTo>
                  <a:lnTo>
                    <a:pt x="1180" y="44"/>
                  </a:lnTo>
                  <a:lnTo>
                    <a:pt x="1180" y="42"/>
                  </a:lnTo>
                  <a:lnTo>
                    <a:pt x="1180" y="42"/>
                  </a:lnTo>
                  <a:lnTo>
                    <a:pt x="1176" y="42"/>
                  </a:lnTo>
                  <a:lnTo>
                    <a:pt x="1176" y="42"/>
                  </a:lnTo>
                  <a:lnTo>
                    <a:pt x="1174" y="42"/>
                  </a:lnTo>
                  <a:lnTo>
                    <a:pt x="1174" y="42"/>
                  </a:lnTo>
                  <a:lnTo>
                    <a:pt x="1170" y="44"/>
                  </a:lnTo>
                  <a:lnTo>
                    <a:pt x="1170" y="44"/>
                  </a:lnTo>
                  <a:lnTo>
                    <a:pt x="1164" y="42"/>
                  </a:lnTo>
                  <a:lnTo>
                    <a:pt x="1164" y="42"/>
                  </a:lnTo>
                  <a:lnTo>
                    <a:pt x="1156" y="42"/>
                  </a:lnTo>
                  <a:lnTo>
                    <a:pt x="1156" y="42"/>
                  </a:lnTo>
                  <a:lnTo>
                    <a:pt x="1152" y="42"/>
                  </a:lnTo>
                  <a:lnTo>
                    <a:pt x="1152" y="42"/>
                  </a:lnTo>
                  <a:lnTo>
                    <a:pt x="1148" y="44"/>
                  </a:lnTo>
                  <a:lnTo>
                    <a:pt x="1148" y="44"/>
                  </a:lnTo>
                  <a:lnTo>
                    <a:pt x="1146" y="44"/>
                  </a:lnTo>
                  <a:lnTo>
                    <a:pt x="1144" y="44"/>
                  </a:lnTo>
                  <a:lnTo>
                    <a:pt x="1142" y="44"/>
                  </a:lnTo>
                  <a:lnTo>
                    <a:pt x="1142" y="44"/>
                  </a:lnTo>
                  <a:lnTo>
                    <a:pt x="1140" y="42"/>
                  </a:lnTo>
                  <a:lnTo>
                    <a:pt x="1140" y="42"/>
                  </a:lnTo>
                  <a:lnTo>
                    <a:pt x="1140" y="42"/>
                  </a:lnTo>
                  <a:lnTo>
                    <a:pt x="1140" y="42"/>
                  </a:lnTo>
                  <a:lnTo>
                    <a:pt x="1138" y="42"/>
                  </a:lnTo>
                  <a:lnTo>
                    <a:pt x="1138" y="42"/>
                  </a:lnTo>
                  <a:lnTo>
                    <a:pt x="1138" y="40"/>
                  </a:lnTo>
                  <a:lnTo>
                    <a:pt x="1138" y="40"/>
                  </a:lnTo>
                  <a:lnTo>
                    <a:pt x="1138" y="40"/>
                  </a:lnTo>
                  <a:lnTo>
                    <a:pt x="1138" y="40"/>
                  </a:lnTo>
                  <a:lnTo>
                    <a:pt x="1136" y="40"/>
                  </a:lnTo>
                  <a:lnTo>
                    <a:pt x="1136" y="40"/>
                  </a:lnTo>
                  <a:lnTo>
                    <a:pt x="1134" y="40"/>
                  </a:lnTo>
                  <a:lnTo>
                    <a:pt x="1134" y="40"/>
                  </a:lnTo>
                  <a:lnTo>
                    <a:pt x="1132" y="40"/>
                  </a:lnTo>
                  <a:lnTo>
                    <a:pt x="1132" y="40"/>
                  </a:lnTo>
                  <a:lnTo>
                    <a:pt x="1128" y="38"/>
                  </a:lnTo>
                  <a:lnTo>
                    <a:pt x="1128" y="38"/>
                  </a:lnTo>
                  <a:lnTo>
                    <a:pt x="1124" y="38"/>
                  </a:lnTo>
                  <a:lnTo>
                    <a:pt x="1124" y="38"/>
                  </a:lnTo>
                  <a:lnTo>
                    <a:pt x="1124" y="38"/>
                  </a:lnTo>
                  <a:lnTo>
                    <a:pt x="1124" y="38"/>
                  </a:lnTo>
                  <a:lnTo>
                    <a:pt x="1122" y="38"/>
                  </a:lnTo>
                  <a:lnTo>
                    <a:pt x="1122" y="38"/>
                  </a:lnTo>
                  <a:lnTo>
                    <a:pt x="1120" y="40"/>
                  </a:lnTo>
                  <a:lnTo>
                    <a:pt x="1120" y="40"/>
                  </a:lnTo>
                  <a:lnTo>
                    <a:pt x="1114" y="42"/>
                  </a:lnTo>
                  <a:lnTo>
                    <a:pt x="1114" y="42"/>
                  </a:lnTo>
                  <a:lnTo>
                    <a:pt x="1112" y="44"/>
                  </a:lnTo>
                  <a:lnTo>
                    <a:pt x="1112" y="44"/>
                  </a:lnTo>
                  <a:lnTo>
                    <a:pt x="1104" y="42"/>
                  </a:lnTo>
                  <a:lnTo>
                    <a:pt x="1104" y="42"/>
                  </a:lnTo>
                  <a:lnTo>
                    <a:pt x="1102" y="44"/>
                  </a:lnTo>
                  <a:lnTo>
                    <a:pt x="1102" y="44"/>
                  </a:lnTo>
                  <a:lnTo>
                    <a:pt x="1096" y="44"/>
                  </a:lnTo>
                  <a:lnTo>
                    <a:pt x="1096" y="44"/>
                  </a:lnTo>
                  <a:lnTo>
                    <a:pt x="1094" y="42"/>
                  </a:lnTo>
                  <a:lnTo>
                    <a:pt x="1094" y="42"/>
                  </a:lnTo>
                  <a:lnTo>
                    <a:pt x="1090" y="44"/>
                  </a:lnTo>
                  <a:lnTo>
                    <a:pt x="1090" y="44"/>
                  </a:lnTo>
                  <a:lnTo>
                    <a:pt x="1088" y="44"/>
                  </a:lnTo>
                  <a:lnTo>
                    <a:pt x="1088" y="44"/>
                  </a:lnTo>
                  <a:lnTo>
                    <a:pt x="1088" y="44"/>
                  </a:lnTo>
                  <a:lnTo>
                    <a:pt x="1088" y="44"/>
                  </a:lnTo>
                  <a:lnTo>
                    <a:pt x="1080" y="44"/>
                  </a:lnTo>
                  <a:lnTo>
                    <a:pt x="1080" y="44"/>
                  </a:lnTo>
                  <a:lnTo>
                    <a:pt x="1078" y="44"/>
                  </a:lnTo>
                  <a:lnTo>
                    <a:pt x="1078" y="44"/>
                  </a:lnTo>
                  <a:lnTo>
                    <a:pt x="1072" y="44"/>
                  </a:lnTo>
                  <a:lnTo>
                    <a:pt x="1072" y="44"/>
                  </a:lnTo>
                  <a:lnTo>
                    <a:pt x="1068" y="44"/>
                  </a:lnTo>
                  <a:lnTo>
                    <a:pt x="1068" y="44"/>
                  </a:lnTo>
                  <a:lnTo>
                    <a:pt x="1066" y="42"/>
                  </a:lnTo>
                  <a:lnTo>
                    <a:pt x="1066" y="42"/>
                  </a:lnTo>
                  <a:lnTo>
                    <a:pt x="1064" y="42"/>
                  </a:lnTo>
                  <a:lnTo>
                    <a:pt x="1062" y="44"/>
                  </a:lnTo>
                  <a:lnTo>
                    <a:pt x="1062" y="44"/>
                  </a:lnTo>
                  <a:lnTo>
                    <a:pt x="1056" y="44"/>
                  </a:lnTo>
                  <a:lnTo>
                    <a:pt x="1056" y="44"/>
                  </a:lnTo>
                  <a:lnTo>
                    <a:pt x="1054" y="44"/>
                  </a:lnTo>
                  <a:lnTo>
                    <a:pt x="1054" y="44"/>
                  </a:lnTo>
                  <a:lnTo>
                    <a:pt x="1052" y="46"/>
                  </a:lnTo>
                  <a:lnTo>
                    <a:pt x="1052" y="46"/>
                  </a:lnTo>
                  <a:lnTo>
                    <a:pt x="1050" y="44"/>
                  </a:lnTo>
                  <a:lnTo>
                    <a:pt x="1050" y="44"/>
                  </a:lnTo>
                  <a:lnTo>
                    <a:pt x="1050" y="46"/>
                  </a:lnTo>
                  <a:lnTo>
                    <a:pt x="1050" y="46"/>
                  </a:lnTo>
                  <a:lnTo>
                    <a:pt x="1046" y="44"/>
                  </a:lnTo>
                  <a:lnTo>
                    <a:pt x="1046" y="44"/>
                  </a:lnTo>
                  <a:lnTo>
                    <a:pt x="1044" y="44"/>
                  </a:lnTo>
                  <a:lnTo>
                    <a:pt x="1044" y="44"/>
                  </a:lnTo>
                  <a:lnTo>
                    <a:pt x="1042" y="46"/>
                  </a:lnTo>
                  <a:lnTo>
                    <a:pt x="1042" y="46"/>
                  </a:lnTo>
                  <a:lnTo>
                    <a:pt x="1038" y="46"/>
                  </a:lnTo>
                  <a:lnTo>
                    <a:pt x="1038" y="46"/>
                  </a:lnTo>
                  <a:lnTo>
                    <a:pt x="1038" y="46"/>
                  </a:lnTo>
                  <a:lnTo>
                    <a:pt x="1038" y="46"/>
                  </a:lnTo>
                  <a:lnTo>
                    <a:pt x="1032" y="46"/>
                  </a:lnTo>
                  <a:lnTo>
                    <a:pt x="1032" y="46"/>
                  </a:lnTo>
                  <a:lnTo>
                    <a:pt x="1032" y="46"/>
                  </a:lnTo>
                  <a:lnTo>
                    <a:pt x="1032" y="46"/>
                  </a:lnTo>
                  <a:lnTo>
                    <a:pt x="1030" y="46"/>
                  </a:lnTo>
                  <a:lnTo>
                    <a:pt x="1030" y="46"/>
                  </a:lnTo>
                  <a:lnTo>
                    <a:pt x="1028" y="46"/>
                  </a:lnTo>
                  <a:lnTo>
                    <a:pt x="1028" y="46"/>
                  </a:lnTo>
                  <a:lnTo>
                    <a:pt x="1022" y="44"/>
                  </a:lnTo>
                  <a:lnTo>
                    <a:pt x="1022" y="44"/>
                  </a:lnTo>
                  <a:lnTo>
                    <a:pt x="1018" y="42"/>
                  </a:lnTo>
                  <a:lnTo>
                    <a:pt x="1018" y="42"/>
                  </a:lnTo>
                  <a:lnTo>
                    <a:pt x="1014" y="42"/>
                  </a:lnTo>
                  <a:lnTo>
                    <a:pt x="1014" y="42"/>
                  </a:lnTo>
                  <a:lnTo>
                    <a:pt x="1012" y="42"/>
                  </a:lnTo>
                  <a:lnTo>
                    <a:pt x="1012" y="42"/>
                  </a:lnTo>
                  <a:lnTo>
                    <a:pt x="1010" y="42"/>
                  </a:lnTo>
                  <a:lnTo>
                    <a:pt x="1010" y="42"/>
                  </a:lnTo>
                  <a:lnTo>
                    <a:pt x="1008" y="44"/>
                  </a:lnTo>
                  <a:lnTo>
                    <a:pt x="1008" y="44"/>
                  </a:lnTo>
                  <a:lnTo>
                    <a:pt x="1008" y="44"/>
                  </a:lnTo>
                  <a:lnTo>
                    <a:pt x="1006" y="44"/>
                  </a:lnTo>
                  <a:lnTo>
                    <a:pt x="1006" y="44"/>
                  </a:lnTo>
                  <a:lnTo>
                    <a:pt x="1002" y="44"/>
                  </a:lnTo>
                  <a:lnTo>
                    <a:pt x="1000" y="44"/>
                  </a:lnTo>
                  <a:lnTo>
                    <a:pt x="1000" y="44"/>
                  </a:lnTo>
                  <a:lnTo>
                    <a:pt x="996" y="44"/>
                  </a:lnTo>
                  <a:lnTo>
                    <a:pt x="996" y="44"/>
                  </a:lnTo>
                  <a:lnTo>
                    <a:pt x="996" y="42"/>
                  </a:lnTo>
                  <a:lnTo>
                    <a:pt x="996" y="42"/>
                  </a:lnTo>
                  <a:lnTo>
                    <a:pt x="992" y="42"/>
                  </a:lnTo>
                  <a:lnTo>
                    <a:pt x="992" y="42"/>
                  </a:lnTo>
                  <a:lnTo>
                    <a:pt x="992" y="40"/>
                  </a:lnTo>
                  <a:lnTo>
                    <a:pt x="992" y="40"/>
                  </a:lnTo>
                  <a:lnTo>
                    <a:pt x="992" y="40"/>
                  </a:lnTo>
                  <a:lnTo>
                    <a:pt x="992" y="40"/>
                  </a:lnTo>
                  <a:lnTo>
                    <a:pt x="990" y="40"/>
                  </a:lnTo>
                  <a:lnTo>
                    <a:pt x="990" y="40"/>
                  </a:lnTo>
                  <a:lnTo>
                    <a:pt x="988" y="40"/>
                  </a:lnTo>
                  <a:lnTo>
                    <a:pt x="988" y="40"/>
                  </a:lnTo>
                  <a:lnTo>
                    <a:pt x="982" y="42"/>
                  </a:lnTo>
                  <a:lnTo>
                    <a:pt x="982" y="42"/>
                  </a:lnTo>
                  <a:lnTo>
                    <a:pt x="980" y="40"/>
                  </a:lnTo>
                  <a:lnTo>
                    <a:pt x="980" y="40"/>
                  </a:lnTo>
                  <a:lnTo>
                    <a:pt x="974" y="42"/>
                  </a:lnTo>
                  <a:lnTo>
                    <a:pt x="968" y="42"/>
                  </a:lnTo>
                  <a:lnTo>
                    <a:pt x="968" y="42"/>
                  </a:lnTo>
                  <a:lnTo>
                    <a:pt x="966" y="42"/>
                  </a:lnTo>
                  <a:lnTo>
                    <a:pt x="966" y="42"/>
                  </a:lnTo>
                  <a:lnTo>
                    <a:pt x="966" y="40"/>
                  </a:lnTo>
                  <a:lnTo>
                    <a:pt x="966" y="40"/>
                  </a:lnTo>
                  <a:lnTo>
                    <a:pt x="964" y="40"/>
                  </a:lnTo>
                  <a:lnTo>
                    <a:pt x="964" y="40"/>
                  </a:lnTo>
                  <a:lnTo>
                    <a:pt x="960" y="42"/>
                  </a:lnTo>
                  <a:lnTo>
                    <a:pt x="960" y="42"/>
                  </a:lnTo>
                  <a:lnTo>
                    <a:pt x="956" y="44"/>
                  </a:lnTo>
                  <a:lnTo>
                    <a:pt x="956" y="44"/>
                  </a:lnTo>
                  <a:lnTo>
                    <a:pt x="956" y="44"/>
                  </a:lnTo>
                  <a:lnTo>
                    <a:pt x="956" y="44"/>
                  </a:lnTo>
                  <a:lnTo>
                    <a:pt x="952" y="44"/>
                  </a:lnTo>
                  <a:lnTo>
                    <a:pt x="952" y="44"/>
                  </a:lnTo>
                  <a:lnTo>
                    <a:pt x="950" y="46"/>
                  </a:lnTo>
                  <a:lnTo>
                    <a:pt x="950" y="46"/>
                  </a:lnTo>
                  <a:lnTo>
                    <a:pt x="950" y="46"/>
                  </a:lnTo>
                  <a:lnTo>
                    <a:pt x="950" y="46"/>
                  </a:lnTo>
                  <a:lnTo>
                    <a:pt x="948" y="46"/>
                  </a:lnTo>
                  <a:lnTo>
                    <a:pt x="948" y="46"/>
                  </a:lnTo>
                  <a:lnTo>
                    <a:pt x="942" y="46"/>
                  </a:lnTo>
                  <a:lnTo>
                    <a:pt x="942" y="46"/>
                  </a:lnTo>
                  <a:lnTo>
                    <a:pt x="936" y="44"/>
                  </a:lnTo>
                  <a:lnTo>
                    <a:pt x="936" y="44"/>
                  </a:lnTo>
                  <a:lnTo>
                    <a:pt x="934" y="42"/>
                  </a:lnTo>
                  <a:lnTo>
                    <a:pt x="934" y="42"/>
                  </a:lnTo>
                  <a:lnTo>
                    <a:pt x="930" y="42"/>
                  </a:lnTo>
                  <a:lnTo>
                    <a:pt x="930" y="42"/>
                  </a:lnTo>
                  <a:lnTo>
                    <a:pt x="930" y="40"/>
                  </a:lnTo>
                  <a:lnTo>
                    <a:pt x="930" y="40"/>
                  </a:lnTo>
                  <a:lnTo>
                    <a:pt x="922" y="42"/>
                  </a:lnTo>
                  <a:lnTo>
                    <a:pt x="912" y="42"/>
                  </a:lnTo>
                  <a:lnTo>
                    <a:pt x="912" y="42"/>
                  </a:lnTo>
                  <a:lnTo>
                    <a:pt x="910" y="44"/>
                  </a:lnTo>
                  <a:lnTo>
                    <a:pt x="910" y="44"/>
                  </a:lnTo>
                  <a:lnTo>
                    <a:pt x="908" y="44"/>
                  </a:lnTo>
                  <a:lnTo>
                    <a:pt x="908" y="44"/>
                  </a:lnTo>
                  <a:lnTo>
                    <a:pt x="908" y="44"/>
                  </a:lnTo>
                  <a:lnTo>
                    <a:pt x="908" y="44"/>
                  </a:lnTo>
                  <a:lnTo>
                    <a:pt x="902" y="46"/>
                  </a:lnTo>
                  <a:lnTo>
                    <a:pt x="902" y="46"/>
                  </a:lnTo>
                  <a:lnTo>
                    <a:pt x="900" y="44"/>
                  </a:lnTo>
                  <a:lnTo>
                    <a:pt x="900" y="44"/>
                  </a:lnTo>
                  <a:lnTo>
                    <a:pt x="896" y="44"/>
                  </a:lnTo>
                  <a:lnTo>
                    <a:pt x="892" y="44"/>
                  </a:lnTo>
                  <a:lnTo>
                    <a:pt x="892" y="44"/>
                  </a:lnTo>
                  <a:lnTo>
                    <a:pt x="890" y="44"/>
                  </a:lnTo>
                  <a:lnTo>
                    <a:pt x="890" y="44"/>
                  </a:lnTo>
                  <a:lnTo>
                    <a:pt x="888" y="46"/>
                  </a:lnTo>
                  <a:lnTo>
                    <a:pt x="888" y="46"/>
                  </a:lnTo>
                  <a:lnTo>
                    <a:pt x="882" y="44"/>
                  </a:lnTo>
                  <a:lnTo>
                    <a:pt x="882" y="44"/>
                  </a:lnTo>
                  <a:lnTo>
                    <a:pt x="876" y="42"/>
                  </a:lnTo>
                  <a:lnTo>
                    <a:pt x="876" y="42"/>
                  </a:lnTo>
                  <a:lnTo>
                    <a:pt x="874" y="42"/>
                  </a:lnTo>
                  <a:lnTo>
                    <a:pt x="870" y="42"/>
                  </a:lnTo>
                  <a:lnTo>
                    <a:pt x="870" y="42"/>
                  </a:lnTo>
                  <a:lnTo>
                    <a:pt x="866" y="44"/>
                  </a:lnTo>
                  <a:lnTo>
                    <a:pt x="866" y="44"/>
                  </a:lnTo>
                  <a:lnTo>
                    <a:pt x="862" y="46"/>
                  </a:lnTo>
                  <a:lnTo>
                    <a:pt x="862" y="46"/>
                  </a:lnTo>
                  <a:lnTo>
                    <a:pt x="858" y="46"/>
                  </a:lnTo>
                  <a:lnTo>
                    <a:pt x="858" y="46"/>
                  </a:lnTo>
                  <a:lnTo>
                    <a:pt x="856" y="44"/>
                  </a:lnTo>
                  <a:lnTo>
                    <a:pt x="856" y="44"/>
                  </a:lnTo>
                  <a:lnTo>
                    <a:pt x="852" y="44"/>
                  </a:lnTo>
                  <a:lnTo>
                    <a:pt x="852" y="44"/>
                  </a:lnTo>
                  <a:lnTo>
                    <a:pt x="850" y="44"/>
                  </a:lnTo>
                  <a:lnTo>
                    <a:pt x="850" y="44"/>
                  </a:lnTo>
                  <a:lnTo>
                    <a:pt x="848" y="40"/>
                  </a:lnTo>
                  <a:lnTo>
                    <a:pt x="846" y="40"/>
                  </a:lnTo>
                  <a:lnTo>
                    <a:pt x="846" y="40"/>
                  </a:lnTo>
                  <a:lnTo>
                    <a:pt x="844" y="42"/>
                  </a:lnTo>
                  <a:lnTo>
                    <a:pt x="844" y="42"/>
                  </a:lnTo>
                  <a:lnTo>
                    <a:pt x="840" y="42"/>
                  </a:lnTo>
                  <a:lnTo>
                    <a:pt x="836" y="40"/>
                  </a:lnTo>
                  <a:lnTo>
                    <a:pt x="836" y="40"/>
                  </a:lnTo>
                  <a:lnTo>
                    <a:pt x="834" y="38"/>
                  </a:lnTo>
                  <a:lnTo>
                    <a:pt x="834" y="38"/>
                  </a:lnTo>
                  <a:lnTo>
                    <a:pt x="830" y="40"/>
                  </a:lnTo>
                  <a:lnTo>
                    <a:pt x="828" y="38"/>
                  </a:lnTo>
                  <a:lnTo>
                    <a:pt x="828" y="38"/>
                  </a:lnTo>
                  <a:lnTo>
                    <a:pt x="820" y="40"/>
                  </a:lnTo>
                  <a:lnTo>
                    <a:pt x="820" y="40"/>
                  </a:lnTo>
                  <a:lnTo>
                    <a:pt x="820" y="40"/>
                  </a:lnTo>
                  <a:lnTo>
                    <a:pt x="820" y="40"/>
                  </a:lnTo>
                  <a:lnTo>
                    <a:pt x="816" y="42"/>
                  </a:lnTo>
                  <a:lnTo>
                    <a:pt x="816" y="42"/>
                  </a:lnTo>
                  <a:lnTo>
                    <a:pt x="812" y="40"/>
                  </a:lnTo>
                  <a:lnTo>
                    <a:pt x="812" y="40"/>
                  </a:lnTo>
                  <a:lnTo>
                    <a:pt x="808" y="40"/>
                  </a:lnTo>
                  <a:lnTo>
                    <a:pt x="808" y="40"/>
                  </a:lnTo>
                  <a:lnTo>
                    <a:pt x="806" y="40"/>
                  </a:lnTo>
                  <a:lnTo>
                    <a:pt x="806" y="40"/>
                  </a:lnTo>
                  <a:lnTo>
                    <a:pt x="804" y="40"/>
                  </a:lnTo>
                  <a:lnTo>
                    <a:pt x="804" y="40"/>
                  </a:lnTo>
                  <a:lnTo>
                    <a:pt x="802" y="38"/>
                  </a:lnTo>
                  <a:lnTo>
                    <a:pt x="802" y="38"/>
                  </a:lnTo>
                  <a:lnTo>
                    <a:pt x="800" y="40"/>
                  </a:lnTo>
                  <a:lnTo>
                    <a:pt x="800" y="40"/>
                  </a:lnTo>
                  <a:lnTo>
                    <a:pt x="800" y="40"/>
                  </a:lnTo>
                  <a:lnTo>
                    <a:pt x="794" y="42"/>
                  </a:lnTo>
                  <a:lnTo>
                    <a:pt x="794" y="42"/>
                  </a:lnTo>
                  <a:lnTo>
                    <a:pt x="792" y="40"/>
                  </a:lnTo>
                  <a:lnTo>
                    <a:pt x="792" y="40"/>
                  </a:lnTo>
                  <a:lnTo>
                    <a:pt x="790" y="40"/>
                  </a:lnTo>
                  <a:lnTo>
                    <a:pt x="790" y="40"/>
                  </a:lnTo>
                  <a:lnTo>
                    <a:pt x="790" y="40"/>
                  </a:lnTo>
                  <a:lnTo>
                    <a:pt x="788" y="42"/>
                  </a:lnTo>
                  <a:lnTo>
                    <a:pt x="788" y="42"/>
                  </a:lnTo>
                  <a:lnTo>
                    <a:pt x="786" y="42"/>
                  </a:lnTo>
                  <a:lnTo>
                    <a:pt x="786" y="42"/>
                  </a:lnTo>
                  <a:lnTo>
                    <a:pt x="782" y="40"/>
                  </a:lnTo>
                  <a:lnTo>
                    <a:pt x="782" y="40"/>
                  </a:lnTo>
                  <a:lnTo>
                    <a:pt x="778" y="40"/>
                  </a:lnTo>
                  <a:lnTo>
                    <a:pt x="778" y="40"/>
                  </a:lnTo>
                  <a:lnTo>
                    <a:pt x="776" y="42"/>
                  </a:lnTo>
                  <a:lnTo>
                    <a:pt x="772" y="42"/>
                  </a:lnTo>
                  <a:lnTo>
                    <a:pt x="772" y="42"/>
                  </a:lnTo>
                  <a:lnTo>
                    <a:pt x="770" y="42"/>
                  </a:lnTo>
                  <a:lnTo>
                    <a:pt x="770" y="42"/>
                  </a:lnTo>
                  <a:lnTo>
                    <a:pt x="766" y="40"/>
                  </a:lnTo>
                  <a:lnTo>
                    <a:pt x="766" y="40"/>
                  </a:lnTo>
                  <a:lnTo>
                    <a:pt x="764" y="40"/>
                  </a:lnTo>
                  <a:lnTo>
                    <a:pt x="764" y="40"/>
                  </a:lnTo>
                  <a:lnTo>
                    <a:pt x="762" y="42"/>
                  </a:lnTo>
                  <a:lnTo>
                    <a:pt x="762" y="42"/>
                  </a:lnTo>
                  <a:lnTo>
                    <a:pt x="758" y="42"/>
                  </a:lnTo>
                  <a:lnTo>
                    <a:pt x="758" y="42"/>
                  </a:lnTo>
                  <a:lnTo>
                    <a:pt x="756" y="42"/>
                  </a:lnTo>
                  <a:lnTo>
                    <a:pt x="756" y="42"/>
                  </a:lnTo>
                  <a:lnTo>
                    <a:pt x="752" y="42"/>
                  </a:lnTo>
                  <a:lnTo>
                    <a:pt x="752" y="42"/>
                  </a:lnTo>
                  <a:lnTo>
                    <a:pt x="744" y="44"/>
                  </a:lnTo>
                  <a:lnTo>
                    <a:pt x="744" y="44"/>
                  </a:lnTo>
                  <a:lnTo>
                    <a:pt x="738" y="42"/>
                  </a:lnTo>
                  <a:lnTo>
                    <a:pt x="738" y="42"/>
                  </a:lnTo>
                  <a:lnTo>
                    <a:pt x="734" y="40"/>
                  </a:lnTo>
                  <a:lnTo>
                    <a:pt x="734" y="40"/>
                  </a:lnTo>
                  <a:lnTo>
                    <a:pt x="732" y="42"/>
                  </a:lnTo>
                  <a:lnTo>
                    <a:pt x="732" y="42"/>
                  </a:lnTo>
                  <a:lnTo>
                    <a:pt x="728" y="42"/>
                  </a:lnTo>
                  <a:lnTo>
                    <a:pt x="726" y="42"/>
                  </a:lnTo>
                  <a:lnTo>
                    <a:pt x="726" y="42"/>
                  </a:lnTo>
                  <a:lnTo>
                    <a:pt x="724" y="42"/>
                  </a:lnTo>
                  <a:lnTo>
                    <a:pt x="724" y="42"/>
                  </a:lnTo>
                  <a:lnTo>
                    <a:pt x="720" y="42"/>
                  </a:lnTo>
                  <a:lnTo>
                    <a:pt x="720" y="42"/>
                  </a:lnTo>
                  <a:lnTo>
                    <a:pt x="718" y="42"/>
                  </a:lnTo>
                  <a:lnTo>
                    <a:pt x="718" y="42"/>
                  </a:lnTo>
                  <a:lnTo>
                    <a:pt x="712" y="42"/>
                  </a:lnTo>
                  <a:lnTo>
                    <a:pt x="712" y="42"/>
                  </a:lnTo>
                  <a:lnTo>
                    <a:pt x="710" y="42"/>
                  </a:lnTo>
                  <a:lnTo>
                    <a:pt x="710" y="42"/>
                  </a:lnTo>
                  <a:lnTo>
                    <a:pt x="706" y="42"/>
                  </a:lnTo>
                  <a:lnTo>
                    <a:pt x="706" y="42"/>
                  </a:lnTo>
                  <a:lnTo>
                    <a:pt x="704" y="44"/>
                  </a:lnTo>
                  <a:lnTo>
                    <a:pt x="704" y="44"/>
                  </a:lnTo>
                  <a:lnTo>
                    <a:pt x="702" y="42"/>
                  </a:lnTo>
                  <a:lnTo>
                    <a:pt x="702" y="42"/>
                  </a:lnTo>
                  <a:lnTo>
                    <a:pt x="696" y="44"/>
                  </a:lnTo>
                  <a:lnTo>
                    <a:pt x="696" y="44"/>
                  </a:lnTo>
                  <a:lnTo>
                    <a:pt x="692" y="44"/>
                  </a:lnTo>
                  <a:lnTo>
                    <a:pt x="692" y="44"/>
                  </a:lnTo>
                  <a:lnTo>
                    <a:pt x="690" y="44"/>
                  </a:lnTo>
                  <a:lnTo>
                    <a:pt x="690" y="44"/>
                  </a:lnTo>
                  <a:lnTo>
                    <a:pt x="688" y="44"/>
                  </a:lnTo>
                  <a:lnTo>
                    <a:pt x="688" y="44"/>
                  </a:lnTo>
                  <a:lnTo>
                    <a:pt x="686" y="44"/>
                  </a:lnTo>
                  <a:lnTo>
                    <a:pt x="686" y="44"/>
                  </a:lnTo>
                  <a:lnTo>
                    <a:pt x="680" y="44"/>
                  </a:lnTo>
                  <a:lnTo>
                    <a:pt x="680" y="44"/>
                  </a:lnTo>
                  <a:lnTo>
                    <a:pt x="676" y="44"/>
                  </a:lnTo>
                  <a:lnTo>
                    <a:pt x="676" y="44"/>
                  </a:lnTo>
                  <a:lnTo>
                    <a:pt x="668" y="44"/>
                  </a:lnTo>
                  <a:lnTo>
                    <a:pt x="660" y="42"/>
                  </a:lnTo>
                  <a:lnTo>
                    <a:pt x="660" y="42"/>
                  </a:lnTo>
                  <a:lnTo>
                    <a:pt x="658" y="42"/>
                  </a:lnTo>
                  <a:lnTo>
                    <a:pt x="658" y="42"/>
                  </a:lnTo>
                  <a:lnTo>
                    <a:pt x="654" y="42"/>
                  </a:lnTo>
                  <a:lnTo>
                    <a:pt x="652" y="42"/>
                  </a:lnTo>
                  <a:lnTo>
                    <a:pt x="652" y="42"/>
                  </a:lnTo>
                  <a:lnTo>
                    <a:pt x="648" y="42"/>
                  </a:lnTo>
                  <a:lnTo>
                    <a:pt x="648" y="42"/>
                  </a:lnTo>
                  <a:lnTo>
                    <a:pt x="646" y="42"/>
                  </a:lnTo>
                  <a:lnTo>
                    <a:pt x="646" y="42"/>
                  </a:lnTo>
                  <a:lnTo>
                    <a:pt x="636" y="42"/>
                  </a:lnTo>
                  <a:lnTo>
                    <a:pt x="636" y="42"/>
                  </a:lnTo>
                  <a:lnTo>
                    <a:pt x="636" y="42"/>
                  </a:lnTo>
                  <a:lnTo>
                    <a:pt x="636" y="42"/>
                  </a:lnTo>
                  <a:lnTo>
                    <a:pt x="636" y="42"/>
                  </a:lnTo>
                  <a:lnTo>
                    <a:pt x="636" y="42"/>
                  </a:lnTo>
                  <a:lnTo>
                    <a:pt x="636" y="42"/>
                  </a:lnTo>
                  <a:lnTo>
                    <a:pt x="636" y="42"/>
                  </a:lnTo>
                  <a:lnTo>
                    <a:pt x="634" y="42"/>
                  </a:lnTo>
                  <a:lnTo>
                    <a:pt x="634" y="42"/>
                  </a:lnTo>
                  <a:lnTo>
                    <a:pt x="630" y="42"/>
                  </a:lnTo>
                  <a:lnTo>
                    <a:pt x="630" y="42"/>
                  </a:lnTo>
                  <a:lnTo>
                    <a:pt x="628" y="42"/>
                  </a:lnTo>
                  <a:lnTo>
                    <a:pt x="628" y="42"/>
                  </a:lnTo>
                  <a:lnTo>
                    <a:pt x="622" y="42"/>
                  </a:lnTo>
                  <a:lnTo>
                    <a:pt x="622" y="42"/>
                  </a:lnTo>
                  <a:lnTo>
                    <a:pt x="614" y="42"/>
                  </a:lnTo>
                  <a:lnTo>
                    <a:pt x="614" y="42"/>
                  </a:lnTo>
                  <a:lnTo>
                    <a:pt x="612" y="42"/>
                  </a:lnTo>
                  <a:lnTo>
                    <a:pt x="608" y="42"/>
                  </a:lnTo>
                  <a:lnTo>
                    <a:pt x="608" y="42"/>
                  </a:lnTo>
                  <a:lnTo>
                    <a:pt x="608" y="42"/>
                  </a:lnTo>
                  <a:lnTo>
                    <a:pt x="608" y="42"/>
                  </a:lnTo>
                  <a:lnTo>
                    <a:pt x="606" y="42"/>
                  </a:lnTo>
                  <a:lnTo>
                    <a:pt x="606" y="42"/>
                  </a:lnTo>
                  <a:lnTo>
                    <a:pt x="604" y="42"/>
                  </a:lnTo>
                  <a:lnTo>
                    <a:pt x="604" y="42"/>
                  </a:lnTo>
                  <a:lnTo>
                    <a:pt x="600" y="42"/>
                  </a:lnTo>
                  <a:lnTo>
                    <a:pt x="600" y="42"/>
                  </a:lnTo>
                  <a:lnTo>
                    <a:pt x="596" y="42"/>
                  </a:lnTo>
                  <a:lnTo>
                    <a:pt x="596" y="42"/>
                  </a:lnTo>
                  <a:lnTo>
                    <a:pt x="594" y="42"/>
                  </a:lnTo>
                  <a:lnTo>
                    <a:pt x="594" y="42"/>
                  </a:lnTo>
                  <a:lnTo>
                    <a:pt x="588" y="42"/>
                  </a:lnTo>
                  <a:lnTo>
                    <a:pt x="588" y="42"/>
                  </a:lnTo>
                  <a:lnTo>
                    <a:pt x="586" y="42"/>
                  </a:lnTo>
                  <a:lnTo>
                    <a:pt x="586" y="42"/>
                  </a:lnTo>
                  <a:lnTo>
                    <a:pt x="582" y="42"/>
                  </a:lnTo>
                  <a:lnTo>
                    <a:pt x="582" y="42"/>
                  </a:lnTo>
                  <a:lnTo>
                    <a:pt x="580" y="42"/>
                  </a:lnTo>
                  <a:lnTo>
                    <a:pt x="580" y="42"/>
                  </a:lnTo>
                  <a:lnTo>
                    <a:pt x="576" y="42"/>
                  </a:lnTo>
                  <a:lnTo>
                    <a:pt x="576" y="42"/>
                  </a:lnTo>
                  <a:lnTo>
                    <a:pt x="574" y="42"/>
                  </a:lnTo>
                  <a:lnTo>
                    <a:pt x="574" y="42"/>
                  </a:lnTo>
                  <a:lnTo>
                    <a:pt x="570" y="42"/>
                  </a:lnTo>
                  <a:lnTo>
                    <a:pt x="570" y="42"/>
                  </a:lnTo>
                  <a:lnTo>
                    <a:pt x="566" y="42"/>
                  </a:lnTo>
                  <a:lnTo>
                    <a:pt x="566" y="42"/>
                  </a:lnTo>
                  <a:lnTo>
                    <a:pt x="564" y="42"/>
                  </a:lnTo>
                  <a:lnTo>
                    <a:pt x="564" y="42"/>
                  </a:lnTo>
                  <a:lnTo>
                    <a:pt x="560" y="42"/>
                  </a:lnTo>
                  <a:lnTo>
                    <a:pt x="560" y="42"/>
                  </a:lnTo>
                  <a:lnTo>
                    <a:pt x="542" y="42"/>
                  </a:lnTo>
                  <a:lnTo>
                    <a:pt x="542" y="42"/>
                  </a:lnTo>
                  <a:lnTo>
                    <a:pt x="540" y="44"/>
                  </a:lnTo>
                  <a:lnTo>
                    <a:pt x="540" y="44"/>
                  </a:lnTo>
                  <a:lnTo>
                    <a:pt x="536" y="42"/>
                  </a:lnTo>
                  <a:lnTo>
                    <a:pt x="532" y="44"/>
                  </a:lnTo>
                  <a:lnTo>
                    <a:pt x="532" y="44"/>
                  </a:lnTo>
                  <a:lnTo>
                    <a:pt x="528" y="42"/>
                  </a:lnTo>
                  <a:lnTo>
                    <a:pt x="528" y="42"/>
                  </a:lnTo>
                  <a:lnTo>
                    <a:pt x="528" y="42"/>
                  </a:lnTo>
                  <a:lnTo>
                    <a:pt x="526" y="44"/>
                  </a:lnTo>
                  <a:lnTo>
                    <a:pt x="526" y="44"/>
                  </a:lnTo>
                  <a:lnTo>
                    <a:pt x="518" y="44"/>
                  </a:lnTo>
                  <a:lnTo>
                    <a:pt x="518" y="44"/>
                  </a:lnTo>
                  <a:lnTo>
                    <a:pt x="514" y="46"/>
                  </a:lnTo>
                  <a:lnTo>
                    <a:pt x="514" y="46"/>
                  </a:lnTo>
                  <a:lnTo>
                    <a:pt x="510" y="46"/>
                  </a:lnTo>
                  <a:lnTo>
                    <a:pt x="510" y="46"/>
                  </a:lnTo>
                  <a:lnTo>
                    <a:pt x="508" y="46"/>
                  </a:lnTo>
                  <a:lnTo>
                    <a:pt x="508" y="46"/>
                  </a:lnTo>
                  <a:lnTo>
                    <a:pt x="504" y="46"/>
                  </a:lnTo>
                  <a:lnTo>
                    <a:pt x="504" y="46"/>
                  </a:lnTo>
                  <a:lnTo>
                    <a:pt x="500" y="46"/>
                  </a:lnTo>
                  <a:lnTo>
                    <a:pt x="500" y="46"/>
                  </a:lnTo>
                  <a:lnTo>
                    <a:pt x="500" y="46"/>
                  </a:lnTo>
                  <a:lnTo>
                    <a:pt x="500" y="46"/>
                  </a:lnTo>
                  <a:lnTo>
                    <a:pt x="498" y="46"/>
                  </a:lnTo>
                  <a:lnTo>
                    <a:pt x="498" y="46"/>
                  </a:lnTo>
                  <a:lnTo>
                    <a:pt x="498" y="46"/>
                  </a:lnTo>
                  <a:lnTo>
                    <a:pt x="498" y="46"/>
                  </a:lnTo>
                  <a:lnTo>
                    <a:pt x="498" y="46"/>
                  </a:lnTo>
                  <a:lnTo>
                    <a:pt x="498" y="46"/>
                  </a:lnTo>
                  <a:lnTo>
                    <a:pt x="496" y="46"/>
                  </a:lnTo>
                  <a:lnTo>
                    <a:pt x="496" y="46"/>
                  </a:lnTo>
                  <a:lnTo>
                    <a:pt x="494" y="46"/>
                  </a:lnTo>
                  <a:lnTo>
                    <a:pt x="494" y="46"/>
                  </a:lnTo>
                  <a:lnTo>
                    <a:pt x="490" y="46"/>
                  </a:lnTo>
                  <a:lnTo>
                    <a:pt x="490" y="46"/>
                  </a:lnTo>
                  <a:lnTo>
                    <a:pt x="486" y="44"/>
                  </a:lnTo>
                  <a:lnTo>
                    <a:pt x="486" y="44"/>
                  </a:lnTo>
                  <a:lnTo>
                    <a:pt x="484" y="44"/>
                  </a:lnTo>
                  <a:lnTo>
                    <a:pt x="484" y="44"/>
                  </a:lnTo>
                  <a:lnTo>
                    <a:pt x="482" y="44"/>
                  </a:lnTo>
                  <a:lnTo>
                    <a:pt x="482" y="44"/>
                  </a:lnTo>
                  <a:lnTo>
                    <a:pt x="478" y="44"/>
                  </a:lnTo>
                  <a:lnTo>
                    <a:pt x="478" y="44"/>
                  </a:lnTo>
                  <a:lnTo>
                    <a:pt x="476" y="44"/>
                  </a:lnTo>
                  <a:lnTo>
                    <a:pt x="476" y="44"/>
                  </a:lnTo>
                  <a:lnTo>
                    <a:pt x="472" y="46"/>
                  </a:lnTo>
                  <a:lnTo>
                    <a:pt x="468" y="44"/>
                  </a:lnTo>
                  <a:lnTo>
                    <a:pt x="468" y="44"/>
                  </a:lnTo>
                  <a:lnTo>
                    <a:pt x="466" y="46"/>
                  </a:lnTo>
                  <a:lnTo>
                    <a:pt x="464" y="46"/>
                  </a:lnTo>
                  <a:lnTo>
                    <a:pt x="464" y="46"/>
                  </a:lnTo>
                  <a:lnTo>
                    <a:pt x="464" y="44"/>
                  </a:lnTo>
                  <a:lnTo>
                    <a:pt x="464" y="44"/>
                  </a:lnTo>
                  <a:lnTo>
                    <a:pt x="462" y="44"/>
                  </a:lnTo>
                  <a:lnTo>
                    <a:pt x="462" y="44"/>
                  </a:lnTo>
                  <a:lnTo>
                    <a:pt x="462" y="42"/>
                  </a:lnTo>
                  <a:lnTo>
                    <a:pt x="462" y="42"/>
                  </a:lnTo>
                  <a:lnTo>
                    <a:pt x="456" y="42"/>
                  </a:lnTo>
                  <a:lnTo>
                    <a:pt x="456" y="42"/>
                  </a:lnTo>
                  <a:lnTo>
                    <a:pt x="450" y="42"/>
                  </a:lnTo>
                  <a:lnTo>
                    <a:pt x="450" y="42"/>
                  </a:lnTo>
                  <a:lnTo>
                    <a:pt x="448" y="44"/>
                  </a:lnTo>
                  <a:lnTo>
                    <a:pt x="448" y="44"/>
                  </a:lnTo>
                  <a:lnTo>
                    <a:pt x="442" y="44"/>
                  </a:lnTo>
                  <a:lnTo>
                    <a:pt x="442" y="44"/>
                  </a:lnTo>
                  <a:lnTo>
                    <a:pt x="438" y="44"/>
                  </a:lnTo>
                  <a:lnTo>
                    <a:pt x="438" y="44"/>
                  </a:lnTo>
                  <a:lnTo>
                    <a:pt x="436" y="46"/>
                  </a:lnTo>
                  <a:lnTo>
                    <a:pt x="436" y="46"/>
                  </a:lnTo>
                  <a:lnTo>
                    <a:pt x="432" y="44"/>
                  </a:lnTo>
                  <a:lnTo>
                    <a:pt x="432" y="44"/>
                  </a:lnTo>
                  <a:lnTo>
                    <a:pt x="428" y="44"/>
                  </a:lnTo>
                  <a:lnTo>
                    <a:pt x="428" y="44"/>
                  </a:lnTo>
                  <a:lnTo>
                    <a:pt x="428" y="44"/>
                  </a:lnTo>
                  <a:lnTo>
                    <a:pt x="428" y="44"/>
                  </a:lnTo>
                  <a:lnTo>
                    <a:pt x="426" y="44"/>
                  </a:lnTo>
                  <a:lnTo>
                    <a:pt x="426" y="44"/>
                  </a:lnTo>
                  <a:lnTo>
                    <a:pt x="426" y="44"/>
                  </a:lnTo>
                  <a:lnTo>
                    <a:pt x="426" y="44"/>
                  </a:lnTo>
                  <a:lnTo>
                    <a:pt x="420" y="42"/>
                  </a:lnTo>
                  <a:lnTo>
                    <a:pt x="420" y="42"/>
                  </a:lnTo>
                  <a:lnTo>
                    <a:pt x="418" y="44"/>
                  </a:lnTo>
                  <a:lnTo>
                    <a:pt x="418" y="44"/>
                  </a:lnTo>
                  <a:lnTo>
                    <a:pt x="416" y="42"/>
                  </a:lnTo>
                  <a:lnTo>
                    <a:pt x="416" y="40"/>
                  </a:lnTo>
                  <a:lnTo>
                    <a:pt x="416" y="40"/>
                  </a:lnTo>
                  <a:lnTo>
                    <a:pt x="412" y="40"/>
                  </a:lnTo>
                  <a:lnTo>
                    <a:pt x="412" y="40"/>
                  </a:lnTo>
                  <a:lnTo>
                    <a:pt x="412" y="42"/>
                  </a:lnTo>
                  <a:lnTo>
                    <a:pt x="412" y="42"/>
                  </a:lnTo>
                  <a:lnTo>
                    <a:pt x="410" y="44"/>
                  </a:lnTo>
                  <a:lnTo>
                    <a:pt x="410" y="44"/>
                  </a:lnTo>
                  <a:lnTo>
                    <a:pt x="404" y="44"/>
                  </a:lnTo>
                  <a:lnTo>
                    <a:pt x="404" y="44"/>
                  </a:lnTo>
                  <a:lnTo>
                    <a:pt x="400" y="44"/>
                  </a:lnTo>
                  <a:lnTo>
                    <a:pt x="400" y="44"/>
                  </a:lnTo>
                  <a:lnTo>
                    <a:pt x="396" y="42"/>
                  </a:lnTo>
                  <a:lnTo>
                    <a:pt x="396" y="42"/>
                  </a:lnTo>
                  <a:lnTo>
                    <a:pt x="394" y="44"/>
                  </a:lnTo>
                  <a:lnTo>
                    <a:pt x="394" y="44"/>
                  </a:lnTo>
                  <a:lnTo>
                    <a:pt x="390" y="44"/>
                  </a:lnTo>
                  <a:lnTo>
                    <a:pt x="390" y="44"/>
                  </a:lnTo>
                  <a:lnTo>
                    <a:pt x="386" y="42"/>
                  </a:lnTo>
                  <a:lnTo>
                    <a:pt x="386" y="42"/>
                  </a:lnTo>
                  <a:lnTo>
                    <a:pt x="376" y="44"/>
                  </a:lnTo>
                  <a:lnTo>
                    <a:pt x="376" y="44"/>
                  </a:lnTo>
                  <a:lnTo>
                    <a:pt x="374" y="42"/>
                  </a:lnTo>
                  <a:lnTo>
                    <a:pt x="374" y="42"/>
                  </a:lnTo>
                  <a:lnTo>
                    <a:pt x="368" y="42"/>
                  </a:lnTo>
                  <a:lnTo>
                    <a:pt x="368" y="42"/>
                  </a:lnTo>
                  <a:lnTo>
                    <a:pt x="366" y="42"/>
                  </a:lnTo>
                  <a:lnTo>
                    <a:pt x="366" y="42"/>
                  </a:lnTo>
                  <a:lnTo>
                    <a:pt x="362" y="42"/>
                  </a:lnTo>
                  <a:lnTo>
                    <a:pt x="362" y="42"/>
                  </a:lnTo>
                  <a:lnTo>
                    <a:pt x="362" y="42"/>
                  </a:lnTo>
                  <a:lnTo>
                    <a:pt x="362" y="42"/>
                  </a:lnTo>
                  <a:lnTo>
                    <a:pt x="362" y="42"/>
                  </a:lnTo>
                  <a:lnTo>
                    <a:pt x="362" y="42"/>
                  </a:lnTo>
                  <a:lnTo>
                    <a:pt x="360" y="42"/>
                  </a:lnTo>
                  <a:lnTo>
                    <a:pt x="360" y="42"/>
                  </a:lnTo>
                  <a:lnTo>
                    <a:pt x="358" y="42"/>
                  </a:lnTo>
                  <a:lnTo>
                    <a:pt x="358" y="42"/>
                  </a:lnTo>
                  <a:lnTo>
                    <a:pt x="352" y="44"/>
                  </a:lnTo>
                  <a:lnTo>
                    <a:pt x="352" y="44"/>
                  </a:lnTo>
                  <a:lnTo>
                    <a:pt x="344" y="42"/>
                  </a:lnTo>
                  <a:lnTo>
                    <a:pt x="344" y="42"/>
                  </a:lnTo>
                  <a:lnTo>
                    <a:pt x="342" y="44"/>
                  </a:lnTo>
                  <a:lnTo>
                    <a:pt x="342" y="44"/>
                  </a:lnTo>
                  <a:lnTo>
                    <a:pt x="338" y="42"/>
                  </a:lnTo>
                  <a:lnTo>
                    <a:pt x="338" y="42"/>
                  </a:lnTo>
                  <a:lnTo>
                    <a:pt x="330" y="44"/>
                  </a:lnTo>
                  <a:lnTo>
                    <a:pt x="330" y="44"/>
                  </a:lnTo>
                  <a:lnTo>
                    <a:pt x="328" y="44"/>
                  </a:lnTo>
                  <a:lnTo>
                    <a:pt x="328" y="44"/>
                  </a:lnTo>
                  <a:lnTo>
                    <a:pt x="322" y="42"/>
                  </a:lnTo>
                  <a:lnTo>
                    <a:pt x="322" y="42"/>
                  </a:lnTo>
                  <a:lnTo>
                    <a:pt x="316" y="42"/>
                  </a:lnTo>
                  <a:lnTo>
                    <a:pt x="316" y="42"/>
                  </a:lnTo>
                  <a:lnTo>
                    <a:pt x="316" y="42"/>
                  </a:lnTo>
                  <a:lnTo>
                    <a:pt x="316" y="42"/>
                  </a:lnTo>
                  <a:lnTo>
                    <a:pt x="316" y="42"/>
                  </a:lnTo>
                  <a:lnTo>
                    <a:pt x="316" y="42"/>
                  </a:lnTo>
                  <a:lnTo>
                    <a:pt x="314" y="42"/>
                  </a:lnTo>
                  <a:lnTo>
                    <a:pt x="314" y="42"/>
                  </a:lnTo>
                  <a:lnTo>
                    <a:pt x="310" y="42"/>
                  </a:lnTo>
                  <a:lnTo>
                    <a:pt x="310" y="42"/>
                  </a:lnTo>
                  <a:lnTo>
                    <a:pt x="310" y="40"/>
                  </a:lnTo>
                  <a:lnTo>
                    <a:pt x="310" y="40"/>
                  </a:lnTo>
                  <a:lnTo>
                    <a:pt x="308" y="40"/>
                  </a:lnTo>
                  <a:lnTo>
                    <a:pt x="308" y="42"/>
                  </a:lnTo>
                  <a:lnTo>
                    <a:pt x="308" y="42"/>
                  </a:lnTo>
                  <a:lnTo>
                    <a:pt x="306" y="42"/>
                  </a:lnTo>
                  <a:lnTo>
                    <a:pt x="306" y="42"/>
                  </a:lnTo>
                  <a:lnTo>
                    <a:pt x="298" y="42"/>
                  </a:lnTo>
                  <a:lnTo>
                    <a:pt x="298" y="42"/>
                  </a:lnTo>
                  <a:lnTo>
                    <a:pt x="296" y="42"/>
                  </a:lnTo>
                  <a:lnTo>
                    <a:pt x="296" y="42"/>
                  </a:lnTo>
                  <a:lnTo>
                    <a:pt x="294" y="42"/>
                  </a:lnTo>
                  <a:lnTo>
                    <a:pt x="294" y="42"/>
                  </a:lnTo>
                  <a:lnTo>
                    <a:pt x="290" y="42"/>
                  </a:lnTo>
                  <a:lnTo>
                    <a:pt x="290" y="42"/>
                  </a:lnTo>
                  <a:lnTo>
                    <a:pt x="288" y="42"/>
                  </a:lnTo>
                  <a:lnTo>
                    <a:pt x="288" y="42"/>
                  </a:lnTo>
                  <a:lnTo>
                    <a:pt x="286" y="42"/>
                  </a:lnTo>
                  <a:lnTo>
                    <a:pt x="286" y="42"/>
                  </a:lnTo>
                  <a:lnTo>
                    <a:pt x="286" y="40"/>
                  </a:lnTo>
                  <a:lnTo>
                    <a:pt x="286" y="40"/>
                  </a:lnTo>
                  <a:lnTo>
                    <a:pt x="282" y="42"/>
                  </a:lnTo>
                  <a:lnTo>
                    <a:pt x="282" y="42"/>
                  </a:lnTo>
                  <a:lnTo>
                    <a:pt x="278" y="40"/>
                  </a:lnTo>
                  <a:lnTo>
                    <a:pt x="278" y="40"/>
                  </a:lnTo>
                  <a:lnTo>
                    <a:pt x="276" y="40"/>
                  </a:lnTo>
                  <a:lnTo>
                    <a:pt x="274" y="40"/>
                  </a:lnTo>
                  <a:lnTo>
                    <a:pt x="274" y="40"/>
                  </a:lnTo>
                  <a:lnTo>
                    <a:pt x="270" y="40"/>
                  </a:lnTo>
                  <a:lnTo>
                    <a:pt x="270" y="40"/>
                  </a:lnTo>
                  <a:lnTo>
                    <a:pt x="268" y="42"/>
                  </a:lnTo>
                  <a:lnTo>
                    <a:pt x="268" y="42"/>
                  </a:lnTo>
                  <a:lnTo>
                    <a:pt x="264" y="40"/>
                  </a:lnTo>
                  <a:lnTo>
                    <a:pt x="264" y="40"/>
                  </a:lnTo>
                  <a:lnTo>
                    <a:pt x="260" y="40"/>
                  </a:lnTo>
                  <a:lnTo>
                    <a:pt x="260" y="40"/>
                  </a:lnTo>
                  <a:lnTo>
                    <a:pt x="258" y="40"/>
                  </a:lnTo>
                  <a:lnTo>
                    <a:pt x="258" y="40"/>
                  </a:lnTo>
                  <a:lnTo>
                    <a:pt x="252" y="40"/>
                  </a:lnTo>
                  <a:lnTo>
                    <a:pt x="252" y="40"/>
                  </a:lnTo>
                  <a:lnTo>
                    <a:pt x="246" y="40"/>
                  </a:lnTo>
                  <a:lnTo>
                    <a:pt x="242" y="40"/>
                  </a:lnTo>
                  <a:lnTo>
                    <a:pt x="242" y="40"/>
                  </a:lnTo>
                  <a:lnTo>
                    <a:pt x="238" y="40"/>
                  </a:lnTo>
                  <a:lnTo>
                    <a:pt x="234" y="40"/>
                  </a:lnTo>
                  <a:lnTo>
                    <a:pt x="234" y="40"/>
                  </a:lnTo>
                  <a:lnTo>
                    <a:pt x="234" y="40"/>
                  </a:lnTo>
                  <a:lnTo>
                    <a:pt x="234" y="40"/>
                  </a:lnTo>
                  <a:lnTo>
                    <a:pt x="230" y="40"/>
                  </a:lnTo>
                  <a:lnTo>
                    <a:pt x="230" y="40"/>
                  </a:lnTo>
                  <a:lnTo>
                    <a:pt x="228" y="40"/>
                  </a:lnTo>
                  <a:lnTo>
                    <a:pt x="228" y="40"/>
                  </a:lnTo>
                  <a:lnTo>
                    <a:pt x="224" y="40"/>
                  </a:lnTo>
                  <a:lnTo>
                    <a:pt x="224" y="40"/>
                  </a:lnTo>
                  <a:lnTo>
                    <a:pt x="222" y="40"/>
                  </a:lnTo>
                  <a:lnTo>
                    <a:pt x="222" y="40"/>
                  </a:lnTo>
                  <a:lnTo>
                    <a:pt x="218" y="40"/>
                  </a:lnTo>
                  <a:lnTo>
                    <a:pt x="218" y="40"/>
                  </a:lnTo>
                  <a:lnTo>
                    <a:pt x="216" y="40"/>
                  </a:lnTo>
                  <a:lnTo>
                    <a:pt x="216" y="40"/>
                  </a:lnTo>
                  <a:lnTo>
                    <a:pt x="212" y="42"/>
                  </a:lnTo>
                  <a:lnTo>
                    <a:pt x="212" y="42"/>
                  </a:lnTo>
                  <a:lnTo>
                    <a:pt x="208" y="40"/>
                  </a:lnTo>
                  <a:lnTo>
                    <a:pt x="208" y="40"/>
                  </a:lnTo>
                  <a:lnTo>
                    <a:pt x="204" y="42"/>
                  </a:lnTo>
                  <a:lnTo>
                    <a:pt x="204" y="42"/>
                  </a:lnTo>
                  <a:lnTo>
                    <a:pt x="200" y="40"/>
                  </a:lnTo>
                  <a:lnTo>
                    <a:pt x="200" y="40"/>
                  </a:lnTo>
                  <a:lnTo>
                    <a:pt x="190" y="40"/>
                  </a:lnTo>
                  <a:lnTo>
                    <a:pt x="190" y="40"/>
                  </a:lnTo>
                  <a:lnTo>
                    <a:pt x="188" y="40"/>
                  </a:lnTo>
                  <a:lnTo>
                    <a:pt x="188" y="40"/>
                  </a:lnTo>
                  <a:lnTo>
                    <a:pt x="176" y="40"/>
                  </a:lnTo>
                  <a:lnTo>
                    <a:pt x="176" y="40"/>
                  </a:lnTo>
                  <a:lnTo>
                    <a:pt x="172" y="42"/>
                  </a:lnTo>
                  <a:lnTo>
                    <a:pt x="172" y="42"/>
                  </a:lnTo>
                  <a:lnTo>
                    <a:pt x="170" y="42"/>
                  </a:lnTo>
                  <a:lnTo>
                    <a:pt x="170" y="42"/>
                  </a:lnTo>
                  <a:lnTo>
                    <a:pt x="166" y="42"/>
                  </a:lnTo>
                  <a:lnTo>
                    <a:pt x="166" y="42"/>
                  </a:lnTo>
                  <a:lnTo>
                    <a:pt x="162" y="42"/>
                  </a:lnTo>
                  <a:lnTo>
                    <a:pt x="158" y="42"/>
                  </a:lnTo>
                  <a:lnTo>
                    <a:pt x="158" y="42"/>
                  </a:lnTo>
                  <a:lnTo>
                    <a:pt x="158" y="40"/>
                  </a:lnTo>
                  <a:lnTo>
                    <a:pt x="158" y="40"/>
                  </a:lnTo>
                  <a:lnTo>
                    <a:pt x="156" y="40"/>
                  </a:lnTo>
                  <a:lnTo>
                    <a:pt x="156" y="40"/>
                  </a:lnTo>
                  <a:lnTo>
                    <a:pt x="156" y="38"/>
                  </a:lnTo>
                  <a:lnTo>
                    <a:pt x="156" y="38"/>
                  </a:lnTo>
                  <a:lnTo>
                    <a:pt x="148" y="38"/>
                  </a:lnTo>
                  <a:lnTo>
                    <a:pt x="148" y="38"/>
                  </a:lnTo>
                  <a:lnTo>
                    <a:pt x="148" y="38"/>
                  </a:lnTo>
                  <a:lnTo>
                    <a:pt x="148" y="38"/>
                  </a:lnTo>
                  <a:lnTo>
                    <a:pt x="146" y="38"/>
                  </a:lnTo>
                  <a:lnTo>
                    <a:pt x="146" y="38"/>
                  </a:lnTo>
                  <a:lnTo>
                    <a:pt x="142" y="38"/>
                  </a:lnTo>
                  <a:lnTo>
                    <a:pt x="140" y="40"/>
                  </a:lnTo>
                  <a:lnTo>
                    <a:pt x="140" y="40"/>
                  </a:lnTo>
                  <a:lnTo>
                    <a:pt x="138" y="40"/>
                  </a:lnTo>
                  <a:lnTo>
                    <a:pt x="138" y="40"/>
                  </a:lnTo>
                  <a:lnTo>
                    <a:pt x="134" y="40"/>
                  </a:lnTo>
                  <a:lnTo>
                    <a:pt x="134" y="40"/>
                  </a:lnTo>
                  <a:lnTo>
                    <a:pt x="130" y="40"/>
                  </a:lnTo>
                  <a:lnTo>
                    <a:pt x="130" y="40"/>
                  </a:lnTo>
                  <a:lnTo>
                    <a:pt x="126" y="38"/>
                  </a:lnTo>
                  <a:lnTo>
                    <a:pt x="126" y="38"/>
                  </a:lnTo>
                  <a:lnTo>
                    <a:pt x="124" y="38"/>
                  </a:lnTo>
                  <a:lnTo>
                    <a:pt x="124" y="38"/>
                  </a:lnTo>
                  <a:lnTo>
                    <a:pt x="122" y="38"/>
                  </a:lnTo>
                  <a:lnTo>
                    <a:pt x="118" y="38"/>
                  </a:lnTo>
                  <a:lnTo>
                    <a:pt x="118" y="38"/>
                  </a:lnTo>
                  <a:lnTo>
                    <a:pt x="116" y="38"/>
                  </a:lnTo>
                  <a:lnTo>
                    <a:pt x="116" y="38"/>
                  </a:lnTo>
                  <a:lnTo>
                    <a:pt x="112" y="38"/>
                  </a:lnTo>
                  <a:lnTo>
                    <a:pt x="112" y="38"/>
                  </a:lnTo>
                  <a:lnTo>
                    <a:pt x="106" y="40"/>
                  </a:lnTo>
                  <a:lnTo>
                    <a:pt x="106" y="40"/>
                  </a:lnTo>
                  <a:lnTo>
                    <a:pt x="104" y="38"/>
                  </a:lnTo>
                  <a:lnTo>
                    <a:pt x="104" y="38"/>
                  </a:lnTo>
                  <a:lnTo>
                    <a:pt x="104" y="38"/>
                  </a:lnTo>
                  <a:lnTo>
                    <a:pt x="104" y="38"/>
                  </a:lnTo>
                  <a:lnTo>
                    <a:pt x="102" y="38"/>
                  </a:lnTo>
                  <a:lnTo>
                    <a:pt x="102" y="38"/>
                  </a:lnTo>
                  <a:lnTo>
                    <a:pt x="98" y="36"/>
                  </a:lnTo>
                  <a:lnTo>
                    <a:pt x="98" y="36"/>
                  </a:lnTo>
                  <a:lnTo>
                    <a:pt x="92" y="38"/>
                  </a:lnTo>
                  <a:lnTo>
                    <a:pt x="92" y="38"/>
                  </a:lnTo>
                  <a:lnTo>
                    <a:pt x="90" y="36"/>
                  </a:lnTo>
                  <a:lnTo>
                    <a:pt x="90" y="36"/>
                  </a:lnTo>
                  <a:lnTo>
                    <a:pt x="86" y="38"/>
                  </a:lnTo>
                  <a:lnTo>
                    <a:pt x="86" y="38"/>
                  </a:lnTo>
                  <a:lnTo>
                    <a:pt x="82" y="36"/>
                  </a:lnTo>
                  <a:lnTo>
                    <a:pt x="82" y="36"/>
                  </a:lnTo>
                  <a:lnTo>
                    <a:pt x="76" y="36"/>
                  </a:lnTo>
                  <a:lnTo>
                    <a:pt x="76" y="36"/>
                  </a:lnTo>
                  <a:lnTo>
                    <a:pt x="74" y="38"/>
                  </a:lnTo>
                  <a:lnTo>
                    <a:pt x="74" y="38"/>
                  </a:lnTo>
                  <a:lnTo>
                    <a:pt x="70" y="38"/>
                  </a:lnTo>
                  <a:lnTo>
                    <a:pt x="70" y="38"/>
                  </a:lnTo>
                  <a:lnTo>
                    <a:pt x="66" y="36"/>
                  </a:lnTo>
                  <a:lnTo>
                    <a:pt x="66" y="36"/>
                  </a:lnTo>
                  <a:lnTo>
                    <a:pt x="64" y="36"/>
                  </a:lnTo>
                  <a:lnTo>
                    <a:pt x="64" y="36"/>
                  </a:lnTo>
                  <a:lnTo>
                    <a:pt x="56" y="36"/>
                  </a:lnTo>
                  <a:lnTo>
                    <a:pt x="56" y="36"/>
                  </a:lnTo>
                  <a:lnTo>
                    <a:pt x="54" y="38"/>
                  </a:lnTo>
                  <a:lnTo>
                    <a:pt x="54" y="38"/>
                  </a:lnTo>
                  <a:lnTo>
                    <a:pt x="50" y="38"/>
                  </a:lnTo>
                  <a:lnTo>
                    <a:pt x="50" y="38"/>
                  </a:lnTo>
                  <a:lnTo>
                    <a:pt x="50" y="38"/>
                  </a:lnTo>
                  <a:lnTo>
                    <a:pt x="50" y="38"/>
                  </a:lnTo>
                  <a:lnTo>
                    <a:pt x="46" y="38"/>
                  </a:lnTo>
                  <a:lnTo>
                    <a:pt x="46" y="38"/>
                  </a:lnTo>
                  <a:lnTo>
                    <a:pt x="42" y="38"/>
                  </a:lnTo>
                  <a:lnTo>
                    <a:pt x="42" y="38"/>
                  </a:lnTo>
                  <a:lnTo>
                    <a:pt x="40" y="36"/>
                  </a:lnTo>
                  <a:lnTo>
                    <a:pt x="40" y="36"/>
                  </a:lnTo>
                  <a:lnTo>
                    <a:pt x="38" y="36"/>
                  </a:lnTo>
                  <a:lnTo>
                    <a:pt x="38" y="36"/>
                  </a:lnTo>
                  <a:lnTo>
                    <a:pt x="36" y="34"/>
                  </a:lnTo>
                  <a:lnTo>
                    <a:pt x="36" y="34"/>
                  </a:lnTo>
                  <a:lnTo>
                    <a:pt x="28" y="34"/>
                  </a:lnTo>
                  <a:lnTo>
                    <a:pt x="28" y="34"/>
                  </a:lnTo>
                  <a:lnTo>
                    <a:pt x="26" y="34"/>
                  </a:lnTo>
                  <a:lnTo>
                    <a:pt x="26" y="34"/>
                  </a:lnTo>
                  <a:lnTo>
                    <a:pt x="24" y="34"/>
                  </a:lnTo>
                  <a:lnTo>
                    <a:pt x="24" y="34"/>
                  </a:lnTo>
                  <a:lnTo>
                    <a:pt x="20" y="34"/>
                  </a:lnTo>
                  <a:lnTo>
                    <a:pt x="20" y="34"/>
                  </a:lnTo>
                  <a:lnTo>
                    <a:pt x="8" y="34"/>
                  </a:lnTo>
                  <a:lnTo>
                    <a:pt x="8" y="34"/>
                  </a:lnTo>
                  <a:lnTo>
                    <a:pt x="4" y="34"/>
                  </a:lnTo>
                  <a:lnTo>
                    <a:pt x="4" y="34"/>
                  </a:lnTo>
                  <a:lnTo>
                    <a:pt x="2" y="32"/>
                  </a:lnTo>
                  <a:lnTo>
                    <a:pt x="2" y="32"/>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4"/>
                  </a:lnTo>
                  <a:lnTo>
                    <a:pt x="2" y="24"/>
                  </a:lnTo>
                  <a:lnTo>
                    <a:pt x="2" y="24"/>
                  </a:lnTo>
                  <a:lnTo>
                    <a:pt x="2" y="24"/>
                  </a:lnTo>
                  <a:lnTo>
                    <a:pt x="2" y="24"/>
                  </a:lnTo>
                  <a:lnTo>
                    <a:pt x="0" y="20"/>
                  </a:lnTo>
                  <a:lnTo>
                    <a:pt x="0" y="20"/>
                  </a:lnTo>
                  <a:lnTo>
                    <a:pt x="0" y="18"/>
                  </a:lnTo>
                  <a:lnTo>
                    <a:pt x="0" y="18"/>
                  </a:lnTo>
                  <a:lnTo>
                    <a:pt x="0" y="18"/>
                  </a:lnTo>
                  <a:lnTo>
                    <a:pt x="2" y="16"/>
                  </a:lnTo>
                  <a:lnTo>
                    <a:pt x="2" y="16"/>
                  </a:lnTo>
                  <a:lnTo>
                    <a:pt x="2" y="16"/>
                  </a:lnTo>
                  <a:lnTo>
                    <a:pt x="2" y="16"/>
                  </a:lnTo>
                  <a:lnTo>
                    <a:pt x="2" y="16"/>
                  </a:lnTo>
                  <a:lnTo>
                    <a:pt x="2" y="14"/>
                  </a:lnTo>
                  <a:lnTo>
                    <a:pt x="2" y="14"/>
                  </a:lnTo>
                  <a:lnTo>
                    <a:pt x="2" y="14"/>
                  </a:lnTo>
                  <a:lnTo>
                    <a:pt x="2" y="14"/>
                  </a:lnTo>
                  <a:lnTo>
                    <a:pt x="2" y="14"/>
                  </a:lnTo>
                  <a:lnTo>
                    <a:pt x="2" y="1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a typeface="+mn-ea"/>
                <a:cs typeface="+mn-cs"/>
              </a:endParaRPr>
            </a:p>
          </p:txBody>
        </p:sp>
        <p:sp>
          <p:nvSpPr>
            <p:cNvPr id="11" name="Freeform 6"/>
            <p:cNvSpPr>
              <a:spLocks noEditPoints="1"/>
            </p:cNvSpPr>
            <p:nvPr userDrawn="1"/>
          </p:nvSpPr>
          <p:spPr bwMode="gray">
            <a:xfrm>
              <a:off x="377760" y="6195126"/>
              <a:ext cx="8418958" cy="60192"/>
            </a:xfrm>
            <a:custGeom>
              <a:avLst/>
              <a:gdLst>
                <a:gd name="T0" fmla="*/ 3752 w 3916"/>
                <a:gd name="T1" fmla="*/ 12 h 28"/>
                <a:gd name="T2" fmla="*/ 3576 w 3916"/>
                <a:gd name="T3" fmla="*/ 14 h 28"/>
                <a:gd name="T4" fmla="*/ 3450 w 3916"/>
                <a:gd name="T5" fmla="*/ 14 h 28"/>
                <a:gd name="T6" fmla="*/ 3348 w 3916"/>
                <a:gd name="T7" fmla="*/ 12 h 28"/>
                <a:gd name="T8" fmla="*/ 3206 w 3916"/>
                <a:gd name="T9" fmla="*/ 12 h 28"/>
                <a:gd name="T10" fmla="*/ 3108 w 3916"/>
                <a:gd name="T11" fmla="*/ 10 h 28"/>
                <a:gd name="T12" fmla="*/ 2950 w 3916"/>
                <a:gd name="T13" fmla="*/ 12 h 28"/>
                <a:gd name="T14" fmla="*/ 2916 w 3916"/>
                <a:gd name="T15" fmla="*/ 10 h 28"/>
                <a:gd name="T16" fmla="*/ 2826 w 3916"/>
                <a:gd name="T17" fmla="*/ 10 h 28"/>
                <a:gd name="T18" fmla="*/ 2684 w 3916"/>
                <a:gd name="T19" fmla="*/ 8 h 28"/>
                <a:gd name="T20" fmla="*/ 2550 w 3916"/>
                <a:gd name="T21" fmla="*/ 6 h 28"/>
                <a:gd name="T22" fmla="*/ 2400 w 3916"/>
                <a:gd name="T23" fmla="*/ 4 h 28"/>
                <a:gd name="T24" fmla="*/ 2252 w 3916"/>
                <a:gd name="T25" fmla="*/ 6 h 28"/>
                <a:gd name="T26" fmla="*/ 2078 w 3916"/>
                <a:gd name="T27" fmla="*/ 4 h 28"/>
                <a:gd name="T28" fmla="*/ 1694 w 3916"/>
                <a:gd name="T29" fmla="*/ 4 h 28"/>
                <a:gd name="T30" fmla="*/ 1488 w 3916"/>
                <a:gd name="T31" fmla="*/ 4 h 28"/>
                <a:gd name="T32" fmla="*/ 1294 w 3916"/>
                <a:gd name="T33" fmla="*/ 6 h 28"/>
                <a:gd name="T34" fmla="*/ 1254 w 3916"/>
                <a:gd name="T35" fmla="*/ 10 h 28"/>
                <a:gd name="T36" fmla="*/ 1126 w 3916"/>
                <a:gd name="T37" fmla="*/ 10 h 28"/>
                <a:gd name="T38" fmla="*/ 1048 w 3916"/>
                <a:gd name="T39" fmla="*/ 8 h 28"/>
                <a:gd name="T40" fmla="*/ 1044 w 3916"/>
                <a:gd name="T41" fmla="*/ 8 h 28"/>
                <a:gd name="T42" fmla="*/ 900 w 3916"/>
                <a:gd name="T43" fmla="*/ 8 h 28"/>
                <a:gd name="T44" fmla="*/ 720 w 3916"/>
                <a:gd name="T45" fmla="*/ 6 h 28"/>
                <a:gd name="T46" fmla="*/ 480 w 3916"/>
                <a:gd name="T47" fmla="*/ 6 h 28"/>
                <a:gd name="T48" fmla="*/ 338 w 3916"/>
                <a:gd name="T49" fmla="*/ 2 h 28"/>
                <a:gd name="T50" fmla="*/ 194 w 3916"/>
                <a:gd name="T51" fmla="*/ 0 h 28"/>
                <a:gd name="T52" fmla="*/ 56 w 3916"/>
                <a:gd name="T53" fmla="*/ 2 h 28"/>
                <a:gd name="T54" fmla="*/ 0 w 3916"/>
                <a:gd name="T55" fmla="*/ 10 h 28"/>
                <a:gd name="T56" fmla="*/ 64 w 3916"/>
                <a:gd name="T57" fmla="*/ 10 h 28"/>
                <a:gd name="T58" fmla="*/ 192 w 3916"/>
                <a:gd name="T59" fmla="*/ 10 h 28"/>
                <a:gd name="T60" fmla="*/ 294 w 3916"/>
                <a:gd name="T61" fmla="*/ 10 h 28"/>
                <a:gd name="T62" fmla="*/ 390 w 3916"/>
                <a:gd name="T63" fmla="*/ 12 h 28"/>
                <a:gd name="T64" fmla="*/ 610 w 3916"/>
                <a:gd name="T65" fmla="*/ 12 h 28"/>
                <a:gd name="T66" fmla="*/ 778 w 3916"/>
                <a:gd name="T67" fmla="*/ 14 h 28"/>
                <a:gd name="T68" fmla="*/ 884 w 3916"/>
                <a:gd name="T69" fmla="*/ 12 h 28"/>
                <a:gd name="T70" fmla="*/ 962 w 3916"/>
                <a:gd name="T71" fmla="*/ 14 h 28"/>
                <a:gd name="T72" fmla="*/ 1062 w 3916"/>
                <a:gd name="T73" fmla="*/ 16 h 28"/>
                <a:gd name="T74" fmla="*/ 1214 w 3916"/>
                <a:gd name="T75" fmla="*/ 16 h 28"/>
                <a:gd name="T76" fmla="*/ 1338 w 3916"/>
                <a:gd name="T77" fmla="*/ 18 h 28"/>
                <a:gd name="T78" fmla="*/ 1394 w 3916"/>
                <a:gd name="T79" fmla="*/ 18 h 28"/>
                <a:gd name="T80" fmla="*/ 1782 w 3916"/>
                <a:gd name="T81" fmla="*/ 20 h 28"/>
                <a:gd name="T82" fmla="*/ 1952 w 3916"/>
                <a:gd name="T83" fmla="*/ 20 h 28"/>
                <a:gd name="T84" fmla="*/ 2142 w 3916"/>
                <a:gd name="T85" fmla="*/ 22 h 28"/>
                <a:gd name="T86" fmla="*/ 2328 w 3916"/>
                <a:gd name="T87" fmla="*/ 22 h 28"/>
                <a:gd name="T88" fmla="*/ 2476 w 3916"/>
                <a:gd name="T89" fmla="*/ 22 h 28"/>
                <a:gd name="T90" fmla="*/ 2586 w 3916"/>
                <a:gd name="T91" fmla="*/ 22 h 28"/>
                <a:gd name="T92" fmla="*/ 2840 w 3916"/>
                <a:gd name="T93" fmla="*/ 22 h 28"/>
                <a:gd name="T94" fmla="*/ 2984 w 3916"/>
                <a:gd name="T95" fmla="*/ 24 h 28"/>
                <a:gd name="T96" fmla="*/ 3156 w 3916"/>
                <a:gd name="T97" fmla="*/ 24 h 28"/>
                <a:gd name="T98" fmla="*/ 3214 w 3916"/>
                <a:gd name="T99" fmla="*/ 24 h 28"/>
                <a:gd name="T100" fmla="*/ 3334 w 3916"/>
                <a:gd name="T101" fmla="*/ 26 h 28"/>
                <a:gd name="T102" fmla="*/ 3470 w 3916"/>
                <a:gd name="T103" fmla="*/ 26 h 28"/>
                <a:gd name="T104" fmla="*/ 3578 w 3916"/>
                <a:gd name="T105" fmla="*/ 26 h 28"/>
                <a:gd name="T106" fmla="*/ 3658 w 3916"/>
                <a:gd name="T107" fmla="*/ 26 h 28"/>
                <a:gd name="T108" fmla="*/ 3810 w 3916"/>
                <a:gd name="T109" fmla="*/ 28 h 28"/>
                <a:gd name="T110" fmla="*/ 3832 w 3916"/>
                <a:gd name="T111" fmla="*/ 26 h 28"/>
                <a:gd name="T112" fmla="*/ 3878 w 3916"/>
                <a:gd name="T113" fmla="*/ 24 h 28"/>
                <a:gd name="T114" fmla="*/ 3916 w 3916"/>
                <a:gd name="T115" fmla="*/ 18 h 28"/>
                <a:gd name="T116" fmla="*/ 3844 w 3916"/>
                <a:gd name="T117" fmla="*/ 14 h 28"/>
                <a:gd name="T118" fmla="*/ 746 w 3916"/>
                <a:gd name="T119" fmla="*/ 8 h 28"/>
                <a:gd name="T120" fmla="*/ 2876 w 3916"/>
                <a:gd name="T121" fmla="*/ 18 h 28"/>
                <a:gd name="T122" fmla="*/ 3162 w 3916"/>
                <a:gd name="T123"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16" h="28">
                  <a:moveTo>
                    <a:pt x="3820" y="12"/>
                  </a:moveTo>
                  <a:lnTo>
                    <a:pt x="3820" y="12"/>
                  </a:lnTo>
                  <a:lnTo>
                    <a:pt x="3816" y="14"/>
                  </a:lnTo>
                  <a:lnTo>
                    <a:pt x="3816" y="14"/>
                  </a:lnTo>
                  <a:lnTo>
                    <a:pt x="3796" y="14"/>
                  </a:lnTo>
                  <a:lnTo>
                    <a:pt x="3796" y="14"/>
                  </a:lnTo>
                  <a:lnTo>
                    <a:pt x="3752" y="12"/>
                  </a:lnTo>
                  <a:lnTo>
                    <a:pt x="3752" y="12"/>
                  </a:lnTo>
                  <a:lnTo>
                    <a:pt x="3738" y="14"/>
                  </a:lnTo>
                  <a:lnTo>
                    <a:pt x="3738" y="14"/>
                  </a:lnTo>
                  <a:lnTo>
                    <a:pt x="3684" y="14"/>
                  </a:lnTo>
                  <a:lnTo>
                    <a:pt x="3634" y="14"/>
                  </a:lnTo>
                  <a:lnTo>
                    <a:pt x="3634" y="14"/>
                  </a:lnTo>
                  <a:lnTo>
                    <a:pt x="3604" y="14"/>
                  </a:lnTo>
                  <a:lnTo>
                    <a:pt x="3576" y="14"/>
                  </a:lnTo>
                  <a:lnTo>
                    <a:pt x="3576" y="14"/>
                  </a:lnTo>
                  <a:lnTo>
                    <a:pt x="3562" y="14"/>
                  </a:lnTo>
                  <a:lnTo>
                    <a:pt x="3548" y="12"/>
                  </a:lnTo>
                  <a:lnTo>
                    <a:pt x="3548" y="12"/>
                  </a:lnTo>
                  <a:lnTo>
                    <a:pt x="3530" y="12"/>
                  </a:lnTo>
                  <a:lnTo>
                    <a:pt x="3530" y="12"/>
                  </a:lnTo>
                  <a:lnTo>
                    <a:pt x="3488" y="12"/>
                  </a:lnTo>
                  <a:lnTo>
                    <a:pt x="3468" y="12"/>
                  </a:lnTo>
                  <a:lnTo>
                    <a:pt x="3450" y="14"/>
                  </a:lnTo>
                  <a:lnTo>
                    <a:pt x="3450" y="14"/>
                  </a:lnTo>
                  <a:lnTo>
                    <a:pt x="3440" y="12"/>
                  </a:lnTo>
                  <a:lnTo>
                    <a:pt x="3430" y="12"/>
                  </a:lnTo>
                  <a:lnTo>
                    <a:pt x="3410" y="12"/>
                  </a:lnTo>
                  <a:lnTo>
                    <a:pt x="3410" y="12"/>
                  </a:lnTo>
                  <a:lnTo>
                    <a:pt x="3380" y="12"/>
                  </a:lnTo>
                  <a:lnTo>
                    <a:pt x="3348" y="12"/>
                  </a:lnTo>
                  <a:lnTo>
                    <a:pt x="3348" y="12"/>
                  </a:lnTo>
                  <a:lnTo>
                    <a:pt x="3332" y="12"/>
                  </a:lnTo>
                  <a:lnTo>
                    <a:pt x="3316" y="14"/>
                  </a:lnTo>
                  <a:lnTo>
                    <a:pt x="3316" y="14"/>
                  </a:lnTo>
                  <a:lnTo>
                    <a:pt x="3266" y="12"/>
                  </a:lnTo>
                  <a:lnTo>
                    <a:pt x="3216" y="12"/>
                  </a:lnTo>
                  <a:lnTo>
                    <a:pt x="3216" y="12"/>
                  </a:lnTo>
                  <a:lnTo>
                    <a:pt x="3206" y="12"/>
                  </a:lnTo>
                  <a:lnTo>
                    <a:pt x="3206" y="12"/>
                  </a:lnTo>
                  <a:lnTo>
                    <a:pt x="3198" y="14"/>
                  </a:lnTo>
                  <a:lnTo>
                    <a:pt x="3198" y="14"/>
                  </a:lnTo>
                  <a:lnTo>
                    <a:pt x="3170" y="12"/>
                  </a:lnTo>
                  <a:lnTo>
                    <a:pt x="3156" y="12"/>
                  </a:lnTo>
                  <a:lnTo>
                    <a:pt x="3142" y="14"/>
                  </a:lnTo>
                  <a:lnTo>
                    <a:pt x="3142" y="14"/>
                  </a:lnTo>
                  <a:lnTo>
                    <a:pt x="3124" y="12"/>
                  </a:lnTo>
                  <a:lnTo>
                    <a:pt x="3108" y="10"/>
                  </a:lnTo>
                  <a:lnTo>
                    <a:pt x="3074" y="12"/>
                  </a:lnTo>
                  <a:lnTo>
                    <a:pt x="3074" y="12"/>
                  </a:lnTo>
                  <a:lnTo>
                    <a:pt x="3064" y="10"/>
                  </a:lnTo>
                  <a:lnTo>
                    <a:pt x="3064" y="10"/>
                  </a:lnTo>
                  <a:lnTo>
                    <a:pt x="3012" y="10"/>
                  </a:lnTo>
                  <a:lnTo>
                    <a:pt x="2960" y="10"/>
                  </a:lnTo>
                  <a:lnTo>
                    <a:pt x="2960" y="10"/>
                  </a:lnTo>
                  <a:lnTo>
                    <a:pt x="2950" y="12"/>
                  </a:lnTo>
                  <a:lnTo>
                    <a:pt x="2950" y="12"/>
                  </a:lnTo>
                  <a:lnTo>
                    <a:pt x="2944" y="10"/>
                  </a:lnTo>
                  <a:lnTo>
                    <a:pt x="2944" y="10"/>
                  </a:lnTo>
                  <a:lnTo>
                    <a:pt x="2936" y="12"/>
                  </a:lnTo>
                  <a:lnTo>
                    <a:pt x="2936" y="12"/>
                  </a:lnTo>
                  <a:lnTo>
                    <a:pt x="2932" y="10"/>
                  </a:lnTo>
                  <a:lnTo>
                    <a:pt x="2932" y="10"/>
                  </a:lnTo>
                  <a:lnTo>
                    <a:pt x="2916" y="10"/>
                  </a:lnTo>
                  <a:lnTo>
                    <a:pt x="2902" y="10"/>
                  </a:lnTo>
                  <a:lnTo>
                    <a:pt x="2902" y="10"/>
                  </a:lnTo>
                  <a:lnTo>
                    <a:pt x="2882" y="10"/>
                  </a:lnTo>
                  <a:lnTo>
                    <a:pt x="2858" y="10"/>
                  </a:lnTo>
                  <a:lnTo>
                    <a:pt x="2858" y="10"/>
                  </a:lnTo>
                  <a:lnTo>
                    <a:pt x="2844" y="10"/>
                  </a:lnTo>
                  <a:lnTo>
                    <a:pt x="2834" y="10"/>
                  </a:lnTo>
                  <a:lnTo>
                    <a:pt x="2826" y="10"/>
                  </a:lnTo>
                  <a:lnTo>
                    <a:pt x="2826" y="10"/>
                  </a:lnTo>
                  <a:lnTo>
                    <a:pt x="2788" y="8"/>
                  </a:lnTo>
                  <a:lnTo>
                    <a:pt x="2750" y="8"/>
                  </a:lnTo>
                  <a:lnTo>
                    <a:pt x="2750" y="8"/>
                  </a:lnTo>
                  <a:lnTo>
                    <a:pt x="2728" y="8"/>
                  </a:lnTo>
                  <a:lnTo>
                    <a:pt x="2706" y="8"/>
                  </a:lnTo>
                  <a:lnTo>
                    <a:pt x="2706" y="8"/>
                  </a:lnTo>
                  <a:lnTo>
                    <a:pt x="2684" y="8"/>
                  </a:lnTo>
                  <a:lnTo>
                    <a:pt x="2662" y="8"/>
                  </a:lnTo>
                  <a:lnTo>
                    <a:pt x="2662" y="8"/>
                  </a:lnTo>
                  <a:lnTo>
                    <a:pt x="2596" y="6"/>
                  </a:lnTo>
                  <a:lnTo>
                    <a:pt x="2596" y="6"/>
                  </a:lnTo>
                  <a:lnTo>
                    <a:pt x="2578" y="8"/>
                  </a:lnTo>
                  <a:lnTo>
                    <a:pt x="2578" y="8"/>
                  </a:lnTo>
                  <a:lnTo>
                    <a:pt x="2560" y="6"/>
                  </a:lnTo>
                  <a:lnTo>
                    <a:pt x="2550" y="6"/>
                  </a:lnTo>
                  <a:lnTo>
                    <a:pt x="2542" y="8"/>
                  </a:lnTo>
                  <a:lnTo>
                    <a:pt x="2542" y="8"/>
                  </a:lnTo>
                  <a:lnTo>
                    <a:pt x="2538" y="6"/>
                  </a:lnTo>
                  <a:lnTo>
                    <a:pt x="2534" y="6"/>
                  </a:lnTo>
                  <a:lnTo>
                    <a:pt x="2526" y="6"/>
                  </a:lnTo>
                  <a:lnTo>
                    <a:pt x="2526" y="6"/>
                  </a:lnTo>
                  <a:lnTo>
                    <a:pt x="2442" y="6"/>
                  </a:lnTo>
                  <a:lnTo>
                    <a:pt x="2400" y="4"/>
                  </a:lnTo>
                  <a:lnTo>
                    <a:pt x="2358" y="4"/>
                  </a:lnTo>
                  <a:lnTo>
                    <a:pt x="2358" y="4"/>
                  </a:lnTo>
                  <a:lnTo>
                    <a:pt x="2344" y="6"/>
                  </a:lnTo>
                  <a:lnTo>
                    <a:pt x="2328" y="6"/>
                  </a:lnTo>
                  <a:lnTo>
                    <a:pt x="2328" y="6"/>
                  </a:lnTo>
                  <a:lnTo>
                    <a:pt x="2280" y="6"/>
                  </a:lnTo>
                  <a:lnTo>
                    <a:pt x="2280" y="6"/>
                  </a:lnTo>
                  <a:lnTo>
                    <a:pt x="2252" y="6"/>
                  </a:lnTo>
                  <a:lnTo>
                    <a:pt x="2224" y="6"/>
                  </a:lnTo>
                  <a:lnTo>
                    <a:pt x="2224" y="6"/>
                  </a:lnTo>
                  <a:lnTo>
                    <a:pt x="2174" y="6"/>
                  </a:lnTo>
                  <a:lnTo>
                    <a:pt x="2122" y="4"/>
                  </a:lnTo>
                  <a:lnTo>
                    <a:pt x="2122" y="4"/>
                  </a:lnTo>
                  <a:lnTo>
                    <a:pt x="2100" y="6"/>
                  </a:lnTo>
                  <a:lnTo>
                    <a:pt x="2088" y="6"/>
                  </a:lnTo>
                  <a:lnTo>
                    <a:pt x="2078" y="4"/>
                  </a:lnTo>
                  <a:lnTo>
                    <a:pt x="2078" y="4"/>
                  </a:lnTo>
                  <a:lnTo>
                    <a:pt x="2042" y="4"/>
                  </a:lnTo>
                  <a:lnTo>
                    <a:pt x="2004" y="4"/>
                  </a:lnTo>
                  <a:lnTo>
                    <a:pt x="2004" y="4"/>
                  </a:lnTo>
                  <a:lnTo>
                    <a:pt x="1888" y="4"/>
                  </a:lnTo>
                  <a:lnTo>
                    <a:pt x="1888" y="4"/>
                  </a:lnTo>
                  <a:lnTo>
                    <a:pt x="1792" y="4"/>
                  </a:lnTo>
                  <a:lnTo>
                    <a:pt x="1694" y="4"/>
                  </a:lnTo>
                  <a:lnTo>
                    <a:pt x="1694" y="4"/>
                  </a:lnTo>
                  <a:lnTo>
                    <a:pt x="1634" y="4"/>
                  </a:lnTo>
                  <a:lnTo>
                    <a:pt x="1604" y="4"/>
                  </a:lnTo>
                  <a:lnTo>
                    <a:pt x="1574" y="6"/>
                  </a:lnTo>
                  <a:lnTo>
                    <a:pt x="1574" y="6"/>
                  </a:lnTo>
                  <a:lnTo>
                    <a:pt x="1552" y="4"/>
                  </a:lnTo>
                  <a:lnTo>
                    <a:pt x="1532" y="4"/>
                  </a:lnTo>
                  <a:lnTo>
                    <a:pt x="1488" y="4"/>
                  </a:lnTo>
                  <a:lnTo>
                    <a:pt x="1488" y="4"/>
                  </a:lnTo>
                  <a:lnTo>
                    <a:pt x="1462" y="6"/>
                  </a:lnTo>
                  <a:lnTo>
                    <a:pt x="1462" y="6"/>
                  </a:lnTo>
                  <a:lnTo>
                    <a:pt x="1416" y="6"/>
                  </a:lnTo>
                  <a:lnTo>
                    <a:pt x="1370" y="6"/>
                  </a:lnTo>
                  <a:lnTo>
                    <a:pt x="1370" y="6"/>
                  </a:lnTo>
                  <a:lnTo>
                    <a:pt x="1332" y="6"/>
                  </a:lnTo>
                  <a:lnTo>
                    <a:pt x="1294" y="6"/>
                  </a:lnTo>
                  <a:lnTo>
                    <a:pt x="1294" y="6"/>
                  </a:lnTo>
                  <a:lnTo>
                    <a:pt x="1280" y="6"/>
                  </a:lnTo>
                  <a:lnTo>
                    <a:pt x="1266" y="10"/>
                  </a:lnTo>
                  <a:lnTo>
                    <a:pt x="1266" y="10"/>
                  </a:lnTo>
                  <a:lnTo>
                    <a:pt x="1264" y="8"/>
                  </a:lnTo>
                  <a:lnTo>
                    <a:pt x="1260" y="8"/>
                  </a:lnTo>
                  <a:lnTo>
                    <a:pt x="1256" y="8"/>
                  </a:lnTo>
                  <a:lnTo>
                    <a:pt x="1254" y="10"/>
                  </a:lnTo>
                  <a:lnTo>
                    <a:pt x="1254" y="10"/>
                  </a:lnTo>
                  <a:lnTo>
                    <a:pt x="1232" y="8"/>
                  </a:lnTo>
                  <a:lnTo>
                    <a:pt x="1212" y="8"/>
                  </a:lnTo>
                  <a:lnTo>
                    <a:pt x="1192" y="8"/>
                  </a:lnTo>
                  <a:lnTo>
                    <a:pt x="1170" y="8"/>
                  </a:lnTo>
                  <a:lnTo>
                    <a:pt x="1170" y="8"/>
                  </a:lnTo>
                  <a:lnTo>
                    <a:pt x="1148" y="8"/>
                  </a:lnTo>
                  <a:lnTo>
                    <a:pt x="1126" y="10"/>
                  </a:lnTo>
                  <a:lnTo>
                    <a:pt x="1126" y="10"/>
                  </a:lnTo>
                  <a:lnTo>
                    <a:pt x="1114" y="8"/>
                  </a:lnTo>
                  <a:lnTo>
                    <a:pt x="1102" y="8"/>
                  </a:lnTo>
                  <a:lnTo>
                    <a:pt x="1076" y="10"/>
                  </a:lnTo>
                  <a:lnTo>
                    <a:pt x="1076" y="10"/>
                  </a:lnTo>
                  <a:lnTo>
                    <a:pt x="1064" y="8"/>
                  </a:lnTo>
                  <a:lnTo>
                    <a:pt x="1056" y="6"/>
                  </a:lnTo>
                  <a:lnTo>
                    <a:pt x="1048" y="8"/>
                  </a:lnTo>
                  <a:lnTo>
                    <a:pt x="1048" y="8"/>
                  </a:lnTo>
                  <a:lnTo>
                    <a:pt x="1046" y="8"/>
                  </a:lnTo>
                  <a:lnTo>
                    <a:pt x="1046" y="12"/>
                  </a:lnTo>
                  <a:lnTo>
                    <a:pt x="1046" y="12"/>
                  </a:lnTo>
                  <a:lnTo>
                    <a:pt x="1046" y="10"/>
                  </a:lnTo>
                  <a:lnTo>
                    <a:pt x="1046" y="10"/>
                  </a:lnTo>
                  <a:lnTo>
                    <a:pt x="1046" y="8"/>
                  </a:lnTo>
                  <a:lnTo>
                    <a:pt x="1044" y="8"/>
                  </a:lnTo>
                  <a:lnTo>
                    <a:pt x="1044" y="8"/>
                  </a:lnTo>
                  <a:lnTo>
                    <a:pt x="1000" y="8"/>
                  </a:lnTo>
                  <a:lnTo>
                    <a:pt x="958" y="8"/>
                  </a:lnTo>
                  <a:lnTo>
                    <a:pt x="958" y="8"/>
                  </a:lnTo>
                  <a:lnTo>
                    <a:pt x="928" y="6"/>
                  </a:lnTo>
                  <a:lnTo>
                    <a:pt x="914" y="6"/>
                  </a:lnTo>
                  <a:lnTo>
                    <a:pt x="900" y="8"/>
                  </a:lnTo>
                  <a:lnTo>
                    <a:pt x="900" y="8"/>
                  </a:lnTo>
                  <a:lnTo>
                    <a:pt x="900" y="8"/>
                  </a:lnTo>
                  <a:lnTo>
                    <a:pt x="900" y="6"/>
                  </a:lnTo>
                  <a:lnTo>
                    <a:pt x="898" y="6"/>
                  </a:lnTo>
                  <a:lnTo>
                    <a:pt x="898" y="6"/>
                  </a:lnTo>
                  <a:lnTo>
                    <a:pt x="898" y="6"/>
                  </a:lnTo>
                  <a:lnTo>
                    <a:pt x="838" y="4"/>
                  </a:lnTo>
                  <a:lnTo>
                    <a:pt x="780" y="4"/>
                  </a:lnTo>
                  <a:lnTo>
                    <a:pt x="720" y="6"/>
                  </a:lnTo>
                  <a:lnTo>
                    <a:pt x="662" y="6"/>
                  </a:lnTo>
                  <a:lnTo>
                    <a:pt x="662" y="6"/>
                  </a:lnTo>
                  <a:lnTo>
                    <a:pt x="630" y="6"/>
                  </a:lnTo>
                  <a:lnTo>
                    <a:pt x="630" y="6"/>
                  </a:lnTo>
                  <a:lnTo>
                    <a:pt x="508" y="4"/>
                  </a:lnTo>
                  <a:lnTo>
                    <a:pt x="508" y="4"/>
                  </a:lnTo>
                  <a:lnTo>
                    <a:pt x="480" y="6"/>
                  </a:lnTo>
                  <a:lnTo>
                    <a:pt x="480" y="6"/>
                  </a:lnTo>
                  <a:lnTo>
                    <a:pt x="444" y="4"/>
                  </a:lnTo>
                  <a:lnTo>
                    <a:pt x="408" y="4"/>
                  </a:lnTo>
                  <a:lnTo>
                    <a:pt x="408" y="4"/>
                  </a:lnTo>
                  <a:lnTo>
                    <a:pt x="372" y="4"/>
                  </a:lnTo>
                  <a:lnTo>
                    <a:pt x="372" y="4"/>
                  </a:lnTo>
                  <a:lnTo>
                    <a:pt x="356" y="2"/>
                  </a:lnTo>
                  <a:lnTo>
                    <a:pt x="338" y="2"/>
                  </a:lnTo>
                  <a:lnTo>
                    <a:pt x="338" y="2"/>
                  </a:lnTo>
                  <a:lnTo>
                    <a:pt x="326" y="4"/>
                  </a:lnTo>
                  <a:lnTo>
                    <a:pt x="326" y="4"/>
                  </a:lnTo>
                  <a:lnTo>
                    <a:pt x="300" y="2"/>
                  </a:lnTo>
                  <a:lnTo>
                    <a:pt x="300" y="2"/>
                  </a:lnTo>
                  <a:lnTo>
                    <a:pt x="268" y="2"/>
                  </a:lnTo>
                  <a:lnTo>
                    <a:pt x="236" y="2"/>
                  </a:lnTo>
                  <a:lnTo>
                    <a:pt x="236" y="2"/>
                  </a:lnTo>
                  <a:lnTo>
                    <a:pt x="194" y="0"/>
                  </a:lnTo>
                  <a:lnTo>
                    <a:pt x="194" y="0"/>
                  </a:lnTo>
                  <a:lnTo>
                    <a:pt x="180" y="2"/>
                  </a:lnTo>
                  <a:lnTo>
                    <a:pt x="180" y="2"/>
                  </a:lnTo>
                  <a:lnTo>
                    <a:pt x="158" y="2"/>
                  </a:lnTo>
                  <a:lnTo>
                    <a:pt x="138" y="0"/>
                  </a:lnTo>
                  <a:lnTo>
                    <a:pt x="138" y="0"/>
                  </a:lnTo>
                  <a:lnTo>
                    <a:pt x="56" y="2"/>
                  </a:lnTo>
                  <a:lnTo>
                    <a:pt x="56" y="2"/>
                  </a:lnTo>
                  <a:lnTo>
                    <a:pt x="42" y="0"/>
                  </a:lnTo>
                  <a:lnTo>
                    <a:pt x="42" y="0"/>
                  </a:lnTo>
                  <a:lnTo>
                    <a:pt x="20" y="2"/>
                  </a:lnTo>
                  <a:lnTo>
                    <a:pt x="10" y="4"/>
                  </a:lnTo>
                  <a:lnTo>
                    <a:pt x="0" y="8"/>
                  </a:lnTo>
                  <a:lnTo>
                    <a:pt x="0" y="8"/>
                  </a:lnTo>
                  <a:lnTo>
                    <a:pt x="0" y="10"/>
                  </a:lnTo>
                  <a:lnTo>
                    <a:pt x="0" y="10"/>
                  </a:lnTo>
                  <a:lnTo>
                    <a:pt x="6" y="10"/>
                  </a:lnTo>
                  <a:lnTo>
                    <a:pt x="12" y="10"/>
                  </a:lnTo>
                  <a:lnTo>
                    <a:pt x="26" y="10"/>
                  </a:lnTo>
                  <a:lnTo>
                    <a:pt x="26" y="10"/>
                  </a:lnTo>
                  <a:lnTo>
                    <a:pt x="40" y="10"/>
                  </a:lnTo>
                  <a:lnTo>
                    <a:pt x="40" y="10"/>
                  </a:lnTo>
                  <a:lnTo>
                    <a:pt x="64" y="10"/>
                  </a:lnTo>
                  <a:lnTo>
                    <a:pt x="64" y="10"/>
                  </a:lnTo>
                  <a:lnTo>
                    <a:pt x="98" y="10"/>
                  </a:lnTo>
                  <a:lnTo>
                    <a:pt x="136" y="10"/>
                  </a:lnTo>
                  <a:lnTo>
                    <a:pt x="136" y="10"/>
                  </a:lnTo>
                  <a:lnTo>
                    <a:pt x="166" y="12"/>
                  </a:lnTo>
                  <a:lnTo>
                    <a:pt x="166" y="12"/>
                  </a:lnTo>
                  <a:lnTo>
                    <a:pt x="180" y="10"/>
                  </a:lnTo>
                  <a:lnTo>
                    <a:pt x="192" y="10"/>
                  </a:lnTo>
                  <a:lnTo>
                    <a:pt x="192" y="10"/>
                  </a:lnTo>
                  <a:lnTo>
                    <a:pt x="200" y="12"/>
                  </a:lnTo>
                  <a:lnTo>
                    <a:pt x="200" y="12"/>
                  </a:lnTo>
                  <a:lnTo>
                    <a:pt x="222" y="12"/>
                  </a:lnTo>
                  <a:lnTo>
                    <a:pt x="244" y="10"/>
                  </a:lnTo>
                  <a:lnTo>
                    <a:pt x="244" y="10"/>
                  </a:lnTo>
                  <a:lnTo>
                    <a:pt x="280" y="10"/>
                  </a:lnTo>
                  <a:lnTo>
                    <a:pt x="280" y="10"/>
                  </a:lnTo>
                  <a:lnTo>
                    <a:pt x="294" y="10"/>
                  </a:lnTo>
                  <a:lnTo>
                    <a:pt x="310" y="12"/>
                  </a:lnTo>
                  <a:lnTo>
                    <a:pt x="310" y="12"/>
                  </a:lnTo>
                  <a:lnTo>
                    <a:pt x="326" y="10"/>
                  </a:lnTo>
                  <a:lnTo>
                    <a:pt x="342" y="10"/>
                  </a:lnTo>
                  <a:lnTo>
                    <a:pt x="342" y="10"/>
                  </a:lnTo>
                  <a:lnTo>
                    <a:pt x="352" y="12"/>
                  </a:lnTo>
                  <a:lnTo>
                    <a:pt x="352" y="12"/>
                  </a:lnTo>
                  <a:lnTo>
                    <a:pt x="390" y="12"/>
                  </a:lnTo>
                  <a:lnTo>
                    <a:pt x="430" y="12"/>
                  </a:lnTo>
                  <a:lnTo>
                    <a:pt x="430" y="12"/>
                  </a:lnTo>
                  <a:lnTo>
                    <a:pt x="452" y="12"/>
                  </a:lnTo>
                  <a:lnTo>
                    <a:pt x="472" y="12"/>
                  </a:lnTo>
                  <a:lnTo>
                    <a:pt x="494" y="12"/>
                  </a:lnTo>
                  <a:lnTo>
                    <a:pt x="516" y="14"/>
                  </a:lnTo>
                  <a:lnTo>
                    <a:pt x="516" y="14"/>
                  </a:lnTo>
                  <a:lnTo>
                    <a:pt x="610" y="12"/>
                  </a:lnTo>
                  <a:lnTo>
                    <a:pt x="706" y="14"/>
                  </a:lnTo>
                  <a:lnTo>
                    <a:pt x="706" y="14"/>
                  </a:lnTo>
                  <a:lnTo>
                    <a:pt x="712" y="12"/>
                  </a:lnTo>
                  <a:lnTo>
                    <a:pt x="720" y="12"/>
                  </a:lnTo>
                  <a:lnTo>
                    <a:pt x="720" y="12"/>
                  </a:lnTo>
                  <a:lnTo>
                    <a:pt x="750" y="12"/>
                  </a:lnTo>
                  <a:lnTo>
                    <a:pt x="778" y="14"/>
                  </a:lnTo>
                  <a:lnTo>
                    <a:pt x="778" y="14"/>
                  </a:lnTo>
                  <a:lnTo>
                    <a:pt x="794" y="12"/>
                  </a:lnTo>
                  <a:lnTo>
                    <a:pt x="810" y="12"/>
                  </a:lnTo>
                  <a:lnTo>
                    <a:pt x="826" y="12"/>
                  </a:lnTo>
                  <a:lnTo>
                    <a:pt x="840" y="10"/>
                  </a:lnTo>
                  <a:lnTo>
                    <a:pt x="840" y="10"/>
                  </a:lnTo>
                  <a:lnTo>
                    <a:pt x="850" y="12"/>
                  </a:lnTo>
                  <a:lnTo>
                    <a:pt x="862" y="12"/>
                  </a:lnTo>
                  <a:lnTo>
                    <a:pt x="884" y="12"/>
                  </a:lnTo>
                  <a:lnTo>
                    <a:pt x="884" y="12"/>
                  </a:lnTo>
                  <a:lnTo>
                    <a:pt x="906" y="14"/>
                  </a:lnTo>
                  <a:lnTo>
                    <a:pt x="928" y="14"/>
                  </a:lnTo>
                  <a:lnTo>
                    <a:pt x="928" y="14"/>
                  </a:lnTo>
                  <a:lnTo>
                    <a:pt x="934" y="14"/>
                  </a:lnTo>
                  <a:lnTo>
                    <a:pt x="940" y="12"/>
                  </a:lnTo>
                  <a:lnTo>
                    <a:pt x="940" y="12"/>
                  </a:lnTo>
                  <a:lnTo>
                    <a:pt x="962" y="14"/>
                  </a:lnTo>
                  <a:lnTo>
                    <a:pt x="982" y="14"/>
                  </a:lnTo>
                  <a:lnTo>
                    <a:pt x="1020" y="14"/>
                  </a:lnTo>
                  <a:lnTo>
                    <a:pt x="1020" y="14"/>
                  </a:lnTo>
                  <a:lnTo>
                    <a:pt x="1032" y="14"/>
                  </a:lnTo>
                  <a:lnTo>
                    <a:pt x="1042" y="14"/>
                  </a:lnTo>
                  <a:lnTo>
                    <a:pt x="1052" y="14"/>
                  </a:lnTo>
                  <a:lnTo>
                    <a:pt x="1062" y="16"/>
                  </a:lnTo>
                  <a:lnTo>
                    <a:pt x="1062" y="16"/>
                  </a:lnTo>
                  <a:lnTo>
                    <a:pt x="1096" y="16"/>
                  </a:lnTo>
                  <a:lnTo>
                    <a:pt x="1126" y="16"/>
                  </a:lnTo>
                  <a:lnTo>
                    <a:pt x="1160" y="16"/>
                  </a:lnTo>
                  <a:lnTo>
                    <a:pt x="1194" y="14"/>
                  </a:lnTo>
                  <a:lnTo>
                    <a:pt x="1194" y="14"/>
                  </a:lnTo>
                  <a:lnTo>
                    <a:pt x="1198" y="16"/>
                  </a:lnTo>
                  <a:lnTo>
                    <a:pt x="1202" y="16"/>
                  </a:lnTo>
                  <a:lnTo>
                    <a:pt x="1214" y="16"/>
                  </a:lnTo>
                  <a:lnTo>
                    <a:pt x="1214" y="16"/>
                  </a:lnTo>
                  <a:lnTo>
                    <a:pt x="1252" y="16"/>
                  </a:lnTo>
                  <a:lnTo>
                    <a:pt x="1270" y="16"/>
                  </a:lnTo>
                  <a:lnTo>
                    <a:pt x="1290" y="16"/>
                  </a:lnTo>
                  <a:lnTo>
                    <a:pt x="1290" y="16"/>
                  </a:lnTo>
                  <a:lnTo>
                    <a:pt x="1302" y="14"/>
                  </a:lnTo>
                  <a:lnTo>
                    <a:pt x="1314" y="16"/>
                  </a:lnTo>
                  <a:lnTo>
                    <a:pt x="1338" y="18"/>
                  </a:lnTo>
                  <a:lnTo>
                    <a:pt x="1338" y="18"/>
                  </a:lnTo>
                  <a:lnTo>
                    <a:pt x="1346" y="16"/>
                  </a:lnTo>
                  <a:lnTo>
                    <a:pt x="1346" y="16"/>
                  </a:lnTo>
                  <a:lnTo>
                    <a:pt x="1364" y="16"/>
                  </a:lnTo>
                  <a:lnTo>
                    <a:pt x="1364" y="16"/>
                  </a:lnTo>
                  <a:lnTo>
                    <a:pt x="1380" y="18"/>
                  </a:lnTo>
                  <a:lnTo>
                    <a:pt x="1394" y="18"/>
                  </a:lnTo>
                  <a:lnTo>
                    <a:pt x="1394" y="18"/>
                  </a:lnTo>
                  <a:lnTo>
                    <a:pt x="1404" y="18"/>
                  </a:lnTo>
                  <a:lnTo>
                    <a:pt x="1404" y="18"/>
                  </a:lnTo>
                  <a:lnTo>
                    <a:pt x="1504" y="18"/>
                  </a:lnTo>
                  <a:lnTo>
                    <a:pt x="1504" y="18"/>
                  </a:lnTo>
                  <a:lnTo>
                    <a:pt x="1740" y="18"/>
                  </a:lnTo>
                  <a:lnTo>
                    <a:pt x="1740" y="18"/>
                  </a:lnTo>
                  <a:lnTo>
                    <a:pt x="1760" y="20"/>
                  </a:lnTo>
                  <a:lnTo>
                    <a:pt x="1782" y="20"/>
                  </a:lnTo>
                  <a:lnTo>
                    <a:pt x="1804" y="20"/>
                  </a:lnTo>
                  <a:lnTo>
                    <a:pt x="1826" y="22"/>
                  </a:lnTo>
                  <a:lnTo>
                    <a:pt x="1826" y="22"/>
                  </a:lnTo>
                  <a:lnTo>
                    <a:pt x="1832" y="20"/>
                  </a:lnTo>
                  <a:lnTo>
                    <a:pt x="1838" y="20"/>
                  </a:lnTo>
                  <a:lnTo>
                    <a:pt x="1838" y="20"/>
                  </a:lnTo>
                  <a:lnTo>
                    <a:pt x="1894" y="20"/>
                  </a:lnTo>
                  <a:lnTo>
                    <a:pt x="1952" y="20"/>
                  </a:lnTo>
                  <a:lnTo>
                    <a:pt x="1952" y="20"/>
                  </a:lnTo>
                  <a:lnTo>
                    <a:pt x="2008" y="20"/>
                  </a:lnTo>
                  <a:lnTo>
                    <a:pt x="2064" y="20"/>
                  </a:lnTo>
                  <a:lnTo>
                    <a:pt x="2064" y="20"/>
                  </a:lnTo>
                  <a:lnTo>
                    <a:pt x="2082" y="20"/>
                  </a:lnTo>
                  <a:lnTo>
                    <a:pt x="2102" y="20"/>
                  </a:lnTo>
                  <a:lnTo>
                    <a:pt x="2122" y="20"/>
                  </a:lnTo>
                  <a:lnTo>
                    <a:pt x="2142" y="22"/>
                  </a:lnTo>
                  <a:lnTo>
                    <a:pt x="2142" y="22"/>
                  </a:lnTo>
                  <a:lnTo>
                    <a:pt x="2220" y="20"/>
                  </a:lnTo>
                  <a:lnTo>
                    <a:pt x="2300" y="22"/>
                  </a:lnTo>
                  <a:lnTo>
                    <a:pt x="2300" y="22"/>
                  </a:lnTo>
                  <a:lnTo>
                    <a:pt x="2320" y="20"/>
                  </a:lnTo>
                  <a:lnTo>
                    <a:pt x="2320" y="20"/>
                  </a:lnTo>
                  <a:lnTo>
                    <a:pt x="2328" y="22"/>
                  </a:lnTo>
                  <a:lnTo>
                    <a:pt x="2328" y="22"/>
                  </a:lnTo>
                  <a:lnTo>
                    <a:pt x="2334" y="20"/>
                  </a:lnTo>
                  <a:lnTo>
                    <a:pt x="2340" y="20"/>
                  </a:lnTo>
                  <a:lnTo>
                    <a:pt x="2340" y="20"/>
                  </a:lnTo>
                  <a:lnTo>
                    <a:pt x="2404" y="20"/>
                  </a:lnTo>
                  <a:lnTo>
                    <a:pt x="2438" y="20"/>
                  </a:lnTo>
                  <a:lnTo>
                    <a:pt x="2468" y="24"/>
                  </a:lnTo>
                  <a:lnTo>
                    <a:pt x="2468" y="24"/>
                  </a:lnTo>
                  <a:lnTo>
                    <a:pt x="2476" y="22"/>
                  </a:lnTo>
                  <a:lnTo>
                    <a:pt x="2486" y="22"/>
                  </a:lnTo>
                  <a:lnTo>
                    <a:pt x="2502" y="22"/>
                  </a:lnTo>
                  <a:lnTo>
                    <a:pt x="2502" y="22"/>
                  </a:lnTo>
                  <a:lnTo>
                    <a:pt x="2534" y="22"/>
                  </a:lnTo>
                  <a:lnTo>
                    <a:pt x="2568" y="20"/>
                  </a:lnTo>
                  <a:lnTo>
                    <a:pt x="2568" y="20"/>
                  </a:lnTo>
                  <a:lnTo>
                    <a:pt x="2586" y="22"/>
                  </a:lnTo>
                  <a:lnTo>
                    <a:pt x="2586" y="22"/>
                  </a:lnTo>
                  <a:lnTo>
                    <a:pt x="2624" y="22"/>
                  </a:lnTo>
                  <a:lnTo>
                    <a:pt x="2624" y="22"/>
                  </a:lnTo>
                  <a:lnTo>
                    <a:pt x="2642" y="20"/>
                  </a:lnTo>
                  <a:lnTo>
                    <a:pt x="2642" y="20"/>
                  </a:lnTo>
                  <a:lnTo>
                    <a:pt x="2706" y="22"/>
                  </a:lnTo>
                  <a:lnTo>
                    <a:pt x="2764" y="22"/>
                  </a:lnTo>
                  <a:lnTo>
                    <a:pt x="2764" y="22"/>
                  </a:lnTo>
                  <a:lnTo>
                    <a:pt x="2840" y="22"/>
                  </a:lnTo>
                  <a:lnTo>
                    <a:pt x="2840" y="22"/>
                  </a:lnTo>
                  <a:lnTo>
                    <a:pt x="2888" y="24"/>
                  </a:lnTo>
                  <a:lnTo>
                    <a:pt x="2910" y="24"/>
                  </a:lnTo>
                  <a:lnTo>
                    <a:pt x="2932" y="22"/>
                  </a:lnTo>
                  <a:lnTo>
                    <a:pt x="2932" y="22"/>
                  </a:lnTo>
                  <a:lnTo>
                    <a:pt x="2946" y="24"/>
                  </a:lnTo>
                  <a:lnTo>
                    <a:pt x="2960" y="24"/>
                  </a:lnTo>
                  <a:lnTo>
                    <a:pt x="2984" y="24"/>
                  </a:lnTo>
                  <a:lnTo>
                    <a:pt x="2984" y="24"/>
                  </a:lnTo>
                  <a:lnTo>
                    <a:pt x="3024" y="24"/>
                  </a:lnTo>
                  <a:lnTo>
                    <a:pt x="3024" y="24"/>
                  </a:lnTo>
                  <a:lnTo>
                    <a:pt x="3088" y="24"/>
                  </a:lnTo>
                  <a:lnTo>
                    <a:pt x="3088" y="24"/>
                  </a:lnTo>
                  <a:lnTo>
                    <a:pt x="3132" y="24"/>
                  </a:lnTo>
                  <a:lnTo>
                    <a:pt x="3132" y="24"/>
                  </a:lnTo>
                  <a:lnTo>
                    <a:pt x="3156" y="24"/>
                  </a:lnTo>
                  <a:lnTo>
                    <a:pt x="3178" y="24"/>
                  </a:lnTo>
                  <a:lnTo>
                    <a:pt x="3178" y="24"/>
                  </a:lnTo>
                  <a:lnTo>
                    <a:pt x="3190" y="24"/>
                  </a:lnTo>
                  <a:lnTo>
                    <a:pt x="3202" y="26"/>
                  </a:lnTo>
                  <a:lnTo>
                    <a:pt x="3202" y="26"/>
                  </a:lnTo>
                  <a:lnTo>
                    <a:pt x="3208" y="24"/>
                  </a:lnTo>
                  <a:lnTo>
                    <a:pt x="3208" y="24"/>
                  </a:lnTo>
                  <a:lnTo>
                    <a:pt x="3214" y="24"/>
                  </a:lnTo>
                  <a:lnTo>
                    <a:pt x="3222" y="26"/>
                  </a:lnTo>
                  <a:lnTo>
                    <a:pt x="3222" y="26"/>
                  </a:lnTo>
                  <a:lnTo>
                    <a:pt x="3246" y="26"/>
                  </a:lnTo>
                  <a:lnTo>
                    <a:pt x="3268" y="24"/>
                  </a:lnTo>
                  <a:lnTo>
                    <a:pt x="3268" y="24"/>
                  </a:lnTo>
                  <a:lnTo>
                    <a:pt x="3278" y="26"/>
                  </a:lnTo>
                  <a:lnTo>
                    <a:pt x="3278" y="26"/>
                  </a:lnTo>
                  <a:lnTo>
                    <a:pt x="3334" y="26"/>
                  </a:lnTo>
                  <a:lnTo>
                    <a:pt x="3390" y="26"/>
                  </a:lnTo>
                  <a:lnTo>
                    <a:pt x="3390" y="26"/>
                  </a:lnTo>
                  <a:lnTo>
                    <a:pt x="3404" y="26"/>
                  </a:lnTo>
                  <a:lnTo>
                    <a:pt x="3418" y="24"/>
                  </a:lnTo>
                  <a:lnTo>
                    <a:pt x="3418" y="24"/>
                  </a:lnTo>
                  <a:lnTo>
                    <a:pt x="3446" y="24"/>
                  </a:lnTo>
                  <a:lnTo>
                    <a:pt x="3470" y="26"/>
                  </a:lnTo>
                  <a:lnTo>
                    <a:pt x="3470" y="26"/>
                  </a:lnTo>
                  <a:lnTo>
                    <a:pt x="3496" y="26"/>
                  </a:lnTo>
                  <a:lnTo>
                    <a:pt x="3496" y="26"/>
                  </a:lnTo>
                  <a:lnTo>
                    <a:pt x="3532" y="24"/>
                  </a:lnTo>
                  <a:lnTo>
                    <a:pt x="3532" y="24"/>
                  </a:lnTo>
                  <a:lnTo>
                    <a:pt x="3544" y="24"/>
                  </a:lnTo>
                  <a:lnTo>
                    <a:pt x="3556" y="26"/>
                  </a:lnTo>
                  <a:lnTo>
                    <a:pt x="3556" y="26"/>
                  </a:lnTo>
                  <a:lnTo>
                    <a:pt x="3578" y="26"/>
                  </a:lnTo>
                  <a:lnTo>
                    <a:pt x="3598" y="26"/>
                  </a:lnTo>
                  <a:lnTo>
                    <a:pt x="3598" y="26"/>
                  </a:lnTo>
                  <a:lnTo>
                    <a:pt x="3622" y="26"/>
                  </a:lnTo>
                  <a:lnTo>
                    <a:pt x="3622" y="26"/>
                  </a:lnTo>
                  <a:lnTo>
                    <a:pt x="3634" y="26"/>
                  </a:lnTo>
                  <a:lnTo>
                    <a:pt x="3646" y="26"/>
                  </a:lnTo>
                  <a:lnTo>
                    <a:pt x="3646" y="26"/>
                  </a:lnTo>
                  <a:lnTo>
                    <a:pt x="3658" y="26"/>
                  </a:lnTo>
                  <a:lnTo>
                    <a:pt x="3670" y="26"/>
                  </a:lnTo>
                  <a:lnTo>
                    <a:pt x="3670" y="26"/>
                  </a:lnTo>
                  <a:lnTo>
                    <a:pt x="3706" y="26"/>
                  </a:lnTo>
                  <a:lnTo>
                    <a:pt x="3742" y="26"/>
                  </a:lnTo>
                  <a:lnTo>
                    <a:pt x="3742" y="26"/>
                  </a:lnTo>
                  <a:lnTo>
                    <a:pt x="3788" y="26"/>
                  </a:lnTo>
                  <a:lnTo>
                    <a:pt x="3788" y="26"/>
                  </a:lnTo>
                  <a:lnTo>
                    <a:pt x="3810" y="28"/>
                  </a:lnTo>
                  <a:lnTo>
                    <a:pt x="3810" y="28"/>
                  </a:lnTo>
                  <a:lnTo>
                    <a:pt x="3816" y="26"/>
                  </a:lnTo>
                  <a:lnTo>
                    <a:pt x="3816" y="26"/>
                  </a:lnTo>
                  <a:lnTo>
                    <a:pt x="3820" y="26"/>
                  </a:lnTo>
                  <a:lnTo>
                    <a:pt x="3824" y="28"/>
                  </a:lnTo>
                  <a:lnTo>
                    <a:pt x="3824" y="28"/>
                  </a:lnTo>
                  <a:lnTo>
                    <a:pt x="3832" y="26"/>
                  </a:lnTo>
                  <a:lnTo>
                    <a:pt x="3832" y="26"/>
                  </a:lnTo>
                  <a:lnTo>
                    <a:pt x="3846" y="24"/>
                  </a:lnTo>
                  <a:lnTo>
                    <a:pt x="3846" y="24"/>
                  </a:lnTo>
                  <a:lnTo>
                    <a:pt x="3850" y="24"/>
                  </a:lnTo>
                  <a:lnTo>
                    <a:pt x="3850" y="24"/>
                  </a:lnTo>
                  <a:lnTo>
                    <a:pt x="3856" y="26"/>
                  </a:lnTo>
                  <a:lnTo>
                    <a:pt x="3864" y="26"/>
                  </a:lnTo>
                  <a:lnTo>
                    <a:pt x="3878" y="24"/>
                  </a:lnTo>
                  <a:lnTo>
                    <a:pt x="3878" y="24"/>
                  </a:lnTo>
                  <a:lnTo>
                    <a:pt x="3890" y="24"/>
                  </a:lnTo>
                  <a:lnTo>
                    <a:pt x="3890" y="24"/>
                  </a:lnTo>
                  <a:lnTo>
                    <a:pt x="3900" y="24"/>
                  </a:lnTo>
                  <a:lnTo>
                    <a:pt x="3906" y="22"/>
                  </a:lnTo>
                  <a:lnTo>
                    <a:pt x="3910" y="20"/>
                  </a:lnTo>
                  <a:lnTo>
                    <a:pt x="3910" y="20"/>
                  </a:lnTo>
                  <a:lnTo>
                    <a:pt x="3914" y="20"/>
                  </a:lnTo>
                  <a:lnTo>
                    <a:pt x="3916" y="18"/>
                  </a:lnTo>
                  <a:lnTo>
                    <a:pt x="3916" y="18"/>
                  </a:lnTo>
                  <a:lnTo>
                    <a:pt x="3916" y="18"/>
                  </a:lnTo>
                  <a:lnTo>
                    <a:pt x="3916" y="18"/>
                  </a:lnTo>
                  <a:lnTo>
                    <a:pt x="3916" y="16"/>
                  </a:lnTo>
                  <a:lnTo>
                    <a:pt x="3916" y="14"/>
                  </a:lnTo>
                  <a:lnTo>
                    <a:pt x="3916" y="14"/>
                  </a:lnTo>
                  <a:lnTo>
                    <a:pt x="3868" y="14"/>
                  </a:lnTo>
                  <a:lnTo>
                    <a:pt x="3844" y="14"/>
                  </a:lnTo>
                  <a:lnTo>
                    <a:pt x="3820" y="12"/>
                  </a:lnTo>
                  <a:lnTo>
                    <a:pt x="3820" y="12"/>
                  </a:lnTo>
                  <a:close/>
                  <a:moveTo>
                    <a:pt x="744" y="10"/>
                  </a:moveTo>
                  <a:lnTo>
                    <a:pt x="744" y="10"/>
                  </a:lnTo>
                  <a:lnTo>
                    <a:pt x="744" y="8"/>
                  </a:lnTo>
                  <a:lnTo>
                    <a:pt x="744" y="8"/>
                  </a:lnTo>
                  <a:lnTo>
                    <a:pt x="744" y="8"/>
                  </a:lnTo>
                  <a:lnTo>
                    <a:pt x="746" y="8"/>
                  </a:lnTo>
                  <a:lnTo>
                    <a:pt x="744" y="10"/>
                  </a:lnTo>
                  <a:lnTo>
                    <a:pt x="744" y="10"/>
                  </a:lnTo>
                  <a:close/>
                  <a:moveTo>
                    <a:pt x="2874" y="18"/>
                  </a:moveTo>
                  <a:lnTo>
                    <a:pt x="2874" y="18"/>
                  </a:lnTo>
                  <a:lnTo>
                    <a:pt x="2874" y="16"/>
                  </a:lnTo>
                  <a:lnTo>
                    <a:pt x="2874" y="16"/>
                  </a:lnTo>
                  <a:lnTo>
                    <a:pt x="2876" y="18"/>
                  </a:lnTo>
                  <a:lnTo>
                    <a:pt x="2876" y="18"/>
                  </a:lnTo>
                  <a:lnTo>
                    <a:pt x="2874" y="18"/>
                  </a:lnTo>
                  <a:lnTo>
                    <a:pt x="2874" y="18"/>
                  </a:lnTo>
                  <a:close/>
                  <a:moveTo>
                    <a:pt x="3160" y="18"/>
                  </a:moveTo>
                  <a:lnTo>
                    <a:pt x="3160" y="18"/>
                  </a:lnTo>
                  <a:lnTo>
                    <a:pt x="3160" y="16"/>
                  </a:lnTo>
                  <a:lnTo>
                    <a:pt x="3160" y="16"/>
                  </a:lnTo>
                  <a:lnTo>
                    <a:pt x="3162" y="16"/>
                  </a:lnTo>
                  <a:lnTo>
                    <a:pt x="3162" y="16"/>
                  </a:lnTo>
                  <a:lnTo>
                    <a:pt x="3162" y="16"/>
                  </a:lnTo>
                  <a:lnTo>
                    <a:pt x="3160" y="18"/>
                  </a:lnTo>
                  <a:lnTo>
                    <a:pt x="31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a typeface="+mn-ea"/>
                <a:cs typeface="+mn-cs"/>
              </a:endParaRPr>
            </a:p>
          </p:txBody>
        </p:sp>
      </p:grpSp>
    </p:spTree>
    <p:extLst>
      <p:ext uri="{BB962C8B-B14F-4D97-AF65-F5344CB8AC3E}">
        <p14:creationId xmlns:p14="http://schemas.microsoft.com/office/powerpoint/2010/main" val="2747866147"/>
      </p:ext>
    </p:extLst>
  </p:cSld>
  <p:clrMapOvr>
    <a:masterClrMapping/>
  </p:clrMapOvr>
  <p:timing>
    <p:tnLst>
      <p:par>
        <p:cTn xmlns:p14="http://schemas.microsoft.com/office/powerpoint/2010/mai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r>
              <a:rPr lang="en-US">
                <a:solidFill>
                  <a:srgbClr val="7F7F7F"/>
                </a:solidFill>
              </a:rPr>
              <a:t>March 3, 2013</a:t>
            </a:r>
          </a:p>
        </p:txBody>
      </p:sp>
      <p:sp>
        <p:nvSpPr>
          <p:cNvPr id="4" name="Footer Placeholder 3"/>
          <p:cNvSpPr>
            <a:spLocks noGrp="1"/>
          </p:cNvSpPr>
          <p:nvPr>
            <p:ph type="ftr" sz="quarter" idx="11"/>
          </p:nvPr>
        </p:nvSpPr>
        <p:spPr/>
        <p:txBody>
          <a:bodyPr/>
          <a:lstStyle/>
          <a:p>
            <a:pPr>
              <a:defRPr/>
            </a:pPr>
            <a:r>
              <a:rPr lang="en-US">
                <a:solidFill>
                  <a:srgbClr val="7F7F7F"/>
                </a:solidFill>
              </a:rPr>
              <a:t>Raft Consensus Algorithm</a:t>
            </a:r>
          </a:p>
        </p:txBody>
      </p:sp>
      <p:sp>
        <p:nvSpPr>
          <p:cNvPr id="5" name="Slide Number Placeholder 4"/>
          <p:cNvSpPr>
            <a:spLocks noGrp="1"/>
          </p:cNvSpPr>
          <p:nvPr>
            <p:ph type="sldNum" sz="quarter" idx="12"/>
          </p:nvPr>
        </p:nvSpPr>
        <p:spPr/>
        <p:txBody>
          <a:bodyPr/>
          <a:lstStyle/>
          <a:p>
            <a:pPr>
              <a:defRPr/>
            </a:pPr>
            <a:r>
              <a:rPr lang="en-US">
                <a:solidFill>
                  <a:srgbClr val="7F7F7F"/>
                </a:solidFill>
              </a:rPr>
              <a:t>Slide </a:t>
            </a:r>
            <a:fld id="{E2162002-2512-45FD-82AF-2FE8F2E91859}" type="slidenum">
              <a:rPr lang="en-US">
                <a:solidFill>
                  <a:srgbClr val="7F7F7F"/>
                </a:solidFill>
              </a:rPr>
              <a:pPr>
                <a:defRPr/>
              </a:pPr>
              <a:t>‹#›</a:t>
            </a:fld>
            <a:endParaRPr lang="en-US">
              <a:solidFill>
                <a:srgbClr val="7F7F7F"/>
              </a:solidFill>
            </a:endParaRPr>
          </a:p>
        </p:txBody>
      </p:sp>
    </p:spTree>
    <p:extLst>
      <p:ext uri="{BB962C8B-B14F-4D97-AF65-F5344CB8AC3E}">
        <p14:creationId xmlns:p14="http://schemas.microsoft.com/office/powerpoint/2010/main" val="20412525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solidFill>
                  <a:srgbClr val="7F7F7F"/>
                </a:solidFill>
              </a:rPr>
              <a:t>March 3, 2013</a:t>
            </a:r>
            <a:endParaRPr lang="en-US">
              <a:solidFill>
                <a:srgbClr val="7F7F7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7F7F7F"/>
                </a:solidFill>
              </a:rPr>
              <a:t>Raft Consensus Algorithm</a:t>
            </a:r>
            <a:endParaRPr lang="en-US">
              <a:solidFill>
                <a:srgbClr val="7F7F7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7F7F7F"/>
                </a:solidFill>
              </a:rPr>
              <a:t>Slide </a:t>
            </a:r>
            <a:fld id="{ECBA6D86-DBBA-4E58-B0C7-18EC35491596}" type="slidenum">
              <a:rPr lang="en-US">
                <a:solidFill>
                  <a:srgbClr val="7F7F7F"/>
                </a:solidFill>
              </a:rPr>
              <a:pPr>
                <a:defRPr/>
              </a:pPr>
              <a:t>‹#›</a:t>
            </a:fld>
            <a:endParaRPr lang="en-US">
              <a:solidFill>
                <a:srgbClr val="7F7F7F"/>
              </a:solidFill>
            </a:endParaRPr>
          </a:p>
        </p:txBody>
      </p:sp>
    </p:spTree>
    <p:extLst>
      <p:ext uri="{BB962C8B-B14F-4D97-AF65-F5344CB8AC3E}">
        <p14:creationId xmlns:p14="http://schemas.microsoft.com/office/powerpoint/2010/main" val="237534783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06963"/>
          </a:xfrm>
        </p:spPr>
        <p:txBody>
          <a:bodyPr/>
          <a:lstStyle>
            <a:lvl1pPr>
              <a:buClr>
                <a:schemeClr val="tx2"/>
              </a:buClr>
              <a:defRPr sz="2200"/>
            </a:lvl1pPr>
            <a:lvl2pPr>
              <a:buClr>
                <a:schemeClr val="tx2"/>
              </a:buClr>
              <a:defRPr sz="2000"/>
            </a:lvl2pPr>
            <a:lvl3pPr>
              <a:buClr>
                <a:schemeClr val="tx2"/>
              </a:buClr>
              <a:defRPr sz="1800"/>
            </a:lvl3pPr>
            <a:lvl4pPr>
              <a:buClr>
                <a:schemeClr val="tx2"/>
              </a:buClr>
              <a:defRPr sz="1600"/>
            </a:lvl4pPr>
            <a:lvl5pPr>
              <a:buClr>
                <a:schemeClr val="tx2"/>
              </a:buCl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19200"/>
            <a:ext cx="4038600" cy="4906963"/>
          </a:xfrm>
        </p:spPr>
        <p:txBody>
          <a:bodyPr/>
          <a:lstStyle>
            <a:lvl1pPr>
              <a:buClr>
                <a:schemeClr val="tx2"/>
              </a:buClr>
              <a:defRPr sz="2200"/>
            </a:lvl1pPr>
            <a:lvl2pPr>
              <a:buClr>
                <a:schemeClr val="tx2"/>
              </a:buClr>
              <a:defRPr sz="2000"/>
            </a:lvl2pPr>
            <a:lvl3pPr>
              <a:buClr>
                <a:schemeClr val="tx2"/>
              </a:buClr>
              <a:defRPr sz="1800"/>
            </a:lvl3pPr>
            <a:lvl4pPr>
              <a:buClr>
                <a:schemeClr val="tx2"/>
              </a:buClr>
              <a:defRPr sz="1600"/>
            </a:lvl4pPr>
            <a:lvl5pPr>
              <a:buClr>
                <a:schemeClr val="tx2"/>
              </a:buCl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solidFill>
                  <a:srgbClr val="7F7F7F"/>
                </a:solidFill>
              </a:rPr>
              <a:t>March 3, 2013</a:t>
            </a:r>
            <a:endParaRPr lang="en-US">
              <a:solidFill>
                <a:srgbClr val="7F7F7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7F7F7F"/>
                </a:solidFill>
              </a:rPr>
              <a:t>Raft Consensus Algorithm</a:t>
            </a:r>
            <a:endParaRPr lang="en-US">
              <a:solidFill>
                <a:srgbClr val="7F7F7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7F7F7F"/>
                </a:solidFill>
              </a:rPr>
              <a:t>Slide </a:t>
            </a:r>
            <a:fld id="{1659D765-7126-4B95-ADF3-403BFECAA360}" type="slidenum">
              <a:rPr lang="en-US">
                <a:solidFill>
                  <a:srgbClr val="7F7F7F"/>
                </a:solidFill>
              </a:rPr>
              <a:pPr>
                <a:defRPr/>
              </a:pPr>
              <a:t>‹#›</a:t>
            </a:fld>
            <a:endParaRPr lang="en-US">
              <a:solidFill>
                <a:srgbClr val="7F7F7F"/>
              </a:solidFill>
            </a:endParaRPr>
          </a:p>
        </p:txBody>
      </p:sp>
      <p:cxnSp>
        <p:nvCxnSpPr>
          <p:cNvPr id="9" name="Straight Connector 8"/>
          <p:cNvCxnSpPr/>
          <p:nvPr userDrawn="1"/>
        </p:nvCxnSpPr>
        <p:spPr>
          <a:xfrm>
            <a:off x="457200" y="914400"/>
            <a:ext cx="8229600" cy="0"/>
          </a:xfrm>
          <a:prstGeom prst="line">
            <a:avLst/>
          </a:prstGeom>
          <a:ln w="50800" cap="flat">
            <a:solidFill>
              <a:schemeClr val="tx2"/>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53445880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solidFill>
                  <a:srgbClr val="7F7F7F"/>
                </a:solidFill>
              </a:rPr>
              <a:t>March 3, 2013</a:t>
            </a:r>
            <a:endParaRPr lang="en-US">
              <a:solidFill>
                <a:srgbClr val="7F7F7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7F7F7F"/>
                </a:solidFill>
              </a:rPr>
              <a:t>Raft Consensus Algorithm</a:t>
            </a:r>
            <a:endParaRPr lang="en-US">
              <a:solidFill>
                <a:srgbClr val="7F7F7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7F7F7F"/>
                </a:solidFill>
              </a:rPr>
              <a:t>Slide </a:t>
            </a:r>
            <a:fld id="{9F191DFC-BCA0-443D-B994-97C841DC0450}" type="slidenum">
              <a:rPr lang="en-US">
                <a:solidFill>
                  <a:srgbClr val="7F7F7F"/>
                </a:solidFill>
              </a:rPr>
              <a:pPr>
                <a:defRPr/>
              </a:pPr>
              <a:t>‹#›</a:t>
            </a:fld>
            <a:endParaRPr lang="en-US">
              <a:solidFill>
                <a:srgbClr val="7F7F7F"/>
              </a:solidFill>
            </a:endParaRPr>
          </a:p>
        </p:txBody>
      </p:sp>
    </p:spTree>
    <p:extLst>
      <p:ext uri="{BB962C8B-B14F-4D97-AF65-F5344CB8AC3E}">
        <p14:creationId xmlns:p14="http://schemas.microsoft.com/office/powerpoint/2010/main" val="163593240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solidFill>
                  <a:srgbClr val="7F7F7F"/>
                </a:solidFill>
              </a:rPr>
              <a:t>March 3, 2013</a:t>
            </a:r>
            <a:endParaRPr lang="en-US">
              <a:solidFill>
                <a:srgbClr val="7F7F7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7F7F7F"/>
                </a:solidFill>
              </a:rPr>
              <a:t>Raft Consensus Algorithm</a:t>
            </a:r>
            <a:endParaRPr lang="en-US">
              <a:solidFill>
                <a:srgbClr val="7F7F7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7F7F7F"/>
                </a:solidFill>
              </a:rPr>
              <a:t>Slide </a:t>
            </a:r>
            <a:fld id="{FB45DFE7-D7AD-4ECD-A9C8-CA1FF5BAF737}" type="slidenum">
              <a:rPr lang="en-US">
                <a:solidFill>
                  <a:srgbClr val="7F7F7F"/>
                </a:solidFill>
              </a:rPr>
              <a:pPr>
                <a:defRPr/>
              </a:pPr>
              <a:t>‹#›</a:t>
            </a:fld>
            <a:endParaRPr lang="en-US">
              <a:solidFill>
                <a:srgbClr val="7F7F7F"/>
              </a:solidFill>
            </a:endParaRPr>
          </a:p>
        </p:txBody>
      </p:sp>
    </p:spTree>
    <p:extLst>
      <p:ext uri="{BB962C8B-B14F-4D97-AF65-F5344CB8AC3E}">
        <p14:creationId xmlns:p14="http://schemas.microsoft.com/office/powerpoint/2010/main" val="308236160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solidFill>
                  <a:srgbClr val="7F7F7F"/>
                </a:solidFill>
              </a:rPr>
              <a:t>March 3, 2013</a:t>
            </a:r>
            <a:endParaRPr lang="en-US">
              <a:solidFill>
                <a:srgbClr val="7F7F7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7F7F7F"/>
                </a:solidFill>
              </a:rPr>
              <a:t>Raft Consensus Algorithm</a:t>
            </a:r>
            <a:endParaRPr lang="en-US">
              <a:solidFill>
                <a:srgbClr val="7F7F7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7F7F7F"/>
                </a:solidFill>
              </a:rPr>
              <a:t>Slide </a:t>
            </a:r>
            <a:fld id="{E4FA54A8-AC05-4E51-97BF-0AE6FFDEEBEA}" type="slidenum">
              <a:rPr lang="en-US">
                <a:solidFill>
                  <a:srgbClr val="7F7F7F"/>
                </a:solidFill>
              </a:rPr>
              <a:pPr>
                <a:defRPr/>
              </a:pPr>
              <a:t>‹#›</a:t>
            </a:fld>
            <a:endParaRPr lang="en-US">
              <a:solidFill>
                <a:srgbClr val="7F7F7F"/>
              </a:solidFill>
            </a:endParaRPr>
          </a:p>
        </p:txBody>
      </p:sp>
    </p:spTree>
    <p:extLst>
      <p:ext uri="{BB962C8B-B14F-4D97-AF65-F5344CB8AC3E}">
        <p14:creationId xmlns:p14="http://schemas.microsoft.com/office/powerpoint/2010/main" val="107551469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solidFill>
                  <a:srgbClr val="7F7F7F"/>
                </a:solidFill>
              </a:rPr>
              <a:t>March 3, 2013</a:t>
            </a:r>
            <a:endParaRPr lang="en-US">
              <a:solidFill>
                <a:srgbClr val="7F7F7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7F7F7F"/>
                </a:solidFill>
              </a:rPr>
              <a:t>Raft Consensus Algorithm</a:t>
            </a:r>
            <a:endParaRPr lang="en-US">
              <a:solidFill>
                <a:srgbClr val="7F7F7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7F7F7F"/>
                </a:solidFill>
              </a:rPr>
              <a:t>Slide </a:t>
            </a:r>
            <a:fld id="{8E048402-9490-480C-B493-607B1E845ABA}" type="slidenum">
              <a:rPr lang="en-US">
                <a:solidFill>
                  <a:srgbClr val="7F7F7F"/>
                </a:solidFill>
              </a:rPr>
              <a:pPr>
                <a:defRPr/>
              </a:pPr>
              <a:t>‹#›</a:t>
            </a:fld>
            <a:endParaRPr lang="en-US">
              <a:solidFill>
                <a:srgbClr val="7F7F7F"/>
              </a:solidFill>
            </a:endParaRPr>
          </a:p>
        </p:txBody>
      </p:sp>
    </p:spTree>
    <p:extLst>
      <p:ext uri="{BB962C8B-B14F-4D97-AF65-F5344CB8AC3E}">
        <p14:creationId xmlns:p14="http://schemas.microsoft.com/office/powerpoint/2010/main" val="244341603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solidFill>
                  <a:srgbClr val="7F7F7F"/>
                </a:solidFill>
              </a:rPr>
              <a:t>March 3, 2013</a:t>
            </a:r>
            <a:endParaRPr lang="en-US">
              <a:solidFill>
                <a:srgbClr val="7F7F7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7F7F7F"/>
                </a:solidFill>
              </a:rPr>
              <a:t>Raft Consensus Algorithm</a:t>
            </a:r>
            <a:endParaRPr lang="en-US">
              <a:solidFill>
                <a:srgbClr val="7F7F7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7F7F7F"/>
                </a:solidFill>
              </a:rPr>
              <a:t>Slide </a:t>
            </a:r>
            <a:fld id="{EBF7A2FB-5E63-4F6B-AD89-DAD0D43D40D8}" type="slidenum">
              <a:rPr lang="en-US">
                <a:solidFill>
                  <a:srgbClr val="7F7F7F"/>
                </a:solidFill>
              </a:rPr>
              <a:pPr>
                <a:defRPr/>
              </a:pPr>
              <a:t>‹#›</a:t>
            </a:fld>
            <a:endParaRPr lang="en-US">
              <a:solidFill>
                <a:srgbClr val="7F7F7F"/>
              </a:solidFill>
            </a:endParaRPr>
          </a:p>
        </p:txBody>
      </p:sp>
    </p:spTree>
    <p:extLst>
      <p:ext uri="{BB962C8B-B14F-4D97-AF65-F5344CB8AC3E}">
        <p14:creationId xmlns:p14="http://schemas.microsoft.com/office/powerpoint/2010/main" val="81473442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solidFill>
                  <a:srgbClr val="7F7F7F"/>
                </a:solidFill>
              </a:rPr>
              <a:t>March 3, 2013</a:t>
            </a:r>
            <a:endParaRPr lang="en-US">
              <a:solidFill>
                <a:srgbClr val="7F7F7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7F7F7F"/>
                </a:solidFill>
              </a:rPr>
              <a:t>Raft Consensus Algorithm</a:t>
            </a:r>
            <a:endParaRPr lang="en-US">
              <a:solidFill>
                <a:srgbClr val="7F7F7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7F7F7F"/>
                </a:solidFill>
              </a:rPr>
              <a:t>Slide </a:t>
            </a:r>
            <a:fld id="{3D21A300-A8DA-4985-B9D1-8777291959AF}" type="slidenum">
              <a:rPr lang="en-US">
                <a:solidFill>
                  <a:srgbClr val="7F7F7F"/>
                </a:solidFill>
              </a:rPr>
              <a:pPr>
                <a:defRPr/>
              </a:pPr>
              <a:t>‹#›</a:t>
            </a:fld>
            <a:endParaRPr lang="en-US">
              <a:solidFill>
                <a:srgbClr val="7F7F7F"/>
              </a:solidFill>
            </a:endParaRPr>
          </a:p>
        </p:txBody>
      </p:sp>
    </p:spTree>
    <p:extLst>
      <p:ext uri="{BB962C8B-B14F-4D97-AF65-F5344CB8AC3E}">
        <p14:creationId xmlns:p14="http://schemas.microsoft.com/office/powerpoint/2010/main" val="341555395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solidFill>
                  <a:srgbClr val="7F7F7F"/>
                </a:solidFill>
              </a:rPr>
              <a:t>March 3, 2013</a:t>
            </a:r>
            <a:endParaRPr lang="en-US">
              <a:solidFill>
                <a:srgbClr val="7F7F7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7F7F7F"/>
                </a:solidFill>
              </a:rPr>
              <a:t>Raft Consensus Algorithm</a:t>
            </a:r>
            <a:endParaRPr lang="en-US">
              <a:solidFill>
                <a:srgbClr val="7F7F7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7F7F7F"/>
                </a:solidFill>
              </a:rPr>
              <a:t>Slide </a:t>
            </a:r>
            <a:fld id="{569EA510-711E-4808-BDFF-EEB70A6ECC87}" type="slidenum">
              <a:rPr lang="en-US">
                <a:solidFill>
                  <a:srgbClr val="7F7F7F"/>
                </a:solidFill>
              </a:rPr>
              <a:pPr>
                <a:defRPr/>
              </a:pPr>
              <a:t>‹#›</a:t>
            </a:fld>
            <a:endParaRPr lang="en-US">
              <a:solidFill>
                <a:srgbClr val="7F7F7F"/>
              </a:solidFill>
            </a:endParaRPr>
          </a:p>
        </p:txBody>
      </p:sp>
    </p:spTree>
    <p:extLst>
      <p:ext uri="{BB962C8B-B14F-4D97-AF65-F5344CB8AC3E}">
        <p14:creationId xmlns:p14="http://schemas.microsoft.com/office/powerpoint/2010/main" val="3865232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69988" y="1281113"/>
            <a:ext cx="3591731" cy="4791076"/>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29200" y="1281113"/>
            <a:ext cx="3765550" cy="4791076"/>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870DF13B-F67F-4AC9-9D3E-BD49C9AC582F}" type="slidenum">
              <a:rPr lang="en-US">
                <a:solidFill>
                  <a:srgbClr val="000000"/>
                </a:solidFill>
              </a:rPr>
              <a:pPr>
                <a:defRPr/>
              </a:pPr>
              <a:t>‹#›</a:t>
            </a:fld>
            <a:endParaRPr lang="en-US">
              <a:solidFill>
                <a:srgbClr val="000000"/>
              </a:solidFill>
            </a:endParaRPr>
          </a:p>
        </p:txBody>
      </p:sp>
      <p:sp>
        <p:nvSpPr>
          <p:cNvPr id="6" name="Rectangle 71"/>
          <p:cNvSpPr>
            <a:spLocks noGrp="1" noChangeArrowheads="1"/>
          </p:cNvSpPr>
          <p:nvPr>
            <p:ph type="ftr" sz="quarter" idx="11"/>
          </p:nvPr>
        </p:nvSpPr>
        <p:spPr>
          <a:ln/>
        </p:spPr>
        <p:txBody>
          <a:bodyPr/>
          <a:lstStyle>
            <a:lvl1pPr>
              <a:defRPr/>
            </a:lvl1pPr>
          </a:lstStyle>
          <a:p>
            <a:pPr>
              <a:defRPr/>
            </a:pPr>
            <a:r>
              <a:rPr lang="en-US" smtClean="0">
                <a:solidFill>
                  <a:srgbClr val="000000"/>
                </a:solidFill>
              </a:rPr>
              <a:t>NetApp Confidential - Limited Use</a:t>
            </a:r>
            <a:endParaRPr lang="en-US">
              <a:solidFill>
                <a:srgbClr val="000000"/>
              </a:solidFill>
            </a:endParaRPr>
          </a:p>
        </p:txBody>
      </p:sp>
      <p:grpSp>
        <p:nvGrpSpPr>
          <p:cNvPr id="7" name="Group 6"/>
          <p:cNvGrpSpPr/>
          <p:nvPr userDrawn="1"/>
        </p:nvGrpSpPr>
        <p:grpSpPr bwMode="gray">
          <a:xfrm>
            <a:off x="347662" y="6445714"/>
            <a:ext cx="8449056" cy="107486"/>
            <a:chOff x="347662" y="6160730"/>
            <a:chExt cx="8449056" cy="107486"/>
          </a:xfrm>
        </p:grpSpPr>
        <p:sp>
          <p:nvSpPr>
            <p:cNvPr id="8" name="Freeform 5"/>
            <p:cNvSpPr>
              <a:spLocks/>
            </p:cNvSpPr>
            <p:nvPr userDrawn="1"/>
          </p:nvSpPr>
          <p:spPr bwMode="gray">
            <a:xfrm>
              <a:off x="347662" y="6160730"/>
              <a:ext cx="8449056" cy="107486"/>
            </a:xfrm>
            <a:custGeom>
              <a:avLst/>
              <a:gdLst>
                <a:gd name="T0" fmla="*/ 116 w 3930"/>
                <a:gd name="T1" fmla="*/ 4 h 50"/>
                <a:gd name="T2" fmla="*/ 258 w 3930"/>
                <a:gd name="T3" fmla="*/ 2 h 50"/>
                <a:gd name="T4" fmla="*/ 376 w 3930"/>
                <a:gd name="T5" fmla="*/ 2 h 50"/>
                <a:gd name="T6" fmla="*/ 494 w 3930"/>
                <a:gd name="T7" fmla="*/ 6 h 50"/>
                <a:gd name="T8" fmla="*/ 628 w 3930"/>
                <a:gd name="T9" fmla="*/ 8 h 50"/>
                <a:gd name="T10" fmla="*/ 774 w 3930"/>
                <a:gd name="T11" fmla="*/ 6 h 50"/>
                <a:gd name="T12" fmla="*/ 894 w 3930"/>
                <a:gd name="T13" fmla="*/ 4 h 50"/>
                <a:gd name="T14" fmla="*/ 1038 w 3930"/>
                <a:gd name="T15" fmla="*/ 4 h 50"/>
                <a:gd name="T16" fmla="*/ 1196 w 3930"/>
                <a:gd name="T17" fmla="*/ 2 h 50"/>
                <a:gd name="T18" fmla="*/ 1326 w 3930"/>
                <a:gd name="T19" fmla="*/ 4 h 50"/>
                <a:gd name="T20" fmla="*/ 1428 w 3930"/>
                <a:gd name="T21" fmla="*/ 4 h 50"/>
                <a:gd name="T22" fmla="*/ 1568 w 3930"/>
                <a:gd name="T23" fmla="*/ 6 h 50"/>
                <a:gd name="T24" fmla="*/ 1710 w 3930"/>
                <a:gd name="T25" fmla="*/ 6 h 50"/>
                <a:gd name="T26" fmla="*/ 1826 w 3930"/>
                <a:gd name="T27" fmla="*/ 8 h 50"/>
                <a:gd name="T28" fmla="*/ 1950 w 3930"/>
                <a:gd name="T29" fmla="*/ 4 h 50"/>
                <a:gd name="T30" fmla="*/ 2106 w 3930"/>
                <a:gd name="T31" fmla="*/ 4 h 50"/>
                <a:gd name="T32" fmla="*/ 2234 w 3930"/>
                <a:gd name="T33" fmla="*/ 2 h 50"/>
                <a:gd name="T34" fmla="*/ 2354 w 3930"/>
                <a:gd name="T35" fmla="*/ 2 h 50"/>
                <a:gd name="T36" fmla="*/ 2498 w 3930"/>
                <a:gd name="T37" fmla="*/ 6 h 50"/>
                <a:gd name="T38" fmla="*/ 2580 w 3930"/>
                <a:gd name="T39" fmla="*/ 4 h 50"/>
                <a:gd name="T40" fmla="*/ 2684 w 3930"/>
                <a:gd name="T41" fmla="*/ 4 h 50"/>
                <a:gd name="T42" fmla="*/ 2830 w 3930"/>
                <a:gd name="T43" fmla="*/ 4 h 50"/>
                <a:gd name="T44" fmla="*/ 2932 w 3930"/>
                <a:gd name="T45" fmla="*/ 6 h 50"/>
                <a:gd name="T46" fmla="*/ 3058 w 3930"/>
                <a:gd name="T47" fmla="*/ 6 h 50"/>
                <a:gd name="T48" fmla="*/ 3176 w 3930"/>
                <a:gd name="T49" fmla="*/ 10 h 50"/>
                <a:gd name="T50" fmla="*/ 3262 w 3930"/>
                <a:gd name="T51" fmla="*/ 14 h 50"/>
                <a:gd name="T52" fmla="*/ 3340 w 3930"/>
                <a:gd name="T53" fmla="*/ 12 h 50"/>
                <a:gd name="T54" fmla="*/ 3456 w 3930"/>
                <a:gd name="T55" fmla="*/ 18 h 50"/>
                <a:gd name="T56" fmla="*/ 3592 w 3930"/>
                <a:gd name="T57" fmla="*/ 16 h 50"/>
                <a:gd name="T58" fmla="*/ 3648 w 3930"/>
                <a:gd name="T59" fmla="*/ 16 h 50"/>
                <a:gd name="T60" fmla="*/ 3784 w 3930"/>
                <a:gd name="T61" fmla="*/ 20 h 50"/>
                <a:gd name="T62" fmla="*/ 3846 w 3930"/>
                <a:gd name="T63" fmla="*/ 24 h 50"/>
                <a:gd name="T64" fmla="*/ 3874 w 3930"/>
                <a:gd name="T65" fmla="*/ 36 h 50"/>
                <a:gd name="T66" fmla="*/ 3782 w 3930"/>
                <a:gd name="T67" fmla="*/ 42 h 50"/>
                <a:gd name="T68" fmla="*/ 3676 w 3930"/>
                <a:gd name="T69" fmla="*/ 46 h 50"/>
                <a:gd name="T70" fmla="*/ 3570 w 3930"/>
                <a:gd name="T71" fmla="*/ 48 h 50"/>
                <a:gd name="T72" fmla="*/ 3518 w 3930"/>
                <a:gd name="T73" fmla="*/ 48 h 50"/>
                <a:gd name="T74" fmla="*/ 3396 w 3930"/>
                <a:gd name="T75" fmla="*/ 48 h 50"/>
                <a:gd name="T76" fmla="*/ 3304 w 3930"/>
                <a:gd name="T77" fmla="*/ 48 h 50"/>
                <a:gd name="T78" fmla="*/ 3152 w 3930"/>
                <a:gd name="T79" fmla="*/ 40 h 50"/>
                <a:gd name="T80" fmla="*/ 3042 w 3930"/>
                <a:gd name="T81" fmla="*/ 42 h 50"/>
                <a:gd name="T82" fmla="*/ 2898 w 3930"/>
                <a:gd name="T83" fmla="*/ 36 h 50"/>
                <a:gd name="T84" fmla="*/ 2814 w 3930"/>
                <a:gd name="T85" fmla="*/ 38 h 50"/>
                <a:gd name="T86" fmla="*/ 2692 w 3930"/>
                <a:gd name="T87" fmla="*/ 36 h 50"/>
                <a:gd name="T88" fmla="*/ 2588 w 3930"/>
                <a:gd name="T89" fmla="*/ 34 h 50"/>
                <a:gd name="T90" fmla="*/ 2466 w 3930"/>
                <a:gd name="T91" fmla="*/ 38 h 50"/>
                <a:gd name="T92" fmla="*/ 2356 w 3930"/>
                <a:gd name="T93" fmla="*/ 36 h 50"/>
                <a:gd name="T94" fmla="*/ 2212 w 3930"/>
                <a:gd name="T95" fmla="*/ 40 h 50"/>
                <a:gd name="T96" fmla="*/ 2040 w 3930"/>
                <a:gd name="T97" fmla="*/ 40 h 50"/>
                <a:gd name="T98" fmla="*/ 1922 w 3930"/>
                <a:gd name="T99" fmla="*/ 40 h 50"/>
                <a:gd name="T100" fmla="*/ 1804 w 3930"/>
                <a:gd name="T101" fmla="*/ 42 h 50"/>
                <a:gd name="T102" fmla="*/ 1642 w 3930"/>
                <a:gd name="T103" fmla="*/ 44 h 50"/>
                <a:gd name="T104" fmla="*/ 1492 w 3930"/>
                <a:gd name="T105" fmla="*/ 46 h 50"/>
                <a:gd name="T106" fmla="*/ 1354 w 3930"/>
                <a:gd name="T107" fmla="*/ 44 h 50"/>
                <a:gd name="T108" fmla="*/ 1180 w 3930"/>
                <a:gd name="T109" fmla="*/ 44 h 50"/>
                <a:gd name="T110" fmla="*/ 1052 w 3930"/>
                <a:gd name="T111" fmla="*/ 46 h 50"/>
                <a:gd name="T112" fmla="*/ 936 w 3930"/>
                <a:gd name="T113" fmla="*/ 44 h 50"/>
                <a:gd name="T114" fmla="*/ 790 w 3930"/>
                <a:gd name="T115" fmla="*/ 40 h 50"/>
                <a:gd name="T116" fmla="*/ 636 w 3930"/>
                <a:gd name="T117" fmla="*/ 42 h 50"/>
                <a:gd name="T118" fmla="*/ 494 w 3930"/>
                <a:gd name="T119" fmla="*/ 46 h 50"/>
                <a:gd name="T120" fmla="*/ 362 w 3930"/>
                <a:gd name="T121" fmla="*/ 42 h 50"/>
                <a:gd name="T122" fmla="*/ 222 w 3930"/>
                <a:gd name="T123" fmla="*/ 40 h 50"/>
                <a:gd name="T124" fmla="*/ 70 w 3930"/>
                <a:gd name="T1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0" h="50">
                  <a:moveTo>
                    <a:pt x="2" y="14"/>
                  </a:moveTo>
                  <a:lnTo>
                    <a:pt x="2" y="14"/>
                  </a:lnTo>
                  <a:lnTo>
                    <a:pt x="0" y="14"/>
                  </a:lnTo>
                  <a:lnTo>
                    <a:pt x="0" y="14"/>
                  </a:lnTo>
                  <a:lnTo>
                    <a:pt x="2" y="10"/>
                  </a:lnTo>
                  <a:lnTo>
                    <a:pt x="2" y="10"/>
                  </a:lnTo>
                  <a:lnTo>
                    <a:pt x="2" y="8"/>
                  </a:lnTo>
                  <a:lnTo>
                    <a:pt x="2" y="8"/>
                  </a:lnTo>
                  <a:lnTo>
                    <a:pt x="4" y="8"/>
                  </a:lnTo>
                  <a:lnTo>
                    <a:pt x="4" y="8"/>
                  </a:lnTo>
                  <a:lnTo>
                    <a:pt x="4" y="6"/>
                  </a:lnTo>
                  <a:lnTo>
                    <a:pt x="4" y="6"/>
                  </a:lnTo>
                  <a:lnTo>
                    <a:pt x="8" y="4"/>
                  </a:lnTo>
                  <a:lnTo>
                    <a:pt x="8" y="4"/>
                  </a:lnTo>
                  <a:lnTo>
                    <a:pt x="8" y="4"/>
                  </a:lnTo>
                  <a:lnTo>
                    <a:pt x="8" y="4"/>
                  </a:lnTo>
                  <a:lnTo>
                    <a:pt x="10" y="2"/>
                  </a:lnTo>
                  <a:lnTo>
                    <a:pt x="10" y="2"/>
                  </a:lnTo>
                  <a:lnTo>
                    <a:pt x="14" y="2"/>
                  </a:lnTo>
                  <a:lnTo>
                    <a:pt x="14" y="2"/>
                  </a:lnTo>
                  <a:lnTo>
                    <a:pt x="16" y="2"/>
                  </a:lnTo>
                  <a:lnTo>
                    <a:pt x="16" y="2"/>
                  </a:lnTo>
                  <a:lnTo>
                    <a:pt x="18" y="2"/>
                  </a:lnTo>
                  <a:lnTo>
                    <a:pt x="18" y="2"/>
                  </a:lnTo>
                  <a:lnTo>
                    <a:pt x="20" y="0"/>
                  </a:lnTo>
                  <a:lnTo>
                    <a:pt x="20" y="0"/>
                  </a:lnTo>
                  <a:lnTo>
                    <a:pt x="26" y="2"/>
                  </a:lnTo>
                  <a:lnTo>
                    <a:pt x="26" y="2"/>
                  </a:lnTo>
                  <a:lnTo>
                    <a:pt x="28" y="2"/>
                  </a:lnTo>
                  <a:lnTo>
                    <a:pt x="28" y="2"/>
                  </a:lnTo>
                  <a:lnTo>
                    <a:pt x="30" y="2"/>
                  </a:lnTo>
                  <a:lnTo>
                    <a:pt x="30" y="2"/>
                  </a:lnTo>
                  <a:lnTo>
                    <a:pt x="32" y="2"/>
                  </a:lnTo>
                  <a:lnTo>
                    <a:pt x="32" y="2"/>
                  </a:lnTo>
                  <a:lnTo>
                    <a:pt x="34" y="2"/>
                  </a:lnTo>
                  <a:lnTo>
                    <a:pt x="34" y="2"/>
                  </a:lnTo>
                  <a:lnTo>
                    <a:pt x="36" y="2"/>
                  </a:lnTo>
                  <a:lnTo>
                    <a:pt x="36" y="2"/>
                  </a:lnTo>
                  <a:lnTo>
                    <a:pt x="38" y="2"/>
                  </a:lnTo>
                  <a:lnTo>
                    <a:pt x="38" y="2"/>
                  </a:lnTo>
                  <a:lnTo>
                    <a:pt x="40" y="2"/>
                  </a:lnTo>
                  <a:lnTo>
                    <a:pt x="40" y="2"/>
                  </a:lnTo>
                  <a:lnTo>
                    <a:pt x="46" y="2"/>
                  </a:lnTo>
                  <a:lnTo>
                    <a:pt x="46" y="2"/>
                  </a:lnTo>
                  <a:lnTo>
                    <a:pt x="48" y="2"/>
                  </a:lnTo>
                  <a:lnTo>
                    <a:pt x="48" y="2"/>
                  </a:lnTo>
                  <a:lnTo>
                    <a:pt x="50" y="2"/>
                  </a:lnTo>
                  <a:lnTo>
                    <a:pt x="50" y="2"/>
                  </a:lnTo>
                  <a:lnTo>
                    <a:pt x="60" y="0"/>
                  </a:lnTo>
                  <a:lnTo>
                    <a:pt x="60" y="0"/>
                  </a:lnTo>
                  <a:lnTo>
                    <a:pt x="62" y="0"/>
                  </a:lnTo>
                  <a:lnTo>
                    <a:pt x="62" y="0"/>
                  </a:lnTo>
                  <a:lnTo>
                    <a:pt x="66" y="0"/>
                  </a:lnTo>
                  <a:lnTo>
                    <a:pt x="66" y="0"/>
                  </a:lnTo>
                  <a:lnTo>
                    <a:pt x="70" y="2"/>
                  </a:lnTo>
                  <a:lnTo>
                    <a:pt x="70" y="2"/>
                  </a:lnTo>
                  <a:lnTo>
                    <a:pt x="72" y="2"/>
                  </a:lnTo>
                  <a:lnTo>
                    <a:pt x="76" y="2"/>
                  </a:lnTo>
                  <a:lnTo>
                    <a:pt x="76" y="2"/>
                  </a:lnTo>
                  <a:lnTo>
                    <a:pt x="80" y="4"/>
                  </a:lnTo>
                  <a:lnTo>
                    <a:pt x="80" y="4"/>
                  </a:lnTo>
                  <a:lnTo>
                    <a:pt x="82" y="2"/>
                  </a:lnTo>
                  <a:lnTo>
                    <a:pt x="84" y="2"/>
                  </a:lnTo>
                  <a:lnTo>
                    <a:pt x="84" y="2"/>
                  </a:lnTo>
                  <a:lnTo>
                    <a:pt x="86" y="2"/>
                  </a:lnTo>
                  <a:lnTo>
                    <a:pt x="86" y="2"/>
                  </a:lnTo>
                  <a:lnTo>
                    <a:pt x="90" y="4"/>
                  </a:lnTo>
                  <a:lnTo>
                    <a:pt x="90" y="4"/>
                  </a:lnTo>
                  <a:lnTo>
                    <a:pt x="92" y="4"/>
                  </a:lnTo>
                  <a:lnTo>
                    <a:pt x="92" y="4"/>
                  </a:lnTo>
                  <a:lnTo>
                    <a:pt x="94" y="4"/>
                  </a:lnTo>
                  <a:lnTo>
                    <a:pt x="94" y="4"/>
                  </a:lnTo>
                  <a:lnTo>
                    <a:pt x="98" y="2"/>
                  </a:lnTo>
                  <a:lnTo>
                    <a:pt x="98" y="2"/>
                  </a:lnTo>
                  <a:lnTo>
                    <a:pt x="102" y="4"/>
                  </a:lnTo>
                  <a:lnTo>
                    <a:pt x="106" y="4"/>
                  </a:lnTo>
                  <a:lnTo>
                    <a:pt x="106" y="4"/>
                  </a:lnTo>
                  <a:lnTo>
                    <a:pt x="108" y="4"/>
                  </a:lnTo>
                  <a:lnTo>
                    <a:pt x="108" y="4"/>
                  </a:lnTo>
                  <a:lnTo>
                    <a:pt x="110" y="4"/>
                  </a:lnTo>
                  <a:lnTo>
                    <a:pt x="112" y="6"/>
                  </a:lnTo>
                  <a:lnTo>
                    <a:pt x="112" y="6"/>
                  </a:lnTo>
                  <a:lnTo>
                    <a:pt x="116" y="4"/>
                  </a:lnTo>
                  <a:lnTo>
                    <a:pt x="116" y="4"/>
                  </a:lnTo>
                  <a:lnTo>
                    <a:pt x="120" y="4"/>
                  </a:lnTo>
                  <a:lnTo>
                    <a:pt x="120" y="4"/>
                  </a:lnTo>
                  <a:lnTo>
                    <a:pt x="124" y="4"/>
                  </a:lnTo>
                  <a:lnTo>
                    <a:pt x="124" y="4"/>
                  </a:lnTo>
                  <a:lnTo>
                    <a:pt x="128" y="4"/>
                  </a:lnTo>
                  <a:lnTo>
                    <a:pt x="134" y="4"/>
                  </a:lnTo>
                  <a:lnTo>
                    <a:pt x="134" y="4"/>
                  </a:lnTo>
                  <a:lnTo>
                    <a:pt x="136" y="4"/>
                  </a:lnTo>
                  <a:lnTo>
                    <a:pt x="136" y="4"/>
                  </a:lnTo>
                  <a:lnTo>
                    <a:pt x="138" y="2"/>
                  </a:lnTo>
                  <a:lnTo>
                    <a:pt x="138" y="2"/>
                  </a:lnTo>
                  <a:lnTo>
                    <a:pt x="142" y="4"/>
                  </a:lnTo>
                  <a:lnTo>
                    <a:pt x="142" y="4"/>
                  </a:lnTo>
                  <a:lnTo>
                    <a:pt x="146" y="2"/>
                  </a:lnTo>
                  <a:lnTo>
                    <a:pt x="146" y="2"/>
                  </a:lnTo>
                  <a:lnTo>
                    <a:pt x="148" y="2"/>
                  </a:lnTo>
                  <a:lnTo>
                    <a:pt x="148" y="2"/>
                  </a:lnTo>
                  <a:lnTo>
                    <a:pt x="150" y="2"/>
                  </a:lnTo>
                  <a:lnTo>
                    <a:pt x="150" y="2"/>
                  </a:lnTo>
                  <a:lnTo>
                    <a:pt x="156" y="4"/>
                  </a:lnTo>
                  <a:lnTo>
                    <a:pt x="156" y="4"/>
                  </a:lnTo>
                  <a:lnTo>
                    <a:pt x="158" y="2"/>
                  </a:lnTo>
                  <a:lnTo>
                    <a:pt x="158" y="2"/>
                  </a:lnTo>
                  <a:lnTo>
                    <a:pt x="164" y="2"/>
                  </a:lnTo>
                  <a:lnTo>
                    <a:pt x="164" y="2"/>
                  </a:lnTo>
                  <a:lnTo>
                    <a:pt x="168" y="2"/>
                  </a:lnTo>
                  <a:lnTo>
                    <a:pt x="174" y="4"/>
                  </a:lnTo>
                  <a:lnTo>
                    <a:pt x="174" y="4"/>
                  </a:lnTo>
                  <a:lnTo>
                    <a:pt x="178" y="2"/>
                  </a:lnTo>
                  <a:lnTo>
                    <a:pt x="178" y="2"/>
                  </a:lnTo>
                  <a:lnTo>
                    <a:pt x="180" y="4"/>
                  </a:lnTo>
                  <a:lnTo>
                    <a:pt x="180" y="4"/>
                  </a:lnTo>
                  <a:lnTo>
                    <a:pt x="182" y="2"/>
                  </a:lnTo>
                  <a:lnTo>
                    <a:pt x="182" y="2"/>
                  </a:lnTo>
                  <a:lnTo>
                    <a:pt x="186" y="2"/>
                  </a:lnTo>
                  <a:lnTo>
                    <a:pt x="186" y="2"/>
                  </a:lnTo>
                  <a:lnTo>
                    <a:pt x="188" y="4"/>
                  </a:lnTo>
                  <a:lnTo>
                    <a:pt x="188" y="4"/>
                  </a:lnTo>
                  <a:lnTo>
                    <a:pt x="190" y="2"/>
                  </a:lnTo>
                  <a:lnTo>
                    <a:pt x="190" y="2"/>
                  </a:lnTo>
                  <a:lnTo>
                    <a:pt x="192" y="2"/>
                  </a:lnTo>
                  <a:lnTo>
                    <a:pt x="192" y="2"/>
                  </a:lnTo>
                  <a:lnTo>
                    <a:pt x="194" y="2"/>
                  </a:lnTo>
                  <a:lnTo>
                    <a:pt x="194" y="2"/>
                  </a:lnTo>
                  <a:lnTo>
                    <a:pt x="196" y="2"/>
                  </a:lnTo>
                  <a:lnTo>
                    <a:pt x="196" y="2"/>
                  </a:lnTo>
                  <a:lnTo>
                    <a:pt x="200" y="2"/>
                  </a:lnTo>
                  <a:lnTo>
                    <a:pt x="200" y="2"/>
                  </a:lnTo>
                  <a:lnTo>
                    <a:pt x="204" y="4"/>
                  </a:lnTo>
                  <a:lnTo>
                    <a:pt x="204" y="4"/>
                  </a:lnTo>
                  <a:lnTo>
                    <a:pt x="210" y="2"/>
                  </a:lnTo>
                  <a:lnTo>
                    <a:pt x="210" y="2"/>
                  </a:lnTo>
                  <a:lnTo>
                    <a:pt x="212" y="2"/>
                  </a:lnTo>
                  <a:lnTo>
                    <a:pt x="212" y="2"/>
                  </a:lnTo>
                  <a:lnTo>
                    <a:pt x="214" y="2"/>
                  </a:lnTo>
                  <a:lnTo>
                    <a:pt x="214" y="2"/>
                  </a:lnTo>
                  <a:lnTo>
                    <a:pt x="214" y="2"/>
                  </a:lnTo>
                  <a:lnTo>
                    <a:pt x="214" y="2"/>
                  </a:lnTo>
                  <a:lnTo>
                    <a:pt x="214" y="4"/>
                  </a:lnTo>
                  <a:lnTo>
                    <a:pt x="214" y="4"/>
                  </a:lnTo>
                  <a:lnTo>
                    <a:pt x="216" y="4"/>
                  </a:lnTo>
                  <a:lnTo>
                    <a:pt x="216" y="4"/>
                  </a:lnTo>
                  <a:lnTo>
                    <a:pt x="218" y="4"/>
                  </a:lnTo>
                  <a:lnTo>
                    <a:pt x="218" y="4"/>
                  </a:lnTo>
                  <a:lnTo>
                    <a:pt x="224" y="4"/>
                  </a:lnTo>
                  <a:lnTo>
                    <a:pt x="224" y="4"/>
                  </a:lnTo>
                  <a:lnTo>
                    <a:pt x="226" y="0"/>
                  </a:lnTo>
                  <a:lnTo>
                    <a:pt x="226" y="0"/>
                  </a:lnTo>
                  <a:lnTo>
                    <a:pt x="232" y="0"/>
                  </a:lnTo>
                  <a:lnTo>
                    <a:pt x="232" y="0"/>
                  </a:lnTo>
                  <a:lnTo>
                    <a:pt x="234" y="0"/>
                  </a:lnTo>
                  <a:lnTo>
                    <a:pt x="234" y="0"/>
                  </a:lnTo>
                  <a:lnTo>
                    <a:pt x="238" y="2"/>
                  </a:lnTo>
                  <a:lnTo>
                    <a:pt x="238" y="2"/>
                  </a:lnTo>
                  <a:lnTo>
                    <a:pt x="244" y="2"/>
                  </a:lnTo>
                  <a:lnTo>
                    <a:pt x="244" y="2"/>
                  </a:lnTo>
                  <a:lnTo>
                    <a:pt x="248" y="2"/>
                  </a:lnTo>
                  <a:lnTo>
                    <a:pt x="248" y="2"/>
                  </a:lnTo>
                  <a:lnTo>
                    <a:pt x="252" y="2"/>
                  </a:lnTo>
                  <a:lnTo>
                    <a:pt x="252" y="2"/>
                  </a:lnTo>
                  <a:lnTo>
                    <a:pt x="256" y="2"/>
                  </a:lnTo>
                  <a:lnTo>
                    <a:pt x="256" y="2"/>
                  </a:lnTo>
                  <a:lnTo>
                    <a:pt x="258" y="2"/>
                  </a:lnTo>
                  <a:lnTo>
                    <a:pt x="258" y="2"/>
                  </a:lnTo>
                  <a:lnTo>
                    <a:pt x="258" y="2"/>
                  </a:lnTo>
                  <a:lnTo>
                    <a:pt x="258" y="2"/>
                  </a:lnTo>
                  <a:lnTo>
                    <a:pt x="258" y="2"/>
                  </a:lnTo>
                  <a:lnTo>
                    <a:pt x="258" y="2"/>
                  </a:lnTo>
                  <a:lnTo>
                    <a:pt x="260" y="2"/>
                  </a:lnTo>
                  <a:lnTo>
                    <a:pt x="260" y="2"/>
                  </a:lnTo>
                  <a:lnTo>
                    <a:pt x="262" y="2"/>
                  </a:lnTo>
                  <a:lnTo>
                    <a:pt x="262" y="2"/>
                  </a:lnTo>
                  <a:lnTo>
                    <a:pt x="268" y="2"/>
                  </a:lnTo>
                  <a:lnTo>
                    <a:pt x="268" y="2"/>
                  </a:lnTo>
                  <a:lnTo>
                    <a:pt x="268" y="2"/>
                  </a:lnTo>
                  <a:lnTo>
                    <a:pt x="268" y="2"/>
                  </a:lnTo>
                  <a:lnTo>
                    <a:pt x="270" y="2"/>
                  </a:lnTo>
                  <a:lnTo>
                    <a:pt x="270" y="2"/>
                  </a:lnTo>
                  <a:lnTo>
                    <a:pt x="276" y="2"/>
                  </a:lnTo>
                  <a:lnTo>
                    <a:pt x="276" y="2"/>
                  </a:lnTo>
                  <a:lnTo>
                    <a:pt x="276" y="2"/>
                  </a:lnTo>
                  <a:lnTo>
                    <a:pt x="276" y="2"/>
                  </a:lnTo>
                  <a:lnTo>
                    <a:pt x="278" y="2"/>
                  </a:lnTo>
                  <a:lnTo>
                    <a:pt x="278" y="2"/>
                  </a:lnTo>
                  <a:lnTo>
                    <a:pt x="280" y="2"/>
                  </a:lnTo>
                  <a:lnTo>
                    <a:pt x="280" y="2"/>
                  </a:lnTo>
                  <a:lnTo>
                    <a:pt x="280" y="4"/>
                  </a:lnTo>
                  <a:lnTo>
                    <a:pt x="280" y="4"/>
                  </a:lnTo>
                  <a:lnTo>
                    <a:pt x="282" y="2"/>
                  </a:lnTo>
                  <a:lnTo>
                    <a:pt x="282" y="2"/>
                  </a:lnTo>
                  <a:lnTo>
                    <a:pt x="288" y="2"/>
                  </a:lnTo>
                  <a:lnTo>
                    <a:pt x="288" y="2"/>
                  </a:lnTo>
                  <a:lnTo>
                    <a:pt x="290" y="2"/>
                  </a:lnTo>
                  <a:lnTo>
                    <a:pt x="290" y="2"/>
                  </a:lnTo>
                  <a:lnTo>
                    <a:pt x="296" y="2"/>
                  </a:lnTo>
                  <a:lnTo>
                    <a:pt x="296" y="2"/>
                  </a:lnTo>
                  <a:lnTo>
                    <a:pt x="298" y="2"/>
                  </a:lnTo>
                  <a:lnTo>
                    <a:pt x="298" y="2"/>
                  </a:lnTo>
                  <a:lnTo>
                    <a:pt x="298" y="2"/>
                  </a:lnTo>
                  <a:lnTo>
                    <a:pt x="298" y="2"/>
                  </a:lnTo>
                  <a:lnTo>
                    <a:pt x="302" y="2"/>
                  </a:lnTo>
                  <a:lnTo>
                    <a:pt x="302" y="2"/>
                  </a:lnTo>
                  <a:lnTo>
                    <a:pt x="306" y="2"/>
                  </a:lnTo>
                  <a:lnTo>
                    <a:pt x="306" y="2"/>
                  </a:lnTo>
                  <a:lnTo>
                    <a:pt x="310" y="2"/>
                  </a:lnTo>
                  <a:lnTo>
                    <a:pt x="312" y="2"/>
                  </a:lnTo>
                  <a:lnTo>
                    <a:pt x="312" y="2"/>
                  </a:lnTo>
                  <a:lnTo>
                    <a:pt x="318" y="2"/>
                  </a:lnTo>
                  <a:lnTo>
                    <a:pt x="322" y="2"/>
                  </a:lnTo>
                  <a:lnTo>
                    <a:pt x="322" y="2"/>
                  </a:lnTo>
                  <a:lnTo>
                    <a:pt x="324" y="4"/>
                  </a:lnTo>
                  <a:lnTo>
                    <a:pt x="324" y="4"/>
                  </a:lnTo>
                  <a:lnTo>
                    <a:pt x="324" y="2"/>
                  </a:lnTo>
                  <a:lnTo>
                    <a:pt x="326" y="2"/>
                  </a:lnTo>
                  <a:lnTo>
                    <a:pt x="326" y="2"/>
                  </a:lnTo>
                  <a:lnTo>
                    <a:pt x="332" y="2"/>
                  </a:lnTo>
                  <a:lnTo>
                    <a:pt x="332" y="2"/>
                  </a:lnTo>
                  <a:lnTo>
                    <a:pt x="336" y="2"/>
                  </a:lnTo>
                  <a:lnTo>
                    <a:pt x="342" y="2"/>
                  </a:lnTo>
                  <a:lnTo>
                    <a:pt x="342" y="2"/>
                  </a:lnTo>
                  <a:lnTo>
                    <a:pt x="344" y="2"/>
                  </a:lnTo>
                  <a:lnTo>
                    <a:pt x="348" y="2"/>
                  </a:lnTo>
                  <a:lnTo>
                    <a:pt x="348" y="2"/>
                  </a:lnTo>
                  <a:lnTo>
                    <a:pt x="352" y="2"/>
                  </a:lnTo>
                  <a:lnTo>
                    <a:pt x="352" y="2"/>
                  </a:lnTo>
                  <a:lnTo>
                    <a:pt x="354" y="2"/>
                  </a:lnTo>
                  <a:lnTo>
                    <a:pt x="354" y="2"/>
                  </a:lnTo>
                  <a:lnTo>
                    <a:pt x="358" y="2"/>
                  </a:lnTo>
                  <a:lnTo>
                    <a:pt x="360" y="2"/>
                  </a:lnTo>
                  <a:lnTo>
                    <a:pt x="360" y="2"/>
                  </a:lnTo>
                  <a:lnTo>
                    <a:pt x="360" y="4"/>
                  </a:lnTo>
                  <a:lnTo>
                    <a:pt x="360" y="6"/>
                  </a:lnTo>
                  <a:lnTo>
                    <a:pt x="360" y="6"/>
                  </a:lnTo>
                  <a:lnTo>
                    <a:pt x="362" y="4"/>
                  </a:lnTo>
                  <a:lnTo>
                    <a:pt x="364" y="2"/>
                  </a:lnTo>
                  <a:lnTo>
                    <a:pt x="364" y="2"/>
                  </a:lnTo>
                  <a:lnTo>
                    <a:pt x="370" y="2"/>
                  </a:lnTo>
                  <a:lnTo>
                    <a:pt x="370" y="2"/>
                  </a:lnTo>
                  <a:lnTo>
                    <a:pt x="370" y="2"/>
                  </a:lnTo>
                  <a:lnTo>
                    <a:pt x="370" y="2"/>
                  </a:lnTo>
                  <a:lnTo>
                    <a:pt x="370" y="2"/>
                  </a:lnTo>
                  <a:lnTo>
                    <a:pt x="370" y="2"/>
                  </a:lnTo>
                  <a:lnTo>
                    <a:pt x="370" y="2"/>
                  </a:lnTo>
                  <a:lnTo>
                    <a:pt x="370" y="2"/>
                  </a:lnTo>
                  <a:lnTo>
                    <a:pt x="374" y="4"/>
                  </a:lnTo>
                  <a:lnTo>
                    <a:pt x="374" y="4"/>
                  </a:lnTo>
                  <a:lnTo>
                    <a:pt x="376" y="2"/>
                  </a:lnTo>
                  <a:lnTo>
                    <a:pt x="376" y="2"/>
                  </a:lnTo>
                  <a:lnTo>
                    <a:pt x="378" y="4"/>
                  </a:lnTo>
                  <a:lnTo>
                    <a:pt x="378" y="4"/>
                  </a:lnTo>
                  <a:lnTo>
                    <a:pt x="384" y="4"/>
                  </a:lnTo>
                  <a:lnTo>
                    <a:pt x="384" y="4"/>
                  </a:lnTo>
                  <a:lnTo>
                    <a:pt x="386" y="4"/>
                  </a:lnTo>
                  <a:lnTo>
                    <a:pt x="386" y="4"/>
                  </a:lnTo>
                  <a:lnTo>
                    <a:pt x="390" y="4"/>
                  </a:lnTo>
                  <a:lnTo>
                    <a:pt x="390" y="4"/>
                  </a:lnTo>
                  <a:lnTo>
                    <a:pt x="392" y="4"/>
                  </a:lnTo>
                  <a:lnTo>
                    <a:pt x="392" y="4"/>
                  </a:lnTo>
                  <a:lnTo>
                    <a:pt x="392" y="4"/>
                  </a:lnTo>
                  <a:lnTo>
                    <a:pt x="392" y="4"/>
                  </a:lnTo>
                  <a:lnTo>
                    <a:pt x="394" y="4"/>
                  </a:lnTo>
                  <a:lnTo>
                    <a:pt x="394" y="4"/>
                  </a:lnTo>
                  <a:lnTo>
                    <a:pt x="394" y="4"/>
                  </a:lnTo>
                  <a:lnTo>
                    <a:pt x="394" y="4"/>
                  </a:lnTo>
                  <a:lnTo>
                    <a:pt x="396" y="6"/>
                  </a:lnTo>
                  <a:lnTo>
                    <a:pt x="396" y="6"/>
                  </a:lnTo>
                  <a:lnTo>
                    <a:pt x="398" y="6"/>
                  </a:lnTo>
                  <a:lnTo>
                    <a:pt x="398" y="6"/>
                  </a:lnTo>
                  <a:lnTo>
                    <a:pt x="398" y="6"/>
                  </a:lnTo>
                  <a:lnTo>
                    <a:pt x="398" y="6"/>
                  </a:lnTo>
                  <a:lnTo>
                    <a:pt x="402" y="4"/>
                  </a:lnTo>
                  <a:lnTo>
                    <a:pt x="402" y="4"/>
                  </a:lnTo>
                  <a:lnTo>
                    <a:pt x="406" y="6"/>
                  </a:lnTo>
                  <a:lnTo>
                    <a:pt x="406" y="6"/>
                  </a:lnTo>
                  <a:lnTo>
                    <a:pt x="408" y="4"/>
                  </a:lnTo>
                  <a:lnTo>
                    <a:pt x="408" y="4"/>
                  </a:lnTo>
                  <a:lnTo>
                    <a:pt x="410" y="6"/>
                  </a:lnTo>
                  <a:lnTo>
                    <a:pt x="410" y="6"/>
                  </a:lnTo>
                  <a:lnTo>
                    <a:pt x="410" y="6"/>
                  </a:lnTo>
                  <a:lnTo>
                    <a:pt x="412" y="6"/>
                  </a:lnTo>
                  <a:lnTo>
                    <a:pt x="412" y="4"/>
                  </a:lnTo>
                  <a:lnTo>
                    <a:pt x="412" y="4"/>
                  </a:lnTo>
                  <a:lnTo>
                    <a:pt x="420" y="4"/>
                  </a:lnTo>
                  <a:lnTo>
                    <a:pt x="420" y="4"/>
                  </a:lnTo>
                  <a:lnTo>
                    <a:pt x="424" y="4"/>
                  </a:lnTo>
                  <a:lnTo>
                    <a:pt x="424" y="4"/>
                  </a:lnTo>
                  <a:lnTo>
                    <a:pt x="428" y="6"/>
                  </a:lnTo>
                  <a:lnTo>
                    <a:pt x="428" y="6"/>
                  </a:lnTo>
                  <a:lnTo>
                    <a:pt x="430" y="4"/>
                  </a:lnTo>
                  <a:lnTo>
                    <a:pt x="430" y="4"/>
                  </a:lnTo>
                  <a:lnTo>
                    <a:pt x="432" y="6"/>
                  </a:lnTo>
                  <a:lnTo>
                    <a:pt x="432" y="6"/>
                  </a:lnTo>
                  <a:lnTo>
                    <a:pt x="436" y="4"/>
                  </a:lnTo>
                  <a:lnTo>
                    <a:pt x="436" y="4"/>
                  </a:lnTo>
                  <a:lnTo>
                    <a:pt x="442" y="4"/>
                  </a:lnTo>
                  <a:lnTo>
                    <a:pt x="442" y="4"/>
                  </a:lnTo>
                  <a:lnTo>
                    <a:pt x="446" y="4"/>
                  </a:lnTo>
                  <a:lnTo>
                    <a:pt x="446" y="4"/>
                  </a:lnTo>
                  <a:lnTo>
                    <a:pt x="448" y="4"/>
                  </a:lnTo>
                  <a:lnTo>
                    <a:pt x="448" y="4"/>
                  </a:lnTo>
                  <a:lnTo>
                    <a:pt x="450" y="6"/>
                  </a:lnTo>
                  <a:lnTo>
                    <a:pt x="450" y="6"/>
                  </a:lnTo>
                  <a:lnTo>
                    <a:pt x="452" y="6"/>
                  </a:lnTo>
                  <a:lnTo>
                    <a:pt x="452" y="6"/>
                  </a:lnTo>
                  <a:lnTo>
                    <a:pt x="452" y="6"/>
                  </a:lnTo>
                  <a:lnTo>
                    <a:pt x="452" y="6"/>
                  </a:lnTo>
                  <a:lnTo>
                    <a:pt x="458" y="6"/>
                  </a:lnTo>
                  <a:lnTo>
                    <a:pt x="458" y="6"/>
                  </a:lnTo>
                  <a:lnTo>
                    <a:pt x="458" y="8"/>
                  </a:lnTo>
                  <a:lnTo>
                    <a:pt x="458" y="8"/>
                  </a:lnTo>
                  <a:lnTo>
                    <a:pt x="460" y="6"/>
                  </a:lnTo>
                  <a:lnTo>
                    <a:pt x="460" y="6"/>
                  </a:lnTo>
                  <a:lnTo>
                    <a:pt x="464" y="8"/>
                  </a:lnTo>
                  <a:lnTo>
                    <a:pt x="464" y="8"/>
                  </a:lnTo>
                  <a:lnTo>
                    <a:pt x="468" y="6"/>
                  </a:lnTo>
                  <a:lnTo>
                    <a:pt x="468" y="6"/>
                  </a:lnTo>
                  <a:lnTo>
                    <a:pt x="472" y="6"/>
                  </a:lnTo>
                  <a:lnTo>
                    <a:pt x="472" y="6"/>
                  </a:lnTo>
                  <a:lnTo>
                    <a:pt x="476" y="6"/>
                  </a:lnTo>
                  <a:lnTo>
                    <a:pt x="476" y="6"/>
                  </a:lnTo>
                  <a:lnTo>
                    <a:pt x="478" y="6"/>
                  </a:lnTo>
                  <a:lnTo>
                    <a:pt x="478" y="6"/>
                  </a:lnTo>
                  <a:lnTo>
                    <a:pt x="482" y="6"/>
                  </a:lnTo>
                  <a:lnTo>
                    <a:pt x="482" y="6"/>
                  </a:lnTo>
                  <a:lnTo>
                    <a:pt x="484" y="6"/>
                  </a:lnTo>
                  <a:lnTo>
                    <a:pt x="484" y="6"/>
                  </a:lnTo>
                  <a:lnTo>
                    <a:pt x="490" y="4"/>
                  </a:lnTo>
                  <a:lnTo>
                    <a:pt x="490" y="4"/>
                  </a:lnTo>
                  <a:lnTo>
                    <a:pt x="490" y="6"/>
                  </a:lnTo>
                  <a:lnTo>
                    <a:pt x="490" y="6"/>
                  </a:lnTo>
                  <a:lnTo>
                    <a:pt x="494" y="6"/>
                  </a:lnTo>
                  <a:lnTo>
                    <a:pt x="494" y="6"/>
                  </a:lnTo>
                  <a:lnTo>
                    <a:pt x="498" y="6"/>
                  </a:lnTo>
                  <a:lnTo>
                    <a:pt x="498" y="6"/>
                  </a:lnTo>
                  <a:lnTo>
                    <a:pt x="506" y="6"/>
                  </a:lnTo>
                  <a:lnTo>
                    <a:pt x="516" y="6"/>
                  </a:lnTo>
                  <a:lnTo>
                    <a:pt x="516" y="6"/>
                  </a:lnTo>
                  <a:lnTo>
                    <a:pt x="518" y="6"/>
                  </a:lnTo>
                  <a:lnTo>
                    <a:pt x="518" y="6"/>
                  </a:lnTo>
                  <a:lnTo>
                    <a:pt x="522" y="6"/>
                  </a:lnTo>
                  <a:lnTo>
                    <a:pt x="522" y="6"/>
                  </a:lnTo>
                  <a:lnTo>
                    <a:pt x="522" y="6"/>
                  </a:lnTo>
                  <a:lnTo>
                    <a:pt x="524" y="6"/>
                  </a:lnTo>
                  <a:lnTo>
                    <a:pt x="524" y="6"/>
                  </a:lnTo>
                  <a:lnTo>
                    <a:pt x="526" y="6"/>
                  </a:lnTo>
                  <a:lnTo>
                    <a:pt x="526" y="6"/>
                  </a:lnTo>
                  <a:lnTo>
                    <a:pt x="528" y="6"/>
                  </a:lnTo>
                  <a:lnTo>
                    <a:pt x="528" y="6"/>
                  </a:lnTo>
                  <a:lnTo>
                    <a:pt x="530" y="6"/>
                  </a:lnTo>
                  <a:lnTo>
                    <a:pt x="530" y="6"/>
                  </a:lnTo>
                  <a:lnTo>
                    <a:pt x="532" y="6"/>
                  </a:lnTo>
                  <a:lnTo>
                    <a:pt x="532" y="6"/>
                  </a:lnTo>
                  <a:lnTo>
                    <a:pt x="534" y="6"/>
                  </a:lnTo>
                  <a:lnTo>
                    <a:pt x="534" y="6"/>
                  </a:lnTo>
                  <a:lnTo>
                    <a:pt x="536" y="6"/>
                  </a:lnTo>
                  <a:lnTo>
                    <a:pt x="536" y="6"/>
                  </a:lnTo>
                  <a:lnTo>
                    <a:pt x="540" y="4"/>
                  </a:lnTo>
                  <a:lnTo>
                    <a:pt x="540" y="4"/>
                  </a:lnTo>
                  <a:lnTo>
                    <a:pt x="542" y="4"/>
                  </a:lnTo>
                  <a:lnTo>
                    <a:pt x="542" y="4"/>
                  </a:lnTo>
                  <a:lnTo>
                    <a:pt x="544" y="4"/>
                  </a:lnTo>
                  <a:lnTo>
                    <a:pt x="544" y="4"/>
                  </a:lnTo>
                  <a:lnTo>
                    <a:pt x="548" y="4"/>
                  </a:lnTo>
                  <a:lnTo>
                    <a:pt x="548" y="4"/>
                  </a:lnTo>
                  <a:lnTo>
                    <a:pt x="550" y="4"/>
                  </a:lnTo>
                  <a:lnTo>
                    <a:pt x="550" y="4"/>
                  </a:lnTo>
                  <a:lnTo>
                    <a:pt x="556" y="4"/>
                  </a:lnTo>
                  <a:lnTo>
                    <a:pt x="560" y="4"/>
                  </a:lnTo>
                  <a:lnTo>
                    <a:pt x="560" y="4"/>
                  </a:lnTo>
                  <a:lnTo>
                    <a:pt x="562" y="6"/>
                  </a:lnTo>
                  <a:lnTo>
                    <a:pt x="562" y="6"/>
                  </a:lnTo>
                  <a:lnTo>
                    <a:pt x="568" y="6"/>
                  </a:lnTo>
                  <a:lnTo>
                    <a:pt x="568" y="6"/>
                  </a:lnTo>
                  <a:lnTo>
                    <a:pt x="570" y="4"/>
                  </a:lnTo>
                  <a:lnTo>
                    <a:pt x="570" y="4"/>
                  </a:lnTo>
                  <a:lnTo>
                    <a:pt x="572" y="4"/>
                  </a:lnTo>
                  <a:lnTo>
                    <a:pt x="572" y="4"/>
                  </a:lnTo>
                  <a:lnTo>
                    <a:pt x="574" y="4"/>
                  </a:lnTo>
                  <a:lnTo>
                    <a:pt x="574" y="4"/>
                  </a:lnTo>
                  <a:lnTo>
                    <a:pt x="574" y="4"/>
                  </a:lnTo>
                  <a:lnTo>
                    <a:pt x="578" y="6"/>
                  </a:lnTo>
                  <a:lnTo>
                    <a:pt x="578" y="6"/>
                  </a:lnTo>
                  <a:lnTo>
                    <a:pt x="582" y="6"/>
                  </a:lnTo>
                  <a:lnTo>
                    <a:pt x="582" y="6"/>
                  </a:lnTo>
                  <a:lnTo>
                    <a:pt x="582" y="6"/>
                  </a:lnTo>
                  <a:lnTo>
                    <a:pt x="582" y="6"/>
                  </a:lnTo>
                  <a:lnTo>
                    <a:pt x="582" y="6"/>
                  </a:lnTo>
                  <a:lnTo>
                    <a:pt x="582" y="6"/>
                  </a:lnTo>
                  <a:lnTo>
                    <a:pt x="582" y="6"/>
                  </a:lnTo>
                  <a:lnTo>
                    <a:pt x="582" y="6"/>
                  </a:lnTo>
                  <a:lnTo>
                    <a:pt x="586" y="6"/>
                  </a:lnTo>
                  <a:lnTo>
                    <a:pt x="586" y="6"/>
                  </a:lnTo>
                  <a:lnTo>
                    <a:pt x="590" y="6"/>
                  </a:lnTo>
                  <a:lnTo>
                    <a:pt x="590" y="6"/>
                  </a:lnTo>
                  <a:lnTo>
                    <a:pt x="592" y="4"/>
                  </a:lnTo>
                  <a:lnTo>
                    <a:pt x="592" y="4"/>
                  </a:lnTo>
                  <a:lnTo>
                    <a:pt x="594" y="4"/>
                  </a:lnTo>
                  <a:lnTo>
                    <a:pt x="596" y="6"/>
                  </a:lnTo>
                  <a:lnTo>
                    <a:pt x="596" y="6"/>
                  </a:lnTo>
                  <a:lnTo>
                    <a:pt x="600" y="8"/>
                  </a:lnTo>
                  <a:lnTo>
                    <a:pt x="600" y="8"/>
                  </a:lnTo>
                  <a:lnTo>
                    <a:pt x="602" y="8"/>
                  </a:lnTo>
                  <a:lnTo>
                    <a:pt x="604" y="8"/>
                  </a:lnTo>
                  <a:lnTo>
                    <a:pt x="604" y="8"/>
                  </a:lnTo>
                  <a:lnTo>
                    <a:pt x="606" y="8"/>
                  </a:lnTo>
                  <a:lnTo>
                    <a:pt x="606" y="8"/>
                  </a:lnTo>
                  <a:lnTo>
                    <a:pt x="612" y="8"/>
                  </a:lnTo>
                  <a:lnTo>
                    <a:pt x="612" y="8"/>
                  </a:lnTo>
                  <a:lnTo>
                    <a:pt x="616" y="6"/>
                  </a:lnTo>
                  <a:lnTo>
                    <a:pt x="616" y="6"/>
                  </a:lnTo>
                  <a:lnTo>
                    <a:pt x="618" y="8"/>
                  </a:lnTo>
                  <a:lnTo>
                    <a:pt x="618" y="8"/>
                  </a:lnTo>
                  <a:lnTo>
                    <a:pt x="618" y="8"/>
                  </a:lnTo>
                  <a:lnTo>
                    <a:pt x="620" y="10"/>
                  </a:lnTo>
                  <a:lnTo>
                    <a:pt x="620" y="10"/>
                  </a:lnTo>
                  <a:lnTo>
                    <a:pt x="628" y="8"/>
                  </a:lnTo>
                  <a:lnTo>
                    <a:pt x="628" y="8"/>
                  </a:lnTo>
                  <a:lnTo>
                    <a:pt x="630" y="6"/>
                  </a:lnTo>
                  <a:lnTo>
                    <a:pt x="630" y="6"/>
                  </a:lnTo>
                  <a:lnTo>
                    <a:pt x="634" y="8"/>
                  </a:lnTo>
                  <a:lnTo>
                    <a:pt x="634" y="8"/>
                  </a:lnTo>
                  <a:lnTo>
                    <a:pt x="636" y="6"/>
                  </a:lnTo>
                  <a:lnTo>
                    <a:pt x="636" y="6"/>
                  </a:lnTo>
                  <a:lnTo>
                    <a:pt x="644" y="6"/>
                  </a:lnTo>
                  <a:lnTo>
                    <a:pt x="644" y="6"/>
                  </a:lnTo>
                  <a:lnTo>
                    <a:pt x="646" y="6"/>
                  </a:lnTo>
                  <a:lnTo>
                    <a:pt x="646" y="6"/>
                  </a:lnTo>
                  <a:lnTo>
                    <a:pt x="650" y="4"/>
                  </a:lnTo>
                  <a:lnTo>
                    <a:pt x="650" y="4"/>
                  </a:lnTo>
                  <a:lnTo>
                    <a:pt x="652" y="6"/>
                  </a:lnTo>
                  <a:lnTo>
                    <a:pt x="652" y="6"/>
                  </a:lnTo>
                  <a:lnTo>
                    <a:pt x="658" y="6"/>
                  </a:lnTo>
                  <a:lnTo>
                    <a:pt x="658" y="6"/>
                  </a:lnTo>
                  <a:lnTo>
                    <a:pt x="660" y="6"/>
                  </a:lnTo>
                  <a:lnTo>
                    <a:pt x="660" y="6"/>
                  </a:lnTo>
                  <a:lnTo>
                    <a:pt x="664" y="4"/>
                  </a:lnTo>
                  <a:lnTo>
                    <a:pt x="664" y="4"/>
                  </a:lnTo>
                  <a:lnTo>
                    <a:pt x="664" y="6"/>
                  </a:lnTo>
                  <a:lnTo>
                    <a:pt x="664" y="6"/>
                  </a:lnTo>
                  <a:lnTo>
                    <a:pt x="668" y="6"/>
                  </a:lnTo>
                  <a:lnTo>
                    <a:pt x="668" y="6"/>
                  </a:lnTo>
                  <a:lnTo>
                    <a:pt x="670" y="6"/>
                  </a:lnTo>
                  <a:lnTo>
                    <a:pt x="670" y="6"/>
                  </a:lnTo>
                  <a:lnTo>
                    <a:pt x="674" y="6"/>
                  </a:lnTo>
                  <a:lnTo>
                    <a:pt x="674" y="6"/>
                  </a:lnTo>
                  <a:lnTo>
                    <a:pt x="676" y="6"/>
                  </a:lnTo>
                  <a:lnTo>
                    <a:pt x="678" y="6"/>
                  </a:lnTo>
                  <a:lnTo>
                    <a:pt x="678" y="6"/>
                  </a:lnTo>
                  <a:lnTo>
                    <a:pt x="682" y="4"/>
                  </a:lnTo>
                  <a:lnTo>
                    <a:pt x="682" y="4"/>
                  </a:lnTo>
                  <a:lnTo>
                    <a:pt x="684" y="4"/>
                  </a:lnTo>
                  <a:lnTo>
                    <a:pt x="684" y="4"/>
                  </a:lnTo>
                  <a:lnTo>
                    <a:pt x="686" y="4"/>
                  </a:lnTo>
                  <a:lnTo>
                    <a:pt x="686" y="4"/>
                  </a:lnTo>
                  <a:lnTo>
                    <a:pt x="688" y="4"/>
                  </a:lnTo>
                  <a:lnTo>
                    <a:pt x="688" y="4"/>
                  </a:lnTo>
                  <a:lnTo>
                    <a:pt x="690" y="6"/>
                  </a:lnTo>
                  <a:lnTo>
                    <a:pt x="690" y="6"/>
                  </a:lnTo>
                  <a:lnTo>
                    <a:pt x="692" y="6"/>
                  </a:lnTo>
                  <a:lnTo>
                    <a:pt x="692" y="6"/>
                  </a:lnTo>
                  <a:lnTo>
                    <a:pt x="696" y="6"/>
                  </a:lnTo>
                  <a:lnTo>
                    <a:pt x="696" y="6"/>
                  </a:lnTo>
                  <a:lnTo>
                    <a:pt x="700" y="6"/>
                  </a:lnTo>
                  <a:lnTo>
                    <a:pt x="700" y="6"/>
                  </a:lnTo>
                  <a:lnTo>
                    <a:pt x="706" y="6"/>
                  </a:lnTo>
                  <a:lnTo>
                    <a:pt x="706" y="6"/>
                  </a:lnTo>
                  <a:lnTo>
                    <a:pt x="706" y="8"/>
                  </a:lnTo>
                  <a:lnTo>
                    <a:pt x="706" y="8"/>
                  </a:lnTo>
                  <a:lnTo>
                    <a:pt x="708" y="10"/>
                  </a:lnTo>
                  <a:lnTo>
                    <a:pt x="708" y="10"/>
                  </a:lnTo>
                  <a:lnTo>
                    <a:pt x="712" y="10"/>
                  </a:lnTo>
                  <a:lnTo>
                    <a:pt x="712" y="10"/>
                  </a:lnTo>
                  <a:lnTo>
                    <a:pt x="716" y="8"/>
                  </a:lnTo>
                  <a:lnTo>
                    <a:pt x="716" y="8"/>
                  </a:lnTo>
                  <a:lnTo>
                    <a:pt x="722" y="8"/>
                  </a:lnTo>
                  <a:lnTo>
                    <a:pt x="722" y="8"/>
                  </a:lnTo>
                  <a:lnTo>
                    <a:pt x="728" y="6"/>
                  </a:lnTo>
                  <a:lnTo>
                    <a:pt x="728" y="6"/>
                  </a:lnTo>
                  <a:lnTo>
                    <a:pt x="728" y="6"/>
                  </a:lnTo>
                  <a:lnTo>
                    <a:pt x="728" y="6"/>
                  </a:lnTo>
                  <a:lnTo>
                    <a:pt x="734" y="4"/>
                  </a:lnTo>
                  <a:lnTo>
                    <a:pt x="734" y="4"/>
                  </a:lnTo>
                  <a:lnTo>
                    <a:pt x="746" y="4"/>
                  </a:lnTo>
                  <a:lnTo>
                    <a:pt x="746" y="4"/>
                  </a:lnTo>
                  <a:lnTo>
                    <a:pt x="746" y="6"/>
                  </a:lnTo>
                  <a:lnTo>
                    <a:pt x="746" y="6"/>
                  </a:lnTo>
                  <a:lnTo>
                    <a:pt x="750" y="6"/>
                  </a:lnTo>
                  <a:lnTo>
                    <a:pt x="754" y="6"/>
                  </a:lnTo>
                  <a:lnTo>
                    <a:pt x="754" y="6"/>
                  </a:lnTo>
                  <a:lnTo>
                    <a:pt x="764" y="6"/>
                  </a:lnTo>
                  <a:lnTo>
                    <a:pt x="764" y="6"/>
                  </a:lnTo>
                  <a:lnTo>
                    <a:pt x="766" y="6"/>
                  </a:lnTo>
                  <a:lnTo>
                    <a:pt x="766" y="6"/>
                  </a:lnTo>
                  <a:lnTo>
                    <a:pt x="766" y="6"/>
                  </a:lnTo>
                  <a:lnTo>
                    <a:pt x="770" y="6"/>
                  </a:lnTo>
                  <a:lnTo>
                    <a:pt x="770" y="6"/>
                  </a:lnTo>
                  <a:lnTo>
                    <a:pt x="774" y="6"/>
                  </a:lnTo>
                  <a:lnTo>
                    <a:pt x="774" y="6"/>
                  </a:lnTo>
                  <a:lnTo>
                    <a:pt x="774" y="6"/>
                  </a:lnTo>
                  <a:lnTo>
                    <a:pt x="774" y="6"/>
                  </a:lnTo>
                  <a:lnTo>
                    <a:pt x="776" y="6"/>
                  </a:lnTo>
                  <a:lnTo>
                    <a:pt x="776" y="6"/>
                  </a:lnTo>
                  <a:lnTo>
                    <a:pt x="776" y="6"/>
                  </a:lnTo>
                  <a:lnTo>
                    <a:pt x="776" y="6"/>
                  </a:lnTo>
                  <a:lnTo>
                    <a:pt x="778" y="8"/>
                  </a:lnTo>
                  <a:lnTo>
                    <a:pt x="778" y="8"/>
                  </a:lnTo>
                  <a:lnTo>
                    <a:pt x="780" y="8"/>
                  </a:lnTo>
                  <a:lnTo>
                    <a:pt x="780" y="8"/>
                  </a:lnTo>
                  <a:lnTo>
                    <a:pt x="780" y="6"/>
                  </a:lnTo>
                  <a:lnTo>
                    <a:pt x="780" y="6"/>
                  </a:lnTo>
                  <a:lnTo>
                    <a:pt x="784" y="6"/>
                  </a:lnTo>
                  <a:lnTo>
                    <a:pt x="786" y="6"/>
                  </a:lnTo>
                  <a:lnTo>
                    <a:pt x="786" y="6"/>
                  </a:lnTo>
                  <a:lnTo>
                    <a:pt x="788" y="8"/>
                  </a:lnTo>
                  <a:lnTo>
                    <a:pt x="788" y="8"/>
                  </a:lnTo>
                  <a:lnTo>
                    <a:pt x="790" y="8"/>
                  </a:lnTo>
                  <a:lnTo>
                    <a:pt x="790" y="8"/>
                  </a:lnTo>
                  <a:lnTo>
                    <a:pt x="790" y="6"/>
                  </a:lnTo>
                  <a:lnTo>
                    <a:pt x="790" y="6"/>
                  </a:lnTo>
                  <a:lnTo>
                    <a:pt x="790" y="6"/>
                  </a:lnTo>
                  <a:lnTo>
                    <a:pt x="798" y="6"/>
                  </a:lnTo>
                  <a:lnTo>
                    <a:pt x="798" y="6"/>
                  </a:lnTo>
                  <a:lnTo>
                    <a:pt x="800" y="6"/>
                  </a:lnTo>
                  <a:lnTo>
                    <a:pt x="800" y="6"/>
                  </a:lnTo>
                  <a:lnTo>
                    <a:pt x="806" y="6"/>
                  </a:lnTo>
                  <a:lnTo>
                    <a:pt x="806" y="6"/>
                  </a:lnTo>
                  <a:lnTo>
                    <a:pt x="806" y="6"/>
                  </a:lnTo>
                  <a:lnTo>
                    <a:pt x="806" y="6"/>
                  </a:lnTo>
                  <a:lnTo>
                    <a:pt x="808" y="6"/>
                  </a:lnTo>
                  <a:lnTo>
                    <a:pt x="808" y="6"/>
                  </a:lnTo>
                  <a:lnTo>
                    <a:pt x="810" y="6"/>
                  </a:lnTo>
                  <a:lnTo>
                    <a:pt x="810" y="6"/>
                  </a:lnTo>
                  <a:lnTo>
                    <a:pt x="812" y="4"/>
                  </a:lnTo>
                  <a:lnTo>
                    <a:pt x="812" y="4"/>
                  </a:lnTo>
                  <a:lnTo>
                    <a:pt x="816" y="4"/>
                  </a:lnTo>
                  <a:lnTo>
                    <a:pt x="816" y="4"/>
                  </a:lnTo>
                  <a:lnTo>
                    <a:pt x="818" y="4"/>
                  </a:lnTo>
                  <a:lnTo>
                    <a:pt x="818" y="4"/>
                  </a:lnTo>
                  <a:lnTo>
                    <a:pt x="818" y="4"/>
                  </a:lnTo>
                  <a:lnTo>
                    <a:pt x="818" y="4"/>
                  </a:lnTo>
                  <a:lnTo>
                    <a:pt x="818" y="4"/>
                  </a:lnTo>
                  <a:lnTo>
                    <a:pt x="818" y="4"/>
                  </a:lnTo>
                  <a:lnTo>
                    <a:pt x="818" y="4"/>
                  </a:lnTo>
                  <a:lnTo>
                    <a:pt x="818" y="4"/>
                  </a:lnTo>
                  <a:lnTo>
                    <a:pt x="820" y="4"/>
                  </a:lnTo>
                  <a:lnTo>
                    <a:pt x="820" y="4"/>
                  </a:lnTo>
                  <a:lnTo>
                    <a:pt x="822" y="4"/>
                  </a:lnTo>
                  <a:lnTo>
                    <a:pt x="822" y="4"/>
                  </a:lnTo>
                  <a:lnTo>
                    <a:pt x="826" y="4"/>
                  </a:lnTo>
                  <a:lnTo>
                    <a:pt x="826" y="4"/>
                  </a:lnTo>
                  <a:lnTo>
                    <a:pt x="832" y="4"/>
                  </a:lnTo>
                  <a:lnTo>
                    <a:pt x="832" y="4"/>
                  </a:lnTo>
                  <a:lnTo>
                    <a:pt x="834" y="4"/>
                  </a:lnTo>
                  <a:lnTo>
                    <a:pt x="834" y="4"/>
                  </a:lnTo>
                  <a:lnTo>
                    <a:pt x="838" y="4"/>
                  </a:lnTo>
                  <a:lnTo>
                    <a:pt x="838" y="4"/>
                  </a:lnTo>
                  <a:lnTo>
                    <a:pt x="840" y="4"/>
                  </a:lnTo>
                  <a:lnTo>
                    <a:pt x="840" y="4"/>
                  </a:lnTo>
                  <a:lnTo>
                    <a:pt x="848" y="4"/>
                  </a:lnTo>
                  <a:lnTo>
                    <a:pt x="848" y="4"/>
                  </a:lnTo>
                  <a:lnTo>
                    <a:pt x="850" y="6"/>
                  </a:lnTo>
                  <a:lnTo>
                    <a:pt x="850" y="6"/>
                  </a:lnTo>
                  <a:lnTo>
                    <a:pt x="852" y="6"/>
                  </a:lnTo>
                  <a:lnTo>
                    <a:pt x="852" y="6"/>
                  </a:lnTo>
                  <a:lnTo>
                    <a:pt x="854" y="6"/>
                  </a:lnTo>
                  <a:lnTo>
                    <a:pt x="854" y="6"/>
                  </a:lnTo>
                  <a:lnTo>
                    <a:pt x="856" y="6"/>
                  </a:lnTo>
                  <a:lnTo>
                    <a:pt x="856" y="6"/>
                  </a:lnTo>
                  <a:lnTo>
                    <a:pt x="860" y="6"/>
                  </a:lnTo>
                  <a:lnTo>
                    <a:pt x="860" y="6"/>
                  </a:lnTo>
                  <a:lnTo>
                    <a:pt x="860" y="6"/>
                  </a:lnTo>
                  <a:lnTo>
                    <a:pt x="860" y="6"/>
                  </a:lnTo>
                  <a:lnTo>
                    <a:pt x="860" y="6"/>
                  </a:lnTo>
                  <a:lnTo>
                    <a:pt x="860" y="6"/>
                  </a:lnTo>
                  <a:lnTo>
                    <a:pt x="864" y="4"/>
                  </a:lnTo>
                  <a:lnTo>
                    <a:pt x="864" y="4"/>
                  </a:lnTo>
                  <a:lnTo>
                    <a:pt x="868" y="4"/>
                  </a:lnTo>
                  <a:lnTo>
                    <a:pt x="868" y="4"/>
                  </a:lnTo>
                  <a:lnTo>
                    <a:pt x="874" y="4"/>
                  </a:lnTo>
                  <a:lnTo>
                    <a:pt x="880" y="4"/>
                  </a:lnTo>
                  <a:lnTo>
                    <a:pt x="880" y="4"/>
                  </a:lnTo>
                  <a:lnTo>
                    <a:pt x="888" y="4"/>
                  </a:lnTo>
                  <a:lnTo>
                    <a:pt x="888" y="4"/>
                  </a:lnTo>
                  <a:lnTo>
                    <a:pt x="894" y="4"/>
                  </a:lnTo>
                  <a:lnTo>
                    <a:pt x="894" y="4"/>
                  </a:lnTo>
                  <a:lnTo>
                    <a:pt x="896" y="4"/>
                  </a:lnTo>
                  <a:lnTo>
                    <a:pt x="896" y="4"/>
                  </a:lnTo>
                  <a:lnTo>
                    <a:pt x="912" y="4"/>
                  </a:lnTo>
                  <a:lnTo>
                    <a:pt x="912" y="4"/>
                  </a:lnTo>
                  <a:lnTo>
                    <a:pt x="914" y="6"/>
                  </a:lnTo>
                  <a:lnTo>
                    <a:pt x="914" y="6"/>
                  </a:lnTo>
                  <a:lnTo>
                    <a:pt x="928" y="6"/>
                  </a:lnTo>
                  <a:lnTo>
                    <a:pt x="928" y="6"/>
                  </a:lnTo>
                  <a:lnTo>
                    <a:pt x="930" y="6"/>
                  </a:lnTo>
                  <a:lnTo>
                    <a:pt x="930" y="6"/>
                  </a:lnTo>
                  <a:lnTo>
                    <a:pt x="932" y="4"/>
                  </a:lnTo>
                  <a:lnTo>
                    <a:pt x="932" y="4"/>
                  </a:lnTo>
                  <a:lnTo>
                    <a:pt x="936" y="6"/>
                  </a:lnTo>
                  <a:lnTo>
                    <a:pt x="936" y="6"/>
                  </a:lnTo>
                  <a:lnTo>
                    <a:pt x="942" y="4"/>
                  </a:lnTo>
                  <a:lnTo>
                    <a:pt x="942" y="4"/>
                  </a:lnTo>
                  <a:lnTo>
                    <a:pt x="948" y="4"/>
                  </a:lnTo>
                  <a:lnTo>
                    <a:pt x="948" y="4"/>
                  </a:lnTo>
                  <a:lnTo>
                    <a:pt x="950" y="4"/>
                  </a:lnTo>
                  <a:lnTo>
                    <a:pt x="950" y="4"/>
                  </a:lnTo>
                  <a:lnTo>
                    <a:pt x="950" y="4"/>
                  </a:lnTo>
                  <a:lnTo>
                    <a:pt x="950" y="4"/>
                  </a:lnTo>
                  <a:lnTo>
                    <a:pt x="952" y="4"/>
                  </a:lnTo>
                  <a:lnTo>
                    <a:pt x="952" y="4"/>
                  </a:lnTo>
                  <a:lnTo>
                    <a:pt x="954" y="4"/>
                  </a:lnTo>
                  <a:lnTo>
                    <a:pt x="954" y="4"/>
                  </a:lnTo>
                  <a:lnTo>
                    <a:pt x="956" y="4"/>
                  </a:lnTo>
                  <a:lnTo>
                    <a:pt x="960" y="4"/>
                  </a:lnTo>
                  <a:lnTo>
                    <a:pt x="960" y="4"/>
                  </a:lnTo>
                  <a:lnTo>
                    <a:pt x="962" y="4"/>
                  </a:lnTo>
                  <a:lnTo>
                    <a:pt x="962" y="4"/>
                  </a:lnTo>
                  <a:lnTo>
                    <a:pt x="968" y="4"/>
                  </a:lnTo>
                  <a:lnTo>
                    <a:pt x="968" y="4"/>
                  </a:lnTo>
                  <a:lnTo>
                    <a:pt x="968" y="4"/>
                  </a:lnTo>
                  <a:lnTo>
                    <a:pt x="968" y="2"/>
                  </a:lnTo>
                  <a:lnTo>
                    <a:pt x="968" y="2"/>
                  </a:lnTo>
                  <a:lnTo>
                    <a:pt x="980" y="6"/>
                  </a:lnTo>
                  <a:lnTo>
                    <a:pt x="980" y="6"/>
                  </a:lnTo>
                  <a:lnTo>
                    <a:pt x="984" y="6"/>
                  </a:lnTo>
                  <a:lnTo>
                    <a:pt x="988" y="6"/>
                  </a:lnTo>
                  <a:lnTo>
                    <a:pt x="988" y="6"/>
                  </a:lnTo>
                  <a:lnTo>
                    <a:pt x="990" y="4"/>
                  </a:lnTo>
                  <a:lnTo>
                    <a:pt x="990" y="4"/>
                  </a:lnTo>
                  <a:lnTo>
                    <a:pt x="994" y="4"/>
                  </a:lnTo>
                  <a:lnTo>
                    <a:pt x="994" y="4"/>
                  </a:lnTo>
                  <a:lnTo>
                    <a:pt x="996" y="4"/>
                  </a:lnTo>
                  <a:lnTo>
                    <a:pt x="996" y="4"/>
                  </a:lnTo>
                  <a:lnTo>
                    <a:pt x="998" y="6"/>
                  </a:lnTo>
                  <a:lnTo>
                    <a:pt x="998" y="6"/>
                  </a:lnTo>
                  <a:lnTo>
                    <a:pt x="1000" y="6"/>
                  </a:lnTo>
                  <a:lnTo>
                    <a:pt x="1000" y="6"/>
                  </a:lnTo>
                  <a:lnTo>
                    <a:pt x="1000" y="6"/>
                  </a:lnTo>
                  <a:lnTo>
                    <a:pt x="1000" y="6"/>
                  </a:lnTo>
                  <a:lnTo>
                    <a:pt x="1002" y="4"/>
                  </a:lnTo>
                  <a:lnTo>
                    <a:pt x="1002" y="4"/>
                  </a:lnTo>
                  <a:lnTo>
                    <a:pt x="1004" y="4"/>
                  </a:lnTo>
                  <a:lnTo>
                    <a:pt x="1004" y="4"/>
                  </a:lnTo>
                  <a:lnTo>
                    <a:pt x="1008" y="4"/>
                  </a:lnTo>
                  <a:lnTo>
                    <a:pt x="1008" y="4"/>
                  </a:lnTo>
                  <a:lnTo>
                    <a:pt x="1010" y="4"/>
                  </a:lnTo>
                  <a:lnTo>
                    <a:pt x="1010" y="4"/>
                  </a:lnTo>
                  <a:lnTo>
                    <a:pt x="1014" y="2"/>
                  </a:lnTo>
                  <a:lnTo>
                    <a:pt x="1014" y="2"/>
                  </a:lnTo>
                  <a:lnTo>
                    <a:pt x="1018" y="2"/>
                  </a:lnTo>
                  <a:lnTo>
                    <a:pt x="1018" y="2"/>
                  </a:lnTo>
                  <a:lnTo>
                    <a:pt x="1020" y="2"/>
                  </a:lnTo>
                  <a:lnTo>
                    <a:pt x="1024" y="4"/>
                  </a:lnTo>
                  <a:lnTo>
                    <a:pt x="1024" y="4"/>
                  </a:lnTo>
                  <a:lnTo>
                    <a:pt x="1026" y="2"/>
                  </a:lnTo>
                  <a:lnTo>
                    <a:pt x="1026" y="2"/>
                  </a:lnTo>
                  <a:lnTo>
                    <a:pt x="1030" y="4"/>
                  </a:lnTo>
                  <a:lnTo>
                    <a:pt x="1030" y="4"/>
                  </a:lnTo>
                  <a:lnTo>
                    <a:pt x="1032" y="4"/>
                  </a:lnTo>
                  <a:lnTo>
                    <a:pt x="1032" y="4"/>
                  </a:lnTo>
                  <a:lnTo>
                    <a:pt x="1032" y="4"/>
                  </a:lnTo>
                  <a:lnTo>
                    <a:pt x="1032" y="4"/>
                  </a:lnTo>
                  <a:lnTo>
                    <a:pt x="1034" y="6"/>
                  </a:lnTo>
                  <a:lnTo>
                    <a:pt x="1034" y="6"/>
                  </a:lnTo>
                  <a:lnTo>
                    <a:pt x="1036" y="6"/>
                  </a:lnTo>
                  <a:lnTo>
                    <a:pt x="1036" y="6"/>
                  </a:lnTo>
                  <a:lnTo>
                    <a:pt x="1038" y="6"/>
                  </a:lnTo>
                  <a:lnTo>
                    <a:pt x="1038" y="6"/>
                  </a:lnTo>
                  <a:lnTo>
                    <a:pt x="1038" y="4"/>
                  </a:lnTo>
                  <a:lnTo>
                    <a:pt x="1038" y="4"/>
                  </a:lnTo>
                  <a:lnTo>
                    <a:pt x="1042" y="4"/>
                  </a:lnTo>
                  <a:lnTo>
                    <a:pt x="1042" y="4"/>
                  </a:lnTo>
                  <a:lnTo>
                    <a:pt x="1046" y="2"/>
                  </a:lnTo>
                  <a:lnTo>
                    <a:pt x="1046" y="2"/>
                  </a:lnTo>
                  <a:lnTo>
                    <a:pt x="1058" y="6"/>
                  </a:lnTo>
                  <a:lnTo>
                    <a:pt x="1058" y="6"/>
                  </a:lnTo>
                  <a:lnTo>
                    <a:pt x="1060" y="4"/>
                  </a:lnTo>
                  <a:lnTo>
                    <a:pt x="1060" y="4"/>
                  </a:lnTo>
                  <a:lnTo>
                    <a:pt x="1066" y="4"/>
                  </a:lnTo>
                  <a:lnTo>
                    <a:pt x="1066" y="4"/>
                  </a:lnTo>
                  <a:lnTo>
                    <a:pt x="1068" y="6"/>
                  </a:lnTo>
                  <a:lnTo>
                    <a:pt x="1068" y="6"/>
                  </a:lnTo>
                  <a:lnTo>
                    <a:pt x="1070" y="4"/>
                  </a:lnTo>
                  <a:lnTo>
                    <a:pt x="1070" y="4"/>
                  </a:lnTo>
                  <a:lnTo>
                    <a:pt x="1070" y="4"/>
                  </a:lnTo>
                  <a:lnTo>
                    <a:pt x="1076" y="4"/>
                  </a:lnTo>
                  <a:lnTo>
                    <a:pt x="1080" y="6"/>
                  </a:lnTo>
                  <a:lnTo>
                    <a:pt x="1080" y="6"/>
                  </a:lnTo>
                  <a:lnTo>
                    <a:pt x="1082" y="4"/>
                  </a:lnTo>
                  <a:lnTo>
                    <a:pt x="1082" y="4"/>
                  </a:lnTo>
                  <a:lnTo>
                    <a:pt x="1082" y="4"/>
                  </a:lnTo>
                  <a:lnTo>
                    <a:pt x="1082" y="4"/>
                  </a:lnTo>
                  <a:lnTo>
                    <a:pt x="1088" y="4"/>
                  </a:lnTo>
                  <a:lnTo>
                    <a:pt x="1088" y="4"/>
                  </a:lnTo>
                  <a:lnTo>
                    <a:pt x="1092" y="2"/>
                  </a:lnTo>
                  <a:lnTo>
                    <a:pt x="1092" y="2"/>
                  </a:lnTo>
                  <a:lnTo>
                    <a:pt x="1098" y="2"/>
                  </a:lnTo>
                  <a:lnTo>
                    <a:pt x="1098" y="2"/>
                  </a:lnTo>
                  <a:lnTo>
                    <a:pt x="1102" y="2"/>
                  </a:lnTo>
                  <a:lnTo>
                    <a:pt x="1102" y="2"/>
                  </a:lnTo>
                  <a:lnTo>
                    <a:pt x="1104" y="2"/>
                  </a:lnTo>
                  <a:lnTo>
                    <a:pt x="1104" y="2"/>
                  </a:lnTo>
                  <a:lnTo>
                    <a:pt x="1108" y="2"/>
                  </a:lnTo>
                  <a:lnTo>
                    <a:pt x="1108" y="2"/>
                  </a:lnTo>
                  <a:lnTo>
                    <a:pt x="1112" y="2"/>
                  </a:lnTo>
                  <a:lnTo>
                    <a:pt x="1112" y="2"/>
                  </a:lnTo>
                  <a:lnTo>
                    <a:pt x="1112" y="2"/>
                  </a:lnTo>
                  <a:lnTo>
                    <a:pt x="1112" y="2"/>
                  </a:lnTo>
                  <a:lnTo>
                    <a:pt x="1118" y="0"/>
                  </a:lnTo>
                  <a:lnTo>
                    <a:pt x="1118" y="0"/>
                  </a:lnTo>
                  <a:lnTo>
                    <a:pt x="1122" y="2"/>
                  </a:lnTo>
                  <a:lnTo>
                    <a:pt x="1122" y="2"/>
                  </a:lnTo>
                  <a:lnTo>
                    <a:pt x="1122" y="2"/>
                  </a:lnTo>
                  <a:lnTo>
                    <a:pt x="1122" y="2"/>
                  </a:lnTo>
                  <a:lnTo>
                    <a:pt x="1126" y="2"/>
                  </a:lnTo>
                  <a:lnTo>
                    <a:pt x="1126" y="2"/>
                  </a:lnTo>
                  <a:lnTo>
                    <a:pt x="1126" y="2"/>
                  </a:lnTo>
                  <a:lnTo>
                    <a:pt x="1126" y="2"/>
                  </a:lnTo>
                  <a:lnTo>
                    <a:pt x="1130" y="0"/>
                  </a:lnTo>
                  <a:lnTo>
                    <a:pt x="1130" y="0"/>
                  </a:lnTo>
                  <a:lnTo>
                    <a:pt x="1136" y="0"/>
                  </a:lnTo>
                  <a:lnTo>
                    <a:pt x="1136" y="0"/>
                  </a:lnTo>
                  <a:lnTo>
                    <a:pt x="1140" y="0"/>
                  </a:lnTo>
                  <a:lnTo>
                    <a:pt x="1140" y="0"/>
                  </a:lnTo>
                  <a:lnTo>
                    <a:pt x="1146" y="0"/>
                  </a:lnTo>
                  <a:lnTo>
                    <a:pt x="1146" y="0"/>
                  </a:lnTo>
                  <a:lnTo>
                    <a:pt x="1152" y="0"/>
                  </a:lnTo>
                  <a:lnTo>
                    <a:pt x="1152" y="0"/>
                  </a:lnTo>
                  <a:lnTo>
                    <a:pt x="1156" y="0"/>
                  </a:lnTo>
                  <a:lnTo>
                    <a:pt x="1156" y="0"/>
                  </a:lnTo>
                  <a:lnTo>
                    <a:pt x="1158" y="0"/>
                  </a:lnTo>
                  <a:lnTo>
                    <a:pt x="1158" y="0"/>
                  </a:lnTo>
                  <a:lnTo>
                    <a:pt x="1162" y="0"/>
                  </a:lnTo>
                  <a:lnTo>
                    <a:pt x="1162" y="0"/>
                  </a:lnTo>
                  <a:lnTo>
                    <a:pt x="1166" y="0"/>
                  </a:lnTo>
                  <a:lnTo>
                    <a:pt x="1166" y="0"/>
                  </a:lnTo>
                  <a:lnTo>
                    <a:pt x="1172" y="0"/>
                  </a:lnTo>
                  <a:lnTo>
                    <a:pt x="1172" y="0"/>
                  </a:lnTo>
                  <a:lnTo>
                    <a:pt x="1174" y="0"/>
                  </a:lnTo>
                  <a:lnTo>
                    <a:pt x="1174" y="0"/>
                  </a:lnTo>
                  <a:lnTo>
                    <a:pt x="1178" y="2"/>
                  </a:lnTo>
                  <a:lnTo>
                    <a:pt x="1178" y="2"/>
                  </a:lnTo>
                  <a:lnTo>
                    <a:pt x="1186" y="2"/>
                  </a:lnTo>
                  <a:lnTo>
                    <a:pt x="1186" y="2"/>
                  </a:lnTo>
                  <a:lnTo>
                    <a:pt x="1190" y="2"/>
                  </a:lnTo>
                  <a:lnTo>
                    <a:pt x="1194" y="2"/>
                  </a:lnTo>
                  <a:lnTo>
                    <a:pt x="1194" y="2"/>
                  </a:lnTo>
                  <a:lnTo>
                    <a:pt x="1194" y="2"/>
                  </a:lnTo>
                  <a:lnTo>
                    <a:pt x="1194" y="2"/>
                  </a:lnTo>
                  <a:lnTo>
                    <a:pt x="1196" y="2"/>
                  </a:lnTo>
                  <a:lnTo>
                    <a:pt x="1196" y="2"/>
                  </a:lnTo>
                  <a:lnTo>
                    <a:pt x="1196" y="2"/>
                  </a:lnTo>
                  <a:lnTo>
                    <a:pt x="1196" y="2"/>
                  </a:lnTo>
                  <a:lnTo>
                    <a:pt x="1198" y="2"/>
                  </a:lnTo>
                  <a:lnTo>
                    <a:pt x="1198" y="2"/>
                  </a:lnTo>
                  <a:lnTo>
                    <a:pt x="1200" y="0"/>
                  </a:lnTo>
                  <a:lnTo>
                    <a:pt x="1200" y="0"/>
                  </a:lnTo>
                  <a:lnTo>
                    <a:pt x="1206" y="2"/>
                  </a:lnTo>
                  <a:lnTo>
                    <a:pt x="1206" y="2"/>
                  </a:lnTo>
                  <a:lnTo>
                    <a:pt x="1208" y="2"/>
                  </a:lnTo>
                  <a:lnTo>
                    <a:pt x="1208" y="2"/>
                  </a:lnTo>
                  <a:lnTo>
                    <a:pt x="1210" y="2"/>
                  </a:lnTo>
                  <a:lnTo>
                    <a:pt x="1210" y="2"/>
                  </a:lnTo>
                  <a:lnTo>
                    <a:pt x="1210" y="2"/>
                  </a:lnTo>
                  <a:lnTo>
                    <a:pt x="1210" y="2"/>
                  </a:lnTo>
                  <a:lnTo>
                    <a:pt x="1210" y="2"/>
                  </a:lnTo>
                  <a:lnTo>
                    <a:pt x="1210" y="2"/>
                  </a:lnTo>
                  <a:lnTo>
                    <a:pt x="1212" y="2"/>
                  </a:lnTo>
                  <a:lnTo>
                    <a:pt x="1212" y="2"/>
                  </a:lnTo>
                  <a:lnTo>
                    <a:pt x="1218" y="2"/>
                  </a:lnTo>
                  <a:lnTo>
                    <a:pt x="1218" y="2"/>
                  </a:lnTo>
                  <a:lnTo>
                    <a:pt x="1220" y="0"/>
                  </a:lnTo>
                  <a:lnTo>
                    <a:pt x="1220" y="0"/>
                  </a:lnTo>
                  <a:lnTo>
                    <a:pt x="1222" y="0"/>
                  </a:lnTo>
                  <a:lnTo>
                    <a:pt x="1222" y="0"/>
                  </a:lnTo>
                  <a:lnTo>
                    <a:pt x="1224" y="2"/>
                  </a:lnTo>
                  <a:lnTo>
                    <a:pt x="1224" y="2"/>
                  </a:lnTo>
                  <a:lnTo>
                    <a:pt x="1232" y="2"/>
                  </a:lnTo>
                  <a:lnTo>
                    <a:pt x="1232" y="2"/>
                  </a:lnTo>
                  <a:lnTo>
                    <a:pt x="1234" y="2"/>
                  </a:lnTo>
                  <a:lnTo>
                    <a:pt x="1234" y="2"/>
                  </a:lnTo>
                  <a:lnTo>
                    <a:pt x="1234" y="2"/>
                  </a:lnTo>
                  <a:lnTo>
                    <a:pt x="1234" y="2"/>
                  </a:lnTo>
                  <a:lnTo>
                    <a:pt x="1236" y="2"/>
                  </a:lnTo>
                  <a:lnTo>
                    <a:pt x="1236" y="2"/>
                  </a:lnTo>
                  <a:lnTo>
                    <a:pt x="1240" y="2"/>
                  </a:lnTo>
                  <a:lnTo>
                    <a:pt x="1240" y="2"/>
                  </a:lnTo>
                  <a:lnTo>
                    <a:pt x="1246" y="2"/>
                  </a:lnTo>
                  <a:lnTo>
                    <a:pt x="1246" y="2"/>
                  </a:lnTo>
                  <a:lnTo>
                    <a:pt x="1246" y="2"/>
                  </a:lnTo>
                  <a:lnTo>
                    <a:pt x="1246" y="2"/>
                  </a:lnTo>
                  <a:lnTo>
                    <a:pt x="1246" y="2"/>
                  </a:lnTo>
                  <a:lnTo>
                    <a:pt x="1246" y="2"/>
                  </a:lnTo>
                  <a:lnTo>
                    <a:pt x="1248" y="2"/>
                  </a:lnTo>
                  <a:lnTo>
                    <a:pt x="1248" y="2"/>
                  </a:lnTo>
                  <a:lnTo>
                    <a:pt x="1252" y="4"/>
                  </a:lnTo>
                  <a:lnTo>
                    <a:pt x="1252" y="4"/>
                  </a:lnTo>
                  <a:lnTo>
                    <a:pt x="1254" y="2"/>
                  </a:lnTo>
                  <a:lnTo>
                    <a:pt x="1254" y="2"/>
                  </a:lnTo>
                  <a:lnTo>
                    <a:pt x="1256" y="4"/>
                  </a:lnTo>
                  <a:lnTo>
                    <a:pt x="1256" y="4"/>
                  </a:lnTo>
                  <a:lnTo>
                    <a:pt x="1260" y="4"/>
                  </a:lnTo>
                  <a:lnTo>
                    <a:pt x="1260" y="4"/>
                  </a:lnTo>
                  <a:lnTo>
                    <a:pt x="1260" y="2"/>
                  </a:lnTo>
                  <a:lnTo>
                    <a:pt x="1260" y="2"/>
                  </a:lnTo>
                  <a:lnTo>
                    <a:pt x="1262" y="4"/>
                  </a:lnTo>
                  <a:lnTo>
                    <a:pt x="1262" y="4"/>
                  </a:lnTo>
                  <a:lnTo>
                    <a:pt x="1266" y="2"/>
                  </a:lnTo>
                  <a:lnTo>
                    <a:pt x="1266" y="2"/>
                  </a:lnTo>
                  <a:lnTo>
                    <a:pt x="1268" y="6"/>
                  </a:lnTo>
                  <a:lnTo>
                    <a:pt x="1268" y="6"/>
                  </a:lnTo>
                  <a:lnTo>
                    <a:pt x="1276" y="6"/>
                  </a:lnTo>
                  <a:lnTo>
                    <a:pt x="1276" y="6"/>
                  </a:lnTo>
                  <a:lnTo>
                    <a:pt x="1280" y="6"/>
                  </a:lnTo>
                  <a:lnTo>
                    <a:pt x="1282" y="4"/>
                  </a:lnTo>
                  <a:lnTo>
                    <a:pt x="1282" y="4"/>
                  </a:lnTo>
                  <a:lnTo>
                    <a:pt x="1286" y="4"/>
                  </a:lnTo>
                  <a:lnTo>
                    <a:pt x="1286" y="4"/>
                  </a:lnTo>
                  <a:lnTo>
                    <a:pt x="1288" y="4"/>
                  </a:lnTo>
                  <a:lnTo>
                    <a:pt x="1288" y="4"/>
                  </a:lnTo>
                  <a:lnTo>
                    <a:pt x="1294" y="4"/>
                  </a:lnTo>
                  <a:lnTo>
                    <a:pt x="1294" y="4"/>
                  </a:lnTo>
                  <a:lnTo>
                    <a:pt x="1300" y="2"/>
                  </a:lnTo>
                  <a:lnTo>
                    <a:pt x="1300" y="2"/>
                  </a:lnTo>
                  <a:lnTo>
                    <a:pt x="1302" y="4"/>
                  </a:lnTo>
                  <a:lnTo>
                    <a:pt x="1302" y="4"/>
                  </a:lnTo>
                  <a:lnTo>
                    <a:pt x="1304" y="4"/>
                  </a:lnTo>
                  <a:lnTo>
                    <a:pt x="1304" y="4"/>
                  </a:lnTo>
                  <a:lnTo>
                    <a:pt x="1314" y="2"/>
                  </a:lnTo>
                  <a:lnTo>
                    <a:pt x="1314" y="2"/>
                  </a:lnTo>
                  <a:lnTo>
                    <a:pt x="1318" y="4"/>
                  </a:lnTo>
                  <a:lnTo>
                    <a:pt x="1322" y="2"/>
                  </a:lnTo>
                  <a:lnTo>
                    <a:pt x="1322" y="2"/>
                  </a:lnTo>
                  <a:lnTo>
                    <a:pt x="1324" y="4"/>
                  </a:lnTo>
                  <a:lnTo>
                    <a:pt x="1324" y="4"/>
                  </a:lnTo>
                  <a:lnTo>
                    <a:pt x="1326" y="4"/>
                  </a:lnTo>
                  <a:lnTo>
                    <a:pt x="1326" y="4"/>
                  </a:lnTo>
                  <a:lnTo>
                    <a:pt x="1328" y="4"/>
                  </a:lnTo>
                  <a:lnTo>
                    <a:pt x="1328" y="4"/>
                  </a:lnTo>
                  <a:lnTo>
                    <a:pt x="1328" y="4"/>
                  </a:lnTo>
                  <a:lnTo>
                    <a:pt x="1328" y="4"/>
                  </a:lnTo>
                  <a:lnTo>
                    <a:pt x="1330" y="4"/>
                  </a:lnTo>
                  <a:lnTo>
                    <a:pt x="1330" y="4"/>
                  </a:lnTo>
                  <a:lnTo>
                    <a:pt x="1330" y="4"/>
                  </a:lnTo>
                  <a:lnTo>
                    <a:pt x="1330" y="4"/>
                  </a:lnTo>
                  <a:lnTo>
                    <a:pt x="1332" y="4"/>
                  </a:lnTo>
                  <a:lnTo>
                    <a:pt x="1332" y="4"/>
                  </a:lnTo>
                  <a:lnTo>
                    <a:pt x="1336" y="4"/>
                  </a:lnTo>
                  <a:lnTo>
                    <a:pt x="1336" y="4"/>
                  </a:lnTo>
                  <a:lnTo>
                    <a:pt x="1340" y="4"/>
                  </a:lnTo>
                  <a:lnTo>
                    <a:pt x="1344" y="4"/>
                  </a:lnTo>
                  <a:lnTo>
                    <a:pt x="1344" y="4"/>
                  </a:lnTo>
                  <a:lnTo>
                    <a:pt x="1346" y="4"/>
                  </a:lnTo>
                  <a:lnTo>
                    <a:pt x="1346" y="4"/>
                  </a:lnTo>
                  <a:lnTo>
                    <a:pt x="1348" y="4"/>
                  </a:lnTo>
                  <a:lnTo>
                    <a:pt x="1348" y="4"/>
                  </a:lnTo>
                  <a:lnTo>
                    <a:pt x="1352" y="4"/>
                  </a:lnTo>
                  <a:lnTo>
                    <a:pt x="1352" y="4"/>
                  </a:lnTo>
                  <a:lnTo>
                    <a:pt x="1356" y="4"/>
                  </a:lnTo>
                  <a:lnTo>
                    <a:pt x="1356" y="4"/>
                  </a:lnTo>
                  <a:lnTo>
                    <a:pt x="1360" y="4"/>
                  </a:lnTo>
                  <a:lnTo>
                    <a:pt x="1360" y="4"/>
                  </a:lnTo>
                  <a:lnTo>
                    <a:pt x="1362" y="4"/>
                  </a:lnTo>
                  <a:lnTo>
                    <a:pt x="1362" y="4"/>
                  </a:lnTo>
                  <a:lnTo>
                    <a:pt x="1366" y="6"/>
                  </a:lnTo>
                  <a:lnTo>
                    <a:pt x="1366" y="6"/>
                  </a:lnTo>
                  <a:lnTo>
                    <a:pt x="1366" y="8"/>
                  </a:lnTo>
                  <a:lnTo>
                    <a:pt x="1366" y="8"/>
                  </a:lnTo>
                  <a:lnTo>
                    <a:pt x="1368" y="8"/>
                  </a:lnTo>
                  <a:lnTo>
                    <a:pt x="1370" y="8"/>
                  </a:lnTo>
                  <a:lnTo>
                    <a:pt x="1370" y="8"/>
                  </a:lnTo>
                  <a:lnTo>
                    <a:pt x="1374" y="6"/>
                  </a:lnTo>
                  <a:lnTo>
                    <a:pt x="1374" y="6"/>
                  </a:lnTo>
                  <a:lnTo>
                    <a:pt x="1376" y="6"/>
                  </a:lnTo>
                  <a:lnTo>
                    <a:pt x="1376" y="6"/>
                  </a:lnTo>
                  <a:lnTo>
                    <a:pt x="1376" y="4"/>
                  </a:lnTo>
                  <a:lnTo>
                    <a:pt x="1376" y="4"/>
                  </a:lnTo>
                  <a:lnTo>
                    <a:pt x="1376" y="6"/>
                  </a:lnTo>
                  <a:lnTo>
                    <a:pt x="1376" y="6"/>
                  </a:lnTo>
                  <a:lnTo>
                    <a:pt x="1378" y="4"/>
                  </a:lnTo>
                  <a:lnTo>
                    <a:pt x="1378" y="4"/>
                  </a:lnTo>
                  <a:lnTo>
                    <a:pt x="1378" y="6"/>
                  </a:lnTo>
                  <a:lnTo>
                    <a:pt x="1378" y="6"/>
                  </a:lnTo>
                  <a:lnTo>
                    <a:pt x="1384" y="4"/>
                  </a:lnTo>
                  <a:lnTo>
                    <a:pt x="1384" y="4"/>
                  </a:lnTo>
                  <a:lnTo>
                    <a:pt x="1386" y="6"/>
                  </a:lnTo>
                  <a:lnTo>
                    <a:pt x="1386" y="6"/>
                  </a:lnTo>
                  <a:lnTo>
                    <a:pt x="1386" y="4"/>
                  </a:lnTo>
                  <a:lnTo>
                    <a:pt x="1386" y="4"/>
                  </a:lnTo>
                  <a:lnTo>
                    <a:pt x="1386" y="4"/>
                  </a:lnTo>
                  <a:lnTo>
                    <a:pt x="1386" y="4"/>
                  </a:lnTo>
                  <a:lnTo>
                    <a:pt x="1390" y="6"/>
                  </a:lnTo>
                  <a:lnTo>
                    <a:pt x="1390" y="6"/>
                  </a:lnTo>
                  <a:lnTo>
                    <a:pt x="1394" y="6"/>
                  </a:lnTo>
                  <a:lnTo>
                    <a:pt x="1394" y="6"/>
                  </a:lnTo>
                  <a:lnTo>
                    <a:pt x="1396" y="6"/>
                  </a:lnTo>
                  <a:lnTo>
                    <a:pt x="1396" y="6"/>
                  </a:lnTo>
                  <a:lnTo>
                    <a:pt x="1398" y="6"/>
                  </a:lnTo>
                  <a:lnTo>
                    <a:pt x="1398" y="6"/>
                  </a:lnTo>
                  <a:lnTo>
                    <a:pt x="1400" y="4"/>
                  </a:lnTo>
                  <a:lnTo>
                    <a:pt x="1400" y="4"/>
                  </a:lnTo>
                  <a:lnTo>
                    <a:pt x="1402" y="6"/>
                  </a:lnTo>
                  <a:lnTo>
                    <a:pt x="1402" y="6"/>
                  </a:lnTo>
                  <a:lnTo>
                    <a:pt x="1402" y="4"/>
                  </a:lnTo>
                  <a:lnTo>
                    <a:pt x="1402" y="4"/>
                  </a:lnTo>
                  <a:lnTo>
                    <a:pt x="1404" y="4"/>
                  </a:lnTo>
                  <a:lnTo>
                    <a:pt x="1404" y="4"/>
                  </a:lnTo>
                  <a:lnTo>
                    <a:pt x="1404" y="6"/>
                  </a:lnTo>
                  <a:lnTo>
                    <a:pt x="1404" y="6"/>
                  </a:lnTo>
                  <a:lnTo>
                    <a:pt x="1406" y="4"/>
                  </a:lnTo>
                  <a:lnTo>
                    <a:pt x="1406" y="4"/>
                  </a:lnTo>
                  <a:lnTo>
                    <a:pt x="1412" y="6"/>
                  </a:lnTo>
                  <a:lnTo>
                    <a:pt x="1412" y="6"/>
                  </a:lnTo>
                  <a:lnTo>
                    <a:pt x="1414" y="6"/>
                  </a:lnTo>
                  <a:lnTo>
                    <a:pt x="1414" y="6"/>
                  </a:lnTo>
                  <a:lnTo>
                    <a:pt x="1416" y="6"/>
                  </a:lnTo>
                  <a:lnTo>
                    <a:pt x="1416" y="6"/>
                  </a:lnTo>
                  <a:lnTo>
                    <a:pt x="1420" y="4"/>
                  </a:lnTo>
                  <a:lnTo>
                    <a:pt x="1420" y="4"/>
                  </a:lnTo>
                  <a:lnTo>
                    <a:pt x="1428" y="4"/>
                  </a:lnTo>
                  <a:lnTo>
                    <a:pt x="1428" y="4"/>
                  </a:lnTo>
                  <a:lnTo>
                    <a:pt x="1432" y="4"/>
                  </a:lnTo>
                  <a:lnTo>
                    <a:pt x="1432" y="4"/>
                  </a:lnTo>
                  <a:lnTo>
                    <a:pt x="1434" y="6"/>
                  </a:lnTo>
                  <a:lnTo>
                    <a:pt x="1434" y="6"/>
                  </a:lnTo>
                  <a:lnTo>
                    <a:pt x="1436" y="6"/>
                  </a:lnTo>
                  <a:lnTo>
                    <a:pt x="1436" y="6"/>
                  </a:lnTo>
                  <a:lnTo>
                    <a:pt x="1438" y="6"/>
                  </a:lnTo>
                  <a:lnTo>
                    <a:pt x="1438" y="6"/>
                  </a:lnTo>
                  <a:lnTo>
                    <a:pt x="1440" y="6"/>
                  </a:lnTo>
                  <a:lnTo>
                    <a:pt x="1440" y="6"/>
                  </a:lnTo>
                  <a:lnTo>
                    <a:pt x="1444" y="6"/>
                  </a:lnTo>
                  <a:lnTo>
                    <a:pt x="1444" y="6"/>
                  </a:lnTo>
                  <a:lnTo>
                    <a:pt x="1446" y="6"/>
                  </a:lnTo>
                  <a:lnTo>
                    <a:pt x="1446" y="6"/>
                  </a:lnTo>
                  <a:lnTo>
                    <a:pt x="1450" y="6"/>
                  </a:lnTo>
                  <a:lnTo>
                    <a:pt x="1450" y="6"/>
                  </a:lnTo>
                  <a:lnTo>
                    <a:pt x="1452" y="6"/>
                  </a:lnTo>
                  <a:lnTo>
                    <a:pt x="1452" y="6"/>
                  </a:lnTo>
                  <a:lnTo>
                    <a:pt x="1454" y="4"/>
                  </a:lnTo>
                  <a:lnTo>
                    <a:pt x="1454" y="4"/>
                  </a:lnTo>
                  <a:lnTo>
                    <a:pt x="1456" y="4"/>
                  </a:lnTo>
                  <a:lnTo>
                    <a:pt x="1456" y="4"/>
                  </a:lnTo>
                  <a:lnTo>
                    <a:pt x="1462" y="4"/>
                  </a:lnTo>
                  <a:lnTo>
                    <a:pt x="1462" y="4"/>
                  </a:lnTo>
                  <a:lnTo>
                    <a:pt x="1464" y="4"/>
                  </a:lnTo>
                  <a:lnTo>
                    <a:pt x="1464" y="4"/>
                  </a:lnTo>
                  <a:lnTo>
                    <a:pt x="1468" y="4"/>
                  </a:lnTo>
                  <a:lnTo>
                    <a:pt x="1468" y="4"/>
                  </a:lnTo>
                  <a:lnTo>
                    <a:pt x="1472" y="4"/>
                  </a:lnTo>
                  <a:lnTo>
                    <a:pt x="1472" y="4"/>
                  </a:lnTo>
                  <a:lnTo>
                    <a:pt x="1476" y="4"/>
                  </a:lnTo>
                  <a:lnTo>
                    <a:pt x="1476" y="4"/>
                  </a:lnTo>
                  <a:lnTo>
                    <a:pt x="1480" y="4"/>
                  </a:lnTo>
                  <a:lnTo>
                    <a:pt x="1480" y="4"/>
                  </a:lnTo>
                  <a:lnTo>
                    <a:pt x="1484" y="6"/>
                  </a:lnTo>
                  <a:lnTo>
                    <a:pt x="1484" y="6"/>
                  </a:lnTo>
                  <a:lnTo>
                    <a:pt x="1486" y="6"/>
                  </a:lnTo>
                  <a:lnTo>
                    <a:pt x="1486" y="6"/>
                  </a:lnTo>
                  <a:lnTo>
                    <a:pt x="1488" y="6"/>
                  </a:lnTo>
                  <a:lnTo>
                    <a:pt x="1488" y="6"/>
                  </a:lnTo>
                  <a:lnTo>
                    <a:pt x="1492" y="4"/>
                  </a:lnTo>
                  <a:lnTo>
                    <a:pt x="1492" y="4"/>
                  </a:lnTo>
                  <a:lnTo>
                    <a:pt x="1498" y="4"/>
                  </a:lnTo>
                  <a:lnTo>
                    <a:pt x="1498" y="4"/>
                  </a:lnTo>
                  <a:lnTo>
                    <a:pt x="1498" y="4"/>
                  </a:lnTo>
                  <a:lnTo>
                    <a:pt x="1498" y="4"/>
                  </a:lnTo>
                  <a:lnTo>
                    <a:pt x="1500" y="4"/>
                  </a:lnTo>
                  <a:lnTo>
                    <a:pt x="1500" y="4"/>
                  </a:lnTo>
                  <a:lnTo>
                    <a:pt x="1504" y="4"/>
                  </a:lnTo>
                  <a:lnTo>
                    <a:pt x="1504" y="4"/>
                  </a:lnTo>
                  <a:lnTo>
                    <a:pt x="1506" y="4"/>
                  </a:lnTo>
                  <a:lnTo>
                    <a:pt x="1506" y="4"/>
                  </a:lnTo>
                  <a:lnTo>
                    <a:pt x="1512" y="4"/>
                  </a:lnTo>
                  <a:lnTo>
                    <a:pt x="1512" y="4"/>
                  </a:lnTo>
                  <a:lnTo>
                    <a:pt x="1514" y="6"/>
                  </a:lnTo>
                  <a:lnTo>
                    <a:pt x="1514" y="6"/>
                  </a:lnTo>
                  <a:lnTo>
                    <a:pt x="1520" y="4"/>
                  </a:lnTo>
                  <a:lnTo>
                    <a:pt x="1526" y="4"/>
                  </a:lnTo>
                  <a:lnTo>
                    <a:pt x="1526" y="4"/>
                  </a:lnTo>
                  <a:lnTo>
                    <a:pt x="1526" y="4"/>
                  </a:lnTo>
                  <a:lnTo>
                    <a:pt x="1526" y="4"/>
                  </a:lnTo>
                  <a:lnTo>
                    <a:pt x="1526" y="4"/>
                  </a:lnTo>
                  <a:lnTo>
                    <a:pt x="1526" y="4"/>
                  </a:lnTo>
                  <a:lnTo>
                    <a:pt x="1528" y="4"/>
                  </a:lnTo>
                  <a:lnTo>
                    <a:pt x="1528" y="4"/>
                  </a:lnTo>
                  <a:lnTo>
                    <a:pt x="1532" y="4"/>
                  </a:lnTo>
                  <a:lnTo>
                    <a:pt x="1532" y="4"/>
                  </a:lnTo>
                  <a:lnTo>
                    <a:pt x="1540" y="4"/>
                  </a:lnTo>
                  <a:lnTo>
                    <a:pt x="1540" y="4"/>
                  </a:lnTo>
                  <a:lnTo>
                    <a:pt x="1542" y="4"/>
                  </a:lnTo>
                  <a:lnTo>
                    <a:pt x="1542" y="4"/>
                  </a:lnTo>
                  <a:lnTo>
                    <a:pt x="1546" y="4"/>
                  </a:lnTo>
                  <a:lnTo>
                    <a:pt x="1546" y="4"/>
                  </a:lnTo>
                  <a:lnTo>
                    <a:pt x="1546" y="4"/>
                  </a:lnTo>
                  <a:lnTo>
                    <a:pt x="1546" y="4"/>
                  </a:lnTo>
                  <a:lnTo>
                    <a:pt x="1550" y="6"/>
                  </a:lnTo>
                  <a:lnTo>
                    <a:pt x="1550" y="6"/>
                  </a:lnTo>
                  <a:lnTo>
                    <a:pt x="1556" y="4"/>
                  </a:lnTo>
                  <a:lnTo>
                    <a:pt x="1556" y="4"/>
                  </a:lnTo>
                  <a:lnTo>
                    <a:pt x="1560" y="6"/>
                  </a:lnTo>
                  <a:lnTo>
                    <a:pt x="1560" y="6"/>
                  </a:lnTo>
                  <a:lnTo>
                    <a:pt x="1564" y="4"/>
                  </a:lnTo>
                  <a:lnTo>
                    <a:pt x="1568" y="6"/>
                  </a:lnTo>
                  <a:lnTo>
                    <a:pt x="1568" y="6"/>
                  </a:lnTo>
                  <a:lnTo>
                    <a:pt x="1574" y="4"/>
                  </a:lnTo>
                  <a:lnTo>
                    <a:pt x="1574" y="4"/>
                  </a:lnTo>
                  <a:lnTo>
                    <a:pt x="1576" y="6"/>
                  </a:lnTo>
                  <a:lnTo>
                    <a:pt x="1576" y="6"/>
                  </a:lnTo>
                  <a:lnTo>
                    <a:pt x="1578" y="4"/>
                  </a:lnTo>
                  <a:lnTo>
                    <a:pt x="1578" y="4"/>
                  </a:lnTo>
                  <a:lnTo>
                    <a:pt x="1586" y="6"/>
                  </a:lnTo>
                  <a:lnTo>
                    <a:pt x="1586" y="6"/>
                  </a:lnTo>
                  <a:lnTo>
                    <a:pt x="1588" y="6"/>
                  </a:lnTo>
                  <a:lnTo>
                    <a:pt x="1588" y="6"/>
                  </a:lnTo>
                  <a:lnTo>
                    <a:pt x="1592" y="6"/>
                  </a:lnTo>
                  <a:lnTo>
                    <a:pt x="1592" y="6"/>
                  </a:lnTo>
                  <a:lnTo>
                    <a:pt x="1594" y="6"/>
                  </a:lnTo>
                  <a:lnTo>
                    <a:pt x="1594" y="6"/>
                  </a:lnTo>
                  <a:lnTo>
                    <a:pt x="1594" y="6"/>
                  </a:lnTo>
                  <a:lnTo>
                    <a:pt x="1596" y="4"/>
                  </a:lnTo>
                  <a:lnTo>
                    <a:pt x="1596" y="4"/>
                  </a:lnTo>
                  <a:lnTo>
                    <a:pt x="1602" y="4"/>
                  </a:lnTo>
                  <a:lnTo>
                    <a:pt x="1602" y="4"/>
                  </a:lnTo>
                  <a:lnTo>
                    <a:pt x="1608" y="4"/>
                  </a:lnTo>
                  <a:lnTo>
                    <a:pt x="1608" y="4"/>
                  </a:lnTo>
                  <a:lnTo>
                    <a:pt x="1610" y="4"/>
                  </a:lnTo>
                  <a:lnTo>
                    <a:pt x="1610" y="4"/>
                  </a:lnTo>
                  <a:lnTo>
                    <a:pt x="1612" y="4"/>
                  </a:lnTo>
                  <a:lnTo>
                    <a:pt x="1612" y="4"/>
                  </a:lnTo>
                  <a:lnTo>
                    <a:pt x="1616" y="4"/>
                  </a:lnTo>
                  <a:lnTo>
                    <a:pt x="1616" y="4"/>
                  </a:lnTo>
                  <a:lnTo>
                    <a:pt x="1618" y="4"/>
                  </a:lnTo>
                  <a:lnTo>
                    <a:pt x="1618" y="4"/>
                  </a:lnTo>
                  <a:lnTo>
                    <a:pt x="1624" y="4"/>
                  </a:lnTo>
                  <a:lnTo>
                    <a:pt x="1624" y="4"/>
                  </a:lnTo>
                  <a:lnTo>
                    <a:pt x="1626" y="4"/>
                  </a:lnTo>
                  <a:lnTo>
                    <a:pt x="1626" y="4"/>
                  </a:lnTo>
                  <a:lnTo>
                    <a:pt x="1628" y="4"/>
                  </a:lnTo>
                  <a:lnTo>
                    <a:pt x="1628" y="4"/>
                  </a:lnTo>
                  <a:lnTo>
                    <a:pt x="1632" y="4"/>
                  </a:lnTo>
                  <a:lnTo>
                    <a:pt x="1632" y="4"/>
                  </a:lnTo>
                  <a:lnTo>
                    <a:pt x="1634" y="4"/>
                  </a:lnTo>
                  <a:lnTo>
                    <a:pt x="1634" y="4"/>
                  </a:lnTo>
                  <a:lnTo>
                    <a:pt x="1640" y="4"/>
                  </a:lnTo>
                  <a:lnTo>
                    <a:pt x="1640" y="4"/>
                  </a:lnTo>
                  <a:lnTo>
                    <a:pt x="1642" y="4"/>
                  </a:lnTo>
                  <a:lnTo>
                    <a:pt x="1642" y="4"/>
                  </a:lnTo>
                  <a:lnTo>
                    <a:pt x="1644" y="4"/>
                  </a:lnTo>
                  <a:lnTo>
                    <a:pt x="1644" y="4"/>
                  </a:lnTo>
                  <a:lnTo>
                    <a:pt x="1648" y="4"/>
                  </a:lnTo>
                  <a:lnTo>
                    <a:pt x="1648" y="4"/>
                  </a:lnTo>
                  <a:lnTo>
                    <a:pt x="1650" y="4"/>
                  </a:lnTo>
                  <a:lnTo>
                    <a:pt x="1650" y="4"/>
                  </a:lnTo>
                  <a:lnTo>
                    <a:pt x="1656" y="4"/>
                  </a:lnTo>
                  <a:lnTo>
                    <a:pt x="1656" y="4"/>
                  </a:lnTo>
                  <a:lnTo>
                    <a:pt x="1658" y="4"/>
                  </a:lnTo>
                  <a:lnTo>
                    <a:pt x="1658" y="4"/>
                  </a:lnTo>
                  <a:lnTo>
                    <a:pt x="1662" y="4"/>
                  </a:lnTo>
                  <a:lnTo>
                    <a:pt x="1662" y="4"/>
                  </a:lnTo>
                  <a:lnTo>
                    <a:pt x="1664" y="4"/>
                  </a:lnTo>
                  <a:lnTo>
                    <a:pt x="1664" y="4"/>
                  </a:lnTo>
                  <a:lnTo>
                    <a:pt x="1668" y="4"/>
                  </a:lnTo>
                  <a:lnTo>
                    <a:pt x="1668" y="4"/>
                  </a:lnTo>
                  <a:lnTo>
                    <a:pt x="1670" y="4"/>
                  </a:lnTo>
                  <a:lnTo>
                    <a:pt x="1670" y="4"/>
                  </a:lnTo>
                  <a:lnTo>
                    <a:pt x="1680" y="4"/>
                  </a:lnTo>
                  <a:lnTo>
                    <a:pt x="1680" y="4"/>
                  </a:lnTo>
                  <a:lnTo>
                    <a:pt x="1688" y="6"/>
                  </a:lnTo>
                  <a:lnTo>
                    <a:pt x="1688" y="6"/>
                  </a:lnTo>
                  <a:lnTo>
                    <a:pt x="1690" y="6"/>
                  </a:lnTo>
                  <a:lnTo>
                    <a:pt x="1690" y="6"/>
                  </a:lnTo>
                  <a:lnTo>
                    <a:pt x="1692" y="6"/>
                  </a:lnTo>
                  <a:lnTo>
                    <a:pt x="1692" y="6"/>
                  </a:lnTo>
                  <a:lnTo>
                    <a:pt x="1692" y="6"/>
                  </a:lnTo>
                  <a:lnTo>
                    <a:pt x="1692" y="6"/>
                  </a:lnTo>
                  <a:lnTo>
                    <a:pt x="1696" y="4"/>
                  </a:lnTo>
                  <a:lnTo>
                    <a:pt x="1696" y="4"/>
                  </a:lnTo>
                  <a:lnTo>
                    <a:pt x="1702" y="6"/>
                  </a:lnTo>
                  <a:lnTo>
                    <a:pt x="1702" y="6"/>
                  </a:lnTo>
                  <a:lnTo>
                    <a:pt x="1704" y="8"/>
                  </a:lnTo>
                  <a:lnTo>
                    <a:pt x="1704" y="8"/>
                  </a:lnTo>
                  <a:lnTo>
                    <a:pt x="1706" y="6"/>
                  </a:lnTo>
                  <a:lnTo>
                    <a:pt x="1706" y="6"/>
                  </a:lnTo>
                  <a:lnTo>
                    <a:pt x="1706" y="6"/>
                  </a:lnTo>
                  <a:lnTo>
                    <a:pt x="1706" y="6"/>
                  </a:lnTo>
                  <a:lnTo>
                    <a:pt x="1706" y="6"/>
                  </a:lnTo>
                  <a:lnTo>
                    <a:pt x="1710" y="6"/>
                  </a:lnTo>
                  <a:lnTo>
                    <a:pt x="1710" y="6"/>
                  </a:lnTo>
                  <a:lnTo>
                    <a:pt x="1712" y="8"/>
                  </a:lnTo>
                  <a:lnTo>
                    <a:pt x="1712" y="8"/>
                  </a:lnTo>
                  <a:lnTo>
                    <a:pt x="1714" y="6"/>
                  </a:lnTo>
                  <a:lnTo>
                    <a:pt x="1718" y="6"/>
                  </a:lnTo>
                  <a:lnTo>
                    <a:pt x="1718" y="6"/>
                  </a:lnTo>
                  <a:lnTo>
                    <a:pt x="1722" y="6"/>
                  </a:lnTo>
                  <a:lnTo>
                    <a:pt x="1722" y="6"/>
                  </a:lnTo>
                  <a:lnTo>
                    <a:pt x="1724" y="6"/>
                  </a:lnTo>
                  <a:lnTo>
                    <a:pt x="1724" y="6"/>
                  </a:lnTo>
                  <a:lnTo>
                    <a:pt x="1724" y="6"/>
                  </a:lnTo>
                  <a:lnTo>
                    <a:pt x="1724" y="6"/>
                  </a:lnTo>
                  <a:lnTo>
                    <a:pt x="1726" y="8"/>
                  </a:lnTo>
                  <a:lnTo>
                    <a:pt x="1726" y="8"/>
                  </a:lnTo>
                  <a:lnTo>
                    <a:pt x="1728" y="8"/>
                  </a:lnTo>
                  <a:lnTo>
                    <a:pt x="1730" y="6"/>
                  </a:lnTo>
                  <a:lnTo>
                    <a:pt x="1730" y="6"/>
                  </a:lnTo>
                  <a:lnTo>
                    <a:pt x="1734" y="6"/>
                  </a:lnTo>
                  <a:lnTo>
                    <a:pt x="1734" y="6"/>
                  </a:lnTo>
                  <a:lnTo>
                    <a:pt x="1736" y="6"/>
                  </a:lnTo>
                  <a:lnTo>
                    <a:pt x="1736" y="6"/>
                  </a:lnTo>
                  <a:lnTo>
                    <a:pt x="1736" y="6"/>
                  </a:lnTo>
                  <a:lnTo>
                    <a:pt x="1736" y="6"/>
                  </a:lnTo>
                  <a:lnTo>
                    <a:pt x="1738" y="6"/>
                  </a:lnTo>
                  <a:lnTo>
                    <a:pt x="1738" y="6"/>
                  </a:lnTo>
                  <a:lnTo>
                    <a:pt x="1750" y="4"/>
                  </a:lnTo>
                  <a:lnTo>
                    <a:pt x="1750" y="4"/>
                  </a:lnTo>
                  <a:lnTo>
                    <a:pt x="1754" y="6"/>
                  </a:lnTo>
                  <a:lnTo>
                    <a:pt x="1754" y="6"/>
                  </a:lnTo>
                  <a:lnTo>
                    <a:pt x="1754" y="6"/>
                  </a:lnTo>
                  <a:lnTo>
                    <a:pt x="1754" y="6"/>
                  </a:lnTo>
                  <a:lnTo>
                    <a:pt x="1754" y="6"/>
                  </a:lnTo>
                  <a:lnTo>
                    <a:pt x="1758" y="6"/>
                  </a:lnTo>
                  <a:lnTo>
                    <a:pt x="1758" y="6"/>
                  </a:lnTo>
                  <a:lnTo>
                    <a:pt x="1762" y="6"/>
                  </a:lnTo>
                  <a:lnTo>
                    <a:pt x="1762" y="6"/>
                  </a:lnTo>
                  <a:lnTo>
                    <a:pt x="1764" y="4"/>
                  </a:lnTo>
                  <a:lnTo>
                    <a:pt x="1764" y="4"/>
                  </a:lnTo>
                  <a:lnTo>
                    <a:pt x="1766" y="6"/>
                  </a:lnTo>
                  <a:lnTo>
                    <a:pt x="1766" y="6"/>
                  </a:lnTo>
                  <a:lnTo>
                    <a:pt x="1770" y="4"/>
                  </a:lnTo>
                  <a:lnTo>
                    <a:pt x="1770" y="4"/>
                  </a:lnTo>
                  <a:lnTo>
                    <a:pt x="1772" y="6"/>
                  </a:lnTo>
                  <a:lnTo>
                    <a:pt x="1772" y="6"/>
                  </a:lnTo>
                  <a:lnTo>
                    <a:pt x="1776" y="4"/>
                  </a:lnTo>
                  <a:lnTo>
                    <a:pt x="1776" y="4"/>
                  </a:lnTo>
                  <a:lnTo>
                    <a:pt x="1782" y="4"/>
                  </a:lnTo>
                  <a:lnTo>
                    <a:pt x="1782" y="4"/>
                  </a:lnTo>
                  <a:lnTo>
                    <a:pt x="1782" y="4"/>
                  </a:lnTo>
                  <a:lnTo>
                    <a:pt x="1782" y="4"/>
                  </a:lnTo>
                  <a:lnTo>
                    <a:pt x="1784" y="6"/>
                  </a:lnTo>
                  <a:lnTo>
                    <a:pt x="1784" y="6"/>
                  </a:lnTo>
                  <a:lnTo>
                    <a:pt x="1792" y="6"/>
                  </a:lnTo>
                  <a:lnTo>
                    <a:pt x="1792" y="6"/>
                  </a:lnTo>
                  <a:lnTo>
                    <a:pt x="1794" y="4"/>
                  </a:lnTo>
                  <a:lnTo>
                    <a:pt x="1794" y="4"/>
                  </a:lnTo>
                  <a:lnTo>
                    <a:pt x="1798" y="6"/>
                  </a:lnTo>
                  <a:lnTo>
                    <a:pt x="1798" y="6"/>
                  </a:lnTo>
                  <a:lnTo>
                    <a:pt x="1800" y="6"/>
                  </a:lnTo>
                  <a:lnTo>
                    <a:pt x="1800" y="6"/>
                  </a:lnTo>
                  <a:lnTo>
                    <a:pt x="1800" y="6"/>
                  </a:lnTo>
                  <a:lnTo>
                    <a:pt x="1800" y="6"/>
                  </a:lnTo>
                  <a:lnTo>
                    <a:pt x="1802" y="4"/>
                  </a:lnTo>
                  <a:lnTo>
                    <a:pt x="1802" y="4"/>
                  </a:lnTo>
                  <a:lnTo>
                    <a:pt x="1802" y="6"/>
                  </a:lnTo>
                  <a:lnTo>
                    <a:pt x="1802" y="6"/>
                  </a:lnTo>
                  <a:lnTo>
                    <a:pt x="1804" y="4"/>
                  </a:lnTo>
                  <a:lnTo>
                    <a:pt x="1804" y="4"/>
                  </a:lnTo>
                  <a:lnTo>
                    <a:pt x="1804" y="6"/>
                  </a:lnTo>
                  <a:lnTo>
                    <a:pt x="1804" y="6"/>
                  </a:lnTo>
                  <a:lnTo>
                    <a:pt x="1812" y="6"/>
                  </a:lnTo>
                  <a:lnTo>
                    <a:pt x="1812" y="6"/>
                  </a:lnTo>
                  <a:lnTo>
                    <a:pt x="1814" y="6"/>
                  </a:lnTo>
                  <a:lnTo>
                    <a:pt x="1814" y="6"/>
                  </a:lnTo>
                  <a:lnTo>
                    <a:pt x="1816" y="6"/>
                  </a:lnTo>
                  <a:lnTo>
                    <a:pt x="1816" y="6"/>
                  </a:lnTo>
                  <a:lnTo>
                    <a:pt x="1820" y="6"/>
                  </a:lnTo>
                  <a:lnTo>
                    <a:pt x="1820" y="6"/>
                  </a:lnTo>
                  <a:lnTo>
                    <a:pt x="1820" y="6"/>
                  </a:lnTo>
                  <a:lnTo>
                    <a:pt x="1820" y="6"/>
                  </a:lnTo>
                  <a:lnTo>
                    <a:pt x="1824" y="6"/>
                  </a:lnTo>
                  <a:lnTo>
                    <a:pt x="1824" y="6"/>
                  </a:lnTo>
                  <a:lnTo>
                    <a:pt x="1826" y="6"/>
                  </a:lnTo>
                  <a:lnTo>
                    <a:pt x="1826" y="6"/>
                  </a:lnTo>
                  <a:lnTo>
                    <a:pt x="1826" y="8"/>
                  </a:lnTo>
                  <a:lnTo>
                    <a:pt x="1826" y="8"/>
                  </a:lnTo>
                  <a:lnTo>
                    <a:pt x="1828" y="8"/>
                  </a:lnTo>
                  <a:lnTo>
                    <a:pt x="1828" y="8"/>
                  </a:lnTo>
                  <a:lnTo>
                    <a:pt x="1832" y="8"/>
                  </a:lnTo>
                  <a:lnTo>
                    <a:pt x="1832" y="8"/>
                  </a:lnTo>
                  <a:lnTo>
                    <a:pt x="1836" y="6"/>
                  </a:lnTo>
                  <a:lnTo>
                    <a:pt x="1836" y="6"/>
                  </a:lnTo>
                  <a:lnTo>
                    <a:pt x="1838" y="6"/>
                  </a:lnTo>
                  <a:lnTo>
                    <a:pt x="1838" y="6"/>
                  </a:lnTo>
                  <a:lnTo>
                    <a:pt x="1840" y="6"/>
                  </a:lnTo>
                  <a:lnTo>
                    <a:pt x="1840" y="6"/>
                  </a:lnTo>
                  <a:lnTo>
                    <a:pt x="1842" y="6"/>
                  </a:lnTo>
                  <a:lnTo>
                    <a:pt x="1842" y="6"/>
                  </a:lnTo>
                  <a:lnTo>
                    <a:pt x="1842" y="6"/>
                  </a:lnTo>
                  <a:lnTo>
                    <a:pt x="1842" y="6"/>
                  </a:lnTo>
                  <a:lnTo>
                    <a:pt x="1842" y="6"/>
                  </a:lnTo>
                  <a:lnTo>
                    <a:pt x="1842" y="6"/>
                  </a:lnTo>
                  <a:lnTo>
                    <a:pt x="1844" y="6"/>
                  </a:lnTo>
                  <a:lnTo>
                    <a:pt x="1844" y="6"/>
                  </a:lnTo>
                  <a:lnTo>
                    <a:pt x="1846" y="6"/>
                  </a:lnTo>
                  <a:lnTo>
                    <a:pt x="1846" y="6"/>
                  </a:lnTo>
                  <a:lnTo>
                    <a:pt x="1848" y="6"/>
                  </a:lnTo>
                  <a:lnTo>
                    <a:pt x="1848" y="6"/>
                  </a:lnTo>
                  <a:lnTo>
                    <a:pt x="1850" y="6"/>
                  </a:lnTo>
                  <a:lnTo>
                    <a:pt x="1850" y="6"/>
                  </a:lnTo>
                  <a:lnTo>
                    <a:pt x="1850" y="6"/>
                  </a:lnTo>
                  <a:lnTo>
                    <a:pt x="1850" y="6"/>
                  </a:lnTo>
                  <a:lnTo>
                    <a:pt x="1852" y="6"/>
                  </a:lnTo>
                  <a:lnTo>
                    <a:pt x="1852" y="6"/>
                  </a:lnTo>
                  <a:lnTo>
                    <a:pt x="1854" y="6"/>
                  </a:lnTo>
                  <a:lnTo>
                    <a:pt x="1854" y="6"/>
                  </a:lnTo>
                  <a:lnTo>
                    <a:pt x="1858" y="6"/>
                  </a:lnTo>
                  <a:lnTo>
                    <a:pt x="1858" y="6"/>
                  </a:lnTo>
                  <a:lnTo>
                    <a:pt x="1860" y="6"/>
                  </a:lnTo>
                  <a:lnTo>
                    <a:pt x="1864" y="6"/>
                  </a:lnTo>
                  <a:lnTo>
                    <a:pt x="1864" y="6"/>
                  </a:lnTo>
                  <a:lnTo>
                    <a:pt x="1864" y="6"/>
                  </a:lnTo>
                  <a:lnTo>
                    <a:pt x="1864" y="6"/>
                  </a:lnTo>
                  <a:lnTo>
                    <a:pt x="1864" y="6"/>
                  </a:lnTo>
                  <a:lnTo>
                    <a:pt x="1864" y="6"/>
                  </a:lnTo>
                  <a:lnTo>
                    <a:pt x="1866" y="6"/>
                  </a:lnTo>
                  <a:lnTo>
                    <a:pt x="1866" y="6"/>
                  </a:lnTo>
                  <a:lnTo>
                    <a:pt x="1872" y="6"/>
                  </a:lnTo>
                  <a:lnTo>
                    <a:pt x="1872" y="6"/>
                  </a:lnTo>
                  <a:lnTo>
                    <a:pt x="1880" y="6"/>
                  </a:lnTo>
                  <a:lnTo>
                    <a:pt x="1880" y="6"/>
                  </a:lnTo>
                  <a:lnTo>
                    <a:pt x="1882" y="6"/>
                  </a:lnTo>
                  <a:lnTo>
                    <a:pt x="1882" y="6"/>
                  </a:lnTo>
                  <a:lnTo>
                    <a:pt x="1888" y="6"/>
                  </a:lnTo>
                  <a:lnTo>
                    <a:pt x="1888" y="6"/>
                  </a:lnTo>
                  <a:lnTo>
                    <a:pt x="1892" y="6"/>
                  </a:lnTo>
                  <a:lnTo>
                    <a:pt x="1892" y="6"/>
                  </a:lnTo>
                  <a:lnTo>
                    <a:pt x="1896" y="6"/>
                  </a:lnTo>
                  <a:lnTo>
                    <a:pt x="1896" y="6"/>
                  </a:lnTo>
                  <a:lnTo>
                    <a:pt x="1898" y="6"/>
                  </a:lnTo>
                  <a:lnTo>
                    <a:pt x="1898" y="6"/>
                  </a:lnTo>
                  <a:lnTo>
                    <a:pt x="1902" y="4"/>
                  </a:lnTo>
                  <a:lnTo>
                    <a:pt x="1902" y="4"/>
                  </a:lnTo>
                  <a:lnTo>
                    <a:pt x="1906" y="6"/>
                  </a:lnTo>
                  <a:lnTo>
                    <a:pt x="1906" y="6"/>
                  </a:lnTo>
                  <a:lnTo>
                    <a:pt x="1914" y="4"/>
                  </a:lnTo>
                  <a:lnTo>
                    <a:pt x="1914" y="4"/>
                  </a:lnTo>
                  <a:lnTo>
                    <a:pt x="1916" y="6"/>
                  </a:lnTo>
                  <a:lnTo>
                    <a:pt x="1916" y="6"/>
                  </a:lnTo>
                  <a:lnTo>
                    <a:pt x="1916" y="6"/>
                  </a:lnTo>
                  <a:lnTo>
                    <a:pt x="1916" y="6"/>
                  </a:lnTo>
                  <a:lnTo>
                    <a:pt x="1916" y="6"/>
                  </a:lnTo>
                  <a:lnTo>
                    <a:pt x="1916" y="6"/>
                  </a:lnTo>
                  <a:lnTo>
                    <a:pt x="1918" y="8"/>
                  </a:lnTo>
                  <a:lnTo>
                    <a:pt x="1918" y="8"/>
                  </a:lnTo>
                  <a:lnTo>
                    <a:pt x="1922" y="8"/>
                  </a:lnTo>
                  <a:lnTo>
                    <a:pt x="1926" y="8"/>
                  </a:lnTo>
                  <a:lnTo>
                    <a:pt x="1926" y="8"/>
                  </a:lnTo>
                  <a:lnTo>
                    <a:pt x="1928" y="10"/>
                  </a:lnTo>
                  <a:lnTo>
                    <a:pt x="1928" y="10"/>
                  </a:lnTo>
                  <a:lnTo>
                    <a:pt x="1934" y="8"/>
                  </a:lnTo>
                  <a:lnTo>
                    <a:pt x="1934" y="8"/>
                  </a:lnTo>
                  <a:lnTo>
                    <a:pt x="1944" y="6"/>
                  </a:lnTo>
                  <a:lnTo>
                    <a:pt x="1944" y="6"/>
                  </a:lnTo>
                  <a:lnTo>
                    <a:pt x="1946" y="6"/>
                  </a:lnTo>
                  <a:lnTo>
                    <a:pt x="1946" y="6"/>
                  </a:lnTo>
                  <a:lnTo>
                    <a:pt x="1948" y="4"/>
                  </a:lnTo>
                  <a:lnTo>
                    <a:pt x="1948" y="4"/>
                  </a:lnTo>
                  <a:lnTo>
                    <a:pt x="1950" y="4"/>
                  </a:lnTo>
                  <a:lnTo>
                    <a:pt x="1950" y="4"/>
                  </a:lnTo>
                  <a:lnTo>
                    <a:pt x="1950" y="6"/>
                  </a:lnTo>
                  <a:lnTo>
                    <a:pt x="1950" y="6"/>
                  </a:lnTo>
                  <a:lnTo>
                    <a:pt x="1954" y="6"/>
                  </a:lnTo>
                  <a:lnTo>
                    <a:pt x="1954" y="6"/>
                  </a:lnTo>
                  <a:lnTo>
                    <a:pt x="1960" y="6"/>
                  </a:lnTo>
                  <a:lnTo>
                    <a:pt x="1960" y="6"/>
                  </a:lnTo>
                  <a:lnTo>
                    <a:pt x="1960" y="4"/>
                  </a:lnTo>
                  <a:lnTo>
                    <a:pt x="1960" y="4"/>
                  </a:lnTo>
                  <a:lnTo>
                    <a:pt x="1962" y="4"/>
                  </a:lnTo>
                  <a:lnTo>
                    <a:pt x="1962" y="4"/>
                  </a:lnTo>
                  <a:lnTo>
                    <a:pt x="1968" y="6"/>
                  </a:lnTo>
                  <a:lnTo>
                    <a:pt x="1968" y="6"/>
                  </a:lnTo>
                  <a:lnTo>
                    <a:pt x="1970" y="6"/>
                  </a:lnTo>
                  <a:lnTo>
                    <a:pt x="1970" y="6"/>
                  </a:lnTo>
                  <a:lnTo>
                    <a:pt x="1972" y="6"/>
                  </a:lnTo>
                  <a:lnTo>
                    <a:pt x="1972" y="6"/>
                  </a:lnTo>
                  <a:lnTo>
                    <a:pt x="1974" y="6"/>
                  </a:lnTo>
                  <a:lnTo>
                    <a:pt x="1974" y="6"/>
                  </a:lnTo>
                  <a:lnTo>
                    <a:pt x="1974" y="6"/>
                  </a:lnTo>
                  <a:lnTo>
                    <a:pt x="1974" y="6"/>
                  </a:lnTo>
                  <a:lnTo>
                    <a:pt x="1976" y="6"/>
                  </a:lnTo>
                  <a:lnTo>
                    <a:pt x="1976" y="6"/>
                  </a:lnTo>
                  <a:lnTo>
                    <a:pt x="1978" y="8"/>
                  </a:lnTo>
                  <a:lnTo>
                    <a:pt x="1978" y="8"/>
                  </a:lnTo>
                  <a:lnTo>
                    <a:pt x="1978" y="6"/>
                  </a:lnTo>
                  <a:lnTo>
                    <a:pt x="1978" y="6"/>
                  </a:lnTo>
                  <a:lnTo>
                    <a:pt x="1982" y="6"/>
                  </a:lnTo>
                  <a:lnTo>
                    <a:pt x="1982" y="6"/>
                  </a:lnTo>
                  <a:lnTo>
                    <a:pt x="1986" y="8"/>
                  </a:lnTo>
                  <a:lnTo>
                    <a:pt x="1986" y="8"/>
                  </a:lnTo>
                  <a:lnTo>
                    <a:pt x="1994" y="8"/>
                  </a:lnTo>
                  <a:lnTo>
                    <a:pt x="1994" y="8"/>
                  </a:lnTo>
                  <a:lnTo>
                    <a:pt x="1996" y="6"/>
                  </a:lnTo>
                  <a:lnTo>
                    <a:pt x="1996" y="6"/>
                  </a:lnTo>
                  <a:lnTo>
                    <a:pt x="2000" y="6"/>
                  </a:lnTo>
                  <a:lnTo>
                    <a:pt x="2000" y="6"/>
                  </a:lnTo>
                  <a:lnTo>
                    <a:pt x="2002" y="4"/>
                  </a:lnTo>
                  <a:lnTo>
                    <a:pt x="2002" y="4"/>
                  </a:lnTo>
                  <a:lnTo>
                    <a:pt x="2010" y="4"/>
                  </a:lnTo>
                  <a:lnTo>
                    <a:pt x="2010" y="4"/>
                  </a:lnTo>
                  <a:lnTo>
                    <a:pt x="2012" y="4"/>
                  </a:lnTo>
                  <a:lnTo>
                    <a:pt x="2012" y="4"/>
                  </a:lnTo>
                  <a:lnTo>
                    <a:pt x="2014" y="4"/>
                  </a:lnTo>
                  <a:lnTo>
                    <a:pt x="2014" y="4"/>
                  </a:lnTo>
                  <a:lnTo>
                    <a:pt x="2016" y="4"/>
                  </a:lnTo>
                  <a:lnTo>
                    <a:pt x="2016" y="4"/>
                  </a:lnTo>
                  <a:lnTo>
                    <a:pt x="2018" y="4"/>
                  </a:lnTo>
                  <a:lnTo>
                    <a:pt x="2018" y="4"/>
                  </a:lnTo>
                  <a:lnTo>
                    <a:pt x="2032" y="4"/>
                  </a:lnTo>
                  <a:lnTo>
                    <a:pt x="2032" y="4"/>
                  </a:lnTo>
                  <a:lnTo>
                    <a:pt x="2040" y="4"/>
                  </a:lnTo>
                  <a:lnTo>
                    <a:pt x="2040" y="4"/>
                  </a:lnTo>
                  <a:lnTo>
                    <a:pt x="2050" y="4"/>
                  </a:lnTo>
                  <a:lnTo>
                    <a:pt x="2050" y="4"/>
                  </a:lnTo>
                  <a:lnTo>
                    <a:pt x="2052" y="4"/>
                  </a:lnTo>
                  <a:lnTo>
                    <a:pt x="2052" y="4"/>
                  </a:lnTo>
                  <a:lnTo>
                    <a:pt x="2054" y="4"/>
                  </a:lnTo>
                  <a:lnTo>
                    <a:pt x="2054" y="4"/>
                  </a:lnTo>
                  <a:lnTo>
                    <a:pt x="2058" y="4"/>
                  </a:lnTo>
                  <a:lnTo>
                    <a:pt x="2058" y="4"/>
                  </a:lnTo>
                  <a:lnTo>
                    <a:pt x="2060" y="4"/>
                  </a:lnTo>
                  <a:lnTo>
                    <a:pt x="2060" y="4"/>
                  </a:lnTo>
                  <a:lnTo>
                    <a:pt x="2066" y="4"/>
                  </a:lnTo>
                  <a:lnTo>
                    <a:pt x="2066" y="4"/>
                  </a:lnTo>
                  <a:lnTo>
                    <a:pt x="2070" y="4"/>
                  </a:lnTo>
                  <a:lnTo>
                    <a:pt x="2070" y="4"/>
                  </a:lnTo>
                  <a:lnTo>
                    <a:pt x="2072" y="4"/>
                  </a:lnTo>
                  <a:lnTo>
                    <a:pt x="2072" y="4"/>
                  </a:lnTo>
                  <a:lnTo>
                    <a:pt x="2074" y="6"/>
                  </a:lnTo>
                  <a:lnTo>
                    <a:pt x="2074" y="6"/>
                  </a:lnTo>
                  <a:lnTo>
                    <a:pt x="2080" y="4"/>
                  </a:lnTo>
                  <a:lnTo>
                    <a:pt x="2080" y="4"/>
                  </a:lnTo>
                  <a:lnTo>
                    <a:pt x="2086" y="4"/>
                  </a:lnTo>
                  <a:lnTo>
                    <a:pt x="2086" y="4"/>
                  </a:lnTo>
                  <a:lnTo>
                    <a:pt x="2088" y="4"/>
                  </a:lnTo>
                  <a:lnTo>
                    <a:pt x="2088" y="4"/>
                  </a:lnTo>
                  <a:lnTo>
                    <a:pt x="2092" y="4"/>
                  </a:lnTo>
                  <a:lnTo>
                    <a:pt x="2092" y="4"/>
                  </a:lnTo>
                  <a:lnTo>
                    <a:pt x="2096" y="4"/>
                  </a:lnTo>
                  <a:lnTo>
                    <a:pt x="2096" y="4"/>
                  </a:lnTo>
                  <a:lnTo>
                    <a:pt x="2098" y="4"/>
                  </a:lnTo>
                  <a:lnTo>
                    <a:pt x="2098" y="4"/>
                  </a:lnTo>
                  <a:lnTo>
                    <a:pt x="2106" y="4"/>
                  </a:lnTo>
                  <a:lnTo>
                    <a:pt x="2106" y="4"/>
                  </a:lnTo>
                  <a:lnTo>
                    <a:pt x="2108" y="4"/>
                  </a:lnTo>
                  <a:lnTo>
                    <a:pt x="2108" y="4"/>
                  </a:lnTo>
                  <a:lnTo>
                    <a:pt x="2114" y="4"/>
                  </a:lnTo>
                  <a:lnTo>
                    <a:pt x="2114" y="4"/>
                  </a:lnTo>
                  <a:lnTo>
                    <a:pt x="2116" y="4"/>
                  </a:lnTo>
                  <a:lnTo>
                    <a:pt x="2116" y="4"/>
                  </a:lnTo>
                  <a:lnTo>
                    <a:pt x="2118" y="4"/>
                  </a:lnTo>
                  <a:lnTo>
                    <a:pt x="2118" y="4"/>
                  </a:lnTo>
                  <a:lnTo>
                    <a:pt x="2124" y="4"/>
                  </a:lnTo>
                  <a:lnTo>
                    <a:pt x="2124" y="4"/>
                  </a:lnTo>
                  <a:lnTo>
                    <a:pt x="2132" y="4"/>
                  </a:lnTo>
                  <a:lnTo>
                    <a:pt x="2132" y="4"/>
                  </a:lnTo>
                  <a:lnTo>
                    <a:pt x="2134" y="4"/>
                  </a:lnTo>
                  <a:lnTo>
                    <a:pt x="2134" y="4"/>
                  </a:lnTo>
                  <a:lnTo>
                    <a:pt x="2134" y="4"/>
                  </a:lnTo>
                  <a:lnTo>
                    <a:pt x="2134" y="4"/>
                  </a:lnTo>
                  <a:lnTo>
                    <a:pt x="2134" y="4"/>
                  </a:lnTo>
                  <a:lnTo>
                    <a:pt x="2134" y="4"/>
                  </a:lnTo>
                  <a:lnTo>
                    <a:pt x="2136" y="4"/>
                  </a:lnTo>
                  <a:lnTo>
                    <a:pt x="2136" y="4"/>
                  </a:lnTo>
                  <a:lnTo>
                    <a:pt x="2136" y="4"/>
                  </a:lnTo>
                  <a:lnTo>
                    <a:pt x="2136" y="4"/>
                  </a:lnTo>
                  <a:lnTo>
                    <a:pt x="2138" y="4"/>
                  </a:lnTo>
                  <a:lnTo>
                    <a:pt x="2138" y="4"/>
                  </a:lnTo>
                  <a:lnTo>
                    <a:pt x="2144" y="4"/>
                  </a:lnTo>
                  <a:lnTo>
                    <a:pt x="2144" y="4"/>
                  </a:lnTo>
                  <a:lnTo>
                    <a:pt x="2146" y="4"/>
                  </a:lnTo>
                  <a:lnTo>
                    <a:pt x="2146" y="4"/>
                  </a:lnTo>
                  <a:lnTo>
                    <a:pt x="2150" y="4"/>
                  </a:lnTo>
                  <a:lnTo>
                    <a:pt x="2150" y="4"/>
                  </a:lnTo>
                  <a:lnTo>
                    <a:pt x="2154" y="4"/>
                  </a:lnTo>
                  <a:lnTo>
                    <a:pt x="2154" y="4"/>
                  </a:lnTo>
                  <a:lnTo>
                    <a:pt x="2156" y="4"/>
                  </a:lnTo>
                  <a:lnTo>
                    <a:pt x="2156" y="4"/>
                  </a:lnTo>
                  <a:lnTo>
                    <a:pt x="2160" y="4"/>
                  </a:lnTo>
                  <a:lnTo>
                    <a:pt x="2160" y="4"/>
                  </a:lnTo>
                  <a:lnTo>
                    <a:pt x="2164" y="4"/>
                  </a:lnTo>
                  <a:lnTo>
                    <a:pt x="2164" y="4"/>
                  </a:lnTo>
                  <a:lnTo>
                    <a:pt x="2168" y="4"/>
                  </a:lnTo>
                  <a:lnTo>
                    <a:pt x="2168" y="4"/>
                  </a:lnTo>
                  <a:lnTo>
                    <a:pt x="2168" y="4"/>
                  </a:lnTo>
                  <a:lnTo>
                    <a:pt x="2168" y="4"/>
                  </a:lnTo>
                  <a:lnTo>
                    <a:pt x="2172" y="4"/>
                  </a:lnTo>
                  <a:lnTo>
                    <a:pt x="2172" y="4"/>
                  </a:lnTo>
                  <a:lnTo>
                    <a:pt x="2178" y="4"/>
                  </a:lnTo>
                  <a:lnTo>
                    <a:pt x="2178" y="4"/>
                  </a:lnTo>
                  <a:lnTo>
                    <a:pt x="2182" y="4"/>
                  </a:lnTo>
                  <a:lnTo>
                    <a:pt x="2182" y="4"/>
                  </a:lnTo>
                  <a:lnTo>
                    <a:pt x="2184" y="4"/>
                  </a:lnTo>
                  <a:lnTo>
                    <a:pt x="2184" y="4"/>
                  </a:lnTo>
                  <a:lnTo>
                    <a:pt x="2184" y="4"/>
                  </a:lnTo>
                  <a:lnTo>
                    <a:pt x="2184" y="4"/>
                  </a:lnTo>
                  <a:lnTo>
                    <a:pt x="2186" y="4"/>
                  </a:lnTo>
                  <a:lnTo>
                    <a:pt x="2186" y="4"/>
                  </a:lnTo>
                  <a:lnTo>
                    <a:pt x="2186" y="4"/>
                  </a:lnTo>
                  <a:lnTo>
                    <a:pt x="2186" y="4"/>
                  </a:lnTo>
                  <a:lnTo>
                    <a:pt x="2186" y="4"/>
                  </a:lnTo>
                  <a:lnTo>
                    <a:pt x="2186" y="4"/>
                  </a:lnTo>
                  <a:lnTo>
                    <a:pt x="2188" y="4"/>
                  </a:lnTo>
                  <a:lnTo>
                    <a:pt x="2188" y="4"/>
                  </a:lnTo>
                  <a:lnTo>
                    <a:pt x="2190" y="2"/>
                  </a:lnTo>
                  <a:lnTo>
                    <a:pt x="2190" y="2"/>
                  </a:lnTo>
                  <a:lnTo>
                    <a:pt x="2196" y="2"/>
                  </a:lnTo>
                  <a:lnTo>
                    <a:pt x="2196" y="2"/>
                  </a:lnTo>
                  <a:lnTo>
                    <a:pt x="2202" y="4"/>
                  </a:lnTo>
                  <a:lnTo>
                    <a:pt x="2202" y="4"/>
                  </a:lnTo>
                  <a:lnTo>
                    <a:pt x="2202" y="4"/>
                  </a:lnTo>
                  <a:lnTo>
                    <a:pt x="2202" y="4"/>
                  </a:lnTo>
                  <a:lnTo>
                    <a:pt x="2206" y="4"/>
                  </a:lnTo>
                  <a:lnTo>
                    <a:pt x="2206" y="4"/>
                  </a:lnTo>
                  <a:lnTo>
                    <a:pt x="2210" y="4"/>
                  </a:lnTo>
                  <a:lnTo>
                    <a:pt x="2210" y="4"/>
                  </a:lnTo>
                  <a:lnTo>
                    <a:pt x="2216" y="2"/>
                  </a:lnTo>
                  <a:lnTo>
                    <a:pt x="2216" y="2"/>
                  </a:lnTo>
                  <a:lnTo>
                    <a:pt x="2224" y="4"/>
                  </a:lnTo>
                  <a:lnTo>
                    <a:pt x="2224" y="4"/>
                  </a:lnTo>
                  <a:lnTo>
                    <a:pt x="2226" y="2"/>
                  </a:lnTo>
                  <a:lnTo>
                    <a:pt x="2230" y="4"/>
                  </a:lnTo>
                  <a:lnTo>
                    <a:pt x="2230" y="4"/>
                  </a:lnTo>
                  <a:lnTo>
                    <a:pt x="2232" y="2"/>
                  </a:lnTo>
                  <a:lnTo>
                    <a:pt x="2232" y="2"/>
                  </a:lnTo>
                  <a:lnTo>
                    <a:pt x="2234" y="2"/>
                  </a:lnTo>
                  <a:lnTo>
                    <a:pt x="2234" y="2"/>
                  </a:lnTo>
                  <a:lnTo>
                    <a:pt x="2236" y="2"/>
                  </a:lnTo>
                  <a:lnTo>
                    <a:pt x="2236" y="2"/>
                  </a:lnTo>
                  <a:lnTo>
                    <a:pt x="2240" y="2"/>
                  </a:lnTo>
                  <a:lnTo>
                    <a:pt x="2240" y="2"/>
                  </a:lnTo>
                  <a:lnTo>
                    <a:pt x="2248" y="4"/>
                  </a:lnTo>
                  <a:lnTo>
                    <a:pt x="2248" y="4"/>
                  </a:lnTo>
                  <a:lnTo>
                    <a:pt x="2252" y="2"/>
                  </a:lnTo>
                  <a:lnTo>
                    <a:pt x="2252" y="2"/>
                  </a:lnTo>
                  <a:lnTo>
                    <a:pt x="2256" y="4"/>
                  </a:lnTo>
                  <a:lnTo>
                    <a:pt x="2256" y="4"/>
                  </a:lnTo>
                  <a:lnTo>
                    <a:pt x="2256" y="4"/>
                  </a:lnTo>
                  <a:lnTo>
                    <a:pt x="2256" y="4"/>
                  </a:lnTo>
                  <a:lnTo>
                    <a:pt x="2256" y="4"/>
                  </a:lnTo>
                  <a:lnTo>
                    <a:pt x="2256" y="4"/>
                  </a:lnTo>
                  <a:lnTo>
                    <a:pt x="2258" y="4"/>
                  </a:lnTo>
                  <a:lnTo>
                    <a:pt x="2258" y="4"/>
                  </a:lnTo>
                  <a:lnTo>
                    <a:pt x="2258" y="4"/>
                  </a:lnTo>
                  <a:lnTo>
                    <a:pt x="2258" y="4"/>
                  </a:lnTo>
                  <a:lnTo>
                    <a:pt x="2262" y="2"/>
                  </a:lnTo>
                  <a:lnTo>
                    <a:pt x="2262" y="2"/>
                  </a:lnTo>
                  <a:lnTo>
                    <a:pt x="2266" y="4"/>
                  </a:lnTo>
                  <a:lnTo>
                    <a:pt x="2266" y="4"/>
                  </a:lnTo>
                  <a:lnTo>
                    <a:pt x="2270" y="4"/>
                  </a:lnTo>
                  <a:lnTo>
                    <a:pt x="2270" y="4"/>
                  </a:lnTo>
                  <a:lnTo>
                    <a:pt x="2270" y="4"/>
                  </a:lnTo>
                  <a:lnTo>
                    <a:pt x="2270" y="4"/>
                  </a:lnTo>
                  <a:lnTo>
                    <a:pt x="2274" y="4"/>
                  </a:lnTo>
                  <a:lnTo>
                    <a:pt x="2274" y="4"/>
                  </a:lnTo>
                  <a:lnTo>
                    <a:pt x="2274" y="4"/>
                  </a:lnTo>
                  <a:lnTo>
                    <a:pt x="2274" y="4"/>
                  </a:lnTo>
                  <a:lnTo>
                    <a:pt x="2282" y="4"/>
                  </a:lnTo>
                  <a:lnTo>
                    <a:pt x="2282" y="4"/>
                  </a:lnTo>
                  <a:lnTo>
                    <a:pt x="2286" y="4"/>
                  </a:lnTo>
                  <a:lnTo>
                    <a:pt x="2286" y="4"/>
                  </a:lnTo>
                  <a:lnTo>
                    <a:pt x="2288" y="4"/>
                  </a:lnTo>
                  <a:lnTo>
                    <a:pt x="2288" y="4"/>
                  </a:lnTo>
                  <a:lnTo>
                    <a:pt x="2288" y="4"/>
                  </a:lnTo>
                  <a:lnTo>
                    <a:pt x="2288" y="4"/>
                  </a:lnTo>
                  <a:lnTo>
                    <a:pt x="2290" y="4"/>
                  </a:lnTo>
                  <a:lnTo>
                    <a:pt x="2290" y="4"/>
                  </a:lnTo>
                  <a:lnTo>
                    <a:pt x="2292" y="2"/>
                  </a:lnTo>
                  <a:lnTo>
                    <a:pt x="2296" y="2"/>
                  </a:lnTo>
                  <a:lnTo>
                    <a:pt x="2296" y="2"/>
                  </a:lnTo>
                  <a:lnTo>
                    <a:pt x="2298" y="2"/>
                  </a:lnTo>
                  <a:lnTo>
                    <a:pt x="2298" y="2"/>
                  </a:lnTo>
                  <a:lnTo>
                    <a:pt x="2304" y="2"/>
                  </a:lnTo>
                  <a:lnTo>
                    <a:pt x="2304" y="2"/>
                  </a:lnTo>
                  <a:lnTo>
                    <a:pt x="2306" y="2"/>
                  </a:lnTo>
                  <a:lnTo>
                    <a:pt x="2306" y="2"/>
                  </a:lnTo>
                  <a:lnTo>
                    <a:pt x="2310" y="2"/>
                  </a:lnTo>
                  <a:lnTo>
                    <a:pt x="2310" y="2"/>
                  </a:lnTo>
                  <a:lnTo>
                    <a:pt x="2310" y="2"/>
                  </a:lnTo>
                  <a:lnTo>
                    <a:pt x="2310" y="2"/>
                  </a:lnTo>
                  <a:lnTo>
                    <a:pt x="2316" y="2"/>
                  </a:lnTo>
                  <a:lnTo>
                    <a:pt x="2316" y="2"/>
                  </a:lnTo>
                  <a:lnTo>
                    <a:pt x="2318" y="2"/>
                  </a:lnTo>
                  <a:lnTo>
                    <a:pt x="2318" y="2"/>
                  </a:lnTo>
                  <a:lnTo>
                    <a:pt x="2322" y="2"/>
                  </a:lnTo>
                  <a:lnTo>
                    <a:pt x="2322" y="2"/>
                  </a:lnTo>
                  <a:lnTo>
                    <a:pt x="2328" y="2"/>
                  </a:lnTo>
                  <a:lnTo>
                    <a:pt x="2328" y="2"/>
                  </a:lnTo>
                  <a:lnTo>
                    <a:pt x="2330" y="2"/>
                  </a:lnTo>
                  <a:lnTo>
                    <a:pt x="2330" y="2"/>
                  </a:lnTo>
                  <a:lnTo>
                    <a:pt x="2334" y="4"/>
                  </a:lnTo>
                  <a:lnTo>
                    <a:pt x="2334" y="4"/>
                  </a:lnTo>
                  <a:lnTo>
                    <a:pt x="2338" y="2"/>
                  </a:lnTo>
                  <a:lnTo>
                    <a:pt x="2338" y="2"/>
                  </a:lnTo>
                  <a:lnTo>
                    <a:pt x="2344" y="2"/>
                  </a:lnTo>
                  <a:lnTo>
                    <a:pt x="2344" y="2"/>
                  </a:lnTo>
                  <a:lnTo>
                    <a:pt x="2348" y="2"/>
                  </a:lnTo>
                  <a:lnTo>
                    <a:pt x="2348" y="2"/>
                  </a:lnTo>
                  <a:lnTo>
                    <a:pt x="2348" y="2"/>
                  </a:lnTo>
                  <a:lnTo>
                    <a:pt x="2348" y="2"/>
                  </a:lnTo>
                  <a:lnTo>
                    <a:pt x="2350" y="2"/>
                  </a:lnTo>
                  <a:lnTo>
                    <a:pt x="2350" y="2"/>
                  </a:lnTo>
                  <a:lnTo>
                    <a:pt x="2350" y="2"/>
                  </a:lnTo>
                  <a:lnTo>
                    <a:pt x="2350" y="2"/>
                  </a:lnTo>
                  <a:lnTo>
                    <a:pt x="2352" y="2"/>
                  </a:lnTo>
                  <a:lnTo>
                    <a:pt x="2352" y="2"/>
                  </a:lnTo>
                  <a:lnTo>
                    <a:pt x="2352" y="2"/>
                  </a:lnTo>
                  <a:lnTo>
                    <a:pt x="2352" y="2"/>
                  </a:lnTo>
                  <a:lnTo>
                    <a:pt x="2354" y="2"/>
                  </a:lnTo>
                  <a:lnTo>
                    <a:pt x="2354" y="2"/>
                  </a:lnTo>
                  <a:lnTo>
                    <a:pt x="2354" y="2"/>
                  </a:lnTo>
                  <a:lnTo>
                    <a:pt x="2354" y="2"/>
                  </a:lnTo>
                  <a:lnTo>
                    <a:pt x="2364" y="2"/>
                  </a:lnTo>
                  <a:lnTo>
                    <a:pt x="2364" y="2"/>
                  </a:lnTo>
                  <a:lnTo>
                    <a:pt x="2366" y="4"/>
                  </a:lnTo>
                  <a:lnTo>
                    <a:pt x="2366" y="4"/>
                  </a:lnTo>
                  <a:lnTo>
                    <a:pt x="2368" y="4"/>
                  </a:lnTo>
                  <a:lnTo>
                    <a:pt x="2368" y="4"/>
                  </a:lnTo>
                  <a:lnTo>
                    <a:pt x="2370" y="4"/>
                  </a:lnTo>
                  <a:lnTo>
                    <a:pt x="2370" y="4"/>
                  </a:lnTo>
                  <a:lnTo>
                    <a:pt x="2374" y="2"/>
                  </a:lnTo>
                  <a:lnTo>
                    <a:pt x="2374" y="2"/>
                  </a:lnTo>
                  <a:lnTo>
                    <a:pt x="2378" y="2"/>
                  </a:lnTo>
                  <a:lnTo>
                    <a:pt x="2378" y="2"/>
                  </a:lnTo>
                  <a:lnTo>
                    <a:pt x="2380" y="2"/>
                  </a:lnTo>
                  <a:lnTo>
                    <a:pt x="2384" y="2"/>
                  </a:lnTo>
                  <a:lnTo>
                    <a:pt x="2384" y="2"/>
                  </a:lnTo>
                  <a:lnTo>
                    <a:pt x="2388" y="2"/>
                  </a:lnTo>
                  <a:lnTo>
                    <a:pt x="2390" y="2"/>
                  </a:lnTo>
                  <a:lnTo>
                    <a:pt x="2390" y="2"/>
                  </a:lnTo>
                  <a:lnTo>
                    <a:pt x="2398" y="2"/>
                  </a:lnTo>
                  <a:lnTo>
                    <a:pt x="2398" y="2"/>
                  </a:lnTo>
                  <a:lnTo>
                    <a:pt x="2402" y="2"/>
                  </a:lnTo>
                  <a:lnTo>
                    <a:pt x="2402" y="2"/>
                  </a:lnTo>
                  <a:lnTo>
                    <a:pt x="2404" y="2"/>
                  </a:lnTo>
                  <a:lnTo>
                    <a:pt x="2404" y="2"/>
                  </a:lnTo>
                  <a:lnTo>
                    <a:pt x="2406" y="2"/>
                  </a:lnTo>
                  <a:lnTo>
                    <a:pt x="2406" y="2"/>
                  </a:lnTo>
                  <a:lnTo>
                    <a:pt x="2410" y="2"/>
                  </a:lnTo>
                  <a:lnTo>
                    <a:pt x="2410" y="2"/>
                  </a:lnTo>
                  <a:lnTo>
                    <a:pt x="2414" y="4"/>
                  </a:lnTo>
                  <a:lnTo>
                    <a:pt x="2414" y="4"/>
                  </a:lnTo>
                  <a:lnTo>
                    <a:pt x="2414" y="6"/>
                  </a:lnTo>
                  <a:lnTo>
                    <a:pt x="2414" y="6"/>
                  </a:lnTo>
                  <a:lnTo>
                    <a:pt x="2418" y="4"/>
                  </a:lnTo>
                  <a:lnTo>
                    <a:pt x="2418" y="4"/>
                  </a:lnTo>
                  <a:lnTo>
                    <a:pt x="2420" y="6"/>
                  </a:lnTo>
                  <a:lnTo>
                    <a:pt x="2420" y="6"/>
                  </a:lnTo>
                  <a:lnTo>
                    <a:pt x="2420" y="6"/>
                  </a:lnTo>
                  <a:lnTo>
                    <a:pt x="2420" y="6"/>
                  </a:lnTo>
                  <a:lnTo>
                    <a:pt x="2422" y="6"/>
                  </a:lnTo>
                  <a:lnTo>
                    <a:pt x="2422" y="6"/>
                  </a:lnTo>
                  <a:lnTo>
                    <a:pt x="2428" y="6"/>
                  </a:lnTo>
                  <a:lnTo>
                    <a:pt x="2434" y="6"/>
                  </a:lnTo>
                  <a:lnTo>
                    <a:pt x="2434" y="6"/>
                  </a:lnTo>
                  <a:lnTo>
                    <a:pt x="2436" y="6"/>
                  </a:lnTo>
                  <a:lnTo>
                    <a:pt x="2436" y="6"/>
                  </a:lnTo>
                  <a:lnTo>
                    <a:pt x="2442" y="4"/>
                  </a:lnTo>
                  <a:lnTo>
                    <a:pt x="2442" y="4"/>
                  </a:lnTo>
                  <a:lnTo>
                    <a:pt x="2446" y="4"/>
                  </a:lnTo>
                  <a:lnTo>
                    <a:pt x="2446" y="4"/>
                  </a:lnTo>
                  <a:lnTo>
                    <a:pt x="2446" y="4"/>
                  </a:lnTo>
                  <a:lnTo>
                    <a:pt x="2446" y="4"/>
                  </a:lnTo>
                  <a:lnTo>
                    <a:pt x="2448" y="4"/>
                  </a:lnTo>
                  <a:lnTo>
                    <a:pt x="2448" y="4"/>
                  </a:lnTo>
                  <a:lnTo>
                    <a:pt x="2448" y="4"/>
                  </a:lnTo>
                  <a:lnTo>
                    <a:pt x="2448" y="4"/>
                  </a:lnTo>
                  <a:lnTo>
                    <a:pt x="2450" y="4"/>
                  </a:lnTo>
                  <a:lnTo>
                    <a:pt x="2450" y="4"/>
                  </a:lnTo>
                  <a:lnTo>
                    <a:pt x="2452" y="4"/>
                  </a:lnTo>
                  <a:lnTo>
                    <a:pt x="2452" y="4"/>
                  </a:lnTo>
                  <a:lnTo>
                    <a:pt x="2460" y="4"/>
                  </a:lnTo>
                  <a:lnTo>
                    <a:pt x="2460" y="4"/>
                  </a:lnTo>
                  <a:lnTo>
                    <a:pt x="2462" y="6"/>
                  </a:lnTo>
                  <a:lnTo>
                    <a:pt x="2462" y="6"/>
                  </a:lnTo>
                  <a:lnTo>
                    <a:pt x="2462" y="6"/>
                  </a:lnTo>
                  <a:lnTo>
                    <a:pt x="2464" y="8"/>
                  </a:lnTo>
                  <a:lnTo>
                    <a:pt x="2464" y="8"/>
                  </a:lnTo>
                  <a:lnTo>
                    <a:pt x="2468" y="6"/>
                  </a:lnTo>
                  <a:lnTo>
                    <a:pt x="2474" y="4"/>
                  </a:lnTo>
                  <a:lnTo>
                    <a:pt x="2474" y="4"/>
                  </a:lnTo>
                  <a:lnTo>
                    <a:pt x="2476" y="6"/>
                  </a:lnTo>
                  <a:lnTo>
                    <a:pt x="2476" y="6"/>
                  </a:lnTo>
                  <a:lnTo>
                    <a:pt x="2478" y="6"/>
                  </a:lnTo>
                  <a:lnTo>
                    <a:pt x="2478" y="6"/>
                  </a:lnTo>
                  <a:lnTo>
                    <a:pt x="2484" y="6"/>
                  </a:lnTo>
                  <a:lnTo>
                    <a:pt x="2484" y="6"/>
                  </a:lnTo>
                  <a:lnTo>
                    <a:pt x="2486" y="6"/>
                  </a:lnTo>
                  <a:lnTo>
                    <a:pt x="2486" y="6"/>
                  </a:lnTo>
                  <a:lnTo>
                    <a:pt x="2492" y="6"/>
                  </a:lnTo>
                  <a:lnTo>
                    <a:pt x="2492" y="6"/>
                  </a:lnTo>
                  <a:lnTo>
                    <a:pt x="2498" y="6"/>
                  </a:lnTo>
                  <a:lnTo>
                    <a:pt x="2498" y="6"/>
                  </a:lnTo>
                  <a:lnTo>
                    <a:pt x="2498" y="6"/>
                  </a:lnTo>
                  <a:lnTo>
                    <a:pt x="2498" y="6"/>
                  </a:lnTo>
                  <a:lnTo>
                    <a:pt x="2498" y="6"/>
                  </a:lnTo>
                  <a:lnTo>
                    <a:pt x="2498" y="6"/>
                  </a:lnTo>
                  <a:lnTo>
                    <a:pt x="2498" y="6"/>
                  </a:lnTo>
                  <a:lnTo>
                    <a:pt x="2498" y="6"/>
                  </a:lnTo>
                  <a:lnTo>
                    <a:pt x="2498" y="6"/>
                  </a:lnTo>
                  <a:lnTo>
                    <a:pt x="2498" y="6"/>
                  </a:lnTo>
                  <a:lnTo>
                    <a:pt x="2502" y="6"/>
                  </a:lnTo>
                  <a:lnTo>
                    <a:pt x="2502" y="6"/>
                  </a:lnTo>
                  <a:lnTo>
                    <a:pt x="2504" y="6"/>
                  </a:lnTo>
                  <a:lnTo>
                    <a:pt x="2504" y="6"/>
                  </a:lnTo>
                  <a:lnTo>
                    <a:pt x="2506" y="6"/>
                  </a:lnTo>
                  <a:lnTo>
                    <a:pt x="2506" y="6"/>
                  </a:lnTo>
                  <a:lnTo>
                    <a:pt x="2506" y="6"/>
                  </a:lnTo>
                  <a:lnTo>
                    <a:pt x="2506" y="6"/>
                  </a:lnTo>
                  <a:lnTo>
                    <a:pt x="2506" y="4"/>
                  </a:lnTo>
                  <a:lnTo>
                    <a:pt x="2506" y="4"/>
                  </a:lnTo>
                  <a:lnTo>
                    <a:pt x="2518" y="4"/>
                  </a:lnTo>
                  <a:lnTo>
                    <a:pt x="2518" y="4"/>
                  </a:lnTo>
                  <a:lnTo>
                    <a:pt x="2522" y="6"/>
                  </a:lnTo>
                  <a:lnTo>
                    <a:pt x="2522" y="6"/>
                  </a:lnTo>
                  <a:lnTo>
                    <a:pt x="2524" y="6"/>
                  </a:lnTo>
                  <a:lnTo>
                    <a:pt x="2524" y="6"/>
                  </a:lnTo>
                  <a:lnTo>
                    <a:pt x="2526" y="4"/>
                  </a:lnTo>
                  <a:lnTo>
                    <a:pt x="2526" y="4"/>
                  </a:lnTo>
                  <a:lnTo>
                    <a:pt x="2526" y="4"/>
                  </a:lnTo>
                  <a:lnTo>
                    <a:pt x="2526" y="4"/>
                  </a:lnTo>
                  <a:lnTo>
                    <a:pt x="2526" y="4"/>
                  </a:lnTo>
                  <a:lnTo>
                    <a:pt x="2526" y="4"/>
                  </a:lnTo>
                  <a:lnTo>
                    <a:pt x="2528" y="4"/>
                  </a:lnTo>
                  <a:lnTo>
                    <a:pt x="2528" y="4"/>
                  </a:lnTo>
                  <a:lnTo>
                    <a:pt x="2536" y="4"/>
                  </a:lnTo>
                  <a:lnTo>
                    <a:pt x="2536" y="4"/>
                  </a:lnTo>
                  <a:lnTo>
                    <a:pt x="2538" y="4"/>
                  </a:lnTo>
                  <a:lnTo>
                    <a:pt x="2538" y="4"/>
                  </a:lnTo>
                  <a:lnTo>
                    <a:pt x="2540" y="4"/>
                  </a:lnTo>
                  <a:lnTo>
                    <a:pt x="2540" y="4"/>
                  </a:lnTo>
                  <a:lnTo>
                    <a:pt x="2540" y="4"/>
                  </a:lnTo>
                  <a:lnTo>
                    <a:pt x="2540" y="4"/>
                  </a:lnTo>
                  <a:lnTo>
                    <a:pt x="2542" y="4"/>
                  </a:lnTo>
                  <a:lnTo>
                    <a:pt x="2542" y="4"/>
                  </a:lnTo>
                  <a:lnTo>
                    <a:pt x="2542" y="4"/>
                  </a:lnTo>
                  <a:lnTo>
                    <a:pt x="2542" y="4"/>
                  </a:lnTo>
                  <a:lnTo>
                    <a:pt x="2546" y="4"/>
                  </a:lnTo>
                  <a:lnTo>
                    <a:pt x="2546" y="4"/>
                  </a:lnTo>
                  <a:lnTo>
                    <a:pt x="2546" y="4"/>
                  </a:lnTo>
                  <a:lnTo>
                    <a:pt x="2546" y="4"/>
                  </a:lnTo>
                  <a:lnTo>
                    <a:pt x="2552" y="6"/>
                  </a:lnTo>
                  <a:lnTo>
                    <a:pt x="2552" y="6"/>
                  </a:lnTo>
                  <a:lnTo>
                    <a:pt x="2554" y="6"/>
                  </a:lnTo>
                  <a:lnTo>
                    <a:pt x="2554" y="6"/>
                  </a:lnTo>
                  <a:lnTo>
                    <a:pt x="2554" y="6"/>
                  </a:lnTo>
                  <a:lnTo>
                    <a:pt x="2554" y="6"/>
                  </a:lnTo>
                  <a:lnTo>
                    <a:pt x="2556" y="6"/>
                  </a:lnTo>
                  <a:lnTo>
                    <a:pt x="2556" y="6"/>
                  </a:lnTo>
                  <a:lnTo>
                    <a:pt x="2556" y="6"/>
                  </a:lnTo>
                  <a:lnTo>
                    <a:pt x="2556" y="6"/>
                  </a:lnTo>
                  <a:lnTo>
                    <a:pt x="2560" y="6"/>
                  </a:lnTo>
                  <a:lnTo>
                    <a:pt x="2560" y="6"/>
                  </a:lnTo>
                  <a:lnTo>
                    <a:pt x="2562" y="6"/>
                  </a:lnTo>
                  <a:lnTo>
                    <a:pt x="2562" y="6"/>
                  </a:lnTo>
                  <a:lnTo>
                    <a:pt x="2564" y="6"/>
                  </a:lnTo>
                  <a:lnTo>
                    <a:pt x="2564" y="6"/>
                  </a:lnTo>
                  <a:lnTo>
                    <a:pt x="2564" y="6"/>
                  </a:lnTo>
                  <a:lnTo>
                    <a:pt x="2564" y="6"/>
                  </a:lnTo>
                  <a:lnTo>
                    <a:pt x="2564" y="6"/>
                  </a:lnTo>
                  <a:lnTo>
                    <a:pt x="2564" y="6"/>
                  </a:lnTo>
                  <a:lnTo>
                    <a:pt x="2564" y="6"/>
                  </a:lnTo>
                  <a:lnTo>
                    <a:pt x="2564" y="6"/>
                  </a:lnTo>
                  <a:lnTo>
                    <a:pt x="2570" y="4"/>
                  </a:lnTo>
                  <a:lnTo>
                    <a:pt x="2570" y="4"/>
                  </a:lnTo>
                  <a:lnTo>
                    <a:pt x="2574" y="4"/>
                  </a:lnTo>
                  <a:lnTo>
                    <a:pt x="2574" y="4"/>
                  </a:lnTo>
                  <a:lnTo>
                    <a:pt x="2576" y="4"/>
                  </a:lnTo>
                  <a:lnTo>
                    <a:pt x="2576" y="4"/>
                  </a:lnTo>
                  <a:lnTo>
                    <a:pt x="2576" y="4"/>
                  </a:lnTo>
                  <a:lnTo>
                    <a:pt x="2576" y="4"/>
                  </a:lnTo>
                  <a:lnTo>
                    <a:pt x="2576" y="4"/>
                  </a:lnTo>
                  <a:lnTo>
                    <a:pt x="2576" y="4"/>
                  </a:lnTo>
                  <a:lnTo>
                    <a:pt x="2576" y="4"/>
                  </a:lnTo>
                  <a:lnTo>
                    <a:pt x="2576" y="4"/>
                  </a:lnTo>
                  <a:lnTo>
                    <a:pt x="2578" y="4"/>
                  </a:lnTo>
                  <a:lnTo>
                    <a:pt x="2578" y="4"/>
                  </a:lnTo>
                  <a:lnTo>
                    <a:pt x="2580" y="4"/>
                  </a:lnTo>
                  <a:lnTo>
                    <a:pt x="2580" y="4"/>
                  </a:lnTo>
                  <a:lnTo>
                    <a:pt x="2580" y="6"/>
                  </a:lnTo>
                  <a:lnTo>
                    <a:pt x="2580" y="6"/>
                  </a:lnTo>
                  <a:lnTo>
                    <a:pt x="2584" y="6"/>
                  </a:lnTo>
                  <a:lnTo>
                    <a:pt x="2584" y="6"/>
                  </a:lnTo>
                  <a:lnTo>
                    <a:pt x="2590" y="6"/>
                  </a:lnTo>
                  <a:lnTo>
                    <a:pt x="2590" y="6"/>
                  </a:lnTo>
                  <a:lnTo>
                    <a:pt x="2592" y="6"/>
                  </a:lnTo>
                  <a:lnTo>
                    <a:pt x="2592" y="6"/>
                  </a:lnTo>
                  <a:lnTo>
                    <a:pt x="2592" y="6"/>
                  </a:lnTo>
                  <a:lnTo>
                    <a:pt x="2592" y="6"/>
                  </a:lnTo>
                  <a:lnTo>
                    <a:pt x="2594" y="6"/>
                  </a:lnTo>
                  <a:lnTo>
                    <a:pt x="2594" y="6"/>
                  </a:lnTo>
                  <a:lnTo>
                    <a:pt x="2596" y="6"/>
                  </a:lnTo>
                  <a:lnTo>
                    <a:pt x="2596" y="6"/>
                  </a:lnTo>
                  <a:lnTo>
                    <a:pt x="2600" y="6"/>
                  </a:lnTo>
                  <a:lnTo>
                    <a:pt x="2600" y="6"/>
                  </a:lnTo>
                  <a:lnTo>
                    <a:pt x="2608" y="6"/>
                  </a:lnTo>
                  <a:lnTo>
                    <a:pt x="2608" y="6"/>
                  </a:lnTo>
                  <a:lnTo>
                    <a:pt x="2612" y="6"/>
                  </a:lnTo>
                  <a:lnTo>
                    <a:pt x="2612" y="6"/>
                  </a:lnTo>
                  <a:lnTo>
                    <a:pt x="2614" y="6"/>
                  </a:lnTo>
                  <a:lnTo>
                    <a:pt x="2614" y="6"/>
                  </a:lnTo>
                  <a:lnTo>
                    <a:pt x="2614" y="6"/>
                  </a:lnTo>
                  <a:lnTo>
                    <a:pt x="2614" y="6"/>
                  </a:lnTo>
                  <a:lnTo>
                    <a:pt x="2618" y="8"/>
                  </a:lnTo>
                  <a:lnTo>
                    <a:pt x="2618" y="8"/>
                  </a:lnTo>
                  <a:lnTo>
                    <a:pt x="2620" y="8"/>
                  </a:lnTo>
                  <a:lnTo>
                    <a:pt x="2620" y="8"/>
                  </a:lnTo>
                  <a:lnTo>
                    <a:pt x="2626" y="6"/>
                  </a:lnTo>
                  <a:lnTo>
                    <a:pt x="2626" y="6"/>
                  </a:lnTo>
                  <a:lnTo>
                    <a:pt x="2628" y="8"/>
                  </a:lnTo>
                  <a:lnTo>
                    <a:pt x="2628" y="8"/>
                  </a:lnTo>
                  <a:lnTo>
                    <a:pt x="2630" y="8"/>
                  </a:lnTo>
                  <a:lnTo>
                    <a:pt x="2630" y="8"/>
                  </a:lnTo>
                  <a:lnTo>
                    <a:pt x="2632" y="10"/>
                  </a:lnTo>
                  <a:lnTo>
                    <a:pt x="2632" y="10"/>
                  </a:lnTo>
                  <a:lnTo>
                    <a:pt x="2632" y="10"/>
                  </a:lnTo>
                  <a:lnTo>
                    <a:pt x="2636" y="12"/>
                  </a:lnTo>
                  <a:lnTo>
                    <a:pt x="2636" y="12"/>
                  </a:lnTo>
                  <a:lnTo>
                    <a:pt x="2636" y="10"/>
                  </a:lnTo>
                  <a:lnTo>
                    <a:pt x="2636" y="10"/>
                  </a:lnTo>
                  <a:lnTo>
                    <a:pt x="2640" y="8"/>
                  </a:lnTo>
                  <a:lnTo>
                    <a:pt x="2640" y="8"/>
                  </a:lnTo>
                  <a:lnTo>
                    <a:pt x="2640" y="8"/>
                  </a:lnTo>
                  <a:lnTo>
                    <a:pt x="2640" y="8"/>
                  </a:lnTo>
                  <a:lnTo>
                    <a:pt x="2642" y="8"/>
                  </a:lnTo>
                  <a:lnTo>
                    <a:pt x="2642" y="8"/>
                  </a:lnTo>
                  <a:lnTo>
                    <a:pt x="2642" y="8"/>
                  </a:lnTo>
                  <a:lnTo>
                    <a:pt x="2642" y="8"/>
                  </a:lnTo>
                  <a:lnTo>
                    <a:pt x="2644" y="6"/>
                  </a:lnTo>
                  <a:lnTo>
                    <a:pt x="2644" y="6"/>
                  </a:lnTo>
                  <a:lnTo>
                    <a:pt x="2646" y="6"/>
                  </a:lnTo>
                  <a:lnTo>
                    <a:pt x="2646" y="6"/>
                  </a:lnTo>
                  <a:lnTo>
                    <a:pt x="2654" y="6"/>
                  </a:lnTo>
                  <a:lnTo>
                    <a:pt x="2654" y="6"/>
                  </a:lnTo>
                  <a:lnTo>
                    <a:pt x="2654" y="6"/>
                  </a:lnTo>
                  <a:lnTo>
                    <a:pt x="2654" y="6"/>
                  </a:lnTo>
                  <a:lnTo>
                    <a:pt x="2656" y="6"/>
                  </a:lnTo>
                  <a:lnTo>
                    <a:pt x="2656" y="6"/>
                  </a:lnTo>
                  <a:lnTo>
                    <a:pt x="2656" y="6"/>
                  </a:lnTo>
                  <a:lnTo>
                    <a:pt x="2656" y="6"/>
                  </a:lnTo>
                  <a:lnTo>
                    <a:pt x="2658" y="6"/>
                  </a:lnTo>
                  <a:lnTo>
                    <a:pt x="2658" y="6"/>
                  </a:lnTo>
                  <a:lnTo>
                    <a:pt x="2658" y="6"/>
                  </a:lnTo>
                  <a:lnTo>
                    <a:pt x="2658" y="6"/>
                  </a:lnTo>
                  <a:lnTo>
                    <a:pt x="2660" y="6"/>
                  </a:lnTo>
                  <a:lnTo>
                    <a:pt x="2660" y="6"/>
                  </a:lnTo>
                  <a:lnTo>
                    <a:pt x="2662" y="6"/>
                  </a:lnTo>
                  <a:lnTo>
                    <a:pt x="2662" y="6"/>
                  </a:lnTo>
                  <a:lnTo>
                    <a:pt x="2664" y="4"/>
                  </a:lnTo>
                  <a:lnTo>
                    <a:pt x="2664" y="4"/>
                  </a:lnTo>
                  <a:lnTo>
                    <a:pt x="2666" y="4"/>
                  </a:lnTo>
                  <a:lnTo>
                    <a:pt x="2666" y="4"/>
                  </a:lnTo>
                  <a:lnTo>
                    <a:pt x="2666" y="4"/>
                  </a:lnTo>
                  <a:lnTo>
                    <a:pt x="2666" y="4"/>
                  </a:lnTo>
                  <a:lnTo>
                    <a:pt x="2666" y="4"/>
                  </a:lnTo>
                  <a:lnTo>
                    <a:pt x="2666" y="4"/>
                  </a:lnTo>
                  <a:lnTo>
                    <a:pt x="2674" y="4"/>
                  </a:lnTo>
                  <a:lnTo>
                    <a:pt x="2674" y="4"/>
                  </a:lnTo>
                  <a:lnTo>
                    <a:pt x="2678" y="4"/>
                  </a:lnTo>
                  <a:lnTo>
                    <a:pt x="2678" y="4"/>
                  </a:lnTo>
                  <a:lnTo>
                    <a:pt x="2682" y="4"/>
                  </a:lnTo>
                  <a:lnTo>
                    <a:pt x="2682" y="4"/>
                  </a:lnTo>
                  <a:lnTo>
                    <a:pt x="2684" y="4"/>
                  </a:lnTo>
                  <a:lnTo>
                    <a:pt x="2684" y="4"/>
                  </a:lnTo>
                  <a:lnTo>
                    <a:pt x="2684" y="4"/>
                  </a:lnTo>
                  <a:lnTo>
                    <a:pt x="2684" y="4"/>
                  </a:lnTo>
                  <a:lnTo>
                    <a:pt x="2684" y="4"/>
                  </a:lnTo>
                  <a:lnTo>
                    <a:pt x="2684" y="4"/>
                  </a:lnTo>
                  <a:lnTo>
                    <a:pt x="2684" y="4"/>
                  </a:lnTo>
                  <a:lnTo>
                    <a:pt x="2684" y="4"/>
                  </a:lnTo>
                  <a:lnTo>
                    <a:pt x="2684" y="4"/>
                  </a:lnTo>
                  <a:lnTo>
                    <a:pt x="2684" y="4"/>
                  </a:lnTo>
                  <a:lnTo>
                    <a:pt x="2690" y="2"/>
                  </a:lnTo>
                  <a:lnTo>
                    <a:pt x="2690" y="2"/>
                  </a:lnTo>
                  <a:lnTo>
                    <a:pt x="2692" y="4"/>
                  </a:lnTo>
                  <a:lnTo>
                    <a:pt x="2692" y="4"/>
                  </a:lnTo>
                  <a:lnTo>
                    <a:pt x="2698" y="4"/>
                  </a:lnTo>
                  <a:lnTo>
                    <a:pt x="2698" y="4"/>
                  </a:lnTo>
                  <a:lnTo>
                    <a:pt x="2704" y="4"/>
                  </a:lnTo>
                  <a:lnTo>
                    <a:pt x="2704" y="4"/>
                  </a:lnTo>
                  <a:lnTo>
                    <a:pt x="2712" y="2"/>
                  </a:lnTo>
                  <a:lnTo>
                    <a:pt x="2712" y="2"/>
                  </a:lnTo>
                  <a:lnTo>
                    <a:pt x="2714" y="4"/>
                  </a:lnTo>
                  <a:lnTo>
                    <a:pt x="2714" y="4"/>
                  </a:lnTo>
                  <a:lnTo>
                    <a:pt x="2718" y="4"/>
                  </a:lnTo>
                  <a:lnTo>
                    <a:pt x="2718" y="4"/>
                  </a:lnTo>
                  <a:lnTo>
                    <a:pt x="2724" y="4"/>
                  </a:lnTo>
                  <a:lnTo>
                    <a:pt x="2724" y="4"/>
                  </a:lnTo>
                  <a:lnTo>
                    <a:pt x="2728" y="4"/>
                  </a:lnTo>
                  <a:lnTo>
                    <a:pt x="2728" y="4"/>
                  </a:lnTo>
                  <a:lnTo>
                    <a:pt x="2732" y="4"/>
                  </a:lnTo>
                  <a:lnTo>
                    <a:pt x="2732" y="4"/>
                  </a:lnTo>
                  <a:lnTo>
                    <a:pt x="2740" y="4"/>
                  </a:lnTo>
                  <a:lnTo>
                    <a:pt x="2740" y="4"/>
                  </a:lnTo>
                  <a:lnTo>
                    <a:pt x="2742" y="4"/>
                  </a:lnTo>
                  <a:lnTo>
                    <a:pt x="2742" y="4"/>
                  </a:lnTo>
                  <a:lnTo>
                    <a:pt x="2748" y="2"/>
                  </a:lnTo>
                  <a:lnTo>
                    <a:pt x="2748" y="2"/>
                  </a:lnTo>
                  <a:lnTo>
                    <a:pt x="2754" y="2"/>
                  </a:lnTo>
                  <a:lnTo>
                    <a:pt x="2754" y="2"/>
                  </a:lnTo>
                  <a:lnTo>
                    <a:pt x="2758" y="4"/>
                  </a:lnTo>
                  <a:lnTo>
                    <a:pt x="2758" y="4"/>
                  </a:lnTo>
                  <a:lnTo>
                    <a:pt x="2766" y="2"/>
                  </a:lnTo>
                  <a:lnTo>
                    <a:pt x="2766" y="2"/>
                  </a:lnTo>
                  <a:lnTo>
                    <a:pt x="2766" y="2"/>
                  </a:lnTo>
                  <a:lnTo>
                    <a:pt x="2766" y="2"/>
                  </a:lnTo>
                  <a:lnTo>
                    <a:pt x="2766" y="2"/>
                  </a:lnTo>
                  <a:lnTo>
                    <a:pt x="2768" y="2"/>
                  </a:lnTo>
                  <a:lnTo>
                    <a:pt x="2768" y="2"/>
                  </a:lnTo>
                  <a:lnTo>
                    <a:pt x="2772" y="4"/>
                  </a:lnTo>
                  <a:lnTo>
                    <a:pt x="2772" y="4"/>
                  </a:lnTo>
                  <a:lnTo>
                    <a:pt x="2774" y="4"/>
                  </a:lnTo>
                  <a:lnTo>
                    <a:pt x="2774" y="4"/>
                  </a:lnTo>
                  <a:lnTo>
                    <a:pt x="2774" y="4"/>
                  </a:lnTo>
                  <a:lnTo>
                    <a:pt x="2774" y="4"/>
                  </a:lnTo>
                  <a:lnTo>
                    <a:pt x="2774" y="4"/>
                  </a:lnTo>
                  <a:lnTo>
                    <a:pt x="2774" y="4"/>
                  </a:lnTo>
                  <a:lnTo>
                    <a:pt x="2776" y="4"/>
                  </a:lnTo>
                  <a:lnTo>
                    <a:pt x="2776" y="4"/>
                  </a:lnTo>
                  <a:lnTo>
                    <a:pt x="2782" y="2"/>
                  </a:lnTo>
                  <a:lnTo>
                    <a:pt x="2782" y="2"/>
                  </a:lnTo>
                  <a:lnTo>
                    <a:pt x="2784" y="4"/>
                  </a:lnTo>
                  <a:lnTo>
                    <a:pt x="2784" y="4"/>
                  </a:lnTo>
                  <a:lnTo>
                    <a:pt x="2784" y="2"/>
                  </a:lnTo>
                  <a:lnTo>
                    <a:pt x="2784" y="2"/>
                  </a:lnTo>
                  <a:lnTo>
                    <a:pt x="2796" y="4"/>
                  </a:lnTo>
                  <a:lnTo>
                    <a:pt x="2796" y="4"/>
                  </a:lnTo>
                  <a:lnTo>
                    <a:pt x="2802" y="4"/>
                  </a:lnTo>
                  <a:lnTo>
                    <a:pt x="2802" y="4"/>
                  </a:lnTo>
                  <a:lnTo>
                    <a:pt x="2806" y="4"/>
                  </a:lnTo>
                  <a:lnTo>
                    <a:pt x="2806" y="4"/>
                  </a:lnTo>
                  <a:lnTo>
                    <a:pt x="2810" y="4"/>
                  </a:lnTo>
                  <a:lnTo>
                    <a:pt x="2810" y="4"/>
                  </a:lnTo>
                  <a:lnTo>
                    <a:pt x="2814" y="4"/>
                  </a:lnTo>
                  <a:lnTo>
                    <a:pt x="2814" y="4"/>
                  </a:lnTo>
                  <a:lnTo>
                    <a:pt x="2818" y="4"/>
                  </a:lnTo>
                  <a:lnTo>
                    <a:pt x="2818" y="4"/>
                  </a:lnTo>
                  <a:lnTo>
                    <a:pt x="2824" y="4"/>
                  </a:lnTo>
                  <a:lnTo>
                    <a:pt x="2824" y="4"/>
                  </a:lnTo>
                  <a:lnTo>
                    <a:pt x="2824" y="4"/>
                  </a:lnTo>
                  <a:lnTo>
                    <a:pt x="2824" y="4"/>
                  </a:lnTo>
                  <a:lnTo>
                    <a:pt x="2826" y="4"/>
                  </a:lnTo>
                  <a:lnTo>
                    <a:pt x="2826" y="4"/>
                  </a:lnTo>
                  <a:lnTo>
                    <a:pt x="2828" y="4"/>
                  </a:lnTo>
                  <a:lnTo>
                    <a:pt x="2828" y="4"/>
                  </a:lnTo>
                  <a:lnTo>
                    <a:pt x="2830" y="4"/>
                  </a:lnTo>
                  <a:lnTo>
                    <a:pt x="2830" y="4"/>
                  </a:lnTo>
                  <a:lnTo>
                    <a:pt x="2838" y="4"/>
                  </a:lnTo>
                  <a:lnTo>
                    <a:pt x="2838" y="4"/>
                  </a:lnTo>
                  <a:lnTo>
                    <a:pt x="2838" y="4"/>
                  </a:lnTo>
                  <a:lnTo>
                    <a:pt x="2838" y="4"/>
                  </a:lnTo>
                  <a:lnTo>
                    <a:pt x="2842" y="6"/>
                  </a:lnTo>
                  <a:lnTo>
                    <a:pt x="2842" y="6"/>
                  </a:lnTo>
                  <a:lnTo>
                    <a:pt x="2848" y="6"/>
                  </a:lnTo>
                  <a:lnTo>
                    <a:pt x="2852" y="6"/>
                  </a:lnTo>
                  <a:lnTo>
                    <a:pt x="2852" y="6"/>
                  </a:lnTo>
                  <a:lnTo>
                    <a:pt x="2854" y="4"/>
                  </a:lnTo>
                  <a:lnTo>
                    <a:pt x="2854" y="4"/>
                  </a:lnTo>
                  <a:lnTo>
                    <a:pt x="2856" y="4"/>
                  </a:lnTo>
                  <a:lnTo>
                    <a:pt x="2856" y="4"/>
                  </a:lnTo>
                  <a:lnTo>
                    <a:pt x="2858" y="6"/>
                  </a:lnTo>
                  <a:lnTo>
                    <a:pt x="2858" y="6"/>
                  </a:lnTo>
                  <a:lnTo>
                    <a:pt x="2858" y="4"/>
                  </a:lnTo>
                  <a:lnTo>
                    <a:pt x="2858" y="4"/>
                  </a:lnTo>
                  <a:lnTo>
                    <a:pt x="2858" y="6"/>
                  </a:lnTo>
                  <a:lnTo>
                    <a:pt x="2858" y="6"/>
                  </a:lnTo>
                  <a:lnTo>
                    <a:pt x="2858" y="4"/>
                  </a:lnTo>
                  <a:lnTo>
                    <a:pt x="2858" y="4"/>
                  </a:lnTo>
                  <a:lnTo>
                    <a:pt x="2858" y="6"/>
                  </a:lnTo>
                  <a:lnTo>
                    <a:pt x="2858" y="6"/>
                  </a:lnTo>
                  <a:lnTo>
                    <a:pt x="2858" y="4"/>
                  </a:lnTo>
                  <a:lnTo>
                    <a:pt x="2858" y="4"/>
                  </a:lnTo>
                  <a:lnTo>
                    <a:pt x="2862" y="6"/>
                  </a:lnTo>
                  <a:lnTo>
                    <a:pt x="2862" y="6"/>
                  </a:lnTo>
                  <a:lnTo>
                    <a:pt x="2864" y="6"/>
                  </a:lnTo>
                  <a:lnTo>
                    <a:pt x="2864" y="6"/>
                  </a:lnTo>
                  <a:lnTo>
                    <a:pt x="2864" y="6"/>
                  </a:lnTo>
                  <a:lnTo>
                    <a:pt x="2864" y="6"/>
                  </a:lnTo>
                  <a:lnTo>
                    <a:pt x="2866" y="6"/>
                  </a:lnTo>
                  <a:lnTo>
                    <a:pt x="2866" y="6"/>
                  </a:lnTo>
                  <a:lnTo>
                    <a:pt x="2868" y="6"/>
                  </a:lnTo>
                  <a:lnTo>
                    <a:pt x="2868" y="6"/>
                  </a:lnTo>
                  <a:lnTo>
                    <a:pt x="2870" y="6"/>
                  </a:lnTo>
                  <a:lnTo>
                    <a:pt x="2870" y="6"/>
                  </a:lnTo>
                  <a:lnTo>
                    <a:pt x="2870" y="6"/>
                  </a:lnTo>
                  <a:lnTo>
                    <a:pt x="2870" y="6"/>
                  </a:lnTo>
                  <a:lnTo>
                    <a:pt x="2870" y="6"/>
                  </a:lnTo>
                  <a:lnTo>
                    <a:pt x="2870" y="6"/>
                  </a:lnTo>
                  <a:lnTo>
                    <a:pt x="2874" y="6"/>
                  </a:lnTo>
                  <a:lnTo>
                    <a:pt x="2874" y="6"/>
                  </a:lnTo>
                  <a:lnTo>
                    <a:pt x="2876" y="6"/>
                  </a:lnTo>
                  <a:lnTo>
                    <a:pt x="2876" y="6"/>
                  </a:lnTo>
                  <a:lnTo>
                    <a:pt x="2876" y="6"/>
                  </a:lnTo>
                  <a:lnTo>
                    <a:pt x="2876" y="6"/>
                  </a:lnTo>
                  <a:lnTo>
                    <a:pt x="2880" y="6"/>
                  </a:lnTo>
                  <a:lnTo>
                    <a:pt x="2880" y="6"/>
                  </a:lnTo>
                  <a:lnTo>
                    <a:pt x="2882" y="6"/>
                  </a:lnTo>
                  <a:lnTo>
                    <a:pt x="2882" y="6"/>
                  </a:lnTo>
                  <a:lnTo>
                    <a:pt x="2888" y="6"/>
                  </a:lnTo>
                  <a:lnTo>
                    <a:pt x="2888" y="6"/>
                  </a:lnTo>
                  <a:lnTo>
                    <a:pt x="2892" y="6"/>
                  </a:lnTo>
                  <a:lnTo>
                    <a:pt x="2892" y="6"/>
                  </a:lnTo>
                  <a:lnTo>
                    <a:pt x="2898" y="6"/>
                  </a:lnTo>
                  <a:lnTo>
                    <a:pt x="2898" y="6"/>
                  </a:lnTo>
                  <a:lnTo>
                    <a:pt x="2906" y="6"/>
                  </a:lnTo>
                  <a:lnTo>
                    <a:pt x="2914" y="6"/>
                  </a:lnTo>
                  <a:lnTo>
                    <a:pt x="2914" y="6"/>
                  </a:lnTo>
                  <a:lnTo>
                    <a:pt x="2914" y="6"/>
                  </a:lnTo>
                  <a:lnTo>
                    <a:pt x="2914" y="6"/>
                  </a:lnTo>
                  <a:lnTo>
                    <a:pt x="2914" y="6"/>
                  </a:lnTo>
                  <a:lnTo>
                    <a:pt x="2914" y="6"/>
                  </a:lnTo>
                  <a:lnTo>
                    <a:pt x="2916" y="6"/>
                  </a:lnTo>
                  <a:lnTo>
                    <a:pt x="2916" y="6"/>
                  </a:lnTo>
                  <a:lnTo>
                    <a:pt x="2916" y="6"/>
                  </a:lnTo>
                  <a:lnTo>
                    <a:pt x="2916" y="6"/>
                  </a:lnTo>
                  <a:lnTo>
                    <a:pt x="2918" y="6"/>
                  </a:lnTo>
                  <a:lnTo>
                    <a:pt x="2918" y="6"/>
                  </a:lnTo>
                  <a:lnTo>
                    <a:pt x="2918" y="6"/>
                  </a:lnTo>
                  <a:lnTo>
                    <a:pt x="2918" y="6"/>
                  </a:lnTo>
                  <a:lnTo>
                    <a:pt x="2918" y="6"/>
                  </a:lnTo>
                  <a:lnTo>
                    <a:pt x="2918" y="6"/>
                  </a:lnTo>
                  <a:lnTo>
                    <a:pt x="2920" y="6"/>
                  </a:lnTo>
                  <a:lnTo>
                    <a:pt x="2920" y="6"/>
                  </a:lnTo>
                  <a:lnTo>
                    <a:pt x="2928" y="6"/>
                  </a:lnTo>
                  <a:lnTo>
                    <a:pt x="2928" y="6"/>
                  </a:lnTo>
                  <a:lnTo>
                    <a:pt x="2932" y="6"/>
                  </a:lnTo>
                  <a:lnTo>
                    <a:pt x="2932" y="6"/>
                  </a:lnTo>
                  <a:lnTo>
                    <a:pt x="2932" y="6"/>
                  </a:lnTo>
                  <a:lnTo>
                    <a:pt x="2932" y="6"/>
                  </a:lnTo>
                  <a:lnTo>
                    <a:pt x="2932" y="6"/>
                  </a:lnTo>
                  <a:lnTo>
                    <a:pt x="2932" y="6"/>
                  </a:lnTo>
                  <a:lnTo>
                    <a:pt x="2932" y="6"/>
                  </a:lnTo>
                  <a:lnTo>
                    <a:pt x="2932" y="6"/>
                  </a:lnTo>
                  <a:lnTo>
                    <a:pt x="2932" y="6"/>
                  </a:lnTo>
                  <a:lnTo>
                    <a:pt x="2932" y="6"/>
                  </a:lnTo>
                  <a:lnTo>
                    <a:pt x="2934" y="6"/>
                  </a:lnTo>
                  <a:lnTo>
                    <a:pt x="2934" y="6"/>
                  </a:lnTo>
                  <a:lnTo>
                    <a:pt x="2934" y="6"/>
                  </a:lnTo>
                  <a:lnTo>
                    <a:pt x="2934" y="6"/>
                  </a:lnTo>
                  <a:lnTo>
                    <a:pt x="2934" y="6"/>
                  </a:lnTo>
                  <a:lnTo>
                    <a:pt x="2934" y="6"/>
                  </a:lnTo>
                  <a:lnTo>
                    <a:pt x="2938" y="6"/>
                  </a:lnTo>
                  <a:lnTo>
                    <a:pt x="2938" y="6"/>
                  </a:lnTo>
                  <a:lnTo>
                    <a:pt x="2944" y="4"/>
                  </a:lnTo>
                  <a:lnTo>
                    <a:pt x="2944" y="4"/>
                  </a:lnTo>
                  <a:lnTo>
                    <a:pt x="2948" y="6"/>
                  </a:lnTo>
                  <a:lnTo>
                    <a:pt x="2948" y="6"/>
                  </a:lnTo>
                  <a:lnTo>
                    <a:pt x="2950" y="6"/>
                  </a:lnTo>
                  <a:lnTo>
                    <a:pt x="2950" y="6"/>
                  </a:lnTo>
                  <a:lnTo>
                    <a:pt x="2956" y="6"/>
                  </a:lnTo>
                  <a:lnTo>
                    <a:pt x="2956" y="6"/>
                  </a:lnTo>
                  <a:lnTo>
                    <a:pt x="2960" y="6"/>
                  </a:lnTo>
                  <a:lnTo>
                    <a:pt x="2960" y="6"/>
                  </a:lnTo>
                  <a:lnTo>
                    <a:pt x="2960" y="6"/>
                  </a:lnTo>
                  <a:lnTo>
                    <a:pt x="2960" y="6"/>
                  </a:lnTo>
                  <a:lnTo>
                    <a:pt x="2962" y="6"/>
                  </a:lnTo>
                  <a:lnTo>
                    <a:pt x="2962" y="6"/>
                  </a:lnTo>
                  <a:lnTo>
                    <a:pt x="2968" y="8"/>
                  </a:lnTo>
                  <a:lnTo>
                    <a:pt x="2974" y="8"/>
                  </a:lnTo>
                  <a:lnTo>
                    <a:pt x="2974" y="8"/>
                  </a:lnTo>
                  <a:lnTo>
                    <a:pt x="2980" y="8"/>
                  </a:lnTo>
                  <a:lnTo>
                    <a:pt x="2980" y="8"/>
                  </a:lnTo>
                  <a:lnTo>
                    <a:pt x="2984" y="8"/>
                  </a:lnTo>
                  <a:lnTo>
                    <a:pt x="2984" y="8"/>
                  </a:lnTo>
                  <a:lnTo>
                    <a:pt x="2988" y="8"/>
                  </a:lnTo>
                  <a:lnTo>
                    <a:pt x="2988" y="8"/>
                  </a:lnTo>
                  <a:lnTo>
                    <a:pt x="2994" y="8"/>
                  </a:lnTo>
                  <a:lnTo>
                    <a:pt x="2994" y="8"/>
                  </a:lnTo>
                  <a:lnTo>
                    <a:pt x="2998" y="6"/>
                  </a:lnTo>
                  <a:lnTo>
                    <a:pt x="2998" y="6"/>
                  </a:lnTo>
                  <a:lnTo>
                    <a:pt x="3000" y="6"/>
                  </a:lnTo>
                  <a:lnTo>
                    <a:pt x="3000" y="6"/>
                  </a:lnTo>
                  <a:lnTo>
                    <a:pt x="3002" y="6"/>
                  </a:lnTo>
                  <a:lnTo>
                    <a:pt x="3002" y="6"/>
                  </a:lnTo>
                  <a:lnTo>
                    <a:pt x="3008" y="6"/>
                  </a:lnTo>
                  <a:lnTo>
                    <a:pt x="3008" y="6"/>
                  </a:lnTo>
                  <a:lnTo>
                    <a:pt x="3012" y="6"/>
                  </a:lnTo>
                  <a:lnTo>
                    <a:pt x="3012" y="6"/>
                  </a:lnTo>
                  <a:lnTo>
                    <a:pt x="3012" y="6"/>
                  </a:lnTo>
                  <a:lnTo>
                    <a:pt x="3012" y="6"/>
                  </a:lnTo>
                  <a:lnTo>
                    <a:pt x="3014" y="6"/>
                  </a:lnTo>
                  <a:lnTo>
                    <a:pt x="3014" y="6"/>
                  </a:lnTo>
                  <a:lnTo>
                    <a:pt x="3020" y="6"/>
                  </a:lnTo>
                  <a:lnTo>
                    <a:pt x="3020" y="6"/>
                  </a:lnTo>
                  <a:lnTo>
                    <a:pt x="3020" y="6"/>
                  </a:lnTo>
                  <a:lnTo>
                    <a:pt x="3020" y="6"/>
                  </a:lnTo>
                  <a:lnTo>
                    <a:pt x="3022" y="8"/>
                  </a:lnTo>
                  <a:lnTo>
                    <a:pt x="3022" y="8"/>
                  </a:lnTo>
                  <a:lnTo>
                    <a:pt x="3024" y="8"/>
                  </a:lnTo>
                  <a:lnTo>
                    <a:pt x="3024" y="8"/>
                  </a:lnTo>
                  <a:lnTo>
                    <a:pt x="3024" y="6"/>
                  </a:lnTo>
                  <a:lnTo>
                    <a:pt x="3024" y="6"/>
                  </a:lnTo>
                  <a:lnTo>
                    <a:pt x="3028" y="8"/>
                  </a:lnTo>
                  <a:lnTo>
                    <a:pt x="3032" y="8"/>
                  </a:lnTo>
                  <a:lnTo>
                    <a:pt x="3032" y="8"/>
                  </a:lnTo>
                  <a:lnTo>
                    <a:pt x="3036" y="8"/>
                  </a:lnTo>
                  <a:lnTo>
                    <a:pt x="3036" y="8"/>
                  </a:lnTo>
                  <a:lnTo>
                    <a:pt x="3040" y="8"/>
                  </a:lnTo>
                  <a:lnTo>
                    <a:pt x="3040" y="8"/>
                  </a:lnTo>
                  <a:lnTo>
                    <a:pt x="3044" y="8"/>
                  </a:lnTo>
                  <a:lnTo>
                    <a:pt x="3044" y="8"/>
                  </a:lnTo>
                  <a:lnTo>
                    <a:pt x="3048" y="8"/>
                  </a:lnTo>
                  <a:lnTo>
                    <a:pt x="3048" y="8"/>
                  </a:lnTo>
                  <a:lnTo>
                    <a:pt x="3048" y="8"/>
                  </a:lnTo>
                  <a:lnTo>
                    <a:pt x="3048" y="8"/>
                  </a:lnTo>
                  <a:lnTo>
                    <a:pt x="3048" y="8"/>
                  </a:lnTo>
                  <a:lnTo>
                    <a:pt x="3048" y="8"/>
                  </a:lnTo>
                  <a:lnTo>
                    <a:pt x="3052" y="8"/>
                  </a:lnTo>
                  <a:lnTo>
                    <a:pt x="3052" y="8"/>
                  </a:lnTo>
                  <a:lnTo>
                    <a:pt x="3052" y="8"/>
                  </a:lnTo>
                  <a:lnTo>
                    <a:pt x="3052" y="8"/>
                  </a:lnTo>
                  <a:lnTo>
                    <a:pt x="3056" y="8"/>
                  </a:lnTo>
                  <a:lnTo>
                    <a:pt x="3056" y="8"/>
                  </a:lnTo>
                  <a:lnTo>
                    <a:pt x="3058" y="6"/>
                  </a:lnTo>
                  <a:lnTo>
                    <a:pt x="3058" y="6"/>
                  </a:lnTo>
                  <a:lnTo>
                    <a:pt x="3060" y="8"/>
                  </a:lnTo>
                  <a:lnTo>
                    <a:pt x="3060" y="8"/>
                  </a:lnTo>
                  <a:lnTo>
                    <a:pt x="3060" y="8"/>
                  </a:lnTo>
                  <a:lnTo>
                    <a:pt x="3060" y="8"/>
                  </a:lnTo>
                  <a:lnTo>
                    <a:pt x="3064" y="8"/>
                  </a:lnTo>
                  <a:lnTo>
                    <a:pt x="3064" y="8"/>
                  </a:lnTo>
                  <a:lnTo>
                    <a:pt x="3066" y="8"/>
                  </a:lnTo>
                  <a:lnTo>
                    <a:pt x="3066" y="8"/>
                  </a:lnTo>
                  <a:lnTo>
                    <a:pt x="3070" y="8"/>
                  </a:lnTo>
                  <a:lnTo>
                    <a:pt x="3070" y="8"/>
                  </a:lnTo>
                  <a:lnTo>
                    <a:pt x="3070" y="8"/>
                  </a:lnTo>
                  <a:lnTo>
                    <a:pt x="3070" y="8"/>
                  </a:lnTo>
                  <a:lnTo>
                    <a:pt x="3072" y="8"/>
                  </a:lnTo>
                  <a:lnTo>
                    <a:pt x="3072" y="8"/>
                  </a:lnTo>
                  <a:lnTo>
                    <a:pt x="3074" y="8"/>
                  </a:lnTo>
                  <a:lnTo>
                    <a:pt x="3074" y="8"/>
                  </a:lnTo>
                  <a:lnTo>
                    <a:pt x="3078" y="6"/>
                  </a:lnTo>
                  <a:lnTo>
                    <a:pt x="3078" y="6"/>
                  </a:lnTo>
                  <a:lnTo>
                    <a:pt x="3082" y="8"/>
                  </a:lnTo>
                  <a:lnTo>
                    <a:pt x="3082" y="8"/>
                  </a:lnTo>
                  <a:lnTo>
                    <a:pt x="3082" y="8"/>
                  </a:lnTo>
                  <a:lnTo>
                    <a:pt x="3082" y="8"/>
                  </a:lnTo>
                  <a:lnTo>
                    <a:pt x="3082" y="8"/>
                  </a:lnTo>
                  <a:lnTo>
                    <a:pt x="3082" y="8"/>
                  </a:lnTo>
                  <a:lnTo>
                    <a:pt x="3084" y="8"/>
                  </a:lnTo>
                  <a:lnTo>
                    <a:pt x="3084" y="8"/>
                  </a:lnTo>
                  <a:lnTo>
                    <a:pt x="3084" y="8"/>
                  </a:lnTo>
                  <a:lnTo>
                    <a:pt x="3084" y="8"/>
                  </a:lnTo>
                  <a:lnTo>
                    <a:pt x="3088" y="6"/>
                  </a:lnTo>
                  <a:lnTo>
                    <a:pt x="3088" y="6"/>
                  </a:lnTo>
                  <a:lnTo>
                    <a:pt x="3090" y="8"/>
                  </a:lnTo>
                  <a:lnTo>
                    <a:pt x="3090" y="8"/>
                  </a:lnTo>
                  <a:lnTo>
                    <a:pt x="3090" y="6"/>
                  </a:lnTo>
                  <a:lnTo>
                    <a:pt x="3090" y="6"/>
                  </a:lnTo>
                  <a:lnTo>
                    <a:pt x="3092" y="8"/>
                  </a:lnTo>
                  <a:lnTo>
                    <a:pt x="3092" y="8"/>
                  </a:lnTo>
                  <a:lnTo>
                    <a:pt x="3094" y="8"/>
                  </a:lnTo>
                  <a:lnTo>
                    <a:pt x="3094" y="8"/>
                  </a:lnTo>
                  <a:lnTo>
                    <a:pt x="3098" y="8"/>
                  </a:lnTo>
                  <a:lnTo>
                    <a:pt x="3098" y="8"/>
                  </a:lnTo>
                  <a:lnTo>
                    <a:pt x="3100" y="8"/>
                  </a:lnTo>
                  <a:lnTo>
                    <a:pt x="3100" y="8"/>
                  </a:lnTo>
                  <a:lnTo>
                    <a:pt x="3108" y="8"/>
                  </a:lnTo>
                  <a:lnTo>
                    <a:pt x="3108" y="8"/>
                  </a:lnTo>
                  <a:lnTo>
                    <a:pt x="3110" y="8"/>
                  </a:lnTo>
                  <a:lnTo>
                    <a:pt x="3110" y="8"/>
                  </a:lnTo>
                  <a:lnTo>
                    <a:pt x="3114" y="8"/>
                  </a:lnTo>
                  <a:lnTo>
                    <a:pt x="3114" y="8"/>
                  </a:lnTo>
                  <a:lnTo>
                    <a:pt x="3120" y="8"/>
                  </a:lnTo>
                  <a:lnTo>
                    <a:pt x="3120" y="8"/>
                  </a:lnTo>
                  <a:lnTo>
                    <a:pt x="3124" y="8"/>
                  </a:lnTo>
                  <a:lnTo>
                    <a:pt x="3124" y="8"/>
                  </a:lnTo>
                  <a:lnTo>
                    <a:pt x="3132" y="8"/>
                  </a:lnTo>
                  <a:lnTo>
                    <a:pt x="3132" y="8"/>
                  </a:lnTo>
                  <a:lnTo>
                    <a:pt x="3140" y="8"/>
                  </a:lnTo>
                  <a:lnTo>
                    <a:pt x="3140" y="8"/>
                  </a:lnTo>
                  <a:lnTo>
                    <a:pt x="3142" y="8"/>
                  </a:lnTo>
                  <a:lnTo>
                    <a:pt x="3142" y="8"/>
                  </a:lnTo>
                  <a:lnTo>
                    <a:pt x="3148" y="10"/>
                  </a:lnTo>
                  <a:lnTo>
                    <a:pt x="3148" y="10"/>
                  </a:lnTo>
                  <a:lnTo>
                    <a:pt x="3158" y="10"/>
                  </a:lnTo>
                  <a:lnTo>
                    <a:pt x="3158" y="10"/>
                  </a:lnTo>
                  <a:lnTo>
                    <a:pt x="3158" y="10"/>
                  </a:lnTo>
                  <a:lnTo>
                    <a:pt x="3158" y="10"/>
                  </a:lnTo>
                  <a:lnTo>
                    <a:pt x="3160" y="8"/>
                  </a:lnTo>
                  <a:lnTo>
                    <a:pt x="3160" y="8"/>
                  </a:lnTo>
                  <a:lnTo>
                    <a:pt x="3162" y="8"/>
                  </a:lnTo>
                  <a:lnTo>
                    <a:pt x="3162" y="8"/>
                  </a:lnTo>
                  <a:lnTo>
                    <a:pt x="3162" y="8"/>
                  </a:lnTo>
                  <a:lnTo>
                    <a:pt x="3162" y="8"/>
                  </a:lnTo>
                  <a:lnTo>
                    <a:pt x="3164" y="8"/>
                  </a:lnTo>
                  <a:lnTo>
                    <a:pt x="3164" y="8"/>
                  </a:lnTo>
                  <a:lnTo>
                    <a:pt x="3168" y="8"/>
                  </a:lnTo>
                  <a:lnTo>
                    <a:pt x="3168" y="8"/>
                  </a:lnTo>
                  <a:lnTo>
                    <a:pt x="3168" y="10"/>
                  </a:lnTo>
                  <a:lnTo>
                    <a:pt x="3168" y="10"/>
                  </a:lnTo>
                  <a:lnTo>
                    <a:pt x="3170" y="8"/>
                  </a:lnTo>
                  <a:lnTo>
                    <a:pt x="3170" y="8"/>
                  </a:lnTo>
                  <a:lnTo>
                    <a:pt x="3172" y="10"/>
                  </a:lnTo>
                  <a:lnTo>
                    <a:pt x="3172" y="10"/>
                  </a:lnTo>
                  <a:lnTo>
                    <a:pt x="3174" y="10"/>
                  </a:lnTo>
                  <a:lnTo>
                    <a:pt x="3174" y="10"/>
                  </a:lnTo>
                  <a:lnTo>
                    <a:pt x="3176" y="10"/>
                  </a:lnTo>
                  <a:lnTo>
                    <a:pt x="3176" y="10"/>
                  </a:lnTo>
                  <a:lnTo>
                    <a:pt x="3178" y="10"/>
                  </a:lnTo>
                  <a:lnTo>
                    <a:pt x="3178" y="10"/>
                  </a:lnTo>
                  <a:lnTo>
                    <a:pt x="3178" y="8"/>
                  </a:lnTo>
                  <a:lnTo>
                    <a:pt x="3178" y="8"/>
                  </a:lnTo>
                  <a:lnTo>
                    <a:pt x="3178" y="10"/>
                  </a:lnTo>
                  <a:lnTo>
                    <a:pt x="3178" y="10"/>
                  </a:lnTo>
                  <a:lnTo>
                    <a:pt x="3182" y="8"/>
                  </a:lnTo>
                  <a:lnTo>
                    <a:pt x="3182" y="8"/>
                  </a:lnTo>
                  <a:lnTo>
                    <a:pt x="3186" y="8"/>
                  </a:lnTo>
                  <a:lnTo>
                    <a:pt x="3186" y="8"/>
                  </a:lnTo>
                  <a:lnTo>
                    <a:pt x="3188" y="10"/>
                  </a:lnTo>
                  <a:lnTo>
                    <a:pt x="3188" y="10"/>
                  </a:lnTo>
                  <a:lnTo>
                    <a:pt x="3194" y="10"/>
                  </a:lnTo>
                  <a:lnTo>
                    <a:pt x="3194" y="10"/>
                  </a:lnTo>
                  <a:lnTo>
                    <a:pt x="3198" y="8"/>
                  </a:lnTo>
                  <a:lnTo>
                    <a:pt x="3198" y="8"/>
                  </a:lnTo>
                  <a:lnTo>
                    <a:pt x="3202" y="8"/>
                  </a:lnTo>
                  <a:lnTo>
                    <a:pt x="3202" y="8"/>
                  </a:lnTo>
                  <a:lnTo>
                    <a:pt x="3206" y="8"/>
                  </a:lnTo>
                  <a:lnTo>
                    <a:pt x="3206" y="8"/>
                  </a:lnTo>
                  <a:lnTo>
                    <a:pt x="3210" y="10"/>
                  </a:lnTo>
                  <a:lnTo>
                    <a:pt x="3210" y="10"/>
                  </a:lnTo>
                  <a:lnTo>
                    <a:pt x="3214" y="10"/>
                  </a:lnTo>
                  <a:lnTo>
                    <a:pt x="3214" y="10"/>
                  </a:lnTo>
                  <a:lnTo>
                    <a:pt x="3218" y="10"/>
                  </a:lnTo>
                  <a:lnTo>
                    <a:pt x="3218" y="10"/>
                  </a:lnTo>
                  <a:lnTo>
                    <a:pt x="3220" y="10"/>
                  </a:lnTo>
                  <a:lnTo>
                    <a:pt x="3220" y="10"/>
                  </a:lnTo>
                  <a:lnTo>
                    <a:pt x="3220" y="10"/>
                  </a:lnTo>
                  <a:lnTo>
                    <a:pt x="3220" y="10"/>
                  </a:lnTo>
                  <a:lnTo>
                    <a:pt x="3220" y="10"/>
                  </a:lnTo>
                  <a:lnTo>
                    <a:pt x="3220" y="10"/>
                  </a:lnTo>
                  <a:lnTo>
                    <a:pt x="3222" y="10"/>
                  </a:lnTo>
                  <a:lnTo>
                    <a:pt x="3222" y="10"/>
                  </a:lnTo>
                  <a:lnTo>
                    <a:pt x="3224" y="10"/>
                  </a:lnTo>
                  <a:lnTo>
                    <a:pt x="3224" y="10"/>
                  </a:lnTo>
                  <a:lnTo>
                    <a:pt x="3224" y="10"/>
                  </a:lnTo>
                  <a:lnTo>
                    <a:pt x="3224" y="10"/>
                  </a:lnTo>
                  <a:lnTo>
                    <a:pt x="3226" y="10"/>
                  </a:lnTo>
                  <a:lnTo>
                    <a:pt x="3226" y="10"/>
                  </a:lnTo>
                  <a:lnTo>
                    <a:pt x="3226" y="10"/>
                  </a:lnTo>
                  <a:lnTo>
                    <a:pt x="3226" y="10"/>
                  </a:lnTo>
                  <a:lnTo>
                    <a:pt x="3228" y="10"/>
                  </a:lnTo>
                  <a:lnTo>
                    <a:pt x="3228" y="10"/>
                  </a:lnTo>
                  <a:lnTo>
                    <a:pt x="3228" y="10"/>
                  </a:lnTo>
                  <a:lnTo>
                    <a:pt x="3228" y="10"/>
                  </a:lnTo>
                  <a:lnTo>
                    <a:pt x="3228" y="10"/>
                  </a:lnTo>
                  <a:lnTo>
                    <a:pt x="3228" y="10"/>
                  </a:lnTo>
                  <a:lnTo>
                    <a:pt x="3230" y="10"/>
                  </a:lnTo>
                  <a:lnTo>
                    <a:pt x="3230" y="10"/>
                  </a:lnTo>
                  <a:lnTo>
                    <a:pt x="3230" y="10"/>
                  </a:lnTo>
                  <a:lnTo>
                    <a:pt x="3230" y="10"/>
                  </a:lnTo>
                  <a:lnTo>
                    <a:pt x="3230" y="10"/>
                  </a:lnTo>
                  <a:lnTo>
                    <a:pt x="3230" y="10"/>
                  </a:lnTo>
                  <a:lnTo>
                    <a:pt x="3232" y="10"/>
                  </a:lnTo>
                  <a:lnTo>
                    <a:pt x="3232" y="10"/>
                  </a:lnTo>
                  <a:lnTo>
                    <a:pt x="3232" y="12"/>
                  </a:lnTo>
                  <a:lnTo>
                    <a:pt x="3232" y="12"/>
                  </a:lnTo>
                  <a:lnTo>
                    <a:pt x="3232" y="12"/>
                  </a:lnTo>
                  <a:lnTo>
                    <a:pt x="3232" y="12"/>
                  </a:lnTo>
                  <a:lnTo>
                    <a:pt x="3236" y="12"/>
                  </a:lnTo>
                  <a:lnTo>
                    <a:pt x="3236" y="12"/>
                  </a:lnTo>
                  <a:lnTo>
                    <a:pt x="3238" y="12"/>
                  </a:lnTo>
                  <a:lnTo>
                    <a:pt x="3238" y="12"/>
                  </a:lnTo>
                  <a:lnTo>
                    <a:pt x="3240" y="10"/>
                  </a:lnTo>
                  <a:lnTo>
                    <a:pt x="3240" y="10"/>
                  </a:lnTo>
                  <a:lnTo>
                    <a:pt x="3246" y="12"/>
                  </a:lnTo>
                  <a:lnTo>
                    <a:pt x="3246" y="12"/>
                  </a:lnTo>
                  <a:lnTo>
                    <a:pt x="3248" y="12"/>
                  </a:lnTo>
                  <a:lnTo>
                    <a:pt x="3248" y="12"/>
                  </a:lnTo>
                  <a:lnTo>
                    <a:pt x="3252" y="12"/>
                  </a:lnTo>
                  <a:lnTo>
                    <a:pt x="3256" y="12"/>
                  </a:lnTo>
                  <a:lnTo>
                    <a:pt x="3256" y="12"/>
                  </a:lnTo>
                  <a:lnTo>
                    <a:pt x="3258" y="12"/>
                  </a:lnTo>
                  <a:lnTo>
                    <a:pt x="3258" y="12"/>
                  </a:lnTo>
                  <a:lnTo>
                    <a:pt x="3260" y="12"/>
                  </a:lnTo>
                  <a:lnTo>
                    <a:pt x="3260" y="12"/>
                  </a:lnTo>
                  <a:lnTo>
                    <a:pt x="3262" y="12"/>
                  </a:lnTo>
                  <a:lnTo>
                    <a:pt x="3262" y="12"/>
                  </a:lnTo>
                  <a:lnTo>
                    <a:pt x="3262" y="14"/>
                  </a:lnTo>
                  <a:lnTo>
                    <a:pt x="3262" y="14"/>
                  </a:lnTo>
                  <a:lnTo>
                    <a:pt x="3262" y="14"/>
                  </a:lnTo>
                  <a:lnTo>
                    <a:pt x="3262" y="14"/>
                  </a:lnTo>
                  <a:lnTo>
                    <a:pt x="3262" y="14"/>
                  </a:lnTo>
                  <a:lnTo>
                    <a:pt x="3262" y="14"/>
                  </a:lnTo>
                  <a:lnTo>
                    <a:pt x="3262" y="14"/>
                  </a:lnTo>
                  <a:lnTo>
                    <a:pt x="3262" y="16"/>
                  </a:lnTo>
                  <a:lnTo>
                    <a:pt x="3262" y="16"/>
                  </a:lnTo>
                  <a:lnTo>
                    <a:pt x="3264" y="16"/>
                  </a:lnTo>
                  <a:lnTo>
                    <a:pt x="3264" y="16"/>
                  </a:lnTo>
                  <a:lnTo>
                    <a:pt x="3264" y="16"/>
                  </a:lnTo>
                  <a:lnTo>
                    <a:pt x="3264" y="18"/>
                  </a:lnTo>
                  <a:lnTo>
                    <a:pt x="3264" y="18"/>
                  </a:lnTo>
                  <a:lnTo>
                    <a:pt x="3266" y="16"/>
                  </a:lnTo>
                  <a:lnTo>
                    <a:pt x="3266" y="16"/>
                  </a:lnTo>
                  <a:lnTo>
                    <a:pt x="3266" y="16"/>
                  </a:lnTo>
                  <a:lnTo>
                    <a:pt x="3266" y="16"/>
                  </a:lnTo>
                  <a:lnTo>
                    <a:pt x="3264" y="16"/>
                  </a:lnTo>
                  <a:lnTo>
                    <a:pt x="3264" y="16"/>
                  </a:lnTo>
                  <a:lnTo>
                    <a:pt x="3268" y="14"/>
                  </a:lnTo>
                  <a:lnTo>
                    <a:pt x="3268" y="14"/>
                  </a:lnTo>
                  <a:lnTo>
                    <a:pt x="3268" y="12"/>
                  </a:lnTo>
                  <a:lnTo>
                    <a:pt x="3268" y="12"/>
                  </a:lnTo>
                  <a:lnTo>
                    <a:pt x="3272" y="14"/>
                  </a:lnTo>
                  <a:lnTo>
                    <a:pt x="3272" y="14"/>
                  </a:lnTo>
                  <a:lnTo>
                    <a:pt x="3272" y="14"/>
                  </a:lnTo>
                  <a:lnTo>
                    <a:pt x="3272" y="14"/>
                  </a:lnTo>
                  <a:lnTo>
                    <a:pt x="3274" y="14"/>
                  </a:lnTo>
                  <a:lnTo>
                    <a:pt x="3274" y="14"/>
                  </a:lnTo>
                  <a:lnTo>
                    <a:pt x="3276" y="14"/>
                  </a:lnTo>
                  <a:lnTo>
                    <a:pt x="3276" y="14"/>
                  </a:lnTo>
                  <a:lnTo>
                    <a:pt x="3276" y="14"/>
                  </a:lnTo>
                  <a:lnTo>
                    <a:pt x="3276" y="14"/>
                  </a:lnTo>
                  <a:lnTo>
                    <a:pt x="3278" y="14"/>
                  </a:lnTo>
                  <a:lnTo>
                    <a:pt x="3278" y="14"/>
                  </a:lnTo>
                  <a:lnTo>
                    <a:pt x="3280" y="14"/>
                  </a:lnTo>
                  <a:lnTo>
                    <a:pt x="3280" y="14"/>
                  </a:lnTo>
                  <a:lnTo>
                    <a:pt x="3282" y="14"/>
                  </a:lnTo>
                  <a:lnTo>
                    <a:pt x="3282" y="14"/>
                  </a:lnTo>
                  <a:lnTo>
                    <a:pt x="3284" y="14"/>
                  </a:lnTo>
                  <a:lnTo>
                    <a:pt x="3284" y="14"/>
                  </a:lnTo>
                  <a:lnTo>
                    <a:pt x="3290" y="12"/>
                  </a:lnTo>
                  <a:lnTo>
                    <a:pt x="3290" y="12"/>
                  </a:lnTo>
                  <a:lnTo>
                    <a:pt x="3294" y="12"/>
                  </a:lnTo>
                  <a:lnTo>
                    <a:pt x="3298" y="12"/>
                  </a:lnTo>
                  <a:lnTo>
                    <a:pt x="3298" y="12"/>
                  </a:lnTo>
                  <a:lnTo>
                    <a:pt x="3300" y="12"/>
                  </a:lnTo>
                  <a:lnTo>
                    <a:pt x="3300" y="12"/>
                  </a:lnTo>
                  <a:lnTo>
                    <a:pt x="3300" y="12"/>
                  </a:lnTo>
                  <a:lnTo>
                    <a:pt x="3300" y="12"/>
                  </a:lnTo>
                  <a:lnTo>
                    <a:pt x="3302" y="12"/>
                  </a:lnTo>
                  <a:lnTo>
                    <a:pt x="3302" y="12"/>
                  </a:lnTo>
                  <a:lnTo>
                    <a:pt x="3304" y="12"/>
                  </a:lnTo>
                  <a:lnTo>
                    <a:pt x="3304" y="12"/>
                  </a:lnTo>
                  <a:lnTo>
                    <a:pt x="3306" y="12"/>
                  </a:lnTo>
                  <a:lnTo>
                    <a:pt x="3306" y="12"/>
                  </a:lnTo>
                  <a:lnTo>
                    <a:pt x="3306" y="12"/>
                  </a:lnTo>
                  <a:lnTo>
                    <a:pt x="3306" y="12"/>
                  </a:lnTo>
                  <a:lnTo>
                    <a:pt x="3308" y="12"/>
                  </a:lnTo>
                  <a:lnTo>
                    <a:pt x="3308" y="12"/>
                  </a:lnTo>
                  <a:lnTo>
                    <a:pt x="3308" y="12"/>
                  </a:lnTo>
                  <a:lnTo>
                    <a:pt x="3308" y="12"/>
                  </a:lnTo>
                  <a:lnTo>
                    <a:pt x="3312" y="12"/>
                  </a:lnTo>
                  <a:lnTo>
                    <a:pt x="3312" y="12"/>
                  </a:lnTo>
                  <a:lnTo>
                    <a:pt x="3312" y="12"/>
                  </a:lnTo>
                  <a:lnTo>
                    <a:pt x="3312" y="12"/>
                  </a:lnTo>
                  <a:lnTo>
                    <a:pt x="3312" y="12"/>
                  </a:lnTo>
                  <a:lnTo>
                    <a:pt x="3312" y="12"/>
                  </a:lnTo>
                  <a:lnTo>
                    <a:pt x="3314" y="12"/>
                  </a:lnTo>
                  <a:lnTo>
                    <a:pt x="3314" y="12"/>
                  </a:lnTo>
                  <a:lnTo>
                    <a:pt x="3314" y="12"/>
                  </a:lnTo>
                  <a:lnTo>
                    <a:pt x="3314" y="12"/>
                  </a:lnTo>
                  <a:lnTo>
                    <a:pt x="3316" y="12"/>
                  </a:lnTo>
                  <a:lnTo>
                    <a:pt x="3316" y="12"/>
                  </a:lnTo>
                  <a:lnTo>
                    <a:pt x="3322" y="12"/>
                  </a:lnTo>
                  <a:lnTo>
                    <a:pt x="3322" y="12"/>
                  </a:lnTo>
                  <a:lnTo>
                    <a:pt x="3324" y="14"/>
                  </a:lnTo>
                  <a:lnTo>
                    <a:pt x="3324" y="14"/>
                  </a:lnTo>
                  <a:lnTo>
                    <a:pt x="3328" y="14"/>
                  </a:lnTo>
                  <a:lnTo>
                    <a:pt x="3328" y="14"/>
                  </a:lnTo>
                  <a:lnTo>
                    <a:pt x="3330" y="12"/>
                  </a:lnTo>
                  <a:lnTo>
                    <a:pt x="3330" y="12"/>
                  </a:lnTo>
                  <a:lnTo>
                    <a:pt x="3330" y="12"/>
                  </a:lnTo>
                  <a:lnTo>
                    <a:pt x="3330" y="12"/>
                  </a:lnTo>
                  <a:lnTo>
                    <a:pt x="3334" y="12"/>
                  </a:lnTo>
                  <a:lnTo>
                    <a:pt x="3334" y="12"/>
                  </a:lnTo>
                  <a:lnTo>
                    <a:pt x="3340" y="12"/>
                  </a:lnTo>
                  <a:lnTo>
                    <a:pt x="3340" y="12"/>
                  </a:lnTo>
                  <a:lnTo>
                    <a:pt x="3344" y="12"/>
                  </a:lnTo>
                  <a:lnTo>
                    <a:pt x="3344" y="12"/>
                  </a:lnTo>
                  <a:lnTo>
                    <a:pt x="3346" y="12"/>
                  </a:lnTo>
                  <a:lnTo>
                    <a:pt x="3346" y="12"/>
                  </a:lnTo>
                  <a:lnTo>
                    <a:pt x="3348" y="12"/>
                  </a:lnTo>
                  <a:lnTo>
                    <a:pt x="3348" y="12"/>
                  </a:lnTo>
                  <a:lnTo>
                    <a:pt x="3352" y="12"/>
                  </a:lnTo>
                  <a:lnTo>
                    <a:pt x="3352" y="12"/>
                  </a:lnTo>
                  <a:lnTo>
                    <a:pt x="3362" y="12"/>
                  </a:lnTo>
                  <a:lnTo>
                    <a:pt x="3362" y="12"/>
                  </a:lnTo>
                  <a:lnTo>
                    <a:pt x="3366" y="12"/>
                  </a:lnTo>
                  <a:lnTo>
                    <a:pt x="3366" y="12"/>
                  </a:lnTo>
                  <a:lnTo>
                    <a:pt x="3372" y="12"/>
                  </a:lnTo>
                  <a:lnTo>
                    <a:pt x="3372" y="12"/>
                  </a:lnTo>
                  <a:lnTo>
                    <a:pt x="3374" y="14"/>
                  </a:lnTo>
                  <a:lnTo>
                    <a:pt x="3374" y="14"/>
                  </a:lnTo>
                  <a:lnTo>
                    <a:pt x="3378" y="14"/>
                  </a:lnTo>
                  <a:lnTo>
                    <a:pt x="3378" y="14"/>
                  </a:lnTo>
                  <a:lnTo>
                    <a:pt x="3382" y="14"/>
                  </a:lnTo>
                  <a:lnTo>
                    <a:pt x="3384" y="14"/>
                  </a:lnTo>
                  <a:lnTo>
                    <a:pt x="3384" y="14"/>
                  </a:lnTo>
                  <a:lnTo>
                    <a:pt x="3392" y="12"/>
                  </a:lnTo>
                  <a:lnTo>
                    <a:pt x="3392" y="12"/>
                  </a:lnTo>
                  <a:lnTo>
                    <a:pt x="3396" y="14"/>
                  </a:lnTo>
                  <a:lnTo>
                    <a:pt x="3396" y="14"/>
                  </a:lnTo>
                  <a:lnTo>
                    <a:pt x="3408" y="12"/>
                  </a:lnTo>
                  <a:lnTo>
                    <a:pt x="3408" y="12"/>
                  </a:lnTo>
                  <a:lnTo>
                    <a:pt x="3412" y="12"/>
                  </a:lnTo>
                  <a:lnTo>
                    <a:pt x="3412" y="12"/>
                  </a:lnTo>
                  <a:lnTo>
                    <a:pt x="3418" y="12"/>
                  </a:lnTo>
                  <a:lnTo>
                    <a:pt x="3418" y="12"/>
                  </a:lnTo>
                  <a:lnTo>
                    <a:pt x="3418" y="12"/>
                  </a:lnTo>
                  <a:lnTo>
                    <a:pt x="3418" y="12"/>
                  </a:lnTo>
                  <a:lnTo>
                    <a:pt x="3418" y="12"/>
                  </a:lnTo>
                  <a:lnTo>
                    <a:pt x="3418" y="12"/>
                  </a:lnTo>
                  <a:lnTo>
                    <a:pt x="3422" y="12"/>
                  </a:lnTo>
                  <a:lnTo>
                    <a:pt x="3422" y="12"/>
                  </a:lnTo>
                  <a:lnTo>
                    <a:pt x="3422" y="12"/>
                  </a:lnTo>
                  <a:lnTo>
                    <a:pt x="3422" y="12"/>
                  </a:lnTo>
                  <a:lnTo>
                    <a:pt x="3422" y="12"/>
                  </a:lnTo>
                  <a:lnTo>
                    <a:pt x="3422" y="12"/>
                  </a:lnTo>
                  <a:lnTo>
                    <a:pt x="3422" y="12"/>
                  </a:lnTo>
                  <a:lnTo>
                    <a:pt x="3422" y="12"/>
                  </a:lnTo>
                  <a:lnTo>
                    <a:pt x="3424" y="12"/>
                  </a:lnTo>
                  <a:lnTo>
                    <a:pt x="3424" y="12"/>
                  </a:lnTo>
                  <a:lnTo>
                    <a:pt x="3426" y="12"/>
                  </a:lnTo>
                  <a:lnTo>
                    <a:pt x="3426" y="12"/>
                  </a:lnTo>
                  <a:lnTo>
                    <a:pt x="3426" y="12"/>
                  </a:lnTo>
                  <a:lnTo>
                    <a:pt x="3426" y="12"/>
                  </a:lnTo>
                  <a:lnTo>
                    <a:pt x="3428" y="12"/>
                  </a:lnTo>
                  <a:lnTo>
                    <a:pt x="3428" y="12"/>
                  </a:lnTo>
                  <a:lnTo>
                    <a:pt x="3428" y="12"/>
                  </a:lnTo>
                  <a:lnTo>
                    <a:pt x="3432" y="12"/>
                  </a:lnTo>
                  <a:lnTo>
                    <a:pt x="3432" y="12"/>
                  </a:lnTo>
                  <a:lnTo>
                    <a:pt x="3434" y="12"/>
                  </a:lnTo>
                  <a:lnTo>
                    <a:pt x="3434" y="12"/>
                  </a:lnTo>
                  <a:lnTo>
                    <a:pt x="3438" y="12"/>
                  </a:lnTo>
                  <a:lnTo>
                    <a:pt x="3438" y="12"/>
                  </a:lnTo>
                  <a:lnTo>
                    <a:pt x="3440" y="12"/>
                  </a:lnTo>
                  <a:lnTo>
                    <a:pt x="3440" y="12"/>
                  </a:lnTo>
                  <a:lnTo>
                    <a:pt x="3442" y="12"/>
                  </a:lnTo>
                  <a:lnTo>
                    <a:pt x="3442" y="12"/>
                  </a:lnTo>
                  <a:lnTo>
                    <a:pt x="3444" y="12"/>
                  </a:lnTo>
                  <a:lnTo>
                    <a:pt x="3444" y="12"/>
                  </a:lnTo>
                  <a:lnTo>
                    <a:pt x="3446" y="12"/>
                  </a:lnTo>
                  <a:lnTo>
                    <a:pt x="3446" y="12"/>
                  </a:lnTo>
                  <a:lnTo>
                    <a:pt x="3448" y="12"/>
                  </a:lnTo>
                  <a:lnTo>
                    <a:pt x="3448" y="12"/>
                  </a:lnTo>
                  <a:lnTo>
                    <a:pt x="3450" y="12"/>
                  </a:lnTo>
                  <a:lnTo>
                    <a:pt x="3450" y="12"/>
                  </a:lnTo>
                  <a:lnTo>
                    <a:pt x="3450" y="12"/>
                  </a:lnTo>
                  <a:lnTo>
                    <a:pt x="3450" y="12"/>
                  </a:lnTo>
                  <a:lnTo>
                    <a:pt x="3452" y="14"/>
                  </a:lnTo>
                  <a:lnTo>
                    <a:pt x="3452" y="14"/>
                  </a:lnTo>
                  <a:lnTo>
                    <a:pt x="3452" y="14"/>
                  </a:lnTo>
                  <a:lnTo>
                    <a:pt x="3454" y="16"/>
                  </a:lnTo>
                  <a:lnTo>
                    <a:pt x="3454" y="16"/>
                  </a:lnTo>
                  <a:lnTo>
                    <a:pt x="3456" y="16"/>
                  </a:lnTo>
                  <a:lnTo>
                    <a:pt x="3456" y="16"/>
                  </a:lnTo>
                  <a:lnTo>
                    <a:pt x="3456" y="16"/>
                  </a:lnTo>
                  <a:lnTo>
                    <a:pt x="3456" y="16"/>
                  </a:lnTo>
                  <a:lnTo>
                    <a:pt x="3456" y="16"/>
                  </a:lnTo>
                  <a:lnTo>
                    <a:pt x="3456" y="16"/>
                  </a:lnTo>
                  <a:lnTo>
                    <a:pt x="3456" y="18"/>
                  </a:lnTo>
                  <a:lnTo>
                    <a:pt x="3456" y="18"/>
                  </a:lnTo>
                  <a:lnTo>
                    <a:pt x="3456" y="18"/>
                  </a:lnTo>
                  <a:lnTo>
                    <a:pt x="3458" y="18"/>
                  </a:lnTo>
                  <a:lnTo>
                    <a:pt x="3458" y="18"/>
                  </a:lnTo>
                  <a:lnTo>
                    <a:pt x="3470" y="18"/>
                  </a:lnTo>
                  <a:lnTo>
                    <a:pt x="3470" y="18"/>
                  </a:lnTo>
                  <a:lnTo>
                    <a:pt x="3478" y="16"/>
                  </a:lnTo>
                  <a:lnTo>
                    <a:pt x="3478" y="16"/>
                  </a:lnTo>
                  <a:lnTo>
                    <a:pt x="3480" y="16"/>
                  </a:lnTo>
                  <a:lnTo>
                    <a:pt x="3480" y="16"/>
                  </a:lnTo>
                  <a:lnTo>
                    <a:pt x="3482" y="16"/>
                  </a:lnTo>
                  <a:lnTo>
                    <a:pt x="3482" y="16"/>
                  </a:lnTo>
                  <a:lnTo>
                    <a:pt x="3482" y="16"/>
                  </a:lnTo>
                  <a:lnTo>
                    <a:pt x="3482" y="16"/>
                  </a:lnTo>
                  <a:lnTo>
                    <a:pt x="3484" y="14"/>
                  </a:lnTo>
                  <a:lnTo>
                    <a:pt x="3484" y="14"/>
                  </a:lnTo>
                  <a:lnTo>
                    <a:pt x="3484" y="14"/>
                  </a:lnTo>
                  <a:lnTo>
                    <a:pt x="3484" y="14"/>
                  </a:lnTo>
                  <a:lnTo>
                    <a:pt x="3484" y="14"/>
                  </a:lnTo>
                  <a:lnTo>
                    <a:pt x="3488" y="14"/>
                  </a:lnTo>
                  <a:lnTo>
                    <a:pt x="3488" y="14"/>
                  </a:lnTo>
                  <a:lnTo>
                    <a:pt x="3490" y="14"/>
                  </a:lnTo>
                  <a:lnTo>
                    <a:pt x="3490" y="14"/>
                  </a:lnTo>
                  <a:lnTo>
                    <a:pt x="3494" y="14"/>
                  </a:lnTo>
                  <a:lnTo>
                    <a:pt x="3494" y="14"/>
                  </a:lnTo>
                  <a:lnTo>
                    <a:pt x="3498" y="12"/>
                  </a:lnTo>
                  <a:lnTo>
                    <a:pt x="3500" y="14"/>
                  </a:lnTo>
                  <a:lnTo>
                    <a:pt x="3500" y="14"/>
                  </a:lnTo>
                  <a:lnTo>
                    <a:pt x="3502" y="14"/>
                  </a:lnTo>
                  <a:lnTo>
                    <a:pt x="3502" y="14"/>
                  </a:lnTo>
                  <a:lnTo>
                    <a:pt x="3502" y="14"/>
                  </a:lnTo>
                  <a:lnTo>
                    <a:pt x="3502" y="14"/>
                  </a:lnTo>
                  <a:lnTo>
                    <a:pt x="3504" y="14"/>
                  </a:lnTo>
                  <a:lnTo>
                    <a:pt x="3504" y="14"/>
                  </a:lnTo>
                  <a:lnTo>
                    <a:pt x="3504" y="14"/>
                  </a:lnTo>
                  <a:lnTo>
                    <a:pt x="3504" y="14"/>
                  </a:lnTo>
                  <a:lnTo>
                    <a:pt x="3506" y="14"/>
                  </a:lnTo>
                  <a:lnTo>
                    <a:pt x="3506" y="14"/>
                  </a:lnTo>
                  <a:lnTo>
                    <a:pt x="3508" y="14"/>
                  </a:lnTo>
                  <a:lnTo>
                    <a:pt x="3508" y="14"/>
                  </a:lnTo>
                  <a:lnTo>
                    <a:pt x="3508" y="14"/>
                  </a:lnTo>
                  <a:lnTo>
                    <a:pt x="3508" y="14"/>
                  </a:lnTo>
                  <a:lnTo>
                    <a:pt x="3510" y="14"/>
                  </a:lnTo>
                  <a:lnTo>
                    <a:pt x="3510" y="14"/>
                  </a:lnTo>
                  <a:lnTo>
                    <a:pt x="3514" y="16"/>
                  </a:lnTo>
                  <a:lnTo>
                    <a:pt x="3514" y="16"/>
                  </a:lnTo>
                  <a:lnTo>
                    <a:pt x="3520" y="16"/>
                  </a:lnTo>
                  <a:lnTo>
                    <a:pt x="3520" y="16"/>
                  </a:lnTo>
                  <a:lnTo>
                    <a:pt x="3520" y="16"/>
                  </a:lnTo>
                  <a:lnTo>
                    <a:pt x="3520" y="16"/>
                  </a:lnTo>
                  <a:lnTo>
                    <a:pt x="3522" y="16"/>
                  </a:lnTo>
                  <a:lnTo>
                    <a:pt x="3524" y="18"/>
                  </a:lnTo>
                  <a:lnTo>
                    <a:pt x="3524" y="18"/>
                  </a:lnTo>
                  <a:lnTo>
                    <a:pt x="3524" y="18"/>
                  </a:lnTo>
                  <a:lnTo>
                    <a:pt x="3524" y="18"/>
                  </a:lnTo>
                  <a:lnTo>
                    <a:pt x="3526" y="18"/>
                  </a:lnTo>
                  <a:lnTo>
                    <a:pt x="3526" y="18"/>
                  </a:lnTo>
                  <a:lnTo>
                    <a:pt x="3530" y="18"/>
                  </a:lnTo>
                  <a:lnTo>
                    <a:pt x="3530" y="18"/>
                  </a:lnTo>
                  <a:lnTo>
                    <a:pt x="3530" y="16"/>
                  </a:lnTo>
                  <a:lnTo>
                    <a:pt x="3530" y="16"/>
                  </a:lnTo>
                  <a:lnTo>
                    <a:pt x="3530" y="16"/>
                  </a:lnTo>
                  <a:lnTo>
                    <a:pt x="3530" y="16"/>
                  </a:lnTo>
                  <a:lnTo>
                    <a:pt x="3532" y="16"/>
                  </a:lnTo>
                  <a:lnTo>
                    <a:pt x="3532" y="16"/>
                  </a:lnTo>
                  <a:lnTo>
                    <a:pt x="3534" y="14"/>
                  </a:lnTo>
                  <a:lnTo>
                    <a:pt x="3534" y="14"/>
                  </a:lnTo>
                  <a:lnTo>
                    <a:pt x="3540" y="12"/>
                  </a:lnTo>
                  <a:lnTo>
                    <a:pt x="3540" y="12"/>
                  </a:lnTo>
                  <a:lnTo>
                    <a:pt x="3554" y="14"/>
                  </a:lnTo>
                  <a:lnTo>
                    <a:pt x="3554" y="14"/>
                  </a:lnTo>
                  <a:lnTo>
                    <a:pt x="3556" y="14"/>
                  </a:lnTo>
                  <a:lnTo>
                    <a:pt x="3556" y="14"/>
                  </a:lnTo>
                  <a:lnTo>
                    <a:pt x="3560" y="14"/>
                  </a:lnTo>
                  <a:lnTo>
                    <a:pt x="3560" y="14"/>
                  </a:lnTo>
                  <a:lnTo>
                    <a:pt x="3566" y="14"/>
                  </a:lnTo>
                  <a:lnTo>
                    <a:pt x="3572" y="14"/>
                  </a:lnTo>
                  <a:lnTo>
                    <a:pt x="3572" y="14"/>
                  </a:lnTo>
                  <a:lnTo>
                    <a:pt x="3576" y="14"/>
                  </a:lnTo>
                  <a:lnTo>
                    <a:pt x="3582" y="14"/>
                  </a:lnTo>
                  <a:lnTo>
                    <a:pt x="3582" y="14"/>
                  </a:lnTo>
                  <a:lnTo>
                    <a:pt x="3588" y="14"/>
                  </a:lnTo>
                  <a:lnTo>
                    <a:pt x="3588" y="14"/>
                  </a:lnTo>
                  <a:lnTo>
                    <a:pt x="3592" y="16"/>
                  </a:lnTo>
                  <a:lnTo>
                    <a:pt x="3592" y="16"/>
                  </a:lnTo>
                  <a:lnTo>
                    <a:pt x="3600" y="16"/>
                  </a:lnTo>
                  <a:lnTo>
                    <a:pt x="3600" y="16"/>
                  </a:lnTo>
                  <a:lnTo>
                    <a:pt x="3602" y="16"/>
                  </a:lnTo>
                  <a:lnTo>
                    <a:pt x="3602" y="16"/>
                  </a:lnTo>
                  <a:lnTo>
                    <a:pt x="3602" y="16"/>
                  </a:lnTo>
                  <a:lnTo>
                    <a:pt x="3602" y="16"/>
                  </a:lnTo>
                  <a:lnTo>
                    <a:pt x="3604" y="18"/>
                  </a:lnTo>
                  <a:lnTo>
                    <a:pt x="3604" y="18"/>
                  </a:lnTo>
                  <a:lnTo>
                    <a:pt x="3614" y="16"/>
                  </a:lnTo>
                  <a:lnTo>
                    <a:pt x="3614" y="16"/>
                  </a:lnTo>
                  <a:lnTo>
                    <a:pt x="3616" y="16"/>
                  </a:lnTo>
                  <a:lnTo>
                    <a:pt x="3616" y="16"/>
                  </a:lnTo>
                  <a:lnTo>
                    <a:pt x="3618" y="16"/>
                  </a:lnTo>
                  <a:lnTo>
                    <a:pt x="3618" y="16"/>
                  </a:lnTo>
                  <a:lnTo>
                    <a:pt x="3618" y="16"/>
                  </a:lnTo>
                  <a:lnTo>
                    <a:pt x="3618" y="16"/>
                  </a:lnTo>
                  <a:lnTo>
                    <a:pt x="3618" y="14"/>
                  </a:lnTo>
                  <a:lnTo>
                    <a:pt x="3618" y="14"/>
                  </a:lnTo>
                  <a:lnTo>
                    <a:pt x="3620" y="16"/>
                  </a:lnTo>
                  <a:lnTo>
                    <a:pt x="3620" y="16"/>
                  </a:lnTo>
                  <a:lnTo>
                    <a:pt x="3620" y="16"/>
                  </a:lnTo>
                  <a:lnTo>
                    <a:pt x="3620" y="16"/>
                  </a:lnTo>
                  <a:lnTo>
                    <a:pt x="3620" y="14"/>
                  </a:lnTo>
                  <a:lnTo>
                    <a:pt x="3620" y="14"/>
                  </a:lnTo>
                  <a:lnTo>
                    <a:pt x="3620" y="16"/>
                  </a:lnTo>
                  <a:lnTo>
                    <a:pt x="3620" y="16"/>
                  </a:lnTo>
                  <a:lnTo>
                    <a:pt x="3622" y="14"/>
                  </a:lnTo>
                  <a:lnTo>
                    <a:pt x="3622" y="14"/>
                  </a:lnTo>
                  <a:lnTo>
                    <a:pt x="3622" y="16"/>
                  </a:lnTo>
                  <a:lnTo>
                    <a:pt x="3622" y="16"/>
                  </a:lnTo>
                  <a:lnTo>
                    <a:pt x="3624" y="16"/>
                  </a:lnTo>
                  <a:lnTo>
                    <a:pt x="3624" y="16"/>
                  </a:lnTo>
                  <a:lnTo>
                    <a:pt x="3624" y="16"/>
                  </a:lnTo>
                  <a:lnTo>
                    <a:pt x="3624" y="16"/>
                  </a:lnTo>
                  <a:lnTo>
                    <a:pt x="3630" y="16"/>
                  </a:lnTo>
                  <a:lnTo>
                    <a:pt x="3630" y="16"/>
                  </a:lnTo>
                  <a:lnTo>
                    <a:pt x="3630" y="16"/>
                  </a:lnTo>
                  <a:lnTo>
                    <a:pt x="3630" y="16"/>
                  </a:lnTo>
                  <a:lnTo>
                    <a:pt x="3630" y="16"/>
                  </a:lnTo>
                  <a:lnTo>
                    <a:pt x="3630" y="16"/>
                  </a:lnTo>
                  <a:lnTo>
                    <a:pt x="3630" y="16"/>
                  </a:lnTo>
                  <a:lnTo>
                    <a:pt x="3630" y="16"/>
                  </a:lnTo>
                  <a:lnTo>
                    <a:pt x="3634" y="16"/>
                  </a:lnTo>
                  <a:lnTo>
                    <a:pt x="3634" y="16"/>
                  </a:lnTo>
                  <a:lnTo>
                    <a:pt x="3634" y="16"/>
                  </a:lnTo>
                  <a:lnTo>
                    <a:pt x="3634" y="16"/>
                  </a:lnTo>
                  <a:lnTo>
                    <a:pt x="3634" y="16"/>
                  </a:lnTo>
                  <a:lnTo>
                    <a:pt x="3634" y="16"/>
                  </a:lnTo>
                  <a:lnTo>
                    <a:pt x="3634" y="16"/>
                  </a:lnTo>
                  <a:lnTo>
                    <a:pt x="3634"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8" y="16"/>
                  </a:lnTo>
                  <a:lnTo>
                    <a:pt x="3638" y="16"/>
                  </a:lnTo>
                  <a:lnTo>
                    <a:pt x="3638" y="16"/>
                  </a:lnTo>
                  <a:lnTo>
                    <a:pt x="3638" y="16"/>
                  </a:lnTo>
                  <a:lnTo>
                    <a:pt x="3638" y="16"/>
                  </a:lnTo>
                  <a:lnTo>
                    <a:pt x="3638" y="16"/>
                  </a:lnTo>
                  <a:lnTo>
                    <a:pt x="3638" y="16"/>
                  </a:lnTo>
                  <a:lnTo>
                    <a:pt x="3638" y="16"/>
                  </a:lnTo>
                  <a:lnTo>
                    <a:pt x="3642" y="16"/>
                  </a:lnTo>
                  <a:lnTo>
                    <a:pt x="3642" y="16"/>
                  </a:lnTo>
                  <a:lnTo>
                    <a:pt x="3642" y="16"/>
                  </a:lnTo>
                  <a:lnTo>
                    <a:pt x="3642" y="16"/>
                  </a:lnTo>
                  <a:lnTo>
                    <a:pt x="3642" y="16"/>
                  </a:lnTo>
                  <a:lnTo>
                    <a:pt x="3642" y="16"/>
                  </a:lnTo>
                  <a:lnTo>
                    <a:pt x="3646" y="18"/>
                  </a:lnTo>
                  <a:lnTo>
                    <a:pt x="3646" y="18"/>
                  </a:lnTo>
                  <a:lnTo>
                    <a:pt x="3646" y="18"/>
                  </a:lnTo>
                  <a:lnTo>
                    <a:pt x="3646" y="18"/>
                  </a:lnTo>
                  <a:lnTo>
                    <a:pt x="3648" y="16"/>
                  </a:lnTo>
                  <a:lnTo>
                    <a:pt x="3648" y="16"/>
                  </a:lnTo>
                  <a:lnTo>
                    <a:pt x="3648" y="16"/>
                  </a:lnTo>
                  <a:lnTo>
                    <a:pt x="3648" y="16"/>
                  </a:lnTo>
                  <a:lnTo>
                    <a:pt x="3650" y="16"/>
                  </a:lnTo>
                  <a:lnTo>
                    <a:pt x="3650" y="16"/>
                  </a:lnTo>
                  <a:lnTo>
                    <a:pt x="3652" y="16"/>
                  </a:lnTo>
                  <a:lnTo>
                    <a:pt x="3652" y="16"/>
                  </a:lnTo>
                  <a:lnTo>
                    <a:pt x="3652" y="16"/>
                  </a:lnTo>
                  <a:lnTo>
                    <a:pt x="3652" y="16"/>
                  </a:lnTo>
                  <a:lnTo>
                    <a:pt x="3654" y="16"/>
                  </a:lnTo>
                  <a:lnTo>
                    <a:pt x="3654" y="16"/>
                  </a:lnTo>
                  <a:lnTo>
                    <a:pt x="3654" y="16"/>
                  </a:lnTo>
                  <a:lnTo>
                    <a:pt x="3654" y="16"/>
                  </a:lnTo>
                  <a:lnTo>
                    <a:pt x="3656" y="14"/>
                  </a:lnTo>
                  <a:lnTo>
                    <a:pt x="3658" y="14"/>
                  </a:lnTo>
                  <a:lnTo>
                    <a:pt x="3658" y="14"/>
                  </a:lnTo>
                  <a:lnTo>
                    <a:pt x="3658" y="16"/>
                  </a:lnTo>
                  <a:lnTo>
                    <a:pt x="3658" y="16"/>
                  </a:lnTo>
                  <a:lnTo>
                    <a:pt x="3658" y="16"/>
                  </a:lnTo>
                  <a:lnTo>
                    <a:pt x="3662" y="20"/>
                  </a:lnTo>
                  <a:lnTo>
                    <a:pt x="3662" y="20"/>
                  </a:lnTo>
                  <a:lnTo>
                    <a:pt x="3668" y="20"/>
                  </a:lnTo>
                  <a:lnTo>
                    <a:pt x="3672" y="20"/>
                  </a:lnTo>
                  <a:lnTo>
                    <a:pt x="3672" y="20"/>
                  </a:lnTo>
                  <a:lnTo>
                    <a:pt x="3678" y="22"/>
                  </a:lnTo>
                  <a:lnTo>
                    <a:pt x="3684" y="22"/>
                  </a:lnTo>
                  <a:lnTo>
                    <a:pt x="3684" y="22"/>
                  </a:lnTo>
                  <a:lnTo>
                    <a:pt x="3688" y="20"/>
                  </a:lnTo>
                  <a:lnTo>
                    <a:pt x="3688" y="20"/>
                  </a:lnTo>
                  <a:lnTo>
                    <a:pt x="3690" y="20"/>
                  </a:lnTo>
                  <a:lnTo>
                    <a:pt x="3690" y="20"/>
                  </a:lnTo>
                  <a:lnTo>
                    <a:pt x="3692" y="18"/>
                  </a:lnTo>
                  <a:lnTo>
                    <a:pt x="3692" y="18"/>
                  </a:lnTo>
                  <a:lnTo>
                    <a:pt x="3692" y="18"/>
                  </a:lnTo>
                  <a:lnTo>
                    <a:pt x="3692" y="18"/>
                  </a:lnTo>
                  <a:lnTo>
                    <a:pt x="3692" y="18"/>
                  </a:lnTo>
                  <a:lnTo>
                    <a:pt x="3692" y="18"/>
                  </a:lnTo>
                  <a:lnTo>
                    <a:pt x="3692" y="18"/>
                  </a:lnTo>
                  <a:lnTo>
                    <a:pt x="3692" y="18"/>
                  </a:lnTo>
                  <a:lnTo>
                    <a:pt x="3694" y="18"/>
                  </a:lnTo>
                  <a:lnTo>
                    <a:pt x="3694" y="18"/>
                  </a:lnTo>
                  <a:lnTo>
                    <a:pt x="3698" y="18"/>
                  </a:lnTo>
                  <a:lnTo>
                    <a:pt x="3698" y="18"/>
                  </a:lnTo>
                  <a:lnTo>
                    <a:pt x="3702" y="16"/>
                  </a:lnTo>
                  <a:lnTo>
                    <a:pt x="3702" y="16"/>
                  </a:lnTo>
                  <a:lnTo>
                    <a:pt x="3708" y="18"/>
                  </a:lnTo>
                  <a:lnTo>
                    <a:pt x="3708" y="18"/>
                  </a:lnTo>
                  <a:lnTo>
                    <a:pt x="3710" y="18"/>
                  </a:lnTo>
                  <a:lnTo>
                    <a:pt x="3710" y="18"/>
                  </a:lnTo>
                  <a:lnTo>
                    <a:pt x="3714" y="18"/>
                  </a:lnTo>
                  <a:lnTo>
                    <a:pt x="3714" y="18"/>
                  </a:lnTo>
                  <a:lnTo>
                    <a:pt x="3716" y="18"/>
                  </a:lnTo>
                  <a:lnTo>
                    <a:pt x="3716" y="18"/>
                  </a:lnTo>
                  <a:lnTo>
                    <a:pt x="3720" y="18"/>
                  </a:lnTo>
                  <a:lnTo>
                    <a:pt x="3720" y="18"/>
                  </a:lnTo>
                  <a:lnTo>
                    <a:pt x="3726" y="18"/>
                  </a:lnTo>
                  <a:lnTo>
                    <a:pt x="3726" y="18"/>
                  </a:lnTo>
                  <a:lnTo>
                    <a:pt x="3732" y="18"/>
                  </a:lnTo>
                  <a:lnTo>
                    <a:pt x="3732" y="18"/>
                  </a:lnTo>
                  <a:lnTo>
                    <a:pt x="3734" y="18"/>
                  </a:lnTo>
                  <a:lnTo>
                    <a:pt x="3734" y="18"/>
                  </a:lnTo>
                  <a:lnTo>
                    <a:pt x="3740" y="18"/>
                  </a:lnTo>
                  <a:lnTo>
                    <a:pt x="3740" y="18"/>
                  </a:lnTo>
                  <a:lnTo>
                    <a:pt x="3748" y="18"/>
                  </a:lnTo>
                  <a:lnTo>
                    <a:pt x="3748" y="18"/>
                  </a:lnTo>
                  <a:lnTo>
                    <a:pt x="3756" y="18"/>
                  </a:lnTo>
                  <a:lnTo>
                    <a:pt x="3756" y="18"/>
                  </a:lnTo>
                  <a:lnTo>
                    <a:pt x="3760" y="20"/>
                  </a:lnTo>
                  <a:lnTo>
                    <a:pt x="3760" y="20"/>
                  </a:lnTo>
                  <a:lnTo>
                    <a:pt x="3764" y="20"/>
                  </a:lnTo>
                  <a:lnTo>
                    <a:pt x="3764" y="20"/>
                  </a:lnTo>
                  <a:lnTo>
                    <a:pt x="3770" y="20"/>
                  </a:lnTo>
                  <a:lnTo>
                    <a:pt x="3770" y="20"/>
                  </a:lnTo>
                  <a:lnTo>
                    <a:pt x="3772" y="20"/>
                  </a:lnTo>
                  <a:lnTo>
                    <a:pt x="3772" y="20"/>
                  </a:lnTo>
                  <a:lnTo>
                    <a:pt x="3776" y="20"/>
                  </a:lnTo>
                  <a:lnTo>
                    <a:pt x="3776" y="20"/>
                  </a:lnTo>
                  <a:lnTo>
                    <a:pt x="3778" y="20"/>
                  </a:lnTo>
                  <a:lnTo>
                    <a:pt x="3780" y="20"/>
                  </a:lnTo>
                  <a:lnTo>
                    <a:pt x="3780" y="20"/>
                  </a:lnTo>
                  <a:lnTo>
                    <a:pt x="3782" y="20"/>
                  </a:lnTo>
                  <a:lnTo>
                    <a:pt x="3782" y="20"/>
                  </a:lnTo>
                  <a:lnTo>
                    <a:pt x="3784" y="20"/>
                  </a:lnTo>
                  <a:lnTo>
                    <a:pt x="3784" y="20"/>
                  </a:lnTo>
                  <a:lnTo>
                    <a:pt x="3784" y="20"/>
                  </a:lnTo>
                  <a:lnTo>
                    <a:pt x="3784" y="20"/>
                  </a:lnTo>
                  <a:lnTo>
                    <a:pt x="3786" y="20"/>
                  </a:lnTo>
                  <a:lnTo>
                    <a:pt x="3786" y="20"/>
                  </a:lnTo>
                  <a:lnTo>
                    <a:pt x="3786" y="20"/>
                  </a:lnTo>
                  <a:lnTo>
                    <a:pt x="3786" y="20"/>
                  </a:lnTo>
                  <a:lnTo>
                    <a:pt x="3788" y="20"/>
                  </a:lnTo>
                  <a:lnTo>
                    <a:pt x="3788" y="20"/>
                  </a:lnTo>
                  <a:lnTo>
                    <a:pt x="3790" y="22"/>
                  </a:lnTo>
                  <a:lnTo>
                    <a:pt x="3790" y="22"/>
                  </a:lnTo>
                  <a:lnTo>
                    <a:pt x="3794" y="22"/>
                  </a:lnTo>
                  <a:lnTo>
                    <a:pt x="3794" y="22"/>
                  </a:lnTo>
                  <a:lnTo>
                    <a:pt x="3796" y="22"/>
                  </a:lnTo>
                  <a:lnTo>
                    <a:pt x="3796" y="22"/>
                  </a:lnTo>
                  <a:lnTo>
                    <a:pt x="3796" y="22"/>
                  </a:lnTo>
                  <a:lnTo>
                    <a:pt x="3796" y="22"/>
                  </a:lnTo>
                  <a:lnTo>
                    <a:pt x="3796" y="22"/>
                  </a:lnTo>
                  <a:lnTo>
                    <a:pt x="3796" y="22"/>
                  </a:lnTo>
                  <a:lnTo>
                    <a:pt x="3798" y="20"/>
                  </a:lnTo>
                  <a:lnTo>
                    <a:pt x="3798" y="20"/>
                  </a:lnTo>
                  <a:lnTo>
                    <a:pt x="3802" y="22"/>
                  </a:lnTo>
                  <a:lnTo>
                    <a:pt x="3802" y="22"/>
                  </a:lnTo>
                  <a:lnTo>
                    <a:pt x="3802" y="20"/>
                  </a:lnTo>
                  <a:lnTo>
                    <a:pt x="3802" y="20"/>
                  </a:lnTo>
                  <a:lnTo>
                    <a:pt x="3804" y="20"/>
                  </a:lnTo>
                  <a:lnTo>
                    <a:pt x="3804" y="20"/>
                  </a:lnTo>
                  <a:lnTo>
                    <a:pt x="3804" y="22"/>
                  </a:lnTo>
                  <a:lnTo>
                    <a:pt x="3804" y="22"/>
                  </a:lnTo>
                  <a:lnTo>
                    <a:pt x="3806" y="22"/>
                  </a:lnTo>
                  <a:lnTo>
                    <a:pt x="3806" y="22"/>
                  </a:lnTo>
                  <a:lnTo>
                    <a:pt x="3806" y="22"/>
                  </a:lnTo>
                  <a:lnTo>
                    <a:pt x="3806" y="22"/>
                  </a:lnTo>
                  <a:lnTo>
                    <a:pt x="3808" y="22"/>
                  </a:lnTo>
                  <a:lnTo>
                    <a:pt x="3808" y="22"/>
                  </a:lnTo>
                  <a:lnTo>
                    <a:pt x="3808" y="22"/>
                  </a:lnTo>
                  <a:lnTo>
                    <a:pt x="3808" y="22"/>
                  </a:lnTo>
                  <a:lnTo>
                    <a:pt x="3808" y="22"/>
                  </a:lnTo>
                  <a:lnTo>
                    <a:pt x="3808" y="22"/>
                  </a:lnTo>
                  <a:lnTo>
                    <a:pt x="3808" y="22"/>
                  </a:lnTo>
                  <a:lnTo>
                    <a:pt x="3808" y="22"/>
                  </a:lnTo>
                  <a:lnTo>
                    <a:pt x="3808" y="22"/>
                  </a:lnTo>
                  <a:lnTo>
                    <a:pt x="3808" y="22"/>
                  </a:lnTo>
                  <a:lnTo>
                    <a:pt x="3810" y="22"/>
                  </a:lnTo>
                  <a:lnTo>
                    <a:pt x="3810" y="22"/>
                  </a:lnTo>
                  <a:lnTo>
                    <a:pt x="3810" y="22"/>
                  </a:lnTo>
                  <a:lnTo>
                    <a:pt x="3810" y="22"/>
                  </a:lnTo>
                  <a:lnTo>
                    <a:pt x="3810" y="22"/>
                  </a:lnTo>
                  <a:lnTo>
                    <a:pt x="3810" y="22"/>
                  </a:lnTo>
                  <a:lnTo>
                    <a:pt x="3810" y="22"/>
                  </a:lnTo>
                  <a:lnTo>
                    <a:pt x="3810" y="22"/>
                  </a:lnTo>
                  <a:lnTo>
                    <a:pt x="3810" y="22"/>
                  </a:lnTo>
                  <a:lnTo>
                    <a:pt x="3810" y="22"/>
                  </a:lnTo>
                  <a:lnTo>
                    <a:pt x="3812" y="22"/>
                  </a:lnTo>
                  <a:lnTo>
                    <a:pt x="3812" y="22"/>
                  </a:lnTo>
                  <a:lnTo>
                    <a:pt x="3814" y="22"/>
                  </a:lnTo>
                  <a:lnTo>
                    <a:pt x="3814" y="22"/>
                  </a:lnTo>
                  <a:lnTo>
                    <a:pt x="3816" y="22"/>
                  </a:lnTo>
                  <a:lnTo>
                    <a:pt x="3816" y="22"/>
                  </a:lnTo>
                  <a:lnTo>
                    <a:pt x="3818" y="22"/>
                  </a:lnTo>
                  <a:lnTo>
                    <a:pt x="3818" y="22"/>
                  </a:lnTo>
                  <a:lnTo>
                    <a:pt x="3822" y="22"/>
                  </a:lnTo>
                  <a:lnTo>
                    <a:pt x="3822" y="22"/>
                  </a:lnTo>
                  <a:lnTo>
                    <a:pt x="3824" y="22"/>
                  </a:lnTo>
                  <a:lnTo>
                    <a:pt x="3824" y="22"/>
                  </a:lnTo>
                  <a:lnTo>
                    <a:pt x="3828" y="24"/>
                  </a:lnTo>
                  <a:lnTo>
                    <a:pt x="3828" y="24"/>
                  </a:lnTo>
                  <a:lnTo>
                    <a:pt x="3828" y="22"/>
                  </a:lnTo>
                  <a:lnTo>
                    <a:pt x="3828" y="22"/>
                  </a:lnTo>
                  <a:lnTo>
                    <a:pt x="3830" y="24"/>
                  </a:lnTo>
                  <a:lnTo>
                    <a:pt x="3830" y="24"/>
                  </a:lnTo>
                  <a:lnTo>
                    <a:pt x="3832" y="24"/>
                  </a:lnTo>
                  <a:lnTo>
                    <a:pt x="3832" y="24"/>
                  </a:lnTo>
                  <a:lnTo>
                    <a:pt x="3834" y="24"/>
                  </a:lnTo>
                  <a:lnTo>
                    <a:pt x="3834" y="24"/>
                  </a:lnTo>
                  <a:lnTo>
                    <a:pt x="3836" y="24"/>
                  </a:lnTo>
                  <a:lnTo>
                    <a:pt x="3836" y="24"/>
                  </a:lnTo>
                  <a:lnTo>
                    <a:pt x="3838" y="24"/>
                  </a:lnTo>
                  <a:lnTo>
                    <a:pt x="3838" y="24"/>
                  </a:lnTo>
                  <a:lnTo>
                    <a:pt x="3838" y="24"/>
                  </a:lnTo>
                  <a:lnTo>
                    <a:pt x="3838" y="24"/>
                  </a:lnTo>
                  <a:lnTo>
                    <a:pt x="3840" y="24"/>
                  </a:lnTo>
                  <a:lnTo>
                    <a:pt x="3840" y="24"/>
                  </a:lnTo>
                  <a:lnTo>
                    <a:pt x="3840" y="24"/>
                  </a:lnTo>
                  <a:lnTo>
                    <a:pt x="3840" y="24"/>
                  </a:lnTo>
                  <a:lnTo>
                    <a:pt x="3846" y="24"/>
                  </a:lnTo>
                  <a:lnTo>
                    <a:pt x="3846" y="24"/>
                  </a:lnTo>
                  <a:lnTo>
                    <a:pt x="3850" y="26"/>
                  </a:lnTo>
                  <a:lnTo>
                    <a:pt x="3850" y="26"/>
                  </a:lnTo>
                  <a:lnTo>
                    <a:pt x="3860" y="26"/>
                  </a:lnTo>
                  <a:lnTo>
                    <a:pt x="3860" y="26"/>
                  </a:lnTo>
                  <a:lnTo>
                    <a:pt x="3864" y="24"/>
                  </a:lnTo>
                  <a:lnTo>
                    <a:pt x="3864" y="24"/>
                  </a:lnTo>
                  <a:lnTo>
                    <a:pt x="3868" y="26"/>
                  </a:lnTo>
                  <a:lnTo>
                    <a:pt x="3868" y="26"/>
                  </a:lnTo>
                  <a:lnTo>
                    <a:pt x="3876" y="26"/>
                  </a:lnTo>
                  <a:lnTo>
                    <a:pt x="3876" y="26"/>
                  </a:lnTo>
                  <a:lnTo>
                    <a:pt x="3878" y="26"/>
                  </a:lnTo>
                  <a:lnTo>
                    <a:pt x="3878" y="26"/>
                  </a:lnTo>
                  <a:lnTo>
                    <a:pt x="3890" y="28"/>
                  </a:lnTo>
                  <a:lnTo>
                    <a:pt x="3890" y="28"/>
                  </a:lnTo>
                  <a:lnTo>
                    <a:pt x="3892" y="28"/>
                  </a:lnTo>
                  <a:lnTo>
                    <a:pt x="3892" y="28"/>
                  </a:lnTo>
                  <a:lnTo>
                    <a:pt x="3902" y="28"/>
                  </a:lnTo>
                  <a:lnTo>
                    <a:pt x="3902" y="28"/>
                  </a:lnTo>
                  <a:lnTo>
                    <a:pt x="3904" y="30"/>
                  </a:lnTo>
                  <a:lnTo>
                    <a:pt x="3904" y="30"/>
                  </a:lnTo>
                  <a:lnTo>
                    <a:pt x="3908" y="28"/>
                  </a:lnTo>
                  <a:lnTo>
                    <a:pt x="3908" y="28"/>
                  </a:lnTo>
                  <a:lnTo>
                    <a:pt x="3910" y="28"/>
                  </a:lnTo>
                  <a:lnTo>
                    <a:pt x="3910" y="28"/>
                  </a:lnTo>
                  <a:lnTo>
                    <a:pt x="3912" y="28"/>
                  </a:lnTo>
                  <a:lnTo>
                    <a:pt x="3912" y="28"/>
                  </a:lnTo>
                  <a:lnTo>
                    <a:pt x="3918" y="30"/>
                  </a:lnTo>
                  <a:lnTo>
                    <a:pt x="3918" y="30"/>
                  </a:lnTo>
                  <a:lnTo>
                    <a:pt x="3922" y="30"/>
                  </a:lnTo>
                  <a:lnTo>
                    <a:pt x="3922" y="30"/>
                  </a:lnTo>
                  <a:lnTo>
                    <a:pt x="3924" y="30"/>
                  </a:lnTo>
                  <a:lnTo>
                    <a:pt x="3924" y="30"/>
                  </a:lnTo>
                  <a:lnTo>
                    <a:pt x="3924" y="30"/>
                  </a:lnTo>
                  <a:lnTo>
                    <a:pt x="3924" y="30"/>
                  </a:lnTo>
                  <a:lnTo>
                    <a:pt x="3926" y="30"/>
                  </a:lnTo>
                  <a:lnTo>
                    <a:pt x="3926" y="30"/>
                  </a:lnTo>
                  <a:lnTo>
                    <a:pt x="3926" y="30"/>
                  </a:lnTo>
                  <a:lnTo>
                    <a:pt x="3926" y="30"/>
                  </a:lnTo>
                  <a:lnTo>
                    <a:pt x="3930" y="32"/>
                  </a:lnTo>
                  <a:lnTo>
                    <a:pt x="3930" y="32"/>
                  </a:lnTo>
                  <a:lnTo>
                    <a:pt x="3906" y="32"/>
                  </a:lnTo>
                  <a:lnTo>
                    <a:pt x="3906" y="32"/>
                  </a:lnTo>
                  <a:lnTo>
                    <a:pt x="3906" y="32"/>
                  </a:lnTo>
                  <a:lnTo>
                    <a:pt x="3906" y="32"/>
                  </a:lnTo>
                  <a:lnTo>
                    <a:pt x="3906" y="32"/>
                  </a:lnTo>
                  <a:lnTo>
                    <a:pt x="3904" y="32"/>
                  </a:lnTo>
                  <a:lnTo>
                    <a:pt x="3904" y="32"/>
                  </a:lnTo>
                  <a:lnTo>
                    <a:pt x="3904" y="32"/>
                  </a:lnTo>
                  <a:lnTo>
                    <a:pt x="3904" y="32"/>
                  </a:lnTo>
                  <a:lnTo>
                    <a:pt x="3904" y="32"/>
                  </a:lnTo>
                  <a:lnTo>
                    <a:pt x="3904" y="32"/>
                  </a:lnTo>
                  <a:lnTo>
                    <a:pt x="3898" y="34"/>
                  </a:lnTo>
                  <a:lnTo>
                    <a:pt x="3898" y="34"/>
                  </a:lnTo>
                  <a:lnTo>
                    <a:pt x="3892" y="36"/>
                  </a:lnTo>
                  <a:lnTo>
                    <a:pt x="3892" y="36"/>
                  </a:lnTo>
                  <a:lnTo>
                    <a:pt x="3890" y="36"/>
                  </a:lnTo>
                  <a:lnTo>
                    <a:pt x="3890" y="36"/>
                  </a:lnTo>
                  <a:lnTo>
                    <a:pt x="3888" y="36"/>
                  </a:lnTo>
                  <a:lnTo>
                    <a:pt x="3888" y="36"/>
                  </a:lnTo>
                  <a:lnTo>
                    <a:pt x="3886" y="36"/>
                  </a:lnTo>
                  <a:lnTo>
                    <a:pt x="3886" y="36"/>
                  </a:lnTo>
                  <a:lnTo>
                    <a:pt x="3886" y="36"/>
                  </a:lnTo>
                  <a:lnTo>
                    <a:pt x="3886" y="36"/>
                  </a:lnTo>
                  <a:lnTo>
                    <a:pt x="3886" y="36"/>
                  </a:lnTo>
                  <a:lnTo>
                    <a:pt x="3886" y="36"/>
                  </a:lnTo>
                  <a:lnTo>
                    <a:pt x="3884" y="36"/>
                  </a:lnTo>
                  <a:lnTo>
                    <a:pt x="3884" y="36"/>
                  </a:lnTo>
                  <a:lnTo>
                    <a:pt x="3882" y="36"/>
                  </a:lnTo>
                  <a:lnTo>
                    <a:pt x="3882" y="36"/>
                  </a:lnTo>
                  <a:lnTo>
                    <a:pt x="3882" y="36"/>
                  </a:lnTo>
                  <a:lnTo>
                    <a:pt x="3882" y="36"/>
                  </a:lnTo>
                  <a:lnTo>
                    <a:pt x="3882" y="36"/>
                  </a:lnTo>
                  <a:lnTo>
                    <a:pt x="3882" y="36"/>
                  </a:lnTo>
                  <a:lnTo>
                    <a:pt x="3882" y="36"/>
                  </a:lnTo>
                  <a:lnTo>
                    <a:pt x="3882" y="36"/>
                  </a:lnTo>
                  <a:lnTo>
                    <a:pt x="3878" y="36"/>
                  </a:lnTo>
                  <a:lnTo>
                    <a:pt x="3878" y="36"/>
                  </a:lnTo>
                  <a:lnTo>
                    <a:pt x="3878" y="36"/>
                  </a:lnTo>
                  <a:lnTo>
                    <a:pt x="3878" y="36"/>
                  </a:lnTo>
                  <a:lnTo>
                    <a:pt x="3878" y="36"/>
                  </a:lnTo>
                  <a:lnTo>
                    <a:pt x="3878" y="36"/>
                  </a:lnTo>
                  <a:lnTo>
                    <a:pt x="3876" y="36"/>
                  </a:lnTo>
                  <a:lnTo>
                    <a:pt x="3876" y="36"/>
                  </a:lnTo>
                  <a:lnTo>
                    <a:pt x="3874" y="36"/>
                  </a:lnTo>
                  <a:lnTo>
                    <a:pt x="3874" y="36"/>
                  </a:lnTo>
                  <a:lnTo>
                    <a:pt x="3874" y="36"/>
                  </a:lnTo>
                  <a:lnTo>
                    <a:pt x="3874" y="36"/>
                  </a:lnTo>
                  <a:lnTo>
                    <a:pt x="3874" y="36"/>
                  </a:lnTo>
                  <a:lnTo>
                    <a:pt x="3874" y="38"/>
                  </a:lnTo>
                  <a:lnTo>
                    <a:pt x="3874" y="38"/>
                  </a:lnTo>
                  <a:lnTo>
                    <a:pt x="3870" y="38"/>
                  </a:lnTo>
                  <a:lnTo>
                    <a:pt x="3870" y="38"/>
                  </a:lnTo>
                  <a:lnTo>
                    <a:pt x="3864" y="38"/>
                  </a:lnTo>
                  <a:lnTo>
                    <a:pt x="3864" y="38"/>
                  </a:lnTo>
                  <a:lnTo>
                    <a:pt x="3854" y="38"/>
                  </a:lnTo>
                  <a:lnTo>
                    <a:pt x="3854" y="38"/>
                  </a:lnTo>
                  <a:lnTo>
                    <a:pt x="3850" y="36"/>
                  </a:lnTo>
                  <a:lnTo>
                    <a:pt x="3850" y="36"/>
                  </a:lnTo>
                  <a:lnTo>
                    <a:pt x="3846" y="34"/>
                  </a:lnTo>
                  <a:lnTo>
                    <a:pt x="3846" y="34"/>
                  </a:lnTo>
                  <a:lnTo>
                    <a:pt x="3846" y="34"/>
                  </a:lnTo>
                  <a:lnTo>
                    <a:pt x="3846" y="34"/>
                  </a:lnTo>
                  <a:lnTo>
                    <a:pt x="3842" y="34"/>
                  </a:lnTo>
                  <a:lnTo>
                    <a:pt x="3842" y="34"/>
                  </a:lnTo>
                  <a:lnTo>
                    <a:pt x="3842" y="36"/>
                  </a:lnTo>
                  <a:lnTo>
                    <a:pt x="3842" y="36"/>
                  </a:lnTo>
                  <a:lnTo>
                    <a:pt x="3842" y="36"/>
                  </a:lnTo>
                  <a:lnTo>
                    <a:pt x="3842" y="36"/>
                  </a:lnTo>
                  <a:lnTo>
                    <a:pt x="3842" y="36"/>
                  </a:lnTo>
                  <a:lnTo>
                    <a:pt x="3842" y="36"/>
                  </a:lnTo>
                  <a:lnTo>
                    <a:pt x="3842" y="36"/>
                  </a:lnTo>
                  <a:lnTo>
                    <a:pt x="3840" y="38"/>
                  </a:lnTo>
                  <a:lnTo>
                    <a:pt x="3840" y="38"/>
                  </a:lnTo>
                  <a:lnTo>
                    <a:pt x="3832" y="38"/>
                  </a:lnTo>
                  <a:lnTo>
                    <a:pt x="3832" y="38"/>
                  </a:lnTo>
                  <a:lnTo>
                    <a:pt x="3830" y="38"/>
                  </a:lnTo>
                  <a:lnTo>
                    <a:pt x="3830" y="38"/>
                  </a:lnTo>
                  <a:lnTo>
                    <a:pt x="3828" y="38"/>
                  </a:lnTo>
                  <a:lnTo>
                    <a:pt x="3828" y="38"/>
                  </a:lnTo>
                  <a:lnTo>
                    <a:pt x="3826" y="38"/>
                  </a:lnTo>
                  <a:lnTo>
                    <a:pt x="3826" y="38"/>
                  </a:lnTo>
                  <a:lnTo>
                    <a:pt x="3824" y="38"/>
                  </a:lnTo>
                  <a:lnTo>
                    <a:pt x="3824" y="38"/>
                  </a:lnTo>
                  <a:lnTo>
                    <a:pt x="3824" y="38"/>
                  </a:lnTo>
                  <a:lnTo>
                    <a:pt x="3824" y="38"/>
                  </a:lnTo>
                  <a:lnTo>
                    <a:pt x="3824" y="38"/>
                  </a:lnTo>
                  <a:lnTo>
                    <a:pt x="3824" y="38"/>
                  </a:lnTo>
                  <a:lnTo>
                    <a:pt x="3822" y="38"/>
                  </a:lnTo>
                  <a:lnTo>
                    <a:pt x="3822" y="38"/>
                  </a:lnTo>
                  <a:lnTo>
                    <a:pt x="3820" y="38"/>
                  </a:lnTo>
                  <a:lnTo>
                    <a:pt x="3820" y="38"/>
                  </a:lnTo>
                  <a:lnTo>
                    <a:pt x="3820" y="38"/>
                  </a:lnTo>
                  <a:lnTo>
                    <a:pt x="3820" y="38"/>
                  </a:lnTo>
                  <a:lnTo>
                    <a:pt x="3812" y="40"/>
                  </a:lnTo>
                  <a:lnTo>
                    <a:pt x="3812" y="40"/>
                  </a:lnTo>
                  <a:lnTo>
                    <a:pt x="3810" y="40"/>
                  </a:lnTo>
                  <a:lnTo>
                    <a:pt x="3810" y="40"/>
                  </a:lnTo>
                  <a:lnTo>
                    <a:pt x="3810" y="40"/>
                  </a:lnTo>
                  <a:lnTo>
                    <a:pt x="3810" y="40"/>
                  </a:lnTo>
                  <a:lnTo>
                    <a:pt x="3810" y="40"/>
                  </a:lnTo>
                  <a:lnTo>
                    <a:pt x="3810" y="40"/>
                  </a:lnTo>
                  <a:lnTo>
                    <a:pt x="3808" y="40"/>
                  </a:lnTo>
                  <a:lnTo>
                    <a:pt x="3808" y="40"/>
                  </a:lnTo>
                  <a:lnTo>
                    <a:pt x="3808" y="40"/>
                  </a:lnTo>
                  <a:lnTo>
                    <a:pt x="3808" y="40"/>
                  </a:lnTo>
                  <a:lnTo>
                    <a:pt x="3808" y="40"/>
                  </a:lnTo>
                  <a:lnTo>
                    <a:pt x="3808" y="40"/>
                  </a:lnTo>
                  <a:lnTo>
                    <a:pt x="3806" y="42"/>
                  </a:lnTo>
                  <a:lnTo>
                    <a:pt x="3806" y="42"/>
                  </a:lnTo>
                  <a:lnTo>
                    <a:pt x="3806" y="42"/>
                  </a:lnTo>
                  <a:lnTo>
                    <a:pt x="3806" y="42"/>
                  </a:lnTo>
                  <a:lnTo>
                    <a:pt x="3802" y="42"/>
                  </a:lnTo>
                  <a:lnTo>
                    <a:pt x="3802" y="42"/>
                  </a:lnTo>
                  <a:lnTo>
                    <a:pt x="3800" y="42"/>
                  </a:lnTo>
                  <a:lnTo>
                    <a:pt x="3800" y="42"/>
                  </a:lnTo>
                  <a:lnTo>
                    <a:pt x="3794" y="42"/>
                  </a:lnTo>
                  <a:lnTo>
                    <a:pt x="3794" y="42"/>
                  </a:lnTo>
                  <a:lnTo>
                    <a:pt x="3794" y="42"/>
                  </a:lnTo>
                  <a:lnTo>
                    <a:pt x="3794" y="42"/>
                  </a:lnTo>
                  <a:lnTo>
                    <a:pt x="3794" y="42"/>
                  </a:lnTo>
                  <a:lnTo>
                    <a:pt x="3794" y="42"/>
                  </a:lnTo>
                  <a:lnTo>
                    <a:pt x="3790" y="42"/>
                  </a:lnTo>
                  <a:lnTo>
                    <a:pt x="3790" y="42"/>
                  </a:lnTo>
                  <a:lnTo>
                    <a:pt x="3790" y="42"/>
                  </a:lnTo>
                  <a:lnTo>
                    <a:pt x="3790" y="42"/>
                  </a:lnTo>
                  <a:lnTo>
                    <a:pt x="3788" y="42"/>
                  </a:lnTo>
                  <a:lnTo>
                    <a:pt x="3788" y="42"/>
                  </a:lnTo>
                  <a:lnTo>
                    <a:pt x="3782" y="42"/>
                  </a:lnTo>
                  <a:lnTo>
                    <a:pt x="3782" y="42"/>
                  </a:lnTo>
                  <a:lnTo>
                    <a:pt x="3780" y="42"/>
                  </a:lnTo>
                  <a:lnTo>
                    <a:pt x="3780" y="42"/>
                  </a:lnTo>
                  <a:lnTo>
                    <a:pt x="3772" y="42"/>
                  </a:lnTo>
                  <a:lnTo>
                    <a:pt x="3772" y="42"/>
                  </a:lnTo>
                  <a:lnTo>
                    <a:pt x="3762" y="40"/>
                  </a:lnTo>
                  <a:lnTo>
                    <a:pt x="3762" y="40"/>
                  </a:lnTo>
                  <a:lnTo>
                    <a:pt x="3758" y="42"/>
                  </a:lnTo>
                  <a:lnTo>
                    <a:pt x="3758" y="42"/>
                  </a:lnTo>
                  <a:lnTo>
                    <a:pt x="3750" y="42"/>
                  </a:lnTo>
                  <a:lnTo>
                    <a:pt x="3750" y="42"/>
                  </a:lnTo>
                  <a:lnTo>
                    <a:pt x="3750" y="42"/>
                  </a:lnTo>
                  <a:lnTo>
                    <a:pt x="3750" y="42"/>
                  </a:lnTo>
                  <a:lnTo>
                    <a:pt x="3750" y="42"/>
                  </a:lnTo>
                  <a:lnTo>
                    <a:pt x="3750" y="42"/>
                  </a:lnTo>
                  <a:lnTo>
                    <a:pt x="3748" y="42"/>
                  </a:lnTo>
                  <a:lnTo>
                    <a:pt x="3748" y="42"/>
                  </a:lnTo>
                  <a:lnTo>
                    <a:pt x="3748" y="42"/>
                  </a:lnTo>
                  <a:lnTo>
                    <a:pt x="3748" y="42"/>
                  </a:lnTo>
                  <a:lnTo>
                    <a:pt x="3748" y="42"/>
                  </a:lnTo>
                  <a:lnTo>
                    <a:pt x="3748" y="42"/>
                  </a:lnTo>
                  <a:lnTo>
                    <a:pt x="3746" y="42"/>
                  </a:lnTo>
                  <a:lnTo>
                    <a:pt x="3746" y="42"/>
                  </a:lnTo>
                  <a:lnTo>
                    <a:pt x="3744" y="42"/>
                  </a:lnTo>
                  <a:lnTo>
                    <a:pt x="3744" y="42"/>
                  </a:lnTo>
                  <a:lnTo>
                    <a:pt x="3744" y="42"/>
                  </a:lnTo>
                  <a:lnTo>
                    <a:pt x="3744" y="42"/>
                  </a:lnTo>
                  <a:lnTo>
                    <a:pt x="3742" y="42"/>
                  </a:lnTo>
                  <a:lnTo>
                    <a:pt x="3742" y="42"/>
                  </a:lnTo>
                  <a:lnTo>
                    <a:pt x="3740" y="42"/>
                  </a:lnTo>
                  <a:lnTo>
                    <a:pt x="3740" y="42"/>
                  </a:lnTo>
                  <a:lnTo>
                    <a:pt x="3738" y="42"/>
                  </a:lnTo>
                  <a:lnTo>
                    <a:pt x="3738" y="42"/>
                  </a:lnTo>
                  <a:lnTo>
                    <a:pt x="3736" y="42"/>
                  </a:lnTo>
                  <a:lnTo>
                    <a:pt x="3736" y="42"/>
                  </a:lnTo>
                  <a:lnTo>
                    <a:pt x="3730" y="42"/>
                  </a:lnTo>
                  <a:lnTo>
                    <a:pt x="3730" y="42"/>
                  </a:lnTo>
                  <a:lnTo>
                    <a:pt x="3728" y="42"/>
                  </a:lnTo>
                  <a:lnTo>
                    <a:pt x="3728" y="42"/>
                  </a:lnTo>
                  <a:lnTo>
                    <a:pt x="3724" y="42"/>
                  </a:lnTo>
                  <a:lnTo>
                    <a:pt x="3724" y="42"/>
                  </a:lnTo>
                  <a:lnTo>
                    <a:pt x="3720" y="42"/>
                  </a:lnTo>
                  <a:lnTo>
                    <a:pt x="3720" y="42"/>
                  </a:lnTo>
                  <a:lnTo>
                    <a:pt x="3718" y="42"/>
                  </a:lnTo>
                  <a:lnTo>
                    <a:pt x="3718" y="42"/>
                  </a:lnTo>
                  <a:lnTo>
                    <a:pt x="3714" y="42"/>
                  </a:lnTo>
                  <a:lnTo>
                    <a:pt x="3714" y="42"/>
                  </a:lnTo>
                  <a:lnTo>
                    <a:pt x="3710" y="44"/>
                  </a:lnTo>
                  <a:lnTo>
                    <a:pt x="3710" y="44"/>
                  </a:lnTo>
                  <a:lnTo>
                    <a:pt x="3710" y="44"/>
                  </a:lnTo>
                  <a:lnTo>
                    <a:pt x="3710" y="44"/>
                  </a:lnTo>
                  <a:lnTo>
                    <a:pt x="3708" y="44"/>
                  </a:lnTo>
                  <a:lnTo>
                    <a:pt x="3708" y="44"/>
                  </a:lnTo>
                  <a:lnTo>
                    <a:pt x="3708" y="44"/>
                  </a:lnTo>
                  <a:lnTo>
                    <a:pt x="3708" y="44"/>
                  </a:lnTo>
                  <a:lnTo>
                    <a:pt x="3708" y="44"/>
                  </a:lnTo>
                  <a:lnTo>
                    <a:pt x="3708" y="44"/>
                  </a:lnTo>
                  <a:lnTo>
                    <a:pt x="3706" y="44"/>
                  </a:lnTo>
                  <a:lnTo>
                    <a:pt x="3706" y="44"/>
                  </a:lnTo>
                  <a:lnTo>
                    <a:pt x="3704" y="44"/>
                  </a:lnTo>
                  <a:lnTo>
                    <a:pt x="3704" y="44"/>
                  </a:lnTo>
                  <a:lnTo>
                    <a:pt x="3704" y="44"/>
                  </a:lnTo>
                  <a:lnTo>
                    <a:pt x="3704" y="44"/>
                  </a:lnTo>
                  <a:lnTo>
                    <a:pt x="3698" y="46"/>
                  </a:lnTo>
                  <a:lnTo>
                    <a:pt x="3698" y="46"/>
                  </a:lnTo>
                  <a:lnTo>
                    <a:pt x="3698" y="46"/>
                  </a:lnTo>
                  <a:lnTo>
                    <a:pt x="3698" y="46"/>
                  </a:lnTo>
                  <a:lnTo>
                    <a:pt x="3690" y="46"/>
                  </a:lnTo>
                  <a:lnTo>
                    <a:pt x="3690" y="46"/>
                  </a:lnTo>
                  <a:lnTo>
                    <a:pt x="3688" y="46"/>
                  </a:lnTo>
                  <a:lnTo>
                    <a:pt x="3688" y="46"/>
                  </a:lnTo>
                  <a:lnTo>
                    <a:pt x="3684" y="46"/>
                  </a:lnTo>
                  <a:lnTo>
                    <a:pt x="3684" y="46"/>
                  </a:lnTo>
                  <a:lnTo>
                    <a:pt x="3680" y="46"/>
                  </a:lnTo>
                  <a:lnTo>
                    <a:pt x="3680" y="46"/>
                  </a:lnTo>
                  <a:lnTo>
                    <a:pt x="3678" y="46"/>
                  </a:lnTo>
                  <a:lnTo>
                    <a:pt x="3678" y="46"/>
                  </a:lnTo>
                  <a:lnTo>
                    <a:pt x="3678" y="46"/>
                  </a:lnTo>
                  <a:lnTo>
                    <a:pt x="3678" y="46"/>
                  </a:lnTo>
                  <a:lnTo>
                    <a:pt x="3676" y="46"/>
                  </a:lnTo>
                  <a:lnTo>
                    <a:pt x="3676" y="46"/>
                  </a:lnTo>
                  <a:lnTo>
                    <a:pt x="3676" y="46"/>
                  </a:lnTo>
                  <a:lnTo>
                    <a:pt x="3676" y="46"/>
                  </a:lnTo>
                  <a:lnTo>
                    <a:pt x="3676" y="46"/>
                  </a:lnTo>
                  <a:lnTo>
                    <a:pt x="3676" y="46"/>
                  </a:lnTo>
                  <a:lnTo>
                    <a:pt x="3674" y="46"/>
                  </a:lnTo>
                  <a:lnTo>
                    <a:pt x="3674" y="46"/>
                  </a:lnTo>
                  <a:lnTo>
                    <a:pt x="3670" y="48"/>
                  </a:lnTo>
                  <a:lnTo>
                    <a:pt x="3670" y="48"/>
                  </a:lnTo>
                  <a:lnTo>
                    <a:pt x="3664" y="46"/>
                  </a:lnTo>
                  <a:lnTo>
                    <a:pt x="3664" y="46"/>
                  </a:lnTo>
                  <a:lnTo>
                    <a:pt x="3660" y="44"/>
                  </a:lnTo>
                  <a:lnTo>
                    <a:pt x="3660" y="44"/>
                  </a:lnTo>
                  <a:lnTo>
                    <a:pt x="3658" y="44"/>
                  </a:lnTo>
                  <a:lnTo>
                    <a:pt x="3658" y="44"/>
                  </a:lnTo>
                  <a:lnTo>
                    <a:pt x="3656" y="44"/>
                  </a:lnTo>
                  <a:lnTo>
                    <a:pt x="3656" y="44"/>
                  </a:lnTo>
                  <a:lnTo>
                    <a:pt x="3652" y="46"/>
                  </a:lnTo>
                  <a:lnTo>
                    <a:pt x="3652" y="46"/>
                  </a:lnTo>
                  <a:lnTo>
                    <a:pt x="3650" y="48"/>
                  </a:lnTo>
                  <a:lnTo>
                    <a:pt x="3650" y="48"/>
                  </a:lnTo>
                  <a:lnTo>
                    <a:pt x="3648" y="48"/>
                  </a:lnTo>
                  <a:lnTo>
                    <a:pt x="3648" y="48"/>
                  </a:lnTo>
                  <a:lnTo>
                    <a:pt x="3648" y="48"/>
                  </a:lnTo>
                  <a:lnTo>
                    <a:pt x="3648" y="48"/>
                  </a:lnTo>
                  <a:lnTo>
                    <a:pt x="3646" y="48"/>
                  </a:lnTo>
                  <a:lnTo>
                    <a:pt x="3646" y="48"/>
                  </a:lnTo>
                  <a:lnTo>
                    <a:pt x="3646" y="48"/>
                  </a:lnTo>
                  <a:lnTo>
                    <a:pt x="3646" y="48"/>
                  </a:lnTo>
                  <a:lnTo>
                    <a:pt x="3644" y="48"/>
                  </a:lnTo>
                  <a:lnTo>
                    <a:pt x="3644" y="48"/>
                  </a:lnTo>
                  <a:lnTo>
                    <a:pt x="3644" y="48"/>
                  </a:lnTo>
                  <a:lnTo>
                    <a:pt x="3644" y="48"/>
                  </a:lnTo>
                  <a:lnTo>
                    <a:pt x="3642" y="48"/>
                  </a:lnTo>
                  <a:lnTo>
                    <a:pt x="3642" y="48"/>
                  </a:lnTo>
                  <a:lnTo>
                    <a:pt x="3638" y="48"/>
                  </a:lnTo>
                  <a:lnTo>
                    <a:pt x="3638" y="48"/>
                  </a:lnTo>
                  <a:lnTo>
                    <a:pt x="3638" y="46"/>
                  </a:lnTo>
                  <a:lnTo>
                    <a:pt x="3638" y="46"/>
                  </a:lnTo>
                  <a:lnTo>
                    <a:pt x="3634" y="46"/>
                  </a:lnTo>
                  <a:lnTo>
                    <a:pt x="3634" y="46"/>
                  </a:lnTo>
                  <a:lnTo>
                    <a:pt x="3634" y="46"/>
                  </a:lnTo>
                  <a:lnTo>
                    <a:pt x="3634" y="46"/>
                  </a:lnTo>
                  <a:lnTo>
                    <a:pt x="3634" y="46"/>
                  </a:lnTo>
                  <a:lnTo>
                    <a:pt x="3634" y="46"/>
                  </a:lnTo>
                  <a:lnTo>
                    <a:pt x="3630" y="46"/>
                  </a:lnTo>
                  <a:lnTo>
                    <a:pt x="3630" y="46"/>
                  </a:lnTo>
                  <a:lnTo>
                    <a:pt x="3630" y="46"/>
                  </a:lnTo>
                  <a:lnTo>
                    <a:pt x="3630" y="46"/>
                  </a:lnTo>
                  <a:lnTo>
                    <a:pt x="3628" y="46"/>
                  </a:lnTo>
                  <a:lnTo>
                    <a:pt x="3628" y="46"/>
                  </a:lnTo>
                  <a:lnTo>
                    <a:pt x="3626" y="46"/>
                  </a:lnTo>
                  <a:lnTo>
                    <a:pt x="3626" y="46"/>
                  </a:lnTo>
                  <a:lnTo>
                    <a:pt x="3624" y="46"/>
                  </a:lnTo>
                  <a:lnTo>
                    <a:pt x="3624" y="46"/>
                  </a:lnTo>
                  <a:lnTo>
                    <a:pt x="3620" y="48"/>
                  </a:lnTo>
                  <a:lnTo>
                    <a:pt x="3620" y="48"/>
                  </a:lnTo>
                  <a:lnTo>
                    <a:pt x="3610" y="48"/>
                  </a:lnTo>
                  <a:lnTo>
                    <a:pt x="3610" y="48"/>
                  </a:lnTo>
                  <a:lnTo>
                    <a:pt x="3608" y="48"/>
                  </a:lnTo>
                  <a:lnTo>
                    <a:pt x="3608" y="48"/>
                  </a:lnTo>
                  <a:lnTo>
                    <a:pt x="3606" y="48"/>
                  </a:lnTo>
                  <a:lnTo>
                    <a:pt x="3606" y="48"/>
                  </a:lnTo>
                  <a:lnTo>
                    <a:pt x="3604" y="48"/>
                  </a:lnTo>
                  <a:lnTo>
                    <a:pt x="3604" y="48"/>
                  </a:lnTo>
                  <a:lnTo>
                    <a:pt x="3602" y="48"/>
                  </a:lnTo>
                  <a:lnTo>
                    <a:pt x="3602" y="48"/>
                  </a:lnTo>
                  <a:lnTo>
                    <a:pt x="3598" y="48"/>
                  </a:lnTo>
                  <a:lnTo>
                    <a:pt x="3598" y="48"/>
                  </a:lnTo>
                  <a:lnTo>
                    <a:pt x="3596" y="46"/>
                  </a:lnTo>
                  <a:lnTo>
                    <a:pt x="3596" y="46"/>
                  </a:lnTo>
                  <a:lnTo>
                    <a:pt x="3592" y="48"/>
                  </a:lnTo>
                  <a:lnTo>
                    <a:pt x="3592" y="48"/>
                  </a:lnTo>
                  <a:lnTo>
                    <a:pt x="3592" y="48"/>
                  </a:lnTo>
                  <a:lnTo>
                    <a:pt x="3592" y="48"/>
                  </a:lnTo>
                  <a:lnTo>
                    <a:pt x="3590" y="48"/>
                  </a:lnTo>
                  <a:lnTo>
                    <a:pt x="3590" y="48"/>
                  </a:lnTo>
                  <a:lnTo>
                    <a:pt x="3588" y="48"/>
                  </a:lnTo>
                  <a:lnTo>
                    <a:pt x="3588" y="48"/>
                  </a:lnTo>
                  <a:lnTo>
                    <a:pt x="3586" y="48"/>
                  </a:lnTo>
                  <a:lnTo>
                    <a:pt x="3586" y="48"/>
                  </a:lnTo>
                  <a:lnTo>
                    <a:pt x="3582" y="48"/>
                  </a:lnTo>
                  <a:lnTo>
                    <a:pt x="3582" y="48"/>
                  </a:lnTo>
                  <a:lnTo>
                    <a:pt x="3576" y="48"/>
                  </a:lnTo>
                  <a:lnTo>
                    <a:pt x="3576" y="48"/>
                  </a:lnTo>
                  <a:lnTo>
                    <a:pt x="3572" y="48"/>
                  </a:lnTo>
                  <a:lnTo>
                    <a:pt x="3570" y="48"/>
                  </a:lnTo>
                  <a:lnTo>
                    <a:pt x="3570" y="48"/>
                  </a:lnTo>
                  <a:lnTo>
                    <a:pt x="3568" y="50"/>
                  </a:lnTo>
                  <a:lnTo>
                    <a:pt x="3568" y="50"/>
                  </a:lnTo>
                  <a:lnTo>
                    <a:pt x="3566" y="50"/>
                  </a:lnTo>
                  <a:lnTo>
                    <a:pt x="3566" y="50"/>
                  </a:lnTo>
                  <a:lnTo>
                    <a:pt x="3566" y="50"/>
                  </a:lnTo>
                  <a:lnTo>
                    <a:pt x="3566" y="50"/>
                  </a:lnTo>
                  <a:lnTo>
                    <a:pt x="3566" y="50"/>
                  </a:lnTo>
                  <a:lnTo>
                    <a:pt x="3566" y="50"/>
                  </a:lnTo>
                  <a:lnTo>
                    <a:pt x="3566" y="50"/>
                  </a:lnTo>
                  <a:lnTo>
                    <a:pt x="3566" y="50"/>
                  </a:lnTo>
                  <a:lnTo>
                    <a:pt x="3564" y="50"/>
                  </a:lnTo>
                  <a:lnTo>
                    <a:pt x="3564" y="50"/>
                  </a:lnTo>
                  <a:lnTo>
                    <a:pt x="3564" y="50"/>
                  </a:lnTo>
                  <a:lnTo>
                    <a:pt x="3564" y="50"/>
                  </a:lnTo>
                  <a:lnTo>
                    <a:pt x="3564" y="50"/>
                  </a:lnTo>
                  <a:lnTo>
                    <a:pt x="3564" y="50"/>
                  </a:lnTo>
                  <a:lnTo>
                    <a:pt x="3562" y="48"/>
                  </a:lnTo>
                  <a:lnTo>
                    <a:pt x="3562" y="48"/>
                  </a:lnTo>
                  <a:lnTo>
                    <a:pt x="3562" y="50"/>
                  </a:lnTo>
                  <a:lnTo>
                    <a:pt x="3562" y="50"/>
                  </a:lnTo>
                  <a:lnTo>
                    <a:pt x="3562" y="48"/>
                  </a:lnTo>
                  <a:lnTo>
                    <a:pt x="3562" y="48"/>
                  </a:lnTo>
                  <a:lnTo>
                    <a:pt x="3560" y="48"/>
                  </a:lnTo>
                  <a:lnTo>
                    <a:pt x="3560" y="48"/>
                  </a:lnTo>
                  <a:lnTo>
                    <a:pt x="3558" y="48"/>
                  </a:lnTo>
                  <a:lnTo>
                    <a:pt x="3558" y="48"/>
                  </a:lnTo>
                  <a:lnTo>
                    <a:pt x="3558" y="48"/>
                  </a:lnTo>
                  <a:lnTo>
                    <a:pt x="3558" y="48"/>
                  </a:lnTo>
                  <a:lnTo>
                    <a:pt x="3558" y="48"/>
                  </a:lnTo>
                  <a:lnTo>
                    <a:pt x="3558" y="48"/>
                  </a:lnTo>
                  <a:lnTo>
                    <a:pt x="3556" y="48"/>
                  </a:lnTo>
                  <a:lnTo>
                    <a:pt x="3556" y="48"/>
                  </a:lnTo>
                  <a:lnTo>
                    <a:pt x="3556" y="48"/>
                  </a:lnTo>
                  <a:lnTo>
                    <a:pt x="3556" y="48"/>
                  </a:lnTo>
                  <a:lnTo>
                    <a:pt x="3554" y="48"/>
                  </a:lnTo>
                  <a:lnTo>
                    <a:pt x="3554" y="48"/>
                  </a:lnTo>
                  <a:lnTo>
                    <a:pt x="3554" y="48"/>
                  </a:lnTo>
                  <a:lnTo>
                    <a:pt x="3554" y="48"/>
                  </a:lnTo>
                  <a:lnTo>
                    <a:pt x="3552" y="48"/>
                  </a:lnTo>
                  <a:lnTo>
                    <a:pt x="3552" y="48"/>
                  </a:lnTo>
                  <a:lnTo>
                    <a:pt x="3552" y="48"/>
                  </a:lnTo>
                  <a:lnTo>
                    <a:pt x="3552" y="48"/>
                  </a:lnTo>
                  <a:lnTo>
                    <a:pt x="3550" y="48"/>
                  </a:lnTo>
                  <a:lnTo>
                    <a:pt x="3550" y="48"/>
                  </a:lnTo>
                  <a:lnTo>
                    <a:pt x="3550" y="48"/>
                  </a:lnTo>
                  <a:lnTo>
                    <a:pt x="3550" y="48"/>
                  </a:lnTo>
                  <a:lnTo>
                    <a:pt x="3550" y="46"/>
                  </a:lnTo>
                  <a:lnTo>
                    <a:pt x="3550" y="46"/>
                  </a:lnTo>
                  <a:lnTo>
                    <a:pt x="3548" y="48"/>
                  </a:lnTo>
                  <a:lnTo>
                    <a:pt x="3548" y="48"/>
                  </a:lnTo>
                  <a:lnTo>
                    <a:pt x="3548" y="46"/>
                  </a:lnTo>
                  <a:lnTo>
                    <a:pt x="3548" y="46"/>
                  </a:lnTo>
                  <a:lnTo>
                    <a:pt x="3546" y="46"/>
                  </a:lnTo>
                  <a:lnTo>
                    <a:pt x="3546" y="46"/>
                  </a:lnTo>
                  <a:lnTo>
                    <a:pt x="3544" y="46"/>
                  </a:lnTo>
                  <a:lnTo>
                    <a:pt x="3544" y="46"/>
                  </a:lnTo>
                  <a:lnTo>
                    <a:pt x="3544" y="46"/>
                  </a:lnTo>
                  <a:lnTo>
                    <a:pt x="3544" y="46"/>
                  </a:lnTo>
                  <a:lnTo>
                    <a:pt x="3544" y="46"/>
                  </a:lnTo>
                  <a:lnTo>
                    <a:pt x="3544" y="46"/>
                  </a:lnTo>
                  <a:lnTo>
                    <a:pt x="3542" y="46"/>
                  </a:lnTo>
                  <a:lnTo>
                    <a:pt x="3542" y="46"/>
                  </a:lnTo>
                  <a:lnTo>
                    <a:pt x="3542" y="48"/>
                  </a:lnTo>
                  <a:lnTo>
                    <a:pt x="3542" y="48"/>
                  </a:lnTo>
                  <a:lnTo>
                    <a:pt x="3542" y="46"/>
                  </a:lnTo>
                  <a:lnTo>
                    <a:pt x="3542" y="46"/>
                  </a:lnTo>
                  <a:lnTo>
                    <a:pt x="3536" y="48"/>
                  </a:lnTo>
                  <a:lnTo>
                    <a:pt x="3536" y="48"/>
                  </a:lnTo>
                  <a:lnTo>
                    <a:pt x="3534" y="48"/>
                  </a:lnTo>
                  <a:lnTo>
                    <a:pt x="3534" y="48"/>
                  </a:lnTo>
                  <a:lnTo>
                    <a:pt x="3526" y="48"/>
                  </a:lnTo>
                  <a:lnTo>
                    <a:pt x="3526" y="48"/>
                  </a:lnTo>
                  <a:lnTo>
                    <a:pt x="3524" y="48"/>
                  </a:lnTo>
                  <a:lnTo>
                    <a:pt x="3524" y="48"/>
                  </a:lnTo>
                  <a:lnTo>
                    <a:pt x="3522" y="48"/>
                  </a:lnTo>
                  <a:lnTo>
                    <a:pt x="3522" y="48"/>
                  </a:lnTo>
                  <a:lnTo>
                    <a:pt x="3522" y="48"/>
                  </a:lnTo>
                  <a:lnTo>
                    <a:pt x="3522" y="48"/>
                  </a:lnTo>
                  <a:lnTo>
                    <a:pt x="3522" y="48"/>
                  </a:lnTo>
                  <a:lnTo>
                    <a:pt x="3522" y="48"/>
                  </a:lnTo>
                  <a:lnTo>
                    <a:pt x="3520" y="48"/>
                  </a:lnTo>
                  <a:lnTo>
                    <a:pt x="3520" y="48"/>
                  </a:lnTo>
                  <a:lnTo>
                    <a:pt x="3518" y="48"/>
                  </a:lnTo>
                  <a:lnTo>
                    <a:pt x="3518" y="48"/>
                  </a:lnTo>
                  <a:lnTo>
                    <a:pt x="3518" y="48"/>
                  </a:lnTo>
                  <a:lnTo>
                    <a:pt x="3518" y="48"/>
                  </a:lnTo>
                  <a:lnTo>
                    <a:pt x="3518" y="48"/>
                  </a:lnTo>
                  <a:lnTo>
                    <a:pt x="3518" y="48"/>
                  </a:lnTo>
                  <a:lnTo>
                    <a:pt x="3518" y="50"/>
                  </a:lnTo>
                  <a:lnTo>
                    <a:pt x="3518" y="50"/>
                  </a:lnTo>
                  <a:lnTo>
                    <a:pt x="3512" y="48"/>
                  </a:lnTo>
                  <a:lnTo>
                    <a:pt x="3508" y="50"/>
                  </a:lnTo>
                  <a:lnTo>
                    <a:pt x="3508" y="50"/>
                  </a:lnTo>
                  <a:lnTo>
                    <a:pt x="3502" y="48"/>
                  </a:lnTo>
                  <a:lnTo>
                    <a:pt x="3502" y="48"/>
                  </a:lnTo>
                  <a:lnTo>
                    <a:pt x="3494" y="48"/>
                  </a:lnTo>
                  <a:lnTo>
                    <a:pt x="3494" y="48"/>
                  </a:lnTo>
                  <a:lnTo>
                    <a:pt x="3490" y="48"/>
                  </a:lnTo>
                  <a:lnTo>
                    <a:pt x="3490" y="48"/>
                  </a:lnTo>
                  <a:lnTo>
                    <a:pt x="3488" y="48"/>
                  </a:lnTo>
                  <a:lnTo>
                    <a:pt x="3488" y="48"/>
                  </a:lnTo>
                  <a:lnTo>
                    <a:pt x="3486" y="48"/>
                  </a:lnTo>
                  <a:lnTo>
                    <a:pt x="3486" y="48"/>
                  </a:lnTo>
                  <a:lnTo>
                    <a:pt x="3478" y="48"/>
                  </a:lnTo>
                  <a:lnTo>
                    <a:pt x="3478" y="48"/>
                  </a:lnTo>
                  <a:lnTo>
                    <a:pt x="3478" y="48"/>
                  </a:lnTo>
                  <a:lnTo>
                    <a:pt x="3478" y="48"/>
                  </a:lnTo>
                  <a:lnTo>
                    <a:pt x="3476" y="48"/>
                  </a:lnTo>
                  <a:lnTo>
                    <a:pt x="3476" y="48"/>
                  </a:lnTo>
                  <a:lnTo>
                    <a:pt x="3474" y="48"/>
                  </a:lnTo>
                  <a:lnTo>
                    <a:pt x="3474" y="48"/>
                  </a:lnTo>
                  <a:lnTo>
                    <a:pt x="3472" y="48"/>
                  </a:lnTo>
                  <a:lnTo>
                    <a:pt x="3472" y="48"/>
                  </a:lnTo>
                  <a:lnTo>
                    <a:pt x="3470" y="48"/>
                  </a:lnTo>
                  <a:lnTo>
                    <a:pt x="3470" y="48"/>
                  </a:lnTo>
                  <a:lnTo>
                    <a:pt x="3468" y="48"/>
                  </a:lnTo>
                  <a:lnTo>
                    <a:pt x="3468" y="48"/>
                  </a:lnTo>
                  <a:lnTo>
                    <a:pt x="3468" y="48"/>
                  </a:lnTo>
                  <a:lnTo>
                    <a:pt x="3468" y="48"/>
                  </a:lnTo>
                  <a:lnTo>
                    <a:pt x="3468" y="48"/>
                  </a:lnTo>
                  <a:lnTo>
                    <a:pt x="3468" y="48"/>
                  </a:lnTo>
                  <a:lnTo>
                    <a:pt x="3464" y="48"/>
                  </a:lnTo>
                  <a:lnTo>
                    <a:pt x="3464" y="48"/>
                  </a:lnTo>
                  <a:lnTo>
                    <a:pt x="3464" y="48"/>
                  </a:lnTo>
                  <a:lnTo>
                    <a:pt x="3464" y="48"/>
                  </a:lnTo>
                  <a:lnTo>
                    <a:pt x="3464" y="48"/>
                  </a:lnTo>
                  <a:lnTo>
                    <a:pt x="3464" y="48"/>
                  </a:lnTo>
                  <a:lnTo>
                    <a:pt x="3462" y="48"/>
                  </a:lnTo>
                  <a:lnTo>
                    <a:pt x="3462" y="48"/>
                  </a:lnTo>
                  <a:lnTo>
                    <a:pt x="3460" y="48"/>
                  </a:lnTo>
                  <a:lnTo>
                    <a:pt x="3460" y="48"/>
                  </a:lnTo>
                  <a:lnTo>
                    <a:pt x="3456" y="48"/>
                  </a:lnTo>
                  <a:lnTo>
                    <a:pt x="3456" y="48"/>
                  </a:lnTo>
                  <a:lnTo>
                    <a:pt x="3452" y="48"/>
                  </a:lnTo>
                  <a:lnTo>
                    <a:pt x="3452" y="48"/>
                  </a:lnTo>
                  <a:lnTo>
                    <a:pt x="3448" y="48"/>
                  </a:lnTo>
                  <a:lnTo>
                    <a:pt x="3448" y="48"/>
                  </a:lnTo>
                  <a:lnTo>
                    <a:pt x="3446" y="48"/>
                  </a:lnTo>
                  <a:lnTo>
                    <a:pt x="3446" y="48"/>
                  </a:lnTo>
                  <a:lnTo>
                    <a:pt x="3442" y="48"/>
                  </a:lnTo>
                  <a:lnTo>
                    <a:pt x="3442" y="48"/>
                  </a:lnTo>
                  <a:lnTo>
                    <a:pt x="3440" y="48"/>
                  </a:lnTo>
                  <a:lnTo>
                    <a:pt x="3440" y="48"/>
                  </a:lnTo>
                  <a:lnTo>
                    <a:pt x="3438" y="48"/>
                  </a:lnTo>
                  <a:lnTo>
                    <a:pt x="3438" y="48"/>
                  </a:lnTo>
                  <a:lnTo>
                    <a:pt x="3436" y="48"/>
                  </a:lnTo>
                  <a:lnTo>
                    <a:pt x="3436" y="48"/>
                  </a:lnTo>
                  <a:lnTo>
                    <a:pt x="3434" y="46"/>
                  </a:lnTo>
                  <a:lnTo>
                    <a:pt x="3434" y="46"/>
                  </a:lnTo>
                  <a:lnTo>
                    <a:pt x="3430" y="46"/>
                  </a:lnTo>
                  <a:lnTo>
                    <a:pt x="3430" y="46"/>
                  </a:lnTo>
                  <a:lnTo>
                    <a:pt x="3422" y="46"/>
                  </a:lnTo>
                  <a:lnTo>
                    <a:pt x="3422" y="46"/>
                  </a:lnTo>
                  <a:lnTo>
                    <a:pt x="3420" y="48"/>
                  </a:lnTo>
                  <a:lnTo>
                    <a:pt x="3420" y="48"/>
                  </a:lnTo>
                  <a:lnTo>
                    <a:pt x="3418" y="48"/>
                  </a:lnTo>
                  <a:lnTo>
                    <a:pt x="3418" y="48"/>
                  </a:lnTo>
                  <a:lnTo>
                    <a:pt x="3412" y="48"/>
                  </a:lnTo>
                  <a:lnTo>
                    <a:pt x="3412" y="48"/>
                  </a:lnTo>
                  <a:lnTo>
                    <a:pt x="3408" y="48"/>
                  </a:lnTo>
                  <a:lnTo>
                    <a:pt x="3408" y="48"/>
                  </a:lnTo>
                  <a:lnTo>
                    <a:pt x="3406" y="48"/>
                  </a:lnTo>
                  <a:lnTo>
                    <a:pt x="3406" y="48"/>
                  </a:lnTo>
                  <a:lnTo>
                    <a:pt x="3404" y="46"/>
                  </a:lnTo>
                  <a:lnTo>
                    <a:pt x="3404" y="46"/>
                  </a:lnTo>
                  <a:lnTo>
                    <a:pt x="3398" y="48"/>
                  </a:lnTo>
                  <a:lnTo>
                    <a:pt x="3398" y="48"/>
                  </a:lnTo>
                  <a:lnTo>
                    <a:pt x="3396" y="48"/>
                  </a:lnTo>
                  <a:lnTo>
                    <a:pt x="3396" y="48"/>
                  </a:lnTo>
                  <a:lnTo>
                    <a:pt x="3396" y="48"/>
                  </a:lnTo>
                  <a:lnTo>
                    <a:pt x="3396" y="48"/>
                  </a:lnTo>
                  <a:lnTo>
                    <a:pt x="3388" y="46"/>
                  </a:lnTo>
                  <a:lnTo>
                    <a:pt x="3388" y="46"/>
                  </a:lnTo>
                  <a:lnTo>
                    <a:pt x="3386" y="48"/>
                  </a:lnTo>
                  <a:lnTo>
                    <a:pt x="3386" y="48"/>
                  </a:lnTo>
                  <a:lnTo>
                    <a:pt x="3382" y="48"/>
                  </a:lnTo>
                  <a:lnTo>
                    <a:pt x="3382" y="48"/>
                  </a:lnTo>
                  <a:lnTo>
                    <a:pt x="3380" y="50"/>
                  </a:lnTo>
                  <a:lnTo>
                    <a:pt x="3380" y="50"/>
                  </a:lnTo>
                  <a:lnTo>
                    <a:pt x="3376" y="50"/>
                  </a:lnTo>
                  <a:lnTo>
                    <a:pt x="3376" y="50"/>
                  </a:lnTo>
                  <a:lnTo>
                    <a:pt x="3376" y="50"/>
                  </a:lnTo>
                  <a:lnTo>
                    <a:pt x="3376" y="50"/>
                  </a:lnTo>
                  <a:lnTo>
                    <a:pt x="3374" y="50"/>
                  </a:lnTo>
                  <a:lnTo>
                    <a:pt x="3374" y="50"/>
                  </a:lnTo>
                  <a:lnTo>
                    <a:pt x="3374" y="50"/>
                  </a:lnTo>
                  <a:lnTo>
                    <a:pt x="3374" y="50"/>
                  </a:lnTo>
                  <a:lnTo>
                    <a:pt x="3374" y="50"/>
                  </a:lnTo>
                  <a:lnTo>
                    <a:pt x="3374" y="50"/>
                  </a:lnTo>
                  <a:lnTo>
                    <a:pt x="3372" y="50"/>
                  </a:lnTo>
                  <a:lnTo>
                    <a:pt x="3372" y="50"/>
                  </a:lnTo>
                  <a:lnTo>
                    <a:pt x="3370" y="50"/>
                  </a:lnTo>
                  <a:lnTo>
                    <a:pt x="3370" y="50"/>
                  </a:lnTo>
                  <a:lnTo>
                    <a:pt x="3366" y="50"/>
                  </a:lnTo>
                  <a:lnTo>
                    <a:pt x="3366" y="50"/>
                  </a:lnTo>
                  <a:lnTo>
                    <a:pt x="3362" y="50"/>
                  </a:lnTo>
                  <a:lnTo>
                    <a:pt x="3362" y="50"/>
                  </a:lnTo>
                  <a:lnTo>
                    <a:pt x="3362" y="50"/>
                  </a:lnTo>
                  <a:lnTo>
                    <a:pt x="3362" y="50"/>
                  </a:lnTo>
                  <a:lnTo>
                    <a:pt x="3360" y="50"/>
                  </a:lnTo>
                  <a:lnTo>
                    <a:pt x="3360" y="50"/>
                  </a:lnTo>
                  <a:lnTo>
                    <a:pt x="3358" y="50"/>
                  </a:lnTo>
                  <a:lnTo>
                    <a:pt x="3356" y="50"/>
                  </a:lnTo>
                  <a:lnTo>
                    <a:pt x="3356" y="50"/>
                  </a:lnTo>
                  <a:lnTo>
                    <a:pt x="3350" y="48"/>
                  </a:lnTo>
                  <a:lnTo>
                    <a:pt x="3350" y="48"/>
                  </a:lnTo>
                  <a:lnTo>
                    <a:pt x="3350" y="48"/>
                  </a:lnTo>
                  <a:lnTo>
                    <a:pt x="3350" y="48"/>
                  </a:lnTo>
                  <a:lnTo>
                    <a:pt x="3344" y="48"/>
                  </a:lnTo>
                  <a:lnTo>
                    <a:pt x="3344" y="48"/>
                  </a:lnTo>
                  <a:lnTo>
                    <a:pt x="3344" y="48"/>
                  </a:lnTo>
                  <a:lnTo>
                    <a:pt x="3344" y="48"/>
                  </a:lnTo>
                  <a:lnTo>
                    <a:pt x="3344" y="48"/>
                  </a:lnTo>
                  <a:lnTo>
                    <a:pt x="3344" y="48"/>
                  </a:lnTo>
                  <a:lnTo>
                    <a:pt x="3340" y="48"/>
                  </a:lnTo>
                  <a:lnTo>
                    <a:pt x="3340" y="48"/>
                  </a:lnTo>
                  <a:lnTo>
                    <a:pt x="3332" y="48"/>
                  </a:lnTo>
                  <a:lnTo>
                    <a:pt x="3332" y="48"/>
                  </a:lnTo>
                  <a:lnTo>
                    <a:pt x="3328" y="46"/>
                  </a:lnTo>
                  <a:lnTo>
                    <a:pt x="3328" y="46"/>
                  </a:lnTo>
                  <a:lnTo>
                    <a:pt x="3324" y="44"/>
                  </a:lnTo>
                  <a:lnTo>
                    <a:pt x="3324" y="44"/>
                  </a:lnTo>
                  <a:lnTo>
                    <a:pt x="3322" y="44"/>
                  </a:lnTo>
                  <a:lnTo>
                    <a:pt x="3322" y="44"/>
                  </a:lnTo>
                  <a:lnTo>
                    <a:pt x="3322" y="44"/>
                  </a:lnTo>
                  <a:lnTo>
                    <a:pt x="3318" y="44"/>
                  </a:lnTo>
                  <a:lnTo>
                    <a:pt x="3318" y="44"/>
                  </a:lnTo>
                  <a:lnTo>
                    <a:pt x="3318" y="46"/>
                  </a:lnTo>
                  <a:lnTo>
                    <a:pt x="3318" y="46"/>
                  </a:lnTo>
                  <a:lnTo>
                    <a:pt x="3318" y="46"/>
                  </a:lnTo>
                  <a:lnTo>
                    <a:pt x="3318" y="46"/>
                  </a:lnTo>
                  <a:lnTo>
                    <a:pt x="3318" y="46"/>
                  </a:lnTo>
                  <a:lnTo>
                    <a:pt x="3318" y="46"/>
                  </a:lnTo>
                  <a:lnTo>
                    <a:pt x="3316" y="46"/>
                  </a:lnTo>
                  <a:lnTo>
                    <a:pt x="3316" y="46"/>
                  </a:lnTo>
                  <a:lnTo>
                    <a:pt x="3312" y="48"/>
                  </a:lnTo>
                  <a:lnTo>
                    <a:pt x="3312" y="48"/>
                  </a:lnTo>
                  <a:lnTo>
                    <a:pt x="3312" y="48"/>
                  </a:lnTo>
                  <a:lnTo>
                    <a:pt x="3312" y="48"/>
                  </a:lnTo>
                  <a:lnTo>
                    <a:pt x="3312" y="48"/>
                  </a:lnTo>
                  <a:lnTo>
                    <a:pt x="3312" y="48"/>
                  </a:lnTo>
                  <a:lnTo>
                    <a:pt x="3310" y="48"/>
                  </a:lnTo>
                  <a:lnTo>
                    <a:pt x="3310" y="48"/>
                  </a:lnTo>
                  <a:lnTo>
                    <a:pt x="3310" y="48"/>
                  </a:lnTo>
                  <a:lnTo>
                    <a:pt x="3310" y="48"/>
                  </a:lnTo>
                  <a:lnTo>
                    <a:pt x="3310" y="48"/>
                  </a:lnTo>
                  <a:lnTo>
                    <a:pt x="3310" y="48"/>
                  </a:lnTo>
                  <a:lnTo>
                    <a:pt x="3308" y="48"/>
                  </a:lnTo>
                  <a:lnTo>
                    <a:pt x="3308" y="48"/>
                  </a:lnTo>
                  <a:lnTo>
                    <a:pt x="3306" y="48"/>
                  </a:lnTo>
                  <a:lnTo>
                    <a:pt x="3306" y="48"/>
                  </a:lnTo>
                  <a:lnTo>
                    <a:pt x="3304" y="48"/>
                  </a:lnTo>
                  <a:lnTo>
                    <a:pt x="3304" y="48"/>
                  </a:lnTo>
                  <a:lnTo>
                    <a:pt x="3304" y="48"/>
                  </a:lnTo>
                  <a:lnTo>
                    <a:pt x="3304" y="48"/>
                  </a:lnTo>
                  <a:lnTo>
                    <a:pt x="3302" y="46"/>
                  </a:lnTo>
                  <a:lnTo>
                    <a:pt x="3302" y="46"/>
                  </a:lnTo>
                  <a:lnTo>
                    <a:pt x="3302" y="48"/>
                  </a:lnTo>
                  <a:lnTo>
                    <a:pt x="3302" y="48"/>
                  </a:lnTo>
                  <a:lnTo>
                    <a:pt x="3298" y="46"/>
                  </a:lnTo>
                  <a:lnTo>
                    <a:pt x="3298" y="46"/>
                  </a:lnTo>
                  <a:lnTo>
                    <a:pt x="3294" y="44"/>
                  </a:lnTo>
                  <a:lnTo>
                    <a:pt x="3290" y="44"/>
                  </a:lnTo>
                  <a:lnTo>
                    <a:pt x="3282" y="46"/>
                  </a:lnTo>
                  <a:lnTo>
                    <a:pt x="3282" y="46"/>
                  </a:lnTo>
                  <a:lnTo>
                    <a:pt x="3276" y="44"/>
                  </a:lnTo>
                  <a:lnTo>
                    <a:pt x="3276" y="44"/>
                  </a:lnTo>
                  <a:lnTo>
                    <a:pt x="3268" y="44"/>
                  </a:lnTo>
                  <a:lnTo>
                    <a:pt x="3268" y="44"/>
                  </a:lnTo>
                  <a:lnTo>
                    <a:pt x="3266" y="44"/>
                  </a:lnTo>
                  <a:lnTo>
                    <a:pt x="3266" y="44"/>
                  </a:lnTo>
                  <a:lnTo>
                    <a:pt x="3262" y="44"/>
                  </a:lnTo>
                  <a:lnTo>
                    <a:pt x="3262" y="44"/>
                  </a:lnTo>
                  <a:lnTo>
                    <a:pt x="3262" y="44"/>
                  </a:lnTo>
                  <a:lnTo>
                    <a:pt x="3262" y="44"/>
                  </a:lnTo>
                  <a:lnTo>
                    <a:pt x="3262" y="44"/>
                  </a:lnTo>
                  <a:lnTo>
                    <a:pt x="3262" y="44"/>
                  </a:lnTo>
                  <a:lnTo>
                    <a:pt x="3260" y="44"/>
                  </a:lnTo>
                  <a:lnTo>
                    <a:pt x="3260" y="44"/>
                  </a:lnTo>
                  <a:lnTo>
                    <a:pt x="3260" y="44"/>
                  </a:lnTo>
                  <a:lnTo>
                    <a:pt x="3260" y="44"/>
                  </a:lnTo>
                  <a:lnTo>
                    <a:pt x="3256" y="44"/>
                  </a:lnTo>
                  <a:lnTo>
                    <a:pt x="3256" y="44"/>
                  </a:lnTo>
                  <a:lnTo>
                    <a:pt x="3254" y="44"/>
                  </a:lnTo>
                  <a:lnTo>
                    <a:pt x="3254" y="44"/>
                  </a:lnTo>
                  <a:lnTo>
                    <a:pt x="3250" y="42"/>
                  </a:lnTo>
                  <a:lnTo>
                    <a:pt x="3248" y="42"/>
                  </a:lnTo>
                  <a:lnTo>
                    <a:pt x="3248" y="42"/>
                  </a:lnTo>
                  <a:lnTo>
                    <a:pt x="3246" y="44"/>
                  </a:lnTo>
                  <a:lnTo>
                    <a:pt x="3246" y="44"/>
                  </a:lnTo>
                  <a:lnTo>
                    <a:pt x="3244" y="44"/>
                  </a:lnTo>
                  <a:lnTo>
                    <a:pt x="3244" y="44"/>
                  </a:lnTo>
                  <a:lnTo>
                    <a:pt x="3238" y="44"/>
                  </a:lnTo>
                  <a:lnTo>
                    <a:pt x="3238" y="44"/>
                  </a:lnTo>
                  <a:lnTo>
                    <a:pt x="3234" y="44"/>
                  </a:lnTo>
                  <a:lnTo>
                    <a:pt x="3234" y="44"/>
                  </a:lnTo>
                  <a:lnTo>
                    <a:pt x="3230" y="44"/>
                  </a:lnTo>
                  <a:lnTo>
                    <a:pt x="3230" y="44"/>
                  </a:lnTo>
                  <a:lnTo>
                    <a:pt x="3226" y="44"/>
                  </a:lnTo>
                  <a:lnTo>
                    <a:pt x="3226" y="44"/>
                  </a:lnTo>
                  <a:lnTo>
                    <a:pt x="3222" y="46"/>
                  </a:lnTo>
                  <a:lnTo>
                    <a:pt x="3222" y="46"/>
                  </a:lnTo>
                  <a:lnTo>
                    <a:pt x="3218" y="44"/>
                  </a:lnTo>
                  <a:lnTo>
                    <a:pt x="3218" y="44"/>
                  </a:lnTo>
                  <a:lnTo>
                    <a:pt x="3212" y="44"/>
                  </a:lnTo>
                  <a:lnTo>
                    <a:pt x="3212" y="44"/>
                  </a:lnTo>
                  <a:lnTo>
                    <a:pt x="3202" y="46"/>
                  </a:lnTo>
                  <a:lnTo>
                    <a:pt x="3202" y="46"/>
                  </a:lnTo>
                  <a:lnTo>
                    <a:pt x="3198" y="44"/>
                  </a:lnTo>
                  <a:lnTo>
                    <a:pt x="3198" y="44"/>
                  </a:lnTo>
                  <a:lnTo>
                    <a:pt x="3194" y="44"/>
                  </a:lnTo>
                  <a:lnTo>
                    <a:pt x="3194" y="44"/>
                  </a:lnTo>
                  <a:lnTo>
                    <a:pt x="3190" y="44"/>
                  </a:lnTo>
                  <a:lnTo>
                    <a:pt x="3190" y="44"/>
                  </a:lnTo>
                  <a:lnTo>
                    <a:pt x="3186" y="44"/>
                  </a:lnTo>
                  <a:lnTo>
                    <a:pt x="3186" y="44"/>
                  </a:lnTo>
                  <a:lnTo>
                    <a:pt x="3180" y="44"/>
                  </a:lnTo>
                  <a:lnTo>
                    <a:pt x="3180" y="44"/>
                  </a:lnTo>
                  <a:lnTo>
                    <a:pt x="3176" y="42"/>
                  </a:lnTo>
                  <a:lnTo>
                    <a:pt x="3176" y="42"/>
                  </a:lnTo>
                  <a:lnTo>
                    <a:pt x="3176" y="42"/>
                  </a:lnTo>
                  <a:lnTo>
                    <a:pt x="3176" y="42"/>
                  </a:lnTo>
                  <a:lnTo>
                    <a:pt x="3172" y="42"/>
                  </a:lnTo>
                  <a:lnTo>
                    <a:pt x="3172" y="42"/>
                  </a:lnTo>
                  <a:lnTo>
                    <a:pt x="3168" y="40"/>
                  </a:lnTo>
                  <a:lnTo>
                    <a:pt x="3168" y="40"/>
                  </a:lnTo>
                  <a:lnTo>
                    <a:pt x="3162" y="38"/>
                  </a:lnTo>
                  <a:lnTo>
                    <a:pt x="3162" y="38"/>
                  </a:lnTo>
                  <a:lnTo>
                    <a:pt x="3158" y="40"/>
                  </a:lnTo>
                  <a:lnTo>
                    <a:pt x="3158" y="40"/>
                  </a:lnTo>
                  <a:lnTo>
                    <a:pt x="3156" y="40"/>
                  </a:lnTo>
                  <a:lnTo>
                    <a:pt x="3156" y="40"/>
                  </a:lnTo>
                  <a:lnTo>
                    <a:pt x="3154" y="40"/>
                  </a:lnTo>
                  <a:lnTo>
                    <a:pt x="3154" y="40"/>
                  </a:lnTo>
                  <a:lnTo>
                    <a:pt x="3152" y="40"/>
                  </a:lnTo>
                  <a:lnTo>
                    <a:pt x="3152" y="40"/>
                  </a:lnTo>
                  <a:lnTo>
                    <a:pt x="3146" y="40"/>
                  </a:lnTo>
                  <a:lnTo>
                    <a:pt x="3146" y="40"/>
                  </a:lnTo>
                  <a:lnTo>
                    <a:pt x="3146" y="40"/>
                  </a:lnTo>
                  <a:lnTo>
                    <a:pt x="3146" y="40"/>
                  </a:lnTo>
                  <a:lnTo>
                    <a:pt x="3146" y="38"/>
                  </a:lnTo>
                  <a:lnTo>
                    <a:pt x="3146" y="38"/>
                  </a:lnTo>
                  <a:lnTo>
                    <a:pt x="3146" y="36"/>
                  </a:lnTo>
                  <a:lnTo>
                    <a:pt x="3144" y="36"/>
                  </a:lnTo>
                  <a:lnTo>
                    <a:pt x="3144" y="36"/>
                  </a:lnTo>
                  <a:lnTo>
                    <a:pt x="3138" y="36"/>
                  </a:lnTo>
                  <a:lnTo>
                    <a:pt x="3138" y="36"/>
                  </a:lnTo>
                  <a:lnTo>
                    <a:pt x="3136" y="38"/>
                  </a:lnTo>
                  <a:lnTo>
                    <a:pt x="3136" y="38"/>
                  </a:lnTo>
                  <a:lnTo>
                    <a:pt x="3134" y="38"/>
                  </a:lnTo>
                  <a:lnTo>
                    <a:pt x="3134" y="38"/>
                  </a:lnTo>
                  <a:lnTo>
                    <a:pt x="3130" y="38"/>
                  </a:lnTo>
                  <a:lnTo>
                    <a:pt x="3130" y="38"/>
                  </a:lnTo>
                  <a:lnTo>
                    <a:pt x="3128" y="38"/>
                  </a:lnTo>
                  <a:lnTo>
                    <a:pt x="3128" y="38"/>
                  </a:lnTo>
                  <a:lnTo>
                    <a:pt x="3120" y="40"/>
                  </a:lnTo>
                  <a:lnTo>
                    <a:pt x="3120" y="40"/>
                  </a:lnTo>
                  <a:lnTo>
                    <a:pt x="3112" y="40"/>
                  </a:lnTo>
                  <a:lnTo>
                    <a:pt x="3112" y="40"/>
                  </a:lnTo>
                  <a:lnTo>
                    <a:pt x="3110" y="42"/>
                  </a:lnTo>
                  <a:lnTo>
                    <a:pt x="3110" y="42"/>
                  </a:lnTo>
                  <a:lnTo>
                    <a:pt x="3108" y="42"/>
                  </a:lnTo>
                  <a:lnTo>
                    <a:pt x="3108" y="42"/>
                  </a:lnTo>
                  <a:lnTo>
                    <a:pt x="3106" y="42"/>
                  </a:lnTo>
                  <a:lnTo>
                    <a:pt x="3106" y="42"/>
                  </a:lnTo>
                  <a:lnTo>
                    <a:pt x="3106" y="44"/>
                  </a:lnTo>
                  <a:lnTo>
                    <a:pt x="3106" y="44"/>
                  </a:lnTo>
                  <a:lnTo>
                    <a:pt x="3104" y="42"/>
                  </a:lnTo>
                  <a:lnTo>
                    <a:pt x="3104" y="42"/>
                  </a:lnTo>
                  <a:lnTo>
                    <a:pt x="3102" y="44"/>
                  </a:lnTo>
                  <a:lnTo>
                    <a:pt x="3102" y="44"/>
                  </a:lnTo>
                  <a:lnTo>
                    <a:pt x="3102" y="42"/>
                  </a:lnTo>
                  <a:lnTo>
                    <a:pt x="3102" y="42"/>
                  </a:lnTo>
                  <a:lnTo>
                    <a:pt x="3100" y="42"/>
                  </a:lnTo>
                  <a:lnTo>
                    <a:pt x="3100" y="42"/>
                  </a:lnTo>
                  <a:lnTo>
                    <a:pt x="3096" y="42"/>
                  </a:lnTo>
                  <a:lnTo>
                    <a:pt x="3096" y="42"/>
                  </a:lnTo>
                  <a:lnTo>
                    <a:pt x="3094" y="42"/>
                  </a:lnTo>
                  <a:lnTo>
                    <a:pt x="3090" y="42"/>
                  </a:lnTo>
                  <a:lnTo>
                    <a:pt x="3090" y="42"/>
                  </a:lnTo>
                  <a:lnTo>
                    <a:pt x="3090" y="42"/>
                  </a:lnTo>
                  <a:lnTo>
                    <a:pt x="3090" y="42"/>
                  </a:lnTo>
                  <a:lnTo>
                    <a:pt x="3090" y="42"/>
                  </a:lnTo>
                  <a:lnTo>
                    <a:pt x="3090" y="42"/>
                  </a:lnTo>
                  <a:lnTo>
                    <a:pt x="3088" y="42"/>
                  </a:lnTo>
                  <a:lnTo>
                    <a:pt x="3088" y="42"/>
                  </a:lnTo>
                  <a:lnTo>
                    <a:pt x="3086" y="42"/>
                  </a:lnTo>
                  <a:lnTo>
                    <a:pt x="3086" y="42"/>
                  </a:lnTo>
                  <a:lnTo>
                    <a:pt x="3082" y="42"/>
                  </a:lnTo>
                  <a:lnTo>
                    <a:pt x="3082" y="42"/>
                  </a:lnTo>
                  <a:lnTo>
                    <a:pt x="3080" y="40"/>
                  </a:lnTo>
                  <a:lnTo>
                    <a:pt x="3080" y="40"/>
                  </a:lnTo>
                  <a:lnTo>
                    <a:pt x="3078" y="42"/>
                  </a:lnTo>
                  <a:lnTo>
                    <a:pt x="3078" y="42"/>
                  </a:lnTo>
                  <a:lnTo>
                    <a:pt x="3076" y="42"/>
                  </a:lnTo>
                  <a:lnTo>
                    <a:pt x="3076" y="42"/>
                  </a:lnTo>
                  <a:lnTo>
                    <a:pt x="3076" y="42"/>
                  </a:lnTo>
                  <a:lnTo>
                    <a:pt x="3076" y="42"/>
                  </a:lnTo>
                  <a:lnTo>
                    <a:pt x="3072" y="42"/>
                  </a:lnTo>
                  <a:lnTo>
                    <a:pt x="3072" y="42"/>
                  </a:lnTo>
                  <a:lnTo>
                    <a:pt x="3070" y="42"/>
                  </a:lnTo>
                  <a:lnTo>
                    <a:pt x="3070" y="42"/>
                  </a:lnTo>
                  <a:lnTo>
                    <a:pt x="3070" y="42"/>
                  </a:lnTo>
                  <a:lnTo>
                    <a:pt x="3070" y="42"/>
                  </a:lnTo>
                  <a:lnTo>
                    <a:pt x="3066" y="40"/>
                  </a:lnTo>
                  <a:lnTo>
                    <a:pt x="3066" y="40"/>
                  </a:lnTo>
                  <a:lnTo>
                    <a:pt x="3058" y="42"/>
                  </a:lnTo>
                  <a:lnTo>
                    <a:pt x="3052" y="40"/>
                  </a:lnTo>
                  <a:lnTo>
                    <a:pt x="3052" y="40"/>
                  </a:lnTo>
                  <a:lnTo>
                    <a:pt x="3050" y="40"/>
                  </a:lnTo>
                  <a:lnTo>
                    <a:pt x="3050" y="40"/>
                  </a:lnTo>
                  <a:lnTo>
                    <a:pt x="3044" y="42"/>
                  </a:lnTo>
                  <a:lnTo>
                    <a:pt x="3044" y="42"/>
                  </a:lnTo>
                  <a:lnTo>
                    <a:pt x="3044" y="42"/>
                  </a:lnTo>
                  <a:lnTo>
                    <a:pt x="3044" y="42"/>
                  </a:lnTo>
                  <a:lnTo>
                    <a:pt x="3044" y="42"/>
                  </a:lnTo>
                  <a:lnTo>
                    <a:pt x="3044" y="42"/>
                  </a:lnTo>
                  <a:lnTo>
                    <a:pt x="3042" y="42"/>
                  </a:lnTo>
                  <a:lnTo>
                    <a:pt x="3042" y="42"/>
                  </a:lnTo>
                  <a:lnTo>
                    <a:pt x="3042" y="42"/>
                  </a:lnTo>
                  <a:lnTo>
                    <a:pt x="3042" y="42"/>
                  </a:lnTo>
                  <a:lnTo>
                    <a:pt x="3040" y="42"/>
                  </a:lnTo>
                  <a:lnTo>
                    <a:pt x="3040" y="42"/>
                  </a:lnTo>
                  <a:lnTo>
                    <a:pt x="3040" y="40"/>
                  </a:lnTo>
                  <a:lnTo>
                    <a:pt x="3040" y="40"/>
                  </a:lnTo>
                  <a:lnTo>
                    <a:pt x="3036" y="42"/>
                  </a:lnTo>
                  <a:lnTo>
                    <a:pt x="3036" y="42"/>
                  </a:lnTo>
                  <a:lnTo>
                    <a:pt x="3032" y="42"/>
                  </a:lnTo>
                  <a:lnTo>
                    <a:pt x="3032" y="42"/>
                  </a:lnTo>
                  <a:lnTo>
                    <a:pt x="3030" y="42"/>
                  </a:lnTo>
                  <a:lnTo>
                    <a:pt x="3030" y="42"/>
                  </a:lnTo>
                  <a:lnTo>
                    <a:pt x="3024" y="42"/>
                  </a:lnTo>
                  <a:lnTo>
                    <a:pt x="3024" y="42"/>
                  </a:lnTo>
                  <a:lnTo>
                    <a:pt x="3024" y="42"/>
                  </a:lnTo>
                  <a:lnTo>
                    <a:pt x="3022" y="42"/>
                  </a:lnTo>
                  <a:lnTo>
                    <a:pt x="3022" y="42"/>
                  </a:lnTo>
                  <a:lnTo>
                    <a:pt x="3020" y="42"/>
                  </a:lnTo>
                  <a:lnTo>
                    <a:pt x="3020" y="42"/>
                  </a:lnTo>
                  <a:lnTo>
                    <a:pt x="3014" y="42"/>
                  </a:lnTo>
                  <a:lnTo>
                    <a:pt x="3008" y="42"/>
                  </a:lnTo>
                  <a:lnTo>
                    <a:pt x="3008" y="42"/>
                  </a:lnTo>
                  <a:lnTo>
                    <a:pt x="3006" y="40"/>
                  </a:lnTo>
                  <a:lnTo>
                    <a:pt x="3004" y="42"/>
                  </a:lnTo>
                  <a:lnTo>
                    <a:pt x="3004" y="42"/>
                  </a:lnTo>
                  <a:lnTo>
                    <a:pt x="3002" y="40"/>
                  </a:lnTo>
                  <a:lnTo>
                    <a:pt x="3002" y="40"/>
                  </a:lnTo>
                  <a:lnTo>
                    <a:pt x="2998" y="40"/>
                  </a:lnTo>
                  <a:lnTo>
                    <a:pt x="2996" y="40"/>
                  </a:lnTo>
                  <a:lnTo>
                    <a:pt x="2996" y="40"/>
                  </a:lnTo>
                  <a:lnTo>
                    <a:pt x="2994" y="38"/>
                  </a:lnTo>
                  <a:lnTo>
                    <a:pt x="2994" y="38"/>
                  </a:lnTo>
                  <a:lnTo>
                    <a:pt x="2986" y="38"/>
                  </a:lnTo>
                  <a:lnTo>
                    <a:pt x="2986" y="38"/>
                  </a:lnTo>
                  <a:lnTo>
                    <a:pt x="2980" y="38"/>
                  </a:lnTo>
                  <a:lnTo>
                    <a:pt x="2976" y="38"/>
                  </a:lnTo>
                  <a:lnTo>
                    <a:pt x="2976" y="38"/>
                  </a:lnTo>
                  <a:lnTo>
                    <a:pt x="2972" y="38"/>
                  </a:lnTo>
                  <a:lnTo>
                    <a:pt x="2972" y="38"/>
                  </a:lnTo>
                  <a:lnTo>
                    <a:pt x="2970" y="38"/>
                  </a:lnTo>
                  <a:lnTo>
                    <a:pt x="2970" y="38"/>
                  </a:lnTo>
                  <a:lnTo>
                    <a:pt x="2962" y="40"/>
                  </a:lnTo>
                  <a:lnTo>
                    <a:pt x="2962" y="40"/>
                  </a:lnTo>
                  <a:lnTo>
                    <a:pt x="2954" y="38"/>
                  </a:lnTo>
                  <a:lnTo>
                    <a:pt x="2954" y="38"/>
                  </a:lnTo>
                  <a:lnTo>
                    <a:pt x="2946" y="40"/>
                  </a:lnTo>
                  <a:lnTo>
                    <a:pt x="2946" y="40"/>
                  </a:lnTo>
                  <a:lnTo>
                    <a:pt x="2942" y="38"/>
                  </a:lnTo>
                  <a:lnTo>
                    <a:pt x="2942" y="38"/>
                  </a:lnTo>
                  <a:lnTo>
                    <a:pt x="2940" y="38"/>
                  </a:lnTo>
                  <a:lnTo>
                    <a:pt x="2940" y="38"/>
                  </a:lnTo>
                  <a:lnTo>
                    <a:pt x="2934" y="36"/>
                  </a:lnTo>
                  <a:lnTo>
                    <a:pt x="2934" y="36"/>
                  </a:lnTo>
                  <a:lnTo>
                    <a:pt x="2934" y="36"/>
                  </a:lnTo>
                  <a:lnTo>
                    <a:pt x="2934" y="36"/>
                  </a:lnTo>
                  <a:lnTo>
                    <a:pt x="2934" y="36"/>
                  </a:lnTo>
                  <a:lnTo>
                    <a:pt x="2934" y="36"/>
                  </a:lnTo>
                  <a:lnTo>
                    <a:pt x="2932" y="36"/>
                  </a:lnTo>
                  <a:lnTo>
                    <a:pt x="2932" y="36"/>
                  </a:lnTo>
                  <a:lnTo>
                    <a:pt x="2930" y="36"/>
                  </a:lnTo>
                  <a:lnTo>
                    <a:pt x="2930" y="36"/>
                  </a:lnTo>
                  <a:lnTo>
                    <a:pt x="2926" y="36"/>
                  </a:lnTo>
                  <a:lnTo>
                    <a:pt x="2926" y="36"/>
                  </a:lnTo>
                  <a:lnTo>
                    <a:pt x="2920" y="36"/>
                  </a:lnTo>
                  <a:lnTo>
                    <a:pt x="2920" y="36"/>
                  </a:lnTo>
                  <a:lnTo>
                    <a:pt x="2920" y="36"/>
                  </a:lnTo>
                  <a:lnTo>
                    <a:pt x="2920" y="36"/>
                  </a:lnTo>
                  <a:lnTo>
                    <a:pt x="2918" y="38"/>
                  </a:lnTo>
                  <a:lnTo>
                    <a:pt x="2918" y="38"/>
                  </a:lnTo>
                  <a:lnTo>
                    <a:pt x="2914" y="38"/>
                  </a:lnTo>
                  <a:lnTo>
                    <a:pt x="2914" y="38"/>
                  </a:lnTo>
                  <a:lnTo>
                    <a:pt x="2910" y="36"/>
                  </a:lnTo>
                  <a:lnTo>
                    <a:pt x="2910" y="36"/>
                  </a:lnTo>
                  <a:lnTo>
                    <a:pt x="2904" y="36"/>
                  </a:lnTo>
                  <a:lnTo>
                    <a:pt x="2904" y="36"/>
                  </a:lnTo>
                  <a:lnTo>
                    <a:pt x="2902" y="36"/>
                  </a:lnTo>
                  <a:lnTo>
                    <a:pt x="2902" y="36"/>
                  </a:lnTo>
                  <a:lnTo>
                    <a:pt x="2902" y="36"/>
                  </a:lnTo>
                  <a:lnTo>
                    <a:pt x="2902" y="36"/>
                  </a:lnTo>
                  <a:lnTo>
                    <a:pt x="2900" y="36"/>
                  </a:lnTo>
                  <a:lnTo>
                    <a:pt x="2900" y="36"/>
                  </a:lnTo>
                  <a:lnTo>
                    <a:pt x="2898" y="36"/>
                  </a:lnTo>
                  <a:lnTo>
                    <a:pt x="2898" y="36"/>
                  </a:lnTo>
                  <a:lnTo>
                    <a:pt x="2898" y="36"/>
                  </a:lnTo>
                  <a:lnTo>
                    <a:pt x="2898" y="36"/>
                  </a:lnTo>
                  <a:lnTo>
                    <a:pt x="2898" y="34"/>
                  </a:lnTo>
                  <a:lnTo>
                    <a:pt x="2898" y="34"/>
                  </a:lnTo>
                  <a:lnTo>
                    <a:pt x="2896" y="34"/>
                  </a:lnTo>
                  <a:lnTo>
                    <a:pt x="2896" y="34"/>
                  </a:lnTo>
                  <a:lnTo>
                    <a:pt x="2892" y="34"/>
                  </a:lnTo>
                  <a:lnTo>
                    <a:pt x="2892" y="34"/>
                  </a:lnTo>
                  <a:lnTo>
                    <a:pt x="2892" y="34"/>
                  </a:lnTo>
                  <a:lnTo>
                    <a:pt x="2892" y="36"/>
                  </a:lnTo>
                  <a:lnTo>
                    <a:pt x="2892" y="36"/>
                  </a:lnTo>
                  <a:lnTo>
                    <a:pt x="2892" y="36"/>
                  </a:lnTo>
                  <a:lnTo>
                    <a:pt x="2892" y="36"/>
                  </a:lnTo>
                  <a:lnTo>
                    <a:pt x="2892" y="36"/>
                  </a:lnTo>
                  <a:lnTo>
                    <a:pt x="2890" y="36"/>
                  </a:lnTo>
                  <a:lnTo>
                    <a:pt x="2890" y="36"/>
                  </a:lnTo>
                  <a:lnTo>
                    <a:pt x="2888" y="36"/>
                  </a:lnTo>
                  <a:lnTo>
                    <a:pt x="2888" y="36"/>
                  </a:lnTo>
                  <a:lnTo>
                    <a:pt x="2886" y="36"/>
                  </a:lnTo>
                  <a:lnTo>
                    <a:pt x="2886" y="36"/>
                  </a:lnTo>
                  <a:lnTo>
                    <a:pt x="2884" y="36"/>
                  </a:lnTo>
                  <a:lnTo>
                    <a:pt x="2884" y="36"/>
                  </a:lnTo>
                  <a:lnTo>
                    <a:pt x="2878" y="36"/>
                  </a:lnTo>
                  <a:lnTo>
                    <a:pt x="2878" y="36"/>
                  </a:lnTo>
                  <a:lnTo>
                    <a:pt x="2874" y="34"/>
                  </a:lnTo>
                  <a:lnTo>
                    <a:pt x="2874" y="34"/>
                  </a:lnTo>
                  <a:lnTo>
                    <a:pt x="2872" y="34"/>
                  </a:lnTo>
                  <a:lnTo>
                    <a:pt x="2872" y="34"/>
                  </a:lnTo>
                  <a:lnTo>
                    <a:pt x="2870" y="34"/>
                  </a:lnTo>
                  <a:lnTo>
                    <a:pt x="2870" y="34"/>
                  </a:lnTo>
                  <a:lnTo>
                    <a:pt x="2866" y="34"/>
                  </a:lnTo>
                  <a:lnTo>
                    <a:pt x="2866" y="34"/>
                  </a:lnTo>
                  <a:lnTo>
                    <a:pt x="2864" y="34"/>
                  </a:lnTo>
                  <a:lnTo>
                    <a:pt x="2864" y="34"/>
                  </a:lnTo>
                  <a:lnTo>
                    <a:pt x="2862" y="34"/>
                  </a:lnTo>
                  <a:lnTo>
                    <a:pt x="2862" y="34"/>
                  </a:lnTo>
                  <a:lnTo>
                    <a:pt x="2862" y="34"/>
                  </a:lnTo>
                  <a:lnTo>
                    <a:pt x="2862" y="34"/>
                  </a:lnTo>
                  <a:lnTo>
                    <a:pt x="2860" y="34"/>
                  </a:lnTo>
                  <a:lnTo>
                    <a:pt x="2860" y="34"/>
                  </a:lnTo>
                  <a:lnTo>
                    <a:pt x="2860" y="34"/>
                  </a:lnTo>
                  <a:lnTo>
                    <a:pt x="2860" y="34"/>
                  </a:lnTo>
                  <a:lnTo>
                    <a:pt x="2858" y="34"/>
                  </a:lnTo>
                  <a:lnTo>
                    <a:pt x="2858" y="34"/>
                  </a:lnTo>
                  <a:lnTo>
                    <a:pt x="2858" y="36"/>
                  </a:lnTo>
                  <a:lnTo>
                    <a:pt x="2858" y="36"/>
                  </a:lnTo>
                  <a:lnTo>
                    <a:pt x="2858" y="36"/>
                  </a:lnTo>
                  <a:lnTo>
                    <a:pt x="2858" y="36"/>
                  </a:lnTo>
                  <a:lnTo>
                    <a:pt x="2858" y="36"/>
                  </a:lnTo>
                  <a:lnTo>
                    <a:pt x="2858" y="38"/>
                  </a:lnTo>
                  <a:lnTo>
                    <a:pt x="2858" y="38"/>
                  </a:lnTo>
                  <a:lnTo>
                    <a:pt x="2852" y="38"/>
                  </a:lnTo>
                  <a:lnTo>
                    <a:pt x="2852" y="38"/>
                  </a:lnTo>
                  <a:lnTo>
                    <a:pt x="2844" y="38"/>
                  </a:lnTo>
                  <a:lnTo>
                    <a:pt x="2844" y="38"/>
                  </a:lnTo>
                  <a:lnTo>
                    <a:pt x="2842" y="38"/>
                  </a:lnTo>
                  <a:lnTo>
                    <a:pt x="2842" y="38"/>
                  </a:lnTo>
                  <a:lnTo>
                    <a:pt x="2842" y="38"/>
                  </a:lnTo>
                  <a:lnTo>
                    <a:pt x="2842" y="38"/>
                  </a:lnTo>
                  <a:lnTo>
                    <a:pt x="2840" y="38"/>
                  </a:lnTo>
                  <a:lnTo>
                    <a:pt x="2840" y="38"/>
                  </a:lnTo>
                  <a:lnTo>
                    <a:pt x="2834" y="38"/>
                  </a:lnTo>
                  <a:lnTo>
                    <a:pt x="2834" y="38"/>
                  </a:lnTo>
                  <a:lnTo>
                    <a:pt x="2832" y="38"/>
                  </a:lnTo>
                  <a:lnTo>
                    <a:pt x="2832" y="38"/>
                  </a:lnTo>
                  <a:lnTo>
                    <a:pt x="2832" y="38"/>
                  </a:lnTo>
                  <a:lnTo>
                    <a:pt x="2832" y="38"/>
                  </a:lnTo>
                  <a:lnTo>
                    <a:pt x="2830" y="38"/>
                  </a:lnTo>
                  <a:lnTo>
                    <a:pt x="2830" y="38"/>
                  </a:lnTo>
                  <a:lnTo>
                    <a:pt x="2830" y="38"/>
                  </a:lnTo>
                  <a:lnTo>
                    <a:pt x="2830" y="38"/>
                  </a:lnTo>
                  <a:lnTo>
                    <a:pt x="2828" y="38"/>
                  </a:lnTo>
                  <a:lnTo>
                    <a:pt x="2828" y="38"/>
                  </a:lnTo>
                  <a:lnTo>
                    <a:pt x="2826" y="38"/>
                  </a:lnTo>
                  <a:lnTo>
                    <a:pt x="2826" y="38"/>
                  </a:lnTo>
                  <a:lnTo>
                    <a:pt x="2826" y="38"/>
                  </a:lnTo>
                  <a:lnTo>
                    <a:pt x="2826" y="38"/>
                  </a:lnTo>
                  <a:lnTo>
                    <a:pt x="2826" y="38"/>
                  </a:lnTo>
                  <a:lnTo>
                    <a:pt x="2826" y="38"/>
                  </a:lnTo>
                  <a:lnTo>
                    <a:pt x="2824" y="38"/>
                  </a:lnTo>
                  <a:lnTo>
                    <a:pt x="2824" y="38"/>
                  </a:lnTo>
                  <a:lnTo>
                    <a:pt x="2820" y="38"/>
                  </a:lnTo>
                  <a:lnTo>
                    <a:pt x="2816" y="38"/>
                  </a:lnTo>
                  <a:lnTo>
                    <a:pt x="2816" y="38"/>
                  </a:lnTo>
                  <a:lnTo>
                    <a:pt x="2814" y="38"/>
                  </a:lnTo>
                  <a:lnTo>
                    <a:pt x="2814" y="38"/>
                  </a:lnTo>
                  <a:lnTo>
                    <a:pt x="2806" y="38"/>
                  </a:lnTo>
                  <a:lnTo>
                    <a:pt x="2806" y="38"/>
                  </a:lnTo>
                  <a:lnTo>
                    <a:pt x="2804" y="38"/>
                  </a:lnTo>
                  <a:lnTo>
                    <a:pt x="2804" y="38"/>
                  </a:lnTo>
                  <a:lnTo>
                    <a:pt x="2796" y="38"/>
                  </a:lnTo>
                  <a:lnTo>
                    <a:pt x="2796" y="38"/>
                  </a:lnTo>
                  <a:lnTo>
                    <a:pt x="2794" y="38"/>
                  </a:lnTo>
                  <a:lnTo>
                    <a:pt x="2794" y="38"/>
                  </a:lnTo>
                  <a:lnTo>
                    <a:pt x="2792" y="38"/>
                  </a:lnTo>
                  <a:lnTo>
                    <a:pt x="2792" y="38"/>
                  </a:lnTo>
                  <a:lnTo>
                    <a:pt x="2792" y="38"/>
                  </a:lnTo>
                  <a:lnTo>
                    <a:pt x="2792" y="38"/>
                  </a:lnTo>
                  <a:lnTo>
                    <a:pt x="2790" y="38"/>
                  </a:lnTo>
                  <a:lnTo>
                    <a:pt x="2790" y="38"/>
                  </a:lnTo>
                  <a:lnTo>
                    <a:pt x="2790" y="38"/>
                  </a:lnTo>
                  <a:lnTo>
                    <a:pt x="2790" y="38"/>
                  </a:lnTo>
                  <a:lnTo>
                    <a:pt x="2786" y="38"/>
                  </a:lnTo>
                  <a:lnTo>
                    <a:pt x="2784" y="38"/>
                  </a:lnTo>
                  <a:lnTo>
                    <a:pt x="2784" y="38"/>
                  </a:lnTo>
                  <a:lnTo>
                    <a:pt x="2782" y="38"/>
                  </a:lnTo>
                  <a:lnTo>
                    <a:pt x="2782" y="38"/>
                  </a:lnTo>
                  <a:lnTo>
                    <a:pt x="2780" y="38"/>
                  </a:lnTo>
                  <a:lnTo>
                    <a:pt x="2780" y="38"/>
                  </a:lnTo>
                  <a:lnTo>
                    <a:pt x="2776" y="38"/>
                  </a:lnTo>
                  <a:lnTo>
                    <a:pt x="2776" y="38"/>
                  </a:lnTo>
                  <a:lnTo>
                    <a:pt x="2772" y="38"/>
                  </a:lnTo>
                  <a:lnTo>
                    <a:pt x="2772" y="38"/>
                  </a:lnTo>
                  <a:lnTo>
                    <a:pt x="2772" y="38"/>
                  </a:lnTo>
                  <a:lnTo>
                    <a:pt x="2772" y="38"/>
                  </a:lnTo>
                  <a:lnTo>
                    <a:pt x="2770" y="38"/>
                  </a:lnTo>
                  <a:lnTo>
                    <a:pt x="2770" y="38"/>
                  </a:lnTo>
                  <a:lnTo>
                    <a:pt x="2770" y="38"/>
                  </a:lnTo>
                  <a:lnTo>
                    <a:pt x="2770" y="38"/>
                  </a:lnTo>
                  <a:lnTo>
                    <a:pt x="2768" y="38"/>
                  </a:lnTo>
                  <a:lnTo>
                    <a:pt x="2768" y="38"/>
                  </a:lnTo>
                  <a:lnTo>
                    <a:pt x="2764" y="38"/>
                  </a:lnTo>
                  <a:lnTo>
                    <a:pt x="2764" y="38"/>
                  </a:lnTo>
                  <a:lnTo>
                    <a:pt x="2762" y="38"/>
                  </a:lnTo>
                  <a:lnTo>
                    <a:pt x="2762" y="38"/>
                  </a:lnTo>
                  <a:lnTo>
                    <a:pt x="2762" y="36"/>
                  </a:lnTo>
                  <a:lnTo>
                    <a:pt x="2762" y="36"/>
                  </a:lnTo>
                  <a:lnTo>
                    <a:pt x="2762" y="36"/>
                  </a:lnTo>
                  <a:lnTo>
                    <a:pt x="2762" y="36"/>
                  </a:lnTo>
                  <a:lnTo>
                    <a:pt x="2760" y="36"/>
                  </a:lnTo>
                  <a:lnTo>
                    <a:pt x="2760" y="36"/>
                  </a:lnTo>
                  <a:lnTo>
                    <a:pt x="2754" y="36"/>
                  </a:lnTo>
                  <a:lnTo>
                    <a:pt x="2754" y="36"/>
                  </a:lnTo>
                  <a:lnTo>
                    <a:pt x="2750" y="36"/>
                  </a:lnTo>
                  <a:lnTo>
                    <a:pt x="2750" y="36"/>
                  </a:lnTo>
                  <a:lnTo>
                    <a:pt x="2750" y="36"/>
                  </a:lnTo>
                  <a:lnTo>
                    <a:pt x="2750" y="36"/>
                  </a:lnTo>
                  <a:lnTo>
                    <a:pt x="2748" y="36"/>
                  </a:lnTo>
                  <a:lnTo>
                    <a:pt x="2748" y="36"/>
                  </a:lnTo>
                  <a:lnTo>
                    <a:pt x="2746" y="36"/>
                  </a:lnTo>
                  <a:lnTo>
                    <a:pt x="2746" y="36"/>
                  </a:lnTo>
                  <a:lnTo>
                    <a:pt x="2744" y="38"/>
                  </a:lnTo>
                  <a:lnTo>
                    <a:pt x="2744" y="38"/>
                  </a:lnTo>
                  <a:lnTo>
                    <a:pt x="2742" y="38"/>
                  </a:lnTo>
                  <a:lnTo>
                    <a:pt x="2738" y="38"/>
                  </a:lnTo>
                  <a:lnTo>
                    <a:pt x="2738" y="38"/>
                  </a:lnTo>
                  <a:lnTo>
                    <a:pt x="2738" y="38"/>
                  </a:lnTo>
                  <a:lnTo>
                    <a:pt x="2738" y="38"/>
                  </a:lnTo>
                  <a:lnTo>
                    <a:pt x="2736" y="38"/>
                  </a:lnTo>
                  <a:lnTo>
                    <a:pt x="2736" y="38"/>
                  </a:lnTo>
                  <a:lnTo>
                    <a:pt x="2728" y="38"/>
                  </a:lnTo>
                  <a:lnTo>
                    <a:pt x="2728" y="38"/>
                  </a:lnTo>
                  <a:lnTo>
                    <a:pt x="2724" y="38"/>
                  </a:lnTo>
                  <a:lnTo>
                    <a:pt x="2724" y="38"/>
                  </a:lnTo>
                  <a:lnTo>
                    <a:pt x="2720" y="36"/>
                  </a:lnTo>
                  <a:lnTo>
                    <a:pt x="2720" y="36"/>
                  </a:lnTo>
                  <a:lnTo>
                    <a:pt x="2720" y="36"/>
                  </a:lnTo>
                  <a:lnTo>
                    <a:pt x="2720" y="36"/>
                  </a:lnTo>
                  <a:lnTo>
                    <a:pt x="2716" y="38"/>
                  </a:lnTo>
                  <a:lnTo>
                    <a:pt x="2716" y="38"/>
                  </a:lnTo>
                  <a:lnTo>
                    <a:pt x="2712" y="38"/>
                  </a:lnTo>
                  <a:lnTo>
                    <a:pt x="2712" y="38"/>
                  </a:lnTo>
                  <a:lnTo>
                    <a:pt x="2710" y="38"/>
                  </a:lnTo>
                  <a:lnTo>
                    <a:pt x="2706" y="38"/>
                  </a:lnTo>
                  <a:lnTo>
                    <a:pt x="2706" y="38"/>
                  </a:lnTo>
                  <a:lnTo>
                    <a:pt x="2700" y="38"/>
                  </a:lnTo>
                  <a:lnTo>
                    <a:pt x="2700" y="38"/>
                  </a:lnTo>
                  <a:lnTo>
                    <a:pt x="2694" y="38"/>
                  </a:lnTo>
                  <a:lnTo>
                    <a:pt x="2694" y="38"/>
                  </a:lnTo>
                  <a:lnTo>
                    <a:pt x="2692" y="36"/>
                  </a:lnTo>
                  <a:lnTo>
                    <a:pt x="2692" y="36"/>
                  </a:lnTo>
                  <a:lnTo>
                    <a:pt x="2688" y="36"/>
                  </a:lnTo>
                  <a:lnTo>
                    <a:pt x="2688" y="36"/>
                  </a:lnTo>
                  <a:lnTo>
                    <a:pt x="2686" y="36"/>
                  </a:lnTo>
                  <a:lnTo>
                    <a:pt x="2686" y="36"/>
                  </a:lnTo>
                  <a:lnTo>
                    <a:pt x="2684" y="36"/>
                  </a:lnTo>
                  <a:lnTo>
                    <a:pt x="2684" y="36"/>
                  </a:lnTo>
                  <a:lnTo>
                    <a:pt x="2682" y="36"/>
                  </a:lnTo>
                  <a:lnTo>
                    <a:pt x="2682" y="36"/>
                  </a:lnTo>
                  <a:lnTo>
                    <a:pt x="2682" y="36"/>
                  </a:lnTo>
                  <a:lnTo>
                    <a:pt x="2682" y="36"/>
                  </a:lnTo>
                  <a:lnTo>
                    <a:pt x="2680" y="36"/>
                  </a:lnTo>
                  <a:lnTo>
                    <a:pt x="2680" y="36"/>
                  </a:lnTo>
                  <a:lnTo>
                    <a:pt x="2680" y="36"/>
                  </a:lnTo>
                  <a:lnTo>
                    <a:pt x="2680" y="36"/>
                  </a:lnTo>
                  <a:lnTo>
                    <a:pt x="2678" y="36"/>
                  </a:lnTo>
                  <a:lnTo>
                    <a:pt x="2678" y="36"/>
                  </a:lnTo>
                  <a:lnTo>
                    <a:pt x="2678" y="36"/>
                  </a:lnTo>
                  <a:lnTo>
                    <a:pt x="2678" y="36"/>
                  </a:lnTo>
                  <a:lnTo>
                    <a:pt x="2678" y="36"/>
                  </a:lnTo>
                  <a:lnTo>
                    <a:pt x="2678" y="36"/>
                  </a:lnTo>
                  <a:lnTo>
                    <a:pt x="2676" y="36"/>
                  </a:lnTo>
                  <a:lnTo>
                    <a:pt x="2676" y="36"/>
                  </a:lnTo>
                  <a:lnTo>
                    <a:pt x="2670" y="36"/>
                  </a:lnTo>
                  <a:lnTo>
                    <a:pt x="2670" y="36"/>
                  </a:lnTo>
                  <a:lnTo>
                    <a:pt x="2664" y="38"/>
                  </a:lnTo>
                  <a:lnTo>
                    <a:pt x="2664" y="38"/>
                  </a:lnTo>
                  <a:lnTo>
                    <a:pt x="2660" y="38"/>
                  </a:lnTo>
                  <a:lnTo>
                    <a:pt x="2660" y="38"/>
                  </a:lnTo>
                  <a:lnTo>
                    <a:pt x="2656" y="38"/>
                  </a:lnTo>
                  <a:lnTo>
                    <a:pt x="2656" y="38"/>
                  </a:lnTo>
                  <a:lnTo>
                    <a:pt x="2656" y="38"/>
                  </a:lnTo>
                  <a:lnTo>
                    <a:pt x="2656" y="38"/>
                  </a:lnTo>
                  <a:lnTo>
                    <a:pt x="2654" y="38"/>
                  </a:lnTo>
                  <a:lnTo>
                    <a:pt x="2654" y="38"/>
                  </a:lnTo>
                  <a:lnTo>
                    <a:pt x="2648" y="38"/>
                  </a:lnTo>
                  <a:lnTo>
                    <a:pt x="2648" y="38"/>
                  </a:lnTo>
                  <a:lnTo>
                    <a:pt x="2644" y="38"/>
                  </a:lnTo>
                  <a:lnTo>
                    <a:pt x="2644" y="38"/>
                  </a:lnTo>
                  <a:lnTo>
                    <a:pt x="2642" y="38"/>
                  </a:lnTo>
                  <a:lnTo>
                    <a:pt x="2642" y="38"/>
                  </a:lnTo>
                  <a:lnTo>
                    <a:pt x="2640" y="38"/>
                  </a:lnTo>
                  <a:lnTo>
                    <a:pt x="2640" y="38"/>
                  </a:lnTo>
                  <a:lnTo>
                    <a:pt x="2636" y="40"/>
                  </a:lnTo>
                  <a:lnTo>
                    <a:pt x="2636" y="40"/>
                  </a:lnTo>
                  <a:lnTo>
                    <a:pt x="2634" y="40"/>
                  </a:lnTo>
                  <a:lnTo>
                    <a:pt x="2634" y="40"/>
                  </a:lnTo>
                  <a:lnTo>
                    <a:pt x="2632" y="40"/>
                  </a:lnTo>
                  <a:lnTo>
                    <a:pt x="2632" y="40"/>
                  </a:lnTo>
                  <a:lnTo>
                    <a:pt x="2630" y="40"/>
                  </a:lnTo>
                  <a:lnTo>
                    <a:pt x="2630" y="40"/>
                  </a:lnTo>
                  <a:lnTo>
                    <a:pt x="2630" y="40"/>
                  </a:lnTo>
                  <a:lnTo>
                    <a:pt x="2630" y="40"/>
                  </a:lnTo>
                  <a:lnTo>
                    <a:pt x="2628" y="40"/>
                  </a:lnTo>
                  <a:lnTo>
                    <a:pt x="2628" y="40"/>
                  </a:lnTo>
                  <a:lnTo>
                    <a:pt x="2624" y="40"/>
                  </a:lnTo>
                  <a:lnTo>
                    <a:pt x="2624" y="40"/>
                  </a:lnTo>
                  <a:lnTo>
                    <a:pt x="2624" y="38"/>
                  </a:lnTo>
                  <a:lnTo>
                    <a:pt x="2624" y="38"/>
                  </a:lnTo>
                  <a:lnTo>
                    <a:pt x="2618" y="38"/>
                  </a:lnTo>
                  <a:lnTo>
                    <a:pt x="2618" y="38"/>
                  </a:lnTo>
                  <a:lnTo>
                    <a:pt x="2616" y="38"/>
                  </a:lnTo>
                  <a:lnTo>
                    <a:pt x="2616" y="38"/>
                  </a:lnTo>
                  <a:lnTo>
                    <a:pt x="2614" y="38"/>
                  </a:lnTo>
                  <a:lnTo>
                    <a:pt x="2614" y="38"/>
                  </a:lnTo>
                  <a:lnTo>
                    <a:pt x="2614" y="38"/>
                  </a:lnTo>
                  <a:lnTo>
                    <a:pt x="2614" y="38"/>
                  </a:lnTo>
                  <a:lnTo>
                    <a:pt x="2612" y="38"/>
                  </a:lnTo>
                  <a:lnTo>
                    <a:pt x="2612" y="38"/>
                  </a:lnTo>
                  <a:lnTo>
                    <a:pt x="2608" y="38"/>
                  </a:lnTo>
                  <a:lnTo>
                    <a:pt x="2608" y="38"/>
                  </a:lnTo>
                  <a:lnTo>
                    <a:pt x="2604" y="38"/>
                  </a:lnTo>
                  <a:lnTo>
                    <a:pt x="2604" y="38"/>
                  </a:lnTo>
                  <a:lnTo>
                    <a:pt x="2602" y="36"/>
                  </a:lnTo>
                  <a:lnTo>
                    <a:pt x="2602" y="36"/>
                  </a:lnTo>
                  <a:lnTo>
                    <a:pt x="2600" y="36"/>
                  </a:lnTo>
                  <a:lnTo>
                    <a:pt x="2600" y="36"/>
                  </a:lnTo>
                  <a:lnTo>
                    <a:pt x="2600" y="36"/>
                  </a:lnTo>
                  <a:lnTo>
                    <a:pt x="2600" y="36"/>
                  </a:lnTo>
                  <a:lnTo>
                    <a:pt x="2598" y="34"/>
                  </a:lnTo>
                  <a:lnTo>
                    <a:pt x="2598" y="34"/>
                  </a:lnTo>
                  <a:lnTo>
                    <a:pt x="2596" y="34"/>
                  </a:lnTo>
                  <a:lnTo>
                    <a:pt x="2596" y="34"/>
                  </a:lnTo>
                  <a:lnTo>
                    <a:pt x="2588" y="34"/>
                  </a:lnTo>
                  <a:lnTo>
                    <a:pt x="2588" y="34"/>
                  </a:lnTo>
                  <a:lnTo>
                    <a:pt x="2584" y="34"/>
                  </a:lnTo>
                  <a:lnTo>
                    <a:pt x="2584" y="34"/>
                  </a:lnTo>
                  <a:lnTo>
                    <a:pt x="2570" y="34"/>
                  </a:lnTo>
                  <a:lnTo>
                    <a:pt x="2570" y="34"/>
                  </a:lnTo>
                  <a:lnTo>
                    <a:pt x="2568" y="34"/>
                  </a:lnTo>
                  <a:lnTo>
                    <a:pt x="2568" y="34"/>
                  </a:lnTo>
                  <a:lnTo>
                    <a:pt x="2566" y="34"/>
                  </a:lnTo>
                  <a:lnTo>
                    <a:pt x="2566" y="34"/>
                  </a:lnTo>
                  <a:lnTo>
                    <a:pt x="2562" y="36"/>
                  </a:lnTo>
                  <a:lnTo>
                    <a:pt x="2562" y="36"/>
                  </a:lnTo>
                  <a:lnTo>
                    <a:pt x="2556" y="36"/>
                  </a:lnTo>
                  <a:lnTo>
                    <a:pt x="2556" y="36"/>
                  </a:lnTo>
                  <a:lnTo>
                    <a:pt x="2552" y="34"/>
                  </a:lnTo>
                  <a:lnTo>
                    <a:pt x="2552" y="34"/>
                  </a:lnTo>
                  <a:lnTo>
                    <a:pt x="2544" y="34"/>
                  </a:lnTo>
                  <a:lnTo>
                    <a:pt x="2544" y="34"/>
                  </a:lnTo>
                  <a:lnTo>
                    <a:pt x="2542" y="34"/>
                  </a:lnTo>
                  <a:lnTo>
                    <a:pt x="2542" y="34"/>
                  </a:lnTo>
                  <a:lnTo>
                    <a:pt x="2536" y="34"/>
                  </a:lnTo>
                  <a:lnTo>
                    <a:pt x="2536" y="34"/>
                  </a:lnTo>
                  <a:lnTo>
                    <a:pt x="2532" y="36"/>
                  </a:lnTo>
                  <a:lnTo>
                    <a:pt x="2532" y="36"/>
                  </a:lnTo>
                  <a:lnTo>
                    <a:pt x="2528" y="36"/>
                  </a:lnTo>
                  <a:lnTo>
                    <a:pt x="2528" y="36"/>
                  </a:lnTo>
                  <a:lnTo>
                    <a:pt x="2526" y="36"/>
                  </a:lnTo>
                  <a:lnTo>
                    <a:pt x="2526" y="36"/>
                  </a:lnTo>
                  <a:lnTo>
                    <a:pt x="2524" y="36"/>
                  </a:lnTo>
                  <a:lnTo>
                    <a:pt x="2524" y="36"/>
                  </a:lnTo>
                  <a:lnTo>
                    <a:pt x="2520" y="36"/>
                  </a:lnTo>
                  <a:lnTo>
                    <a:pt x="2520" y="36"/>
                  </a:lnTo>
                  <a:lnTo>
                    <a:pt x="2516" y="38"/>
                  </a:lnTo>
                  <a:lnTo>
                    <a:pt x="2516" y="38"/>
                  </a:lnTo>
                  <a:lnTo>
                    <a:pt x="2516" y="38"/>
                  </a:lnTo>
                  <a:lnTo>
                    <a:pt x="2516" y="38"/>
                  </a:lnTo>
                  <a:lnTo>
                    <a:pt x="2516" y="38"/>
                  </a:lnTo>
                  <a:lnTo>
                    <a:pt x="2516" y="38"/>
                  </a:lnTo>
                  <a:lnTo>
                    <a:pt x="2516" y="38"/>
                  </a:lnTo>
                  <a:lnTo>
                    <a:pt x="2516" y="38"/>
                  </a:lnTo>
                  <a:lnTo>
                    <a:pt x="2512" y="38"/>
                  </a:lnTo>
                  <a:lnTo>
                    <a:pt x="2512" y="38"/>
                  </a:lnTo>
                  <a:lnTo>
                    <a:pt x="2512" y="36"/>
                  </a:lnTo>
                  <a:lnTo>
                    <a:pt x="2512" y="36"/>
                  </a:lnTo>
                  <a:lnTo>
                    <a:pt x="2510" y="36"/>
                  </a:lnTo>
                  <a:lnTo>
                    <a:pt x="2510" y="36"/>
                  </a:lnTo>
                  <a:lnTo>
                    <a:pt x="2508" y="36"/>
                  </a:lnTo>
                  <a:lnTo>
                    <a:pt x="2508" y="36"/>
                  </a:lnTo>
                  <a:lnTo>
                    <a:pt x="2506" y="36"/>
                  </a:lnTo>
                  <a:lnTo>
                    <a:pt x="2506" y="36"/>
                  </a:lnTo>
                  <a:lnTo>
                    <a:pt x="2504" y="36"/>
                  </a:lnTo>
                  <a:lnTo>
                    <a:pt x="2504" y="36"/>
                  </a:lnTo>
                  <a:lnTo>
                    <a:pt x="2504" y="36"/>
                  </a:lnTo>
                  <a:lnTo>
                    <a:pt x="2504" y="36"/>
                  </a:lnTo>
                  <a:lnTo>
                    <a:pt x="2504" y="36"/>
                  </a:lnTo>
                  <a:lnTo>
                    <a:pt x="2504" y="36"/>
                  </a:lnTo>
                  <a:lnTo>
                    <a:pt x="2504" y="36"/>
                  </a:lnTo>
                  <a:lnTo>
                    <a:pt x="2504" y="36"/>
                  </a:lnTo>
                  <a:lnTo>
                    <a:pt x="2500" y="36"/>
                  </a:lnTo>
                  <a:lnTo>
                    <a:pt x="2500" y="36"/>
                  </a:lnTo>
                  <a:lnTo>
                    <a:pt x="2496" y="36"/>
                  </a:lnTo>
                  <a:lnTo>
                    <a:pt x="2496" y="36"/>
                  </a:lnTo>
                  <a:lnTo>
                    <a:pt x="2492" y="36"/>
                  </a:lnTo>
                  <a:lnTo>
                    <a:pt x="2492" y="36"/>
                  </a:lnTo>
                  <a:lnTo>
                    <a:pt x="2488" y="36"/>
                  </a:lnTo>
                  <a:lnTo>
                    <a:pt x="2488" y="36"/>
                  </a:lnTo>
                  <a:lnTo>
                    <a:pt x="2488" y="36"/>
                  </a:lnTo>
                  <a:lnTo>
                    <a:pt x="2488" y="36"/>
                  </a:lnTo>
                  <a:lnTo>
                    <a:pt x="2484" y="36"/>
                  </a:lnTo>
                  <a:lnTo>
                    <a:pt x="2484" y="36"/>
                  </a:lnTo>
                  <a:lnTo>
                    <a:pt x="2482" y="36"/>
                  </a:lnTo>
                  <a:lnTo>
                    <a:pt x="2482" y="36"/>
                  </a:lnTo>
                  <a:lnTo>
                    <a:pt x="2482" y="36"/>
                  </a:lnTo>
                  <a:lnTo>
                    <a:pt x="2482" y="36"/>
                  </a:lnTo>
                  <a:lnTo>
                    <a:pt x="2482" y="36"/>
                  </a:lnTo>
                  <a:lnTo>
                    <a:pt x="2482" y="36"/>
                  </a:lnTo>
                  <a:lnTo>
                    <a:pt x="2480" y="36"/>
                  </a:lnTo>
                  <a:lnTo>
                    <a:pt x="2480" y="36"/>
                  </a:lnTo>
                  <a:lnTo>
                    <a:pt x="2480" y="36"/>
                  </a:lnTo>
                  <a:lnTo>
                    <a:pt x="2480" y="36"/>
                  </a:lnTo>
                  <a:lnTo>
                    <a:pt x="2474" y="36"/>
                  </a:lnTo>
                  <a:lnTo>
                    <a:pt x="2474" y="36"/>
                  </a:lnTo>
                  <a:lnTo>
                    <a:pt x="2470" y="36"/>
                  </a:lnTo>
                  <a:lnTo>
                    <a:pt x="2470" y="36"/>
                  </a:lnTo>
                  <a:lnTo>
                    <a:pt x="2466" y="38"/>
                  </a:lnTo>
                  <a:lnTo>
                    <a:pt x="2466" y="38"/>
                  </a:lnTo>
                  <a:lnTo>
                    <a:pt x="2464" y="36"/>
                  </a:lnTo>
                  <a:lnTo>
                    <a:pt x="2464" y="36"/>
                  </a:lnTo>
                  <a:lnTo>
                    <a:pt x="2458" y="38"/>
                  </a:lnTo>
                  <a:lnTo>
                    <a:pt x="2458" y="38"/>
                  </a:lnTo>
                  <a:lnTo>
                    <a:pt x="2458" y="38"/>
                  </a:lnTo>
                  <a:lnTo>
                    <a:pt x="2458" y="38"/>
                  </a:lnTo>
                  <a:lnTo>
                    <a:pt x="2456" y="38"/>
                  </a:lnTo>
                  <a:lnTo>
                    <a:pt x="2456" y="38"/>
                  </a:lnTo>
                  <a:lnTo>
                    <a:pt x="2456" y="38"/>
                  </a:lnTo>
                  <a:lnTo>
                    <a:pt x="2456" y="38"/>
                  </a:lnTo>
                  <a:lnTo>
                    <a:pt x="2452" y="36"/>
                  </a:lnTo>
                  <a:lnTo>
                    <a:pt x="2452" y="36"/>
                  </a:lnTo>
                  <a:lnTo>
                    <a:pt x="2448" y="38"/>
                  </a:lnTo>
                  <a:lnTo>
                    <a:pt x="2448" y="38"/>
                  </a:lnTo>
                  <a:lnTo>
                    <a:pt x="2446" y="38"/>
                  </a:lnTo>
                  <a:lnTo>
                    <a:pt x="2446" y="38"/>
                  </a:lnTo>
                  <a:lnTo>
                    <a:pt x="2442" y="40"/>
                  </a:lnTo>
                  <a:lnTo>
                    <a:pt x="2442" y="40"/>
                  </a:lnTo>
                  <a:lnTo>
                    <a:pt x="2438" y="40"/>
                  </a:lnTo>
                  <a:lnTo>
                    <a:pt x="2438" y="40"/>
                  </a:lnTo>
                  <a:lnTo>
                    <a:pt x="2432" y="38"/>
                  </a:lnTo>
                  <a:lnTo>
                    <a:pt x="2432" y="38"/>
                  </a:lnTo>
                  <a:lnTo>
                    <a:pt x="2432" y="38"/>
                  </a:lnTo>
                  <a:lnTo>
                    <a:pt x="2432" y="38"/>
                  </a:lnTo>
                  <a:lnTo>
                    <a:pt x="2430" y="36"/>
                  </a:lnTo>
                  <a:lnTo>
                    <a:pt x="2430" y="36"/>
                  </a:lnTo>
                  <a:lnTo>
                    <a:pt x="2428" y="36"/>
                  </a:lnTo>
                  <a:lnTo>
                    <a:pt x="2428" y="36"/>
                  </a:lnTo>
                  <a:lnTo>
                    <a:pt x="2424" y="34"/>
                  </a:lnTo>
                  <a:lnTo>
                    <a:pt x="2424" y="34"/>
                  </a:lnTo>
                  <a:lnTo>
                    <a:pt x="2420" y="34"/>
                  </a:lnTo>
                  <a:lnTo>
                    <a:pt x="2420" y="34"/>
                  </a:lnTo>
                  <a:lnTo>
                    <a:pt x="2416" y="36"/>
                  </a:lnTo>
                  <a:lnTo>
                    <a:pt x="2416" y="36"/>
                  </a:lnTo>
                  <a:lnTo>
                    <a:pt x="2414" y="36"/>
                  </a:lnTo>
                  <a:lnTo>
                    <a:pt x="2414" y="36"/>
                  </a:lnTo>
                  <a:lnTo>
                    <a:pt x="2412" y="36"/>
                  </a:lnTo>
                  <a:lnTo>
                    <a:pt x="2412" y="36"/>
                  </a:lnTo>
                  <a:lnTo>
                    <a:pt x="2408" y="36"/>
                  </a:lnTo>
                  <a:lnTo>
                    <a:pt x="2408" y="36"/>
                  </a:lnTo>
                  <a:lnTo>
                    <a:pt x="2406" y="36"/>
                  </a:lnTo>
                  <a:lnTo>
                    <a:pt x="2406" y="36"/>
                  </a:lnTo>
                  <a:lnTo>
                    <a:pt x="2402" y="36"/>
                  </a:lnTo>
                  <a:lnTo>
                    <a:pt x="2402" y="36"/>
                  </a:lnTo>
                  <a:lnTo>
                    <a:pt x="2402" y="38"/>
                  </a:lnTo>
                  <a:lnTo>
                    <a:pt x="2402" y="38"/>
                  </a:lnTo>
                  <a:lnTo>
                    <a:pt x="2402" y="38"/>
                  </a:lnTo>
                  <a:lnTo>
                    <a:pt x="2402" y="38"/>
                  </a:lnTo>
                  <a:lnTo>
                    <a:pt x="2402" y="38"/>
                  </a:lnTo>
                  <a:lnTo>
                    <a:pt x="2402" y="38"/>
                  </a:lnTo>
                  <a:lnTo>
                    <a:pt x="2400" y="38"/>
                  </a:lnTo>
                  <a:lnTo>
                    <a:pt x="2400" y="38"/>
                  </a:lnTo>
                  <a:lnTo>
                    <a:pt x="2400" y="38"/>
                  </a:lnTo>
                  <a:lnTo>
                    <a:pt x="2400" y="38"/>
                  </a:lnTo>
                  <a:lnTo>
                    <a:pt x="2400" y="38"/>
                  </a:lnTo>
                  <a:lnTo>
                    <a:pt x="2400" y="38"/>
                  </a:lnTo>
                  <a:lnTo>
                    <a:pt x="2398" y="38"/>
                  </a:lnTo>
                  <a:lnTo>
                    <a:pt x="2398" y="38"/>
                  </a:lnTo>
                  <a:lnTo>
                    <a:pt x="2396" y="36"/>
                  </a:lnTo>
                  <a:lnTo>
                    <a:pt x="2396" y="36"/>
                  </a:lnTo>
                  <a:lnTo>
                    <a:pt x="2394" y="36"/>
                  </a:lnTo>
                  <a:lnTo>
                    <a:pt x="2394" y="36"/>
                  </a:lnTo>
                  <a:lnTo>
                    <a:pt x="2392" y="36"/>
                  </a:lnTo>
                  <a:lnTo>
                    <a:pt x="2392" y="36"/>
                  </a:lnTo>
                  <a:lnTo>
                    <a:pt x="2388" y="36"/>
                  </a:lnTo>
                  <a:lnTo>
                    <a:pt x="2388" y="36"/>
                  </a:lnTo>
                  <a:lnTo>
                    <a:pt x="2384" y="34"/>
                  </a:lnTo>
                  <a:lnTo>
                    <a:pt x="2384" y="34"/>
                  </a:lnTo>
                  <a:lnTo>
                    <a:pt x="2380" y="36"/>
                  </a:lnTo>
                  <a:lnTo>
                    <a:pt x="2380" y="36"/>
                  </a:lnTo>
                  <a:lnTo>
                    <a:pt x="2374" y="36"/>
                  </a:lnTo>
                  <a:lnTo>
                    <a:pt x="2374" y="36"/>
                  </a:lnTo>
                  <a:lnTo>
                    <a:pt x="2372" y="38"/>
                  </a:lnTo>
                  <a:lnTo>
                    <a:pt x="2372" y="38"/>
                  </a:lnTo>
                  <a:lnTo>
                    <a:pt x="2368" y="38"/>
                  </a:lnTo>
                  <a:lnTo>
                    <a:pt x="2368" y="38"/>
                  </a:lnTo>
                  <a:lnTo>
                    <a:pt x="2366" y="38"/>
                  </a:lnTo>
                  <a:lnTo>
                    <a:pt x="2366" y="38"/>
                  </a:lnTo>
                  <a:lnTo>
                    <a:pt x="2366" y="38"/>
                  </a:lnTo>
                  <a:lnTo>
                    <a:pt x="2366" y="38"/>
                  </a:lnTo>
                  <a:lnTo>
                    <a:pt x="2364" y="36"/>
                  </a:lnTo>
                  <a:lnTo>
                    <a:pt x="2364" y="36"/>
                  </a:lnTo>
                  <a:lnTo>
                    <a:pt x="2356" y="36"/>
                  </a:lnTo>
                  <a:lnTo>
                    <a:pt x="2356" y="36"/>
                  </a:lnTo>
                  <a:lnTo>
                    <a:pt x="2354" y="34"/>
                  </a:lnTo>
                  <a:lnTo>
                    <a:pt x="2354" y="34"/>
                  </a:lnTo>
                  <a:lnTo>
                    <a:pt x="2352" y="34"/>
                  </a:lnTo>
                  <a:lnTo>
                    <a:pt x="2352" y="34"/>
                  </a:lnTo>
                  <a:lnTo>
                    <a:pt x="2350" y="34"/>
                  </a:lnTo>
                  <a:lnTo>
                    <a:pt x="2350" y="34"/>
                  </a:lnTo>
                  <a:lnTo>
                    <a:pt x="2344" y="34"/>
                  </a:lnTo>
                  <a:lnTo>
                    <a:pt x="2344" y="34"/>
                  </a:lnTo>
                  <a:lnTo>
                    <a:pt x="2342" y="36"/>
                  </a:lnTo>
                  <a:lnTo>
                    <a:pt x="2342" y="36"/>
                  </a:lnTo>
                  <a:lnTo>
                    <a:pt x="2338" y="36"/>
                  </a:lnTo>
                  <a:lnTo>
                    <a:pt x="2338" y="36"/>
                  </a:lnTo>
                  <a:lnTo>
                    <a:pt x="2334" y="38"/>
                  </a:lnTo>
                  <a:lnTo>
                    <a:pt x="2334" y="38"/>
                  </a:lnTo>
                  <a:lnTo>
                    <a:pt x="2328" y="36"/>
                  </a:lnTo>
                  <a:lnTo>
                    <a:pt x="2328" y="36"/>
                  </a:lnTo>
                  <a:lnTo>
                    <a:pt x="2328" y="36"/>
                  </a:lnTo>
                  <a:lnTo>
                    <a:pt x="2328" y="36"/>
                  </a:lnTo>
                  <a:lnTo>
                    <a:pt x="2326" y="36"/>
                  </a:lnTo>
                  <a:lnTo>
                    <a:pt x="2326" y="36"/>
                  </a:lnTo>
                  <a:lnTo>
                    <a:pt x="2324" y="34"/>
                  </a:lnTo>
                  <a:lnTo>
                    <a:pt x="2324" y="34"/>
                  </a:lnTo>
                  <a:lnTo>
                    <a:pt x="2320" y="34"/>
                  </a:lnTo>
                  <a:lnTo>
                    <a:pt x="2320" y="34"/>
                  </a:lnTo>
                  <a:lnTo>
                    <a:pt x="2318" y="34"/>
                  </a:lnTo>
                  <a:lnTo>
                    <a:pt x="2318" y="34"/>
                  </a:lnTo>
                  <a:lnTo>
                    <a:pt x="2312" y="34"/>
                  </a:lnTo>
                  <a:lnTo>
                    <a:pt x="2312" y="34"/>
                  </a:lnTo>
                  <a:lnTo>
                    <a:pt x="2306" y="34"/>
                  </a:lnTo>
                  <a:lnTo>
                    <a:pt x="2306" y="34"/>
                  </a:lnTo>
                  <a:lnTo>
                    <a:pt x="2300" y="34"/>
                  </a:lnTo>
                  <a:lnTo>
                    <a:pt x="2300" y="34"/>
                  </a:lnTo>
                  <a:lnTo>
                    <a:pt x="2294" y="36"/>
                  </a:lnTo>
                  <a:lnTo>
                    <a:pt x="2294" y="36"/>
                  </a:lnTo>
                  <a:lnTo>
                    <a:pt x="2294" y="36"/>
                  </a:lnTo>
                  <a:lnTo>
                    <a:pt x="2294" y="36"/>
                  </a:lnTo>
                  <a:lnTo>
                    <a:pt x="2292" y="36"/>
                  </a:lnTo>
                  <a:lnTo>
                    <a:pt x="2292" y="36"/>
                  </a:lnTo>
                  <a:lnTo>
                    <a:pt x="2290" y="34"/>
                  </a:lnTo>
                  <a:lnTo>
                    <a:pt x="2290" y="34"/>
                  </a:lnTo>
                  <a:lnTo>
                    <a:pt x="2286" y="34"/>
                  </a:lnTo>
                  <a:lnTo>
                    <a:pt x="2286" y="34"/>
                  </a:lnTo>
                  <a:lnTo>
                    <a:pt x="2284" y="34"/>
                  </a:lnTo>
                  <a:lnTo>
                    <a:pt x="2284" y="34"/>
                  </a:lnTo>
                  <a:lnTo>
                    <a:pt x="2282" y="32"/>
                  </a:lnTo>
                  <a:lnTo>
                    <a:pt x="2282" y="32"/>
                  </a:lnTo>
                  <a:lnTo>
                    <a:pt x="2276" y="34"/>
                  </a:lnTo>
                  <a:lnTo>
                    <a:pt x="2276" y="34"/>
                  </a:lnTo>
                  <a:lnTo>
                    <a:pt x="2272" y="36"/>
                  </a:lnTo>
                  <a:lnTo>
                    <a:pt x="2272" y="36"/>
                  </a:lnTo>
                  <a:lnTo>
                    <a:pt x="2262" y="36"/>
                  </a:lnTo>
                  <a:lnTo>
                    <a:pt x="2262" y="36"/>
                  </a:lnTo>
                  <a:lnTo>
                    <a:pt x="2258" y="34"/>
                  </a:lnTo>
                  <a:lnTo>
                    <a:pt x="2258" y="34"/>
                  </a:lnTo>
                  <a:lnTo>
                    <a:pt x="2254" y="36"/>
                  </a:lnTo>
                  <a:lnTo>
                    <a:pt x="2254" y="36"/>
                  </a:lnTo>
                  <a:lnTo>
                    <a:pt x="2252" y="36"/>
                  </a:lnTo>
                  <a:lnTo>
                    <a:pt x="2248" y="34"/>
                  </a:lnTo>
                  <a:lnTo>
                    <a:pt x="2248" y="34"/>
                  </a:lnTo>
                  <a:lnTo>
                    <a:pt x="2244" y="34"/>
                  </a:lnTo>
                  <a:lnTo>
                    <a:pt x="2244" y="34"/>
                  </a:lnTo>
                  <a:lnTo>
                    <a:pt x="2244" y="34"/>
                  </a:lnTo>
                  <a:lnTo>
                    <a:pt x="2244" y="34"/>
                  </a:lnTo>
                  <a:lnTo>
                    <a:pt x="2242" y="34"/>
                  </a:lnTo>
                  <a:lnTo>
                    <a:pt x="2242" y="34"/>
                  </a:lnTo>
                  <a:lnTo>
                    <a:pt x="2238" y="36"/>
                  </a:lnTo>
                  <a:lnTo>
                    <a:pt x="2238" y="36"/>
                  </a:lnTo>
                  <a:lnTo>
                    <a:pt x="2238" y="36"/>
                  </a:lnTo>
                  <a:lnTo>
                    <a:pt x="2238" y="36"/>
                  </a:lnTo>
                  <a:lnTo>
                    <a:pt x="2234" y="36"/>
                  </a:lnTo>
                  <a:lnTo>
                    <a:pt x="2234" y="36"/>
                  </a:lnTo>
                  <a:lnTo>
                    <a:pt x="2234" y="36"/>
                  </a:lnTo>
                  <a:lnTo>
                    <a:pt x="2234" y="36"/>
                  </a:lnTo>
                  <a:lnTo>
                    <a:pt x="2234" y="36"/>
                  </a:lnTo>
                  <a:lnTo>
                    <a:pt x="2234" y="36"/>
                  </a:lnTo>
                  <a:lnTo>
                    <a:pt x="2226" y="38"/>
                  </a:lnTo>
                  <a:lnTo>
                    <a:pt x="2226" y="38"/>
                  </a:lnTo>
                  <a:lnTo>
                    <a:pt x="2218" y="38"/>
                  </a:lnTo>
                  <a:lnTo>
                    <a:pt x="2218" y="38"/>
                  </a:lnTo>
                  <a:lnTo>
                    <a:pt x="2216" y="40"/>
                  </a:lnTo>
                  <a:lnTo>
                    <a:pt x="2216" y="40"/>
                  </a:lnTo>
                  <a:lnTo>
                    <a:pt x="2212" y="40"/>
                  </a:lnTo>
                  <a:lnTo>
                    <a:pt x="2212" y="40"/>
                  </a:lnTo>
                  <a:lnTo>
                    <a:pt x="2210" y="38"/>
                  </a:lnTo>
                  <a:lnTo>
                    <a:pt x="2210" y="38"/>
                  </a:lnTo>
                  <a:lnTo>
                    <a:pt x="2208" y="36"/>
                  </a:lnTo>
                  <a:lnTo>
                    <a:pt x="2208" y="36"/>
                  </a:lnTo>
                  <a:lnTo>
                    <a:pt x="2204" y="36"/>
                  </a:lnTo>
                  <a:lnTo>
                    <a:pt x="2200" y="36"/>
                  </a:lnTo>
                  <a:lnTo>
                    <a:pt x="2200" y="36"/>
                  </a:lnTo>
                  <a:lnTo>
                    <a:pt x="2194" y="36"/>
                  </a:lnTo>
                  <a:lnTo>
                    <a:pt x="2194" y="36"/>
                  </a:lnTo>
                  <a:lnTo>
                    <a:pt x="2194" y="36"/>
                  </a:lnTo>
                  <a:lnTo>
                    <a:pt x="2194" y="36"/>
                  </a:lnTo>
                  <a:lnTo>
                    <a:pt x="2190" y="36"/>
                  </a:lnTo>
                  <a:lnTo>
                    <a:pt x="2190" y="36"/>
                  </a:lnTo>
                  <a:lnTo>
                    <a:pt x="2186" y="36"/>
                  </a:lnTo>
                  <a:lnTo>
                    <a:pt x="2186" y="36"/>
                  </a:lnTo>
                  <a:lnTo>
                    <a:pt x="2184" y="36"/>
                  </a:lnTo>
                  <a:lnTo>
                    <a:pt x="2184" y="36"/>
                  </a:lnTo>
                  <a:lnTo>
                    <a:pt x="2178" y="36"/>
                  </a:lnTo>
                  <a:lnTo>
                    <a:pt x="2178" y="36"/>
                  </a:lnTo>
                  <a:lnTo>
                    <a:pt x="2170" y="36"/>
                  </a:lnTo>
                  <a:lnTo>
                    <a:pt x="2170" y="36"/>
                  </a:lnTo>
                  <a:lnTo>
                    <a:pt x="2168" y="38"/>
                  </a:lnTo>
                  <a:lnTo>
                    <a:pt x="2168" y="38"/>
                  </a:lnTo>
                  <a:lnTo>
                    <a:pt x="2164" y="38"/>
                  </a:lnTo>
                  <a:lnTo>
                    <a:pt x="2164" y="38"/>
                  </a:lnTo>
                  <a:lnTo>
                    <a:pt x="2162" y="38"/>
                  </a:lnTo>
                  <a:lnTo>
                    <a:pt x="2162" y="38"/>
                  </a:lnTo>
                  <a:lnTo>
                    <a:pt x="2158" y="38"/>
                  </a:lnTo>
                  <a:lnTo>
                    <a:pt x="2158" y="38"/>
                  </a:lnTo>
                  <a:lnTo>
                    <a:pt x="2154" y="36"/>
                  </a:lnTo>
                  <a:lnTo>
                    <a:pt x="2154" y="36"/>
                  </a:lnTo>
                  <a:lnTo>
                    <a:pt x="2148" y="38"/>
                  </a:lnTo>
                  <a:lnTo>
                    <a:pt x="2148" y="38"/>
                  </a:lnTo>
                  <a:lnTo>
                    <a:pt x="2144" y="36"/>
                  </a:lnTo>
                  <a:lnTo>
                    <a:pt x="2144" y="36"/>
                  </a:lnTo>
                  <a:lnTo>
                    <a:pt x="2140" y="36"/>
                  </a:lnTo>
                  <a:lnTo>
                    <a:pt x="2140" y="36"/>
                  </a:lnTo>
                  <a:lnTo>
                    <a:pt x="2130" y="36"/>
                  </a:lnTo>
                  <a:lnTo>
                    <a:pt x="2130" y="36"/>
                  </a:lnTo>
                  <a:lnTo>
                    <a:pt x="2128" y="36"/>
                  </a:lnTo>
                  <a:lnTo>
                    <a:pt x="2128" y="36"/>
                  </a:lnTo>
                  <a:lnTo>
                    <a:pt x="2124" y="36"/>
                  </a:lnTo>
                  <a:lnTo>
                    <a:pt x="2118" y="36"/>
                  </a:lnTo>
                  <a:lnTo>
                    <a:pt x="2118" y="36"/>
                  </a:lnTo>
                  <a:lnTo>
                    <a:pt x="2114" y="36"/>
                  </a:lnTo>
                  <a:lnTo>
                    <a:pt x="2110" y="38"/>
                  </a:lnTo>
                  <a:lnTo>
                    <a:pt x="2110" y="38"/>
                  </a:lnTo>
                  <a:lnTo>
                    <a:pt x="2102" y="38"/>
                  </a:lnTo>
                  <a:lnTo>
                    <a:pt x="2102" y="38"/>
                  </a:lnTo>
                  <a:lnTo>
                    <a:pt x="2100" y="36"/>
                  </a:lnTo>
                  <a:lnTo>
                    <a:pt x="2100" y="36"/>
                  </a:lnTo>
                  <a:lnTo>
                    <a:pt x="2096" y="36"/>
                  </a:lnTo>
                  <a:lnTo>
                    <a:pt x="2092" y="36"/>
                  </a:lnTo>
                  <a:lnTo>
                    <a:pt x="2092" y="36"/>
                  </a:lnTo>
                  <a:lnTo>
                    <a:pt x="2090" y="38"/>
                  </a:lnTo>
                  <a:lnTo>
                    <a:pt x="2090" y="38"/>
                  </a:lnTo>
                  <a:lnTo>
                    <a:pt x="2088" y="38"/>
                  </a:lnTo>
                  <a:lnTo>
                    <a:pt x="2088" y="38"/>
                  </a:lnTo>
                  <a:lnTo>
                    <a:pt x="2082" y="38"/>
                  </a:lnTo>
                  <a:lnTo>
                    <a:pt x="2082" y="38"/>
                  </a:lnTo>
                  <a:lnTo>
                    <a:pt x="2078" y="40"/>
                  </a:lnTo>
                  <a:lnTo>
                    <a:pt x="2078" y="40"/>
                  </a:lnTo>
                  <a:lnTo>
                    <a:pt x="2078" y="40"/>
                  </a:lnTo>
                  <a:lnTo>
                    <a:pt x="2078" y="40"/>
                  </a:lnTo>
                  <a:lnTo>
                    <a:pt x="2074" y="40"/>
                  </a:lnTo>
                  <a:lnTo>
                    <a:pt x="2074" y="40"/>
                  </a:lnTo>
                  <a:lnTo>
                    <a:pt x="2074" y="40"/>
                  </a:lnTo>
                  <a:lnTo>
                    <a:pt x="2074" y="40"/>
                  </a:lnTo>
                  <a:lnTo>
                    <a:pt x="2074" y="40"/>
                  </a:lnTo>
                  <a:lnTo>
                    <a:pt x="2074" y="40"/>
                  </a:lnTo>
                  <a:lnTo>
                    <a:pt x="2072" y="40"/>
                  </a:lnTo>
                  <a:lnTo>
                    <a:pt x="2072" y="40"/>
                  </a:lnTo>
                  <a:lnTo>
                    <a:pt x="2068" y="40"/>
                  </a:lnTo>
                  <a:lnTo>
                    <a:pt x="2068" y="40"/>
                  </a:lnTo>
                  <a:lnTo>
                    <a:pt x="2062" y="40"/>
                  </a:lnTo>
                  <a:lnTo>
                    <a:pt x="2058" y="38"/>
                  </a:lnTo>
                  <a:lnTo>
                    <a:pt x="2058" y="38"/>
                  </a:lnTo>
                  <a:lnTo>
                    <a:pt x="2052" y="38"/>
                  </a:lnTo>
                  <a:lnTo>
                    <a:pt x="2052" y="38"/>
                  </a:lnTo>
                  <a:lnTo>
                    <a:pt x="2046" y="40"/>
                  </a:lnTo>
                  <a:lnTo>
                    <a:pt x="2042" y="40"/>
                  </a:lnTo>
                  <a:lnTo>
                    <a:pt x="2042" y="40"/>
                  </a:lnTo>
                  <a:lnTo>
                    <a:pt x="2040" y="40"/>
                  </a:lnTo>
                  <a:lnTo>
                    <a:pt x="2040" y="40"/>
                  </a:lnTo>
                  <a:lnTo>
                    <a:pt x="2036" y="40"/>
                  </a:lnTo>
                  <a:lnTo>
                    <a:pt x="2036" y="40"/>
                  </a:lnTo>
                  <a:lnTo>
                    <a:pt x="2030" y="40"/>
                  </a:lnTo>
                  <a:lnTo>
                    <a:pt x="2030" y="40"/>
                  </a:lnTo>
                  <a:lnTo>
                    <a:pt x="2024" y="40"/>
                  </a:lnTo>
                  <a:lnTo>
                    <a:pt x="2024" y="40"/>
                  </a:lnTo>
                  <a:lnTo>
                    <a:pt x="2020" y="40"/>
                  </a:lnTo>
                  <a:lnTo>
                    <a:pt x="2020" y="40"/>
                  </a:lnTo>
                  <a:lnTo>
                    <a:pt x="2018" y="40"/>
                  </a:lnTo>
                  <a:lnTo>
                    <a:pt x="2018" y="40"/>
                  </a:lnTo>
                  <a:lnTo>
                    <a:pt x="2016" y="40"/>
                  </a:lnTo>
                  <a:lnTo>
                    <a:pt x="2016" y="40"/>
                  </a:lnTo>
                  <a:lnTo>
                    <a:pt x="2016" y="40"/>
                  </a:lnTo>
                  <a:lnTo>
                    <a:pt x="2016" y="40"/>
                  </a:lnTo>
                  <a:lnTo>
                    <a:pt x="2016" y="38"/>
                  </a:lnTo>
                  <a:lnTo>
                    <a:pt x="2016" y="38"/>
                  </a:lnTo>
                  <a:lnTo>
                    <a:pt x="2010" y="40"/>
                  </a:lnTo>
                  <a:lnTo>
                    <a:pt x="2010" y="40"/>
                  </a:lnTo>
                  <a:lnTo>
                    <a:pt x="2010" y="40"/>
                  </a:lnTo>
                  <a:lnTo>
                    <a:pt x="2010" y="40"/>
                  </a:lnTo>
                  <a:lnTo>
                    <a:pt x="2008" y="40"/>
                  </a:lnTo>
                  <a:lnTo>
                    <a:pt x="2008" y="40"/>
                  </a:lnTo>
                  <a:lnTo>
                    <a:pt x="2006" y="40"/>
                  </a:lnTo>
                  <a:lnTo>
                    <a:pt x="2006" y="40"/>
                  </a:lnTo>
                  <a:lnTo>
                    <a:pt x="2000" y="40"/>
                  </a:lnTo>
                  <a:lnTo>
                    <a:pt x="2000" y="40"/>
                  </a:lnTo>
                  <a:lnTo>
                    <a:pt x="1998" y="40"/>
                  </a:lnTo>
                  <a:lnTo>
                    <a:pt x="1998" y="40"/>
                  </a:lnTo>
                  <a:lnTo>
                    <a:pt x="1996" y="40"/>
                  </a:lnTo>
                  <a:lnTo>
                    <a:pt x="1996" y="40"/>
                  </a:lnTo>
                  <a:lnTo>
                    <a:pt x="1994" y="40"/>
                  </a:lnTo>
                  <a:lnTo>
                    <a:pt x="1994" y="40"/>
                  </a:lnTo>
                  <a:lnTo>
                    <a:pt x="1988" y="38"/>
                  </a:lnTo>
                  <a:lnTo>
                    <a:pt x="1988" y="38"/>
                  </a:lnTo>
                  <a:lnTo>
                    <a:pt x="1984" y="38"/>
                  </a:lnTo>
                  <a:lnTo>
                    <a:pt x="1984" y="38"/>
                  </a:lnTo>
                  <a:lnTo>
                    <a:pt x="1976" y="38"/>
                  </a:lnTo>
                  <a:lnTo>
                    <a:pt x="1976" y="38"/>
                  </a:lnTo>
                  <a:lnTo>
                    <a:pt x="1972" y="38"/>
                  </a:lnTo>
                  <a:lnTo>
                    <a:pt x="1972" y="38"/>
                  </a:lnTo>
                  <a:lnTo>
                    <a:pt x="1968" y="40"/>
                  </a:lnTo>
                  <a:lnTo>
                    <a:pt x="1968" y="40"/>
                  </a:lnTo>
                  <a:lnTo>
                    <a:pt x="1964" y="40"/>
                  </a:lnTo>
                  <a:lnTo>
                    <a:pt x="1964" y="40"/>
                  </a:lnTo>
                  <a:lnTo>
                    <a:pt x="1960" y="40"/>
                  </a:lnTo>
                  <a:lnTo>
                    <a:pt x="1960" y="40"/>
                  </a:lnTo>
                  <a:lnTo>
                    <a:pt x="1958" y="40"/>
                  </a:lnTo>
                  <a:lnTo>
                    <a:pt x="1958" y="40"/>
                  </a:lnTo>
                  <a:lnTo>
                    <a:pt x="1950" y="40"/>
                  </a:lnTo>
                  <a:lnTo>
                    <a:pt x="1950" y="40"/>
                  </a:lnTo>
                  <a:lnTo>
                    <a:pt x="1948" y="40"/>
                  </a:lnTo>
                  <a:lnTo>
                    <a:pt x="1948" y="40"/>
                  </a:lnTo>
                  <a:lnTo>
                    <a:pt x="1948" y="40"/>
                  </a:lnTo>
                  <a:lnTo>
                    <a:pt x="1948" y="40"/>
                  </a:lnTo>
                  <a:lnTo>
                    <a:pt x="1948" y="40"/>
                  </a:lnTo>
                  <a:lnTo>
                    <a:pt x="1948" y="40"/>
                  </a:lnTo>
                  <a:lnTo>
                    <a:pt x="1948" y="40"/>
                  </a:lnTo>
                  <a:lnTo>
                    <a:pt x="1948" y="40"/>
                  </a:lnTo>
                  <a:lnTo>
                    <a:pt x="1946" y="40"/>
                  </a:lnTo>
                  <a:lnTo>
                    <a:pt x="1946" y="40"/>
                  </a:lnTo>
                  <a:lnTo>
                    <a:pt x="1944" y="40"/>
                  </a:lnTo>
                  <a:lnTo>
                    <a:pt x="1944" y="40"/>
                  </a:lnTo>
                  <a:lnTo>
                    <a:pt x="1944" y="40"/>
                  </a:lnTo>
                  <a:lnTo>
                    <a:pt x="1944" y="40"/>
                  </a:lnTo>
                  <a:lnTo>
                    <a:pt x="1944" y="40"/>
                  </a:lnTo>
                  <a:lnTo>
                    <a:pt x="1944" y="40"/>
                  </a:lnTo>
                  <a:lnTo>
                    <a:pt x="1942" y="40"/>
                  </a:lnTo>
                  <a:lnTo>
                    <a:pt x="1942" y="40"/>
                  </a:lnTo>
                  <a:lnTo>
                    <a:pt x="1942" y="40"/>
                  </a:lnTo>
                  <a:lnTo>
                    <a:pt x="1942" y="40"/>
                  </a:lnTo>
                  <a:lnTo>
                    <a:pt x="1934" y="40"/>
                  </a:lnTo>
                  <a:lnTo>
                    <a:pt x="1934" y="40"/>
                  </a:lnTo>
                  <a:lnTo>
                    <a:pt x="1932" y="40"/>
                  </a:lnTo>
                  <a:lnTo>
                    <a:pt x="1932" y="40"/>
                  </a:lnTo>
                  <a:lnTo>
                    <a:pt x="1932" y="40"/>
                  </a:lnTo>
                  <a:lnTo>
                    <a:pt x="1932" y="40"/>
                  </a:lnTo>
                  <a:lnTo>
                    <a:pt x="1932" y="40"/>
                  </a:lnTo>
                  <a:lnTo>
                    <a:pt x="1928" y="40"/>
                  </a:lnTo>
                  <a:lnTo>
                    <a:pt x="1924" y="40"/>
                  </a:lnTo>
                  <a:lnTo>
                    <a:pt x="1924" y="40"/>
                  </a:lnTo>
                  <a:lnTo>
                    <a:pt x="1924" y="40"/>
                  </a:lnTo>
                  <a:lnTo>
                    <a:pt x="1924" y="40"/>
                  </a:lnTo>
                  <a:lnTo>
                    <a:pt x="1922" y="40"/>
                  </a:lnTo>
                  <a:lnTo>
                    <a:pt x="1922" y="40"/>
                  </a:lnTo>
                  <a:lnTo>
                    <a:pt x="1918" y="40"/>
                  </a:lnTo>
                  <a:lnTo>
                    <a:pt x="1918" y="40"/>
                  </a:lnTo>
                  <a:lnTo>
                    <a:pt x="1914" y="40"/>
                  </a:lnTo>
                  <a:lnTo>
                    <a:pt x="1914" y="40"/>
                  </a:lnTo>
                  <a:lnTo>
                    <a:pt x="1910" y="40"/>
                  </a:lnTo>
                  <a:lnTo>
                    <a:pt x="1910" y="40"/>
                  </a:lnTo>
                  <a:lnTo>
                    <a:pt x="1908" y="40"/>
                  </a:lnTo>
                  <a:lnTo>
                    <a:pt x="1908" y="40"/>
                  </a:lnTo>
                  <a:lnTo>
                    <a:pt x="1906" y="42"/>
                  </a:lnTo>
                  <a:lnTo>
                    <a:pt x="1906" y="42"/>
                  </a:lnTo>
                  <a:lnTo>
                    <a:pt x="1900" y="42"/>
                  </a:lnTo>
                  <a:lnTo>
                    <a:pt x="1900" y="42"/>
                  </a:lnTo>
                  <a:lnTo>
                    <a:pt x="1900" y="42"/>
                  </a:lnTo>
                  <a:lnTo>
                    <a:pt x="1900" y="42"/>
                  </a:lnTo>
                  <a:lnTo>
                    <a:pt x="1896" y="42"/>
                  </a:lnTo>
                  <a:lnTo>
                    <a:pt x="1896" y="42"/>
                  </a:lnTo>
                  <a:lnTo>
                    <a:pt x="1896" y="42"/>
                  </a:lnTo>
                  <a:lnTo>
                    <a:pt x="1896" y="42"/>
                  </a:lnTo>
                  <a:lnTo>
                    <a:pt x="1894" y="42"/>
                  </a:lnTo>
                  <a:lnTo>
                    <a:pt x="1894" y="42"/>
                  </a:lnTo>
                  <a:lnTo>
                    <a:pt x="1888" y="42"/>
                  </a:lnTo>
                  <a:lnTo>
                    <a:pt x="1888" y="42"/>
                  </a:lnTo>
                  <a:lnTo>
                    <a:pt x="1886" y="42"/>
                  </a:lnTo>
                  <a:lnTo>
                    <a:pt x="1886" y="42"/>
                  </a:lnTo>
                  <a:lnTo>
                    <a:pt x="1886" y="42"/>
                  </a:lnTo>
                  <a:lnTo>
                    <a:pt x="1886" y="42"/>
                  </a:lnTo>
                  <a:lnTo>
                    <a:pt x="1884" y="40"/>
                  </a:lnTo>
                  <a:lnTo>
                    <a:pt x="1884" y="40"/>
                  </a:lnTo>
                  <a:lnTo>
                    <a:pt x="1882" y="42"/>
                  </a:lnTo>
                  <a:lnTo>
                    <a:pt x="1882" y="42"/>
                  </a:lnTo>
                  <a:lnTo>
                    <a:pt x="1882" y="40"/>
                  </a:lnTo>
                  <a:lnTo>
                    <a:pt x="1882" y="40"/>
                  </a:lnTo>
                  <a:lnTo>
                    <a:pt x="1882" y="40"/>
                  </a:lnTo>
                  <a:lnTo>
                    <a:pt x="1882" y="40"/>
                  </a:lnTo>
                  <a:lnTo>
                    <a:pt x="1880" y="40"/>
                  </a:lnTo>
                  <a:lnTo>
                    <a:pt x="1880" y="40"/>
                  </a:lnTo>
                  <a:lnTo>
                    <a:pt x="1876" y="40"/>
                  </a:lnTo>
                  <a:lnTo>
                    <a:pt x="1876" y="40"/>
                  </a:lnTo>
                  <a:lnTo>
                    <a:pt x="1874" y="42"/>
                  </a:lnTo>
                  <a:lnTo>
                    <a:pt x="1874" y="42"/>
                  </a:lnTo>
                  <a:lnTo>
                    <a:pt x="1870" y="42"/>
                  </a:lnTo>
                  <a:lnTo>
                    <a:pt x="1870" y="42"/>
                  </a:lnTo>
                  <a:lnTo>
                    <a:pt x="1866" y="44"/>
                  </a:lnTo>
                  <a:lnTo>
                    <a:pt x="1866" y="44"/>
                  </a:lnTo>
                  <a:lnTo>
                    <a:pt x="1860" y="42"/>
                  </a:lnTo>
                  <a:lnTo>
                    <a:pt x="1860" y="42"/>
                  </a:lnTo>
                  <a:lnTo>
                    <a:pt x="1856" y="42"/>
                  </a:lnTo>
                  <a:lnTo>
                    <a:pt x="1856" y="42"/>
                  </a:lnTo>
                  <a:lnTo>
                    <a:pt x="1848" y="42"/>
                  </a:lnTo>
                  <a:lnTo>
                    <a:pt x="1848" y="42"/>
                  </a:lnTo>
                  <a:lnTo>
                    <a:pt x="1846" y="42"/>
                  </a:lnTo>
                  <a:lnTo>
                    <a:pt x="1846" y="42"/>
                  </a:lnTo>
                  <a:lnTo>
                    <a:pt x="1842" y="42"/>
                  </a:lnTo>
                  <a:lnTo>
                    <a:pt x="1842" y="42"/>
                  </a:lnTo>
                  <a:lnTo>
                    <a:pt x="1842" y="42"/>
                  </a:lnTo>
                  <a:lnTo>
                    <a:pt x="1842" y="42"/>
                  </a:lnTo>
                  <a:lnTo>
                    <a:pt x="1840" y="42"/>
                  </a:lnTo>
                  <a:lnTo>
                    <a:pt x="1840" y="42"/>
                  </a:lnTo>
                  <a:lnTo>
                    <a:pt x="1840" y="42"/>
                  </a:lnTo>
                  <a:lnTo>
                    <a:pt x="1840" y="42"/>
                  </a:lnTo>
                  <a:lnTo>
                    <a:pt x="1836" y="42"/>
                  </a:lnTo>
                  <a:lnTo>
                    <a:pt x="1832" y="42"/>
                  </a:lnTo>
                  <a:lnTo>
                    <a:pt x="1832" y="42"/>
                  </a:lnTo>
                  <a:lnTo>
                    <a:pt x="1832" y="38"/>
                  </a:lnTo>
                  <a:lnTo>
                    <a:pt x="1832" y="38"/>
                  </a:lnTo>
                  <a:lnTo>
                    <a:pt x="1830" y="38"/>
                  </a:lnTo>
                  <a:lnTo>
                    <a:pt x="1830" y="38"/>
                  </a:lnTo>
                  <a:lnTo>
                    <a:pt x="1828" y="40"/>
                  </a:lnTo>
                  <a:lnTo>
                    <a:pt x="1828" y="40"/>
                  </a:lnTo>
                  <a:lnTo>
                    <a:pt x="1826" y="40"/>
                  </a:lnTo>
                  <a:lnTo>
                    <a:pt x="1826" y="40"/>
                  </a:lnTo>
                  <a:lnTo>
                    <a:pt x="1820" y="40"/>
                  </a:lnTo>
                  <a:lnTo>
                    <a:pt x="1820" y="40"/>
                  </a:lnTo>
                  <a:lnTo>
                    <a:pt x="1820" y="40"/>
                  </a:lnTo>
                  <a:lnTo>
                    <a:pt x="1820" y="40"/>
                  </a:lnTo>
                  <a:lnTo>
                    <a:pt x="1816" y="38"/>
                  </a:lnTo>
                  <a:lnTo>
                    <a:pt x="1816" y="38"/>
                  </a:lnTo>
                  <a:lnTo>
                    <a:pt x="1814" y="38"/>
                  </a:lnTo>
                  <a:lnTo>
                    <a:pt x="1812" y="40"/>
                  </a:lnTo>
                  <a:lnTo>
                    <a:pt x="1812" y="40"/>
                  </a:lnTo>
                  <a:lnTo>
                    <a:pt x="1812" y="42"/>
                  </a:lnTo>
                  <a:lnTo>
                    <a:pt x="1812" y="42"/>
                  </a:lnTo>
                  <a:lnTo>
                    <a:pt x="1804" y="42"/>
                  </a:lnTo>
                  <a:lnTo>
                    <a:pt x="1804" y="42"/>
                  </a:lnTo>
                  <a:lnTo>
                    <a:pt x="1798" y="42"/>
                  </a:lnTo>
                  <a:lnTo>
                    <a:pt x="1798" y="42"/>
                  </a:lnTo>
                  <a:lnTo>
                    <a:pt x="1790" y="44"/>
                  </a:lnTo>
                  <a:lnTo>
                    <a:pt x="1790" y="44"/>
                  </a:lnTo>
                  <a:lnTo>
                    <a:pt x="1786" y="44"/>
                  </a:lnTo>
                  <a:lnTo>
                    <a:pt x="1782" y="44"/>
                  </a:lnTo>
                  <a:lnTo>
                    <a:pt x="1782" y="44"/>
                  </a:lnTo>
                  <a:lnTo>
                    <a:pt x="1778" y="44"/>
                  </a:lnTo>
                  <a:lnTo>
                    <a:pt x="1778" y="44"/>
                  </a:lnTo>
                  <a:lnTo>
                    <a:pt x="1774" y="44"/>
                  </a:lnTo>
                  <a:lnTo>
                    <a:pt x="1774" y="44"/>
                  </a:lnTo>
                  <a:lnTo>
                    <a:pt x="1772" y="44"/>
                  </a:lnTo>
                  <a:lnTo>
                    <a:pt x="1768" y="44"/>
                  </a:lnTo>
                  <a:lnTo>
                    <a:pt x="1768" y="44"/>
                  </a:lnTo>
                  <a:lnTo>
                    <a:pt x="1766" y="44"/>
                  </a:lnTo>
                  <a:lnTo>
                    <a:pt x="1766" y="44"/>
                  </a:lnTo>
                  <a:lnTo>
                    <a:pt x="1762" y="44"/>
                  </a:lnTo>
                  <a:lnTo>
                    <a:pt x="1762" y="44"/>
                  </a:lnTo>
                  <a:lnTo>
                    <a:pt x="1756" y="44"/>
                  </a:lnTo>
                  <a:lnTo>
                    <a:pt x="1756" y="44"/>
                  </a:lnTo>
                  <a:lnTo>
                    <a:pt x="1752" y="44"/>
                  </a:lnTo>
                  <a:lnTo>
                    <a:pt x="1752" y="44"/>
                  </a:lnTo>
                  <a:lnTo>
                    <a:pt x="1748" y="44"/>
                  </a:lnTo>
                  <a:lnTo>
                    <a:pt x="1748" y="44"/>
                  </a:lnTo>
                  <a:lnTo>
                    <a:pt x="1746" y="44"/>
                  </a:lnTo>
                  <a:lnTo>
                    <a:pt x="1746" y="44"/>
                  </a:lnTo>
                  <a:lnTo>
                    <a:pt x="1744" y="44"/>
                  </a:lnTo>
                  <a:lnTo>
                    <a:pt x="1744" y="44"/>
                  </a:lnTo>
                  <a:lnTo>
                    <a:pt x="1742" y="44"/>
                  </a:lnTo>
                  <a:lnTo>
                    <a:pt x="1742" y="44"/>
                  </a:lnTo>
                  <a:lnTo>
                    <a:pt x="1738" y="44"/>
                  </a:lnTo>
                  <a:lnTo>
                    <a:pt x="1738" y="44"/>
                  </a:lnTo>
                  <a:lnTo>
                    <a:pt x="1734" y="44"/>
                  </a:lnTo>
                  <a:lnTo>
                    <a:pt x="1734" y="44"/>
                  </a:lnTo>
                  <a:lnTo>
                    <a:pt x="1734" y="44"/>
                  </a:lnTo>
                  <a:lnTo>
                    <a:pt x="1734" y="44"/>
                  </a:lnTo>
                  <a:lnTo>
                    <a:pt x="1732" y="44"/>
                  </a:lnTo>
                  <a:lnTo>
                    <a:pt x="1732" y="44"/>
                  </a:lnTo>
                  <a:lnTo>
                    <a:pt x="1724" y="44"/>
                  </a:lnTo>
                  <a:lnTo>
                    <a:pt x="1718" y="46"/>
                  </a:lnTo>
                  <a:lnTo>
                    <a:pt x="1718" y="46"/>
                  </a:lnTo>
                  <a:lnTo>
                    <a:pt x="1718" y="44"/>
                  </a:lnTo>
                  <a:lnTo>
                    <a:pt x="1718" y="44"/>
                  </a:lnTo>
                  <a:lnTo>
                    <a:pt x="1716" y="44"/>
                  </a:lnTo>
                  <a:lnTo>
                    <a:pt x="1716" y="44"/>
                  </a:lnTo>
                  <a:lnTo>
                    <a:pt x="1706" y="44"/>
                  </a:lnTo>
                  <a:lnTo>
                    <a:pt x="1706" y="44"/>
                  </a:lnTo>
                  <a:lnTo>
                    <a:pt x="1702" y="44"/>
                  </a:lnTo>
                  <a:lnTo>
                    <a:pt x="1702" y="44"/>
                  </a:lnTo>
                  <a:lnTo>
                    <a:pt x="1698" y="44"/>
                  </a:lnTo>
                  <a:lnTo>
                    <a:pt x="1698" y="44"/>
                  </a:lnTo>
                  <a:lnTo>
                    <a:pt x="1694" y="44"/>
                  </a:lnTo>
                  <a:lnTo>
                    <a:pt x="1694" y="44"/>
                  </a:lnTo>
                  <a:lnTo>
                    <a:pt x="1694" y="44"/>
                  </a:lnTo>
                  <a:lnTo>
                    <a:pt x="1694" y="44"/>
                  </a:lnTo>
                  <a:lnTo>
                    <a:pt x="1690" y="44"/>
                  </a:lnTo>
                  <a:lnTo>
                    <a:pt x="1690" y="44"/>
                  </a:lnTo>
                  <a:lnTo>
                    <a:pt x="1686" y="44"/>
                  </a:lnTo>
                  <a:lnTo>
                    <a:pt x="1686" y="44"/>
                  </a:lnTo>
                  <a:lnTo>
                    <a:pt x="1686" y="44"/>
                  </a:lnTo>
                  <a:lnTo>
                    <a:pt x="1686" y="44"/>
                  </a:lnTo>
                  <a:lnTo>
                    <a:pt x="1682" y="44"/>
                  </a:lnTo>
                  <a:lnTo>
                    <a:pt x="1682" y="44"/>
                  </a:lnTo>
                  <a:lnTo>
                    <a:pt x="1678" y="44"/>
                  </a:lnTo>
                  <a:lnTo>
                    <a:pt x="1678" y="44"/>
                  </a:lnTo>
                  <a:lnTo>
                    <a:pt x="1672" y="44"/>
                  </a:lnTo>
                  <a:lnTo>
                    <a:pt x="1672" y="44"/>
                  </a:lnTo>
                  <a:lnTo>
                    <a:pt x="1670" y="44"/>
                  </a:lnTo>
                  <a:lnTo>
                    <a:pt x="1670" y="44"/>
                  </a:lnTo>
                  <a:lnTo>
                    <a:pt x="1668" y="44"/>
                  </a:lnTo>
                  <a:lnTo>
                    <a:pt x="1668" y="44"/>
                  </a:lnTo>
                  <a:lnTo>
                    <a:pt x="1668" y="44"/>
                  </a:lnTo>
                  <a:lnTo>
                    <a:pt x="1668" y="44"/>
                  </a:lnTo>
                  <a:lnTo>
                    <a:pt x="1664" y="44"/>
                  </a:lnTo>
                  <a:lnTo>
                    <a:pt x="1664" y="44"/>
                  </a:lnTo>
                  <a:lnTo>
                    <a:pt x="1658" y="46"/>
                  </a:lnTo>
                  <a:lnTo>
                    <a:pt x="1652" y="46"/>
                  </a:lnTo>
                  <a:lnTo>
                    <a:pt x="1652" y="46"/>
                  </a:lnTo>
                  <a:lnTo>
                    <a:pt x="1652" y="46"/>
                  </a:lnTo>
                  <a:lnTo>
                    <a:pt x="1652" y="46"/>
                  </a:lnTo>
                  <a:lnTo>
                    <a:pt x="1650" y="46"/>
                  </a:lnTo>
                  <a:lnTo>
                    <a:pt x="1650" y="46"/>
                  </a:lnTo>
                  <a:lnTo>
                    <a:pt x="1642" y="44"/>
                  </a:lnTo>
                  <a:lnTo>
                    <a:pt x="1642" y="44"/>
                  </a:lnTo>
                  <a:lnTo>
                    <a:pt x="1638" y="44"/>
                  </a:lnTo>
                  <a:lnTo>
                    <a:pt x="1638" y="44"/>
                  </a:lnTo>
                  <a:lnTo>
                    <a:pt x="1634" y="46"/>
                  </a:lnTo>
                  <a:lnTo>
                    <a:pt x="1634" y="46"/>
                  </a:lnTo>
                  <a:lnTo>
                    <a:pt x="1626" y="46"/>
                  </a:lnTo>
                  <a:lnTo>
                    <a:pt x="1626" y="46"/>
                  </a:lnTo>
                  <a:lnTo>
                    <a:pt x="1622" y="46"/>
                  </a:lnTo>
                  <a:lnTo>
                    <a:pt x="1622" y="46"/>
                  </a:lnTo>
                  <a:lnTo>
                    <a:pt x="1620" y="44"/>
                  </a:lnTo>
                  <a:lnTo>
                    <a:pt x="1620" y="44"/>
                  </a:lnTo>
                  <a:lnTo>
                    <a:pt x="1612" y="44"/>
                  </a:lnTo>
                  <a:lnTo>
                    <a:pt x="1612" y="44"/>
                  </a:lnTo>
                  <a:lnTo>
                    <a:pt x="1608" y="44"/>
                  </a:lnTo>
                  <a:lnTo>
                    <a:pt x="1608" y="44"/>
                  </a:lnTo>
                  <a:lnTo>
                    <a:pt x="1600" y="46"/>
                  </a:lnTo>
                  <a:lnTo>
                    <a:pt x="1600" y="46"/>
                  </a:lnTo>
                  <a:lnTo>
                    <a:pt x="1596" y="46"/>
                  </a:lnTo>
                  <a:lnTo>
                    <a:pt x="1596" y="46"/>
                  </a:lnTo>
                  <a:lnTo>
                    <a:pt x="1592" y="46"/>
                  </a:lnTo>
                  <a:lnTo>
                    <a:pt x="1592" y="46"/>
                  </a:lnTo>
                  <a:lnTo>
                    <a:pt x="1588" y="46"/>
                  </a:lnTo>
                  <a:lnTo>
                    <a:pt x="1588" y="46"/>
                  </a:lnTo>
                  <a:lnTo>
                    <a:pt x="1586" y="46"/>
                  </a:lnTo>
                  <a:lnTo>
                    <a:pt x="1586" y="46"/>
                  </a:lnTo>
                  <a:lnTo>
                    <a:pt x="1584" y="46"/>
                  </a:lnTo>
                  <a:lnTo>
                    <a:pt x="1584" y="46"/>
                  </a:lnTo>
                  <a:lnTo>
                    <a:pt x="1580" y="46"/>
                  </a:lnTo>
                  <a:lnTo>
                    <a:pt x="1580" y="46"/>
                  </a:lnTo>
                  <a:lnTo>
                    <a:pt x="1580" y="46"/>
                  </a:lnTo>
                  <a:lnTo>
                    <a:pt x="1580" y="46"/>
                  </a:lnTo>
                  <a:lnTo>
                    <a:pt x="1576" y="46"/>
                  </a:lnTo>
                  <a:lnTo>
                    <a:pt x="1570" y="48"/>
                  </a:lnTo>
                  <a:lnTo>
                    <a:pt x="1570" y="48"/>
                  </a:lnTo>
                  <a:lnTo>
                    <a:pt x="1568" y="46"/>
                  </a:lnTo>
                  <a:lnTo>
                    <a:pt x="1568" y="46"/>
                  </a:lnTo>
                  <a:lnTo>
                    <a:pt x="1566" y="48"/>
                  </a:lnTo>
                  <a:lnTo>
                    <a:pt x="1566" y="48"/>
                  </a:lnTo>
                  <a:lnTo>
                    <a:pt x="1560" y="48"/>
                  </a:lnTo>
                  <a:lnTo>
                    <a:pt x="1560" y="48"/>
                  </a:lnTo>
                  <a:lnTo>
                    <a:pt x="1560" y="48"/>
                  </a:lnTo>
                  <a:lnTo>
                    <a:pt x="1560" y="48"/>
                  </a:lnTo>
                  <a:lnTo>
                    <a:pt x="1558" y="46"/>
                  </a:lnTo>
                  <a:lnTo>
                    <a:pt x="1558" y="46"/>
                  </a:lnTo>
                  <a:lnTo>
                    <a:pt x="1554" y="44"/>
                  </a:lnTo>
                  <a:lnTo>
                    <a:pt x="1554" y="44"/>
                  </a:lnTo>
                  <a:lnTo>
                    <a:pt x="1550" y="46"/>
                  </a:lnTo>
                  <a:lnTo>
                    <a:pt x="1550" y="46"/>
                  </a:lnTo>
                  <a:lnTo>
                    <a:pt x="1546" y="46"/>
                  </a:lnTo>
                  <a:lnTo>
                    <a:pt x="1546" y="46"/>
                  </a:lnTo>
                  <a:lnTo>
                    <a:pt x="1544" y="46"/>
                  </a:lnTo>
                  <a:lnTo>
                    <a:pt x="1544" y="46"/>
                  </a:lnTo>
                  <a:lnTo>
                    <a:pt x="1540" y="48"/>
                  </a:lnTo>
                  <a:lnTo>
                    <a:pt x="1540" y="48"/>
                  </a:lnTo>
                  <a:lnTo>
                    <a:pt x="1538" y="46"/>
                  </a:lnTo>
                  <a:lnTo>
                    <a:pt x="1538" y="46"/>
                  </a:lnTo>
                  <a:lnTo>
                    <a:pt x="1536" y="44"/>
                  </a:lnTo>
                  <a:lnTo>
                    <a:pt x="1536" y="44"/>
                  </a:lnTo>
                  <a:lnTo>
                    <a:pt x="1534" y="44"/>
                  </a:lnTo>
                  <a:lnTo>
                    <a:pt x="1534" y="44"/>
                  </a:lnTo>
                  <a:lnTo>
                    <a:pt x="1532" y="44"/>
                  </a:lnTo>
                  <a:lnTo>
                    <a:pt x="1532" y="44"/>
                  </a:lnTo>
                  <a:lnTo>
                    <a:pt x="1532" y="44"/>
                  </a:lnTo>
                  <a:lnTo>
                    <a:pt x="1532" y="44"/>
                  </a:lnTo>
                  <a:lnTo>
                    <a:pt x="1526" y="46"/>
                  </a:lnTo>
                  <a:lnTo>
                    <a:pt x="1526" y="46"/>
                  </a:lnTo>
                  <a:lnTo>
                    <a:pt x="1520" y="46"/>
                  </a:lnTo>
                  <a:lnTo>
                    <a:pt x="1520" y="46"/>
                  </a:lnTo>
                  <a:lnTo>
                    <a:pt x="1518" y="46"/>
                  </a:lnTo>
                  <a:lnTo>
                    <a:pt x="1518" y="46"/>
                  </a:lnTo>
                  <a:lnTo>
                    <a:pt x="1516" y="46"/>
                  </a:lnTo>
                  <a:lnTo>
                    <a:pt x="1516" y="46"/>
                  </a:lnTo>
                  <a:lnTo>
                    <a:pt x="1514" y="46"/>
                  </a:lnTo>
                  <a:lnTo>
                    <a:pt x="1514" y="46"/>
                  </a:lnTo>
                  <a:lnTo>
                    <a:pt x="1514" y="46"/>
                  </a:lnTo>
                  <a:lnTo>
                    <a:pt x="1514" y="46"/>
                  </a:lnTo>
                  <a:lnTo>
                    <a:pt x="1512" y="46"/>
                  </a:lnTo>
                  <a:lnTo>
                    <a:pt x="1512" y="46"/>
                  </a:lnTo>
                  <a:lnTo>
                    <a:pt x="1506" y="44"/>
                  </a:lnTo>
                  <a:lnTo>
                    <a:pt x="1504" y="46"/>
                  </a:lnTo>
                  <a:lnTo>
                    <a:pt x="1504" y="46"/>
                  </a:lnTo>
                  <a:lnTo>
                    <a:pt x="1500" y="46"/>
                  </a:lnTo>
                  <a:lnTo>
                    <a:pt x="1500" y="46"/>
                  </a:lnTo>
                  <a:lnTo>
                    <a:pt x="1492" y="46"/>
                  </a:lnTo>
                  <a:lnTo>
                    <a:pt x="1492" y="46"/>
                  </a:lnTo>
                  <a:lnTo>
                    <a:pt x="1492" y="46"/>
                  </a:lnTo>
                  <a:lnTo>
                    <a:pt x="1492" y="46"/>
                  </a:lnTo>
                  <a:lnTo>
                    <a:pt x="1490" y="46"/>
                  </a:lnTo>
                  <a:lnTo>
                    <a:pt x="1490" y="46"/>
                  </a:lnTo>
                  <a:lnTo>
                    <a:pt x="1488" y="46"/>
                  </a:lnTo>
                  <a:lnTo>
                    <a:pt x="1488" y="46"/>
                  </a:lnTo>
                  <a:lnTo>
                    <a:pt x="1486" y="46"/>
                  </a:lnTo>
                  <a:lnTo>
                    <a:pt x="1486" y="46"/>
                  </a:lnTo>
                  <a:lnTo>
                    <a:pt x="1484" y="46"/>
                  </a:lnTo>
                  <a:lnTo>
                    <a:pt x="1484" y="46"/>
                  </a:lnTo>
                  <a:lnTo>
                    <a:pt x="1480" y="46"/>
                  </a:lnTo>
                  <a:lnTo>
                    <a:pt x="1480" y="46"/>
                  </a:lnTo>
                  <a:lnTo>
                    <a:pt x="1480" y="44"/>
                  </a:lnTo>
                  <a:lnTo>
                    <a:pt x="1480" y="44"/>
                  </a:lnTo>
                  <a:lnTo>
                    <a:pt x="1476" y="44"/>
                  </a:lnTo>
                  <a:lnTo>
                    <a:pt x="1476" y="44"/>
                  </a:lnTo>
                  <a:lnTo>
                    <a:pt x="1470" y="46"/>
                  </a:lnTo>
                  <a:lnTo>
                    <a:pt x="1470" y="46"/>
                  </a:lnTo>
                  <a:lnTo>
                    <a:pt x="1466" y="44"/>
                  </a:lnTo>
                  <a:lnTo>
                    <a:pt x="1466" y="44"/>
                  </a:lnTo>
                  <a:lnTo>
                    <a:pt x="1464" y="44"/>
                  </a:lnTo>
                  <a:lnTo>
                    <a:pt x="1464" y="44"/>
                  </a:lnTo>
                  <a:lnTo>
                    <a:pt x="1462" y="44"/>
                  </a:lnTo>
                  <a:lnTo>
                    <a:pt x="1462" y="44"/>
                  </a:lnTo>
                  <a:lnTo>
                    <a:pt x="1458" y="44"/>
                  </a:lnTo>
                  <a:lnTo>
                    <a:pt x="1458" y="44"/>
                  </a:lnTo>
                  <a:lnTo>
                    <a:pt x="1456" y="44"/>
                  </a:lnTo>
                  <a:lnTo>
                    <a:pt x="1456" y="44"/>
                  </a:lnTo>
                  <a:lnTo>
                    <a:pt x="1452" y="44"/>
                  </a:lnTo>
                  <a:lnTo>
                    <a:pt x="1452" y="44"/>
                  </a:lnTo>
                  <a:lnTo>
                    <a:pt x="1450" y="44"/>
                  </a:lnTo>
                  <a:lnTo>
                    <a:pt x="1450" y="44"/>
                  </a:lnTo>
                  <a:lnTo>
                    <a:pt x="1442" y="44"/>
                  </a:lnTo>
                  <a:lnTo>
                    <a:pt x="1442" y="44"/>
                  </a:lnTo>
                  <a:lnTo>
                    <a:pt x="1438" y="42"/>
                  </a:lnTo>
                  <a:lnTo>
                    <a:pt x="1438" y="42"/>
                  </a:lnTo>
                  <a:lnTo>
                    <a:pt x="1434" y="42"/>
                  </a:lnTo>
                  <a:lnTo>
                    <a:pt x="1434" y="42"/>
                  </a:lnTo>
                  <a:lnTo>
                    <a:pt x="1430" y="44"/>
                  </a:lnTo>
                  <a:lnTo>
                    <a:pt x="1430" y="44"/>
                  </a:lnTo>
                  <a:lnTo>
                    <a:pt x="1430" y="44"/>
                  </a:lnTo>
                  <a:lnTo>
                    <a:pt x="1430" y="44"/>
                  </a:lnTo>
                  <a:lnTo>
                    <a:pt x="1430" y="44"/>
                  </a:lnTo>
                  <a:lnTo>
                    <a:pt x="1430" y="44"/>
                  </a:lnTo>
                  <a:lnTo>
                    <a:pt x="1424" y="42"/>
                  </a:lnTo>
                  <a:lnTo>
                    <a:pt x="1424" y="42"/>
                  </a:lnTo>
                  <a:lnTo>
                    <a:pt x="1420" y="44"/>
                  </a:lnTo>
                  <a:lnTo>
                    <a:pt x="1420" y="44"/>
                  </a:lnTo>
                  <a:lnTo>
                    <a:pt x="1414" y="42"/>
                  </a:lnTo>
                  <a:lnTo>
                    <a:pt x="1414" y="42"/>
                  </a:lnTo>
                  <a:lnTo>
                    <a:pt x="1412" y="44"/>
                  </a:lnTo>
                  <a:lnTo>
                    <a:pt x="1412" y="44"/>
                  </a:lnTo>
                  <a:lnTo>
                    <a:pt x="1406" y="42"/>
                  </a:lnTo>
                  <a:lnTo>
                    <a:pt x="1406" y="42"/>
                  </a:lnTo>
                  <a:lnTo>
                    <a:pt x="1398" y="42"/>
                  </a:lnTo>
                  <a:lnTo>
                    <a:pt x="1398" y="42"/>
                  </a:lnTo>
                  <a:lnTo>
                    <a:pt x="1396" y="44"/>
                  </a:lnTo>
                  <a:lnTo>
                    <a:pt x="1396" y="44"/>
                  </a:lnTo>
                  <a:lnTo>
                    <a:pt x="1394" y="42"/>
                  </a:lnTo>
                  <a:lnTo>
                    <a:pt x="1394" y="42"/>
                  </a:lnTo>
                  <a:lnTo>
                    <a:pt x="1394" y="42"/>
                  </a:lnTo>
                  <a:lnTo>
                    <a:pt x="1394" y="42"/>
                  </a:lnTo>
                  <a:lnTo>
                    <a:pt x="1390" y="44"/>
                  </a:lnTo>
                  <a:lnTo>
                    <a:pt x="1386" y="44"/>
                  </a:lnTo>
                  <a:lnTo>
                    <a:pt x="1386" y="44"/>
                  </a:lnTo>
                  <a:lnTo>
                    <a:pt x="1384" y="44"/>
                  </a:lnTo>
                  <a:lnTo>
                    <a:pt x="1384" y="44"/>
                  </a:lnTo>
                  <a:lnTo>
                    <a:pt x="1380" y="44"/>
                  </a:lnTo>
                  <a:lnTo>
                    <a:pt x="1380" y="44"/>
                  </a:lnTo>
                  <a:lnTo>
                    <a:pt x="1378" y="44"/>
                  </a:lnTo>
                  <a:lnTo>
                    <a:pt x="1378" y="44"/>
                  </a:lnTo>
                  <a:lnTo>
                    <a:pt x="1374" y="44"/>
                  </a:lnTo>
                  <a:lnTo>
                    <a:pt x="1374" y="44"/>
                  </a:lnTo>
                  <a:lnTo>
                    <a:pt x="1372" y="44"/>
                  </a:lnTo>
                  <a:lnTo>
                    <a:pt x="1372" y="44"/>
                  </a:lnTo>
                  <a:lnTo>
                    <a:pt x="1370" y="44"/>
                  </a:lnTo>
                  <a:lnTo>
                    <a:pt x="1370" y="44"/>
                  </a:lnTo>
                  <a:lnTo>
                    <a:pt x="1366" y="44"/>
                  </a:lnTo>
                  <a:lnTo>
                    <a:pt x="1366" y="44"/>
                  </a:lnTo>
                  <a:lnTo>
                    <a:pt x="1364" y="44"/>
                  </a:lnTo>
                  <a:lnTo>
                    <a:pt x="1364" y="44"/>
                  </a:lnTo>
                  <a:lnTo>
                    <a:pt x="1362" y="44"/>
                  </a:lnTo>
                  <a:lnTo>
                    <a:pt x="1362" y="44"/>
                  </a:lnTo>
                  <a:lnTo>
                    <a:pt x="1354" y="44"/>
                  </a:lnTo>
                  <a:lnTo>
                    <a:pt x="1354" y="44"/>
                  </a:lnTo>
                  <a:lnTo>
                    <a:pt x="1350" y="44"/>
                  </a:lnTo>
                  <a:lnTo>
                    <a:pt x="1350" y="44"/>
                  </a:lnTo>
                  <a:lnTo>
                    <a:pt x="1348" y="44"/>
                  </a:lnTo>
                  <a:lnTo>
                    <a:pt x="1348" y="44"/>
                  </a:lnTo>
                  <a:lnTo>
                    <a:pt x="1344" y="44"/>
                  </a:lnTo>
                  <a:lnTo>
                    <a:pt x="1344" y="44"/>
                  </a:lnTo>
                  <a:lnTo>
                    <a:pt x="1340" y="46"/>
                  </a:lnTo>
                  <a:lnTo>
                    <a:pt x="1340" y="46"/>
                  </a:lnTo>
                  <a:lnTo>
                    <a:pt x="1336" y="46"/>
                  </a:lnTo>
                  <a:lnTo>
                    <a:pt x="1336" y="46"/>
                  </a:lnTo>
                  <a:lnTo>
                    <a:pt x="1328" y="46"/>
                  </a:lnTo>
                  <a:lnTo>
                    <a:pt x="1328" y="46"/>
                  </a:lnTo>
                  <a:lnTo>
                    <a:pt x="1326" y="44"/>
                  </a:lnTo>
                  <a:lnTo>
                    <a:pt x="1326" y="44"/>
                  </a:lnTo>
                  <a:lnTo>
                    <a:pt x="1318" y="44"/>
                  </a:lnTo>
                  <a:lnTo>
                    <a:pt x="1318" y="44"/>
                  </a:lnTo>
                  <a:lnTo>
                    <a:pt x="1316" y="44"/>
                  </a:lnTo>
                  <a:lnTo>
                    <a:pt x="1316" y="44"/>
                  </a:lnTo>
                  <a:lnTo>
                    <a:pt x="1312" y="44"/>
                  </a:lnTo>
                  <a:lnTo>
                    <a:pt x="1312" y="44"/>
                  </a:lnTo>
                  <a:lnTo>
                    <a:pt x="1306" y="46"/>
                  </a:lnTo>
                  <a:lnTo>
                    <a:pt x="1306" y="46"/>
                  </a:lnTo>
                  <a:lnTo>
                    <a:pt x="1302" y="46"/>
                  </a:lnTo>
                  <a:lnTo>
                    <a:pt x="1296" y="46"/>
                  </a:lnTo>
                  <a:lnTo>
                    <a:pt x="1296" y="46"/>
                  </a:lnTo>
                  <a:lnTo>
                    <a:pt x="1290" y="46"/>
                  </a:lnTo>
                  <a:lnTo>
                    <a:pt x="1290" y="46"/>
                  </a:lnTo>
                  <a:lnTo>
                    <a:pt x="1288" y="46"/>
                  </a:lnTo>
                  <a:lnTo>
                    <a:pt x="1288" y="46"/>
                  </a:lnTo>
                  <a:lnTo>
                    <a:pt x="1284" y="44"/>
                  </a:lnTo>
                  <a:lnTo>
                    <a:pt x="1284" y="44"/>
                  </a:lnTo>
                  <a:lnTo>
                    <a:pt x="1282" y="46"/>
                  </a:lnTo>
                  <a:lnTo>
                    <a:pt x="1282" y="46"/>
                  </a:lnTo>
                  <a:lnTo>
                    <a:pt x="1276" y="46"/>
                  </a:lnTo>
                  <a:lnTo>
                    <a:pt x="1276" y="46"/>
                  </a:lnTo>
                  <a:lnTo>
                    <a:pt x="1274" y="46"/>
                  </a:lnTo>
                  <a:lnTo>
                    <a:pt x="1274" y="46"/>
                  </a:lnTo>
                  <a:lnTo>
                    <a:pt x="1272" y="46"/>
                  </a:lnTo>
                  <a:lnTo>
                    <a:pt x="1272" y="46"/>
                  </a:lnTo>
                  <a:lnTo>
                    <a:pt x="1266" y="44"/>
                  </a:lnTo>
                  <a:lnTo>
                    <a:pt x="1266" y="44"/>
                  </a:lnTo>
                  <a:lnTo>
                    <a:pt x="1262" y="44"/>
                  </a:lnTo>
                  <a:lnTo>
                    <a:pt x="1262" y="44"/>
                  </a:lnTo>
                  <a:lnTo>
                    <a:pt x="1260" y="44"/>
                  </a:lnTo>
                  <a:lnTo>
                    <a:pt x="1260" y="44"/>
                  </a:lnTo>
                  <a:lnTo>
                    <a:pt x="1258" y="46"/>
                  </a:lnTo>
                  <a:lnTo>
                    <a:pt x="1258" y="46"/>
                  </a:lnTo>
                  <a:lnTo>
                    <a:pt x="1254" y="46"/>
                  </a:lnTo>
                  <a:lnTo>
                    <a:pt x="1254" y="46"/>
                  </a:lnTo>
                  <a:lnTo>
                    <a:pt x="1250" y="48"/>
                  </a:lnTo>
                  <a:lnTo>
                    <a:pt x="1250" y="48"/>
                  </a:lnTo>
                  <a:lnTo>
                    <a:pt x="1248" y="46"/>
                  </a:lnTo>
                  <a:lnTo>
                    <a:pt x="1248" y="46"/>
                  </a:lnTo>
                  <a:lnTo>
                    <a:pt x="1248" y="48"/>
                  </a:lnTo>
                  <a:lnTo>
                    <a:pt x="1248" y="48"/>
                  </a:lnTo>
                  <a:lnTo>
                    <a:pt x="1246" y="46"/>
                  </a:lnTo>
                  <a:lnTo>
                    <a:pt x="1246" y="46"/>
                  </a:lnTo>
                  <a:lnTo>
                    <a:pt x="1244" y="46"/>
                  </a:lnTo>
                  <a:lnTo>
                    <a:pt x="1244" y="46"/>
                  </a:lnTo>
                  <a:lnTo>
                    <a:pt x="1240" y="48"/>
                  </a:lnTo>
                  <a:lnTo>
                    <a:pt x="1240" y="48"/>
                  </a:lnTo>
                  <a:lnTo>
                    <a:pt x="1236" y="44"/>
                  </a:lnTo>
                  <a:lnTo>
                    <a:pt x="1236" y="44"/>
                  </a:lnTo>
                  <a:lnTo>
                    <a:pt x="1230" y="46"/>
                  </a:lnTo>
                  <a:lnTo>
                    <a:pt x="1224" y="46"/>
                  </a:lnTo>
                  <a:lnTo>
                    <a:pt x="1224" y="46"/>
                  </a:lnTo>
                  <a:lnTo>
                    <a:pt x="1222" y="46"/>
                  </a:lnTo>
                  <a:lnTo>
                    <a:pt x="1218" y="46"/>
                  </a:lnTo>
                  <a:lnTo>
                    <a:pt x="1218" y="46"/>
                  </a:lnTo>
                  <a:lnTo>
                    <a:pt x="1216" y="44"/>
                  </a:lnTo>
                  <a:lnTo>
                    <a:pt x="1214" y="44"/>
                  </a:lnTo>
                  <a:lnTo>
                    <a:pt x="1214" y="44"/>
                  </a:lnTo>
                  <a:lnTo>
                    <a:pt x="1204" y="44"/>
                  </a:lnTo>
                  <a:lnTo>
                    <a:pt x="1204" y="44"/>
                  </a:lnTo>
                  <a:lnTo>
                    <a:pt x="1200" y="42"/>
                  </a:lnTo>
                  <a:lnTo>
                    <a:pt x="1200" y="42"/>
                  </a:lnTo>
                  <a:lnTo>
                    <a:pt x="1196" y="42"/>
                  </a:lnTo>
                  <a:lnTo>
                    <a:pt x="1196" y="42"/>
                  </a:lnTo>
                  <a:lnTo>
                    <a:pt x="1188" y="44"/>
                  </a:lnTo>
                  <a:lnTo>
                    <a:pt x="1188" y="44"/>
                  </a:lnTo>
                  <a:lnTo>
                    <a:pt x="1186" y="44"/>
                  </a:lnTo>
                  <a:lnTo>
                    <a:pt x="1186" y="44"/>
                  </a:lnTo>
                  <a:lnTo>
                    <a:pt x="1180" y="44"/>
                  </a:lnTo>
                  <a:lnTo>
                    <a:pt x="1180" y="44"/>
                  </a:lnTo>
                  <a:lnTo>
                    <a:pt x="1180" y="42"/>
                  </a:lnTo>
                  <a:lnTo>
                    <a:pt x="1180" y="42"/>
                  </a:lnTo>
                  <a:lnTo>
                    <a:pt x="1176" y="42"/>
                  </a:lnTo>
                  <a:lnTo>
                    <a:pt x="1176" y="42"/>
                  </a:lnTo>
                  <a:lnTo>
                    <a:pt x="1174" y="42"/>
                  </a:lnTo>
                  <a:lnTo>
                    <a:pt x="1174" y="42"/>
                  </a:lnTo>
                  <a:lnTo>
                    <a:pt x="1170" y="44"/>
                  </a:lnTo>
                  <a:lnTo>
                    <a:pt x="1170" y="44"/>
                  </a:lnTo>
                  <a:lnTo>
                    <a:pt x="1164" y="42"/>
                  </a:lnTo>
                  <a:lnTo>
                    <a:pt x="1164" y="42"/>
                  </a:lnTo>
                  <a:lnTo>
                    <a:pt x="1156" y="42"/>
                  </a:lnTo>
                  <a:lnTo>
                    <a:pt x="1156" y="42"/>
                  </a:lnTo>
                  <a:lnTo>
                    <a:pt x="1152" y="42"/>
                  </a:lnTo>
                  <a:lnTo>
                    <a:pt x="1152" y="42"/>
                  </a:lnTo>
                  <a:lnTo>
                    <a:pt x="1148" y="44"/>
                  </a:lnTo>
                  <a:lnTo>
                    <a:pt x="1148" y="44"/>
                  </a:lnTo>
                  <a:lnTo>
                    <a:pt x="1146" y="44"/>
                  </a:lnTo>
                  <a:lnTo>
                    <a:pt x="1144" y="44"/>
                  </a:lnTo>
                  <a:lnTo>
                    <a:pt x="1142" y="44"/>
                  </a:lnTo>
                  <a:lnTo>
                    <a:pt x="1142" y="44"/>
                  </a:lnTo>
                  <a:lnTo>
                    <a:pt x="1140" y="42"/>
                  </a:lnTo>
                  <a:lnTo>
                    <a:pt x="1140" y="42"/>
                  </a:lnTo>
                  <a:lnTo>
                    <a:pt x="1140" y="42"/>
                  </a:lnTo>
                  <a:lnTo>
                    <a:pt x="1140" y="42"/>
                  </a:lnTo>
                  <a:lnTo>
                    <a:pt x="1138" y="42"/>
                  </a:lnTo>
                  <a:lnTo>
                    <a:pt x="1138" y="42"/>
                  </a:lnTo>
                  <a:lnTo>
                    <a:pt x="1138" y="40"/>
                  </a:lnTo>
                  <a:lnTo>
                    <a:pt x="1138" y="40"/>
                  </a:lnTo>
                  <a:lnTo>
                    <a:pt x="1138" y="40"/>
                  </a:lnTo>
                  <a:lnTo>
                    <a:pt x="1138" y="40"/>
                  </a:lnTo>
                  <a:lnTo>
                    <a:pt x="1136" y="40"/>
                  </a:lnTo>
                  <a:lnTo>
                    <a:pt x="1136" y="40"/>
                  </a:lnTo>
                  <a:lnTo>
                    <a:pt x="1134" y="40"/>
                  </a:lnTo>
                  <a:lnTo>
                    <a:pt x="1134" y="40"/>
                  </a:lnTo>
                  <a:lnTo>
                    <a:pt x="1132" y="40"/>
                  </a:lnTo>
                  <a:lnTo>
                    <a:pt x="1132" y="40"/>
                  </a:lnTo>
                  <a:lnTo>
                    <a:pt x="1128" y="38"/>
                  </a:lnTo>
                  <a:lnTo>
                    <a:pt x="1128" y="38"/>
                  </a:lnTo>
                  <a:lnTo>
                    <a:pt x="1124" y="38"/>
                  </a:lnTo>
                  <a:lnTo>
                    <a:pt x="1124" y="38"/>
                  </a:lnTo>
                  <a:lnTo>
                    <a:pt x="1124" y="38"/>
                  </a:lnTo>
                  <a:lnTo>
                    <a:pt x="1124" y="38"/>
                  </a:lnTo>
                  <a:lnTo>
                    <a:pt x="1122" y="38"/>
                  </a:lnTo>
                  <a:lnTo>
                    <a:pt x="1122" y="38"/>
                  </a:lnTo>
                  <a:lnTo>
                    <a:pt x="1120" y="40"/>
                  </a:lnTo>
                  <a:lnTo>
                    <a:pt x="1120" y="40"/>
                  </a:lnTo>
                  <a:lnTo>
                    <a:pt x="1114" y="42"/>
                  </a:lnTo>
                  <a:lnTo>
                    <a:pt x="1114" y="42"/>
                  </a:lnTo>
                  <a:lnTo>
                    <a:pt x="1112" y="44"/>
                  </a:lnTo>
                  <a:lnTo>
                    <a:pt x="1112" y="44"/>
                  </a:lnTo>
                  <a:lnTo>
                    <a:pt x="1104" y="42"/>
                  </a:lnTo>
                  <a:lnTo>
                    <a:pt x="1104" y="42"/>
                  </a:lnTo>
                  <a:lnTo>
                    <a:pt x="1102" y="44"/>
                  </a:lnTo>
                  <a:lnTo>
                    <a:pt x="1102" y="44"/>
                  </a:lnTo>
                  <a:lnTo>
                    <a:pt x="1096" y="44"/>
                  </a:lnTo>
                  <a:lnTo>
                    <a:pt x="1096" y="44"/>
                  </a:lnTo>
                  <a:lnTo>
                    <a:pt x="1094" y="42"/>
                  </a:lnTo>
                  <a:lnTo>
                    <a:pt x="1094" y="42"/>
                  </a:lnTo>
                  <a:lnTo>
                    <a:pt x="1090" y="44"/>
                  </a:lnTo>
                  <a:lnTo>
                    <a:pt x="1090" y="44"/>
                  </a:lnTo>
                  <a:lnTo>
                    <a:pt x="1088" y="44"/>
                  </a:lnTo>
                  <a:lnTo>
                    <a:pt x="1088" y="44"/>
                  </a:lnTo>
                  <a:lnTo>
                    <a:pt x="1088" y="44"/>
                  </a:lnTo>
                  <a:lnTo>
                    <a:pt x="1088" y="44"/>
                  </a:lnTo>
                  <a:lnTo>
                    <a:pt x="1080" y="44"/>
                  </a:lnTo>
                  <a:lnTo>
                    <a:pt x="1080" y="44"/>
                  </a:lnTo>
                  <a:lnTo>
                    <a:pt x="1078" y="44"/>
                  </a:lnTo>
                  <a:lnTo>
                    <a:pt x="1078" y="44"/>
                  </a:lnTo>
                  <a:lnTo>
                    <a:pt x="1072" y="44"/>
                  </a:lnTo>
                  <a:lnTo>
                    <a:pt x="1072" y="44"/>
                  </a:lnTo>
                  <a:lnTo>
                    <a:pt x="1068" y="44"/>
                  </a:lnTo>
                  <a:lnTo>
                    <a:pt x="1068" y="44"/>
                  </a:lnTo>
                  <a:lnTo>
                    <a:pt x="1066" y="42"/>
                  </a:lnTo>
                  <a:lnTo>
                    <a:pt x="1066" y="42"/>
                  </a:lnTo>
                  <a:lnTo>
                    <a:pt x="1064" y="42"/>
                  </a:lnTo>
                  <a:lnTo>
                    <a:pt x="1062" y="44"/>
                  </a:lnTo>
                  <a:lnTo>
                    <a:pt x="1062" y="44"/>
                  </a:lnTo>
                  <a:lnTo>
                    <a:pt x="1056" y="44"/>
                  </a:lnTo>
                  <a:lnTo>
                    <a:pt x="1056" y="44"/>
                  </a:lnTo>
                  <a:lnTo>
                    <a:pt x="1054" y="44"/>
                  </a:lnTo>
                  <a:lnTo>
                    <a:pt x="1054" y="44"/>
                  </a:lnTo>
                  <a:lnTo>
                    <a:pt x="1052" y="46"/>
                  </a:lnTo>
                  <a:lnTo>
                    <a:pt x="1052" y="46"/>
                  </a:lnTo>
                  <a:lnTo>
                    <a:pt x="1050" y="44"/>
                  </a:lnTo>
                  <a:lnTo>
                    <a:pt x="1050" y="44"/>
                  </a:lnTo>
                  <a:lnTo>
                    <a:pt x="1050" y="46"/>
                  </a:lnTo>
                  <a:lnTo>
                    <a:pt x="1050" y="46"/>
                  </a:lnTo>
                  <a:lnTo>
                    <a:pt x="1046" y="44"/>
                  </a:lnTo>
                  <a:lnTo>
                    <a:pt x="1046" y="44"/>
                  </a:lnTo>
                  <a:lnTo>
                    <a:pt x="1044" y="44"/>
                  </a:lnTo>
                  <a:lnTo>
                    <a:pt x="1044" y="44"/>
                  </a:lnTo>
                  <a:lnTo>
                    <a:pt x="1042" y="46"/>
                  </a:lnTo>
                  <a:lnTo>
                    <a:pt x="1042" y="46"/>
                  </a:lnTo>
                  <a:lnTo>
                    <a:pt x="1038" y="46"/>
                  </a:lnTo>
                  <a:lnTo>
                    <a:pt x="1038" y="46"/>
                  </a:lnTo>
                  <a:lnTo>
                    <a:pt x="1038" y="46"/>
                  </a:lnTo>
                  <a:lnTo>
                    <a:pt x="1038" y="46"/>
                  </a:lnTo>
                  <a:lnTo>
                    <a:pt x="1032" y="46"/>
                  </a:lnTo>
                  <a:lnTo>
                    <a:pt x="1032" y="46"/>
                  </a:lnTo>
                  <a:lnTo>
                    <a:pt x="1032" y="46"/>
                  </a:lnTo>
                  <a:lnTo>
                    <a:pt x="1032" y="46"/>
                  </a:lnTo>
                  <a:lnTo>
                    <a:pt x="1030" y="46"/>
                  </a:lnTo>
                  <a:lnTo>
                    <a:pt x="1030" y="46"/>
                  </a:lnTo>
                  <a:lnTo>
                    <a:pt x="1028" y="46"/>
                  </a:lnTo>
                  <a:lnTo>
                    <a:pt x="1028" y="46"/>
                  </a:lnTo>
                  <a:lnTo>
                    <a:pt x="1022" y="44"/>
                  </a:lnTo>
                  <a:lnTo>
                    <a:pt x="1022" y="44"/>
                  </a:lnTo>
                  <a:lnTo>
                    <a:pt x="1018" y="42"/>
                  </a:lnTo>
                  <a:lnTo>
                    <a:pt x="1018" y="42"/>
                  </a:lnTo>
                  <a:lnTo>
                    <a:pt x="1014" y="42"/>
                  </a:lnTo>
                  <a:lnTo>
                    <a:pt x="1014" y="42"/>
                  </a:lnTo>
                  <a:lnTo>
                    <a:pt x="1012" y="42"/>
                  </a:lnTo>
                  <a:lnTo>
                    <a:pt x="1012" y="42"/>
                  </a:lnTo>
                  <a:lnTo>
                    <a:pt x="1010" y="42"/>
                  </a:lnTo>
                  <a:lnTo>
                    <a:pt x="1010" y="42"/>
                  </a:lnTo>
                  <a:lnTo>
                    <a:pt x="1008" y="44"/>
                  </a:lnTo>
                  <a:lnTo>
                    <a:pt x="1008" y="44"/>
                  </a:lnTo>
                  <a:lnTo>
                    <a:pt x="1008" y="44"/>
                  </a:lnTo>
                  <a:lnTo>
                    <a:pt x="1006" y="44"/>
                  </a:lnTo>
                  <a:lnTo>
                    <a:pt x="1006" y="44"/>
                  </a:lnTo>
                  <a:lnTo>
                    <a:pt x="1002" y="44"/>
                  </a:lnTo>
                  <a:lnTo>
                    <a:pt x="1000" y="44"/>
                  </a:lnTo>
                  <a:lnTo>
                    <a:pt x="1000" y="44"/>
                  </a:lnTo>
                  <a:lnTo>
                    <a:pt x="996" y="44"/>
                  </a:lnTo>
                  <a:lnTo>
                    <a:pt x="996" y="44"/>
                  </a:lnTo>
                  <a:lnTo>
                    <a:pt x="996" y="42"/>
                  </a:lnTo>
                  <a:lnTo>
                    <a:pt x="996" y="42"/>
                  </a:lnTo>
                  <a:lnTo>
                    <a:pt x="992" y="42"/>
                  </a:lnTo>
                  <a:lnTo>
                    <a:pt x="992" y="42"/>
                  </a:lnTo>
                  <a:lnTo>
                    <a:pt x="992" y="40"/>
                  </a:lnTo>
                  <a:lnTo>
                    <a:pt x="992" y="40"/>
                  </a:lnTo>
                  <a:lnTo>
                    <a:pt x="992" y="40"/>
                  </a:lnTo>
                  <a:lnTo>
                    <a:pt x="992" y="40"/>
                  </a:lnTo>
                  <a:lnTo>
                    <a:pt x="990" y="40"/>
                  </a:lnTo>
                  <a:lnTo>
                    <a:pt x="990" y="40"/>
                  </a:lnTo>
                  <a:lnTo>
                    <a:pt x="988" y="40"/>
                  </a:lnTo>
                  <a:lnTo>
                    <a:pt x="988" y="40"/>
                  </a:lnTo>
                  <a:lnTo>
                    <a:pt x="982" y="42"/>
                  </a:lnTo>
                  <a:lnTo>
                    <a:pt x="982" y="42"/>
                  </a:lnTo>
                  <a:lnTo>
                    <a:pt x="980" y="40"/>
                  </a:lnTo>
                  <a:lnTo>
                    <a:pt x="980" y="40"/>
                  </a:lnTo>
                  <a:lnTo>
                    <a:pt x="974" y="42"/>
                  </a:lnTo>
                  <a:lnTo>
                    <a:pt x="968" y="42"/>
                  </a:lnTo>
                  <a:lnTo>
                    <a:pt x="968" y="42"/>
                  </a:lnTo>
                  <a:lnTo>
                    <a:pt x="966" y="42"/>
                  </a:lnTo>
                  <a:lnTo>
                    <a:pt x="966" y="42"/>
                  </a:lnTo>
                  <a:lnTo>
                    <a:pt x="966" y="40"/>
                  </a:lnTo>
                  <a:lnTo>
                    <a:pt x="966" y="40"/>
                  </a:lnTo>
                  <a:lnTo>
                    <a:pt x="964" y="40"/>
                  </a:lnTo>
                  <a:lnTo>
                    <a:pt x="964" y="40"/>
                  </a:lnTo>
                  <a:lnTo>
                    <a:pt x="960" y="42"/>
                  </a:lnTo>
                  <a:lnTo>
                    <a:pt x="960" y="42"/>
                  </a:lnTo>
                  <a:lnTo>
                    <a:pt x="956" y="44"/>
                  </a:lnTo>
                  <a:lnTo>
                    <a:pt x="956" y="44"/>
                  </a:lnTo>
                  <a:lnTo>
                    <a:pt x="956" y="44"/>
                  </a:lnTo>
                  <a:lnTo>
                    <a:pt x="956" y="44"/>
                  </a:lnTo>
                  <a:lnTo>
                    <a:pt x="952" y="44"/>
                  </a:lnTo>
                  <a:lnTo>
                    <a:pt x="952" y="44"/>
                  </a:lnTo>
                  <a:lnTo>
                    <a:pt x="950" y="46"/>
                  </a:lnTo>
                  <a:lnTo>
                    <a:pt x="950" y="46"/>
                  </a:lnTo>
                  <a:lnTo>
                    <a:pt x="950" y="46"/>
                  </a:lnTo>
                  <a:lnTo>
                    <a:pt x="950" y="46"/>
                  </a:lnTo>
                  <a:lnTo>
                    <a:pt x="948" y="46"/>
                  </a:lnTo>
                  <a:lnTo>
                    <a:pt x="948" y="46"/>
                  </a:lnTo>
                  <a:lnTo>
                    <a:pt x="942" y="46"/>
                  </a:lnTo>
                  <a:lnTo>
                    <a:pt x="942" y="46"/>
                  </a:lnTo>
                  <a:lnTo>
                    <a:pt x="936" y="44"/>
                  </a:lnTo>
                  <a:lnTo>
                    <a:pt x="936" y="44"/>
                  </a:lnTo>
                  <a:lnTo>
                    <a:pt x="934" y="42"/>
                  </a:lnTo>
                  <a:lnTo>
                    <a:pt x="934" y="42"/>
                  </a:lnTo>
                  <a:lnTo>
                    <a:pt x="930" y="42"/>
                  </a:lnTo>
                  <a:lnTo>
                    <a:pt x="930" y="42"/>
                  </a:lnTo>
                  <a:lnTo>
                    <a:pt x="930" y="40"/>
                  </a:lnTo>
                  <a:lnTo>
                    <a:pt x="930" y="40"/>
                  </a:lnTo>
                  <a:lnTo>
                    <a:pt x="922" y="42"/>
                  </a:lnTo>
                  <a:lnTo>
                    <a:pt x="912" y="42"/>
                  </a:lnTo>
                  <a:lnTo>
                    <a:pt x="912" y="42"/>
                  </a:lnTo>
                  <a:lnTo>
                    <a:pt x="910" y="44"/>
                  </a:lnTo>
                  <a:lnTo>
                    <a:pt x="910" y="44"/>
                  </a:lnTo>
                  <a:lnTo>
                    <a:pt x="908" y="44"/>
                  </a:lnTo>
                  <a:lnTo>
                    <a:pt x="908" y="44"/>
                  </a:lnTo>
                  <a:lnTo>
                    <a:pt x="908" y="44"/>
                  </a:lnTo>
                  <a:lnTo>
                    <a:pt x="908" y="44"/>
                  </a:lnTo>
                  <a:lnTo>
                    <a:pt x="902" y="46"/>
                  </a:lnTo>
                  <a:lnTo>
                    <a:pt x="902" y="46"/>
                  </a:lnTo>
                  <a:lnTo>
                    <a:pt x="900" y="44"/>
                  </a:lnTo>
                  <a:lnTo>
                    <a:pt x="900" y="44"/>
                  </a:lnTo>
                  <a:lnTo>
                    <a:pt x="896" y="44"/>
                  </a:lnTo>
                  <a:lnTo>
                    <a:pt x="892" y="44"/>
                  </a:lnTo>
                  <a:lnTo>
                    <a:pt x="892" y="44"/>
                  </a:lnTo>
                  <a:lnTo>
                    <a:pt x="890" y="44"/>
                  </a:lnTo>
                  <a:lnTo>
                    <a:pt x="890" y="44"/>
                  </a:lnTo>
                  <a:lnTo>
                    <a:pt x="888" y="46"/>
                  </a:lnTo>
                  <a:lnTo>
                    <a:pt x="888" y="46"/>
                  </a:lnTo>
                  <a:lnTo>
                    <a:pt x="882" y="44"/>
                  </a:lnTo>
                  <a:lnTo>
                    <a:pt x="882" y="44"/>
                  </a:lnTo>
                  <a:lnTo>
                    <a:pt x="876" y="42"/>
                  </a:lnTo>
                  <a:lnTo>
                    <a:pt x="876" y="42"/>
                  </a:lnTo>
                  <a:lnTo>
                    <a:pt x="874" y="42"/>
                  </a:lnTo>
                  <a:lnTo>
                    <a:pt x="870" y="42"/>
                  </a:lnTo>
                  <a:lnTo>
                    <a:pt x="870" y="42"/>
                  </a:lnTo>
                  <a:lnTo>
                    <a:pt x="866" y="44"/>
                  </a:lnTo>
                  <a:lnTo>
                    <a:pt x="866" y="44"/>
                  </a:lnTo>
                  <a:lnTo>
                    <a:pt x="862" y="46"/>
                  </a:lnTo>
                  <a:lnTo>
                    <a:pt x="862" y="46"/>
                  </a:lnTo>
                  <a:lnTo>
                    <a:pt x="858" y="46"/>
                  </a:lnTo>
                  <a:lnTo>
                    <a:pt x="858" y="46"/>
                  </a:lnTo>
                  <a:lnTo>
                    <a:pt x="856" y="44"/>
                  </a:lnTo>
                  <a:lnTo>
                    <a:pt x="856" y="44"/>
                  </a:lnTo>
                  <a:lnTo>
                    <a:pt x="852" y="44"/>
                  </a:lnTo>
                  <a:lnTo>
                    <a:pt x="852" y="44"/>
                  </a:lnTo>
                  <a:lnTo>
                    <a:pt x="850" y="44"/>
                  </a:lnTo>
                  <a:lnTo>
                    <a:pt x="850" y="44"/>
                  </a:lnTo>
                  <a:lnTo>
                    <a:pt x="848" y="40"/>
                  </a:lnTo>
                  <a:lnTo>
                    <a:pt x="846" y="40"/>
                  </a:lnTo>
                  <a:lnTo>
                    <a:pt x="846" y="40"/>
                  </a:lnTo>
                  <a:lnTo>
                    <a:pt x="844" y="42"/>
                  </a:lnTo>
                  <a:lnTo>
                    <a:pt x="844" y="42"/>
                  </a:lnTo>
                  <a:lnTo>
                    <a:pt x="840" y="42"/>
                  </a:lnTo>
                  <a:lnTo>
                    <a:pt x="836" y="40"/>
                  </a:lnTo>
                  <a:lnTo>
                    <a:pt x="836" y="40"/>
                  </a:lnTo>
                  <a:lnTo>
                    <a:pt x="834" y="38"/>
                  </a:lnTo>
                  <a:lnTo>
                    <a:pt x="834" y="38"/>
                  </a:lnTo>
                  <a:lnTo>
                    <a:pt x="830" y="40"/>
                  </a:lnTo>
                  <a:lnTo>
                    <a:pt x="828" y="38"/>
                  </a:lnTo>
                  <a:lnTo>
                    <a:pt x="828" y="38"/>
                  </a:lnTo>
                  <a:lnTo>
                    <a:pt x="820" y="40"/>
                  </a:lnTo>
                  <a:lnTo>
                    <a:pt x="820" y="40"/>
                  </a:lnTo>
                  <a:lnTo>
                    <a:pt x="820" y="40"/>
                  </a:lnTo>
                  <a:lnTo>
                    <a:pt x="820" y="40"/>
                  </a:lnTo>
                  <a:lnTo>
                    <a:pt x="816" y="42"/>
                  </a:lnTo>
                  <a:lnTo>
                    <a:pt x="816" y="42"/>
                  </a:lnTo>
                  <a:lnTo>
                    <a:pt x="812" y="40"/>
                  </a:lnTo>
                  <a:lnTo>
                    <a:pt x="812" y="40"/>
                  </a:lnTo>
                  <a:lnTo>
                    <a:pt x="808" y="40"/>
                  </a:lnTo>
                  <a:lnTo>
                    <a:pt x="808" y="40"/>
                  </a:lnTo>
                  <a:lnTo>
                    <a:pt x="806" y="40"/>
                  </a:lnTo>
                  <a:lnTo>
                    <a:pt x="806" y="40"/>
                  </a:lnTo>
                  <a:lnTo>
                    <a:pt x="804" y="40"/>
                  </a:lnTo>
                  <a:lnTo>
                    <a:pt x="804" y="40"/>
                  </a:lnTo>
                  <a:lnTo>
                    <a:pt x="802" y="38"/>
                  </a:lnTo>
                  <a:lnTo>
                    <a:pt x="802" y="38"/>
                  </a:lnTo>
                  <a:lnTo>
                    <a:pt x="800" y="40"/>
                  </a:lnTo>
                  <a:lnTo>
                    <a:pt x="800" y="40"/>
                  </a:lnTo>
                  <a:lnTo>
                    <a:pt x="800" y="40"/>
                  </a:lnTo>
                  <a:lnTo>
                    <a:pt x="794" y="42"/>
                  </a:lnTo>
                  <a:lnTo>
                    <a:pt x="794" y="42"/>
                  </a:lnTo>
                  <a:lnTo>
                    <a:pt x="792" y="40"/>
                  </a:lnTo>
                  <a:lnTo>
                    <a:pt x="792" y="40"/>
                  </a:lnTo>
                  <a:lnTo>
                    <a:pt x="790" y="40"/>
                  </a:lnTo>
                  <a:lnTo>
                    <a:pt x="790" y="40"/>
                  </a:lnTo>
                  <a:lnTo>
                    <a:pt x="790" y="40"/>
                  </a:lnTo>
                  <a:lnTo>
                    <a:pt x="788" y="42"/>
                  </a:lnTo>
                  <a:lnTo>
                    <a:pt x="788" y="42"/>
                  </a:lnTo>
                  <a:lnTo>
                    <a:pt x="786" y="42"/>
                  </a:lnTo>
                  <a:lnTo>
                    <a:pt x="786" y="42"/>
                  </a:lnTo>
                  <a:lnTo>
                    <a:pt x="782" y="40"/>
                  </a:lnTo>
                  <a:lnTo>
                    <a:pt x="782" y="40"/>
                  </a:lnTo>
                  <a:lnTo>
                    <a:pt x="778" y="40"/>
                  </a:lnTo>
                  <a:lnTo>
                    <a:pt x="778" y="40"/>
                  </a:lnTo>
                  <a:lnTo>
                    <a:pt x="776" y="42"/>
                  </a:lnTo>
                  <a:lnTo>
                    <a:pt x="772" y="42"/>
                  </a:lnTo>
                  <a:lnTo>
                    <a:pt x="772" y="42"/>
                  </a:lnTo>
                  <a:lnTo>
                    <a:pt x="770" y="42"/>
                  </a:lnTo>
                  <a:lnTo>
                    <a:pt x="770" y="42"/>
                  </a:lnTo>
                  <a:lnTo>
                    <a:pt x="766" y="40"/>
                  </a:lnTo>
                  <a:lnTo>
                    <a:pt x="766" y="40"/>
                  </a:lnTo>
                  <a:lnTo>
                    <a:pt x="764" y="40"/>
                  </a:lnTo>
                  <a:lnTo>
                    <a:pt x="764" y="40"/>
                  </a:lnTo>
                  <a:lnTo>
                    <a:pt x="762" y="42"/>
                  </a:lnTo>
                  <a:lnTo>
                    <a:pt x="762" y="42"/>
                  </a:lnTo>
                  <a:lnTo>
                    <a:pt x="758" y="42"/>
                  </a:lnTo>
                  <a:lnTo>
                    <a:pt x="758" y="42"/>
                  </a:lnTo>
                  <a:lnTo>
                    <a:pt x="756" y="42"/>
                  </a:lnTo>
                  <a:lnTo>
                    <a:pt x="756" y="42"/>
                  </a:lnTo>
                  <a:lnTo>
                    <a:pt x="752" y="42"/>
                  </a:lnTo>
                  <a:lnTo>
                    <a:pt x="752" y="42"/>
                  </a:lnTo>
                  <a:lnTo>
                    <a:pt x="744" y="44"/>
                  </a:lnTo>
                  <a:lnTo>
                    <a:pt x="744" y="44"/>
                  </a:lnTo>
                  <a:lnTo>
                    <a:pt x="738" y="42"/>
                  </a:lnTo>
                  <a:lnTo>
                    <a:pt x="738" y="42"/>
                  </a:lnTo>
                  <a:lnTo>
                    <a:pt x="734" y="40"/>
                  </a:lnTo>
                  <a:lnTo>
                    <a:pt x="734" y="40"/>
                  </a:lnTo>
                  <a:lnTo>
                    <a:pt x="732" y="42"/>
                  </a:lnTo>
                  <a:lnTo>
                    <a:pt x="732" y="42"/>
                  </a:lnTo>
                  <a:lnTo>
                    <a:pt x="728" y="42"/>
                  </a:lnTo>
                  <a:lnTo>
                    <a:pt x="726" y="42"/>
                  </a:lnTo>
                  <a:lnTo>
                    <a:pt x="726" y="42"/>
                  </a:lnTo>
                  <a:lnTo>
                    <a:pt x="724" y="42"/>
                  </a:lnTo>
                  <a:lnTo>
                    <a:pt x="724" y="42"/>
                  </a:lnTo>
                  <a:lnTo>
                    <a:pt x="720" y="42"/>
                  </a:lnTo>
                  <a:lnTo>
                    <a:pt x="720" y="42"/>
                  </a:lnTo>
                  <a:lnTo>
                    <a:pt x="718" y="42"/>
                  </a:lnTo>
                  <a:lnTo>
                    <a:pt x="718" y="42"/>
                  </a:lnTo>
                  <a:lnTo>
                    <a:pt x="712" y="42"/>
                  </a:lnTo>
                  <a:lnTo>
                    <a:pt x="712" y="42"/>
                  </a:lnTo>
                  <a:lnTo>
                    <a:pt x="710" y="42"/>
                  </a:lnTo>
                  <a:lnTo>
                    <a:pt x="710" y="42"/>
                  </a:lnTo>
                  <a:lnTo>
                    <a:pt x="706" y="42"/>
                  </a:lnTo>
                  <a:lnTo>
                    <a:pt x="706" y="42"/>
                  </a:lnTo>
                  <a:lnTo>
                    <a:pt x="704" y="44"/>
                  </a:lnTo>
                  <a:lnTo>
                    <a:pt x="704" y="44"/>
                  </a:lnTo>
                  <a:lnTo>
                    <a:pt x="702" y="42"/>
                  </a:lnTo>
                  <a:lnTo>
                    <a:pt x="702" y="42"/>
                  </a:lnTo>
                  <a:lnTo>
                    <a:pt x="696" y="44"/>
                  </a:lnTo>
                  <a:lnTo>
                    <a:pt x="696" y="44"/>
                  </a:lnTo>
                  <a:lnTo>
                    <a:pt x="692" y="44"/>
                  </a:lnTo>
                  <a:lnTo>
                    <a:pt x="692" y="44"/>
                  </a:lnTo>
                  <a:lnTo>
                    <a:pt x="690" y="44"/>
                  </a:lnTo>
                  <a:lnTo>
                    <a:pt x="690" y="44"/>
                  </a:lnTo>
                  <a:lnTo>
                    <a:pt x="688" y="44"/>
                  </a:lnTo>
                  <a:lnTo>
                    <a:pt x="688" y="44"/>
                  </a:lnTo>
                  <a:lnTo>
                    <a:pt x="686" y="44"/>
                  </a:lnTo>
                  <a:lnTo>
                    <a:pt x="686" y="44"/>
                  </a:lnTo>
                  <a:lnTo>
                    <a:pt x="680" y="44"/>
                  </a:lnTo>
                  <a:lnTo>
                    <a:pt x="680" y="44"/>
                  </a:lnTo>
                  <a:lnTo>
                    <a:pt x="676" y="44"/>
                  </a:lnTo>
                  <a:lnTo>
                    <a:pt x="676" y="44"/>
                  </a:lnTo>
                  <a:lnTo>
                    <a:pt x="668" y="44"/>
                  </a:lnTo>
                  <a:lnTo>
                    <a:pt x="660" y="42"/>
                  </a:lnTo>
                  <a:lnTo>
                    <a:pt x="660" y="42"/>
                  </a:lnTo>
                  <a:lnTo>
                    <a:pt x="658" y="42"/>
                  </a:lnTo>
                  <a:lnTo>
                    <a:pt x="658" y="42"/>
                  </a:lnTo>
                  <a:lnTo>
                    <a:pt x="654" y="42"/>
                  </a:lnTo>
                  <a:lnTo>
                    <a:pt x="652" y="42"/>
                  </a:lnTo>
                  <a:lnTo>
                    <a:pt x="652" y="42"/>
                  </a:lnTo>
                  <a:lnTo>
                    <a:pt x="648" y="42"/>
                  </a:lnTo>
                  <a:lnTo>
                    <a:pt x="648" y="42"/>
                  </a:lnTo>
                  <a:lnTo>
                    <a:pt x="646" y="42"/>
                  </a:lnTo>
                  <a:lnTo>
                    <a:pt x="646" y="42"/>
                  </a:lnTo>
                  <a:lnTo>
                    <a:pt x="636" y="42"/>
                  </a:lnTo>
                  <a:lnTo>
                    <a:pt x="636" y="42"/>
                  </a:lnTo>
                  <a:lnTo>
                    <a:pt x="636" y="42"/>
                  </a:lnTo>
                  <a:lnTo>
                    <a:pt x="636" y="42"/>
                  </a:lnTo>
                  <a:lnTo>
                    <a:pt x="636" y="42"/>
                  </a:lnTo>
                  <a:lnTo>
                    <a:pt x="636" y="42"/>
                  </a:lnTo>
                  <a:lnTo>
                    <a:pt x="636" y="42"/>
                  </a:lnTo>
                  <a:lnTo>
                    <a:pt x="636" y="42"/>
                  </a:lnTo>
                  <a:lnTo>
                    <a:pt x="634" y="42"/>
                  </a:lnTo>
                  <a:lnTo>
                    <a:pt x="634" y="42"/>
                  </a:lnTo>
                  <a:lnTo>
                    <a:pt x="630" y="42"/>
                  </a:lnTo>
                  <a:lnTo>
                    <a:pt x="630" y="42"/>
                  </a:lnTo>
                  <a:lnTo>
                    <a:pt x="628" y="42"/>
                  </a:lnTo>
                  <a:lnTo>
                    <a:pt x="628" y="42"/>
                  </a:lnTo>
                  <a:lnTo>
                    <a:pt x="622" y="42"/>
                  </a:lnTo>
                  <a:lnTo>
                    <a:pt x="622" y="42"/>
                  </a:lnTo>
                  <a:lnTo>
                    <a:pt x="614" y="42"/>
                  </a:lnTo>
                  <a:lnTo>
                    <a:pt x="614" y="42"/>
                  </a:lnTo>
                  <a:lnTo>
                    <a:pt x="612" y="42"/>
                  </a:lnTo>
                  <a:lnTo>
                    <a:pt x="608" y="42"/>
                  </a:lnTo>
                  <a:lnTo>
                    <a:pt x="608" y="42"/>
                  </a:lnTo>
                  <a:lnTo>
                    <a:pt x="608" y="42"/>
                  </a:lnTo>
                  <a:lnTo>
                    <a:pt x="608" y="42"/>
                  </a:lnTo>
                  <a:lnTo>
                    <a:pt x="606" y="42"/>
                  </a:lnTo>
                  <a:lnTo>
                    <a:pt x="606" y="42"/>
                  </a:lnTo>
                  <a:lnTo>
                    <a:pt x="604" y="42"/>
                  </a:lnTo>
                  <a:lnTo>
                    <a:pt x="604" y="42"/>
                  </a:lnTo>
                  <a:lnTo>
                    <a:pt x="600" y="42"/>
                  </a:lnTo>
                  <a:lnTo>
                    <a:pt x="600" y="42"/>
                  </a:lnTo>
                  <a:lnTo>
                    <a:pt x="596" y="42"/>
                  </a:lnTo>
                  <a:lnTo>
                    <a:pt x="596" y="42"/>
                  </a:lnTo>
                  <a:lnTo>
                    <a:pt x="594" y="42"/>
                  </a:lnTo>
                  <a:lnTo>
                    <a:pt x="594" y="42"/>
                  </a:lnTo>
                  <a:lnTo>
                    <a:pt x="588" y="42"/>
                  </a:lnTo>
                  <a:lnTo>
                    <a:pt x="588" y="42"/>
                  </a:lnTo>
                  <a:lnTo>
                    <a:pt x="586" y="42"/>
                  </a:lnTo>
                  <a:lnTo>
                    <a:pt x="586" y="42"/>
                  </a:lnTo>
                  <a:lnTo>
                    <a:pt x="582" y="42"/>
                  </a:lnTo>
                  <a:lnTo>
                    <a:pt x="582" y="42"/>
                  </a:lnTo>
                  <a:lnTo>
                    <a:pt x="580" y="42"/>
                  </a:lnTo>
                  <a:lnTo>
                    <a:pt x="580" y="42"/>
                  </a:lnTo>
                  <a:lnTo>
                    <a:pt x="576" y="42"/>
                  </a:lnTo>
                  <a:lnTo>
                    <a:pt x="576" y="42"/>
                  </a:lnTo>
                  <a:lnTo>
                    <a:pt x="574" y="42"/>
                  </a:lnTo>
                  <a:lnTo>
                    <a:pt x="574" y="42"/>
                  </a:lnTo>
                  <a:lnTo>
                    <a:pt x="570" y="42"/>
                  </a:lnTo>
                  <a:lnTo>
                    <a:pt x="570" y="42"/>
                  </a:lnTo>
                  <a:lnTo>
                    <a:pt x="566" y="42"/>
                  </a:lnTo>
                  <a:lnTo>
                    <a:pt x="566" y="42"/>
                  </a:lnTo>
                  <a:lnTo>
                    <a:pt x="564" y="42"/>
                  </a:lnTo>
                  <a:lnTo>
                    <a:pt x="564" y="42"/>
                  </a:lnTo>
                  <a:lnTo>
                    <a:pt x="560" y="42"/>
                  </a:lnTo>
                  <a:lnTo>
                    <a:pt x="560" y="42"/>
                  </a:lnTo>
                  <a:lnTo>
                    <a:pt x="542" y="42"/>
                  </a:lnTo>
                  <a:lnTo>
                    <a:pt x="542" y="42"/>
                  </a:lnTo>
                  <a:lnTo>
                    <a:pt x="540" y="44"/>
                  </a:lnTo>
                  <a:lnTo>
                    <a:pt x="540" y="44"/>
                  </a:lnTo>
                  <a:lnTo>
                    <a:pt x="536" y="42"/>
                  </a:lnTo>
                  <a:lnTo>
                    <a:pt x="532" y="44"/>
                  </a:lnTo>
                  <a:lnTo>
                    <a:pt x="532" y="44"/>
                  </a:lnTo>
                  <a:lnTo>
                    <a:pt x="528" y="42"/>
                  </a:lnTo>
                  <a:lnTo>
                    <a:pt x="528" y="42"/>
                  </a:lnTo>
                  <a:lnTo>
                    <a:pt x="528" y="42"/>
                  </a:lnTo>
                  <a:lnTo>
                    <a:pt x="526" y="44"/>
                  </a:lnTo>
                  <a:lnTo>
                    <a:pt x="526" y="44"/>
                  </a:lnTo>
                  <a:lnTo>
                    <a:pt x="518" y="44"/>
                  </a:lnTo>
                  <a:lnTo>
                    <a:pt x="518" y="44"/>
                  </a:lnTo>
                  <a:lnTo>
                    <a:pt x="514" y="46"/>
                  </a:lnTo>
                  <a:lnTo>
                    <a:pt x="514" y="46"/>
                  </a:lnTo>
                  <a:lnTo>
                    <a:pt x="510" y="46"/>
                  </a:lnTo>
                  <a:lnTo>
                    <a:pt x="510" y="46"/>
                  </a:lnTo>
                  <a:lnTo>
                    <a:pt x="508" y="46"/>
                  </a:lnTo>
                  <a:lnTo>
                    <a:pt x="508" y="46"/>
                  </a:lnTo>
                  <a:lnTo>
                    <a:pt x="504" y="46"/>
                  </a:lnTo>
                  <a:lnTo>
                    <a:pt x="504" y="46"/>
                  </a:lnTo>
                  <a:lnTo>
                    <a:pt x="500" y="46"/>
                  </a:lnTo>
                  <a:lnTo>
                    <a:pt x="500" y="46"/>
                  </a:lnTo>
                  <a:lnTo>
                    <a:pt x="500" y="46"/>
                  </a:lnTo>
                  <a:lnTo>
                    <a:pt x="500" y="46"/>
                  </a:lnTo>
                  <a:lnTo>
                    <a:pt x="498" y="46"/>
                  </a:lnTo>
                  <a:lnTo>
                    <a:pt x="498" y="46"/>
                  </a:lnTo>
                  <a:lnTo>
                    <a:pt x="498" y="46"/>
                  </a:lnTo>
                  <a:lnTo>
                    <a:pt x="498" y="46"/>
                  </a:lnTo>
                  <a:lnTo>
                    <a:pt x="498" y="46"/>
                  </a:lnTo>
                  <a:lnTo>
                    <a:pt x="498" y="46"/>
                  </a:lnTo>
                  <a:lnTo>
                    <a:pt x="496" y="46"/>
                  </a:lnTo>
                  <a:lnTo>
                    <a:pt x="496" y="46"/>
                  </a:lnTo>
                  <a:lnTo>
                    <a:pt x="494" y="46"/>
                  </a:lnTo>
                  <a:lnTo>
                    <a:pt x="494" y="46"/>
                  </a:lnTo>
                  <a:lnTo>
                    <a:pt x="490" y="46"/>
                  </a:lnTo>
                  <a:lnTo>
                    <a:pt x="490" y="46"/>
                  </a:lnTo>
                  <a:lnTo>
                    <a:pt x="486" y="44"/>
                  </a:lnTo>
                  <a:lnTo>
                    <a:pt x="486" y="44"/>
                  </a:lnTo>
                  <a:lnTo>
                    <a:pt x="484" y="44"/>
                  </a:lnTo>
                  <a:lnTo>
                    <a:pt x="484" y="44"/>
                  </a:lnTo>
                  <a:lnTo>
                    <a:pt x="482" y="44"/>
                  </a:lnTo>
                  <a:lnTo>
                    <a:pt x="482" y="44"/>
                  </a:lnTo>
                  <a:lnTo>
                    <a:pt x="478" y="44"/>
                  </a:lnTo>
                  <a:lnTo>
                    <a:pt x="478" y="44"/>
                  </a:lnTo>
                  <a:lnTo>
                    <a:pt x="476" y="44"/>
                  </a:lnTo>
                  <a:lnTo>
                    <a:pt x="476" y="44"/>
                  </a:lnTo>
                  <a:lnTo>
                    <a:pt x="472" y="46"/>
                  </a:lnTo>
                  <a:lnTo>
                    <a:pt x="468" y="44"/>
                  </a:lnTo>
                  <a:lnTo>
                    <a:pt x="468" y="44"/>
                  </a:lnTo>
                  <a:lnTo>
                    <a:pt x="466" y="46"/>
                  </a:lnTo>
                  <a:lnTo>
                    <a:pt x="464" y="46"/>
                  </a:lnTo>
                  <a:lnTo>
                    <a:pt x="464" y="46"/>
                  </a:lnTo>
                  <a:lnTo>
                    <a:pt x="464" y="44"/>
                  </a:lnTo>
                  <a:lnTo>
                    <a:pt x="464" y="44"/>
                  </a:lnTo>
                  <a:lnTo>
                    <a:pt x="462" y="44"/>
                  </a:lnTo>
                  <a:lnTo>
                    <a:pt x="462" y="44"/>
                  </a:lnTo>
                  <a:lnTo>
                    <a:pt x="462" y="42"/>
                  </a:lnTo>
                  <a:lnTo>
                    <a:pt x="462" y="42"/>
                  </a:lnTo>
                  <a:lnTo>
                    <a:pt x="456" y="42"/>
                  </a:lnTo>
                  <a:lnTo>
                    <a:pt x="456" y="42"/>
                  </a:lnTo>
                  <a:lnTo>
                    <a:pt x="450" y="42"/>
                  </a:lnTo>
                  <a:lnTo>
                    <a:pt x="450" y="42"/>
                  </a:lnTo>
                  <a:lnTo>
                    <a:pt x="448" y="44"/>
                  </a:lnTo>
                  <a:lnTo>
                    <a:pt x="448" y="44"/>
                  </a:lnTo>
                  <a:lnTo>
                    <a:pt x="442" y="44"/>
                  </a:lnTo>
                  <a:lnTo>
                    <a:pt x="442" y="44"/>
                  </a:lnTo>
                  <a:lnTo>
                    <a:pt x="438" y="44"/>
                  </a:lnTo>
                  <a:lnTo>
                    <a:pt x="438" y="44"/>
                  </a:lnTo>
                  <a:lnTo>
                    <a:pt x="436" y="46"/>
                  </a:lnTo>
                  <a:lnTo>
                    <a:pt x="436" y="46"/>
                  </a:lnTo>
                  <a:lnTo>
                    <a:pt x="432" y="44"/>
                  </a:lnTo>
                  <a:lnTo>
                    <a:pt x="432" y="44"/>
                  </a:lnTo>
                  <a:lnTo>
                    <a:pt x="428" y="44"/>
                  </a:lnTo>
                  <a:lnTo>
                    <a:pt x="428" y="44"/>
                  </a:lnTo>
                  <a:lnTo>
                    <a:pt x="428" y="44"/>
                  </a:lnTo>
                  <a:lnTo>
                    <a:pt x="428" y="44"/>
                  </a:lnTo>
                  <a:lnTo>
                    <a:pt x="426" y="44"/>
                  </a:lnTo>
                  <a:lnTo>
                    <a:pt x="426" y="44"/>
                  </a:lnTo>
                  <a:lnTo>
                    <a:pt x="426" y="44"/>
                  </a:lnTo>
                  <a:lnTo>
                    <a:pt x="426" y="44"/>
                  </a:lnTo>
                  <a:lnTo>
                    <a:pt x="420" y="42"/>
                  </a:lnTo>
                  <a:lnTo>
                    <a:pt x="420" y="42"/>
                  </a:lnTo>
                  <a:lnTo>
                    <a:pt x="418" y="44"/>
                  </a:lnTo>
                  <a:lnTo>
                    <a:pt x="418" y="44"/>
                  </a:lnTo>
                  <a:lnTo>
                    <a:pt x="416" y="42"/>
                  </a:lnTo>
                  <a:lnTo>
                    <a:pt x="416" y="40"/>
                  </a:lnTo>
                  <a:lnTo>
                    <a:pt x="416" y="40"/>
                  </a:lnTo>
                  <a:lnTo>
                    <a:pt x="412" y="40"/>
                  </a:lnTo>
                  <a:lnTo>
                    <a:pt x="412" y="40"/>
                  </a:lnTo>
                  <a:lnTo>
                    <a:pt x="412" y="42"/>
                  </a:lnTo>
                  <a:lnTo>
                    <a:pt x="412" y="42"/>
                  </a:lnTo>
                  <a:lnTo>
                    <a:pt x="410" y="44"/>
                  </a:lnTo>
                  <a:lnTo>
                    <a:pt x="410" y="44"/>
                  </a:lnTo>
                  <a:lnTo>
                    <a:pt x="404" y="44"/>
                  </a:lnTo>
                  <a:lnTo>
                    <a:pt x="404" y="44"/>
                  </a:lnTo>
                  <a:lnTo>
                    <a:pt x="400" y="44"/>
                  </a:lnTo>
                  <a:lnTo>
                    <a:pt x="400" y="44"/>
                  </a:lnTo>
                  <a:lnTo>
                    <a:pt x="396" y="42"/>
                  </a:lnTo>
                  <a:lnTo>
                    <a:pt x="396" y="42"/>
                  </a:lnTo>
                  <a:lnTo>
                    <a:pt x="394" y="44"/>
                  </a:lnTo>
                  <a:lnTo>
                    <a:pt x="394" y="44"/>
                  </a:lnTo>
                  <a:lnTo>
                    <a:pt x="390" y="44"/>
                  </a:lnTo>
                  <a:lnTo>
                    <a:pt x="390" y="44"/>
                  </a:lnTo>
                  <a:lnTo>
                    <a:pt x="386" y="42"/>
                  </a:lnTo>
                  <a:lnTo>
                    <a:pt x="386" y="42"/>
                  </a:lnTo>
                  <a:lnTo>
                    <a:pt x="376" y="44"/>
                  </a:lnTo>
                  <a:lnTo>
                    <a:pt x="376" y="44"/>
                  </a:lnTo>
                  <a:lnTo>
                    <a:pt x="374" y="42"/>
                  </a:lnTo>
                  <a:lnTo>
                    <a:pt x="374" y="42"/>
                  </a:lnTo>
                  <a:lnTo>
                    <a:pt x="368" y="42"/>
                  </a:lnTo>
                  <a:lnTo>
                    <a:pt x="368" y="42"/>
                  </a:lnTo>
                  <a:lnTo>
                    <a:pt x="366" y="42"/>
                  </a:lnTo>
                  <a:lnTo>
                    <a:pt x="366" y="42"/>
                  </a:lnTo>
                  <a:lnTo>
                    <a:pt x="362" y="42"/>
                  </a:lnTo>
                  <a:lnTo>
                    <a:pt x="362" y="42"/>
                  </a:lnTo>
                  <a:lnTo>
                    <a:pt x="362" y="42"/>
                  </a:lnTo>
                  <a:lnTo>
                    <a:pt x="362" y="42"/>
                  </a:lnTo>
                  <a:lnTo>
                    <a:pt x="362" y="42"/>
                  </a:lnTo>
                  <a:lnTo>
                    <a:pt x="362" y="42"/>
                  </a:lnTo>
                  <a:lnTo>
                    <a:pt x="360" y="42"/>
                  </a:lnTo>
                  <a:lnTo>
                    <a:pt x="360" y="42"/>
                  </a:lnTo>
                  <a:lnTo>
                    <a:pt x="358" y="42"/>
                  </a:lnTo>
                  <a:lnTo>
                    <a:pt x="358" y="42"/>
                  </a:lnTo>
                  <a:lnTo>
                    <a:pt x="352" y="44"/>
                  </a:lnTo>
                  <a:lnTo>
                    <a:pt x="352" y="44"/>
                  </a:lnTo>
                  <a:lnTo>
                    <a:pt x="344" y="42"/>
                  </a:lnTo>
                  <a:lnTo>
                    <a:pt x="344" y="42"/>
                  </a:lnTo>
                  <a:lnTo>
                    <a:pt x="342" y="44"/>
                  </a:lnTo>
                  <a:lnTo>
                    <a:pt x="342" y="44"/>
                  </a:lnTo>
                  <a:lnTo>
                    <a:pt x="338" y="42"/>
                  </a:lnTo>
                  <a:lnTo>
                    <a:pt x="338" y="42"/>
                  </a:lnTo>
                  <a:lnTo>
                    <a:pt x="330" y="44"/>
                  </a:lnTo>
                  <a:lnTo>
                    <a:pt x="330" y="44"/>
                  </a:lnTo>
                  <a:lnTo>
                    <a:pt x="328" y="44"/>
                  </a:lnTo>
                  <a:lnTo>
                    <a:pt x="328" y="44"/>
                  </a:lnTo>
                  <a:lnTo>
                    <a:pt x="322" y="42"/>
                  </a:lnTo>
                  <a:lnTo>
                    <a:pt x="322" y="42"/>
                  </a:lnTo>
                  <a:lnTo>
                    <a:pt x="316" y="42"/>
                  </a:lnTo>
                  <a:lnTo>
                    <a:pt x="316" y="42"/>
                  </a:lnTo>
                  <a:lnTo>
                    <a:pt x="316" y="42"/>
                  </a:lnTo>
                  <a:lnTo>
                    <a:pt x="316" y="42"/>
                  </a:lnTo>
                  <a:lnTo>
                    <a:pt x="316" y="42"/>
                  </a:lnTo>
                  <a:lnTo>
                    <a:pt x="316" y="42"/>
                  </a:lnTo>
                  <a:lnTo>
                    <a:pt x="314" y="42"/>
                  </a:lnTo>
                  <a:lnTo>
                    <a:pt x="314" y="42"/>
                  </a:lnTo>
                  <a:lnTo>
                    <a:pt x="310" y="42"/>
                  </a:lnTo>
                  <a:lnTo>
                    <a:pt x="310" y="42"/>
                  </a:lnTo>
                  <a:lnTo>
                    <a:pt x="310" y="40"/>
                  </a:lnTo>
                  <a:lnTo>
                    <a:pt x="310" y="40"/>
                  </a:lnTo>
                  <a:lnTo>
                    <a:pt x="308" y="40"/>
                  </a:lnTo>
                  <a:lnTo>
                    <a:pt x="308" y="42"/>
                  </a:lnTo>
                  <a:lnTo>
                    <a:pt x="308" y="42"/>
                  </a:lnTo>
                  <a:lnTo>
                    <a:pt x="306" y="42"/>
                  </a:lnTo>
                  <a:lnTo>
                    <a:pt x="306" y="42"/>
                  </a:lnTo>
                  <a:lnTo>
                    <a:pt x="298" y="42"/>
                  </a:lnTo>
                  <a:lnTo>
                    <a:pt x="298" y="42"/>
                  </a:lnTo>
                  <a:lnTo>
                    <a:pt x="296" y="42"/>
                  </a:lnTo>
                  <a:lnTo>
                    <a:pt x="296" y="42"/>
                  </a:lnTo>
                  <a:lnTo>
                    <a:pt x="294" y="42"/>
                  </a:lnTo>
                  <a:lnTo>
                    <a:pt x="294" y="42"/>
                  </a:lnTo>
                  <a:lnTo>
                    <a:pt x="290" y="42"/>
                  </a:lnTo>
                  <a:lnTo>
                    <a:pt x="290" y="42"/>
                  </a:lnTo>
                  <a:lnTo>
                    <a:pt x="288" y="42"/>
                  </a:lnTo>
                  <a:lnTo>
                    <a:pt x="288" y="42"/>
                  </a:lnTo>
                  <a:lnTo>
                    <a:pt x="286" y="42"/>
                  </a:lnTo>
                  <a:lnTo>
                    <a:pt x="286" y="42"/>
                  </a:lnTo>
                  <a:lnTo>
                    <a:pt x="286" y="40"/>
                  </a:lnTo>
                  <a:lnTo>
                    <a:pt x="286" y="40"/>
                  </a:lnTo>
                  <a:lnTo>
                    <a:pt x="282" y="42"/>
                  </a:lnTo>
                  <a:lnTo>
                    <a:pt x="282" y="42"/>
                  </a:lnTo>
                  <a:lnTo>
                    <a:pt x="278" y="40"/>
                  </a:lnTo>
                  <a:lnTo>
                    <a:pt x="278" y="40"/>
                  </a:lnTo>
                  <a:lnTo>
                    <a:pt x="276" y="40"/>
                  </a:lnTo>
                  <a:lnTo>
                    <a:pt x="274" y="40"/>
                  </a:lnTo>
                  <a:lnTo>
                    <a:pt x="274" y="40"/>
                  </a:lnTo>
                  <a:lnTo>
                    <a:pt x="270" y="40"/>
                  </a:lnTo>
                  <a:lnTo>
                    <a:pt x="270" y="40"/>
                  </a:lnTo>
                  <a:lnTo>
                    <a:pt x="268" y="42"/>
                  </a:lnTo>
                  <a:lnTo>
                    <a:pt x="268" y="42"/>
                  </a:lnTo>
                  <a:lnTo>
                    <a:pt x="264" y="40"/>
                  </a:lnTo>
                  <a:lnTo>
                    <a:pt x="264" y="40"/>
                  </a:lnTo>
                  <a:lnTo>
                    <a:pt x="260" y="40"/>
                  </a:lnTo>
                  <a:lnTo>
                    <a:pt x="260" y="40"/>
                  </a:lnTo>
                  <a:lnTo>
                    <a:pt x="258" y="40"/>
                  </a:lnTo>
                  <a:lnTo>
                    <a:pt x="258" y="40"/>
                  </a:lnTo>
                  <a:lnTo>
                    <a:pt x="252" y="40"/>
                  </a:lnTo>
                  <a:lnTo>
                    <a:pt x="252" y="40"/>
                  </a:lnTo>
                  <a:lnTo>
                    <a:pt x="246" y="40"/>
                  </a:lnTo>
                  <a:lnTo>
                    <a:pt x="242" y="40"/>
                  </a:lnTo>
                  <a:lnTo>
                    <a:pt x="242" y="40"/>
                  </a:lnTo>
                  <a:lnTo>
                    <a:pt x="238" y="40"/>
                  </a:lnTo>
                  <a:lnTo>
                    <a:pt x="234" y="40"/>
                  </a:lnTo>
                  <a:lnTo>
                    <a:pt x="234" y="40"/>
                  </a:lnTo>
                  <a:lnTo>
                    <a:pt x="234" y="40"/>
                  </a:lnTo>
                  <a:lnTo>
                    <a:pt x="234" y="40"/>
                  </a:lnTo>
                  <a:lnTo>
                    <a:pt x="230" y="40"/>
                  </a:lnTo>
                  <a:lnTo>
                    <a:pt x="230" y="40"/>
                  </a:lnTo>
                  <a:lnTo>
                    <a:pt x="228" y="40"/>
                  </a:lnTo>
                  <a:lnTo>
                    <a:pt x="228" y="40"/>
                  </a:lnTo>
                  <a:lnTo>
                    <a:pt x="224" y="40"/>
                  </a:lnTo>
                  <a:lnTo>
                    <a:pt x="224" y="40"/>
                  </a:lnTo>
                  <a:lnTo>
                    <a:pt x="222" y="40"/>
                  </a:lnTo>
                  <a:lnTo>
                    <a:pt x="222" y="40"/>
                  </a:lnTo>
                  <a:lnTo>
                    <a:pt x="218" y="40"/>
                  </a:lnTo>
                  <a:lnTo>
                    <a:pt x="218" y="40"/>
                  </a:lnTo>
                  <a:lnTo>
                    <a:pt x="216" y="40"/>
                  </a:lnTo>
                  <a:lnTo>
                    <a:pt x="216" y="40"/>
                  </a:lnTo>
                  <a:lnTo>
                    <a:pt x="212" y="42"/>
                  </a:lnTo>
                  <a:lnTo>
                    <a:pt x="212" y="42"/>
                  </a:lnTo>
                  <a:lnTo>
                    <a:pt x="208" y="40"/>
                  </a:lnTo>
                  <a:lnTo>
                    <a:pt x="208" y="40"/>
                  </a:lnTo>
                  <a:lnTo>
                    <a:pt x="204" y="42"/>
                  </a:lnTo>
                  <a:lnTo>
                    <a:pt x="204" y="42"/>
                  </a:lnTo>
                  <a:lnTo>
                    <a:pt x="200" y="40"/>
                  </a:lnTo>
                  <a:lnTo>
                    <a:pt x="200" y="40"/>
                  </a:lnTo>
                  <a:lnTo>
                    <a:pt x="190" y="40"/>
                  </a:lnTo>
                  <a:lnTo>
                    <a:pt x="190" y="40"/>
                  </a:lnTo>
                  <a:lnTo>
                    <a:pt x="188" y="40"/>
                  </a:lnTo>
                  <a:lnTo>
                    <a:pt x="188" y="40"/>
                  </a:lnTo>
                  <a:lnTo>
                    <a:pt x="176" y="40"/>
                  </a:lnTo>
                  <a:lnTo>
                    <a:pt x="176" y="40"/>
                  </a:lnTo>
                  <a:lnTo>
                    <a:pt x="172" y="42"/>
                  </a:lnTo>
                  <a:lnTo>
                    <a:pt x="172" y="42"/>
                  </a:lnTo>
                  <a:lnTo>
                    <a:pt x="170" y="42"/>
                  </a:lnTo>
                  <a:lnTo>
                    <a:pt x="170" y="42"/>
                  </a:lnTo>
                  <a:lnTo>
                    <a:pt x="166" y="42"/>
                  </a:lnTo>
                  <a:lnTo>
                    <a:pt x="166" y="42"/>
                  </a:lnTo>
                  <a:lnTo>
                    <a:pt x="162" y="42"/>
                  </a:lnTo>
                  <a:lnTo>
                    <a:pt x="158" y="42"/>
                  </a:lnTo>
                  <a:lnTo>
                    <a:pt x="158" y="42"/>
                  </a:lnTo>
                  <a:lnTo>
                    <a:pt x="158" y="40"/>
                  </a:lnTo>
                  <a:lnTo>
                    <a:pt x="158" y="40"/>
                  </a:lnTo>
                  <a:lnTo>
                    <a:pt x="156" y="40"/>
                  </a:lnTo>
                  <a:lnTo>
                    <a:pt x="156" y="40"/>
                  </a:lnTo>
                  <a:lnTo>
                    <a:pt x="156" y="38"/>
                  </a:lnTo>
                  <a:lnTo>
                    <a:pt x="156" y="38"/>
                  </a:lnTo>
                  <a:lnTo>
                    <a:pt x="148" y="38"/>
                  </a:lnTo>
                  <a:lnTo>
                    <a:pt x="148" y="38"/>
                  </a:lnTo>
                  <a:lnTo>
                    <a:pt x="148" y="38"/>
                  </a:lnTo>
                  <a:lnTo>
                    <a:pt x="148" y="38"/>
                  </a:lnTo>
                  <a:lnTo>
                    <a:pt x="146" y="38"/>
                  </a:lnTo>
                  <a:lnTo>
                    <a:pt x="146" y="38"/>
                  </a:lnTo>
                  <a:lnTo>
                    <a:pt x="142" y="38"/>
                  </a:lnTo>
                  <a:lnTo>
                    <a:pt x="140" y="40"/>
                  </a:lnTo>
                  <a:lnTo>
                    <a:pt x="140" y="40"/>
                  </a:lnTo>
                  <a:lnTo>
                    <a:pt x="138" y="40"/>
                  </a:lnTo>
                  <a:lnTo>
                    <a:pt x="138" y="40"/>
                  </a:lnTo>
                  <a:lnTo>
                    <a:pt x="134" y="40"/>
                  </a:lnTo>
                  <a:lnTo>
                    <a:pt x="134" y="40"/>
                  </a:lnTo>
                  <a:lnTo>
                    <a:pt x="130" y="40"/>
                  </a:lnTo>
                  <a:lnTo>
                    <a:pt x="130" y="40"/>
                  </a:lnTo>
                  <a:lnTo>
                    <a:pt x="126" y="38"/>
                  </a:lnTo>
                  <a:lnTo>
                    <a:pt x="126" y="38"/>
                  </a:lnTo>
                  <a:lnTo>
                    <a:pt x="124" y="38"/>
                  </a:lnTo>
                  <a:lnTo>
                    <a:pt x="124" y="38"/>
                  </a:lnTo>
                  <a:lnTo>
                    <a:pt x="122" y="38"/>
                  </a:lnTo>
                  <a:lnTo>
                    <a:pt x="118" y="38"/>
                  </a:lnTo>
                  <a:lnTo>
                    <a:pt x="118" y="38"/>
                  </a:lnTo>
                  <a:lnTo>
                    <a:pt x="116" y="38"/>
                  </a:lnTo>
                  <a:lnTo>
                    <a:pt x="116" y="38"/>
                  </a:lnTo>
                  <a:lnTo>
                    <a:pt x="112" y="38"/>
                  </a:lnTo>
                  <a:lnTo>
                    <a:pt x="112" y="38"/>
                  </a:lnTo>
                  <a:lnTo>
                    <a:pt x="106" y="40"/>
                  </a:lnTo>
                  <a:lnTo>
                    <a:pt x="106" y="40"/>
                  </a:lnTo>
                  <a:lnTo>
                    <a:pt x="104" y="38"/>
                  </a:lnTo>
                  <a:lnTo>
                    <a:pt x="104" y="38"/>
                  </a:lnTo>
                  <a:lnTo>
                    <a:pt x="104" y="38"/>
                  </a:lnTo>
                  <a:lnTo>
                    <a:pt x="104" y="38"/>
                  </a:lnTo>
                  <a:lnTo>
                    <a:pt x="102" y="38"/>
                  </a:lnTo>
                  <a:lnTo>
                    <a:pt x="102" y="38"/>
                  </a:lnTo>
                  <a:lnTo>
                    <a:pt x="98" y="36"/>
                  </a:lnTo>
                  <a:lnTo>
                    <a:pt x="98" y="36"/>
                  </a:lnTo>
                  <a:lnTo>
                    <a:pt x="92" y="38"/>
                  </a:lnTo>
                  <a:lnTo>
                    <a:pt x="92" y="38"/>
                  </a:lnTo>
                  <a:lnTo>
                    <a:pt x="90" y="36"/>
                  </a:lnTo>
                  <a:lnTo>
                    <a:pt x="90" y="36"/>
                  </a:lnTo>
                  <a:lnTo>
                    <a:pt x="86" y="38"/>
                  </a:lnTo>
                  <a:lnTo>
                    <a:pt x="86" y="38"/>
                  </a:lnTo>
                  <a:lnTo>
                    <a:pt x="82" y="36"/>
                  </a:lnTo>
                  <a:lnTo>
                    <a:pt x="82" y="36"/>
                  </a:lnTo>
                  <a:lnTo>
                    <a:pt x="76" y="36"/>
                  </a:lnTo>
                  <a:lnTo>
                    <a:pt x="76" y="36"/>
                  </a:lnTo>
                  <a:lnTo>
                    <a:pt x="74" y="38"/>
                  </a:lnTo>
                  <a:lnTo>
                    <a:pt x="74" y="38"/>
                  </a:lnTo>
                  <a:lnTo>
                    <a:pt x="70" y="38"/>
                  </a:lnTo>
                  <a:lnTo>
                    <a:pt x="70" y="38"/>
                  </a:lnTo>
                  <a:lnTo>
                    <a:pt x="66" y="36"/>
                  </a:lnTo>
                  <a:lnTo>
                    <a:pt x="66" y="36"/>
                  </a:lnTo>
                  <a:lnTo>
                    <a:pt x="64" y="36"/>
                  </a:lnTo>
                  <a:lnTo>
                    <a:pt x="64" y="36"/>
                  </a:lnTo>
                  <a:lnTo>
                    <a:pt x="56" y="36"/>
                  </a:lnTo>
                  <a:lnTo>
                    <a:pt x="56" y="36"/>
                  </a:lnTo>
                  <a:lnTo>
                    <a:pt x="54" y="38"/>
                  </a:lnTo>
                  <a:lnTo>
                    <a:pt x="54" y="38"/>
                  </a:lnTo>
                  <a:lnTo>
                    <a:pt x="50" y="38"/>
                  </a:lnTo>
                  <a:lnTo>
                    <a:pt x="50" y="38"/>
                  </a:lnTo>
                  <a:lnTo>
                    <a:pt x="50" y="38"/>
                  </a:lnTo>
                  <a:lnTo>
                    <a:pt x="50" y="38"/>
                  </a:lnTo>
                  <a:lnTo>
                    <a:pt x="46" y="38"/>
                  </a:lnTo>
                  <a:lnTo>
                    <a:pt x="46" y="38"/>
                  </a:lnTo>
                  <a:lnTo>
                    <a:pt x="42" y="38"/>
                  </a:lnTo>
                  <a:lnTo>
                    <a:pt x="42" y="38"/>
                  </a:lnTo>
                  <a:lnTo>
                    <a:pt x="40" y="36"/>
                  </a:lnTo>
                  <a:lnTo>
                    <a:pt x="40" y="36"/>
                  </a:lnTo>
                  <a:lnTo>
                    <a:pt x="38" y="36"/>
                  </a:lnTo>
                  <a:lnTo>
                    <a:pt x="38" y="36"/>
                  </a:lnTo>
                  <a:lnTo>
                    <a:pt x="36" y="34"/>
                  </a:lnTo>
                  <a:lnTo>
                    <a:pt x="36" y="34"/>
                  </a:lnTo>
                  <a:lnTo>
                    <a:pt x="28" y="34"/>
                  </a:lnTo>
                  <a:lnTo>
                    <a:pt x="28" y="34"/>
                  </a:lnTo>
                  <a:lnTo>
                    <a:pt x="26" y="34"/>
                  </a:lnTo>
                  <a:lnTo>
                    <a:pt x="26" y="34"/>
                  </a:lnTo>
                  <a:lnTo>
                    <a:pt x="24" y="34"/>
                  </a:lnTo>
                  <a:lnTo>
                    <a:pt x="24" y="34"/>
                  </a:lnTo>
                  <a:lnTo>
                    <a:pt x="20" y="34"/>
                  </a:lnTo>
                  <a:lnTo>
                    <a:pt x="20" y="34"/>
                  </a:lnTo>
                  <a:lnTo>
                    <a:pt x="8" y="34"/>
                  </a:lnTo>
                  <a:lnTo>
                    <a:pt x="8" y="34"/>
                  </a:lnTo>
                  <a:lnTo>
                    <a:pt x="4" y="34"/>
                  </a:lnTo>
                  <a:lnTo>
                    <a:pt x="4" y="34"/>
                  </a:lnTo>
                  <a:lnTo>
                    <a:pt x="2" y="32"/>
                  </a:lnTo>
                  <a:lnTo>
                    <a:pt x="2" y="32"/>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4"/>
                  </a:lnTo>
                  <a:lnTo>
                    <a:pt x="2" y="24"/>
                  </a:lnTo>
                  <a:lnTo>
                    <a:pt x="2" y="24"/>
                  </a:lnTo>
                  <a:lnTo>
                    <a:pt x="2" y="24"/>
                  </a:lnTo>
                  <a:lnTo>
                    <a:pt x="2" y="24"/>
                  </a:lnTo>
                  <a:lnTo>
                    <a:pt x="0" y="20"/>
                  </a:lnTo>
                  <a:lnTo>
                    <a:pt x="0" y="20"/>
                  </a:lnTo>
                  <a:lnTo>
                    <a:pt x="0" y="18"/>
                  </a:lnTo>
                  <a:lnTo>
                    <a:pt x="0" y="18"/>
                  </a:lnTo>
                  <a:lnTo>
                    <a:pt x="0" y="18"/>
                  </a:lnTo>
                  <a:lnTo>
                    <a:pt x="2" y="16"/>
                  </a:lnTo>
                  <a:lnTo>
                    <a:pt x="2" y="16"/>
                  </a:lnTo>
                  <a:lnTo>
                    <a:pt x="2" y="16"/>
                  </a:lnTo>
                  <a:lnTo>
                    <a:pt x="2" y="16"/>
                  </a:lnTo>
                  <a:lnTo>
                    <a:pt x="2" y="16"/>
                  </a:lnTo>
                  <a:lnTo>
                    <a:pt x="2" y="14"/>
                  </a:lnTo>
                  <a:lnTo>
                    <a:pt x="2" y="14"/>
                  </a:lnTo>
                  <a:lnTo>
                    <a:pt x="2" y="14"/>
                  </a:lnTo>
                  <a:lnTo>
                    <a:pt x="2" y="14"/>
                  </a:lnTo>
                  <a:lnTo>
                    <a:pt x="2" y="14"/>
                  </a:lnTo>
                  <a:lnTo>
                    <a:pt x="2" y="1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a typeface="+mn-ea"/>
                <a:cs typeface="+mn-cs"/>
              </a:endParaRPr>
            </a:p>
          </p:txBody>
        </p:sp>
        <p:sp>
          <p:nvSpPr>
            <p:cNvPr id="9" name="Freeform 6"/>
            <p:cNvSpPr>
              <a:spLocks noEditPoints="1"/>
            </p:cNvSpPr>
            <p:nvPr userDrawn="1"/>
          </p:nvSpPr>
          <p:spPr bwMode="gray">
            <a:xfrm>
              <a:off x="377760" y="6195126"/>
              <a:ext cx="8418958" cy="60192"/>
            </a:xfrm>
            <a:custGeom>
              <a:avLst/>
              <a:gdLst>
                <a:gd name="T0" fmla="*/ 3752 w 3916"/>
                <a:gd name="T1" fmla="*/ 12 h 28"/>
                <a:gd name="T2" fmla="*/ 3576 w 3916"/>
                <a:gd name="T3" fmla="*/ 14 h 28"/>
                <a:gd name="T4" fmla="*/ 3450 w 3916"/>
                <a:gd name="T5" fmla="*/ 14 h 28"/>
                <a:gd name="T6" fmla="*/ 3348 w 3916"/>
                <a:gd name="T7" fmla="*/ 12 h 28"/>
                <a:gd name="T8" fmla="*/ 3206 w 3916"/>
                <a:gd name="T9" fmla="*/ 12 h 28"/>
                <a:gd name="T10" fmla="*/ 3108 w 3916"/>
                <a:gd name="T11" fmla="*/ 10 h 28"/>
                <a:gd name="T12" fmla="*/ 2950 w 3916"/>
                <a:gd name="T13" fmla="*/ 12 h 28"/>
                <a:gd name="T14" fmla="*/ 2916 w 3916"/>
                <a:gd name="T15" fmla="*/ 10 h 28"/>
                <a:gd name="T16" fmla="*/ 2826 w 3916"/>
                <a:gd name="T17" fmla="*/ 10 h 28"/>
                <a:gd name="T18" fmla="*/ 2684 w 3916"/>
                <a:gd name="T19" fmla="*/ 8 h 28"/>
                <a:gd name="T20" fmla="*/ 2550 w 3916"/>
                <a:gd name="T21" fmla="*/ 6 h 28"/>
                <a:gd name="T22" fmla="*/ 2400 w 3916"/>
                <a:gd name="T23" fmla="*/ 4 h 28"/>
                <a:gd name="T24" fmla="*/ 2252 w 3916"/>
                <a:gd name="T25" fmla="*/ 6 h 28"/>
                <a:gd name="T26" fmla="*/ 2078 w 3916"/>
                <a:gd name="T27" fmla="*/ 4 h 28"/>
                <a:gd name="T28" fmla="*/ 1694 w 3916"/>
                <a:gd name="T29" fmla="*/ 4 h 28"/>
                <a:gd name="T30" fmla="*/ 1488 w 3916"/>
                <a:gd name="T31" fmla="*/ 4 h 28"/>
                <a:gd name="T32" fmla="*/ 1294 w 3916"/>
                <a:gd name="T33" fmla="*/ 6 h 28"/>
                <a:gd name="T34" fmla="*/ 1254 w 3916"/>
                <a:gd name="T35" fmla="*/ 10 h 28"/>
                <a:gd name="T36" fmla="*/ 1126 w 3916"/>
                <a:gd name="T37" fmla="*/ 10 h 28"/>
                <a:gd name="T38" fmla="*/ 1048 w 3916"/>
                <a:gd name="T39" fmla="*/ 8 h 28"/>
                <a:gd name="T40" fmla="*/ 1044 w 3916"/>
                <a:gd name="T41" fmla="*/ 8 h 28"/>
                <a:gd name="T42" fmla="*/ 900 w 3916"/>
                <a:gd name="T43" fmla="*/ 8 h 28"/>
                <a:gd name="T44" fmla="*/ 720 w 3916"/>
                <a:gd name="T45" fmla="*/ 6 h 28"/>
                <a:gd name="T46" fmla="*/ 480 w 3916"/>
                <a:gd name="T47" fmla="*/ 6 h 28"/>
                <a:gd name="T48" fmla="*/ 338 w 3916"/>
                <a:gd name="T49" fmla="*/ 2 h 28"/>
                <a:gd name="T50" fmla="*/ 194 w 3916"/>
                <a:gd name="T51" fmla="*/ 0 h 28"/>
                <a:gd name="T52" fmla="*/ 56 w 3916"/>
                <a:gd name="T53" fmla="*/ 2 h 28"/>
                <a:gd name="T54" fmla="*/ 0 w 3916"/>
                <a:gd name="T55" fmla="*/ 10 h 28"/>
                <a:gd name="T56" fmla="*/ 64 w 3916"/>
                <a:gd name="T57" fmla="*/ 10 h 28"/>
                <a:gd name="T58" fmla="*/ 192 w 3916"/>
                <a:gd name="T59" fmla="*/ 10 h 28"/>
                <a:gd name="T60" fmla="*/ 294 w 3916"/>
                <a:gd name="T61" fmla="*/ 10 h 28"/>
                <a:gd name="T62" fmla="*/ 390 w 3916"/>
                <a:gd name="T63" fmla="*/ 12 h 28"/>
                <a:gd name="T64" fmla="*/ 610 w 3916"/>
                <a:gd name="T65" fmla="*/ 12 h 28"/>
                <a:gd name="T66" fmla="*/ 778 w 3916"/>
                <a:gd name="T67" fmla="*/ 14 h 28"/>
                <a:gd name="T68" fmla="*/ 884 w 3916"/>
                <a:gd name="T69" fmla="*/ 12 h 28"/>
                <a:gd name="T70" fmla="*/ 962 w 3916"/>
                <a:gd name="T71" fmla="*/ 14 h 28"/>
                <a:gd name="T72" fmla="*/ 1062 w 3916"/>
                <a:gd name="T73" fmla="*/ 16 h 28"/>
                <a:gd name="T74" fmla="*/ 1214 w 3916"/>
                <a:gd name="T75" fmla="*/ 16 h 28"/>
                <a:gd name="T76" fmla="*/ 1338 w 3916"/>
                <a:gd name="T77" fmla="*/ 18 h 28"/>
                <a:gd name="T78" fmla="*/ 1394 w 3916"/>
                <a:gd name="T79" fmla="*/ 18 h 28"/>
                <a:gd name="T80" fmla="*/ 1782 w 3916"/>
                <a:gd name="T81" fmla="*/ 20 h 28"/>
                <a:gd name="T82" fmla="*/ 1952 w 3916"/>
                <a:gd name="T83" fmla="*/ 20 h 28"/>
                <a:gd name="T84" fmla="*/ 2142 w 3916"/>
                <a:gd name="T85" fmla="*/ 22 h 28"/>
                <a:gd name="T86" fmla="*/ 2328 w 3916"/>
                <a:gd name="T87" fmla="*/ 22 h 28"/>
                <a:gd name="T88" fmla="*/ 2476 w 3916"/>
                <a:gd name="T89" fmla="*/ 22 h 28"/>
                <a:gd name="T90" fmla="*/ 2586 w 3916"/>
                <a:gd name="T91" fmla="*/ 22 h 28"/>
                <a:gd name="T92" fmla="*/ 2840 w 3916"/>
                <a:gd name="T93" fmla="*/ 22 h 28"/>
                <a:gd name="T94" fmla="*/ 2984 w 3916"/>
                <a:gd name="T95" fmla="*/ 24 h 28"/>
                <a:gd name="T96" fmla="*/ 3156 w 3916"/>
                <a:gd name="T97" fmla="*/ 24 h 28"/>
                <a:gd name="T98" fmla="*/ 3214 w 3916"/>
                <a:gd name="T99" fmla="*/ 24 h 28"/>
                <a:gd name="T100" fmla="*/ 3334 w 3916"/>
                <a:gd name="T101" fmla="*/ 26 h 28"/>
                <a:gd name="T102" fmla="*/ 3470 w 3916"/>
                <a:gd name="T103" fmla="*/ 26 h 28"/>
                <a:gd name="T104" fmla="*/ 3578 w 3916"/>
                <a:gd name="T105" fmla="*/ 26 h 28"/>
                <a:gd name="T106" fmla="*/ 3658 w 3916"/>
                <a:gd name="T107" fmla="*/ 26 h 28"/>
                <a:gd name="T108" fmla="*/ 3810 w 3916"/>
                <a:gd name="T109" fmla="*/ 28 h 28"/>
                <a:gd name="T110" fmla="*/ 3832 w 3916"/>
                <a:gd name="T111" fmla="*/ 26 h 28"/>
                <a:gd name="T112" fmla="*/ 3878 w 3916"/>
                <a:gd name="T113" fmla="*/ 24 h 28"/>
                <a:gd name="T114" fmla="*/ 3916 w 3916"/>
                <a:gd name="T115" fmla="*/ 18 h 28"/>
                <a:gd name="T116" fmla="*/ 3844 w 3916"/>
                <a:gd name="T117" fmla="*/ 14 h 28"/>
                <a:gd name="T118" fmla="*/ 746 w 3916"/>
                <a:gd name="T119" fmla="*/ 8 h 28"/>
                <a:gd name="T120" fmla="*/ 2876 w 3916"/>
                <a:gd name="T121" fmla="*/ 18 h 28"/>
                <a:gd name="T122" fmla="*/ 3162 w 3916"/>
                <a:gd name="T123"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16" h="28">
                  <a:moveTo>
                    <a:pt x="3820" y="12"/>
                  </a:moveTo>
                  <a:lnTo>
                    <a:pt x="3820" y="12"/>
                  </a:lnTo>
                  <a:lnTo>
                    <a:pt x="3816" y="14"/>
                  </a:lnTo>
                  <a:lnTo>
                    <a:pt x="3816" y="14"/>
                  </a:lnTo>
                  <a:lnTo>
                    <a:pt x="3796" y="14"/>
                  </a:lnTo>
                  <a:lnTo>
                    <a:pt x="3796" y="14"/>
                  </a:lnTo>
                  <a:lnTo>
                    <a:pt x="3752" y="12"/>
                  </a:lnTo>
                  <a:lnTo>
                    <a:pt x="3752" y="12"/>
                  </a:lnTo>
                  <a:lnTo>
                    <a:pt x="3738" y="14"/>
                  </a:lnTo>
                  <a:lnTo>
                    <a:pt x="3738" y="14"/>
                  </a:lnTo>
                  <a:lnTo>
                    <a:pt x="3684" y="14"/>
                  </a:lnTo>
                  <a:lnTo>
                    <a:pt x="3634" y="14"/>
                  </a:lnTo>
                  <a:lnTo>
                    <a:pt x="3634" y="14"/>
                  </a:lnTo>
                  <a:lnTo>
                    <a:pt x="3604" y="14"/>
                  </a:lnTo>
                  <a:lnTo>
                    <a:pt x="3576" y="14"/>
                  </a:lnTo>
                  <a:lnTo>
                    <a:pt x="3576" y="14"/>
                  </a:lnTo>
                  <a:lnTo>
                    <a:pt x="3562" y="14"/>
                  </a:lnTo>
                  <a:lnTo>
                    <a:pt x="3548" y="12"/>
                  </a:lnTo>
                  <a:lnTo>
                    <a:pt x="3548" y="12"/>
                  </a:lnTo>
                  <a:lnTo>
                    <a:pt x="3530" y="12"/>
                  </a:lnTo>
                  <a:lnTo>
                    <a:pt x="3530" y="12"/>
                  </a:lnTo>
                  <a:lnTo>
                    <a:pt x="3488" y="12"/>
                  </a:lnTo>
                  <a:lnTo>
                    <a:pt x="3468" y="12"/>
                  </a:lnTo>
                  <a:lnTo>
                    <a:pt x="3450" y="14"/>
                  </a:lnTo>
                  <a:lnTo>
                    <a:pt x="3450" y="14"/>
                  </a:lnTo>
                  <a:lnTo>
                    <a:pt x="3440" y="12"/>
                  </a:lnTo>
                  <a:lnTo>
                    <a:pt x="3430" y="12"/>
                  </a:lnTo>
                  <a:lnTo>
                    <a:pt x="3410" y="12"/>
                  </a:lnTo>
                  <a:lnTo>
                    <a:pt x="3410" y="12"/>
                  </a:lnTo>
                  <a:lnTo>
                    <a:pt x="3380" y="12"/>
                  </a:lnTo>
                  <a:lnTo>
                    <a:pt x="3348" y="12"/>
                  </a:lnTo>
                  <a:lnTo>
                    <a:pt x="3348" y="12"/>
                  </a:lnTo>
                  <a:lnTo>
                    <a:pt x="3332" y="12"/>
                  </a:lnTo>
                  <a:lnTo>
                    <a:pt x="3316" y="14"/>
                  </a:lnTo>
                  <a:lnTo>
                    <a:pt x="3316" y="14"/>
                  </a:lnTo>
                  <a:lnTo>
                    <a:pt x="3266" y="12"/>
                  </a:lnTo>
                  <a:lnTo>
                    <a:pt x="3216" y="12"/>
                  </a:lnTo>
                  <a:lnTo>
                    <a:pt x="3216" y="12"/>
                  </a:lnTo>
                  <a:lnTo>
                    <a:pt x="3206" y="12"/>
                  </a:lnTo>
                  <a:lnTo>
                    <a:pt x="3206" y="12"/>
                  </a:lnTo>
                  <a:lnTo>
                    <a:pt x="3198" y="14"/>
                  </a:lnTo>
                  <a:lnTo>
                    <a:pt x="3198" y="14"/>
                  </a:lnTo>
                  <a:lnTo>
                    <a:pt x="3170" y="12"/>
                  </a:lnTo>
                  <a:lnTo>
                    <a:pt x="3156" y="12"/>
                  </a:lnTo>
                  <a:lnTo>
                    <a:pt x="3142" y="14"/>
                  </a:lnTo>
                  <a:lnTo>
                    <a:pt x="3142" y="14"/>
                  </a:lnTo>
                  <a:lnTo>
                    <a:pt x="3124" y="12"/>
                  </a:lnTo>
                  <a:lnTo>
                    <a:pt x="3108" y="10"/>
                  </a:lnTo>
                  <a:lnTo>
                    <a:pt x="3074" y="12"/>
                  </a:lnTo>
                  <a:lnTo>
                    <a:pt x="3074" y="12"/>
                  </a:lnTo>
                  <a:lnTo>
                    <a:pt x="3064" y="10"/>
                  </a:lnTo>
                  <a:lnTo>
                    <a:pt x="3064" y="10"/>
                  </a:lnTo>
                  <a:lnTo>
                    <a:pt x="3012" y="10"/>
                  </a:lnTo>
                  <a:lnTo>
                    <a:pt x="2960" y="10"/>
                  </a:lnTo>
                  <a:lnTo>
                    <a:pt x="2960" y="10"/>
                  </a:lnTo>
                  <a:lnTo>
                    <a:pt x="2950" y="12"/>
                  </a:lnTo>
                  <a:lnTo>
                    <a:pt x="2950" y="12"/>
                  </a:lnTo>
                  <a:lnTo>
                    <a:pt x="2944" y="10"/>
                  </a:lnTo>
                  <a:lnTo>
                    <a:pt x="2944" y="10"/>
                  </a:lnTo>
                  <a:lnTo>
                    <a:pt x="2936" y="12"/>
                  </a:lnTo>
                  <a:lnTo>
                    <a:pt x="2936" y="12"/>
                  </a:lnTo>
                  <a:lnTo>
                    <a:pt x="2932" y="10"/>
                  </a:lnTo>
                  <a:lnTo>
                    <a:pt x="2932" y="10"/>
                  </a:lnTo>
                  <a:lnTo>
                    <a:pt x="2916" y="10"/>
                  </a:lnTo>
                  <a:lnTo>
                    <a:pt x="2902" y="10"/>
                  </a:lnTo>
                  <a:lnTo>
                    <a:pt x="2902" y="10"/>
                  </a:lnTo>
                  <a:lnTo>
                    <a:pt x="2882" y="10"/>
                  </a:lnTo>
                  <a:lnTo>
                    <a:pt x="2858" y="10"/>
                  </a:lnTo>
                  <a:lnTo>
                    <a:pt x="2858" y="10"/>
                  </a:lnTo>
                  <a:lnTo>
                    <a:pt x="2844" y="10"/>
                  </a:lnTo>
                  <a:lnTo>
                    <a:pt x="2834" y="10"/>
                  </a:lnTo>
                  <a:lnTo>
                    <a:pt x="2826" y="10"/>
                  </a:lnTo>
                  <a:lnTo>
                    <a:pt x="2826" y="10"/>
                  </a:lnTo>
                  <a:lnTo>
                    <a:pt x="2788" y="8"/>
                  </a:lnTo>
                  <a:lnTo>
                    <a:pt x="2750" y="8"/>
                  </a:lnTo>
                  <a:lnTo>
                    <a:pt x="2750" y="8"/>
                  </a:lnTo>
                  <a:lnTo>
                    <a:pt x="2728" y="8"/>
                  </a:lnTo>
                  <a:lnTo>
                    <a:pt x="2706" y="8"/>
                  </a:lnTo>
                  <a:lnTo>
                    <a:pt x="2706" y="8"/>
                  </a:lnTo>
                  <a:lnTo>
                    <a:pt x="2684" y="8"/>
                  </a:lnTo>
                  <a:lnTo>
                    <a:pt x="2662" y="8"/>
                  </a:lnTo>
                  <a:lnTo>
                    <a:pt x="2662" y="8"/>
                  </a:lnTo>
                  <a:lnTo>
                    <a:pt x="2596" y="6"/>
                  </a:lnTo>
                  <a:lnTo>
                    <a:pt x="2596" y="6"/>
                  </a:lnTo>
                  <a:lnTo>
                    <a:pt x="2578" y="8"/>
                  </a:lnTo>
                  <a:lnTo>
                    <a:pt x="2578" y="8"/>
                  </a:lnTo>
                  <a:lnTo>
                    <a:pt x="2560" y="6"/>
                  </a:lnTo>
                  <a:lnTo>
                    <a:pt x="2550" y="6"/>
                  </a:lnTo>
                  <a:lnTo>
                    <a:pt x="2542" y="8"/>
                  </a:lnTo>
                  <a:lnTo>
                    <a:pt x="2542" y="8"/>
                  </a:lnTo>
                  <a:lnTo>
                    <a:pt x="2538" y="6"/>
                  </a:lnTo>
                  <a:lnTo>
                    <a:pt x="2534" y="6"/>
                  </a:lnTo>
                  <a:lnTo>
                    <a:pt x="2526" y="6"/>
                  </a:lnTo>
                  <a:lnTo>
                    <a:pt x="2526" y="6"/>
                  </a:lnTo>
                  <a:lnTo>
                    <a:pt x="2442" y="6"/>
                  </a:lnTo>
                  <a:lnTo>
                    <a:pt x="2400" y="4"/>
                  </a:lnTo>
                  <a:lnTo>
                    <a:pt x="2358" y="4"/>
                  </a:lnTo>
                  <a:lnTo>
                    <a:pt x="2358" y="4"/>
                  </a:lnTo>
                  <a:lnTo>
                    <a:pt x="2344" y="6"/>
                  </a:lnTo>
                  <a:lnTo>
                    <a:pt x="2328" y="6"/>
                  </a:lnTo>
                  <a:lnTo>
                    <a:pt x="2328" y="6"/>
                  </a:lnTo>
                  <a:lnTo>
                    <a:pt x="2280" y="6"/>
                  </a:lnTo>
                  <a:lnTo>
                    <a:pt x="2280" y="6"/>
                  </a:lnTo>
                  <a:lnTo>
                    <a:pt x="2252" y="6"/>
                  </a:lnTo>
                  <a:lnTo>
                    <a:pt x="2224" y="6"/>
                  </a:lnTo>
                  <a:lnTo>
                    <a:pt x="2224" y="6"/>
                  </a:lnTo>
                  <a:lnTo>
                    <a:pt x="2174" y="6"/>
                  </a:lnTo>
                  <a:lnTo>
                    <a:pt x="2122" y="4"/>
                  </a:lnTo>
                  <a:lnTo>
                    <a:pt x="2122" y="4"/>
                  </a:lnTo>
                  <a:lnTo>
                    <a:pt x="2100" y="6"/>
                  </a:lnTo>
                  <a:lnTo>
                    <a:pt x="2088" y="6"/>
                  </a:lnTo>
                  <a:lnTo>
                    <a:pt x="2078" y="4"/>
                  </a:lnTo>
                  <a:lnTo>
                    <a:pt x="2078" y="4"/>
                  </a:lnTo>
                  <a:lnTo>
                    <a:pt x="2042" y="4"/>
                  </a:lnTo>
                  <a:lnTo>
                    <a:pt x="2004" y="4"/>
                  </a:lnTo>
                  <a:lnTo>
                    <a:pt x="2004" y="4"/>
                  </a:lnTo>
                  <a:lnTo>
                    <a:pt x="1888" y="4"/>
                  </a:lnTo>
                  <a:lnTo>
                    <a:pt x="1888" y="4"/>
                  </a:lnTo>
                  <a:lnTo>
                    <a:pt x="1792" y="4"/>
                  </a:lnTo>
                  <a:lnTo>
                    <a:pt x="1694" y="4"/>
                  </a:lnTo>
                  <a:lnTo>
                    <a:pt x="1694" y="4"/>
                  </a:lnTo>
                  <a:lnTo>
                    <a:pt x="1634" y="4"/>
                  </a:lnTo>
                  <a:lnTo>
                    <a:pt x="1604" y="4"/>
                  </a:lnTo>
                  <a:lnTo>
                    <a:pt x="1574" y="6"/>
                  </a:lnTo>
                  <a:lnTo>
                    <a:pt x="1574" y="6"/>
                  </a:lnTo>
                  <a:lnTo>
                    <a:pt x="1552" y="4"/>
                  </a:lnTo>
                  <a:lnTo>
                    <a:pt x="1532" y="4"/>
                  </a:lnTo>
                  <a:lnTo>
                    <a:pt x="1488" y="4"/>
                  </a:lnTo>
                  <a:lnTo>
                    <a:pt x="1488" y="4"/>
                  </a:lnTo>
                  <a:lnTo>
                    <a:pt x="1462" y="6"/>
                  </a:lnTo>
                  <a:lnTo>
                    <a:pt x="1462" y="6"/>
                  </a:lnTo>
                  <a:lnTo>
                    <a:pt x="1416" y="6"/>
                  </a:lnTo>
                  <a:lnTo>
                    <a:pt x="1370" y="6"/>
                  </a:lnTo>
                  <a:lnTo>
                    <a:pt x="1370" y="6"/>
                  </a:lnTo>
                  <a:lnTo>
                    <a:pt x="1332" y="6"/>
                  </a:lnTo>
                  <a:lnTo>
                    <a:pt x="1294" y="6"/>
                  </a:lnTo>
                  <a:lnTo>
                    <a:pt x="1294" y="6"/>
                  </a:lnTo>
                  <a:lnTo>
                    <a:pt x="1280" y="6"/>
                  </a:lnTo>
                  <a:lnTo>
                    <a:pt x="1266" y="10"/>
                  </a:lnTo>
                  <a:lnTo>
                    <a:pt x="1266" y="10"/>
                  </a:lnTo>
                  <a:lnTo>
                    <a:pt x="1264" y="8"/>
                  </a:lnTo>
                  <a:lnTo>
                    <a:pt x="1260" y="8"/>
                  </a:lnTo>
                  <a:lnTo>
                    <a:pt x="1256" y="8"/>
                  </a:lnTo>
                  <a:lnTo>
                    <a:pt x="1254" y="10"/>
                  </a:lnTo>
                  <a:lnTo>
                    <a:pt x="1254" y="10"/>
                  </a:lnTo>
                  <a:lnTo>
                    <a:pt x="1232" y="8"/>
                  </a:lnTo>
                  <a:lnTo>
                    <a:pt x="1212" y="8"/>
                  </a:lnTo>
                  <a:lnTo>
                    <a:pt x="1192" y="8"/>
                  </a:lnTo>
                  <a:lnTo>
                    <a:pt x="1170" y="8"/>
                  </a:lnTo>
                  <a:lnTo>
                    <a:pt x="1170" y="8"/>
                  </a:lnTo>
                  <a:lnTo>
                    <a:pt x="1148" y="8"/>
                  </a:lnTo>
                  <a:lnTo>
                    <a:pt x="1126" y="10"/>
                  </a:lnTo>
                  <a:lnTo>
                    <a:pt x="1126" y="10"/>
                  </a:lnTo>
                  <a:lnTo>
                    <a:pt x="1114" y="8"/>
                  </a:lnTo>
                  <a:lnTo>
                    <a:pt x="1102" y="8"/>
                  </a:lnTo>
                  <a:lnTo>
                    <a:pt x="1076" y="10"/>
                  </a:lnTo>
                  <a:lnTo>
                    <a:pt x="1076" y="10"/>
                  </a:lnTo>
                  <a:lnTo>
                    <a:pt x="1064" y="8"/>
                  </a:lnTo>
                  <a:lnTo>
                    <a:pt x="1056" y="6"/>
                  </a:lnTo>
                  <a:lnTo>
                    <a:pt x="1048" y="8"/>
                  </a:lnTo>
                  <a:lnTo>
                    <a:pt x="1048" y="8"/>
                  </a:lnTo>
                  <a:lnTo>
                    <a:pt x="1046" y="8"/>
                  </a:lnTo>
                  <a:lnTo>
                    <a:pt x="1046" y="12"/>
                  </a:lnTo>
                  <a:lnTo>
                    <a:pt x="1046" y="12"/>
                  </a:lnTo>
                  <a:lnTo>
                    <a:pt x="1046" y="10"/>
                  </a:lnTo>
                  <a:lnTo>
                    <a:pt x="1046" y="10"/>
                  </a:lnTo>
                  <a:lnTo>
                    <a:pt x="1046" y="8"/>
                  </a:lnTo>
                  <a:lnTo>
                    <a:pt x="1044" y="8"/>
                  </a:lnTo>
                  <a:lnTo>
                    <a:pt x="1044" y="8"/>
                  </a:lnTo>
                  <a:lnTo>
                    <a:pt x="1000" y="8"/>
                  </a:lnTo>
                  <a:lnTo>
                    <a:pt x="958" y="8"/>
                  </a:lnTo>
                  <a:lnTo>
                    <a:pt x="958" y="8"/>
                  </a:lnTo>
                  <a:lnTo>
                    <a:pt x="928" y="6"/>
                  </a:lnTo>
                  <a:lnTo>
                    <a:pt x="914" y="6"/>
                  </a:lnTo>
                  <a:lnTo>
                    <a:pt x="900" y="8"/>
                  </a:lnTo>
                  <a:lnTo>
                    <a:pt x="900" y="8"/>
                  </a:lnTo>
                  <a:lnTo>
                    <a:pt x="900" y="8"/>
                  </a:lnTo>
                  <a:lnTo>
                    <a:pt x="900" y="6"/>
                  </a:lnTo>
                  <a:lnTo>
                    <a:pt x="898" y="6"/>
                  </a:lnTo>
                  <a:lnTo>
                    <a:pt x="898" y="6"/>
                  </a:lnTo>
                  <a:lnTo>
                    <a:pt x="898" y="6"/>
                  </a:lnTo>
                  <a:lnTo>
                    <a:pt x="838" y="4"/>
                  </a:lnTo>
                  <a:lnTo>
                    <a:pt x="780" y="4"/>
                  </a:lnTo>
                  <a:lnTo>
                    <a:pt x="720" y="6"/>
                  </a:lnTo>
                  <a:lnTo>
                    <a:pt x="662" y="6"/>
                  </a:lnTo>
                  <a:lnTo>
                    <a:pt x="662" y="6"/>
                  </a:lnTo>
                  <a:lnTo>
                    <a:pt x="630" y="6"/>
                  </a:lnTo>
                  <a:lnTo>
                    <a:pt x="630" y="6"/>
                  </a:lnTo>
                  <a:lnTo>
                    <a:pt x="508" y="4"/>
                  </a:lnTo>
                  <a:lnTo>
                    <a:pt x="508" y="4"/>
                  </a:lnTo>
                  <a:lnTo>
                    <a:pt x="480" y="6"/>
                  </a:lnTo>
                  <a:lnTo>
                    <a:pt x="480" y="6"/>
                  </a:lnTo>
                  <a:lnTo>
                    <a:pt x="444" y="4"/>
                  </a:lnTo>
                  <a:lnTo>
                    <a:pt x="408" y="4"/>
                  </a:lnTo>
                  <a:lnTo>
                    <a:pt x="408" y="4"/>
                  </a:lnTo>
                  <a:lnTo>
                    <a:pt x="372" y="4"/>
                  </a:lnTo>
                  <a:lnTo>
                    <a:pt x="372" y="4"/>
                  </a:lnTo>
                  <a:lnTo>
                    <a:pt x="356" y="2"/>
                  </a:lnTo>
                  <a:lnTo>
                    <a:pt x="338" y="2"/>
                  </a:lnTo>
                  <a:lnTo>
                    <a:pt x="338" y="2"/>
                  </a:lnTo>
                  <a:lnTo>
                    <a:pt x="326" y="4"/>
                  </a:lnTo>
                  <a:lnTo>
                    <a:pt x="326" y="4"/>
                  </a:lnTo>
                  <a:lnTo>
                    <a:pt x="300" y="2"/>
                  </a:lnTo>
                  <a:lnTo>
                    <a:pt x="300" y="2"/>
                  </a:lnTo>
                  <a:lnTo>
                    <a:pt x="268" y="2"/>
                  </a:lnTo>
                  <a:lnTo>
                    <a:pt x="236" y="2"/>
                  </a:lnTo>
                  <a:lnTo>
                    <a:pt x="236" y="2"/>
                  </a:lnTo>
                  <a:lnTo>
                    <a:pt x="194" y="0"/>
                  </a:lnTo>
                  <a:lnTo>
                    <a:pt x="194" y="0"/>
                  </a:lnTo>
                  <a:lnTo>
                    <a:pt x="180" y="2"/>
                  </a:lnTo>
                  <a:lnTo>
                    <a:pt x="180" y="2"/>
                  </a:lnTo>
                  <a:lnTo>
                    <a:pt x="158" y="2"/>
                  </a:lnTo>
                  <a:lnTo>
                    <a:pt x="138" y="0"/>
                  </a:lnTo>
                  <a:lnTo>
                    <a:pt x="138" y="0"/>
                  </a:lnTo>
                  <a:lnTo>
                    <a:pt x="56" y="2"/>
                  </a:lnTo>
                  <a:lnTo>
                    <a:pt x="56" y="2"/>
                  </a:lnTo>
                  <a:lnTo>
                    <a:pt x="42" y="0"/>
                  </a:lnTo>
                  <a:lnTo>
                    <a:pt x="42" y="0"/>
                  </a:lnTo>
                  <a:lnTo>
                    <a:pt x="20" y="2"/>
                  </a:lnTo>
                  <a:lnTo>
                    <a:pt x="10" y="4"/>
                  </a:lnTo>
                  <a:lnTo>
                    <a:pt x="0" y="8"/>
                  </a:lnTo>
                  <a:lnTo>
                    <a:pt x="0" y="8"/>
                  </a:lnTo>
                  <a:lnTo>
                    <a:pt x="0" y="10"/>
                  </a:lnTo>
                  <a:lnTo>
                    <a:pt x="0" y="10"/>
                  </a:lnTo>
                  <a:lnTo>
                    <a:pt x="6" y="10"/>
                  </a:lnTo>
                  <a:lnTo>
                    <a:pt x="12" y="10"/>
                  </a:lnTo>
                  <a:lnTo>
                    <a:pt x="26" y="10"/>
                  </a:lnTo>
                  <a:lnTo>
                    <a:pt x="26" y="10"/>
                  </a:lnTo>
                  <a:lnTo>
                    <a:pt x="40" y="10"/>
                  </a:lnTo>
                  <a:lnTo>
                    <a:pt x="40" y="10"/>
                  </a:lnTo>
                  <a:lnTo>
                    <a:pt x="64" y="10"/>
                  </a:lnTo>
                  <a:lnTo>
                    <a:pt x="64" y="10"/>
                  </a:lnTo>
                  <a:lnTo>
                    <a:pt x="98" y="10"/>
                  </a:lnTo>
                  <a:lnTo>
                    <a:pt x="136" y="10"/>
                  </a:lnTo>
                  <a:lnTo>
                    <a:pt x="136" y="10"/>
                  </a:lnTo>
                  <a:lnTo>
                    <a:pt x="166" y="12"/>
                  </a:lnTo>
                  <a:lnTo>
                    <a:pt x="166" y="12"/>
                  </a:lnTo>
                  <a:lnTo>
                    <a:pt x="180" y="10"/>
                  </a:lnTo>
                  <a:lnTo>
                    <a:pt x="192" y="10"/>
                  </a:lnTo>
                  <a:lnTo>
                    <a:pt x="192" y="10"/>
                  </a:lnTo>
                  <a:lnTo>
                    <a:pt x="200" y="12"/>
                  </a:lnTo>
                  <a:lnTo>
                    <a:pt x="200" y="12"/>
                  </a:lnTo>
                  <a:lnTo>
                    <a:pt x="222" y="12"/>
                  </a:lnTo>
                  <a:lnTo>
                    <a:pt x="244" y="10"/>
                  </a:lnTo>
                  <a:lnTo>
                    <a:pt x="244" y="10"/>
                  </a:lnTo>
                  <a:lnTo>
                    <a:pt x="280" y="10"/>
                  </a:lnTo>
                  <a:lnTo>
                    <a:pt x="280" y="10"/>
                  </a:lnTo>
                  <a:lnTo>
                    <a:pt x="294" y="10"/>
                  </a:lnTo>
                  <a:lnTo>
                    <a:pt x="310" y="12"/>
                  </a:lnTo>
                  <a:lnTo>
                    <a:pt x="310" y="12"/>
                  </a:lnTo>
                  <a:lnTo>
                    <a:pt x="326" y="10"/>
                  </a:lnTo>
                  <a:lnTo>
                    <a:pt x="342" y="10"/>
                  </a:lnTo>
                  <a:lnTo>
                    <a:pt x="342" y="10"/>
                  </a:lnTo>
                  <a:lnTo>
                    <a:pt x="352" y="12"/>
                  </a:lnTo>
                  <a:lnTo>
                    <a:pt x="352" y="12"/>
                  </a:lnTo>
                  <a:lnTo>
                    <a:pt x="390" y="12"/>
                  </a:lnTo>
                  <a:lnTo>
                    <a:pt x="430" y="12"/>
                  </a:lnTo>
                  <a:lnTo>
                    <a:pt x="430" y="12"/>
                  </a:lnTo>
                  <a:lnTo>
                    <a:pt x="452" y="12"/>
                  </a:lnTo>
                  <a:lnTo>
                    <a:pt x="472" y="12"/>
                  </a:lnTo>
                  <a:lnTo>
                    <a:pt x="494" y="12"/>
                  </a:lnTo>
                  <a:lnTo>
                    <a:pt x="516" y="14"/>
                  </a:lnTo>
                  <a:lnTo>
                    <a:pt x="516" y="14"/>
                  </a:lnTo>
                  <a:lnTo>
                    <a:pt x="610" y="12"/>
                  </a:lnTo>
                  <a:lnTo>
                    <a:pt x="706" y="14"/>
                  </a:lnTo>
                  <a:lnTo>
                    <a:pt x="706" y="14"/>
                  </a:lnTo>
                  <a:lnTo>
                    <a:pt x="712" y="12"/>
                  </a:lnTo>
                  <a:lnTo>
                    <a:pt x="720" y="12"/>
                  </a:lnTo>
                  <a:lnTo>
                    <a:pt x="720" y="12"/>
                  </a:lnTo>
                  <a:lnTo>
                    <a:pt x="750" y="12"/>
                  </a:lnTo>
                  <a:lnTo>
                    <a:pt x="778" y="14"/>
                  </a:lnTo>
                  <a:lnTo>
                    <a:pt x="778" y="14"/>
                  </a:lnTo>
                  <a:lnTo>
                    <a:pt x="794" y="12"/>
                  </a:lnTo>
                  <a:lnTo>
                    <a:pt x="810" y="12"/>
                  </a:lnTo>
                  <a:lnTo>
                    <a:pt x="826" y="12"/>
                  </a:lnTo>
                  <a:lnTo>
                    <a:pt x="840" y="10"/>
                  </a:lnTo>
                  <a:lnTo>
                    <a:pt x="840" y="10"/>
                  </a:lnTo>
                  <a:lnTo>
                    <a:pt x="850" y="12"/>
                  </a:lnTo>
                  <a:lnTo>
                    <a:pt x="862" y="12"/>
                  </a:lnTo>
                  <a:lnTo>
                    <a:pt x="884" y="12"/>
                  </a:lnTo>
                  <a:lnTo>
                    <a:pt x="884" y="12"/>
                  </a:lnTo>
                  <a:lnTo>
                    <a:pt x="906" y="14"/>
                  </a:lnTo>
                  <a:lnTo>
                    <a:pt x="928" y="14"/>
                  </a:lnTo>
                  <a:lnTo>
                    <a:pt x="928" y="14"/>
                  </a:lnTo>
                  <a:lnTo>
                    <a:pt x="934" y="14"/>
                  </a:lnTo>
                  <a:lnTo>
                    <a:pt x="940" y="12"/>
                  </a:lnTo>
                  <a:lnTo>
                    <a:pt x="940" y="12"/>
                  </a:lnTo>
                  <a:lnTo>
                    <a:pt x="962" y="14"/>
                  </a:lnTo>
                  <a:lnTo>
                    <a:pt x="982" y="14"/>
                  </a:lnTo>
                  <a:lnTo>
                    <a:pt x="1020" y="14"/>
                  </a:lnTo>
                  <a:lnTo>
                    <a:pt x="1020" y="14"/>
                  </a:lnTo>
                  <a:lnTo>
                    <a:pt x="1032" y="14"/>
                  </a:lnTo>
                  <a:lnTo>
                    <a:pt x="1042" y="14"/>
                  </a:lnTo>
                  <a:lnTo>
                    <a:pt x="1052" y="14"/>
                  </a:lnTo>
                  <a:lnTo>
                    <a:pt x="1062" y="16"/>
                  </a:lnTo>
                  <a:lnTo>
                    <a:pt x="1062" y="16"/>
                  </a:lnTo>
                  <a:lnTo>
                    <a:pt x="1096" y="16"/>
                  </a:lnTo>
                  <a:lnTo>
                    <a:pt x="1126" y="16"/>
                  </a:lnTo>
                  <a:lnTo>
                    <a:pt x="1160" y="16"/>
                  </a:lnTo>
                  <a:lnTo>
                    <a:pt x="1194" y="14"/>
                  </a:lnTo>
                  <a:lnTo>
                    <a:pt x="1194" y="14"/>
                  </a:lnTo>
                  <a:lnTo>
                    <a:pt x="1198" y="16"/>
                  </a:lnTo>
                  <a:lnTo>
                    <a:pt x="1202" y="16"/>
                  </a:lnTo>
                  <a:lnTo>
                    <a:pt x="1214" y="16"/>
                  </a:lnTo>
                  <a:lnTo>
                    <a:pt x="1214" y="16"/>
                  </a:lnTo>
                  <a:lnTo>
                    <a:pt x="1252" y="16"/>
                  </a:lnTo>
                  <a:lnTo>
                    <a:pt x="1270" y="16"/>
                  </a:lnTo>
                  <a:lnTo>
                    <a:pt x="1290" y="16"/>
                  </a:lnTo>
                  <a:lnTo>
                    <a:pt x="1290" y="16"/>
                  </a:lnTo>
                  <a:lnTo>
                    <a:pt x="1302" y="14"/>
                  </a:lnTo>
                  <a:lnTo>
                    <a:pt x="1314" y="16"/>
                  </a:lnTo>
                  <a:lnTo>
                    <a:pt x="1338" y="18"/>
                  </a:lnTo>
                  <a:lnTo>
                    <a:pt x="1338" y="18"/>
                  </a:lnTo>
                  <a:lnTo>
                    <a:pt x="1346" y="16"/>
                  </a:lnTo>
                  <a:lnTo>
                    <a:pt x="1346" y="16"/>
                  </a:lnTo>
                  <a:lnTo>
                    <a:pt x="1364" y="16"/>
                  </a:lnTo>
                  <a:lnTo>
                    <a:pt x="1364" y="16"/>
                  </a:lnTo>
                  <a:lnTo>
                    <a:pt x="1380" y="18"/>
                  </a:lnTo>
                  <a:lnTo>
                    <a:pt x="1394" y="18"/>
                  </a:lnTo>
                  <a:lnTo>
                    <a:pt x="1394" y="18"/>
                  </a:lnTo>
                  <a:lnTo>
                    <a:pt x="1404" y="18"/>
                  </a:lnTo>
                  <a:lnTo>
                    <a:pt x="1404" y="18"/>
                  </a:lnTo>
                  <a:lnTo>
                    <a:pt x="1504" y="18"/>
                  </a:lnTo>
                  <a:lnTo>
                    <a:pt x="1504" y="18"/>
                  </a:lnTo>
                  <a:lnTo>
                    <a:pt x="1740" y="18"/>
                  </a:lnTo>
                  <a:lnTo>
                    <a:pt x="1740" y="18"/>
                  </a:lnTo>
                  <a:lnTo>
                    <a:pt x="1760" y="20"/>
                  </a:lnTo>
                  <a:lnTo>
                    <a:pt x="1782" y="20"/>
                  </a:lnTo>
                  <a:lnTo>
                    <a:pt x="1804" y="20"/>
                  </a:lnTo>
                  <a:lnTo>
                    <a:pt x="1826" y="22"/>
                  </a:lnTo>
                  <a:lnTo>
                    <a:pt x="1826" y="22"/>
                  </a:lnTo>
                  <a:lnTo>
                    <a:pt x="1832" y="20"/>
                  </a:lnTo>
                  <a:lnTo>
                    <a:pt x="1838" y="20"/>
                  </a:lnTo>
                  <a:lnTo>
                    <a:pt x="1838" y="20"/>
                  </a:lnTo>
                  <a:lnTo>
                    <a:pt x="1894" y="20"/>
                  </a:lnTo>
                  <a:lnTo>
                    <a:pt x="1952" y="20"/>
                  </a:lnTo>
                  <a:lnTo>
                    <a:pt x="1952" y="20"/>
                  </a:lnTo>
                  <a:lnTo>
                    <a:pt x="2008" y="20"/>
                  </a:lnTo>
                  <a:lnTo>
                    <a:pt x="2064" y="20"/>
                  </a:lnTo>
                  <a:lnTo>
                    <a:pt x="2064" y="20"/>
                  </a:lnTo>
                  <a:lnTo>
                    <a:pt x="2082" y="20"/>
                  </a:lnTo>
                  <a:lnTo>
                    <a:pt x="2102" y="20"/>
                  </a:lnTo>
                  <a:lnTo>
                    <a:pt x="2122" y="20"/>
                  </a:lnTo>
                  <a:lnTo>
                    <a:pt x="2142" y="22"/>
                  </a:lnTo>
                  <a:lnTo>
                    <a:pt x="2142" y="22"/>
                  </a:lnTo>
                  <a:lnTo>
                    <a:pt x="2220" y="20"/>
                  </a:lnTo>
                  <a:lnTo>
                    <a:pt x="2300" y="22"/>
                  </a:lnTo>
                  <a:lnTo>
                    <a:pt x="2300" y="22"/>
                  </a:lnTo>
                  <a:lnTo>
                    <a:pt x="2320" y="20"/>
                  </a:lnTo>
                  <a:lnTo>
                    <a:pt x="2320" y="20"/>
                  </a:lnTo>
                  <a:lnTo>
                    <a:pt x="2328" y="22"/>
                  </a:lnTo>
                  <a:lnTo>
                    <a:pt x="2328" y="22"/>
                  </a:lnTo>
                  <a:lnTo>
                    <a:pt x="2334" y="20"/>
                  </a:lnTo>
                  <a:lnTo>
                    <a:pt x="2340" y="20"/>
                  </a:lnTo>
                  <a:lnTo>
                    <a:pt x="2340" y="20"/>
                  </a:lnTo>
                  <a:lnTo>
                    <a:pt x="2404" y="20"/>
                  </a:lnTo>
                  <a:lnTo>
                    <a:pt x="2438" y="20"/>
                  </a:lnTo>
                  <a:lnTo>
                    <a:pt x="2468" y="24"/>
                  </a:lnTo>
                  <a:lnTo>
                    <a:pt x="2468" y="24"/>
                  </a:lnTo>
                  <a:lnTo>
                    <a:pt x="2476" y="22"/>
                  </a:lnTo>
                  <a:lnTo>
                    <a:pt x="2486" y="22"/>
                  </a:lnTo>
                  <a:lnTo>
                    <a:pt x="2502" y="22"/>
                  </a:lnTo>
                  <a:lnTo>
                    <a:pt x="2502" y="22"/>
                  </a:lnTo>
                  <a:lnTo>
                    <a:pt x="2534" y="22"/>
                  </a:lnTo>
                  <a:lnTo>
                    <a:pt x="2568" y="20"/>
                  </a:lnTo>
                  <a:lnTo>
                    <a:pt x="2568" y="20"/>
                  </a:lnTo>
                  <a:lnTo>
                    <a:pt x="2586" y="22"/>
                  </a:lnTo>
                  <a:lnTo>
                    <a:pt x="2586" y="22"/>
                  </a:lnTo>
                  <a:lnTo>
                    <a:pt x="2624" y="22"/>
                  </a:lnTo>
                  <a:lnTo>
                    <a:pt x="2624" y="22"/>
                  </a:lnTo>
                  <a:lnTo>
                    <a:pt x="2642" y="20"/>
                  </a:lnTo>
                  <a:lnTo>
                    <a:pt x="2642" y="20"/>
                  </a:lnTo>
                  <a:lnTo>
                    <a:pt x="2706" y="22"/>
                  </a:lnTo>
                  <a:lnTo>
                    <a:pt x="2764" y="22"/>
                  </a:lnTo>
                  <a:lnTo>
                    <a:pt x="2764" y="22"/>
                  </a:lnTo>
                  <a:lnTo>
                    <a:pt x="2840" y="22"/>
                  </a:lnTo>
                  <a:lnTo>
                    <a:pt x="2840" y="22"/>
                  </a:lnTo>
                  <a:lnTo>
                    <a:pt x="2888" y="24"/>
                  </a:lnTo>
                  <a:lnTo>
                    <a:pt x="2910" y="24"/>
                  </a:lnTo>
                  <a:lnTo>
                    <a:pt x="2932" y="22"/>
                  </a:lnTo>
                  <a:lnTo>
                    <a:pt x="2932" y="22"/>
                  </a:lnTo>
                  <a:lnTo>
                    <a:pt x="2946" y="24"/>
                  </a:lnTo>
                  <a:lnTo>
                    <a:pt x="2960" y="24"/>
                  </a:lnTo>
                  <a:lnTo>
                    <a:pt x="2984" y="24"/>
                  </a:lnTo>
                  <a:lnTo>
                    <a:pt x="2984" y="24"/>
                  </a:lnTo>
                  <a:lnTo>
                    <a:pt x="3024" y="24"/>
                  </a:lnTo>
                  <a:lnTo>
                    <a:pt x="3024" y="24"/>
                  </a:lnTo>
                  <a:lnTo>
                    <a:pt x="3088" y="24"/>
                  </a:lnTo>
                  <a:lnTo>
                    <a:pt x="3088" y="24"/>
                  </a:lnTo>
                  <a:lnTo>
                    <a:pt x="3132" y="24"/>
                  </a:lnTo>
                  <a:lnTo>
                    <a:pt x="3132" y="24"/>
                  </a:lnTo>
                  <a:lnTo>
                    <a:pt x="3156" y="24"/>
                  </a:lnTo>
                  <a:lnTo>
                    <a:pt x="3178" y="24"/>
                  </a:lnTo>
                  <a:lnTo>
                    <a:pt x="3178" y="24"/>
                  </a:lnTo>
                  <a:lnTo>
                    <a:pt x="3190" y="24"/>
                  </a:lnTo>
                  <a:lnTo>
                    <a:pt x="3202" y="26"/>
                  </a:lnTo>
                  <a:lnTo>
                    <a:pt x="3202" y="26"/>
                  </a:lnTo>
                  <a:lnTo>
                    <a:pt x="3208" y="24"/>
                  </a:lnTo>
                  <a:lnTo>
                    <a:pt x="3208" y="24"/>
                  </a:lnTo>
                  <a:lnTo>
                    <a:pt x="3214" y="24"/>
                  </a:lnTo>
                  <a:lnTo>
                    <a:pt x="3222" y="26"/>
                  </a:lnTo>
                  <a:lnTo>
                    <a:pt x="3222" y="26"/>
                  </a:lnTo>
                  <a:lnTo>
                    <a:pt x="3246" y="26"/>
                  </a:lnTo>
                  <a:lnTo>
                    <a:pt x="3268" y="24"/>
                  </a:lnTo>
                  <a:lnTo>
                    <a:pt x="3268" y="24"/>
                  </a:lnTo>
                  <a:lnTo>
                    <a:pt x="3278" y="26"/>
                  </a:lnTo>
                  <a:lnTo>
                    <a:pt x="3278" y="26"/>
                  </a:lnTo>
                  <a:lnTo>
                    <a:pt x="3334" y="26"/>
                  </a:lnTo>
                  <a:lnTo>
                    <a:pt x="3390" y="26"/>
                  </a:lnTo>
                  <a:lnTo>
                    <a:pt x="3390" y="26"/>
                  </a:lnTo>
                  <a:lnTo>
                    <a:pt x="3404" y="26"/>
                  </a:lnTo>
                  <a:lnTo>
                    <a:pt x="3418" y="24"/>
                  </a:lnTo>
                  <a:lnTo>
                    <a:pt x="3418" y="24"/>
                  </a:lnTo>
                  <a:lnTo>
                    <a:pt x="3446" y="24"/>
                  </a:lnTo>
                  <a:lnTo>
                    <a:pt x="3470" y="26"/>
                  </a:lnTo>
                  <a:lnTo>
                    <a:pt x="3470" y="26"/>
                  </a:lnTo>
                  <a:lnTo>
                    <a:pt x="3496" y="26"/>
                  </a:lnTo>
                  <a:lnTo>
                    <a:pt x="3496" y="26"/>
                  </a:lnTo>
                  <a:lnTo>
                    <a:pt x="3532" y="24"/>
                  </a:lnTo>
                  <a:lnTo>
                    <a:pt x="3532" y="24"/>
                  </a:lnTo>
                  <a:lnTo>
                    <a:pt x="3544" y="24"/>
                  </a:lnTo>
                  <a:lnTo>
                    <a:pt x="3556" y="26"/>
                  </a:lnTo>
                  <a:lnTo>
                    <a:pt x="3556" y="26"/>
                  </a:lnTo>
                  <a:lnTo>
                    <a:pt x="3578" y="26"/>
                  </a:lnTo>
                  <a:lnTo>
                    <a:pt x="3598" y="26"/>
                  </a:lnTo>
                  <a:lnTo>
                    <a:pt x="3598" y="26"/>
                  </a:lnTo>
                  <a:lnTo>
                    <a:pt x="3622" y="26"/>
                  </a:lnTo>
                  <a:lnTo>
                    <a:pt x="3622" y="26"/>
                  </a:lnTo>
                  <a:lnTo>
                    <a:pt x="3634" y="26"/>
                  </a:lnTo>
                  <a:lnTo>
                    <a:pt x="3646" y="26"/>
                  </a:lnTo>
                  <a:lnTo>
                    <a:pt x="3646" y="26"/>
                  </a:lnTo>
                  <a:lnTo>
                    <a:pt x="3658" y="26"/>
                  </a:lnTo>
                  <a:lnTo>
                    <a:pt x="3670" y="26"/>
                  </a:lnTo>
                  <a:lnTo>
                    <a:pt x="3670" y="26"/>
                  </a:lnTo>
                  <a:lnTo>
                    <a:pt x="3706" y="26"/>
                  </a:lnTo>
                  <a:lnTo>
                    <a:pt x="3742" y="26"/>
                  </a:lnTo>
                  <a:lnTo>
                    <a:pt x="3742" y="26"/>
                  </a:lnTo>
                  <a:lnTo>
                    <a:pt x="3788" y="26"/>
                  </a:lnTo>
                  <a:lnTo>
                    <a:pt x="3788" y="26"/>
                  </a:lnTo>
                  <a:lnTo>
                    <a:pt x="3810" y="28"/>
                  </a:lnTo>
                  <a:lnTo>
                    <a:pt x="3810" y="28"/>
                  </a:lnTo>
                  <a:lnTo>
                    <a:pt x="3816" y="26"/>
                  </a:lnTo>
                  <a:lnTo>
                    <a:pt x="3816" y="26"/>
                  </a:lnTo>
                  <a:lnTo>
                    <a:pt x="3820" y="26"/>
                  </a:lnTo>
                  <a:lnTo>
                    <a:pt x="3824" y="28"/>
                  </a:lnTo>
                  <a:lnTo>
                    <a:pt x="3824" y="28"/>
                  </a:lnTo>
                  <a:lnTo>
                    <a:pt x="3832" y="26"/>
                  </a:lnTo>
                  <a:lnTo>
                    <a:pt x="3832" y="26"/>
                  </a:lnTo>
                  <a:lnTo>
                    <a:pt x="3846" y="24"/>
                  </a:lnTo>
                  <a:lnTo>
                    <a:pt x="3846" y="24"/>
                  </a:lnTo>
                  <a:lnTo>
                    <a:pt x="3850" y="24"/>
                  </a:lnTo>
                  <a:lnTo>
                    <a:pt x="3850" y="24"/>
                  </a:lnTo>
                  <a:lnTo>
                    <a:pt x="3856" y="26"/>
                  </a:lnTo>
                  <a:lnTo>
                    <a:pt x="3864" y="26"/>
                  </a:lnTo>
                  <a:lnTo>
                    <a:pt x="3878" y="24"/>
                  </a:lnTo>
                  <a:lnTo>
                    <a:pt x="3878" y="24"/>
                  </a:lnTo>
                  <a:lnTo>
                    <a:pt x="3890" y="24"/>
                  </a:lnTo>
                  <a:lnTo>
                    <a:pt x="3890" y="24"/>
                  </a:lnTo>
                  <a:lnTo>
                    <a:pt x="3900" y="24"/>
                  </a:lnTo>
                  <a:lnTo>
                    <a:pt x="3906" y="22"/>
                  </a:lnTo>
                  <a:lnTo>
                    <a:pt x="3910" y="20"/>
                  </a:lnTo>
                  <a:lnTo>
                    <a:pt x="3910" y="20"/>
                  </a:lnTo>
                  <a:lnTo>
                    <a:pt x="3914" y="20"/>
                  </a:lnTo>
                  <a:lnTo>
                    <a:pt x="3916" y="18"/>
                  </a:lnTo>
                  <a:lnTo>
                    <a:pt x="3916" y="18"/>
                  </a:lnTo>
                  <a:lnTo>
                    <a:pt x="3916" y="18"/>
                  </a:lnTo>
                  <a:lnTo>
                    <a:pt x="3916" y="18"/>
                  </a:lnTo>
                  <a:lnTo>
                    <a:pt x="3916" y="16"/>
                  </a:lnTo>
                  <a:lnTo>
                    <a:pt x="3916" y="14"/>
                  </a:lnTo>
                  <a:lnTo>
                    <a:pt x="3916" y="14"/>
                  </a:lnTo>
                  <a:lnTo>
                    <a:pt x="3868" y="14"/>
                  </a:lnTo>
                  <a:lnTo>
                    <a:pt x="3844" y="14"/>
                  </a:lnTo>
                  <a:lnTo>
                    <a:pt x="3820" y="12"/>
                  </a:lnTo>
                  <a:lnTo>
                    <a:pt x="3820" y="12"/>
                  </a:lnTo>
                  <a:close/>
                  <a:moveTo>
                    <a:pt x="744" y="10"/>
                  </a:moveTo>
                  <a:lnTo>
                    <a:pt x="744" y="10"/>
                  </a:lnTo>
                  <a:lnTo>
                    <a:pt x="744" y="8"/>
                  </a:lnTo>
                  <a:lnTo>
                    <a:pt x="744" y="8"/>
                  </a:lnTo>
                  <a:lnTo>
                    <a:pt x="744" y="8"/>
                  </a:lnTo>
                  <a:lnTo>
                    <a:pt x="746" y="8"/>
                  </a:lnTo>
                  <a:lnTo>
                    <a:pt x="744" y="10"/>
                  </a:lnTo>
                  <a:lnTo>
                    <a:pt x="744" y="10"/>
                  </a:lnTo>
                  <a:close/>
                  <a:moveTo>
                    <a:pt x="2874" y="18"/>
                  </a:moveTo>
                  <a:lnTo>
                    <a:pt x="2874" y="18"/>
                  </a:lnTo>
                  <a:lnTo>
                    <a:pt x="2874" y="16"/>
                  </a:lnTo>
                  <a:lnTo>
                    <a:pt x="2874" y="16"/>
                  </a:lnTo>
                  <a:lnTo>
                    <a:pt x="2876" y="18"/>
                  </a:lnTo>
                  <a:lnTo>
                    <a:pt x="2876" y="18"/>
                  </a:lnTo>
                  <a:lnTo>
                    <a:pt x="2874" y="18"/>
                  </a:lnTo>
                  <a:lnTo>
                    <a:pt x="2874" y="18"/>
                  </a:lnTo>
                  <a:close/>
                  <a:moveTo>
                    <a:pt x="3160" y="18"/>
                  </a:moveTo>
                  <a:lnTo>
                    <a:pt x="3160" y="18"/>
                  </a:lnTo>
                  <a:lnTo>
                    <a:pt x="3160" y="16"/>
                  </a:lnTo>
                  <a:lnTo>
                    <a:pt x="3160" y="16"/>
                  </a:lnTo>
                  <a:lnTo>
                    <a:pt x="3162" y="16"/>
                  </a:lnTo>
                  <a:lnTo>
                    <a:pt x="3162" y="16"/>
                  </a:lnTo>
                  <a:lnTo>
                    <a:pt x="3162" y="16"/>
                  </a:lnTo>
                  <a:lnTo>
                    <a:pt x="3160" y="18"/>
                  </a:lnTo>
                  <a:lnTo>
                    <a:pt x="31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a typeface="+mn-ea"/>
                <a:cs typeface="+mn-cs"/>
              </a:endParaRPr>
            </a:p>
          </p:txBody>
        </p:sp>
      </p:grpSp>
    </p:spTree>
    <p:extLst>
      <p:ext uri="{BB962C8B-B14F-4D97-AF65-F5344CB8AC3E}">
        <p14:creationId xmlns:p14="http://schemas.microsoft.com/office/powerpoint/2010/main" val="21195080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D3FA020B-04BE-426D-AE2C-2E6EF2F1CA2C}" type="slidenum">
              <a:rPr lang="en-US">
                <a:solidFill>
                  <a:srgbClr val="000000"/>
                </a:solidFill>
              </a:rPr>
              <a:pPr>
                <a:defRPr/>
              </a:pPr>
              <a:t>‹#›</a:t>
            </a:fld>
            <a:endParaRPr lang="en-US">
              <a:solidFill>
                <a:srgbClr val="000000"/>
              </a:solidFill>
            </a:endParaRPr>
          </a:p>
        </p:txBody>
      </p:sp>
      <p:sp>
        <p:nvSpPr>
          <p:cNvPr id="4" name="Rectangle 71"/>
          <p:cNvSpPr>
            <a:spLocks noGrp="1" noChangeArrowheads="1"/>
          </p:cNvSpPr>
          <p:nvPr>
            <p:ph type="ftr" sz="quarter" idx="11"/>
          </p:nvPr>
        </p:nvSpPr>
        <p:spPr>
          <a:ln/>
        </p:spPr>
        <p:txBody>
          <a:bodyPr/>
          <a:lstStyle>
            <a:lvl1pPr>
              <a:defRPr/>
            </a:lvl1pPr>
          </a:lstStyle>
          <a:p>
            <a:pPr>
              <a:defRPr/>
            </a:pPr>
            <a:r>
              <a:rPr lang="en-US" smtClean="0">
                <a:solidFill>
                  <a:srgbClr val="000000"/>
                </a:solidFill>
              </a:rPr>
              <a:t>NetApp Confidential - Limited Use</a:t>
            </a:r>
            <a:endParaRPr lang="en-US">
              <a:solidFill>
                <a:srgbClr val="000000"/>
              </a:solidFill>
            </a:endParaRPr>
          </a:p>
        </p:txBody>
      </p:sp>
      <p:grpSp>
        <p:nvGrpSpPr>
          <p:cNvPr id="8" name="Group 7"/>
          <p:cNvGrpSpPr/>
          <p:nvPr userDrawn="1"/>
        </p:nvGrpSpPr>
        <p:grpSpPr bwMode="gray">
          <a:xfrm>
            <a:off x="347662" y="6445714"/>
            <a:ext cx="8449056" cy="107486"/>
            <a:chOff x="347662" y="6160730"/>
            <a:chExt cx="8449056" cy="107486"/>
          </a:xfrm>
        </p:grpSpPr>
        <p:sp>
          <p:nvSpPr>
            <p:cNvPr id="9" name="Freeform 5"/>
            <p:cNvSpPr>
              <a:spLocks/>
            </p:cNvSpPr>
            <p:nvPr userDrawn="1"/>
          </p:nvSpPr>
          <p:spPr bwMode="gray">
            <a:xfrm>
              <a:off x="347662" y="6160730"/>
              <a:ext cx="8449056" cy="107486"/>
            </a:xfrm>
            <a:custGeom>
              <a:avLst/>
              <a:gdLst>
                <a:gd name="T0" fmla="*/ 116 w 3930"/>
                <a:gd name="T1" fmla="*/ 4 h 50"/>
                <a:gd name="T2" fmla="*/ 258 w 3930"/>
                <a:gd name="T3" fmla="*/ 2 h 50"/>
                <a:gd name="T4" fmla="*/ 376 w 3930"/>
                <a:gd name="T5" fmla="*/ 2 h 50"/>
                <a:gd name="T6" fmla="*/ 494 w 3930"/>
                <a:gd name="T7" fmla="*/ 6 h 50"/>
                <a:gd name="T8" fmla="*/ 628 w 3930"/>
                <a:gd name="T9" fmla="*/ 8 h 50"/>
                <a:gd name="T10" fmla="*/ 774 w 3930"/>
                <a:gd name="T11" fmla="*/ 6 h 50"/>
                <a:gd name="T12" fmla="*/ 894 w 3930"/>
                <a:gd name="T13" fmla="*/ 4 h 50"/>
                <a:gd name="T14" fmla="*/ 1038 w 3930"/>
                <a:gd name="T15" fmla="*/ 4 h 50"/>
                <a:gd name="T16" fmla="*/ 1196 w 3930"/>
                <a:gd name="T17" fmla="*/ 2 h 50"/>
                <a:gd name="T18" fmla="*/ 1326 w 3930"/>
                <a:gd name="T19" fmla="*/ 4 h 50"/>
                <a:gd name="T20" fmla="*/ 1428 w 3930"/>
                <a:gd name="T21" fmla="*/ 4 h 50"/>
                <a:gd name="T22" fmla="*/ 1568 w 3930"/>
                <a:gd name="T23" fmla="*/ 6 h 50"/>
                <a:gd name="T24" fmla="*/ 1710 w 3930"/>
                <a:gd name="T25" fmla="*/ 6 h 50"/>
                <a:gd name="T26" fmla="*/ 1826 w 3930"/>
                <a:gd name="T27" fmla="*/ 8 h 50"/>
                <a:gd name="T28" fmla="*/ 1950 w 3930"/>
                <a:gd name="T29" fmla="*/ 4 h 50"/>
                <a:gd name="T30" fmla="*/ 2106 w 3930"/>
                <a:gd name="T31" fmla="*/ 4 h 50"/>
                <a:gd name="T32" fmla="*/ 2234 w 3930"/>
                <a:gd name="T33" fmla="*/ 2 h 50"/>
                <a:gd name="T34" fmla="*/ 2354 w 3930"/>
                <a:gd name="T35" fmla="*/ 2 h 50"/>
                <a:gd name="T36" fmla="*/ 2498 w 3930"/>
                <a:gd name="T37" fmla="*/ 6 h 50"/>
                <a:gd name="T38" fmla="*/ 2580 w 3930"/>
                <a:gd name="T39" fmla="*/ 4 h 50"/>
                <a:gd name="T40" fmla="*/ 2684 w 3930"/>
                <a:gd name="T41" fmla="*/ 4 h 50"/>
                <a:gd name="T42" fmla="*/ 2830 w 3930"/>
                <a:gd name="T43" fmla="*/ 4 h 50"/>
                <a:gd name="T44" fmla="*/ 2932 w 3930"/>
                <a:gd name="T45" fmla="*/ 6 h 50"/>
                <a:gd name="T46" fmla="*/ 3058 w 3930"/>
                <a:gd name="T47" fmla="*/ 6 h 50"/>
                <a:gd name="T48" fmla="*/ 3176 w 3930"/>
                <a:gd name="T49" fmla="*/ 10 h 50"/>
                <a:gd name="T50" fmla="*/ 3262 w 3930"/>
                <a:gd name="T51" fmla="*/ 14 h 50"/>
                <a:gd name="T52" fmla="*/ 3340 w 3930"/>
                <a:gd name="T53" fmla="*/ 12 h 50"/>
                <a:gd name="T54" fmla="*/ 3456 w 3930"/>
                <a:gd name="T55" fmla="*/ 18 h 50"/>
                <a:gd name="T56" fmla="*/ 3592 w 3930"/>
                <a:gd name="T57" fmla="*/ 16 h 50"/>
                <a:gd name="T58" fmla="*/ 3648 w 3930"/>
                <a:gd name="T59" fmla="*/ 16 h 50"/>
                <a:gd name="T60" fmla="*/ 3784 w 3930"/>
                <a:gd name="T61" fmla="*/ 20 h 50"/>
                <a:gd name="T62" fmla="*/ 3846 w 3930"/>
                <a:gd name="T63" fmla="*/ 24 h 50"/>
                <a:gd name="T64" fmla="*/ 3874 w 3930"/>
                <a:gd name="T65" fmla="*/ 36 h 50"/>
                <a:gd name="T66" fmla="*/ 3782 w 3930"/>
                <a:gd name="T67" fmla="*/ 42 h 50"/>
                <a:gd name="T68" fmla="*/ 3676 w 3930"/>
                <a:gd name="T69" fmla="*/ 46 h 50"/>
                <a:gd name="T70" fmla="*/ 3570 w 3930"/>
                <a:gd name="T71" fmla="*/ 48 h 50"/>
                <a:gd name="T72" fmla="*/ 3518 w 3930"/>
                <a:gd name="T73" fmla="*/ 48 h 50"/>
                <a:gd name="T74" fmla="*/ 3396 w 3930"/>
                <a:gd name="T75" fmla="*/ 48 h 50"/>
                <a:gd name="T76" fmla="*/ 3304 w 3930"/>
                <a:gd name="T77" fmla="*/ 48 h 50"/>
                <a:gd name="T78" fmla="*/ 3152 w 3930"/>
                <a:gd name="T79" fmla="*/ 40 h 50"/>
                <a:gd name="T80" fmla="*/ 3042 w 3930"/>
                <a:gd name="T81" fmla="*/ 42 h 50"/>
                <a:gd name="T82" fmla="*/ 2898 w 3930"/>
                <a:gd name="T83" fmla="*/ 36 h 50"/>
                <a:gd name="T84" fmla="*/ 2814 w 3930"/>
                <a:gd name="T85" fmla="*/ 38 h 50"/>
                <a:gd name="T86" fmla="*/ 2692 w 3930"/>
                <a:gd name="T87" fmla="*/ 36 h 50"/>
                <a:gd name="T88" fmla="*/ 2588 w 3930"/>
                <a:gd name="T89" fmla="*/ 34 h 50"/>
                <a:gd name="T90" fmla="*/ 2466 w 3930"/>
                <a:gd name="T91" fmla="*/ 38 h 50"/>
                <a:gd name="T92" fmla="*/ 2356 w 3930"/>
                <a:gd name="T93" fmla="*/ 36 h 50"/>
                <a:gd name="T94" fmla="*/ 2212 w 3930"/>
                <a:gd name="T95" fmla="*/ 40 h 50"/>
                <a:gd name="T96" fmla="*/ 2040 w 3930"/>
                <a:gd name="T97" fmla="*/ 40 h 50"/>
                <a:gd name="T98" fmla="*/ 1922 w 3930"/>
                <a:gd name="T99" fmla="*/ 40 h 50"/>
                <a:gd name="T100" fmla="*/ 1804 w 3930"/>
                <a:gd name="T101" fmla="*/ 42 h 50"/>
                <a:gd name="T102" fmla="*/ 1642 w 3930"/>
                <a:gd name="T103" fmla="*/ 44 h 50"/>
                <a:gd name="T104" fmla="*/ 1492 w 3930"/>
                <a:gd name="T105" fmla="*/ 46 h 50"/>
                <a:gd name="T106" fmla="*/ 1354 w 3930"/>
                <a:gd name="T107" fmla="*/ 44 h 50"/>
                <a:gd name="T108" fmla="*/ 1180 w 3930"/>
                <a:gd name="T109" fmla="*/ 44 h 50"/>
                <a:gd name="T110" fmla="*/ 1052 w 3930"/>
                <a:gd name="T111" fmla="*/ 46 h 50"/>
                <a:gd name="T112" fmla="*/ 936 w 3930"/>
                <a:gd name="T113" fmla="*/ 44 h 50"/>
                <a:gd name="T114" fmla="*/ 790 w 3930"/>
                <a:gd name="T115" fmla="*/ 40 h 50"/>
                <a:gd name="T116" fmla="*/ 636 w 3930"/>
                <a:gd name="T117" fmla="*/ 42 h 50"/>
                <a:gd name="T118" fmla="*/ 494 w 3930"/>
                <a:gd name="T119" fmla="*/ 46 h 50"/>
                <a:gd name="T120" fmla="*/ 362 w 3930"/>
                <a:gd name="T121" fmla="*/ 42 h 50"/>
                <a:gd name="T122" fmla="*/ 222 w 3930"/>
                <a:gd name="T123" fmla="*/ 40 h 50"/>
                <a:gd name="T124" fmla="*/ 70 w 3930"/>
                <a:gd name="T1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0" h="50">
                  <a:moveTo>
                    <a:pt x="2" y="14"/>
                  </a:moveTo>
                  <a:lnTo>
                    <a:pt x="2" y="14"/>
                  </a:lnTo>
                  <a:lnTo>
                    <a:pt x="0" y="14"/>
                  </a:lnTo>
                  <a:lnTo>
                    <a:pt x="0" y="14"/>
                  </a:lnTo>
                  <a:lnTo>
                    <a:pt x="2" y="10"/>
                  </a:lnTo>
                  <a:lnTo>
                    <a:pt x="2" y="10"/>
                  </a:lnTo>
                  <a:lnTo>
                    <a:pt x="2" y="8"/>
                  </a:lnTo>
                  <a:lnTo>
                    <a:pt x="2" y="8"/>
                  </a:lnTo>
                  <a:lnTo>
                    <a:pt x="4" y="8"/>
                  </a:lnTo>
                  <a:lnTo>
                    <a:pt x="4" y="8"/>
                  </a:lnTo>
                  <a:lnTo>
                    <a:pt x="4" y="6"/>
                  </a:lnTo>
                  <a:lnTo>
                    <a:pt x="4" y="6"/>
                  </a:lnTo>
                  <a:lnTo>
                    <a:pt x="8" y="4"/>
                  </a:lnTo>
                  <a:lnTo>
                    <a:pt x="8" y="4"/>
                  </a:lnTo>
                  <a:lnTo>
                    <a:pt x="8" y="4"/>
                  </a:lnTo>
                  <a:lnTo>
                    <a:pt x="8" y="4"/>
                  </a:lnTo>
                  <a:lnTo>
                    <a:pt x="10" y="2"/>
                  </a:lnTo>
                  <a:lnTo>
                    <a:pt x="10" y="2"/>
                  </a:lnTo>
                  <a:lnTo>
                    <a:pt x="14" y="2"/>
                  </a:lnTo>
                  <a:lnTo>
                    <a:pt x="14" y="2"/>
                  </a:lnTo>
                  <a:lnTo>
                    <a:pt x="16" y="2"/>
                  </a:lnTo>
                  <a:lnTo>
                    <a:pt x="16" y="2"/>
                  </a:lnTo>
                  <a:lnTo>
                    <a:pt x="18" y="2"/>
                  </a:lnTo>
                  <a:lnTo>
                    <a:pt x="18" y="2"/>
                  </a:lnTo>
                  <a:lnTo>
                    <a:pt x="20" y="0"/>
                  </a:lnTo>
                  <a:lnTo>
                    <a:pt x="20" y="0"/>
                  </a:lnTo>
                  <a:lnTo>
                    <a:pt x="26" y="2"/>
                  </a:lnTo>
                  <a:lnTo>
                    <a:pt x="26" y="2"/>
                  </a:lnTo>
                  <a:lnTo>
                    <a:pt x="28" y="2"/>
                  </a:lnTo>
                  <a:lnTo>
                    <a:pt x="28" y="2"/>
                  </a:lnTo>
                  <a:lnTo>
                    <a:pt x="30" y="2"/>
                  </a:lnTo>
                  <a:lnTo>
                    <a:pt x="30" y="2"/>
                  </a:lnTo>
                  <a:lnTo>
                    <a:pt x="32" y="2"/>
                  </a:lnTo>
                  <a:lnTo>
                    <a:pt x="32" y="2"/>
                  </a:lnTo>
                  <a:lnTo>
                    <a:pt x="34" y="2"/>
                  </a:lnTo>
                  <a:lnTo>
                    <a:pt x="34" y="2"/>
                  </a:lnTo>
                  <a:lnTo>
                    <a:pt x="36" y="2"/>
                  </a:lnTo>
                  <a:lnTo>
                    <a:pt x="36" y="2"/>
                  </a:lnTo>
                  <a:lnTo>
                    <a:pt x="38" y="2"/>
                  </a:lnTo>
                  <a:lnTo>
                    <a:pt x="38" y="2"/>
                  </a:lnTo>
                  <a:lnTo>
                    <a:pt x="40" y="2"/>
                  </a:lnTo>
                  <a:lnTo>
                    <a:pt x="40" y="2"/>
                  </a:lnTo>
                  <a:lnTo>
                    <a:pt x="46" y="2"/>
                  </a:lnTo>
                  <a:lnTo>
                    <a:pt x="46" y="2"/>
                  </a:lnTo>
                  <a:lnTo>
                    <a:pt x="48" y="2"/>
                  </a:lnTo>
                  <a:lnTo>
                    <a:pt x="48" y="2"/>
                  </a:lnTo>
                  <a:lnTo>
                    <a:pt x="50" y="2"/>
                  </a:lnTo>
                  <a:lnTo>
                    <a:pt x="50" y="2"/>
                  </a:lnTo>
                  <a:lnTo>
                    <a:pt x="60" y="0"/>
                  </a:lnTo>
                  <a:lnTo>
                    <a:pt x="60" y="0"/>
                  </a:lnTo>
                  <a:lnTo>
                    <a:pt x="62" y="0"/>
                  </a:lnTo>
                  <a:lnTo>
                    <a:pt x="62" y="0"/>
                  </a:lnTo>
                  <a:lnTo>
                    <a:pt x="66" y="0"/>
                  </a:lnTo>
                  <a:lnTo>
                    <a:pt x="66" y="0"/>
                  </a:lnTo>
                  <a:lnTo>
                    <a:pt x="70" y="2"/>
                  </a:lnTo>
                  <a:lnTo>
                    <a:pt x="70" y="2"/>
                  </a:lnTo>
                  <a:lnTo>
                    <a:pt x="72" y="2"/>
                  </a:lnTo>
                  <a:lnTo>
                    <a:pt x="76" y="2"/>
                  </a:lnTo>
                  <a:lnTo>
                    <a:pt x="76" y="2"/>
                  </a:lnTo>
                  <a:lnTo>
                    <a:pt x="80" y="4"/>
                  </a:lnTo>
                  <a:lnTo>
                    <a:pt x="80" y="4"/>
                  </a:lnTo>
                  <a:lnTo>
                    <a:pt x="82" y="2"/>
                  </a:lnTo>
                  <a:lnTo>
                    <a:pt x="84" y="2"/>
                  </a:lnTo>
                  <a:lnTo>
                    <a:pt x="84" y="2"/>
                  </a:lnTo>
                  <a:lnTo>
                    <a:pt x="86" y="2"/>
                  </a:lnTo>
                  <a:lnTo>
                    <a:pt x="86" y="2"/>
                  </a:lnTo>
                  <a:lnTo>
                    <a:pt x="90" y="4"/>
                  </a:lnTo>
                  <a:lnTo>
                    <a:pt x="90" y="4"/>
                  </a:lnTo>
                  <a:lnTo>
                    <a:pt x="92" y="4"/>
                  </a:lnTo>
                  <a:lnTo>
                    <a:pt x="92" y="4"/>
                  </a:lnTo>
                  <a:lnTo>
                    <a:pt x="94" y="4"/>
                  </a:lnTo>
                  <a:lnTo>
                    <a:pt x="94" y="4"/>
                  </a:lnTo>
                  <a:lnTo>
                    <a:pt x="98" y="2"/>
                  </a:lnTo>
                  <a:lnTo>
                    <a:pt x="98" y="2"/>
                  </a:lnTo>
                  <a:lnTo>
                    <a:pt x="102" y="4"/>
                  </a:lnTo>
                  <a:lnTo>
                    <a:pt x="106" y="4"/>
                  </a:lnTo>
                  <a:lnTo>
                    <a:pt x="106" y="4"/>
                  </a:lnTo>
                  <a:lnTo>
                    <a:pt x="108" y="4"/>
                  </a:lnTo>
                  <a:lnTo>
                    <a:pt x="108" y="4"/>
                  </a:lnTo>
                  <a:lnTo>
                    <a:pt x="110" y="4"/>
                  </a:lnTo>
                  <a:lnTo>
                    <a:pt x="112" y="6"/>
                  </a:lnTo>
                  <a:lnTo>
                    <a:pt x="112" y="6"/>
                  </a:lnTo>
                  <a:lnTo>
                    <a:pt x="116" y="4"/>
                  </a:lnTo>
                  <a:lnTo>
                    <a:pt x="116" y="4"/>
                  </a:lnTo>
                  <a:lnTo>
                    <a:pt x="120" y="4"/>
                  </a:lnTo>
                  <a:lnTo>
                    <a:pt x="120" y="4"/>
                  </a:lnTo>
                  <a:lnTo>
                    <a:pt x="124" y="4"/>
                  </a:lnTo>
                  <a:lnTo>
                    <a:pt x="124" y="4"/>
                  </a:lnTo>
                  <a:lnTo>
                    <a:pt x="128" y="4"/>
                  </a:lnTo>
                  <a:lnTo>
                    <a:pt x="134" y="4"/>
                  </a:lnTo>
                  <a:lnTo>
                    <a:pt x="134" y="4"/>
                  </a:lnTo>
                  <a:lnTo>
                    <a:pt x="136" y="4"/>
                  </a:lnTo>
                  <a:lnTo>
                    <a:pt x="136" y="4"/>
                  </a:lnTo>
                  <a:lnTo>
                    <a:pt x="138" y="2"/>
                  </a:lnTo>
                  <a:lnTo>
                    <a:pt x="138" y="2"/>
                  </a:lnTo>
                  <a:lnTo>
                    <a:pt x="142" y="4"/>
                  </a:lnTo>
                  <a:lnTo>
                    <a:pt x="142" y="4"/>
                  </a:lnTo>
                  <a:lnTo>
                    <a:pt x="146" y="2"/>
                  </a:lnTo>
                  <a:lnTo>
                    <a:pt x="146" y="2"/>
                  </a:lnTo>
                  <a:lnTo>
                    <a:pt x="148" y="2"/>
                  </a:lnTo>
                  <a:lnTo>
                    <a:pt x="148" y="2"/>
                  </a:lnTo>
                  <a:lnTo>
                    <a:pt x="150" y="2"/>
                  </a:lnTo>
                  <a:lnTo>
                    <a:pt x="150" y="2"/>
                  </a:lnTo>
                  <a:lnTo>
                    <a:pt x="156" y="4"/>
                  </a:lnTo>
                  <a:lnTo>
                    <a:pt x="156" y="4"/>
                  </a:lnTo>
                  <a:lnTo>
                    <a:pt x="158" y="2"/>
                  </a:lnTo>
                  <a:lnTo>
                    <a:pt x="158" y="2"/>
                  </a:lnTo>
                  <a:lnTo>
                    <a:pt x="164" y="2"/>
                  </a:lnTo>
                  <a:lnTo>
                    <a:pt x="164" y="2"/>
                  </a:lnTo>
                  <a:lnTo>
                    <a:pt x="168" y="2"/>
                  </a:lnTo>
                  <a:lnTo>
                    <a:pt x="174" y="4"/>
                  </a:lnTo>
                  <a:lnTo>
                    <a:pt x="174" y="4"/>
                  </a:lnTo>
                  <a:lnTo>
                    <a:pt x="178" y="2"/>
                  </a:lnTo>
                  <a:lnTo>
                    <a:pt x="178" y="2"/>
                  </a:lnTo>
                  <a:lnTo>
                    <a:pt x="180" y="4"/>
                  </a:lnTo>
                  <a:lnTo>
                    <a:pt x="180" y="4"/>
                  </a:lnTo>
                  <a:lnTo>
                    <a:pt x="182" y="2"/>
                  </a:lnTo>
                  <a:lnTo>
                    <a:pt x="182" y="2"/>
                  </a:lnTo>
                  <a:lnTo>
                    <a:pt x="186" y="2"/>
                  </a:lnTo>
                  <a:lnTo>
                    <a:pt x="186" y="2"/>
                  </a:lnTo>
                  <a:lnTo>
                    <a:pt x="188" y="4"/>
                  </a:lnTo>
                  <a:lnTo>
                    <a:pt x="188" y="4"/>
                  </a:lnTo>
                  <a:lnTo>
                    <a:pt x="190" y="2"/>
                  </a:lnTo>
                  <a:lnTo>
                    <a:pt x="190" y="2"/>
                  </a:lnTo>
                  <a:lnTo>
                    <a:pt x="192" y="2"/>
                  </a:lnTo>
                  <a:lnTo>
                    <a:pt x="192" y="2"/>
                  </a:lnTo>
                  <a:lnTo>
                    <a:pt x="194" y="2"/>
                  </a:lnTo>
                  <a:lnTo>
                    <a:pt x="194" y="2"/>
                  </a:lnTo>
                  <a:lnTo>
                    <a:pt x="196" y="2"/>
                  </a:lnTo>
                  <a:lnTo>
                    <a:pt x="196" y="2"/>
                  </a:lnTo>
                  <a:lnTo>
                    <a:pt x="200" y="2"/>
                  </a:lnTo>
                  <a:lnTo>
                    <a:pt x="200" y="2"/>
                  </a:lnTo>
                  <a:lnTo>
                    <a:pt x="204" y="4"/>
                  </a:lnTo>
                  <a:lnTo>
                    <a:pt x="204" y="4"/>
                  </a:lnTo>
                  <a:lnTo>
                    <a:pt x="210" y="2"/>
                  </a:lnTo>
                  <a:lnTo>
                    <a:pt x="210" y="2"/>
                  </a:lnTo>
                  <a:lnTo>
                    <a:pt x="212" y="2"/>
                  </a:lnTo>
                  <a:lnTo>
                    <a:pt x="212" y="2"/>
                  </a:lnTo>
                  <a:lnTo>
                    <a:pt x="214" y="2"/>
                  </a:lnTo>
                  <a:lnTo>
                    <a:pt x="214" y="2"/>
                  </a:lnTo>
                  <a:lnTo>
                    <a:pt x="214" y="2"/>
                  </a:lnTo>
                  <a:lnTo>
                    <a:pt x="214" y="2"/>
                  </a:lnTo>
                  <a:lnTo>
                    <a:pt x="214" y="4"/>
                  </a:lnTo>
                  <a:lnTo>
                    <a:pt x="214" y="4"/>
                  </a:lnTo>
                  <a:lnTo>
                    <a:pt x="216" y="4"/>
                  </a:lnTo>
                  <a:lnTo>
                    <a:pt x="216" y="4"/>
                  </a:lnTo>
                  <a:lnTo>
                    <a:pt x="218" y="4"/>
                  </a:lnTo>
                  <a:lnTo>
                    <a:pt x="218" y="4"/>
                  </a:lnTo>
                  <a:lnTo>
                    <a:pt x="224" y="4"/>
                  </a:lnTo>
                  <a:lnTo>
                    <a:pt x="224" y="4"/>
                  </a:lnTo>
                  <a:lnTo>
                    <a:pt x="226" y="0"/>
                  </a:lnTo>
                  <a:lnTo>
                    <a:pt x="226" y="0"/>
                  </a:lnTo>
                  <a:lnTo>
                    <a:pt x="232" y="0"/>
                  </a:lnTo>
                  <a:lnTo>
                    <a:pt x="232" y="0"/>
                  </a:lnTo>
                  <a:lnTo>
                    <a:pt x="234" y="0"/>
                  </a:lnTo>
                  <a:lnTo>
                    <a:pt x="234" y="0"/>
                  </a:lnTo>
                  <a:lnTo>
                    <a:pt x="238" y="2"/>
                  </a:lnTo>
                  <a:lnTo>
                    <a:pt x="238" y="2"/>
                  </a:lnTo>
                  <a:lnTo>
                    <a:pt x="244" y="2"/>
                  </a:lnTo>
                  <a:lnTo>
                    <a:pt x="244" y="2"/>
                  </a:lnTo>
                  <a:lnTo>
                    <a:pt x="248" y="2"/>
                  </a:lnTo>
                  <a:lnTo>
                    <a:pt x="248" y="2"/>
                  </a:lnTo>
                  <a:lnTo>
                    <a:pt x="252" y="2"/>
                  </a:lnTo>
                  <a:lnTo>
                    <a:pt x="252" y="2"/>
                  </a:lnTo>
                  <a:lnTo>
                    <a:pt x="256" y="2"/>
                  </a:lnTo>
                  <a:lnTo>
                    <a:pt x="256" y="2"/>
                  </a:lnTo>
                  <a:lnTo>
                    <a:pt x="258" y="2"/>
                  </a:lnTo>
                  <a:lnTo>
                    <a:pt x="258" y="2"/>
                  </a:lnTo>
                  <a:lnTo>
                    <a:pt x="258" y="2"/>
                  </a:lnTo>
                  <a:lnTo>
                    <a:pt x="258" y="2"/>
                  </a:lnTo>
                  <a:lnTo>
                    <a:pt x="258" y="2"/>
                  </a:lnTo>
                  <a:lnTo>
                    <a:pt x="258" y="2"/>
                  </a:lnTo>
                  <a:lnTo>
                    <a:pt x="260" y="2"/>
                  </a:lnTo>
                  <a:lnTo>
                    <a:pt x="260" y="2"/>
                  </a:lnTo>
                  <a:lnTo>
                    <a:pt x="262" y="2"/>
                  </a:lnTo>
                  <a:lnTo>
                    <a:pt x="262" y="2"/>
                  </a:lnTo>
                  <a:lnTo>
                    <a:pt x="268" y="2"/>
                  </a:lnTo>
                  <a:lnTo>
                    <a:pt x="268" y="2"/>
                  </a:lnTo>
                  <a:lnTo>
                    <a:pt x="268" y="2"/>
                  </a:lnTo>
                  <a:lnTo>
                    <a:pt x="268" y="2"/>
                  </a:lnTo>
                  <a:lnTo>
                    <a:pt x="270" y="2"/>
                  </a:lnTo>
                  <a:lnTo>
                    <a:pt x="270" y="2"/>
                  </a:lnTo>
                  <a:lnTo>
                    <a:pt x="276" y="2"/>
                  </a:lnTo>
                  <a:lnTo>
                    <a:pt x="276" y="2"/>
                  </a:lnTo>
                  <a:lnTo>
                    <a:pt x="276" y="2"/>
                  </a:lnTo>
                  <a:lnTo>
                    <a:pt x="276" y="2"/>
                  </a:lnTo>
                  <a:lnTo>
                    <a:pt x="278" y="2"/>
                  </a:lnTo>
                  <a:lnTo>
                    <a:pt x="278" y="2"/>
                  </a:lnTo>
                  <a:lnTo>
                    <a:pt x="280" y="2"/>
                  </a:lnTo>
                  <a:lnTo>
                    <a:pt x="280" y="2"/>
                  </a:lnTo>
                  <a:lnTo>
                    <a:pt x="280" y="4"/>
                  </a:lnTo>
                  <a:lnTo>
                    <a:pt x="280" y="4"/>
                  </a:lnTo>
                  <a:lnTo>
                    <a:pt x="282" y="2"/>
                  </a:lnTo>
                  <a:lnTo>
                    <a:pt x="282" y="2"/>
                  </a:lnTo>
                  <a:lnTo>
                    <a:pt x="288" y="2"/>
                  </a:lnTo>
                  <a:lnTo>
                    <a:pt x="288" y="2"/>
                  </a:lnTo>
                  <a:lnTo>
                    <a:pt x="290" y="2"/>
                  </a:lnTo>
                  <a:lnTo>
                    <a:pt x="290" y="2"/>
                  </a:lnTo>
                  <a:lnTo>
                    <a:pt x="296" y="2"/>
                  </a:lnTo>
                  <a:lnTo>
                    <a:pt x="296" y="2"/>
                  </a:lnTo>
                  <a:lnTo>
                    <a:pt x="298" y="2"/>
                  </a:lnTo>
                  <a:lnTo>
                    <a:pt x="298" y="2"/>
                  </a:lnTo>
                  <a:lnTo>
                    <a:pt x="298" y="2"/>
                  </a:lnTo>
                  <a:lnTo>
                    <a:pt x="298" y="2"/>
                  </a:lnTo>
                  <a:lnTo>
                    <a:pt x="302" y="2"/>
                  </a:lnTo>
                  <a:lnTo>
                    <a:pt x="302" y="2"/>
                  </a:lnTo>
                  <a:lnTo>
                    <a:pt x="306" y="2"/>
                  </a:lnTo>
                  <a:lnTo>
                    <a:pt x="306" y="2"/>
                  </a:lnTo>
                  <a:lnTo>
                    <a:pt x="310" y="2"/>
                  </a:lnTo>
                  <a:lnTo>
                    <a:pt x="312" y="2"/>
                  </a:lnTo>
                  <a:lnTo>
                    <a:pt x="312" y="2"/>
                  </a:lnTo>
                  <a:lnTo>
                    <a:pt x="318" y="2"/>
                  </a:lnTo>
                  <a:lnTo>
                    <a:pt x="322" y="2"/>
                  </a:lnTo>
                  <a:lnTo>
                    <a:pt x="322" y="2"/>
                  </a:lnTo>
                  <a:lnTo>
                    <a:pt x="324" y="4"/>
                  </a:lnTo>
                  <a:lnTo>
                    <a:pt x="324" y="4"/>
                  </a:lnTo>
                  <a:lnTo>
                    <a:pt x="324" y="2"/>
                  </a:lnTo>
                  <a:lnTo>
                    <a:pt x="326" y="2"/>
                  </a:lnTo>
                  <a:lnTo>
                    <a:pt x="326" y="2"/>
                  </a:lnTo>
                  <a:lnTo>
                    <a:pt x="332" y="2"/>
                  </a:lnTo>
                  <a:lnTo>
                    <a:pt x="332" y="2"/>
                  </a:lnTo>
                  <a:lnTo>
                    <a:pt x="336" y="2"/>
                  </a:lnTo>
                  <a:lnTo>
                    <a:pt x="342" y="2"/>
                  </a:lnTo>
                  <a:lnTo>
                    <a:pt x="342" y="2"/>
                  </a:lnTo>
                  <a:lnTo>
                    <a:pt x="344" y="2"/>
                  </a:lnTo>
                  <a:lnTo>
                    <a:pt x="348" y="2"/>
                  </a:lnTo>
                  <a:lnTo>
                    <a:pt x="348" y="2"/>
                  </a:lnTo>
                  <a:lnTo>
                    <a:pt x="352" y="2"/>
                  </a:lnTo>
                  <a:lnTo>
                    <a:pt x="352" y="2"/>
                  </a:lnTo>
                  <a:lnTo>
                    <a:pt x="354" y="2"/>
                  </a:lnTo>
                  <a:lnTo>
                    <a:pt x="354" y="2"/>
                  </a:lnTo>
                  <a:lnTo>
                    <a:pt x="358" y="2"/>
                  </a:lnTo>
                  <a:lnTo>
                    <a:pt x="360" y="2"/>
                  </a:lnTo>
                  <a:lnTo>
                    <a:pt x="360" y="2"/>
                  </a:lnTo>
                  <a:lnTo>
                    <a:pt x="360" y="4"/>
                  </a:lnTo>
                  <a:lnTo>
                    <a:pt x="360" y="6"/>
                  </a:lnTo>
                  <a:lnTo>
                    <a:pt x="360" y="6"/>
                  </a:lnTo>
                  <a:lnTo>
                    <a:pt x="362" y="4"/>
                  </a:lnTo>
                  <a:lnTo>
                    <a:pt x="364" y="2"/>
                  </a:lnTo>
                  <a:lnTo>
                    <a:pt x="364" y="2"/>
                  </a:lnTo>
                  <a:lnTo>
                    <a:pt x="370" y="2"/>
                  </a:lnTo>
                  <a:lnTo>
                    <a:pt x="370" y="2"/>
                  </a:lnTo>
                  <a:lnTo>
                    <a:pt x="370" y="2"/>
                  </a:lnTo>
                  <a:lnTo>
                    <a:pt x="370" y="2"/>
                  </a:lnTo>
                  <a:lnTo>
                    <a:pt x="370" y="2"/>
                  </a:lnTo>
                  <a:lnTo>
                    <a:pt x="370" y="2"/>
                  </a:lnTo>
                  <a:lnTo>
                    <a:pt x="370" y="2"/>
                  </a:lnTo>
                  <a:lnTo>
                    <a:pt x="370" y="2"/>
                  </a:lnTo>
                  <a:lnTo>
                    <a:pt x="374" y="4"/>
                  </a:lnTo>
                  <a:lnTo>
                    <a:pt x="374" y="4"/>
                  </a:lnTo>
                  <a:lnTo>
                    <a:pt x="376" y="2"/>
                  </a:lnTo>
                  <a:lnTo>
                    <a:pt x="376" y="2"/>
                  </a:lnTo>
                  <a:lnTo>
                    <a:pt x="378" y="4"/>
                  </a:lnTo>
                  <a:lnTo>
                    <a:pt x="378" y="4"/>
                  </a:lnTo>
                  <a:lnTo>
                    <a:pt x="384" y="4"/>
                  </a:lnTo>
                  <a:lnTo>
                    <a:pt x="384" y="4"/>
                  </a:lnTo>
                  <a:lnTo>
                    <a:pt x="386" y="4"/>
                  </a:lnTo>
                  <a:lnTo>
                    <a:pt x="386" y="4"/>
                  </a:lnTo>
                  <a:lnTo>
                    <a:pt x="390" y="4"/>
                  </a:lnTo>
                  <a:lnTo>
                    <a:pt x="390" y="4"/>
                  </a:lnTo>
                  <a:lnTo>
                    <a:pt x="392" y="4"/>
                  </a:lnTo>
                  <a:lnTo>
                    <a:pt x="392" y="4"/>
                  </a:lnTo>
                  <a:lnTo>
                    <a:pt x="392" y="4"/>
                  </a:lnTo>
                  <a:lnTo>
                    <a:pt x="392" y="4"/>
                  </a:lnTo>
                  <a:lnTo>
                    <a:pt x="394" y="4"/>
                  </a:lnTo>
                  <a:lnTo>
                    <a:pt x="394" y="4"/>
                  </a:lnTo>
                  <a:lnTo>
                    <a:pt x="394" y="4"/>
                  </a:lnTo>
                  <a:lnTo>
                    <a:pt x="394" y="4"/>
                  </a:lnTo>
                  <a:lnTo>
                    <a:pt x="396" y="6"/>
                  </a:lnTo>
                  <a:lnTo>
                    <a:pt x="396" y="6"/>
                  </a:lnTo>
                  <a:lnTo>
                    <a:pt x="398" y="6"/>
                  </a:lnTo>
                  <a:lnTo>
                    <a:pt x="398" y="6"/>
                  </a:lnTo>
                  <a:lnTo>
                    <a:pt x="398" y="6"/>
                  </a:lnTo>
                  <a:lnTo>
                    <a:pt x="398" y="6"/>
                  </a:lnTo>
                  <a:lnTo>
                    <a:pt x="402" y="4"/>
                  </a:lnTo>
                  <a:lnTo>
                    <a:pt x="402" y="4"/>
                  </a:lnTo>
                  <a:lnTo>
                    <a:pt x="406" y="6"/>
                  </a:lnTo>
                  <a:lnTo>
                    <a:pt x="406" y="6"/>
                  </a:lnTo>
                  <a:lnTo>
                    <a:pt x="408" y="4"/>
                  </a:lnTo>
                  <a:lnTo>
                    <a:pt x="408" y="4"/>
                  </a:lnTo>
                  <a:lnTo>
                    <a:pt x="410" y="6"/>
                  </a:lnTo>
                  <a:lnTo>
                    <a:pt x="410" y="6"/>
                  </a:lnTo>
                  <a:lnTo>
                    <a:pt x="410" y="6"/>
                  </a:lnTo>
                  <a:lnTo>
                    <a:pt x="412" y="6"/>
                  </a:lnTo>
                  <a:lnTo>
                    <a:pt x="412" y="4"/>
                  </a:lnTo>
                  <a:lnTo>
                    <a:pt x="412" y="4"/>
                  </a:lnTo>
                  <a:lnTo>
                    <a:pt x="420" y="4"/>
                  </a:lnTo>
                  <a:lnTo>
                    <a:pt x="420" y="4"/>
                  </a:lnTo>
                  <a:lnTo>
                    <a:pt x="424" y="4"/>
                  </a:lnTo>
                  <a:lnTo>
                    <a:pt x="424" y="4"/>
                  </a:lnTo>
                  <a:lnTo>
                    <a:pt x="428" y="6"/>
                  </a:lnTo>
                  <a:lnTo>
                    <a:pt x="428" y="6"/>
                  </a:lnTo>
                  <a:lnTo>
                    <a:pt x="430" y="4"/>
                  </a:lnTo>
                  <a:lnTo>
                    <a:pt x="430" y="4"/>
                  </a:lnTo>
                  <a:lnTo>
                    <a:pt x="432" y="6"/>
                  </a:lnTo>
                  <a:lnTo>
                    <a:pt x="432" y="6"/>
                  </a:lnTo>
                  <a:lnTo>
                    <a:pt x="436" y="4"/>
                  </a:lnTo>
                  <a:lnTo>
                    <a:pt x="436" y="4"/>
                  </a:lnTo>
                  <a:lnTo>
                    <a:pt x="442" y="4"/>
                  </a:lnTo>
                  <a:lnTo>
                    <a:pt x="442" y="4"/>
                  </a:lnTo>
                  <a:lnTo>
                    <a:pt x="446" y="4"/>
                  </a:lnTo>
                  <a:lnTo>
                    <a:pt x="446" y="4"/>
                  </a:lnTo>
                  <a:lnTo>
                    <a:pt x="448" y="4"/>
                  </a:lnTo>
                  <a:lnTo>
                    <a:pt x="448" y="4"/>
                  </a:lnTo>
                  <a:lnTo>
                    <a:pt x="450" y="6"/>
                  </a:lnTo>
                  <a:lnTo>
                    <a:pt x="450" y="6"/>
                  </a:lnTo>
                  <a:lnTo>
                    <a:pt x="452" y="6"/>
                  </a:lnTo>
                  <a:lnTo>
                    <a:pt x="452" y="6"/>
                  </a:lnTo>
                  <a:lnTo>
                    <a:pt x="452" y="6"/>
                  </a:lnTo>
                  <a:lnTo>
                    <a:pt x="452" y="6"/>
                  </a:lnTo>
                  <a:lnTo>
                    <a:pt x="458" y="6"/>
                  </a:lnTo>
                  <a:lnTo>
                    <a:pt x="458" y="6"/>
                  </a:lnTo>
                  <a:lnTo>
                    <a:pt x="458" y="8"/>
                  </a:lnTo>
                  <a:lnTo>
                    <a:pt x="458" y="8"/>
                  </a:lnTo>
                  <a:lnTo>
                    <a:pt x="460" y="6"/>
                  </a:lnTo>
                  <a:lnTo>
                    <a:pt x="460" y="6"/>
                  </a:lnTo>
                  <a:lnTo>
                    <a:pt x="464" y="8"/>
                  </a:lnTo>
                  <a:lnTo>
                    <a:pt x="464" y="8"/>
                  </a:lnTo>
                  <a:lnTo>
                    <a:pt x="468" y="6"/>
                  </a:lnTo>
                  <a:lnTo>
                    <a:pt x="468" y="6"/>
                  </a:lnTo>
                  <a:lnTo>
                    <a:pt x="472" y="6"/>
                  </a:lnTo>
                  <a:lnTo>
                    <a:pt x="472" y="6"/>
                  </a:lnTo>
                  <a:lnTo>
                    <a:pt x="476" y="6"/>
                  </a:lnTo>
                  <a:lnTo>
                    <a:pt x="476" y="6"/>
                  </a:lnTo>
                  <a:lnTo>
                    <a:pt x="478" y="6"/>
                  </a:lnTo>
                  <a:lnTo>
                    <a:pt x="478" y="6"/>
                  </a:lnTo>
                  <a:lnTo>
                    <a:pt x="482" y="6"/>
                  </a:lnTo>
                  <a:lnTo>
                    <a:pt x="482" y="6"/>
                  </a:lnTo>
                  <a:lnTo>
                    <a:pt x="484" y="6"/>
                  </a:lnTo>
                  <a:lnTo>
                    <a:pt x="484" y="6"/>
                  </a:lnTo>
                  <a:lnTo>
                    <a:pt x="490" y="4"/>
                  </a:lnTo>
                  <a:lnTo>
                    <a:pt x="490" y="4"/>
                  </a:lnTo>
                  <a:lnTo>
                    <a:pt x="490" y="6"/>
                  </a:lnTo>
                  <a:lnTo>
                    <a:pt x="490" y="6"/>
                  </a:lnTo>
                  <a:lnTo>
                    <a:pt x="494" y="6"/>
                  </a:lnTo>
                  <a:lnTo>
                    <a:pt x="494" y="6"/>
                  </a:lnTo>
                  <a:lnTo>
                    <a:pt x="498" y="6"/>
                  </a:lnTo>
                  <a:lnTo>
                    <a:pt x="498" y="6"/>
                  </a:lnTo>
                  <a:lnTo>
                    <a:pt x="506" y="6"/>
                  </a:lnTo>
                  <a:lnTo>
                    <a:pt x="516" y="6"/>
                  </a:lnTo>
                  <a:lnTo>
                    <a:pt x="516" y="6"/>
                  </a:lnTo>
                  <a:lnTo>
                    <a:pt x="518" y="6"/>
                  </a:lnTo>
                  <a:lnTo>
                    <a:pt x="518" y="6"/>
                  </a:lnTo>
                  <a:lnTo>
                    <a:pt x="522" y="6"/>
                  </a:lnTo>
                  <a:lnTo>
                    <a:pt x="522" y="6"/>
                  </a:lnTo>
                  <a:lnTo>
                    <a:pt x="522" y="6"/>
                  </a:lnTo>
                  <a:lnTo>
                    <a:pt x="524" y="6"/>
                  </a:lnTo>
                  <a:lnTo>
                    <a:pt x="524" y="6"/>
                  </a:lnTo>
                  <a:lnTo>
                    <a:pt x="526" y="6"/>
                  </a:lnTo>
                  <a:lnTo>
                    <a:pt x="526" y="6"/>
                  </a:lnTo>
                  <a:lnTo>
                    <a:pt x="528" y="6"/>
                  </a:lnTo>
                  <a:lnTo>
                    <a:pt x="528" y="6"/>
                  </a:lnTo>
                  <a:lnTo>
                    <a:pt x="530" y="6"/>
                  </a:lnTo>
                  <a:lnTo>
                    <a:pt x="530" y="6"/>
                  </a:lnTo>
                  <a:lnTo>
                    <a:pt x="532" y="6"/>
                  </a:lnTo>
                  <a:lnTo>
                    <a:pt x="532" y="6"/>
                  </a:lnTo>
                  <a:lnTo>
                    <a:pt x="534" y="6"/>
                  </a:lnTo>
                  <a:lnTo>
                    <a:pt x="534" y="6"/>
                  </a:lnTo>
                  <a:lnTo>
                    <a:pt x="536" y="6"/>
                  </a:lnTo>
                  <a:lnTo>
                    <a:pt x="536" y="6"/>
                  </a:lnTo>
                  <a:lnTo>
                    <a:pt x="540" y="4"/>
                  </a:lnTo>
                  <a:lnTo>
                    <a:pt x="540" y="4"/>
                  </a:lnTo>
                  <a:lnTo>
                    <a:pt x="542" y="4"/>
                  </a:lnTo>
                  <a:lnTo>
                    <a:pt x="542" y="4"/>
                  </a:lnTo>
                  <a:lnTo>
                    <a:pt x="544" y="4"/>
                  </a:lnTo>
                  <a:lnTo>
                    <a:pt x="544" y="4"/>
                  </a:lnTo>
                  <a:lnTo>
                    <a:pt x="548" y="4"/>
                  </a:lnTo>
                  <a:lnTo>
                    <a:pt x="548" y="4"/>
                  </a:lnTo>
                  <a:lnTo>
                    <a:pt x="550" y="4"/>
                  </a:lnTo>
                  <a:lnTo>
                    <a:pt x="550" y="4"/>
                  </a:lnTo>
                  <a:lnTo>
                    <a:pt x="556" y="4"/>
                  </a:lnTo>
                  <a:lnTo>
                    <a:pt x="560" y="4"/>
                  </a:lnTo>
                  <a:lnTo>
                    <a:pt x="560" y="4"/>
                  </a:lnTo>
                  <a:lnTo>
                    <a:pt x="562" y="6"/>
                  </a:lnTo>
                  <a:lnTo>
                    <a:pt x="562" y="6"/>
                  </a:lnTo>
                  <a:lnTo>
                    <a:pt x="568" y="6"/>
                  </a:lnTo>
                  <a:lnTo>
                    <a:pt x="568" y="6"/>
                  </a:lnTo>
                  <a:lnTo>
                    <a:pt x="570" y="4"/>
                  </a:lnTo>
                  <a:lnTo>
                    <a:pt x="570" y="4"/>
                  </a:lnTo>
                  <a:lnTo>
                    <a:pt x="572" y="4"/>
                  </a:lnTo>
                  <a:lnTo>
                    <a:pt x="572" y="4"/>
                  </a:lnTo>
                  <a:lnTo>
                    <a:pt x="574" y="4"/>
                  </a:lnTo>
                  <a:lnTo>
                    <a:pt x="574" y="4"/>
                  </a:lnTo>
                  <a:lnTo>
                    <a:pt x="574" y="4"/>
                  </a:lnTo>
                  <a:lnTo>
                    <a:pt x="578" y="6"/>
                  </a:lnTo>
                  <a:lnTo>
                    <a:pt x="578" y="6"/>
                  </a:lnTo>
                  <a:lnTo>
                    <a:pt x="582" y="6"/>
                  </a:lnTo>
                  <a:lnTo>
                    <a:pt x="582" y="6"/>
                  </a:lnTo>
                  <a:lnTo>
                    <a:pt x="582" y="6"/>
                  </a:lnTo>
                  <a:lnTo>
                    <a:pt x="582" y="6"/>
                  </a:lnTo>
                  <a:lnTo>
                    <a:pt x="582" y="6"/>
                  </a:lnTo>
                  <a:lnTo>
                    <a:pt x="582" y="6"/>
                  </a:lnTo>
                  <a:lnTo>
                    <a:pt x="582" y="6"/>
                  </a:lnTo>
                  <a:lnTo>
                    <a:pt x="582" y="6"/>
                  </a:lnTo>
                  <a:lnTo>
                    <a:pt x="586" y="6"/>
                  </a:lnTo>
                  <a:lnTo>
                    <a:pt x="586" y="6"/>
                  </a:lnTo>
                  <a:lnTo>
                    <a:pt x="590" y="6"/>
                  </a:lnTo>
                  <a:lnTo>
                    <a:pt x="590" y="6"/>
                  </a:lnTo>
                  <a:lnTo>
                    <a:pt x="592" y="4"/>
                  </a:lnTo>
                  <a:lnTo>
                    <a:pt x="592" y="4"/>
                  </a:lnTo>
                  <a:lnTo>
                    <a:pt x="594" y="4"/>
                  </a:lnTo>
                  <a:lnTo>
                    <a:pt x="596" y="6"/>
                  </a:lnTo>
                  <a:lnTo>
                    <a:pt x="596" y="6"/>
                  </a:lnTo>
                  <a:lnTo>
                    <a:pt x="600" y="8"/>
                  </a:lnTo>
                  <a:lnTo>
                    <a:pt x="600" y="8"/>
                  </a:lnTo>
                  <a:lnTo>
                    <a:pt x="602" y="8"/>
                  </a:lnTo>
                  <a:lnTo>
                    <a:pt x="604" y="8"/>
                  </a:lnTo>
                  <a:lnTo>
                    <a:pt x="604" y="8"/>
                  </a:lnTo>
                  <a:lnTo>
                    <a:pt x="606" y="8"/>
                  </a:lnTo>
                  <a:lnTo>
                    <a:pt x="606" y="8"/>
                  </a:lnTo>
                  <a:lnTo>
                    <a:pt x="612" y="8"/>
                  </a:lnTo>
                  <a:lnTo>
                    <a:pt x="612" y="8"/>
                  </a:lnTo>
                  <a:lnTo>
                    <a:pt x="616" y="6"/>
                  </a:lnTo>
                  <a:lnTo>
                    <a:pt x="616" y="6"/>
                  </a:lnTo>
                  <a:lnTo>
                    <a:pt x="618" y="8"/>
                  </a:lnTo>
                  <a:lnTo>
                    <a:pt x="618" y="8"/>
                  </a:lnTo>
                  <a:lnTo>
                    <a:pt x="618" y="8"/>
                  </a:lnTo>
                  <a:lnTo>
                    <a:pt x="620" y="10"/>
                  </a:lnTo>
                  <a:lnTo>
                    <a:pt x="620" y="10"/>
                  </a:lnTo>
                  <a:lnTo>
                    <a:pt x="628" y="8"/>
                  </a:lnTo>
                  <a:lnTo>
                    <a:pt x="628" y="8"/>
                  </a:lnTo>
                  <a:lnTo>
                    <a:pt x="630" y="6"/>
                  </a:lnTo>
                  <a:lnTo>
                    <a:pt x="630" y="6"/>
                  </a:lnTo>
                  <a:lnTo>
                    <a:pt x="634" y="8"/>
                  </a:lnTo>
                  <a:lnTo>
                    <a:pt x="634" y="8"/>
                  </a:lnTo>
                  <a:lnTo>
                    <a:pt x="636" y="6"/>
                  </a:lnTo>
                  <a:lnTo>
                    <a:pt x="636" y="6"/>
                  </a:lnTo>
                  <a:lnTo>
                    <a:pt x="644" y="6"/>
                  </a:lnTo>
                  <a:lnTo>
                    <a:pt x="644" y="6"/>
                  </a:lnTo>
                  <a:lnTo>
                    <a:pt x="646" y="6"/>
                  </a:lnTo>
                  <a:lnTo>
                    <a:pt x="646" y="6"/>
                  </a:lnTo>
                  <a:lnTo>
                    <a:pt x="650" y="4"/>
                  </a:lnTo>
                  <a:lnTo>
                    <a:pt x="650" y="4"/>
                  </a:lnTo>
                  <a:lnTo>
                    <a:pt x="652" y="6"/>
                  </a:lnTo>
                  <a:lnTo>
                    <a:pt x="652" y="6"/>
                  </a:lnTo>
                  <a:lnTo>
                    <a:pt x="658" y="6"/>
                  </a:lnTo>
                  <a:lnTo>
                    <a:pt x="658" y="6"/>
                  </a:lnTo>
                  <a:lnTo>
                    <a:pt x="660" y="6"/>
                  </a:lnTo>
                  <a:lnTo>
                    <a:pt x="660" y="6"/>
                  </a:lnTo>
                  <a:lnTo>
                    <a:pt x="664" y="4"/>
                  </a:lnTo>
                  <a:lnTo>
                    <a:pt x="664" y="4"/>
                  </a:lnTo>
                  <a:lnTo>
                    <a:pt x="664" y="6"/>
                  </a:lnTo>
                  <a:lnTo>
                    <a:pt x="664" y="6"/>
                  </a:lnTo>
                  <a:lnTo>
                    <a:pt x="668" y="6"/>
                  </a:lnTo>
                  <a:lnTo>
                    <a:pt x="668" y="6"/>
                  </a:lnTo>
                  <a:lnTo>
                    <a:pt x="670" y="6"/>
                  </a:lnTo>
                  <a:lnTo>
                    <a:pt x="670" y="6"/>
                  </a:lnTo>
                  <a:lnTo>
                    <a:pt x="674" y="6"/>
                  </a:lnTo>
                  <a:lnTo>
                    <a:pt x="674" y="6"/>
                  </a:lnTo>
                  <a:lnTo>
                    <a:pt x="676" y="6"/>
                  </a:lnTo>
                  <a:lnTo>
                    <a:pt x="678" y="6"/>
                  </a:lnTo>
                  <a:lnTo>
                    <a:pt x="678" y="6"/>
                  </a:lnTo>
                  <a:lnTo>
                    <a:pt x="682" y="4"/>
                  </a:lnTo>
                  <a:lnTo>
                    <a:pt x="682" y="4"/>
                  </a:lnTo>
                  <a:lnTo>
                    <a:pt x="684" y="4"/>
                  </a:lnTo>
                  <a:lnTo>
                    <a:pt x="684" y="4"/>
                  </a:lnTo>
                  <a:lnTo>
                    <a:pt x="686" y="4"/>
                  </a:lnTo>
                  <a:lnTo>
                    <a:pt x="686" y="4"/>
                  </a:lnTo>
                  <a:lnTo>
                    <a:pt x="688" y="4"/>
                  </a:lnTo>
                  <a:lnTo>
                    <a:pt x="688" y="4"/>
                  </a:lnTo>
                  <a:lnTo>
                    <a:pt x="690" y="6"/>
                  </a:lnTo>
                  <a:lnTo>
                    <a:pt x="690" y="6"/>
                  </a:lnTo>
                  <a:lnTo>
                    <a:pt x="692" y="6"/>
                  </a:lnTo>
                  <a:lnTo>
                    <a:pt x="692" y="6"/>
                  </a:lnTo>
                  <a:lnTo>
                    <a:pt x="696" y="6"/>
                  </a:lnTo>
                  <a:lnTo>
                    <a:pt x="696" y="6"/>
                  </a:lnTo>
                  <a:lnTo>
                    <a:pt x="700" y="6"/>
                  </a:lnTo>
                  <a:lnTo>
                    <a:pt x="700" y="6"/>
                  </a:lnTo>
                  <a:lnTo>
                    <a:pt x="706" y="6"/>
                  </a:lnTo>
                  <a:lnTo>
                    <a:pt x="706" y="6"/>
                  </a:lnTo>
                  <a:lnTo>
                    <a:pt x="706" y="8"/>
                  </a:lnTo>
                  <a:lnTo>
                    <a:pt x="706" y="8"/>
                  </a:lnTo>
                  <a:lnTo>
                    <a:pt x="708" y="10"/>
                  </a:lnTo>
                  <a:lnTo>
                    <a:pt x="708" y="10"/>
                  </a:lnTo>
                  <a:lnTo>
                    <a:pt x="712" y="10"/>
                  </a:lnTo>
                  <a:lnTo>
                    <a:pt x="712" y="10"/>
                  </a:lnTo>
                  <a:lnTo>
                    <a:pt x="716" y="8"/>
                  </a:lnTo>
                  <a:lnTo>
                    <a:pt x="716" y="8"/>
                  </a:lnTo>
                  <a:lnTo>
                    <a:pt x="722" y="8"/>
                  </a:lnTo>
                  <a:lnTo>
                    <a:pt x="722" y="8"/>
                  </a:lnTo>
                  <a:lnTo>
                    <a:pt x="728" y="6"/>
                  </a:lnTo>
                  <a:lnTo>
                    <a:pt x="728" y="6"/>
                  </a:lnTo>
                  <a:lnTo>
                    <a:pt x="728" y="6"/>
                  </a:lnTo>
                  <a:lnTo>
                    <a:pt x="728" y="6"/>
                  </a:lnTo>
                  <a:lnTo>
                    <a:pt x="734" y="4"/>
                  </a:lnTo>
                  <a:lnTo>
                    <a:pt x="734" y="4"/>
                  </a:lnTo>
                  <a:lnTo>
                    <a:pt x="746" y="4"/>
                  </a:lnTo>
                  <a:lnTo>
                    <a:pt x="746" y="4"/>
                  </a:lnTo>
                  <a:lnTo>
                    <a:pt x="746" y="6"/>
                  </a:lnTo>
                  <a:lnTo>
                    <a:pt x="746" y="6"/>
                  </a:lnTo>
                  <a:lnTo>
                    <a:pt x="750" y="6"/>
                  </a:lnTo>
                  <a:lnTo>
                    <a:pt x="754" y="6"/>
                  </a:lnTo>
                  <a:lnTo>
                    <a:pt x="754" y="6"/>
                  </a:lnTo>
                  <a:lnTo>
                    <a:pt x="764" y="6"/>
                  </a:lnTo>
                  <a:lnTo>
                    <a:pt x="764" y="6"/>
                  </a:lnTo>
                  <a:lnTo>
                    <a:pt x="766" y="6"/>
                  </a:lnTo>
                  <a:lnTo>
                    <a:pt x="766" y="6"/>
                  </a:lnTo>
                  <a:lnTo>
                    <a:pt x="766" y="6"/>
                  </a:lnTo>
                  <a:lnTo>
                    <a:pt x="770" y="6"/>
                  </a:lnTo>
                  <a:lnTo>
                    <a:pt x="770" y="6"/>
                  </a:lnTo>
                  <a:lnTo>
                    <a:pt x="774" y="6"/>
                  </a:lnTo>
                  <a:lnTo>
                    <a:pt x="774" y="6"/>
                  </a:lnTo>
                  <a:lnTo>
                    <a:pt x="774" y="6"/>
                  </a:lnTo>
                  <a:lnTo>
                    <a:pt x="774" y="6"/>
                  </a:lnTo>
                  <a:lnTo>
                    <a:pt x="776" y="6"/>
                  </a:lnTo>
                  <a:lnTo>
                    <a:pt x="776" y="6"/>
                  </a:lnTo>
                  <a:lnTo>
                    <a:pt x="776" y="6"/>
                  </a:lnTo>
                  <a:lnTo>
                    <a:pt x="776" y="6"/>
                  </a:lnTo>
                  <a:lnTo>
                    <a:pt x="778" y="8"/>
                  </a:lnTo>
                  <a:lnTo>
                    <a:pt x="778" y="8"/>
                  </a:lnTo>
                  <a:lnTo>
                    <a:pt x="780" y="8"/>
                  </a:lnTo>
                  <a:lnTo>
                    <a:pt x="780" y="8"/>
                  </a:lnTo>
                  <a:lnTo>
                    <a:pt x="780" y="6"/>
                  </a:lnTo>
                  <a:lnTo>
                    <a:pt x="780" y="6"/>
                  </a:lnTo>
                  <a:lnTo>
                    <a:pt x="784" y="6"/>
                  </a:lnTo>
                  <a:lnTo>
                    <a:pt x="786" y="6"/>
                  </a:lnTo>
                  <a:lnTo>
                    <a:pt x="786" y="6"/>
                  </a:lnTo>
                  <a:lnTo>
                    <a:pt x="788" y="8"/>
                  </a:lnTo>
                  <a:lnTo>
                    <a:pt x="788" y="8"/>
                  </a:lnTo>
                  <a:lnTo>
                    <a:pt x="790" y="8"/>
                  </a:lnTo>
                  <a:lnTo>
                    <a:pt x="790" y="8"/>
                  </a:lnTo>
                  <a:lnTo>
                    <a:pt x="790" y="6"/>
                  </a:lnTo>
                  <a:lnTo>
                    <a:pt x="790" y="6"/>
                  </a:lnTo>
                  <a:lnTo>
                    <a:pt x="790" y="6"/>
                  </a:lnTo>
                  <a:lnTo>
                    <a:pt x="798" y="6"/>
                  </a:lnTo>
                  <a:lnTo>
                    <a:pt x="798" y="6"/>
                  </a:lnTo>
                  <a:lnTo>
                    <a:pt x="800" y="6"/>
                  </a:lnTo>
                  <a:lnTo>
                    <a:pt x="800" y="6"/>
                  </a:lnTo>
                  <a:lnTo>
                    <a:pt x="806" y="6"/>
                  </a:lnTo>
                  <a:lnTo>
                    <a:pt x="806" y="6"/>
                  </a:lnTo>
                  <a:lnTo>
                    <a:pt x="806" y="6"/>
                  </a:lnTo>
                  <a:lnTo>
                    <a:pt x="806" y="6"/>
                  </a:lnTo>
                  <a:lnTo>
                    <a:pt x="808" y="6"/>
                  </a:lnTo>
                  <a:lnTo>
                    <a:pt x="808" y="6"/>
                  </a:lnTo>
                  <a:lnTo>
                    <a:pt x="810" y="6"/>
                  </a:lnTo>
                  <a:lnTo>
                    <a:pt x="810" y="6"/>
                  </a:lnTo>
                  <a:lnTo>
                    <a:pt x="812" y="4"/>
                  </a:lnTo>
                  <a:lnTo>
                    <a:pt x="812" y="4"/>
                  </a:lnTo>
                  <a:lnTo>
                    <a:pt x="816" y="4"/>
                  </a:lnTo>
                  <a:lnTo>
                    <a:pt x="816" y="4"/>
                  </a:lnTo>
                  <a:lnTo>
                    <a:pt x="818" y="4"/>
                  </a:lnTo>
                  <a:lnTo>
                    <a:pt x="818" y="4"/>
                  </a:lnTo>
                  <a:lnTo>
                    <a:pt x="818" y="4"/>
                  </a:lnTo>
                  <a:lnTo>
                    <a:pt x="818" y="4"/>
                  </a:lnTo>
                  <a:lnTo>
                    <a:pt x="818" y="4"/>
                  </a:lnTo>
                  <a:lnTo>
                    <a:pt x="818" y="4"/>
                  </a:lnTo>
                  <a:lnTo>
                    <a:pt x="818" y="4"/>
                  </a:lnTo>
                  <a:lnTo>
                    <a:pt x="818" y="4"/>
                  </a:lnTo>
                  <a:lnTo>
                    <a:pt x="820" y="4"/>
                  </a:lnTo>
                  <a:lnTo>
                    <a:pt x="820" y="4"/>
                  </a:lnTo>
                  <a:lnTo>
                    <a:pt x="822" y="4"/>
                  </a:lnTo>
                  <a:lnTo>
                    <a:pt x="822" y="4"/>
                  </a:lnTo>
                  <a:lnTo>
                    <a:pt x="826" y="4"/>
                  </a:lnTo>
                  <a:lnTo>
                    <a:pt x="826" y="4"/>
                  </a:lnTo>
                  <a:lnTo>
                    <a:pt x="832" y="4"/>
                  </a:lnTo>
                  <a:lnTo>
                    <a:pt x="832" y="4"/>
                  </a:lnTo>
                  <a:lnTo>
                    <a:pt x="834" y="4"/>
                  </a:lnTo>
                  <a:lnTo>
                    <a:pt x="834" y="4"/>
                  </a:lnTo>
                  <a:lnTo>
                    <a:pt x="838" y="4"/>
                  </a:lnTo>
                  <a:lnTo>
                    <a:pt x="838" y="4"/>
                  </a:lnTo>
                  <a:lnTo>
                    <a:pt x="840" y="4"/>
                  </a:lnTo>
                  <a:lnTo>
                    <a:pt x="840" y="4"/>
                  </a:lnTo>
                  <a:lnTo>
                    <a:pt x="848" y="4"/>
                  </a:lnTo>
                  <a:lnTo>
                    <a:pt x="848" y="4"/>
                  </a:lnTo>
                  <a:lnTo>
                    <a:pt x="850" y="6"/>
                  </a:lnTo>
                  <a:lnTo>
                    <a:pt x="850" y="6"/>
                  </a:lnTo>
                  <a:lnTo>
                    <a:pt x="852" y="6"/>
                  </a:lnTo>
                  <a:lnTo>
                    <a:pt x="852" y="6"/>
                  </a:lnTo>
                  <a:lnTo>
                    <a:pt x="854" y="6"/>
                  </a:lnTo>
                  <a:lnTo>
                    <a:pt x="854" y="6"/>
                  </a:lnTo>
                  <a:lnTo>
                    <a:pt x="856" y="6"/>
                  </a:lnTo>
                  <a:lnTo>
                    <a:pt x="856" y="6"/>
                  </a:lnTo>
                  <a:lnTo>
                    <a:pt x="860" y="6"/>
                  </a:lnTo>
                  <a:lnTo>
                    <a:pt x="860" y="6"/>
                  </a:lnTo>
                  <a:lnTo>
                    <a:pt x="860" y="6"/>
                  </a:lnTo>
                  <a:lnTo>
                    <a:pt x="860" y="6"/>
                  </a:lnTo>
                  <a:lnTo>
                    <a:pt x="860" y="6"/>
                  </a:lnTo>
                  <a:lnTo>
                    <a:pt x="860" y="6"/>
                  </a:lnTo>
                  <a:lnTo>
                    <a:pt x="864" y="4"/>
                  </a:lnTo>
                  <a:lnTo>
                    <a:pt x="864" y="4"/>
                  </a:lnTo>
                  <a:lnTo>
                    <a:pt x="868" y="4"/>
                  </a:lnTo>
                  <a:lnTo>
                    <a:pt x="868" y="4"/>
                  </a:lnTo>
                  <a:lnTo>
                    <a:pt x="874" y="4"/>
                  </a:lnTo>
                  <a:lnTo>
                    <a:pt x="880" y="4"/>
                  </a:lnTo>
                  <a:lnTo>
                    <a:pt x="880" y="4"/>
                  </a:lnTo>
                  <a:lnTo>
                    <a:pt x="888" y="4"/>
                  </a:lnTo>
                  <a:lnTo>
                    <a:pt x="888" y="4"/>
                  </a:lnTo>
                  <a:lnTo>
                    <a:pt x="894" y="4"/>
                  </a:lnTo>
                  <a:lnTo>
                    <a:pt x="894" y="4"/>
                  </a:lnTo>
                  <a:lnTo>
                    <a:pt x="896" y="4"/>
                  </a:lnTo>
                  <a:lnTo>
                    <a:pt x="896" y="4"/>
                  </a:lnTo>
                  <a:lnTo>
                    <a:pt x="912" y="4"/>
                  </a:lnTo>
                  <a:lnTo>
                    <a:pt x="912" y="4"/>
                  </a:lnTo>
                  <a:lnTo>
                    <a:pt x="914" y="6"/>
                  </a:lnTo>
                  <a:lnTo>
                    <a:pt x="914" y="6"/>
                  </a:lnTo>
                  <a:lnTo>
                    <a:pt x="928" y="6"/>
                  </a:lnTo>
                  <a:lnTo>
                    <a:pt x="928" y="6"/>
                  </a:lnTo>
                  <a:lnTo>
                    <a:pt x="930" y="6"/>
                  </a:lnTo>
                  <a:lnTo>
                    <a:pt x="930" y="6"/>
                  </a:lnTo>
                  <a:lnTo>
                    <a:pt x="932" y="4"/>
                  </a:lnTo>
                  <a:lnTo>
                    <a:pt x="932" y="4"/>
                  </a:lnTo>
                  <a:lnTo>
                    <a:pt x="936" y="6"/>
                  </a:lnTo>
                  <a:lnTo>
                    <a:pt x="936" y="6"/>
                  </a:lnTo>
                  <a:lnTo>
                    <a:pt x="942" y="4"/>
                  </a:lnTo>
                  <a:lnTo>
                    <a:pt x="942" y="4"/>
                  </a:lnTo>
                  <a:lnTo>
                    <a:pt x="948" y="4"/>
                  </a:lnTo>
                  <a:lnTo>
                    <a:pt x="948" y="4"/>
                  </a:lnTo>
                  <a:lnTo>
                    <a:pt x="950" y="4"/>
                  </a:lnTo>
                  <a:lnTo>
                    <a:pt x="950" y="4"/>
                  </a:lnTo>
                  <a:lnTo>
                    <a:pt x="950" y="4"/>
                  </a:lnTo>
                  <a:lnTo>
                    <a:pt x="950" y="4"/>
                  </a:lnTo>
                  <a:lnTo>
                    <a:pt x="952" y="4"/>
                  </a:lnTo>
                  <a:lnTo>
                    <a:pt x="952" y="4"/>
                  </a:lnTo>
                  <a:lnTo>
                    <a:pt x="954" y="4"/>
                  </a:lnTo>
                  <a:lnTo>
                    <a:pt x="954" y="4"/>
                  </a:lnTo>
                  <a:lnTo>
                    <a:pt x="956" y="4"/>
                  </a:lnTo>
                  <a:lnTo>
                    <a:pt x="960" y="4"/>
                  </a:lnTo>
                  <a:lnTo>
                    <a:pt x="960" y="4"/>
                  </a:lnTo>
                  <a:lnTo>
                    <a:pt x="962" y="4"/>
                  </a:lnTo>
                  <a:lnTo>
                    <a:pt x="962" y="4"/>
                  </a:lnTo>
                  <a:lnTo>
                    <a:pt x="968" y="4"/>
                  </a:lnTo>
                  <a:lnTo>
                    <a:pt x="968" y="4"/>
                  </a:lnTo>
                  <a:lnTo>
                    <a:pt x="968" y="4"/>
                  </a:lnTo>
                  <a:lnTo>
                    <a:pt x="968" y="2"/>
                  </a:lnTo>
                  <a:lnTo>
                    <a:pt x="968" y="2"/>
                  </a:lnTo>
                  <a:lnTo>
                    <a:pt x="980" y="6"/>
                  </a:lnTo>
                  <a:lnTo>
                    <a:pt x="980" y="6"/>
                  </a:lnTo>
                  <a:lnTo>
                    <a:pt x="984" y="6"/>
                  </a:lnTo>
                  <a:lnTo>
                    <a:pt x="988" y="6"/>
                  </a:lnTo>
                  <a:lnTo>
                    <a:pt x="988" y="6"/>
                  </a:lnTo>
                  <a:lnTo>
                    <a:pt x="990" y="4"/>
                  </a:lnTo>
                  <a:lnTo>
                    <a:pt x="990" y="4"/>
                  </a:lnTo>
                  <a:lnTo>
                    <a:pt x="994" y="4"/>
                  </a:lnTo>
                  <a:lnTo>
                    <a:pt x="994" y="4"/>
                  </a:lnTo>
                  <a:lnTo>
                    <a:pt x="996" y="4"/>
                  </a:lnTo>
                  <a:lnTo>
                    <a:pt x="996" y="4"/>
                  </a:lnTo>
                  <a:lnTo>
                    <a:pt x="998" y="6"/>
                  </a:lnTo>
                  <a:lnTo>
                    <a:pt x="998" y="6"/>
                  </a:lnTo>
                  <a:lnTo>
                    <a:pt x="1000" y="6"/>
                  </a:lnTo>
                  <a:lnTo>
                    <a:pt x="1000" y="6"/>
                  </a:lnTo>
                  <a:lnTo>
                    <a:pt x="1000" y="6"/>
                  </a:lnTo>
                  <a:lnTo>
                    <a:pt x="1000" y="6"/>
                  </a:lnTo>
                  <a:lnTo>
                    <a:pt x="1002" y="4"/>
                  </a:lnTo>
                  <a:lnTo>
                    <a:pt x="1002" y="4"/>
                  </a:lnTo>
                  <a:lnTo>
                    <a:pt x="1004" y="4"/>
                  </a:lnTo>
                  <a:lnTo>
                    <a:pt x="1004" y="4"/>
                  </a:lnTo>
                  <a:lnTo>
                    <a:pt x="1008" y="4"/>
                  </a:lnTo>
                  <a:lnTo>
                    <a:pt x="1008" y="4"/>
                  </a:lnTo>
                  <a:lnTo>
                    <a:pt x="1010" y="4"/>
                  </a:lnTo>
                  <a:lnTo>
                    <a:pt x="1010" y="4"/>
                  </a:lnTo>
                  <a:lnTo>
                    <a:pt x="1014" y="2"/>
                  </a:lnTo>
                  <a:lnTo>
                    <a:pt x="1014" y="2"/>
                  </a:lnTo>
                  <a:lnTo>
                    <a:pt x="1018" y="2"/>
                  </a:lnTo>
                  <a:lnTo>
                    <a:pt x="1018" y="2"/>
                  </a:lnTo>
                  <a:lnTo>
                    <a:pt x="1020" y="2"/>
                  </a:lnTo>
                  <a:lnTo>
                    <a:pt x="1024" y="4"/>
                  </a:lnTo>
                  <a:lnTo>
                    <a:pt x="1024" y="4"/>
                  </a:lnTo>
                  <a:lnTo>
                    <a:pt x="1026" y="2"/>
                  </a:lnTo>
                  <a:lnTo>
                    <a:pt x="1026" y="2"/>
                  </a:lnTo>
                  <a:lnTo>
                    <a:pt x="1030" y="4"/>
                  </a:lnTo>
                  <a:lnTo>
                    <a:pt x="1030" y="4"/>
                  </a:lnTo>
                  <a:lnTo>
                    <a:pt x="1032" y="4"/>
                  </a:lnTo>
                  <a:lnTo>
                    <a:pt x="1032" y="4"/>
                  </a:lnTo>
                  <a:lnTo>
                    <a:pt x="1032" y="4"/>
                  </a:lnTo>
                  <a:lnTo>
                    <a:pt x="1032" y="4"/>
                  </a:lnTo>
                  <a:lnTo>
                    <a:pt x="1034" y="6"/>
                  </a:lnTo>
                  <a:lnTo>
                    <a:pt x="1034" y="6"/>
                  </a:lnTo>
                  <a:lnTo>
                    <a:pt x="1036" y="6"/>
                  </a:lnTo>
                  <a:lnTo>
                    <a:pt x="1036" y="6"/>
                  </a:lnTo>
                  <a:lnTo>
                    <a:pt x="1038" y="6"/>
                  </a:lnTo>
                  <a:lnTo>
                    <a:pt x="1038" y="6"/>
                  </a:lnTo>
                  <a:lnTo>
                    <a:pt x="1038" y="4"/>
                  </a:lnTo>
                  <a:lnTo>
                    <a:pt x="1038" y="4"/>
                  </a:lnTo>
                  <a:lnTo>
                    <a:pt x="1042" y="4"/>
                  </a:lnTo>
                  <a:lnTo>
                    <a:pt x="1042" y="4"/>
                  </a:lnTo>
                  <a:lnTo>
                    <a:pt x="1046" y="2"/>
                  </a:lnTo>
                  <a:lnTo>
                    <a:pt x="1046" y="2"/>
                  </a:lnTo>
                  <a:lnTo>
                    <a:pt x="1058" y="6"/>
                  </a:lnTo>
                  <a:lnTo>
                    <a:pt x="1058" y="6"/>
                  </a:lnTo>
                  <a:lnTo>
                    <a:pt x="1060" y="4"/>
                  </a:lnTo>
                  <a:lnTo>
                    <a:pt x="1060" y="4"/>
                  </a:lnTo>
                  <a:lnTo>
                    <a:pt x="1066" y="4"/>
                  </a:lnTo>
                  <a:lnTo>
                    <a:pt x="1066" y="4"/>
                  </a:lnTo>
                  <a:lnTo>
                    <a:pt x="1068" y="6"/>
                  </a:lnTo>
                  <a:lnTo>
                    <a:pt x="1068" y="6"/>
                  </a:lnTo>
                  <a:lnTo>
                    <a:pt x="1070" y="4"/>
                  </a:lnTo>
                  <a:lnTo>
                    <a:pt x="1070" y="4"/>
                  </a:lnTo>
                  <a:lnTo>
                    <a:pt x="1070" y="4"/>
                  </a:lnTo>
                  <a:lnTo>
                    <a:pt x="1076" y="4"/>
                  </a:lnTo>
                  <a:lnTo>
                    <a:pt x="1080" y="6"/>
                  </a:lnTo>
                  <a:lnTo>
                    <a:pt x="1080" y="6"/>
                  </a:lnTo>
                  <a:lnTo>
                    <a:pt x="1082" y="4"/>
                  </a:lnTo>
                  <a:lnTo>
                    <a:pt x="1082" y="4"/>
                  </a:lnTo>
                  <a:lnTo>
                    <a:pt x="1082" y="4"/>
                  </a:lnTo>
                  <a:lnTo>
                    <a:pt x="1082" y="4"/>
                  </a:lnTo>
                  <a:lnTo>
                    <a:pt x="1088" y="4"/>
                  </a:lnTo>
                  <a:lnTo>
                    <a:pt x="1088" y="4"/>
                  </a:lnTo>
                  <a:lnTo>
                    <a:pt x="1092" y="2"/>
                  </a:lnTo>
                  <a:lnTo>
                    <a:pt x="1092" y="2"/>
                  </a:lnTo>
                  <a:lnTo>
                    <a:pt x="1098" y="2"/>
                  </a:lnTo>
                  <a:lnTo>
                    <a:pt x="1098" y="2"/>
                  </a:lnTo>
                  <a:lnTo>
                    <a:pt x="1102" y="2"/>
                  </a:lnTo>
                  <a:lnTo>
                    <a:pt x="1102" y="2"/>
                  </a:lnTo>
                  <a:lnTo>
                    <a:pt x="1104" y="2"/>
                  </a:lnTo>
                  <a:lnTo>
                    <a:pt x="1104" y="2"/>
                  </a:lnTo>
                  <a:lnTo>
                    <a:pt x="1108" y="2"/>
                  </a:lnTo>
                  <a:lnTo>
                    <a:pt x="1108" y="2"/>
                  </a:lnTo>
                  <a:lnTo>
                    <a:pt x="1112" y="2"/>
                  </a:lnTo>
                  <a:lnTo>
                    <a:pt x="1112" y="2"/>
                  </a:lnTo>
                  <a:lnTo>
                    <a:pt x="1112" y="2"/>
                  </a:lnTo>
                  <a:lnTo>
                    <a:pt x="1112" y="2"/>
                  </a:lnTo>
                  <a:lnTo>
                    <a:pt x="1118" y="0"/>
                  </a:lnTo>
                  <a:lnTo>
                    <a:pt x="1118" y="0"/>
                  </a:lnTo>
                  <a:lnTo>
                    <a:pt x="1122" y="2"/>
                  </a:lnTo>
                  <a:lnTo>
                    <a:pt x="1122" y="2"/>
                  </a:lnTo>
                  <a:lnTo>
                    <a:pt x="1122" y="2"/>
                  </a:lnTo>
                  <a:lnTo>
                    <a:pt x="1122" y="2"/>
                  </a:lnTo>
                  <a:lnTo>
                    <a:pt x="1126" y="2"/>
                  </a:lnTo>
                  <a:lnTo>
                    <a:pt x="1126" y="2"/>
                  </a:lnTo>
                  <a:lnTo>
                    <a:pt x="1126" y="2"/>
                  </a:lnTo>
                  <a:lnTo>
                    <a:pt x="1126" y="2"/>
                  </a:lnTo>
                  <a:lnTo>
                    <a:pt x="1130" y="0"/>
                  </a:lnTo>
                  <a:lnTo>
                    <a:pt x="1130" y="0"/>
                  </a:lnTo>
                  <a:lnTo>
                    <a:pt x="1136" y="0"/>
                  </a:lnTo>
                  <a:lnTo>
                    <a:pt x="1136" y="0"/>
                  </a:lnTo>
                  <a:lnTo>
                    <a:pt x="1140" y="0"/>
                  </a:lnTo>
                  <a:lnTo>
                    <a:pt x="1140" y="0"/>
                  </a:lnTo>
                  <a:lnTo>
                    <a:pt x="1146" y="0"/>
                  </a:lnTo>
                  <a:lnTo>
                    <a:pt x="1146" y="0"/>
                  </a:lnTo>
                  <a:lnTo>
                    <a:pt x="1152" y="0"/>
                  </a:lnTo>
                  <a:lnTo>
                    <a:pt x="1152" y="0"/>
                  </a:lnTo>
                  <a:lnTo>
                    <a:pt x="1156" y="0"/>
                  </a:lnTo>
                  <a:lnTo>
                    <a:pt x="1156" y="0"/>
                  </a:lnTo>
                  <a:lnTo>
                    <a:pt x="1158" y="0"/>
                  </a:lnTo>
                  <a:lnTo>
                    <a:pt x="1158" y="0"/>
                  </a:lnTo>
                  <a:lnTo>
                    <a:pt x="1162" y="0"/>
                  </a:lnTo>
                  <a:lnTo>
                    <a:pt x="1162" y="0"/>
                  </a:lnTo>
                  <a:lnTo>
                    <a:pt x="1166" y="0"/>
                  </a:lnTo>
                  <a:lnTo>
                    <a:pt x="1166" y="0"/>
                  </a:lnTo>
                  <a:lnTo>
                    <a:pt x="1172" y="0"/>
                  </a:lnTo>
                  <a:lnTo>
                    <a:pt x="1172" y="0"/>
                  </a:lnTo>
                  <a:lnTo>
                    <a:pt x="1174" y="0"/>
                  </a:lnTo>
                  <a:lnTo>
                    <a:pt x="1174" y="0"/>
                  </a:lnTo>
                  <a:lnTo>
                    <a:pt x="1178" y="2"/>
                  </a:lnTo>
                  <a:lnTo>
                    <a:pt x="1178" y="2"/>
                  </a:lnTo>
                  <a:lnTo>
                    <a:pt x="1186" y="2"/>
                  </a:lnTo>
                  <a:lnTo>
                    <a:pt x="1186" y="2"/>
                  </a:lnTo>
                  <a:lnTo>
                    <a:pt x="1190" y="2"/>
                  </a:lnTo>
                  <a:lnTo>
                    <a:pt x="1194" y="2"/>
                  </a:lnTo>
                  <a:lnTo>
                    <a:pt x="1194" y="2"/>
                  </a:lnTo>
                  <a:lnTo>
                    <a:pt x="1194" y="2"/>
                  </a:lnTo>
                  <a:lnTo>
                    <a:pt x="1194" y="2"/>
                  </a:lnTo>
                  <a:lnTo>
                    <a:pt x="1196" y="2"/>
                  </a:lnTo>
                  <a:lnTo>
                    <a:pt x="1196" y="2"/>
                  </a:lnTo>
                  <a:lnTo>
                    <a:pt x="1196" y="2"/>
                  </a:lnTo>
                  <a:lnTo>
                    <a:pt x="1196" y="2"/>
                  </a:lnTo>
                  <a:lnTo>
                    <a:pt x="1198" y="2"/>
                  </a:lnTo>
                  <a:lnTo>
                    <a:pt x="1198" y="2"/>
                  </a:lnTo>
                  <a:lnTo>
                    <a:pt x="1200" y="0"/>
                  </a:lnTo>
                  <a:lnTo>
                    <a:pt x="1200" y="0"/>
                  </a:lnTo>
                  <a:lnTo>
                    <a:pt x="1206" y="2"/>
                  </a:lnTo>
                  <a:lnTo>
                    <a:pt x="1206" y="2"/>
                  </a:lnTo>
                  <a:lnTo>
                    <a:pt x="1208" y="2"/>
                  </a:lnTo>
                  <a:lnTo>
                    <a:pt x="1208" y="2"/>
                  </a:lnTo>
                  <a:lnTo>
                    <a:pt x="1210" y="2"/>
                  </a:lnTo>
                  <a:lnTo>
                    <a:pt x="1210" y="2"/>
                  </a:lnTo>
                  <a:lnTo>
                    <a:pt x="1210" y="2"/>
                  </a:lnTo>
                  <a:lnTo>
                    <a:pt x="1210" y="2"/>
                  </a:lnTo>
                  <a:lnTo>
                    <a:pt x="1210" y="2"/>
                  </a:lnTo>
                  <a:lnTo>
                    <a:pt x="1210" y="2"/>
                  </a:lnTo>
                  <a:lnTo>
                    <a:pt x="1212" y="2"/>
                  </a:lnTo>
                  <a:lnTo>
                    <a:pt x="1212" y="2"/>
                  </a:lnTo>
                  <a:lnTo>
                    <a:pt x="1218" y="2"/>
                  </a:lnTo>
                  <a:lnTo>
                    <a:pt x="1218" y="2"/>
                  </a:lnTo>
                  <a:lnTo>
                    <a:pt x="1220" y="0"/>
                  </a:lnTo>
                  <a:lnTo>
                    <a:pt x="1220" y="0"/>
                  </a:lnTo>
                  <a:lnTo>
                    <a:pt x="1222" y="0"/>
                  </a:lnTo>
                  <a:lnTo>
                    <a:pt x="1222" y="0"/>
                  </a:lnTo>
                  <a:lnTo>
                    <a:pt x="1224" y="2"/>
                  </a:lnTo>
                  <a:lnTo>
                    <a:pt x="1224" y="2"/>
                  </a:lnTo>
                  <a:lnTo>
                    <a:pt x="1232" y="2"/>
                  </a:lnTo>
                  <a:lnTo>
                    <a:pt x="1232" y="2"/>
                  </a:lnTo>
                  <a:lnTo>
                    <a:pt x="1234" y="2"/>
                  </a:lnTo>
                  <a:lnTo>
                    <a:pt x="1234" y="2"/>
                  </a:lnTo>
                  <a:lnTo>
                    <a:pt x="1234" y="2"/>
                  </a:lnTo>
                  <a:lnTo>
                    <a:pt x="1234" y="2"/>
                  </a:lnTo>
                  <a:lnTo>
                    <a:pt x="1236" y="2"/>
                  </a:lnTo>
                  <a:lnTo>
                    <a:pt x="1236" y="2"/>
                  </a:lnTo>
                  <a:lnTo>
                    <a:pt x="1240" y="2"/>
                  </a:lnTo>
                  <a:lnTo>
                    <a:pt x="1240" y="2"/>
                  </a:lnTo>
                  <a:lnTo>
                    <a:pt x="1246" y="2"/>
                  </a:lnTo>
                  <a:lnTo>
                    <a:pt x="1246" y="2"/>
                  </a:lnTo>
                  <a:lnTo>
                    <a:pt x="1246" y="2"/>
                  </a:lnTo>
                  <a:lnTo>
                    <a:pt x="1246" y="2"/>
                  </a:lnTo>
                  <a:lnTo>
                    <a:pt x="1246" y="2"/>
                  </a:lnTo>
                  <a:lnTo>
                    <a:pt x="1246" y="2"/>
                  </a:lnTo>
                  <a:lnTo>
                    <a:pt x="1248" y="2"/>
                  </a:lnTo>
                  <a:lnTo>
                    <a:pt x="1248" y="2"/>
                  </a:lnTo>
                  <a:lnTo>
                    <a:pt x="1252" y="4"/>
                  </a:lnTo>
                  <a:lnTo>
                    <a:pt x="1252" y="4"/>
                  </a:lnTo>
                  <a:lnTo>
                    <a:pt x="1254" y="2"/>
                  </a:lnTo>
                  <a:lnTo>
                    <a:pt x="1254" y="2"/>
                  </a:lnTo>
                  <a:lnTo>
                    <a:pt x="1256" y="4"/>
                  </a:lnTo>
                  <a:lnTo>
                    <a:pt x="1256" y="4"/>
                  </a:lnTo>
                  <a:lnTo>
                    <a:pt x="1260" y="4"/>
                  </a:lnTo>
                  <a:lnTo>
                    <a:pt x="1260" y="4"/>
                  </a:lnTo>
                  <a:lnTo>
                    <a:pt x="1260" y="2"/>
                  </a:lnTo>
                  <a:lnTo>
                    <a:pt x="1260" y="2"/>
                  </a:lnTo>
                  <a:lnTo>
                    <a:pt x="1262" y="4"/>
                  </a:lnTo>
                  <a:lnTo>
                    <a:pt x="1262" y="4"/>
                  </a:lnTo>
                  <a:lnTo>
                    <a:pt x="1266" y="2"/>
                  </a:lnTo>
                  <a:lnTo>
                    <a:pt x="1266" y="2"/>
                  </a:lnTo>
                  <a:lnTo>
                    <a:pt x="1268" y="6"/>
                  </a:lnTo>
                  <a:lnTo>
                    <a:pt x="1268" y="6"/>
                  </a:lnTo>
                  <a:lnTo>
                    <a:pt x="1276" y="6"/>
                  </a:lnTo>
                  <a:lnTo>
                    <a:pt x="1276" y="6"/>
                  </a:lnTo>
                  <a:lnTo>
                    <a:pt x="1280" y="6"/>
                  </a:lnTo>
                  <a:lnTo>
                    <a:pt x="1282" y="4"/>
                  </a:lnTo>
                  <a:lnTo>
                    <a:pt x="1282" y="4"/>
                  </a:lnTo>
                  <a:lnTo>
                    <a:pt x="1286" y="4"/>
                  </a:lnTo>
                  <a:lnTo>
                    <a:pt x="1286" y="4"/>
                  </a:lnTo>
                  <a:lnTo>
                    <a:pt x="1288" y="4"/>
                  </a:lnTo>
                  <a:lnTo>
                    <a:pt x="1288" y="4"/>
                  </a:lnTo>
                  <a:lnTo>
                    <a:pt x="1294" y="4"/>
                  </a:lnTo>
                  <a:lnTo>
                    <a:pt x="1294" y="4"/>
                  </a:lnTo>
                  <a:lnTo>
                    <a:pt x="1300" y="2"/>
                  </a:lnTo>
                  <a:lnTo>
                    <a:pt x="1300" y="2"/>
                  </a:lnTo>
                  <a:lnTo>
                    <a:pt x="1302" y="4"/>
                  </a:lnTo>
                  <a:lnTo>
                    <a:pt x="1302" y="4"/>
                  </a:lnTo>
                  <a:lnTo>
                    <a:pt x="1304" y="4"/>
                  </a:lnTo>
                  <a:lnTo>
                    <a:pt x="1304" y="4"/>
                  </a:lnTo>
                  <a:lnTo>
                    <a:pt x="1314" y="2"/>
                  </a:lnTo>
                  <a:lnTo>
                    <a:pt x="1314" y="2"/>
                  </a:lnTo>
                  <a:lnTo>
                    <a:pt x="1318" y="4"/>
                  </a:lnTo>
                  <a:lnTo>
                    <a:pt x="1322" y="2"/>
                  </a:lnTo>
                  <a:lnTo>
                    <a:pt x="1322" y="2"/>
                  </a:lnTo>
                  <a:lnTo>
                    <a:pt x="1324" y="4"/>
                  </a:lnTo>
                  <a:lnTo>
                    <a:pt x="1324" y="4"/>
                  </a:lnTo>
                  <a:lnTo>
                    <a:pt x="1326" y="4"/>
                  </a:lnTo>
                  <a:lnTo>
                    <a:pt x="1326" y="4"/>
                  </a:lnTo>
                  <a:lnTo>
                    <a:pt x="1328" y="4"/>
                  </a:lnTo>
                  <a:lnTo>
                    <a:pt x="1328" y="4"/>
                  </a:lnTo>
                  <a:lnTo>
                    <a:pt x="1328" y="4"/>
                  </a:lnTo>
                  <a:lnTo>
                    <a:pt x="1328" y="4"/>
                  </a:lnTo>
                  <a:lnTo>
                    <a:pt x="1330" y="4"/>
                  </a:lnTo>
                  <a:lnTo>
                    <a:pt x="1330" y="4"/>
                  </a:lnTo>
                  <a:lnTo>
                    <a:pt x="1330" y="4"/>
                  </a:lnTo>
                  <a:lnTo>
                    <a:pt x="1330" y="4"/>
                  </a:lnTo>
                  <a:lnTo>
                    <a:pt x="1332" y="4"/>
                  </a:lnTo>
                  <a:lnTo>
                    <a:pt x="1332" y="4"/>
                  </a:lnTo>
                  <a:lnTo>
                    <a:pt x="1336" y="4"/>
                  </a:lnTo>
                  <a:lnTo>
                    <a:pt x="1336" y="4"/>
                  </a:lnTo>
                  <a:lnTo>
                    <a:pt x="1340" y="4"/>
                  </a:lnTo>
                  <a:lnTo>
                    <a:pt x="1344" y="4"/>
                  </a:lnTo>
                  <a:lnTo>
                    <a:pt x="1344" y="4"/>
                  </a:lnTo>
                  <a:lnTo>
                    <a:pt x="1346" y="4"/>
                  </a:lnTo>
                  <a:lnTo>
                    <a:pt x="1346" y="4"/>
                  </a:lnTo>
                  <a:lnTo>
                    <a:pt x="1348" y="4"/>
                  </a:lnTo>
                  <a:lnTo>
                    <a:pt x="1348" y="4"/>
                  </a:lnTo>
                  <a:lnTo>
                    <a:pt x="1352" y="4"/>
                  </a:lnTo>
                  <a:lnTo>
                    <a:pt x="1352" y="4"/>
                  </a:lnTo>
                  <a:lnTo>
                    <a:pt x="1356" y="4"/>
                  </a:lnTo>
                  <a:lnTo>
                    <a:pt x="1356" y="4"/>
                  </a:lnTo>
                  <a:lnTo>
                    <a:pt x="1360" y="4"/>
                  </a:lnTo>
                  <a:lnTo>
                    <a:pt x="1360" y="4"/>
                  </a:lnTo>
                  <a:lnTo>
                    <a:pt x="1362" y="4"/>
                  </a:lnTo>
                  <a:lnTo>
                    <a:pt x="1362" y="4"/>
                  </a:lnTo>
                  <a:lnTo>
                    <a:pt x="1366" y="6"/>
                  </a:lnTo>
                  <a:lnTo>
                    <a:pt x="1366" y="6"/>
                  </a:lnTo>
                  <a:lnTo>
                    <a:pt x="1366" y="8"/>
                  </a:lnTo>
                  <a:lnTo>
                    <a:pt x="1366" y="8"/>
                  </a:lnTo>
                  <a:lnTo>
                    <a:pt x="1368" y="8"/>
                  </a:lnTo>
                  <a:lnTo>
                    <a:pt x="1370" y="8"/>
                  </a:lnTo>
                  <a:lnTo>
                    <a:pt x="1370" y="8"/>
                  </a:lnTo>
                  <a:lnTo>
                    <a:pt x="1374" y="6"/>
                  </a:lnTo>
                  <a:lnTo>
                    <a:pt x="1374" y="6"/>
                  </a:lnTo>
                  <a:lnTo>
                    <a:pt x="1376" y="6"/>
                  </a:lnTo>
                  <a:lnTo>
                    <a:pt x="1376" y="6"/>
                  </a:lnTo>
                  <a:lnTo>
                    <a:pt x="1376" y="4"/>
                  </a:lnTo>
                  <a:lnTo>
                    <a:pt x="1376" y="4"/>
                  </a:lnTo>
                  <a:lnTo>
                    <a:pt x="1376" y="6"/>
                  </a:lnTo>
                  <a:lnTo>
                    <a:pt x="1376" y="6"/>
                  </a:lnTo>
                  <a:lnTo>
                    <a:pt x="1378" y="4"/>
                  </a:lnTo>
                  <a:lnTo>
                    <a:pt x="1378" y="4"/>
                  </a:lnTo>
                  <a:lnTo>
                    <a:pt x="1378" y="6"/>
                  </a:lnTo>
                  <a:lnTo>
                    <a:pt x="1378" y="6"/>
                  </a:lnTo>
                  <a:lnTo>
                    <a:pt x="1384" y="4"/>
                  </a:lnTo>
                  <a:lnTo>
                    <a:pt x="1384" y="4"/>
                  </a:lnTo>
                  <a:lnTo>
                    <a:pt x="1386" y="6"/>
                  </a:lnTo>
                  <a:lnTo>
                    <a:pt x="1386" y="6"/>
                  </a:lnTo>
                  <a:lnTo>
                    <a:pt x="1386" y="4"/>
                  </a:lnTo>
                  <a:lnTo>
                    <a:pt x="1386" y="4"/>
                  </a:lnTo>
                  <a:lnTo>
                    <a:pt x="1386" y="4"/>
                  </a:lnTo>
                  <a:lnTo>
                    <a:pt x="1386" y="4"/>
                  </a:lnTo>
                  <a:lnTo>
                    <a:pt x="1390" y="6"/>
                  </a:lnTo>
                  <a:lnTo>
                    <a:pt x="1390" y="6"/>
                  </a:lnTo>
                  <a:lnTo>
                    <a:pt x="1394" y="6"/>
                  </a:lnTo>
                  <a:lnTo>
                    <a:pt x="1394" y="6"/>
                  </a:lnTo>
                  <a:lnTo>
                    <a:pt x="1396" y="6"/>
                  </a:lnTo>
                  <a:lnTo>
                    <a:pt x="1396" y="6"/>
                  </a:lnTo>
                  <a:lnTo>
                    <a:pt x="1398" y="6"/>
                  </a:lnTo>
                  <a:lnTo>
                    <a:pt x="1398" y="6"/>
                  </a:lnTo>
                  <a:lnTo>
                    <a:pt x="1400" y="4"/>
                  </a:lnTo>
                  <a:lnTo>
                    <a:pt x="1400" y="4"/>
                  </a:lnTo>
                  <a:lnTo>
                    <a:pt x="1402" y="6"/>
                  </a:lnTo>
                  <a:lnTo>
                    <a:pt x="1402" y="6"/>
                  </a:lnTo>
                  <a:lnTo>
                    <a:pt x="1402" y="4"/>
                  </a:lnTo>
                  <a:lnTo>
                    <a:pt x="1402" y="4"/>
                  </a:lnTo>
                  <a:lnTo>
                    <a:pt x="1404" y="4"/>
                  </a:lnTo>
                  <a:lnTo>
                    <a:pt x="1404" y="4"/>
                  </a:lnTo>
                  <a:lnTo>
                    <a:pt x="1404" y="6"/>
                  </a:lnTo>
                  <a:lnTo>
                    <a:pt x="1404" y="6"/>
                  </a:lnTo>
                  <a:lnTo>
                    <a:pt x="1406" y="4"/>
                  </a:lnTo>
                  <a:lnTo>
                    <a:pt x="1406" y="4"/>
                  </a:lnTo>
                  <a:lnTo>
                    <a:pt x="1412" y="6"/>
                  </a:lnTo>
                  <a:lnTo>
                    <a:pt x="1412" y="6"/>
                  </a:lnTo>
                  <a:lnTo>
                    <a:pt x="1414" y="6"/>
                  </a:lnTo>
                  <a:lnTo>
                    <a:pt x="1414" y="6"/>
                  </a:lnTo>
                  <a:lnTo>
                    <a:pt x="1416" y="6"/>
                  </a:lnTo>
                  <a:lnTo>
                    <a:pt x="1416" y="6"/>
                  </a:lnTo>
                  <a:lnTo>
                    <a:pt x="1420" y="4"/>
                  </a:lnTo>
                  <a:lnTo>
                    <a:pt x="1420" y="4"/>
                  </a:lnTo>
                  <a:lnTo>
                    <a:pt x="1428" y="4"/>
                  </a:lnTo>
                  <a:lnTo>
                    <a:pt x="1428" y="4"/>
                  </a:lnTo>
                  <a:lnTo>
                    <a:pt x="1432" y="4"/>
                  </a:lnTo>
                  <a:lnTo>
                    <a:pt x="1432" y="4"/>
                  </a:lnTo>
                  <a:lnTo>
                    <a:pt x="1434" y="6"/>
                  </a:lnTo>
                  <a:lnTo>
                    <a:pt x="1434" y="6"/>
                  </a:lnTo>
                  <a:lnTo>
                    <a:pt x="1436" y="6"/>
                  </a:lnTo>
                  <a:lnTo>
                    <a:pt x="1436" y="6"/>
                  </a:lnTo>
                  <a:lnTo>
                    <a:pt x="1438" y="6"/>
                  </a:lnTo>
                  <a:lnTo>
                    <a:pt x="1438" y="6"/>
                  </a:lnTo>
                  <a:lnTo>
                    <a:pt x="1440" y="6"/>
                  </a:lnTo>
                  <a:lnTo>
                    <a:pt x="1440" y="6"/>
                  </a:lnTo>
                  <a:lnTo>
                    <a:pt x="1444" y="6"/>
                  </a:lnTo>
                  <a:lnTo>
                    <a:pt x="1444" y="6"/>
                  </a:lnTo>
                  <a:lnTo>
                    <a:pt x="1446" y="6"/>
                  </a:lnTo>
                  <a:lnTo>
                    <a:pt x="1446" y="6"/>
                  </a:lnTo>
                  <a:lnTo>
                    <a:pt x="1450" y="6"/>
                  </a:lnTo>
                  <a:lnTo>
                    <a:pt x="1450" y="6"/>
                  </a:lnTo>
                  <a:lnTo>
                    <a:pt x="1452" y="6"/>
                  </a:lnTo>
                  <a:lnTo>
                    <a:pt x="1452" y="6"/>
                  </a:lnTo>
                  <a:lnTo>
                    <a:pt x="1454" y="4"/>
                  </a:lnTo>
                  <a:lnTo>
                    <a:pt x="1454" y="4"/>
                  </a:lnTo>
                  <a:lnTo>
                    <a:pt x="1456" y="4"/>
                  </a:lnTo>
                  <a:lnTo>
                    <a:pt x="1456" y="4"/>
                  </a:lnTo>
                  <a:lnTo>
                    <a:pt x="1462" y="4"/>
                  </a:lnTo>
                  <a:lnTo>
                    <a:pt x="1462" y="4"/>
                  </a:lnTo>
                  <a:lnTo>
                    <a:pt x="1464" y="4"/>
                  </a:lnTo>
                  <a:lnTo>
                    <a:pt x="1464" y="4"/>
                  </a:lnTo>
                  <a:lnTo>
                    <a:pt x="1468" y="4"/>
                  </a:lnTo>
                  <a:lnTo>
                    <a:pt x="1468" y="4"/>
                  </a:lnTo>
                  <a:lnTo>
                    <a:pt x="1472" y="4"/>
                  </a:lnTo>
                  <a:lnTo>
                    <a:pt x="1472" y="4"/>
                  </a:lnTo>
                  <a:lnTo>
                    <a:pt x="1476" y="4"/>
                  </a:lnTo>
                  <a:lnTo>
                    <a:pt x="1476" y="4"/>
                  </a:lnTo>
                  <a:lnTo>
                    <a:pt x="1480" y="4"/>
                  </a:lnTo>
                  <a:lnTo>
                    <a:pt x="1480" y="4"/>
                  </a:lnTo>
                  <a:lnTo>
                    <a:pt x="1484" y="6"/>
                  </a:lnTo>
                  <a:lnTo>
                    <a:pt x="1484" y="6"/>
                  </a:lnTo>
                  <a:lnTo>
                    <a:pt x="1486" y="6"/>
                  </a:lnTo>
                  <a:lnTo>
                    <a:pt x="1486" y="6"/>
                  </a:lnTo>
                  <a:lnTo>
                    <a:pt x="1488" y="6"/>
                  </a:lnTo>
                  <a:lnTo>
                    <a:pt x="1488" y="6"/>
                  </a:lnTo>
                  <a:lnTo>
                    <a:pt x="1492" y="4"/>
                  </a:lnTo>
                  <a:lnTo>
                    <a:pt x="1492" y="4"/>
                  </a:lnTo>
                  <a:lnTo>
                    <a:pt x="1498" y="4"/>
                  </a:lnTo>
                  <a:lnTo>
                    <a:pt x="1498" y="4"/>
                  </a:lnTo>
                  <a:lnTo>
                    <a:pt x="1498" y="4"/>
                  </a:lnTo>
                  <a:lnTo>
                    <a:pt x="1498" y="4"/>
                  </a:lnTo>
                  <a:lnTo>
                    <a:pt x="1500" y="4"/>
                  </a:lnTo>
                  <a:lnTo>
                    <a:pt x="1500" y="4"/>
                  </a:lnTo>
                  <a:lnTo>
                    <a:pt x="1504" y="4"/>
                  </a:lnTo>
                  <a:lnTo>
                    <a:pt x="1504" y="4"/>
                  </a:lnTo>
                  <a:lnTo>
                    <a:pt x="1506" y="4"/>
                  </a:lnTo>
                  <a:lnTo>
                    <a:pt x="1506" y="4"/>
                  </a:lnTo>
                  <a:lnTo>
                    <a:pt x="1512" y="4"/>
                  </a:lnTo>
                  <a:lnTo>
                    <a:pt x="1512" y="4"/>
                  </a:lnTo>
                  <a:lnTo>
                    <a:pt x="1514" y="6"/>
                  </a:lnTo>
                  <a:lnTo>
                    <a:pt x="1514" y="6"/>
                  </a:lnTo>
                  <a:lnTo>
                    <a:pt x="1520" y="4"/>
                  </a:lnTo>
                  <a:lnTo>
                    <a:pt x="1526" y="4"/>
                  </a:lnTo>
                  <a:lnTo>
                    <a:pt x="1526" y="4"/>
                  </a:lnTo>
                  <a:lnTo>
                    <a:pt x="1526" y="4"/>
                  </a:lnTo>
                  <a:lnTo>
                    <a:pt x="1526" y="4"/>
                  </a:lnTo>
                  <a:lnTo>
                    <a:pt x="1526" y="4"/>
                  </a:lnTo>
                  <a:lnTo>
                    <a:pt x="1526" y="4"/>
                  </a:lnTo>
                  <a:lnTo>
                    <a:pt x="1528" y="4"/>
                  </a:lnTo>
                  <a:lnTo>
                    <a:pt x="1528" y="4"/>
                  </a:lnTo>
                  <a:lnTo>
                    <a:pt x="1532" y="4"/>
                  </a:lnTo>
                  <a:lnTo>
                    <a:pt x="1532" y="4"/>
                  </a:lnTo>
                  <a:lnTo>
                    <a:pt x="1540" y="4"/>
                  </a:lnTo>
                  <a:lnTo>
                    <a:pt x="1540" y="4"/>
                  </a:lnTo>
                  <a:lnTo>
                    <a:pt x="1542" y="4"/>
                  </a:lnTo>
                  <a:lnTo>
                    <a:pt x="1542" y="4"/>
                  </a:lnTo>
                  <a:lnTo>
                    <a:pt x="1546" y="4"/>
                  </a:lnTo>
                  <a:lnTo>
                    <a:pt x="1546" y="4"/>
                  </a:lnTo>
                  <a:lnTo>
                    <a:pt x="1546" y="4"/>
                  </a:lnTo>
                  <a:lnTo>
                    <a:pt x="1546" y="4"/>
                  </a:lnTo>
                  <a:lnTo>
                    <a:pt x="1550" y="6"/>
                  </a:lnTo>
                  <a:lnTo>
                    <a:pt x="1550" y="6"/>
                  </a:lnTo>
                  <a:lnTo>
                    <a:pt x="1556" y="4"/>
                  </a:lnTo>
                  <a:lnTo>
                    <a:pt x="1556" y="4"/>
                  </a:lnTo>
                  <a:lnTo>
                    <a:pt x="1560" y="6"/>
                  </a:lnTo>
                  <a:lnTo>
                    <a:pt x="1560" y="6"/>
                  </a:lnTo>
                  <a:lnTo>
                    <a:pt x="1564" y="4"/>
                  </a:lnTo>
                  <a:lnTo>
                    <a:pt x="1568" y="6"/>
                  </a:lnTo>
                  <a:lnTo>
                    <a:pt x="1568" y="6"/>
                  </a:lnTo>
                  <a:lnTo>
                    <a:pt x="1574" y="4"/>
                  </a:lnTo>
                  <a:lnTo>
                    <a:pt x="1574" y="4"/>
                  </a:lnTo>
                  <a:lnTo>
                    <a:pt x="1576" y="6"/>
                  </a:lnTo>
                  <a:lnTo>
                    <a:pt x="1576" y="6"/>
                  </a:lnTo>
                  <a:lnTo>
                    <a:pt x="1578" y="4"/>
                  </a:lnTo>
                  <a:lnTo>
                    <a:pt x="1578" y="4"/>
                  </a:lnTo>
                  <a:lnTo>
                    <a:pt x="1586" y="6"/>
                  </a:lnTo>
                  <a:lnTo>
                    <a:pt x="1586" y="6"/>
                  </a:lnTo>
                  <a:lnTo>
                    <a:pt x="1588" y="6"/>
                  </a:lnTo>
                  <a:lnTo>
                    <a:pt x="1588" y="6"/>
                  </a:lnTo>
                  <a:lnTo>
                    <a:pt x="1592" y="6"/>
                  </a:lnTo>
                  <a:lnTo>
                    <a:pt x="1592" y="6"/>
                  </a:lnTo>
                  <a:lnTo>
                    <a:pt x="1594" y="6"/>
                  </a:lnTo>
                  <a:lnTo>
                    <a:pt x="1594" y="6"/>
                  </a:lnTo>
                  <a:lnTo>
                    <a:pt x="1594" y="6"/>
                  </a:lnTo>
                  <a:lnTo>
                    <a:pt x="1596" y="4"/>
                  </a:lnTo>
                  <a:lnTo>
                    <a:pt x="1596" y="4"/>
                  </a:lnTo>
                  <a:lnTo>
                    <a:pt x="1602" y="4"/>
                  </a:lnTo>
                  <a:lnTo>
                    <a:pt x="1602" y="4"/>
                  </a:lnTo>
                  <a:lnTo>
                    <a:pt x="1608" y="4"/>
                  </a:lnTo>
                  <a:lnTo>
                    <a:pt x="1608" y="4"/>
                  </a:lnTo>
                  <a:lnTo>
                    <a:pt x="1610" y="4"/>
                  </a:lnTo>
                  <a:lnTo>
                    <a:pt x="1610" y="4"/>
                  </a:lnTo>
                  <a:lnTo>
                    <a:pt x="1612" y="4"/>
                  </a:lnTo>
                  <a:lnTo>
                    <a:pt x="1612" y="4"/>
                  </a:lnTo>
                  <a:lnTo>
                    <a:pt x="1616" y="4"/>
                  </a:lnTo>
                  <a:lnTo>
                    <a:pt x="1616" y="4"/>
                  </a:lnTo>
                  <a:lnTo>
                    <a:pt x="1618" y="4"/>
                  </a:lnTo>
                  <a:lnTo>
                    <a:pt x="1618" y="4"/>
                  </a:lnTo>
                  <a:lnTo>
                    <a:pt x="1624" y="4"/>
                  </a:lnTo>
                  <a:lnTo>
                    <a:pt x="1624" y="4"/>
                  </a:lnTo>
                  <a:lnTo>
                    <a:pt x="1626" y="4"/>
                  </a:lnTo>
                  <a:lnTo>
                    <a:pt x="1626" y="4"/>
                  </a:lnTo>
                  <a:lnTo>
                    <a:pt x="1628" y="4"/>
                  </a:lnTo>
                  <a:lnTo>
                    <a:pt x="1628" y="4"/>
                  </a:lnTo>
                  <a:lnTo>
                    <a:pt x="1632" y="4"/>
                  </a:lnTo>
                  <a:lnTo>
                    <a:pt x="1632" y="4"/>
                  </a:lnTo>
                  <a:lnTo>
                    <a:pt x="1634" y="4"/>
                  </a:lnTo>
                  <a:lnTo>
                    <a:pt x="1634" y="4"/>
                  </a:lnTo>
                  <a:lnTo>
                    <a:pt x="1640" y="4"/>
                  </a:lnTo>
                  <a:lnTo>
                    <a:pt x="1640" y="4"/>
                  </a:lnTo>
                  <a:lnTo>
                    <a:pt x="1642" y="4"/>
                  </a:lnTo>
                  <a:lnTo>
                    <a:pt x="1642" y="4"/>
                  </a:lnTo>
                  <a:lnTo>
                    <a:pt x="1644" y="4"/>
                  </a:lnTo>
                  <a:lnTo>
                    <a:pt x="1644" y="4"/>
                  </a:lnTo>
                  <a:lnTo>
                    <a:pt x="1648" y="4"/>
                  </a:lnTo>
                  <a:lnTo>
                    <a:pt x="1648" y="4"/>
                  </a:lnTo>
                  <a:lnTo>
                    <a:pt x="1650" y="4"/>
                  </a:lnTo>
                  <a:lnTo>
                    <a:pt x="1650" y="4"/>
                  </a:lnTo>
                  <a:lnTo>
                    <a:pt x="1656" y="4"/>
                  </a:lnTo>
                  <a:lnTo>
                    <a:pt x="1656" y="4"/>
                  </a:lnTo>
                  <a:lnTo>
                    <a:pt x="1658" y="4"/>
                  </a:lnTo>
                  <a:lnTo>
                    <a:pt x="1658" y="4"/>
                  </a:lnTo>
                  <a:lnTo>
                    <a:pt x="1662" y="4"/>
                  </a:lnTo>
                  <a:lnTo>
                    <a:pt x="1662" y="4"/>
                  </a:lnTo>
                  <a:lnTo>
                    <a:pt x="1664" y="4"/>
                  </a:lnTo>
                  <a:lnTo>
                    <a:pt x="1664" y="4"/>
                  </a:lnTo>
                  <a:lnTo>
                    <a:pt x="1668" y="4"/>
                  </a:lnTo>
                  <a:lnTo>
                    <a:pt x="1668" y="4"/>
                  </a:lnTo>
                  <a:lnTo>
                    <a:pt x="1670" y="4"/>
                  </a:lnTo>
                  <a:lnTo>
                    <a:pt x="1670" y="4"/>
                  </a:lnTo>
                  <a:lnTo>
                    <a:pt x="1680" y="4"/>
                  </a:lnTo>
                  <a:lnTo>
                    <a:pt x="1680" y="4"/>
                  </a:lnTo>
                  <a:lnTo>
                    <a:pt x="1688" y="6"/>
                  </a:lnTo>
                  <a:lnTo>
                    <a:pt x="1688" y="6"/>
                  </a:lnTo>
                  <a:lnTo>
                    <a:pt x="1690" y="6"/>
                  </a:lnTo>
                  <a:lnTo>
                    <a:pt x="1690" y="6"/>
                  </a:lnTo>
                  <a:lnTo>
                    <a:pt x="1692" y="6"/>
                  </a:lnTo>
                  <a:lnTo>
                    <a:pt x="1692" y="6"/>
                  </a:lnTo>
                  <a:lnTo>
                    <a:pt x="1692" y="6"/>
                  </a:lnTo>
                  <a:lnTo>
                    <a:pt x="1692" y="6"/>
                  </a:lnTo>
                  <a:lnTo>
                    <a:pt x="1696" y="4"/>
                  </a:lnTo>
                  <a:lnTo>
                    <a:pt x="1696" y="4"/>
                  </a:lnTo>
                  <a:lnTo>
                    <a:pt x="1702" y="6"/>
                  </a:lnTo>
                  <a:lnTo>
                    <a:pt x="1702" y="6"/>
                  </a:lnTo>
                  <a:lnTo>
                    <a:pt x="1704" y="8"/>
                  </a:lnTo>
                  <a:lnTo>
                    <a:pt x="1704" y="8"/>
                  </a:lnTo>
                  <a:lnTo>
                    <a:pt x="1706" y="6"/>
                  </a:lnTo>
                  <a:lnTo>
                    <a:pt x="1706" y="6"/>
                  </a:lnTo>
                  <a:lnTo>
                    <a:pt x="1706" y="6"/>
                  </a:lnTo>
                  <a:lnTo>
                    <a:pt x="1706" y="6"/>
                  </a:lnTo>
                  <a:lnTo>
                    <a:pt x="1706" y="6"/>
                  </a:lnTo>
                  <a:lnTo>
                    <a:pt x="1710" y="6"/>
                  </a:lnTo>
                  <a:lnTo>
                    <a:pt x="1710" y="6"/>
                  </a:lnTo>
                  <a:lnTo>
                    <a:pt x="1712" y="8"/>
                  </a:lnTo>
                  <a:lnTo>
                    <a:pt x="1712" y="8"/>
                  </a:lnTo>
                  <a:lnTo>
                    <a:pt x="1714" y="6"/>
                  </a:lnTo>
                  <a:lnTo>
                    <a:pt x="1718" y="6"/>
                  </a:lnTo>
                  <a:lnTo>
                    <a:pt x="1718" y="6"/>
                  </a:lnTo>
                  <a:lnTo>
                    <a:pt x="1722" y="6"/>
                  </a:lnTo>
                  <a:lnTo>
                    <a:pt x="1722" y="6"/>
                  </a:lnTo>
                  <a:lnTo>
                    <a:pt x="1724" y="6"/>
                  </a:lnTo>
                  <a:lnTo>
                    <a:pt x="1724" y="6"/>
                  </a:lnTo>
                  <a:lnTo>
                    <a:pt x="1724" y="6"/>
                  </a:lnTo>
                  <a:lnTo>
                    <a:pt x="1724" y="6"/>
                  </a:lnTo>
                  <a:lnTo>
                    <a:pt x="1726" y="8"/>
                  </a:lnTo>
                  <a:lnTo>
                    <a:pt x="1726" y="8"/>
                  </a:lnTo>
                  <a:lnTo>
                    <a:pt x="1728" y="8"/>
                  </a:lnTo>
                  <a:lnTo>
                    <a:pt x="1730" y="6"/>
                  </a:lnTo>
                  <a:lnTo>
                    <a:pt x="1730" y="6"/>
                  </a:lnTo>
                  <a:lnTo>
                    <a:pt x="1734" y="6"/>
                  </a:lnTo>
                  <a:lnTo>
                    <a:pt x="1734" y="6"/>
                  </a:lnTo>
                  <a:lnTo>
                    <a:pt x="1736" y="6"/>
                  </a:lnTo>
                  <a:lnTo>
                    <a:pt x="1736" y="6"/>
                  </a:lnTo>
                  <a:lnTo>
                    <a:pt x="1736" y="6"/>
                  </a:lnTo>
                  <a:lnTo>
                    <a:pt x="1736" y="6"/>
                  </a:lnTo>
                  <a:lnTo>
                    <a:pt x="1738" y="6"/>
                  </a:lnTo>
                  <a:lnTo>
                    <a:pt x="1738" y="6"/>
                  </a:lnTo>
                  <a:lnTo>
                    <a:pt x="1750" y="4"/>
                  </a:lnTo>
                  <a:lnTo>
                    <a:pt x="1750" y="4"/>
                  </a:lnTo>
                  <a:lnTo>
                    <a:pt x="1754" y="6"/>
                  </a:lnTo>
                  <a:lnTo>
                    <a:pt x="1754" y="6"/>
                  </a:lnTo>
                  <a:lnTo>
                    <a:pt x="1754" y="6"/>
                  </a:lnTo>
                  <a:lnTo>
                    <a:pt x="1754" y="6"/>
                  </a:lnTo>
                  <a:lnTo>
                    <a:pt x="1754" y="6"/>
                  </a:lnTo>
                  <a:lnTo>
                    <a:pt x="1758" y="6"/>
                  </a:lnTo>
                  <a:lnTo>
                    <a:pt x="1758" y="6"/>
                  </a:lnTo>
                  <a:lnTo>
                    <a:pt x="1762" y="6"/>
                  </a:lnTo>
                  <a:lnTo>
                    <a:pt x="1762" y="6"/>
                  </a:lnTo>
                  <a:lnTo>
                    <a:pt x="1764" y="4"/>
                  </a:lnTo>
                  <a:lnTo>
                    <a:pt x="1764" y="4"/>
                  </a:lnTo>
                  <a:lnTo>
                    <a:pt x="1766" y="6"/>
                  </a:lnTo>
                  <a:lnTo>
                    <a:pt x="1766" y="6"/>
                  </a:lnTo>
                  <a:lnTo>
                    <a:pt x="1770" y="4"/>
                  </a:lnTo>
                  <a:lnTo>
                    <a:pt x="1770" y="4"/>
                  </a:lnTo>
                  <a:lnTo>
                    <a:pt x="1772" y="6"/>
                  </a:lnTo>
                  <a:lnTo>
                    <a:pt x="1772" y="6"/>
                  </a:lnTo>
                  <a:lnTo>
                    <a:pt x="1776" y="4"/>
                  </a:lnTo>
                  <a:lnTo>
                    <a:pt x="1776" y="4"/>
                  </a:lnTo>
                  <a:lnTo>
                    <a:pt x="1782" y="4"/>
                  </a:lnTo>
                  <a:lnTo>
                    <a:pt x="1782" y="4"/>
                  </a:lnTo>
                  <a:lnTo>
                    <a:pt x="1782" y="4"/>
                  </a:lnTo>
                  <a:lnTo>
                    <a:pt x="1782" y="4"/>
                  </a:lnTo>
                  <a:lnTo>
                    <a:pt x="1784" y="6"/>
                  </a:lnTo>
                  <a:lnTo>
                    <a:pt x="1784" y="6"/>
                  </a:lnTo>
                  <a:lnTo>
                    <a:pt x="1792" y="6"/>
                  </a:lnTo>
                  <a:lnTo>
                    <a:pt x="1792" y="6"/>
                  </a:lnTo>
                  <a:lnTo>
                    <a:pt x="1794" y="4"/>
                  </a:lnTo>
                  <a:lnTo>
                    <a:pt x="1794" y="4"/>
                  </a:lnTo>
                  <a:lnTo>
                    <a:pt x="1798" y="6"/>
                  </a:lnTo>
                  <a:lnTo>
                    <a:pt x="1798" y="6"/>
                  </a:lnTo>
                  <a:lnTo>
                    <a:pt x="1800" y="6"/>
                  </a:lnTo>
                  <a:lnTo>
                    <a:pt x="1800" y="6"/>
                  </a:lnTo>
                  <a:lnTo>
                    <a:pt x="1800" y="6"/>
                  </a:lnTo>
                  <a:lnTo>
                    <a:pt x="1800" y="6"/>
                  </a:lnTo>
                  <a:lnTo>
                    <a:pt x="1802" y="4"/>
                  </a:lnTo>
                  <a:lnTo>
                    <a:pt x="1802" y="4"/>
                  </a:lnTo>
                  <a:lnTo>
                    <a:pt x="1802" y="6"/>
                  </a:lnTo>
                  <a:lnTo>
                    <a:pt x="1802" y="6"/>
                  </a:lnTo>
                  <a:lnTo>
                    <a:pt x="1804" y="4"/>
                  </a:lnTo>
                  <a:lnTo>
                    <a:pt x="1804" y="4"/>
                  </a:lnTo>
                  <a:lnTo>
                    <a:pt x="1804" y="6"/>
                  </a:lnTo>
                  <a:lnTo>
                    <a:pt x="1804" y="6"/>
                  </a:lnTo>
                  <a:lnTo>
                    <a:pt x="1812" y="6"/>
                  </a:lnTo>
                  <a:lnTo>
                    <a:pt x="1812" y="6"/>
                  </a:lnTo>
                  <a:lnTo>
                    <a:pt x="1814" y="6"/>
                  </a:lnTo>
                  <a:lnTo>
                    <a:pt x="1814" y="6"/>
                  </a:lnTo>
                  <a:lnTo>
                    <a:pt x="1816" y="6"/>
                  </a:lnTo>
                  <a:lnTo>
                    <a:pt x="1816" y="6"/>
                  </a:lnTo>
                  <a:lnTo>
                    <a:pt x="1820" y="6"/>
                  </a:lnTo>
                  <a:lnTo>
                    <a:pt x="1820" y="6"/>
                  </a:lnTo>
                  <a:lnTo>
                    <a:pt x="1820" y="6"/>
                  </a:lnTo>
                  <a:lnTo>
                    <a:pt x="1820" y="6"/>
                  </a:lnTo>
                  <a:lnTo>
                    <a:pt x="1824" y="6"/>
                  </a:lnTo>
                  <a:lnTo>
                    <a:pt x="1824" y="6"/>
                  </a:lnTo>
                  <a:lnTo>
                    <a:pt x="1826" y="6"/>
                  </a:lnTo>
                  <a:lnTo>
                    <a:pt x="1826" y="6"/>
                  </a:lnTo>
                  <a:lnTo>
                    <a:pt x="1826" y="8"/>
                  </a:lnTo>
                  <a:lnTo>
                    <a:pt x="1826" y="8"/>
                  </a:lnTo>
                  <a:lnTo>
                    <a:pt x="1828" y="8"/>
                  </a:lnTo>
                  <a:lnTo>
                    <a:pt x="1828" y="8"/>
                  </a:lnTo>
                  <a:lnTo>
                    <a:pt x="1832" y="8"/>
                  </a:lnTo>
                  <a:lnTo>
                    <a:pt x="1832" y="8"/>
                  </a:lnTo>
                  <a:lnTo>
                    <a:pt x="1836" y="6"/>
                  </a:lnTo>
                  <a:lnTo>
                    <a:pt x="1836" y="6"/>
                  </a:lnTo>
                  <a:lnTo>
                    <a:pt x="1838" y="6"/>
                  </a:lnTo>
                  <a:lnTo>
                    <a:pt x="1838" y="6"/>
                  </a:lnTo>
                  <a:lnTo>
                    <a:pt x="1840" y="6"/>
                  </a:lnTo>
                  <a:lnTo>
                    <a:pt x="1840" y="6"/>
                  </a:lnTo>
                  <a:lnTo>
                    <a:pt x="1842" y="6"/>
                  </a:lnTo>
                  <a:lnTo>
                    <a:pt x="1842" y="6"/>
                  </a:lnTo>
                  <a:lnTo>
                    <a:pt x="1842" y="6"/>
                  </a:lnTo>
                  <a:lnTo>
                    <a:pt x="1842" y="6"/>
                  </a:lnTo>
                  <a:lnTo>
                    <a:pt x="1842" y="6"/>
                  </a:lnTo>
                  <a:lnTo>
                    <a:pt x="1842" y="6"/>
                  </a:lnTo>
                  <a:lnTo>
                    <a:pt x="1844" y="6"/>
                  </a:lnTo>
                  <a:lnTo>
                    <a:pt x="1844" y="6"/>
                  </a:lnTo>
                  <a:lnTo>
                    <a:pt x="1846" y="6"/>
                  </a:lnTo>
                  <a:lnTo>
                    <a:pt x="1846" y="6"/>
                  </a:lnTo>
                  <a:lnTo>
                    <a:pt x="1848" y="6"/>
                  </a:lnTo>
                  <a:lnTo>
                    <a:pt x="1848" y="6"/>
                  </a:lnTo>
                  <a:lnTo>
                    <a:pt x="1850" y="6"/>
                  </a:lnTo>
                  <a:lnTo>
                    <a:pt x="1850" y="6"/>
                  </a:lnTo>
                  <a:lnTo>
                    <a:pt x="1850" y="6"/>
                  </a:lnTo>
                  <a:lnTo>
                    <a:pt x="1850" y="6"/>
                  </a:lnTo>
                  <a:lnTo>
                    <a:pt x="1852" y="6"/>
                  </a:lnTo>
                  <a:lnTo>
                    <a:pt x="1852" y="6"/>
                  </a:lnTo>
                  <a:lnTo>
                    <a:pt x="1854" y="6"/>
                  </a:lnTo>
                  <a:lnTo>
                    <a:pt x="1854" y="6"/>
                  </a:lnTo>
                  <a:lnTo>
                    <a:pt x="1858" y="6"/>
                  </a:lnTo>
                  <a:lnTo>
                    <a:pt x="1858" y="6"/>
                  </a:lnTo>
                  <a:lnTo>
                    <a:pt x="1860" y="6"/>
                  </a:lnTo>
                  <a:lnTo>
                    <a:pt x="1864" y="6"/>
                  </a:lnTo>
                  <a:lnTo>
                    <a:pt x="1864" y="6"/>
                  </a:lnTo>
                  <a:lnTo>
                    <a:pt x="1864" y="6"/>
                  </a:lnTo>
                  <a:lnTo>
                    <a:pt x="1864" y="6"/>
                  </a:lnTo>
                  <a:lnTo>
                    <a:pt x="1864" y="6"/>
                  </a:lnTo>
                  <a:lnTo>
                    <a:pt x="1864" y="6"/>
                  </a:lnTo>
                  <a:lnTo>
                    <a:pt x="1866" y="6"/>
                  </a:lnTo>
                  <a:lnTo>
                    <a:pt x="1866" y="6"/>
                  </a:lnTo>
                  <a:lnTo>
                    <a:pt x="1872" y="6"/>
                  </a:lnTo>
                  <a:lnTo>
                    <a:pt x="1872" y="6"/>
                  </a:lnTo>
                  <a:lnTo>
                    <a:pt x="1880" y="6"/>
                  </a:lnTo>
                  <a:lnTo>
                    <a:pt x="1880" y="6"/>
                  </a:lnTo>
                  <a:lnTo>
                    <a:pt x="1882" y="6"/>
                  </a:lnTo>
                  <a:lnTo>
                    <a:pt x="1882" y="6"/>
                  </a:lnTo>
                  <a:lnTo>
                    <a:pt x="1888" y="6"/>
                  </a:lnTo>
                  <a:lnTo>
                    <a:pt x="1888" y="6"/>
                  </a:lnTo>
                  <a:lnTo>
                    <a:pt x="1892" y="6"/>
                  </a:lnTo>
                  <a:lnTo>
                    <a:pt x="1892" y="6"/>
                  </a:lnTo>
                  <a:lnTo>
                    <a:pt x="1896" y="6"/>
                  </a:lnTo>
                  <a:lnTo>
                    <a:pt x="1896" y="6"/>
                  </a:lnTo>
                  <a:lnTo>
                    <a:pt x="1898" y="6"/>
                  </a:lnTo>
                  <a:lnTo>
                    <a:pt x="1898" y="6"/>
                  </a:lnTo>
                  <a:lnTo>
                    <a:pt x="1902" y="4"/>
                  </a:lnTo>
                  <a:lnTo>
                    <a:pt x="1902" y="4"/>
                  </a:lnTo>
                  <a:lnTo>
                    <a:pt x="1906" y="6"/>
                  </a:lnTo>
                  <a:lnTo>
                    <a:pt x="1906" y="6"/>
                  </a:lnTo>
                  <a:lnTo>
                    <a:pt x="1914" y="4"/>
                  </a:lnTo>
                  <a:lnTo>
                    <a:pt x="1914" y="4"/>
                  </a:lnTo>
                  <a:lnTo>
                    <a:pt x="1916" y="6"/>
                  </a:lnTo>
                  <a:lnTo>
                    <a:pt x="1916" y="6"/>
                  </a:lnTo>
                  <a:lnTo>
                    <a:pt x="1916" y="6"/>
                  </a:lnTo>
                  <a:lnTo>
                    <a:pt x="1916" y="6"/>
                  </a:lnTo>
                  <a:lnTo>
                    <a:pt x="1916" y="6"/>
                  </a:lnTo>
                  <a:lnTo>
                    <a:pt x="1916" y="6"/>
                  </a:lnTo>
                  <a:lnTo>
                    <a:pt x="1918" y="8"/>
                  </a:lnTo>
                  <a:lnTo>
                    <a:pt x="1918" y="8"/>
                  </a:lnTo>
                  <a:lnTo>
                    <a:pt x="1922" y="8"/>
                  </a:lnTo>
                  <a:lnTo>
                    <a:pt x="1926" y="8"/>
                  </a:lnTo>
                  <a:lnTo>
                    <a:pt x="1926" y="8"/>
                  </a:lnTo>
                  <a:lnTo>
                    <a:pt x="1928" y="10"/>
                  </a:lnTo>
                  <a:lnTo>
                    <a:pt x="1928" y="10"/>
                  </a:lnTo>
                  <a:lnTo>
                    <a:pt x="1934" y="8"/>
                  </a:lnTo>
                  <a:lnTo>
                    <a:pt x="1934" y="8"/>
                  </a:lnTo>
                  <a:lnTo>
                    <a:pt x="1944" y="6"/>
                  </a:lnTo>
                  <a:lnTo>
                    <a:pt x="1944" y="6"/>
                  </a:lnTo>
                  <a:lnTo>
                    <a:pt x="1946" y="6"/>
                  </a:lnTo>
                  <a:lnTo>
                    <a:pt x="1946" y="6"/>
                  </a:lnTo>
                  <a:lnTo>
                    <a:pt x="1948" y="4"/>
                  </a:lnTo>
                  <a:lnTo>
                    <a:pt x="1948" y="4"/>
                  </a:lnTo>
                  <a:lnTo>
                    <a:pt x="1950" y="4"/>
                  </a:lnTo>
                  <a:lnTo>
                    <a:pt x="1950" y="4"/>
                  </a:lnTo>
                  <a:lnTo>
                    <a:pt x="1950" y="6"/>
                  </a:lnTo>
                  <a:lnTo>
                    <a:pt x="1950" y="6"/>
                  </a:lnTo>
                  <a:lnTo>
                    <a:pt x="1954" y="6"/>
                  </a:lnTo>
                  <a:lnTo>
                    <a:pt x="1954" y="6"/>
                  </a:lnTo>
                  <a:lnTo>
                    <a:pt x="1960" y="6"/>
                  </a:lnTo>
                  <a:lnTo>
                    <a:pt x="1960" y="6"/>
                  </a:lnTo>
                  <a:lnTo>
                    <a:pt x="1960" y="4"/>
                  </a:lnTo>
                  <a:lnTo>
                    <a:pt x="1960" y="4"/>
                  </a:lnTo>
                  <a:lnTo>
                    <a:pt x="1962" y="4"/>
                  </a:lnTo>
                  <a:lnTo>
                    <a:pt x="1962" y="4"/>
                  </a:lnTo>
                  <a:lnTo>
                    <a:pt x="1968" y="6"/>
                  </a:lnTo>
                  <a:lnTo>
                    <a:pt x="1968" y="6"/>
                  </a:lnTo>
                  <a:lnTo>
                    <a:pt x="1970" y="6"/>
                  </a:lnTo>
                  <a:lnTo>
                    <a:pt x="1970" y="6"/>
                  </a:lnTo>
                  <a:lnTo>
                    <a:pt x="1972" y="6"/>
                  </a:lnTo>
                  <a:lnTo>
                    <a:pt x="1972" y="6"/>
                  </a:lnTo>
                  <a:lnTo>
                    <a:pt x="1974" y="6"/>
                  </a:lnTo>
                  <a:lnTo>
                    <a:pt x="1974" y="6"/>
                  </a:lnTo>
                  <a:lnTo>
                    <a:pt x="1974" y="6"/>
                  </a:lnTo>
                  <a:lnTo>
                    <a:pt x="1974" y="6"/>
                  </a:lnTo>
                  <a:lnTo>
                    <a:pt x="1976" y="6"/>
                  </a:lnTo>
                  <a:lnTo>
                    <a:pt x="1976" y="6"/>
                  </a:lnTo>
                  <a:lnTo>
                    <a:pt x="1978" y="8"/>
                  </a:lnTo>
                  <a:lnTo>
                    <a:pt x="1978" y="8"/>
                  </a:lnTo>
                  <a:lnTo>
                    <a:pt x="1978" y="6"/>
                  </a:lnTo>
                  <a:lnTo>
                    <a:pt x="1978" y="6"/>
                  </a:lnTo>
                  <a:lnTo>
                    <a:pt x="1982" y="6"/>
                  </a:lnTo>
                  <a:lnTo>
                    <a:pt x="1982" y="6"/>
                  </a:lnTo>
                  <a:lnTo>
                    <a:pt x="1986" y="8"/>
                  </a:lnTo>
                  <a:lnTo>
                    <a:pt x="1986" y="8"/>
                  </a:lnTo>
                  <a:lnTo>
                    <a:pt x="1994" y="8"/>
                  </a:lnTo>
                  <a:lnTo>
                    <a:pt x="1994" y="8"/>
                  </a:lnTo>
                  <a:lnTo>
                    <a:pt x="1996" y="6"/>
                  </a:lnTo>
                  <a:lnTo>
                    <a:pt x="1996" y="6"/>
                  </a:lnTo>
                  <a:lnTo>
                    <a:pt x="2000" y="6"/>
                  </a:lnTo>
                  <a:lnTo>
                    <a:pt x="2000" y="6"/>
                  </a:lnTo>
                  <a:lnTo>
                    <a:pt x="2002" y="4"/>
                  </a:lnTo>
                  <a:lnTo>
                    <a:pt x="2002" y="4"/>
                  </a:lnTo>
                  <a:lnTo>
                    <a:pt x="2010" y="4"/>
                  </a:lnTo>
                  <a:lnTo>
                    <a:pt x="2010" y="4"/>
                  </a:lnTo>
                  <a:lnTo>
                    <a:pt x="2012" y="4"/>
                  </a:lnTo>
                  <a:lnTo>
                    <a:pt x="2012" y="4"/>
                  </a:lnTo>
                  <a:lnTo>
                    <a:pt x="2014" y="4"/>
                  </a:lnTo>
                  <a:lnTo>
                    <a:pt x="2014" y="4"/>
                  </a:lnTo>
                  <a:lnTo>
                    <a:pt x="2016" y="4"/>
                  </a:lnTo>
                  <a:lnTo>
                    <a:pt x="2016" y="4"/>
                  </a:lnTo>
                  <a:lnTo>
                    <a:pt x="2018" y="4"/>
                  </a:lnTo>
                  <a:lnTo>
                    <a:pt x="2018" y="4"/>
                  </a:lnTo>
                  <a:lnTo>
                    <a:pt x="2032" y="4"/>
                  </a:lnTo>
                  <a:lnTo>
                    <a:pt x="2032" y="4"/>
                  </a:lnTo>
                  <a:lnTo>
                    <a:pt x="2040" y="4"/>
                  </a:lnTo>
                  <a:lnTo>
                    <a:pt x="2040" y="4"/>
                  </a:lnTo>
                  <a:lnTo>
                    <a:pt x="2050" y="4"/>
                  </a:lnTo>
                  <a:lnTo>
                    <a:pt x="2050" y="4"/>
                  </a:lnTo>
                  <a:lnTo>
                    <a:pt x="2052" y="4"/>
                  </a:lnTo>
                  <a:lnTo>
                    <a:pt x="2052" y="4"/>
                  </a:lnTo>
                  <a:lnTo>
                    <a:pt x="2054" y="4"/>
                  </a:lnTo>
                  <a:lnTo>
                    <a:pt x="2054" y="4"/>
                  </a:lnTo>
                  <a:lnTo>
                    <a:pt x="2058" y="4"/>
                  </a:lnTo>
                  <a:lnTo>
                    <a:pt x="2058" y="4"/>
                  </a:lnTo>
                  <a:lnTo>
                    <a:pt x="2060" y="4"/>
                  </a:lnTo>
                  <a:lnTo>
                    <a:pt x="2060" y="4"/>
                  </a:lnTo>
                  <a:lnTo>
                    <a:pt x="2066" y="4"/>
                  </a:lnTo>
                  <a:lnTo>
                    <a:pt x="2066" y="4"/>
                  </a:lnTo>
                  <a:lnTo>
                    <a:pt x="2070" y="4"/>
                  </a:lnTo>
                  <a:lnTo>
                    <a:pt x="2070" y="4"/>
                  </a:lnTo>
                  <a:lnTo>
                    <a:pt x="2072" y="4"/>
                  </a:lnTo>
                  <a:lnTo>
                    <a:pt x="2072" y="4"/>
                  </a:lnTo>
                  <a:lnTo>
                    <a:pt x="2074" y="6"/>
                  </a:lnTo>
                  <a:lnTo>
                    <a:pt x="2074" y="6"/>
                  </a:lnTo>
                  <a:lnTo>
                    <a:pt x="2080" y="4"/>
                  </a:lnTo>
                  <a:lnTo>
                    <a:pt x="2080" y="4"/>
                  </a:lnTo>
                  <a:lnTo>
                    <a:pt x="2086" y="4"/>
                  </a:lnTo>
                  <a:lnTo>
                    <a:pt x="2086" y="4"/>
                  </a:lnTo>
                  <a:lnTo>
                    <a:pt x="2088" y="4"/>
                  </a:lnTo>
                  <a:lnTo>
                    <a:pt x="2088" y="4"/>
                  </a:lnTo>
                  <a:lnTo>
                    <a:pt x="2092" y="4"/>
                  </a:lnTo>
                  <a:lnTo>
                    <a:pt x="2092" y="4"/>
                  </a:lnTo>
                  <a:lnTo>
                    <a:pt x="2096" y="4"/>
                  </a:lnTo>
                  <a:lnTo>
                    <a:pt x="2096" y="4"/>
                  </a:lnTo>
                  <a:lnTo>
                    <a:pt x="2098" y="4"/>
                  </a:lnTo>
                  <a:lnTo>
                    <a:pt x="2098" y="4"/>
                  </a:lnTo>
                  <a:lnTo>
                    <a:pt x="2106" y="4"/>
                  </a:lnTo>
                  <a:lnTo>
                    <a:pt x="2106" y="4"/>
                  </a:lnTo>
                  <a:lnTo>
                    <a:pt x="2108" y="4"/>
                  </a:lnTo>
                  <a:lnTo>
                    <a:pt x="2108" y="4"/>
                  </a:lnTo>
                  <a:lnTo>
                    <a:pt x="2114" y="4"/>
                  </a:lnTo>
                  <a:lnTo>
                    <a:pt x="2114" y="4"/>
                  </a:lnTo>
                  <a:lnTo>
                    <a:pt x="2116" y="4"/>
                  </a:lnTo>
                  <a:lnTo>
                    <a:pt x="2116" y="4"/>
                  </a:lnTo>
                  <a:lnTo>
                    <a:pt x="2118" y="4"/>
                  </a:lnTo>
                  <a:lnTo>
                    <a:pt x="2118" y="4"/>
                  </a:lnTo>
                  <a:lnTo>
                    <a:pt x="2124" y="4"/>
                  </a:lnTo>
                  <a:lnTo>
                    <a:pt x="2124" y="4"/>
                  </a:lnTo>
                  <a:lnTo>
                    <a:pt x="2132" y="4"/>
                  </a:lnTo>
                  <a:lnTo>
                    <a:pt x="2132" y="4"/>
                  </a:lnTo>
                  <a:lnTo>
                    <a:pt x="2134" y="4"/>
                  </a:lnTo>
                  <a:lnTo>
                    <a:pt x="2134" y="4"/>
                  </a:lnTo>
                  <a:lnTo>
                    <a:pt x="2134" y="4"/>
                  </a:lnTo>
                  <a:lnTo>
                    <a:pt x="2134" y="4"/>
                  </a:lnTo>
                  <a:lnTo>
                    <a:pt x="2134" y="4"/>
                  </a:lnTo>
                  <a:lnTo>
                    <a:pt x="2134" y="4"/>
                  </a:lnTo>
                  <a:lnTo>
                    <a:pt x="2136" y="4"/>
                  </a:lnTo>
                  <a:lnTo>
                    <a:pt x="2136" y="4"/>
                  </a:lnTo>
                  <a:lnTo>
                    <a:pt x="2136" y="4"/>
                  </a:lnTo>
                  <a:lnTo>
                    <a:pt x="2136" y="4"/>
                  </a:lnTo>
                  <a:lnTo>
                    <a:pt x="2138" y="4"/>
                  </a:lnTo>
                  <a:lnTo>
                    <a:pt x="2138" y="4"/>
                  </a:lnTo>
                  <a:lnTo>
                    <a:pt x="2144" y="4"/>
                  </a:lnTo>
                  <a:lnTo>
                    <a:pt x="2144" y="4"/>
                  </a:lnTo>
                  <a:lnTo>
                    <a:pt x="2146" y="4"/>
                  </a:lnTo>
                  <a:lnTo>
                    <a:pt x="2146" y="4"/>
                  </a:lnTo>
                  <a:lnTo>
                    <a:pt x="2150" y="4"/>
                  </a:lnTo>
                  <a:lnTo>
                    <a:pt x="2150" y="4"/>
                  </a:lnTo>
                  <a:lnTo>
                    <a:pt x="2154" y="4"/>
                  </a:lnTo>
                  <a:lnTo>
                    <a:pt x="2154" y="4"/>
                  </a:lnTo>
                  <a:lnTo>
                    <a:pt x="2156" y="4"/>
                  </a:lnTo>
                  <a:lnTo>
                    <a:pt x="2156" y="4"/>
                  </a:lnTo>
                  <a:lnTo>
                    <a:pt x="2160" y="4"/>
                  </a:lnTo>
                  <a:lnTo>
                    <a:pt x="2160" y="4"/>
                  </a:lnTo>
                  <a:lnTo>
                    <a:pt x="2164" y="4"/>
                  </a:lnTo>
                  <a:lnTo>
                    <a:pt x="2164" y="4"/>
                  </a:lnTo>
                  <a:lnTo>
                    <a:pt x="2168" y="4"/>
                  </a:lnTo>
                  <a:lnTo>
                    <a:pt x="2168" y="4"/>
                  </a:lnTo>
                  <a:lnTo>
                    <a:pt x="2168" y="4"/>
                  </a:lnTo>
                  <a:lnTo>
                    <a:pt x="2168" y="4"/>
                  </a:lnTo>
                  <a:lnTo>
                    <a:pt x="2172" y="4"/>
                  </a:lnTo>
                  <a:lnTo>
                    <a:pt x="2172" y="4"/>
                  </a:lnTo>
                  <a:lnTo>
                    <a:pt x="2178" y="4"/>
                  </a:lnTo>
                  <a:lnTo>
                    <a:pt x="2178" y="4"/>
                  </a:lnTo>
                  <a:lnTo>
                    <a:pt x="2182" y="4"/>
                  </a:lnTo>
                  <a:lnTo>
                    <a:pt x="2182" y="4"/>
                  </a:lnTo>
                  <a:lnTo>
                    <a:pt x="2184" y="4"/>
                  </a:lnTo>
                  <a:lnTo>
                    <a:pt x="2184" y="4"/>
                  </a:lnTo>
                  <a:lnTo>
                    <a:pt x="2184" y="4"/>
                  </a:lnTo>
                  <a:lnTo>
                    <a:pt x="2184" y="4"/>
                  </a:lnTo>
                  <a:lnTo>
                    <a:pt x="2186" y="4"/>
                  </a:lnTo>
                  <a:lnTo>
                    <a:pt x="2186" y="4"/>
                  </a:lnTo>
                  <a:lnTo>
                    <a:pt x="2186" y="4"/>
                  </a:lnTo>
                  <a:lnTo>
                    <a:pt x="2186" y="4"/>
                  </a:lnTo>
                  <a:lnTo>
                    <a:pt x="2186" y="4"/>
                  </a:lnTo>
                  <a:lnTo>
                    <a:pt x="2186" y="4"/>
                  </a:lnTo>
                  <a:lnTo>
                    <a:pt x="2188" y="4"/>
                  </a:lnTo>
                  <a:lnTo>
                    <a:pt x="2188" y="4"/>
                  </a:lnTo>
                  <a:lnTo>
                    <a:pt x="2190" y="2"/>
                  </a:lnTo>
                  <a:lnTo>
                    <a:pt x="2190" y="2"/>
                  </a:lnTo>
                  <a:lnTo>
                    <a:pt x="2196" y="2"/>
                  </a:lnTo>
                  <a:lnTo>
                    <a:pt x="2196" y="2"/>
                  </a:lnTo>
                  <a:lnTo>
                    <a:pt x="2202" y="4"/>
                  </a:lnTo>
                  <a:lnTo>
                    <a:pt x="2202" y="4"/>
                  </a:lnTo>
                  <a:lnTo>
                    <a:pt x="2202" y="4"/>
                  </a:lnTo>
                  <a:lnTo>
                    <a:pt x="2202" y="4"/>
                  </a:lnTo>
                  <a:lnTo>
                    <a:pt x="2206" y="4"/>
                  </a:lnTo>
                  <a:lnTo>
                    <a:pt x="2206" y="4"/>
                  </a:lnTo>
                  <a:lnTo>
                    <a:pt x="2210" y="4"/>
                  </a:lnTo>
                  <a:lnTo>
                    <a:pt x="2210" y="4"/>
                  </a:lnTo>
                  <a:lnTo>
                    <a:pt x="2216" y="2"/>
                  </a:lnTo>
                  <a:lnTo>
                    <a:pt x="2216" y="2"/>
                  </a:lnTo>
                  <a:lnTo>
                    <a:pt x="2224" y="4"/>
                  </a:lnTo>
                  <a:lnTo>
                    <a:pt x="2224" y="4"/>
                  </a:lnTo>
                  <a:lnTo>
                    <a:pt x="2226" y="2"/>
                  </a:lnTo>
                  <a:lnTo>
                    <a:pt x="2230" y="4"/>
                  </a:lnTo>
                  <a:lnTo>
                    <a:pt x="2230" y="4"/>
                  </a:lnTo>
                  <a:lnTo>
                    <a:pt x="2232" y="2"/>
                  </a:lnTo>
                  <a:lnTo>
                    <a:pt x="2232" y="2"/>
                  </a:lnTo>
                  <a:lnTo>
                    <a:pt x="2234" y="2"/>
                  </a:lnTo>
                  <a:lnTo>
                    <a:pt x="2234" y="2"/>
                  </a:lnTo>
                  <a:lnTo>
                    <a:pt x="2236" y="2"/>
                  </a:lnTo>
                  <a:lnTo>
                    <a:pt x="2236" y="2"/>
                  </a:lnTo>
                  <a:lnTo>
                    <a:pt x="2240" y="2"/>
                  </a:lnTo>
                  <a:lnTo>
                    <a:pt x="2240" y="2"/>
                  </a:lnTo>
                  <a:lnTo>
                    <a:pt x="2248" y="4"/>
                  </a:lnTo>
                  <a:lnTo>
                    <a:pt x="2248" y="4"/>
                  </a:lnTo>
                  <a:lnTo>
                    <a:pt x="2252" y="2"/>
                  </a:lnTo>
                  <a:lnTo>
                    <a:pt x="2252" y="2"/>
                  </a:lnTo>
                  <a:lnTo>
                    <a:pt x="2256" y="4"/>
                  </a:lnTo>
                  <a:lnTo>
                    <a:pt x="2256" y="4"/>
                  </a:lnTo>
                  <a:lnTo>
                    <a:pt x="2256" y="4"/>
                  </a:lnTo>
                  <a:lnTo>
                    <a:pt x="2256" y="4"/>
                  </a:lnTo>
                  <a:lnTo>
                    <a:pt x="2256" y="4"/>
                  </a:lnTo>
                  <a:lnTo>
                    <a:pt x="2256" y="4"/>
                  </a:lnTo>
                  <a:lnTo>
                    <a:pt x="2258" y="4"/>
                  </a:lnTo>
                  <a:lnTo>
                    <a:pt x="2258" y="4"/>
                  </a:lnTo>
                  <a:lnTo>
                    <a:pt x="2258" y="4"/>
                  </a:lnTo>
                  <a:lnTo>
                    <a:pt x="2258" y="4"/>
                  </a:lnTo>
                  <a:lnTo>
                    <a:pt x="2262" y="2"/>
                  </a:lnTo>
                  <a:lnTo>
                    <a:pt x="2262" y="2"/>
                  </a:lnTo>
                  <a:lnTo>
                    <a:pt x="2266" y="4"/>
                  </a:lnTo>
                  <a:lnTo>
                    <a:pt x="2266" y="4"/>
                  </a:lnTo>
                  <a:lnTo>
                    <a:pt x="2270" y="4"/>
                  </a:lnTo>
                  <a:lnTo>
                    <a:pt x="2270" y="4"/>
                  </a:lnTo>
                  <a:lnTo>
                    <a:pt x="2270" y="4"/>
                  </a:lnTo>
                  <a:lnTo>
                    <a:pt x="2270" y="4"/>
                  </a:lnTo>
                  <a:lnTo>
                    <a:pt x="2274" y="4"/>
                  </a:lnTo>
                  <a:lnTo>
                    <a:pt x="2274" y="4"/>
                  </a:lnTo>
                  <a:lnTo>
                    <a:pt x="2274" y="4"/>
                  </a:lnTo>
                  <a:lnTo>
                    <a:pt x="2274" y="4"/>
                  </a:lnTo>
                  <a:lnTo>
                    <a:pt x="2282" y="4"/>
                  </a:lnTo>
                  <a:lnTo>
                    <a:pt x="2282" y="4"/>
                  </a:lnTo>
                  <a:lnTo>
                    <a:pt x="2286" y="4"/>
                  </a:lnTo>
                  <a:lnTo>
                    <a:pt x="2286" y="4"/>
                  </a:lnTo>
                  <a:lnTo>
                    <a:pt x="2288" y="4"/>
                  </a:lnTo>
                  <a:lnTo>
                    <a:pt x="2288" y="4"/>
                  </a:lnTo>
                  <a:lnTo>
                    <a:pt x="2288" y="4"/>
                  </a:lnTo>
                  <a:lnTo>
                    <a:pt x="2288" y="4"/>
                  </a:lnTo>
                  <a:lnTo>
                    <a:pt x="2290" y="4"/>
                  </a:lnTo>
                  <a:lnTo>
                    <a:pt x="2290" y="4"/>
                  </a:lnTo>
                  <a:lnTo>
                    <a:pt x="2292" y="2"/>
                  </a:lnTo>
                  <a:lnTo>
                    <a:pt x="2296" y="2"/>
                  </a:lnTo>
                  <a:lnTo>
                    <a:pt x="2296" y="2"/>
                  </a:lnTo>
                  <a:lnTo>
                    <a:pt x="2298" y="2"/>
                  </a:lnTo>
                  <a:lnTo>
                    <a:pt x="2298" y="2"/>
                  </a:lnTo>
                  <a:lnTo>
                    <a:pt x="2304" y="2"/>
                  </a:lnTo>
                  <a:lnTo>
                    <a:pt x="2304" y="2"/>
                  </a:lnTo>
                  <a:lnTo>
                    <a:pt x="2306" y="2"/>
                  </a:lnTo>
                  <a:lnTo>
                    <a:pt x="2306" y="2"/>
                  </a:lnTo>
                  <a:lnTo>
                    <a:pt x="2310" y="2"/>
                  </a:lnTo>
                  <a:lnTo>
                    <a:pt x="2310" y="2"/>
                  </a:lnTo>
                  <a:lnTo>
                    <a:pt x="2310" y="2"/>
                  </a:lnTo>
                  <a:lnTo>
                    <a:pt x="2310" y="2"/>
                  </a:lnTo>
                  <a:lnTo>
                    <a:pt x="2316" y="2"/>
                  </a:lnTo>
                  <a:lnTo>
                    <a:pt x="2316" y="2"/>
                  </a:lnTo>
                  <a:lnTo>
                    <a:pt x="2318" y="2"/>
                  </a:lnTo>
                  <a:lnTo>
                    <a:pt x="2318" y="2"/>
                  </a:lnTo>
                  <a:lnTo>
                    <a:pt x="2322" y="2"/>
                  </a:lnTo>
                  <a:lnTo>
                    <a:pt x="2322" y="2"/>
                  </a:lnTo>
                  <a:lnTo>
                    <a:pt x="2328" y="2"/>
                  </a:lnTo>
                  <a:lnTo>
                    <a:pt x="2328" y="2"/>
                  </a:lnTo>
                  <a:lnTo>
                    <a:pt x="2330" y="2"/>
                  </a:lnTo>
                  <a:lnTo>
                    <a:pt x="2330" y="2"/>
                  </a:lnTo>
                  <a:lnTo>
                    <a:pt x="2334" y="4"/>
                  </a:lnTo>
                  <a:lnTo>
                    <a:pt x="2334" y="4"/>
                  </a:lnTo>
                  <a:lnTo>
                    <a:pt x="2338" y="2"/>
                  </a:lnTo>
                  <a:lnTo>
                    <a:pt x="2338" y="2"/>
                  </a:lnTo>
                  <a:lnTo>
                    <a:pt x="2344" y="2"/>
                  </a:lnTo>
                  <a:lnTo>
                    <a:pt x="2344" y="2"/>
                  </a:lnTo>
                  <a:lnTo>
                    <a:pt x="2348" y="2"/>
                  </a:lnTo>
                  <a:lnTo>
                    <a:pt x="2348" y="2"/>
                  </a:lnTo>
                  <a:lnTo>
                    <a:pt x="2348" y="2"/>
                  </a:lnTo>
                  <a:lnTo>
                    <a:pt x="2348" y="2"/>
                  </a:lnTo>
                  <a:lnTo>
                    <a:pt x="2350" y="2"/>
                  </a:lnTo>
                  <a:lnTo>
                    <a:pt x="2350" y="2"/>
                  </a:lnTo>
                  <a:lnTo>
                    <a:pt x="2350" y="2"/>
                  </a:lnTo>
                  <a:lnTo>
                    <a:pt x="2350" y="2"/>
                  </a:lnTo>
                  <a:lnTo>
                    <a:pt x="2352" y="2"/>
                  </a:lnTo>
                  <a:lnTo>
                    <a:pt x="2352" y="2"/>
                  </a:lnTo>
                  <a:lnTo>
                    <a:pt x="2352" y="2"/>
                  </a:lnTo>
                  <a:lnTo>
                    <a:pt x="2352" y="2"/>
                  </a:lnTo>
                  <a:lnTo>
                    <a:pt x="2354" y="2"/>
                  </a:lnTo>
                  <a:lnTo>
                    <a:pt x="2354" y="2"/>
                  </a:lnTo>
                  <a:lnTo>
                    <a:pt x="2354" y="2"/>
                  </a:lnTo>
                  <a:lnTo>
                    <a:pt x="2354" y="2"/>
                  </a:lnTo>
                  <a:lnTo>
                    <a:pt x="2364" y="2"/>
                  </a:lnTo>
                  <a:lnTo>
                    <a:pt x="2364" y="2"/>
                  </a:lnTo>
                  <a:lnTo>
                    <a:pt x="2366" y="4"/>
                  </a:lnTo>
                  <a:lnTo>
                    <a:pt x="2366" y="4"/>
                  </a:lnTo>
                  <a:lnTo>
                    <a:pt x="2368" y="4"/>
                  </a:lnTo>
                  <a:lnTo>
                    <a:pt x="2368" y="4"/>
                  </a:lnTo>
                  <a:lnTo>
                    <a:pt x="2370" y="4"/>
                  </a:lnTo>
                  <a:lnTo>
                    <a:pt x="2370" y="4"/>
                  </a:lnTo>
                  <a:lnTo>
                    <a:pt x="2374" y="2"/>
                  </a:lnTo>
                  <a:lnTo>
                    <a:pt x="2374" y="2"/>
                  </a:lnTo>
                  <a:lnTo>
                    <a:pt x="2378" y="2"/>
                  </a:lnTo>
                  <a:lnTo>
                    <a:pt x="2378" y="2"/>
                  </a:lnTo>
                  <a:lnTo>
                    <a:pt x="2380" y="2"/>
                  </a:lnTo>
                  <a:lnTo>
                    <a:pt x="2384" y="2"/>
                  </a:lnTo>
                  <a:lnTo>
                    <a:pt x="2384" y="2"/>
                  </a:lnTo>
                  <a:lnTo>
                    <a:pt x="2388" y="2"/>
                  </a:lnTo>
                  <a:lnTo>
                    <a:pt x="2390" y="2"/>
                  </a:lnTo>
                  <a:lnTo>
                    <a:pt x="2390" y="2"/>
                  </a:lnTo>
                  <a:lnTo>
                    <a:pt x="2398" y="2"/>
                  </a:lnTo>
                  <a:lnTo>
                    <a:pt x="2398" y="2"/>
                  </a:lnTo>
                  <a:lnTo>
                    <a:pt x="2402" y="2"/>
                  </a:lnTo>
                  <a:lnTo>
                    <a:pt x="2402" y="2"/>
                  </a:lnTo>
                  <a:lnTo>
                    <a:pt x="2404" y="2"/>
                  </a:lnTo>
                  <a:lnTo>
                    <a:pt x="2404" y="2"/>
                  </a:lnTo>
                  <a:lnTo>
                    <a:pt x="2406" y="2"/>
                  </a:lnTo>
                  <a:lnTo>
                    <a:pt x="2406" y="2"/>
                  </a:lnTo>
                  <a:lnTo>
                    <a:pt x="2410" y="2"/>
                  </a:lnTo>
                  <a:lnTo>
                    <a:pt x="2410" y="2"/>
                  </a:lnTo>
                  <a:lnTo>
                    <a:pt x="2414" y="4"/>
                  </a:lnTo>
                  <a:lnTo>
                    <a:pt x="2414" y="4"/>
                  </a:lnTo>
                  <a:lnTo>
                    <a:pt x="2414" y="6"/>
                  </a:lnTo>
                  <a:lnTo>
                    <a:pt x="2414" y="6"/>
                  </a:lnTo>
                  <a:lnTo>
                    <a:pt x="2418" y="4"/>
                  </a:lnTo>
                  <a:lnTo>
                    <a:pt x="2418" y="4"/>
                  </a:lnTo>
                  <a:lnTo>
                    <a:pt x="2420" y="6"/>
                  </a:lnTo>
                  <a:lnTo>
                    <a:pt x="2420" y="6"/>
                  </a:lnTo>
                  <a:lnTo>
                    <a:pt x="2420" y="6"/>
                  </a:lnTo>
                  <a:lnTo>
                    <a:pt x="2420" y="6"/>
                  </a:lnTo>
                  <a:lnTo>
                    <a:pt x="2422" y="6"/>
                  </a:lnTo>
                  <a:lnTo>
                    <a:pt x="2422" y="6"/>
                  </a:lnTo>
                  <a:lnTo>
                    <a:pt x="2428" y="6"/>
                  </a:lnTo>
                  <a:lnTo>
                    <a:pt x="2434" y="6"/>
                  </a:lnTo>
                  <a:lnTo>
                    <a:pt x="2434" y="6"/>
                  </a:lnTo>
                  <a:lnTo>
                    <a:pt x="2436" y="6"/>
                  </a:lnTo>
                  <a:lnTo>
                    <a:pt x="2436" y="6"/>
                  </a:lnTo>
                  <a:lnTo>
                    <a:pt x="2442" y="4"/>
                  </a:lnTo>
                  <a:lnTo>
                    <a:pt x="2442" y="4"/>
                  </a:lnTo>
                  <a:lnTo>
                    <a:pt x="2446" y="4"/>
                  </a:lnTo>
                  <a:lnTo>
                    <a:pt x="2446" y="4"/>
                  </a:lnTo>
                  <a:lnTo>
                    <a:pt x="2446" y="4"/>
                  </a:lnTo>
                  <a:lnTo>
                    <a:pt x="2446" y="4"/>
                  </a:lnTo>
                  <a:lnTo>
                    <a:pt x="2448" y="4"/>
                  </a:lnTo>
                  <a:lnTo>
                    <a:pt x="2448" y="4"/>
                  </a:lnTo>
                  <a:lnTo>
                    <a:pt x="2448" y="4"/>
                  </a:lnTo>
                  <a:lnTo>
                    <a:pt x="2448" y="4"/>
                  </a:lnTo>
                  <a:lnTo>
                    <a:pt x="2450" y="4"/>
                  </a:lnTo>
                  <a:lnTo>
                    <a:pt x="2450" y="4"/>
                  </a:lnTo>
                  <a:lnTo>
                    <a:pt x="2452" y="4"/>
                  </a:lnTo>
                  <a:lnTo>
                    <a:pt x="2452" y="4"/>
                  </a:lnTo>
                  <a:lnTo>
                    <a:pt x="2460" y="4"/>
                  </a:lnTo>
                  <a:lnTo>
                    <a:pt x="2460" y="4"/>
                  </a:lnTo>
                  <a:lnTo>
                    <a:pt x="2462" y="6"/>
                  </a:lnTo>
                  <a:lnTo>
                    <a:pt x="2462" y="6"/>
                  </a:lnTo>
                  <a:lnTo>
                    <a:pt x="2462" y="6"/>
                  </a:lnTo>
                  <a:lnTo>
                    <a:pt x="2464" y="8"/>
                  </a:lnTo>
                  <a:lnTo>
                    <a:pt x="2464" y="8"/>
                  </a:lnTo>
                  <a:lnTo>
                    <a:pt x="2468" y="6"/>
                  </a:lnTo>
                  <a:lnTo>
                    <a:pt x="2474" y="4"/>
                  </a:lnTo>
                  <a:lnTo>
                    <a:pt x="2474" y="4"/>
                  </a:lnTo>
                  <a:lnTo>
                    <a:pt x="2476" y="6"/>
                  </a:lnTo>
                  <a:lnTo>
                    <a:pt x="2476" y="6"/>
                  </a:lnTo>
                  <a:lnTo>
                    <a:pt x="2478" y="6"/>
                  </a:lnTo>
                  <a:lnTo>
                    <a:pt x="2478" y="6"/>
                  </a:lnTo>
                  <a:lnTo>
                    <a:pt x="2484" y="6"/>
                  </a:lnTo>
                  <a:lnTo>
                    <a:pt x="2484" y="6"/>
                  </a:lnTo>
                  <a:lnTo>
                    <a:pt x="2486" y="6"/>
                  </a:lnTo>
                  <a:lnTo>
                    <a:pt x="2486" y="6"/>
                  </a:lnTo>
                  <a:lnTo>
                    <a:pt x="2492" y="6"/>
                  </a:lnTo>
                  <a:lnTo>
                    <a:pt x="2492" y="6"/>
                  </a:lnTo>
                  <a:lnTo>
                    <a:pt x="2498" y="6"/>
                  </a:lnTo>
                  <a:lnTo>
                    <a:pt x="2498" y="6"/>
                  </a:lnTo>
                  <a:lnTo>
                    <a:pt x="2498" y="6"/>
                  </a:lnTo>
                  <a:lnTo>
                    <a:pt x="2498" y="6"/>
                  </a:lnTo>
                  <a:lnTo>
                    <a:pt x="2498" y="6"/>
                  </a:lnTo>
                  <a:lnTo>
                    <a:pt x="2498" y="6"/>
                  </a:lnTo>
                  <a:lnTo>
                    <a:pt x="2498" y="6"/>
                  </a:lnTo>
                  <a:lnTo>
                    <a:pt x="2498" y="6"/>
                  </a:lnTo>
                  <a:lnTo>
                    <a:pt x="2498" y="6"/>
                  </a:lnTo>
                  <a:lnTo>
                    <a:pt x="2498" y="6"/>
                  </a:lnTo>
                  <a:lnTo>
                    <a:pt x="2502" y="6"/>
                  </a:lnTo>
                  <a:lnTo>
                    <a:pt x="2502" y="6"/>
                  </a:lnTo>
                  <a:lnTo>
                    <a:pt x="2504" y="6"/>
                  </a:lnTo>
                  <a:lnTo>
                    <a:pt x="2504" y="6"/>
                  </a:lnTo>
                  <a:lnTo>
                    <a:pt x="2506" y="6"/>
                  </a:lnTo>
                  <a:lnTo>
                    <a:pt x="2506" y="6"/>
                  </a:lnTo>
                  <a:lnTo>
                    <a:pt x="2506" y="6"/>
                  </a:lnTo>
                  <a:lnTo>
                    <a:pt x="2506" y="6"/>
                  </a:lnTo>
                  <a:lnTo>
                    <a:pt x="2506" y="4"/>
                  </a:lnTo>
                  <a:lnTo>
                    <a:pt x="2506" y="4"/>
                  </a:lnTo>
                  <a:lnTo>
                    <a:pt x="2518" y="4"/>
                  </a:lnTo>
                  <a:lnTo>
                    <a:pt x="2518" y="4"/>
                  </a:lnTo>
                  <a:lnTo>
                    <a:pt x="2522" y="6"/>
                  </a:lnTo>
                  <a:lnTo>
                    <a:pt x="2522" y="6"/>
                  </a:lnTo>
                  <a:lnTo>
                    <a:pt x="2524" y="6"/>
                  </a:lnTo>
                  <a:lnTo>
                    <a:pt x="2524" y="6"/>
                  </a:lnTo>
                  <a:lnTo>
                    <a:pt x="2526" y="4"/>
                  </a:lnTo>
                  <a:lnTo>
                    <a:pt x="2526" y="4"/>
                  </a:lnTo>
                  <a:lnTo>
                    <a:pt x="2526" y="4"/>
                  </a:lnTo>
                  <a:lnTo>
                    <a:pt x="2526" y="4"/>
                  </a:lnTo>
                  <a:lnTo>
                    <a:pt x="2526" y="4"/>
                  </a:lnTo>
                  <a:lnTo>
                    <a:pt x="2526" y="4"/>
                  </a:lnTo>
                  <a:lnTo>
                    <a:pt x="2528" y="4"/>
                  </a:lnTo>
                  <a:lnTo>
                    <a:pt x="2528" y="4"/>
                  </a:lnTo>
                  <a:lnTo>
                    <a:pt x="2536" y="4"/>
                  </a:lnTo>
                  <a:lnTo>
                    <a:pt x="2536" y="4"/>
                  </a:lnTo>
                  <a:lnTo>
                    <a:pt x="2538" y="4"/>
                  </a:lnTo>
                  <a:lnTo>
                    <a:pt x="2538" y="4"/>
                  </a:lnTo>
                  <a:lnTo>
                    <a:pt x="2540" y="4"/>
                  </a:lnTo>
                  <a:lnTo>
                    <a:pt x="2540" y="4"/>
                  </a:lnTo>
                  <a:lnTo>
                    <a:pt x="2540" y="4"/>
                  </a:lnTo>
                  <a:lnTo>
                    <a:pt x="2540" y="4"/>
                  </a:lnTo>
                  <a:lnTo>
                    <a:pt x="2542" y="4"/>
                  </a:lnTo>
                  <a:lnTo>
                    <a:pt x="2542" y="4"/>
                  </a:lnTo>
                  <a:lnTo>
                    <a:pt x="2542" y="4"/>
                  </a:lnTo>
                  <a:lnTo>
                    <a:pt x="2542" y="4"/>
                  </a:lnTo>
                  <a:lnTo>
                    <a:pt x="2546" y="4"/>
                  </a:lnTo>
                  <a:lnTo>
                    <a:pt x="2546" y="4"/>
                  </a:lnTo>
                  <a:lnTo>
                    <a:pt x="2546" y="4"/>
                  </a:lnTo>
                  <a:lnTo>
                    <a:pt x="2546" y="4"/>
                  </a:lnTo>
                  <a:lnTo>
                    <a:pt x="2552" y="6"/>
                  </a:lnTo>
                  <a:lnTo>
                    <a:pt x="2552" y="6"/>
                  </a:lnTo>
                  <a:lnTo>
                    <a:pt x="2554" y="6"/>
                  </a:lnTo>
                  <a:lnTo>
                    <a:pt x="2554" y="6"/>
                  </a:lnTo>
                  <a:lnTo>
                    <a:pt x="2554" y="6"/>
                  </a:lnTo>
                  <a:lnTo>
                    <a:pt x="2554" y="6"/>
                  </a:lnTo>
                  <a:lnTo>
                    <a:pt x="2556" y="6"/>
                  </a:lnTo>
                  <a:lnTo>
                    <a:pt x="2556" y="6"/>
                  </a:lnTo>
                  <a:lnTo>
                    <a:pt x="2556" y="6"/>
                  </a:lnTo>
                  <a:lnTo>
                    <a:pt x="2556" y="6"/>
                  </a:lnTo>
                  <a:lnTo>
                    <a:pt x="2560" y="6"/>
                  </a:lnTo>
                  <a:lnTo>
                    <a:pt x="2560" y="6"/>
                  </a:lnTo>
                  <a:lnTo>
                    <a:pt x="2562" y="6"/>
                  </a:lnTo>
                  <a:lnTo>
                    <a:pt x="2562" y="6"/>
                  </a:lnTo>
                  <a:lnTo>
                    <a:pt x="2564" y="6"/>
                  </a:lnTo>
                  <a:lnTo>
                    <a:pt x="2564" y="6"/>
                  </a:lnTo>
                  <a:lnTo>
                    <a:pt x="2564" y="6"/>
                  </a:lnTo>
                  <a:lnTo>
                    <a:pt x="2564" y="6"/>
                  </a:lnTo>
                  <a:lnTo>
                    <a:pt x="2564" y="6"/>
                  </a:lnTo>
                  <a:lnTo>
                    <a:pt x="2564" y="6"/>
                  </a:lnTo>
                  <a:lnTo>
                    <a:pt x="2564" y="6"/>
                  </a:lnTo>
                  <a:lnTo>
                    <a:pt x="2564" y="6"/>
                  </a:lnTo>
                  <a:lnTo>
                    <a:pt x="2570" y="4"/>
                  </a:lnTo>
                  <a:lnTo>
                    <a:pt x="2570" y="4"/>
                  </a:lnTo>
                  <a:lnTo>
                    <a:pt x="2574" y="4"/>
                  </a:lnTo>
                  <a:lnTo>
                    <a:pt x="2574" y="4"/>
                  </a:lnTo>
                  <a:lnTo>
                    <a:pt x="2576" y="4"/>
                  </a:lnTo>
                  <a:lnTo>
                    <a:pt x="2576" y="4"/>
                  </a:lnTo>
                  <a:lnTo>
                    <a:pt x="2576" y="4"/>
                  </a:lnTo>
                  <a:lnTo>
                    <a:pt x="2576" y="4"/>
                  </a:lnTo>
                  <a:lnTo>
                    <a:pt x="2576" y="4"/>
                  </a:lnTo>
                  <a:lnTo>
                    <a:pt x="2576" y="4"/>
                  </a:lnTo>
                  <a:lnTo>
                    <a:pt x="2576" y="4"/>
                  </a:lnTo>
                  <a:lnTo>
                    <a:pt x="2576" y="4"/>
                  </a:lnTo>
                  <a:lnTo>
                    <a:pt x="2578" y="4"/>
                  </a:lnTo>
                  <a:lnTo>
                    <a:pt x="2578" y="4"/>
                  </a:lnTo>
                  <a:lnTo>
                    <a:pt x="2580" y="4"/>
                  </a:lnTo>
                  <a:lnTo>
                    <a:pt x="2580" y="4"/>
                  </a:lnTo>
                  <a:lnTo>
                    <a:pt x="2580" y="6"/>
                  </a:lnTo>
                  <a:lnTo>
                    <a:pt x="2580" y="6"/>
                  </a:lnTo>
                  <a:lnTo>
                    <a:pt x="2584" y="6"/>
                  </a:lnTo>
                  <a:lnTo>
                    <a:pt x="2584" y="6"/>
                  </a:lnTo>
                  <a:lnTo>
                    <a:pt x="2590" y="6"/>
                  </a:lnTo>
                  <a:lnTo>
                    <a:pt x="2590" y="6"/>
                  </a:lnTo>
                  <a:lnTo>
                    <a:pt x="2592" y="6"/>
                  </a:lnTo>
                  <a:lnTo>
                    <a:pt x="2592" y="6"/>
                  </a:lnTo>
                  <a:lnTo>
                    <a:pt x="2592" y="6"/>
                  </a:lnTo>
                  <a:lnTo>
                    <a:pt x="2592" y="6"/>
                  </a:lnTo>
                  <a:lnTo>
                    <a:pt x="2594" y="6"/>
                  </a:lnTo>
                  <a:lnTo>
                    <a:pt x="2594" y="6"/>
                  </a:lnTo>
                  <a:lnTo>
                    <a:pt x="2596" y="6"/>
                  </a:lnTo>
                  <a:lnTo>
                    <a:pt x="2596" y="6"/>
                  </a:lnTo>
                  <a:lnTo>
                    <a:pt x="2600" y="6"/>
                  </a:lnTo>
                  <a:lnTo>
                    <a:pt x="2600" y="6"/>
                  </a:lnTo>
                  <a:lnTo>
                    <a:pt x="2608" y="6"/>
                  </a:lnTo>
                  <a:lnTo>
                    <a:pt x="2608" y="6"/>
                  </a:lnTo>
                  <a:lnTo>
                    <a:pt x="2612" y="6"/>
                  </a:lnTo>
                  <a:lnTo>
                    <a:pt x="2612" y="6"/>
                  </a:lnTo>
                  <a:lnTo>
                    <a:pt x="2614" y="6"/>
                  </a:lnTo>
                  <a:lnTo>
                    <a:pt x="2614" y="6"/>
                  </a:lnTo>
                  <a:lnTo>
                    <a:pt x="2614" y="6"/>
                  </a:lnTo>
                  <a:lnTo>
                    <a:pt x="2614" y="6"/>
                  </a:lnTo>
                  <a:lnTo>
                    <a:pt x="2618" y="8"/>
                  </a:lnTo>
                  <a:lnTo>
                    <a:pt x="2618" y="8"/>
                  </a:lnTo>
                  <a:lnTo>
                    <a:pt x="2620" y="8"/>
                  </a:lnTo>
                  <a:lnTo>
                    <a:pt x="2620" y="8"/>
                  </a:lnTo>
                  <a:lnTo>
                    <a:pt x="2626" y="6"/>
                  </a:lnTo>
                  <a:lnTo>
                    <a:pt x="2626" y="6"/>
                  </a:lnTo>
                  <a:lnTo>
                    <a:pt x="2628" y="8"/>
                  </a:lnTo>
                  <a:lnTo>
                    <a:pt x="2628" y="8"/>
                  </a:lnTo>
                  <a:lnTo>
                    <a:pt x="2630" y="8"/>
                  </a:lnTo>
                  <a:lnTo>
                    <a:pt x="2630" y="8"/>
                  </a:lnTo>
                  <a:lnTo>
                    <a:pt x="2632" y="10"/>
                  </a:lnTo>
                  <a:lnTo>
                    <a:pt x="2632" y="10"/>
                  </a:lnTo>
                  <a:lnTo>
                    <a:pt x="2632" y="10"/>
                  </a:lnTo>
                  <a:lnTo>
                    <a:pt x="2636" y="12"/>
                  </a:lnTo>
                  <a:lnTo>
                    <a:pt x="2636" y="12"/>
                  </a:lnTo>
                  <a:lnTo>
                    <a:pt x="2636" y="10"/>
                  </a:lnTo>
                  <a:lnTo>
                    <a:pt x="2636" y="10"/>
                  </a:lnTo>
                  <a:lnTo>
                    <a:pt x="2640" y="8"/>
                  </a:lnTo>
                  <a:lnTo>
                    <a:pt x="2640" y="8"/>
                  </a:lnTo>
                  <a:lnTo>
                    <a:pt x="2640" y="8"/>
                  </a:lnTo>
                  <a:lnTo>
                    <a:pt x="2640" y="8"/>
                  </a:lnTo>
                  <a:lnTo>
                    <a:pt x="2642" y="8"/>
                  </a:lnTo>
                  <a:lnTo>
                    <a:pt x="2642" y="8"/>
                  </a:lnTo>
                  <a:lnTo>
                    <a:pt x="2642" y="8"/>
                  </a:lnTo>
                  <a:lnTo>
                    <a:pt x="2642" y="8"/>
                  </a:lnTo>
                  <a:lnTo>
                    <a:pt x="2644" y="6"/>
                  </a:lnTo>
                  <a:lnTo>
                    <a:pt x="2644" y="6"/>
                  </a:lnTo>
                  <a:lnTo>
                    <a:pt x="2646" y="6"/>
                  </a:lnTo>
                  <a:lnTo>
                    <a:pt x="2646" y="6"/>
                  </a:lnTo>
                  <a:lnTo>
                    <a:pt x="2654" y="6"/>
                  </a:lnTo>
                  <a:lnTo>
                    <a:pt x="2654" y="6"/>
                  </a:lnTo>
                  <a:lnTo>
                    <a:pt x="2654" y="6"/>
                  </a:lnTo>
                  <a:lnTo>
                    <a:pt x="2654" y="6"/>
                  </a:lnTo>
                  <a:lnTo>
                    <a:pt x="2656" y="6"/>
                  </a:lnTo>
                  <a:lnTo>
                    <a:pt x="2656" y="6"/>
                  </a:lnTo>
                  <a:lnTo>
                    <a:pt x="2656" y="6"/>
                  </a:lnTo>
                  <a:lnTo>
                    <a:pt x="2656" y="6"/>
                  </a:lnTo>
                  <a:lnTo>
                    <a:pt x="2658" y="6"/>
                  </a:lnTo>
                  <a:lnTo>
                    <a:pt x="2658" y="6"/>
                  </a:lnTo>
                  <a:lnTo>
                    <a:pt x="2658" y="6"/>
                  </a:lnTo>
                  <a:lnTo>
                    <a:pt x="2658" y="6"/>
                  </a:lnTo>
                  <a:lnTo>
                    <a:pt x="2660" y="6"/>
                  </a:lnTo>
                  <a:lnTo>
                    <a:pt x="2660" y="6"/>
                  </a:lnTo>
                  <a:lnTo>
                    <a:pt x="2662" y="6"/>
                  </a:lnTo>
                  <a:lnTo>
                    <a:pt x="2662" y="6"/>
                  </a:lnTo>
                  <a:lnTo>
                    <a:pt x="2664" y="4"/>
                  </a:lnTo>
                  <a:lnTo>
                    <a:pt x="2664" y="4"/>
                  </a:lnTo>
                  <a:lnTo>
                    <a:pt x="2666" y="4"/>
                  </a:lnTo>
                  <a:lnTo>
                    <a:pt x="2666" y="4"/>
                  </a:lnTo>
                  <a:lnTo>
                    <a:pt x="2666" y="4"/>
                  </a:lnTo>
                  <a:lnTo>
                    <a:pt x="2666" y="4"/>
                  </a:lnTo>
                  <a:lnTo>
                    <a:pt x="2666" y="4"/>
                  </a:lnTo>
                  <a:lnTo>
                    <a:pt x="2666" y="4"/>
                  </a:lnTo>
                  <a:lnTo>
                    <a:pt x="2674" y="4"/>
                  </a:lnTo>
                  <a:lnTo>
                    <a:pt x="2674" y="4"/>
                  </a:lnTo>
                  <a:lnTo>
                    <a:pt x="2678" y="4"/>
                  </a:lnTo>
                  <a:lnTo>
                    <a:pt x="2678" y="4"/>
                  </a:lnTo>
                  <a:lnTo>
                    <a:pt x="2682" y="4"/>
                  </a:lnTo>
                  <a:lnTo>
                    <a:pt x="2682" y="4"/>
                  </a:lnTo>
                  <a:lnTo>
                    <a:pt x="2684" y="4"/>
                  </a:lnTo>
                  <a:lnTo>
                    <a:pt x="2684" y="4"/>
                  </a:lnTo>
                  <a:lnTo>
                    <a:pt x="2684" y="4"/>
                  </a:lnTo>
                  <a:lnTo>
                    <a:pt x="2684" y="4"/>
                  </a:lnTo>
                  <a:lnTo>
                    <a:pt x="2684" y="4"/>
                  </a:lnTo>
                  <a:lnTo>
                    <a:pt x="2684" y="4"/>
                  </a:lnTo>
                  <a:lnTo>
                    <a:pt x="2684" y="4"/>
                  </a:lnTo>
                  <a:lnTo>
                    <a:pt x="2684" y="4"/>
                  </a:lnTo>
                  <a:lnTo>
                    <a:pt x="2684" y="4"/>
                  </a:lnTo>
                  <a:lnTo>
                    <a:pt x="2684" y="4"/>
                  </a:lnTo>
                  <a:lnTo>
                    <a:pt x="2690" y="2"/>
                  </a:lnTo>
                  <a:lnTo>
                    <a:pt x="2690" y="2"/>
                  </a:lnTo>
                  <a:lnTo>
                    <a:pt x="2692" y="4"/>
                  </a:lnTo>
                  <a:lnTo>
                    <a:pt x="2692" y="4"/>
                  </a:lnTo>
                  <a:lnTo>
                    <a:pt x="2698" y="4"/>
                  </a:lnTo>
                  <a:lnTo>
                    <a:pt x="2698" y="4"/>
                  </a:lnTo>
                  <a:lnTo>
                    <a:pt x="2704" y="4"/>
                  </a:lnTo>
                  <a:lnTo>
                    <a:pt x="2704" y="4"/>
                  </a:lnTo>
                  <a:lnTo>
                    <a:pt x="2712" y="2"/>
                  </a:lnTo>
                  <a:lnTo>
                    <a:pt x="2712" y="2"/>
                  </a:lnTo>
                  <a:lnTo>
                    <a:pt x="2714" y="4"/>
                  </a:lnTo>
                  <a:lnTo>
                    <a:pt x="2714" y="4"/>
                  </a:lnTo>
                  <a:lnTo>
                    <a:pt x="2718" y="4"/>
                  </a:lnTo>
                  <a:lnTo>
                    <a:pt x="2718" y="4"/>
                  </a:lnTo>
                  <a:lnTo>
                    <a:pt x="2724" y="4"/>
                  </a:lnTo>
                  <a:lnTo>
                    <a:pt x="2724" y="4"/>
                  </a:lnTo>
                  <a:lnTo>
                    <a:pt x="2728" y="4"/>
                  </a:lnTo>
                  <a:lnTo>
                    <a:pt x="2728" y="4"/>
                  </a:lnTo>
                  <a:lnTo>
                    <a:pt x="2732" y="4"/>
                  </a:lnTo>
                  <a:lnTo>
                    <a:pt x="2732" y="4"/>
                  </a:lnTo>
                  <a:lnTo>
                    <a:pt x="2740" y="4"/>
                  </a:lnTo>
                  <a:lnTo>
                    <a:pt x="2740" y="4"/>
                  </a:lnTo>
                  <a:lnTo>
                    <a:pt x="2742" y="4"/>
                  </a:lnTo>
                  <a:lnTo>
                    <a:pt x="2742" y="4"/>
                  </a:lnTo>
                  <a:lnTo>
                    <a:pt x="2748" y="2"/>
                  </a:lnTo>
                  <a:lnTo>
                    <a:pt x="2748" y="2"/>
                  </a:lnTo>
                  <a:lnTo>
                    <a:pt x="2754" y="2"/>
                  </a:lnTo>
                  <a:lnTo>
                    <a:pt x="2754" y="2"/>
                  </a:lnTo>
                  <a:lnTo>
                    <a:pt x="2758" y="4"/>
                  </a:lnTo>
                  <a:lnTo>
                    <a:pt x="2758" y="4"/>
                  </a:lnTo>
                  <a:lnTo>
                    <a:pt x="2766" y="2"/>
                  </a:lnTo>
                  <a:lnTo>
                    <a:pt x="2766" y="2"/>
                  </a:lnTo>
                  <a:lnTo>
                    <a:pt x="2766" y="2"/>
                  </a:lnTo>
                  <a:lnTo>
                    <a:pt x="2766" y="2"/>
                  </a:lnTo>
                  <a:lnTo>
                    <a:pt x="2766" y="2"/>
                  </a:lnTo>
                  <a:lnTo>
                    <a:pt x="2768" y="2"/>
                  </a:lnTo>
                  <a:lnTo>
                    <a:pt x="2768" y="2"/>
                  </a:lnTo>
                  <a:lnTo>
                    <a:pt x="2772" y="4"/>
                  </a:lnTo>
                  <a:lnTo>
                    <a:pt x="2772" y="4"/>
                  </a:lnTo>
                  <a:lnTo>
                    <a:pt x="2774" y="4"/>
                  </a:lnTo>
                  <a:lnTo>
                    <a:pt x="2774" y="4"/>
                  </a:lnTo>
                  <a:lnTo>
                    <a:pt x="2774" y="4"/>
                  </a:lnTo>
                  <a:lnTo>
                    <a:pt x="2774" y="4"/>
                  </a:lnTo>
                  <a:lnTo>
                    <a:pt x="2774" y="4"/>
                  </a:lnTo>
                  <a:lnTo>
                    <a:pt x="2774" y="4"/>
                  </a:lnTo>
                  <a:lnTo>
                    <a:pt x="2776" y="4"/>
                  </a:lnTo>
                  <a:lnTo>
                    <a:pt x="2776" y="4"/>
                  </a:lnTo>
                  <a:lnTo>
                    <a:pt x="2782" y="2"/>
                  </a:lnTo>
                  <a:lnTo>
                    <a:pt x="2782" y="2"/>
                  </a:lnTo>
                  <a:lnTo>
                    <a:pt x="2784" y="4"/>
                  </a:lnTo>
                  <a:lnTo>
                    <a:pt x="2784" y="4"/>
                  </a:lnTo>
                  <a:lnTo>
                    <a:pt x="2784" y="2"/>
                  </a:lnTo>
                  <a:lnTo>
                    <a:pt x="2784" y="2"/>
                  </a:lnTo>
                  <a:lnTo>
                    <a:pt x="2796" y="4"/>
                  </a:lnTo>
                  <a:lnTo>
                    <a:pt x="2796" y="4"/>
                  </a:lnTo>
                  <a:lnTo>
                    <a:pt x="2802" y="4"/>
                  </a:lnTo>
                  <a:lnTo>
                    <a:pt x="2802" y="4"/>
                  </a:lnTo>
                  <a:lnTo>
                    <a:pt x="2806" y="4"/>
                  </a:lnTo>
                  <a:lnTo>
                    <a:pt x="2806" y="4"/>
                  </a:lnTo>
                  <a:lnTo>
                    <a:pt x="2810" y="4"/>
                  </a:lnTo>
                  <a:lnTo>
                    <a:pt x="2810" y="4"/>
                  </a:lnTo>
                  <a:lnTo>
                    <a:pt x="2814" y="4"/>
                  </a:lnTo>
                  <a:lnTo>
                    <a:pt x="2814" y="4"/>
                  </a:lnTo>
                  <a:lnTo>
                    <a:pt x="2818" y="4"/>
                  </a:lnTo>
                  <a:lnTo>
                    <a:pt x="2818" y="4"/>
                  </a:lnTo>
                  <a:lnTo>
                    <a:pt x="2824" y="4"/>
                  </a:lnTo>
                  <a:lnTo>
                    <a:pt x="2824" y="4"/>
                  </a:lnTo>
                  <a:lnTo>
                    <a:pt x="2824" y="4"/>
                  </a:lnTo>
                  <a:lnTo>
                    <a:pt x="2824" y="4"/>
                  </a:lnTo>
                  <a:lnTo>
                    <a:pt x="2826" y="4"/>
                  </a:lnTo>
                  <a:lnTo>
                    <a:pt x="2826" y="4"/>
                  </a:lnTo>
                  <a:lnTo>
                    <a:pt x="2828" y="4"/>
                  </a:lnTo>
                  <a:lnTo>
                    <a:pt x="2828" y="4"/>
                  </a:lnTo>
                  <a:lnTo>
                    <a:pt x="2830" y="4"/>
                  </a:lnTo>
                  <a:lnTo>
                    <a:pt x="2830" y="4"/>
                  </a:lnTo>
                  <a:lnTo>
                    <a:pt x="2838" y="4"/>
                  </a:lnTo>
                  <a:lnTo>
                    <a:pt x="2838" y="4"/>
                  </a:lnTo>
                  <a:lnTo>
                    <a:pt x="2838" y="4"/>
                  </a:lnTo>
                  <a:lnTo>
                    <a:pt x="2838" y="4"/>
                  </a:lnTo>
                  <a:lnTo>
                    <a:pt x="2842" y="6"/>
                  </a:lnTo>
                  <a:lnTo>
                    <a:pt x="2842" y="6"/>
                  </a:lnTo>
                  <a:lnTo>
                    <a:pt x="2848" y="6"/>
                  </a:lnTo>
                  <a:lnTo>
                    <a:pt x="2852" y="6"/>
                  </a:lnTo>
                  <a:lnTo>
                    <a:pt x="2852" y="6"/>
                  </a:lnTo>
                  <a:lnTo>
                    <a:pt x="2854" y="4"/>
                  </a:lnTo>
                  <a:lnTo>
                    <a:pt x="2854" y="4"/>
                  </a:lnTo>
                  <a:lnTo>
                    <a:pt x="2856" y="4"/>
                  </a:lnTo>
                  <a:lnTo>
                    <a:pt x="2856" y="4"/>
                  </a:lnTo>
                  <a:lnTo>
                    <a:pt x="2858" y="6"/>
                  </a:lnTo>
                  <a:lnTo>
                    <a:pt x="2858" y="6"/>
                  </a:lnTo>
                  <a:lnTo>
                    <a:pt x="2858" y="4"/>
                  </a:lnTo>
                  <a:lnTo>
                    <a:pt x="2858" y="4"/>
                  </a:lnTo>
                  <a:lnTo>
                    <a:pt x="2858" y="6"/>
                  </a:lnTo>
                  <a:lnTo>
                    <a:pt x="2858" y="6"/>
                  </a:lnTo>
                  <a:lnTo>
                    <a:pt x="2858" y="4"/>
                  </a:lnTo>
                  <a:lnTo>
                    <a:pt x="2858" y="4"/>
                  </a:lnTo>
                  <a:lnTo>
                    <a:pt x="2858" y="6"/>
                  </a:lnTo>
                  <a:lnTo>
                    <a:pt x="2858" y="6"/>
                  </a:lnTo>
                  <a:lnTo>
                    <a:pt x="2858" y="4"/>
                  </a:lnTo>
                  <a:lnTo>
                    <a:pt x="2858" y="4"/>
                  </a:lnTo>
                  <a:lnTo>
                    <a:pt x="2862" y="6"/>
                  </a:lnTo>
                  <a:lnTo>
                    <a:pt x="2862" y="6"/>
                  </a:lnTo>
                  <a:lnTo>
                    <a:pt x="2864" y="6"/>
                  </a:lnTo>
                  <a:lnTo>
                    <a:pt x="2864" y="6"/>
                  </a:lnTo>
                  <a:lnTo>
                    <a:pt x="2864" y="6"/>
                  </a:lnTo>
                  <a:lnTo>
                    <a:pt x="2864" y="6"/>
                  </a:lnTo>
                  <a:lnTo>
                    <a:pt x="2866" y="6"/>
                  </a:lnTo>
                  <a:lnTo>
                    <a:pt x="2866" y="6"/>
                  </a:lnTo>
                  <a:lnTo>
                    <a:pt x="2868" y="6"/>
                  </a:lnTo>
                  <a:lnTo>
                    <a:pt x="2868" y="6"/>
                  </a:lnTo>
                  <a:lnTo>
                    <a:pt x="2870" y="6"/>
                  </a:lnTo>
                  <a:lnTo>
                    <a:pt x="2870" y="6"/>
                  </a:lnTo>
                  <a:lnTo>
                    <a:pt x="2870" y="6"/>
                  </a:lnTo>
                  <a:lnTo>
                    <a:pt x="2870" y="6"/>
                  </a:lnTo>
                  <a:lnTo>
                    <a:pt x="2870" y="6"/>
                  </a:lnTo>
                  <a:lnTo>
                    <a:pt x="2870" y="6"/>
                  </a:lnTo>
                  <a:lnTo>
                    <a:pt x="2874" y="6"/>
                  </a:lnTo>
                  <a:lnTo>
                    <a:pt x="2874" y="6"/>
                  </a:lnTo>
                  <a:lnTo>
                    <a:pt x="2876" y="6"/>
                  </a:lnTo>
                  <a:lnTo>
                    <a:pt x="2876" y="6"/>
                  </a:lnTo>
                  <a:lnTo>
                    <a:pt x="2876" y="6"/>
                  </a:lnTo>
                  <a:lnTo>
                    <a:pt x="2876" y="6"/>
                  </a:lnTo>
                  <a:lnTo>
                    <a:pt x="2880" y="6"/>
                  </a:lnTo>
                  <a:lnTo>
                    <a:pt x="2880" y="6"/>
                  </a:lnTo>
                  <a:lnTo>
                    <a:pt x="2882" y="6"/>
                  </a:lnTo>
                  <a:lnTo>
                    <a:pt x="2882" y="6"/>
                  </a:lnTo>
                  <a:lnTo>
                    <a:pt x="2888" y="6"/>
                  </a:lnTo>
                  <a:lnTo>
                    <a:pt x="2888" y="6"/>
                  </a:lnTo>
                  <a:lnTo>
                    <a:pt x="2892" y="6"/>
                  </a:lnTo>
                  <a:lnTo>
                    <a:pt x="2892" y="6"/>
                  </a:lnTo>
                  <a:lnTo>
                    <a:pt x="2898" y="6"/>
                  </a:lnTo>
                  <a:lnTo>
                    <a:pt x="2898" y="6"/>
                  </a:lnTo>
                  <a:lnTo>
                    <a:pt x="2906" y="6"/>
                  </a:lnTo>
                  <a:lnTo>
                    <a:pt x="2914" y="6"/>
                  </a:lnTo>
                  <a:lnTo>
                    <a:pt x="2914" y="6"/>
                  </a:lnTo>
                  <a:lnTo>
                    <a:pt x="2914" y="6"/>
                  </a:lnTo>
                  <a:lnTo>
                    <a:pt x="2914" y="6"/>
                  </a:lnTo>
                  <a:lnTo>
                    <a:pt x="2914" y="6"/>
                  </a:lnTo>
                  <a:lnTo>
                    <a:pt x="2914" y="6"/>
                  </a:lnTo>
                  <a:lnTo>
                    <a:pt x="2916" y="6"/>
                  </a:lnTo>
                  <a:lnTo>
                    <a:pt x="2916" y="6"/>
                  </a:lnTo>
                  <a:lnTo>
                    <a:pt x="2916" y="6"/>
                  </a:lnTo>
                  <a:lnTo>
                    <a:pt x="2916" y="6"/>
                  </a:lnTo>
                  <a:lnTo>
                    <a:pt x="2918" y="6"/>
                  </a:lnTo>
                  <a:lnTo>
                    <a:pt x="2918" y="6"/>
                  </a:lnTo>
                  <a:lnTo>
                    <a:pt x="2918" y="6"/>
                  </a:lnTo>
                  <a:lnTo>
                    <a:pt x="2918" y="6"/>
                  </a:lnTo>
                  <a:lnTo>
                    <a:pt x="2918" y="6"/>
                  </a:lnTo>
                  <a:lnTo>
                    <a:pt x="2918" y="6"/>
                  </a:lnTo>
                  <a:lnTo>
                    <a:pt x="2920" y="6"/>
                  </a:lnTo>
                  <a:lnTo>
                    <a:pt x="2920" y="6"/>
                  </a:lnTo>
                  <a:lnTo>
                    <a:pt x="2928" y="6"/>
                  </a:lnTo>
                  <a:lnTo>
                    <a:pt x="2928" y="6"/>
                  </a:lnTo>
                  <a:lnTo>
                    <a:pt x="2932" y="6"/>
                  </a:lnTo>
                  <a:lnTo>
                    <a:pt x="2932" y="6"/>
                  </a:lnTo>
                  <a:lnTo>
                    <a:pt x="2932" y="6"/>
                  </a:lnTo>
                  <a:lnTo>
                    <a:pt x="2932" y="6"/>
                  </a:lnTo>
                  <a:lnTo>
                    <a:pt x="2932" y="6"/>
                  </a:lnTo>
                  <a:lnTo>
                    <a:pt x="2932" y="6"/>
                  </a:lnTo>
                  <a:lnTo>
                    <a:pt x="2932" y="6"/>
                  </a:lnTo>
                  <a:lnTo>
                    <a:pt x="2932" y="6"/>
                  </a:lnTo>
                  <a:lnTo>
                    <a:pt x="2932" y="6"/>
                  </a:lnTo>
                  <a:lnTo>
                    <a:pt x="2932" y="6"/>
                  </a:lnTo>
                  <a:lnTo>
                    <a:pt x="2934" y="6"/>
                  </a:lnTo>
                  <a:lnTo>
                    <a:pt x="2934" y="6"/>
                  </a:lnTo>
                  <a:lnTo>
                    <a:pt x="2934" y="6"/>
                  </a:lnTo>
                  <a:lnTo>
                    <a:pt x="2934" y="6"/>
                  </a:lnTo>
                  <a:lnTo>
                    <a:pt x="2934" y="6"/>
                  </a:lnTo>
                  <a:lnTo>
                    <a:pt x="2934" y="6"/>
                  </a:lnTo>
                  <a:lnTo>
                    <a:pt x="2938" y="6"/>
                  </a:lnTo>
                  <a:lnTo>
                    <a:pt x="2938" y="6"/>
                  </a:lnTo>
                  <a:lnTo>
                    <a:pt x="2944" y="4"/>
                  </a:lnTo>
                  <a:lnTo>
                    <a:pt x="2944" y="4"/>
                  </a:lnTo>
                  <a:lnTo>
                    <a:pt x="2948" y="6"/>
                  </a:lnTo>
                  <a:lnTo>
                    <a:pt x="2948" y="6"/>
                  </a:lnTo>
                  <a:lnTo>
                    <a:pt x="2950" y="6"/>
                  </a:lnTo>
                  <a:lnTo>
                    <a:pt x="2950" y="6"/>
                  </a:lnTo>
                  <a:lnTo>
                    <a:pt x="2956" y="6"/>
                  </a:lnTo>
                  <a:lnTo>
                    <a:pt x="2956" y="6"/>
                  </a:lnTo>
                  <a:lnTo>
                    <a:pt x="2960" y="6"/>
                  </a:lnTo>
                  <a:lnTo>
                    <a:pt x="2960" y="6"/>
                  </a:lnTo>
                  <a:lnTo>
                    <a:pt x="2960" y="6"/>
                  </a:lnTo>
                  <a:lnTo>
                    <a:pt x="2960" y="6"/>
                  </a:lnTo>
                  <a:lnTo>
                    <a:pt x="2962" y="6"/>
                  </a:lnTo>
                  <a:lnTo>
                    <a:pt x="2962" y="6"/>
                  </a:lnTo>
                  <a:lnTo>
                    <a:pt x="2968" y="8"/>
                  </a:lnTo>
                  <a:lnTo>
                    <a:pt x="2974" y="8"/>
                  </a:lnTo>
                  <a:lnTo>
                    <a:pt x="2974" y="8"/>
                  </a:lnTo>
                  <a:lnTo>
                    <a:pt x="2980" y="8"/>
                  </a:lnTo>
                  <a:lnTo>
                    <a:pt x="2980" y="8"/>
                  </a:lnTo>
                  <a:lnTo>
                    <a:pt x="2984" y="8"/>
                  </a:lnTo>
                  <a:lnTo>
                    <a:pt x="2984" y="8"/>
                  </a:lnTo>
                  <a:lnTo>
                    <a:pt x="2988" y="8"/>
                  </a:lnTo>
                  <a:lnTo>
                    <a:pt x="2988" y="8"/>
                  </a:lnTo>
                  <a:lnTo>
                    <a:pt x="2994" y="8"/>
                  </a:lnTo>
                  <a:lnTo>
                    <a:pt x="2994" y="8"/>
                  </a:lnTo>
                  <a:lnTo>
                    <a:pt x="2998" y="6"/>
                  </a:lnTo>
                  <a:lnTo>
                    <a:pt x="2998" y="6"/>
                  </a:lnTo>
                  <a:lnTo>
                    <a:pt x="3000" y="6"/>
                  </a:lnTo>
                  <a:lnTo>
                    <a:pt x="3000" y="6"/>
                  </a:lnTo>
                  <a:lnTo>
                    <a:pt x="3002" y="6"/>
                  </a:lnTo>
                  <a:lnTo>
                    <a:pt x="3002" y="6"/>
                  </a:lnTo>
                  <a:lnTo>
                    <a:pt x="3008" y="6"/>
                  </a:lnTo>
                  <a:lnTo>
                    <a:pt x="3008" y="6"/>
                  </a:lnTo>
                  <a:lnTo>
                    <a:pt x="3012" y="6"/>
                  </a:lnTo>
                  <a:lnTo>
                    <a:pt x="3012" y="6"/>
                  </a:lnTo>
                  <a:lnTo>
                    <a:pt x="3012" y="6"/>
                  </a:lnTo>
                  <a:lnTo>
                    <a:pt x="3012" y="6"/>
                  </a:lnTo>
                  <a:lnTo>
                    <a:pt x="3014" y="6"/>
                  </a:lnTo>
                  <a:lnTo>
                    <a:pt x="3014" y="6"/>
                  </a:lnTo>
                  <a:lnTo>
                    <a:pt x="3020" y="6"/>
                  </a:lnTo>
                  <a:lnTo>
                    <a:pt x="3020" y="6"/>
                  </a:lnTo>
                  <a:lnTo>
                    <a:pt x="3020" y="6"/>
                  </a:lnTo>
                  <a:lnTo>
                    <a:pt x="3020" y="6"/>
                  </a:lnTo>
                  <a:lnTo>
                    <a:pt x="3022" y="8"/>
                  </a:lnTo>
                  <a:lnTo>
                    <a:pt x="3022" y="8"/>
                  </a:lnTo>
                  <a:lnTo>
                    <a:pt x="3024" y="8"/>
                  </a:lnTo>
                  <a:lnTo>
                    <a:pt x="3024" y="8"/>
                  </a:lnTo>
                  <a:lnTo>
                    <a:pt x="3024" y="6"/>
                  </a:lnTo>
                  <a:lnTo>
                    <a:pt x="3024" y="6"/>
                  </a:lnTo>
                  <a:lnTo>
                    <a:pt x="3028" y="8"/>
                  </a:lnTo>
                  <a:lnTo>
                    <a:pt x="3032" y="8"/>
                  </a:lnTo>
                  <a:lnTo>
                    <a:pt x="3032" y="8"/>
                  </a:lnTo>
                  <a:lnTo>
                    <a:pt x="3036" y="8"/>
                  </a:lnTo>
                  <a:lnTo>
                    <a:pt x="3036" y="8"/>
                  </a:lnTo>
                  <a:lnTo>
                    <a:pt x="3040" y="8"/>
                  </a:lnTo>
                  <a:lnTo>
                    <a:pt x="3040" y="8"/>
                  </a:lnTo>
                  <a:lnTo>
                    <a:pt x="3044" y="8"/>
                  </a:lnTo>
                  <a:lnTo>
                    <a:pt x="3044" y="8"/>
                  </a:lnTo>
                  <a:lnTo>
                    <a:pt x="3048" y="8"/>
                  </a:lnTo>
                  <a:lnTo>
                    <a:pt x="3048" y="8"/>
                  </a:lnTo>
                  <a:lnTo>
                    <a:pt x="3048" y="8"/>
                  </a:lnTo>
                  <a:lnTo>
                    <a:pt x="3048" y="8"/>
                  </a:lnTo>
                  <a:lnTo>
                    <a:pt x="3048" y="8"/>
                  </a:lnTo>
                  <a:lnTo>
                    <a:pt x="3048" y="8"/>
                  </a:lnTo>
                  <a:lnTo>
                    <a:pt x="3052" y="8"/>
                  </a:lnTo>
                  <a:lnTo>
                    <a:pt x="3052" y="8"/>
                  </a:lnTo>
                  <a:lnTo>
                    <a:pt x="3052" y="8"/>
                  </a:lnTo>
                  <a:lnTo>
                    <a:pt x="3052" y="8"/>
                  </a:lnTo>
                  <a:lnTo>
                    <a:pt x="3056" y="8"/>
                  </a:lnTo>
                  <a:lnTo>
                    <a:pt x="3056" y="8"/>
                  </a:lnTo>
                  <a:lnTo>
                    <a:pt x="3058" y="6"/>
                  </a:lnTo>
                  <a:lnTo>
                    <a:pt x="3058" y="6"/>
                  </a:lnTo>
                  <a:lnTo>
                    <a:pt x="3060" y="8"/>
                  </a:lnTo>
                  <a:lnTo>
                    <a:pt x="3060" y="8"/>
                  </a:lnTo>
                  <a:lnTo>
                    <a:pt x="3060" y="8"/>
                  </a:lnTo>
                  <a:lnTo>
                    <a:pt x="3060" y="8"/>
                  </a:lnTo>
                  <a:lnTo>
                    <a:pt x="3064" y="8"/>
                  </a:lnTo>
                  <a:lnTo>
                    <a:pt x="3064" y="8"/>
                  </a:lnTo>
                  <a:lnTo>
                    <a:pt x="3066" y="8"/>
                  </a:lnTo>
                  <a:lnTo>
                    <a:pt x="3066" y="8"/>
                  </a:lnTo>
                  <a:lnTo>
                    <a:pt x="3070" y="8"/>
                  </a:lnTo>
                  <a:lnTo>
                    <a:pt x="3070" y="8"/>
                  </a:lnTo>
                  <a:lnTo>
                    <a:pt x="3070" y="8"/>
                  </a:lnTo>
                  <a:lnTo>
                    <a:pt x="3070" y="8"/>
                  </a:lnTo>
                  <a:lnTo>
                    <a:pt x="3072" y="8"/>
                  </a:lnTo>
                  <a:lnTo>
                    <a:pt x="3072" y="8"/>
                  </a:lnTo>
                  <a:lnTo>
                    <a:pt x="3074" y="8"/>
                  </a:lnTo>
                  <a:lnTo>
                    <a:pt x="3074" y="8"/>
                  </a:lnTo>
                  <a:lnTo>
                    <a:pt x="3078" y="6"/>
                  </a:lnTo>
                  <a:lnTo>
                    <a:pt x="3078" y="6"/>
                  </a:lnTo>
                  <a:lnTo>
                    <a:pt x="3082" y="8"/>
                  </a:lnTo>
                  <a:lnTo>
                    <a:pt x="3082" y="8"/>
                  </a:lnTo>
                  <a:lnTo>
                    <a:pt x="3082" y="8"/>
                  </a:lnTo>
                  <a:lnTo>
                    <a:pt x="3082" y="8"/>
                  </a:lnTo>
                  <a:lnTo>
                    <a:pt x="3082" y="8"/>
                  </a:lnTo>
                  <a:lnTo>
                    <a:pt x="3082" y="8"/>
                  </a:lnTo>
                  <a:lnTo>
                    <a:pt x="3084" y="8"/>
                  </a:lnTo>
                  <a:lnTo>
                    <a:pt x="3084" y="8"/>
                  </a:lnTo>
                  <a:lnTo>
                    <a:pt x="3084" y="8"/>
                  </a:lnTo>
                  <a:lnTo>
                    <a:pt x="3084" y="8"/>
                  </a:lnTo>
                  <a:lnTo>
                    <a:pt x="3088" y="6"/>
                  </a:lnTo>
                  <a:lnTo>
                    <a:pt x="3088" y="6"/>
                  </a:lnTo>
                  <a:lnTo>
                    <a:pt x="3090" y="8"/>
                  </a:lnTo>
                  <a:lnTo>
                    <a:pt x="3090" y="8"/>
                  </a:lnTo>
                  <a:lnTo>
                    <a:pt x="3090" y="6"/>
                  </a:lnTo>
                  <a:lnTo>
                    <a:pt x="3090" y="6"/>
                  </a:lnTo>
                  <a:lnTo>
                    <a:pt x="3092" y="8"/>
                  </a:lnTo>
                  <a:lnTo>
                    <a:pt x="3092" y="8"/>
                  </a:lnTo>
                  <a:lnTo>
                    <a:pt x="3094" y="8"/>
                  </a:lnTo>
                  <a:lnTo>
                    <a:pt x="3094" y="8"/>
                  </a:lnTo>
                  <a:lnTo>
                    <a:pt x="3098" y="8"/>
                  </a:lnTo>
                  <a:lnTo>
                    <a:pt x="3098" y="8"/>
                  </a:lnTo>
                  <a:lnTo>
                    <a:pt x="3100" y="8"/>
                  </a:lnTo>
                  <a:lnTo>
                    <a:pt x="3100" y="8"/>
                  </a:lnTo>
                  <a:lnTo>
                    <a:pt x="3108" y="8"/>
                  </a:lnTo>
                  <a:lnTo>
                    <a:pt x="3108" y="8"/>
                  </a:lnTo>
                  <a:lnTo>
                    <a:pt x="3110" y="8"/>
                  </a:lnTo>
                  <a:lnTo>
                    <a:pt x="3110" y="8"/>
                  </a:lnTo>
                  <a:lnTo>
                    <a:pt x="3114" y="8"/>
                  </a:lnTo>
                  <a:lnTo>
                    <a:pt x="3114" y="8"/>
                  </a:lnTo>
                  <a:lnTo>
                    <a:pt x="3120" y="8"/>
                  </a:lnTo>
                  <a:lnTo>
                    <a:pt x="3120" y="8"/>
                  </a:lnTo>
                  <a:lnTo>
                    <a:pt x="3124" y="8"/>
                  </a:lnTo>
                  <a:lnTo>
                    <a:pt x="3124" y="8"/>
                  </a:lnTo>
                  <a:lnTo>
                    <a:pt x="3132" y="8"/>
                  </a:lnTo>
                  <a:lnTo>
                    <a:pt x="3132" y="8"/>
                  </a:lnTo>
                  <a:lnTo>
                    <a:pt x="3140" y="8"/>
                  </a:lnTo>
                  <a:lnTo>
                    <a:pt x="3140" y="8"/>
                  </a:lnTo>
                  <a:lnTo>
                    <a:pt x="3142" y="8"/>
                  </a:lnTo>
                  <a:lnTo>
                    <a:pt x="3142" y="8"/>
                  </a:lnTo>
                  <a:lnTo>
                    <a:pt x="3148" y="10"/>
                  </a:lnTo>
                  <a:lnTo>
                    <a:pt x="3148" y="10"/>
                  </a:lnTo>
                  <a:lnTo>
                    <a:pt x="3158" y="10"/>
                  </a:lnTo>
                  <a:lnTo>
                    <a:pt x="3158" y="10"/>
                  </a:lnTo>
                  <a:lnTo>
                    <a:pt x="3158" y="10"/>
                  </a:lnTo>
                  <a:lnTo>
                    <a:pt x="3158" y="10"/>
                  </a:lnTo>
                  <a:lnTo>
                    <a:pt x="3160" y="8"/>
                  </a:lnTo>
                  <a:lnTo>
                    <a:pt x="3160" y="8"/>
                  </a:lnTo>
                  <a:lnTo>
                    <a:pt x="3162" y="8"/>
                  </a:lnTo>
                  <a:lnTo>
                    <a:pt x="3162" y="8"/>
                  </a:lnTo>
                  <a:lnTo>
                    <a:pt x="3162" y="8"/>
                  </a:lnTo>
                  <a:lnTo>
                    <a:pt x="3162" y="8"/>
                  </a:lnTo>
                  <a:lnTo>
                    <a:pt x="3164" y="8"/>
                  </a:lnTo>
                  <a:lnTo>
                    <a:pt x="3164" y="8"/>
                  </a:lnTo>
                  <a:lnTo>
                    <a:pt x="3168" y="8"/>
                  </a:lnTo>
                  <a:lnTo>
                    <a:pt x="3168" y="8"/>
                  </a:lnTo>
                  <a:lnTo>
                    <a:pt x="3168" y="10"/>
                  </a:lnTo>
                  <a:lnTo>
                    <a:pt x="3168" y="10"/>
                  </a:lnTo>
                  <a:lnTo>
                    <a:pt x="3170" y="8"/>
                  </a:lnTo>
                  <a:lnTo>
                    <a:pt x="3170" y="8"/>
                  </a:lnTo>
                  <a:lnTo>
                    <a:pt x="3172" y="10"/>
                  </a:lnTo>
                  <a:lnTo>
                    <a:pt x="3172" y="10"/>
                  </a:lnTo>
                  <a:lnTo>
                    <a:pt x="3174" y="10"/>
                  </a:lnTo>
                  <a:lnTo>
                    <a:pt x="3174" y="10"/>
                  </a:lnTo>
                  <a:lnTo>
                    <a:pt x="3176" y="10"/>
                  </a:lnTo>
                  <a:lnTo>
                    <a:pt x="3176" y="10"/>
                  </a:lnTo>
                  <a:lnTo>
                    <a:pt x="3178" y="10"/>
                  </a:lnTo>
                  <a:lnTo>
                    <a:pt x="3178" y="10"/>
                  </a:lnTo>
                  <a:lnTo>
                    <a:pt x="3178" y="8"/>
                  </a:lnTo>
                  <a:lnTo>
                    <a:pt x="3178" y="8"/>
                  </a:lnTo>
                  <a:lnTo>
                    <a:pt x="3178" y="10"/>
                  </a:lnTo>
                  <a:lnTo>
                    <a:pt x="3178" y="10"/>
                  </a:lnTo>
                  <a:lnTo>
                    <a:pt x="3182" y="8"/>
                  </a:lnTo>
                  <a:lnTo>
                    <a:pt x="3182" y="8"/>
                  </a:lnTo>
                  <a:lnTo>
                    <a:pt x="3186" y="8"/>
                  </a:lnTo>
                  <a:lnTo>
                    <a:pt x="3186" y="8"/>
                  </a:lnTo>
                  <a:lnTo>
                    <a:pt x="3188" y="10"/>
                  </a:lnTo>
                  <a:lnTo>
                    <a:pt x="3188" y="10"/>
                  </a:lnTo>
                  <a:lnTo>
                    <a:pt x="3194" y="10"/>
                  </a:lnTo>
                  <a:lnTo>
                    <a:pt x="3194" y="10"/>
                  </a:lnTo>
                  <a:lnTo>
                    <a:pt x="3198" y="8"/>
                  </a:lnTo>
                  <a:lnTo>
                    <a:pt x="3198" y="8"/>
                  </a:lnTo>
                  <a:lnTo>
                    <a:pt x="3202" y="8"/>
                  </a:lnTo>
                  <a:lnTo>
                    <a:pt x="3202" y="8"/>
                  </a:lnTo>
                  <a:lnTo>
                    <a:pt x="3206" y="8"/>
                  </a:lnTo>
                  <a:lnTo>
                    <a:pt x="3206" y="8"/>
                  </a:lnTo>
                  <a:lnTo>
                    <a:pt x="3210" y="10"/>
                  </a:lnTo>
                  <a:lnTo>
                    <a:pt x="3210" y="10"/>
                  </a:lnTo>
                  <a:lnTo>
                    <a:pt x="3214" y="10"/>
                  </a:lnTo>
                  <a:lnTo>
                    <a:pt x="3214" y="10"/>
                  </a:lnTo>
                  <a:lnTo>
                    <a:pt x="3218" y="10"/>
                  </a:lnTo>
                  <a:lnTo>
                    <a:pt x="3218" y="10"/>
                  </a:lnTo>
                  <a:lnTo>
                    <a:pt x="3220" y="10"/>
                  </a:lnTo>
                  <a:lnTo>
                    <a:pt x="3220" y="10"/>
                  </a:lnTo>
                  <a:lnTo>
                    <a:pt x="3220" y="10"/>
                  </a:lnTo>
                  <a:lnTo>
                    <a:pt x="3220" y="10"/>
                  </a:lnTo>
                  <a:lnTo>
                    <a:pt x="3220" y="10"/>
                  </a:lnTo>
                  <a:lnTo>
                    <a:pt x="3220" y="10"/>
                  </a:lnTo>
                  <a:lnTo>
                    <a:pt x="3222" y="10"/>
                  </a:lnTo>
                  <a:lnTo>
                    <a:pt x="3222" y="10"/>
                  </a:lnTo>
                  <a:lnTo>
                    <a:pt x="3224" y="10"/>
                  </a:lnTo>
                  <a:lnTo>
                    <a:pt x="3224" y="10"/>
                  </a:lnTo>
                  <a:lnTo>
                    <a:pt x="3224" y="10"/>
                  </a:lnTo>
                  <a:lnTo>
                    <a:pt x="3224" y="10"/>
                  </a:lnTo>
                  <a:lnTo>
                    <a:pt x="3226" y="10"/>
                  </a:lnTo>
                  <a:lnTo>
                    <a:pt x="3226" y="10"/>
                  </a:lnTo>
                  <a:lnTo>
                    <a:pt x="3226" y="10"/>
                  </a:lnTo>
                  <a:lnTo>
                    <a:pt x="3226" y="10"/>
                  </a:lnTo>
                  <a:lnTo>
                    <a:pt x="3228" y="10"/>
                  </a:lnTo>
                  <a:lnTo>
                    <a:pt x="3228" y="10"/>
                  </a:lnTo>
                  <a:lnTo>
                    <a:pt x="3228" y="10"/>
                  </a:lnTo>
                  <a:lnTo>
                    <a:pt x="3228" y="10"/>
                  </a:lnTo>
                  <a:lnTo>
                    <a:pt x="3228" y="10"/>
                  </a:lnTo>
                  <a:lnTo>
                    <a:pt x="3228" y="10"/>
                  </a:lnTo>
                  <a:lnTo>
                    <a:pt x="3230" y="10"/>
                  </a:lnTo>
                  <a:lnTo>
                    <a:pt x="3230" y="10"/>
                  </a:lnTo>
                  <a:lnTo>
                    <a:pt x="3230" y="10"/>
                  </a:lnTo>
                  <a:lnTo>
                    <a:pt x="3230" y="10"/>
                  </a:lnTo>
                  <a:lnTo>
                    <a:pt x="3230" y="10"/>
                  </a:lnTo>
                  <a:lnTo>
                    <a:pt x="3230" y="10"/>
                  </a:lnTo>
                  <a:lnTo>
                    <a:pt x="3232" y="10"/>
                  </a:lnTo>
                  <a:lnTo>
                    <a:pt x="3232" y="10"/>
                  </a:lnTo>
                  <a:lnTo>
                    <a:pt x="3232" y="12"/>
                  </a:lnTo>
                  <a:lnTo>
                    <a:pt x="3232" y="12"/>
                  </a:lnTo>
                  <a:lnTo>
                    <a:pt x="3232" y="12"/>
                  </a:lnTo>
                  <a:lnTo>
                    <a:pt x="3232" y="12"/>
                  </a:lnTo>
                  <a:lnTo>
                    <a:pt x="3236" y="12"/>
                  </a:lnTo>
                  <a:lnTo>
                    <a:pt x="3236" y="12"/>
                  </a:lnTo>
                  <a:lnTo>
                    <a:pt x="3238" y="12"/>
                  </a:lnTo>
                  <a:lnTo>
                    <a:pt x="3238" y="12"/>
                  </a:lnTo>
                  <a:lnTo>
                    <a:pt x="3240" y="10"/>
                  </a:lnTo>
                  <a:lnTo>
                    <a:pt x="3240" y="10"/>
                  </a:lnTo>
                  <a:lnTo>
                    <a:pt x="3246" y="12"/>
                  </a:lnTo>
                  <a:lnTo>
                    <a:pt x="3246" y="12"/>
                  </a:lnTo>
                  <a:lnTo>
                    <a:pt x="3248" y="12"/>
                  </a:lnTo>
                  <a:lnTo>
                    <a:pt x="3248" y="12"/>
                  </a:lnTo>
                  <a:lnTo>
                    <a:pt x="3252" y="12"/>
                  </a:lnTo>
                  <a:lnTo>
                    <a:pt x="3256" y="12"/>
                  </a:lnTo>
                  <a:lnTo>
                    <a:pt x="3256" y="12"/>
                  </a:lnTo>
                  <a:lnTo>
                    <a:pt x="3258" y="12"/>
                  </a:lnTo>
                  <a:lnTo>
                    <a:pt x="3258" y="12"/>
                  </a:lnTo>
                  <a:lnTo>
                    <a:pt x="3260" y="12"/>
                  </a:lnTo>
                  <a:lnTo>
                    <a:pt x="3260" y="12"/>
                  </a:lnTo>
                  <a:lnTo>
                    <a:pt x="3262" y="12"/>
                  </a:lnTo>
                  <a:lnTo>
                    <a:pt x="3262" y="12"/>
                  </a:lnTo>
                  <a:lnTo>
                    <a:pt x="3262" y="14"/>
                  </a:lnTo>
                  <a:lnTo>
                    <a:pt x="3262" y="14"/>
                  </a:lnTo>
                  <a:lnTo>
                    <a:pt x="3262" y="14"/>
                  </a:lnTo>
                  <a:lnTo>
                    <a:pt x="3262" y="14"/>
                  </a:lnTo>
                  <a:lnTo>
                    <a:pt x="3262" y="14"/>
                  </a:lnTo>
                  <a:lnTo>
                    <a:pt x="3262" y="14"/>
                  </a:lnTo>
                  <a:lnTo>
                    <a:pt x="3262" y="14"/>
                  </a:lnTo>
                  <a:lnTo>
                    <a:pt x="3262" y="16"/>
                  </a:lnTo>
                  <a:lnTo>
                    <a:pt x="3262" y="16"/>
                  </a:lnTo>
                  <a:lnTo>
                    <a:pt x="3264" y="16"/>
                  </a:lnTo>
                  <a:lnTo>
                    <a:pt x="3264" y="16"/>
                  </a:lnTo>
                  <a:lnTo>
                    <a:pt x="3264" y="16"/>
                  </a:lnTo>
                  <a:lnTo>
                    <a:pt x="3264" y="18"/>
                  </a:lnTo>
                  <a:lnTo>
                    <a:pt x="3264" y="18"/>
                  </a:lnTo>
                  <a:lnTo>
                    <a:pt x="3266" y="16"/>
                  </a:lnTo>
                  <a:lnTo>
                    <a:pt x="3266" y="16"/>
                  </a:lnTo>
                  <a:lnTo>
                    <a:pt x="3266" y="16"/>
                  </a:lnTo>
                  <a:lnTo>
                    <a:pt x="3266" y="16"/>
                  </a:lnTo>
                  <a:lnTo>
                    <a:pt x="3264" y="16"/>
                  </a:lnTo>
                  <a:lnTo>
                    <a:pt x="3264" y="16"/>
                  </a:lnTo>
                  <a:lnTo>
                    <a:pt x="3268" y="14"/>
                  </a:lnTo>
                  <a:lnTo>
                    <a:pt x="3268" y="14"/>
                  </a:lnTo>
                  <a:lnTo>
                    <a:pt x="3268" y="12"/>
                  </a:lnTo>
                  <a:lnTo>
                    <a:pt x="3268" y="12"/>
                  </a:lnTo>
                  <a:lnTo>
                    <a:pt x="3272" y="14"/>
                  </a:lnTo>
                  <a:lnTo>
                    <a:pt x="3272" y="14"/>
                  </a:lnTo>
                  <a:lnTo>
                    <a:pt x="3272" y="14"/>
                  </a:lnTo>
                  <a:lnTo>
                    <a:pt x="3272" y="14"/>
                  </a:lnTo>
                  <a:lnTo>
                    <a:pt x="3274" y="14"/>
                  </a:lnTo>
                  <a:lnTo>
                    <a:pt x="3274" y="14"/>
                  </a:lnTo>
                  <a:lnTo>
                    <a:pt x="3276" y="14"/>
                  </a:lnTo>
                  <a:lnTo>
                    <a:pt x="3276" y="14"/>
                  </a:lnTo>
                  <a:lnTo>
                    <a:pt x="3276" y="14"/>
                  </a:lnTo>
                  <a:lnTo>
                    <a:pt x="3276" y="14"/>
                  </a:lnTo>
                  <a:lnTo>
                    <a:pt x="3278" y="14"/>
                  </a:lnTo>
                  <a:lnTo>
                    <a:pt x="3278" y="14"/>
                  </a:lnTo>
                  <a:lnTo>
                    <a:pt x="3280" y="14"/>
                  </a:lnTo>
                  <a:lnTo>
                    <a:pt x="3280" y="14"/>
                  </a:lnTo>
                  <a:lnTo>
                    <a:pt x="3282" y="14"/>
                  </a:lnTo>
                  <a:lnTo>
                    <a:pt x="3282" y="14"/>
                  </a:lnTo>
                  <a:lnTo>
                    <a:pt x="3284" y="14"/>
                  </a:lnTo>
                  <a:lnTo>
                    <a:pt x="3284" y="14"/>
                  </a:lnTo>
                  <a:lnTo>
                    <a:pt x="3290" y="12"/>
                  </a:lnTo>
                  <a:lnTo>
                    <a:pt x="3290" y="12"/>
                  </a:lnTo>
                  <a:lnTo>
                    <a:pt x="3294" y="12"/>
                  </a:lnTo>
                  <a:lnTo>
                    <a:pt x="3298" y="12"/>
                  </a:lnTo>
                  <a:lnTo>
                    <a:pt x="3298" y="12"/>
                  </a:lnTo>
                  <a:lnTo>
                    <a:pt x="3300" y="12"/>
                  </a:lnTo>
                  <a:lnTo>
                    <a:pt x="3300" y="12"/>
                  </a:lnTo>
                  <a:lnTo>
                    <a:pt x="3300" y="12"/>
                  </a:lnTo>
                  <a:lnTo>
                    <a:pt x="3300" y="12"/>
                  </a:lnTo>
                  <a:lnTo>
                    <a:pt x="3302" y="12"/>
                  </a:lnTo>
                  <a:lnTo>
                    <a:pt x="3302" y="12"/>
                  </a:lnTo>
                  <a:lnTo>
                    <a:pt x="3304" y="12"/>
                  </a:lnTo>
                  <a:lnTo>
                    <a:pt x="3304" y="12"/>
                  </a:lnTo>
                  <a:lnTo>
                    <a:pt x="3306" y="12"/>
                  </a:lnTo>
                  <a:lnTo>
                    <a:pt x="3306" y="12"/>
                  </a:lnTo>
                  <a:lnTo>
                    <a:pt x="3306" y="12"/>
                  </a:lnTo>
                  <a:lnTo>
                    <a:pt x="3306" y="12"/>
                  </a:lnTo>
                  <a:lnTo>
                    <a:pt x="3308" y="12"/>
                  </a:lnTo>
                  <a:lnTo>
                    <a:pt x="3308" y="12"/>
                  </a:lnTo>
                  <a:lnTo>
                    <a:pt x="3308" y="12"/>
                  </a:lnTo>
                  <a:lnTo>
                    <a:pt x="3308" y="12"/>
                  </a:lnTo>
                  <a:lnTo>
                    <a:pt x="3312" y="12"/>
                  </a:lnTo>
                  <a:lnTo>
                    <a:pt x="3312" y="12"/>
                  </a:lnTo>
                  <a:lnTo>
                    <a:pt x="3312" y="12"/>
                  </a:lnTo>
                  <a:lnTo>
                    <a:pt x="3312" y="12"/>
                  </a:lnTo>
                  <a:lnTo>
                    <a:pt x="3312" y="12"/>
                  </a:lnTo>
                  <a:lnTo>
                    <a:pt x="3312" y="12"/>
                  </a:lnTo>
                  <a:lnTo>
                    <a:pt x="3314" y="12"/>
                  </a:lnTo>
                  <a:lnTo>
                    <a:pt x="3314" y="12"/>
                  </a:lnTo>
                  <a:lnTo>
                    <a:pt x="3314" y="12"/>
                  </a:lnTo>
                  <a:lnTo>
                    <a:pt x="3314" y="12"/>
                  </a:lnTo>
                  <a:lnTo>
                    <a:pt x="3316" y="12"/>
                  </a:lnTo>
                  <a:lnTo>
                    <a:pt x="3316" y="12"/>
                  </a:lnTo>
                  <a:lnTo>
                    <a:pt x="3322" y="12"/>
                  </a:lnTo>
                  <a:lnTo>
                    <a:pt x="3322" y="12"/>
                  </a:lnTo>
                  <a:lnTo>
                    <a:pt x="3324" y="14"/>
                  </a:lnTo>
                  <a:lnTo>
                    <a:pt x="3324" y="14"/>
                  </a:lnTo>
                  <a:lnTo>
                    <a:pt x="3328" y="14"/>
                  </a:lnTo>
                  <a:lnTo>
                    <a:pt x="3328" y="14"/>
                  </a:lnTo>
                  <a:lnTo>
                    <a:pt x="3330" y="12"/>
                  </a:lnTo>
                  <a:lnTo>
                    <a:pt x="3330" y="12"/>
                  </a:lnTo>
                  <a:lnTo>
                    <a:pt x="3330" y="12"/>
                  </a:lnTo>
                  <a:lnTo>
                    <a:pt x="3330" y="12"/>
                  </a:lnTo>
                  <a:lnTo>
                    <a:pt x="3334" y="12"/>
                  </a:lnTo>
                  <a:lnTo>
                    <a:pt x="3334" y="12"/>
                  </a:lnTo>
                  <a:lnTo>
                    <a:pt x="3340" y="12"/>
                  </a:lnTo>
                  <a:lnTo>
                    <a:pt x="3340" y="12"/>
                  </a:lnTo>
                  <a:lnTo>
                    <a:pt x="3344" y="12"/>
                  </a:lnTo>
                  <a:lnTo>
                    <a:pt x="3344" y="12"/>
                  </a:lnTo>
                  <a:lnTo>
                    <a:pt x="3346" y="12"/>
                  </a:lnTo>
                  <a:lnTo>
                    <a:pt x="3346" y="12"/>
                  </a:lnTo>
                  <a:lnTo>
                    <a:pt x="3348" y="12"/>
                  </a:lnTo>
                  <a:lnTo>
                    <a:pt x="3348" y="12"/>
                  </a:lnTo>
                  <a:lnTo>
                    <a:pt x="3352" y="12"/>
                  </a:lnTo>
                  <a:lnTo>
                    <a:pt x="3352" y="12"/>
                  </a:lnTo>
                  <a:lnTo>
                    <a:pt x="3362" y="12"/>
                  </a:lnTo>
                  <a:lnTo>
                    <a:pt x="3362" y="12"/>
                  </a:lnTo>
                  <a:lnTo>
                    <a:pt x="3366" y="12"/>
                  </a:lnTo>
                  <a:lnTo>
                    <a:pt x="3366" y="12"/>
                  </a:lnTo>
                  <a:lnTo>
                    <a:pt x="3372" y="12"/>
                  </a:lnTo>
                  <a:lnTo>
                    <a:pt x="3372" y="12"/>
                  </a:lnTo>
                  <a:lnTo>
                    <a:pt x="3374" y="14"/>
                  </a:lnTo>
                  <a:lnTo>
                    <a:pt x="3374" y="14"/>
                  </a:lnTo>
                  <a:lnTo>
                    <a:pt x="3378" y="14"/>
                  </a:lnTo>
                  <a:lnTo>
                    <a:pt x="3378" y="14"/>
                  </a:lnTo>
                  <a:lnTo>
                    <a:pt x="3382" y="14"/>
                  </a:lnTo>
                  <a:lnTo>
                    <a:pt x="3384" y="14"/>
                  </a:lnTo>
                  <a:lnTo>
                    <a:pt x="3384" y="14"/>
                  </a:lnTo>
                  <a:lnTo>
                    <a:pt x="3392" y="12"/>
                  </a:lnTo>
                  <a:lnTo>
                    <a:pt x="3392" y="12"/>
                  </a:lnTo>
                  <a:lnTo>
                    <a:pt x="3396" y="14"/>
                  </a:lnTo>
                  <a:lnTo>
                    <a:pt x="3396" y="14"/>
                  </a:lnTo>
                  <a:lnTo>
                    <a:pt x="3408" y="12"/>
                  </a:lnTo>
                  <a:lnTo>
                    <a:pt x="3408" y="12"/>
                  </a:lnTo>
                  <a:lnTo>
                    <a:pt x="3412" y="12"/>
                  </a:lnTo>
                  <a:lnTo>
                    <a:pt x="3412" y="12"/>
                  </a:lnTo>
                  <a:lnTo>
                    <a:pt x="3418" y="12"/>
                  </a:lnTo>
                  <a:lnTo>
                    <a:pt x="3418" y="12"/>
                  </a:lnTo>
                  <a:lnTo>
                    <a:pt x="3418" y="12"/>
                  </a:lnTo>
                  <a:lnTo>
                    <a:pt x="3418" y="12"/>
                  </a:lnTo>
                  <a:lnTo>
                    <a:pt x="3418" y="12"/>
                  </a:lnTo>
                  <a:lnTo>
                    <a:pt x="3418" y="12"/>
                  </a:lnTo>
                  <a:lnTo>
                    <a:pt x="3422" y="12"/>
                  </a:lnTo>
                  <a:lnTo>
                    <a:pt x="3422" y="12"/>
                  </a:lnTo>
                  <a:lnTo>
                    <a:pt x="3422" y="12"/>
                  </a:lnTo>
                  <a:lnTo>
                    <a:pt x="3422" y="12"/>
                  </a:lnTo>
                  <a:lnTo>
                    <a:pt x="3422" y="12"/>
                  </a:lnTo>
                  <a:lnTo>
                    <a:pt x="3422" y="12"/>
                  </a:lnTo>
                  <a:lnTo>
                    <a:pt x="3422" y="12"/>
                  </a:lnTo>
                  <a:lnTo>
                    <a:pt x="3422" y="12"/>
                  </a:lnTo>
                  <a:lnTo>
                    <a:pt x="3424" y="12"/>
                  </a:lnTo>
                  <a:lnTo>
                    <a:pt x="3424" y="12"/>
                  </a:lnTo>
                  <a:lnTo>
                    <a:pt x="3426" y="12"/>
                  </a:lnTo>
                  <a:lnTo>
                    <a:pt x="3426" y="12"/>
                  </a:lnTo>
                  <a:lnTo>
                    <a:pt x="3426" y="12"/>
                  </a:lnTo>
                  <a:lnTo>
                    <a:pt x="3426" y="12"/>
                  </a:lnTo>
                  <a:lnTo>
                    <a:pt x="3428" y="12"/>
                  </a:lnTo>
                  <a:lnTo>
                    <a:pt x="3428" y="12"/>
                  </a:lnTo>
                  <a:lnTo>
                    <a:pt x="3428" y="12"/>
                  </a:lnTo>
                  <a:lnTo>
                    <a:pt x="3432" y="12"/>
                  </a:lnTo>
                  <a:lnTo>
                    <a:pt x="3432" y="12"/>
                  </a:lnTo>
                  <a:lnTo>
                    <a:pt x="3434" y="12"/>
                  </a:lnTo>
                  <a:lnTo>
                    <a:pt x="3434" y="12"/>
                  </a:lnTo>
                  <a:lnTo>
                    <a:pt x="3438" y="12"/>
                  </a:lnTo>
                  <a:lnTo>
                    <a:pt x="3438" y="12"/>
                  </a:lnTo>
                  <a:lnTo>
                    <a:pt x="3440" y="12"/>
                  </a:lnTo>
                  <a:lnTo>
                    <a:pt x="3440" y="12"/>
                  </a:lnTo>
                  <a:lnTo>
                    <a:pt x="3442" y="12"/>
                  </a:lnTo>
                  <a:lnTo>
                    <a:pt x="3442" y="12"/>
                  </a:lnTo>
                  <a:lnTo>
                    <a:pt x="3444" y="12"/>
                  </a:lnTo>
                  <a:lnTo>
                    <a:pt x="3444" y="12"/>
                  </a:lnTo>
                  <a:lnTo>
                    <a:pt x="3446" y="12"/>
                  </a:lnTo>
                  <a:lnTo>
                    <a:pt x="3446" y="12"/>
                  </a:lnTo>
                  <a:lnTo>
                    <a:pt x="3448" y="12"/>
                  </a:lnTo>
                  <a:lnTo>
                    <a:pt x="3448" y="12"/>
                  </a:lnTo>
                  <a:lnTo>
                    <a:pt x="3450" y="12"/>
                  </a:lnTo>
                  <a:lnTo>
                    <a:pt x="3450" y="12"/>
                  </a:lnTo>
                  <a:lnTo>
                    <a:pt x="3450" y="12"/>
                  </a:lnTo>
                  <a:lnTo>
                    <a:pt x="3450" y="12"/>
                  </a:lnTo>
                  <a:lnTo>
                    <a:pt x="3452" y="14"/>
                  </a:lnTo>
                  <a:lnTo>
                    <a:pt x="3452" y="14"/>
                  </a:lnTo>
                  <a:lnTo>
                    <a:pt x="3452" y="14"/>
                  </a:lnTo>
                  <a:lnTo>
                    <a:pt x="3454" y="16"/>
                  </a:lnTo>
                  <a:lnTo>
                    <a:pt x="3454" y="16"/>
                  </a:lnTo>
                  <a:lnTo>
                    <a:pt x="3456" y="16"/>
                  </a:lnTo>
                  <a:lnTo>
                    <a:pt x="3456" y="16"/>
                  </a:lnTo>
                  <a:lnTo>
                    <a:pt x="3456" y="16"/>
                  </a:lnTo>
                  <a:lnTo>
                    <a:pt x="3456" y="16"/>
                  </a:lnTo>
                  <a:lnTo>
                    <a:pt x="3456" y="16"/>
                  </a:lnTo>
                  <a:lnTo>
                    <a:pt x="3456" y="16"/>
                  </a:lnTo>
                  <a:lnTo>
                    <a:pt x="3456" y="18"/>
                  </a:lnTo>
                  <a:lnTo>
                    <a:pt x="3456" y="18"/>
                  </a:lnTo>
                  <a:lnTo>
                    <a:pt x="3456" y="18"/>
                  </a:lnTo>
                  <a:lnTo>
                    <a:pt x="3458" y="18"/>
                  </a:lnTo>
                  <a:lnTo>
                    <a:pt x="3458" y="18"/>
                  </a:lnTo>
                  <a:lnTo>
                    <a:pt x="3470" y="18"/>
                  </a:lnTo>
                  <a:lnTo>
                    <a:pt x="3470" y="18"/>
                  </a:lnTo>
                  <a:lnTo>
                    <a:pt x="3478" y="16"/>
                  </a:lnTo>
                  <a:lnTo>
                    <a:pt x="3478" y="16"/>
                  </a:lnTo>
                  <a:lnTo>
                    <a:pt x="3480" y="16"/>
                  </a:lnTo>
                  <a:lnTo>
                    <a:pt x="3480" y="16"/>
                  </a:lnTo>
                  <a:lnTo>
                    <a:pt x="3482" y="16"/>
                  </a:lnTo>
                  <a:lnTo>
                    <a:pt x="3482" y="16"/>
                  </a:lnTo>
                  <a:lnTo>
                    <a:pt x="3482" y="16"/>
                  </a:lnTo>
                  <a:lnTo>
                    <a:pt x="3482" y="16"/>
                  </a:lnTo>
                  <a:lnTo>
                    <a:pt x="3484" y="14"/>
                  </a:lnTo>
                  <a:lnTo>
                    <a:pt x="3484" y="14"/>
                  </a:lnTo>
                  <a:lnTo>
                    <a:pt x="3484" y="14"/>
                  </a:lnTo>
                  <a:lnTo>
                    <a:pt x="3484" y="14"/>
                  </a:lnTo>
                  <a:lnTo>
                    <a:pt x="3484" y="14"/>
                  </a:lnTo>
                  <a:lnTo>
                    <a:pt x="3488" y="14"/>
                  </a:lnTo>
                  <a:lnTo>
                    <a:pt x="3488" y="14"/>
                  </a:lnTo>
                  <a:lnTo>
                    <a:pt x="3490" y="14"/>
                  </a:lnTo>
                  <a:lnTo>
                    <a:pt x="3490" y="14"/>
                  </a:lnTo>
                  <a:lnTo>
                    <a:pt x="3494" y="14"/>
                  </a:lnTo>
                  <a:lnTo>
                    <a:pt x="3494" y="14"/>
                  </a:lnTo>
                  <a:lnTo>
                    <a:pt x="3498" y="12"/>
                  </a:lnTo>
                  <a:lnTo>
                    <a:pt x="3500" y="14"/>
                  </a:lnTo>
                  <a:lnTo>
                    <a:pt x="3500" y="14"/>
                  </a:lnTo>
                  <a:lnTo>
                    <a:pt x="3502" y="14"/>
                  </a:lnTo>
                  <a:lnTo>
                    <a:pt x="3502" y="14"/>
                  </a:lnTo>
                  <a:lnTo>
                    <a:pt x="3502" y="14"/>
                  </a:lnTo>
                  <a:lnTo>
                    <a:pt x="3502" y="14"/>
                  </a:lnTo>
                  <a:lnTo>
                    <a:pt x="3504" y="14"/>
                  </a:lnTo>
                  <a:lnTo>
                    <a:pt x="3504" y="14"/>
                  </a:lnTo>
                  <a:lnTo>
                    <a:pt x="3504" y="14"/>
                  </a:lnTo>
                  <a:lnTo>
                    <a:pt x="3504" y="14"/>
                  </a:lnTo>
                  <a:lnTo>
                    <a:pt x="3506" y="14"/>
                  </a:lnTo>
                  <a:lnTo>
                    <a:pt x="3506" y="14"/>
                  </a:lnTo>
                  <a:lnTo>
                    <a:pt x="3508" y="14"/>
                  </a:lnTo>
                  <a:lnTo>
                    <a:pt x="3508" y="14"/>
                  </a:lnTo>
                  <a:lnTo>
                    <a:pt x="3508" y="14"/>
                  </a:lnTo>
                  <a:lnTo>
                    <a:pt x="3508" y="14"/>
                  </a:lnTo>
                  <a:lnTo>
                    <a:pt x="3510" y="14"/>
                  </a:lnTo>
                  <a:lnTo>
                    <a:pt x="3510" y="14"/>
                  </a:lnTo>
                  <a:lnTo>
                    <a:pt x="3514" y="16"/>
                  </a:lnTo>
                  <a:lnTo>
                    <a:pt x="3514" y="16"/>
                  </a:lnTo>
                  <a:lnTo>
                    <a:pt x="3520" y="16"/>
                  </a:lnTo>
                  <a:lnTo>
                    <a:pt x="3520" y="16"/>
                  </a:lnTo>
                  <a:lnTo>
                    <a:pt x="3520" y="16"/>
                  </a:lnTo>
                  <a:lnTo>
                    <a:pt x="3520" y="16"/>
                  </a:lnTo>
                  <a:lnTo>
                    <a:pt x="3522" y="16"/>
                  </a:lnTo>
                  <a:lnTo>
                    <a:pt x="3524" y="18"/>
                  </a:lnTo>
                  <a:lnTo>
                    <a:pt x="3524" y="18"/>
                  </a:lnTo>
                  <a:lnTo>
                    <a:pt x="3524" y="18"/>
                  </a:lnTo>
                  <a:lnTo>
                    <a:pt x="3524" y="18"/>
                  </a:lnTo>
                  <a:lnTo>
                    <a:pt x="3526" y="18"/>
                  </a:lnTo>
                  <a:lnTo>
                    <a:pt x="3526" y="18"/>
                  </a:lnTo>
                  <a:lnTo>
                    <a:pt x="3530" y="18"/>
                  </a:lnTo>
                  <a:lnTo>
                    <a:pt x="3530" y="18"/>
                  </a:lnTo>
                  <a:lnTo>
                    <a:pt x="3530" y="16"/>
                  </a:lnTo>
                  <a:lnTo>
                    <a:pt x="3530" y="16"/>
                  </a:lnTo>
                  <a:lnTo>
                    <a:pt x="3530" y="16"/>
                  </a:lnTo>
                  <a:lnTo>
                    <a:pt x="3530" y="16"/>
                  </a:lnTo>
                  <a:lnTo>
                    <a:pt x="3532" y="16"/>
                  </a:lnTo>
                  <a:lnTo>
                    <a:pt x="3532" y="16"/>
                  </a:lnTo>
                  <a:lnTo>
                    <a:pt x="3534" y="14"/>
                  </a:lnTo>
                  <a:lnTo>
                    <a:pt x="3534" y="14"/>
                  </a:lnTo>
                  <a:lnTo>
                    <a:pt x="3540" y="12"/>
                  </a:lnTo>
                  <a:lnTo>
                    <a:pt x="3540" y="12"/>
                  </a:lnTo>
                  <a:lnTo>
                    <a:pt x="3554" y="14"/>
                  </a:lnTo>
                  <a:lnTo>
                    <a:pt x="3554" y="14"/>
                  </a:lnTo>
                  <a:lnTo>
                    <a:pt x="3556" y="14"/>
                  </a:lnTo>
                  <a:lnTo>
                    <a:pt x="3556" y="14"/>
                  </a:lnTo>
                  <a:lnTo>
                    <a:pt x="3560" y="14"/>
                  </a:lnTo>
                  <a:lnTo>
                    <a:pt x="3560" y="14"/>
                  </a:lnTo>
                  <a:lnTo>
                    <a:pt x="3566" y="14"/>
                  </a:lnTo>
                  <a:lnTo>
                    <a:pt x="3572" y="14"/>
                  </a:lnTo>
                  <a:lnTo>
                    <a:pt x="3572" y="14"/>
                  </a:lnTo>
                  <a:lnTo>
                    <a:pt x="3576" y="14"/>
                  </a:lnTo>
                  <a:lnTo>
                    <a:pt x="3582" y="14"/>
                  </a:lnTo>
                  <a:lnTo>
                    <a:pt x="3582" y="14"/>
                  </a:lnTo>
                  <a:lnTo>
                    <a:pt x="3588" y="14"/>
                  </a:lnTo>
                  <a:lnTo>
                    <a:pt x="3588" y="14"/>
                  </a:lnTo>
                  <a:lnTo>
                    <a:pt x="3592" y="16"/>
                  </a:lnTo>
                  <a:lnTo>
                    <a:pt x="3592" y="16"/>
                  </a:lnTo>
                  <a:lnTo>
                    <a:pt x="3600" y="16"/>
                  </a:lnTo>
                  <a:lnTo>
                    <a:pt x="3600" y="16"/>
                  </a:lnTo>
                  <a:lnTo>
                    <a:pt x="3602" y="16"/>
                  </a:lnTo>
                  <a:lnTo>
                    <a:pt x="3602" y="16"/>
                  </a:lnTo>
                  <a:lnTo>
                    <a:pt x="3602" y="16"/>
                  </a:lnTo>
                  <a:lnTo>
                    <a:pt x="3602" y="16"/>
                  </a:lnTo>
                  <a:lnTo>
                    <a:pt x="3604" y="18"/>
                  </a:lnTo>
                  <a:lnTo>
                    <a:pt x="3604" y="18"/>
                  </a:lnTo>
                  <a:lnTo>
                    <a:pt x="3614" y="16"/>
                  </a:lnTo>
                  <a:lnTo>
                    <a:pt x="3614" y="16"/>
                  </a:lnTo>
                  <a:lnTo>
                    <a:pt x="3616" y="16"/>
                  </a:lnTo>
                  <a:lnTo>
                    <a:pt x="3616" y="16"/>
                  </a:lnTo>
                  <a:lnTo>
                    <a:pt x="3618" y="16"/>
                  </a:lnTo>
                  <a:lnTo>
                    <a:pt x="3618" y="16"/>
                  </a:lnTo>
                  <a:lnTo>
                    <a:pt x="3618" y="16"/>
                  </a:lnTo>
                  <a:lnTo>
                    <a:pt x="3618" y="16"/>
                  </a:lnTo>
                  <a:lnTo>
                    <a:pt x="3618" y="14"/>
                  </a:lnTo>
                  <a:lnTo>
                    <a:pt x="3618" y="14"/>
                  </a:lnTo>
                  <a:lnTo>
                    <a:pt x="3620" y="16"/>
                  </a:lnTo>
                  <a:lnTo>
                    <a:pt x="3620" y="16"/>
                  </a:lnTo>
                  <a:lnTo>
                    <a:pt x="3620" y="16"/>
                  </a:lnTo>
                  <a:lnTo>
                    <a:pt x="3620" y="16"/>
                  </a:lnTo>
                  <a:lnTo>
                    <a:pt x="3620" y="14"/>
                  </a:lnTo>
                  <a:lnTo>
                    <a:pt x="3620" y="14"/>
                  </a:lnTo>
                  <a:lnTo>
                    <a:pt x="3620" y="16"/>
                  </a:lnTo>
                  <a:lnTo>
                    <a:pt x="3620" y="16"/>
                  </a:lnTo>
                  <a:lnTo>
                    <a:pt x="3622" y="14"/>
                  </a:lnTo>
                  <a:lnTo>
                    <a:pt x="3622" y="14"/>
                  </a:lnTo>
                  <a:lnTo>
                    <a:pt x="3622" y="16"/>
                  </a:lnTo>
                  <a:lnTo>
                    <a:pt x="3622" y="16"/>
                  </a:lnTo>
                  <a:lnTo>
                    <a:pt x="3624" y="16"/>
                  </a:lnTo>
                  <a:lnTo>
                    <a:pt x="3624" y="16"/>
                  </a:lnTo>
                  <a:lnTo>
                    <a:pt x="3624" y="16"/>
                  </a:lnTo>
                  <a:lnTo>
                    <a:pt x="3624" y="16"/>
                  </a:lnTo>
                  <a:lnTo>
                    <a:pt x="3630" y="16"/>
                  </a:lnTo>
                  <a:lnTo>
                    <a:pt x="3630" y="16"/>
                  </a:lnTo>
                  <a:lnTo>
                    <a:pt x="3630" y="16"/>
                  </a:lnTo>
                  <a:lnTo>
                    <a:pt x="3630" y="16"/>
                  </a:lnTo>
                  <a:lnTo>
                    <a:pt x="3630" y="16"/>
                  </a:lnTo>
                  <a:lnTo>
                    <a:pt x="3630" y="16"/>
                  </a:lnTo>
                  <a:lnTo>
                    <a:pt x="3630" y="16"/>
                  </a:lnTo>
                  <a:lnTo>
                    <a:pt x="3630" y="16"/>
                  </a:lnTo>
                  <a:lnTo>
                    <a:pt x="3634" y="16"/>
                  </a:lnTo>
                  <a:lnTo>
                    <a:pt x="3634" y="16"/>
                  </a:lnTo>
                  <a:lnTo>
                    <a:pt x="3634" y="16"/>
                  </a:lnTo>
                  <a:lnTo>
                    <a:pt x="3634" y="16"/>
                  </a:lnTo>
                  <a:lnTo>
                    <a:pt x="3634" y="16"/>
                  </a:lnTo>
                  <a:lnTo>
                    <a:pt x="3634" y="16"/>
                  </a:lnTo>
                  <a:lnTo>
                    <a:pt x="3634" y="16"/>
                  </a:lnTo>
                  <a:lnTo>
                    <a:pt x="3634"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8" y="16"/>
                  </a:lnTo>
                  <a:lnTo>
                    <a:pt x="3638" y="16"/>
                  </a:lnTo>
                  <a:lnTo>
                    <a:pt x="3638" y="16"/>
                  </a:lnTo>
                  <a:lnTo>
                    <a:pt x="3638" y="16"/>
                  </a:lnTo>
                  <a:lnTo>
                    <a:pt x="3638" y="16"/>
                  </a:lnTo>
                  <a:lnTo>
                    <a:pt x="3638" y="16"/>
                  </a:lnTo>
                  <a:lnTo>
                    <a:pt x="3638" y="16"/>
                  </a:lnTo>
                  <a:lnTo>
                    <a:pt x="3638" y="16"/>
                  </a:lnTo>
                  <a:lnTo>
                    <a:pt x="3642" y="16"/>
                  </a:lnTo>
                  <a:lnTo>
                    <a:pt x="3642" y="16"/>
                  </a:lnTo>
                  <a:lnTo>
                    <a:pt x="3642" y="16"/>
                  </a:lnTo>
                  <a:lnTo>
                    <a:pt x="3642" y="16"/>
                  </a:lnTo>
                  <a:lnTo>
                    <a:pt x="3642" y="16"/>
                  </a:lnTo>
                  <a:lnTo>
                    <a:pt x="3642" y="16"/>
                  </a:lnTo>
                  <a:lnTo>
                    <a:pt x="3646" y="18"/>
                  </a:lnTo>
                  <a:lnTo>
                    <a:pt x="3646" y="18"/>
                  </a:lnTo>
                  <a:lnTo>
                    <a:pt x="3646" y="18"/>
                  </a:lnTo>
                  <a:lnTo>
                    <a:pt x="3646" y="18"/>
                  </a:lnTo>
                  <a:lnTo>
                    <a:pt x="3648" y="16"/>
                  </a:lnTo>
                  <a:lnTo>
                    <a:pt x="3648" y="16"/>
                  </a:lnTo>
                  <a:lnTo>
                    <a:pt x="3648" y="16"/>
                  </a:lnTo>
                  <a:lnTo>
                    <a:pt x="3648" y="16"/>
                  </a:lnTo>
                  <a:lnTo>
                    <a:pt x="3650" y="16"/>
                  </a:lnTo>
                  <a:lnTo>
                    <a:pt x="3650" y="16"/>
                  </a:lnTo>
                  <a:lnTo>
                    <a:pt x="3652" y="16"/>
                  </a:lnTo>
                  <a:lnTo>
                    <a:pt x="3652" y="16"/>
                  </a:lnTo>
                  <a:lnTo>
                    <a:pt x="3652" y="16"/>
                  </a:lnTo>
                  <a:lnTo>
                    <a:pt x="3652" y="16"/>
                  </a:lnTo>
                  <a:lnTo>
                    <a:pt x="3654" y="16"/>
                  </a:lnTo>
                  <a:lnTo>
                    <a:pt x="3654" y="16"/>
                  </a:lnTo>
                  <a:lnTo>
                    <a:pt x="3654" y="16"/>
                  </a:lnTo>
                  <a:lnTo>
                    <a:pt x="3654" y="16"/>
                  </a:lnTo>
                  <a:lnTo>
                    <a:pt x="3656" y="14"/>
                  </a:lnTo>
                  <a:lnTo>
                    <a:pt x="3658" y="14"/>
                  </a:lnTo>
                  <a:lnTo>
                    <a:pt x="3658" y="14"/>
                  </a:lnTo>
                  <a:lnTo>
                    <a:pt x="3658" y="16"/>
                  </a:lnTo>
                  <a:lnTo>
                    <a:pt x="3658" y="16"/>
                  </a:lnTo>
                  <a:lnTo>
                    <a:pt x="3658" y="16"/>
                  </a:lnTo>
                  <a:lnTo>
                    <a:pt x="3662" y="20"/>
                  </a:lnTo>
                  <a:lnTo>
                    <a:pt x="3662" y="20"/>
                  </a:lnTo>
                  <a:lnTo>
                    <a:pt x="3668" y="20"/>
                  </a:lnTo>
                  <a:lnTo>
                    <a:pt x="3672" y="20"/>
                  </a:lnTo>
                  <a:lnTo>
                    <a:pt x="3672" y="20"/>
                  </a:lnTo>
                  <a:lnTo>
                    <a:pt x="3678" y="22"/>
                  </a:lnTo>
                  <a:lnTo>
                    <a:pt x="3684" y="22"/>
                  </a:lnTo>
                  <a:lnTo>
                    <a:pt x="3684" y="22"/>
                  </a:lnTo>
                  <a:lnTo>
                    <a:pt x="3688" y="20"/>
                  </a:lnTo>
                  <a:lnTo>
                    <a:pt x="3688" y="20"/>
                  </a:lnTo>
                  <a:lnTo>
                    <a:pt x="3690" y="20"/>
                  </a:lnTo>
                  <a:lnTo>
                    <a:pt x="3690" y="20"/>
                  </a:lnTo>
                  <a:lnTo>
                    <a:pt x="3692" y="18"/>
                  </a:lnTo>
                  <a:lnTo>
                    <a:pt x="3692" y="18"/>
                  </a:lnTo>
                  <a:lnTo>
                    <a:pt x="3692" y="18"/>
                  </a:lnTo>
                  <a:lnTo>
                    <a:pt x="3692" y="18"/>
                  </a:lnTo>
                  <a:lnTo>
                    <a:pt x="3692" y="18"/>
                  </a:lnTo>
                  <a:lnTo>
                    <a:pt x="3692" y="18"/>
                  </a:lnTo>
                  <a:lnTo>
                    <a:pt x="3692" y="18"/>
                  </a:lnTo>
                  <a:lnTo>
                    <a:pt x="3692" y="18"/>
                  </a:lnTo>
                  <a:lnTo>
                    <a:pt x="3694" y="18"/>
                  </a:lnTo>
                  <a:lnTo>
                    <a:pt x="3694" y="18"/>
                  </a:lnTo>
                  <a:lnTo>
                    <a:pt x="3698" y="18"/>
                  </a:lnTo>
                  <a:lnTo>
                    <a:pt x="3698" y="18"/>
                  </a:lnTo>
                  <a:lnTo>
                    <a:pt x="3702" y="16"/>
                  </a:lnTo>
                  <a:lnTo>
                    <a:pt x="3702" y="16"/>
                  </a:lnTo>
                  <a:lnTo>
                    <a:pt x="3708" y="18"/>
                  </a:lnTo>
                  <a:lnTo>
                    <a:pt x="3708" y="18"/>
                  </a:lnTo>
                  <a:lnTo>
                    <a:pt x="3710" y="18"/>
                  </a:lnTo>
                  <a:lnTo>
                    <a:pt x="3710" y="18"/>
                  </a:lnTo>
                  <a:lnTo>
                    <a:pt x="3714" y="18"/>
                  </a:lnTo>
                  <a:lnTo>
                    <a:pt x="3714" y="18"/>
                  </a:lnTo>
                  <a:lnTo>
                    <a:pt x="3716" y="18"/>
                  </a:lnTo>
                  <a:lnTo>
                    <a:pt x="3716" y="18"/>
                  </a:lnTo>
                  <a:lnTo>
                    <a:pt x="3720" y="18"/>
                  </a:lnTo>
                  <a:lnTo>
                    <a:pt x="3720" y="18"/>
                  </a:lnTo>
                  <a:lnTo>
                    <a:pt x="3726" y="18"/>
                  </a:lnTo>
                  <a:lnTo>
                    <a:pt x="3726" y="18"/>
                  </a:lnTo>
                  <a:lnTo>
                    <a:pt x="3732" y="18"/>
                  </a:lnTo>
                  <a:lnTo>
                    <a:pt x="3732" y="18"/>
                  </a:lnTo>
                  <a:lnTo>
                    <a:pt x="3734" y="18"/>
                  </a:lnTo>
                  <a:lnTo>
                    <a:pt x="3734" y="18"/>
                  </a:lnTo>
                  <a:lnTo>
                    <a:pt x="3740" y="18"/>
                  </a:lnTo>
                  <a:lnTo>
                    <a:pt x="3740" y="18"/>
                  </a:lnTo>
                  <a:lnTo>
                    <a:pt x="3748" y="18"/>
                  </a:lnTo>
                  <a:lnTo>
                    <a:pt x="3748" y="18"/>
                  </a:lnTo>
                  <a:lnTo>
                    <a:pt x="3756" y="18"/>
                  </a:lnTo>
                  <a:lnTo>
                    <a:pt x="3756" y="18"/>
                  </a:lnTo>
                  <a:lnTo>
                    <a:pt x="3760" y="20"/>
                  </a:lnTo>
                  <a:lnTo>
                    <a:pt x="3760" y="20"/>
                  </a:lnTo>
                  <a:lnTo>
                    <a:pt x="3764" y="20"/>
                  </a:lnTo>
                  <a:lnTo>
                    <a:pt x="3764" y="20"/>
                  </a:lnTo>
                  <a:lnTo>
                    <a:pt x="3770" y="20"/>
                  </a:lnTo>
                  <a:lnTo>
                    <a:pt x="3770" y="20"/>
                  </a:lnTo>
                  <a:lnTo>
                    <a:pt x="3772" y="20"/>
                  </a:lnTo>
                  <a:lnTo>
                    <a:pt x="3772" y="20"/>
                  </a:lnTo>
                  <a:lnTo>
                    <a:pt x="3776" y="20"/>
                  </a:lnTo>
                  <a:lnTo>
                    <a:pt x="3776" y="20"/>
                  </a:lnTo>
                  <a:lnTo>
                    <a:pt x="3778" y="20"/>
                  </a:lnTo>
                  <a:lnTo>
                    <a:pt x="3780" y="20"/>
                  </a:lnTo>
                  <a:lnTo>
                    <a:pt x="3780" y="20"/>
                  </a:lnTo>
                  <a:lnTo>
                    <a:pt x="3782" y="20"/>
                  </a:lnTo>
                  <a:lnTo>
                    <a:pt x="3782" y="20"/>
                  </a:lnTo>
                  <a:lnTo>
                    <a:pt x="3784" y="20"/>
                  </a:lnTo>
                  <a:lnTo>
                    <a:pt x="3784" y="20"/>
                  </a:lnTo>
                  <a:lnTo>
                    <a:pt x="3784" y="20"/>
                  </a:lnTo>
                  <a:lnTo>
                    <a:pt x="3784" y="20"/>
                  </a:lnTo>
                  <a:lnTo>
                    <a:pt x="3786" y="20"/>
                  </a:lnTo>
                  <a:lnTo>
                    <a:pt x="3786" y="20"/>
                  </a:lnTo>
                  <a:lnTo>
                    <a:pt x="3786" y="20"/>
                  </a:lnTo>
                  <a:lnTo>
                    <a:pt x="3786" y="20"/>
                  </a:lnTo>
                  <a:lnTo>
                    <a:pt x="3788" y="20"/>
                  </a:lnTo>
                  <a:lnTo>
                    <a:pt x="3788" y="20"/>
                  </a:lnTo>
                  <a:lnTo>
                    <a:pt x="3790" y="22"/>
                  </a:lnTo>
                  <a:lnTo>
                    <a:pt x="3790" y="22"/>
                  </a:lnTo>
                  <a:lnTo>
                    <a:pt x="3794" y="22"/>
                  </a:lnTo>
                  <a:lnTo>
                    <a:pt x="3794" y="22"/>
                  </a:lnTo>
                  <a:lnTo>
                    <a:pt x="3796" y="22"/>
                  </a:lnTo>
                  <a:lnTo>
                    <a:pt x="3796" y="22"/>
                  </a:lnTo>
                  <a:lnTo>
                    <a:pt x="3796" y="22"/>
                  </a:lnTo>
                  <a:lnTo>
                    <a:pt x="3796" y="22"/>
                  </a:lnTo>
                  <a:lnTo>
                    <a:pt x="3796" y="22"/>
                  </a:lnTo>
                  <a:lnTo>
                    <a:pt x="3796" y="22"/>
                  </a:lnTo>
                  <a:lnTo>
                    <a:pt x="3798" y="20"/>
                  </a:lnTo>
                  <a:lnTo>
                    <a:pt x="3798" y="20"/>
                  </a:lnTo>
                  <a:lnTo>
                    <a:pt x="3802" y="22"/>
                  </a:lnTo>
                  <a:lnTo>
                    <a:pt x="3802" y="22"/>
                  </a:lnTo>
                  <a:lnTo>
                    <a:pt x="3802" y="20"/>
                  </a:lnTo>
                  <a:lnTo>
                    <a:pt x="3802" y="20"/>
                  </a:lnTo>
                  <a:lnTo>
                    <a:pt x="3804" y="20"/>
                  </a:lnTo>
                  <a:lnTo>
                    <a:pt x="3804" y="20"/>
                  </a:lnTo>
                  <a:lnTo>
                    <a:pt x="3804" y="22"/>
                  </a:lnTo>
                  <a:lnTo>
                    <a:pt x="3804" y="22"/>
                  </a:lnTo>
                  <a:lnTo>
                    <a:pt x="3806" y="22"/>
                  </a:lnTo>
                  <a:lnTo>
                    <a:pt x="3806" y="22"/>
                  </a:lnTo>
                  <a:lnTo>
                    <a:pt x="3806" y="22"/>
                  </a:lnTo>
                  <a:lnTo>
                    <a:pt x="3806" y="22"/>
                  </a:lnTo>
                  <a:lnTo>
                    <a:pt x="3808" y="22"/>
                  </a:lnTo>
                  <a:lnTo>
                    <a:pt x="3808" y="22"/>
                  </a:lnTo>
                  <a:lnTo>
                    <a:pt x="3808" y="22"/>
                  </a:lnTo>
                  <a:lnTo>
                    <a:pt x="3808" y="22"/>
                  </a:lnTo>
                  <a:lnTo>
                    <a:pt x="3808" y="22"/>
                  </a:lnTo>
                  <a:lnTo>
                    <a:pt x="3808" y="22"/>
                  </a:lnTo>
                  <a:lnTo>
                    <a:pt x="3808" y="22"/>
                  </a:lnTo>
                  <a:lnTo>
                    <a:pt x="3808" y="22"/>
                  </a:lnTo>
                  <a:lnTo>
                    <a:pt x="3808" y="22"/>
                  </a:lnTo>
                  <a:lnTo>
                    <a:pt x="3808" y="22"/>
                  </a:lnTo>
                  <a:lnTo>
                    <a:pt x="3810" y="22"/>
                  </a:lnTo>
                  <a:lnTo>
                    <a:pt x="3810" y="22"/>
                  </a:lnTo>
                  <a:lnTo>
                    <a:pt x="3810" y="22"/>
                  </a:lnTo>
                  <a:lnTo>
                    <a:pt x="3810" y="22"/>
                  </a:lnTo>
                  <a:lnTo>
                    <a:pt x="3810" y="22"/>
                  </a:lnTo>
                  <a:lnTo>
                    <a:pt x="3810" y="22"/>
                  </a:lnTo>
                  <a:lnTo>
                    <a:pt x="3810" y="22"/>
                  </a:lnTo>
                  <a:lnTo>
                    <a:pt x="3810" y="22"/>
                  </a:lnTo>
                  <a:lnTo>
                    <a:pt x="3810" y="22"/>
                  </a:lnTo>
                  <a:lnTo>
                    <a:pt x="3810" y="22"/>
                  </a:lnTo>
                  <a:lnTo>
                    <a:pt x="3812" y="22"/>
                  </a:lnTo>
                  <a:lnTo>
                    <a:pt x="3812" y="22"/>
                  </a:lnTo>
                  <a:lnTo>
                    <a:pt x="3814" y="22"/>
                  </a:lnTo>
                  <a:lnTo>
                    <a:pt x="3814" y="22"/>
                  </a:lnTo>
                  <a:lnTo>
                    <a:pt x="3816" y="22"/>
                  </a:lnTo>
                  <a:lnTo>
                    <a:pt x="3816" y="22"/>
                  </a:lnTo>
                  <a:lnTo>
                    <a:pt x="3818" y="22"/>
                  </a:lnTo>
                  <a:lnTo>
                    <a:pt x="3818" y="22"/>
                  </a:lnTo>
                  <a:lnTo>
                    <a:pt x="3822" y="22"/>
                  </a:lnTo>
                  <a:lnTo>
                    <a:pt x="3822" y="22"/>
                  </a:lnTo>
                  <a:lnTo>
                    <a:pt x="3824" y="22"/>
                  </a:lnTo>
                  <a:lnTo>
                    <a:pt x="3824" y="22"/>
                  </a:lnTo>
                  <a:lnTo>
                    <a:pt x="3828" y="24"/>
                  </a:lnTo>
                  <a:lnTo>
                    <a:pt x="3828" y="24"/>
                  </a:lnTo>
                  <a:lnTo>
                    <a:pt x="3828" y="22"/>
                  </a:lnTo>
                  <a:lnTo>
                    <a:pt x="3828" y="22"/>
                  </a:lnTo>
                  <a:lnTo>
                    <a:pt x="3830" y="24"/>
                  </a:lnTo>
                  <a:lnTo>
                    <a:pt x="3830" y="24"/>
                  </a:lnTo>
                  <a:lnTo>
                    <a:pt x="3832" y="24"/>
                  </a:lnTo>
                  <a:lnTo>
                    <a:pt x="3832" y="24"/>
                  </a:lnTo>
                  <a:lnTo>
                    <a:pt x="3834" y="24"/>
                  </a:lnTo>
                  <a:lnTo>
                    <a:pt x="3834" y="24"/>
                  </a:lnTo>
                  <a:lnTo>
                    <a:pt x="3836" y="24"/>
                  </a:lnTo>
                  <a:lnTo>
                    <a:pt x="3836" y="24"/>
                  </a:lnTo>
                  <a:lnTo>
                    <a:pt x="3838" y="24"/>
                  </a:lnTo>
                  <a:lnTo>
                    <a:pt x="3838" y="24"/>
                  </a:lnTo>
                  <a:lnTo>
                    <a:pt x="3838" y="24"/>
                  </a:lnTo>
                  <a:lnTo>
                    <a:pt x="3838" y="24"/>
                  </a:lnTo>
                  <a:lnTo>
                    <a:pt x="3840" y="24"/>
                  </a:lnTo>
                  <a:lnTo>
                    <a:pt x="3840" y="24"/>
                  </a:lnTo>
                  <a:lnTo>
                    <a:pt x="3840" y="24"/>
                  </a:lnTo>
                  <a:lnTo>
                    <a:pt x="3840" y="24"/>
                  </a:lnTo>
                  <a:lnTo>
                    <a:pt x="3846" y="24"/>
                  </a:lnTo>
                  <a:lnTo>
                    <a:pt x="3846" y="24"/>
                  </a:lnTo>
                  <a:lnTo>
                    <a:pt x="3850" y="26"/>
                  </a:lnTo>
                  <a:lnTo>
                    <a:pt x="3850" y="26"/>
                  </a:lnTo>
                  <a:lnTo>
                    <a:pt x="3860" y="26"/>
                  </a:lnTo>
                  <a:lnTo>
                    <a:pt x="3860" y="26"/>
                  </a:lnTo>
                  <a:lnTo>
                    <a:pt x="3864" y="24"/>
                  </a:lnTo>
                  <a:lnTo>
                    <a:pt x="3864" y="24"/>
                  </a:lnTo>
                  <a:lnTo>
                    <a:pt x="3868" y="26"/>
                  </a:lnTo>
                  <a:lnTo>
                    <a:pt x="3868" y="26"/>
                  </a:lnTo>
                  <a:lnTo>
                    <a:pt x="3876" y="26"/>
                  </a:lnTo>
                  <a:lnTo>
                    <a:pt x="3876" y="26"/>
                  </a:lnTo>
                  <a:lnTo>
                    <a:pt x="3878" y="26"/>
                  </a:lnTo>
                  <a:lnTo>
                    <a:pt x="3878" y="26"/>
                  </a:lnTo>
                  <a:lnTo>
                    <a:pt x="3890" y="28"/>
                  </a:lnTo>
                  <a:lnTo>
                    <a:pt x="3890" y="28"/>
                  </a:lnTo>
                  <a:lnTo>
                    <a:pt x="3892" y="28"/>
                  </a:lnTo>
                  <a:lnTo>
                    <a:pt x="3892" y="28"/>
                  </a:lnTo>
                  <a:lnTo>
                    <a:pt x="3902" y="28"/>
                  </a:lnTo>
                  <a:lnTo>
                    <a:pt x="3902" y="28"/>
                  </a:lnTo>
                  <a:lnTo>
                    <a:pt x="3904" y="30"/>
                  </a:lnTo>
                  <a:lnTo>
                    <a:pt x="3904" y="30"/>
                  </a:lnTo>
                  <a:lnTo>
                    <a:pt x="3908" y="28"/>
                  </a:lnTo>
                  <a:lnTo>
                    <a:pt x="3908" y="28"/>
                  </a:lnTo>
                  <a:lnTo>
                    <a:pt x="3910" y="28"/>
                  </a:lnTo>
                  <a:lnTo>
                    <a:pt x="3910" y="28"/>
                  </a:lnTo>
                  <a:lnTo>
                    <a:pt x="3912" y="28"/>
                  </a:lnTo>
                  <a:lnTo>
                    <a:pt x="3912" y="28"/>
                  </a:lnTo>
                  <a:lnTo>
                    <a:pt x="3918" y="30"/>
                  </a:lnTo>
                  <a:lnTo>
                    <a:pt x="3918" y="30"/>
                  </a:lnTo>
                  <a:lnTo>
                    <a:pt x="3922" y="30"/>
                  </a:lnTo>
                  <a:lnTo>
                    <a:pt x="3922" y="30"/>
                  </a:lnTo>
                  <a:lnTo>
                    <a:pt x="3924" y="30"/>
                  </a:lnTo>
                  <a:lnTo>
                    <a:pt x="3924" y="30"/>
                  </a:lnTo>
                  <a:lnTo>
                    <a:pt x="3924" y="30"/>
                  </a:lnTo>
                  <a:lnTo>
                    <a:pt x="3924" y="30"/>
                  </a:lnTo>
                  <a:lnTo>
                    <a:pt x="3926" y="30"/>
                  </a:lnTo>
                  <a:lnTo>
                    <a:pt x="3926" y="30"/>
                  </a:lnTo>
                  <a:lnTo>
                    <a:pt x="3926" y="30"/>
                  </a:lnTo>
                  <a:lnTo>
                    <a:pt x="3926" y="30"/>
                  </a:lnTo>
                  <a:lnTo>
                    <a:pt x="3930" y="32"/>
                  </a:lnTo>
                  <a:lnTo>
                    <a:pt x="3930" y="32"/>
                  </a:lnTo>
                  <a:lnTo>
                    <a:pt x="3906" y="32"/>
                  </a:lnTo>
                  <a:lnTo>
                    <a:pt x="3906" y="32"/>
                  </a:lnTo>
                  <a:lnTo>
                    <a:pt x="3906" y="32"/>
                  </a:lnTo>
                  <a:lnTo>
                    <a:pt x="3906" y="32"/>
                  </a:lnTo>
                  <a:lnTo>
                    <a:pt x="3906" y="32"/>
                  </a:lnTo>
                  <a:lnTo>
                    <a:pt x="3904" y="32"/>
                  </a:lnTo>
                  <a:lnTo>
                    <a:pt x="3904" y="32"/>
                  </a:lnTo>
                  <a:lnTo>
                    <a:pt x="3904" y="32"/>
                  </a:lnTo>
                  <a:lnTo>
                    <a:pt x="3904" y="32"/>
                  </a:lnTo>
                  <a:lnTo>
                    <a:pt x="3904" y="32"/>
                  </a:lnTo>
                  <a:lnTo>
                    <a:pt x="3904" y="32"/>
                  </a:lnTo>
                  <a:lnTo>
                    <a:pt x="3898" y="34"/>
                  </a:lnTo>
                  <a:lnTo>
                    <a:pt x="3898" y="34"/>
                  </a:lnTo>
                  <a:lnTo>
                    <a:pt x="3892" y="36"/>
                  </a:lnTo>
                  <a:lnTo>
                    <a:pt x="3892" y="36"/>
                  </a:lnTo>
                  <a:lnTo>
                    <a:pt x="3890" y="36"/>
                  </a:lnTo>
                  <a:lnTo>
                    <a:pt x="3890" y="36"/>
                  </a:lnTo>
                  <a:lnTo>
                    <a:pt x="3888" y="36"/>
                  </a:lnTo>
                  <a:lnTo>
                    <a:pt x="3888" y="36"/>
                  </a:lnTo>
                  <a:lnTo>
                    <a:pt x="3886" y="36"/>
                  </a:lnTo>
                  <a:lnTo>
                    <a:pt x="3886" y="36"/>
                  </a:lnTo>
                  <a:lnTo>
                    <a:pt x="3886" y="36"/>
                  </a:lnTo>
                  <a:lnTo>
                    <a:pt x="3886" y="36"/>
                  </a:lnTo>
                  <a:lnTo>
                    <a:pt x="3886" y="36"/>
                  </a:lnTo>
                  <a:lnTo>
                    <a:pt x="3886" y="36"/>
                  </a:lnTo>
                  <a:lnTo>
                    <a:pt x="3884" y="36"/>
                  </a:lnTo>
                  <a:lnTo>
                    <a:pt x="3884" y="36"/>
                  </a:lnTo>
                  <a:lnTo>
                    <a:pt x="3882" y="36"/>
                  </a:lnTo>
                  <a:lnTo>
                    <a:pt x="3882" y="36"/>
                  </a:lnTo>
                  <a:lnTo>
                    <a:pt x="3882" y="36"/>
                  </a:lnTo>
                  <a:lnTo>
                    <a:pt x="3882" y="36"/>
                  </a:lnTo>
                  <a:lnTo>
                    <a:pt x="3882" y="36"/>
                  </a:lnTo>
                  <a:lnTo>
                    <a:pt x="3882" y="36"/>
                  </a:lnTo>
                  <a:lnTo>
                    <a:pt x="3882" y="36"/>
                  </a:lnTo>
                  <a:lnTo>
                    <a:pt x="3882" y="36"/>
                  </a:lnTo>
                  <a:lnTo>
                    <a:pt x="3878" y="36"/>
                  </a:lnTo>
                  <a:lnTo>
                    <a:pt x="3878" y="36"/>
                  </a:lnTo>
                  <a:lnTo>
                    <a:pt x="3878" y="36"/>
                  </a:lnTo>
                  <a:lnTo>
                    <a:pt x="3878" y="36"/>
                  </a:lnTo>
                  <a:lnTo>
                    <a:pt x="3878" y="36"/>
                  </a:lnTo>
                  <a:lnTo>
                    <a:pt x="3878" y="36"/>
                  </a:lnTo>
                  <a:lnTo>
                    <a:pt x="3876" y="36"/>
                  </a:lnTo>
                  <a:lnTo>
                    <a:pt x="3876" y="36"/>
                  </a:lnTo>
                  <a:lnTo>
                    <a:pt x="3874" y="36"/>
                  </a:lnTo>
                  <a:lnTo>
                    <a:pt x="3874" y="36"/>
                  </a:lnTo>
                  <a:lnTo>
                    <a:pt x="3874" y="36"/>
                  </a:lnTo>
                  <a:lnTo>
                    <a:pt x="3874" y="36"/>
                  </a:lnTo>
                  <a:lnTo>
                    <a:pt x="3874" y="36"/>
                  </a:lnTo>
                  <a:lnTo>
                    <a:pt x="3874" y="38"/>
                  </a:lnTo>
                  <a:lnTo>
                    <a:pt x="3874" y="38"/>
                  </a:lnTo>
                  <a:lnTo>
                    <a:pt x="3870" y="38"/>
                  </a:lnTo>
                  <a:lnTo>
                    <a:pt x="3870" y="38"/>
                  </a:lnTo>
                  <a:lnTo>
                    <a:pt x="3864" y="38"/>
                  </a:lnTo>
                  <a:lnTo>
                    <a:pt x="3864" y="38"/>
                  </a:lnTo>
                  <a:lnTo>
                    <a:pt x="3854" y="38"/>
                  </a:lnTo>
                  <a:lnTo>
                    <a:pt x="3854" y="38"/>
                  </a:lnTo>
                  <a:lnTo>
                    <a:pt x="3850" y="36"/>
                  </a:lnTo>
                  <a:lnTo>
                    <a:pt x="3850" y="36"/>
                  </a:lnTo>
                  <a:lnTo>
                    <a:pt x="3846" y="34"/>
                  </a:lnTo>
                  <a:lnTo>
                    <a:pt x="3846" y="34"/>
                  </a:lnTo>
                  <a:lnTo>
                    <a:pt x="3846" y="34"/>
                  </a:lnTo>
                  <a:lnTo>
                    <a:pt x="3846" y="34"/>
                  </a:lnTo>
                  <a:lnTo>
                    <a:pt x="3842" y="34"/>
                  </a:lnTo>
                  <a:lnTo>
                    <a:pt x="3842" y="34"/>
                  </a:lnTo>
                  <a:lnTo>
                    <a:pt x="3842" y="36"/>
                  </a:lnTo>
                  <a:lnTo>
                    <a:pt x="3842" y="36"/>
                  </a:lnTo>
                  <a:lnTo>
                    <a:pt x="3842" y="36"/>
                  </a:lnTo>
                  <a:lnTo>
                    <a:pt x="3842" y="36"/>
                  </a:lnTo>
                  <a:lnTo>
                    <a:pt x="3842" y="36"/>
                  </a:lnTo>
                  <a:lnTo>
                    <a:pt x="3842" y="36"/>
                  </a:lnTo>
                  <a:lnTo>
                    <a:pt x="3842" y="36"/>
                  </a:lnTo>
                  <a:lnTo>
                    <a:pt x="3840" y="38"/>
                  </a:lnTo>
                  <a:lnTo>
                    <a:pt x="3840" y="38"/>
                  </a:lnTo>
                  <a:lnTo>
                    <a:pt x="3832" y="38"/>
                  </a:lnTo>
                  <a:lnTo>
                    <a:pt x="3832" y="38"/>
                  </a:lnTo>
                  <a:lnTo>
                    <a:pt x="3830" y="38"/>
                  </a:lnTo>
                  <a:lnTo>
                    <a:pt x="3830" y="38"/>
                  </a:lnTo>
                  <a:lnTo>
                    <a:pt x="3828" y="38"/>
                  </a:lnTo>
                  <a:lnTo>
                    <a:pt x="3828" y="38"/>
                  </a:lnTo>
                  <a:lnTo>
                    <a:pt x="3826" y="38"/>
                  </a:lnTo>
                  <a:lnTo>
                    <a:pt x="3826" y="38"/>
                  </a:lnTo>
                  <a:lnTo>
                    <a:pt x="3824" y="38"/>
                  </a:lnTo>
                  <a:lnTo>
                    <a:pt x="3824" y="38"/>
                  </a:lnTo>
                  <a:lnTo>
                    <a:pt x="3824" y="38"/>
                  </a:lnTo>
                  <a:lnTo>
                    <a:pt x="3824" y="38"/>
                  </a:lnTo>
                  <a:lnTo>
                    <a:pt x="3824" y="38"/>
                  </a:lnTo>
                  <a:lnTo>
                    <a:pt x="3824" y="38"/>
                  </a:lnTo>
                  <a:lnTo>
                    <a:pt x="3822" y="38"/>
                  </a:lnTo>
                  <a:lnTo>
                    <a:pt x="3822" y="38"/>
                  </a:lnTo>
                  <a:lnTo>
                    <a:pt x="3820" y="38"/>
                  </a:lnTo>
                  <a:lnTo>
                    <a:pt x="3820" y="38"/>
                  </a:lnTo>
                  <a:lnTo>
                    <a:pt x="3820" y="38"/>
                  </a:lnTo>
                  <a:lnTo>
                    <a:pt x="3820" y="38"/>
                  </a:lnTo>
                  <a:lnTo>
                    <a:pt x="3812" y="40"/>
                  </a:lnTo>
                  <a:lnTo>
                    <a:pt x="3812" y="40"/>
                  </a:lnTo>
                  <a:lnTo>
                    <a:pt x="3810" y="40"/>
                  </a:lnTo>
                  <a:lnTo>
                    <a:pt x="3810" y="40"/>
                  </a:lnTo>
                  <a:lnTo>
                    <a:pt x="3810" y="40"/>
                  </a:lnTo>
                  <a:lnTo>
                    <a:pt x="3810" y="40"/>
                  </a:lnTo>
                  <a:lnTo>
                    <a:pt x="3810" y="40"/>
                  </a:lnTo>
                  <a:lnTo>
                    <a:pt x="3810" y="40"/>
                  </a:lnTo>
                  <a:lnTo>
                    <a:pt x="3808" y="40"/>
                  </a:lnTo>
                  <a:lnTo>
                    <a:pt x="3808" y="40"/>
                  </a:lnTo>
                  <a:lnTo>
                    <a:pt x="3808" y="40"/>
                  </a:lnTo>
                  <a:lnTo>
                    <a:pt x="3808" y="40"/>
                  </a:lnTo>
                  <a:lnTo>
                    <a:pt x="3808" y="40"/>
                  </a:lnTo>
                  <a:lnTo>
                    <a:pt x="3808" y="40"/>
                  </a:lnTo>
                  <a:lnTo>
                    <a:pt x="3806" y="42"/>
                  </a:lnTo>
                  <a:lnTo>
                    <a:pt x="3806" y="42"/>
                  </a:lnTo>
                  <a:lnTo>
                    <a:pt x="3806" y="42"/>
                  </a:lnTo>
                  <a:lnTo>
                    <a:pt x="3806" y="42"/>
                  </a:lnTo>
                  <a:lnTo>
                    <a:pt x="3802" y="42"/>
                  </a:lnTo>
                  <a:lnTo>
                    <a:pt x="3802" y="42"/>
                  </a:lnTo>
                  <a:lnTo>
                    <a:pt x="3800" y="42"/>
                  </a:lnTo>
                  <a:lnTo>
                    <a:pt x="3800" y="42"/>
                  </a:lnTo>
                  <a:lnTo>
                    <a:pt x="3794" y="42"/>
                  </a:lnTo>
                  <a:lnTo>
                    <a:pt x="3794" y="42"/>
                  </a:lnTo>
                  <a:lnTo>
                    <a:pt x="3794" y="42"/>
                  </a:lnTo>
                  <a:lnTo>
                    <a:pt x="3794" y="42"/>
                  </a:lnTo>
                  <a:lnTo>
                    <a:pt x="3794" y="42"/>
                  </a:lnTo>
                  <a:lnTo>
                    <a:pt x="3794" y="42"/>
                  </a:lnTo>
                  <a:lnTo>
                    <a:pt x="3790" y="42"/>
                  </a:lnTo>
                  <a:lnTo>
                    <a:pt x="3790" y="42"/>
                  </a:lnTo>
                  <a:lnTo>
                    <a:pt x="3790" y="42"/>
                  </a:lnTo>
                  <a:lnTo>
                    <a:pt x="3790" y="42"/>
                  </a:lnTo>
                  <a:lnTo>
                    <a:pt x="3788" y="42"/>
                  </a:lnTo>
                  <a:lnTo>
                    <a:pt x="3788" y="42"/>
                  </a:lnTo>
                  <a:lnTo>
                    <a:pt x="3782" y="42"/>
                  </a:lnTo>
                  <a:lnTo>
                    <a:pt x="3782" y="42"/>
                  </a:lnTo>
                  <a:lnTo>
                    <a:pt x="3780" y="42"/>
                  </a:lnTo>
                  <a:lnTo>
                    <a:pt x="3780" y="42"/>
                  </a:lnTo>
                  <a:lnTo>
                    <a:pt x="3772" y="42"/>
                  </a:lnTo>
                  <a:lnTo>
                    <a:pt x="3772" y="42"/>
                  </a:lnTo>
                  <a:lnTo>
                    <a:pt x="3762" y="40"/>
                  </a:lnTo>
                  <a:lnTo>
                    <a:pt x="3762" y="40"/>
                  </a:lnTo>
                  <a:lnTo>
                    <a:pt x="3758" y="42"/>
                  </a:lnTo>
                  <a:lnTo>
                    <a:pt x="3758" y="42"/>
                  </a:lnTo>
                  <a:lnTo>
                    <a:pt x="3750" y="42"/>
                  </a:lnTo>
                  <a:lnTo>
                    <a:pt x="3750" y="42"/>
                  </a:lnTo>
                  <a:lnTo>
                    <a:pt x="3750" y="42"/>
                  </a:lnTo>
                  <a:lnTo>
                    <a:pt x="3750" y="42"/>
                  </a:lnTo>
                  <a:lnTo>
                    <a:pt x="3750" y="42"/>
                  </a:lnTo>
                  <a:lnTo>
                    <a:pt x="3750" y="42"/>
                  </a:lnTo>
                  <a:lnTo>
                    <a:pt x="3748" y="42"/>
                  </a:lnTo>
                  <a:lnTo>
                    <a:pt x="3748" y="42"/>
                  </a:lnTo>
                  <a:lnTo>
                    <a:pt x="3748" y="42"/>
                  </a:lnTo>
                  <a:lnTo>
                    <a:pt x="3748" y="42"/>
                  </a:lnTo>
                  <a:lnTo>
                    <a:pt x="3748" y="42"/>
                  </a:lnTo>
                  <a:lnTo>
                    <a:pt x="3748" y="42"/>
                  </a:lnTo>
                  <a:lnTo>
                    <a:pt x="3746" y="42"/>
                  </a:lnTo>
                  <a:lnTo>
                    <a:pt x="3746" y="42"/>
                  </a:lnTo>
                  <a:lnTo>
                    <a:pt x="3744" y="42"/>
                  </a:lnTo>
                  <a:lnTo>
                    <a:pt x="3744" y="42"/>
                  </a:lnTo>
                  <a:lnTo>
                    <a:pt x="3744" y="42"/>
                  </a:lnTo>
                  <a:lnTo>
                    <a:pt x="3744" y="42"/>
                  </a:lnTo>
                  <a:lnTo>
                    <a:pt x="3742" y="42"/>
                  </a:lnTo>
                  <a:lnTo>
                    <a:pt x="3742" y="42"/>
                  </a:lnTo>
                  <a:lnTo>
                    <a:pt x="3740" y="42"/>
                  </a:lnTo>
                  <a:lnTo>
                    <a:pt x="3740" y="42"/>
                  </a:lnTo>
                  <a:lnTo>
                    <a:pt x="3738" y="42"/>
                  </a:lnTo>
                  <a:lnTo>
                    <a:pt x="3738" y="42"/>
                  </a:lnTo>
                  <a:lnTo>
                    <a:pt x="3736" y="42"/>
                  </a:lnTo>
                  <a:lnTo>
                    <a:pt x="3736" y="42"/>
                  </a:lnTo>
                  <a:lnTo>
                    <a:pt x="3730" y="42"/>
                  </a:lnTo>
                  <a:lnTo>
                    <a:pt x="3730" y="42"/>
                  </a:lnTo>
                  <a:lnTo>
                    <a:pt x="3728" y="42"/>
                  </a:lnTo>
                  <a:lnTo>
                    <a:pt x="3728" y="42"/>
                  </a:lnTo>
                  <a:lnTo>
                    <a:pt x="3724" y="42"/>
                  </a:lnTo>
                  <a:lnTo>
                    <a:pt x="3724" y="42"/>
                  </a:lnTo>
                  <a:lnTo>
                    <a:pt x="3720" y="42"/>
                  </a:lnTo>
                  <a:lnTo>
                    <a:pt x="3720" y="42"/>
                  </a:lnTo>
                  <a:lnTo>
                    <a:pt x="3718" y="42"/>
                  </a:lnTo>
                  <a:lnTo>
                    <a:pt x="3718" y="42"/>
                  </a:lnTo>
                  <a:lnTo>
                    <a:pt x="3714" y="42"/>
                  </a:lnTo>
                  <a:lnTo>
                    <a:pt x="3714" y="42"/>
                  </a:lnTo>
                  <a:lnTo>
                    <a:pt x="3710" y="44"/>
                  </a:lnTo>
                  <a:lnTo>
                    <a:pt x="3710" y="44"/>
                  </a:lnTo>
                  <a:lnTo>
                    <a:pt x="3710" y="44"/>
                  </a:lnTo>
                  <a:lnTo>
                    <a:pt x="3710" y="44"/>
                  </a:lnTo>
                  <a:lnTo>
                    <a:pt x="3708" y="44"/>
                  </a:lnTo>
                  <a:lnTo>
                    <a:pt x="3708" y="44"/>
                  </a:lnTo>
                  <a:lnTo>
                    <a:pt x="3708" y="44"/>
                  </a:lnTo>
                  <a:lnTo>
                    <a:pt x="3708" y="44"/>
                  </a:lnTo>
                  <a:lnTo>
                    <a:pt x="3708" y="44"/>
                  </a:lnTo>
                  <a:lnTo>
                    <a:pt x="3708" y="44"/>
                  </a:lnTo>
                  <a:lnTo>
                    <a:pt x="3706" y="44"/>
                  </a:lnTo>
                  <a:lnTo>
                    <a:pt x="3706" y="44"/>
                  </a:lnTo>
                  <a:lnTo>
                    <a:pt x="3704" y="44"/>
                  </a:lnTo>
                  <a:lnTo>
                    <a:pt x="3704" y="44"/>
                  </a:lnTo>
                  <a:lnTo>
                    <a:pt x="3704" y="44"/>
                  </a:lnTo>
                  <a:lnTo>
                    <a:pt x="3704" y="44"/>
                  </a:lnTo>
                  <a:lnTo>
                    <a:pt x="3698" y="46"/>
                  </a:lnTo>
                  <a:lnTo>
                    <a:pt x="3698" y="46"/>
                  </a:lnTo>
                  <a:lnTo>
                    <a:pt x="3698" y="46"/>
                  </a:lnTo>
                  <a:lnTo>
                    <a:pt x="3698" y="46"/>
                  </a:lnTo>
                  <a:lnTo>
                    <a:pt x="3690" y="46"/>
                  </a:lnTo>
                  <a:lnTo>
                    <a:pt x="3690" y="46"/>
                  </a:lnTo>
                  <a:lnTo>
                    <a:pt x="3688" y="46"/>
                  </a:lnTo>
                  <a:lnTo>
                    <a:pt x="3688" y="46"/>
                  </a:lnTo>
                  <a:lnTo>
                    <a:pt x="3684" y="46"/>
                  </a:lnTo>
                  <a:lnTo>
                    <a:pt x="3684" y="46"/>
                  </a:lnTo>
                  <a:lnTo>
                    <a:pt x="3680" y="46"/>
                  </a:lnTo>
                  <a:lnTo>
                    <a:pt x="3680" y="46"/>
                  </a:lnTo>
                  <a:lnTo>
                    <a:pt x="3678" y="46"/>
                  </a:lnTo>
                  <a:lnTo>
                    <a:pt x="3678" y="46"/>
                  </a:lnTo>
                  <a:lnTo>
                    <a:pt x="3678" y="46"/>
                  </a:lnTo>
                  <a:lnTo>
                    <a:pt x="3678" y="46"/>
                  </a:lnTo>
                  <a:lnTo>
                    <a:pt x="3676" y="46"/>
                  </a:lnTo>
                  <a:lnTo>
                    <a:pt x="3676" y="46"/>
                  </a:lnTo>
                  <a:lnTo>
                    <a:pt x="3676" y="46"/>
                  </a:lnTo>
                  <a:lnTo>
                    <a:pt x="3676" y="46"/>
                  </a:lnTo>
                  <a:lnTo>
                    <a:pt x="3676" y="46"/>
                  </a:lnTo>
                  <a:lnTo>
                    <a:pt x="3676" y="46"/>
                  </a:lnTo>
                  <a:lnTo>
                    <a:pt x="3674" y="46"/>
                  </a:lnTo>
                  <a:lnTo>
                    <a:pt x="3674" y="46"/>
                  </a:lnTo>
                  <a:lnTo>
                    <a:pt x="3670" y="48"/>
                  </a:lnTo>
                  <a:lnTo>
                    <a:pt x="3670" y="48"/>
                  </a:lnTo>
                  <a:lnTo>
                    <a:pt x="3664" y="46"/>
                  </a:lnTo>
                  <a:lnTo>
                    <a:pt x="3664" y="46"/>
                  </a:lnTo>
                  <a:lnTo>
                    <a:pt x="3660" y="44"/>
                  </a:lnTo>
                  <a:lnTo>
                    <a:pt x="3660" y="44"/>
                  </a:lnTo>
                  <a:lnTo>
                    <a:pt x="3658" y="44"/>
                  </a:lnTo>
                  <a:lnTo>
                    <a:pt x="3658" y="44"/>
                  </a:lnTo>
                  <a:lnTo>
                    <a:pt x="3656" y="44"/>
                  </a:lnTo>
                  <a:lnTo>
                    <a:pt x="3656" y="44"/>
                  </a:lnTo>
                  <a:lnTo>
                    <a:pt x="3652" y="46"/>
                  </a:lnTo>
                  <a:lnTo>
                    <a:pt x="3652" y="46"/>
                  </a:lnTo>
                  <a:lnTo>
                    <a:pt x="3650" y="48"/>
                  </a:lnTo>
                  <a:lnTo>
                    <a:pt x="3650" y="48"/>
                  </a:lnTo>
                  <a:lnTo>
                    <a:pt x="3648" y="48"/>
                  </a:lnTo>
                  <a:lnTo>
                    <a:pt x="3648" y="48"/>
                  </a:lnTo>
                  <a:lnTo>
                    <a:pt x="3648" y="48"/>
                  </a:lnTo>
                  <a:lnTo>
                    <a:pt x="3648" y="48"/>
                  </a:lnTo>
                  <a:lnTo>
                    <a:pt x="3646" y="48"/>
                  </a:lnTo>
                  <a:lnTo>
                    <a:pt x="3646" y="48"/>
                  </a:lnTo>
                  <a:lnTo>
                    <a:pt x="3646" y="48"/>
                  </a:lnTo>
                  <a:lnTo>
                    <a:pt x="3646" y="48"/>
                  </a:lnTo>
                  <a:lnTo>
                    <a:pt x="3644" y="48"/>
                  </a:lnTo>
                  <a:lnTo>
                    <a:pt x="3644" y="48"/>
                  </a:lnTo>
                  <a:lnTo>
                    <a:pt x="3644" y="48"/>
                  </a:lnTo>
                  <a:lnTo>
                    <a:pt x="3644" y="48"/>
                  </a:lnTo>
                  <a:lnTo>
                    <a:pt x="3642" y="48"/>
                  </a:lnTo>
                  <a:lnTo>
                    <a:pt x="3642" y="48"/>
                  </a:lnTo>
                  <a:lnTo>
                    <a:pt x="3638" y="48"/>
                  </a:lnTo>
                  <a:lnTo>
                    <a:pt x="3638" y="48"/>
                  </a:lnTo>
                  <a:lnTo>
                    <a:pt x="3638" y="46"/>
                  </a:lnTo>
                  <a:lnTo>
                    <a:pt x="3638" y="46"/>
                  </a:lnTo>
                  <a:lnTo>
                    <a:pt x="3634" y="46"/>
                  </a:lnTo>
                  <a:lnTo>
                    <a:pt x="3634" y="46"/>
                  </a:lnTo>
                  <a:lnTo>
                    <a:pt x="3634" y="46"/>
                  </a:lnTo>
                  <a:lnTo>
                    <a:pt x="3634" y="46"/>
                  </a:lnTo>
                  <a:lnTo>
                    <a:pt x="3634" y="46"/>
                  </a:lnTo>
                  <a:lnTo>
                    <a:pt x="3634" y="46"/>
                  </a:lnTo>
                  <a:lnTo>
                    <a:pt x="3630" y="46"/>
                  </a:lnTo>
                  <a:lnTo>
                    <a:pt x="3630" y="46"/>
                  </a:lnTo>
                  <a:lnTo>
                    <a:pt x="3630" y="46"/>
                  </a:lnTo>
                  <a:lnTo>
                    <a:pt x="3630" y="46"/>
                  </a:lnTo>
                  <a:lnTo>
                    <a:pt x="3628" y="46"/>
                  </a:lnTo>
                  <a:lnTo>
                    <a:pt x="3628" y="46"/>
                  </a:lnTo>
                  <a:lnTo>
                    <a:pt x="3626" y="46"/>
                  </a:lnTo>
                  <a:lnTo>
                    <a:pt x="3626" y="46"/>
                  </a:lnTo>
                  <a:lnTo>
                    <a:pt x="3624" y="46"/>
                  </a:lnTo>
                  <a:lnTo>
                    <a:pt x="3624" y="46"/>
                  </a:lnTo>
                  <a:lnTo>
                    <a:pt x="3620" y="48"/>
                  </a:lnTo>
                  <a:lnTo>
                    <a:pt x="3620" y="48"/>
                  </a:lnTo>
                  <a:lnTo>
                    <a:pt x="3610" y="48"/>
                  </a:lnTo>
                  <a:lnTo>
                    <a:pt x="3610" y="48"/>
                  </a:lnTo>
                  <a:lnTo>
                    <a:pt x="3608" y="48"/>
                  </a:lnTo>
                  <a:lnTo>
                    <a:pt x="3608" y="48"/>
                  </a:lnTo>
                  <a:lnTo>
                    <a:pt x="3606" y="48"/>
                  </a:lnTo>
                  <a:lnTo>
                    <a:pt x="3606" y="48"/>
                  </a:lnTo>
                  <a:lnTo>
                    <a:pt x="3604" y="48"/>
                  </a:lnTo>
                  <a:lnTo>
                    <a:pt x="3604" y="48"/>
                  </a:lnTo>
                  <a:lnTo>
                    <a:pt x="3602" y="48"/>
                  </a:lnTo>
                  <a:lnTo>
                    <a:pt x="3602" y="48"/>
                  </a:lnTo>
                  <a:lnTo>
                    <a:pt x="3598" y="48"/>
                  </a:lnTo>
                  <a:lnTo>
                    <a:pt x="3598" y="48"/>
                  </a:lnTo>
                  <a:lnTo>
                    <a:pt x="3596" y="46"/>
                  </a:lnTo>
                  <a:lnTo>
                    <a:pt x="3596" y="46"/>
                  </a:lnTo>
                  <a:lnTo>
                    <a:pt x="3592" y="48"/>
                  </a:lnTo>
                  <a:lnTo>
                    <a:pt x="3592" y="48"/>
                  </a:lnTo>
                  <a:lnTo>
                    <a:pt x="3592" y="48"/>
                  </a:lnTo>
                  <a:lnTo>
                    <a:pt x="3592" y="48"/>
                  </a:lnTo>
                  <a:lnTo>
                    <a:pt x="3590" y="48"/>
                  </a:lnTo>
                  <a:lnTo>
                    <a:pt x="3590" y="48"/>
                  </a:lnTo>
                  <a:lnTo>
                    <a:pt x="3588" y="48"/>
                  </a:lnTo>
                  <a:lnTo>
                    <a:pt x="3588" y="48"/>
                  </a:lnTo>
                  <a:lnTo>
                    <a:pt x="3586" y="48"/>
                  </a:lnTo>
                  <a:lnTo>
                    <a:pt x="3586" y="48"/>
                  </a:lnTo>
                  <a:lnTo>
                    <a:pt x="3582" y="48"/>
                  </a:lnTo>
                  <a:lnTo>
                    <a:pt x="3582" y="48"/>
                  </a:lnTo>
                  <a:lnTo>
                    <a:pt x="3576" y="48"/>
                  </a:lnTo>
                  <a:lnTo>
                    <a:pt x="3576" y="48"/>
                  </a:lnTo>
                  <a:lnTo>
                    <a:pt x="3572" y="48"/>
                  </a:lnTo>
                  <a:lnTo>
                    <a:pt x="3570" y="48"/>
                  </a:lnTo>
                  <a:lnTo>
                    <a:pt x="3570" y="48"/>
                  </a:lnTo>
                  <a:lnTo>
                    <a:pt x="3568" y="50"/>
                  </a:lnTo>
                  <a:lnTo>
                    <a:pt x="3568" y="50"/>
                  </a:lnTo>
                  <a:lnTo>
                    <a:pt x="3566" y="50"/>
                  </a:lnTo>
                  <a:lnTo>
                    <a:pt x="3566" y="50"/>
                  </a:lnTo>
                  <a:lnTo>
                    <a:pt x="3566" y="50"/>
                  </a:lnTo>
                  <a:lnTo>
                    <a:pt x="3566" y="50"/>
                  </a:lnTo>
                  <a:lnTo>
                    <a:pt x="3566" y="50"/>
                  </a:lnTo>
                  <a:lnTo>
                    <a:pt x="3566" y="50"/>
                  </a:lnTo>
                  <a:lnTo>
                    <a:pt x="3566" y="50"/>
                  </a:lnTo>
                  <a:lnTo>
                    <a:pt x="3566" y="50"/>
                  </a:lnTo>
                  <a:lnTo>
                    <a:pt x="3564" y="50"/>
                  </a:lnTo>
                  <a:lnTo>
                    <a:pt x="3564" y="50"/>
                  </a:lnTo>
                  <a:lnTo>
                    <a:pt x="3564" y="50"/>
                  </a:lnTo>
                  <a:lnTo>
                    <a:pt x="3564" y="50"/>
                  </a:lnTo>
                  <a:lnTo>
                    <a:pt x="3564" y="50"/>
                  </a:lnTo>
                  <a:lnTo>
                    <a:pt x="3564" y="50"/>
                  </a:lnTo>
                  <a:lnTo>
                    <a:pt x="3562" y="48"/>
                  </a:lnTo>
                  <a:lnTo>
                    <a:pt x="3562" y="48"/>
                  </a:lnTo>
                  <a:lnTo>
                    <a:pt x="3562" y="50"/>
                  </a:lnTo>
                  <a:lnTo>
                    <a:pt x="3562" y="50"/>
                  </a:lnTo>
                  <a:lnTo>
                    <a:pt x="3562" y="48"/>
                  </a:lnTo>
                  <a:lnTo>
                    <a:pt x="3562" y="48"/>
                  </a:lnTo>
                  <a:lnTo>
                    <a:pt x="3560" y="48"/>
                  </a:lnTo>
                  <a:lnTo>
                    <a:pt x="3560" y="48"/>
                  </a:lnTo>
                  <a:lnTo>
                    <a:pt x="3558" y="48"/>
                  </a:lnTo>
                  <a:lnTo>
                    <a:pt x="3558" y="48"/>
                  </a:lnTo>
                  <a:lnTo>
                    <a:pt x="3558" y="48"/>
                  </a:lnTo>
                  <a:lnTo>
                    <a:pt x="3558" y="48"/>
                  </a:lnTo>
                  <a:lnTo>
                    <a:pt x="3558" y="48"/>
                  </a:lnTo>
                  <a:lnTo>
                    <a:pt x="3558" y="48"/>
                  </a:lnTo>
                  <a:lnTo>
                    <a:pt x="3556" y="48"/>
                  </a:lnTo>
                  <a:lnTo>
                    <a:pt x="3556" y="48"/>
                  </a:lnTo>
                  <a:lnTo>
                    <a:pt x="3556" y="48"/>
                  </a:lnTo>
                  <a:lnTo>
                    <a:pt x="3556" y="48"/>
                  </a:lnTo>
                  <a:lnTo>
                    <a:pt x="3554" y="48"/>
                  </a:lnTo>
                  <a:lnTo>
                    <a:pt x="3554" y="48"/>
                  </a:lnTo>
                  <a:lnTo>
                    <a:pt x="3554" y="48"/>
                  </a:lnTo>
                  <a:lnTo>
                    <a:pt x="3554" y="48"/>
                  </a:lnTo>
                  <a:lnTo>
                    <a:pt x="3552" y="48"/>
                  </a:lnTo>
                  <a:lnTo>
                    <a:pt x="3552" y="48"/>
                  </a:lnTo>
                  <a:lnTo>
                    <a:pt x="3552" y="48"/>
                  </a:lnTo>
                  <a:lnTo>
                    <a:pt x="3552" y="48"/>
                  </a:lnTo>
                  <a:lnTo>
                    <a:pt x="3550" y="48"/>
                  </a:lnTo>
                  <a:lnTo>
                    <a:pt x="3550" y="48"/>
                  </a:lnTo>
                  <a:lnTo>
                    <a:pt x="3550" y="48"/>
                  </a:lnTo>
                  <a:lnTo>
                    <a:pt x="3550" y="48"/>
                  </a:lnTo>
                  <a:lnTo>
                    <a:pt x="3550" y="46"/>
                  </a:lnTo>
                  <a:lnTo>
                    <a:pt x="3550" y="46"/>
                  </a:lnTo>
                  <a:lnTo>
                    <a:pt x="3548" y="48"/>
                  </a:lnTo>
                  <a:lnTo>
                    <a:pt x="3548" y="48"/>
                  </a:lnTo>
                  <a:lnTo>
                    <a:pt x="3548" y="46"/>
                  </a:lnTo>
                  <a:lnTo>
                    <a:pt x="3548" y="46"/>
                  </a:lnTo>
                  <a:lnTo>
                    <a:pt x="3546" y="46"/>
                  </a:lnTo>
                  <a:lnTo>
                    <a:pt x="3546" y="46"/>
                  </a:lnTo>
                  <a:lnTo>
                    <a:pt x="3544" y="46"/>
                  </a:lnTo>
                  <a:lnTo>
                    <a:pt x="3544" y="46"/>
                  </a:lnTo>
                  <a:lnTo>
                    <a:pt x="3544" y="46"/>
                  </a:lnTo>
                  <a:lnTo>
                    <a:pt x="3544" y="46"/>
                  </a:lnTo>
                  <a:lnTo>
                    <a:pt x="3544" y="46"/>
                  </a:lnTo>
                  <a:lnTo>
                    <a:pt x="3544" y="46"/>
                  </a:lnTo>
                  <a:lnTo>
                    <a:pt x="3542" y="46"/>
                  </a:lnTo>
                  <a:lnTo>
                    <a:pt x="3542" y="46"/>
                  </a:lnTo>
                  <a:lnTo>
                    <a:pt x="3542" y="48"/>
                  </a:lnTo>
                  <a:lnTo>
                    <a:pt x="3542" y="48"/>
                  </a:lnTo>
                  <a:lnTo>
                    <a:pt x="3542" y="46"/>
                  </a:lnTo>
                  <a:lnTo>
                    <a:pt x="3542" y="46"/>
                  </a:lnTo>
                  <a:lnTo>
                    <a:pt x="3536" y="48"/>
                  </a:lnTo>
                  <a:lnTo>
                    <a:pt x="3536" y="48"/>
                  </a:lnTo>
                  <a:lnTo>
                    <a:pt x="3534" y="48"/>
                  </a:lnTo>
                  <a:lnTo>
                    <a:pt x="3534" y="48"/>
                  </a:lnTo>
                  <a:lnTo>
                    <a:pt x="3526" y="48"/>
                  </a:lnTo>
                  <a:lnTo>
                    <a:pt x="3526" y="48"/>
                  </a:lnTo>
                  <a:lnTo>
                    <a:pt x="3524" y="48"/>
                  </a:lnTo>
                  <a:lnTo>
                    <a:pt x="3524" y="48"/>
                  </a:lnTo>
                  <a:lnTo>
                    <a:pt x="3522" y="48"/>
                  </a:lnTo>
                  <a:lnTo>
                    <a:pt x="3522" y="48"/>
                  </a:lnTo>
                  <a:lnTo>
                    <a:pt x="3522" y="48"/>
                  </a:lnTo>
                  <a:lnTo>
                    <a:pt x="3522" y="48"/>
                  </a:lnTo>
                  <a:lnTo>
                    <a:pt x="3522" y="48"/>
                  </a:lnTo>
                  <a:lnTo>
                    <a:pt x="3522" y="48"/>
                  </a:lnTo>
                  <a:lnTo>
                    <a:pt x="3520" y="48"/>
                  </a:lnTo>
                  <a:lnTo>
                    <a:pt x="3520" y="48"/>
                  </a:lnTo>
                  <a:lnTo>
                    <a:pt x="3518" y="48"/>
                  </a:lnTo>
                  <a:lnTo>
                    <a:pt x="3518" y="48"/>
                  </a:lnTo>
                  <a:lnTo>
                    <a:pt x="3518" y="48"/>
                  </a:lnTo>
                  <a:lnTo>
                    <a:pt x="3518" y="48"/>
                  </a:lnTo>
                  <a:lnTo>
                    <a:pt x="3518" y="48"/>
                  </a:lnTo>
                  <a:lnTo>
                    <a:pt x="3518" y="48"/>
                  </a:lnTo>
                  <a:lnTo>
                    <a:pt x="3518" y="50"/>
                  </a:lnTo>
                  <a:lnTo>
                    <a:pt x="3518" y="50"/>
                  </a:lnTo>
                  <a:lnTo>
                    <a:pt x="3512" y="48"/>
                  </a:lnTo>
                  <a:lnTo>
                    <a:pt x="3508" y="50"/>
                  </a:lnTo>
                  <a:lnTo>
                    <a:pt x="3508" y="50"/>
                  </a:lnTo>
                  <a:lnTo>
                    <a:pt x="3502" y="48"/>
                  </a:lnTo>
                  <a:lnTo>
                    <a:pt x="3502" y="48"/>
                  </a:lnTo>
                  <a:lnTo>
                    <a:pt x="3494" y="48"/>
                  </a:lnTo>
                  <a:lnTo>
                    <a:pt x="3494" y="48"/>
                  </a:lnTo>
                  <a:lnTo>
                    <a:pt x="3490" y="48"/>
                  </a:lnTo>
                  <a:lnTo>
                    <a:pt x="3490" y="48"/>
                  </a:lnTo>
                  <a:lnTo>
                    <a:pt x="3488" y="48"/>
                  </a:lnTo>
                  <a:lnTo>
                    <a:pt x="3488" y="48"/>
                  </a:lnTo>
                  <a:lnTo>
                    <a:pt x="3486" y="48"/>
                  </a:lnTo>
                  <a:lnTo>
                    <a:pt x="3486" y="48"/>
                  </a:lnTo>
                  <a:lnTo>
                    <a:pt x="3478" y="48"/>
                  </a:lnTo>
                  <a:lnTo>
                    <a:pt x="3478" y="48"/>
                  </a:lnTo>
                  <a:lnTo>
                    <a:pt x="3478" y="48"/>
                  </a:lnTo>
                  <a:lnTo>
                    <a:pt x="3478" y="48"/>
                  </a:lnTo>
                  <a:lnTo>
                    <a:pt x="3476" y="48"/>
                  </a:lnTo>
                  <a:lnTo>
                    <a:pt x="3476" y="48"/>
                  </a:lnTo>
                  <a:lnTo>
                    <a:pt x="3474" y="48"/>
                  </a:lnTo>
                  <a:lnTo>
                    <a:pt x="3474" y="48"/>
                  </a:lnTo>
                  <a:lnTo>
                    <a:pt x="3472" y="48"/>
                  </a:lnTo>
                  <a:lnTo>
                    <a:pt x="3472" y="48"/>
                  </a:lnTo>
                  <a:lnTo>
                    <a:pt x="3470" y="48"/>
                  </a:lnTo>
                  <a:lnTo>
                    <a:pt x="3470" y="48"/>
                  </a:lnTo>
                  <a:lnTo>
                    <a:pt x="3468" y="48"/>
                  </a:lnTo>
                  <a:lnTo>
                    <a:pt x="3468" y="48"/>
                  </a:lnTo>
                  <a:lnTo>
                    <a:pt x="3468" y="48"/>
                  </a:lnTo>
                  <a:lnTo>
                    <a:pt x="3468" y="48"/>
                  </a:lnTo>
                  <a:lnTo>
                    <a:pt x="3468" y="48"/>
                  </a:lnTo>
                  <a:lnTo>
                    <a:pt x="3468" y="48"/>
                  </a:lnTo>
                  <a:lnTo>
                    <a:pt x="3464" y="48"/>
                  </a:lnTo>
                  <a:lnTo>
                    <a:pt x="3464" y="48"/>
                  </a:lnTo>
                  <a:lnTo>
                    <a:pt x="3464" y="48"/>
                  </a:lnTo>
                  <a:lnTo>
                    <a:pt x="3464" y="48"/>
                  </a:lnTo>
                  <a:lnTo>
                    <a:pt x="3464" y="48"/>
                  </a:lnTo>
                  <a:lnTo>
                    <a:pt x="3464" y="48"/>
                  </a:lnTo>
                  <a:lnTo>
                    <a:pt x="3462" y="48"/>
                  </a:lnTo>
                  <a:lnTo>
                    <a:pt x="3462" y="48"/>
                  </a:lnTo>
                  <a:lnTo>
                    <a:pt x="3460" y="48"/>
                  </a:lnTo>
                  <a:lnTo>
                    <a:pt x="3460" y="48"/>
                  </a:lnTo>
                  <a:lnTo>
                    <a:pt x="3456" y="48"/>
                  </a:lnTo>
                  <a:lnTo>
                    <a:pt x="3456" y="48"/>
                  </a:lnTo>
                  <a:lnTo>
                    <a:pt x="3452" y="48"/>
                  </a:lnTo>
                  <a:lnTo>
                    <a:pt x="3452" y="48"/>
                  </a:lnTo>
                  <a:lnTo>
                    <a:pt x="3448" y="48"/>
                  </a:lnTo>
                  <a:lnTo>
                    <a:pt x="3448" y="48"/>
                  </a:lnTo>
                  <a:lnTo>
                    <a:pt x="3446" y="48"/>
                  </a:lnTo>
                  <a:lnTo>
                    <a:pt x="3446" y="48"/>
                  </a:lnTo>
                  <a:lnTo>
                    <a:pt x="3442" y="48"/>
                  </a:lnTo>
                  <a:lnTo>
                    <a:pt x="3442" y="48"/>
                  </a:lnTo>
                  <a:lnTo>
                    <a:pt x="3440" y="48"/>
                  </a:lnTo>
                  <a:lnTo>
                    <a:pt x="3440" y="48"/>
                  </a:lnTo>
                  <a:lnTo>
                    <a:pt x="3438" y="48"/>
                  </a:lnTo>
                  <a:lnTo>
                    <a:pt x="3438" y="48"/>
                  </a:lnTo>
                  <a:lnTo>
                    <a:pt x="3436" y="48"/>
                  </a:lnTo>
                  <a:lnTo>
                    <a:pt x="3436" y="48"/>
                  </a:lnTo>
                  <a:lnTo>
                    <a:pt x="3434" y="46"/>
                  </a:lnTo>
                  <a:lnTo>
                    <a:pt x="3434" y="46"/>
                  </a:lnTo>
                  <a:lnTo>
                    <a:pt x="3430" y="46"/>
                  </a:lnTo>
                  <a:lnTo>
                    <a:pt x="3430" y="46"/>
                  </a:lnTo>
                  <a:lnTo>
                    <a:pt x="3422" y="46"/>
                  </a:lnTo>
                  <a:lnTo>
                    <a:pt x="3422" y="46"/>
                  </a:lnTo>
                  <a:lnTo>
                    <a:pt x="3420" y="48"/>
                  </a:lnTo>
                  <a:lnTo>
                    <a:pt x="3420" y="48"/>
                  </a:lnTo>
                  <a:lnTo>
                    <a:pt x="3418" y="48"/>
                  </a:lnTo>
                  <a:lnTo>
                    <a:pt x="3418" y="48"/>
                  </a:lnTo>
                  <a:lnTo>
                    <a:pt x="3412" y="48"/>
                  </a:lnTo>
                  <a:lnTo>
                    <a:pt x="3412" y="48"/>
                  </a:lnTo>
                  <a:lnTo>
                    <a:pt x="3408" y="48"/>
                  </a:lnTo>
                  <a:lnTo>
                    <a:pt x="3408" y="48"/>
                  </a:lnTo>
                  <a:lnTo>
                    <a:pt x="3406" y="48"/>
                  </a:lnTo>
                  <a:lnTo>
                    <a:pt x="3406" y="48"/>
                  </a:lnTo>
                  <a:lnTo>
                    <a:pt x="3404" y="46"/>
                  </a:lnTo>
                  <a:lnTo>
                    <a:pt x="3404" y="46"/>
                  </a:lnTo>
                  <a:lnTo>
                    <a:pt x="3398" y="48"/>
                  </a:lnTo>
                  <a:lnTo>
                    <a:pt x="3398" y="48"/>
                  </a:lnTo>
                  <a:lnTo>
                    <a:pt x="3396" y="48"/>
                  </a:lnTo>
                  <a:lnTo>
                    <a:pt x="3396" y="48"/>
                  </a:lnTo>
                  <a:lnTo>
                    <a:pt x="3396" y="48"/>
                  </a:lnTo>
                  <a:lnTo>
                    <a:pt x="3396" y="48"/>
                  </a:lnTo>
                  <a:lnTo>
                    <a:pt x="3388" y="46"/>
                  </a:lnTo>
                  <a:lnTo>
                    <a:pt x="3388" y="46"/>
                  </a:lnTo>
                  <a:lnTo>
                    <a:pt x="3386" y="48"/>
                  </a:lnTo>
                  <a:lnTo>
                    <a:pt x="3386" y="48"/>
                  </a:lnTo>
                  <a:lnTo>
                    <a:pt x="3382" y="48"/>
                  </a:lnTo>
                  <a:lnTo>
                    <a:pt x="3382" y="48"/>
                  </a:lnTo>
                  <a:lnTo>
                    <a:pt x="3380" y="50"/>
                  </a:lnTo>
                  <a:lnTo>
                    <a:pt x="3380" y="50"/>
                  </a:lnTo>
                  <a:lnTo>
                    <a:pt x="3376" y="50"/>
                  </a:lnTo>
                  <a:lnTo>
                    <a:pt x="3376" y="50"/>
                  </a:lnTo>
                  <a:lnTo>
                    <a:pt x="3376" y="50"/>
                  </a:lnTo>
                  <a:lnTo>
                    <a:pt x="3376" y="50"/>
                  </a:lnTo>
                  <a:lnTo>
                    <a:pt x="3374" y="50"/>
                  </a:lnTo>
                  <a:lnTo>
                    <a:pt x="3374" y="50"/>
                  </a:lnTo>
                  <a:lnTo>
                    <a:pt x="3374" y="50"/>
                  </a:lnTo>
                  <a:lnTo>
                    <a:pt x="3374" y="50"/>
                  </a:lnTo>
                  <a:lnTo>
                    <a:pt x="3374" y="50"/>
                  </a:lnTo>
                  <a:lnTo>
                    <a:pt x="3374" y="50"/>
                  </a:lnTo>
                  <a:lnTo>
                    <a:pt x="3372" y="50"/>
                  </a:lnTo>
                  <a:lnTo>
                    <a:pt x="3372" y="50"/>
                  </a:lnTo>
                  <a:lnTo>
                    <a:pt x="3370" y="50"/>
                  </a:lnTo>
                  <a:lnTo>
                    <a:pt x="3370" y="50"/>
                  </a:lnTo>
                  <a:lnTo>
                    <a:pt x="3366" y="50"/>
                  </a:lnTo>
                  <a:lnTo>
                    <a:pt x="3366" y="50"/>
                  </a:lnTo>
                  <a:lnTo>
                    <a:pt x="3362" y="50"/>
                  </a:lnTo>
                  <a:lnTo>
                    <a:pt x="3362" y="50"/>
                  </a:lnTo>
                  <a:lnTo>
                    <a:pt x="3362" y="50"/>
                  </a:lnTo>
                  <a:lnTo>
                    <a:pt x="3362" y="50"/>
                  </a:lnTo>
                  <a:lnTo>
                    <a:pt x="3360" y="50"/>
                  </a:lnTo>
                  <a:lnTo>
                    <a:pt x="3360" y="50"/>
                  </a:lnTo>
                  <a:lnTo>
                    <a:pt x="3358" y="50"/>
                  </a:lnTo>
                  <a:lnTo>
                    <a:pt x="3356" y="50"/>
                  </a:lnTo>
                  <a:lnTo>
                    <a:pt x="3356" y="50"/>
                  </a:lnTo>
                  <a:lnTo>
                    <a:pt x="3350" y="48"/>
                  </a:lnTo>
                  <a:lnTo>
                    <a:pt x="3350" y="48"/>
                  </a:lnTo>
                  <a:lnTo>
                    <a:pt x="3350" y="48"/>
                  </a:lnTo>
                  <a:lnTo>
                    <a:pt x="3350" y="48"/>
                  </a:lnTo>
                  <a:lnTo>
                    <a:pt x="3344" y="48"/>
                  </a:lnTo>
                  <a:lnTo>
                    <a:pt x="3344" y="48"/>
                  </a:lnTo>
                  <a:lnTo>
                    <a:pt x="3344" y="48"/>
                  </a:lnTo>
                  <a:lnTo>
                    <a:pt x="3344" y="48"/>
                  </a:lnTo>
                  <a:lnTo>
                    <a:pt x="3344" y="48"/>
                  </a:lnTo>
                  <a:lnTo>
                    <a:pt x="3344" y="48"/>
                  </a:lnTo>
                  <a:lnTo>
                    <a:pt x="3340" y="48"/>
                  </a:lnTo>
                  <a:lnTo>
                    <a:pt x="3340" y="48"/>
                  </a:lnTo>
                  <a:lnTo>
                    <a:pt x="3332" y="48"/>
                  </a:lnTo>
                  <a:lnTo>
                    <a:pt x="3332" y="48"/>
                  </a:lnTo>
                  <a:lnTo>
                    <a:pt x="3328" y="46"/>
                  </a:lnTo>
                  <a:lnTo>
                    <a:pt x="3328" y="46"/>
                  </a:lnTo>
                  <a:lnTo>
                    <a:pt x="3324" y="44"/>
                  </a:lnTo>
                  <a:lnTo>
                    <a:pt x="3324" y="44"/>
                  </a:lnTo>
                  <a:lnTo>
                    <a:pt x="3322" y="44"/>
                  </a:lnTo>
                  <a:lnTo>
                    <a:pt x="3322" y="44"/>
                  </a:lnTo>
                  <a:lnTo>
                    <a:pt x="3322" y="44"/>
                  </a:lnTo>
                  <a:lnTo>
                    <a:pt x="3318" y="44"/>
                  </a:lnTo>
                  <a:lnTo>
                    <a:pt x="3318" y="44"/>
                  </a:lnTo>
                  <a:lnTo>
                    <a:pt x="3318" y="46"/>
                  </a:lnTo>
                  <a:lnTo>
                    <a:pt x="3318" y="46"/>
                  </a:lnTo>
                  <a:lnTo>
                    <a:pt x="3318" y="46"/>
                  </a:lnTo>
                  <a:lnTo>
                    <a:pt x="3318" y="46"/>
                  </a:lnTo>
                  <a:lnTo>
                    <a:pt x="3318" y="46"/>
                  </a:lnTo>
                  <a:lnTo>
                    <a:pt x="3318" y="46"/>
                  </a:lnTo>
                  <a:lnTo>
                    <a:pt x="3316" y="46"/>
                  </a:lnTo>
                  <a:lnTo>
                    <a:pt x="3316" y="46"/>
                  </a:lnTo>
                  <a:lnTo>
                    <a:pt x="3312" y="48"/>
                  </a:lnTo>
                  <a:lnTo>
                    <a:pt x="3312" y="48"/>
                  </a:lnTo>
                  <a:lnTo>
                    <a:pt x="3312" y="48"/>
                  </a:lnTo>
                  <a:lnTo>
                    <a:pt x="3312" y="48"/>
                  </a:lnTo>
                  <a:lnTo>
                    <a:pt x="3312" y="48"/>
                  </a:lnTo>
                  <a:lnTo>
                    <a:pt x="3312" y="48"/>
                  </a:lnTo>
                  <a:lnTo>
                    <a:pt x="3310" y="48"/>
                  </a:lnTo>
                  <a:lnTo>
                    <a:pt x="3310" y="48"/>
                  </a:lnTo>
                  <a:lnTo>
                    <a:pt x="3310" y="48"/>
                  </a:lnTo>
                  <a:lnTo>
                    <a:pt x="3310" y="48"/>
                  </a:lnTo>
                  <a:lnTo>
                    <a:pt x="3310" y="48"/>
                  </a:lnTo>
                  <a:lnTo>
                    <a:pt x="3310" y="48"/>
                  </a:lnTo>
                  <a:lnTo>
                    <a:pt x="3308" y="48"/>
                  </a:lnTo>
                  <a:lnTo>
                    <a:pt x="3308" y="48"/>
                  </a:lnTo>
                  <a:lnTo>
                    <a:pt x="3306" y="48"/>
                  </a:lnTo>
                  <a:lnTo>
                    <a:pt x="3306" y="48"/>
                  </a:lnTo>
                  <a:lnTo>
                    <a:pt x="3304" y="48"/>
                  </a:lnTo>
                  <a:lnTo>
                    <a:pt x="3304" y="48"/>
                  </a:lnTo>
                  <a:lnTo>
                    <a:pt x="3304" y="48"/>
                  </a:lnTo>
                  <a:lnTo>
                    <a:pt x="3304" y="48"/>
                  </a:lnTo>
                  <a:lnTo>
                    <a:pt x="3302" y="46"/>
                  </a:lnTo>
                  <a:lnTo>
                    <a:pt x="3302" y="46"/>
                  </a:lnTo>
                  <a:lnTo>
                    <a:pt x="3302" y="48"/>
                  </a:lnTo>
                  <a:lnTo>
                    <a:pt x="3302" y="48"/>
                  </a:lnTo>
                  <a:lnTo>
                    <a:pt x="3298" y="46"/>
                  </a:lnTo>
                  <a:lnTo>
                    <a:pt x="3298" y="46"/>
                  </a:lnTo>
                  <a:lnTo>
                    <a:pt x="3294" y="44"/>
                  </a:lnTo>
                  <a:lnTo>
                    <a:pt x="3290" y="44"/>
                  </a:lnTo>
                  <a:lnTo>
                    <a:pt x="3282" y="46"/>
                  </a:lnTo>
                  <a:lnTo>
                    <a:pt x="3282" y="46"/>
                  </a:lnTo>
                  <a:lnTo>
                    <a:pt x="3276" y="44"/>
                  </a:lnTo>
                  <a:lnTo>
                    <a:pt x="3276" y="44"/>
                  </a:lnTo>
                  <a:lnTo>
                    <a:pt x="3268" y="44"/>
                  </a:lnTo>
                  <a:lnTo>
                    <a:pt x="3268" y="44"/>
                  </a:lnTo>
                  <a:lnTo>
                    <a:pt x="3266" y="44"/>
                  </a:lnTo>
                  <a:lnTo>
                    <a:pt x="3266" y="44"/>
                  </a:lnTo>
                  <a:lnTo>
                    <a:pt x="3262" y="44"/>
                  </a:lnTo>
                  <a:lnTo>
                    <a:pt x="3262" y="44"/>
                  </a:lnTo>
                  <a:lnTo>
                    <a:pt x="3262" y="44"/>
                  </a:lnTo>
                  <a:lnTo>
                    <a:pt x="3262" y="44"/>
                  </a:lnTo>
                  <a:lnTo>
                    <a:pt x="3262" y="44"/>
                  </a:lnTo>
                  <a:lnTo>
                    <a:pt x="3262" y="44"/>
                  </a:lnTo>
                  <a:lnTo>
                    <a:pt x="3260" y="44"/>
                  </a:lnTo>
                  <a:lnTo>
                    <a:pt x="3260" y="44"/>
                  </a:lnTo>
                  <a:lnTo>
                    <a:pt x="3260" y="44"/>
                  </a:lnTo>
                  <a:lnTo>
                    <a:pt x="3260" y="44"/>
                  </a:lnTo>
                  <a:lnTo>
                    <a:pt x="3256" y="44"/>
                  </a:lnTo>
                  <a:lnTo>
                    <a:pt x="3256" y="44"/>
                  </a:lnTo>
                  <a:lnTo>
                    <a:pt x="3254" y="44"/>
                  </a:lnTo>
                  <a:lnTo>
                    <a:pt x="3254" y="44"/>
                  </a:lnTo>
                  <a:lnTo>
                    <a:pt x="3250" y="42"/>
                  </a:lnTo>
                  <a:lnTo>
                    <a:pt x="3248" y="42"/>
                  </a:lnTo>
                  <a:lnTo>
                    <a:pt x="3248" y="42"/>
                  </a:lnTo>
                  <a:lnTo>
                    <a:pt x="3246" y="44"/>
                  </a:lnTo>
                  <a:lnTo>
                    <a:pt x="3246" y="44"/>
                  </a:lnTo>
                  <a:lnTo>
                    <a:pt x="3244" y="44"/>
                  </a:lnTo>
                  <a:lnTo>
                    <a:pt x="3244" y="44"/>
                  </a:lnTo>
                  <a:lnTo>
                    <a:pt x="3238" y="44"/>
                  </a:lnTo>
                  <a:lnTo>
                    <a:pt x="3238" y="44"/>
                  </a:lnTo>
                  <a:lnTo>
                    <a:pt x="3234" y="44"/>
                  </a:lnTo>
                  <a:lnTo>
                    <a:pt x="3234" y="44"/>
                  </a:lnTo>
                  <a:lnTo>
                    <a:pt x="3230" y="44"/>
                  </a:lnTo>
                  <a:lnTo>
                    <a:pt x="3230" y="44"/>
                  </a:lnTo>
                  <a:lnTo>
                    <a:pt x="3226" y="44"/>
                  </a:lnTo>
                  <a:lnTo>
                    <a:pt x="3226" y="44"/>
                  </a:lnTo>
                  <a:lnTo>
                    <a:pt x="3222" y="46"/>
                  </a:lnTo>
                  <a:lnTo>
                    <a:pt x="3222" y="46"/>
                  </a:lnTo>
                  <a:lnTo>
                    <a:pt x="3218" y="44"/>
                  </a:lnTo>
                  <a:lnTo>
                    <a:pt x="3218" y="44"/>
                  </a:lnTo>
                  <a:lnTo>
                    <a:pt x="3212" y="44"/>
                  </a:lnTo>
                  <a:lnTo>
                    <a:pt x="3212" y="44"/>
                  </a:lnTo>
                  <a:lnTo>
                    <a:pt x="3202" y="46"/>
                  </a:lnTo>
                  <a:lnTo>
                    <a:pt x="3202" y="46"/>
                  </a:lnTo>
                  <a:lnTo>
                    <a:pt x="3198" y="44"/>
                  </a:lnTo>
                  <a:lnTo>
                    <a:pt x="3198" y="44"/>
                  </a:lnTo>
                  <a:lnTo>
                    <a:pt x="3194" y="44"/>
                  </a:lnTo>
                  <a:lnTo>
                    <a:pt x="3194" y="44"/>
                  </a:lnTo>
                  <a:lnTo>
                    <a:pt x="3190" y="44"/>
                  </a:lnTo>
                  <a:lnTo>
                    <a:pt x="3190" y="44"/>
                  </a:lnTo>
                  <a:lnTo>
                    <a:pt x="3186" y="44"/>
                  </a:lnTo>
                  <a:lnTo>
                    <a:pt x="3186" y="44"/>
                  </a:lnTo>
                  <a:lnTo>
                    <a:pt x="3180" y="44"/>
                  </a:lnTo>
                  <a:lnTo>
                    <a:pt x="3180" y="44"/>
                  </a:lnTo>
                  <a:lnTo>
                    <a:pt x="3176" y="42"/>
                  </a:lnTo>
                  <a:lnTo>
                    <a:pt x="3176" y="42"/>
                  </a:lnTo>
                  <a:lnTo>
                    <a:pt x="3176" y="42"/>
                  </a:lnTo>
                  <a:lnTo>
                    <a:pt x="3176" y="42"/>
                  </a:lnTo>
                  <a:lnTo>
                    <a:pt x="3172" y="42"/>
                  </a:lnTo>
                  <a:lnTo>
                    <a:pt x="3172" y="42"/>
                  </a:lnTo>
                  <a:lnTo>
                    <a:pt x="3168" y="40"/>
                  </a:lnTo>
                  <a:lnTo>
                    <a:pt x="3168" y="40"/>
                  </a:lnTo>
                  <a:lnTo>
                    <a:pt x="3162" y="38"/>
                  </a:lnTo>
                  <a:lnTo>
                    <a:pt x="3162" y="38"/>
                  </a:lnTo>
                  <a:lnTo>
                    <a:pt x="3158" y="40"/>
                  </a:lnTo>
                  <a:lnTo>
                    <a:pt x="3158" y="40"/>
                  </a:lnTo>
                  <a:lnTo>
                    <a:pt x="3156" y="40"/>
                  </a:lnTo>
                  <a:lnTo>
                    <a:pt x="3156" y="40"/>
                  </a:lnTo>
                  <a:lnTo>
                    <a:pt x="3154" y="40"/>
                  </a:lnTo>
                  <a:lnTo>
                    <a:pt x="3154" y="40"/>
                  </a:lnTo>
                  <a:lnTo>
                    <a:pt x="3152" y="40"/>
                  </a:lnTo>
                  <a:lnTo>
                    <a:pt x="3152" y="40"/>
                  </a:lnTo>
                  <a:lnTo>
                    <a:pt x="3146" y="40"/>
                  </a:lnTo>
                  <a:lnTo>
                    <a:pt x="3146" y="40"/>
                  </a:lnTo>
                  <a:lnTo>
                    <a:pt x="3146" y="40"/>
                  </a:lnTo>
                  <a:lnTo>
                    <a:pt x="3146" y="40"/>
                  </a:lnTo>
                  <a:lnTo>
                    <a:pt x="3146" y="38"/>
                  </a:lnTo>
                  <a:lnTo>
                    <a:pt x="3146" y="38"/>
                  </a:lnTo>
                  <a:lnTo>
                    <a:pt x="3146" y="36"/>
                  </a:lnTo>
                  <a:lnTo>
                    <a:pt x="3144" y="36"/>
                  </a:lnTo>
                  <a:lnTo>
                    <a:pt x="3144" y="36"/>
                  </a:lnTo>
                  <a:lnTo>
                    <a:pt x="3138" y="36"/>
                  </a:lnTo>
                  <a:lnTo>
                    <a:pt x="3138" y="36"/>
                  </a:lnTo>
                  <a:lnTo>
                    <a:pt x="3136" y="38"/>
                  </a:lnTo>
                  <a:lnTo>
                    <a:pt x="3136" y="38"/>
                  </a:lnTo>
                  <a:lnTo>
                    <a:pt x="3134" y="38"/>
                  </a:lnTo>
                  <a:lnTo>
                    <a:pt x="3134" y="38"/>
                  </a:lnTo>
                  <a:lnTo>
                    <a:pt x="3130" y="38"/>
                  </a:lnTo>
                  <a:lnTo>
                    <a:pt x="3130" y="38"/>
                  </a:lnTo>
                  <a:lnTo>
                    <a:pt x="3128" y="38"/>
                  </a:lnTo>
                  <a:lnTo>
                    <a:pt x="3128" y="38"/>
                  </a:lnTo>
                  <a:lnTo>
                    <a:pt x="3120" y="40"/>
                  </a:lnTo>
                  <a:lnTo>
                    <a:pt x="3120" y="40"/>
                  </a:lnTo>
                  <a:lnTo>
                    <a:pt x="3112" y="40"/>
                  </a:lnTo>
                  <a:lnTo>
                    <a:pt x="3112" y="40"/>
                  </a:lnTo>
                  <a:lnTo>
                    <a:pt x="3110" y="42"/>
                  </a:lnTo>
                  <a:lnTo>
                    <a:pt x="3110" y="42"/>
                  </a:lnTo>
                  <a:lnTo>
                    <a:pt x="3108" y="42"/>
                  </a:lnTo>
                  <a:lnTo>
                    <a:pt x="3108" y="42"/>
                  </a:lnTo>
                  <a:lnTo>
                    <a:pt x="3106" y="42"/>
                  </a:lnTo>
                  <a:lnTo>
                    <a:pt x="3106" y="42"/>
                  </a:lnTo>
                  <a:lnTo>
                    <a:pt x="3106" y="44"/>
                  </a:lnTo>
                  <a:lnTo>
                    <a:pt x="3106" y="44"/>
                  </a:lnTo>
                  <a:lnTo>
                    <a:pt x="3104" y="42"/>
                  </a:lnTo>
                  <a:lnTo>
                    <a:pt x="3104" y="42"/>
                  </a:lnTo>
                  <a:lnTo>
                    <a:pt x="3102" y="44"/>
                  </a:lnTo>
                  <a:lnTo>
                    <a:pt x="3102" y="44"/>
                  </a:lnTo>
                  <a:lnTo>
                    <a:pt x="3102" y="42"/>
                  </a:lnTo>
                  <a:lnTo>
                    <a:pt x="3102" y="42"/>
                  </a:lnTo>
                  <a:lnTo>
                    <a:pt x="3100" y="42"/>
                  </a:lnTo>
                  <a:lnTo>
                    <a:pt x="3100" y="42"/>
                  </a:lnTo>
                  <a:lnTo>
                    <a:pt x="3096" y="42"/>
                  </a:lnTo>
                  <a:lnTo>
                    <a:pt x="3096" y="42"/>
                  </a:lnTo>
                  <a:lnTo>
                    <a:pt x="3094" y="42"/>
                  </a:lnTo>
                  <a:lnTo>
                    <a:pt x="3090" y="42"/>
                  </a:lnTo>
                  <a:lnTo>
                    <a:pt x="3090" y="42"/>
                  </a:lnTo>
                  <a:lnTo>
                    <a:pt x="3090" y="42"/>
                  </a:lnTo>
                  <a:lnTo>
                    <a:pt x="3090" y="42"/>
                  </a:lnTo>
                  <a:lnTo>
                    <a:pt x="3090" y="42"/>
                  </a:lnTo>
                  <a:lnTo>
                    <a:pt x="3090" y="42"/>
                  </a:lnTo>
                  <a:lnTo>
                    <a:pt x="3088" y="42"/>
                  </a:lnTo>
                  <a:lnTo>
                    <a:pt x="3088" y="42"/>
                  </a:lnTo>
                  <a:lnTo>
                    <a:pt x="3086" y="42"/>
                  </a:lnTo>
                  <a:lnTo>
                    <a:pt x="3086" y="42"/>
                  </a:lnTo>
                  <a:lnTo>
                    <a:pt x="3082" y="42"/>
                  </a:lnTo>
                  <a:lnTo>
                    <a:pt x="3082" y="42"/>
                  </a:lnTo>
                  <a:lnTo>
                    <a:pt x="3080" y="40"/>
                  </a:lnTo>
                  <a:lnTo>
                    <a:pt x="3080" y="40"/>
                  </a:lnTo>
                  <a:lnTo>
                    <a:pt x="3078" y="42"/>
                  </a:lnTo>
                  <a:lnTo>
                    <a:pt x="3078" y="42"/>
                  </a:lnTo>
                  <a:lnTo>
                    <a:pt x="3076" y="42"/>
                  </a:lnTo>
                  <a:lnTo>
                    <a:pt x="3076" y="42"/>
                  </a:lnTo>
                  <a:lnTo>
                    <a:pt x="3076" y="42"/>
                  </a:lnTo>
                  <a:lnTo>
                    <a:pt x="3076" y="42"/>
                  </a:lnTo>
                  <a:lnTo>
                    <a:pt x="3072" y="42"/>
                  </a:lnTo>
                  <a:lnTo>
                    <a:pt x="3072" y="42"/>
                  </a:lnTo>
                  <a:lnTo>
                    <a:pt x="3070" y="42"/>
                  </a:lnTo>
                  <a:lnTo>
                    <a:pt x="3070" y="42"/>
                  </a:lnTo>
                  <a:lnTo>
                    <a:pt x="3070" y="42"/>
                  </a:lnTo>
                  <a:lnTo>
                    <a:pt x="3070" y="42"/>
                  </a:lnTo>
                  <a:lnTo>
                    <a:pt x="3066" y="40"/>
                  </a:lnTo>
                  <a:lnTo>
                    <a:pt x="3066" y="40"/>
                  </a:lnTo>
                  <a:lnTo>
                    <a:pt x="3058" y="42"/>
                  </a:lnTo>
                  <a:lnTo>
                    <a:pt x="3052" y="40"/>
                  </a:lnTo>
                  <a:lnTo>
                    <a:pt x="3052" y="40"/>
                  </a:lnTo>
                  <a:lnTo>
                    <a:pt x="3050" y="40"/>
                  </a:lnTo>
                  <a:lnTo>
                    <a:pt x="3050" y="40"/>
                  </a:lnTo>
                  <a:lnTo>
                    <a:pt x="3044" y="42"/>
                  </a:lnTo>
                  <a:lnTo>
                    <a:pt x="3044" y="42"/>
                  </a:lnTo>
                  <a:lnTo>
                    <a:pt x="3044" y="42"/>
                  </a:lnTo>
                  <a:lnTo>
                    <a:pt x="3044" y="42"/>
                  </a:lnTo>
                  <a:lnTo>
                    <a:pt x="3044" y="42"/>
                  </a:lnTo>
                  <a:lnTo>
                    <a:pt x="3044" y="42"/>
                  </a:lnTo>
                  <a:lnTo>
                    <a:pt x="3042" y="42"/>
                  </a:lnTo>
                  <a:lnTo>
                    <a:pt x="3042" y="42"/>
                  </a:lnTo>
                  <a:lnTo>
                    <a:pt x="3042" y="42"/>
                  </a:lnTo>
                  <a:lnTo>
                    <a:pt x="3042" y="42"/>
                  </a:lnTo>
                  <a:lnTo>
                    <a:pt x="3040" y="42"/>
                  </a:lnTo>
                  <a:lnTo>
                    <a:pt x="3040" y="42"/>
                  </a:lnTo>
                  <a:lnTo>
                    <a:pt x="3040" y="40"/>
                  </a:lnTo>
                  <a:lnTo>
                    <a:pt x="3040" y="40"/>
                  </a:lnTo>
                  <a:lnTo>
                    <a:pt x="3036" y="42"/>
                  </a:lnTo>
                  <a:lnTo>
                    <a:pt x="3036" y="42"/>
                  </a:lnTo>
                  <a:lnTo>
                    <a:pt x="3032" y="42"/>
                  </a:lnTo>
                  <a:lnTo>
                    <a:pt x="3032" y="42"/>
                  </a:lnTo>
                  <a:lnTo>
                    <a:pt x="3030" y="42"/>
                  </a:lnTo>
                  <a:lnTo>
                    <a:pt x="3030" y="42"/>
                  </a:lnTo>
                  <a:lnTo>
                    <a:pt x="3024" y="42"/>
                  </a:lnTo>
                  <a:lnTo>
                    <a:pt x="3024" y="42"/>
                  </a:lnTo>
                  <a:lnTo>
                    <a:pt x="3024" y="42"/>
                  </a:lnTo>
                  <a:lnTo>
                    <a:pt x="3022" y="42"/>
                  </a:lnTo>
                  <a:lnTo>
                    <a:pt x="3022" y="42"/>
                  </a:lnTo>
                  <a:lnTo>
                    <a:pt x="3020" y="42"/>
                  </a:lnTo>
                  <a:lnTo>
                    <a:pt x="3020" y="42"/>
                  </a:lnTo>
                  <a:lnTo>
                    <a:pt x="3014" y="42"/>
                  </a:lnTo>
                  <a:lnTo>
                    <a:pt x="3008" y="42"/>
                  </a:lnTo>
                  <a:lnTo>
                    <a:pt x="3008" y="42"/>
                  </a:lnTo>
                  <a:lnTo>
                    <a:pt x="3006" y="40"/>
                  </a:lnTo>
                  <a:lnTo>
                    <a:pt x="3004" y="42"/>
                  </a:lnTo>
                  <a:lnTo>
                    <a:pt x="3004" y="42"/>
                  </a:lnTo>
                  <a:lnTo>
                    <a:pt x="3002" y="40"/>
                  </a:lnTo>
                  <a:lnTo>
                    <a:pt x="3002" y="40"/>
                  </a:lnTo>
                  <a:lnTo>
                    <a:pt x="2998" y="40"/>
                  </a:lnTo>
                  <a:lnTo>
                    <a:pt x="2996" y="40"/>
                  </a:lnTo>
                  <a:lnTo>
                    <a:pt x="2996" y="40"/>
                  </a:lnTo>
                  <a:lnTo>
                    <a:pt x="2994" y="38"/>
                  </a:lnTo>
                  <a:lnTo>
                    <a:pt x="2994" y="38"/>
                  </a:lnTo>
                  <a:lnTo>
                    <a:pt x="2986" y="38"/>
                  </a:lnTo>
                  <a:lnTo>
                    <a:pt x="2986" y="38"/>
                  </a:lnTo>
                  <a:lnTo>
                    <a:pt x="2980" y="38"/>
                  </a:lnTo>
                  <a:lnTo>
                    <a:pt x="2976" y="38"/>
                  </a:lnTo>
                  <a:lnTo>
                    <a:pt x="2976" y="38"/>
                  </a:lnTo>
                  <a:lnTo>
                    <a:pt x="2972" y="38"/>
                  </a:lnTo>
                  <a:lnTo>
                    <a:pt x="2972" y="38"/>
                  </a:lnTo>
                  <a:lnTo>
                    <a:pt x="2970" y="38"/>
                  </a:lnTo>
                  <a:lnTo>
                    <a:pt x="2970" y="38"/>
                  </a:lnTo>
                  <a:lnTo>
                    <a:pt x="2962" y="40"/>
                  </a:lnTo>
                  <a:lnTo>
                    <a:pt x="2962" y="40"/>
                  </a:lnTo>
                  <a:lnTo>
                    <a:pt x="2954" y="38"/>
                  </a:lnTo>
                  <a:lnTo>
                    <a:pt x="2954" y="38"/>
                  </a:lnTo>
                  <a:lnTo>
                    <a:pt x="2946" y="40"/>
                  </a:lnTo>
                  <a:lnTo>
                    <a:pt x="2946" y="40"/>
                  </a:lnTo>
                  <a:lnTo>
                    <a:pt x="2942" y="38"/>
                  </a:lnTo>
                  <a:lnTo>
                    <a:pt x="2942" y="38"/>
                  </a:lnTo>
                  <a:lnTo>
                    <a:pt x="2940" y="38"/>
                  </a:lnTo>
                  <a:lnTo>
                    <a:pt x="2940" y="38"/>
                  </a:lnTo>
                  <a:lnTo>
                    <a:pt x="2934" y="36"/>
                  </a:lnTo>
                  <a:lnTo>
                    <a:pt x="2934" y="36"/>
                  </a:lnTo>
                  <a:lnTo>
                    <a:pt x="2934" y="36"/>
                  </a:lnTo>
                  <a:lnTo>
                    <a:pt x="2934" y="36"/>
                  </a:lnTo>
                  <a:lnTo>
                    <a:pt x="2934" y="36"/>
                  </a:lnTo>
                  <a:lnTo>
                    <a:pt x="2934" y="36"/>
                  </a:lnTo>
                  <a:lnTo>
                    <a:pt x="2932" y="36"/>
                  </a:lnTo>
                  <a:lnTo>
                    <a:pt x="2932" y="36"/>
                  </a:lnTo>
                  <a:lnTo>
                    <a:pt x="2930" y="36"/>
                  </a:lnTo>
                  <a:lnTo>
                    <a:pt x="2930" y="36"/>
                  </a:lnTo>
                  <a:lnTo>
                    <a:pt x="2926" y="36"/>
                  </a:lnTo>
                  <a:lnTo>
                    <a:pt x="2926" y="36"/>
                  </a:lnTo>
                  <a:lnTo>
                    <a:pt x="2920" y="36"/>
                  </a:lnTo>
                  <a:lnTo>
                    <a:pt x="2920" y="36"/>
                  </a:lnTo>
                  <a:lnTo>
                    <a:pt x="2920" y="36"/>
                  </a:lnTo>
                  <a:lnTo>
                    <a:pt x="2920" y="36"/>
                  </a:lnTo>
                  <a:lnTo>
                    <a:pt x="2918" y="38"/>
                  </a:lnTo>
                  <a:lnTo>
                    <a:pt x="2918" y="38"/>
                  </a:lnTo>
                  <a:lnTo>
                    <a:pt x="2914" y="38"/>
                  </a:lnTo>
                  <a:lnTo>
                    <a:pt x="2914" y="38"/>
                  </a:lnTo>
                  <a:lnTo>
                    <a:pt x="2910" y="36"/>
                  </a:lnTo>
                  <a:lnTo>
                    <a:pt x="2910" y="36"/>
                  </a:lnTo>
                  <a:lnTo>
                    <a:pt x="2904" y="36"/>
                  </a:lnTo>
                  <a:lnTo>
                    <a:pt x="2904" y="36"/>
                  </a:lnTo>
                  <a:lnTo>
                    <a:pt x="2902" y="36"/>
                  </a:lnTo>
                  <a:lnTo>
                    <a:pt x="2902" y="36"/>
                  </a:lnTo>
                  <a:lnTo>
                    <a:pt x="2902" y="36"/>
                  </a:lnTo>
                  <a:lnTo>
                    <a:pt x="2902" y="36"/>
                  </a:lnTo>
                  <a:lnTo>
                    <a:pt x="2900" y="36"/>
                  </a:lnTo>
                  <a:lnTo>
                    <a:pt x="2900" y="36"/>
                  </a:lnTo>
                  <a:lnTo>
                    <a:pt x="2898" y="36"/>
                  </a:lnTo>
                  <a:lnTo>
                    <a:pt x="2898" y="36"/>
                  </a:lnTo>
                  <a:lnTo>
                    <a:pt x="2898" y="36"/>
                  </a:lnTo>
                  <a:lnTo>
                    <a:pt x="2898" y="36"/>
                  </a:lnTo>
                  <a:lnTo>
                    <a:pt x="2898" y="34"/>
                  </a:lnTo>
                  <a:lnTo>
                    <a:pt x="2898" y="34"/>
                  </a:lnTo>
                  <a:lnTo>
                    <a:pt x="2896" y="34"/>
                  </a:lnTo>
                  <a:lnTo>
                    <a:pt x="2896" y="34"/>
                  </a:lnTo>
                  <a:lnTo>
                    <a:pt x="2892" y="34"/>
                  </a:lnTo>
                  <a:lnTo>
                    <a:pt x="2892" y="34"/>
                  </a:lnTo>
                  <a:lnTo>
                    <a:pt x="2892" y="34"/>
                  </a:lnTo>
                  <a:lnTo>
                    <a:pt x="2892" y="36"/>
                  </a:lnTo>
                  <a:lnTo>
                    <a:pt x="2892" y="36"/>
                  </a:lnTo>
                  <a:lnTo>
                    <a:pt x="2892" y="36"/>
                  </a:lnTo>
                  <a:lnTo>
                    <a:pt x="2892" y="36"/>
                  </a:lnTo>
                  <a:lnTo>
                    <a:pt x="2892" y="36"/>
                  </a:lnTo>
                  <a:lnTo>
                    <a:pt x="2890" y="36"/>
                  </a:lnTo>
                  <a:lnTo>
                    <a:pt x="2890" y="36"/>
                  </a:lnTo>
                  <a:lnTo>
                    <a:pt x="2888" y="36"/>
                  </a:lnTo>
                  <a:lnTo>
                    <a:pt x="2888" y="36"/>
                  </a:lnTo>
                  <a:lnTo>
                    <a:pt x="2886" y="36"/>
                  </a:lnTo>
                  <a:lnTo>
                    <a:pt x="2886" y="36"/>
                  </a:lnTo>
                  <a:lnTo>
                    <a:pt x="2884" y="36"/>
                  </a:lnTo>
                  <a:lnTo>
                    <a:pt x="2884" y="36"/>
                  </a:lnTo>
                  <a:lnTo>
                    <a:pt x="2878" y="36"/>
                  </a:lnTo>
                  <a:lnTo>
                    <a:pt x="2878" y="36"/>
                  </a:lnTo>
                  <a:lnTo>
                    <a:pt x="2874" y="34"/>
                  </a:lnTo>
                  <a:lnTo>
                    <a:pt x="2874" y="34"/>
                  </a:lnTo>
                  <a:lnTo>
                    <a:pt x="2872" y="34"/>
                  </a:lnTo>
                  <a:lnTo>
                    <a:pt x="2872" y="34"/>
                  </a:lnTo>
                  <a:lnTo>
                    <a:pt x="2870" y="34"/>
                  </a:lnTo>
                  <a:lnTo>
                    <a:pt x="2870" y="34"/>
                  </a:lnTo>
                  <a:lnTo>
                    <a:pt x="2866" y="34"/>
                  </a:lnTo>
                  <a:lnTo>
                    <a:pt x="2866" y="34"/>
                  </a:lnTo>
                  <a:lnTo>
                    <a:pt x="2864" y="34"/>
                  </a:lnTo>
                  <a:lnTo>
                    <a:pt x="2864" y="34"/>
                  </a:lnTo>
                  <a:lnTo>
                    <a:pt x="2862" y="34"/>
                  </a:lnTo>
                  <a:lnTo>
                    <a:pt x="2862" y="34"/>
                  </a:lnTo>
                  <a:lnTo>
                    <a:pt x="2862" y="34"/>
                  </a:lnTo>
                  <a:lnTo>
                    <a:pt x="2862" y="34"/>
                  </a:lnTo>
                  <a:lnTo>
                    <a:pt x="2860" y="34"/>
                  </a:lnTo>
                  <a:lnTo>
                    <a:pt x="2860" y="34"/>
                  </a:lnTo>
                  <a:lnTo>
                    <a:pt x="2860" y="34"/>
                  </a:lnTo>
                  <a:lnTo>
                    <a:pt x="2860" y="34"/>
                  </a:lnTo>
                  <a:lnTo>
                    <a:pt x="2858" y="34"/>
                  </a:lnTo>
                  <a:lnTo>
                    <a:pt x="2858" y="34"/>
                  </a:lnTo>
                  <a:lnTo>
                    <a:pt x="2858" y="36"/>
                  </a:lnTo>
                  <a:lnTo>
                    <a:pt x="2858" y="36"/>
                  </a:lnTo>
                  <a:lnTo>
                    <a:pt x="2858" y="36"/>
                  </a:lnTo>
                  <a:lnTo>
                    <a:pt x="2858" y="36"/>
                  </a:lnTo>
                  <a:lnTo>
                    <a:pt x="2858" y="36"/>
                  </a:lnTo>
                  <a:lnTo>
                    <a:pt x="2858" y="38"/>
                  </a:lnTo>
                  <a:lnTo>
                    <a:pt x="2858" y="38"/>
                  </a:lnTo>
                  <a:lnTo>
                    <a:pt x="2852" y="38"/>
                  </a:lnTo>
                  <a:lnTo>
                    <a:pt x="2852" y="38"/>
                  </a:lnTo>
                  <a:lnTo>
                    <a:pt x="2844" y="38"/>
                  </a:lnTo>
                  <a:lnTo>
                    <a:pt x="2844" y="38"/>
                  </a:lnTo>
                  <a:lnTo>
                    <a:pt x="2842" y="38"/>
                  </a:lnTo>
                  <a:lnTo>
                    <a:pt x="2842" y="38"/>
                  </a:lnTo>
                  <a:lnTo>
                    <a:pt x="2842" y="38"/>
                  </a:lnTo>
                  <a:lnTo>
                    <a:pt x="2842" y="38"/>
                  </a:lnTo>
                  <a:lnTo>
                    <a:pt x="2840" y="38"/>
                  </a:lnTo>
                  <a:lnTo>
                    <a:pt x="2840" y="38"/>
                  </a:lnTo>
                  <a:lnTo>
                    <a:pt x="2834" y="38"/>
                  </a:lnTo>
                  <a:lnTo>
                    <a:pt x="2834" y="38"/>
                  </a:lnTo>
                  <a:lnTo>
                    <a:pt x="2832" y="38"/>
                  </a:lnTo>
                  <a:lnTo>
                    <a:pt x="2832" y="38"/>
                  </a:lnTo>
                  <a:lnTo>
                    <a:pt x="2832" y="38"/>
                  </a:lnTo>
                  <a:lnTo>
                    <a:pt x="2832" y="38"/>
                  </a:lnTo>
                  <a:lnTo>
                    <a:pt x="2830" y="38"/>
                  </a:lnTo>
                  <a:lnTo>
                    <a:pt x="2830" y="38"/>
                  </a:lnTo>
                  <a:lnTo>
                    <a:pt x="2830" y="38"/>
                  </a:lnTo>
                  <a:lnTo>
                    <a:pt x="2830" y="38"/>
                  </a:lnTo>
                  <a:lnTo>
                    <a:pt x="2828" y="38"/>
                  </a:lnTo>
                  <a:lnTo>
                    <a:pt x="2828" y="38"/>
                  </a:lnTo>
                  <a:lnTo>
                    <a:pt x="2826" y="38"/>
                  </a:lnTo>
                  <a:lnTo>
                    <a:pt x="2826" y="38"/>
                  </a:lnTo>
                  <a:lnTo>
                    <a:pt x="2826" y="38"/>
                  </a:lnTo>
                  <a:lnTo>
                    <a:pt x="2826" y="38"/>
                  </a:lnTo>
                  <a:lnTo>
                    <a:pt x="2826" y="38"/>
                  </a:lnTo>
                  <a:lnTo>
                    <a:pt x="2826" y="38"/>
                  </a:lnTo>
                  <a:lnTo>
                    <a:pt x="2824" y="38"/>
                  </a:lnTo>
                  <a:lnTo>
                    <a:pt x="2824" y="38"/>
                  </a:lnTo>
                  <a:lnTo>
                    <a:pt x="2820" y="38"/>
                  </a:lnTo>
                  <a:lnTo>
                    <a:pt x="2816" y="38"/>
                  </a:lnTo>
                  <a:lnTo>
                    <a:pt x="2816" y="38"/>
                  </a:lnTo>
                  <a:lnTo>
                    <a:pt x="2814" y="38"/>
                  </a:lnTo>
                  <a:lnTo>
                    <a:pt x="2814" y="38"/>
                  </a:lnTo>
                  <a:lnTo>
                    <a:pt x="2806" y="38"/>
                  </a:lnTo>
                  <a:lnTo>
                    <a:pt x="2806" y="38"/>
                  </a:lnTo>
                  <a:lnTo>
                    <a:pt x="2804" y="38"/>
                  </a:lnTo>
                  <a:lnTo>
                    <a:pt x="2804" y="38"/>
                  </a:lnTo>
                  <a:lnTo>
                    <a:pt x="2796" y="38"/>
                  </a:lnTo>
                  <a:lnTo>
                    <a:pt x="2796" y="38"/>
                  </a:lnTo>
                  <a:lnTo>
                    <a:pt x="2794" y="38"/>
                  </a:lnTo>
                  <a:lnTo>
                    <a:pt x="2794" y="38"/>
                  </a:lnTo>
                  <a:lnTo>
                    <a:pt x="2792" y="38"/>
                  </a:lnTo>
                  <a:lnTo>
                    <a:pt x="2792" y="38"/>
                  </a:lnTo>
                  <a:lnTo>
                    <a:pt x="2792" y="38"/>
                  </a:lnTo>
                  <a:lnTo>
                    <a:pt x="2792" y="38"/>
                  </a:lnTo>
                  <a:lnTo>
                    <a:pt x="2790" y="38"/>
                  </a:lnTo>
                  <a:lnTo>
                    <a:pt x="2790" y="38"/>
                  </a:lnTo>
                  <a:lnTo>
                    <a:pt x="2790" y="38"/>
                  </a:lnTo>
                  <a:lnTo>
                    <a:pt x="2790" y="38"/>
                  </a:lnTo>
                  <a:lnTo>
                    <a:pt x="2786" y="38"/>
                  </a:lnTo>
                  <a:lnTo>
                    <a:pt x="2784" y="38"/>
                  </a:lnTo>
                  <a:lnTo>
                    <a:pt x="2784" y="38"/>
                  </a:lnTo>
                  <a:lnTo>
                    <a:pt x="2782" y="38"/>
                  </a:lnTo>
                  <a:lnTo>
                    <a:pt x="2782" y="38"/>
                  </a:lnTo>
                  <a:lnTo>
                    <a:pt x="2780" y="38"/>
                  </a:lnTo>
                  <a:lnTo>
                    <a:pt x="2780" y="38"/>
                  </a:lnTo>
                  <a:lnTo>
                    <a:pt x="2776" y="38"/>
                  </a:lnTo>
                  <a:lnTo>
                    <a:pt x="2776" y="38"/>
                  </a:lnTo>
                  <a:lnTo>
                    <a:pt x="2772" y="38"/>
                  </a:lnTo>
                  <a:lnTo>
                    <a:pt x="2772" y="38"/>
                  </a:lnTo>
                  <a:lnTo>
                    <a:pt x="2772" y="38"/>
                  </a:lnTo>
                  <a:lnTo>
                    <a:pt x="2772" y="38"/>
                  </a:lnTo>
                  <a:lnTo>
                    <a:pt x="2770" y="38"/>
                  </a:lnTo>
                  <a:lnTo>
                    <a:pt x="2770" y="38"/>
                  </a:lnTo>
                  <a:lnTo>
                    <a:pt x="2770" y="38"/>
                  </a:lnTo>
                  <a:lnTo>
                    <a:pt x="2770" y="38"/>
                  </a:lnTo>
                  <a:lnTo>
                    <a:pt x="2768" y="38"/>
                  </a:lnTo>
                  <a:lnTo>
                    <a:pt x="2768" y="38"/>
                  </a:lnTo>
                  <a:lnTo>
                    <a:pt x="2764" y="38"/>
                  </a:lnTo>
                  <a:lnTo>
                    <a:pt x="2764" y="38"/>
                  </a:lnTo>
                  <a:lnTo>
                    <a:pt x="2762" y="38"/>
                  </a:lnTo>
                  <a:lnTo>
                    <a:pt x="2762" y="38"/>
                  </a:lnTo>
                  <a:lnTo>
                    <a:pt x="2762" y="36"/>
                  </a:lnTo>
                  <a:lnTo>
                    <a:pt x="2762" y="36"/>
                  </a:lnTo>
                  <a:lnTo>
                    <a:pt x="2762" y="36"/>
                  </a:lnTo>
                  <a:lnTo>
                    <a:pt x="2762" y="36"/>
                  </a:lnTo>
                  <a:lnTo>
                    <a:pt x="2760" y="36"/>
                  </a:lnTo>
                  <a:lnTo>
                    <a:pt x="2760" y="36"/>
                  </a:lnTo>
                  <a:lnTo>
                    <a:pt x="2754" y="36"/>
                  </a:lnTo>
                  <a:lnTo>
                    <a:pt x="2754" y="36"/>
                  </a:lnTo>
                  <a:lnTo>
                    <a:pt x="2750" y="36"/>
                  </a:lnTo>
                  <a:lnTo>
                    <a:pt x="2750" y="36"/>
                  </a:lnTo>
                  <a:lnTo>
                    <a:pt x="2750" y="36"/>
                  </a:lnTo>
                  <a:lnTo>
                    <a:pt x="2750" y="36"/>
                  </a:lnTo>
                  <a:lnTo>
                    <a:pt x="2748" y="36"/>
                  </a:lnTo>
                  <a:lnTo>
                    <a:pt x="2748" y="36"/>
                  </a:lnTo>
                  <a:lnTo>
                    <a:pt x="2746" y="36"/>
                  </a:lnTo>
                  <a:lnTo>
                    <a:pt x="2746" y="36"/>
                  </a:lnTo>
                  <a:lnTo>
                    <a:pt x="2744" y="38"/>
                  </a:lnTo>
                  <a:lnTo>
                    <a:pt x="2744" y="38"/>
                  </a:lnTo>
                  <a:lnTo>
                    <a:pt x="2742" y="38"/>
                  </a:lnTo>
                  <a:lnTo>
                    <a:pt x="2738" y="38"/>
                  </a:lnTo>
                  <a:lnTo>
                    <a:pt x="2738" y="38"/>
                  </a:lnTo>
                  <a:lnTo>
                    <a:pt x="2738" y="38"/>
                  </a:lnTo>
                  <a:lnTo>
                    <a:pt x="2738" y="38"/>
                  </a:lnTo>
                  <a:lnTo>
                    <a:pt x="2736" y="38"/>
                  </a:lnTo>
                  <a:lnTo>
                    <a:pt x="2736" y="38"/>
                  </a:lnTo>
                  <a:lnTo>
                    <a:pt x="2728" y="38"/>
                  </a:lnTo>
                  <a:lnTo>
                    <a:pt x="2728" y="38"/>
                  </a:lnTo>
                  <a:lnTo>
                    <a:pt x="2724" y="38"/>
                  </a:lnTo>
                  <a:lnTo>
                    <a:pt x="2724" y="38"/>
                  </a:lnTo>
                  <a:lnTo>
                    <a:pt x="2720" y="36"/>
                  </a:lnTo>
                  <a:lnTo>
                    <a:pt x="2720" y="36"/>
                  </a:lnTo>
                  <a:lnTo>
                    <a:pt x="2720" y="36"/>
                  </a:lnTo>
                  <a:lnTo>
                    <a:pt x="2720" y="36"/>
                  </a:lnTo>
                  <a:lnTo>
                    <a:pt x="2716" y="38"/>
                  </a:lnTo>
                  <a:lnTo>
                    <a:pt x="2716" y="38"/>
                  </a:lnTo>
                  <a:lnTo>
                    <a:pt x="2712" y="38"/>
                  </a:lnTo>
                  <a:lnTo>
                    <a:pt x="2712" y="38"/>
                  </a:lnTo>
                  <a:lnTo>
                    <a:pt x="2710" y="38"/>
                  </a:lnTo>
                  <a:lnTo>
                    <a:pt x="2706" y="38"/>
                  </a:lnTo>
                  <a:lnTo>
                    <a:pt x="2706" y="38"/>
                  </a:lnTo>
                  <a:lnTo>
                    <a:pt x="2700" y="38"/>
                  </a:lnTo>
                  <a:lnTo>
                    <a:pt x="2700" y="38"/>
                  </a:lnTo>
                  <a:lnTo>
                    <a:pt x="2694" y="38"/>
                  </a:lnTo>
                  <a:lnTo>
                    <a:pt x="2694" y="38"/>
                  </a:lnTo>
                  <a:lnTo>
                    <a:pt x="2692" y="36"/>
                  </a:lnTo>
                  <a:lnTo>
                    <a:pt x="2692" y="36"/>
                  </a:lnTo>
                  <a:lnTo>
                    <a:pt x="2688" y="36"/>
                  </a:lnTo>
                  <a:lnTo>
                    <a:pt x="2688" y="36"/>
                  </a:lnTo>
                  <a:lnTo>
                    <a:pt x="2686" y="36"/>
                  </a:lnTo>
                  <a:lnTo>
                    <a:pt x="2686" y="36"/>
                  </a:lnTo>
                  <a:lnTo>
                    <a:pt x="2684" y="36"/>
                  </a:lnTo>
                  <a:lnTo>
                    <a:pt x="2684" y="36"/>
                  </a:lnTo>
                  <a:lnTo>
                    <a:pt x="2682" y="36"/>
                  </a:lnTo>
                  <a:lnTo>
                    <a:pt x="2682" y="36"/>
                  </a:lnTo>
                  <a:lnTo>
                    <a:pt x="2682" y="36"/>
                  </a:lnTo>
                  <a:lnTo>
                    <a:pt x="2682" y="36"/>
                  </a:lnTo>
                  <a:lnTo>
                    <a:pt x="2680" y="36"/>
                  </a:lnTo>
                  <a:lnTo>
                    <a:pt x="2680" y="36"/>
                  </a:lnTo>
                  <a:lnTo>
                    <a:pt x="2680" y="36"/>
                  </a:lnTo>
                  <a:lnTo>
                    <a:pt x="2680" y="36"/>
                  </a:lnTo>
                  <a:lnTo>
                    <a:pt x="2678" y="36"/>
                  </a:lnTo>
                  <a:lnTo>
                    <a:pt x="2678" y="36"/>
                  </a:lnTo>
                  <a:lnTo>
                    <a:pt x="2678" y="36"/>
                  </a:lnTo>
                  <a:lnTo>
                    <a:pt x="2678" y="36"/>
                  </a:lnTo>
                  <a:lnTo>
                    <a:pt x="2678" y="36"/>
                  </a:lnTo>
                  <a:lnTo>
                    <a:pt x="2678" y="36"/>
                  </a:lnTo>
                  <a:lnTo>
                    <a:pt x="2676" y="36"/>
                  </a:lnTo>
                  <a:lnTo>
                    <a:pt x="2676" y="36"/>
                  </a:lnTo>
                  <a:lnTo>
                    <a:pt x="2670" y="36"/>
                  </a:lnTo>
                  <a:lnTo>
                    <a:pt x="2670" y="36"/>
                  </a:lnTo>
                  <a:lnTo>
                    <a:pt x="2664" y="38"/>
                  </a:lnTo>
                  <a:lnTo>
                    <a:pt x="2664" y="38"/>
                  </a:lnTo>
                  <a:lnTo>
                    <a:pt x="2660" y="38"/>
                  </a:lnTo>
                  <a:lnTo>
                    <a:pt x="2660" y="38"/>
                  </a:lnTo>
                  <a:lnTo>
                    <a:pt x="2656" y="38"/>
                  </a:lnTo>
                  <a:lnTo>
                    <a:pt x="2656" y="38"/>
                  </a:lnTo>
                  <a:lnTo>
                    <a:pt x="2656" y="38"/>
                  </a:lnTo>
                  <a:lnTo>
                    <a:pt x="2656" y="38"/>
                  </a:lnTo>
                  <a:lnTo>
                    <a:pt x="2654" y="38"/>
                  </a:lnTo>
                  <a:lnTo>
                    <a:pt x="2654" y="38"/>
                  </a:lnTo>
                  <a:lnTo>
                    <a:pt x="2648" y="38"/>
                  </a:lnTo>
                  <a:lnTo>
                    <a:pt x="2648" y="38"/>
                  </a:lnTo>
                  <a:lnTo>
                    <a:pt x="2644" y="38"/>
                  </a:lnTo>
                  <a:lnTo>
                    <a:pt x="2644" y="38"/>
                  </a:lnTo>
                  <a:lnTo>
                    <a:pt x="2642" y="38"/>
                  </a:lnTo>
                  <a:lnTo>
                    <a:pt x="2642" y="38"/>
                  </a:lnTo>
                  <a:lnTo>
                    <a:pt x="2640" y="38"/>
                  </a:lnTo>
                  <a:lnTo>
                    <a:pt x="2640" y="38"/>
                  </a:lnTo>
                  <a:lnTo>
                    <a:pt x="2636" y="40"/>
                  </a:lnTo>
                  <a:lnTo>
                    <a:pt x="2636" y="40"/>
                  </a:lnTo>
                  <a:lnTo>
                    <a:pt x="2634" y="40"/>
                  </a:lnTo>
                  <a:lnTo>
                    <a:pt x="2634" y="40"/>
                  </a:lnTo>
                  <a:lnTo>
                    <a:pt x="2632" y="40"/>
                  </a:lnTo>
                  <a:lnTo>
                    <a:pt x="2632" y="40"/>
                  </a:lnTo>
                  <a:lnTo>
                    <a:pt x="2630" y="40"/>
                  </a:lnTo>
                  <a:lnTo>
                    <a:pt x="2630" y="40"/>
                  </a:lnTo>
                  <a:lnTo>
                    <a:pt x="2630" y="40"/>
                  </a:lnTo>
                  <a:lnTo>
                    <a:pt x="2630" y="40"/>
                  </a:lnTo>
                  <a:lnTo>
                    <a:pt x="2628" y="40"/>
                  </a:lnTo>
                  <a:lnTo>
                    <a:pt x="2628" y="40"/>
                  </a:lnTo>
                  <a:lnTo>
                    <a:pt x="2624" y="40"/>
                  </a:lnTo>
                  <a:lnTo>
                    <a:pt x="2624" y="40"/>
                  </a:lnTo>
                  <a:lnTo>
                    <a:pt x="2624" y="38"/>
                  </a:lnTo>
                  <a:lnTo>
                    <a:pt x="2624" y="38"/>
                  </a:lnTo>
                  <a:lnTo>
                    <a:pt x="2618" y="38"/>
                  </a:lnTo>
                  <a:lnTo>
                    <a:pt x="2618" y="38"/>
                  </a:lnTo>
                  <a:lnTo>
                    <a:pt x="2616" y="38"/>
                  </a:lnTo>
                  <a:lnTo>
                    <a:pt x="2616" y="38"/>
                  </a:lnTo>
                  <a:lnTo>
                    <a:pt x="2614" y="38"/>
                  </a:lnTo>
                  <a:lnTo>
                    <a:pt x="2614" y="38"/>
                  </a:lnTo>
                  <a:lnTo>
                    <a:pt x="2614" y="38"/>
                  </a:lnTo>
                  <a:lnTo>
                    <a:pt x="2614" y="38"/>
                  </a:lnTo>
                  <a:lnTo>
                    <a:pt x="2612" y="38"/>
                  </a:lnTo>
                  <a:lnTo>
                    <a:pt x="2612" y="38"/>
                  </a:lnTo>
                  <a:lnTo>
                    <a:pt x="2608" y="38"/>
                  </a:lnTo>
                  <a:lnTo>
                    <a:pt x="2608" y="38"/>
                  </a:lnTo>
                  <a:lnTo>
                    <a:pt x="2604" y="38"/>
                  </a:lnTo>
                  <a:lnTo>
                    <a:pt x="2604" y="38"/>
                  </a:lnTo>
                  <a:lnTo>
                    <a:pt x="2602" y="36"/>
                  </a:lnTo>
                  <a:lnTo>
                    <a:pt x="2602" y="36"/>
                  </a:lnTo>
                  <a:lnTo>
                    <a:pt x="2600" y="36"/>
                  </a:lnTo>
                  <a:lnTo>
                    <a:pt x="2600" y="36"/>
                  </a:lnTo>
                  <a:lnTo>
                    <a:pt x="2600" y="36"/>
                  </a:lnTo>
                  <a:lnTo>
                    <a:pt x="2600" y="36"/>
                  </a:lnTo>
                  <a:lnTo>
                    <a:pt x="2598" y="34"/>
                  </a:lnTo>
                  <a:lnTo>
                    <a:pt x="2598" y="34"/>
                  </a:lnTo>
                  <a:lnTo>
                    <a:pt x="2596" y="34"/>
                  </a:lnTo>
                  <a:lnTo>
                    <a:pt x="2596" y="34"/>
                  </a:lnTo>
                  <a:lnTo>
                    <a:pt x="2588" y="34"/>
                  </a:lnTo>
                  <a:lnTo>
                    <a:pt x="2588" y="34"/>
                  </a:lnTo>
                  <a:lnTo>
                    <a:pt x="2584" y="34"/>
                  </a:lnTo>
                  <a:lnTo>
                    <a:pt x="2584" y="34"/>
                  </a:lnTo>
                  <a:lnTo>
                    <a:pt x="2570" y="34"/>
                  </a:lnTo>
                  <a:lnTo>
                    <a:pt x="2570" y="34"/>
                  </a:lnTo>
                  <a:lnTo>
                    <a:pt x="2568" y="34"/>
                  </a:lnTo>
                  <a:lnTo>
                    <a:pt x="2568" y="34"/>
                  </a:lnTo>
                  <a:lnTo>
                    <a:pt x="2566" y="34"/>
                  </a:lnTo>
                  <a:lnTo>
                    <a:pt x="2566" y="34"/>
                  </a:lnTo>
                  <a:lnTo>
                    <a:pt x="2562" y="36"/>
                  </a:lnTo>
                  <a:lnTo>
                    <a:pt x="2562" y="36"/>
                  </a:lnTo>
                  <a:lnTo>
                    <a:pt x="2556" y="36"/>
                  </a:lnTo>
                  <a:lnTo>
                    <a:pt x="2556" y="36"/>
                  </a:lnTo>
                  <a:lnTo>
                    <a:pt x="2552" y="34"/>
                  </a:lnTo>
                  <a:lnTo>
                    <a:pt x="2552" y="34"/>
                  </a:lnTo>
                  <a:lnTo>
                    <a:pt x="2544" y="34"/>
                  </a:lnTo>
                  <a:lnTo>
                    <a:pt x="2544" y="34"/>
                  </a:lnTo>
                  <a:lnTo>
                    <a:pt x="2542" y="34"/>
                  </a:lnTo>
                  <a:lnTo>
                    <a:pt x="2542" y="34"/>
                  </a:lnTo>
                  <a:lnTo>
                    <a:pt x="2536" y="34"/>
                  </a:lnTo>
                  <a:lnTo>
                    <a:pt x="2536" y="34"/>
                  </a:lnTo>
                  <a:lnTo>
                    <a:pt x="2532" y="36"/>
                  </a:lnTo>
                  <a:lnTo>
                    <a:pt x="2532" y="36"/>
                  </a:lnTo>
                  <a:lnTo>
                    <a:pt x="2528" y="36"/>
                  </a:lnTo>
                  <a:lnTo>
                    <a:pt x="2528" y="36"/>
                  </a:lnTo>
                  <a:lnTo>
                    <a:pt x="2526" y="36"/>
                  </a:lnTo>
                  <a:lnTo>
                    <a:pt x="2526" y="36"/>
                  </a:lnTo>
                  <a:lnTo>
                    <a:pt x="2524" y="36"/>
                  </a:lnTo>
                  <a:lnTo>
                    <a:pt x="2524" y="36"/>
                  </a:lnTo>
                  <a:lnTo>
                    <a:pt x="2520" y="36"/>
                  </a:lnTo>
                  <a:lnTo>
                    <a:pt x="2520" y="36"/>
                  </a:lnTo>
                  <a:lnTo>
                    <a:pt x="2516" y="38"/>
                  </a:lnTo>
                  <a:lnTo>
                    <a:pt x="2516" y="38"/>
                  </a:lnTo>
                  <a:lnTo>
                    <a:pt x="2516" y="38"/>
                  </a:lnTo>
                  <a:lnTo>
                    <a:pt x="2516" y="38"/>
                  </a:lnTo>
                  <a:lnTo>
                    <a:pt x="2516" y="38"/>
                  </a:lnTo>
                  <a:lnTo>
                    <a:pt x="2516" y="38"/>
                  </a:lnTo>
                  <a:lnTo>
                    <a:pt x="2516" y="38"/>
                  </a:lnTo>
                  <a:lnTo>
                    <a:pt x="2516" y="38"/>
                  </a:lnTo>
                  <a:lnTo>
                    <a:pt x="2512" y="38"/>
                  </a:lnTo>
                  <a:lnTo>
                    <a:pt x="2512" y="38"/>
                  </a:lnTo>
                  <a:lnTo>
                    <a:pt x="2512" y="36"/>
                  </a:lnTo>
                  <a:lnTo>
                    <a:pt x="2512" y="36"/>
                  </a:lnTo>
                  <a:lnTo>
                    <a:pt x="2510" y="36"/>
                  </a:lnTo>
                  <a:lnTo>
                    <a:pt x="2510" y="36"/>
                  </a:lnTo>
                  <a:lnTo>
                    <a:pt x="2508" y="36"/>
                  </a:lnTo>
                  <a:lnTo>
                    <a:pt x="2508" y="36"/>
                  </a:lnTo>
                  <a:lnTo>
                    <a:pt x="2506" y="36"/>
                  </a:lnTo>
                  <a:lnTo>
                    <a:pt x="2506" y="36"/>
                  </a:lnTo>
                  <a:lnTo>
                    <a:pt x="2504" y="36"/>
                  </a:lnTo>
                  <a:lnTo>
                    <a:pt x="2504" y="36"/>
                  </a:lnTo>
                  <a:lnTo>
                    <a:pt x="2504" y="36"/>
                  </a:lnTo>
                  <a:lnTo>
                    <a:pt x="2504" y="36"/>
                  </a:lnTo>
                  <a:lnTo>
                    <a:pt x="2504" y="36"/>
                  </a:lnTo>
                  <a:lnTo>
                    <a:pt x="2504" y="36"/>
                  </a:lnTo>
                  <a:lnTo>
                    <a:pt x="2504" y="36"/>
                  </a:lnTo>
                  <a:lnTo>
                    <a:pt x="2504" y="36"/>
                  </a:lnTo>
                  <a:lnTo>
                    <a:pt x="2500" y="36"/>
                  </a:lnTo>
                  <a:lnTo>
                    <a:pt x="2500" y="36"/>
                  </a:lnTo>
                  <a:lnTo>
                    <a:pt x="2496" y="36"/>
                  </a:lnTo>
                  <a:lnTo>
                    <a:pt x="2496" y="36"/>
                  </a:lnTo>
                  <a:lnTo>
                    <a:pt x="2492" y="36"/>
                  </a:lnTo>
                  <a:lnTo>
                    <a:pt x="2492" y="36"/>
                  </a:lnTo>
                  <a:lnTo>
                    <a:pt x="2488" y="36"/>
                  </a:lnTo>
                  <a:lnTo>
                    <a:pt x="2488" y="36"/>
                  </a:lnTo>
                  <a:lnTo>
                    <a:pt x="2488" y="36"/>
                  </a:lnTo>
                  <a:lnTo>
                    <a:pt x="2488" y="36"/>
                  </a:lnTo>
                  <a:lnTo>
                    <a:pt x="2484" y="36"/>
                  </a:lnTo>
                  <a:lnTo>
                    <a:pt x="2484" y="36"/>
                  </a:lnTo>
                  <a:lnTo>
                    <a:pt x="2482" y="36"/>
                  </a:lnTo>
                  <a:lnTo>
                    <a:pt x="2482" y="36"/>
                  </a:lnTo>
                  <a:lnTo>
                    <a:pt x="2482" y="36"/>
                  </a:lnTo>
                  <a:lnTo>
                    <a:pt x="2482" y="36"/>
                  </a:lnTo>
                  <a:lnTo>
                    <a:pt x="2482" y="36"/>
                  </a:lnTo>
                  <a:lnTo>
                    <a:pt x="2482" y="36"/>
                  </a:lnTo>
                  <a:lnTo>
                    <a:pt x="2480" y="36"/>
                  </a:lnTo>
                  <a:lnTo>
                    <a:pt x="2480" y="36"/>
                  </a:lnTo>
                  <a:lnTo>
                    <a:pt x="2480" y="36"/>
                  </a:lnTo>
                  <a:lnTo>
                    <a:pt x="2480" y="36"/>
                  </a:lnTo>
                  <a:lnTo>
                    <a:pt x="2474" y="36"/>
                  </a:lnTo>
                  <a:lnTo>
                    <a:pt x="2474" y="36"/>
                  </a:lnTo>
                  <a:lnTo>
                    <a:pt x="2470" y="36"/>
                  </a:lnTo>
                  <a:lnTo>
                    <a:pt x="2470" y="36"/>
                  </a:lnTo>
                  <a:lnTo>
                    <a:pt x="2466" y="38"/>
                  </a:lnTo>
                  <a:lnTo>
                    <a:pt x="2466" y="38"/>
                  </a:lnTo>
                  <a:lnTo>
                    <a:pt x="2464" y="36"/>
                  </a:lnTo>
                  <a:lnTo>
                    <a:pt x="2464" y="36"/>
                  </a:lnTo>
                  <a:lnTo>
                    <a:pt x="2458" y="38"/>
                  </a:lnTo>
                  <a:lnTo>
                    <a:pt x="2458" y="38"/>
                  </a:lnTo>
                  <a:lnTo>
                    <a:pt x="2458" y="38"/>
                  </a:lnTo>
                  <a:lnTo>
                    <a:pt x="2458" y="38"/>
                  </a:lnTo>
                  <a:lnTo>
                    <a:pt x="2456" y="38"/>
                  </a:lnTo>
                  <a:lnTo>
                    <a:pt x="2456" y="38"/>
                  </a:lnTo>
                  <a:lnTo>
                    <a:pt x="2456" y="38"/>
                  </a:lnTo>
                  <a:lnTo>
                    <a:pt x="2456" y="38"/>
                  </a:lnTo>
                  <a:lnTo>
                    <a:pt x="2452" y="36"/>
                  </a:lnTo>
                  <a:lnTo>
                    <a:pt x="2452" y="36"/>
                  </a:lnTo>
                  <a:lnTo>
                    <a:pt x="2448" y="38"/>
                  </a:lnTo>
                  <a:lnTo>
                    <a:pt x="2448" y="38"/>
                  </a:lnTo>
                  <a:lnTo>
                    <a:pt x="2446" y="38"/>
                  </a:lnTo>
                  <a:lnTo>
                    <a:pt x="2446" y="38"/>
                  </a:lnTo>
                  <a:lnTo>
                    <a:pt x="2442" y="40"/>
                  </a:lnTo>
                  <a:lnTo>
                    <a:pt x="2442" y="40"/>
                  </a:lnTo>
                  <a:lnTo>
                    <a:pt x="2438" y="40"/>
                  </a:lnTo>
                  <a:lnTo>
                    <a:pt x="2438" y="40"/>
                  </a:lnTo>
                  <a:lnTo>
                    <a:pt x="2432" y="38"/>
                  </a:lnTo>
                  <a:lnTo>
                    <a:pt x="2432" y="38"/>
                  </a:lnTo>
                  <a:lnTo>
                    <a:pt x="2432" y="38"/>
                  </a:lnTo>
                  <a:lnTo>
                    <a:pt x="2432" y="38"/>
                  </a:lnTo>
                  <a:lnTo>
                    <a:pt x="2430" y="36"/>
                  </a:lnTo>
                  <a:lnTo>
                    <a:pt x="2430" y="36"/>
                  </a:lnTo>
                  <a:lnTo>
                    <a:pt x="2428" y="36"/>
                  </a:lnTo>
                  <a:lnTo>
                    <a:pt x="2428" y="36"/>
                  </a:lnTo>
                  <a:lnTo>
                    <a:pt x="2424" y="34"/>
                  </a:lnTo>
                  <a:lnTo>
                    <a:pt x="2424" y="34"/>
                  </a:lnTo>
                  <a:lnTo>
                    <a:pt x="2420" y="34"/>
                  </a:lnTo>
                  <a:lnTo>
                    <a:pt x="2420" y="34"/>
                  </a:lnTo>
                  <a:lnTo>
                    <a:pt x="2416" y="36"/>
                  </a:lnTo>
                  <a:lnTo>
                    <a:pt x="2416" y="36"/>
                  </a:lnTo>
                  <a:lnTo>
                    <a:pt x="2414" y="36"/>
                  </a:lnTo>
                  <a:lnTo>
                    <a:pt x="2414" y="36"/>
                  </a:lnTo>
                  <a:lnTo>
                    <a:pt x="2412" y="36"/>
                  </a:lnTo>
                  <a:lnTo>
                    <a:pt x="2412" y="36"/>
                  </a:lnTo>
                  <a:lnTo>
                    <a:pt x="2408" y="36"/>
                  </a:lnTo>
                  <a:lnTo>
                    <a:pt x="2408" y="36"/>
                  </a:lnTo>
                  <a:lnTo>
                    <a:pt x="2406" y="36"/>
                  </a:lnTo>
                  <a:lnTo>
                    <a:pt x="2406" y="36"/>
                  </a:lnTo>
                  <a:lnTo>
                    <a:pt x="2402" y="36"/>
                  </a:lnTo>
                  <a:lnTo>
                    <a:pt x="2402" y="36"/>
                  </a:lnTo>
                  <a:lnTo>
                    <a:pt x="2402" y="38"/>
                  </a:lnTo>
                  <a:lnTo>
                    <a:pt x="2402" y="38"/>
                  </a:lnTo>
                  <a:lnTo>
                    <a:pt x="2402" y="38"/>
                  </a:lnTo>
                  <a:lnTo>
                    <a:pt x="2402" y="38"/>
                  </a:lnTo>
                  <a:lnTo>
                    <a:pt x="2402" y="38"/>
                  </a:lnTo>
                  <a:lnTo>
                    <a:pt x="2402" y="38"/>
                  </a:lnTo>
                  <a:lnTo>
                    <a:pt x="2400" y="38"/>
                  </a:lnTo>
                  <a:lnTo>
                    <a:pt x="2400" y="38"/>
                  </a:lnTo>
                  <a:lnTo>
                    <a:pt x="2400" y="38"/>
                  </a:lnTo>
                  <a:lnTo>
                    <a:pt x="2400" y="38"/>
                  </a:lnTo>
                  <a:lnTo>
                    <a:pt x="2400" y="38"/>
                  </a:lnTo>
                  <a:lnTo>
                    <a:pt x="2400" y="38"/>
                  </a:lnTo>
                  <a:lnTo>
                    <a:pt x="2398" y="38"/>
                  </a:lnTo>
                  <a:lnTo>
                    <a:pt x="2398" y="38"/>
                  </a:lnTo>
                  <a:lnTo>
                    <a:pt x="2396" y="36"/>
                  </a:lnTo>
                  <a:lnTo>
                    <a:pt x="2396" y="36"/>
                  </a:lnTo>
                  <a:lnTo>
                    <a:pt x="2394" y="36"/>
                  </a:lnTo>
                  <a:lnTo>
                    <a:pt x="2394" y="36"/>
                  </a:lnTo>
                  <a:lnTo>
                    <a:pt x="2392" y="36"/>
                  </a:lnTo>
                  <a:lnTo>
                    <a:pt x="2392" y="36"/>
                  </a:lnTo>
                  <a:lnTo>
                    <a:pt x="2388" y="36"/>
                  </a:lnTo>
                  <a:lnTo>
                    <a:pt x="2388" y="36"/>
                  </a:lnTo>
                  <a:lnTo>
                    <a:pt x="2384" y="34"/>
                  </a:lnTo>
                  <a:lnTo>
                    <a:pt x="2384" y="34"/>
                  </a:lnTo>
                  <a:lnTo>
                    <a:pt x="2380" y="36"/>
                  </a:lnTo>
                  <a:lnTo>
                    <a:pt x="2380" y="36"/>
                  </a:lnTo>
                  <a:lnTo>
                    <a:pt x="2374" y="36"/>
                  </a:lnTo>
                  <a:lnTo>
                    <a:pt x="2374" y="36"/>
                  </a:lnTo>
                  <a:lnTo>
                    <a:pt x="2372" y="38"/>
                  </a:lnTo>
                  <a:lnTo>
                    <a:pt x="2372" y="38"/>
                  </a:lnTo>
                  <a:lnTo>
                    <a:pt x="2368" y="38"/>
                  </a:lnTo>
                  <a:lnTo>
                    <a:pt x="2368" y="38"/>
                  </a:lnTo>
                  <a:lnTo>
                    <a:pt x="2366" y="38"/>
                  </a:lnTo>
                  <a:lnTo>
                    <a:pt x="2366" y="38"/>
                  </a:lnTo>
                  <a:lnTo>
                    <a:pt x="2366" y="38"/>
                  </a:lnTo>
                  <a:lnTo>
                    <a:pt x="2366" y="38"/>
                  </a:lnTo>
                  <a:lnTo>
                    <a:pt x="2364" y="36"/>
                  </a:lnTo>
                  <a:lnTo>
                    <a:pt x="2364" y="36"/>
                  </a:lnTo>
                  <a:lnTo>
                    <a:pt x="2356" y="36"/>
                  </a:lnTo>
                  <a:lnTo>
                    <a:pt x="2356" y="36"/>
                  </a:lnTo>
                  <a:lnTo>
                    <a:pt x="2354" y="34"/>
                  </a:lnTo>
                  <a:lnTo>
                    <a:pt x="2354" y="34"/>
                  </a:lnTo>
                  <a:lnTo>
                    <a:pt x="2352" y="34"/>
                  </a:lnTo>
                  <a:lnTo>
                    <a:pt x="2352" y="34"/>
                  </a:lnTo>
                  <a:lnTo>
                    <a:pt x="2350" y="34"/>
                  </a:lnTo>
                  <a:lnTo>
                    <a:pt x="2350" y="34"/>
                  </a:lnTo>
                  <a:lnTo>
                    <a:pt x="2344" y="34"/>
                  </a:lnTo>
                  <a:lnTo>
                    <a:pt x="2344" y="34"/>
                  </a:lnTo>
                  <a:lnTo>
                    <a:pt x="2342" y="36"/>
                  </a:lnTo>
                  <a:lnTo>
                    <a:pt x="2342" y="36"/>
                  </a:lnTo>
                  <a:lnTo>
                    <a:pt x="2338" y="36"/>
                  </a:lnTo>
                  <a:lnTo>
                    <a:pt x="2338" y="36"/>
                  </a:lnTo>
                  <a:lnTo>
                    <a:pt x="2334" y="38"/>
                  </a:lnTo>
                  <a:lnTo>
                    <a:pt x="2334" y="38"/>
                  </a:lnTo>
                  <a:lnTo>
                    <a:pt x="2328" y="36"/>
                  </a:lnTo>
                  <a:lnTo>
                    <a:pt x="2328" y="36"/>
                  </a:lnTo>
                  <a:lnTo>
                    <a:pt x="2328" y="36"/>
                  </a:lnTo>
                  <a:lnTo>
                    <a:pt x="2328" y="36"/>
                  </a:lnTo>
                  <a:lnTo>
                    <a:pt x="2326" y="36"/>
                  </a:lnTo>
                  <a:lnTo>
                    <a:pt x="2326" y="36"/>
                  </a:lnTo>
                  <a:lnTo>
                    <a:pt x="2324" y="34"/>
                  </a:lnTo>
                  <a:lnTo>
                    <a:pt x="2324" y="34"/>
                  </a:lnTo>
                  <a:lnTo>
                    <a:pt x="2320" y="34"/>
                  </a:lnTo>
                  <a:lnTo>
                    <a:pt x="2320" y="34"/>
                  </a:lnTo>
                  <a:lnTo>
                    <a:pt x="2318" y="34"/>
                  </a:lnTo>
                  <a:lnTo>
                    <a:pt x="2318" y="34"/>
                  </a:lnTo>
                  <a:lnTo>
                    <a:pt x="2312" y="34"/>
                  </a:lnTo>
                  <a:lnTo>
                    <a:pt x="2312" y="34"/>
                  </a:lnTo>
                  <a:lnTo>
                    <a:pt x="2306" y="34"/>
                  </a:lnTo>
                  <a:lnTo>
                    <a:pt x="2306" y="34"/>
                  </a:lnTo>
                  <a:lnTo>
                    <a:pt x="2300" y="34"/>
                  </a:lnTo>
                  <a:lnTo>
                    <a:pt x="2300" y="34"/>
                  </a:lnTo>
                  <a:lnTo>
                    <a:pt x="2294" y="36"/>
                  </a:lnTo>
                  <a:lnTo>
                    <a:pt x="2294" y="36"/>
                  </a:lnTo>
                  <a:lnTo>
                    <a:pt x="2294" y="36"/>
                  </a:lnTo>
                  <a:lnTo>
                    <a:pt x="2294" y="36"/>
                  </a:lnTo>
                  <a:lnTo>
                    <a:pt x="2292" y="36"/>
                  </a:lnTo>
                  <a:lnTo>
                    <a:pt x="2292" y="36"/>
                  </a:lnTo>
                  <a:lnTo>
                    <a:pt x="2290" y="34"/>
                  </a:lnTo>
                  <a:lnTo>
                    <a:pt x="2290" y="34"/>
                  </a:lnTo>
                  <a:lnTo>
                    <a:pt x="2286" y="34"/>
                  </a:lnTo>
                  <a:lnTo>
                    <a:pt x="2286" y="34"/>
                  </a:lnTo>
                  <a:lnTo>
                    <a:pt x="2284" y="34"/>
                  </a:lnTo>
                  <a:lnTo>
                    <a:pt x="2284" y="34"/>
                  </a:lnTo>
                  <a:lnTo>
                    <a:pt x="2282" y="32"/>
                  </a:lnTo>
                  <a:lnTo>
                    <a:pt x="2282" y="32"/>
                  </a:lnTo>
                  <a:lnTo>
                    <a:pt x="2276" y="34"/>
                  </a:lnTo>
                  <a:lnTo>
                    <a:pt x="2276" y="34"/>
                  </a:lnTo>
                  <a:lnTo>
                    <a:pt x="2272" y="36"/>
                  </a:lnTo>
                  <a:lnTo>
                    <a:pt x="2272" y="36"/>
                  </a:lnTo>
                  <a:lnTo>
                    <a:pt x="2262" y="36"/>
                  </a:lnTo>
                  <a:lnTo>
                    <a:pt x="2262" y="36"/>
                  </a:lnTo>
                  <a:lnTo>
                    <a:pt x="2258" y="34"/>
                  </a:lnTo>
                  <a:lnTo>
                    <a:pt x="2258" y="34"/>
                  </a:lnTo>
                  <a:lnTo>
                    <a:pt x="2254" y="36"/>
                  </a:lnTo>
                  <a:lnTo>
                    <a:pt x="2254" y="36"/>
                  </a:lnTo>
                  <a:lnTo>
                    <a:pt x="2252" y="36"/>
                  </a:lnTo>
                  <a:lnTo>
                    <a:pt x="2248" y="34"/>
                  </a:lnTo>
                  <a:lnTo>
                    <a:pt x="2248" y="34"/>
                  </a:lnTo>
                  <a:lnTo>
                    <a:pt x="2244" y="34"/>
                  </a:lnTo>
                  <a:lnTo>
                    <a:pt x="2244" y="34"/>
                  </a:lnTo>
                  <a:lnTo>
                    <a:pt x="2244" y="34"/>
                  </a:lnTo>
                  <a:lnTo>
                    <a:pt x="2244" y="34"/>
                  </a:lnTo>
                  <a:lnTo>
                    <a:pt x="2242" y="34"/>
                  </a:lnTo>
                  <a:lnTo>
                    <a:pt x="2242" y="34"/>
                  </a:lnTo>
                  <a:lnTo>
                    <a:pt x="2238" y="36"/>
                  </a:lnTo>
                  <a:lnTo>
                    <a:pt x="2238" y="36"/>
                  </a:lnTo>
                  <a:lnTo>
                    <a:pt x="2238" y="36"/>
                  </a:lnTo>
                  <a:lnTo>
                    <a:pt x="2238" y="36"/>
                  </a:lnTo>
                  <a:lnTo>
                    <a:pt x="2234" y="36"/>
                  </a:lnTo>
                  <a:lnTo>
                    <a:pt x="2234" y="36"/>
                  </a:lnTo>
                  <a:lnTo>
                    <a:pt x="2234" y="36"/>
                  </a:lnTo>
                  <a:lnTo>
                    <a:pt x="2234" y="36"/>
                  </a:lnTo>
                  <a:lnTo>
                    <a:pt x="2234" y="36"/>
                  </a:lnTo>
                  <a:lnTo>
                    <a:pt x="2234" y="36"/>
                  </a:lnTo>
                  <a:lnTo>
                    <a:pt x="2226" y="38"/>
                  </a:lnTo>
                  <a:lnTo>
                    <a:pt x="2226" y="38"/>
                  </a:lnTo>
                  <a:lnTo>
                    <a:pt x="2218" y="38"/>
                  </a:lnTo>
                  <a:lnTo>
                    <a:pt x="2218" y="38"/>
                  </a:lnTo>
                  <a:lnTo>
                    <a:pt x="2216" y="40"/>
                  </a:lnTo>
                  <a:lnTo>
                    <a:pt x="2216" y="40"/>
                  </a:lnTo>
                  <a:lnTo>
                    <a:pt x="2212" y="40"/>
                  </a:lnTo>
                  <a:lnTo>
                    <a:pt x="2212" y="40"/>
                  </a:lnTo>
                  <a:lnTo>
                    <a:pt x="2210" y="38"/>
                  </a:lnTo>
                  <a:lnTo>
                    <a:pt x="2210" y="38"/>
                  </a:lnTo>
                  <a:lnTo>
                    <a:pt x="2208" y="36"/>
                  </a:lnTo>
                  <a:lnTo>
                    <a:pt x="2208" y="36"/>
                  </a:lnTo>
                  <a:lnTo>
                    <a:pt x="2204" y="36"/>
                  </a:lnTo>
                  <a:lnTo>
                    <a:pt x="2200" y="36"/>
                  </a:lnTo>
                  <a:lnTo>
                    <a:pt x="2200" y="36"/>
                  </a:lnTo>
                  <a:lnTo>
                    <a:pt x="2194" y="36"/>
                  </a:lnTo>
                  <a:lnTo>
                    <a:pt x="2194" y="36"/>
                  </a:lnTo>
                  <a:lnTo>
                    <a:pt x="2194" y="36"/>
                  </a:lnTo>
                  <a:lnTo>
                    <a:pt x="2194" y="36"/>
                  </a:lnTo>
                  <a:lnTo>
                    <a:pt x="2190" y="36"/>
                  </a:lnTo>
                  <a:lnTo>
                    <a:pt x="2190" y="36"/>
                  </a:lnTo>
                  <a:lnTo>
                    <a:pt x="2186" y="36"/>
                  </a:lnTo>
                  <a:lnTo>
                    <a:pt x="2186" y="36"/>
                  </a:lnTo>
                  <a:lnTo>
                    <a:pt x="2184" y="36"/>
                  </a:lnTo>
                  <a:lnTo>
                    <a:pt x="2184" y="36"/>
                  </a:lnTo>
                  <a:lnTo>
                    <a:pt x="2178" y="36"/>
                  </a:lnTo>
                  <a:lnTo>
                    <a:pt x="2178" y="36"/>
                  </a:lnTo>
                  <a:lnTo>
                    <a:pt x="2170" y="36"/>
                  </a:lnTo>
                  <a:lnTo>
                    <a:pt x="2170" y="36"/>
                  </a:lnTo>
                  <a:lnTo>
                    <a:pt x="2168" y="38"/>
                  </a:lnTo>
                  <a:lnTo>
                    <a:pt x="2168" y="38"/>
                  </a:lnTo>
                  <a:lnTo>
                    <a:pt x="2164" y="38"/>
                  </a:lnTo>
                  <a:lnTo>
                    <a:pt x="2164" y="38"/>
                  </a:lnTo>
                  <a:lnTo>
                    <a:pt x="2162" y="38"/>
                  </a:lnTo>
                  <a:lnTo>
                    <a:pt x="2162" y="38"/>
                  </a:lnTo>
                  <a:lnTo>
                    <a:pt x="2158" y="38"/>
                  </a:lnTo>
                  <a:lnTo>
                    <a:pt x="2158" y="38"/>
                  </a:lnTo>
                  <a:lnTo>
                    <a:pt x="2154" y="36"/>
                  </a:lnTo>
                  <a:lnTo>
                    <a:pt x="2154" y="36"/>
                  </a:lnTo>
                  <a:lnTo>
                    <a:pt x="2148" y="38"/>
                  </a:lnTo>
                  <a:lnTo>
                    <a:pt x="2148" y="38"/>
                  </a:lnTo>
                  <a:lnTo>
                    <a:pt x="2144" y="36"/>
                  </a:lnTo>
                  <a:lnTo>
                    <a:pt x="2144" y="36"/>
                  </a:lnTo>
                  <a:lnTo>
                    <a:pt x="2140" y="36"/>
                  </a:lnTo>
                  <a:lnTo>
                    <a:pt x="2140" y="36"/>
                  </a:lnTo>
                  <a:lnTo>
                    <a:pt x="2130" y="36"/>
                  </a:lnTo>
                  <a:lnTo>
                    <a:pt x="2130" y="36"/>
                  </a:lnTo>
                  <a:lnTo>
                    <a:pt x="2128" y="36"/>
                  </a:lnTo>
                  <a:lnTo>
                    <a:pt x="2128" y="36"/>
                  </a:lnTo>
                  <a:lnTo>
                    <a:pt x="2124" y="36"/>
                  </a:lnTo>
                  <a:lnTo>
                    <a:pt x="2118" y="36"/>
                  </a:lnTo>
                  <a:lnTo>
                    <a:pt x="2118" y="36"/>
                  </a:lnTo>
                  <a:lnTo>
                    <a:pt x="2114" y="36"/>
                  </a:lnTo>
                  <a:lnTo>
                    <a:pt x="2110" y="38"/>
                  </a:lnTo>
                  <a:lnTo>
                    <a:pt x="2110" y="38"/>
                  </a:lnTo>
                  <a:lnTo>
                    <a:pt x="2102" y="38"/>
                  </a:lnTo>
                  <a:lnTo>
                    <a:pt x="2102" y="38"/>
                  </a:lnTo>
                  <a:lnTo>
                    <a:pt x="2100" y="36"/>
                  </a:lnTo>
                  <a:lnTo>
                    <a:pt x="2100" y="36"/>
                  </a:lnTo>
                  <a:lnTo>
                    <a:pt x="2096" y="36"/>
                  </a:lnTo>
                  <a:lnTo>
                    <a:pt x="2092" y="36"/>
                  </a:lnTo>
                  <a:lnTo>
                    <a:pt x="2092" y="36"/>
                  </a:lnTo>
                  <a:lnTo>
                    <a:pt x="2090" y="38"/>
                  </a:lnTo>
                  <a:lnTo>
                    <a:pt x="2090" y="38"/>
                  </a:lnTo>
                  <a:lnTo>
                    <a:pt x="2088" y="38"/>
                  </a:lnTo>
                  <a:lnTo>
                    <a:pt x="2088" y="38"/>
                  </a:lnTo>
                  <a:lnTo>
                    <a:pt x="2082" y="38"/>
                  </a:lnTo>
                  <a:lnTo>
                    <a:pt x="2082" y="38"/>
                  </a:lnTo>
                  <a:lnTo>
                    <a:pt x="2078" y="40"/>
                  </a:lnTo>
                  <a:lnTo>
                    <a:pt x="2078" y="40"/>
                  </a:lnTo>
                  <a:lnTo>
                    <a:pt x="2078" y="40"/>
                  </a:lnTo>
                  <a:lnTo>
                    <a:pt x="2078" y="40"/>
                  </a:lnTo>
                  <a:lnTo>
                    <a:pt x="2074" y="40"/>
                  </a:lnTo>
                  <a:lnTo>
                    <a:pt x="2074" y="40"/>
                  </a:lnTo>
                  <a:lnTo>
                    <a:pt x="2074" y="40"/>
                  </a:lnTo>
                  <a:lnTo>
                    <a:pt x="2074" y="40"/>
                  </a:lnTo>
                  <a:lnTo>
                    <a:pt x="2074" y="40"/>
                  </a:lnTo>
                  <a:lnTo>
                    <a:pt x="2074" y="40"/>
                  </a:lnTo>
                  <a:lnTo>
                    <a:pt x="2072" y="40"/>
                  </a:lnTo>
                  <a:lnTo>
                    <a:pt x="2072" y="40"/>
                  </a:lnTo>
                  <a:lnTo>
                    <a:pt x="2068" y="40"/>
                  </a:lnTo>
                  <a:lnTo>
                    <a:pt x="2068" y="40"/>
                  </a:lnTo>
                  <a:lnTo>
                    <a:pt x="2062" y="40"/>
                  </a:lnTo>
                  <a:lnTo>
                    <a:pt x="2058" y="38"/>
                  </a:lnTo>
                  <a:lnTo>
                    <a:pt x="2058" y="38"/>
                  </a:lnTo>
                  <a:lnTo>
                    <a:pt x="2052" y="38"/>
                  </a:lnTo>
                  <a:lnTo>
                    <a:pt x="2052" y="38"/>
                  </a:lnTo>
                  <a:lnTo>
                    <a:pt x="2046" y="40"/>
                  </a:lnTo>
                  <a:lnTo>
                    <a:pt x="2042" y="40"/>
                  </a:lnTo>
                  <a:lnTo>
                    <a:pt x="2042" y="40"/>
                  </a:lnTo>
                  <a:lnTo>
                    <a:pt x="2040" y="40"/>
                  </a:lnTo>
                  <a:lnTo>
                    <a:pt x="2040" y="40"/>
                  </a:lnTo>
                  <a:lnTo>
                    <a:pt x="2036" y="40"/>
                  </a:lnTo>
                  <a:lnTo>
                    <a:pt x="2036" y="40"/>
                  </a:lnTo>
                  <a:lnTo>
                    <a:pt x="2030" y="40"/>
                  </a:lnTo>
                  <a:lnTo>
                    <a:pt x="2030" y="40"/>
                  </a:lnTo>
                  <a:lnTo>
                    <a:pt x="2024" y="40"/>
                  </a:lnTo>
                  <a:lnTo>
                    <a:pt x="2024" y="40"/>
                  </a:lnTo>
                  <a:lnTo>
                    <a:pt x="2020" y="40"/>
                  </a:lnTo>
                  <a:lnTo>
                    <a:pt x="2020" y="40"/>
                  </a:lnTo>
                  <a:lnTo>
                    <a:pt x="2018" y="40"/>
                  </a:lnTo>
                  <a:lnTo>
                    <a:pt x="2018" y="40"/>
                  </a:lnTo>
                  <a:lnTo>
                    <a:pt x="2016" y="40"/>
                  </a:lnTo>
                  <a:lnTo>
                    <a:pt x="2016" y="40"/>
                  </a:lnTo>
                  <a:lnTo>
                    <a:pt x="2016" y="40"/>
                  </a:lnTo>
                  <a:lnTo>
                    <a:pt x="2016" y="40"/>
                  </a:lnTo>
                  <a:lnTo>
                    <a:pt x="2016" y="38"/>
                  </a:lnTo>
                  <a:lnTo>
                    <a:pt x="2016" y="38"/>
                  </a:lnTo>
                  <a:lnTo>
                    <a:pt x="2010" y="40"/>
                  </a:lnTo>
                  <a:lnTo>
                    <a:pt x="2010" y="40"/>
                  </a:lnTo>
                  <a:lnTo>
                    <a:pt x="2010" y="40"/>
                  </a:lnTo>
                  <a:lnTo>
                    <a:pt x="2010" y="40"/>
                  </a:lnTo>
                  <a:lnTo>
                    <a:pt x="2008" y="40"/>
                  </a:lnTo>
                  <a:lnTo>
                    <a:pt x="2008" y="40"/>
                  </a:lnTo>
                  <a:lnTo>
                    <a:pt x="2006" y="40"/>
                  </a:lnTo>
                  <a:lnTo>
                    <a:pt x="2006" y="40"/>
                  </a:lnTo>
                  <a:lnTo>
                    <a:pt x="2000" y="40"/>
                  </a:lnTo>
                  <a:lnTo>
                    <a:pt x="2000" y="40"/>
                  </a:lnTo>
                  <a:lnTo>
                    <a:pt x="1998" y="40"/>
                  </a:lnTo>
                  <a:lnTo>
                    <a:pt x="1998" y="40"/>
                  </a:lnTo>
                  <a:lnTo>
                    <a:pt x="1996" y="40"/>
                  </a:lnTo>
                  <a:lnTo>
                    <a:pt x="1996" y="40"/>
                  </a:lnTo>
                  <a:lnTo>
                    <a:pt x="1994" y="40"/>
                  </a:lnTo>
                  <a:lnTo>
                    <a:pt x="1994" y="40"/>
                  </a:lnTo>
                  <a:lnTo>
                    <a:pt x="1988" y="38"/>
                  </a:lnTo>
                  <a:lnTo>
                    <a:pt x="1988" y="38"/>
                  </a:lnTo>
                  <a:lnTo>
                    <a:pt x="1984" y="38"/>
                  </a:lnTo>
                  <a:lnTo>
                    <a:pt x="1984" y="38"/>
                  </a:lnTo>
                  <a:lnTo>
                    <a:pt x="1976" y="38"/>
                  </a:lnTo>
                  <a:lnTo>
                    <a:pt x="1976" y="38"/>
                  </a:lnTo>
                  <a:lnTo>
                    <a:pt x="1972" y="38"/>
                  </a:lnTo>
                  <a:lnTo>
                    <a:pt x="1972" y="38"/>
                  </a:lnTo>
                  <a:lnTo>
                    <a:pt x="1968" y="40"/>
                  </a:lnTo>
                  <a:lnTo>
                    <a:pt x="1968" y="40"/>
                  </a:lnTo>
                  <a:lnTo>
                    <a:pt x="1964" y="40"/>
                  </a:lnTo>
                  <a:lnTo>
                    <a:pt x="1964" y="40"/>
                  </a:lnTo>
                  <a:lnTo>
                    <a:pt x="1960" y="40"/>
                  </a:lnTo>
                  <a:lnTo>
                    <a:pt x="1960" y="40"/>
                  </a:lnTo>
                  <a:lnTo>
                    <a:pt x="1958" y="40"/>
                  </a:lnTo>
                  <a:lnTo>
                    <a:pt x="1958" y="40"/>
                  </a:lnTo>
                  <a:lnTo>
                    <a:pt x="1950" y="40"/>
                  </a:lnTo>
                  <a:lnTo>
                    <a:pt x="1950" y="40"/>
                  </a:lnTo>
                  <a:lnTo>
                    <a:pt x="1948" y="40"/>
                  </a:lnTo>
                  <a:lnTo>
                    <a:pt x="1948" y="40"/>
                  </a:lnTo>
                  <a:lnTo>
                    <a:pt x="1948" y="40"/>
                  </a:lnTo>
                  <a:lnTo>
                    <a:pt x="1948" y="40"/>
                  </a:lnTo>
                  <a:lnTo>
                    <a:pt x="1948" y="40"/>
                  </a:lnTo>
                  <a:lnTo>
                    <a:pt x="1948" y="40"/>
                  </a:lnTo>
                  <a:lnTo>
                    <a:pt x="1948" y="40"/>
                  </a:lnTo>
                  <a:lnTo>
                    <a:pt x="1948" y="40"/>
                  </a:lnTo>
                  <a:lnTo>
                    <a:pt x="1946" y="40"/>
                  </a:lnTo>
                  <a:lnTo>
                    <a:pt x="1946" y="40"/>
                  </a:lnTo>
                  <a:lnTo>
                    <a:pt x="1944" y="40"/>
                  </a:lnTo>
                  <a:lnTo>
                    <a:pt x="1944" y="40"/>
                  </a:lnTo>
                  <a:lnTo>
                    <a:pt x="1944" y="40"/>
                  </a:lnTo>
                  <a:lnTo>
                    <a:pt x="1944" y="40"/>
                  </a:lnTo>
                  <a:lnTo>
                    <a:pt x="1944" y="40"/>
                  </a:lnTo>
                  <a:lnTo>
                    <a:pt x="1944" y="40"/>
                  </a:lnTo>
                  <a:lnTo>
                    <a:pt x="1942" y="40"/>
                  </a:lnTo>
                  <a:lnTo>
                    <a:pt x="1942" y="40"/>
                  </a:lnTo>
                  <a:lnTo>
                    <a:pt x="1942" y="40"/>
                  </a:lnTo>
                  <a:lnTo>
                    <a:pt x="1942" y="40"/>
                  </a:lnTo>
                  <a:lnTo>
                    <a:pt x="1934" y="40"/>
                  </a:lnTo>
                  <a:lnTo>
                    <a:pt x="1934" y="40"/>
                  </a:lnTo>
                  <a:lnTo>
                    <a:pt x="1932" y="40"/>
                  </a:lnTo>
                  <a:lnTo>
                    <a:pt x="1932" y="40"/>
                  </a:lnTo>
                  <a:lnTo>
                    <a:pt x="1932" y="40"/>
                  </a:lnTo>
                  <a:lnTo>
                    <a:pt x="1932" y="40"/>
                  </a:lnTo>
                  <a:lnTo>
                    <a:pt x="1932" y="40"/>
                  </a:lnTo>
                  <a:lnTo>
                    <a:pt x="1928" y="40"/>
                  </a:lnTo>
                  <a:lnTo>
                    <a:pt x="1924" y="40"/>
                  </a:lnTo>
                  <a:lnTo>
                    <a:pt x="1924" y="40"/>
                  </a:lnTo>
                  <a:lnTo>
                    <a:pt x="1924" y="40"/>
                  </a:lnTo>
                  <a:lnTo>
                    <a:pt x="1924" y="40"/>
                  </a:lnTo>
                  <a:lnTo>
                    <a:pt x="1922" y="40"/>
                  </a:lnTo>
                  <a:lnTo>
                    <a:pt x="1922" y="40"/>
                  </a:lnTo>
                  <a:lnTo>
                    <a:pt x="1918" y="40"/>
                  </a:lnTo>
                  <a:lnTo>
                    <a:pt x="1918" y="40"/>
                  </a:lnTo>
                  <a:lnTo>
                    <a:pt x="1914" y="40"/>
                  </a:lnTo>
                  <a:lnTo>
                    <a:pt x="1914" y="40"/>
                  </a:lnTo>
                  <a:lnTo>
                    <a:pt x="1910" y="40"/>
                  </a:lnTo>
                  <a:lnTo>
                    <a:pt x="1910" y="40"/>
                  </a:lnTo>
                  <a:lnTo>
                    <a:pt x="1908" y="40"/>
                  </a:lnTo>
                  <a:lnTo>
                    <a:pt x="1908" y="40"/>
                  </a:lnTo>
                  <a:lnTo>
                    <a:pt x="1906" y="42"/>
                  </a:lnTo>
                  <a:lnTo>
                    <a:pt x="1906" y="42"/>
                  </a:lnTo>
                  <a:lnTo>
                    <a:pt x="1900" y="42"/>
                  </a:lnTo>
                  <a:lnTo>
                    <a:pt x="1900" y="42"/>
                  </a:lnTo>
                  <a:lnTo>
                    <a:pt x="1900" y="42"/>
                  </a:lnTo>
                  <a:lnTo>
                    <a:pt x="1900" y="42"/>
                  </a:lnTo>
                  <a:lnTo>
                    <a:pt x="1896" y="42"/>
                  </a:lnTo>
                  <a:lnTo>
                    <a:pt x="1896" y="42"/>
                  </a:lnTo>
                  <a:lnTo>
                    <a:pt x="1896" y="42"/>
                  </a:lnTo>
                  <a:lnTo>
                    <a:pt x="1896" y="42"/>
                  </a:lnTo>
                  <a:lnTo>
                    <a:pt x="1894" y="42"/>
                  </a:lnTo>
                  <a:lnTo>
                    <a:pt x="1894" y="42"/>
                  </a:lnTo>
                  <a:lnTo>
                    <a:pt x="1888" y="42"/>
                  </a:lnTo>
                  <a:lnTo>
                    <a:pt x="1888" y="42"/>
                  </a:lnTo>
                  <a:lnTo>
                    <a:pt x="1886" y="42"/>
                  </a:lnTo>
                  <a:lnTo>
                    <a:pt x="1886" y="42"/>
                  </a:lnTo>
                  <a:lnTo>
                    <a:pt x="1886" y="42"/>
                  </a:lnTo>
                  <a:lnTo>
                    <a:pt x="1886" y="42"/>
                  </a:lnTo>
                  <a:lnTo>
                    <a:pt x="1884" y="40"/>
                  </a:lnTo>
                  <a:lnTo>
                    <a:pt x="1884" y="40"/>
                  </a:lnTo>
                  <a:lnTo>
                    <a:pt x="1882" y="42"/>
                  </a:lnTo>
                  <a:lnTo>
                    <a:pt x="1882" y="42"/>
                  </a:lnTo>
                  <a:lnTo>
                    <a:pt x="1882" y="40"/>
                  </a:lnTo>
                  <a:lnTo>
                    <a:pt x="1882" y="40"/>
                  </a:lnTo>
                  <a:lnTo>
                    <a:pt x="1882" y="40"/>
                  </a:lnTo>
                  <a:lnTo>
                    <a:pt x="1882" y="40"/>
                  </a:lnTo>
                  <a:lnTo>
                    <a:pt x="1880" y="40"/>
                  </a:lnTo>
                  <a:lnTo>
                    <a:pt x="1880" y="40"/>
                  </a:lnTo>
                  <a:lnTo>
                    <a:pt x="1876" y="40"/>
                  </a:lnTo>
                  <a:lnTo>
                    <a:pt x="1876" y="40"/>
                  </a:lnTo>
                  <a:lnTo>
                    <a:pt x="1874" y="42"/>
                  </a:lnTo>
                  <a:lnTo>
                    <a:pt x="1874" y="42"/>
                  </a:lnTo>
                  <a:lnTo>
                    <a:pt x="1870" y="42"/>
                  </a:lnTo>
                  <a:lnTo>
                    <a:pt x="1870" y="42"/>
                  </a:lnTo>
                  <a:lnTo>
                    <a:pt x="1866" y="44"/>
                  </a:lnTo>
                  <a:lnTo>
                    <a:pt x="1866" y="44"/>
                  </a:lnTo>
                  <a:lnTo>
                    <a:pt x="1860" y="42"/>
                  </a:lnTo>
                  <a:lnTo>
                    <a:pt x="1860" y="42"/>
                  </a:lnTo>
                  <a:lnTo>
                    <a:pt x="1856" y="42"/>
                  </a:lnTo>
                  <a:lnTo>
                    <a:pt x="1856" y="42"/>
                  </a:lnTo>
                  <a:lnTo>
                    <a:pt x="1848" y="42"/>
                  </a:lnTo>
                  <a:lnTo>
                    <a:pt x="1848" y="42"/>
                  </a:lnTo>
                  <a:lnTo>
                    <a:pt x="1846" y="42"/>
                  </a:lnTo>
                  <a:lnTo>
                    <a:pt x="1846" y="42"/>
                  </a:lnTo>
                  <a:lnTo>
                    <a:pt x="1842" y="42"/>
                  </a:lnTo>
                  <a:lnTo>
                    <a:pt x="1842" y="42"/>
                  </a:lnTo>
                  <a:lnTo>
                    <a:pt x="1842" y="42"/>
                  </a:lnTo>
                  <a:lnTo>
                    <a:pt x="1842" y="42"/>
                  </a:lnTo>
                  <a:lnTo>
                    <a:pt x="1840" y="42"/>
                  </a:lnTo>
                  <a:lnTo>
                    <a:pt x="1840" y="42"/>
                  </a:lnTo>
                  <a:lnTo>
                    <a:pt x="1840" y="42"/>
                  </a:lnTo>
                  <a:lnTo>
                    <a:pt x="1840" y="42"/>
                  </a:lnTo>
                  <a:lnTo>
                    <a:pt x="1836" y="42"/>
                  </a:lnTo>
                  <a:lnTo>
                    <a:pt x="1832" y="42"/>
                  </a:lnTo>
                  <a:lnTo>
                    <a:pt x="1832" y="42"/>
                  </a:lnTo>
                  <a:lnTo>
                    <a:pt x="1832" y="38"/>
                  </a:lnTo>
                  <a:lnTo>
                    <a:pt x="1832" y="38"/>
                  </a:lnTo>
                  <a:lnTo>
                    <a:pt x="1830" y="38"/>
                  </a:lnTo>
                  <a:lnTo>
                    <a:pt x="1830" y="38"/>
                  </a:lnTo>
                  <a:lnTo>
                    <a:pt x="1828" y="40"/>
                  </a:lnTo>
                  <a:lnTo>
                    <a:pt x="1828" y="40"/>
                  </a:lnTo>
                  <a:lnTo>
                    <a:pt x="1826" y="40"/>
                  </a:lnTo>
                  <a:lnTo>
                    <a:pt x="1826" y="40"/>
                  </a:lnTo>
                  <a:lnTo>
                    <a:pt x="1820" y="40"/>
                  </a:lnTo>
                  <a:lnTo>
                    <a:pt x="1820" y="40"/>
                  </a:lnTo>
                  <a:lnTo>
                    <a:pt x="1820" y="40"/>
                  </a:lnTo>
                  <a:lnTo>
                    <a:pt x="1820" y="40"/>
                  </a:lnTo>
                  <a:lnTo>
                    <a:pt x="1816" y="38"/>
                  </a:lnTo>
                  <a:lnTo>
                    <a:pt x="1816" y="38"/>
                  </a:lnTo>
                  <a:lnTo>
                    <a:pt x="1814" y="38"/>
                  </a:lnTo>
                  <a:lnTo>
                    <a:pt x="1812" y="40"/>
                  </a:lnTo>
                  <a:lnTo>
                    <a:pt x="1812" y="40"/>
                  </a:lnTo>
                  <a:lnTo>
                    <a:pt x="1812" y="42"/>
                  </a:lnTo>
                  <a:lnTo>
                    <a:pt x="1812" y="42"/>
                  </a:lnTo>
                  <a:lnTo>
                    <a:pt x="1804" y="42"/>
                  </a:lnTo>
                  <a:lnTo>
                    <a:pt x="1804" y="42"/>
                  </a:lnTo>
                  <a:lnTo>
                    <a:pt x="1798" y="42"/>
                  </a:lnTo>
                  <a:lnTo>
                    <a:pt x="1798" y="42"/>
                  </a:lnTo>
                  <a:lnTo>
                    <a:pt x="1790" y="44"/>
                  </a:lnTo>
                  <a:lnTo>
                    <a:pt x="1790" y="44"/>
                  </a:lnTo>
                  <a:lnTo>
                    <a:pt x="1786" y="44"/>
                  </a:lnTo>
                  <a:lnTo>
                    <a:pt x="1782" y="44"/>
                  </a:lnTo>
                  <a:lnTo>
                    <a:pt x="1782" y="44"/>
                  </a:lnTo>
                  <a:lnTo>
                    <a:pt x="1778" y="44"/>
                  </a:lnTo>
                  <a:lnTo>
                    <a:pt x="1778" y="44"/>
                  </a:lnTo>
                  <a:lnTo>
                    <a:pt x="1774" y="44"/>
                  </a:lnTo>
                  <a:lnTo>
                    <a:pt x="1774" y="44"/>
                  </a:lnTo>
                  <a:lnTo>
                    <a:pt x="1772" y="44"/>
                  </a:lnTo>
                  <a:lnTo>
                    <a:pt x="1768" y="44"/>
                  </a:lnTo>
                  <a:lnTo>
                    <a:pt x="1768" y="44"/>
                  </a:lnTo>
                  <a:lnTo>
                    <a:pt x="1766" y="44"/>
                  </a:lnTo>
                  <a:lnTo>
                    <a:pt x="1766" y="44"/>
                  </a:lnTo>
                  <a:lnTo>
                    <a:pt x="1762" y="44"/>
                  </a:lnTo>
                  <a:lnTo>
                    <a:pt x="1762" y="44"/>
                  </a:lnTo>
                  <a:lnTo>
                    <a:pt x="1756" y="44"/>
                  </a:lnTo>
                  <a:lnTo>
                    <a:pt x="1756" y="44"/>
                  </a:lnTo>
                  <a:lnTo>
                    <a:pt x="1752" y="44"/>
                  </a:lnTo>
                  <a:lnTo>
                    <a:pt x="1752" y="44"/>
                  </a:lnTo>
                  <a:lnTo>
                    <a:pt x="1748" y="44"/>
                  </a:lnTo>
                  <a:lnTo>
                    <a:pt x="1748" y="44"/>
                  </a:lnTo>
                  <a:lnTo>
                    <a:pt x="1746" y="44"/>
                  </a:lnTo>
                  <a:lnTo>
                    <a:pt x="1746" y="44"/>
                  </a:lnTo>
                  <a:lnTo>
                    <a:pt x="1744" y="44"/>
                  </a:lnTo>
                  <a:lnTo>
                    <a:pt x="1744" y="44"/>
                  </a:lnTo>
                  <a:lnTo>
                    <a:pt x="1742" y="44"/>
                  </a:lnTo>
                  <a:lnTo>
                    <a:pt x="1742" y="44"/>
                  </a:lnTo>
                  <a:lnTo>
                    <a:pt x="1738" y="44"/>
                  </a:lnTo>
                  <a:lnTo>
                    <a:pt x="1738" y="44"/>
                  </a:lnTo>
                  <a:lnTo>
                    <a:pt x="1734" y="44"/>
                  </a:lnTo>
                  <a:lnTo>
                    <a:pt x="1734" y="44"/>
                  </a:lnTo>
                  <a:lnTo>
                    <a:pt x="1734" y="44"/>
                  </a:lnTo>
                  <a:lnTo>
                    <a:pt x="1734" y="44"/>
                  </a:lnTo>
                  <a:lnTo>
                    <a:pt x="1732" y="44"/>
                  </a:lnTo>
                  <a:lnTo>
                    <a:pt x="1732" y="44"/>
                  </a:lnTo>
                  <a:lnTo>
                    <a:pt x="1724" y="44"/>
                  </a:lnTo>
                  <a:lnTo>
                    <a:pt x="1718" y="46"/>
                  </a:lnTo>
                  <a:lnTo>
                    <a:pt x="1718" y="46"/>
                  </a:lnTo>
                  <a:lnTo>
                    <a:pt x="1718" y="44"/>
                  </a:lnTo>
                  <a:lnTo>
                    <a:pt x="1718" y="44"/>
                  </a:lnTo>
                  <a:lnTo>
                    <a:pt x="1716" y="44"/>
                  </a:lnTo>
                  <a:lnTo>
                    <a:pt x="1716" y="44"/>
                  </a:lnTo>
                  <a:lnTo>
                    <a:pt x="1706" y="44"/>
                  </a:lnTo>
                  <a:lnTo>
                    <a:pt x="1706" y="44"/>
                  </a:lnTo>
                  <a:lnTo>
                    <a:pt x="1702" y="44"/>
                  </a:lnTo>
                  <a:lnTo>
                    <a:pt x="1702" y="44"/>
                  </a:lnTo>
                  <a:lnTo>
                    <a:pt x="1698" y="44"/>
                  </a:lnTo>
                  <a:lnTo>
                    <a:pt x="1698" y="44"/>
                  </a:lnTo>
                  <a:lnTo>
                    <a:pt x="1694" y="44"/>
                  </a:lnTo>
                  <a:lnTo>
                    <a:pt x="1694" y="44"/>
                  </a:lnTo>
                  <a:lnTo>
                    <a:pt x="1694" y="44"/>
                  </a:lnTo>
                  <a:lnTo>
                    <a:pt x="1694" y="44"/>
                  </a:lnTo>
                  <a:lnTo>
                    <a:pt x="1690" y="44"/>
                  </a:lnTo>
                  <a:lnTo>
                    <a:pt x="1690" y="44"/>
                  </a:lnTo>
                  <a:lnTo>
                    <a:pt x="1686" y="44"/>
                  </a:lnTo>
                  <a:lnTo>
                    <a:pt x="1686" y="44"/>
                  </a:lnTo>
                  <a:lnTo>
                    <a:pt x="1686" y="44"/>
                  </a:lnTo>
                  <a:lnTo>
                    <a:pt x="1686" y="44"/>
                  </a:lnTo>
                  <a:lnTo>
                    <a:pt x="1682" y="44"/>
                  </a:lnTo>
                  <a:lnTo>
                    <a:pt x="1682" y="44"/>
                  </a:lnTo>
                  <a:lnTo>
                    <a:pt x="1678" y="44"/>
                  </a:lnTo>
                  <a:lnTo>
                    <a:pt x="1678" y="44"/>
                  </a:lnTo>
                  <a:lnTo>
                    <a:pt x="1672" y="44"/>
                  </a:lnTo>
                  <a:lnTo>
                    <a:pt x="1672" y="44"/>
                  </a:lnTo>
                  <a:lnTo>
                    <a:pt x="1670" y="44"/>
                  </a:lnTo>
                  <a:lnTo>
                    <a:pt x="1670" y="44"/>
                  </a:lnTo>
                  <a:lnTo>
                    <a:pt x="1668" y="44"/>
                  </a:lnTo>
                  <a:lnTo>
                    <a:pt x="1668" y="44"/>
                  </a:lnTo>
                  <a:lnTo>
                    <a:pt x="1668" y="44"/>
                  </a:lnTo>
                  <a:lnTo>
                    <a:pt x="1668" y="44"/>
                  </a:lnTo>
                  <a:lnTo>
                    <a:pt x="1664" y="44"/>
                  </a:lnTo>
                  <a:lnTo>
                    <a:pt x="1664" y="44"/>
                  </a:lnTo>
                  <a:lnTo>
                    <a:pt x="1658" y="46"/>
                  </a:lnTo>
                  <a:lnTo>
                    <a:pt x="1652" y="46"/>
                  </a:lnTo>
                  <a:lnTo>
                    <a:pt x="1652" y="46"/>
                  </a:lnTo>
                  <a:lnTo>
                    <a:pt x="1652" y="46"/>
                  </a:lnTo>
                  <a:lnTo>
                    <a:pt x="1652" y="46"/>
                  </a:lnTo>
                  <a:lnTo>
                    <a:pt x="1650" y="46"/>
                  </a:lnTo>
                  <a:lnTo>
                    <a:pt x="1650" y="46"/>
                  </a:lnTo>
                  <a:lnTo>
                    <a:pt x="1642" y="44"/>
                  </a:lnTo>
                  <a:lnTo>
                    <a:pt x="1642" y="44"/>
                  </a:lnTo>
                  <a:lnTo>
                    <a:pt x="1638" y="44"/>
                  </a:lnTo>
                  <a:lnTo>
                    <a:pt x="1638" y="44"/>
                  </a:lnTo>
                  <a:lnTo>
                    <a:pt x="1634" y="46"/>
                  </a:lnTo>
                  <a:lnTo>
                    <a:pt x="1634" y="46"/>
                  </a:lnTo>
                  <a:lnTo>
                    <a:pt x="1626" y="46"/>
                  </a:lnTo>
                  <a:lnTo>
                    <a:pt x="1626" y="46"/>
                  </a:lnTo>
                  <a:lnTo>
                    <a:pt x="1622" y="46"/>
                  </a:lnTo>
                  <a:lnTo>
                    <a:pt x="1622" y="46"/>
                  </a:lnTo>
                  <a:lnTo>
                    <a:pt x="1620" y="44"/>
                  </a:lnTo>
                  <a:lnTo>
                    <a:pt x="1620" y="44"/>
                  </a:lnTo>
                  <a:lnTo>
                    <a:pt x="1612" y="44"/>
                  </a:lnTo>
                  <a:lnTo>
                    <a:pt x="1612" y="44"/>
                  </a:lnTo>
                  <a:lnTo>
                    <a:pt x="1608" y="44"/>
                  </a:lnTo>
                  <a:lnTo>
                    <a:pt x="1608" y="44"/>
                  </a:lnTo>
                  <a:lnTo>
                    <a:pt x="1600" y="46"/>
                  </a:lnTo>
                  <a:lnTo>
                    <a:pt x="1600" y="46"/>
                  </a:lnTo>
                  <a:lnTo>
                    <a:pt x="1596" y="46"/>
                  </a:lnTo>
                  <a:lnTo>
                    <a:pt x="1596" y="46"/>
                  </a:lnTo>
                  <a:lnTo>
                    <a:pt x="1592" y="46"/>
                  </a:lnTo>
                  <a:lnTo>
                    <a:pt x="1592" y="46"/>
                  </a:lnTo>
                  <a:lnTo>
                    <a:pt x="1588" y="46"/>
                  </a:lnTo>
                  <a:lnTo>
                    <a:pt x="1588" y="46"/>
                  </a:lnTo>
                  <a:lnTo>
                    <a:pt x="1586" y="46"/>
                  </a:lnTo>
                  <a:lnTo>
                    <a:pt x="1586" y="46"/>
                  </a:lnTo>
                  <a:lnTo>
                    <a:pt x="1584" y="46"/>
                  </a:lnTo>
                  <a:lnTo>
                    <a:pt x="1584" y="46"/>
                  </a:lnTo>
                  <a:lnTo>
                    <a:pt x="1580" y="46"/>
                  </a:lnTo>
                  <a:lnTo>
                    <a:pt x="1580" y="46"/>
                  </a:lnTo>
                  <a:lnTo>
                    <a:pt x="1580" y="46"/>
                  </a:lnTo>
                  <a:lnTo>
                    <a:pt x="1580" y="46"/>
                  </a:lnTo>
                  <a:lnTo>
                    <a:pt x="1576" y="46"/>
                  </a:lnTo>
                  <a:lnTo>
                    <a:pt x="1570" y="48"/>
                  </a:lnTo>
                  <a:lnTo>
                    <a:pt x="1570" y="48"/>
                  </a:lnTo>
                  <a:lnTo>
                    <a:pt x="1568" y="46"/>
                  </a:lnTo>
                  <a:lnTo>
                    <a:pt x="1568" y="46"/>
                  </a:lnTo>
                  <a:lnTo>
                    <a:pt x="1566" y="48"/>
                  </a:lnTo>
                  <a:lnTo>
                    <a:pt x="1566" y="48"/>
                  </a:lnTo>
                  <a:lnTo>
                    <a:pt x="1560" y="48"/>
                  </a:lnTo>
                  <a:lnTo>
                    <a:pt x="1560" y="48"/>
                  </a:lnTo>
                  <a:lnTo>
                    <a:pt x="1560" y="48"/>
                  </a:lnTo>
                  <a:lnTo>
                    <a:pt x="1560" y="48"/>
                  </a:lnTo>
                  <a:lnTo>
                    <a:pt x="1558" y="46"/>
                  </a:lnTo>
                  <a:lnTo>
                    <a:pt x="1558" y="46"/>
                  </a:lnTo>
                  <a:lnTo>
                    <a:pt x="1554" y="44"/>
                  </a:lnTo>
                  <a:lnTo>
                    <a:pt x="1554" y="44"/>
                  </a:lnTo>
                  <a:lnTo>
                    <a:pt x="1550" y="46"/>
                  </a:lnTo>
                  <a:lnTo>
                    <a:pt x="1550" y="46"/>
                  </a:lnTo>
                  <a:lnTo>
                    <a:pt x="1546" y="46"/>
                  </a:lnTo>
                  <a:lnTo>
                    <a:pt x="1546" y="46"/>
                  </a:lnTo>
                  <a:lnTo>
                    <a:pt x="1544" y="46"/>
                  </a:lnTo>
                  <a:lnTo>
                    <a:pt x="1544" y="46"/>
                  </a:lnTo>
                  <a:lnTo>
                    <a:pt x="1540" y="48"/>
                  </a:lnTo>
                  <a:lnTo>
                    <a:pt x="1540" y="48"/>
                  </a:lnTo>
                  <a:lnTo>
                    <a:pt x="1538" y="46"/>
                  </a:lnTo>
                  <a:lnTo>
                    <a:pt x="1538" y="46"/>
                  </a:lnTo>
                  <a:lnTo>
                    <a:pt x="1536" y="44"/>
                  </a:lnTo>
                  <a:lnTo>
                    <a:pt x="1536" y="44"/>
                  </a:lnTo>
                  <a:lnTo>
                    <a:pt x="1534" y="44"/>
                  </a:lnTo>
                  <a:lnTo>
                    <a:pt x="1534" y="44"/>
                  </a:lnTo>
                  <a:lnTo>
                    <a:pt x="1532" y="44"/>
                  </a:lnTo>
                  <a:lnTo>
                    <a:pt x="1532" y="44"/>
                  </a:lnTo>
                  <a:lnTo>
                    <a:pt x="1532" y="44"/>
                  </a:lnTo>
                  <a:lnTo>
                    <a:pt x="1532" y="44"/>
                  </a:lnTo>
                  <a:lnTo>
                    <a:pt x="1526" y="46"/>
                  </a:lnTo>
                  <a:lnTo>
                    <a:pt x="1526" y="46"/>
                  </a:lnTo>
                  <a:lnTo>
                    <a:pt x="1520" y="46"/>
                  </a:lnTo>
                  <a:lnTo>
                    <a:pt x="1520" y="46"/>
                  </a:lnTo>
                  <a:lnTo>
                    <a:pt x="1518" y="46"/>
                  </a:lnTo>
                  <a:lnTo>
                    <a:pt x="1518" y="46"/>
                  </a:lnTo>
                  <a:lnTo>
                    <a:pt x="1516" y="46"/>
                  </a:lnTo>
                  <a:lnTo>
                    <a:pt x="1516" y="46"/>
                  </a:lnTo>
                  <a:lnTo>
                    <a:pt x="1514" y="46"/>
                  </a:lnTo>
                  <a:lnTo>
                    <a:pt x="1514" y="46"/>
                  </a:lnTo>
                  <a:lnTo>
                    <a:pt x="1514" y="46"/>
                  </a:lnTo>
                  <a:lnTo>
                    <a:pt x="1514" y="46"/>
                  </a:lnTo>
                  <a:lnTo>
                    <a:pt x="1512" y="46"/>
                  </a:lnTo>
                  <a:lnTo>
                    <a:pt x="1512" y="46"/>
                  </a:lnTo>
                  <a:lnTo>
                    <a:pt x="1506" y="44"/>
                  </a:lnTo>
                  <a:lnTo>
                    <a:pt x="1504" y="46"/>
                  </a:lnTo>
                  <a:lnTo>
                    <a:pt x="1504" y="46"/>
                  </a:lnTo>
                  <a:lnTo>
                    <a:pt x="1500" y="46"/>
                  </a:lnTo>
                  <a:lnTo>
                    <a:pt x="1500" y="46"/>
                  </a:lnTo>
                  <a:lnTo>
                    <a:pt x="1492" y="46"/>
                  </a:lnTo>
                  <a:lnTo>
                    <a:pt x="1492" y="46"/>
                  </a:lnTo>
                  <a:lnTo>
                    <a:pt x="1492" y="46"/>
                  </a:lnTo>
                  <a:lnTo>
                    <a:pt x="1492" y="46"/>
                  </a:lnTo>
                  <a:lnTo>
                    <a:pt x="1490" y="46"/>
                  </a:lnTo>
                  <a:lnTo>
                    <a:pt x="1490" y="46"/>
                  </a:lnTo>
                  <a:lnTo>
                    <a:pt x="1488" y="46"/>
                  </a:lnTo>
                  <a:lnTo>
                    <a:pt x="1488" y="46"/>
                  </a:lnTo>
                  <a:lnTo>
                    <a:pt x="1486" y="46"/>
                  </a:lnTo>
                  <a:lnTo>
                    <a:pt x="1486" y="46"/>
                  </a:lnTo>
                  <a:lnTo>
                    <a:pt x="1484" y="46"/>
                  </a:lnTo>
                  <a:lnTo>
                    <a:pt x="1484" y="46"/>
                  </a:lnTo>
                  <a:lnTo>
                    <a:pt x="1480" y="46"/>
                  </a:lnTo>
                  <a:lnTo>
                    <a:pt x="1480" y="46"/>
                  </a:lnTo>
                  <a:lnTo>
                    <a:pt x="1480" y="44"/>
                  </a:lnTo>
                  <a:lnTo>
                    <a:pt x="1480" y="44"/>
                  </a:lnTo>
                  <a:lnTo>
                    <a:pt x="1476" y="44"/>
                  </a:lnTo>
                  <a:lnTo>
                    <a:pt x="1476" y="44"/>
                  </a:lnTo>
                  <a:lnTo>
                    <a:pt x="1470" y="46"/>
                  </a:lnTo>
                  <a:lnTo>
                    <a:pt x="1470" y="46"/>
                  </a:lnTo>
                  <a:lnTo>
                    <a:pt x="1466" y="44"/>
                  </a:lnTo>
                  <a:lnTo>
                    <a:pt x="1466" y="44"/>
                  </a:lnTo>
                  <a:lnTo>
                    <a:pt x="1464" y="44"/>
                  </a:lnTo>
                  <a:lnTo>
                    <a:pt x="1464" y="44"/>
                  </a:lnTo>
                  <a:lnTo>
                    <a:pt x="1462" y="44"/>
                  </a:lnTo>
                  <a:lnTo>
                    <a:pt x="1462" y="44"/>
                  </a:lnTo>
                  <a:lnTo>
                    <a:pt x="1458" y="44"/>
                  </a:lnTo>
                  <a:lnTo>
                    <a:pt x="1458" y="44"/>
                  </a:lnTo>
                  <a:lnTo>
                    <a:pt x="1456" y="44"/>
                  </a:lnTo>
                  <a:lnTo>
                    <a:pt x="1456" y="44"/>
                  </a:lnTo>
                  <a:lnTo>
                    <a:pt x="1452" y="44"/>
                  </a:lnTo>
                  <a:lnTo>
                    <a:pt x="1452" y="44"/>
                  </a:lnTo>
                  <a:lnTo>
                    <a:pt x="1450" y="44"/>
                  </a:lnTo>
                  <a:lnTo>
                    <a:pt x="1450" y="44"/>
                  </a:lnTo>
                  <a:lnTo>
                    <a:pt x="1442" y="44"/>
                  </a:lnTo>
                  <a:lnTo>
                    <a:pt x="1442" y="44"/>
                  </a:lnTo>
                  <a:lnTo>
                    <a:pt x="1438" y="42"/>
                  </a:lnTo>
                  <a:lnTo>
                    <a:pt x="1438" y="42"/>
                  </a:lnTo>
                  <a:lnTo>
                    <a:pt x="1434" y="42"/>
                  </a:lnTo>
                  <a:lnTo>
                    <a:pt x="1434" y="42"/>
                  </a:lnTo>
                  <a:lnTo>
                    <a:pt x="1430" y="44"/>
                  </a:lnTo>
                  <a:lnTo>
                    <a:pt x="1430" y="44"/>
                  </a:lnTo>
                  <a:lnTo>
                    <a:pt x="1430" y="44"/>
                  </a:lnTo>
                  <a:lnTo>
                    <a:pt x="1430" y="44"/>
                  </a:lnTo>
                  <a:lnTo>
                    <a:pt x="1430" y="44"/>
                  </a:lnTo>
                  <a:lnTo>
                    <a:pt x="1430" y="44"/>
                  </a:lnTo>
                  <a:lnTo>
                    <a:pt x="1424" y="42"/>
                  </a:lnTo>
                  <a:lnTo>
                    <a:pt x="1424" y="42"/>
                  </a:lnTo>
                  <a:lnTo>
                    <a:pt x="1420" y="44"/>
                  </a:lnTo>
                  <a:lnTo>
                    <a:pt x="1420" y="44"/>
                  </a:lnTo>
                  <a:lnTo>
                    <a:pt x="1414" y="42"/>
                  </a:lnTo>
                  <a:lnTo>
                    <a:pt x="1414" y="42"/>
                  </a:lnTo>
                  <a:lnTo>
                    <a:pt x="1412" y="44"/>
                  </a:lnTo>
                  <a:lnTo>
                    <a:pt x="1412" y="44"/>
                  </a:lnTo>
                  <a:lnTo>
                    <a:pt x="1406" y="42"/>
                  </a:lnTo>
                  <a:lnTo>
                    <a:pt x="1406" y="42"/>
                  </a:lnTo>
                  <a:lnTo>
                    <a:pt x="1398" y="42"/>
                  </a:lnTo>
                  <a:lnTo>
                    <a:pt x="1398" y="42"/>
                  </a:lnTo>
                  <a:lnTo>
                    <a:pt x="1396" y="44"/>
                  </a:lnTo>
                  <a:lnTo>
                    <a:pt x="1396" y="44"/>
                  </a:lnTo>
                  <a:lnTo>
                    <a:pt x="1394" y="42"/>
                  </a:lnTo>
                  <a:lnTo>
                    <a:pt x="1394" y="42"/>
                  </a:lnTo>
                  <a:lnTo>
                    <a:pt x="1394" y="42"/>
                  </a:lnTo>
                  <a:lnTo>
                    <a:pt x="1394" y="42"/>
                  </a:lnTo>
                  <a:lnTo>
                    <a:pt x="1390" y="44"/>
                  </a:lnTo>
                  <a:lnTo>
                    <a:pt x="1386" y="44"/>
                  </a:lnTo>
                  <a:lnTo>
                    <a:pt x="1386" y="44"/>
                  </a:lnTo>
                  <a:lnTo>
                    <a:pt x="1384" y="44"/>
                  </a:lnTo>
                  <a:lnTo>
                    <a:pt x="1384" y="44"/>
                  </a:lnTo>
                  <a:lnTo>
                    <a:pt x="1380" y="44"/>
                  </a:lnTo>
                  <a:lnTo>
                    <a:pt x="1380" y="44"/>
                  </a:lnTo>
                  <a:lnTo>
                    <a:pt x="1378" y="44"/>
                  </a:lnTo>
                  <a:lnTo>
                    <a:pt x="1378" y="44"/>
                  </a:lnTo>
                  <a:lnTo>
                    <a:pt x="1374" y="44"/>
                  </a:lnTo>
                  <a:lnTo>
                    <a:pt x="1374" y="44"/>
                  </a:lnTo>
                  <a:lnTo>
                    <a:pt x="1372" y="44"/>
                  </a:lnTo>
                  <a:lnTo>
                    <a:pt x="1372" y="44"/>
                  </a:lnTo>
                  <a:lnTo>
                    <a:pt x="1370" y="44"/>
                  </a:lnTo>
                  <a:lnTo>
                    <a:pt x="1370" y="44"/>
                  </a:lnTo>
                  <a:lnTo>
                    <a:pt x="1366" y="44"/>
                  </a:lnTo>
                  <a:lnTo>
                    <a:pt x="1366" y="44"/>
                  </a:lnTo>
                  <a:lnTo>
                    <a:pt x="1364" y="44"/>
                  </a:lnTo>
                  <a:lnTo>
                    <a:pt x="1364" y="44"/>
                  </a:lnTo>
                  <a:lnTo>
                    <a:pt x="1362" y="44"/>
                  </a:lnTo>
                  <a:lnTo>
                    <a:pt x="1362" y="44"/>
                  </a:lnTo>
                  <a:lnTo>
                    <a:pt x="1354" y="44"/>
                  </a:lnTo>
                  <a:lnTo>
                    <a:pt x="1354" y="44"/>
                  </a:lnTo>
                  <a:lnTo>
                    <a:pt x="1350" y="44"/>
                  </a:lnTo>
                  <a:lnTo>
                    <a:pt x="1350" y="44"/>
                  </a:lnTo>
                  <a:lnTo>
                    <a:pt x="1348" y="44"/>
                  </a:lnTo>
                  <a:lnTo>
                    <a:pt x="1348" y="44"/>
                  </a:lnTo>
                  <a:lnTo>
                    <a:pt x="1344" y="44"/>
                  </a:lnTo>
                  <a:lnTo>
                    <a:pt x="1344" y="44"/>
                  </a:lnTo>
                  <a:lnTo>
                    <a:pt x="1340" y="46"/>
                  </a:lnTo>
                  <a:lnTo>
                    <a:pt x="1340" y="46"/>
                  </a:lnTo>
                  <a:lnTo>
                    <a:pt x="1336" y="46"/>
                  </a:lnTo>
                  <a:lnTo>
                    <a:pt x="1336" y="46"/>
                  </a:lnTo>
                  <a:lnTo>
                    <a:pt x="1328" y="46"/>
                  </a:lnTo>
                  <a:lnTo>
                    <a:pt x="1328" y="46"/>
                  </a:lnTo>
                  <a:lnTo>
                    <a:pt x="1326" y="44"/>
                  </a:lnTo>
                  <a:lnTo>
                    <a:pt x="1326" y="44"/>
                  </a:lnTo>
                  <a:lnTo>
                    <a:pt x="1318" y="44"/>
                  </a:lnTo>
                  <a:lnTo>
                    <a:pt x="1318" y="44"/>
                  </a:lnTo>
                  <a:lnTo>
                    <a:pt x="1316" y="44"/>
                  </a:lnTo>
                  <a:lnTo>
                    <a:pt x="1316" y="44"/>
                  </a:lnTo>
                  <a:lnTo>
                    <a:pt x="1312" y="44"/>
                  </a:lnTo>
                  <a:lnTo>
                    <a:pt x="1312" y="44"/>
                  </a:lnTo>
                  <a:lnTo>
                    <a:pt x="1306" y="46"/>
                  </a:lnTo>
                  <a:lnTo>
                    <a:pt x="1306" y="46"/>
                  </a:lnTo>
                  <a:lnTo>
                    <a:pt x="1302" y="46"/>
                  </a:lnTo>
                  <a:lnTo>
                    <a:pt x="1296" y="46"/>
                  </a:lnTo>
                  <a:lnTo>
                    <a:pt x="1296" y="46"/>
                  </a:lnTo>
                  <a:lnTo>
                    <a:pt x="1290" y="46"/>
                  </a:lnTo>
                  <a:lnTo>
                    <a:pt x="1290" y="46"/>
                  </a:lnTo>
                  <a:lnTo>
                    <a:pt x="1288" y="46"/>
                  </a:lnTo>
                  <a:lnTo>
                    <a:pt x="1288" y="46"/>
                  </a:lnTo>
                  <a:lnTo>
                    <a:pt x="1284" y="44"/>
                  </a:lnTo>
                  <a:lnTo>
                    <a:pt x="1284" y="44"/>
                  </a:lnTo>
                  <a:lnTo>
                    <a:pt x="1282" y="46"/>
                  </a:lnTo>
                  <a:lnTo>
                    <a:pt x="1282" y="46"/>
                  </a:lnTo>
                  <a:lnTo>
                    <a:pt x="1276" y="46"/>
                  </a:lnTo>
                  <a:lnTo>
                    <a:pt x="1276" y="46"/>
                  </a:lnTo>
                  <a:lnTo>
                    <a:pt x="1274" y="46"/>
                  </a:lnTo>
                  <a:lnTo>
                    <a:pt x="1274" y="46"/>
                  </a:lnTo>
                  <a:lnTo>
                    <a:pt x="1272" y="46"/>
                  </a:lnTo>
                  <a:lnTo>
                    <a:pt x="1272" y="46"/>
                  </a:lnTo>
                  <a:lnTo>
                    <a:pt x="1266" y="44"/>
                  </a:lnTo>
                  <a:lnTo>
                    <a:pt x="1266" y="44"/>
                  </a:lnTo>
                  <a:lnTo>
                    <a:pt x="1262" y="44"/>
                  </a:lnTo>
                  <a:lnTo>
                    <a:pt x="1262" y="44"/>
                  </a:lnTo>
                  <a:lnTo>
                    <a:pt x="1260" y="44"/>
                  </a:lnTo>
                  <a:lnTo>
                    <a:pt x="1260" y="44"/>
                  </a:lnTo>
                  <a:lnTo>
                    <a:pt x="1258" y="46"/>
                  </a:lnTo>
                  <a:lnTo>
                    <a:pt x="1258" y="46"/>
                  </a:lnTo>
                  <a:lnTo>
                    <a:pt x="1254" y="46"/>
                  </a:lnTo>
                  <a:lnTo>
                    <a:pt x="1254" y="46"/>
                  </a:lnTo>
                  <a:lnTo>
                    <a:pt x="1250" y="48"/>
                  </a:lnTo>
                  <a:lnTo>
                    <a:pt x="1250" y="48"/>
                  </a:lnTo>
                  <a:lnTo>
                    <a:pt x="1248" y="46"/>
                  </a:lnTo>
                  <a:lnTo>
                    <a:pt x="1248" y="46"/>
                  </a:lnTo>
                  <a:lnTo>
                    <a:pt x="1248" y="48"/>
                  </a:lnTo>
                  <a:lnTo>
                    <a:pt x="1248" y="48"/>
                  </a:lnTo>
                  <a:lnTo>
                    <a:pt x="1246" y="46"/>
                  </a:lnTo>
                  <a:lnTo>
                    <a:pt x="1246" y="46"/>
                  </a:lnTo>
                  <a:lnTo>
                    <a:pt x="1244" y="46"/>
                  </a:lnTo>
                  <a:lnTo>
                    <a:pt x="1244" y="46"/>
                  </a:lnTo>
                  <a:lnTo>
                    <a:pt x="1240" y="48"/>
                  </a:lnTo>
                  <a:lnTo>
                    <a:pt x="1240" y="48"/>
                  </a:lnTo>
                  <a:lnTo>
                    <a:pt x="1236" y="44"/>
                  </a:lnTo>
                  <a:lnTo>
                    <a:pt x="1236" y="44"/>
                  </a:lnTo>
                  <a:lnTo>
                    <a:pt x="1230" y="46"/>
                  </a:lnTo>
                  <a:lnTo>
                    <a:pt x="1224" y="46"/>
                  </a:lnTo>
                  <a:lnTo>
                    <a:pt x="1224" y="46"/>
                  </a:lnTo>
                  <a:lnTo>
                    <a:pt x="1222" y="46"/>
                  </a:lnTo>
                  <a:lnTo>
                    <a:pt x="1218" y="46"/>
                  </a:lnTo>
                  <a:lnTo>
                    <a:pt x="1218" y="46"/>
                  </a:lnTo>
                  <a:lnTo>
                    <a:pt x="1216" y="44"/>
                  </a:lnTo>
                  <a:lnTo>
                    <a:pt x="1214" y="44"/>
                  </a:lnTo>
                  <a:lnTo>
                    <a:pt x="1214" y="44"/>
                  </a:lnTo>
                  <a:lnTo>
                    <a:pt x="1204" y="44"/>
                  </a:lnTo>
                  <a:lnTo>
                    <a:pt x="1204" y="44"/>
                  </a:lnTo>
                  <a:lnTo>
                    <a:pt x="1200" y="42"/>
                  </a:lnTo>
                  <a:lnTo>
                    <a:pt x="1200" y="42"/>
                  </a:lnTo>
                  <a:lnTo>
                    <a:pt x="1196" y="42"/>
                  </a:lnTo>
                  <a:lnTo>
                    <a:pt x="1196" y="42"/>
                  </a:lnTo>
                  <a:lnTo>
                    <a:pt x="1188" y="44"/>
                  </a:lnTo>
                  <a:lnTo>
                    <a:pt x="1188" y="44"/>
                  </a:lnTo>
                  <a:lnTo>
                    <a:pt x="1186" y="44"/>
                  </a:lnTo>
                  <a:lnTo>
                    <a:pt x="1186" y="44"/>
                  </a:lnTo>
                  <a:lnTo>
                    <a:pt x="1180" y="44"/>
                  </a:lnTo>
                  <a:lnTo>
                    <a:pt x="1180" y="44"/>
                  </a:lnTo>
                  <a:lnTo>
                    <a:pt x="1180" y="42"/>
                  </a:lnTo>
                  <a:lnTo>
                    <a:pt x="1180" y="42"/>
                  </a:lnTo>
                  <a:lnTo>
                    <a:pt x="1176" y="42"/>
                  </a:lnTo>
                  <a:lnTo>
                    <a:pt x="1176" y="42"/>
                  </a:lnTo>
                  <a:lnTo>
                    <a:pt x="1174" y="42"/>
                  </a:lnTo>
                  <a:lnTo>
                    <a:pt x="1174" y="42"/>
                  </a:lnTo>
                  <a:lnTo>
                    <a:pt x="1170" y="44"/>
                  </a:lnTo>
                  <a:lnTo>
                    <a:pt x="1170" y="44"/>
                  </a:lnTo>
                  <a:lnTo>
                    <a:pt x="1164" y="42"/>
                  </a:lnTo>
                  <a:lnTo>
                    <a:pt x="1164" y="42"/>
                  </a:lnTo>
                  <a:lnTo>
                    <a:pt x="1156" y="42"/>
                  </a:lnTo>
                  <a:lnTo>
                    <a:pt x="1156" y="42"/>
                  </a:lnTo>
                  <a:lnTo>
                    <a:pt x="1152" y="42"/>
                  </a:lnTo>
                  <a:lnTo>
                    <a:pt x="1152" y="42"/>
                  </a:lnTo>
                  <a:lnTo>
                    <a:pt x="1148" y="44"/>
                  </a:lnTo>
                  <a:lnTo>
                    <a:pt x="1148" y="44"/>
                  </a:lnTo>
                  <a:lnTo>
                    <a:pt x="1146" y="44"/>
                  </a:lnTo>
                  <a:lnTo>
                    <a:pt x="1144" y="44"/>
                  </a:lnTo>
                  <a:lnTo>
                    <a:pt x="1142" y="44"/>
                  </a:lnTo>
                  <a:lnTo>
                    <a:pt x="1142" y="44"/>
                  </a:lnTo>
                  <a:lnTo>
                    <a:pt x="1140" y="42"/>
                  </a:lnTo>
                  <a:lnTo>
                    <a:pt x="1140" y="42"/>
                  </a:lnTo>
                  <a:lnTo>
                    <a:pt x="1140" y="42"/>
                  </a:lnTo>
                  <a:lnTo>
                    <a:pt x="1140" y="42"/>
                  </a:lnTo>
                  <a:lnTo>
                    <a:pt x="1138" y="42"/>
                  </a:lnTo>
                  <a:lnTo>
                    <a:pt x="1138" y="42"/>
                  </a:lnTo>
                  <a:lnTo>
                    <a:pt x="1138" y="40"/>
                  </a:lnTo>
                  <a:lnTo>
                    <a:pt x="1138" y="40"/>
                  </a:lnTo>
                  <a:lnTo>
                    <a:pt x="1138" y="40"/>
                  </a:lnTo>
                  <a:lnTo>
                    <a:pt x="1138" y="40"/>
                  </a:lnTo>
                  <a:lnTo>
                    <a:pt x="1136" y="40"/>
                  </a:lnTo>
                  <a:lnTo>
                    <a:pt x="1136" y="40"/>
                  </a:lnTo>
                  <a:lnTo>
                    <a:pt x="1134" y="40"/>
                  </a:lnTo>
                  <a:lnTo>
                    <a:pt x="1134" y="40"/>
                  </a:lnTo>
                  <a:lnTo>
                    <a:pt x="1132" y="40"/>
                  </a:lnTo>
                  <a:lnTo>
                    <a:pt x="1132" y="40"/>
                  </a:lnTo>
                  <a:lnTo>
                    <a:pt x="1128" y="38"/>
                  </a:lnTo>
                  <a:lnTo>
                    <a:pt x="1128" y="38"/>
                  </a:lnTo>
                  <a:lnTo>
                    <a:pt x="1124" y="38"/>
                  </a:lnTo>
                  <a:lnTo>
                    <a:pt x="1124" y="38"/>
                  </a:lnTo>
                  <a:lnTo>
                    <a:pt x="1124" y="38"/>
                  </a:lnTo>
                  <a:lnTo>
                    <a:pt x="1124" y="38"/>
                  </a:lnTo>
                  <a:lnTo>
                    <a:pt x="1122" y="38"/>
                  </a:lnTo>
                  <a:lnTo>
                    <a:pt x="1122" y="38"/>
                  </a:lnTo>
                  <a:lnTo>
                    <a:pt x="1120" y="40"/>
                  </a:lnTo>
                  <a:lnTo>
                    <a:pt x="1120" y="40"/>
                  </a:lnTo>
                  <a:lnTo>
                    <a:pt x="1114" y="42"/>
                  </a:lnTo>
                  <a:lnTo>
                    <a:pt x="1114" y="42"/>
                  </a:lnTo>
                  <a:lnTo>
                    <a:pt x="1112" y="44"/>
                  </a:lnTo>
                  <a:lnTo>
                    <a:pt x="1112" y="44"/>
                  </a:lnTo>
                  <a:lnTo>
                    <a:pt x="1104" y="42"/>
                  </a:lnTo>
                  <a:lnTo>
                    <a:pt x="1104" y="42"/>
                  </a:lnTo>
                  <a:lnTo>
                    <a:pt x="1102" y="44"/>
                  </a:lnTo>
                  <a:lnTo>
                    <a:pt x="1102" y="44"/>
                  </a:lnTo>
                  <a:lnTo>
                    <a:pt x="1096" y="44"/>
                  </a:lnTo>
                  <a:lnTo>
                    <a:pt x="1096" y="44"/>
                  </a:lnTo>
                  <a:lnTo>
                    <a:pt x="1094" y="42"/>
                  </a:lnTo>
                  <a:lnTo>
                    <a:pt x="1094" y="42"/>
                  </a:lnTo>
                  <a:lnTo>
                    <a:pt x="1090" y="44"/>
                  </a:lnTo>
                  <a:lnTo>
                    <a:pt x="1090" y="44"/>
                  </a:lnTo>
                  <a:lnTo>
                    <a:pt x="1088" y="44"/>
                  </a:lnTo>
                  <a:lnTo>
                    <a:pt x="1088" y="44"/>
                  </a:lnTo>
                  <a:lnTo>
                    <a:pt x="1088" y="44"/>
                  </a:lnTo>
                  <a:lnTo>
                    <a:pt x="1088" y="44"/>
                  </a:lnTo>
                  <a:lnTo>
                    <a:pt x="1080" y="44"/>
                  </a:lnTo>
                  <a:lnTo>
                    <a:pt x="1080" y="44"/>
                  </a:lnTo>
                  <a:lnTo>
                    <a:pt x="1078" y="44"/>
                  </a:lnTo>
                  <a:lnTo>
                    <a:pt x="1078" y="44"/>
                  </a:lnTo>
                  <a:lnTo>
                    <a:pt x="1072" y="44"/>
                  </a:lnTo>
                  <a:lnTo>
                    <a:pt x="1072" y="44"/>
                  </a:lnTo>
                  <a:lnTo>
                    <a:pt x="1068" y="44"/>
                  </a:lnTo>
                  <a:lnTo>
                    <a:pt x="1068" y="44"/>
                  </a:lnTo>
                  <a:lnTo>
                    <a:pt x="1066" y="42"/>
                  </a:lnTo>
                  <a:lnTo>
                    <a:pt x="1066" y="42"/>
                  </a:lnTo>
                  <a:lnTo>
                    <a:pt x="1064" y="42"/>
                  </a:lnTo>
                  <a:lnTo>
                    <a:pt x="1062" y="44"/>
                  </a:lnTo>
                  <a:lnTo>
                    <a:pt x="1062" y="44"/>
                  </a:lnTo>
                  <a:lnTo>
                    <a:pt x="1056" y="44"/>
                  </a:lnTo>
                  <a:lnTo>
                    <a:pt x="1056" y="44"/>
                  </a:lnTo>
                  <a:lnTo>
                    <a:pt x="1054" y="44"/>
                  </a:lnTo>
                  <a:lnTo>
                    <a:pt x="1054" y="44"/>
                  </a:lnTo>
                  <a:lnTo>
                    <a:pt x="1052" y="46"/>
                  </a:lnTo>
                  <a:lnTo>
                    <a:pt x="1052" y="46"/>
                  </a:lnTo>
                  <a:lnTo>
                    <a:pt x="1050" y="44"/>
                  </a:lnTo>
                  <a:lnTo>
                    <a:pt x="1050" y="44"/>
                  </a:lnTo>
                  <a:lnTo>
                    <a:pt x="1050" y="46"/>
                  </a:lnTo>
                  <a:lnTo>
                    <a:pt x="1050" y="46"/>
                  </a:lnTo>
                  <a:lnTo>
                    <a:pt x="1046" y="44"/>
                  </a:lnTo>
                  <a:lnTo>
                    <a:pt x="1046" y="44"/>
                  </a:lnTo>
                  <a:lnTo>
                    <a:pt x="1044" y="44"/>
                  </a:lnTo>
                  <a:lnTo>
                    <a:pt x="1044" y="44"/>
                  </a:lnTo>
                  <a:lnTo>
                    <a:pt x="1042" y="46"/>
                  </a:lnTo>
                  <a:lnTo>
                    <a:pt x="1042" y="46"/>
                  </a:lnTo>
                  <a:lnTo>
                    <a:pt x="1038" y="46"/>
                  </a:lnTo>
                  <a:lnTo>
                    <a:pt x="1038" y="46"/>
                  </a:lnTo>
                  <a:lnTo>
                    <a:pt x="1038" y="46"/>
                  </a:lnTo>
                  <a:lnTo>
                    <a:pt x="1038" y="46"/>
                  </a:lnTo>
                  <a:lnTo>
                    <a:pt x="1032" y="46"/>
                  </a:lnTo>
                  <a:lnTo>
                    <a:pt x="1032" y="46"/>
                  </a:lnTo>
                  <a:lnTo>
                    <a:pt x="1032" y="46"/>
                  </a:lnTo>
                  <a:lnTo>
                    <a:pt x="1032" y="46"/>
                  </a:lnTo>
                  <a:lnTo>
                    <a:pt x="1030" y="46"/>
                  </a:lnTo>
                  <a:lnTo>
                    <a:pt x="1030" y="46"/>
                  </a:lnTo>
                  <a:lnTo>
                    <a:pt x="1028" y="46"/>
                  </a:lnTo>
                  <a:lnTo>
                    <a:pt x="1028" y="46"/>
                  </a:lnTo>
                  <a:lnTo>
                    <a:pt x="1022" y="44"/>
                  </a:lnTo>
                  <a:lnTo>
                    <a:pt x="1022" y="44"/>
                  </a:lnTo>
                  <a:lnTo>
                    <a:pt x="1018" y="42"/>
                  </a:lnTo>
                  <a:lnTo>
                    <a:pt x="1018" y="42"/>
                  </a:lnTo>
                  <a:lnTo>
                    <a:pt x="1014" y="42"/>
                  </a:lnTo>
                  <a:lnTo>
                    <a:pt x="1014" y="42"/>
                  </a:lnTo>
                  <a:lnTo>
                    <a:pt x="1012" y="42"/>
                  </a:lnTo>
                  <a:lnTo>
                    <a:pt x="1012" y="42"/>
                  </a:lnTo>
                  <a:lnTo>
                    <a:pt x="1010" y="42"/>
                  </a:lnTo>
                  <a:lnTo>
                    <a:pt x="1010" y="42"/>
                  </a:lnTo>
                  <a:lnTo>
                    <a:pt x="1008" y="44"/>
                  </a:lnTo>
                  <a:lnTo>
                    <a:pt x="1008" y="44"/>
                  </a:lnTo>
                  <a:lnTo>
                    <a:pt x="1008" y="44"/>
                  </a:lnTo>
                  <a:lnTo>
                    <a:pt x="1006" y="44"/>
                  </a:lnTo>
                  <a:lnTo>
                    <a:pt x="1006" y="44"/>
                  </a:lnTo>
                  <a:lnTo>
                    <a:pt x="1002" y="44"/>
                  </a:lnTo>
                  <a:lnTo>
                    <a:pt x="1000" y="44"/>
                  </a:lnTo>
                  <a:lnTo>
                    <a:pt x="1000" y="44"/>
                  </a:lnTo>
                  <a:lnTo>
                    <a:pt x="996" y="44"/>
                  </a:lnTo>
                  <a:lnTo>
                    <a:pt x="996" y="44"/>
                  </a:lnTo>
                  <a:lnTo>
                    <a:pt x="996" y="42"/>
                  </a:lnTo>
                  <a:lnTo>
                    <a:pt x="996" y="42"/>
                  </a:lnTo>
                  <a:lnTo>
                    <a:pt x="992" y="42"/>
                  </a:lnTo>
                  <a:lnTo>
                    <a:pt x="992" y="42"/>
                  </a:lnTo>
                  <a:lnTo>
                    <a:pt x="992" y="40"/>
                  </a:lnTo>
                  <a:lnTo>
                    <a:pt x="992" y="40"/>
                  </a:lnTo>
                  <a:lnTo>
                    <a:pt x="992" y="40"/>
                  </a:lnTo>
                  <a:lnTo>
                    <a:pt x="992" y="40"/>
                  </a:lnTo>
                  <a:lnTo>
                    <a:pt x="990" y="40"/>
                  </a:lnTo>
                  <a:lnTo>
                    <a:pt x="990" y="40"/>
                  </a:lnTo>
                  <a:lnTo>
                    <a:pt x="988" y="40"/>
                  </a:lnTo>
                  <a:lnTo>
                    <a:pt x="988" y="40"/>
                  </a:lnTo>
                  <a:lnTo>
                    <a:pt x="982" y="42"/>
                  </a:lnTo>
                  <a:lnTo>
                    <a:pt x="982" y="42"/>
                  </a:lnTo>
                  <a:lnTo>
                    <a:pt x="980" y="40"/>
                  </a:lnTo>
                  <a:lnTo>
                    <a:pt x="980" y="40"/>
                  </a:lnTo>
                  <a:lnTo>
                    <a:pt x="974" y="42"/>
                  </a:lnTo>
                  <a:lnTo>
                    <a:pt x="968" y="42"/>
                  </a:lnTo>
                  <a:lnTo>
                    <a:pt x="968" y="42"/>
                  </a:lnTo>
                  <a:lnTo>
                    <a:pt x="966" y="42"/>
                  </a:lnTo>
                  <a:lnTo>
                    <a:pt x="966" y="42"/>
                  </a:lnTo>
                  <a:lnTo>
                    <a:pt x="966" y="40"/>
                  </a:lnTo>
                  <a:lnTo>
                    <a:pt x="966" y="40"/>
                  </a:lnTo>
                  <a:lnTo>
                    <a:pt x="964" y="40"/>
                  </a:lnTo>
                  <a:lnTo>
                    <a:pt x="964" y="40"/>
                  </a:lnTo>
                  <a:lnTo>
                    <a:pt x="960" y="42"/>
                  </a:lnTo>
                  <a:lnTo>
                    <a:pt x="960" y="42"/>
                  </a:lnTo>
                  <a:lnTo>
                    <a:pt x="956" y="44"/>
                  </a:lnTo>
                  <a:lnTo>
                    <a:pt x="956" y="44"/>
                  </a:lnTo>
                  <a:lnTo>
                    <a:pt x="956" y="44"/>
                  </a:lnTo>
                  <a:lnTo>
                    <a:pt x="956" y="44"/>
                  </a:lnTo>
                  <a:lnTo>
                    <a:pt x="952" y="44"/>
                  </a:lnTo>
                  <a:lnTo>
                    <a:pt x="952" y="44"/>
                  </a:lnTo>
                  <a:lnTo>
                    <a:pt x="950" y="46"/>
                  </a:lnTo>
                  <a:lnTo>
                    <a:pt x="950" y="46"/>
                  </a:lnTo>
                  <a:lnTo>
                    <a:pt x="950" y="46"/>
                  </a:lnTo>
                  <a:lnTo>
                    <a:pt x="950" y="46"/>
                  </a:lnTo>
                  <a:lnTo>
                    <a:pt x="948" y="46"/>
                  </a:lnTo>
                  <a:lnTo>
                    <a:pt x="948" y="46"/>
                  </a:lnTo>
                  <a:lnTo>
                    <a:pt x="942" y="46"/>
                  </a:lnTo>
                  <a:lnTo>
                    <a:pt x="942" y="46"/>
                  </a:lnTo>
                  <a:lnTo>
                    <a:pt x="936" y="44"/>
                  </a:lnTo>
                  <a:lnTo>
                    <a:pt x="936" y="44"/>
                  </a:lnTo>
                  <a:lnTo>
                    <a:pt x="934" y="42"/>
                  </a:lnTo>
                  <a:lnTo>
                    <a:pt x="934" y="42"/>
                  </a:lnTo>
                  <a:lnTo>
                    <a:pt x="930" y="42"/>
                  </a:lnTo>
                  <a:lnTo>
                    <a:pt x="930" y="42"/>
                  </a:lnTo>
                  <a:lnTo>
                    <a:pt x="930" y="40"/>
                  </a:lnTo>
                  <a:lnTo>
                    <a:pt x="930" y="40"/>
                  </a:lnTo>
                  <a:lnTo>
                    <a:pt x="922" y="42"/>
                  </a:lnTo>
                  <a:lnTo>
                    <a:pt x="912" y="42"/>
                  </a:lnTo>
                  <a:lnTo>
                    <a:pt x="912" y="42"/>
                  </a:lnTo>
                  <a:lnTo>
                    <a:pt x="910" y="44"/>
                  </a:lnTo>
                  <a:lnTo>
                    <a:pt x="910" y="44"/>
                  </a:lnTo>
                  <a:lnTo>
                    <a:pt x="908" y="44"/>
                  </a:lnTo>
                  <a:lnTo>
                    <a:pt x="908" y="44"/>
                  </a:lnTo>
                  <a:lnTo>
                    <a:pt x="908" y="44"/>
                  </a:lnTo>
                  <a:lnTo>
                    <a:pt x="908" y="44"/>
                  </a:lnTo>
                  <a:lnTo>
                    <a:pt x="902" y="46"/>
                  </a:lnTo>
                  <a:lnTo>
                    <a:pt x="902" y="46"/>
                  </a:lnTo>
                  <a:lnTo>
                    <a:pt x="900" y="44"/>
                  </a:lnTo>
                  <a:lnTo>
                    <a:pt x="900" y="44"/>
                  </a:lnTo>
                  <a:lnTo>
                    <a:pt x="896" y="44"/>
                  </a:lnTo>
                  <a:lnTo>
                    <a:pt x="892" y="44"/>
                  </a:lnTo>
                  <a:lnTo>
                    <a:pt x="892" y="44"/>
                  </a:lnTo>
                  <a:lnTo>
                    <a:pt x="890" y="44"/>
                  </a:lnTo>
                  <a:lnTo>
                    <a:pt x="890" y="44"/>
                  </a:lnTo>
                  <a:lnTo>
                    <a:pt x="888" y="46"/>
                  </a:lnTo>
                  <a:lnTo>
                    <a:pt x="888" y="46"/>
                  </a:lnTo>
                  <a:lnTo>
                    <a:pt x="882" y="44"/>
                  </a:lnTo>
                  <a:lnTo>
                    <a:pt x="882" y="44"/>
                  </a:lnTo>
                  <a:lnTo>
                    <a:pt x="876" y="42"/>
                  </a:lnTo>
                  <a:lnTo>
                    <a:pt x="876" y="42"/>
                  </a:lnTo>
                  <a:lnTo>
                    <a:pt x="874" y="42"/>
                  </a:lnTo>
                  <a:lnTo>
                    <a:pt x="870" y="42"/>
                  </a:lnTo>
                  <a:lnTo>
                    <a:pt x="870" y="42"/>
                  </a:lnTo>
                  <a:lnTo>
                    <a:pt x="866" y="44"/>
                  </a:lnTo>
                  <a:lnTo>
                    <a:pt x="866" y="44"/>
                  </a:lnTo>
                  <a:lnTo>
                    <a:pt x="862" y="46"/>
                  </a:lnTo>
                  <a:lnTo>
                    <a:pt x="862" y="46"/>
                  </a:lnTo>
                  <a:lnTo>
                    <a:pt x="858" y="46"/>
                  </a:lnTo>
                  <a:lnTo>
                    <a:pt x="858" y="46"/>
                  </a:lnTo>
                  <a:lnTo>
                    <a:pt x="856" y="44"/>
                  </a:lnTo>
                  <a:lnTo>
                    <a:pt x="856" y="44"/>
                  </a:lnTo>
                  <a:lnTo>
                    <a:pt x="852" y="44"/>
                  </a:lnTo>
                  <a:lnTo>
                    <a:pt x="852" y="44"/>
                  </a:lnTo>
                  <a:lnTo>
                    <a:pt x="850" y="44"/>
                  </a:lnTo>
                  <a:lnTo>
                    <a:pt x="850" y="44"/>
                  </a:lnTo>
                  <a:lnTo>
                    <a:pt x="848" y="40"/>
                  </a:lnTo>
                  <a:lnTo>
                    <a:pt x="846" y="40"/>
                  </a:lnTo>
                  <a:lnTo>
                    <a:pt x="846" y="40"/>
                  </a:lnTo>
                  <a:lnTo>
                    <a:pt x="844" y="42"/>
                  </a:lnTo>
                  <a:lnTo>
                    <a:pt x="844" y="42"/>
                  </a:lnTo>
                  <a:lnTo>
                    <a:pt x="840" y="42"/>
                  </a:lnTo>
                  <a:lnTo>
                    <a:pt x="836" y="40"/>
                  </a:lnTo>
                  <a:lnTo>
                    <a:pt x="836" y="40"/>
                  </a:lnTo>
                  <a:lnTo>
                    <a:pt x="834" y="38"/>
                  </a:lnTo>
                  <a:lnTo>
                    <a:pt x="834" y="38"/>
                  </a:lnTo>
                  <a:lnTo>
                    <a:pt x="830" y="40"/>
                  </a:lnTo>
                  <a:lnTo>
                    <a:pt x="828" y="38"/>
                  </a:lnTo>
                  <a:lnTo>
                    <a:pt x="828" y="38"/>
                  </a:lnTo>
                  <a:lnTo>
                    <a:pt x="820" y="40"/>
                  </a:lnTo>
                  <a:lnTo>
                    <a:pt x="820" y="40"/>
                  </a:lnTo>
                  <a:lnTo>
                    <a:pt x="820" y="40"/>
                  </a:lnTo>
                  <a:lnTo>
                    <a:pt x="820" y="40"/>
                  </a:lnTo>
                  <a:lnTo>
                    <a:pt x="816" y="42"/>
                  </a:lnTo>
                  <a:lnTo>
                    <a:pt x="816" y="42"/>
                  </a:lnTo>
                  <a:lnTo>
                    <a:pt x="812" y="40"/>
                  </a:lnTo>
                  <a:lnTo>
                    <a:pt x="812" y="40"/>
                  </a:lnTo>
                  <a:lnTo>
                    <a:pt x="808" y="40"/>
                  </a:lnTo>
                  <a:lnTo>
                    <a:pt x="808" y="40"/>
                  </a:lnTo>
                  <a:lnTo>
                    <a:pt x="806" y="40"/>
                  </a:lnTo>
                  <a:lnTo>
                    <a:pt x="806" y="40"/>
                  </a:lnTo>
                  <a:lnTo>
                    <a:pt x="804" y="40"/>
                  </a:lnTo>
                  <a:lnTo>
                    <a:pt x="804" y="40"/>
                  </a:lnTo>
                  <a:lnTo>
                    <a:pt x="802" y="38"/>
                  </a:lnTo>
                  <a:lnTo>
                    <a:pt x="802" y="38"/>
                  </a:lnTo>
                  <a:lnTo>
                    <a:pt x="800" y="40"/>
                  </a:lnTo>
                  <a:lnTo>
                    <a:pt x="800" y="40"/>
                  </a:lnTo>
                  <a:lnTo>
                    <a:pt x="800" y="40"/>
                  </a:lnTo>
                  <a:lnTo>
                    <a:pt x="794" y="42"/>
                  </a:lnTo>
                  <a:lnTo>
                    <a:pt x="794" y="42"/>
                  </a:lnTo>
                  <a:lnTo>
                    <a:pt x="792" y="40"/>
                  </a:lnTo>
                  <a:lnTo>
                    <a:pt x="792" y="40"/>
                  </a:lnTo>
                  <a:lnTo>
                    <a:pt x="790" y="40"/>
                  </a:lnTo>
                  <a:lnTo>
                    <a:pt x="790" y="40"/>
                  </a:lnTo>
                  <a:lnTo>
                    <a:pt x="790" y="40"/>
                  </a:lnTo>
                  <a:lnTo>
                    <a:pt x="788" y="42"/>
                  </a:lnTo>
                  <a:lnTo>
                    <a:pt x="788" y="42"/>
                  </a:lnTo>
                  <a:lnTo>
                    <a:pt x="786" y="42"/>
                  </a:lnTo>
                  <a:lnTo>
                    <a:pt x="786" y="42"/>
                  </a:lnTo>
                  <a:lnTo>
                    <a:pt x="782" y="40"/>
                  </a:lnTo>
                  <a:lnTo>
                    <a:pt x="782" y="40"/>
                  </a:lnTo>
                  <a:lnTo>
                    <a:pt x="778" y="40"/>
                  </a:lnTo>
                  <a:lnTo>
                    <a:pt x="778" y="40"/>
                  </a:lnTo>
                  <a:lnTo>
                    <a:pt x="776" y="42"/>
                  </a:lnTo>
                  <a:lnTo>
                    <a:pt x="772" y="42"/>
                  </a:lnTo>
                  <a:lnTo>
                    <a:pt x="772" y="42"/>
                  </a:lnTo>
                  <a:lnTo>
                    <a:pt x="770" y="42"/>
                  </a:lnTo>
                  <a:lnTo>
                    <a:pt x="770" y="42"/>
                  </a:lnTo>
                  <a:lnTo>
                    <a:pt x="766" y="40"/>
                  </a:lnTo>
                  <a:lnTo>
                    <a:pt x="766" y="40"/>
                  </a:lnTo>
                  <a:lnTo>
                    <a:pt x="764" y="40"/>
                  </a:lnTo>
                  <a:lnTo>
                    <a:pt x="764" y="40"/>
                  </a:lnTo>
                  <a:lnTo>
                    <a:pt x="762" y="42"/>
                  </a:lnTo>
                  <a:lnTo>
                    <a:pt x="762" y="42"/>
                  </a:lnTo>
                  <a:lnTo>
                    <a:pt x="758" y="42"/>
                  </a:lnTo>
                  <a:lnTo>
                    <a:pt x="758" y="42"/>
                  </a:lnTo>
                  <a:lnTo>
                    <a:pt x="756" y="42"/>
                  </a:lnTo>
                  <a:lnTo>
                    <a:pt x="756" y="42"/>
                  </a:lnTo>
                  <a:lnTo>
                    <a:pt x="752" y="42"/>
                  </a:lnTo>
                  <a:lnTo>
                    <a:pt x="752" y="42"/>
                  </a:lnTo>
                  <a:lnTo>
                    <a:pt x="744" y="44"/>
                  </a:lnTo>
                  <a:lnTo>
                    <a:pt x="744" y="44"/>
                  </a:lnTo>
                  <a:lnTo>
                    <a:pt x="738" y="42"/>
                  </a:lnTo>
                  <a:lnTo>
                    <a:pt x="738" y="42"/>
                  </a:lnTo>
                  <a:lnTo>
                    <a:pt x="734" y="40"/>
                  </a:lnTo>
                  <a:lnTo>
                    <a:pt x="734" y="40"/>
                  </a:lnTo>
                  <a:lnTo>
                    <a:pt x="732" y="42"/>
                  </a:lnTo>
                  <a:lnTo>
                    <a:pt x="732" y="42"/>
                  </a:lnTo>
                  <a:lnTo>
                    <a:pt x="728" y="42"/>
                  </a:lnTo>
                  <a:lnTo>
                    <a:pt x="726" y="42"/>
                  </a:lnTo>
                  <a:lnTo>
                    <a:pt x="726" y="42"/>
                  </a:lnTo>
                  <a:lnTo>
                    <a:pt x="724" y="42"/>
                  </a:lnTo>
                  <a:lnTo>
                    <a:pt x="724" y="42"/>
                  </a:lnTo>
                  <a:lnTo>
                    <a:pt x="720" y="42"/>
                  </a:lnTo>
                  <a:lnTo>
                    <a:pt x="720" y="42"/>
                  </a:lnTo>
                  <a:lnTo>
                    <a:pt x="718" y="42"/>
                  </a:lnTo>
                  <a:lnTo>
                    <a:pt x="718" y="42"/>
                  </a:lnTo>
                  <a:lnTo>
                    <a:pt x="712" y="42"/>
                  </a:lnTo>
                  <a:lnTo>
                    <a:pt x="712" y="42"/>
                  </a:lnTo>
                  <a:lnTo>
                    <a:pt x="710" y="42"/>
                  </a:lnTo>
                  <a:lnTo>
                    <a:pt x="710" y="42"/>
                  </a:lnTo>
                  <a:lnTo>
                    <a:pt x="706" y="42"/>
                  </a:lnTo>
                  <a:lnTo>
                    <a:pt x="706" y="42"/>
                  </a:lnTo>
                  <a:lnTo>
                    <a:pt x="704" y="44"/>
                  </a:lnTo>
                  <a:lnTo>
                    <a:pt x="704" y="44"/>
                  </a:lnTo>
                  <a:lnTo>
                    <a:pt x="702" y="42"/>
                  </a:lnTo>
                  <a:lnTo>
                    <a:pt x="702" y="42"/>
                  </a:lnTo>
                  <a:lnTo>
                    <a:pt x="696" y="44"/>
                  </a:lnTo>
                  <a:lnTo>
                    <a:pt x="696" y="44"/>
                  </a:lnTo>
                  <a:lnTo>
                    <a:pt x="692" y="44"/>
                  </a:lnTo>
                  <a:lnTo>
                    <a:pt x="692" y="44"/>
                  </a:lnTo>
                  <a:lnTo>
                    <a:pt x="690" y="44"/>
                  </a:lnTo>
                  <a:lnTo>
                    <a:pt x="690" y="44"/>
                  </a:lnTo>
                  <a:lnTo>
                    <a:pt x="688" y="44"/>
                  </a:lnTo>
                  <a:lnTo>
                    <a:pt x="688" y="44"/>
                  </a:lnTo>
                  <a:lnTo>
                    <a:pt x="686" y="44"/>
                  </a:lnTo>
                  <a:lnTo>
                    <a:pt x="686" y="44"/>
                  </a:lnTo>
                  <a:lnTo>
                    <a:pt x="680" y="44"/>
                  </a:lnTo>
                  <a:lnTo>
                    <a:pt x="680" y="44"/>
                  </a:lnTo>
                  <a:lnTo>
                    <a:pt x="676" y="44"/>
                  </a:lnTo>
                  <a:lnTo>
                    <a:pt x="676" y="44"/>
                  </a:lnTo>
                  <a:lnTo>
                    <a:pt x="668" y="44"/>
                  </a:lnTo>
                  <a:lnTo>
                    <a:pt x="660" y="42"/>
                  </a:lnTo>
                  <a:lnTo>
                    <a:pt x="660" y="42"/>
                  </a:lnTo>
                  <a:lnTo>
                    <a:pt x="658" y="42"/>
                  </a:lnTo>
                  <a:lnTo>
                    <a:pt x="658" y="42"/>
                  </a:lnTo>
                  <a:lnTo>
                    <a:pt x="654" y="42"/>
                  </a:lnTo>
                  <a:lnTo>
                    <a:pt x="652" y="42"/>
                  </a:lnTo>
                  <a:lnTo>
                    <a:pt x="652" y="42"/>
                  </a:lnTo>
                  <a:lnTo>
                    <a:pt x="648" y="42"/>
                  </a:lnTo>
                  <a:lnTo>
                    <a:pt x="648" y="42"/>
                  </a:lnTo>
                  <a:lnTo>
                    <a:pt x="646" y="42"/>
                  </a:lnTo>
                  <a:lnTo>
                    <a:pt x="646" y="42"/>
                  </a:lnTo>
                  <a:lnTo>
                    <a:pt x="636" y="42"/>
                  </a:lnTo>
                  <a:lnTo>
                    <a:pt x="636" y="42"/>
                  </a:lnTo>
                  <a:lnTo>
                    <a:pt x="636" y="42"/>
                  </a:lnTo>
                  <a:lnTo>
                    <a:pt x="636" y="42"/>
                  </a:lnTo>
                  <a:lnTo>
                    <a:pt x="636" y="42"/>
                  </a:lnTo>
                  <a:lnTo>
                    <a:pt x="636" y="42"/>
                  </a:lnTo>
                  <a:lnTo>
                    <a:pt x="636" y="42"/>
                  </a:lnTo>
                  <a:lnTo>
                    <a:pt x="636" y="42"/>
                  </a:lnTo>
                  <a:lnTo>
                    <a:pt x="634" y="42"/>
                  </a:lnTo>
                  <a:lnTo>
                    <a:pt x="634" y="42"/>
                  </a:lnTo>
                  <a:lnTo>
                    <a:pt x="630" y="42"/>
                  </a:lnTo>
                  <a:lnTo>
                    <a:pt x="630" y="42"/>
                  </a:lnTo>
                  <a:lnTo>
                    <a:pt x="628" y="42"/>
                  </a:lnTo>
                  <a:lnTo>
                    <a:pt x="628" y="42"/>
                  </a:lnTo>
                  <a:lnTo>
                    <a:pt x="622" y="42"/>
                  </a:lnTo>
                  <a:lnTo>
                    <a:pt x="622" y="42"/>
                  </a:lnTo>
                  <a:lnTo>
                    <a:pt x="614" y="42"/>
                  </a:lnTo>
                  <a:lnTo>
                    <a:pt x="614" y="42"/>
                  </a:lnTo>
                  <a:lnTo>
                    <a:pt x="612" y="42"/>
                  </a:lnTo>
                  <a:lnTo>
                    <a:pt x="608" y="42"/>
                  </a:lnTo>
                  <a:lnTo>
                    <a:pt x="608" y="42"/>
                  </a:lnTo>
                  <a:lnTo>
                    <a:pt x="608" y="42"/>
                  </a:lnTo>
                  <a:lnTo>
                    <a:pt x="608" y="42"/>
                  </a:lnTo>
                  <a:lnTo>
                    <a:pt x="606" y="42"/>
                  </a:lnTo>
                  <a:lnTo>
                    <a:pt x="606" y="42"/>
                  </a:lnTo>
                  <a:lnTo>
                    <a:pt x="604" y="42"/>
                  </a:lnTo>
                  <a:lnTo>
                    <a:pt x="604" y="42"/>
                  </a:lnTo>
                  <a:lnTo>
                    <a:pt x="600" y="42"/>
                  </a:lnTo>
                  <a:lnTo>
                    <a:pt x="600" y="42"/>
                  </a:lnTo>
                  <a:lnTo>
                    <a:pt x="596" y="42"/>
                  </a:lnTo>
                  <a:lnTo>
                    <a:pt x="596" y="42"/>
                  </a:lnTo>
                  <a:lnTo>
                    <a:pt x="594" y="42"/>
                  </a:lnTo>
                  <a:lnTo>
                    <a:pt x="594" y="42"/>
                  </a:lnTo>
                  <a:lnTo>
                    <a:pt x="588" y="42"/>
                  </a:lnTo>
                  <a:lnTo>
                    <a:pt x="588" y="42"/>
                  </a:lnTo>
                  <a:lnTo>
                    <a:pt x="586" y="42"/>
                  </a:lnTo>
                  <a:lnTo>
                    <a:pt x="586" y="42"/>
                  </a:lnTo>
                  <a:lnTo>
                    <a:pt x="582" y="42"/>
                  </a:lnTo>
                  <a:lnTo>
                    <a:pt x="582" y="42"/>
                  </a:lnTo>
                  <a:lnTo>
                    <a:pt x="580" y="42"/>
                  </a:lnTo>
                  <a:lnTo>
                    <a:pt x="580" y="42"/>
                  </a:lnTo>
                  <a:lnTo>
                    <a:pt x="576" y="42"/>
                  </a:lnTo>
                  <a:lnTo>
                    <a:pt x="576" y="42"/>
                  </a:lnTo>
                  <a:lnTo>
                    <a:pt x="574" y="42"/>
                  </a:lnTo>
                  <a:lnTo>
                    <a:pt x="574" y="42"/>
                  </a:lnTo>
                  <a:lnTo>
                    <a:pt x="570" y="42"/>
                  </a:lnTo>
                  <a:lnTo>
                    <a:pt x="570" y="42"/>
                  </a:lnTo>
                  <a:lnTo>
                    <a:pt x="566" y="42"/>
                  </a:lnTo>
                  <a:lnTo>
                    <a:pt x="566" y="42"/>
                  </a:lnTo>
                  <a:lnTo>
                    <a:pt x="564" y="42"/>
                  </a:lnTo>
                  <a:lnTo>
                    <a:pt x="564" y="42"/>
                  </a:lnTo>
                  <a:lnTo>
                    <a:pt x="560" y="42"/>
                  </a:lnTo>
                  <a:lnTo>
                    <a:pt x="560" y="42"/>
                  </a:lnTo>
                  <a:lnTo>
                    <a:pt x="542" y="42"/>
                  </a:lnTo>
                  <a:lnTo>
                    <a:pt x="542" y="42"/>
                  </a:lnTo>
                  <a:lnTo>
                    <a:pt x="540" y="44"/>
                  </a:lnTo>
                  <a:lnTo>
                    <a:pt x="540" y="44"/>
                  </a:lnTo>
                  <a:lnTo>
                    <a:pt x="536" y="42"/>
                  </a:lnTo>
                  <a:lnTo>
                    <a:pt x="532" y="44"/>
                  </a:lnTo>
                  <a:lnTo>
                    <a:pt x="532" y="44"/>
                  </a:lnTo>
                  <a:lnTo>
                    <a:pt x="528" y="42"/>
                  </a:lnTo>
                  <a:lnTo>
                    <a:pt x="528" y="42"/>
                  </a:lnTo>
                  <a:lnTo>
                    <a:pt x="528" y="42"/>
                  </a:lnTo>
                  <a:lnTo>
                    <a:pt x="526" y="44"/>
                  </a:lnTo>
                  <a:lnTo>
                    <a:pt x="526" y="44"/>
                  </a:lnTo>
                  <a:lnTo>
                    <a:pt x="518" y="44"/>
                  </a:lnTo>
                  <a:lnTo>
                    <a:pt x="518" y="44"/>
                  </a:lnTo>
                  <a:lnTo>
                    <a:pt x="514" y="46"/>
                  </a:lnTo>
                  <a:lnTo>
                    <a:pt x="514" y="46"/>
                  </a:lnTo>
                  <a:lnTo>
                    <a:pt x="510" y="46"/>
                  </a:lnTo>
                  <a:lnTo>
                    <a:pt x="510" y="46"/>
                  </a:lnTo>
                  <a:lnTo>
                    <a:pt x="508" y="46"/>
                  </a:lnTo>
                  <a:lnTo>
                    <a:pt x="508" y="46"/>
                  </a:lnTo>
                  <a:lnTo>
                    <a:pt x="504" y="46"/>
                  </a:lnTo>
                  <a:lnTo>
                    <a:pt x="504" y="46"/>
                  </a:lnTo>
                  <a:lnTo>
                    <a:pt x="500" y="46"/>
                  </a:lnTo>
                  <a:lnTo>
                    <a:pt x="500" y="46"/>
                  </a:lnTo>
                  <a:lnTo>
                    <a:pt x="500" y="46"/>
                  </a:lnTo>
                  <a:lnTo>
                    <a:pt x="500" y="46"/>
                  </a:lnTo>
                  <a:lnTo>
                    <a:pt x="498" y="46"/>
                  </a:lnTo>
                  <a:lnTo>
                    <a:pt x="498" y="46"/>
                  </a:lnTo>
                  <a:lnTo>
                    <a:pt x="498" y="46"/>
                  </a:lnTo>
                  <a:lnTo>
                    <a:pt x="498" y="46"/>
                  </a:lnTo>
                  <a:lnTo>
                    <a:pt x="498" y="46"/>
                  </a:lnTo>
                  <a:lnTo>
                    <a:pt x="498" y="46"/>
                  </a:lnTo>
                  <a:lnTo>
                    <a:pt x="496" y="46"/>
                  </a:lnTo>
                  <a:lnTo>
                    <a:pt x="496" y="46"/>
                  </a:lnTo>
                  <a:lnTo>
                    <a:pt x="494" y="46"/>
                  </a:lnTo>
                  <a:lnTo>
                    <a:pt x="494" y="46"/>
                  </a:lnTo>
                  <a:lnTo>
                    <a:pt x="490" y="46"/>
                  </a:lnTo>
                  <a:lnTo>
                    <a:pt x="490" y="46"/>
                  </a:lnTo>
                  <a:lnTo>
                    <a:pt x="486" y="44"/>
                  </a:lnTo>
                  <a:lnTo>
                    <a:pt x="486" y="44"/>
                  </a:lnTo>
                  <a:lnTo>
                    <a:pt x="484" y="44"/>
                  </a:lnTo>
                  <a:lnTo>
                    <a:pt x="484" y="44"/>
                  </a:lnTo>
                  <a:lnTo>
                    <a:pt x="482" y="44"/>
                  </a:lnTo>
                  <a:lnTo>
                    <a:pt x="482" y="44"/>
                  </a:lnTo>
                  <a:lnTo>
                    <a:pt x="478" y="44"/>
                  </a:lnTo>
                  <a:lnTo>
                    <a:pt x="478" y="44"/>
                  </a:lnTo>
                  <a:lnTo>
                    <a:pt x="476" y="44"/>
                  </a:lnTo>
                  <a:lnTo>
                    <a:pt x="476" y="44"/>
                  </a:lnTo>
                  <a:lnTo>
                    <a:pt x="472" y="46"/>
                  </a:lnTo>
                  <a:lnTo>
                    <a:pt x="468" y="44"/>
                  </a:lnTo>
                  <a:lnTo>
                    <a:pt x="468" y="44"/>
                  </a:lnTo>
                  <a:lnTo>
                    <a:pt x="466" y="46"/>
                  </a:lnTo>
                  <a:lnTo>
                    <a:pt x="464" y="46"/>
                  </a:lnTo>
                  <a:lnTo>
                    <a:pt x="464" y="46"/>
                  </a:lnTo>
                  <a:lnTo>
                    <a:pt x="464" y="44"/>
                  </a:lnTo>
                  <a:lnTo>
                    <a:pt x="464" y="44"/>
                  </a:lnTo>
                  <a:lnTo>
                    <a:pt x="462" y="44"/>
                  </a:lnTo>
                  <a:lnTo>
                    <a:pt x="462" y="44"/>
                  </a:lnTo>
                  <a:lnTo>
                    <a:pt x="462" y="42"/>
                  </a:lnTo>
                  <a:lnTo>
                    <a:pt x="462" y="42"/>
                  </a:lnTo>
                  <a:lnTo>
                    <a:pt x="456" y="42"/>
                  </a:lnTo>
                  <a:lnTo>
                    <a:pt x="456" y="42"/>
                  </a:lnTo>
                  <a:lnTo>
                    <a:pt x="450" y="42"/>
                  </a:lnTo>
                  <a:lnTo>
                    <a:pt x="450" y="42"/>
                  </a:lnTo>
                  <a:lnTo>
                    <a:pt x="448" y="44"/>
                  </a:lnTo>
                  <a:lnTo>
                    <a:pt x="448" y="44"/>
                  </a:lnTo>
                  <a:lnTo>
                    <a:pt x="442" y="44"/>
                  </a:lnTo>
                  <a:lnTo>
                    <a:pt x="442" y="44"/>
                  </a:lnTo>
                  <a:lnTo>
                    <a:pt x="438" y="44"/>
                  </a:lnTo>
                  <a:lnTo>
                    <a:pt x="438" y="44"/>
                  </a:lnTo>
                  <a:lnTo>
                    <a:pt x="436" y="46"/>
                  </a:lnTo>
                  <a:lnTo>
                    <a:pt x="436" y="46"/>
                  </a:lnTo>
                  <a:lnTo>
                    <a:pt x="432" y="44"/>
                  </a:lnTo>
                  <a:lnTo>
                    <a:pt x="432" y="44"/>
                  </a:lnTo>
                  <a:lnTo>
                    <a:pt x="428" y="44"/>
                  </a:lnTo>
                  <a:lnTo>
                    <a:pt x="428" y="44"/>
                  </a:lnTo>
                  <a:lnTo>
                    <a:pt x="428" y="44"/>
                  </a:lnTo>
                  <a:lnTo>
                    <a:pt x="428" y="44"/>
                  </a:lnTo>
                  <a:lnTo>
                    <a:pt x="426" y="44"/>
                  </a:lnTo>
                  <a:lnTo>
                    <a:pt x="426" y="44"/>
                  </a:lnTo>
                  <a:lnTo>
                    <a:pt x="426" y="44"/>
                  </a:lnTo>
                  <a:lnTo>
                    <a:pt x="426" y="44"/>
                  </a:lnTo>
                  <a:lnTo>
                    <a:pt x="420" y="42"/>
                  </a:lnTo>
                  <a:lnTo>
                    <a:pt x="420" y="42"/>
                  </a:lnTo>
                  <a:lnTo>
                    <a:pt x="418" y="44"/>
                  </a:lnTo>
                  <a:lnTo>
                    <a:pt x="418" y="44"/>
                  </a:lnTo>
                  <a:lnTo>
                    <a:pt x="416" y="42"/>
                  </a:lnTo>
                  <a:lnTo>
                    <a:pt x="416" y="40"/>
                  </a:lnTo>
                  <a:lnTo>
                    <a:pt x="416" y="40"/>
                  </a:lnTo>
                  <a:lnTo>
                    <a:pt x="412" y="40"/>
                  </a:lnTo>
                  <a:lnTo>
                    <a:pt x="412" y="40"/>
                  </a:lnTo>
                  <a:lnTo>
                    <a:pt x="412" y="42"/>
                  </a:lnTo>
                  <a:lnTo>
                    <a:pt x="412" y="42"/>
                  </a:lnTo>
                  <a:lnTo>
                    <a:pt x="410" y="44"/>
                  </a:lnTo>
                  <a:lnTo>
                    <a:pt x="410" y="44"/>
                  </a:lnTo>
                  <a:lnTo>
                    <a:pt x="404" y="44"/>
                  </a:lnTo>
                  <a:lnTo>
                    <a:pt x="404" y="44"/>
                  </a:lnTo>
                  <a:lnTo>
                    <a:pt x="400" y="44"/>
                  </a:lnTo>
                  <a:lnTo>
                    <a:pt x="400" y="44"/>
                  </a:lnTo>
                  <a:lnTo>
                    <a:pt x="396" y="42"/>
                  </a:lnTo>
                  <a:lnTo>
                    <a:pt x="396" y="42"/>
                  </a:lnTo>
                  <a:lnTo>
                    <a:pt x="394" y="44"/>
                  </a:lnTo>
                  <a:lnTo>
                    <a:pt x="394" y="44"/>
                  </a:lnTo>
                  <a:lnTo>
                    <a:pt x="390" y="44"/>
                  </a:lnTo>
                  <a:lnTo>
                    <a:pt x="390" y="44"/>
                  </a:lnTo>
                  <a:lnTo>
                    <a:pt x="386" y="42"/>
                  </a:lnTo>
                  <a:lnTo>
                    <a:pt x="386" y="42"/>
                  </a:lnTo>
                  <a:lnTo>
                    <a:pt x="376" y="44"/>
                  </a:lnTo>
                  <a:lnTo>
                    <a:pt x="376" y="44"/>
                  </a:lnTo>
                  <a:lnTo>
                    <a:pt x="374" y="42"/>
                  </a:lnTo>
                  <a:lnTo>
                    <a:pt x="374" y="42"/>
                  </a:lnTo>
                  <a:lnTo>
                    <a:pt x="368" y="42"/>
                  </a:lnTo>
                  <a:lnTo>
                    <a:pt x="368" y="42"/>
                  </a:lnTo>
                  <a:lnTo>
                    <a:pt x="366" y="42"/>
                  </a:lnTo>
                  <a:lnTo>
                    <a:pt x="366" y="42"/>
                  </a:lnTo>
                  <a:lnTo>
                    <a:pt x="362" y="42"/>
                  </a:lnTo>
                  <a:lnTo>
                    <a:pt x="362" y="42"/>
                  </a:lnTo>
                  <a:lnTo>
                    <a:pt x="362" y="42"/>
                  </a:lnTo>
                  <a:lnTo>
                    <a:pt x="362" y="42"/>
                  </a:lnTo>
                  <a:lnTo>
                    <a:pt x="362" y="42"/>
                  </a:lnTo>
                  <a:lnTo>
                    <a:pt x="362" y="42"/>
                  </a:lnTo>
                  <a:lnTo>
                    <a:pt x="360" y="42"/>
                  </a:lnTo>
                  <a:lnTo>
                    <a:pt x="360" y="42"/>
                  </a:lnTo>
                  <a:lnTo>
                    <a:pt x="358" y="42"/>
                  </a:lnTo>
                  <a:lnTo>
                    <a:pt x="358" y="42"/>
                  </a:lnTo>
                  <a:lnTo>
                    <a:pt x="352" y="44"/>
                  </a:lnTo>
                  <a:lnTo>
                    <a:pt x="352" y="44"/>
                  </a:lnTo>
                  <a:lnTo>
                    <a:pt x="344" y="42"/>
                  </a:lnTo>
                  <a:lnTo>
                    <a:pt x="344" y="42"/>
                  </a:lnTo>
                  <a:lnTo>
                    <a:pt x="342" y="44"/>
                  </a:lnTo>
                  <a:lnTo>
                    <a:pt x="342" y="44"/>
                  </a:lnTo>
                  <a:lnTo>
                    <a:pt x="338" y="42"/>
                  </a:lnTo>
                  <a:lnTo>
                    <a:pt x="338" y="42"/>
                  </a:lnTo>
                  <a:lnTo>
                    <a:pt x="330" y="44"/>
                  </a:lnTo>
                  <a:lnTo>
                    <a:pt x="330" y="44"/>
                  </a:lnTo>
                  <a:lnTo>
                    <a:pt x="328" y="44"/>
                  </a:lnTo>
                  <a:lnTo>
                    <a:pt x="328" y="44"/>
                  </a:lnTo>
                  <a:lnTo>
                    <a:pt x="322" y="42"/>
                  </a:lnTo>
                  <a:lnTo>
                    <a:pt x="322" y="42"/>
                  </a:lnTo>
                  <a:lnTo>
                    <a:pt x="316" y="42"/>
                  </a:lnTo>
                  <a:lnTo>
                    <a:pt x="316" y="42"/>
                  </a:lnTo>
                  <a:lnTo>
                    <a:pt x="316" y="42"/>
                  </a:lnTo>
                  <a:lnTo>
                    <a:pt x="316" y="42"/>
                  </a:lnTo>
                  <a:lnTo>
                    <a:pt x="316" y="42"/>
                  </a:lnTo>
                  <a:lnTo>
                    <a:pt x="316" y="42"/>
                  </a:lnTo>
                  <a:lnTo>
                    <a:pt x="314" y="42"/>
                  </a:lnTo>
                  <a:lnTo>
                    <a:pt x="314" y="42"/>
                  </a:lnTo>
                  <a:lnTo>
                    <a:pt x="310" y="42"/>
                  </a:lnTo>
                  <a:lnTo>
                    <a:pt x="310" y="42"/>
                  </a:lnTo>
                  <a:lnTo>
                    <a:pt x="310" y="40"/>
                  </a:lnTo>
                  <a:lnTo>
                    <a:pt x="310" y="40"/>
                  </a:lnTo>
                  <a:lnTo>
                    <a:pt x="308" y="40"/>
                  </a:lnTo>
                  <a:lnTo>
                    <a:pt x="308" y="42"/>
                  </a:lnTo>
                  <a:lnTo>
                    <a:pt x="308" y="42"/>
                  </a:lnTo>
                  <a:lnTo>
                    <a:pt x="306" y="42"/>
                  </a:lnTo>
                  <a:lnTo>
                    <a:pt x="306" y="42"/>
                  </a:lnTo>
                  <a:lnTo>
                    <a:pt x="298" y="42"/>
                  </a:lnTo>
                  <a:lnTo>
                    <a:pt x="298" y="42"/>
                  </a:lnTo>
                  <a:lnTo>
                    <a:pt x="296" y="42"/>
                  </a:lnTo>
                  <a:lnTo>
                    <a:pt x="296" y="42"/>
                  </a:lnTo>
                  <a:lnTo>
                    <a:pt x="294" y="42"/>
                  </a:lnTo>
                  <a:lnTo>
                    <a:pt x="294" y="42"/>
                  </a:lnTo>
                  <a:lnTo>
                    <a:pt x="290" y="42"/>
                  </a:lnTo>
                  <a:lnTo>
                    <a:pt x="290" y="42"/>
                  </a:lnTo>
                  <a:lnTo>
                    <a:pt x="288" y="42"/>
                  </a:lnTo>
                  <a:lnTo>
                    <a:pt x="288" y="42"/>
                  </a:lnTo>
                  <a:lnTo>
                    <a:pt x="286" y="42"/>
                  </a:lnTo>
                  <a:lnTo>
                    <a:pt x="286" y="42"/>
                  </a:lnTo>
                  <a:lnTo>
                    <a:pt x="286" y="40"/>
                  </a:lnTo>
                  <a:lnTo>
                    <a:pt x="286" y="40"/>
                  </a:lnTo>
                  <a:lnTo>
                    <a:pt x="282" y="42"/>
                  </a:lnTo>
                  <a:lnTo>
                    <a:pt x="282" y="42"/>
                  </a:lnTo>
                  <a:lnTo>
                    <a:pt x="278" y="40"/>
                  </a:lnTo>
                  <a:lnTo>
                    <a:pt x="278" y="40"/>
                  </a:lnTo>
                  <a:lnTo>
                    <a:pt x="276" y="40"/>
                  </a:lnTo>
                  <a:lnTo>
                    <a:pt x="274" y="40"/>
                  </a:lnTo>
                  <a:lnTo>
                    <a:pt x="274" y="40"/>
                  </a:lnTo>
                  <a:lnTo>
                    <a:pt x="270" y="40"/>
                  </a:lnTo>
                  <a:lnTo>
                    <a:pt x="270" y="40"/>
                  </a:lnTo>
                  <a:lnTo>
                    <a:pt x="268" y="42"/>
                  </a:lnTo>
                  <a:lnTo>
                    <a:pt x="268" y="42"/>
                  </a:lnTo>
                  <a:lnTo>
                    <a:pt x="264" y="40"/>
                  </a:lnTo>
                  <a:lnTo>
                    <a:pt x="264" y="40"/>
                  </a:lnTo>
                  <a:lnTo>
                    <a:pt x="260" y="40"/>
                  </a:lnTo>
                  <a:lnTo>
                    <a:pt x="260" y="40"/>
                  </a:lnTo>
                  <a:lnTo>
                    <a:pt x="258" y="40"/>
                  </a:lnTo>
                  <a:lnTo>
                    <a:pt x="258" y="40"/>
                  </a:lnTo>
                  <a:lnTo>
                    <a:pt x="252" y="40"/>
                  </a:lnTo>
                  <a:lnTo>
                    <a:pt x="252" y="40"/>
                  </a:lnTo>
                  <a:lnTo>
                    <a:pt x="246" y="40"/>
                  </a:lnTo>
                  <a:lnTo>
                    <a:pt x="242" y="40"/>
                  </a:lnTo>
                  <a:lnTo>
                    <a:pt x="242" y="40"/>
                  </a:lnTo>
                  <a:lnTo>
                    <a:pt x="238" y="40"/>
                  </a:lnTo>
                  <a:lnTo>
                    <a:pt x="234" y="40"/>
                  </a:lnTo>
                  <a:lnTo>
                    <a:pt x="234" y="40"/>
                  </a:lnTo>
                  <a:lnTo>
                    <a:pt x="234" y="40"/>
                  </a:lnTo>
                  <a:lnTo>
                    <a:pt x="234" y="40"/>
                  </a:lnTo>
                  <a:lnTo>
                    <a:pt x="230" y="40"/>
                  </a:lnTo>
                  <a:lnTo>
                    <a:pt x="230" y="40"/>
                  </a:lnTo>
                  <a:lnTo>
                    <a:pt x="228" y="40"/>
                  </a:lnTo>
                  <a:lnTo>
                    <a:pt x="228" y="40"/>
                  </a:lnTo>
                  <a:lnTo>
                    <a:pt x="224" y="40"/>
                  </a:lnTo>
                  <a:lnTo>
                    <a:pt x="224" y="40"/>
                  </a:lnTo>
                  <a:lnTo>
                    <a:pt x="222" y="40"/>
                  </a:lnTo>
                  <a:lnTo>
                    <a:pt x="222" y="40"/>
                  </a:lnTo>
                  <a:lnTo>
                    <a:pt x="218" y="40"/>
                  </a:lnTo>
                  <a:lnTo>
                    <a:pt x="218" y="40"/>
                  </a:lnTo>
                  <a:lnTo>
                    <a:pt x="216" y="40"/>
                  </a:lnTo>
                  <a:lnTo>
                    <a:pt x="216" y="40"/>
                  </a:lnTo>
                  <a:lnTo>
                    <a:pt x="212" y="42"/>
                  </a:lnTo>
                  <a:lnTo>
                    <a:pt x="212" y="42"/>
                  </a:lnTo>
                  <a:lnTo>
                    <a:pt x="208" y="40"/>
                  </a:lnTo>
                  <a:lnTo>
                    <a:pt x="208" y="40"/>
                  </a:lnTo>
                  <a:lnTo>
                    <a:pt x="204" y="42"/>
                  </a:lnTo>
                  <a:lnTo>
                    <a:pt x="204" y="42"/>
                  </a:lnTo>
                  <a:lnTo>
                    <a:pt x="200" y="40"/>
                  </a:lnTo>
                  <a:lnTo>
                    <a:pt x="200" y="40"/>
                  </a:lnTo>
                  <a:lnTo>
                    <a:pt x="190" y="40"/>
                  </a:lnTo>
                  <a:lnTo>
                    <a:pt x="190" y="40"/>
                  </a:lnTo>
                  <a:lnTo>
                    <a:pt x="188" y="40"/>
                  </a:lnTo>
                  <a:lnTo>
                    <a:pt x="188" y="40"/>
                  </a:lnTo>
                  <a:lnTo>
                    <a:pt x="176" y="40"/>
                  </a:lnTo>
                  <a:lnTo>
                    <a:pt x="176" y="40"/>
                  </a:lnTo>
                  <a:lnTo>
                    <a:pt x="172" y="42"/>
                  </a:lnTo>
                  <a:lnTo>
                    <a:pt x="172" y="42"/>
                  </a:lnTo>
                  <a:lnTo>
                    <a:pt x="170" y="42"/>
                  </a:lnTo>
                  <a:lnTo>
                    <a:pt x="170" y="42"/>
                  </a:lnTo>
                  <a:lnTo>
                    <a:pt x="166" y="42"/>
                  </a:lnTo>
                  <a:lnTo>
                    <a:pt x="166" y="42"/>
                  </a:lnTo>
                  <a:lnTo>
                    <a:pt x="162" y="42"/>
                  </a:lnTo>
                  <a:lnTo>
                    <a:pt x="158" y="42"/>
                  </a:lnTo>
                  <a:lnTo>
                    <a:pt x="158" y="42"/>
                  </a:lnTo>
                  <a:lnTo>
                    <a:pt x="158" y="40"/>
                  </a:lnTo>
                  <a:lnTo>
                    <a:pt x="158" y="40"/>
                  </a:lnTo>
                  <a:lnTo>
                    <a:pt x="156" y="40"/>
                  </a:lnTo>
                  <a:lnTo>
                    <a:pt x="156" y="40"/>
                  </a:lnTo>
                  <a:lnTo>
                    <a:pt x="156" y="38"/>
                  </a:lnTo>
                  <a:lnTo>
                    <a:pt x="156" y="38"/>
                  </a:lnTo>
                  <a:lnTo>
                    <a:pt x="148" y="38"/>
                  </a:lnTo>
                  <a:lnTo>
                    <a:pt x="148" y="38"/>
                  </a:lnTo>
                  <a:lnTo>
                    <a:pt x="148" y="38"/>
                  </a:lnTo>
                  <a:lnTo>
                    <a:pt x="148" y="38"/>
                  </a:lnTo>
                  <a:lnTo>
                    <a:pt x="146" y="38"/>
                  </a:lnTo>
                  <a:lnTo>
                    <a:pt x="146" y="38"/>
                  </a:lnTo>
                  <a:lnTo>
                    <a:pt x="142" y="38"/>
                  </a:lnTo>
                  <a:lnTo>
                    <a:pt x="140" y="40"/>
                  </a:lnTo>
                  <a:lnTo>
                    <a:pt x="140" y="40"/>
                  </a:lnTo>
                  <a:lnTo>
                    <a:pt x="138" y="40"/>
                  </a:lnTo>
                  <a:lnTo>
                    <a:pt x="138" y="40"/>
                  </a:lnTo>
                  <a:lnTo>
                    <a:pt x="134" y="40"/>
                  </a:lnTo>
                  <a:lnTo>
                    <a:pt x="134" y="40"/>
                  </a:lnTo>
                  <a:lnTo>
                    <a:pt x="130" y="40"/>
                  </a:lnTo>
                  <a:lnTo>
                    <a:pt x="130" y="40"/>
                  </a:lnTo>
                  <a:lnTo>
                    <a:pt x="126" y="38"/>
                  </a:lnTo>
                  <a:lnTo>
                    <a:pt x="126" y="38"/>
                  </a:lnTo>
                  <a:lnTo>
                    <a:pt x="124" y="38"/>
                  </a:lnTo>
                  <a:lnTo>
                    <a:pt x="124" y="38"/>
                  </a:lnTo>
                  <a:lnTo>
                    <a:pt x="122" y="38"/>
                  </a:lnTo>
                  <a:lnTo>
                    <a:pt x="118" y="38"/>
                  </a:lnTo>
                  <a:lnTo>
                    <a:pt x="118" y="38"/>
                  </a:lnTo>
                  <a:lnTo>
                    <a:pt x="116" y="38"/>
                  </a:lnTo>
                  <a:lnTo>
                    <a:pt x="116" y="38"/>
                  </a:lnTo>
                  <a:lnTo>
                    <a:pt x="112" y="38"/>
                  </a:lnTo>
                  <a:lnTo>
                    <a:pt x="112" y="38"/>
                  </a:lnTo>
                  <a:lnTo>
                    <a:pt x="106" y="40"/>
                  </a:lnTo>
                  <a:lnTo>
                    <a:pt x="106" y="40"/>
                  </a:lnTo>
                  <a:lnTo>
                    <a:pt x="104" y="38"/>
                  </a:lnTo>
                  <a:lnTo>
                    <a:pt x="104" y="38"/>
                  </a:lnTo>
                  <a:lnTo>
                    <a:pt x="104" y="38"/>
                  </a:lnTo>
                  <a:lnTo>
                    <a:pt x="104" y="38"/>
                  </a:lnTo>
                  <a:lnTo>
                    <a:pt x="102" y="38"/>
                  </a:lnTo>
                  <a:lnTo>
                    <a:pt x="102" y="38"/>
                  </a:lnTo>
                  <a:lnTo>
                    <a:pt x="98" y="36"/>
                  </a:lnTo>
                  <a:lnTo>
                    <a:pt x="98" y="36"/>
                  </a:lnTo>
                  <a:lnTo>
                    <a:pt x="92" y="38"/>
                  </a:lnTo>
                  <a:lnTo>
                    <a:pt x="92" y="38"/>
                  </a:lnTo>
                  <a:lnTo>
                    <a:pt x="90" y="36"/>
                  </a:lnTo>
                  <a:lnTo>
                    <a:pt x="90" y="36"/>
                  </a:lnTo>
                  <a:lnTo>
                    <a:pt x="86" y="38"/>
                  </a:lnTo>
                  <a:lnTo>
                    <a:pt x="86" y="38"/>
                  </a:lnTo>
                  <a:lnTo>
                    <a:pt x="82" y="36"/>
                  </a:lnTo>
                  <a:lnTo>
                    <a:pt x="82" y="36"/>
                  </a:lnTo>
                  <a:lnTo>
                    <a:pt x="76" y="36"/>
                  </a:lnTo>
                  <a:lnTo>
                    <a:pt x="76" y="36"/>
                  </a:lnTo>
                  <a:lnTo>
                    <a:pt x="74" y="38"/>
                  </a:lnTo>
                  <a:lnTo>
                    <a:pt x="74" y="38"/>
                  </a:lnTo>
                  <a:lnTo>
                    <a:pt x="70" y="38"/>
                  </a:lnTo>
                  <a:lnTo>
                    <a:pt x="70" y="38"/>
                  </a:lnTo>
                  <a:lnTo>
                    <a:pt x="66" y="36"/>
                  </a:lnTo>
                  <a:lnTo>
                    <a:pt x="66" y="36"/>
                  </a:lnTo>
                  <a:lnTo>
                    <a:pt x="64" y="36"/>
                  </a:lnTo>
                  <a:lnTo>
                    <a:pt x="64" y="36"/>
                  </a:lnTo>
                  <a:lnTo>
                    <a:pt x="56" y="36"/>
                  </a:lnTo>
                  <a:lnTo>
                    <a:pt x="56" y="36"/>
                  </a:lnTo>
                  <a:lnTo>
                    <a:pt x="54" y="38"/>
                  </a:lnTo>
                  <a:lnTo>
                    <a:pt x="54" y="38"/>
                  </a:lnTo>
                  <a:lnTo>
                    <a:pt x="50" y="38"/>
                  </a:lnTo>
                  <a:lnTo>
                    <a:pt x="50" y="38"/>
                  </a:lnTo>
                  <a:lnTo>
                    <a:pt x="50" y="38"/>
                  </a:lnTo>
                  <a:lnTo>
                    <a:pt x="50" y="38"/>
                  </a:lnTo>
                  <a:lnTo>
                    <a:pt x="46" y="38"/>
                  </a:lnTo>
                  <a:lnTo>
                    <a:pt x="46" y="38"/>
                  </a:lnTo>
                  <a:lnTo>
                    <a:pt x="42" y="38"/>
                  </a:lnTo>
                  <a:lnTo>
                    <a:pt x="42" y="38"/>
                  </a:lnTo>
                  <a:lnTo>
                    <a:pt x="40" y="36"/>
                  </a:lnTo>
                  <a:lnTo>
                    <a:pt x="40" y="36"/>
                  </a:lnTo>
                  <a:lnTo>
                    <a:pt x="38" y="36"/>
                  </a:lnTo>
                  <a:lnTo>
                    <a:pt x="38" y="36"/>
                  </a:lnTo>
                  <a:lnTo>
                    <a:pt x="36" y="34"/>
                  </a:lnTo>
                  <a:lnTo>
                    <a:pt x="36" y="34"/>
                  </a:lnTo>
                  <a:lnTo>
                    <a:pt x="28" y="34"/>
                  </a:lnTo>
                  <a:lnTo>
                    <a:pt x="28" y="34"/>
                  </a:lnTo>
                  <a:lnTo>
                    <a:pt x="26" y="34"/>
                  </a:lnTo>
                  <a:lnTo>
                    <a:pt x="26" y="34"/>
                  </a:lnTo>
                  <a:lnTo>
                    <a:pt x="24" y="34"/>
                  </a:lnTo>
                  <a:lnTo>
                    <a:pt x="24" y="34"/>
                  </a:lnTo>
                  <a:lnTo>
                    <a:pt x="20" y="34"/>
                  </a:lnTo>
                  <a:lnTo>
                    <a:pt x="20" y="34"/>
                  </a:lnTo>
                  <a:lnTo>
                    <a:pt x="8" y="34"/>
                  </a:lnTo>
                  <a:lnTo>
                    <a:pt x="8" y="34"/>
                  </a:lnTo>
                  <a:lnTo>
                    <a:pt x="4" y="34"/>
                  </a:lnTo>
                  <a:lnTo>
                    <a:pt x="4" y="34"/>
                  </a:lnTo>
                  <a:lnTo>
                    <a:pt x="2" y="32"/>
                  </a:lnTo>
                  <a:lnTo>
                    <a:pt x="2" y="32"/>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4"/>
                  </a:lnTo>
                  <a:lnTo>
                    <a:pt x="2" y="24"/>
                  </a:lnTo>
                  <a:lnTo>
                    <a:pt x="2" y="24"/>
                  </a:lnTo>
                  <a:lnTo>
                    <a:pt x="2" y="24"/>
                  </a:lnTo>
                  <a:lnTo>
                    <a:pt x="2" y="24"/>
                  </a:lnTo>
                  <a:lnTo>
                    <a:pt x="0" y="20"/>
                  </a:lnTo>
                  <a:lnTo>
                    <a:pt x="0" y="20"/>
                  </a:lnTo>
                  <a:lnTo>
                    <a:pt x="0" y="18"/>
                  </a:lnTo>
                  <a:lnTo>
                    <a:pt x="0" y="18"/>
                  </a:lnTo>
                  <a:lnTo>
                    <a:pt x="0" y="18"/>
                  </a:lnTo>
                  <a:lnTo>
                    <a:pt x="2" y="16"/>
                  </a:lnTo>
                  <a:lnTo>
                    <a:pt x="2" y="16"/>
                  </a:lnTo>
                  <a:lnTo>
                    <a:pt x="2" y="16"/>
                  </a:lnTo>
                  <a:lnTo>
                    <a:pt x="2" y="16"/>
                  </a:lnTo>
                  <a:lnTo>
                    <a:pt x="2" y="16"/>
                  </a:lnTo>
                  <a:lnTo>
                    <a:pt x="2" y="14"/>
                  </a:lnTo>
                  <a:lnTo>
                    <a:pt x="2" y="14"/>
                  </a:lnTo>
                  <a:lnTo>
                    <a:pt x="2" y="14"/>
                  </a:lnTo>
                  <a:lnTo>
                    <a:pt x="2" y="14"/>
                  </a:lnTo>
                  <a:lnTo>
                    <a:pt x="2" y="14"/>
                  </a:lnTo>
                  <a:lnTo>
                    <a:pt x="2" y="1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a typeface="+mn-ea"/>
                <a:cs typeface="+mn-cs"/>
              </a:endParaRPr>
            </a:p>
          </p:txBody>
        </p:sp>
        <p:sp>
          <p:nvSpPr>
            <p:cNvPr id="10" name="Freeform 6"/>
            <p:cNvSpPr>
              <a:spLocks noEditPoints="1"/>
            </p:cNvSpPr>
            <p:nvPr userDrawn="1"/>
          </p:nvSpPr>
          <p:spPr bwMode="gray">
            <a:xfrm>
              <a:off x="377760" y="6195126"/>
              <a:ext cx="8418958" cy="60192"/>
            </a:xfrm>
            <a:custGeom>
              <a:avLst/>
              <a:gdLst>
                <a:gd name="T0" fmla="*/ 3752 w 3916"/>
                <a:gd name="T1" fmla="*/ 12 h 28"/>
                <a:gd name="T2" fmla="*/ 3576 w 3916"/>
                <a:gd name="T3" fmla="*/ 14 h 28"/>
                <a:gd name="T4" fmla="*/ 3450 w 3916"/>
                <a:gd name="T5" fmla="*/ 14 h 28"/>
                <a:gd name="T6" fmla="*/ 3348 w 3916"/>
                <a:gd name="T7" fmla="*/ 12 h 28"/>
                <a:gd name="T8" fmla="*/ 3206 w 3916"/>
                <a:gd name="T9" fmla="*/ 12 h 28"/>
                <a:gd name="T10" fmla="*/ 3108 w 3916"/>
                <a:gd name="T11" fmla="*/ 10 h 28"/>
                <a:gd name="T12" fmla="*/ 2950 w 3916"/>
                <a:gd name="T13" fmla="*/ 12 h 28"/>
                <a:gd name="T14" fmla="*/ 2916 w 3916"/>
                <a:gd name="T15" fmla="*/ 10 h 28"/>
                <a:gd name="T16" fmla="*/ 2826 w 3916"/>
                <a:gd name="T17" fmla="*/ 10 h 28"/>
                <a:gd name="T18" fmla="*/ 2684 w 3916"/>
                <a:gd name="T19" fmla="*/ 8 h 28"/>
                <a:gd name="T20" fmla="*/ 2550 w 3916"/>
                <a:gd name="T21" fmla="*/ 6 h 28"/>
                <a:gd name="T22" fmla="*/ 2400 w 3916"/>
                <a:gd name="T23" fmla="*/ 4 h 28"/>
                <a:gd name="T24" fmla="*/ 2252 w 3916"/>
                <a:gd name="T25" fmla="*/ 6 h 28"/>
                <a:gd name="T26" fmla="*/ 2078 w 3916"/>
                <a:gd name="T27" fmla="*/ 4 h 28"/>
                <a:gd name="T28" fmla="*/ 1694 w 3916"/>
                <a:gd name="T29" fmla="*/ 4 h 28"/>
                <a:gd name="T30" fmla="*/ 1488 w 3916"/>
                <a:gd name="T31" fmla="*/ 4 h 28"/>
                <a:gd name="T32" fmla="*/ 1294 w 3916"/>
                <a:gd name="T33" fmla="*/ 6 h 28"/>
                <a:gd name="T34" fmla="*/ 1254 w 3916"/>
                <a:gd name="T35" fmla="*/ 10 h 28"/>
                <a:gd name="T36" fmla="*/ 1126 w 3916"/>
                <a:gd name="T37" fmla="*/ 10 h 28"/>
                <a:gd name="T38" fmla="*/ 1048 w 3916"/>
                <a:gd name="T39" fmla="*/ 8 h 28"/>
                <a:gd name="T40" fmla="*/ 1044 w 3916"/>
                <a:gd name="T41" fmla="*/ 8 h 28"/>
                <a:gd name="T42" fmla="*/ 900 w 3916"/>
                <a:gd name="T43" fmla="*/ 8 h 28"/>
                <a:gd name="T44" fmla="*/ 720 w 3916"/>
                <a:gd name="T45" fmla="*/ 6 h 28"/>
                <a:gd name="T46" fmla="*/ 480 w 3916"/>
                <a:gd name="T47" fmla="*/ 6 h 28"/>
                <a:gd name="T48" fmla="*/ 338 w 3916"/>
                <a:gd name="T49" fmla="*/ 2 h 28"/>
                <a:gd name="T50" fmla="*/ 194 w 3916"/>
                <a:gd name="T51" fmla="*/ 0 h 28"/>
                <a:gd name="T52" fmla="*/ 56 w 3916"/>
                <a:gd name="T53" fmla="*/ 2 h 28"/>
                <a:gd name="T54" fmla="*/ 0 w 3916"/>
                <a:gd name="T55" fmla="*/ 10 h 28"/>
                <a:gd name="T56" fmla="*/ 64 w 3916"/>
                <a:gd name="T57" fmla="*/ 10 h 28"/>
                <a:gd name="T58" fmla="*/ 192 w 3916"/>
                <a:gd name="T59" fmla="*/ 10 h 28"/>
                <a:gd name="T60" fmla="*/ 294 w 3916"/>
                <a:gd name="T61" fmla="*/ 10 h 28"/>
                <a:gd name="T62" fmla="*/ 390 w 3916"/>
                <a:gd name="T63" fmla="*/ 12 h 28"/>
                <a:gd name="T64" fmla="*/ 610 w 3916"/>
                <a:gd name="T65" fmla="*/ 12 h 28"/>
                <a:gd name="T66" fmla="*/ 778 w 3916"/>
                <a:gd name="T67" fmla="*/ 14 h 28"/>
                <a:gd name="T68" fmla="*/ 884 w 3916"/>
                <a:gd name="T69" fmla="*/ 12 h 28"/>
                <a:gd name="T70" fmla="*/ 962 w 3916"/>
                <a:gd name="T71" fmla="*/ 14 h 28"/>
                <a:gd name="T72" fmla="*/ 1062 w 3916"/>
                <a:gd name="T73" fmla="*/ 16 h 28"/>
                <a:gd name="T74" fmla="*/ 1214 w 3916"/>
                <a:gd name="T75" fmla="*/ 16 h 28"/>
                <a:gd name="T76" fmla="*/ 1338 w 3916"/>
                <a:gd name="T77" fmla="*/ 18 h 28"/>
                <a:gd name="T78" fmla="*/ 1394 w 3916"/>
                <a:gd name="T79" fmla="*/ 18 h 28"/>
                <a:gd name="T80" fmla="*/ 1782 w 3916"/>
                <a:gd name="T81" fmla="*/ 20 h 28"/>
                <a:gd name="T82" fmla="*/ 1952 w 3916"/>
                <a:gd name="T83" fmla="*/ 20 h 28"/>
                <a:gd name="T84" fmla="*/ 2142 w 3916"/>
                <a:gd name="T85" fmla="*/ 22 h 28"/>
                <a:gd name="T86" fmla="*/ 2328 w 3916"/>
                <a:gd name="T87" fmla="*/ 22 h 28"/>
                <a:gd name="T88" fmla="*/ 2476 w 3916"/>
                <a:gd name="T89" fmla="*/ 22 h 28"/>
                <a:gd name="T90" fmla="*/ 2586 w 3916"/>
                <a:gd name="T91" fmla="*/ 22 h 28"/>
                <a:gd name="T92" fmla="*/ 2840 w 3916"/>
                <a:gd name="T93" fmla="*/ 22 h 28"/>
                <a:gd name="T94" fmla="*/ 2984 w 3916"/>
                <a:gd name="T95" fmla="*/ 24 h 28"/>
                <a:gd name="T96" fmla="*/ 3156 w 3916"/>
                <a:gd name="T97" fmla="*/ 24 h 28"/>
                <a:gd name="T98" fmla="*/ 3214 w 3916"/>
                <a:gd name="T99" fmla="*/ 24 h 28"/>
                <a:gd name="T100" fmla="*/ 3334 w 3916"/>
                <a:gd name="T101" fmla="*/ 26 h 28"/>
                <a:gd name="T102" fmla="*/ 3470 w 3916"/>
                <a:gd name="T103" fmla="*/ 26 h 28"/>
                <a:gd name="T104" fmla="*/ 3578 w 3916"/>
                <a:gd name="T105" fmla="*/ 26 h 28"/>
                <a:gd name="T106" fmla="*/ 3658 w 3916"/>
                <a:gd name="T107" fmla="*/ 26 h 28"/>
                <a:gd name="T108" fmla="*/ 3810 w 3916"/>
                <a:gd name="T109" fmla="*/ 28 h 28"/>
                <a:gd name="T110" fmla="*/ 3832 w 3916"/>
                <a:gd name="T111" fmla="*/ 26 h 28"/>
                <a:gd name="T112" fmla="*/ 3878 w 3916"/>
                <a:gd name="T113" fmla="*/ 24 h 28"/>
                <a:gd name="T114" fmla="*/ 3916 w 3916"/>
                <a:gd name="T115" fmla="*/ 18 h 28"/>
                <a:gd name="T116" fmla="*/ 3844 w 3916"/>
                <a:gd name="T117" fmla="*/ 14 h 28"/>
                <a:gd name="T118" fmla="*/ 746 w 3916"/>
                <a:gd name="T119" fmla="*/ 8 h 28"/>
                <a:gd name="T120" fmla="*/ 2876 w 3916"/>
                <a:gd name="T121" fmla="*/ 18 h 28"/>
                <a:gd name="T122" fmla="*/ 3162 w 3916"/>
                <a:gd name="T123"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16" h="28">
                  <a:moveTo>
                    <a:pt x="3820" y="12"/>
                  </a:moveTo>
                  <a:lnTo>
                    <a:pt x="3820" y="12"/>
                  </a:lnTo>
                  <a:lnTo>
                    <a:pt x="3816" y="14"/>
                  </a:lnTo>
                  <a:lnTo>
                    <a:pt x="3816" y="14"/>
                  </a:lnTo>
                  <a:lnTo>
                    <a:pt x="3796" y="14"/>
                  </a:lnTo>
                  <a:lnTo>
                    <a:pt x="3796" y="14"/>
                  </a:lnTo>
                  <a:lnTo>
                    <a:pt x="3752" y="12"/>
                  </a:lnTo>
                  <a:lnTo>
                    <a:pt x="3752" y="12"/>
                  </a:lnTo>
                  <a:lnTo>
                    <a:pt x="3738" y="14"/>
                  </a:lnTo>
                  <a:lnTo>
                    <a:pt x="3738" y="14"/>
                  </a:lnTo>
                  <a:lnTo>
                    <a:pt x="3684" y="14"/>
                  </a:lnTo>
                  <a:lnTo>
                    <a:pt x="3634" y="14"/>
                  </a:lnTo>
                  <a:lnTo>
                    <a:pt x="3634" y="14"/>
                  </a:lnTo>
                  <a:lnTo>
                    <a:pt x="3604" y="14"/>
                  </a:lnTo>
                  <a:lnTo>
                    <a:pt x="3576" y="14"/>
                  </a:lnTo>
                  <a:lnTo>
                    <a:pt x="3576" y="14"/>
                  </a:lnTo>
                  <a:lnTo>
                    <a:pt x="3562" y="14"/>
                  </a:lnTo>
                  <a:lnTo>
                    <a:pt x="3548" y="12"/>
                  </a:lnTo>
                  <a:lnTo>
                    <a:pt x="3548" y="12"/>
                  </a:lnTo>
                  <a:lnTo>
                    <a:pt x="3530" y="12"/>
                  </a:lnTo>
                  <a:lnTo>
                    <a:pt x="3530" y="12"/>
                  </a:lnTo>
                  <a:lnTo>
                    <a:pt x="3488" y="12"/>
                  </a:lnTo>
                  <a:lnTo>
                    <a:pt x="3468" y="12"/>
                  </a:lnTo>
                  <a:lnTo>
                    <a:pt x="3450" y="14"/>
                  </a:lnTo>
                  <a:lnTo>
                    <a:pt x="3450" y="14"/>
                  </a:lnTo>
                  <a:lnTo>
                    <a:pt x="3440" y="12"/>
                  </a:lnTo>
                  <a:lnTo>
                    <a:pt x="3430" y="12"/>
                  </a:lnTo>
                  <a:lnTo>
                    <a:pt x="3410" y="12"/>
                  </a:lnTo>
                  <a:lnTo>
                    <a:pt x="3410" y="12"/>
                  </a:lnTo>
                  <a:lnTo>
                    <a:pt x="3380" y="12"/>
                  </a:lnTo>
                  <a:lnTo>
                    <a:pt x="3348" y="12"/>
                  </a:lnTo>
                  <a:lnTo>
                    <a:pt x="3348" y="12"/>
                  </a:lnTo>
                  <a:lnTo>
                    <a:pt x="3332" y="12"/>
                  </a:lnTo>
                  <a:lnTo>
                    <a:pt x="3316" y="14"/>
                  </a:lnTo>
                  <a:lnTo>
                    <a:pt x="3316" y="14"/>
                  </a:lnTo>
                  <a:lnTo>
                    <a:pt x="3266" y="12"/>
                  </a:lnTo>
                  <a:lnTo>
                    <a:pt x="3216" y="12"/>
                  </a:lnTo>
                  <a:lnTo>
                    <a:pt x="3216" y="12"/>
                  </a:lnTo>
                  <a:lnTo>
                    <a:pt x="3206" y="12"/>
                  </a:lnTo>
                  <a:lnTo>
                    <a:pt x="3206" y="12"/>
                  </a:lnTo>
                  <a:lnTo>
                    <a:pt x="3198" y="14"/>
                  </a:lnTo>
                  <a:lnTo>
                    <a:pt x="3198" y="14"/>
                  </a:lnTo>
                  <a:lnTo>
                    <a:pt x="3170" y="12"/>
                  </a:lnTo>
                  <a:lnTo>
                    <a:pt x="3156" y="12"/>
                  </a:lnTo>
                  <a:lnTo>
                    <a:pt x="3142" y="14"/>
                  </a:lnTo>
                  <a:lnTo>
                    <a:pt x="3142" y="14"/>
                  </a:lnTo>
                  <a:lnTo>
                    <a:pt x="3124" y="12"/>
                  </a:lnTo>
                  <a:lnTo>
                    <a:pt x="3108" y="10"/>
                  </a:lnTo>
                  <a:lnTo>
                    <a:pt x="3074" y="12"/>
                  </a:lnTo>
                  <a:lnTo>
                    <a:pt x="3074" y="12"/>
                  </a:lnTo>
                  <a:lnTo>
                    <a:pt x="3064" y="10"/>
                  </a:lnTo>
                  <a:lnTo>
                    <a:pt x="3064" y="10"/>
                  </a:lnTo>
                  <a:lnTo>
                    <a:pt x="3012" y="10"/>
                  </a:lnTo>
                  <a:lnTo>
                    <a:pt x="2960" y="10"/>
                  </a:lnTo>
                  <a:lnTo>
                    <a:pt x="2960" y="10"/>
                  </a:lnTo>
                  <a:lnTo>
                    <a:pt x="2950" y="12"/>
                  </a:lnTo>
                  <a:lnTo>
                    <a:pt x="2950" y="12"/>
                  </a:lnTo>
                  <a:lnTo>
                    <a:pt x="2944" y="10"/>
                  </a:lnTo>
                  <a:lnTo>
                    <a:pt x="2944" y="10"/>
                  </a:lnTo>
                  <a:lnTo>
                    <a:pt x="2936" y="12"/>
                  </a:lnTo>
                  <a:lnTo>
                    <a:pt x="2936" y="12"/>
                  </a:lnTo>
                  <a:lnTo>
                    <a:pt x="2932" y="10"/>
                  </a:lnTo>
                  <a:lnTo>
                    <a:pt x="2932" y="10"/>
                  </a:lnTo>
                  <a:lnTo>
                    <a:pt x="2916" y="10"/>
                  </a:lnTo>
                  <a:lnTo>
                    <a:pt x="2902" y="10"/>
                  </a:lnTo>
                  <a:lnTo>
                    <a:pt x="2902" y="10"/>
                  </a:lnTo>
                  <a:lnTo>
                    <a:pt x="2882" y="10"/>
                  </a:lnTo>
                  <a:lnTo>
                    <a:pt x="2858" y="10"/>
                  </a:lnTo>
                  <a:lnTo>
                    <a:pt x="2858" y="10"/>
                  </a:lnTo>
                  <a:lnTo>
                    <a:pt x="2844" y="10"/>
                  </a:lnTo>
                  <a:lnTo>
                    <a:pt x="2834" y="10"/>
                  </a:lnTo>
                  <a:lnTo>
                    <a:pt x="2826" y="10"/>
                  </a:lnTo>
                  <a:lnTo>
                    <a:pt x="2826" y="10"/>
                  </a:lnTo>
                  <a:lnTo>
                    <a:pt x="2788" y="8"/>
                  </a:lnTo>
                  <a:lnTo>
                    <a:pt x="2750" y="8"/>
                  </a:lnTo>
                  <a:lnTo>
                    <a:pt x="2750" y="8"/>
                  </a:lnTo>
                  <a:lnTo>
                    <a:pt x="2728" y="8"/>
                  </a:lnTo>
                  <a:lnTo>
                    <a:pt x="2706" y="8"/>
                  </a:lnTo>
                  <a:lnTo>
                    <a:pt x="2706" y="8"/>
                  </a:lnTo>
                  <a:lnTo>
                    <a:pt x="2684" y="8"/>
                  </a:lnTo>
                  <a:lnTo>
                    <a:pt x="2662" y="8"/>
                  </a:lnTo>
                  <a:lnTo>
                    <a:pt x="2662" y="8"/>
                  </a:lnTo>
                  <a:lnTo>
                    <a:pt x="2596" y="6"/>
                  </a:lnTo>
                  <a:lnTo>
                    <a:pt x="2596" y="6"/>
                  </a:lnTo>
                  <a:lnTo>
                    <a:pt x="2578" y="8"/>
                  </a:lnTo>
                  <a:lnTo>
                    <a:pt x="2578" y="8"/>
                  </a:lnTo>
                  <a:lnTo>
                    <a:pt x="2560" y="6"/>
                  </a:lnTo>
                  <a:lnTo>
                    <a:pt x="2550" y="6"/>
                  </a:lnTo>
                  <a:lnTo>
                    <a:pt x="2542" y="8"/>
                  </a:lnTo>
                  <a:lnTo>
                    <a:pt x="2542" y="8"/>
                  </a:lnTo>
                  <a:lnTo>
                    <a:pt x="2538" y="6"/>
                  </a:lnTo>
                  <a:lnTo>
                    <a:pt x="2534" y="6"/>
                  </a:lnTo>
                  <a:lnTo>
                    <a:pt x="2526" y="6"/>
                  </a:lnTo>
                  <a:lnTo>
                    <a:pt x="2526" y="6"/>
                  </a:lnTo>
                  <a:lnTo>
                    <a:pt x="2442" y="6"/>
                  </a:lnTo>
                  <a:lnTo>
                    <a:pt x="2400" y="4"/>
                  </a:lnTo>
                  <a:lnTo>
                    <a:pt x="2358" y="4"/>
                  </a:lnTo>
                  <a:lnTo>
                    <a:pt x="2358" y="4"/>
                  </a:lnTo>
                  <a:lnTo>
                    <a:pt x="2344" y="6"/>
                  </a:lnTo>
                  <a:lnTo>
                    <a:pt x="2328" y="6"/>
                  </a:lnTo>
                  <a:lnTo>
                    <a:pt x="2328" y="6"/>
                  </a:lnTo>
                  <a:lnTo>
                    <a:pt x="2280" y="6"/>
                  </a:lnTo>
                  <a:lnTo>
                    <a:pt x="2280" y="6"/>
                  </a:lnTo>
                  <a:lnTo>
                    <a:pt x="2252" y="6"/>
                  </a:lnTo>
                  <a:lnTo>
                    <a:pt x="2224" y="6"/>
                  </a:lnTo>
                  <a:lnTo>
                    <a:pt x="2224" y="6"/>
                  </a:lnTo>
                  <a:lnTo>
                    <a:pt x="2174" y="6"/>
                  </a:lnTo>
                  <a:lnTo>
                    <a:pt x="2122" y="4"/>
                  </a:lnTo>
                  <a:lnTo>
                    <a:pt x="2122" y="4"/>
                  </a:lnTo>
                  <a:lnTo>
                    <a:pt x="2100" y="6"/>
                  </a:lnTo>
                  <a:lnTo>
                    <a:pt x="2088" y="6"/>
                  </a:lnTo>
                  <a:lnTo>
                    <a:pt x="2078" y="4"/>
                  </a:lnTo>
                  <a:lnTo>
                    <a:pt x="2078" y="4"/>
                  </a:lnTo>
                  <a:lnTo>
                    <a:pt x="2042" y="4"/>
                  </a:lnTo>
                  <a:lnTo>
                    <a:pt x="2004" y="4"/>
                  </a:lnTo>
                  <a:lnTo>
                    <a:pt x="2004" y="4"/>
                  </a:lnTo>
                  <a:lnTo>
                    <a:pt x="1888" y="4"/>
                  </a:lnTo>
                  <a:lnTo>
                    <a:pt x="1888" y="4"/>
                  </a:lnTo>
                  <a:lnTo>
                    <a:pt x="1792" y="4"/>
                  </a:lnTo>
                  <a:lnTo>
                    <a:pt x="1694" y="4"/>
                  </a:lnTo>
                  <a:lnTo>
                    <a:pt x="1694" y="4"/>
                  </a:lnTo>
                  <a:lnTo>
                    <a:pt x="1634" y="4"/>
                  </a:lnTo>
                  <a:lnTo>
                    <a:pt x="1604" y="4"/>
                  </a:lnTo>
                  <a:lnTo>
                    <a:pt x="1574" y="6"/>
                  </a:lnTo>
                  <a:lnTo>
                    <a:pt x="1574" y="6"/>
                  </a:lnTo>
                  <a:lnTo>
                    <a:pt x="1552" y="4"/>
                  </a:lnTo>
                  <a:lnTo>
                    <a:pt x="1532" y="4"/>
                  </a:lnTo>
                  <a:lnTo>
                    <a:pt x="1488" y="4"/>
                  </a:lnTo>
                  <a:lnTo>
                    <a:pt x="1488" y="4"/>
                  </a:lnTo>
                  <a:lnTo>
                    <a:pt x="1462" y="6"/>
                  </a:lnTo>
                  <a:lnTo>
                    <a:pt x="1462" y="6"/>
                  </a:lnTo>
                  <a:lnTo>
                    <a:pt x="1416" y="6"/>
                  </a:lnTo>
                  <a:lnTo>
                    <a:pt x="1370" y="6"/>
                  </a:lnTo>
                  <a:lnTo>
                    <a:pt x="1370" y="6"/>
                  </a:lnTo>
                  <a:lnTo>
                    <a:pt x="1332" y="6"/>
                  </a:lnTo>
                  <a:lnTo>
                    <a:pt x="1294" y="6"/>
                  </a:lnTo>
                  <a:lnTo>
                    <a:pt x="1294" y="6"/>
                  </a:lnTo>
                  <a:lnTo>
                    <a:pt x="1280" y="6"/>
                  </a:lnTo>
                  <a:lnTo>
                    <a:pt x="1266" y="10"/>
                  </a:lnTo>
                  <a:lnTo>
                    <a:pt x="1266" y="10"/>
                  </a:lnTo>
                  <a:lnTo>
                    <a:pt x="1264" y="8"/>
                  </a:lnTo>
                  <a:lnTo>
                    <a:pt x="1260" y="8"/>
                  </a:lnTo>
                  <a:lnTo>
                    <a:pt x="1256" y="8"/>
                  </a:lnTo>
                  <a:lnTo>
                    <a:pt x="1254" y="10"/>
                  </a:lnTo>
                  <a:lnTo>
                    <a:pt x="1254" y="10"/>
                  </a:lnTo>
                  <a:lnTo>
                    <a:pt x="1232" y="8"/>
                  </a:lnTo>
                  <a:lnTo>
                    <a:pt x="1212" y="8"/>
                  </a:lnTo>
                  <a:lnTo>
                    <a:pt x="1192" y="8"/>
                  </a:lnTo>
                  <a:lnTo>
                    <a:pt x="1170" y="8"/>
                  </a:lnTo>
                  <a:lnTo>
                    <a:pt x="1170" y="8"/>
                  </a:lnTo>
                  <a:lnTo>
                    <a:pt x="1148" y="8"/>
                  </a:lnTo>
                  <a:lnTo>
                    <a:pt x="1126" y="10"/>
                  </a:lnTo>
                  <a:lnTo>
                    <a:pt x="1126" y="10"/>
                  </a:lnTo>
                  <a:lnTo>
                    <a:pt x="1114" y="8"/>
                  </a:lnTo>
                  <a:lnTo>
                    <a:pt x="1102" y="8"/>
                  </a:lnTo>
                  <a:lnTo>
                    <a:pt x="1076" y="10"/>
                  </a:lnTo>
                  <a:lnTo>
                    <a:pt x="1076" y="10"/>
                  </a:lnTo>
                  <a:lnTo>
                    <a:pt x="1064" y="8"/>
                  </a:lnTo>
                  <a:lnTo>
                    <a:pt x="1056" y="6"/>
                  </a:lnTo>
                  <a:lnTo>
                    <a:pt x="1048" y="8"/>
                  </a:lnTo>
                  <a:lnTo>
                    <a:pt x="1048" y="8"/>
                  </a:lnTo>
                  <a:lnTo>
                    <a:pt x="1046" y="8"/>
                  </a:lnTo>
                  <a:lnTo>
                    <a:pt x="1046" y="12"/>
                  </a:lnTo>
                  <a:lnTo>
                    <a:pt x="1046" y="12"/>
                  </a:lnTo>
                  <a:lnTo>
                    <a:pt x="1046" y="10"/>
                  </a:lnTo>
                  <a:lnTo>
                    <a:pt x="1046" y="10"/>
                  </a:lnTo>
                  <a:lnTo>
                    <a:pt x="1046" y="8"/>
                  </a:lnTo>
                  <a:lnTo>
                    <a:pt x="1044" y="8"/>
                  </a:lnTo>
                  <a:lnTo>
                    <a:pt x="1044" y="8"/>
                  </a:lnTo>
                  <a:lnTo>
                    <a:pt x="1000" y="8"/>
                  </a:lnTo>
                  <a:lnTo>
                    <a:pt x="958" y="8"/>
                  </a:lnTo>
                  <a:lnTo>
                    <a:pt x="958" y="8"/>
                  </a:lnTo>
                  <a:lnTo>
                    <a:pt x="928" y="6"/>
                  </a:lnTo>
                  <a:lnTo>
                    <a:pt x="914" y="6"/>
                  </a:lnTo>
                  <a:lnTo>
                    <a:pt x="900" y="8"/>
                  </a:lnTo>
                  <a:lnTo>
                    <a:pt x="900" y="8"/>
                  </a:lnTo>
                  <a:lnTo>
                    <a:pt x="900" y="8"/>
                  </a:lnTo>
                  <a:lnTo>
                    <a:pt x="900" y="6"/>
                  </a:lnTo>
                  <a:lnTo>
                    <a:pt x="898" y="6"/>
                  </a:lnTo>
                  <a:lnTo>
                    <a:pt x="898" y="6"/>
                  </a:lnTo>
                  <a:lnTo>
                    <a:pt x="898" y="6"/>
                  </a:lnTo>
                  <a:lnTo>
                    <a:pt x="838" y="4"/>
                  </a:lnTo>
                  <a:lnTo>
                    <a:pt x="780" y="4"/>
                  </a:lnTo>
                  <a:lnTo>
                    <a:pt x="720" y="6"/>
                  </a:lnTo>
                  <a:lnTo>
                    <a:pt x="662" y="6"/>
                  </a:lnTo>
                  <a:lnTo>
                    <a:pt x="662" y="6"/>
                  </a:lnTo>
                  <a:lnTo>
                    <a:pt x="630" y="6"/>
                  </a:lnTo>
                  <a:lnTo>
                    <a:pt x="630" y="6"/>
                  </a:lnTo>
                  <a:lnTo>
                    <a:pt x="508" y="4"/>
                  </a:lnTo>
                  <a:lnTo>
                    <a:pt x="508" y="4"/>
                  </a:lnTo>
                  <a:lnTo>
                    <a:pt x="480" y="6"/>
                  </a:lnTo>
                  <a:lnTo>
                    <a:pt x="480" y="6"/>
                  </a:lnTo>
                  <a:lnTo>
                    <a:pt x="444" y="4"/>
                  </a:lnTo>
                  <a:lnTo>
                    <a:pt x="408" y="4"/>
                  </a:lnTo>
                  <a:lnTo>
                    <a:pt x="408" y="4"/>
                  </a:lnTo>
                  <a:lnTo>
                    <a:pt x="372" y="4"/>
                  </a:lnTo>
                  <a:lnTo>
                    <a:pt x="372" y="4"/>
                  </a:lnTo>
                  <a:lnTo>
                    <a:pt x="356" y="2"/>
                  </a:lnTo>
                  <a:lnTo>
                    <a:pt x="338" y="2"/>
                  </a:lnTo>
                  <a:lnTo>
                    <a:pt x="338" y="2"/>
                  </a:lnTo>
                  <a:lnTo>
                    <a:pt x="326" y="4"/>
                  </a:lnTo>
                  <a:lnTo>
                    <a:pt x="326" y="4"/>
                  </a:lnTo>
                  <a:lnTo>
                    <a:pt x="300" y="2"/>
                  </a:lnTo>
                  <a:lnTo>
                    <a:pt x="300" y="2"/>
                  </a:lnTo>
                  <a:lnTo>
                    <a:pt x="268" y="2"/>
                  </a:lnTo>
                  <a:lnTo>
                    <a:pt x="236" y="2"/>
                  </a:lnTo>
                  <a:lnTo>
                    <a:pt x="236" y="2"/>
                  </a:lnTo>
                  <a:lnTo>
                    <a:pt x="194" y="0"/>
                  </a:lnTo>
                  <a:lnTo>
                    <a:pt x="194" y="0"/>
                  </a:lnTo>
                  <a:lnTo>
                    <a:pt x="180" y="2"/>
                  </a:lnTo>
                  <a:lnTo>
                    <a:pt x="180" y="2"/>
                  </a:lnTo>
                  <a:lnTo>
                    <a:pt x="158" y="2"/>
                  </a:lnTo>
                  <a:lnTo>
                    <a:pt x="138" y="0"/>
                  </a:lnTo>
                  <a:lnTo>
                    <a:pt x="138" y="0"/>
                  </a:lnTo>
                  <a:lnTo>
                    <a:pt x="56" y="2"/>
                  </a:lnTo>
                  <a:lnTo>
                    <a:pt x="56" y="2"/>
                  </a:lnTo>
                  <a:lnTo>
                    <a:pt x="42" y="0"/>
                  </a:lnTo>
                  <a:lnTo>
                    <a:pt x="42" y="0"/>
                  </a:lnTo>
                  <a:lnTo>
                    <a:pt x="20" y="2"/>
                  </a:lnTo>
                  <a:lnTo>
                    <a:pt x="10" y="4"/>
                  </a:lnTo>
                  <a:lnTo>
                    <a:pt x="0" y="8"/>
                  </a:lnTo>
                  <a:lnTo>
                    <a:pt x="0" y="8"/>
                  </a:lnTo>
                  <a:lnTo>
                    <a:pt x="0" y="10"/>
                  </a:lnTo>
                  <a:lnTo>
                    <a:pt x="0" y="10"/>
                  </a:lnTo>
                  <a:lnTo>
                    <a:pt x="6" y="10"/>
                  </a:lnTo>
                  <a:lnTo>
                    <a:pt x="12" y="10"/>
                  </a:lnTo>
                  <a:lnTo>
                    <a:pt x="26" y="10"/>
                  </a:lnTo>
                  <a:lnTo>
                    <a:pt x="26" y="10"/>
                  </a:lnTo>
                  <a:lnTo>
                    <a:pt x="40" y="10"/>
                  </a:lnTo>
                  <a:lnTo>
                    <a:pt x="40" y="10"/>
                  </a:lnTo>
                  <a:lnTo>
                    <a:pt x="64" y="10"/>
                  </a:lnTo>
                  <a:lnTo>
                    <a:pt x="64" y="10"/>
                  </a:lnTo>
                  <a:lnTo>
                    <a:pt x="98" y="10"/>
                  </a:lnTo>
                  <a:lnTo>
                    <a:pt x="136" y="10"/>
                  </a:lnTo>
                  <a:lnTo>
                    <a:pt x="136" y="10"/>
                  </a:lnTo>
                  <a:lnTo>
                    <a:pt x="166" y="12"/>
                  </a:lnTo>
                  <a:lnTo>
                    <a:pt x="166" y="12"/>
                  </a:lnTo>
                  <a:lnTo>
                    <a:pt x="180" y="10"/>
                  </a:lnTo>
                  <a:lnTo>
                    <a:pt x="192" y="10"/>
                  </a:lnTo>
                  <a:lnTo>
                    <a:pt x="192" y="10"/>
                  </a:lnTo>
                  <a:lnTo>
                    <a:pt x="200" y="12"/>
                  </a:lnTo>
                  <a:lnTo>
                    <a:pt x="200" y="12"/>
                  </a:lnTo>
                  <a:lnTo>
                    <a:pt x="222" y="12"/>
                  </a:lnTo>
                  <a:lnTo>
                    <a:pt x="244" y="10"/>
                  </a:lnTo>
                  <a:lnTo>
                    <a:pt x="244" y="10"/>
                  </a:lnTo>
                  <a:lnTo>
                    <a:pt x="280" y="10"/>
                  </a:lnTo>
                  <a:lnTo>
                    <a:pt x="280" y="10"/>
                  </a:lnTo>
                  <a:lnTo>
                    <a:pt x="294" y="10"/>
                  </a:lnTo>
                  <a:lnTo>
                    <a:pt x="310" y="12"/>
                  </a:lnTo>
                  <a:lnTo>
                    <a:pt x="310" y="12"/>
                  </a:lnTo>
                  <a:lnTo>
                    <a:pt x="326" y="10"/>
                  </a:lnTo>
                  <a:lnTo>
                    <a:pt x="342" y="10"/>
                  </a:lnTo>
                  <a:lnTo>
                    <a:pt x="342" y="10"/>
                  </a:lnTo>
                  <a:lnTo>
                    <a:pt x="352" y="12"/>
                  </a:lnTo>
                  <a:lnTo>
                    <a:pt x="352" y="12"/>
                  </a:lnTo>
                  <a:lnTo>
                    <a:pt x="390" y="12"/>
                  </a:lnTo>
                  <a:lnTo>
                    <a:pt x="430" y="12"/>
                  </a:lnTo>
                  <a:lnTo>
                    <a:pt x="430" y="12"/>
                  </a:lnTo>
                  <a:lnTo>
                    <a:pt x="452" y="12"/>
                  </a:lnTo>
                  <a:lnTo>
                    <a:pt x="472" y="12"/>
                  </a:lnTo>
                  <a:lnTo>
                    <a:pt x="494" y="12"/>
                  </a:lnTo>
                  <a:lnTo>
                    <a:pt x="516" y="14"/>
                  </a:lnTo>
                  <a:lnTo>
                    <a:pt x="516" y="14"/>
                  </a:lnTo>
                  <a:lnTo>
                    <a:pt x="610" y="12"/>
                  </a:lnTo>
                  <a:lnTo>
                    <a:pt x="706" y="14"/>
                  </a:lnTo>
                  <a:lnTo>
                    <a:pt x="706" y="14"/>
                  </a:lnTo>
                  <a:lnTo>
                    <a:pt x="712" y="12"/>
                  </a:lnTo>
                  <a:lnTo>
                    <a:pt x="720" y="12"/>
                  </a:lnTo>
                  <a:lnTo>
                    <a:pt x="720" y="12"/>
                  </a:lnTo>
                  <a:lnTo>
                    <a:pt x="750" y="12"/>
                  </a:lnTo>
                  <a:lnTo>
                    <a:pt x="778" y="14"/>
                  </a:lnTo>
                  <a:lnTo>
                    <a:pt x="778" y="14"/>
                  </a:lnTo>
                  <a:lnTo>
                    <a:pt x="794" y="12"/>
                  </a:lnTo>
                  <a:lnTo>
                    <a:pt x="810" y="12"/>
                  </a:lnTo>
                  <a:lnTo>
                    <a:pt x="826" y="12"/>
                  </a:lnTo>
                  <a:lnTo>
                    <a:pt x="840" y="10"/>
                  </a:lnTo>
                  <a:lnTo>
                    <a:pt x="840" y="10"/>
                  </a:lnTo>
                  <a:lnTo>
                    <a:pt x="850" y="12"/>
                  </a:lnTo>
                  <a:lnTo>
                    <a:pt x="862" y="12"/>
                  </a:lnTo>
                  <a:lnTo>
                    <a:pt x="884" y="12"/>
                  </a:lnTo>
                  <a:lnTo>
                    <a:pt x="884" y="12"/>
                  </a:lnTo>
                  <a:lnTo>
                    <a:pt x="906" y="14"/>
                  </a:lnTo>
                  <a:lnTo>
                    <a:pt x="928" y="14"/>
                  </a:lnTo>
                  <a:lnTo>
                    <a:pt x="928" y="14"/>
                  </a:lnTo>
                  <a:lnTo>
                    <a:pt x="934" y="14"/>
                  </a:lnTo>
                  <a:lnTo>
                    <a:pt x="940" y="12"/>
                  </a:lnTo>
                  <a:lnTo>
                    <a:pt x="940" y="12"/>
                  </a:lnTo>
                  <a:lnTo>
                    <a:pt x="962" y="14"/>
                  </a:lnTo>
                  <a:lnTo>
                    <a:pt x="982" y="14"/>
                  </a:lnTo>
                  <a:lnTo>
                    <a:pt x="1020" y="14"/>
                  </a:lnTo>
                  <a:lnTo>
                    <a:pt x="1020" y="14"/>
                  </a:lnTo>
                  <a:lnTo>
                    <a:pt x="1032" y="14"/>
                  </a:lnTo>
                  <a:lnTo>
                    <a:pt x="1042" y="14"/>
                  </a:lnTo>
                  <a:lnTo>
                    <a:pt x="1052" y="14"/>
                  </a:lnTo>
                  <a:lnTo>
                    <a:pt x="1062" y="16"/>
                  </a:lnTo>
                  <a:lnTo>
                    <a:pt x="1062" y="16"/>
                  </a:lnTo>
                  <a:lnTo>
                    <a:pt x="1096" y="16"/>
                  </a:lnTo>
                  <a:lnTo>
                    <a:pt x="1126" y="16"/>
                  </a:lnTo>
                  <a:lnTo>
                    <a:pt x="1160" y="16"/>
                  </a:lnTo>
                  <a:lnTo>
                    <a:pt x="1194" y="14"/>
                  </a:lnTo>
                  <a:lnTo>
                    <a:pt x="1194" y="14"/>
                  </a:lnTo>
                  <a:lnTo>
                    <a:pt x="1198" y="16"/>
                  </a:lnTo>
                  <a:lnTo>
                    <a:pt x="1202" y="16"/>
                  </a:lnTo>
                  <a:lnTo>
                    <a:pt x="1214" y="16"/>
                  </a:lnTo>
                  <a:lnTo>
                    <a:pt x="1214" y="16"/>
                  </a:lnTo>
                  <a:lnTo>
                    <a:pt x="1252" y="16"/>
                  </a:lnTo>
                  <a:lnTo>
                    <a:pt x="1270" y="16"/>
                  </a:lnTo>
                  <a:lnTo>
                    <a:pt x="1290" y="16"/>
                  </a:lnTo>
                  <a:lnTo>
                    <a:pt x="1290" y="16"/>
                  </a:lnTo>
                  <a:lnTo>
                    <a:pt x="1302" y="14"/>
                  </a:lnTo>
                  <a:lnTo>
                    <a:pt x="1314" y="16"/>
                  </a:lnTo>
                  <a:lnTo>
                    <a:pt x="1338" y="18"/>
                  </a:lnTo>
                  <a:lnTo>
                    <a:pt x="1338" y="18"/>
                  </a:lnTo>
                  <a:lnTo>
                    <a:pt x="1346" y="16"/>
                  </a:lnTo>
                  <a:lnTo>
                    <a:pt x="1346" y="16"/>
                  </a:lnTo>
                  <a:lnTo>
                    <a:pt x="1364" y="16"/>
                  </a:lnTo>
                  <a:lnTo>
                    <a:pt x="1364" y="16"/>
                  </a:lnTo>
                  <a:lnTo>
                    <a:pt x="1380" y="18"/>
                  </a:lnTo>
                  <a:lnTo>
                    <a:pt x="1394" y="18"/>
                  </a:lnTo>
                  <a:lnTo>
                    <a:pt x="1394" y="18"/>
                  </a:lnTo>
                  <a:lnTo>
                    <a:pt x="1404" y="18"/>
                  </a:lnTo>
                  <a:lnTo>
                    <a:pt x="1404" y="18"/>
                  </a:lnTo>
                  <a:lnTo>
                    <a:pt x="1504" y="18"/>
                  </a:lnTo>
                  <a:lnTo>
                    <a:pt x="1504" y="18"/>
                  </a:lnTo>
                  <a:lnTo>
                    <a:pt x="1740" y="18"/>
                  </a:lnTo>
                  <a:lnTo>
                    <a:pt x="1740" y="18"/>
                  </a:lnTo>
                  <a:lnTo>
                    <a:pt x="1760" y="20"/>
                  </a:lnTo>
                  <a:lnTo>
                    <a:pt x="1782" y="20"/>
                  </a:lnTo>
                  <a:lnTo>
                    <a:pt x="1804" y="20"/>
                  </a:lnTo>
                  <a:lnTo>
                    <a:pt x="1826" y="22"/>
                  </a:lnTo>
                  <a:lnTo>
                    <a:pt x="1826" y="22"/>
                  </a:lnTo>
                  <a:lnTo>
                    <a:pt x="1832" y="20"/>
                  </a:lnTo>
                  <a:lnTo>
                    <a:pt x="1838" y="20"/>
                  </a:lnTo>
                  <a:lnTo>
                    <a:pt x="1838" y="20"/>
                  </a:lnTo>
                  <a:lnTo>
                    <a:pt x="1894" y="20"/>
                  </a:lnTo>
                  <a:lnTo>
                    <a:pt x="1952" y="20"/>
                  </a:lnTo>
                  <a:lnTo>
                    <a:pt x="1952" y="20"/>
                  </a:lnTo>
                  <a:lnTo>
                    <a:pt x="2008" y="20"/>
                  </a:lnTo>
                  <a:lnTo>
                    <a:pt x="2064" y="20"/>
                  </a:lnTo>
                  <a:lnTo>
                    <a:pt x="2064" y="20"/>
                  </a:lnTo>
                  <a:lnTo>
                    <a:pt x="2082" y="20"/>
                  </a:lnTo>
                  <a:lnTo>
                    <a:pt x="2102" y="20"/>
                  </a:lnTo>
                  <a:lnTo>
                    <a:pt x="2122" y="20"/>
                  </a:lnTo>
                  <a:lnTo>
                    <a:pt x="2142" y="22"/>
                  </a:lnTo>
                  <a:lnTo>
                    <a:pt x="2142" y="22"/>
                  </a:lnTo>
                  <a:lnTo>
                    <a:pt x="2220" y="20"/>
                  </a:lnTo>
                  <a:lnTo>
                    <a:pt x="2300" y="22"/>
                  </a:lnTo>
                  <a:lnTo>
                    <a:pt x="2300" y="22"/>
                  </a:lnTo>
                  <a:lnTo>
                    <a:pt x="2320" y="20"/>
                  </a:lnTo>
                  <a:lnTo>
                    <a:pt x="2320" y="20"/>
                  </a:lnTo>
                  <a:lnTo>
                    <a:pt x="2328" y="22"/>
                  </a:lnTo>
                  <a:lnTo>
                    <a:pt x="2328" y="22"/>
                  </a:lnTo>
                  <a:lnTo>
                    <a:pt x="2334" y="20"/>
                  </a:lnTo>
                  <a:lnTo>
                    <a:pt x="2340" y="20"/>
                  </a:lnTo>
                  <a:lnTo>
                    <a:pt x="2340" y="20"/>
                  </a:lnTo>
                  <a:lnTo>
                    <a:pt x="2404" y="20"/>
                  </a:lnTo>
                  <a:lnTo>
                    <a:pt x="2438" y="20"/>
                  </a:lnTo>
                  <a:lnTo>
                    <a:pt x="2468" y="24"/>
                  </a:lnTo>
                  <a:lnTo>
                    <a:pt x="2468" y="24"/>
                  </a:lnTo>
                  <a:lnTo>
                    <a:pt x="2476" y="22"/>
                  </a:lnTo>
                  <a:lnTo>
                    <a:pt x="2486" y="22"/>
                  </a:lnTo>
                  <a:lnTo>
                    <a:pt x="2502" y="22"/>
                  </a:lnTo>
                  <a:lnTo>
                    <a:pt x="2502" y="22"/>
                  </a:lnTo>
                  <a:lnTo>
                    <a:pt x="2534" y="22"/>
                  </a:lnTo>
                  <a:lnTo>
                    <a:pt x="2568" y="20"/>
                  </a:lnTo>
                  <a:lnTo>
                    <a:pt x="2568" y="20"/>
                  </a:lnTo>
                  <a:lnTo>
                    <a:pt x="2586" y="22"/>
                  </a:lnTo>
                  <a:lnTo>
                    <a:pt x="2586" y="22"/>
                  </a:lnTo>
                  <a:lnTo>
                    <a:pt x="2624" y="22"/>
                  </a:lnTo>
                  <a:lnTo>
                    <a:pt x="2624" y="22"/>
                  </a:lnTo>
                  <a:lnTo>
                    <a:pt x="2642" y="20"/>
                  </a:lnTo>
                  <a:lnTo>
                    <a:pt x="2642" y="20"/>
                  </a:lnTo>
                  <a:lnTo>
                    <a:pt x="2706" y="22"/>
                  </a:lnTo>
                  <a:lnTo>
                    <a:pt x="2764" y="22"/>
                  </a:lnTo>
                  <a:lnTo>
                    <a:pt x="2764" y="22"/>
                  </a:lnTo>
                  <a:lnTo>
                    <a:pt x="2840" y="22"/>
                  </a:lnTo>
                  <a:lnTo>
                    <a:pt x="2840" y="22"/>
                  </a:lnTo>
                  <a:lnTo>
                    <a:pt x="2888" y="24"/>
                  </a:lnTo>
                  <a:lnTo>
                    <a:pt x="2910" y="24"/>
                  </a:lnTo>
                  <a:lnTo>
                    <a:pt x="2932" y="22"/>
                  </a:lnTo>
                  <a:lnTo>
                    <a:pt x="2932" y="22"/>
                  </a:lnTo>
                  <a:lnTo>
                    <a:pt x="2946" y="24"/>
                  </a:lnTo>
                  <a:lnTo>
                    <a:pt x="2960" y="24"/>
                  </a:lnTo>
                  <a:lnTo>
                    <a:pt x="2984" y="24"/>
                  </a:lnTo>
                  <a:lnTo>
                    <a:pt x="2984" y="24"/>
                  </a:lnTo>
                  <a:lnTo>
                    <a:pt x="3024" y="24"/>
                  </a:lnTo>
                  <a:lnTo>
                    <a:pt x="3024" y="24"/>
                  </a:lnTo>
                  <a:lnTo>
                    <a:pt x="3088" y="24"/>
                  </a:lnTo>
                  <a:lnTo>
                    <a:pt x="3088" y="24"/>
                  </a:lnTo>
                  <a:lnTo>
                    <a:pt x="3132" y="24"/>
                  </a:lnTo>
                  <a:lnTo>
                    <a:pt x="3132" y="24"/>
                  </a:lnTo>
                  <a:lnTo>
                    <a:pt x="3156" y="24"/>
                  </a:lnTo>
                  <a:lnTo>
                    <a:pt x="3178" y="24"/>
                  </a:lnTo>
                  <a:lnTo>
                    <a:pt x="3178" y="24"/>
                  </a:lnTo>
                  <a:lnTo>
                    <a:pt x="3190" y="24"/>
                  </a:lnTo>
                  <a:lnTo>
                    <a:pt x="3202" y="26"/>
                  </a:lnTo>
                  <a:lnTo>
                    <a:pt x="3202" y="26"/>
                  </a:lnTo>
                  <a:lnTo>
                    <a:pt x="3208" y="24"/>
                  </a:lnTo>
                  <a:lnTo>
                    <a:pt x="3208" y="24"/>
                  </a:lnTo>
                  <a:lnTo>
                    <a:pt x="3214" y="24"/>
                  </a:lnTo>
                  <a:lnTo>
                    <a:pt x="3222" y="26"/>
                  </a:lnTo>
                  <a:lnTo>
                    <a:pt x="3222" y="26"/>
                  </a:lnTo>
                  <a:lnTo>
                    <a:pt x="3246" y="26"/>
                  </a:lnTo>
                  <a:lnTo>
                    <a:pt x="3268" y="24"/>
                  </a:lnTo>
                  <a:lnTo>
                    <a:pt x="3268" y="24"/>
                  </a:lnTo>
                  <a:lnTo>
                    <a:pt x="3278" y="26"/>
                  </a:lnTo>
                  <a:lnTo>
                    <a:pt x="3278" y="26"/>
                  </a:lnTo>
                  <a:lnTo>
                    <a:pt x="3334" y="26"/>
                  </a:lnTo>
                  <a:lnTo>
                    <a:pt x="3390" y="26"/>
                  </a:lnTo>
                  <a:lnTo>
                    <a:pt x="3390" y="26"/>
                  </a:lnTo>
                  <a:lnTo>
                    <a:pt x="3404" y="26"/>
                  </a:lnTo>
                  <a:lnTo>
                    <a:pt x="3418" y="24"/>
                  </a:lnTo>
                  <a:lnTo>
                    <a:pt x="3418" y="24"/>
                  </a:lnTo>
                  <a:lnTo>
                    <a:pt x="3446" y="24"/>
                  </a:lnTo>
                  <a:lnTo>
                    <a:pt x="3470" y="26"/>
                  </a:lnTo>
                  <a:lnTo>
                    <a:pt x="3470" y="26"/>
                  </a:lnTo>
                  <a:lnTo>
                    <a:pt x="3496" y="26"/>
                  </a:lnTo>
                  <a:lnTo>
                    <a:pt x="3496" y="26"/>
                  </a:lnTo>
                  <a:lnTo>
                    <a:pt x="3532" y="24"/>
                  </a:lnTo>
                  <a:lnTo>
                    <a:pt x="3532" y="24"/>
                  </a:lnTo>
                  <a:lnTo>
                    <a:pt x="3544" y="24"/>
                  </a:lnTo>
                  <a:lnTo>
                    <a:pt x="3556" y="26"/>
                  </a:lnTo>
                  <a:lnTo>
                    <a:pt x="3556" y="26"/>
                  </a:lnTo>
                  <a:lnTo>
                    <a:pt x="3578" y="26"/>
                  </a:lnTo>
                  <a:lnTo>
                    <a:pt x="3598" y="26"/>
                  </a:lnTo>
                  <a:lnTo>
                    <a:pt x="3598" y="26"/>
                  </a:lnTo>
                  <a:lnTo>
                    <a:pt x="3622" y="26"/>
                  </a:lnTo>
                  <a:lnTo>
                    <a:pt x="3622" y="26"/>
                  </a:lnTo>
                  <a:lnTo>
                    <a:pt x="3634" y="26"/>
                  </a:lnTo>
                  <a:lnTo>
                    <a:pt x="3646" y="26"/>
                  </a:lnTo>
                  <a:lnTo>
                    <a:pt x="3646" y="26"/>
                  </a:lnTo>
                  <a:lnTo>
                    <a:pt x="3658" y="26"/>
                  </a:lnTo>
                  <a:lnTo>
                    <a:pt x="3670" y="26"/>
                  </a:lnTo>
                  <a:lnTo>
                    <a:pt x="3670" y="26"/>
                  </a:lnTo>
                  <a:lnTo>
                    <a:pt x="3706" y="26"/>
                  </a:lnTo>
                  <a:lnTo>
                    <a:pt x="3742" y="26"/>
                  </a:lnTo>
                  <a:lnTo>
                    <a:pt x="3742" y="26"/>
                  </a:lnTo>
                  <a:lnTo>
                    <a:pt x="3788" y="26"/>
                  </a:lnTo>
                  <a:lnTo>
                    <a:pt x="3788" y="26"/>
                  </a:lnTo>
                  <a:lnTo>
                    <a:pt x="3810" y="28"/>
                  </a:lnTo>
                  <a:lnTo>
                    <a:pt x="3810" y="28"/>
                  </a:lnTo>
                  <a:lnTo>
                    <a:pt x="3816" y="26"/>
                  </a:lnTo>
                  <a:lnTo>
                    <a:pt x="3816" y="26"/>
                  </a:lnTo>
                  <a:lnTo>
                    <a:pt x="3820" y="26"/>
                  </a:lnTo>
                  <a:lnTo>
                    <a:pt x="3824" y="28"/>
                  </a:lnTo>
                  <a:lnTo>
                    <a:pt x="3824" y="28"/>
                  </a:lnTo>
                  <a:lnTo>
                    <a:pt x="3832" y="26"/>
                  </a:lnTo>
                  <a:lnTo>
                    <a:pt x="3832" y="26"/>
                  </a:lnTo>
                  <a:lnTo>
                    <a:pt x="3846" y="24"/>
                  </a:lnTo>
                  <a:lnTo>
                    <a:pt x="3846" y="24"/>
                  </a:lnTo>
                  <a:lnTo>
                    <a:pt x="3850" y="24"/>
                  </a:lnTo>
                  <a:lnTo>
                    <a:pt x="3850" y="24"/>
                  </a:lnTo>
                  <a:lnTo>
                    <a:pt x="3856" y="26"/>
                  </a:lnTo>
                  <a:lnTo>
                    <a:pt x="3864" y="26"/>
                  </a:lnTo>
                  <a:lnTo>
                    <a:pt x="3878" y="24"/>
                  </a:lnTo>
                  <a:lnTo>
                    <a:pt x="3878" y="24"/>
                  </a:lnTo>
                  <a:lnTo>
                    <a:pt x="3890" y="24"/>
                  </a:lnTo>
                  <a:lnTo>
                    <a:pt x="3890" y="24"/>
                  </a:lnTo>
                  <a:lnTo>
                    <a:pt x="3900" y="24"/>
                  </a:lnTo>
                  <a:lnTo>
                    <a:pt x="3906" y="22"/>
                  </a:lnTo>
                  <a:lnTo>
                    <a:pt x="3910" y="20"/>
                  </a:lnTo>
                  <a:lnTo>
                    <a:pt x="3910" y="20"/>
                  </a:lnTo>
                  <a:lnTo>
                    <a:pt x="3914" y="20"/>
                  </a:lnTo>
                  <a:lnTo>
                    <a:pt x="3916" y="18"/>
                  </a:lnTo>
                  <a:lnTo>
                    <a:pt x="3916" y="18"/>
                  </a:lnTo>
                  <a:lnTo>
                    <a:pt x="3916" y="18"/>
                  </a:lnTo>
                  <a:lnTo>
                    <a:pt x="3916" y="18"/>
                  </a:lnTo>
                  <a:lnTo>
                    <a:pt x="3916" y="16"/>
                  </a:lnTo>
                  <a:lnTo>
                    <a:pt x="3916" y="14"/>
                  </a:lnTo>
                  <a:lnTo>
                    <a:pt x="3916" y="14"/>
                  </a:lnTo>
                  <a:lnTo>
                    <a:pt x="3868" y="14"/>
                  </a:lnTo>
                  <a:lnTo>
                    <a:pt x="3844" y="14"/>
                  </a:lnTo>
                  <a:lnTo>
                    <a:pt x="3820" y="12"/>
                  </a:lnTo>
                  <a:lnTo>
                    <a:pt x="3820" y="12"/>
                  </a:lnTo>
                  <a:close/>
                  <a:moveTo>
                    <a:pt x="744" y="10"/>
                  </a:moveTo>
                  <a:lnTo>
                    <a:pt x="744" y="10"/>
                  </a:lnTo>
                  <a:lnTo>
                    <a:pt x="744" y="8"/>
                  </a:lnTo>
                  <a:lnTo>
                    <a:pt x="744" y="8"/>
                  </a:lnTo>
                  <a:lnTo>
                    <a:pt x="744" y="8"/>
                  </a:lnTo>
                  <a:lnTo>
                    <a:pt x="746" y="8"/>
                  </a:lnTo>
                  <a:lnTo>
                    <a:pt x="744" y="10"/>
                  </a:lnTo>
                  <a:lnTo>
                    <a:pt x="744" y="10"/>
                  </a:lnTo>
                  <a:close/>
                  <a:moveTo>
                    <a:pt x="2874" y="18"/>
                  </a:moveTo>
                  <a:lnTo>
                    <a:pt x="2874" y="18"/>
                  </a:lnTo>
                  <a:lnTo>
                    <a:pt x="2874" y="16"/>
                  </a:lnTo>
                  <a:lnTo>
                    <a:pt x="2874" y="16"/>
                  </a:lnTo>
                  <a:lnTo>
                    <a:pt x="2876" y="18"/>
                  </a:lnTo>
                  <a:lnTo>
                    <a:pt x="2876" y="18"/>
                  </a:lnTo>
                  <a:lnTo>
                    <a:pt x="2874" y="18"/>
                  </a:lnTo>
                  <a:lnTo>
                    <a:pt x="2874" y="18"/>
                  </a:lnTo>
                  <a:close/>
                  <a:moveTo>
                    <a:pt x="3160" y="18"/>
                  </a:moveTo>
                  <a:lnTo>
                    <a:pt x="3160" y="18"/>
                  </a:lnTo>
                  <a:lnTo>
                    <a:pt x="3160" y="16"/>
                  </a:lnTo>
                  <a:lnTo>
                    <a:pt x="3160" y="16"/>
                  </a:lnTo>
                  <a:lnTo>
                    <a:pt x="3162" y="16"/>
                  </a:lnTo>
                  <a:lnTo>
                    <a:pt x="3162" y="16"/>
                  </a:lnTo>
                  <a:lnTo>
                    <a:pt x="3162" y="16"/>
                  </a:lnTo>
                  <a:lnTo>
                    <a:pt x="3160" y="18"/>
                  </a:lnTo>
                  <a:lnTo>
                    <a:pt x="31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a typeface="+mn-ea"/>
                <a:cs typeface="+mn-cs"/>
              </a:endParaRPr>
            </a:p>
          </p:txBody>
        </p:sp>
      </p:grpSp>
    </p:spTree>
    <p:extLst>
      <p:ext uri="{BB962C8B-B14F-4D97-AF65-F5344CB8AC3E}">
        <p14:creationId xmlns:p14="http://schemas.microsoft.com/office/powerpoint/2010/main" val="6563502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2" name="Text Placeholder 11"/>
          <p:cNvSpPr>
            <a:spLocks noGrp="1"/>
          </p:cNvSpPr>
          <p:nvPr>
            <p:ph type="body" sz="quarter" idx="12"/>
          </p:nvPr>
        </p:nvSpPr>
        <p:spPr>
          <a:xfrm>
            <a:off x="349250" y="3629025"/>
            <a:ext cx="4587875" cy="1639661"/>
          </a:xfrm>
        </p:spPr>
        <p:txBody>
          <a:bodyPr lIns="0" tIns="0" rIns="0" bIns="0"/>
          <a:lstStyle>
            <a:lvl1pPr marL="228600" indent="-228600" algn="l">
              <a:lnSpc>
                <a:spcPct val="100000"/>
              </a:lnSpc>
              <a:spcAft>
                <a:spcPts val="0"/>
              </a:spcAft>
              <a:buFont typeface="Wingdings" pitchFamily="2" charset="2"/>
              <a:buNone/>
              <a:defRPr sz="2200">
                <a:solidFill>
                  <a:schemeClr val="tx1"/>
                </a:solidFill>
              </a:defRPr>
            </a:lvl1pPr>
            <a:lvl2pPr marL="300038" indent="0">
              <a:buFontTx/>
              <a:buNone/>
              <a:defRPr sz="2200">
                <a:solidFill>
                  <a:schemeClr val="tx1">
                    <a:lumMod val="65000"/>
                    <a:lumOff val="35000"/>
                  </a:schemeClr>
                </a:solidFill>
              </a:defRPr>
            </a:lvl2pPr>
            <a:lvl3pPr marL="638175" indent="0">
              <a:buFontTx/>
              <a:buNone/>
              <a:defRPr sz="2200">
                <a:solidFill>
                  <a:schemeClr val="tx1">
                    <a:lumMod val="65000"/>
                    <a:lumOff val="35000"/>
                  </a:schemeClr>
                </a:solidFill>
              </a:defRPr>
            </a:lvl3pPr>
            <a:lvl4pPr marL="928688" indent="0">
              <a:buFontTx/>
              <a:buNone/>
              <a:defRPr sz="2200">
                <a:solidFill>
                  <a:schemeClr val="tx1">
                    <a:lumMod val="65000"/>
                    <a:lumOff val="35000"/>
                  </a:schemeClr>
                </a:solidFill>
              </a:defRPr>
            </a:lvl4pPr>
            <a:lvl5pPr marL="1238250" indent="0">
              <a:buFontTx/>
              <a:buNone/>
              <a:defRPr sz="2200">
                <a:solidFill>
                  <a:schemeClr val="tx1">
                    <a:lumMod val="65000"/>
                    <a:lumOff val="35000"/>
                  </a:schemeClr>
                </a:solidFill>
              </a:defRPr>
            </a:lvl5pPr>
          </a:lstStyle>
          <a:p>
            <a:pPr lvl="0"/>
            <a:r>
              <a:rPr lang="en-US" dirty="0" smtClean="0"/>
              <a:t>Click to edit Master text styles</a:t>
            </a:r>
          </a:p>
        </p:txBody>
      </p:sp>
      <p:sp>
        <p:nvSpPr>
          <p:cNvPr id="6" name="Rectangle 6"/>
          <p:cNvSpPr>
            <a:spLocks noGrp="1" noChangeArrowheads="1"/>
          </p:cNvSpPr>
          <p:nvPr>
            <p:ph type="sldNum" sz="quarter" idx="10"/>
          </p:nvPr>
        </p:nvSpPr>
        <p:spPr/>
        <p:txBody>
          <a:bodyPr/>
          <a:lstStyle>
            <a:lvl1pPr>
              <a:defRPr/>
            </a:lvl1pPr>
          </a:lstStyle>
          <a:p>
            <a:pPr>
              <a:defRPr/>
            </a:pPr>
            <a:fld id="{4ED3660A-DD26-4D68-AB4C-4AE07E173604}" type="slidenum">
              <a:rPr lang="en-US">
                <a:solidFill>
                  <a:srgbClr val="000000"/>
                </a:solidFill>
              </a:rPr>
              <a:pPr>
                <a:defRPr/>
              </a:pPr>
              <a:t>‹#›</a:t>
            </a:fld>
            <a:endParaRPr lang="en-US">
              <a:solidFill>
                <a:srgbClr val="000000"/>
              </a:solidFill>
            </a:endParaRPr>
          </a:p>
        </p:txBody>
      </p:sp>
      <p:sp>
        <p:nvSpPr>
          <p:cNvPr id="7" name="Rectangle 71"/>
          <p:cNvSpPr>
            <a:spLocks noGrp="1" noChangeArrowheads="1"/>
          </p:cNvSpPr>
          <p:nvPr>
            <p:ph type="ftr" sz="quarter" idx="11"/>
          </p:nvPr>
        </p:nvSpPr>
        <p:spPr/>
        <p:txBody>
          <a:bodyPr/>
          <a:lstStyle>
            <a:lvl1pPr>
              <a:defRPr/>
            </a:lvl1pPr>
          </a:lstStyle>
          <a:p>
            <a:pPr>
              <a:defRPr/>
            </a:pPr>
            <a:r>
              <a:rPr lang="en-US" smtClean="0">
                <a:solidFill>
                  <a:srgbClr val="000000"/>
                </a:solidFill>
              </a:rPr>
              <a:t>NetApp Confidential - Limited Use</a:t>
            </a:r>
            <a:endParaRPr lang="en-US">
              <a:solidFill>
                <a:srgbClr val="000000"/>
              </a:solidFill>
            </a:endParaRPr>
          </a:p>
        </p:txBody>
      </p:sp>
      <p:sp>
        <p:nvSpPr>
          <p:cNvPr id="9" name="Title 6"/>
          <p:cNvSpPr>
            <a:spLocks noGrp="1"/>
          </p:cNvSpPr>
          <p:nvPr userDrawn="1">
            <p:ph type="title"/>
          </p:nvPr>
        </p:nvSpPr>
        <p:spPr>
          <a:xfrm>
            <a:off x="349250" y="1736726"/>
            <a:ext cx="4587875" cy="1765300"/>
          </a:xfrm>
        </p:spPr>
        <p:txBody>
          <a:bodyPr lIns="0" anchor="b"/>
          <a:lstStyle>
            <a:lvl1pPr algn="l">
              <a:lnSpc>
                <a:spcPts val="4000"/>
              </a:lnSpc>
              <a:defRPr sz="3800" b="0">
                <a:solidFill>
                  <a:schemeClr val="accent3"/>
                </a:solidFill>
              </a:defRPr>
            </a:lvl1pPr>
          </a:lstStyle>
          <a:p>
            <a:endParaRPr lang="en-US" dirty="0" smtClean="0"/>
          </a:p>
        </p:txBody>
      </p:sp>
      <p:pic>
        <p:nvPicPr>
          <p:cNvPr id="8" name="Picture 7" descr="Shapes_2_HiRes.jpg"/>
          <p:cNvPicPr>
            <a:picLocks noChangeAspect="1"/>
          </p:cNvPicPr>
          <p:nvPr userDrawn="1"/>
        </p:nvPicPr>
        <p:blipFill>
          <a:blip r:embed="rId2" cstate="print"/>
          <a:stretch>
            <a:fillRect/>
          </a:stretch>
        </p:blipFill>
        <p:spPr>
          <a:xfrm>
            <a:off x="5181600" y="2452121"/>
            <a:ext cx="3613150" cy="2197748"/>
          </a:xfrm>
          <a:prstGeom prst="rect">
            <a:avLst/>
          </a:prstGeom>
        </p:spPr>
      </p:pic>
    </p:spTree>
    <p:extLst>
      <p:ext uri="{BB962C8B-B14F-4D97-AF65-F5344CB8AC3E}">
        <p14:creationId xmlns:p14="http://schemas.microsoft.com/office/powerpoint/2010/main" val="22642356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sp>
        <p:nvSpPr>
          <p:cNvPr id="12" name="Text Placeholder 11"/>
          <p:cNvSpPr>
            <a:spLocks noGrp="1"/>
          </p:cNvSpPr>
          <p:nvPr>
            <p:ph type="body" sz="quarter" idx="12"/>
          </p:nvPr>
        </p:nvSpPr>
        <p:spPr>
          <a:xfrm>
            <a:off x="349251" y="3628572"/>
            <a:ext cx="4587874" cy="1642675"/>
          </a:xfrm>
        </p:spPr>
        <p:txBody>
          <a:bodyPr lIns="0" tIns="0" rIns="0" bIns="0"/>
          <a:lstStyle>
            <a:lvl1pPr marL="0" indent="0" algn="l">
              <a:lnSpc>
                <a:spcPct val="100000"/>
              </a:lnSpc>
              <a:spcAft>
                <a:spcPts val="0"/>
              </a:spcAft>
              <a:buFont typeface="Wingdings" pitchFamily="2" charset="2"/>
              <a:buNone/>
              <a:defRPr sz="2200">
                <a:solidFill>
                  <a:schemeClr val="tx1"/>
                </a:solidFill>
              </a:defRPr>
            </a:lvl1pPr>
            <a:lvl2pPr marL="300038" indent="0">
              <a:buFontTx/>
              <a:buNone/>
              <a:defRPr sz="2200">
                <a:solidFill>
                  <a:schemeClr val="tx1">
                    <a:lumMod val="65000"/>
                    <a:lumOff val="35000"/>
                  </a:schemeClr>
                </a:solidFill>
              </a:defRPr>
            </a:lvl2pPr>
            <a:lvl3pPr marL="638175" indent="0">
              <a:buFontTx/>
              <a:buNone/>
              <a:defRPr sz="2200">
                <a:solidFill>
                  <a:schemeClr val="tx1">
                    <a:lumMod val="65000"/>
                    <a:lumOff val="35000"/>
                  </a:schemeClr>
                </a:solidFill>
              </a:defRPr>
            </a:lvl3pPr>
            <a:lvl4pPr marL="928688" indent="0">
              <a:buFontTx/>
              <a:buNone/>
              <a:defRPr sz="2200">
                <a:solidFill>
                  <a:schemeClr val="tx1">
                    <a:lumMod val="65000"/>
                    <a:lumOff val="35000"/>
                  </a:schemeClr>
                </a:solidFill>
              </a:defRPr>
            </a:lvl4pPr>
            <a:lvl5pPr marL="1238250" indent="0">
              <a:buFontTx/>
              <a:buNone/>
              <a:defRPr sz="2200">
                <a:solidFill>
                  <a:schemeClr val="tx1">
                    <a:lumMod val="65000"/>
                    <a:lumOff val="35000"/>
                  </a:schemeClr>
                </a:solidFill>
              </a:defRPr>
            </a:lvl5pPr>
          </a:lstStyle>
          <a:p>
            <a:pPr lvl="0"/>
            <a:r>
              <a:rPr lang="en-US" dirty="0" smtClean="0"/>
              <a:t>Click to edit Master text styles</a:t>
            </a:r>
          </a:p>
        </p:txBody>
      </p:sp>
      <p:sp>
        <p:nvSpPr>
          <p:cNvPr id="6" name="Rectangle 6"/>
          <p:cNvSpPr>
            <a:spLocks noGrp="1" noChangeArrowheads="1"/>
          </p:cNvSpPr>
          <p:nvPr>
            <p:ph type="sldNum" sz="quarter" idx="10"/>
          </p:nvPr>
        </p:nvSpPr>
        <p:spPr/>
        <p:txBody>
          <a:bodyPr/>
          <a:lstStyle>
            <a:lvl1pPr>
              <a:defRPr/>
            </a:lvl1pPr>
          </a:lstStyle>
          <a:p>
            <a:pPr>
              <a:defRPr/>
            </a:pPr>
            <a:fld id="{4ED3660A-DD26-4D68-AB4C-4AE07E173604}" type="slidenum">
              <a:rPr lang="en-US">
                <a:solidFill>
                  <a:srgbClr val="000000"/>
                </a:solidFill>
              </a:rPr>
              <a:pPr>
                <a:defRPr/>
              </a:pPr>
              <a:t>‹#›</a:t>
            </a:fld>
            <a:endParaRPr lang="en-US">
              <a:solidFill>
                <a:srgbClr val="000000"/>
              </a:solidFill>
            </a:endParaRPr>
          </a:p>
        </p:txBody>
      </p:sp>
      <p:sp>
        <p:nvSpPr>
          <p:cNvPr id="7" name="Rectangle 71"/>
          <p:cNvSpPr>
            <a:spLocks noGrp="1" noChangeArrowheads="1"/>
          </p:cNvSpPr>
          <p:nvPr>
            <p:ph type="ftr" sz="quarter" idx="11"/>
          </p:nvPr>
        </p:nvSpPr>
        <p:spPr/>
        <p:txBody>
          <a:bodyPr/>
          <a:lstStyle>
            <a:lvl1pPr>
              <a:defRPr/>
            </a:lvl1pPr>
          </a:lstStyle>
          <a:p>
            <a:pPr>
              <a:defRPr/>
            </a:pPr>
            <a:r>
              <a:rPr lang="en-US" smtClean="0">
                <a:solidFill>
                  <a:srgbClr val="000000"/>
                </a:solidFill>
              </a:rPr>
              <a:t>NetApp Confidential - Limited Use</a:t>
            </a:r>
            <a:endParaRPr lang="en-US">
              <a:solidFill>
                <a:srgbClr val="000000"/>
              </a:solidFill>
            </a:endParaRPr>
          </a:p>
        </p:txBody>
      </p:sp>
      <p:sp>
        <p:nvSpPr>
          <p:cNvPr id="9" name="Title 6"/>
          <p:cNvSpPr>
            <a:spLocks noGrp="1"/>
          </p:cNvSpPr>
          <p:nvPr>
            <p:ph type="title"/>
          </p:nvPr>
        </p:nvSpPr>
        <p:spPr>
          <a:xfrm>
            <a:off x="349250" y="1736725"/>
            <a:ext cx="4587875" cy="1766207"/>
          </a:xfrm>
        </p:spPr>
        <p:txBody>
          <a:bodyPr lIns="0" anchor="b"/>
          <a:lstStyle>
            <a:lvl1pPr algn="l">
              <a:lnSpc>
                <a:spcPts val="4000"/>
              </a:lnSpc>
              <a:defRPr sz="3800" b="0">
                <a:solidFill>
                  <a:schemeClr val="accent3"/>
                </a:solidFill>
              </a:defRPr>
            </a:lvl1pPr>
          </a:lstStyle>
          <a:p>
            <a:endParaRPr lang="en-US" dirty="0" smtClean="0"/>
          </a:p>
        </p:txBody>
      </p:sp>
      <p:pic>
        <p:nvPicPr>
          <p:cNvPr id="8" name="Picture 7" descr="Shapes_2_HiRes.jpg"/>
          <p:cNvPicPr>
            <a:picLocks noChangeAspect="1"/>
          </p:cNvPicPr>
          <p:nvPr userDrawn="1"/>
        </p:nvPicPr>
        <p:blipFill>
          <a:blip r:embed="rId2" cstate="print"/>
          <a:stretch>
            <a:fillRect/>
          </a:stretch>
        </p:blipFill>
        <p:spPr>
          <a:xfrm>
            <a:off x="5181600" y="2452121"/>
            <a:ext cx="3613150" cy="2197748"/>
          </a:xfrm>
          <a:prstGeom prst="rect">
            <a:avLst/>
          </a:prstGeom>
        </p:spPr>
      </p:pic>
    </p:spTree>
    <p:extLst>
      <p:ext uri="{BB962C8B-B14F-4D97-AF65-F5344CB8AC3E}">
        <p14:creationId xmlns:p14="http://schemas.microsoft.com/office/powerpoint/2010/main" val="39965254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0"/>
          </p:nvPr>
        </p:nvSpPr>
        <p:spPr>
          <a:ln/>
        </p:spPr>
        <p:txBody>
          <a:bodyPr/>
          <a:lstStyle>
            <a:lvl1pPr>
              <a:defRPr/>
            </a:lvl1pPr>
          </a:lstStyle>
          <a:p>
            <a:pPr>
              <a:defRPr/>
            </a:pPr>
            <a:fld id="{D3FA020B-04BE-426D-AE2C-2E6EF2F1CA2C}" type="slidenum">
              <a:rPr lang="en-US">
                <a:solidFill>
                  <a:srgbClr val="000000"/>
                </a:solidFill>
              </a:rPr>
              <a:pPr>
                <a:defRPr/>
              </a:pPr>
              <a:t>‹#›</a:t>
            </a:fld>
            <a:endParaRPr lang="en-US">
              <a:solidFill>
                <a:srgbClr val="000000"/>
              </a:solidFill>
            </a:endParaRPr>
          </a:p>
        </p:txBody>
      </p:sp>
      <p:sp>
        <p:nvSpPr>
          <p:cNvPr id="4" name="Rectangle 71"/>
          <p:cNvSpPr>
            <a:spLocks noGrp="1" noChangeArrowheads="1"/>
          </p:cNvSpPr>
          <p:nvPr>
            <p:ph type="ftr" sz="quarter" idx="11"/>
          </p:nvPr>
        </p:nvSpPr>
        <p:spPr>
          <a:ln/>
        </p:spPr>
        <p:txBody>
          <a:bodyPr/>
          <a:lstStyle>
            <a:lvl1pPr>
              <a:defRPr/>
            </a:lvl1pPr>
          </a:lstStyle>
          <a:p>
            <a:pPr>
              <a:defRPr/>
            </a:pPr>
            <a:r>
              <a:rPr lang="en-US" smtClean="0">
                <a:solidFill>
                  <a:srgbClr val="000000"/>
                </a:solidFill>
              </a:rPr>
              <a:t>NetApp Confidential - Limited Use</a:t>
            </a:r>
            <a:endParaRPr lang="en-US">
              <a:solidFill>
                <a:srgbClr val="000000"/>
              </a:solidFill>
            </a:endParaRPr>
          </a:p>
        </p:txBody>
      </p:sp>
      <p:grpSp>
        <p:nvGrpSpPr>
          <p:cNvPr id="8" name="Group 7"/>
          <p:cNvGrpSpPr/>
          <p:nvPr userDrawn="1"/>
        </p:nvGrpSpPr>
        <p:grpSpPr bwMode="gray">
          <a:xfrm>
            <a:off x="347662" y="6445714"/>
            <a:ext cx="8449056" cy="107486"/>
            <a:chOff x="347662" y="6160730"/>
            <a:chExt cx="8449056" cy="107486"/>
          </a:xfrm>
        </p:grpSpPr>
        <p:sp>
          <p:nvSpPr>
            <p:cNvPr id="9" name="Freeform 5"/>
            <p:cNvSpPr>
              <a:spLocks/>
            </p:cNvSpPr>
            <p:nvPr userDrawn="1"/>
          </p:nvSpPr>
          <p:spPr bwMode="gray">
            <a:xfrm>
              <a:off x="347662" y="6160730"/>
              <a:ext cx="8449056" cy="107486"/>
            </a:xfrm>
            <a:custGeom>
              <a:avLst/>
              <a:gdLst>
                <a:gd name="T0" fmla="*/ 116 w 3930"/>
                <a:gd name="T1" fmla="*/ 4 h 50"/>
                <a:gd name="T2" fmla="*/ 258 w 3930"/>
                <a:gd name="T3" fmla="*/ 2 h 50"/>
                <a:gd name="T4" fmla="*/ 376 w 3930"/>
                <a:gd name="T5" fmla="*/ 2 h 50"/>
                <a:gd name="T6" fmla="*/ 494 w 3930"/>
                <a:gd name="T7" fmla="*/ 6 h 50"/>
                <a:gd name="T8" fmla="*/ 628 w 3930"/>
                <a:gd name="T9" fmla="*/ 8 h 50"/>
                <a:gd name="T10" fmla="*/ 774 w 3930"/>
                <a:gd name="T11" fmla="*/ 6 h 50"/>
                <a:gd name="T12" fmla="*/ 894 w 3930"/>
                <a:gd name="T13" fmla="*/ 4 h 50"/>
                <a:gd name="T14" fmla="*/ 1038 w 3930"/>
                <a:gd name="T15" fmla="*/ 4 h 50"/>
                <a:gd name="T16" fmla="*/ 1196 w 3930"/>
                <a:gd name="T17" fmla="*/ 2 h 50"/>
                <a:gd name="T18" fmla="*/ 1326 w 3930"/>
                <a:gd name="T19" fmla="*/ 4 h 50"/>
                <a:gd name="T20" fmla="*/ 1428 w 3930"/>
                <a:gd name="T21" fmla="*/ 4 h 50"/>
                <a:gd name="T22" fmla="*/ 1568 w 3930"/>
                <a:gd name="T23" fmla="*/ 6 h 50"/>
                <a:gd name="T24" fmla="*/ 1710 w 3930"/>
                <a:gd name="T25" fmla="*/ 6 h 50"/>
                <a:gd name="T26" fmla="*/ 1826 w 3930"/>
                <a:gd name="T27" fmla="*/ 8 h 50"/>
                <a:gd name="T28" fmla="*/ 1950 w 3930"/>
                <a:gd name="T29" fmla="*/ 4 h 50"/>
                <a:gd name="T30" fmla="*/ 2106 w 3930"/>
                <a:gd name="T31" fmla="*/ 4 h 50"/>
                <a:gd name="T32" fmla="*/ 2234 w 3930"/>
                <a:gd name="T33" fmla="*/ 2 h 50"/>
                <a:gd name="T34" fmla="*/ 2354 w 3930"/>
                <a:gd name="T35" fmla="*/ 2 h 50"/>
                <a:gd name="T36" fmla="*/ 2498 w 3930"/>
                <a:gd name="T37" fmla="*/ 6 h 50"/>
                <a:gd name="T38" fmla="*/ 2580 w 3930"/>
                <a:gd name="T39" fmla="*/ 4 h 50"/>
                <a:gd name="T40" fmla="*/ 2684 w 3930"/>
                <a:gd name="T41" fmla="*/ 4 h 50"/>
                <a:gd name="T42" fmla="*/ 2830 w 3930"/>
                <a:gd name="T43" fmla="*/ 4 h 50"/>
                <a:gd name="T44" fmla="*/ 2932 w 3930"/>
                <a:gd name="T45" fmla="*/ 6 h 50"/>
                <a:gd name="T46" fmla="*/ 3058 w 3930"/>
                <a:gd name="T47" fmla="*/ 6 h 50"/>
                <a:gd name="T48" fmla="*/ 3176 w 3930"/>
                <a:gd name="T49" fmla="*/ 10 h 50"/>
                <a:gd name="T50" fmla="*/ 3262 w 3930"/>
                <a:gd name="T51" fmla="*/ 14 h 50"/>
                <a:gd name="T52" fmla="*/ 3340 w 3930"/>
                <a:gd name="T53" fmla="*/ 12 h 50"/>
                <a:gd name="T54" fmla="*/ 3456 w 3930"/>
                <a:gd name="T55" fmla="*/ 18 h 50"/>
                <a:gd name="T56" fmla="*/ 3592 w 3930"/>
                <a:gd name="T57" fmla="*/ 16 h 50"/>
                <a:gd name="T58" fmla="*/ 3648 w 3930"/>
                <a:gd name="T59" fmla="*/ 16 h 50"/>
                <a:gd name="T60" fmla="*/ 3784 w 3930"/>
                <a:gd name="T61" fmla="*/ 20 h 50"/>
                <a:gd name="T62" fmla="*/ 3846 w 3930"/>
                <a:gd name="T63" fmla="*/ 24 h 50"/>
                <a:gd name="T64" fmla="*/ 3874 w 3930"/>
                <a:gd name="T65" fmla="*/ 36 h 50"/>
                <a:gd name="T66" fmla="*/ 3782 w 3930"/>
                <a:gd name="T67" fmla="*/ 42 h 50"/>
                <a:gd name="T68" fmla="*/ 3676 w 3930"/>
                <a:gd name="T69" fmla="*/ 46 h 50"/>
                <a:gd name="T70" fmla="*/ 3570 w 3930"/>
                <a:gd name="T71" fmla="*/ 48 h 50"/>
                <a:gd name="T72" fmla="*/ 3518 w 3930"/>
                <a:gd name="T73" fmla="*/ 48 h 50"/>
                <a:gd name="T74" fmla="*/ 3396 w 3930"/>
                <a:gd name="T75" fmla="*/ 48 h 50"/>
                <a:gd name="T76" fmla="*/ 3304 w 3930"/>
                <a:gd name="T77" fmla="*/ 48 h 50"/>
                <a:gd name="T78" fmla="*/ 3152 w 3930"/>
                <a:gd name="T79" fmla="*/ 40 h 50"/>
                <a:gd name="T80" fmla="*/ 3042 w 3930"/>
                <a:gd name="T81" fmla="*/ 42 h 50"/>
                <a:gd name="T82" fmla="*/ 2898 w 3930"/>
                <a:gd name="T83" fmla="*/ 36 h 50"/>
                <a:gd name="T84" fmla="*/ 2814 w 3930"/>
                <a:gd name="T85" fmla="*/ 38 h 50"/>
                <a:gd name="T86" fmla="*/ 2692 w 3930"/>
                <a:gd name="T87" fmla="*/ 36 h 50"/>
                <a:gd name="T88" fmla="*/ 2588 w 3930"/>
                <a:gd name="T89" fmla="*/ 34 h 50"/>
                <a:gd name="T90" fmla="*/ 2466 w 3930"/>
                <a:gd name="T91" fmla="*/ 38 h 50"/>
                <a:gd name="T92" fmla="*/ 2356 w 3930"/>
                <a:gd name="T93" fmla="*/ 36 h 50"/>
                <a:gd name="T94" fmla="*/ 2212 w 3930"/>
                <a:gd name="T95" fmla="*/ 40 h 50"/>
                <a:gd name="T96" fmla="*/ 2040 w 3930"/>
                <a:gd name="T97" fmla="*/ 40 h 50"/>
                <a:gd name="T98" fmla="*/ 1922 w 3930"/>
                <a:gd name="T99" fmla="*/ 40 h 50"/>
                <a:gd name="T100" fmla="*/ 1804 w 3930"/>
                <a:gd name="T101" fmla="*/ 42 h 50"/>
                <a:gd name="T102" fmla="*/ 1642 w 3930"/>
                <a:gd name="T103" fmla="*/ 44 h 50"/>
                <a:gd name="T104" fmla="*/ 1492 w 3930"/>
                <a:gd name="T105" fmla="*/ 46 h 50"/>
                <a:gd name="T106" fmla="*/ 1354 w 3930"/>
                <a:gd name="T107" fmla="*/ 44 h 50"/>
                <a:gd name="T108" fmla="*/ 1180 w 3930"/>
                <a:gd name="T109" fmla="*/ 44 h 50"/>
                <a:gd name="T110" fmla="*/ 1052 w 3930"/>
                <a:gd name="T111" fmla="*/ 46 h 50"/>
                <a:gd name="T112" fmla="*/ 936 w 3930"/>
                <a:gd name="T113" fmla="*/ 44 h 50"/>
                <a:gd name="T114" fmla="*/ 790 w 3930"/>
                <a:gd name="T115" fmla="*/ 40 h 50"/>
                <a:gd name="T116" fmla="*/ 636 w 3930"/>
                <a:gd name="T117" fmla="*/ 42 h 50"/>
                <a:gd name="T118" fmla="*/ 494 w 3930"/>
                <a:gd name="T119" fmla="*/ 46 h 50"/>
                <a:gd name="T120" fmla="*/ 362 w 3930"/>
                <a:gd name="T121" fmla="*/ 42 h 50"/>
                <a:gd name="T122" fmla="*/ 222 w 3930"/>
                <a:gd name="T123" fmla="*/ 40 h 50"/>
                <a:gd name="T124" fmla="*/ 70 w 3930"/>
                <a:gd name="T1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0" h="50">
                  <a:moveTo>
                    <a:pt x="2" y="14"/>
                  </a:moveTo>
                  <a:lnTo>
                    <a:pt x="2" y="14"/>
                  </a:lnTo>
                  <a:lnTo>
                    <a:pt x="0" y="14"/>
                  </a:lnTo>
                  <a:lnTo>
                    <a:pt x="0" y="14"/>
                  </a:lnTo>
                  <a:lnTo>
                    <a:pt x="2" y="10"/>
                  </a:lnTo>
                  <a:lnTo>
                    <a:pt x="2" y="10"/>
                  </a:lnTo>
                  <a:lnTo>
                    <a:pt x="2" y="8"/>
                  </a:lnTo>
                  <a:lnTo>
                    <a:pt x="2" y="8"/>
                  </a:lnTo>
                  <a:lnTo>
                    <a:pt x="4" y="8"/>
                  </a:lnTo>
                  <a:lnTo>
                    <a:pt x="4" y="8"/>
                  </a:lnTo>
                  <a:lnTo>
                    <a:pt x="4" y="6"/>
                  </a:lnTo>
                  <a:lnTo>
                    <a:pt x="4" y="6"/>
                  </a:lnTo>
                  <a:lnTo>
                    <a:pt x="8" y="4"/>
                  </a:lnTo>
                  <a:lnTo>
                    <a:pt x="8" y="4"/>
                  </a:lnTo>
                  <a:lnTo>
                    <a:pt x="8" y="4"/>
                  </a:lnTo>
                  <a:lnTo>
                    <a:pt x="8" y="4"/>
                  </a:lnTo>
                  <a:lnTo>
                    <a:pt x="10" y="2"/>
                  </a:lnTo>
                  <a:lnTo>
                    <a:pt x="10" y="2"/>
                  </a:lnTo>
                  <a:lnTo>
                    <a:pt x="14" y="2"/>
                  </a:lnTo>
                  <a:lnTo>
                    <a:pt x="14" y="2"/>
                  </a:lnTo>
                  <a:lnTo>
                    <a:pt x="16" y="2"/>
                  </a:lnTo>
                  <a:lnTo>
                    <a:pt x="16" y="2"/>
                  </a:lnTo>
                  <a:lnTo>
                    <a:pt x="18" y="2"/>
                  </a:lnTo>
                  <a:lnTo>
                    <a:pt x="18" y="2"/>
                  </a:lnTo>
                  <a:lnTo>
                    <a:pt x="20" y="0"/>
                  </a:lnTo>
                  <a:lnTo>
                    <a:pt x="20" y="0"/>
                  </a:lnTo>
                  <a:lnTo>
                    <a:pt x="26" y="2"/>
                  </a:lnTo>
                  <a:lnTo>
                    <a:pt x="26" y="2"/>
                  </a:lnTo>
                  <a:lnTo>
                    <a:pt x="28" y="2"/>
                  </a:lnTo>
                  <a:lnTo>
                    <a:pt x="28" y="2"/>
                  </a:lnTo>
                  <a:lnTo>
                    <a:pt x="30" y="2"/>
                  </a:lnTo>
                  <a:lnTo>
                    <a:pt x="30" y="2"/>
                  </a:lnTo>
                  <a:lnTo>
                    <a:pt x="32" y="2"/>
                  </a:lnTo>
                  <a:lnTo>
                    <a:pt x="32" y="2"/>
                  </a:lnTo>
                  <a:lnTo>
                    <a:pt x="34" y="2"/>
                  </a:lnTo>
                  <a:lnTo>
                    <a:pt x="34" y="2"/>
                  </a:lnTo>
                  <a:lnTo>
                    <a:pt x="36" y="2"/>
                  </a:lnTo>
                  <a:lnTo>
                    <a:pt x="36" y="2"/>
                  </a:lnTo>
                  <a:lnTo>
                    <a:pt x="38" y="2"/>
                  </a:lnTo>
                  <a:lnTo>
                    <a:pt x="38" y="2"/>
                  </a:lnTo>
                  <a:lnTo>
                    <a:pt x="40" y="2"/>
                  </a:lnTo>
                  <a:lnTo>
                    <a:pt x="40" y="2"/>
                  </a:lnTo>
                  <a:lnTo>
                    <a:pt x="46" y="2"/>
                  </a:lnTo>
                  <a:lnTo>
                    <a:pt x="46" y="2"/>
                  </a:lnTo>
                  <a:lnTo>
                    <a:pt x="48" y="2"/>
                  </a:lnTo>
                  <a:lnTo>
                    <a:pt x="48" y="2"/>
                  </a:lnTo>
                  <a:lnTo>
                    <a:pt x="50" y="2"/>
                  </a:lnTo>
                  <a:lnTo>
                    <a:pt x="50" y="2"/>
                  </a:lnTo>
                  <a:lnTo>
                    <a:pt x="60" y="0"/>
                  </a:lnTo>
                  <a:lnTo>
                    <a:pt x="60" y="0"/>
                  </a:lnTo>
                  <a:lnTo>
                    <a:pt x="62" y="0"/>
                  </a:lnTo>
                  <a:lnTo>
                    <a:pt x="62" y="0"/>
                  </a:lnTo>
                  <a:lnTo>
                    <a:pt x="66" y="0"/>
                  </a:lnTo>
                  <a:lnTo>
                    <a:pt x="66" y="0"/>
                  </a:lnTo>
                  <a:lnTo>
                    <a:pt x="70" y="2"/>
                  </a:lnTo>
                  <a:lnTo>
                    <a:pt x="70" y="2"/>
                  </a:lnTo>
                  <a:lnTo>
                    <a:pt x="72" y="2"/>
                  </a:lnTo>
                  <a:lnTo>
                    <a:pt x="76" y="2"/>
                  </a:lnTo>
                  <a:lnTo>
                    <a:pt x="76" y="2"/>
                  </a:lnTo>
                  <a:lnTo>
                    <a:pt x="80" y="4"/>
                  </a:lnTo>
                  <a:lnTo>
                    <a:pt x="80" y="4"/>
                  </a:lnTo>
                  <a:lnTo>
                    <a:pt x="82" y="2"/>
                  </a:lnTo>
                  <a:lnTo>
                    <a:pt x="84" y="2"/>
                  </a:lnTo>
                  <a:lnTo>
                    <a:pt x="84" y="2"/>
                  </a:lnTo>
                  <a:lnTo>
                    <a:pt x="86" y="2"/>
                  </a:lnTo>
                  <a:lnTo>
                    <a:pt x="86" y="2"/>
                  </a:lnTo>
                  <a:lnTo>
                    <a:pt x="90" y="4"/>
                  </a:lnTo>
                  <a:lnTo>
                    <a:pt x="90" y="4"/>
                  </a:lnTo>
                  <a:lnTo>
                    <a:pt x="92" y="4"/>
                  </a:lnTo>
                  <a:lnTo>
                    <a:pt x="92" y="4"/>
                  </a:lnTo>
                  <a:lnTo>
                    <a:pt x="94" y="4"/>
                  </a:lnTo>
                  <a:lnTo>
                    <a:pt x="94" y="4"/>
                  </a:lnTo>
                  <a:lnTo>
                    <a:pt x="98" y="2"/>
                  </a:lnTo>
                  <a:lnTo>
                    <a:pt x="98" y="2"/>
                  </a:lnTo>
                  <a:lnTo>
                    <a:pt x="102" y="4"/>
                  </a:lnTo>
                  <a:lnTo>
                    <a:pt x="106" y="4"/>
                  </a:lnTo>
                  <a:lnTo>
                    <a:pt x="106" y="4"/>
                  </a:lnTo>
                  <a:lnTo>
                    <a:pt x="108" y="4"/>
                  </a:lnTo>
                  <a:lnTo>
                    <a:pt x="108" y="4"/>
                  </a:lnTo>
                  <a:lnTo>
                    <a:pt x="110" y="4"/>
                  </a:lnTo>
                  <a:lnTo>
                    <a:pt x="112" y="6"/>
                  </a:lnTo>
                  <a:lnTo>
                    <a:pt x="112" y="6"/>
                  </a:lnTo>
                  <a:lnTo>
                    <a:pt x="116" y="4"/>
                  </a:lnTo>
                  <a:lnTo>
                    <a:pt x="116" y="4"/>
                  </a:lnTo>
                  <a:lnTo>
                    <a:pt x="120" y="4"/>
                  </a:lnTo>
                  <a:lnTo>
                    <a:pt x="120" y="4"/>
                  </a:lnTo>
                  <a:lnTo>
                    <a:pt x="124" y="4"/>
                  </a:lnTo>
                  <a:lnTo>
                    <a:pt x="124" y="4"/>
                  </a:lnTo>
                  <a:lnTo>
                    <a:pt x="128" y="4"/>
                  </a:lnTo>
                  <a:lnTo>
                    <a:pt x="134" y="4"/>
                  </a:lnTo>
                  <a:lnTo>
                    <a:pt x="134" y="4"/>
                  </a:lnTo>
                  <a:lnTo>
                    <a:pt x="136" y="4"/>
                  </a:lnTo>
                  <a:lnTo>
                    <a:pt x="136" y="4"/>
                  </a:lnTo>
                  <a:lnTo>
                    <a:pt x="138" y="2"/>
                  </a:lnTo>
                  <a:lnTo>
                    <a:pt x="138" y="2"/>
                  </a:lnTo>
                  <a:lnTo>
                    <a:pt x="142" y="4"/>
                  </a:lnTo>
                  <a:lnTo>
                    <a:pt x="142" y="4"/>
                  </a:lnTo>
                  <a:lnTo>
                    <a:pt x="146" y="2"/>
                  </a:lnTo>
                  <a:lnTo>
                    <a:pt x="146" y="2"/>
                  </a:lnTo>
                  <a:lnTo>
                    <a:pt x="148" y="2"/>
                  </a:lnTo>
                  <a:lnTo>
                    <a:pt x="148" y="2"/>
                  </a:lnTo>
                  <a:lnTo>
                    <a:pt x="150" y="2"/>
                  </a:lnTo>
                  <a:lnTo>
                    <a:pt x="150" y="2"/>
                  </a:lnTo>
                  <a:lnTo>
                    <a:pt x="156" y="4"/>
                  </a:lnTo>
                  <a:lnTo>
                    <a:pt x="156" y="4"/>
                  </a:lnTo>
                  <a:lnTo>
                    <a:pt x="158" y="2"/>
                  </a:lnTo>
                  <a:lnTo>
                    <a:pt x="158" y="2"/>
                  </a:lnTo>
                  <a:lnTo>
                    <a:pt x="164" y="2"/>
                  </a:lnTo>
                  <a:lnTo>
                    <a:pt x="164" y="2"/>
                  </a:lnTo>
                  <a:lnTo>
                    <a:pt x="168" y="2"/>
                  </a:lnTo>
                  <a:lnTo>
                    <a:pt x="174" y="4"/>
                  </a:lnTo>
                  <a:lnTo>
                    <a:pt x="174" y="4"/>
                  </a:lnTo>
                  <a:lnTo>
                    <a:pt x="178" y="2"/>
                  </a:lnTo>
                  <a:lnTo>
                    <a:pt x="178" y="2"/>
                  </a:lnTo>
                  <a:lnTo>
                    <a:pt x="180" y="4"/>
                  </a:lnTo>
                  <a:lnTo>
                    <a:pt x="180" y="4"/>
                  </a:lnTo>
                  <a:lnTo>
                    <a:pt x="182" y="2"/>
                  </a:lnTo>
                  <a:lnTo>
                    <a:pt x="182" y="2"/>
                  </a:lnTo>
                  <a:lnTo>
                    <a:pt x="186" y="2"/>
                  </a:lnTo>
                  <a:lnTo>
                    <a:pt x="186" y="2"/>
                  </a:lnTo>
                  <a:lnTo>
                    <a:pt x="188" y="4"/>
                  </a:lnTo>
                  <a:lnTo>
                    <a:pt x="188" y="4"/>
                  </a:lnTo>
                  <a:lnTo>
                    <a:pt x="190" y="2"/>
                  </a:lnTo>
                  <a:lnTo>
                    <a:pt x="190" y="2"/>
                  </a:lnTo>
                  <a:lnTo>
                    <a:pt x="192" y="2"/>
                  </a:lnTo>
                  <a:lnTo>
                    <a:pt x="192" y="2"/>
                  </a:lnTo>
                  <a:lnTo>
                    <a:pt x="194" y="2"/>
                  </a:lnTo>
                  <a:lnTo>
                    <a:pt x="194" y="2"/>
                  </a:lnTo>
                  <a:lnTo>
                    <a:pt x="196" y="2"/>
                  </a:lnTo>
                  <a:lnTo>
                    <a:pt x="196" y="2"/>
                  </a:lnTo>
                  <a:lnTo>
                    <a:pt x="200" y="2"/>
                  </a:lnTo>
                  <a:lnTo>
                    <a:pt x="200" y="2"/>
                  </a:lnTo>
                  <a:lnTo>
                    <a:pt x="204" y="4"/>
                  </a:lnTo>
                  <a:lnTo>
                    <a:pt x="204" y="4"/>
                  </a:lnTo>
                  <a:lnTo>
                    <a:pt x="210" y="2"/>
                  </a:lnTo>
                  <a:lnTo>
                    <a:pt x="210" y="2"/>
                  </a:lnTo>
                  <a:lnTo>
                    <a:pt x="212" y="2"/>
                  </a:lnTo>
                  <a:lnTo>
                    <a:pt x="212" y="2"/>
                  </a:lnTo>
                  <a:lnTo>
                    <a:pt x="214" y="2"/>
                  </a:lnTo>
                  <a:lnTo>
                    <a:pt x="214" y="2"/>
                  </a:lnTo>
                  <a:lnTo>
                    <a:pt x="214" y="2"/>
                  </a:lnTo>
                  <a:lnTo>
                    <a:pt x="214" y="2"/>
                  </a:lnTo>
                  <a:lnTo>
                    <a:pt x="214" y="4"/>
                  </a:lnTo>
                  <a:lnTo>
                    <a:pt x="214" y="4"/>
                  </a:lnTo>
                  <a:lnTo>
                    <a:pt x="216" y="4"/>
                  </a:lnTo>
                  <a:lnTo>
                    <a:pt x="216" y="4"/>
                  </a:lnTo>
                  <a:lnTo>
                    <a:pt x="218" y="4"/>
                  </a:lnTo>
                  <a:lnTo>
                    <a:pt x="218" y="4"/>
                  </a:lnTo>
                  <a:lnTo>
                    <a:pt x="224" y="4"/>
                  </a:lnTo>
                  <a:lnTo>
                    <a:pt x="224" y="4"/>
                  </a:lnTo>
                  <a:lnTo>
                    <a:pt x="226" y="0"/>
                  </a:lnTo>
                  <a:lnTo>
                    <a:pt x="226" y="0"/>
                  </a:lnTo>
                  <a:lnTo>
                    <a:pt x="232" y="0"/>
                  </a:lnTo>
                  <a:lnTo>
                    <a:pt x="232" y="0"/>
                  </a:lnTo>
                  <a:lnTo>
                    <a:pt x="234" y="0"/>
                  </a:lnTo>
                  <a:lnTo>
                    <a:pt x="234" y="0"/>
                  </a:lnTo>
                  <a:lnTo>
                    <a:pt x="238" y="2"/>
                  </a:lnTo>
                  <a:lnTo>
                    <a:pt x="238" y="2"/>
                  </a:lnTo>
                  <a:lnTo>
                    <a:pt x="244" y="2"/>
                  </a:lnTo>
                  <a:lnTo>
                    <a:pt x="244" y="2"/>
                  </a:lnTo>
                  <a:lnTo>
                    <a:pt x="248" y="2"/>
                  </a:lnTo>
                  <a:lnTo>
                    <a:pt x="248" y="2"/>
                  </a:lnTo>
                  <a:lnTo>
                    <a:pt x="252" y="2"/>
                  </a:lnTo>
                  <a:lnTo>
                    <a:pt x="252" y="2"/>
                  </a:lnTo>
                  <a:lnTo>
                    <a:pt x="256" y="2"/>
                  </a:lnTo>
                  <a:lnTo>
                    <a:pt x="256" y="2"/>
                  </a:lnTo>
                  <a:lnTo>
                    <a:pt x="258" y="2"/>
                  </a:lnTo>
                  <a:lnTo>
                    <a:pt x="258" y="2"/>
                  </a:lnTo>
                  <a:lnTo>
                    <a:pt x="258" y="2"/>
                  </a:lnTo>
                  <a:lnTo>
                    <a:pt x="258" y="2"/>
                  </a:lnTo>
                  <a:lnTo>
                    <a:pt x="258" y="2"/>
                  </a:lnTo>
                  <a:lnTo>
                    <a:pt x="258" y="2"/>
                  </a:lnTo>
                  <a:lnTo>
                    <a:pt x="260" y="2"/>
                  </a:lnTo>
                  <a:lnTo>
                    <a:pt x="260" y="2"/>
                  </a:lnTo>
                  <a:lnTo>
                    <a:pt x="262" y="2"/>
                  </a:lnTo>
                  <a:lnTo>
                    <a:pt x="262" y="2"/>
                  </a:lnTo>
                  <a:lnTo>
                    <a:pt x="268" y="2"/>
                  </a:lnTo>
                  <a:lnTo>
                    <a:pt x="268" y="2"/>
                  </a:lnTo>
                  <a:lnTo>
                    <a:pt x="268" y="2"/>
                  </a:lnTo>
                  <a:lnTo>
                    <a:pt x="268" y="2"/>
                  </a:lnTo>
                  <a:lnTo>
                    <a:pt x="270" y="2"/>
                  </a:lnTo>
                  <a:lnTo>
                    <a:pt x="270" y="2"/>
                  </a:lnTo>
                  <a:lnTo>
                    <a:pt x="276" y="2"/>
                  </a:lnTo>
                  <a:lnTo>
                    <a:pt x="276" y="2"/>
                  </a:lnTo>
                  <a:lnTo>
                    <a:pt x="276" y="2"/>
                  </a:lnTo>
                  <a:lnTo>
                    <a:pt x="276" y="2"/>
                  </a:lnTo>
                  <a:lnTo>
                    <a:pt x="278" y="2"/>
                  </a:lnTo>
                  <a:lnTo>
                    <a:pt x="278" y="2"/>
                  </a:lnTo>
                  <a:lnTo>
                    <a:pt x="280" y="2"/>
                  </a:lnTo>
                  <a:lnTo>
                    <a:pt x="280" y="2"/>
                  </a:lnTo>
                  <a:lnTo>
                    <a:pt x="280" y="4"/>
                  </a:lnTo>
                  <a:lnTo>
                    <a:pt x="280" y="4"/>
                  </a:lnTo>
                  <a:lnTo>
                    <a:pt x="282" y="2"/>
                  </a:lnTo>
                  <a:lnTo>
                    <a:pt x="282" y="2"/>
                  </a:lnTo>
                  <a:lnTo>
                    <a:pt x="288" y="2"/>
                  </a:lnTo>
                  <a:lnTo>
                    <a:pt x="288" y="2"/>
                  </a:lnTo>
                  <a:lnTo>
                    <a:pt x="290" y="2"/>
                  </a:lnTo>
                  <a:lnTo>
                    <a:pt x="290" y="2"/>
                  </a:lnTo>
                  <a:lnTo>
                    <a:pt x="296" y="2"/>
                  </a:lnTo>
                  <a:lnTo>
                    <a:pt x="296" y="2"/>
                  </a:lnTo>
                  <a:lnTo>
                    <a:pt x="298" y="2"/>
                  </a:lnTo>
                  <a:lnTo>
                    <a:pt x="298" y="2"/>
                  </a:lnTo>
                  <a:lnTo>
                    <a:pt x="298" y="2"/>
                  </a:lnTo>
                  <a:lnTo>
                    <a:pt x="298" y="2"/>
                  </a:lnTo>
                  <a:lnTo>
                    <a:pt x="302" y="2"/>
                  </a:lnTo>
                  <a:lnTo>
                    <a:pt x="302" y="2"/>
                  </a:lnTo>
                  <a:lnTo>
                    <a:pt x="306" y="2"/>
                  </a:lnTo>
                  <a:lnTo>
                    <a:pt x="306" y="2"/>
                  </a:lnTo>
                  <a:lnTo>
                    <a:pt x="310" y="2"/>
                  </a:lnTo>
                  <a:lnTo>
                    <a:pt x="312" y="2"/>
                  </a:lnTo>
                  <a:lnTo>
                    <a:pt x="312" y="2"/>
                  </a:lnTo>
                  <a:lnTo>
                    <a:pt x="318" y="2"/>
                  </a:lnTo>
                  <a:lnTo>
                    <a:pt x="322" y="2"/>
                  </a:lnTo>
                  <a:lnTo>
                    <a:pt x="322" y="2"/>
                  </a:lnTo>
                  <a:lnTo>
                    <a:pt x="324" y="4"/>
                  </a:lnTo>
                  <a:lnTo>
                    <a:pt x="324" y="4"/>
                  </a:lnTo>
                  <a:lnTo>
                    <a:pt x="324" y="2"/>
                  </a:lnTo>
                  <a:lnTo>
                    <a:pt x="326" y="2"/>
                  </a:lnTo>
                  <a:lnTo>
                    <a:pt x="326" y="2"/>
                  </a:lnTo>
                  <a:lnTo>
                    <a:pt x="332" y="2"/>
                  </a:lnTo>
                  <a:lnTo>
                    <a:pt x="332" y="2"/>
                  </a:lnTo>
                  <a:lnTo>
                    <a:pt x="336" y="2"/>
                  </a:lnTo>
                  <a:lnTo>
                    <a:pt x="342" y="2"/>
                  </a:lnTo>
                  <a:lnTo>
                    <a:pt x="342" y="2"/>
                  </a:lnTo>
                  <a:lnTo>
                    <a:pt x="344" y="2"/>
                  </a:lnTo>
                  <a:lnTo>
                    <a:pt x="348" y="2"/>
                  </a:lnTo>
                  <a:lnTo>
                    <a:pt x="348" y="2"/>
                  </a:lnTo>
                  <a:lnTo>
                    <a:pt x="352" y="2"/>
                  </a:lnTo>
                  <a:lnTo>
                    <a:pt x="352" y="2"/>
                  </a:lnTo>
                  <a:lnTo>
                    <a:pt x="354" y="2"/>
                  </a:lnTo>
                  <a:lnTo>
                    <a:pt x="354" y="2"/>
                  </a:lnTo>
                  <a:lnTo>
                    <a:pt x="358" y="2"/>
                  </a:lnTo>
                  <a:lnTo>
                    <a:pt x="360" y="2"/>
                  </a:lnTo>
                  <a:lnTo>
                    <a:pt x="360" y="2"/>
                  </a:lnTo>
                  <a:lnTo>
                    <a:pt x="360" y="4"/>
                  </a:lnTo>
                  <a:lnTo>
                    <a:pt x="360" y="6"/>
                  </a:lnTo>
                  <a:lnTo>
                    <a:pt x="360" y="6"/>
                  </a:lnTo>
                  <a:lnTo>
                    <a:pt x="362" y="4"/>
                  </a:lnTo>
                  <a:lnTo>
                    <a:pt x="364" y="2"/>
                  </a:lnTo>
                  <a:lnTo>
                    <a:pt x="364" y="2"/>
                  </a:lnTo>
                  <a:lnTo>
                    <a:pt x="370" y="2"/>
                  </a:lnTo>
                  <a:lnTo>
                    <a:pt x="370" y="2"/>
                  </a:lnTo>
                  <a:lnTo>
                    <a:pt x="370" y="2"/>
                  </a:lnTo>
                  <a:lnTo>
                    <a:pt x="370" y="2"/>
                  </a:lnTo>
                  <a:lnTo>
                    <a:pt x="370" y="2"/>
                  </a:lnTo>
                  <a:lnTo>
                    <a:pt x="370" y="2"/>
                  </a:lnTo>
                  <a:lnTo>
                    <a:pt x="370" y="2"/>
                  </a:lnTo>
                  <a:lnTo>
                    <a:pt x="370" y="2"/>
                  </a:lnTo>
                  <a:lnTo>
                    <a:pt x="374" y="4"/>
                  </a:lnTo>
                  <a:lnTo>
                    <a:pt x="374" y="4"/>
                  </a:lnTo>
                  <a:lnTo>
                    <a:pt x="376" y="2"/>
                  </a:lnTo>
                  <a:lnTo>
                    <a:pt x="376" y="2"/>
                  </a:lnTo>
                  <a:lnTo>
                    <a:pt x="378" y="4"/>
                  </a:lnTo>
                  <a:lnTo>
                    <a:pt x="378" y="4"/>
                  </a:lnTo>
                  <a:lnTo>
                    <a:pt x="384" y="4"/>
                  </a:lnTo>
                  <a:lnTo>
                    <a:pt x="384" y="4"/>
                  </a:lnTo>
                  <a:lnTo>
                    <a:pt x="386" y="4"/>
                  </a:lnTo>
                  <a:lnTo>
                    <a:pt x="386" y="4"/>
                  </a:lnTo>
                  <a:lnTo>
                    <a:pt x="390" y="4"/>
                  </a:lnTo>
                  <a:lnTo>
                    <a:pt x="390" y="4"/>
                  </a:lnTo>
                  <a:lnTo>
                    <a:pt x="392" y="4"/>
                  </a:lnTo>
                  <a:lnTo>
                    <a:pt x="392" y="4"/>
                  </a:lnTo>
                  <a:lnTo>
                    <a:pt x="392" y="4"/>
                  </a:lnTo>
                  <a:lnTo>
                    <a:pt x="392" y="4"/>
                  </a:lnTo>
                  <a:lnTo>
                    <a:pt x="394" y="4"/>
                  </a:lnTo>
                  <a:lnTo>
                    <a:pt x="394" y="4"/>
                  </a:lnTo>
                  <a:lnTo>
                    <a:pt x="394" y="4"/>
                  </a:lnTo>
                  <a:lnTo>
                    <a:pt x="394" y="4"/>
                  </a:lnTo>
                  <a:lnTo>
                    <a:pt x="396" y="6"/>
                  </a:lnTo>
                  <a:lnTo>
                    <a:pt x="396" y="6"/>
                  </a:lnTo>
                  <a:lnTo>
                    <a:pt x="398" y="6"/>
                  </a:lnTo>
                  <a:lnTo>
                    <a:pt x="398" y="6"/>
                  </a:lnTo>
                  <a:lnTo>
                    <a:pt x="398" y="6"/>
                  </a:lnTo>
                  <a:lnTo>
                    <a:pt x="398" y="6"/>
                  </a:lnTo>
                  <a:lnTo>
                    <a:pt x="402" y="4"/>
                  </a:lnTo>
                  <a:lnTo>
                    <a:pt x="402" y="4"/>
                  </a:lnTo>
                  <a:lnTo>
                    <a:pt x="406" y="6"/>
                  </a:lnTo>
                  <a:lnTo>
                    <a:pt x="406" y="6"/>
                  </a:lnTo>
                  <a:lnTo>
                    <a:pt x="408" y="4"/>
                  </a:lnTo>
                  <a:lnTo>
                    <a:pt x="408" y="4"/>
                  </a:lnTo>
                  <a:lnTo>
                    <a:pt x="410" y="6"/>
                  </a:lnTo>
                  <a:lnTo>
                    <a:pt x="410" y="6"/>
                  </a:lnTo>
                  <a:lnTo>
                    <a:pt x="410" y="6"/>
                  </a:lnTo>
                  <a:lnTo>
                    <a:pt x="412" y="6"/>
                  </a:lnTo>
                  <a:lnTo>
                    <a:pt x="412" y="4"/>
                  </a:lnTo>
                  <a:lnTo>
                    <a:pt x="412" y="4"/>
                  </a:lnTo>
                  <a:lnTo>
                    <a:pt x="420" y="4"/>
                  </a:lnTo>
                  <a:lnTo>
                    <a:pt x="420" y="4"/>
                  </a:lnTo>
                  <a:lnTo>
                    <a:pt x="424" y="4"/>
                  </a:lnTo>
                  <a:lnTo>
                    <a:pt x="424" y="4"/>
                  </a:lnTo>
                  <a:lnTo>
                    <a:pt x="428" y="6"/>
                  </a:lnTo>
                  <a:lnTo>
                    <a:pt x="428" y="6"/>
                  </a:lnTo>
                  <a:lnTo>
                    <a:pt x="430" y="4"/>
                  </a:lnTo>
                  <a:lnTo>
                    <a:pt x="430" y="4"/>
                  </a:lnTo>
                  <a:lnTo>
                    <a:pt x="432" y="6"/>
                  </a:lnTo>
                  <a:lnTo>
                    <a:pt x="432" y="6"/>
                  </a:lnTo>
                  <a:lnTo>
                    <a:pt x="436" y="4"/>
                  </a:lnTo>
                  <a:lnTo>
                    <a:pt x="436" y="4"/>
                  </a:lnTo>
                  <a:lnTo>
                    <a:pt x="442" y="4"/>
                  </a:lnTo>
                  <a:lnTo>
                    <a:pt x="442" y="4"/>
                  </a:lnTo>
                  <a:lnTo>
                    <a:pt x="446" y="4"/>
                  </a:lnTo>
                  <a:lnTo>
                    <a:pt x="446" y="4"/>
                  </a:lnTo>
                  <a:lnTo>
                    <a:pt x="448" y="4"/>
                  </a:lnTo>
                  <a:lnTo>
                    <a:pt x="448" y="4"/>
                  </a:lnTo>
                  <a:lnTo>
                    <a:pt x="450" y="6"/>
                  </a:lnTo>
                  <a:lnTo>
                    <a:pt x="450" y="6"/>
                  </a:lnTo>
                  <a:lnTo>
                    <a:pt x="452" y="6"/>
                  </a:lnTo>
                  <a:lnTo>
                    <a:pt x="452" y="6"/>
                  </a:lnTo>
                  <a:lnTo>
                    <a:pt x="452" y="6"/>
                  </a:lnTo>
                  <a:lnTo>
                    <a:pt x="452" y="6"/>
                  </a:lnTo>
                  <a:lnTo>
                    <a:pt x="458" y="6"/>
                  </a:lnTo>
                  <a:lnTo>
                    <a:pt x="458" y="6"/>
                  </a:lnTo>
                  <a:lnTo>
                    <a:pt x="458" y="8"/>
                  </a:lnTo>
                  <a:lnTo>
                    <a:pt x="458" y="8"/>
                  </a:lnTo>
                  <a:lnTo>
                    <a:pt x="460" y="6"/>
                  </a:lnTo>
                  <a:lnTo>
                    <a:pt x="460" y="6"/>
                  </a:lnTo>
                  <a:lnTo>
                    <a:pt x="464" y="8"/>
                  </a:lnTo>
                  <a:lnTo>
                    <a:pt x="464" y="8"/>
                  </a:lnTo>
                  <a:lnTo>
                    <a:pt x="468" y="6"/>
                  </a:lnTo>
                  <a:lnTo>
                    <a:pt x="468" y="6"/>
                  </a:lnTo>
                  <a:lnTo>
                    <a:pt x="472" y="6"/>
                  </a:lnTo>
                  <a:lnTo>
                    <a:pt x="472" y="6"/>
                  </a:lnTo>
                  <a:lnTo>
                    <a:pt x="476" y="6"/>
                  </a:lnTo>
                  <a:lnTo>
                    <a:pt x="476" y="6"/>
                  </a:lnTo>
                  <a:lnTo>
                    <a:pt x="478" y="6"/>
                  </a:lnTo>
                  <a:lnTo>
                    <a:pt x="478" y="6"/>
                  </a:lnTo>
                  <a:lnTo>
                    <a:pt x="482" y="6"/>
                  </a:lnTo>
                  <a:lnTo>
                    <a:pt x="482" y="6"/>
                  </a:lnTo>
                  <a:lnTo>
                    <a:pt x="484" y="6"/>
                  </a:lnTo>
                  <a:lnTo>
                    <a:pt x="484" y="6"/>
                  </a:lnTo>
                  <a:lnTo>
                    <a:pt x="490" y="4"/>
                  </a:lnTo>
                  <a:lnTo>
                    <a:pt x="490" y="4"/>
                  </a:lnTo>
                  <a:lnTo>
                    <a:pt x="490" y="6"/>
                  </a:lnTo>
                  <a:lnTo>
                    <a:pt x="490" y="6"/>
                  </a:lnTo>
                  <a:lnTo>
                    <a:pt x="494" y="6"/>
                  </a:lnTo>
                  <a:lnTo>
                    <a:pt x="494" y="6"/>
                  </a:lnTo>
                  <a:lnTo>
                    <a:pt x="498" y="6"/>
                  </a:lnTo>
                  <a:lnTo>
                    <a:pt x="498" y="6"/>
                  </a:lnTo>
                  <a:lnTo>
                    <a:pt x="506" y="6"/>
                  </a:lnTo>
                  <a:lnTo>
                    <a:pt x="516" y="6"/>
                  </a:lnTo>
                  <a:lnTo>
                    <a:pt x="516" y="6"/>
                  </a:lnTo>
                  <a:lnTo>
                    <a:pt x="518" y="6"/>
                  </a:lnTo>
                  <a:lnTo>
                    <a:pt x="518" y="6"/>
                  </a:lnTo>
                  <a:lnTo>
                    <a:pt x="522" y="6"/>
                  </a:lnTo>
                  <a:lnTo>
                    <a:pt x="522" y="6"/>
                  </a:lnTo>
                  <a:lnTo>
                    <a:pt x="522" y="6"/>
                  </a:lnTo>
                  <a:lnTo>
                    <a:pt x="524" y="6"/>
                  </a:lnTo>
                  <a:lnTo>
                    <a:pt x="524" y="6"/>
                  </a:lnTo>
                  <a:lnTo>
                    <a:pt x="526" y="6"/>
                  </a:lnTo>
                  <a:lnTo>
                    <a:pt x="526" y="6"/>
                  </a:lnTo>
                  <a:lnTo>
                    <a:pt x="528" y="6"/>
                  </a:lnTo>
                  <a:lnTo>
                    <a:pt x="528" y="6"/>
                  </a:lnTo>
                  <a:lnTo>
                    <a:pt x="530" y="6"/>
                  </a:lnTo>
                  <a:lnTo>
                    <a:pt x="530" y="6"/>
                  </a:lnTo>
                  <a:lnTo>
                    <a:pt x="532" y="6"/>
                  </a:lnTo>
                  <a:lnTo>
                    <a:pt x="532" y="6"/>
                  </a:lnTo>
                  <a:lnTo>
                    <a:pt x="534" y="6"/>
                  </a:lnTo>
                  <a:lnTo>
                    <a:pt x="534" y="6"/>
                  </a:lnTo>
                  <a:lnTo>
                    <a:pt x="536" y="6"/>
                  </a:lnTo>
                  <a:lnTo>
                    <a:pt x="536" y="6"/>
                  </a:lnTo>
                  <a:lnTo>
                    <a:pt x="540" y="4"/>
                  </a:lnTo>
                  <a:lnTo>
                    <a:pt x="540" y="4"/>
                  </a:lnTo>
                  <a:lnTo>
                    <a:pt x="542" y="4"/>
                  </a:lnTo>
                  <a:lnTo>
                    <a:pt x="542" y="4"/>
                  </a:lnTo>
                  <a:lnTo>
                    <a:pt x="544" y="4"/>
                  </a:lnTo>
                  <a:lnTo>
                    <a:pt x="544" y="4"/>
                  </a:lnTo>
                  <a:lnTo>
                    <a:pt x="548" y="4"/>
                  </a:lnTo>
                  <a:lnTo>
                    <a:pt x="548" y="4"/>
                  </a:lnTo>
                  <a:lnTo>
                    <a:pt x="550" y="4"/>
                  </a:lnTo>
                  <a:lnTo>
                    <a:pt x="550" y="4"/>
                  </a:lnTo>
                  <a:lnTo>
                    <a:pt x="556" y="4"/>
                  </a:lnTo>
                  <a:lnTo>
                    <a:pt x="560" y="4"/>
                  </a:lnTo>
                  <a:lnTo>
                    <a:pt x="560" y="4"/>
                  </a:lnTo>
                  <a:lnTo>
                    <a:pt x="562" y="6"/>
                  </a:lnTo>
                  <a:lnTo>
                    <a:pt x="562" y="6"/>
                  </a:lnTo>
                  <a:lnTo>
                    <a:pt x="568" y="6"/>
                  </a:lnTo>
                  <a:lnTo>
                    <a:pt x="568" y="6"/>
                  </a:lnTo>
                  <a:lnTo>
                    <a:pt x="570" y="4"/>
                  </a:lnTo>
                  <a:lnTo>
                    <a:pt x="570" y="4"/>
                  </a:lnTo>
                  <a:lnTo>
                    <a:pt x="572" y="4"/>
                  </a:lnTo>
                  <a:lnTo>
                    <a:pt x="572" y="4"/>
                  </a:lnTo>
                  <a:lnTo>
                    <a:pt x="574" y="4"/>
                  </a:lnTo>
                  <a:lnTo>
                    <a:pt x="574" y="4"/>
                  </a:lnTo>
                  <a:lnTo>
                    <a:pt x="574" y="4"/>
                  </a:lnTo>
                  <a:lnTo>
                    <a:pt x="578" y="6"/>
                  </a:lnTo>
                  <a:lnTo>
                    <a:pt x="578" y="6"/>
                  </a:lnTo>
                  <a:lnTo>
                    <a:pt x="582" y="6"/>
                  </a:lnTo>
                  <a:lnTo>
                    <a:pt x="582" y="6"/>
                  </a:lnTo>
                  <a:lnTo>
                    <a:pt x="582" y="6"/>
                  </a:lnTo>
                  <a:lnTo>
                    <a:pt x="582" y="6"/>
                  </a:lnTo>
                  <a:lnTo>
                    <a:pt x="582" y="6"/>
                  </a:lnTo>
                  <a:lnTo>
                    <a:pt x="582" y="6"/>
                  </a:lnTo>
                  <a:lnTo>
                    <a:pt x="582" y="6"/>
                  </a:lnTo>
                  <a:lnTo>
                    <a:pt x="582" y="6"/>
                  </a:lnTo>
                  <a:lnTo>
                    <a:pt x="586" y="6"/>
                  </a:lnTo>
                  <a:lnTo>
                    <a:pt x="586" y="6"/>
                  </a:lnTo>
                  <a:lnTo>
                    <a:pt x="590" y="6"/>
                  </a:lnTo>
                  <a:lnTo>
                    <a:pt x="590" y="6"/>
                  </a:lnTo>
                  <a:lnTo>
                    <a:pt x="592" y="4"/>
                  </a:lnTo>
                  <a:lnTo>
                    <a:pt x="592" y="4"/>
                  </a:lnTo>
                  <a:lnTo>
                    <a:pt x="594" y="4"/>
                  </a:lnTo>
                  <a:lnTo>
                    <a:pt x="596" y="6"/>
                  </a:lnTo>
                  <a:lnTo>
                    <a:pt x="596" y="6"/>
                  </a:lnTo>
                  <a:lnTo>
                    <a:pt x="600" y="8"/>
                  </a:lnTo>
                  <a:lnTo>
                    <a:pt x="600" y="8"/>
                  </a:lnTo>
                  <a:lnTo>
                    <a:pt x="602" y="8"/>
                  </a:lnTo>
                  <a:lnTo>
                    <a:pt x="604" y="8"/>
                  </a:lnTo>
                  <a:lnTo>
                    <a:pt x="604" y="8"/>
                  </a:lnTo>
                  <a:lnTo>
                    <a:pt x="606" y="8"/>
                  </a:lnTo>
                  <a:lnTo>
                    <a:pt x="606" y="8"/>
                  </a:lnTo>
                  <a:lnTo>
                    <a:pt x="612" y="8"/>
                  </a:lnTo>
                  <a:lnTo>
                    <a:pt x="612" y="8"/>
                  </a:lnTo>
                  <a:lnTo>
                    <a:pt x="616" y="6"/>
                  </a:lnTo>
                  <a:lnTo>
                    <a:pt x="616" y="6"/>
                  </a:lnTo>
                  <a:lnTo>
                    <a:pt x="618" y="8"/>
                  </a:lnTo>
                  <a:lnTo>
                    <a:pt x="618" y="8"/>
                  </a:lnTo>
                  <a:lnTo>
                    <a:pt x="618" y="8"/>
                  </a:lnTo>
                  <a:lnTo>
                    <a:pt x="620" y="10"/>
                  </a:lnTo>
                  <a:lnTo>
                    <a:pt x="620" y="10"/>
                  </a:lnTo>
                  <a:lnTo>
                    <a:pt x="628" y="8"/>
                  </a:lnTo>
                  <a:lnTo>
                    <a:pt x="628" y="8"/>
                  </a:lnTo>
                  <a:lnTo>
                    <a:pt x="630" y="6"/>
                  </a:lnTo>
                  <a:lnTo>
                    <a:pt x="630" y="6"/>
                  </a:lnTo>
                  <a:lnTo>
                    <a:pt x="634" y="8"/>
                  </a:lnTo>
                  <a:lnTo>
                    <a:pt x="634" y="8"/>
                  </a:lnTo>
                  <a:lnTo>
                    <a:pt x="636" y="6"/>
                  </a:lnTo>
                  <a:lnTo>
                    <a:pt x="636" y="6"/>
                  </a:lnTo>
                  <a:lnTo>
                    <a:pt x="644" y="6"/>
                  </a:lnTo>
                  <a:lnTo>
                    <a:pt x="644" y="6"/>
                  </a:lnTo>
                  <a:lnTo>
                    <a:pt x="646" y="6"/>
                  </a:lnTo>
                  <a:lnTo>
                    <a:pt x="646" y="6"/>
                  </a:lnTo>
                  <a:lnTo>
                    <a:pt x="650" y="4"/>
                  </a:lnTo>
                  <a:lnTo>
                    <a:pt x="650" y="4"/>
                  </a:lnTo>
                  <a:lnTo>
                    <a:pt x="652" y="6"/>
                  </a:lnTo>
                  <a:lnTo>
                    <a:pt x="652" y="6"/>
                  </a:lnTo>
                  <a:lnTo>
                    <a:pt x="658" y="6"/>
                  </a:lnTo>
                  <a:lnTo>
                    <a:pt x="658" y="6"/>
                  </a:lnTo>
                  <a:lnTo>
                    <a:pt x="660" y="6"/>
                  </a:lnTo>
                  <a:lnTo>
                    <a:pt x="660" y="6"/>
                  </a:lnTo>
                  <a:lnTo>
                    <a:pt x="664" y="4"/>
                  </a:lnTo>
                  <a:lnTo>
                    <a:pt x="664" y="4"/>
                  </a:lnTo>
                  <a:lnTo>
                    <a:pt x="664" y="6"/>
                  </a:lnTo>
                  <a:lnTo>
                    <a:pt x="664" y="6"/>
                  </a:lnTo>
                  <a:lnTo>
                    <a:pt x="668" y="6"/>
                  </a:lnTo>
                  <a:lnTo>
                    <a:pt x="668" y="6"/>
                  </a:lnTo>
                  <a:lnTo>
                    <a:pt x="670" y="6"/>
                  </a:lnTo>
                  <a:lnTo>
                    <a:pt x="670" y="6"/>
                  </a:lnTo>
                  <a:lnTo>
                    <a:pt x="674" y="6"/>
                  </a:lnTo>
                  <a:lnTo>
                    <a:pt x="674" y="6"/>
                  </a:lnTo>
                  <a:lnTo>
                    <a:pt x="676" y="6"/>
                  </a:lnTo>
                  <a:lnTo>
                    <a:pt x="678" y="6"/>
                  </a:lnTo>
                  <a:lnTo>
                    <a:pt x="678" y="6"/>
                  </a:lnTo>
                  <a:lnTo>
                    <a:pt x="682" y="4"/>
                  </a:lnTo>
                  <a:lnTo>
                    <a:pt x="682" y="4"/>
                  </a:lnTo>
                  <a:lnTo>
                    <a:pt x="684" y="4"/>
                  </a:lnTo>
                  <a:lnTo>
                    <a:pt x="684" y="4"/>
                  </a:lnTo>
                  <a:lnTo>
                    <a:pt x="686" y="4"/>
                  </a:lnTo>
                  <a:lnTo>
                    <a:pt x="686" y="4"/>
                  </a:lnTo>
                  <a:lnTo>
                    <a:pt x="688" y="4"/>
                  </a:lnTo>
                  <a:lnTo>
                    <a:pt x="688" y="4"/>
                  </a:lnTo>
                  <a:lnTo>
                    <a:pt x="690" y="6"/>
                  </a:lnTo>
                  <a:lnTo>
                    <a:pt x="690" y="6"/>
                  </a:lnTo>
                  <a:lnTo>
                    <a:pt x="692" y="6"/>
                  </a:lnTo>
                  <a:lnTo>
                    <a:pt x="692" y="6"/>
                  </a:lnTo>
                  <a:lnTo>
                    <a:pt x="696" y="6"/>
                  </a:lnTo>
                  <a:lnTo>
                    <a:pt x="696" y="6"/>
                  </a:lnTo>
                  <a:lnTo>
                    <a:pt x="700" y="6"/>
                  </a:lnTo>
                  <a:lnTo>
                    <a:pt x="700" y="6"/>
                  </a:lnTo>
                  <a:lnTo>
                    <a:pt x="706" y="6"/>
                  </a:lnTo>
                  <a:lnTo>
                    <a:pt x="706" y="6"/>
                  </a:lnTo>
                  <a:lnTo>
                    <a:pt x="706" y="8"/>
                  </a:lnTo>
                  <a:lnTo>
                    <a:pt x="706" y="8"/>
                  </a:lnTo>
                  <a:lnTo>
                    <a:pt x="708" y="10"/>
                  </a:lnTo>
                  <a:lnTo>
                    <a:pt x="708" y="10"/>
                  </a:lnTo>
                  <a:lnTo>
                    <a:pt x="712" y="10"/>
                  </a:lnTo>
                  <a:lnTo>
                    <a:pt x="712" y="10"/>
                  </a:lnTo>
                  <a:lnTo>
                    <a:pt x="716" y="8"/>
                  </a:lnTo>
                  <a:lnTo>
                    <a:pt x="716" y="8"/>
                  </a:lnTo>
                  <a:lnTo>
                    <a:pt x="722" y="8"/>
                  </a:lnTo>
                  <a:lnTo>
                    <a:pt x="722" y="8"/>
                  </a:lnTo>
                  <a:lnTo>
                    <a:pt x="728" y="6"/>
                  </a:lnTo>
                  <a:lnTo>
                    <a:pt x="728" y="6"/>
                  </a:lnTo>
                  <a:lnTo>
                    <a:pt x="728" y="6"/>
                  </a:lnTo>
                  <a:lnTo>
                    <a:pt x="728" y="6"/>
                  </a:lnTo>
                  <a:lnTo>
                    <a:pt x="734" y="4"/>
                  </a:lnTo>
                  <a:lnTo>
                    <a:pt x="734" y="4"/>
                  </a:lnTo>
                  <a:lnTo>
                    <a:pt x="746" y="4"/>
                  </a:lnTo>
                  <a:lnTo>
                    <a:pt x="746" y="4"/>
                  </a:lnTo>
                  <a:lnTo>
                    <a:pt x="746" y="6"/>
                  </a:lnTo>
                  <a:lnTo>
                    <a:pt x="746" y="6"/>
                  </a:lnTo>
                  <a:lnTo>
                    <a:pt x="750" y="6"/>
                  </a:lnTo>
                  <a:lnTo>
                    <a:pt x="754" y="6"/>
                  </a:lnTo>
                  <a:lnTo>
                    <a:pt x="754" y="6"/>
                  </a:lnTo>
                  <a:lnTo>
                    <a:pt x="764" y="6"/>
                  </a:lnTo>
                  <a:lnTo>
                    <a:pt x="764" y="6"/>
                  </a:lnTo>
                  <a:lnTo>
                    <a:pt x="766" y="6"/>
                  </a:lnTo>
                  <a:lnTo>
                    <a:pt x="766" y="6"/>
                  </a:lnTo>
                  <a:lnTo>
                    <a:pt x="766" y="6"/>
                  </a:lnTo>
                  <a:lnTo>
                    <a:pt x="770" y="6"/>
                  </a:lnTo>
                  <a:lnTo>
                    <a:pt x="770" y="6"/>
                  </a:lnTo>
                  <a:lnTo>
                    <a:pt x="774" y="6"/>
                  </a:lnTo>
                  <a:lnTo>
                    <a:pt x="774" y="6"/>
                  </a:lnTo>
                  <a:lnTo>
                    <a:pt x="774" y="6"/>
                  </a:lnTo>
                  <a:lnTo>
                    <a:pt x="774" y="6"/>
                  </a:lnTo>
                  <a:lnTo>
                    <a:pt x="776" y="6"/>
                  </a:lnTo>
                  <a:lnTo>
                    <a:pt x="776" y="6"/>
                  </a:lnTo>
                  <a:lnTo>
                    <a:pt x="776" y="6"/>
                  </a:lnTo>
                  <a:lnTo>
                    <a:pt x="776" y="6"/>
                  </a:lnTo>
                  <a:lnTo>
                    <a:pt x="778" y="8"/>
                  </a:lnTo>
                  <a:lnTo>
                    <a:pt x="778" y="8"/>
                  </a:lnTo>
                  <a:lnTo>
                    <a:pt x="780" y="8"/>
                  </a:lnTo>
                  <a:lnTo>
                    <a:pt x="780" y="8"/>
                  </a:lnTo>
                  <a:lnTo>
                    <a:pt x="780" y="6"/>
                  </a:lnTo>
                  <a:lnTo>
                    <a:pt x="780" y="6"/>
                  </a:lnTo>
                  <a:lnTo>
                    <a:pt x="784" y="6"/>
                  </a:lnTo>
                  <a:lnTo>
                    <a:pt x="786" y="6"/>
                  </a:lnTo>
                  <a:lnTo>
                    <a:pt x="786" y="6"/>
                  </a:lnTo>
                  <a:lnTo>
                    <a:pt x="788" y="8"/>
                  </a:lnTo>
                  <a:lnTo>
                    <a:pt x="788" y="8"/>
                  </a:lnTo>
                  <a:lnTo>
                    <a:pt x="790" y="8"/>
                  </a:lnTo>
                  <a:lnTo>
                    <a:pt x="790" y="8"/>
                  </a:lnTo>
                  <a:lnTo>
                    <a:pt x="790" y="6"/>
                  </a:lnTo>
                  <a:lnTo>
                    <a:pt x="790" y="6"/>
                  </a:lnTo>
                  <a:lnTo>
                    <a:pt x="790" y="6"/>
                  </a:lnTo>
                  <a:lnTo>
                    <a:pt x="798" y="6"/>
                  </a:lnTo>
                  <a:lnTo>
                    <a:pt x="798" y="6"/>
                  </a:lnTo>
                  <a:lnTo>
                    <a:pt x="800" y="6"/>
                  </a:lnTo>
                  <a:lnTo>
                    <a:pt x="800" y="6"/>
                  </a:lnTo>
                  <a:lnTo>
                    <a:pt x="806" y="6"/>
                  </a:lnTo>
                  <a:lnTo>
                    <a:pt x="806" y="6"/>
                  </a:lnTo>
                  <a:lnTo>
                    <a:pt x="806" y="6"/>
                  </a:lnTo>
                  <a:lnTo>
                    <a:pt x="806" y="6"/>
                  </a:lnTo>
                  <a:lnTo>
                    <a:pt x="808" y="6"/>
                  </a:lnTo>
                  <a:lnTo>
                    <a:pt x="808" y="6"/>
                  </a:lnTo>
                  <a:lnTo>
                    <a:pt x="810" y="6"/>
                  </a:lnTo>
                  <a:lnTo>
                    <a:pt x="810" y="6"/>
                  </a:lnTo>
                  <a:lnTo>
                    <a:pt x="812" y="4"/>
                  </a:lnTo>
                  <a:lnTo>
                    <a:pt x="812" y="4"/>
                  </a:lnTo>
                  <a:lnTo>
                    <a:pt x="816" y="4"/>
                  </a:lnTo>
                  <a:lnTo>
                    <a:pt x="816" y="4"/>
                  </a:lnTo>
                  <a:lnTo>
                    <a:pt x="818" y="4"/>
                  </a:lnTo>
                  <a:lnTo>
                    <a:pt x="818" y="4"/>
                  </a:lnTo>
                  <a:lnTo>
                    <a:pt x="818" y="4"/>
                  </a:lnTo>
                  <a:lnTo>
                    <a:pt x="818" y="4"/>
                  </a:lnTo>
                  <a:lnTo>
                    <a:pt x="818" y="4"/>
                  </a:lnTo>
                  <a:lnTo>
                    <a:pt x="818" y="4"/>
                  </a:lnTo>
                  <a:lnTo>
                    <a:pt x="818" y="4"/>
                  </a:lnTo>
                  <a:lnTo>
                    <a:pt x="818" y="4"/>
                  </a:lnTo>
                  <a:lnTo>
                    <a:pt x="820" y="4"/>
                  </a:lnTo>
                  <a:lnTo>
                    <a:pt x="820" y="4"/>
                  </a:lnTo>
                  <a:lnTo>
                    <a:pt x="822" y="4"/>
                  </a:lnTo>
                  <a:lnTo>
                    <a:pt x="822" y="4"/>
                  </a:lnTo>
                  <a:lnTo>
                    <a:pt x="826" y="4"/>
                  </a:lnTo>
                  <a:lnTo>
                    <a:pt x="826" y="4"/>
                  </a:lnTo>
                  <a:lnTo>
                    <a:pt x="832" y="4"/>
                  </a:lnTo>
                  <a:lnTo>
                    <a:pt x="832" y="4"/>
                  </a:lnTo>
                  <a:lnTo>
                    <a:pt x="834" y="4"/>
                  </a:lnTo>
                  <a:lnTo>
                    <a:pt x="834" y="4"/>
                  </a:lnTo>
                  <a:lnTo>
                    <a:pt x="838" y="4"/>
                  </a:lnTo>
                  <a:lnTo>
                    <a:pt x="838" y="4"/>
                  </a:lnTo>
                  <a:lnTo>
                    <a:pt x="840" y="4"/>
                  </a:lnTo>
                  <a:lnTo>
                    <a:pt x="840" y="4"/>
                  </a:lnTo>
                  <a:lnTo>
                    <a:pt x="848" y="4"/>
                  </a:lnTo>
                  <a:lnTo>
                    <a:pt x="848" y="4"/>
                  </a:lnTo>
                  <a:lnTo>
                    <a:pt x="850" y="6"/>
                  </a:lnTo>
                  <a:lnTo>
                    <a:pt x="850" y="6"/>
                  </a:lnTo>
                  <a:lnTo>
                    <a:pt x="852" y="6"/>
                  </a:lnTo>
                  <a:lnTo>
                    <a:pt x="852" y="6"/>
                  </a:lnTo>
                  <a:lnTo>
                    <a:pt x="854" y="6"/>
                  </a:lnTo>
                  <a:lnTo>
                    <a:pt x="854" y="6"/>
                  </a:lnTo>
                  <a:lnTo>
                    <a:pt x="856" y="6"/>
                  </a:lnTo>
                  <a:lnTo>
                    <a:pt x="856" y="6"/>
                  </a:lnTo>
                  <a:lnTo>
                    <a:pt x="860" y="6"/>
                  </a:lnTo>
                  <a:lnTo>
                    <a:pt x="860" y="6"/>
                  </a:lnTo>
                  <a:lnTo>
                    <a:pt x="860" y="6"/>
                  </a:lnTo>
                  <a:lnTo>
                    <a:pt x="860" y="6"/>
                  </a:lnTo>
                  <a:lnTo>
                    <a:pt x="860" y="6"/>
                  </a:lnTo>
                  <a:lnTo>
                    <a:pt x="860" y="6"/>
                  </a:lnTo>
                  <a:lnTo>
                    <a:pt x="864" y="4"/>
                  </a:lnTo>
                  <a:lnTo>
                    <a:pt x="864" y="4"/>
                  </a:lnTo>
                  <a:lnTo>
                    <a:pt x="868" y="4"/>
                  </a:lnTo>
                  <a:lnTo>
                    <a:pt x="868" y="4"/>
                  </a:lnTo>
                  <a:lnTo>
                    <a:pt x="874" y="4"/>
                  </a:lnTo>
                  <a:lnTo>
                    <a:pt x="880" y="4"/>
                  </a:lnTo>
                  <a:lnTo>
                    <a:pt x="880" y="4"/>
                  </a:lnTo>
                  <a:lnTo>
                    <a:pt x="888" y="4"/>
                  </a:lnTo>
                  <a:lnTo>
                    <a:pt x="888" y="4"/>
                  </a:lnTo>
                  <a:lnTo>
                    <a:pt x="894" y="4"/>
                  </a:lnTo>
                  <a:lnTo>
                    <a:pt x="894" y="4"/>
                  </a:lnTo>
                  <a:lnTo>
                    <a:pt x="896" y="4"/>
                  </a:lnTo>
                  <a:lnTo>
                    <a:pt x="896" y="4"/>
                  </a:lnTo>
                  <a:lnTo>
                    <a:pt x="912" y="4"/>
                  </a:lnTo>
                  <a:lnTo>
                    <a:pt x="912" y="4"/>
                  </a:lnTo>
                  <a:lnTo>
                    <a:pt x="914" y="6"/>
                  </a:lnTo>
                  <a:lnTo>
                    <a:pt x="914" y="6"/>
                  </a:lnTo>
                  <a:lnTo>
                    <a:pt x="928" y="6"/>
                  </a:lnTo>
                  <a:lnTo>
                    <a:pt x="928" y="6"/>
                  </a:lnTo>
                  <a:lnTo>
                    <a:pt x="930" y="6"/>
                  </a:lnTo>
                  <a:lnTo>
                    <a:pt x="930" y="6"/>
                  </a:lnTo>
                  <a:lnTo>
                    <a:pt x="932" y="4"/>
                  </a:lnTo>
                  <a:lnTo>
                    <a:pt x="932" y="4"/>
                  </a:lnTo>
                  <a:lnTo>
                    <a:pt x="936" y="6"/>
                  </a:lnTo>
                  <a:lnTo>
                    <a:pt x="936" y="6"/>
                  </a:lnTo>
                  <a:lnTo>
                    <a:pt x="942" y="4"/>
                  </a:lnTo>
                  <a:lnTo>
                    <a:pt x="942" y="4"/>
                  </a:lnTo>
                  <a:lnTo>
                    <a:pt x="948" y="4"/>
                  </a:lnTo>
                  <a:lnTo>
                    <a:pt x="948" y="4"/>
                  </a:lnTo>
                  <a:lnTo>
                    <a:pt x="950" y="4"/>
                  </a:lnTo>
                  <a:lnTo>
                    <a:pt x="950" y="4"/>
                  </a:lnTo>
                  <a:lnTo>
                    <a:pt x="950" y="4"/>
                  </a:lnTo>
                  <a:lnTo>
                    <a:pt x="950" y="4"/>
                  </a:lnTo>
                  <a:lnTo>
                    <a:pt x="952" y="4"/>
                  </a:lnTo>
                  <a:lnTo>
                    <a:pt x="952" y="4"/>
                  </a:lnTo>
                  <a:lnTo>
                    <a:pt x="954" y="4"/>
                  </a:lnTo>
                  <a:lnTo>
                    <a:pt x="954" y="4"/>
                  </a:lnTo>
                  <a:lnTo>
                    <a:pt x="956" y="4"/>
                  </a:lnTo>
                  <a:lnTo>
                    <a:pt x="960" y="4"/>
                  </a:lnTo>
                  <a:lnTo>
                    <a:pt x="960" y="4"/>
                  </a:lnTo>
                  <a:lnTo>
                    <a:pt x="962" y="4"/>
                  </a:lnTo>
                  <a:lnTo>
                    <a:pt x="962" y="4"/>
                  </a:lnTo>
                  <a:lnTo>
                    <a:pt x="968" y="4"/>
                  </a:lnTo>
                  <a:lnTo>
                    <a:pt x="968" y="4"/>
                  </a:lnTo>
                  <a:lnTo>
                    <a:pt x="968" y="4"/>
                  </a:lnTo>
                  <a:lnTo>
                    <a:pt x="968" y="2"/>
                  </a:lnTo>
                  <a:lnTo>
                    <a:pt x="968" y="2"/>
                  </a:lnTo>
                  <a:lnTo>
                    <a:pt x="980" y="6"/>
                  </a:lnTo>
                  <a:lnTo>
                    <a:pt x="980" y="6"/>
                  </a:lnTo>
                  <a:lnTo>
                    <a:pt x="984" y="6"/>
                  </a:lnTo>
                  <a:lnTo>
                    <a:pt x="988" y="6"/>
                  </a:lnTo>
                  <a:lnTo>
                    <a:pt x="988" y="6"/>
                  </a:lnTo>
                  <a:lnTo>
                    <a:pt x="990" y="4"/>
                  </a:lnTo>
                  <a:lnTo>
                    <a:pt x="990" y="4"/>
                  </a:lnTo>
                  <a:lnTo>
                    <a:pt x="994" y="4"/>
                  </a:lnTo>
                  <a:lnTo>
                    <a:pt x="994" y="4"/>
                  </a:lnTo>
                  <a:lnTo>
                    <a:pt x="996" y="4"/>
                  </a:lnTo>
                  <a:lnTo>
                    <a:pt x="996" y="4"/>
                  </a:lnTo>
                  <a:lnTo>
                    <a:pt x="998" y="6"/>
                  </a:lnTo>
                  <a:lnTo>
                    <a:pt x="998" y="6"/>
                  </a:lnTo>
                  <a:lnTo>
                    <a:pt x="1000" y="6"/>
                  </a:lnTo>
                  <a:lnTo>
                    <a:pt x="1000" y="6"/>
                  </a:lnTo>
                  <a:lnTo>
                    <a:pt x="1000" y="6"/>
                  </a:lnTo>
                  <a:lnTo>
                    <a:pt x="1000" y="6"/>
                  </a:lnTo>
                  <a:lnTo>
                    <a:pt x="1002" y="4"/>
                  </a:lnTo>
                  <a:lnTo>
                    <a:pt x="1002" y="4"/>
                  </a:lnTo>
                  <a:lnTo>
                    <a:pt x="1004" y="4"/>
                  </a:lnTo>
                  <a:lnTo>
                    <a:pt x="1004" y="4"/>
                  </a:lnTo>
                  <a:lnTo>
                    <a:pt x="1008" y="4"/>
                  </a:lnTo>
                  <a:lnTo>
                    <a:pt x="1008" y="4"/>
                  </a:lnTo>
                  <a:lnTo>
                    <a:pt x="1010" y="4"/>
                  </a:lnTo>
                  <a:lnTo>
                    <a:pt x="1010" y="4"/>
                  </a:lnTo>
                  <a:lnTo>
                    <a:pt x="1014" y="2"/>
                  </a:lnTo>
                  <a:lnTo>
                    <a:pt x="1014" y="2"/>
                  </a:lnTo>
                  <a:lnTo>
                    <a:pt x="1018" y="2"/>
                  </a:lnTo>
                  <a:lnTo>
                    <a:pt x="1018" y="2"/>
                  </a:lnTo>
                  <a:lnTo>
                    <a:pt x="1020" y="2"/>
                  </a:lnTo>
                  <a:lnTo>
                    <a:pt x="1024" y="4"/>
                  </a:lnTo>
                  <a:lnTo>
                    <a:pt x="1024" y="4"/>
                  </a:lnTo>
                  <a:lnTo>
                    <a:pt x="1026" y="2"/>
                  </a:lnTo>
                  <a:lnTo>
                    <a:pt x="1026" y="2"/>
                  </a:lnTo>
                  <a:lnTo>
                    <a:pt x="1030" y="4"/>
                  </a:lnTo>
                  <a:lnTo>
                    <a:pt x="1030" y="4"/>
                  </a:lnTo>
                  <a:lnTo>
                    <a:pt x="1032" y="4"/>
                  </a:lnTo>
                  <a:lnTo>
                    <a:pt x="1032" y="4"/>
                  </a:lnTo>
                  <a:lnTo>
                    <a:pt x="1032" y="4"/>
                  </a:lnTo>
                  <a:lnTo>
                    <a:pt x="1032" y="4"/>
                  </a:lnTo>
                  <a:lnTo>
                    <a:pt x="1034" y="6"/>
                  </a:lnTo>
                  <a:lnTo>
                    <a:pt x="1034" y="6"/>
                  </a:lnTo>
                  <a:lnTo>
                    <a:pt x="1036" y="6"/>
                  </a:lnTo>
                  <a:lnTo>
                    <a:pt x="1036" y="6"/>
                  </a:lnTo>
                  <a:lnTo>
                    <a:pt x="1038" y="6"/>
                  </a:lnTo>
                  <a:lnTo>
                    <a:pt x="1038" y="6"/>
                  </a:lnTo>
                  <a:lnTo>
                    <a:pt x="1038" y="4"/>
                  </a:lnTo>
                  <a:lnTo>
                    <a:pt x="1038" y="4"/>
                  </a:lnTo>
                  <a:lnTo>
                    <a:pt x="1042" y="4"/>
                  </a:lnTo>
                  <a:lnTo>
                    <a:pt x="1042" y="4"/>
                  </a:lnTo>
                  <a:lnTo>
                    <a:pt x="1046" y="2"/>
                  </a:lnTo>
                  <a:lnTo>
                    <a:pt x="1046" y="2"/>
                  </a:lnTo>
                  <a:lnTo>
                    <a:pt x="1058" y="6"/>
                  </a:lnTo>
                  <a:lnTo>
                    <a:pt x="1058" y="6"/>
                  </a:lnTo>
                  <a:lnTo>
                    <a:pt x="1060" y="4"/>
                  </a:lnTo>
                  <a:lnTo>
                    <a:pt x="1060" y="4"/>
                  </a:lnTo>
                  <a:lnTo>
                    <a:pt x="1066" y="4"/>
                  </a:lnTo>
                  <a:lnTo>
                    <a:pt x="1066" y="4"/>
                  </a:lnTo>
                  <a:lnTo>
                    <a:pt x="1068" y="6"/>
                  </a:lnTo>
                  <a:lnTo>
                    <a:pt x="1068" y="6"/>
                  </a:lnTo>
                  <a:lnTo>
                    <a:pt x="1070" y="4"/>
                  </a:lnTo>
                  <a:lnTo>
                    <a:pt x="1070" y="4"/>
                  </a:lnTo>
                  <a:lnTo>
                    <a:pt x="1070" y="4"/>
                  </a:lnTo>
                  <a:lnTo>
                    <a:pt x="1076" y="4"/>
                  </a:lnTo>
                  <a:lnTo>
                    <a:pt x="1080" y="6"/>
                  </a:lnTo>
                  <a:lnTo>
                    <a:pt x="1080" y="6"/>
                  </a:lnTo>
                  <a:lnTo>
                    <a:pt x="1082" y="4"/>
                  </a:lnTo>
                  <a:lnTo>
                    <a:pt x="1082" y="4"/>
                  </a:lnTo>
                  <a:lnTo>
                    <a:pt x="1082" y="4"/>
                  </a:lnTo>
                  <a:lnTo>
                    <a:pt x="1082" y="4"/>
                  </a:lnTo>
                  <a:lnTo>
                    <a:pt x="1088" y="4"/>
                  </a:lnTo>
                  <a:lnTo>
                    <a:pt x="1088" y="4"/>
                  </a:lnTo>
                  <a:lnTo>
                    <a:pt x="1092" y="2"/>
                  </a:lnTo>
                  <a:lnTo>
                    <a:pt x="1092" y="2"/>
                  </a:lnTo>
                  <a:lnTo>
                    <a:pt x="1098" y="2"/>
                  </a:lnTo>
                  <a:lnTo>
                    <a:pt x="1098" y="2"/>
                  </a:lnTo>
                  <a:lnTo>
                    <a:pt x="1102" y="2"/>
                  </a:lnTo>
                  <a:lnTo>
                    <a:pt x="1102" y="2"/>
                  </a:lnTo>
                  <a:lnTo>
                    <a:pt x="1104" y="2"/>
                  </a:lnTo>
                  <a:lnTo>
                    <a:pt x="1104" y="2"/>
                  </a:lnTo>
                  <a:lnTo>
                    <a:pt x="1108" y="2"/>
                  </a:lnTo>
                  <a:lnTo>
                    <a:pt x="1108" y="2"/>
                  </a:lnTo>
                  <a:lnTo>
                    <a:pt x="1112" y="2"/>
                  </a:lnTo>
                  <a:lnTo>
                    <a:pt x="1112" y="2"/>
                  </a:lnTo>
                  <a:lnTo>
                    <a:pt x="1112" y="2"/>
                  </a:lnTo>
                  <a:lnTo>
                    <a:pt x="1112" y="2"/>
                  </a:lnTo>
                  <a:lnTo>
                    <a:pt x="1118" y="0"/>
                  </a:lnTo>
                  <a:lnTo>
                    <a:pt x="1118" y="0"/>
                  </a:lnTo>
                  <a:lnTo>
                    <a:pt x="1122" y="2"/>
                  </a:lnTo>
                  <a:lnTo>
                    <a:pt x="1122" y="2"/>
                  </a:lnTo>
                  <a:lnTo>
                    <a:pt x="1122" y="2"/>
                  </a:lnTo>
                  <a:lnTo>
                    <a:pt x="1122" y="2"/>
                  </a:lnTo>
                  <a:lnTo>
                    <a:pt x="1126" y="2"/>
                  </a:lnTo>
                  <a:lnTo>
                    <a:pt x="1126" y="2"/>
                  </a:lnTo>
                  <a:lnTo>
                    <a:pt x="1126" y="2"/>
                  </a:lnTo>
                  <a:lnTo>
                    <a:pt x="1126" y="2"/>
                  </a:lnTo>
                  <a:lnTo>
                    <a:pt x="1130" y="0"/>
                  </a:lnTo>
                  <a:lnTo>
                    <a:pt x="1130" y="0"/>
                  </a:lnTo>
                  <a:lnTo>
                    <a:pt x="1136" y="0"/>
                  </a:lnTo>
                  <a:lnTo>
                    <a:pt x="1136" y="0"/>
                  </a:lnTo>
                  <a:lnTo>
                    <a:pt x="1140" y="0"/>
                  </a:lnTo>
                  <a:lnTo>
                    <a:pt x="1140" y="0"/>
                  </a:lnTo>
                  <a:lnTo>
                    <a:pt x="1146" y="0"/>
                  </a:lnTo>
                  <a:lnTo>
                    <a:pt x="1146" y="0"/>
                  </a:lnTo>
                  <a:lnTo>
                    <a:pt x="1152" y="0"/>
                  </a:lnTo>
                  <a:lnTo>
                    <a:pt x="1152" y="0"/>
                  </a:lnTo>
                  <a:lnTo>
                    <a:pt x="1156" y="0"/>
                  </a:lnTo>
                  <a:lnTo>
                    <a:pt x="1156" y="0"/>
                  </a:lnTo>
                  <a:lnTo>
                    <a:pt x="1158" y="0"/>
                  </a:lnTo>
                  <a:lnTo>
                    <a:pt x="1158" y="0"/>
                  </a:lnTo>
                  <a:lnTo>
                    <a:pt x="1162" y="0"/>
                  </a:lnTo>
                  <a:lnTo>
                    <a:pt x="1162" y="0"/>
                  </a:lnTo>
                  <a:lnTo>
                    <a:pt x="1166" y="0"/>
                  </a:lnTo>
                  <a:lnTo>
                    <a:pt x="1166" y="0"/>
                  </a:lnTo>
                  <a:lnTo>
                    <a:pt x="1172" y="0"/>
                  </a:lnTo>
                  <a:lnTo>
                    <a:pt x="1172" y="0"/>
                  </a:lnTo>
                  <a:lnTo>
                    <a:pt x="1174" y="0"/>
                  </a:lnTo>
                  <a:lnTo>
                    <a:pt x="1174" y="0"/>
                  </a:lnTo>
                  <a:lnTo>
                    <a:pt x="1178" y="2"/>
                  </a:lnTo>
                  <a:lnTo>
                    <a:pt x="1178" y="2"/>
                  </a:lnTo>
                  <a:lnTo>
                    <a:pt x="1186" y="2"/>
                  </a:lnTo>
                  <a:lnTo>
                    <a:pt x="1186" y="2"/>
                  </a:lnTo>
                  <a:lnTo>
                    <a:pt x="1190" y="2"/>
                  </a:lnTo>
                  <a:lnTo>
                    <a:pt x="1194" y="2"/>
                  </a:lnTo>
                  <a:lnTo>
                    <a:pt x="1194" y="2"/>
                  </a:lnTo>
                  <a:lnTo>
                    <a:pt x="1194" y="2"/>
                  </a:lnTo>
                  <a:lnTo>
                    <a:pt x="1194" y="2"/>
                  </a:lnTo>
                  <a:lnTo>
                    <a:pt x="1196" y="2"/>
                  </a:lnTo>
                  <a:lnTo>
                    <a:pt x="1196" y="2"/>
                  </a:lnTo>
                  <a:lnTo>
                    <a:pt x="1196" y="2"/>
                  </a:lnTo>
                  <a:lnTo>
                    <a:pt x="1196" y="2"/>
                  </a:lnTo>
                  <a:lnTo>
                    <a:pt x="1198" y="2"/>
                  </a:lnTo>
                  <a:lnTo>
                    <a:pt x="1198" y="2"/>
                  </a:lnTo>
                  <a:lnTo>
                    <a:pt x="1200" y="0"/>
                  </a:lnTo>
                  <a:lnTo>
                    <a:pt x="1200" y="0"/>
                  </a:lnTo>
                  <a:lnTo>
                    <a:pt x="1206" y="2"/>
                  </a:lnTo>
                  <a:lnTo>
                    <a:pt x="1206" y="2"/>
                  </a:lnTo>
                  <a:lnTo>
                    <a:pt x="1208" y="2"/>
                  </a:lnTo>
                  <a:lnTo>
                    <a:pt x="1208" y="2"/>
                  </a:lnTo>
                  <a:lnTo>
                    <a:pt x="1210" y="2"/>
                  </a:lnTo>
                  <a:lnTo>
                    <a:pt x="1210" y="2"/>
                  </a:lnTo>
                  <a:lnTo>
                    <a:pt x="1210" y="2"/>
                  </a:lnTo>
                  <a:lnTo>
                    <a:pt x="1210" y="2"/>
                  </a:lnTo>
                  <a:lnTo>
                    <a:pt x="1210" y="2"/>
                  </a:lnTo>
                  <a:lnTo>
                    <a:pt x="1210" y="2"/>
                  </a:lnTo>
                  <a:lnTo>
                    <a:pt x="1212" y="2"/>
                  </a:lnTo>
                  <a:lnTo>
                    <a:pt x="1212" y="2"/>
                  </a:lnTo>
                  <a:lnTo>
                    <a:pt x="1218" y="2"/>
                  </a:lnTo>
                  <a:lnTo>
                    <a:pt x="1218" y="2"/>
                  </a:lnTo>
                  <a:lnTo>
                    <a:pt x="1220" y="0"/>
                  </a:lnTo>
                  <a:lnTo>
                    <a:pt x="1220" y="0"/>
                  </a:lnTo>
                  <a:lnTo>
                    <a:pt x="1222" y="0"/>
                  </a:lnTo>
                  <a:lnTo>
                    <a:pt x="1222" y="0"/>
                  </a:lnTo>
                  <a:lnTo>
                    <a:pt x="1224" y="2"/>
                  </a:lnTo>
                  <a:lnTo>
                    <a:pt x="1224" y="2"/>
                  </a:lnTo>
                  <a:lnTo>
                    <a:pt x="1232" y="2"/>
                  </a:lnTo>
                  <a:lnTo>
                    <a:pt x="1232" y="2"/>
                  </a:lnTo>
                  <a:lnTo>
                    <a:pt x="1234" y="2"/>
                  </a:lnTo>
                  <a:lnTo>
                    <a:pt x="1234" y="2"/>
                  </a:lnTo>
                  <a:lnTo>
                    <a:pt x="1234" y="2"/>
                  </a:lnTo>
                  <a:lnTo>
                    <a:pt x="1234" y="2"/>
                  </a:lnTo>
                  <a:lnTo>
                    <a:pt x="1236" y="2"/>
                  </a:lnTo>
                  <a:lnTo>
                    <a:pt x="1236" y="2"/>
                  </a:lnTo>
                  <a:lnTo>
                    <a:pt x="1240" y="2"/>
                  </a:lnTo>
                  <a:lnTo>
                    <a:pt x="1240" y="2"/>
                  </a:lnTo>
                  <a:lnTo>
                    <a:pt x="1246" y="2"/>
                  </a:lnTo>
                  <a:lnTo>
                    <a:pt x="1246" y="2"/>
                  </a:lnTo>
                  <a:lnTo>
                    <a:pt x="1246" y="2"/>
                  </a:lnTo>
                  <a:lnTo>
                    <a:pt x="1246" y="2"/>
                  </a:lnTo>
                  <a:lnTo>
                    <a:pt x="1246" y="2"/>
                  </a:lnTo>
                  <a:lnTo>
                    <a:pt x="1246" y="2"/>
                  </a:lnTo>
                  <a:lnTo>
                    <a:pt x="1248" y="2"/>
                  </a:lnTo>
                  <a:lnTo>
                    <a:pt x="1248" y="2"/>
                  </a:lnTo>
                  <a:lnTo>
                    <a:pt x="1252" y="4"/>
                  </a:lnTo>
                  <a:lnTo>
                    <a:pt x="1252" y="4"/>
                  </a:lnTo>
                  <a:lnTo>
                    <a:pt x="1254" y="2"/>
                  </a:lnTo>
                  <a:lnTo>
                    <a:pt x="1254" y="2"/>
                  </a:lnTo>
                  <a:lnTo>
                    <a:pt x="1256" y="4"/>
                  </a:lnTo>
                  <a:lnTo>
                    <a:pt x="1256" y="4"/>
                  </a:lnTo>
                  <a:lnTo>
                    <a:pt x="1260" y="4"/>
                  </a:lnTo>
                  <a:lnTo>
                    <a:pt x="1260" y="4"/>
                  </a:lnTo>
                  <a:lnTo>
                    <a:pt x="1260" y="2"/>
                  </a:lnTo>
                  <a:lnTo>
                    <a:pt x="1260" y="2"/>
                  </a:lnTo>
                  <a:lnTo>
                    <a:pt x="1262" y="4"/>
                  </a:lnTo>
                  <a:lnTo>
                    <a:pt x="1262" y="4"/>
                  </a:lnTo>
                  <a:lnTo>
                    <a:pt x="1266" y="2"/>
                  </a:lnTo>
                  <a:lnTo>
                    <a:pt x="1266" y="2"/>
                  </a:lnTo>
                  <a:lnTo>
                    <a:pt x="1268" y="6"/>
                  </a:lnTo>
                  <a:lnTo>
                    <a:pt x="1268" y="6"/>
                  </a:lnTo>
                  <a:lnTo>
                    <a:pt x="1276" y="6"/>
                  </a:lnTo>
                  <a:lnTo>
                    <a:pt x="1276" y="6"/>
                  </a:lnTo>
                  <a:lnTo>
                    <a:pt x="1280" y="6"/>
                  </a:lnTo>
                  <a:lnTo>
                    <a:pt x="1282" y="4"/>
                  </a:lnTo>
                  <a:lnTo>
                    <a:pt x="1282" y="4"/>
                  </a:lnTo>
                  <a:lnTo>
                    <a:pt x="1286" y="4"/>
                  </a:lnTo>
                  <a:lnTo>
                    <a:pt x="1286" y="4"/>
                  </a:lnTo>
                  <a:lnTo>
                    <a:pt x="1288" y="4"/>
                  </a:lnTo>
                  <a:lnTo>
                    <a:pt x="1288" y="4"/>
                  </a:lnTo>
                  <a:lnTo>
                    <a:pt x="1294" y="4"/>
                  </a:lnTo>
                  <a:lnTo>
                    <a:pt x="1294" y="4"/>
                  </a:lnTo>
                  <a:lnTo>
                    <a:pt x="1300" y="2"/>
                  </a:lnTo>
                  <a:lnTo>
                    <a:pt x="1300" y="2"/>
                  </a:lnTo>
                  <a:lnTo>
                    <a:pt x="1302" y="4"/>
                  </a:lnTo>
                  <a:lnTo>
                    <a:pt x="1302" y="4"/>
                  </a:lnTo>
                  <a:lnTo>
                    <a:pt x="1304" y="4"/>
                  </a:lnTo>
                  <a:lnTo>
                    <a:pt x="1304" y="4"/>
                  </a:lnTo>
                  <a:lnTo>
                    <a:pt x="1314" y="2"/>
                  </a:lnTo>
                  <a:lnTo>
                    <a:pt x="1314" y="2"/>
                  </a:lnTo>
                  <a:lnTo>
                    <a:pt x="1318" y="4"/>
                  </a:lnTo>
                  <a:lnTo>
                    <a:pt x="1322" y="2"/>
                  </a:lnTo>
                  <a:lnTo>
                    <a:pt x="1322" y="2"/>
                  </a:lnTo>
                  <a:lnTo>
                    <a:pt x="1324" y="4"/>
                  </a:lnTo>
                  <a:lnTo>
                    <a:pt x="1324" y="4"/>
                  </a:lnTo>
                  <a:lnTo>
                    <a:pt x="1326" y="4"/>
                  </a:lnTo>
                  <a:lnTo>
                    <a:pt x="1326" y="4"/>
                  </a:lnTo>
                  <a:lnTo>
                    <a:pt x="1328" y="4"/>
                  </a:lnTo>
                  <a:lnTo>
                    <a:pt x="1328" y="4"/>
                  </a:lnTo>
                  <a:lnTo>
                    <a:pt x="1328" y="4"/>
                  </a:lnTo>
                  <a:lnTo>
                    <a:pt x="1328" y="4"/>
                  </a:lnTo>
                  <a:lnTo>
                    <a:pt x="1330" y="4"/>
                  </a:lnTo>
                  <a:lnTo>
                    <a:pt x="1330" y="4"/>
                  </a:lnTo>
                  <a:lnTo>
                    <a:pt x="1330" y="4"/>
                  </a:lnTo>
                  <a:lnTo>
                    <a:pt x="1330" y="4"/>
                  </a:lnTo>
                  <a:lnTo>
                    <a:pt x="1332" y="4"/>
                  </a:lnTo>
                  <a:lnTo>
                    <a:pt x="1332" y="4"/>
                  </a:lnTo>
                  <a:lnTo>
                    <a:pt x="1336" y="4"/>
                  </a:lnTo>
                  <a:lnTo>
                    <a:pt x="1336" y="4"/>
                  </a:lnTo>
                  <a:lnTo>
                    <a:pt x="1340" y="4"/>
                  </a:lnTo>
                  <a:lnTo>
                    <a:pt x="1344" y="4"/>
                  </a:lnTo>
                  <a:lnTo>
                    <a:pt x="1344" y="4"/>
                  </a:lnTo>
                  <a:lnTo>
                    <a:pt x="1346" y="4"/>
                  </a:lnTo>
                  <a:lnTo>
                    <a:pt x="1346" y="4"/>
                  </a:lnTo>
                  <a:lnTo>
                    <a:pt x="1348" y="4"/>
                  </a:lnTo>
                  <a:lnTo>
                    <a:pt x="1348" y="4"/>
                  </a:lnTo>
                  <a:lnTo>
                    <a:pt x="1352" y="4"/>
                  </a:lnTo>
                  <a:lnTo>
                    <a:pt x="1352" y="4"/>
                  </a:lnTo>
                  <a:lnTo>
                    <a:pt x="1356" y="4"/>
                  </a:lnTo>
                  <a:lnTo>
                    <a:pt x="1356" y="4"/>
                  </a:lnTo>
                  <a:lnTo>
                    <a:pt x="1360" y="4"/>
                  </a:lnTo>
                  <a:lnTo>
                    <a:pt x="1360" y="4"/>
                  </a:lnTo>
                  <a:lnTo>
                    <a:pt x="1362" y="4"/>
                  </a:lnTo>
                  <a:lnTo>
                    <a:pt x="1362" y="4"/>
                  </a:lnTo>
                  <a:lnTo>
                    <a:pt x="1366" y="6"/>
                  </a:lnTo>
                  <a:lnTo>
                    <a:pt x="1366" y="6"/>
                  </a:lnTo>
                  <a:lnTo>
                    <a:pt x="1366" y="8"/>
                  </a:lnTo>
                  <a:lnTo>
                    <a:pt x="1366" y="8"/>
                  </a:lnTo>
                  <a:lnTo>
                    <a:pt x="1368" y="8"/>
                  </a:lnTo>
                  <a:lnTo>
                    <a:pt x="1370" y="8"/>
                  </a:lnTo>
                  <a:lnTo>
                    <a:pt x="1370" y="8"/>
                  </a:lnTo>
                  <a:lnTo>
                    <a:pt x="1374" y="6"/>
                  </a:lnTo>
                  <a:lnTo>
                    <a:pt x="1374" y="6"/>
                  </a:lnTo>
                  <a:lnTo>
                    <a:pt x="1376" y="6"/>
                  </a:lnTo>
                  <a:lnTo>
                    <a:pt x="1376" y="6"/>
                  </a:lnTo>
                  <a:lnTo>
                    <a:pt x="1376" y="4"/>
                  </a:lnTo>
                  <a:lnTo>
                    <a:pt x="1376" y="4"/>
                  </a:lnTo>
                  <a:lnTo>
                    <a:pt x="1376" y="6"/>
                  </a:lnTo>
                  <a:lnTo>
                    <a:pt x="1376" y="6"/>
                  </a:lnTo>
                  <a:lnTo>
                    <a:pt x="1378" y="4"/>
                  </a:lnTo>
                  <a:lnTo>
                    <a:pt x="1378" y="4"/>
                  </a:lnTo>
                  <a:lnTo>
                    <a:pt x="1378" y="6"/>
                  </a:lnTo>
                  <a:lnTo>
                    <a:pt x="1378" y="6"/>
                  </a:lnTo>
                  <a:lnTo>
                    <a:pt x="1384" y="4"/>
                  </a:lnTo>
                  <a:lnTo>
                    <a:pt x="1384" y="4"/>
                  </a:lnTo>
                  <a:lnTo>
                    <a:pt x="1386" y="6"/>
                  </a:lnTo>
                  <a:lnTo>
                    <a:pt x="1386" y="6"/>
                  </a:lnTo>
                  <a:lnTo>
                    <a:pt x="1386" y="4"/>
                  </a:lnTo>
                  <a:lnTo>
                    <a:pt x="1386" y="4"/>
                  </a:lnTo>
                  <a:lnTo>
                    <a:pt x="1386" y="4"/>
                  </a:lnTo>
                  <a:lnTo>
                    <a:pt x="1386" y="4"/>
                  </a:lnTo>
                  <a:lnTo>
                    <a:pt x="1390" y="6"/>
                  </a:lnTo>
                  <a:lnTo>
                    <a:pt x="1390" y="6"/>
                  </a:lnTo>
                  <a:lnTo>
                    <a:pt x="1394" y="6"/>
                  </a:lnTo>
                  <a:lnTo>
                    <a:pt x="1394" y="6"/>
                  </a:lnTo>
                  <a:lnTo>
                    <a:pt x="1396" y="6"/>
                  </a:lnTo>
                  <a:lnTo>
                    <a:pt x="1396" y="6"/>
                  </a:lnTo>
                  <a:lnTo>
                    <a:pt x="1398" y="6"/>
                  </a:lnTo>
                  <a:lnTo>
                    <a:pt x="1398" y="6"/>
                  </a:lnTo>
                  <a:lnTo>
                    <a:pt x="1400" y="4"/>
                  </a:lnTo>
                  <a:lnTo>
                    <a:pt x="1400" y="4"/>
                  </a:lnTo>
                  <a:lnTo>
                    <a:pt x="1402" y="6"/>
                  </a:lnTo>
                  <a:lnTo>
                    <a:pt x="1402" y="6"/>
                  </a:lnTo>
                  <a:lnTo>
                    <a:pt x="1402" y="4"/>
                  </a:lnTo>
                  <a:lnTo>
                    <a:pt x="1402" y="4"/>
                  </a:lnTo>
                  <a:lnTo>
                    <a:pt x="1404" y="4"/>
                  </a:lnTo>
                  <a:lnTo>
                    <a:pt x="1404" y="4"/>
                  </a:lnTo>
                  <a:lnTo>
                    <a:pt x="1404" y="6"/>
                  </a:lnTo>
                  <a:lnTo>
                    <a:pt x="1404" y="6"/>
                  </a:lnTo>
                  <a:lnTo>
                    <a:pt x="1406" y="4"/>
                  </a:lnTo>
                  <a:lnTo>
                    <a:pt x="1406" y="4"/>
                  </a:lnTo>
                  <a:lnTo>
                    <a:pt x="1412" y="6"/>
                  </a:lnTo>
                  <a:lnTo>
                    <a:pt x="1412" y="6"/>
                  </a:lnTo>
                  <a:lnTo>
                    <a:pt x="1414" y="6"/>
                  </a:lnTo>
                  <a:lnTo>
                    <a:pt x="1414" y="6"/>
                  </a:lnTo>
                  <a:lnTo>
                    <a:pt x="1416" y="6"/>
                  </a:lnTo>
                  <a:lnTo>
                    <a:pt x="1416" y="6"/>
                  </a:lnTo>
                  <a:lnTo>
                    <a:pt x="1420" y="4"/>
                  </a:lnTo>
                  <a:lnTo>
                    <a:pt x="1420" y="4"/>
                  </a:lnTo>
                  <a:lnTo>
                    <a:pt x="1428" y="4"/>
                  </a:lnTo>
                  <a:lnTo>
                    <a:pt x="1428" y="4"/>
                  </a:lnTo>
                  <a:lnTo>
                    <a:pt x="1432" y="4"/>
                  </a:lnTo>
                  <a:lnTo>
                    <a:pt x="1432" y="4"/>
                  </a:lnTo>
                  <a:lnTo>
                    <a:pt x="1434" y="6"/>
                  </a:lnTo>
                  <a:lnTo>
                    <a:pt x="1434" y="6"/>
                  </a:lnTo>
                  <a:lnTo>
                    <a:pt x="1436" y="6"/>
                  </a:lnTo>
                  <a:lnTo>
                    <a:pt x="1436" y="6"/>
                  </a:lnTo>
                  <a:lnTo>
                    <a:pt x="1438" y="6"/>
                  </a:lnTo>
                  <a:lnTo>
                    <a:pt x="1438" y="6"/>
                  </a:lnTo>
                  <a:lnTo>
                    <a:pt x="1440" y="6"/>
                  </a:lnTo>
                  <a:lnTo>
                    <a:pt x="1440" y="6"/>
                  </a:lnTo>
                  <a:lnTo>
                    <a:pt x="1444" y="6"/>
                  </a:lnTo>
                  <a:lnTo>
                    <a:pt x="1444" y="6"/>
                  </a:lnTo>
                  <a:lnTo>
                    <a:pt x="1446" y="6"/>
                  </a:lnTo>
                  <a:lnTo>
                    <a:pt x="1446" y="6"/>
                  </a:lnTo>
                  <a:lnTo>
                    <a:pt x="1450" y="6"/>
                  </a:lnTo>
                  <a:lnTo>
                    <a:pt x="1450" y="6"/>
                  </a:lnTo>
                  <a:lnTo>
                    <a:pt x="1452" y="6"/>
                  </a:lnTo>
                  <a:lnTo>
                    <a:pt x="1452" y="6"/>
                  </a:lnTo>
                  <a:lnTo>
                    <a:pt x="1454" y="4"/>
                  </a:lnTo>
                  <a:lnTo>
                    <a:pt x="1454" y="4"/>
                  </a:lnTo>
                  <a:lnTo>
                    <a:pt x="1456" y="4"/>
                  </a:lnTo>
                  <a:lnTo>
                    <a:pt x="1456" y="4"/>
                  </a:lnTo>
                  <a:lnTo>
                    <a:pt x="1462" y="4"/>
                  </a:lnTo>
                  <a:lnTo>
                    <a:pt x="1462" y="4"/>
                  </a:lnTo>
                  <a:lnTo>
                    <a:pt x="1464" y="4"/>
                  </a:lnTo>
                  <a:lnTo>
                    <a:pt x="1464" y="4"/>
                  </a:lnTo>
                  <a:lnTo>
                    <a:pt x="1468" y="4"/>
                  </a:lnTo>
                  <a:lnTo>
                    <a:pt x="1468" y="4"/>
                  </a:lnTo>
                  <a:lnTo>
                    <a:pt x="1472" y="4"/>
                  </a:lnTo>
                  <a:lnTo>
                    <a:pt x="1472" y="4"/>
                  </a:lnTo>
                  <a:lnTo>
                    <a:pt x="1476" y="4"/>
                  </a:lnTo>
                  <a:lnTo>
                    <a:pt x="1476" y="4"/>
                  </a:lnTo>
                  <a:lnTo>
                    <a:pt x="1480" y="4"/>
                  </a:lnTo>
                  <a:lnTo>
                    <a:pt x="1480" y="4"/>
                  </a:lnTo>
                  <a:lnTo>
                    <a:pt x="1484" y="6"/>
                  </a:lnTo>
                  <a:lnTo>
                    <a:pt x="1484" y="6"/>
                  </a:lnTo>
                  <a:lnTo>
                    <a:pt x="1486" y="6"/>
                  </a:lnTo>
                  <a:lnTo>
                    <a:pt x="1486" y="6"/>
                  </a:lnTo>
                  <a:lnTo>
                    <a:pt x="1488" y="6"/>
                  </a:lnTo>
                  <a:lnTo>
                    <a:pt x="1488" y="6"/>
                  </a:lnTo>
                  <a:lnTo>
                    <a:pt x="1492" y="4"/>
                  </a:lnTo>
                  <a:lnTo>
                    <a:pt x="1492" y="4"/>
                  </a:lnTo>
                  <a:lnTo>
                    <a:pt x="1498" y="4"/>
                  </a:lnTo>
                  <a:lnTo>
                    <a:pt x="1498" y="4"/>
                  </a:lnTo>
                  <a:lnTo>
                    <a:pt x="1498" y="4"/>
                  </a:lnTo>
                  <a:lnTo>
                    <a:pt x="1498" y="4"/>
                  </a:lnTo>
                  <a:lnTo>
                    <a:pt x="1500" y="4"/>
                  </a:lnTo>
                  <a:lnTo>
                    <a:pt x="1500" y="4"/>
                  </a:lnTo>
                  <a:lnTo>
                    <a:pt x="1504" y="4"/>
                  </a:lnTo>
                  <a:lnTo>
                    <a:pt x="1504" y="4"/>
                  </a:lnTo>
                  <a:lnTo>
                    <a:pt x="1506" y="4"/>
                  </a:lnTo>
                  <a:lnTo>
                    <a:pt x="1506" y="4"/>
                  </a:lnTo>
                  <a:lnTo>
                    <a:pt x="1512" y="4"/>
                  </a:lnTo>
                  <a:lnTo>
                    <a:pt x="1512" y="4"/>
                  </a:lnTo>
                  <a:lnTo>
                    <a:pt x="1514" y="6"/>
                  </a:lnTo>
                  <a:lnTo>
                    <a:pt x="1514" y="6"/>
                  </a:lnTo>
                  <a:lnTo>
                    <a:pt x="1520" y="4"/>
                  </a:lnTo>
                  <a:lnTo>
                    <a:pt x="1526" y="4"/>
                  </a:lnTo>
                  <a:lnTo>
                    <a:pt x="1526" y="4"/>
                  </a:lnTo>
                  <a:lnTo>
                    <a:pt x="1526" y="4"/>
                  </a:lnTo>
                  <a:lnTo>
                    <a:pt x="1526" y="4"/>
                  </a:lnTo>
                  <a:lnTo>
                    <a:pt x="1526" y="4"/>
                  </a:lnTo>
                  <a:lnTo>
                    <a:pt x="1526" y="4"/>
                  </a:lnTo>
                  <a:lnTo>
                    <a:pt x="1528" y="4"/>
                  </a:lnTo>
                  <a:lnTo>
                    <a:pt x="1528" y="4"/>
                  </a:lnTo>
                  <a:lnTo>
                    <a:pt x="1532" y="4"/>
                  </a:lnTo>
                  <a:lnTo>
                    <a:pt x="1532" y="4"/>
                  </a:lnTo>
                  <a:lnTo>
                    <a:pt x="1540" y="4"/>
                  </a:lnTo>
                  <a:lnTo>
                    <a:pt x="1540" y="4"/>
                  </a:lnTo>
                  <a:lnTo>
                    <a:pt x="1542" y="4"/>
                  </a:lnTo>
                  <a:lnTo>
                    <a:pt x="1542" y="4"/>
                  </a:lnTo>
                  <a:lnTo>
                    <a:pt x="1546" y="4"/>
                  </a:lnTo>
                  <a:lnTo>
                    <a:pt x="1546" y="4"/>
                  </a:lnTo>
                  <a:lnTo>
                    <a:pt x="1546" y="4"/>
                  </a:lnTo>
                  <a:lnTo>
                    <a:pt x="1546" y="4"/>
                  </a:lnTo>
                  <a:lnTo>
                    <a:pt x="1550" y="6"/>
                  </a:lnTo>
                  <a:lnTo>
                    <a:pt x="1550" y="6"/>
                  </a:lnTo>
                  <a:lnTo>
                    <a:pt x="1556" y="4"/>
                  </a:lnTo>
                  <a:lnTo>
                    <a:pt x="1556" y="4"/>
                  </a:lnTo>
                  <a:lnTo>
                    <a:pt x="1560" y="6"/>
                  </a:lnTo>
                  <a:lnTo>
                    <a:pt x="1560" y="6"/>
                  </a:lnTo>
                  <a:lnTo>
                    <a:pt x="1564" y="4"/>
                  </a:lnTo>
                  <a:lnTo>
                    <a:pt x="1568" y="6"/>
                  </a:lnTo>
                  <a:lnTo>
                    <a:pt x="1568" y="6"/>
                  </a:lnTo>
                  <a:lnTo>
                    <a:pt x="1574" y="4"/>
                  </a:lnTo>
                  <a:lnTo>
                    <a:pt x="1574" y="4"/>
                  </a:lnTo>
                  <a:lnTo>
                    <a:pt x="1576" y="6"/>
                  </a:lnTo>
                  <a:lnTo>
                    <a:pt x="1576" y="6"/>
                  </a:lnTo>
                  <a:lnTo>
                    <a:pt x="1578" y="4"/>
                  </a:lnTo>
                  <a:lnTo>
                    <a:pt x="1578" y="4"/>
                  </a:lnTo>
                  <a:lnTo>
                    <a:pt x="1586" y="6"/>
                  </a:lnTo>
                  <a:lnTo>
                    <a:pt x="1586" y="6"/>
                  </a:lnTo>
                  <a:lnTo>
                    <a:pt x="1588" y="6"/>
                  </a:lnTo>
                  <a:lnTo>
                    <a:pt x="1588" y="6"/>
                  </a:lnTo>
                  <a:lnTo>
                    <a:pt x="1592" y="6"/>
                  </a:lnTo>
                  <a:lnTo>
                    <a:pt x="1592" y="6"/>
                  </a:lnTo>
                  <a:lnTo>
                    <a:pt x="1594" y="6"/>
                  </a:lnTo>
                  <a:lnTo>
                    <a:pt x="1594" y="6"/>
                  </a:lnTo>
                  <a:lnTo>
                    <a:pt x="1594" y="6"/>
                  </a:lnTo>
                  <a:lnTo>
                    <a:pt x="1596" y="4"/>
                  </a:lnTo>
                  <a:lnTo>
                    <a:pt x="1596" y="4"/>
                  </a:lnTo>
                  <a:lnTo>
                    <a:pt x="1602" y="4"/>
                  </a:lnTo>
                  <a:lnTo>
                    <a:pt x="1602" y="4"/>
                  </a:lnTo>
                  <a:lnTo>
                    <a:pt x="1608" y="4"/>
                  </a:lnTo>
                  <a:lnTo>
                    <a:pt x="1608" y="4"/>
                  </a:lnTo>
                  <a:lnTo>
                    <a:pt x="1610" y="4"/>
                  </a:lnTo>
                  <a:lnTo>
                    <a:pt x="1610" y="4"/>
                  </a:lnTo>
                  <a:lnTo>
                    <a:pt x="1612" y="4"/>
                  </a:lnTo>
                  <a:lnTo>
                    <a:pt x="1612" y="4"/>
                  </a:lnTo>
                  <a:lnTo>
                    <a:pt x="1616" y="4"/>
                  </a:lnTo>
                  <a:lnTo>
                    <a:pt x="1616" y="4"/>
                  </a:lnTo>
                  <a:lnTo>
                    <a:pt x="1618" y="4"/>
                  </a:lnTo>
                  <a:lnTo>
                    <a:pt x="1618" y="4"/>
                  </a:lnTo>
                  <a:lnTo>
                    <a:pt x="1624" y="4"/>
                  </a:lnTo>
                  <a:lnTo>
                    <a:pt x="1624" y="4"/>
                  </a:lnTo>
                  <a:lnTo>
                    <a:pt x="1626" y="4"/>
                  </a:lnTo>
                  <a:lnTo>
                    <a:pt x="1626" y="4"/>
                  </a:lnTo>
                  <a:lnTo>
                    <a:pt x="1628" y="4"/>
                  </a:lnTo>
                  <a:lnTo>
                    <a:pt x="1628" y="4"/>
                  </a:lnTo>
                  <a:lnTo>
                    <a:pt x="1632" y="4"/>
                  </a:lnTo>
                  <a:lnTo>
                    <a:pt x="1632" y="4"/>
                  </a:lnTo>
                  <a:lnTo>
                    <a:pt x="1634" y="4"/>
                  </a:lnTo>
                  <a:lnTo>
                    <a:pt x="1634" y="4"/>
                  </a:lnTo>
                  <a:lnTo>
                    <a:pt x="1640" y="4"/>
                  </a:lnTo>
                  <a:lnTo>
                    <a:pt x="1640" y="4"/>
                  </a:lnTo>
                  <a:lnTo>
                    <a:pt x="1642" y="4"/>
                  </a:lnTo>
                  <a:lnTo>
                    <a:pt x="1642" y="4"/>
                  </a:lnTo>
                  <a:lnTo>
                    <a:pt x="1644" y="4"/>
                  </a:lnTo>
                  <a:lnTo>
                    <a:pt x="1644" y="4"/>
                  </a:lnTo>
                  <a:lnTo>
                    <a:pt x="1648" y="4"/>
                  </a:lnTo>
                  <a:lnTo>
                    <a:pt x="1648" y="4"/>
                  </a:lnTo>
                  <a:lnTo>
                    <a:pt x="1650" y="4"/>
                  </a:lnTo>
                  <a:lnTo>
                    <a:pt x="1650" y="4"/>
                  </a:lnTo>
                  <a:lnTo>
                    <a:pt x="1656" y="4"/>
                  </a:lnTo>
                  <a:lnTo>
                    <a:pt x="1656" y="4"/>
                  </a:lnTo>
                  <a:lnTo>
                    <a:pt x="1658" y="4"/>
                  </a:lnTo>
                  <a:lnTo>
                    <a:pt x="1658" y="4"/>
                  </a:lnTo>
                  <a:lnTo>
                    <a:pt x="1662" y="4"/>
                  </a:lnTo>
                  <a:lnTo>
                    <a:pt x="1662" y="4"/>
                  </a:lnTo>
                  <a:lnTo>
                    <a:pt x="1664" y="4"/>
                  </a:lnTo>
                  <a:lnTo>
                    <a:pt x="1664" y="4"/>
                  </a:lnTo>
                  <a:lnTo>
                    <a:pt x="1668" y="4"/>
                  </a:lnTo>
                  <a:lnTo>
                    <a:pt x="1668" y="4"/>
                  </a:lnTo>
                  <a:lnTo>
                    <a:pt x="1670" y="4"/>
                  </a:lnTo>
                  <a:lnTo>
                    <a:pt x="1670" y="4"/>
                  </a:lnTo>
                  <a:lnTo>
                    <a:pt x="1680" y="4"/>
                  </a:lnTo>
                  <a:lnTo>
                    <a:pt x="1680" y="4"/>
                  </a:lnTo>
                  <a:lnTo>
                    <a:pt x="1688" y="6"/>
                  </a:lnTo>
                  <a:lnTo>
                    <a:pt x="1688" y="6"/>
                  </a:lnTo>
                  <a:lnTo>
                    <a:pt x="1690" y="6"/>
                  </a:lnTo>
                  <a:lnTo>
                    <a:pt x="1690" y="6"/>
                  </a:lnTo>
                  <a:lnTo>
                    <a:pt x="1692" y="6"/>
                  </a:lnTo>
                  <a:lnTo>
                    <a:pt x="1692" y="6"/>
                  </a:lnTo>
                  <a:lnTo>
                    <a:pt x="1692" y="6"/>
                  </a:lnTo>
                  <a:lnTo>
                    <a:pt x="1692" y="6"/>
                  </a:lnTo>
                  <a:lnTo>
                    <a:pt x="1696" y="4"/>
                  </a:lnTo>
                  <a:lnTo>
                    <a:pt x="1696" y="4"/>
                  </a:lnTo>
                  <a:lnTo>
                    <a:pt x="1702" y="6"/>
                  </a:lnTo>
                  <a:lnTo>
                    <a:pt x="1702" y="6"/>
                  </a:lnTo>
                  <a:lnTo>
                    <a:pt x="1704" y="8"/>
                  </a:lnTo>
                  <a:lnTo>
                    <a:pt x="1704" y="8"/>
                  </a:lnTo>
                  <a:lnTo>
                    <a:pt x="1706" y="6"/>
                  </a:lnTo>
                  <a:lnTo>
                    <a:pt x="1706" y="6"/>
                  </a:lnTo>
                  <a:lnTo>
                    <a:pt x="1706" y="6"/>
                  </a:lnTo>
                  <a:lnTo>
                    <a:pt x="1706" y="6"/>
                  </a:lnTo>
                  <a:lnTo>
                    <a:pt x="1706" y="6"/>
                  </a:lnTo>
                  <a:lnTo>
                    <a:pt x="1710" y="6"/>
                  </a:lnTo>
                  <a:lnTo>
                    <a:pt x="1710" y="6"/>
                  </a:lnTo>
                  <a:lnTo>
                    <a:pt x="1712" y="8"/>
                  </a:lnTo>
                  <a:lnTo>
                    <a:pt x="1712" y="8"/>
                  </a:lnTo>
                  <a:lnTo>
                    <a:pt x="1714" y="6"/>
                  </a:lnTo>
                  <a:lnTo>
                    <a:pt x="1718" y="6"/>
                  </a:lnTo>
                  <a:lnTo>
                    <a:pt x="1718" y="6"/>
                  </a:lnTo>
                  <a:lnTo>
                    <a:pt x="1722" y="6"/>
                  </a:lnTo>
                  <a:lnTo>
                    <a:pt x="1722" y="6"/>
                  </a:lnTo>
                  <a:lnTo>
                    <a:pt x="1724" y="6"/>
                  </a:lnTo>
                  <a:lnTo>
                    <a:pt x="1724" y="6"/>
                  </a:lnTo>
                  <a:lnTo>
                    <a:pt x="1724" y="6"/>
                  </a:lnTo>
                  <a:lnTo>
                    <a:pt x="1724" y="6"/>
                  </a:lnTo>
                  <a:lnTo>
                    <a:pt x="1726" y="8"/>
                  </a:lnTo>
                  <a:lnTo>
                    <a:pt x="1726" y="8"/>
                  </a:lnTo>
                  <a:lnTo>
                    <a:pt x="1728" y="8"/>
                  </a:lnTo>
                  <a:lnTo>
                    <a:pt x="1730" y="6"/>
                  </a:lnTo>
                  <a:lnTo>
                    <a:pt x="1730" y="6"/>
                  </a:lnTo>
                  <a:lnTo>
                    <a:pt x="1734" y="6"/>
                  </a:lnTo>
                  <a:lnTo>
                    <a:pt x="1734" y="6"/>
                  </a:lnTo>
                  <a:lnTo>
                    <a:pt x="1736" y="6"/>
                  </a:lnTo>
                  <a:lnTo>
                    <a:pt x="1736" y="6"/>
                  </a:lnTo>
                  <a:lnTo>
                    <a:pt x="1736" y="6"/>
                  </a:lnTo>
                  <a:lnTo>
                    <a:pt x="1736" y="6"/>
                  </a:lnTo>
                  <a:lnTo>
                    <a:pt x="1738" y="6"/>
                  </a:lnTo>
                  <a:lnTo>
                    <a:pt x="1738" y="6"/>
                  </a:lnTo>
                  <a:lnTo>
                    <a:pt x="1750" y="4"/>
                  </a:lnTo>
                  <a:lnTo>
                    <a:pt x="1750" y="4"/>
                  </a:lnTo>
                  <a:lnTo>
                    <a:pt x="1754" y="6"/>
                  </a:lnTo>
                  <a:lnTo>
                    <a:pt x="1754" y="6"/>
                  </a:lnTo>
                  <a:lnTo>
                    <a:pt x="1754" y="6"/>
                  </a:lnTo>
                  <a:lnTo>
                    <a:pt x="1754" y="6"/>
                  </a:lnTo>
                  <a:lnTo>
                    <a:pt x="1754" y="6"/>
                  </a:lnTo>
                  <a:lnTo>
                    <a:pt x="1758" y="6"/>
                  </a:lnTo>
                  <a:lnTo>
                    <a:pt x="1758" y="6"/>
                  </a:lnTo>
                  <a:lnTo>
                    <a:pt x="1762" y="6"/>
                  </a:lnTo>
                  <a:lnTo>
                    <a:pt x="1762" y="6"/>
                  </a:lnTo>
                  <a:lnTo>
                    <a:pt x="1764" y="4"/>
                  </a:lnTo>
                  <a:lnTo>
                    <a:pt x="1764" y="4"/>
                  </a:lnTo>
                  <a:lnTo>
                    <a:pt x="1766" y="6"/>
                  </a:lnTo>
                  <a:lnTo>
                    <a:pt x="1766" y="6"/>
                  </a:lnTo>
                  <a:lnTo>
                    <a:pt x="1770" y="4"/>
                  </a:lnTo>
                  <a:lnTo>
                    <a:pt x="1770" y="4"/>
                  </a:lnTo>
                  <a:lnTo>
                    <a:pt x="1772" y="6"/>
                  </a:lnTo>
                  <a:lnTo>
                    <a:pt x="1772" y="6"/>
                  </a:lnTo>
                  <a:lnTo>
                    <a:pt x="1776" y="4"/>
                  </a:lnTo>
                  <a:lnTo>
                    <a:pt x="1776" y="4"/>
                  </a:lnTo>
                  <a:lnTo>
                    <a:pt x="1782" y="4"/>
                  </a:lnTo>
                  <a:lnTo>
                    <a:pt x="1782" y="4"/>
                  </a:lnTo>
                  <a:lnTo>
                    <a:pt x="1782" y="4"/>
                  </a:lnTo>
                  <a:lnTo>
                    <a:pt x="1782" y="4"/>
                  </a:lnTo>
                  <a:lnTo>
                    <a:pt x="1784" y="6"/>
                  </a:lnTo>
                  <a:lnTo>
                    <a:pt x="1784" y="6"/>
                  </a:lnTo>
                  <a:lnTo>
                    <a:pt x="1792" y="6"/>
                  </a:lnTo>
                  <a:lnTo>
                    <a:pt x="1792" y="6"/>
                  </a:lnTo>
                  <a:lnTo>
                    <a:pt x="1794" y="4"/>
                  </a:lnTo>
                  <a:lnTo>
                    <a:pt x="1794" y="4"/>
                  </a:lnTo>
                  <a:lnTo>
                    <a:pt x="1798" y="6"/>
                  </a:lnTo>
                  <a:lnTo>
                    <a:pt x="1798" y="6"/>
                  </a:lnTo>
                  <a:lnTo>
                    <a:pt x="1800" y="6"/>
                  </a:lnTo>
                  <a:lnTo>
                    <a:pt x="1800" y="6"/>
                  </a:lnTo>
                  <a:lnTo>
                    <a:pt x="1800" y="6"/>
                  </a:lnTo>
                  <a:lnTo>
                    <a:pt x="1800" y="6"/>
                  </a:lnTo>
                  <a:lnTo>
                    <a:pt x="1802" y="4"/>
                  </a:lnTo>
                  <a:lnTo>
                    <a:pt x="1802" y="4"/>
                  </a:lnTo>
                  <a:lnTo>
                    <a:pt x="1802" y="6"/>
                  </a:lnTo>
                  <a:lnTo>
                    <a:pt x="1802" y="6"/>
                  </a:lnTo>
                  <a:lnTo>
                    <a:pt x="1804" y="4"/>
                  </a:lnTo>
                  <a:lnTo>
                    <a:pt x="1804" y="4"/>
                  </a:lnTo>
                  <a:lnTo>
                    <a:pt x="1804" y="6"/>
                  </a:lnTo>
                  <a:lnTo>
                    <a:pt x="1804" y="6"/>
                  </a:lnTo>
                  <a:lnTo>
                    <a:pt x="1812" y="6"/>
                  </a:lnTo>
                  <a:lnTo>
                    <a:pt x="1812" y="6"/>
                  </a:lnTo>
                  <a:lnTo>
                    <a:pt x="1814" y="6"/>
                  </a:lnTo>
                  <a:lnTo>
                    <a:pt x="1814" y="6"/>
                  </a:lnTo>
                  <a:lnTo>
                    <a:pt x="1816" y="6"/>
                  </a:lnTo>
                  <a:lnTo>
                    <a:pt x="1816" y="6"/>
                  </a:lnTo>
                  <a:lnTo>
                    <a:pt x="1820" y="6"/>
                  </a:lnTo>
                  <a:lnTo>
                    <a:pt x="1820" y="6"/>
                  </a:lnTo>
                  <a:lnTo>
                    <a:pt x="1820" y="6"/>
                  </a:lnTo>
                  <a:lnTo>
                    <a:pt x="1820" y="6"/>
                  </a:lnTo>
                  <a:lnTo>
                    <a:pt x="1824" y="6"/>
                  </a:lnTo>
                  <a:lnTo>
                    <a:pt x="1824" y="6"/>
                  </a:lnTo>
                  <a:lnTo>
                    <a:pt x="1826" y="6"/>
                  </a:lnTo>
                  <a:lnTo>
                    <a:pt x="1826" y="6"/>
                  </a:lnTo>
                  <a:lnTo>
                    <a:pt x="1826" y="8"/>
                  </a:lnTo>
                  <a:lnTo>
                    <a:pt x="1826" y="8"/>
                  </a:lnTo>
                  <a:lnTo>
                    <a:pt x="1828" y="8"/>
                  </a:lnTo>
                  <a:lnTo>
                    <a:pt x="1828" y="8"/>
                  </a:lnTo>
                  <a:lnTo>
                    <a:pt x="1832" y="8"/>
                  </a:lnTo>
                  <a:lnTo>
                    <a:pt x="1832" y="8"/>
                  </a:lnTo>
                  <a:lnTo>
                    <a:pt x="1836" y="6"/>
                  </a:lnTo>
                  <a:lnTo>
                    <a:pt x="1836" y="6"/>
                  </a:lnTo>
                  <a:lnTo>
                    <a:pt x="1838" y="6"/>
                  </a:lnTo>
                  <a:lnTo>
                    <a:pt x="1838" y="6"/>
                  </a:lnTo>
                  <a:lnTo>
                    <a:pt x="1840" y="6"/>
                  </a:lnTo>
                  <a:lnTo>
                    <a:pt x="1840" y="6"/>
                  </a:lnTo>
                  <a:lnTo>
                    <a:pt x="1842" y="6"/>
                  </a:lnTo>
                  <a:lnTo>
                    <a:pt x="1842" y="6"/>
                  </a:lnTo>
                  <a:lnTo>
                    <a:pt x="1842" y="6"/>
                  </a:lnTo>
                  <a:lnTo>
                    <a:pt x="1842" y="6"/>
                  </a:lnTo>
                  <a:lnTo>
                    <a:pt x="1842" y="6"/>
                  </a:lnTo>
                  <a:lnTo>
                    <a:pt x="1842" y="6"/>
                  </a:lnTo>
                  <a:lnTo>
                    <a:pt x="1844" y="6"/>
                  </a:lnTo>
                  <a:lnTo>
                    <a:pt x="1844" y="6"/>
                  </a:lnTo>
                  <a:lnTo>
                    <a:pt x="1846" y="6"/>
                  </a:lnTo>
                  <a:lnTo>
                    <a:pt x="1846" y="6"/>
                  </a:lnTo>
                  <a:lnTo>
                    <a:pt x="1848" y="6"/>
                  </a:lnTo>
                  <a:lnTo>
                    <a:pt x="1848" y="6"/>
                  </a:lnTo>
                  <a:lnTo>
                    <a:pt x="1850" y="6"/>
                  </a:lnTo>
                  <a:lnTo>
                    <a:pt x="1850" y="6"/>
                  </a:lnTo>
                  <a:lnTo>
                    <a:pt x="1850" y="6"/>
                  </a:lnTo>
                  <a:lnTo>
                    <a:pt x="1850" y="6"/>
                  </a:lnTo>
                  <a:lnTo>
                    <a:pt x="1852" y="6"/>
                  </a:lnTo>
                  <a:lnTo>
                    <a:pt x="1852" y="6"/>
                  </a:lnTo>
                  <a:lnTo>
                    <a:pt x="1854" y="6"/>
                  </a:lnTo>
                  <a:lnTo>
                    <a:pt x="1854" y="6"/>
                  </a:lnTo>
                  <a:lnTo>
                    <a:pt x="1858" y="6"/>
                  </a:lnTo>
                  <a:lnTo>
                    <a:pt x="1858" y="6"/>
                  </a:lnTo>
                  <a:lnTo>
                    <a:pt x="1860" y="6"/>
                  </a:lnTo>
                  <a:lnTo>
                    <a:pt x="1864" y="6"/>
                  </a:lnTo>
                  <a:lnTo>
                    <a:pt x="1864" y="6"/>
                  </a:lnTo>
                  <a:lnTo>
                    <a:pt x="1864" y="6"/>
                  </a:lnTo>
                  <a:lnTo>
                    <a:pt x="1864" y="6"/>
                  </a:lnTo>
                  <a:lnTo>
                    <a:pt x="1864" y="6"/>
                  </a:lnTo>
                  <a:lnTo>
                    <a:pt x="1864" y="6"/>
                  </a:lnTo>
                  <a:lnTo>
                    <a:pt x="1866" y="6"/>
                  </a:lnTo>
                  <a:lnTo>
                    <a:pt x="1866" y="6"/>
                  </a:lnTo>
                  <a:lnTo>
                    <a:pt x="1872" y="6"/>
                  </a:lnTo>
                  <a:lnTo>
                    <a:pt x="1872" y="6"/>
                  </a:lnTo>
                  <a:lnTo>
                    <a:pt x="1880" y="6"/>
                  </a:lnTo>
                  <a:lnTo>
                    <a:pt x="1880" y="6"/>
                  </a:lnTo>
                  <a:lnTo>
                    <a:pt x="1882" y="6"/>
                  </a:lnTo>
                  <a:lnTo>
                    <a:pt x="1882" y="6"/>
                  </a:lnTo>
                  <a:lnTo>
                    <a:pt x="1888" y="6"/>
                  </a:lnTo>
                  <a:lnTo>
                    <a:pt x="1888" y="6"/>
                  </a:lnTo>
                  <a:lnTo>
                    <a:pt x="1892" y="6"/>
                  </a:lnTo>
                  <a:lnTo>
                    <a:pt x="1892" y="6"/>
                  </a:lnTo>
                  <a:lnTo>
                    <a:pt x="1896" y="6"/>
                  </a:lnTo>
                  <a:lnTo>
                    <a:pt x="1896" y="6"/>
                  </a:lnTo>
                  <a:lnTo>
                    <a:pt x="1898" y="6"/>
                  </a:lnTo>
                  <a:lnTo>
                    <a:pt x="1898" y="6"/>
                  </a:lnTo>
                  <a:lnTo>
                    <a:pt x="1902" y="4"/>
                  </a:lnTo>
                  <a:lnTo>
                    <a:pt x="1902" y="4"/>
                  </a:lnTo>
                  <a:lnTo>
                    <a:pt x="1906" y="6"/>
                  </a:lnTo>
                  <a:lnTo>
                    <a:pt x="1906" y="6"/>
                  </a:lnTo>
                  <a:lnTo>
                    <a:pt x="1914" y="4"/>
                  </a:lnTo>
                  <a:lnTo>
                    <a:pt x="1914" y="4"/>
                  </a:lnTo>
                  <a:lnTo>
                    <a:pt x="1916" y="6"/>
                  </a:lnTo>
                  <a:lnTo>
                    <a:pt x="1916" y="6"/>
                  </a:lnTo>
                  <a:lnTo>
                    <a:pt x="1916" y="6"/>
                  </a:lnTo>
                  <a:lnTo>
                    <a:pt x="1916" y="6"/>
                  </a:lnTo>
                  <a:lnTo>
                    <a:pt x="1916" y="6"/>
                  </a:lnTo>
                  <a:lnTo>
                    <a:pt x="1916" y="6"/>
                  </a:lnTo>
                  <a:lnTo>
                    <a:pt x="1918" y="8"/>
                  </a:lnTo>
                  <a:lnTo>
                    <a:pt x="1918" y="8"/>
                  </a:lnTo>
                  <a:lnTo>
                    <a:pt x="1922" y="8"/>
                  </a:lnTo>
                  <a:lnTo>
                    <a:pt x="1926" y="8"/>
                  </a:lnTo>
                  <a:lnTo>
                    <a:pt x="1926" y="8"/>
                  </a:lnTo>
                  <a:lnTo>
                    <a:pt x="1928" y="10"/>
                  </a:lnTo>
                  <a:lnTo>
                    <a:pt x="1928" y="10"/>
                  </a:lnTo>
                  <a:lnTo>
                    <a:pt x="1934" y="8"/>
                  </a:lnTo>
                  <a:lnTo>
                    <a:pt x="1934" y="8"/>
                  </a:lnTo>
                  <a:lnTo>
                    <a:pt x="1944" y="6"/>
                  </a:lnTo>
                  <a:lnTo>
                    <a:pt x="1944" y="6"/>
                  </a:lnTo>
                  <a:lnTo>
                    <a:pt x="1946" y="6"/>
                  </a:lnTo>
                  <a:lnTo>
                    <a:pt x="1946" y="6"/>
                  </a:lnTo>
                  <a:lnTo>
                    <a:pt x="1948" y="4"/>
                  </a:lnTo>
                  <a:lnTo>
                    <a:pt x="1948" y="4"/>
                  </a:lnTo>
                  <a:lnTo>
                    <a:pt x="1950" y="4"/>
                  </a:lnTo>
                  <a:lnTo>
                    <a:pt x="1950" y="4"/>
                  </a:lnTo>
                  <a:lnTo>
                    <a:pt x="1950" y="6"/>
                  </a:lnTo>
                  <a:lnTo>
                    <a:pt x="1950" y="6"/>
                  </a:lnTo>
                  <a:lnTo>
                    <a:pt x="1954" y="6"/>
                  </a:lnTo>
                  <a:lnTo>
                    <a:pt x="1954" y="6"/>
                  </a:lnTo>
                  <a:lnTo>
                    <a:pt x="1960" y="6"/>
                  </a:lnTo>
                  <a:lnTo>
                    <a:pt x="1960" y="6"/>
                  </a:lnTo>
                  <a:lnTo>
                    <a:pt x="1960" y="4"/>
                  </a:lnTo>
                  <a:lnTo>
                    <a:pt x="1960" y="4"/>
                  </a:lnTo>
                  <a:lnTo>
                    <a:pt x="1962" y="4"/>
                  </a:lnTo>
                  <a:lnTo>
                    <a:pt x="1962" y="4"/>
                  </a:lnTo>
                  <a:lnTo>
                    <a:pt x="1968" y="6"/>
                  </a:lnTo>
                  <a:lnTo>
                    <a:pt x="1968" y="6"/>
                  </a:lnTo>
                  <a:lnTo>
                    <a:pt x="1970" y="6"/>
                  </a:lnTo>
                  <a:lnTo>
                    <a:pt x="1970" y="6"/>
                  </a:lnTo>
                  <a:lnTo>
                    <a:pt x="1972" y="6"/>
                  </a:lnTo>
                  <a:lnTo>
                    <a:pt x="1972" y="6"/>
                  </a:lnTo>
                  <a:lnTo>
                    <a:pt x="1974" y="6"/>
                  </a:lnTo>
                  <a:lnTo>
                    <a:pt x="1974" y="6"/>
                  </a:lnTo>
                  <a:lnTo>
                    <a:pt x="1974" y="6"/>
                  </a:lnTo>
                  <a:lnTo>
                    <a:pt x="1974" y="6"/>
                  </a:lnTo>
                  <a:lnTo>
                    <a:pt x="1976" y="6"/>
                  </a:lnTo>
                  <a:lnTo>
                    <a:pt x="1976" y="6"/>
                  </a:lnTo>
                  <a:lnTo>
                    <a:pt x="1978" y="8"/>
                  </a:lnTo>
                  <a:lnTo>
                    <a:pt x="1978" y="8"/>
                  </a:lnTo>
                  <a:lnTo>
                    <a:pt x="1978" y="6"/>
                  </a:lnTo>
                  <a:lnTo>
                    <a:pt x="1978" y="6"/>
                  </a:lnTo>
                  <a:lnTo>
                    <a:pt x="1982" y="6"/>
                  </a:lnTo>
                  <a:lnTo>
                    <a:pt x="1982" y="6"/>
                  </a:lnTo>
                  <a:lnTo>
                    <a:pt x="1986" y="8"/>
                  </a:lnTo>
                  <a:lnTo>
                    <a:pt x="1986" y="8"/>
                  </a:lnTo>
                  <a:lnTo>
                    <a:pt x="1994" y="8"/>
                  </a:lnTo>
                  <a:lnTo>
                    <a:pt x="1994" y="8"/>
                  </a:lnTo>
                  <a:lnTo>
                    <a:pt x="1996" y="6"/>
                  </a:lnTo>
                  <a:lnTo>
                    <a:pt x="1996" y="6"/>
                  </a:lnTo>
                  <a:lnTo>
                    <a:pt x="2000" y="6"/>
                  </a:lnTo>
                  <a:lnTo>
                    <a:pt x="2000" y="6"/>
                  </a:lnTo>
                  <a:lnTo>
                    <a:pt x="2002" y="4"/>
                  </a:lnTo>
                  <a:lnTo>
                    <a:pt x="2002" y="4"/>
                  </a:lnTo>
                  <a:lnTo>
                    <a:pt x="2010" y="4"/>
                  </a:lnTo>
                  <a:lnTo>
                    <a:pt x="2010" y="4"/>
                  </a:lnTo>
                  <a:lnTo>
                    <a:pt x="2012" y="4"/>
                  </a:lnTo>
                  <a:lnTo>
                    <a:pt x="2012" y="4"/>
                  </a:lnTo>
                  <a:lnTo>
                    <a:pt x="2014" y="4"/>
                  </a:lnTo>
                  <a:lnTo>
                    <a:pt x="2014" y="4"/>
                  </a:lnTo>
                  <a:lnTo>
                    <a:pt x="2016" y="4"/>
                  </a:lnTo>
                  <a:lnTo>
                    <a:pt x="2016" y="4"/>
                  </a:lnTo>
                  <a:lnTo>
                    <a:pt x="2018" y="4"/>
                  </a:lnTo>
                  <a:lnTo>
                    <a:pt x="2018" y="4"/>
                  </a:lnTo>
                  <a:lnTo>
                    <a:pt x="2032" y="4"/>
                  </a:lnTo>
                  <a:lnTo>
                    <a:pt x="2032" y="4"/>
                  </a:lnTo>
                  <a:lnTo>
                    <a:pt x="2040" y="4"/>
                  </a:lnTo>
                  <a:lnTo>
                    <a:pt x="2040" y="4"/>
                  </a:lnTo>
                  <a:lnTo>
                    <a:pt x="2050" y="4"/>
                  </a:lnTo>
                  <a:lnTo>
                    <a:pt x="2050" y="4"/>
                  </a:lnTo>
                  <a:lnTo>
                    <a:pt x="2052" y="4"/>
                  </a:lnTo>
                  <a:lnTo>
                    <a:pt x="2052" y="4"/>
                  </a:lnTo>
                  <a:lnTo>
                    <a:pt x="2054" y="4"/>
                  </a:lnTo>
                  <a:lnTo>
                    <a:pt x="2054" y="4"/>
                  </a:lnTo>
                  <a:lnTo>
                    <a:pt x="2058" y="4"/>
                  </a:lnTo>
                  <a:lnTo>
                    <a:pt x="2058" y="4"/>
                  </a:lnTo>
                  <a:lnTo>
                    <a:pt x="2060" y="4"/>
                  </a:lnTo>
                  <a:lnTo>
                    <a:pt x="2060" y="4"/>
                  </a:lnTo>
                  <a:lnTo>
                    <a:pt x="2066" y="4"/>
                  </a:lnTo>
                  <a:lnTo>
                    <a:pt x="2066" y="4"/>
                  </a:lnTo>
                  <a:lnTo>
                    <a:pt x="2070" y="4"/>
                  </a:lnTo>
                  <a:lnTo>
                    <a:pt x="2070" y="4"/>
                  </a:lnTo>
                  <a:lnTo>
                    <a:pt x="2072" y="4"/>
                  </a:lnTo>
                  <a:lnTo>
                    <a:pt x="2072" y="4"/>
                  </a:lnTo>
                  <a:lnTo>
                    <a:pt x="2074" y="6"/>
                  </a:lnTo>
                  <a:lnTo>
                    <a:pt x="2074" y="6"/>
                  </a:lnTo>
                  <a:lnTo>
                    <a:pt x="2080" y="4"/>
                  </a:lnTo>
                  <a:lnTo>
                    <a:pt x="2080" y="4"/>
                  </a:lnTo>
                  <a:lnTo>
                    <a:pt x="2086" y="4"/>
                  </a:lnTo>
                  <a:lnTo>
                    <a:pt x="2086" y="4"/>
                  </a:lnTo>
                  <a:lnTo>
                    <a:pt x="2088" y="4"/>
                  </a:lnTo>
                  <a:lnTo>
                    <a:pt x="2088" y="4"/>
                  </a:lnTo>
                  <a:lnTo>
                    <a:pt x="2092" y="4"/>
                  </a:lnTo>
                  <a:lnTo>
                    <a:pt x="2092" y="4"/>
                  </a:lnTo>
                  <a:lnTo>
                    <a:pt x="2096" y="4"/>
                  </a:lnTo>
                  <a:lnTo>
                    <a:pt x="2096" y="4"/>
                  </a:lnTo>
                  <a:lnTo>
                    <a:pt x="2098" y="4"/>
                  </a:lnTo>
                  <a:lnTo>
                    <a:pt x="2098" y="4"/>
                  </a:lnTo>
                  <a:lnTo>
                    <a:pt x="2106" y="4"/>
                  </a:lnTo>
                  <a:lnTo>
                    <a:pt x="2106" y="4"/>
                  </a:lnTo>
                  <a:lnTo>
                    <a:pt x="2108" y="4"/>
                  </a:lnTo>
                  <a:lnTo>
                    <a:pt x="2108" y="4"/>
                  </a:lnTo>
                  <a:lnTo>
                    <a:pt x="2114" y="4"/>
                  </a:lnTo>
                  <a:lnTo>
                    <a:pt x="2114" y="4"/>
                  </a:lnTo>
                  <a:lnTo>
                    <a:pt x="2116" y="4"/>
                  </a:lnTo>
                  <a:lnTo>
                    <a:pt x="2116" y="4"/>
                  </a:lnTo>
                  <a:lnTo>
                    <a:pt x="2118" y="4"/>
                  </a:lnTo>
                  <a:lnTo>
                    <a:pt x="2118" y="4"/>
                  </a:lnTo>
                  <a:lnTo>
                    <a:pt x="2124" y="4"/>
                  </a:lnTo>
                  <a:lnTo>
                    <a:pt x="2124" y="4"/>
                  </a:lnTo>
                  <a:lnTo>
                    <a:pt x="2132" y="4"/>
                  </a:lnTo>
                  <a:lnTo>
                    <a:pt x="2132" y="4"/>
                  </a:lnTo>
                  <a:lnTo>
                    <a:pt x="2134" y="4"/>
                  </a:lnTo>
                  <a:lnTo>
                    <a:pt x="2134" y="4"/>
                  </a:lnTo>
                  <a:lnTo>
                    <a:pt x="2134" y="4"/>
                  </a:lnTo>
                  <a:lnTo>
                    <a:pt x="2134" y="4"/>
                  </a:lnTo>
                  <a:lnTo>
                    <a:pt x="2134" y="4"/>
                  </a:lnTo>
                  <a:lnTo>
                    <a:pt x="2134" y="4"/>
                  </a:lnTo>
                  <a:lnTo>
                    <a:pt x="2136" y="4"/>
                  </a:lnTo>
                  <a:lnTo>
                    <a:pt x="2136" y="4"/>
                  </a:lnTo>
                  <a:lnTo>
                    <a:pt x="2136" y="4"/>
                  </a:lnTo>
                  <a:lnTo>
                    <a:pt x="2136" y="4"/>
                  </a:lnTo>
                  <a:lnTo>
                    <a:pt x="2138" y="4"/>
                  </a:lnTo>
                  <a:lnTo>
                    <a:pt x="2138" y="4"/>
                  </a:lnTo>
                  <a:lnTo>
                    <a:pt x="2144" y="4"/>
                  </a:lnTo>
                  <a:lnTo>
                    <a:pt x="2144" y="4"/>
                  </a:lnTo>
                  <a:lnTo>
                    <a:pt x="2146" y="4"/>
                  </a:lnTo>
                  <a:lnTo>
                    <a:pt x="2146" y="4"/>
                  </a:lnTo>
                  <a:lnTo>
                    <a:pt x="2150" y="4"/>
                  </a:lnTo>
                  <a:lnTo>
                    <a:pt x="2150" y="4"/>
                  </a:lnTo>
                  <a:lnTo>
                    <a:pt x="2154" y="4"/>
                  </a:lnTo>
                  <a:lnTo>
                    <a:pt x="2154" y="4"/>
                  </a:lnTo>
                  <a:lnTo>
                    <a:pt x="2156" y="4"/>
                  </a:lnTo>
                  <a:lnTo>
                    <a:pt x="2156" y="4"/>
                  </a:lnTo>
                  <a:lnTo>
                    <a:pt x="2160" y="4"/>
                  </a:lnTo>
                  <a:lnTo>
                    <a:pt x="2160" y="4"/>
                  </a:lnTo>
                  <a:lnTo>
                    <a:pt x="2164" y="4"/>
                  </a:lnTo>
                  <a:lnTo>
                    <a:pt x="2164" y="4"/>
                  </a:lnTo>
                  <a:lnTo>
                    <a:pt x="2168" y="4"/>
                  </a:lnTo>
                  <a:lnTo>
                    <a:pt x="2168" y="4"/>
                  </a:lnTo>
                  <a:lnTo>
                    <a:pt x="2168" y="4"/>
                  </a:lnTo>
                  <a:lnTo>
                    <a:pt x="2168" y="4"/>
                  </a:lnTo>
                  <a:lnTo>
                    <a:pt x="2172" y="4"/>
                  </a:lnTo>
                  <a:lnTo>
                    <a:pt x="2172" y="4"/>
                  </a:lnTo>
                  <a:lnTo>
                    <a:pt x="2178" y="4"/>
                  </a:lnTo>
                  <a:lnTo>
                    <a:pt x="2178" y="4"/>
                  </a:lnTo>
                  <a:lnTo>
                    <a:pt x="2182" y="4"/>
                  </a:lnTo>
                  <a:lnTo>
                    <a:pt x="2182" y="4"/>
                  </a:lnTo>
                  <a:lnTo>
                    <a:pt x="2184" y="4"/>
                  </a:lnTo>
                  <a:lnTo>
                    <a:pt x="2184" y="4"/>
                  </a:lnTo>
                  <a:lnTo>
                    <a:pt x="2184" y="4"/>
                  </a:lnTo>
                  <a:lnTo>
                    <a:pt x="2184" y="4"/>
                  </a:lnTo>
                  <a:lnTo>
                    <a:pt x="2186" y="4"/>
                  </a:lnTo>
                  <a:lnTo>
                    <a:pt x="2186" y="4"/>
                  </a:lnTo>
                  <a:lnTo>
                    <a:pt x="2186" y="4"/>
                  </a:lnTo>
                  <a:lnTo>
                    <a:pt x="2186" y="4"/>
                  </a:lnTo>
                  <a:lnTo>
                    <a:pt x="2186" y="4"/>
                  </a:lnTo>
                  <a:lnTo>
                    <a:pt x="2186" y="4"/>
                  </a:lnTo>
                  <a:lnTo>
                    <a:pt x="2188" y="4"/>
                  </a:lnTo>
                  <a:lnTo>
                    <a:pt x="2188" y="4"/>
                  </a:lnTo>
                  <a:lnTo>
                    <a:pt x="2190" y="2"/>
                  </a:lnTo>
                  <a:lnTo>
                    <a:pt x="2190" y="2"/>
                  </a:lnTo>
                  <a:lnTo>
                    <a:pt x="2196" y="2"/>
                  </a:lnTo>
                  <a:lnTo>
                    <a:pt x="2196" y="2"/>
                  </a:lnTo>
                  <a:lnTo>
                    <a:pt x="2202" y="4"/>
                  </a:lnTo>
                  <a:lnTo>
                    <a:pt x="2202" y="4"/>
                  </a:lnTo>
                  <a:lnTo>
                    <a:pt x="2202" y="4"/>
                  </a:lnTo>
                  <a:lnTo>
                    <a:pt x="2202" y="4"/>
                  </a:lnTo>
                  <a:lnTo>
                    <a:pt x="2206" y="4"/>
                  </a:lnTo>
                  <a:lnTo>
                    <a:pt x="2206" y="4"/>
                  </a:lnTo>
                  <a:lnTo>
                    <a:pt x="2210" y="4"/>
                  </a:lnTo>
                  <a:lnTo>
                    <a:pt x="2210" y="4"/>
                  </a:lnTo>
                  <a:lnTo>
                    <a:pt x="2216" y="2"/>
                  </a:lnTo>
                  <a:lnTo>
                    <a:pt x="2216" y="2"/>
                  </a:lnTo>
                  <a:lnTo>
                    <a:pt x="2224" y="4"/>
                  </a:lnTo>
                  <a:lnTo>
                    <a:pt x="2224" y="4"/>
                  </a:lnTo>
                  <a:lnTo>
                    <a:pt x="2226" y="2"/>
                  </a:lnTo>
                  <a:lnTo>
                    <a:pt x="2230" y="4"/>
                  </a:lnTo>
                  <a:lnTo>
                    <a:pt x="2230" y="4"/>
                  </a:lnTo>
                  <a:lnTo>
                    <a:pt x="2232" y="2"/>
                  </a:lnTo>
                  <a:lnTo>
                    <a:pt x="2232" y="2"/>
                  </a:lnTo>
                  <a:lnTo>
                    <a:pt x="2234" y="2"/>
                  </a:lnTo>
                  <a:lnTo>
                    <a:pt x="2234" y="2"/>
                  </a:lnTo>
                  <a:lnTo>
                    <a:pt x="2236" y="2"/>
                  </a:lnTo>
                  <a:lnTo>
                    <a:pt x="2236" y="2"/>
                  </a:lnTo>
                  <a:lnTo>
                    <a:pt x="2240" y="2"/>
                  </a:lnTo>
                  <a:lnTo>
                    <a:pt x="2240" y="2"/>
                  </a:lnTo>
                  <a:lnTo>
                    <a:pt x="2248" y="4"/>
                  </a:lnTo>
                  <a:lnTo>
                    <a:pt x="2248" y="4"/>
                  </a:lnTo>
                  <a:lnTo>
                    <a:pt x="2252" y="2"/>
                  </a:lnTo>
                  <a:lnTo>
                    <a:pt x="2252" y="2"/>
                  </a:lnTo>
                  <a:lnTo>
                    <a:pt x="2256" y="4"/>
                  </a:lnTo>
                  <a:lnTo>
                    <a:pt x="2256" y="4"/>
                  </a:lnTo>
                  <a:lnTo>
                    <a:pt x="2256" y="4"/>
                  </a:lnTo>
                  <a:lnTo>
                    <a:pt x="2256" y="4"/>
                  </a:lnTo>
                  <a:lnTo>
                    <a:pt x="2256" y="4"/>
                  </a:lnTo>
                  <a:lnTo>
                    <a:pt x="2256" y="4"/>
                  </a:lnTo>
                  <a:lnTo>
                    <a:pt x="2258" y="4"/>
                  </a:lnTo>
                  <a:lnTo>
                    <a:pt x="2258" y="4"/>
                  </a:lnTo>
                  <a:lnTo>
                    <a:pt x="2258" y="4"/>
                  </a:lnTo>
                  <a:lnTo>
                    <a:pt x="2258" y="4"/>
                  </a:lnTo>
                  <a:lnTo>
                    <a:pt x="2262" y="2"/>
                  </a:lnTo>
                  <a:lnTo>
                    <a:pt x="2262" y="2"/>
                  </a:lnTo>
                  <a:lnTo>
                    <a:pt x="2266" y="4"/>
                  </a:lnTo>
                  <a:lnTo>
                    <a:pt x="2266" y="4"/>
                  </a:lnTo>
                  <a:lnTo>
                    <a:pt x="2270" y="4"/>
                  </a:lnTo>
                  <a:lnTo>
                    <a:pt x="2270" y="4"/>
                  </a:lnTo>
                  <a:lnTo>
                    <a:pt x="2270" y="4"/>
                  </a:lnTo>
                  <a:lnTo>
                    <a:pt x="2270" y="4"/>
                  </a:lnTo>
                  <a:lnTo>
                    <a:pt x="2274" y="4"/>
                  </a:lnTo>
                  <a:lnTo>
                    <a:pt x="2274" y="4"/>
                  </a:lnTo>
                  <a:lnTo>
                    <a:pt x="2274" y="4"/>
                  </a:lnTo>
                  <a:lnTo>
                    <a:pt x="2274" y="4"/>
                  </a:lnTo>
                  <a:lnTo>
                    <a:pt x="2282" y="4"/>
                  </a:lnTo>
                  <a:lnTo>
                    <a:pt x="2282" y="4"/>
                  </a:lnTo>
                  <a:lnTo>
                    <a:pt x="2286" y="4"/>
                  </a:lnTo>
                  <a:lnTo>
                    <a:pt x="2286" y="4"/>
                  </a:lnTo>
                  <a:lnTo>
                    <a:pt x="2288" y="4"/>
                  </a:lnTo>
                  <a:lnTo>
                    <a:pt x="2288" y="4"/>
                  </a:lnTo>
                  <a:lnTo>
                    <a:pt x="2288" y="4"/>
                  </a:lnTo>
                  <a:lnTo>
                    <a:pt x="2288" y="4"/>
                  </a:lnTo>
                  <a:lnTo>
                    <a:pt x="2290" y="4"/>
                  </a:lnTo>
                  <a:lnTo>
                    <a:pt x="2290" y="4"/>
                  </a:lnTo>
                  <a:lnTo>
                    <a:pt x="2292" y="2"/>
                  </a:lnTo>
                  <a:lnTo>
                    <a:pt x="2296" y="2"/>
                  </a:lnTo>
                  <a:lnTo>
                    <a:pt x="2296" y="2"/>
                  </a:lnTo>
                  <a:lnTo>
                    <a:pt x="2298" y="2"/>
                  </a:lnTo>
                  <a:lnTo>
                    <a:pt x="2298" y="2"/>
                  </a:lnTo>
                  <a:lnTo>
                    <a:pt x="2304" y="2"/>
                  </a:lnTo>
                  <a:lnTo>
                    <a:pt x="2304" y="2"/>
                  </a:lnTo>
                  <a:lnTo>
                    <a:pt x="2306" y="2"/>
                  </a:lnTo>
                  <a:lnTo>
                    <a:pt x="2306" y="2"/>
                  </a:lnTo>
                  <a:lnTo>
                    <a:pt x="2310" y="2"/>
                  </a:lnTo>
                  <a:lnTo>
                    <a:pt x="2310" y="2"/>
                  </a:lnTo>
                  <a:lnTo>
                    <a:pt x="2310" y="2"/>
                  </a:lnTo>
                  <a:lnTo>
                    <a:pt x="2310" y="2"/>
                  </a:lnTo>
                  <a:lnTo>
                    <a:pt x="2316" y="2"/>
                  </a:lnTo>
                  <a:lnTo>
                    <a:pt x="2316" y="2"/>
                  </a:lnTo>
                  <a:lnTo>
                    <a:pt x="2318" y="2"/>
                  </a:lnTo>
                  <a:lnTo>
                    <a:pt x="2318" y="2"/>
                  </a:lnTo>
                  <a:lnTo>
                    <a:pt x="2322" y="2"/>
                  </a:lnTo>
                  <a:lnTo>
                    <a:pt x="2322" y="2"/>
                  </a:lnTo>
                  <a:lnTo>
                    <a:pt x="2328" y="2"/>
                  </a:lnTo>
                  <a:lnTo>
                    <a:pt x="2328" y="2"/>
                  </a:lnTo>
                  <a:lnTo>
                    <a:pt x="2330" y="2"/>
                  </a:lnTo>
                  <a:lnTo>
                    <a:pt x="2330" y="2"/>
                  </a:lnTo>
                  <a:lnTo>
                    <a:pt x="2334" y="4"/>
                  </a:lnTo>
                  <a:lnTo>
                    <a:pt x="2334" y="4"/>
                  </a:lnTo>
                  <a:lnTo>
                    <a:pt x="2338" y="2"/>
                  </a:lnTo>
                  <a:lnTo>
                    <a:pt x="2338" y="2"/>
                  </a:lnTo>
                  <a:lnTo>
                    <a:pt x="2344" y="2"/>
                  </a:lnTo>
                  <a:lnTo>
                    <a:pt x="2344" y="2"/>
                  </a:lnTo>
                  <a:lnTo>
                    <a:pt x="2348" y="2"/>
                  </a:lnTo>
                  <a:lnTo>
                    <a:pt x="2348" y="2"/>
                  </a:lnTo>
                  <a:lnTo>
                    <a:pt x="2348" y="2"/>
                  </a:lnTo>
                  <a:lnTo>
                    <a:pt x="2348" y="2"/>
                  </a:lnTo>
                  <a:lnTo>
                    <a:pt x="2350" y="2"/>
                  </a:lnTo>
                  <a:lnTo>
                    <a:pt x="2350" y="2"/>
                  </a:lnTo>
                  <a:lnTo>
                    <a:pt x="2350" y="2"/>
                  </a:lnTo>
                  <a:lnTo>
                    <a:pt x="2350" y="2"/>
                  </a:lnTo>
                  <a:lnTo>
                    <a:pt x="2352" y="2"/>
                  </a:lnTo>
                  <a:lnTo>
                    <a:pt x="2352" y="2"/>
                  </a:lnTo>
                  <a:lnTo>
                    <a:pt x="2352" y="2"/>
                  </a:lnTo>
                  <a:lnTo>
                    <a:pt x="2352" y="2"/>
                  </a:lnTo>
                  <a:lnTo>
                    <a:pt x="2354" y="2"/>
                  </a:lnTo>
                  <a:lnTo>
                    <a:pt x="2354" y="2"/>
                  </a:lnTo>
                  <a:lnTo>
                    <a:pt x="2354" y="2"/>
                  </a:lnTo>
                  <a:lnTo>
                    <a:pt x="2354" y="2"/>
                  </a:lnTo>
                  <a:lnTo>
                    <a:pt x="2364" y="2"/>
                  </a:lnTo>
                  <a:lnTo>
                    <a:pt x="2364" y="2"/>
                  </a:lnTo>
                  <a:lnTo>
                    <a:pt x="2366" y="4"/>
                  </a:lnTo>
                  <a:lnTo>
                    <a:pt x="2366" y="4"/>
                  </a:lnTo>
                  <a:lnTo>
                    <a:pt x="2368" y="4"/>
                  </a:lnTo>
                  <a:lnTo>
                    <a:pt x="2368" y="4"/>
                  </a:lnTo>
                  <a:lnTo>
                    <a:pt x="2370" y="4"/>
                  </a:lnTo>
                  <a:lnTo>
                    <a:pt x="2370" y="4"/>
                  </a:lnTo>
                  <a:lnTo>
                    <a:pt x="2374" y="2"/>
                  </a:lnTo>
                  <a:lnTo>
                    <a:pt x="2374" y="2"/>
                  </a:lnTo>
                  <a:lnTo>
                    <a:pt x="2378" y="2"/>
                  </a:lnTo>
                  <a:lnTo>
                    <a:pt x="2378" y="2"/>
                  </a:lnTo>
                  <a:lnTo>
                    <a:pt x="2380" y="2"/>
                  </a:lnTo>
                  <a:lnTo>
                    <a:pt x="2384" y="2"/>
                  </a:lnTo>
                  <a:lnTo>
                    <a:pt x="2384" y="2"/>
                  </a:lnTo>
                  <a:lnTo>
                    <a:pt x="2388" y="2"/>
                  </a:lnTo>
                  <a:lnTo>
                    <a:pt x="2390" y="2"/>
                  </a:lnTo>
                  <a:lnTo>
                    <a:pt x="2390" y="2"/>
                  </a:lnTo>
                  <a:lnTo>
                    <a:pt x="2398" y="2"/>
                  </a:lnTo>
                  <a:lnTo>
                    <a:pt x="2398" y="2"/>
                  </a:lnTo>
                  <a:lnTo>
                    <a:pt x="2402" y="2"/>
                  </a:lnTo>
                  <a:lnTo>
                    <a:pt x="2402" y="2"/>
                  </a:lnTo>
                  <a:lnTo>
                    <a:pt x="2404" y="2"/>
                  </a:lnTo>
                  <a:lnTo>
                    <a:pt x="2404" y="2"/>
                  </a:lnTo>
                  <a:lnTo>
                    <a:pt x="2406" y="2"/>
                  </a:lnTo>
                  <a:lnTo>
                    <a:pt x="2406" y="2"/>
                  </a:lnTo>
                  <a:lnTo>
                    <a:pt x="2410" y="2"/>
                  </a:lnTo>
                  <a:lnTo>
                    <a:pt x="2410" y="2"/>
                  </a:lnTo>
                  <a:lnTo>
                    <a:pt x="2414" y="4"/>
                  </a:lnTo>
                  <a:lnTo>
                    <a:pt x="2414" y="4"/>
                  </a:lnTo>
                  <a:lnTo>
                    <a:pt x="2414" y="6"/>
                  </a:lnTo>
                  <a:lnTo>
                    <a:pt x="2414" y="6"/>
                  </a:lnTo>
                  <a:lnTo>
                    <a:pt x="2418" y="4"/>
                  </a:lnTo>
                  <a:lnTo>
                    <a:pt x="2418" y="4"/>
                  </a:lnTo>
                  <a:lnTo>
                    <a:pt x="2420" y="6"/>
                  </a:lnTo>
                  <a:lnTo>
                    <a:pt x="2420" y="6"/>
                  </a:lnTo>
                  <a:lnTo>
                    <a:pt x="2420" y="6"/>
                  </a:lnTo>
                  <a:lnTo>
                    <a:pt x="2420" y="6"/>
                  </a:lnTo>
                  <a:lnTo>
                    <a:pt x="2422" y="6"/>
                  </a:lnTo>
                  <a:lnTo>
                    <a:pt x="2422" y="6"/>
                  </a:lnTo>
                  <a:lnTo>
                    <a:pt x="2428" y="6"/>
                  </a:lnTo>
                  <a:lnTo>
                    <a:pt x="2434" y="6"/>
                  </a:lnTo>
                  <a:lnTo>
                    <a:pt x="2434" y="6"/>
                  </a:lnTo>
                  <a:lnTo>
                    <a:pt x="2436" y="6"/>
                  </a:lnTo>
                  <a:lnTo>
                    <a:pt x="2436" y="6"/>
                  </a:lnTo>
                  <a:lnTo>
                    <a:pt x="2442" y="4"/>
                  </a:lnTo>
                  <a:lnTo>
                    <a:pt x="2442" y="4"/>
                  </a:lnTo>
                  <a:lnTo>
                    <a:pt x="2446" y="4"/>
                  </a:lnTo>
                  <a:lnTo>
                    <a:pt x="2446" y="4"/>
                  </a:lnTo>
                  <a:lnTo>
                    <a:pt x="2446" y="4"/>
                  </a:lnTo>
                  <a:lnTo>
                    <a:pt x="2446" y="4"/>
                  </a:lnTo>
                  <a:lnTo>
                    <a:pt x="2448" y="4"/>
                  </a:lnTo>
                  <a:lnTo>
                    <a:pt x="2448" y="4"/>
                  </a:lnTo>
                  <a:lnTo>
                    <a:pt x="2448" y="4"/>
                  </a:lnTo>
                  <a:lnTo>
                    <a:pt x="2448" y="4"/>
                  </a:lnTo>
                  <a:lnTo>
                    <a:pt x="2450" y="4"/>
                  </a:lnTo>
                  <a:lnTo>
                    <a:pt x="2450" y="4"/>
                  </a:lnTo>
                  <a:lnTo>
                    <a:pt x="2452" y="4"/>
                  </a:lnTo>
                  <a:lnTo>
                    <a:pt x="2452" y="4"/>
                  </a:lnTo>
                  <a:lnTo>
                    <a:pt x="2460" y="4"/>
                  </a:lnTo>
                  <a:lnTo>
                    <a:pt x="2460" y="4"/>
                  </a:lnTo>
                  <a:lnTo>
                    <a:pt x="2462" y="6"/>
                  </a:lnTo>
                  <a:lnTo>
                    <a:pt x="2462" y="6"/>
                  </a:lnTo>
                  <a:lnTo>
                    <a:pt x="2462" y="6"/>
                  </a:lnTo>
                  <a:lnTo>
                    <a:pt x="2464" y="8"/>
                  </a:lnTo>
                  <a:lnTo>
                    <a:pt x="2464" y="8"/>
                  </a:lnTo>
                  <a:lnTo>
                    <a:pt x="2468" y="6"/>
                  </a:lnTo>
                  <a:lnTo>
                    <a:pt x="2474" y="4"/>
                  </a:lnTo>
                  <a:lnTo>
                    <a:pt x="2474" y="4"/>
                  </a:lnTo>
                  <a:lnTo>
                    <a:pt x="2476" y="6"/>
                  </a:lnTo>
                  <a:lnTo>
                    <a:pt x="2476" y="6"/>
                  </a:lnTo>
                  <a:lnTo>
                    <a:pt x="2478" y="6"/>
                  </a:lnTo>
                  <a:lnTo>
                    <a:pt x="2478" y="6"/>
                  </a:lnTo>
                  <a:lnTo>
                    <a:pt x="2484" y="6"/>
                  </a:lnTo>
                  <a:lnTo>
                    <a:pt x="2484" y="6"/>
                  </a:lnTo>
                  <a:lnTo>
                    <a:pt x="2486" y="6"/>
                  </a:lnTo>
                  <a:lnTo>
                    <a:pt x="2486" y="6"/>
                  </a:lnTo>
                  <a:lnTo>
                    <a:pt x="2492" y="6"/>
                  </a:lnTo>
                  <a:lnTo>
                    <a:pt x="2492" y="6"/>
                  </a:lnTo>
                  <a:lnTo>
                    <a:pt x="2498" y="6"/>
                  </a:lnTo>
                  <a:lnTo>
                    <a:pt x="2498" y="6"/>
                  </a:lnTo>
                  <a:lnTo>
                    <a:pt x="2498" y="6"/>
                  </a:lnTo>
                  <a:lnTo>
                    <a:pt x="2498" y="6"/>
                  </a:lnTo>
                  <a:lnTo>
                    <a:pt x="2498" y="6"/>
                  </a:lnTo>
                  <a:lnTo>
                    <a:pt x="2498" y="6"/>
                  </a:lnTo>
                  <a:lnTo>
                    <a:pt x="2498" y="6"/>
                  </a:lnTo>
                  <a:lnTo>
                    <a:pt x="2498" y="6"/>
                  </a:lnTo>
                  <a:lnTo>
                    <a:pt x="2498" y="6"/>
                  </a:lnTo>
                  <a:lnTo>
                    <a:pt x="2498" y="6"/>
                  </a:lnTo>
                  <a:lnTo>
                    <a:pt x="2502" y="6"/>
                  </a:lnTo>
                  <a:lnTo>
                    <a:pt x="2502" y="6"/>
                  </a:lnTo>
                  <a:lnTo>
                    <a:pt x="2504" y="6"/>
                  </a:lnTo>
                  <a:lnTo>
                    <a:pt x="2504" y="6"/>
                  </a:lnTo>
                  <a:lnTo>
                    <a:pt x="2506" y="6"/>
                  </a:lnTo>
                  <a:lnTo>
                    <a:pt x="2506" y="6"/>
                  </a:lnTo>
                  <a:lnTo>
                    <a:pt x="2506" y="6"/>
                  </a:lnTo>
                  <a:lnTo>
                    <a:pt x="2506" y="6"/>
                  </a:lnTo>
                  <a:lnTo>
                    <a:pt x="2506" y="4"/>
                  </a:lnTo>
                  <a:lnTo>
                    <a:pt x="2506" y="4"/>
                  </a:lnTo>
                  <a:lnTo>
                    <a:pt x="2518" y="4"/>
                  </a:lnTo>
                  <a:lnTo>
                    <a:pt x="2518" y="4"/>
                  </a:lnTo>
                  <a:lnTo>
                    <a:pt x="2522" y="6"/>
                  </a:lnTo>
                  <a:lnTo>
                    <a:pt x="2522" y="6"/>
                  </a:lnTo>
                  <a:lnTo>
                    <a:pt x="2524" y="6"/>
                  </a:lnTo>
                  <a:lnTo>
                    <a:pt x="2524" y="6"/>
                  </a:lnTo>
                  <a:lnTo>
                    <a:pt x="2526" y="4"/>
                  </a:lnTo>
                  <a:lnTo>
                    <a:pt x="2526" y="4"/>
                  </a:lnTo>
                  <a:lnTo>
                    <a:pt x="2526" y="4"/>
                  </a:lnTo>
                  <a:lnTo>
                    <a:pt x="2526" y="4"/>
                  </a:lnTo>
                  <a:lnTo>
                    <a:pt x="2526" y="4"/>
                  </a:lnTo>
                  <a:lnTo>
                    <a:pt x="2526" y="4"/>
                  </a:lnTo>
                  <a:lnTo>
                    <a:pt x="2528" y="4"/>
                  </a:lnTo>
                  <a:lnTo>
                    <a:pt x="2528" y="4"/>
                  </a:lnTo>
                  <a:lnTo>
                    <a:pt x="2536" y="4"/>
                  </a:lnTo>
                  <a:lnTo>
                    <a:pt x="2536" y="4"/>
                  </a:lnTo>
                  <a:lnTo>
                    <a:pt x="2538" y="4"/>
                  </a:lnTo>
                  <a:lnTo>
                    <a:pt x="2538" y="4"/>
                  </a:lnTo>
                  <a:lnTo>
                    <a:pt x="2540" y="4"/>
                  </a:lnTo>
                  <a:lnTo>
                    <a:pt x="2540" y="4"/>
                  </a:lnTo>
                  <a:lnTo>
                    <a:pt x="2540" y="4"/>
                  </a:lnTo>
                  <a:lnTo>
                    <a:pt x="2540" y="4"/>
                  </a:lnTo>
                  <a:lnTo>
                    <a:pt x="2542" y="4"/>
                  </a:lnTo>
                  <a:lnTo>
                    <a:pt x="2542" y="4"/>
                  </a:lnTo>
                  <a:lnTo>
                    <a:pt x="2542" y="4"/>
                  </a:lnTo>
                  <a:lnTo>
                    <a:pt x="2542" y="4"/>
                  </a:lnTo>
                  <a:lnTo>
                    <a:pt x="2546" y="4"/>
                  </a:lnTo>
                  <a:lnTo>
                    <a:pt x="2546" y="4"/>
                  </a:lnTo>
                  <a:lnTo>
                    <a:pt x="2546" y="4"/>
                  </a:lnTo>
                  <a:lnTo>
                    <a:pt x="2546" y="4"/>
                  </a:lnTo>
                  <a:lnTo>
                    <a:pt x="2552" y="6"/>
                  </a:lnTo>
                  <a:lnTo>
                    <a:pt x="2552" y="6"/>
                  </a:lnTo>
                  <a:lnTo>
                    <a:pt x="2554" y="6"/>
                  </a:lnTo>
                  <a:lnTo>
                    <a:pt x="2554" y="6"/>
                  </a:lnTo>
                  <a:lnTo>
                    <a:pt x="2554" y="6"/>
                  </a:lnTo>
                  <a:lnTo>
                    <a:pt x="2554" y="6"/>
                  </a:lnTo>
                  <a:lnTo>
                    <a:pt x="2556" y="6"/>
                  </a:lnTo>
                  <a:lnTo>
                    <a:pt x="2556" y="6"/>
                  </a:lnTo>
                  <a:lnTo>
                    <a:pt x="2556" y="6"/>
                  </a:lnTo>
                  <a:lnTo>
                    <a:pt x="2556" y="6"/>
                  </a:lnTo>
                  <a:lnTo>
                    <a:pt x="2560" y="6"/>
                  </a:lnTo>
                  <a:lnTo>
                    <a:pt x="2560" y="6"/>
                  </a:lnTo>
                  <a:lnTo>
                    <a:pt x="2562" y="6"/>
                  </a:lnTo>
                  <a:lnTo>
                    <a:pt x="2562" y="6"/>
                  </a:lnTo>
                  <a:lnTo>
                    <a:pt x="2564" y="6"/>
                  </a:lnTo>
                  <a:lnTo>
                    <a:pt x="2564" y="6"/>
                  </a:lnTo>
                  <a:lnTo>
                    <a:pt x="2564" y="6"/>
                  </a:lnTo>
                  <a:lnTo>
                    <a:pt x="2564" y="6"/>
                  </a:lnTo>
                  <a:lnTo>
                    <a:pt x="2564" y="6"/>
                  </a:lnTo>
                  <a:lnTo>
                    <a:pt x="2564" y="6"/>
                  </a:lnTo>
                  <a:lnTo>
                    <a:pt x="2564" y="6"/>
                  </a:lnTo>
                  <a:lnTo>
                    <a:pt x="2564" y="6"/>
                  </a:lnTo>
                  <a:lnTo>
                    <a:pt x="2570" y="4"/>
                  </a:lnTo>
                  <a:lnTo>
                    <a:pt x="2570" y="4"/>
                  </a:lnTo>
                  <a:lnTo>
                    <a:pt x="2574" y="4"/>
                  </a:lnTo>
                  <a:lnTo>
                    <a:pt x="2574" y="4"/>
                  </a:lnTo>
                  <a:lnTo>
                    <a:pt x="2576" y="4"/>
                  </a:lnTo>
                  <a:lnTo>
                    <a:pt x="2576" y="4"/>
                  </a:lnTo>
                  <a:lnTo>
                    <a:pt x="2576" y="4"/>
                  </a:lnTo>
                  <a:lnTo>
                    <a:pt x="2576" y="4"/>
                  </a:lnTo>
                  <a:lnTo>
                    <a:pt x="2576" y="4"/>
                  </a:lnTo>
                  <a:lnTo>
                    <a:pt x="2576" y="4"/>
                  </a:lnTo>
                  <a:lnTo>
                    <a:pt x="2576" y="4"/>
                  </a:lnTo>
                  <a:lnTo>
                    <a:pt x="2576" y="4"/>
                  </a:lnTo>
                  <a:lnTo>
                    <a:pt x="2578" y="4"/>
                  </a:lnTo>
                  <a:lnTo>
                    <a:pt x="2578" y="4"/>
                  </a:lnTo>
                  <a:lnTo>
                    <a:pt x="2580" y="4"/>
                  </a:lnTo>
                  <a:lnTo>
                    <a:pt x="2580" y="4"/>
                  </a:lnTo>
                  <a:lnTo>
                    <a:pt x="2580" y="6"/>
                  </a:lnTo>
                  <a:lnTo>
                    <a:pt x="2580" y="6"/>
                  </a:lnTo>
                  <a:lnTo>
                    <a:pt x="2584" y="6"/>
                  </a:lnTo>
                  <a:lnTo>
                    <a:pt x="2584" y="6"/>
                  </a:lnTo>
                  <a:lnTo>
                    <a:pt x="2590" y="6"/>
                  </a:lnTo>
                  <a:lnTo>
                    <a:pt x="2590" y="6"/>
                  </a:lnTo>
                  <a:lnTo>
                    <a:pt x="2592" y="6"/>
                  </a:lnTo>
                  <a:lnTo>
                    <a:pt x="2592" y="6"/>
                  </a:lnTo>
                  <a:lnTo>
                    <a:pt x="2592" y="6"/>
                  </a:lnTo>
                  <a:lnTo>
                    <a:pt x="2592" y="6"/>
                  </a:lnTo>
                  <a:lnTo>
                    <a:pt x="2594" y="6"/>
                  </a:lnTo>
                  <a:lnTo>
                    <a:pt x="2594" y="6"/>
                  </a:lnTo>
                  <a:lnTo>
                    <a:pt x="2596" y="6"/>
                  </a:lnTo>
                  <a:lnTo>
                    <a:pt x="2596" y="6"/>
                  </a:lnTo>
                  <a:lnTo>
                    <a:pt x="2600" y="6"/>
                  </a:lnTo>
                  <a:lnTo>
                    <a:pt x="2600" y="6"/>
                  </a:lnTo>
                  <a:lnTo>
                    <a:pt x="2608" y="6"/>
                  </a:lnTo>
                  <a:lnTo>
                    <a:pt x="2608" y="6"/>
                  </a:lnTo>
                  <a:lnTo>
                    <a:pt x="2612" y="6"/>
                  </a:lnTo>
                  <a:lnTo>
                    <a:pt x="2612" y="6"/>
                  </a:lnTo>
                  <a:lnTo>
                    <a:pt x="2614" y="6"/>
                  </a:lnTo>
                  <a:lnTo>
                    <a:pt x="2614" y="6"/>
                  </a:lnTo>
                  <a:lnTo>
                    <a:pt x="2614" y="6"/>
                  </a:lnTo>
                  <a:lnTo>
                    <a:pt x="2614" y="6"/>
                  </a:lnTo>
                  <a:lnTo>
                    <a:pt x="2618" y="8"/>
                  </a:lnTo>
                  <a:lnTo>
                    <a:pt x="2618" y="8"/>
                  </a:lnTo>
                  <a:lnTo>
                    <a:pt x="2620" y="8"/>
                  </a:lnTo>
                  <a:lnTo>
                    <a:pt x="2620" y="8"/>
                  </a:lnTo>
                  <a:lnTo>
                    <a:pt x="2626" y="6"/>
                  </a:lnTo>
                  <a:lnTo>
                    <a:pt x="2626" y="6"/>
                  </a:lnTo>
                  <a:lnTo>
                    <a:pt x="2628" y="8"/>
                  </a:lnTo>
                  <a:lnTo>
                    <a:pt x="2628" y="8"/>
                  </a:lnTo>
                  <a:lnTo>
                    <a:pt x="2630" y="8"/>
                  </a:lnTo>
                  <a:lnTo>
                    <a:pt x="2630" y="8"/>
                  </a:lnTo>
                  <a:lnTo>
                    <a:pt x="2632" y="10"/>
                  </a:lnTo>
                  <a:lnTo>
                    <a:pt x="2632" y="10"/>
                  </a:lnTo>
                  <a:lnTo>
                    <a:pt x="2632" y="10"/>
                  </a:lnTo>
                  <a:lnTo>
                    <a:pt x="2636" y="12"/>
                  </a:lnTo>
                  <a:lnTo>
                    <a:pt x="2636" y="12"/>
                  </a:lnTo>
                  <a:lnTo>
                    <a:pt x="2636" y="10"/>
                  </a:lnTo>
                  <a:lnTo>
                    <a:pt x="2636" y="10"/>
                  </a:lnTo>
                  <a:lnTo>
                    <a:pt x="2640" y="8"/>
                  </a:lnTo>
                  <a:lnTo>
                    <a:pt x="2640" y="8"/>
                  </a:lnTo>
                  <a:lnTo>
                    <a:pt x="2640" y="8"/>
                  </a:lnTo>
                  <a:lnTo>
                    <a:pt x="2640" y="8"/>
                  </a:lnTo>
                  <a:lnTo>
                    <a:pt x="2642" y="8"/>
                  </a:lnTo>
                  <a:lnTo>
                    <a:pt x="2642" y="8"/>
                  </a:lnTo>
                  <a:lnTo>
                    <a:pt x="2642" y="8"/>
                  </a:lnTo>
                  <a:lnTo>
                    <a:pt x="2642" y="8"/>
                  </a:lnTo>
                  <a:lnTo>
                    <a:pt x="2644" y="6"/>
                  </a:lnTo>
                  <a:lnTo>
                    <a:pt x="2644" y="6"/>
                  </a:lnTo>
                  <a:lnTo>
                    <a:pt x="2646" y="6"/>
                  </a:lnTo>
                  <a:lnTo>
                    <a:pt x="2646" y="6"/>
                  </a:lnTo>
                  <a:lnTo>
                    <a:pt x="2654" y="6"/>
                  </a:lnTo>
                  <a:lnTo>
                    <a:pt x="2654" y="6"/>
                  </a:lnTo>
                  <a:lnTo>
                    <a:pt x="2654" y="6"/>
                  </a:lnTo>
                  <a:lnTo>
                    <a:pt x="2654" y="6"/>
                  </a:lnTo>
                  <a:lnTo>
                    <a:pt x="2656" y="6"/>
                  </a:lnTo>
                  <a:lnTo>
                    <a:pt x="2656" y="6"/>
                  </a:lnTo>
                  <a:lnTo>
                    <a:pt x="2656" y="6"/>
                  </a:lnTo>
                  <a:lnTo>
                    <a:pt x="2656" y="6"/>
                  </a:lnTo>
                  <a:lnTo>
                    <a:pt x="2658" y="6"/>
                  </a:lnTo>
                  <a:lnTo>
                    <a:pt x="2658" y="6"/>
                  </a:lnTo>
                  <a:lnTo>
                    <a:pt x="2658" y="6"/>
                  </a:lnTo>
                  <a:lnTo>
                    <a:pt x="2658" y="6"/>
                  </a:lnTo>
                  <a:lnTo>
                    <a:pt x="2660" y="6"/>
                  </a:lnTo>
                  <a:lnTo>
                    <a:pt x="2660" y="6"/>
                  </a:lnTo>
                  <a:lnTo>
                    <a:pt x="2662" y="6"/>
                  </a:lnTo>
                  <a:lnTo>
                    <a:pt x="2662" y="6"/>
                  </a:lnTo>
                  <a:lnTo>
                    <a:pt x="2664" y="4"/>
                  </a:lnTo>
                  <a:lnTo>
                    <a:pt x="2664" y="4"/>
                  </a:lnTo>
                  <a:lnTo>
                    <a:pt x="2666" y="4"/>
                  </a:lnTo>
                  <a:lnTo>
                    <a:pt x="2666" y="4"/>
                  </a:lnTo>
                  <a:lnTo>
                    <a:pt x="2666" y="4"/>
                  </a:lnTo>
                  <a:lnTo>
                    <a:pt x="2666" y="4"/>
                  </a:lnTo>
                  <a:lnTo>
                    <a:pt x="2666" y="4"/>
                  </a:lnTo>
                  <a:lnTo>
                    <a:pt x="2666" y="4"/>
                  </a:lnTo>
                  <a:lnTo>
                    <a:pt x="2674" y="4"/>
                  </a:lnTo>
                  <a:lnTo>
                    <a:pt x="2674" y="4"/>
                  </a:lnTo>
                  <a:lnTo>
                    <a:pt x="2678" y="4"/>
                  </a:lnTo>
                  <a:lnTo>
                    <a:pt x="2678" y="4"/>
                  </a:lnTo>
                  <a:lnTo>
                    <a:pt x="2682" y="4"/>
                  </a:lnTo>
                  <a:lnTo>
                    <a:pt x="2682" y="4"/>
                  </a:lnTo>
                  <a:lnTo>
                    <a:pt x="2684" y="4"/>
                  </a:lnTo>
                  <a:lnTo>
                    <a:pt x="2684" y="4"/>
                  </a:lnTo>
                  <a:lnTo>
                    <a:pt x="2684" y="4"/>
                  </a:lnTo>
                  <a:lnTo>
                    <a:pt x="2684" y="4"/>
                  </a:lnTo>
                  <a:lnTo>
                    <a:pt x="2684" y="4"/>
                  </a:lnTo>
                  <a:lnTo>
                    <a:pt x="2684" y="4"/>
                  </a:lnTo>
                  <a:lnTo>
                    <a:pt x="2684" y="4"/>
                  </a:lnTo>
                  <a:lnTo>
                    <a:pt x="2684" y="4"/>
                  </a:lnTo>
                  <a:lnTo>
                    <a:pt x="2684" y="4"/>
                  </a:lnTo>
                  <a:lnTo>
                    <a:pt x="2684" y="4"/>
                  </a:lnTo>
                  <a:lnTo>
                    <a:pt x="2690" y="2"/>
                  </a:lnTo>
                  <a:lnTo>
                    <a:pt x="2690" y="2"/>
                  </a:lnTo>
                  <a:lnTo>
                    <a:pt x="2692" y="4"/>
                  </a:lnTo>
                  <a:lnTo>
                    <a:pt x="2692" y="4"/>
                  </a:lnTo>
                  <a:lnTo>
                    <a:pt x="2698" y="4"/>
                  </a:lnTo>
                  <a:lnTo>
                    <a:pt x="2698" y="4"/>
                  </a:lnTo>
                  <a:lnTo>
                    <a:pt x="2704" y="4"/>
                  </a:lnTo>
                  <a:lnTo>
                    <a:pt x="2704" y="4"/>
                  </a:lnTo>
                  <a:lnTo>
                    <a:pt x="2712" y="2"/>
                  </a:lnTo>
                  <a:lnTo>
                    <a:pt x="2712" y="2"/>
                  </a:lnTo>
                  <a:lnTo>
                    <a:pt x="2714" y="4"/>
                  </a:lnTo>
                  <a:lnTo>
                    <a:pt x="2714" y="4"/>
                  </a:lnTo>
                  <a:lnTo>
                    <a:pt x="2718" y="4"/>
                  </a:lnTo>
                  <a:lnTo>
                    <a:pt x="2718" y="4"/>
                  </a:lnTo>
                  <a:lnTo>
                    <a:pt x="2724" y="4"/>
                  </a:lnTo>
                  <a:lnTo>
                    <a:pt x="2724" y="4"/>
                  </a:lnTo>
                  <a:lnTo>
                    <a:pt x="2728" y="4"/>
                  </a:lnTo>
                  <a:lnTo>
                    <a:pt x="2728" y="4"/>
                  </a:lnTo>
                  <a:lnTo>
                    <a:pt x="2732" y="4"/>
                  </a:lnTo>
                  <a:lnTo>
                    <a:pt x="2732" y="4"/>
                  </a:lnTo>
                  <a:lnTo>
                    <a:pt x="2740" y="4"/>
                  </a:lnTo>
                  <a:lnTo>
                    <a:pt x="2740" y="4"/>
                  </a:lnTo>
                  <a:lnTo>
                    <a:pt x="2742" y="4"/>
                  </a:lnTo>
                  <a:lnTo>
                    <a:pt x="2742" y="4"/>
                  </a:lnTo>
                  <a:lnTo>
                    <a:pt x="2748" y="2"/>
                  </a:lnTo>
                  <a:lnTo>
                    <a:pt x="2748" y="2"/>
                  </a:lnTo>
                  <a:lnTo>
                    <a:pt x="2754" y="2"/>
                  </a:lnTo>
                  <a:lnTo>
                    <a:pt x="2754" y="2"/>
                  </a:lnTo>
                  <a:lnTo>
                    <a:pt x="2758" y="4"/>
                  </a:lnTo>
                  <a:lnTo>
                    <a:pt x="2758" y="4"/>
                  </a:lnTo>
                  <a:lnTo>
                    <a:pt x="2766" y="2"/>
                  </a:lnTo>
                  <a:lnTo>
                    <a:pt x="2766" y="2"/>
                  </a:lnTo>
                  <a:lnTo>
                    <a:pt x="2766" y="2"/>
                  </a:lnTo>
                  <a:lnTo>
                    <a:pt x="2766" y="2"/>
                  </a:lnTo>
                  <a:lnTo>
                    <a:pt x="2766" y="2"/>
                  </a:lnTo>
                  <a:lnTo>
                    <a:pt x="2768" y="2"/>
                  </a:lnTo>
                  <a:lnTo>
                    <a:pt x="2768" y="2"/>
                  </a:lnTo>
                  <a:lnTo>
                    <a:pt x="2772" y="4"/>
                  </a:lnTo>
                  <a:lnTo>
                    <a:pt x="2772" y="4"/>
                  </a:lnTo>
                  <a:lnTo>
                    <a:pt x="2774" y="4"/>
                  </a:lnTo>
                  <a:lnTo>
                    <a:pt x="2774" y="4"/>
                  </a:lnTo>
                  <a:lnTo>
                    <a:pt x="2774" y="4"/>
                  </a:lnTo>
                  <a:lnTo>
                    <a:pt x="2774" y="4"/>
                  </a:lnTo>
                  <a:lnTo>
                    <a:pt x="2774" y="4"/>
                  </a:lnTo>
                  <a:lnTo>
                    <a:pt x="2774" y="4"/>
                  </a:lnTo>
                  <a:lnTo>
                    <a:pt x="2776" y="4"/>
                  </a:lnTo>
                  <a:lnTo>
                    <a:pt x="2776" y="4"/>
                  </a:lnTo>
                  <a:lnTo>
                    <a:pt x="2782" y="2"/>
                  </a:lnTo>
                  <a:lnTo>
                    <a:pt x="2782" y="2"/>
                  </a:lnTo>
                  <a:lnTo>
                    <a:pt x="2784" y="4"/>
                  </a:lnTo>
                  <a:lnTo>
                    <a:pt x="2784" y="4"/>
                  </a:lnTo>
                  <a:lnTo>
                    <a:pt x="2784" y="2"/>
                  </a:lnTo>
                  <a:lnTo>
                    <a:pt x="2784" y="2"/>
                  </a:lnTo>
                  <a:lnTo>
                    <a:pt x="2796" y="4"/>
                  </a:lnTo>
                  <a:lnTo>
                    <a:pt x="2796" y="4"/>
                  </a:lnTo>
                  <a:lnTo>
                    <a:pt x="2802" y="4"/>
                  </a:lnTo>
                  <a:lnTo>
                    <a:pt x="2802" y="4"/>
                  </a:lnTo>
                  <a:lnTo>
                    <a:pt x="2806" y="4"/>
                  </a:lnTo>
                  <a:lnTo>
                    <a:pt x="2806" y="4"/>
                  </a:lnTo>
                  <a:lnTo>
                    <a:pt x="2810" y="4"/>
                  </a:lnTo>
                  <a:lnTo>
                    <a:pt x="2810" y="4"/>
                  </a:lnTo>
                  <a:lnTo>
                    <a:pt x="2814" y="4"/>
                  </a:lnTo>
                  <a:lnTo>
                    <a:pt x="2814" y="4"/>
                  </a:lnTo>
                  <a:lnTo>
                    <a:pt x="2818" y="4"/>
                  </a:lnTo>
                  <a:lnTo>
                    <a:pt x="2818" y="4"/>
                  </a:lnTo>
                  <a:lnTo>
                    <a:pt x="2824" y="4"/>
                  </a:lnTo>
                  <a:lnTo>
                    <a:pt x="2824" y="4"/>
                  </a:lnTo>
                  <a:lnTo>
                    <a:pt x="2824" y="4"/>
                  </a:lnTo>
                  <a:lnTo>
                    <a:pt x="2824" y="4"/>
                  </a:lnTo>
                  <a:lnTo>
                    <a:pt x="2826" y="4"/>
                  </a:lnTo>
                  <a:lnTo>
                    <a:pt x="2826" y="4"/>
                  </a:lnTo>
                  <a:lnTo>
                    <a:pt x="2828" y="4"/>
                  </a:lnTo>
                  <a:lnTo>
                    <a:pt x="2828" y="4"/>
                  </a:lnTo>
                  <a:lnTo>
                    <a:pt x="2830" y="4"/>
                  </a:lnTo>
                  <a:lnTo>
                    <a:pt x="2830" y="4"/>
                  </a:lnTo>
                  <a:lnTo>
                    <a:pt x="2838" y="4"/>
                  </a:lnTo>
                  <a:lnTo>
                    <a:pt x="2838" y="4"/>
                  </a:lnTo>
                  <a:lnTo>
                    <a:pt x="2838" y="4"/>
                  </a:lnTo>
                  <a:lnTo>
                    <a:pt x="2838" y="4"/>
                  </a:lnTo>
                  <a:lnTo>
                    <a:pt x="2842" y="6"/>
                  </a:lnTo>
                  <a:lnTo>
                    <a:pt x="2842" y="6"/>
                  </a:lnTo>
                  <a:lnTo>
                    <a:pt x="2848" y="6"/>
                  </a:lnTo>
                  <a:lnTo>
                    <a:pt x="2852" y="6"/>
                  </a:lnTo>
                  <a:lnTo>
                    <a:pt x="2852" y="6"/>
                  </a:lnTo>
                  <a:lnTo>
                    <a:pt x="2854" y="4"/>
                  </a:lnTo>
                  <a:lnTo>
                    <a:pt x="2854" y="4"/>
                  </a:lnTo>
                  <a:lnTo>
                    <a:pt x="2856" y="4"/>
                  </a:lnTo>
                  <a:lnTo>
                    <a:pt x="2856" y="4"/>
                  </a:lnTo>
                  <a:lnTo>
                    <a:pt x="2858" y="6"/>
                  </a:lnTo>
                  <a:lnTo>
                    <a:pt x="2858" y="6"/>
                  </a:lnTo>
                  <a:lnTo>
                    <a:pt x="2858" y="4"/>
                  </a:lnTo>
                  <a:lnTo>
                    <a:pt x="2858" y="4"/>
                  </a:lnTo>
                  <a:lnTo>
                    <a:pt x="2858" y="6"/>
                  </a:lnTo>
                  <a:lnTo>
                    <a:pt x="2858" y="6"/>
                  </a:lnTo>
                  <a:lnTo>
                    <a:pt x="2858" y="4"/>
                  </a:lnTo>
                  <a:lnTo>
                    <a:pt x="2858" y="4"/>
                  </a:lnTo>
                  <a:lnTo>
                    <a:pt x="2858" y="6"/>
                  </a:lnTo>
                  <a:lnTo>
                    <a:pt x="2858" y="6"/>
                  </a:lnTo>
                  <a:lnTo>
                    <a:pt x="2858" y="4"/>
                  </a:lnTo>
                  <a:lnTo>
                    <a:pt x="2858" y="4"/>
                  </a:lnTo>
                  <a:lnTo>
                    <a:pt x="2862" y="6"/>
                  </a:lnTo>
                  <a:lnTo>
                    <a:pt x="2862" y="6"/>
                  </a:lnTo>
                  <a:lnTo>
                    <a:pt x="2864" y="6"/>
                  </a:lnTo>
                  <a:lnTo>
                    <a:pt x="2864" y="6"/>
                  </a:lnTo>
                  <a:lnTo>
                    <a:pt x="2864" y="6"/>
                  </a:lnTo>
                  <a:lnTo>
                    <a:pt x="2864" y="6"/>
                  </a:lnTo>
                  <a:lnTo>
                    <a:pt x="2866" y="6"/>
                  </a:lnTo>
                  <a:lnTo>
                    <a:pt x="2866" y="6"/>
                  </a:lnTo>
                  <a:lnTo>
                    <a:pt x="2868" y="6"/>
                  </a:lnTo>
                  <a:lnTo>
                    <a:pt x="2868" y="6"/>
                  </a:lnTo>
                  <a:lnTo>
                    <a:pt x="2870" y="6"/>
                  </a:lnTo>
                  <a:lnTo>
                    <a:pt x="2870" y="6"/>
                  </a:lnTo>
                  <a:lnTo>
                    <a:pt x="2870" y="6"/>
                  </a:lnTo>
                  <a:lnTo>
                    <a:pt x="2870" y="6"/>
                  </a:lnTo>
                  <a:lnTo>
                    <a:pt x="2870" y="6"/>
                  </a:lnTo>
                  <a:lnTo>
                    <a:pt x="2870" y="6"/>
                  </a:lnTo>
                  <a:lnTo>
                    <a:pt x="2874" y="6"/>
                  </a:lnTo>
                  <a:lnTo>
                    <a:pt x="2874" y="6"/>
                  </a:lnTo>
                  <a:lnTo>
                    <a:pt x="2876" y="6"/>
                  </a:lnTo>
                  <a:lnTo>
                    <a:pt x="2876" y="6"/>
                  </a:lnTo>
                  <a:lnTo>
                    <a:pt x="2876" y="6"/>
                  </a:lnTo>
                  <a:lnTo>
                    <a:pt x="2876" y="6"/>
                  </a:lnTo>
                  <a:lnTo>
                    <a:pt x="2880" y="6"/>
                  </a:lnTo>
                  <a:lnTo>
                    <a:pt x="2880" y="6"/>
                  </a:lnTo>
                  <a:lnTo>
                    <a:pt x="2882" y="6"/>
                  </a:lnTo>
                  <a:lnTo>
                    <a:pt x="2882" y="6"/>
                  </a:lnTo>
                  <a:lnTo>
                    <a:pt x="2888" y="6"/>
                  </a:lnTo>
                  <a:lnTo>
                    <a:pt x="2888" y="6"/>
                  </a:lnTo>
                  <a:lnTo>
                    <a:pt x="2892" y="6"/>
                  </a:lnTo>
                  <a:lnTo>
                    <a:pt x="2892" y="6"/>
                  </a:lnTo>
                  <a:lnTo>
                    <a:pt x="2898" y="6"/>
                  </a:lnTo>
                  <a:lnTo>
                    <a:pt x="2898" y="6"/>
                  </a:lnTo>
                  <a:lnTo>
                    <a:pt x="2906" y="6"/>
                  </a:lnTo>
                  <a:lnTo>
                    <a:pt x="2914" y="6"/>
                  </a:lnTo>
                  <a:lnTo>
                    <a:pt x="2914" y="6"/>
                  </a:lnTo>
                  <a:lnTo>
                    <a:pt x="2914" y="6"/>
                  </a:lnTo>
                  <a:lnTo>
                    <a:pt x="2914" y="6"/>
                  </a:lnTo>
                  <a:lnTo>
                    <a:pt x="2914" y="6"/>
                  </a:lnTo>
                  <a:lnTo>
                    <a:pt x="2914" y="6"/>
                  </a:lnTo>
                  <a:lnTo>
                    <a:pt x="2916" y="6"/>
                  </a:lnTo>
                  <a:lnTo>
                    <a:pt x="2916" y="6"/>
                  </a:lnTo>
                  <a:lnTo>
                    <a:pt x="2916" y="6"/>
                  </a:lnTo>
                  <a:lnTo>
                    <a:pt x="2916" y="6"/>
                  </a:lnTo>
                  <a:lnTo>
                    <a:pt x="2918" y="6"/>
                  </a:lnTo>
                  <a:lnTo>
                    <a:pt x="2918" y="6"/>
                  </a:lnTo>
                  <a:lnTo>
                    <a:pt x="2918" y="6"/>
                  </a:lnTo>
                  <a:lnTo>
                    <a:pt x="2918" y="6"/>
                  </a:lnTo>
                  <a:lnTo>
                    <a:pt x="2918" y="6"/>
                  </a:lnTo>
                  <a:lnTo>
                    <a:pt x="2918" y="6"/>
                  </a:lnTo>
                  <a:lnTo>
                    <a:pt x="2920" y="6"/>
                  </a:lnTo>
                  <a:lnTo>
                    <a:pt x="2920" y="6"/>
                  </a:lnTo>
                  <a:lnTo>
                    <a:pt x="2928" y="6"/>
                  </a:lnTo>
                  <a:lnTo>
                    <a:pt x="2928" y="6"/>
                  </a:lnTo>
                  <a:lnTo>
                    <a:pt x="2932" y="6"/>
                  </a:lnTo>
                  <a:lnTo>
                    <a:pt x="2932" y="6"/>
                  </a:lnTo>
                  <a:lnTo>
                    <a:pt x="2932" y="6"/>
                  </a:lnTo>
                  <a:lnTo>
                    <a:pt x="2932" y="6"/>
                  </a:lnTo>
                  <a:lnTo>
                    <a:pt x="2932" y="6"/>
                  </a:lnTo>
                  <a:lnTo>
                    <a:pt x="2932" y="6"/>
                  </a:lnTo>
                  <a:lnTo>
                    <a:pt x="2932" y="6"/>
                  </a:lnTo>
                  <a:lnTo>
                    <a:pt x="2932" y="6"/>
                  </a:lnTo>
                  <a:lnTo>
                    <a:pt x="2932" y="6"/>
                  </a:lnTo>
                  <a:lnTo>
                    <a:pt x="2932" y="6"/>
                  </a:lnTo>
                  <a:lnTo>
                    <a:pt x="2934" y="6"/>
                  </a:lnTo>
                  <a:lnTo>
                    <a:pt x="2934" y="6"/>
                  </a:lnTo>
                  <a:lnTo>
                    <a:pt x="2934" y="6"/>
                  </a:lnTo>
                  <a:lnTo>
                    <a:pt x="2934" y="6"/>
                  </a:lnTo>
                  <a:lnTo>
                    <a:pt x="2934" y="6"/>
                  </a:lnTo>
                  <a:lnTo>
                    <a:pt x="2934" y="6"/>
                  </a:lnTo>
                  <a:lnTo>
                    <a:pt x="2938" y="6"/>
                  </a:lnTo>
                  <a:lnTo>
                    <a:pt x="2938" y="6"/>
                  </a:lnTo>
                  <a:lnTo>
                    <a:pt x="2944" y="4"/>
                  </a:lnTo>
                  <a:lnTo>
                    <a:pt x="2944" y="4"/>
                  </a:lnTo>
                  <a:lnTo>
                    <a:pt x="2948" y="6"/>
                  </a:lnTo>
                  <a:lnTo>
                    <a:pt x="2948" y="6"/>
                  </a:lnTo>
                  <a:lnTo>
                    <a:pt x="2950" y="6"/>
                  </a:lnTo>
                  <a:lnTo>
                    <a:pt x="2950" y="6"/>
                  </a:lnTo>
                  <a:lnTo>
                    <a:pt x="2956" y="6"/>
                  </a:lnTo>
                  <a:lnTo>
                    <a:pt x="2956" y="6"/>
                  </a:lnTo>
                  <a:lnTo>
                    <a:pt x="2960" y="6"/>
                  </a:lnTo>
                  <a:lnTo>
                    <a:pt x="2960" y="6"/>
                  </a:lnTo>
                  <a:lnTo>
                    <a:pt x="2960" y="6"/>
                  </a:lnTo>
                  <a:lnTo>
                    <a:pt x="2960" y="6"/>
                  </a:lnTo>
                  <a:lnTo>
                    <a:pt x="2962" y="6"/>
                  </a:lnTo>
                  <a:lnTo>
                    <a:pt x="2962" y="6"/>
                  </a:lnTo>
                  <a:lnTo>
                    <a:pt x="2968" y="8"/>
                  </a:lnTo>
                  <a:lnTo>
                    <a:pt x="2974" y="8"/>
                  </a:lnTo>
                  <a:lnTo>
                    <a:pt x="2974" y="8"/>
                  </a:lnTo>
                  <a:lnTo>
                    <a:pt x="2980" y="8"/>
                  </a:lnTo>
                  <a:lnTo>
                    <a:pt x="2980" y="8"/>
                  </a:lnTo>
                  <a:lnTo>
                    <a:pt x="2984" y="8"/>
                  </a:lnTo>
                  <a:lnTo>
                    <a:pt x="2984" y="8"/>
                  </a:lnTo>
                  <a:lnTo>
                    <a:pt x="2988" y="8"/>
                  </a:lnTo>
                  <a:lnTo>
                    <a:pt x="2988" y="8"/>
                  </a:lnTo>
                  <a:lnTo>
                    <a:pt x="2994" y="8"/>
                  </a:lnTo>
                  <a:lnTo>
                    <a:pt x="2994" y="8"/>
                  </a:lnTo>
                  <a:lnTo>
                    <a:pt x="2998" y="6"/>
                  </a:lnTo>
                  <a:lnTo>
                    <a:pt x="2998" y="6"/>
                  </a:lnTo>
                  <a:lnTo>
                    <a:pt x="3000" y="6"/>
                  </a:lnTo>
                  <a:lnTo>
                    <a:pt x="3000" y="6"/>
                  </a:lnTo>
                  <a:lnTo>
                    <a:pt x="3002" y="6"/>
                  </a:lnTo>
                  <a:lnTo>
                    <a:pt x="3002" y="6"/>
                  </a:lnTo>
                  <a:lnTo>
                    <a:pt x="3008" y="6"/>
                  </a:lnTo>
                  <a:lnTo>
                    <a:pt x="3008" y="6"/>
                  </a:lnTo>
                  <a:lnTo>
                    <a:pt x="3012" y="6"/>
                  </a:lnTo>
                  <a:lnTo>
                    <a:pt x="3012" y="6"/>
                  </a:lnTo>
                  <a:lnTo>
                    <a:pt x="3012" y="6"/>
                  </a:lnTo>
                  <a:lnTo>
                    <a:pt x="3012" y="6"/>
                  </a:lnTo>
                  <a:lnTo>
                    <a:pt x="3014" y="6"/>
                  </a:lnTo>
                  <a:lnTo>
                    <a:pt x="3014" y="6"/>
                  </a:lnTo>
                  <a:lnTo>
                    <a:pt x="3020" y="6"/>
                  </a:lnTo>
                  <a:lnTo>
                    <a:pt x="3020" y="6"/>
                  </a:lnTo>
                  <a:lnTo>
                    <a:pt x="3020" y="6"/>
                  </a:lnTo>
                  <a:lnTo>
                    <a:pt x="3020" y="6"/>
                  </a:lnTo>
                  <a:lnTo>
                    <a:pt x="3022" y="8"/>
                  </a:lnTo>
                  <a:lnTo>
                    <a:pt x="3022" y="8"/>
                  </a:lnTo>
                  <a:lnTo>
                    <a:pt x="3024" y="8"/>
                  </a:lnTo>
                  <a:lnTo>
                    <a:pt x="3024" y="8"/>
                  </a:lnTo>
                  <a:lnTo>
                    <a:pt x="3024" y="6"/>
                  </a:lnTo>
                  <a:lnTo>
                    <a:pt x="3024" y="6"/>
                  </a:lnTo>
                  <a:lnTo>
                    <a:pt x="3028" y="8"/>
                  </a:lnTo>
                  <a:lnTo>
                    <a:pt x="3032" y="8"/>
                  </a:lnTo>
                  <a:lnTo>
                    <a:pt x="3032" y="8"/>
                  </a:lnTo>
                  <a:lnTo>
                    <a:pt x="3036" y="8"/>
                  </a:lnTo>
                  <a:lnTo>
                    <a:pt x="3036" y="8"/>
                  </a:lnTo>
                  <a:lnTo>
                    <a:pt x="3040" y="8"/>
                  </a:lnTo>
                  <a:lnTo>
                    <a:pt x="3040" y="8"/>
                  </a:lnTo>
                  <a:lnTo>
                    <a:pt x="3044" y="8"/>
                  </a:lnTo>
                  <a:lnTo>
                    <a:pt x="3044" y="8"/>
                  </a:lnTo>
                  <a:lnTo>
                    <a:pt x="3048" y="8"/>
                  </a:lnTo>
                  <a:lnTo>
                    <a:pt x="3048" y="8"/>
                  </a:lnTo>
                  <a:lnTo>
                    <a:pt x="3048" y="8"/>
                  </a:lnTo>
                  <a:lnTo>
                    <a:pt x="3048" y="8"/>
                  </a:lnTo>
                  <a:lnTo>
                    <a:pt x="3048" y="8"/>
                  </a:lnTo>
                  <a:lnTo>
                    <a:pt x="3048" y="8"/>
                  </a:lnTo>
                  <a:lnTo>
                    <a:pt x="3052" y="8"/>
                  </a:lnTo>
                  <a:lnTo>
                    <a:pt x="3052" y="8"/>
                  </a:lnTo>
                  <a:lnTo>
                    <a:pt x="3052" y="8"/>
                  </a:lnTo>
                  <a:lnTo>
                    <a:pt x="3052" y="8"/>
                  </a:lnTo>
                  <a:lnTo>
                    <a:pt x="3056" y="8"/>
                  </a:lnTo>
                  <a:lnTo>
                    <a:pt x="3056" y="8"/>
                  </a:lnTo>
                  <a:lnTo>
                    <a:pt x="3058" y="6"/>
                  </a:lnTo>
                  <a:lnTo>
                    <a:pt x="3058" y="6"/>
                  </a:lnTo>
                  <a:lnTo>
                    <a:pt x="3060" y="8"/>
                  </a:lnTo>
                  <a:lnTo>
                    <a:pt x="3060" y="8"/>
                  </a:lnTo>
                  <a:lnTo>
                    <a:pt x="3060" y="8"/>
                  </a:lnTo>
                  <a:lnTo>
                    <a:pt x="3060" y="8"/>
                  </a:lnTo>
                  <a:lnTo>
                    <a:pt x="3064" y="8"/>
                  </a:lnTo>
                  <a:lnTo>
                    <a:pt x="3064" y="8"/>
                  </a:lnTo>
                  <a:lnTo>
                    <a:pt x="3066" y="8"/>
                  </a:lnTo>
                  <a:lnTo>
                    <a:pt x="3066" y="8"/>
                  </a:lnTo>
                  <a:lnTo>
                    <a:pt x="3070" y="8"/>
                  </a:lnTo>
                  <a:lnTo>
                    <a:pt x="3070" y="8"/>
                  </a:lnTo>
                  <a:lnTo>
                    <a:pt x="3070" y="8"/>
                  </a:lnTo>
                  <a:lnTo>
                    <a:pt x="3070" y="8"/>
                  </a:lnTo>
                  <a:lnTo>
                    <a:pt x="3072" y="8"/>
                  </a:lnTo>
                  <a:lnTo>
                    <a:pt x="3072" y="8"/>
                  </a:lnTo>
                  <a:lnTo>
                    <a:pt x="3074" y="8"/>
                  </a:lnTo>
                  <a:lnTo>
                    <a:pt x="3074" y="8"/>
                  </a:lnTo>
                  <a:lnTo>
                    <a:pt x="3078" y="6"/>
                  </a:lnTo>
                  <a:lnTo>
                    <a:pt x="3078" y="6"/>
                  </a:lnTo>
                  <a:lnTo>
                    <a:pt x="3082" y="8"/>
                  </a:lnTo>
                  <a:lnTo>
                    <a:pt x="3082" y="8"/>
                  </a:lnTo>
                  <a:lnTo>
                    <a:pt x="3082" y="8"/>
                  </a:lnTo>
                  <a:lnTo>
                    <a:pt x="3082" y="8"/>
                  </a:lnTo>
                  <a:lnTo>
                    <a:pt x="3082" y="8"/>
                  </a:lnTo>
                  <a:lnTo>
                    <a:pt x="3082" y="8"/>
                  </a:lnTo>
                  <a:lnTo>
                    <a:pt x="3084" y="8"/>
                  </a:lnTo>
                  <a:lnTo>
                    <a:pt x="3084" y="8"/>
                  </a:lnTo>
                  <a:lnTo>
                    <a:pt x="3084" y="8"/>
                  </a:lnTo>
                  <a:lnTo>
                    <a:pt x="3084" y="8"/>
                  </a:lnTo>
                  <a:lnTo>
                    <a:pt x="3088" y="6"/>
                  </a:lnTo>
                  <a:lnTo>
                    <a:pt x="3088" y="6"/>
                  </a:lnTo>
                  <a:lnTo>
                    <a:pt x="3090" y="8"/>
                  </a:lnTo>
                  <a:lnTo>
                    <a:pt x="3090" y="8"/>
                  </a:lnTo>
                  <a:lnTo>
                    <a:pt x="3090" y="6"/>
                  </a:lnTo>
                  <a:lnTo>
                    <a:pt x="3090" y="6"/>
                  </a:lnTo>
                  <a:lnTo>
                    <a:pt x="3092" y="8"/>
                  </a:lnTo>
                  <a:lnTo>
                    <a:pt x="3092" y="8"/>
                  </a:lnTo>
                  <a:lnTo>
                    <a:pt x="3094" y="8"/>
                  </a:lnTo>
                  <a:lnTo>
                    <a:pt x="3094" y="8"/>
                  </a:lnTo>
                  <a:lnTo>
                    <a:pt x="3098" y="8"/>
                  </a:lnTo>
                  <a:lnTo>
                    <a:pt x="3098" y="8"/>
                  </a:lnTo>
                  <a:lnTo>
                    <a:pt x="3100" y="8"/>
                  </a:lnTo>
                  <a:lnTo>
                    <a:pt x="3100" y="8"/>
                  </a:lnTo>
                  <a:lnTo>
                    <a:pt x="3108" y="8"/>
                  </a:lnTo>
                  <a:lnTo>
                    <a:pt x="3108" y="8"/>
                  </a:lnTo>
                  <a:lnTo>
                    <a:pt x="3110" y="8"/>
                  </a:lnTo>
                  <a:lnTo>
                    <a:pt x="3110" y="8"/>
                  </a:lnTo>
                  <a:lnTo>
                    <a:pt x="3114" y="8"/>
                  </a:lnTo>
                  <a:lnTo>
                    <a:pt x="3114" y="8"/>
                  </a:lnTo>
                  <a:lnTo>
                    <a:pt x="3120" y="8"/>
                  </a:lnTo>
                  <a:lnTo>
                    <a:pt x="3120" y="8"/>
                  </a:lnTo>
                  <a:lnTo>
                    <a:pt x="3124" y="8"/>
                  </a:lnTo>
                  <a:lnTo>
                    <a:pt x="3124" y="8"/>
                  </a:lnTo>
                  <a:lnTo>
                    <a:pt x="3132" y="8"/>
                  </a:lnTo>
                  <a:lnTo>
                    <a:pt x="3132" y="8"/>
                  </a:lnTo>
                  <a:lnTo>
                    <a:pt x="3140" y="8"/>
                  </a:lnTo>
                  <a:lnTo>
                    <a:pt x="3140" y="8"/>
                  </a:lnTo>
                  <a:lnTo>
                    <a:pt x="3142" y="8"/>
                  </a:lnTo>
                  <a:lnTo>
                    <a:pt x="3142" y="8"/>
                  </a:lnTo>
                  <a:lnTo>
                    <a:pt x="3148" y="10"/>
                  </a:lnTo>
                  <a:lnTo>
                    <a:pt x="3148" y="10"/>
                  </a:lnTo>
                  <a:lnTo>
                    <a:pt x="3158" y="10"/>
                  </a:lnTo>
                  <a:lnTo>
                    <a:pt x="3158" y="10"/>
                  </a:lnTo>
                  <a:lnTo>
                    <a:pt x="3158" y="10"/>
                  </a:lnTo>
                  <a:lnTo>
                    <a:pt x="3158" y="10"/>
                  </a:lnTo>
                  <a:lnTo>
                    <a:pt x="3160" y="8"/>
                  </a:lnTo>
                  <a:lnTo>
                    <a:pt x="3160" y="8"/>
                  </a:lnTo>
                  <a:lnTo>
                    <a:pt x="3162" y="8"/>
                  </a:lnTo>
                  <a:lnTo>
                    <a:pt x="3162" y="8"/>
                  </a:lnTo>
                  <a:lnTo>
                    <a:pt x="3162" y="8"/>
                  </a:lnTo>
                  <a:lnTo>
                    <a:pt x="3162" y="8"/>
                  </a:lnTo>
                  <a:lnTo>
                    <a:pt x="3164" y="8"/>
                  </a:lnTo>
                  <a:lnTo>
                    <a:pt x="3164" y="8"/>
                  </a:lnTo>
                  <a:lnTo>
                    <a:pt x="3168" y="8"/>
                  </a:lnTo>
                  <a:lnTo>
                    <a:pt x="3168" y="8"/>
                  </a:lnTo>
                  <a:lnTo>
                    <a:pt x="3168" y="10"/>
                  </a:lnTo>
                  <a:lnTo>
                    <a:pt x="3168" y="10"/>
                  </a:lnTo>
                  <a:lnTo>
                    <a:pt x="3170" y="8"/>
                  </a:lnTo>
                  <a:lnTo>
                    <a:pt x="3170" y="8"/>
                  </a:lnTo>
                  <a:lnTo>
                    <a:pt x="3172" y="10"/>
                  </a:lnTo>
                  <a:lnTo>
                    <a:pt x="3172" y="10"/>
                  </a:lnTo>
                  <a:lnTo>
                    <a:pt x="3174" y="10"/>
                  </a:lnTo>
                  <a:lnTo>
                    <a:pt x="3174" y="10"/>
                  </a:lnTo>
                  <a:lnTo>
                    <a:pt x="3176" y="10"/>
                  </a:lnTo>
                  <a:lnTo>
                    <a:pt x="3176" y="10"/>
                  </a:lnTo>
                  <a:lnTo>
                    <a:pt x="3178" y="10"/>
                  </a:lnTo>
                  <a:lnTo>
                    <a:pt x="3178" y="10"/>
                  </a:lnTo>
                  <a:lnTo>
                    <a:pt x="3178" y="8"/>
                  </a:lnTo>
                  <a:lnTo>
                    <a:pt x="3178" y="8"/>
                  </a:lnTo>
                  <a:lnTo>
                    <a:pt x="3178" y="10"/>
                  </a:lnTo>
                  <a:lnTo>
                    <a:pt x="3178" y="10"/>
                  </a:lnTo>
                  <a:lnTo>
                    <a:pt x="3182" y="8"/>
                  </a:lnTo>
                  <a:lnTo>
                    <a:pt x="3182" y="8"/>
                  </a:lnTo>
                  <a:lnTo>
                    <a:pt x="3186" y="8"/>
                  </a:lnTo>
                  <a:lnTo>
                    <a:pt x="3186" y="8"/>
                  </a:lnTo>
                  <a:lnTo>
                    <a:pt x="3188" y="10"/>
                  </a:lnTo>
                  <a:lnTo>
                    <a:pt x="3188" y="10"/>
                  </a:lnTo>
                  <a:lnTo>
                    <a:pt x="3194" y="10"/>
                  </a:lnTo>
                  <a:lnTo>
                    <a:pt x="3194" y="10"/>
                  </a:lnTo>
                  <a:lnTo>
                    <a:pt x="3198" y="8"/>
                  </a:lnTo>
                  <a:lnTo>
                    <a:pt x="3198" y="8"/>
                  </a:lnTo>
                  <a:lnTo>
                    <a:pt x="3202" y="8"/>
                  </a:lnTo>
                  <a:lnTo>
                    <a:pt x="3202" y="8"/>
                  </a:lnTo>
                  <a:lnTo>
                    <a:pt x="3206" y="8"/>
                  </a:lnTo>
                  <a:lnTo>
                    <a:pt x="3206" y="8"/>
                  </a:lnTo>
                  <a:lnTo>
                    <a:pt x="3210" y="10"/>
                  </a:lnTo>
                  <a:lnTo>
                    <a:pt x="3210" y="10"/>
                  </a:lnTo>
                  <a:lnTo>
                    <a:pt x="3214" y="10"/>
                  </a:lnTo>
                  <a:lnTo>
                    <a:pt x="3214" y="10"/>
                  </a:lnTo>
                  <a:lnTo>
                    <a:pt x="3218" y="10"/>
                  </a:lnTo>
                  <a:lnTo>
                    <a:pt x="3218" y="10"/>
                  </a:lnTo>
                  <a:lnTo>
                    <a:pt x="3220" y="10"/>
                  </a:lnTo>
                  <a:lnTo>
                    <a:pt x="3220" y="10"/>
                  </a:lnTo>
                  <a:lnTo>
                    <a:pt x="3220" y="10"/>
                  </a:lnTo>
                  <a:lnTo>
                    <a:pt x="3220" y="10"/>
                  </a:lnTo>
                  <a:lnTo>
                    <a:pt x="3220" y="10"/>
                  </a:lnTo>
                  <a:lnTo>
                    <a:pt x="3220" y="10"/>
                  </a:lnTo>
                  <a:lnTo>
                    <a:pt x="3222" y="10"/>
                  </a:lnTo>
                  <a:lnTo>
                    <a:pt x="3222" y="10"/>
                  </a:lnTo>
                  <a:lnTo>
                    <a:pt x="3224" y="10"/>
                  </a:lnTo>
                  <a:lnTo>
                    <a:pt x="3224" y="10"/>
                  </a:lnTo>
                  <a:lnTo>
                    <a:pt x="3224" y="10"/>
                  </a:lnTo>
                  <a:lnTo>
                    <a:pt x="3224" y="10"/>
                  </a:lnTo>
                  <a:lnTo>
                    <a:pt x="3226" y="10"/>
                  </a:lnTo>
                  <a:lnTo>
                    <a:pt x="3226" y="10"/>
                  </a:lnTo>
                  <a:lnTo>
                    <a:pt x="3226" y="10"/>
                  </a:lnTo>
                  <a:lnTo>
                    <a:pt x="3226" y="10"/>
                  </a:lnTo>
                  <a:lnTo>
                    <a:pt x="3228" y="10"/>
                  </a:lnTo>
                  <a:lnTo>
                    <a:pt x="3228" y="10"/>
                  </a:lnTo>
                  <a:lnTo>
                    <a:pt x="3228" y="10"/>
                  </a:lnTo>
                  <a:lnTo>
                    <a:pt x="3228" y="10"/>
                  </a:lnTo>
                  <a:lnTo>
                    <a:pt x="3228" y="10"/>
                  </a:lnTo>
                  <a:lnTo>
                    <a:pt x="3228" y="10"/>
                  </a:lnTo>
                  <a:lnTo>
                    <a:pt x="3230" y="10"/>
                  </a:lnTo>
                  <a:lnTo>
                    <a:pt x="3230" y="10"/>
                  </a:lnTo>
                  <a:lnTo>
                    <a:pt x="3230" y="10"/>
                  </a:lnTo>
                  <a:lnTo>
                    <a:pt x="3230" y="10"/>
                  </a:lnTo>
                  <a:lnTo>
                    <a:pt x="3230" y="10"/>
                  </a:lnTo>
                  <a:lnTo>
                    <a:pt x="3230" y="10"/>
                  </a:lnTo>
                  <a:lnTo>
                    <a:pt x="3232" y="10"/>
                  </a:lnTo>
                  <a:lnTo>
                    <a:pt x="3232" y="10"/>
                  </a:lnTo>
                  <a:lnTo>
                    <a:pt x="3232" y="12"/>
                  </a:lnTo>
                  <a:lnTo>
                    <a:pt x="3232" y="12"/>
                  </a:lnTo>
                  <a:lnTo>
                    <a:pt x="3232" y="12"/>
                  </a:lnTo>
                  <a:lnTo>
                    <a:pt x="3232" y="12"/>
                  </a:lnTo>
                  <a:lnTo>
                    <a:pt x="3236" y="12"/>
                  </a:lnTo>
                  <a:lnTo>
                    <a:pt x="3236" y="12"/>
                  </a:lnTo>
                  <a:lnTo>
                    <a:pt x="3238" y="12"/>
                  </a:lnTo>
                  <a:lnTo>
                    <a:pt x="3238" y="12"/>
                  </a:lnTo>
                  <a:lnTo>
                    <a:pt x="3240" y="10"/>
                  </a:lnTo>
                  <a:lnTo>
                    <a:pt x="3240" y="10"/>
                  </a:lnTo>
                  <a:lnTo>
                    <a:pt x="3246" y="12"/>
                  </a:lnTo>
                  <a:lnTo>
                    <a:pt x="3246" y="12"/>
                  </a:lnTo>
                  <a:lnTo>
                    <a:pt x="3248" y="12"/>
                  </a:lnTo>
                  <a:lnTo>
                    <a:pt x="3248" y="12"/>
                  </a:lnTo>
                  <a:lnTo>
                    <a:pt x="3252" y="12"/>
                  </a:lnTo>
                  <a:lnTo>
                    <a:pt x="3256" y="12"/>
                  </a:lnTo>
                  <a:lnTo>
                    <a:pt x="3256" y="12"/>
                  </a:lnTo>
                  <a:lnTo>
                    <a:pt x="3258" y="12"/>
                  </a:lnTo>
                  <a:lnTo>
                    <a:pt x="3258" y="12"/>
                  </a:lnTo>
                  <a:lnTo>
                    <a:pt x="3260" y="12"/>
                  </a:lnTo>
                  <a:lnTo>
                    <a:pt x="3260" y="12"/>
                  </a:lnTo>
                  <a:lnTo>
                    <a:pt x="3262" y="12"/>
                  </a:lnTo>
                  <a:lnTo>
                    <a:pt x="3262" y="12"/>
                  </a:lnTo>
                  <a:lnTo>
                    <a:pt x="3262" y="14"/>
                  </a:lnTo>
                  <a:lnTo>
                    <a:pt x="3262" y="14"/>
                  </a:lnTo>
                  <a:lnTo>
                    <a:pt x="3262" y="14"/>
                  </a:lnTo>
                  <a:lnTo>
                    <a:pt x="3262" y="14"/>
                  </a:lnTo>
                  <a:lnTo>
                    <a:pt x="3262" y="14"/>
                  </a:lnTo>
                  <a:lnTo>
                    <a:pt x="3262" y="14"/>
                  </a:lnTo>
                  <a:lnTo>
                    <a:pt x="3262" y="14"/>
                  </a:lnTo>
                  <a:lnTo>
                    <a:pt x="3262" y="16"/>
                  </a:lnTo>
                  <a:lnTo>
                    <a:pt x="3262" y="16"/>
                  </a:lnTo>
                  <a:lnTo>
                    <a:pt x="3264" y="16"/>
                  </a:lnTo>
                  <a:lnTo>
                    <a:pt x="3264" y="16"/>
                  </a:lnTo>
                  <a:lnTo>
                    <a:pt x="3264" y="16"/>
                  </a:lnTo>
                  <a:lnTo>
                    <a:pt x="3264" y="18"/>
                  </a:lnTo>
                  <a:lnTo>
                    <a:pt x="3264" y="18"/>
                  </a:lnTo>
                  <a:lnTo>
                    <a:pt x="3266" y="16"/>
                  </a:lnTo>
                  <a:lnTo>
                    <a:pt x="3266" y="16"/>
                  </a:lnTo>
                  <a:lnTo>
                    <a:pt x="3266" y="16"/>
                  </a:lnTo>
                  <a:lnTo>
                    <a:pt x="3266" y="16"/>
                  </a:lnTo>
                  <a:lnTo>
                    <a:pt x="3264" y="16"/>
                  </a:lnTo>
                  <a:lnTo>
                    <a:pt x="3264" y="16"/>
                  </a:lnTo>
                  <a:lnTo>
                    <a:pt x="3268" y="14"/>
                  </a:lnTo>
                  <a:lnTo>
                    <a:pt x="3268" y="14"/>
                  </a:lnTo>
                  <a:lnTo>
                    <a:pt x="3268" y="12"/>
                  </a:lnTo>
                  <a:lnTo>
                    <a:pt x="3268" y="12"/>
                  </a:lnTo>
                  <a:lnTo>
                    <a:pt x="3272" y="14"/>
                  </a:lnTo>
                  <a:lnTo>
                    <a:pt x="3272" y="14"/>
                  </a:lnTo>
                  <a:lnTo>
                    <a:pt x="3272" y="14"/>
                  </a:lnTo>
                  <a:lnTo>
                    <a:pt x="3272" y="14"/>
                  </a:lnTo>
                  <a:lnTo>
                    <a:pt x="3274" y="14"/>
                  </a:lnTo>
                  <a:lnTo>
                    <a:pt x="3274" y="14"/>
                  </a:lnTo>
                  <a:lnTo>
                    <a:pt x="3276" y="14"/>
                  </a:lnTo>
                  <a:lnTo>
                    <a:pt x="3276" y="14"/>
                  </a:lnTo>
                  <a:lnTo>
                    <a:pt x="3276" y="14"/>
                  </a:lnTo>
                  <a:lnTo>
                    <a:pt x="3276" y="14"/>
                  </a:lnTo>
                  <a:lnTo>
                    <a:pt x="3278" y="14"/>
                  </a:lnTo>
                  <a:lnTo>
                    <a:pt x="3278" y="14"/>
                  </a:lnTo>
                  <a:lnTo>
                    <a:pt x="3280" y="14"/>
                  </a:lnTo>
                  <a:lnTo>
                    <a:pt x="3280" y="14"/>
                  </a:lnTo>
                  <a:lnTo>
                    <a:pt x="3282" y="14"/>
                  </a:lnTo>
                  <a:lnTo>
                    <a:pt x="3282" y="14"/>
                  </a:lnTo>
                  <a:lnTo>
                    <a:pt x="3284" y="14"/>
                  </a:lnTo>
                  <a:lnTo>
                    <a:pt x="3284" y="14"/>
                  </a:lnTo>
                  <a:lnTo>
                    <a:pt x="3290" y="12"/>
                  </a:lnTo>
                  <a:lnTo>
                    <a:pt x="3290" y="12"/>
                  </a:lnTo>
                  <a:lnTo>
                    <a:pt x="3294" y="12"/>
                  </a:lnTo>
                  <a:lnTo>
                    <a:pt x="3298" y="12"/>
                  </a:lnTo>
                  <a:lnTo>
                    <a:pt x="3298" y="12"/>
                  </a:lnTo>
                  <a:lnTo>
                    <a:pt x="3300" y="12"/>
                  </a:lnTo>
                  <a:lnTo>
                    <a:pt x="3300" y="12"/>
                  </a:lnTo>
                  <a:lnTo>
                    <a:pt x="3300" y="12"/>
                  </a:lnTo>
                  <a:lnTo>
                    <a:pt x="3300" y="12"/>
                  </a:lnTo>
                  <a:lnTo>
                    <a:pt x="3302" y="12"/>
                  </a:lnTo>
                  <a:lnTo>
                    <a:pt x="3302" y="12"/>
                  </a:lnTo>
                  <a:lnTo>
                    <a:pt x="3304" y="12"/>
                  </a:lnTo>
                  <a:lnTo>
                    <a:pt x="3304" y="12"/>
                  </a:lnTo>
                  <a:lnTo>
                    <a:pt x="3306" y="12"/>
                  </a:lnTo>
                  <a:lnTo>
                    <a:pt x="3306" y="12"/>
                  </a:lnTo>
                  <a:lnTo>
                    <a:pt x="3306" y="12"/>
                  </a:lnTo>
                  <a:lnTo>
                    <a:pt x="3306" y="12"/>
                  </a:lnTo>
                  <a:lnTo>
                    <a:pt x="3308" y="12"/>
                  </a:lnTo>
                  <a:lnTo>
                    <a:pt x="3308" y="12"/>
                  </a:lnTo>
                  <a:lnTo>
                    <a:pt x="3308" y="12"/>
                  </a:lnTo>
                  <a:lnTo>
                    <a:pt x="3308" y="12"/>
                  </a:lnTo>
                  <a:lnTo>
                    <a:pt x="3312" y="12"/>
                  </a:lnTo>
                  <a:lnTo>
                    <a:pt x="3312" y="12"/>
                  </a:lnTo>
                  <a:lnTo>
                    <a:pt x="3312" y="12"/>
                  </a:lnTo>
                  <a:lnTo>
                    <a:pt x="3312" y="12"/>
                  </a:lnTo>
                  <a:lnTo>
                    <a:pt x="3312" y="12"/>
                  </a:lnTo>
                  <a:lnTo>
                    <a:pt x="3312" y="12"/>
                  </a:lnTo>
                  <a:lnTo>
                    <a:pt x="3314" y="12"/>
                  </a:lnTo>
                  <a:lnTo>
                    <a:pt x="3314" y="12"/>
                  </a:lnTo>
                  <a:lnTo>
                    <a:pt x="3314" y="12"/>
                  </a:lnTo>
                  <a:lnTo>
                    <a:pt x="3314" y="12"/>
                  </a:lnTo>
                  <a:lnTo>
                    <a:pt x="3316" y="12"/>
                  </a:lnTo>
                  <a:lnTo>
                    <a:pt x="3316" y="12"/>
                  </a:lnTo>
                  <a:lnTo>
                    <a:pt x="3322" y="12"/>
                  </a:lnTo>
                  <a:lnTo>
                    <a:pt x="3322" y="12"/>
                  </a:lnTo>
                  <a:lnTo>
                    <a:pt x="3324" y="14"/>
                  </a:lnTo>
                  <a:lnTo>
                    <a:pt x="3324" y="14"/>
                  </a:lnTo>
                  <a:lnTo>
                    <a:pt x="3328" y="14"/>
                  </a:lnTo>
                  <a:lnTo>
                    <a:pt x="3328" y="14"/>
                  </a:lnTo>
                  <a:lnTo>
                    <a:pt x="3330" y="12"/>
                  </a:lnTo>
                  <a:lnTo>
                    <a:pt x="3330" y="12"/>
                  </a:lnTo>
                  <a:lnTo>
                    <a:pt x="3330" y="12"/>
                  </a:lnTo>
                  <a:lnTo>
                    <a:pt x="3330" y="12"/>
                  </a:lnTo>
                  <a:lnTo>
                    <a:pt x="3334" y="12"/>
                  </a:lnTo>
                  <a:lnTo>
                    <a:pt x="3334" y="12"/>
                  </a:lnTo>
                  <a:lnTo>
                    <a:pt x="3340" y="12"/>
                  </a:lnTo>
                  <a:lnTo>
                    <a:pt x="3340" y="12"/>
                  </a:lnTo>
                  <a:lnTo>
                    <a:pt x="3344" y="12"/>
                  </a:lnTo>
                  <a:lnTo>
                    <a:pt x="3344" y="12"/>
                  </a:lnTo>
                  <a:lnTo>
                    <a:pt x="3346" y="12"/>
                  </a:lnTo>
                  <a:lnTo>
                    <a:pt x="3346" y="12"/>
                  </a:lnTo>
                  <a:lnTo>
                    <a:pt x="3348" y="12"/>
                  </a:lnTo>
                  <a:lnTo>
                    <a:pt x="3348" y="12"/>
                  </a:lnTo>
                  <a:lnTo>
                    <a:pt x="3352" y="12"/>
                  </a:lnTo>
                  <a:lnTo>
                    <a:pt x="3352" y="12"/>
                  </a:lnTo>
                  <a:lnTo>
                    <a:pt x="3362" y="12"/>
                  </a:lnTo>
                  <a:lnTo>
                    <a:pt x="3362" y="12"/>
                  </a:lnTo>
                  <a:lnTo>
                    <a:pt x="3366" y="12"/>
                  </a:lnTo>
                  <a:lnTo>
                    <a:pt x="3366" y="12"/>
                  </a:lnTo>
                  <a:lnTo>
                    <a:pt x="3372" y="12"/>
                  </a:lnTo>
                  <a:lnTo>
                    <a:pt x="3372" y="12"/>
                  </a:lnTo>
                  <a:lnTo>
                    <a:pt x="3374" y="14"/>
                  </a:lnTo>
                  <a:lnTo>
                    <a:pt x="3374" y="14"/>
                  </a:lnTo>
                  <a:lnTo>
                    <a:pt x="3378" y="14"/>
                  </a:lnTo>
                  <a:lnTo>
                    <a:pt x="3378" y="14"/>
                  </a:lnTo>
                  <a:lnTo>
                    <a:pt x="3382" y="14"/>
                  </a:lnTo>
                  <a:lnTo>
                    <a:pt x="3384" y="14"/>
                  </a:lnTo>
                  <a:lnTo>
                    <a:pt x="3384" y="14"/>
                  </a:lnTo>
                  <a:lnTo>
                    <a:pt x="3392" y="12"/>
                  </a:lnTo>
                  <a:lnTo>
                    <a:pt x="3392" y="12"/>
                  </a:lnTo>
                  <a:lnTo>
                    <a:pt x="3396" y="14"/>
                  </a:lnTo>
                  <a:lnTo>
                    <a:pt x="3396" y="14"/>
                  </a:lnTo>
                  <a:lnTo>
                    <a:pt x="3408" y="12"/>
                  </a:lnTo>
                  <a:lnTo>
                    <a:pt x="3408" y="12"/>
                  </a:lnTo>
                  <a:lnTo>
                    <a:pt x="3412" y="12"/>
                  </a:lnTo>
                  <a:lnTo>
                    <a:pt x="3412" y="12"/>
                  </a:lnTo>
                  <a:lnTo>
                    <a:pt x="3418" y="12"/>
                  </a:lnTo>
                  <a:lnTo>
                    <a:pt x="3418" y="12"/>
                  </a:lnTo>
                  <a:lnTo>
                    <a:pt x="3418" y="12"/>
                  </a:lnTo>
                  <a:lnTo>
                    <a:pt x="3418" y="12"/>
                  </a:lnTo>
                  <a:lnTo>
                    <a:pt x="3418" y="12"/>
                  </a:lnTo>
                  <a:lnTo>
                    <a:pt x="3418" y="12"/>
                  </a:lnTo>
                  <a:lnTo>
                    <a:pt x="3422" y="12"/>
                  </a:lnTo>
                  <a:lnTo>
                    <a:pt x="3422" y="12"/>
                  </a:lnTo>
                  <a:lnTo>
                    <a:pt x="3422" y="12"/>
                  </a:lnTo>
                  <a:lnTo>
                    <a:pt x="3422" y="12"/>
                  </a:lnTo>
                  <a:lnTo>
                    <a:pt x="3422" y="12"/>
                  </a:lnTo>
                  <a:lnTo>
                    <a:pt x="3422" y="12"/>
                  </a:lnTo>
                  <a:lnTo>
                    <a:pt x="3422" y="12"/>
                  </a:lnTo>
                  <a:lnTo>
                    <a:pt x="3422" y="12"/>
                  </a:lnTo>
                  <a:lnTo>
                    <a:pt x="3424" y="12"/>
                  </a:lnTo>
                  <a:lnTo>
                    <a:pt x="3424" y="12"/>
                  </a:lnTo>
                  <a:lnTo>
                    <a:pt x="3426" y="12"/>
                  </a:lnTo>
                  <a:lnTo>
                    <a:pt x="3426" y="12"/>
                  </a:lnTo>
                  <a:lnTo>
                    <a:pt x="3426" y="12"/>
                  </a:lnTo>
                  <a:lnTo>
                    <a:pt x="3426" y="12"/>
                  </a:lnTo>
                  <a:lnTo>
                    <a:pt x="3428" y="12"/>
                  </a:lnTo>
                  <a:lnTo>
                    <a:pt x="3428" y="12"/>
                  </a:lnTo>
                  <a:lnTo>
                    <a:pt x="3428" y="12"/>
                  </a:lnTo>
                  <a:lnTo>
                    <a:pt x="3432" y="12"/>
                  </a:lnTo>
                  <a:lnTo>
                    <a:pt x="3432" y="12"/>
                  </a:lnTo>
                  <a:lnTo>
                    <a:pt x="3434" y="12"/>
                  </a:lnTo>
                  <a:lnTo>
                    <a:pt x="3434" y="12"/>
                  </a:lnTo>
                  <a:lnTo>
                    <a:pt x="3438" y="12"/>
                  </a:lnTo>
                  <a:lnTo>
                    <a:pt x="3438" y="12"/>
                  </a:lnTo>
                  <a:lnTo>
                    <a:pt x="3440" y="12"/>
                  </a:lnTo>
                  <a:lnTo>
                    <a:pt x="3440" y="12"/>
                  </a:lnTo>
                  <a:lnTo>
                    <a:pt x="3442" y="12"/>
                  </a:lnTo>
                  <a:lnTo>
                    <a:pt x="3442" y="12"/>
                  </a:lnTo>
                  <a:lnTo>
                    <a:pt x="3444" y="12"/>
                  </a:lnTo>
                  <a:lnTo>
                    <a:pt x="3444" y="12"/>
                  </a:lnTo>
                  <a:lnTo>
                    <a:pt x="3446" y="12"/>
                  </a:lnTo>
                  <a:lnTo>
                    <a:pt x="3446" y="12"/>
                  </a:lnTo>
                  <a:lnTo>
                    <a:pt x="3448" y="12"/>
                  </a:lnTo>
                  <a:lnTo>
                    <a:pt x="3448" y="12"/>
                  </a:lnTo>
                  <a:lnTo>
                    <a:pt x="3450" y="12"/>
                  </a:lnTo>
                  <a:lnTo>
                    <a:pt x="3450" y="12"/>
                  </a:lnTo>
                  <a:lnTo>
                    <a:pt x="3450" y="12"/>
                  </a:lnTo>
                  <a:lnTo>
                    <a:pt x="3450" y="12"/>
                  </a:lnTo>
                  <a:lnTo>
                    <a:pt x="3452" y="14"/>
                  </a:lnTo>
                  <a:lnTo>
                    <a:pt x="3452" y="14"/>
                  </a:lnTo>
                  <a:lnTo>
                    <a:pt x="3452" y="14"/>
                  </a:lnTo>
                  <a:lnTo>
                    <a:pt x="3454" y="16"/>
                  </a:lnTo>
                  <a:lnTo>
                    <a:pt x="3454" y="16"/>
                  </a:lnTo>
                  <a:lnTo>
                    <a:pt x="3456" y="16"/>
                  </a:lnTo>
                  <a:lnTo>
                    <a:pt x="3456" y="16"/>
                  </a:lnTo>
                  <a:lnTo>
                    <a:pt x="3456" y="16"/>
                  </a:lnTo>
                  <a:lnTo>
                    <a:pt x="3456" y="16"/>
                  </a:lnTo>
                  <a:lnTo>
                    <a:pt x="3456" y="16"/>
                  </a:lnTo>
                  <a:lnTo>
                    <a:pt x="3456" y="16"/>
                  </a:lnTo>
                  <a:lnTo>
                    <a:pt x="3456" y="18"/>
                  </a:lnTo>
                  <a:lnTo>
                    <a:pt x="3456" y="18"/>
                  </a:lnTo>
                  <a:lnTo>
                    <a:pt x="3456" y="18"/>
                  </a:lnTo>
                  <a:lnTo>
                    <a:pt x="3458" y="18"/>
                  </a:lnTo>
                  <a:lnTo>
                    <a:pt x="3458" y="18"/>
                  </a:lnTo>
                  <a:lnTo>
                    <a:pt x="3470" y="18"/>
                  </a:lnTo>
                  <a:lnTo>
                    <a:pt x="3470" y="18"/>
                  </a:lnTo>
                  <a:lnTo>
                    <a:pt x="3478" y="16"/>
                  </a:lnTo>
                  <a:lnTo>
                    <a:pt x="3478" y="16"/>
                  </a:lnTo>
                  <a:lnTo>
                    <a:pt x="3480" y="16"/>
                  </a:lnTo>
                  <a:lnTo>
                    <a:pt x="3480" y="16"/>
                  </a:lnTo>
                  <a:lnTo>
                    <a:pt x="3482" y="16"/>
                  </a:lnTo>
                  <a:lnTo>
                    <a:pt x="3482" y="16"/>
                  </a:lnTo>
                  <a:lnTo>
                    <a:pt x="3482" y="16"/>
                  </a:lnTo>
                  <a:lnTo>
                    <a:pt x="3482" y="16"/>
                  </a:lnTo>
                  <a:lnTo>
                    <a:pt x="3484" y="14"/>
                  </a:lnTo>
                  <a:lnTo>
                    <a:pt x="3484" y="14"/>
                  </a:lnTo>
                  <a:lnTo>
                    <a:pt x="3484" y="14"/>
                  </a:lnTo>
                  <a:lnTo>
                    <a:pt x="3484" y="14"/>
                  </a:lnTo>
                  <a:lnTo>
                    <a:pt x="3484" y="14"/>
                  </a:lnTo>
                  <a:lnTo>
                    <a:pt x="3488" y="14"/>
                  </a:lnTo>
                  <a:lnTo>
                    <a:pt x="3488" y="14"/>
                  </a:lnTo>
                  <a:lnTo>
                    <a:pt x="3490" y="14"/>
                  </a:lnTo>
                  <a:lnTo>
                    <a:pt x="3490" y="14"/>
                  </a:lnTo>
                  <a:lnTo>
                    <a:pt x="3494" y="14"/>
                  </a:lnTo>
                  <a:lnTo>
                    <a:pt x="3494" y="14"/>
                  </a:lnTo>
                  <a:lnTo>
                    <a:pt x="3498" y="12"/>
                  </a:lnTo>
                  <a:lnTo>
                    <a:pt x="3500" y="14"/>
                  </a:lnTo>
                  <a:lnTo>
                    <a:pt x="3500" y="14"/>
                  </a:lnTo>
                  <a:lnTo>
                    <a:pt x="3502" y="14"/>
                  </a:lnTo>
                  <a:lnTo>
                    <a:pt x="3502" y="14"/>
                  </a:lnTo>
                  <a:lnTo>
                    <a:pt x="3502" y="14"/>
                  </a:lnTo>
                  <a:lnTo>
                    <a:pt x="3502" y="14"/>
                  </a:lnTo>
                  <a:lnTo>
                    <a:pt x="3504" y="14"/>
                  </a:lnTo>
                  <a:lnTo>
                    <a:pt x="3504" y="14"/>
                  </a:lnTo>
                  <a:lnTo>
                    <a:pt x="3504" y="14"/>
                  </a:lnTo>
                  <a:lnTo>
                    <a:pt x="3504" y="14"/>
                  </a:lnTo>
                  <a:lnTo>
                    <a:pt x="3506" y="14"/>
                  </a:lnTo>
                  <a:lnTo>
                    <a:pt x="3506" y="14"/>
                  </a:lnTo>
                  <a:lnTo>
                    <a:pt x="3508" y="14"/>
                  </a:lnTo>
                  <a:lnTo>
                    <a:pt x="3508" y="14"/>
                  </a:lnTo>
                  <a:lnTo>
                    <a:pt x="3508" y="14"/>
                  </a:lnTo>
                  <a:lnTo>
                    <a:pt x="3508" y="14"/>
                  </a:lnTo>
                  <a:lnTo>
                    <a:pt x="3510" y="14"/>
                  </a:lnTo>
                  <a:lnTo>
                    <a:pt x="3510" y="14"/>
                  </a:lnTo>
                  <a:lnTo>
                    <a:pt x="3514" y="16"/>
                  </a:lnTo>
                  <a:lnTo>
                    <a:pt x="3514" y="16"/>
                  </a:lnTo>
                  <a:lnTo>
                    <a:pt x="3520" y="16"/>
                  </a:lnTo>
                  <a:lnTo>
                    <a:pt x="3520" y="16"/>
                  </a:lnTo>
                  <a:lnTo>
                    <a:pt x="3520" y="16"/>
                  </a:lnTo>
                  <a:lnTo>
                    <a:pt x="3520" y="16"/>
                  </a:lnTo>
                  <a:lnTo>
                    <a:pt x="3522" y="16"/>
                  </a:lnTo>
                  <a:lnTo>
                    <a:pt x="3524" y="18"/>
                  </a:lnTo>
                  <a:lnTo>
                    <a:pt x="3524" y="18"/>
                  </a:lnTo>
                  <a:lnTo>
                    <a:pt x="3524" y="18"/>
                  </a:lnTo>
                  <a:lnTo>
                    <a:pt x="3524" y="18"/>
                  </a:lnTo>
                  <a:lnTo>
                    <a:pt x="3526" y="18"/>
                  </a:lnTo>
                  <a:lnTo>
                    <a:pt x="3526" y="18"/>
                  </a:lnTo>
                  <a:lnTo>
                    <a:pt x="3530" y="18"/>
                  </a:lnTo>
                  <a:lnTo>
                    <a:pt x="3530" y="18"/>
                  </a:lnTo>
                  <a:lnTo>
                    <a:pt x="3530" y="16"/>
                  </a:lnTo>
                  <a:lnTo>
                    <a:pt x="3530" y="16"/>
                  </a:lnTo>
                  <a:lnTo>
                    <a:pt x="3530" y="16"/>
                  </a:lnTo>
                  <a:lnTo>
                    <a:pt x="3530" y="16"/>
                  </a:lnTo>
                  <a:lnTo>
                    <a:pt x="3532" y="16"/>
                  </a:lnTo>
                  <a:lnTo>
                    <a:pt x="3532" y="16"/>
                  </a:lnTo>
                  <a:lnTo>
                    <a:pt x="3534" y="14"/>
                  </a:lnTo>
                  <a:lnTo>
                    <a:pt x="3534" y="14"/>
                  </a:lnTo>
                  <a:lnTo>
                    <a:pt x="3540" y="12"/>
                  </a:lnTo>
                  <a:lnTo>
                    <a:pt x="3540" y="12"/>
                  </a:lnTo>
                  <a:lnTo>
                    <a:pt x="3554" y="14"/>
                  </a:lnTo>
                  <a:lnTo>
                    <a:pt x="3554" y="14"/>
                  </a:lnTo>
                  <a:lnTo>
                    <a:pt x="3556" y="14"/>
                  </a:lnTo>
                  <a:lnTo>
                    <a:pt x="3556" y="14"/>
                  </a:lnTo>
                  <a:lnTo>
                    <a:pt x="3560" y="14"/>
                  </a:lnTo>
                  <a:lnTo>
                    <a:pt x="3560" y="14"/>
                  </a:lnTo>
                  <a:lnTo>
                    <a:pt x="3566" y="14"/>
                  </a:lnTo>
                  <a:lnTo>
                    <a:pt x="3572" y="14"/>
                  </a:lnTo>
                  <a:lnTo>
                    <a:pt x="3572" y="14"/>
                  </a:lnTo>
                  <a:lnTo>
                    <a:pt x="3576" y="14"/>
                  </a:lnTo>
                  <a:lnTo>
                    <a:pt x="3582" y="14"/>
                  </a:lnTo>
                  <a:lnTo>
                    <a:pt x="3582" y="14"/>
                  </a:lnTo>
                  <a:lnTo>
                    <a:pt x="3588" y="14"/>
                  </a:lnTo>
                  <a:lnTo>
                    <a:pt x="3588" y="14"/>
                  </a:lnTo>
                  <a:lnTo>
                    <a:pt x="3592" y="16"/>
                  </a:lnTo>
                  <a:lnTo>
                    <a:pt x="3592" y="16"/>
                  </a:lnTo>
                  <a:lnTo>
                    <a:pt x="3600" y="16"/>
                  </a:lnTo>
                  <a:lnTo>
                    <a:pt x="3600" y="16"/>
                  </a:lnTo>
                  <a:lnTo>
                    <a:pt x="3602" y="16"/>
                  </a:lnTo>
                  <a:lnTo>
                    <a:pt x="3602" y="16"/>
                  </a:lnTo>
                  <a:lnTo>
                    <a:pt x="3602" y="16"/>
                  </a:lnTo>
                  <a:lnTo>
                    <a:pt x="3602" y="16"/>
                  </a:lnTo>
                  <a:lnTo>
                    <a:pt x="3604" y="18"/>
                  </a:lnTo>
                  <a:lnTo>
                    <a:pt x="3604" y="18"/>
                  </a:lnTo>
                  <a:lnTo>
                    <a:pt x="3614" y="16"/>
                  </a:lnTo>
                  <a:lnTo>
                    <a:pt x="3614" y="16"/>
                  </a:lnTo>
                  <a:lnTo>
                    <a:pt x="3616" y="16"/>
                  </a:lnTo>
                  <a:lnTo>
                    <a:pt x="3616" y="16"/>
                  </a:lnTo>
                  <a:lnTo>
                    <a:pt x="3618" y="16"/>
                  </a:lnTo>
                  <a:lnTo>
                    <a:pt x="3618" y="16"/>
                  </a:lnTo>
                  <a:lnTo>
                    <a:pt x="3618" y="16"/>
                  </a:lnTo>
                  <a:lnTo>
                    <a:pt x="3618" y="16"/>
                  </a:lnTo>
                  <a:lnTo>
                    <a:pt x="3618" y="14"/>
                  </a:lnTo>
                  <a:lnTo>
                    <a:pt x="3618" y="14"/>
                  </a:lnTo>
                  <a:lnTo>
                    <a:pt x="3620" y="16"/>
                  </a:lnTo>
                  <a:lnTo>
                    <a:pt x="3620" y="16"/>
                  </a:lnTo>
                  <a:lnTo>
                    <a:pt x="3620" y="16"/>
                  </a:lnTo>
                  <a:lnTo>
                    <a:pt x="3620" y="16"/>
                  </a:lnTo>
                  <a:lnTo>
                    <a:pt x="3620" y="14"/>
                  </a:lnTo>
                  <a:lnTo>
                    <a:pt x="3620" y="14"/>
                  </a:lnTo>
                  <a:lnTo>
                    <a:pt x="3620" y="16"/>
                  </a:lnTo>
                  <a:lnTo>
                    <a:pt x="3620" y="16"/>
                  </a:lnTo>
                  <a:lnTo>
                    <a:pt x="3622" y="14"/>
                  </a:lnTo>
                  <a:lnTo>
                    <a:pt x="3622" y="14"/>
                  </a:lnTo>
                  <a:lnTo>
                    <a:pt x="3622" y="16"/>
                  </a:lnTo>
                  <a:lnTo>
                    <a:pt x="3622" y="16"/>
                  </a:lnTo>
                  <a:lnTo>
                    <a:pt x="3624" y="16"/>
                  </a:lnTo>
                  <a:lnTo>
                    <a:pt x="3624" y="16"/>
                  </a:lnTo>
                  <a:lnTo>
                    <a:pt x="3624" y="16"/>
                  </a:lnTo>
                  <a:lnTo>
                    <a:pt x="3624" y="16"/>
                  </a:lnTo>
                  <a:lnTo>
                    <a:pt x="3630" y="16"/>
                  </a:lnTo>
                  <a:lnTo>
                    <a:pt x="3630" y="16"/>
                  </a:lnTo>
                  <a:lnTo>
                    <a:pt x="3630" y="16"/>
                  </a:lnTo>
                  <a:lnTo>
                    <a:pt x="3630" y="16"/>
                  </a:lnTo>
                  <a:lnTo>
                    <a:pt x="3630" y="16"/>
                  </a:lnTo>
                  <a:lnTo>
                    <a:pt x="3630" y="16"/>
                  </a:lnTo>
                  <a:lnTo>
                    <a:pt x="3630" y="16"/>
                  </a:lnTo>
                  <a:lnTo>
                    <a:pt x="3630" y="16"/>
                  </a:lnTo>
                  <a:lnTo>
                    <a:pt x="3634" y="16"/>
                  </a:lnTo>
                  <a:lnTo>
                    <a:pt x="3634" y="16"/>
                  </a:lnTo>
                  <a:lnTo>
                    <a:pt x="3634" y="16"/>
                  </a:lnTo>
                  <a:lnTo>
                    <a:pt x="3634" y="16"/>
                  </a:lnTo>
                  <a:lnTo>
                    <a:pt x="3634" y="16"/>
                  </a:lnTo>
                  <a:lnTo>
                    <a:pt x="3634" y="16"/>
                  </a:lnTo>
                  <a:lnTo>
                    <a:pt x="3634" y="16"/>
                  </a:lnTo>
                  <a:lnTo>
                    <a:pt x="3634"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8" y="16"/>
                  </a:lnTo>
                  <a:lnTo>
                    <a:pt x="3638" y="16"/>
                  </a:lnTo>
                  <a:lnTo>
                    <a:pt x="3638" y="16"/>
                  </a:lnTo>
                  <a:lnTo>
                    <a:pt x="3638" y="16"/>
                  </a:lnTo>
                  <a:lnTo>
                    <a:pt x="3638" y="16"/>
                  </a:lnTo>
                  <a:lnTo>
                    <a:pt x="3638" y="16"/>
                  </a:lnTo>
                  <a:lnTo>
                    <a:pt x="3638" y="16"/>
                  </a:lnTo>
                  <a:lnTo>
                    <a:pt x="3638" y="16"/>
                  </a:lnTo>
                  <a:lnTo>
                    <a:pt x="3642" y="16"/>
                  </a:lnTo>
                  <a:lnTo>
                    <a:pt x="3642" y="16"/>
                  </a:lnTo>
                  <a:lnTo>
                    <a:pt x="3642" y="16"/>
                  </a:lnTo>
                  <a:lnTo>
                    <a:pt x="3642" y="16"/>
                  </a:lnTo>
                  <a:lnTo>
                    <a:pt x="3642" y="16"/>
                  </a:lnTo>
                  <a:lnTo>
                    <a:pt x="3642" y="16"/>
                  </a:lnTo>
                  <a:lnTo>
                    <a:pt x="3646" y="18"/>
                  </a:lnTo>
                  <a:lnTo>
                    <a:pt x="3646" y="18"/>
                  </a:lnTo>
                  <a:lnTo>
                    <a:pt x="3646" y="18"/>
                  </a:lnTo>
                  <a:lnTo>
                    <a:pt x="3646" y="18"/>
                  </a:lnTo>
                  <a:lnTo>
                    <a:pt x="3648" y="16"/>
                  </a:lnTo>
                  <a:lnTo>
                    <a:pt x="3648" y="16"/>
                  </a:lnTo>
                  <a:lnTo>
                    <a:pt x="3648" y="16"/>
                  </a:lnTo>
                  <a:lnTo>
                    <a:pt x="3648" y="16"/>
                  </a:lnTo>
                  <a:lnTo>
                    <a:pt x="3650" y="16"/>
                  </a:lnTo>
                  <a:lnTo>
                    <a:pt x="3650" y="16"/>
                  </a:lnTo>
                  <a:lnTo>
                    <a:pt x="3652" y="16"/>
                  </a:lnTo>
                  <a:lnTo>
                    <a:pt x="3652" y="16"/>
                  </a:lnTo>
                  <a:lnTo>
                    <a:pt x="3652" y="16"/>
                  </a:lnTo>
                  <a:lnTo>
                    <a:pt x="3652" y="16"/>
                  </a:lnTo>
                  <a:lnTo>
                    <a:pt x="3654" y="16"/>
                  </a:lnTo>
                  <a:lnTo>
                    <a:pt x="3654" y="16"/>
                  </a:lnTo>
                  <a:lnTo>
                    <a:pt x="3654" y="16"/>
                  </a:lnTo>
                  <a:lnTo>
                    <a:pt x="3654" y="16"/>
                  </a:lnTo>
                  <a:lnTo>
                    <a:pt x="3656" y="14"/>
                  </a:lnTo>
                  <a:lnTo>
                    <a:pt x="3658" y="14"/>
                  </a:lnTo>
                  <a:lnTo>
                    <a:pt x="3658" y="14"/>
                  </a:lnTo>
                  <a:lnTo>
                    <a:pt x="3658" y="16"/>
                  </a:lnTo>
                  <a:lnTo>
                    <a:pt x="3658" y="16"/>
                  </a:lnTo>
                  <a:lnTo>
                    <a:pt x="3658" y="16"/>
                  </a:lnTo>
                  <a:lnTo>
                    <a:pt x="3662" y="20"/>
                  </a:lnTo>
                  <a:lnTo>
                    <a:pt x="3662" y="20"/>
                  </a:lnTo>
                  <a:lnTo>
                    <a:pt x="3668" y="20"/>
                  </a:lnTo>
                  <a:lnTo>
                    <a:pt x="3672" y="20"/>
                  </a:lnTo>
                  <a:lnTo>
                    <a:pt x="3672" y="20"/>
                  </a:lnTo>
                  <a:lnTo>
                    <a:pt x="3678" y="22"/>
                  </a:lnTo>
                  <a:lnTo>
                    <a:pt x="3684" y="22"/>
                  </a:lnTo>
                  <a:lnTo>
                    <a:pt x="3684" y="22"/>
                  </a:lnTo>
                  <a:lnTo>
                    <a:pt x="3688" y="20"/>
                  </a:lnTo>
                  <a:lnTo>
                    <a:pt x="3688" y="20"/>
                  </a:lnTo>
                  <a:lnTo>
                    <a:pt x="3690" y="20"/>
                  </a:lnTo>
                  <a:lnTo>
                    <a:pt x="3690" y="20"/>
                  </a:lnTo>
                  <a:lnTo>
                    <a:pt x="3692" y="18"/>
                  </a:lnTo>
                  <a:lnTo>
                    <a:pt x="3692" y="18"/>
                  </a:lnTo>
                  <a:lnTo>
                    <a:pt x="3692" y="18"/>
                  </a:lnTo>
                  <a:lnTo>
                    <a:pt x="3692" y="18"/>
                  </a:lnTo>
                  <a:lnTo>
                    <a:pt x="3692" y="18"/>
                  </a:lnTo>
                  <a:lnTo>
                    <a:pt x="3692" y="18"/>
                  </a:lnTo>
                  <a:lnTo>
                    <a:pt x="3692" y="18"/>
                  </a:lnTo>
                  <a:lnTo>
                    <a:pt x="3692" y="18"/>
                  </a:lnTo>
                  <a:lnTo>
                    <a:pt x="3694" y="18"/>
                  </a:lnTo>
                  <a:lnTo>
                    <a:pt x="3694" y="18"/>
                  </a:lnTo>
                  <a:lnTo>
                    <a:pt x="3698" y="18"/>
                  </a:lnTo>
                  <a:lnTo>
                    <a:pt x="3698" y="18"/>
                  </a:lnTo>
                  <a:lnTo>
                    <a:pt x="3702" y="16"/>
                  </a:lnTo>
                  <a:lnTo>
                    <a:pt x="3702" y="16"/>
                  </a:lnTo>
                  <a:lnTo>
                    <a:pt x="3708" y="18"/>
                  </a:lnTo>
                  <a:lnTo>
                    <a:pt x="3708" y="18"/>
                  </a:lnTo>
                  <a:lnTo>
                    <a:pt x="3710" y="18"/>
                  </a:lnTo>
                  <a:lnTo>
                    <a:pt x="3710" y="18"/>
                  </a:lnTo>
                  <a:lnTo>
                    <a:pt x="3714" y="18"/>
                  </a:lnTo>
                  <a:lnTo>
                    <a:pt x="3714" y="18"/>
                  </a:lnTo>
                  <a:lnTo>
                    <a:pt x="3716" y="18"/>
                  </a:lnTo>
                  <a:lnTo>
                    <a:pt x="3716" y="18"/>
                  </a:lnTo>
                  <a:lnTo>
                    <a:pt x="3720" y="18"/>
                  </a:lnTo>
                  <a:lnTo>
                    <a:pt x="3720" y="18"/>
                  </a:lnTo>
                  <a:lnTo>
                    <a:pt x="3726" y="18"/>
                  </a:lnTo>
                  <a:lnTo>
                    <a:pt x="3726" y="18"/>
                  </a:lnTo>
                  <a:lnTo>
                    <a:pt x="3732" y="18"/>
                  </a:lnTo>
                  <a:lnTo>
                    <a:pt x="3732" y="18"/>
                  </a:lnTo>
                  <a:lnTo>
                    <a:pt x="3734" y="18"/>
                  </a:lnTo>
                  <a:lnTo>
                    <a:pt x="3734" y="18"/>
                  </a:lnTo>
                  <a:lnTo>
                    <a:pt x="3740" y="18"/>
                  </a:lnTo>
                  <a:lnTo>
                    <a:pt x="3740" y="18"/>
                  </a:lnTo>
                  <a:lnTo>
                    <a:pt x="3748" y="18"/>
                  </a:lnTo>
                  <a:lnTo>
                    <a:pt x="3748" y="18"/>
                  </a:lnTo>
                  <a:lnTo>
                    <a:pt x="3756" y="18"/>
                  </a:lnTo>
                  <a:lnTo>
                    <a:pt x="3756" y="18"/>
                  </a:lnTo>
                  <a:lnTo>
                    <a:pt x="3760" y="20"/>
                  </a:lnTo>
                  <a:lnTo>
                    <a:pt x="3760" y="20"/>
                  </a:lnTo>
                  <a:lnTo>
                    <a:pt x="3764" y="20"/>
                  </a:lnTo>
                  <a:lnTo>
                    <a:pt x="3764" y="20"/>
                  </a:lnTo>
                  <a:lnTo>
                    <a:pt x="3770" y="20"/>
                  </a:lnTo>
                  <a:lnTo>
                    <a:pt x="3770" y="20"/>
                  </a:lnTo>
                  <a:lnTo>
                    <a:pt x="3772" y="20"/>
                  </a:lnTo>
                  <a:lnTo>
                    <a:pt x="3772" y="20"/>
                  </a:lnTo>
                  <a:lnTo>
                    <a:pt x="3776" y="20"/>
                  </a:lnTo>
                  <a:lnTo>
                    <a:pt x="3776" y="20"/>
                  </a:lnTo>
                  <a:lnTo>
                    <a:pt x="3778" y="20"/>
                  </a:lnTo>
                  <a:lnTo>
                    <a:pt x="3780" y="20"/>
                  </a:lnTo>
                  <a:lnTo>
                    <a:pt x="3780" y="20"/>
                  </a:lnTo>
                  <a:lnTo>
                    <a:pt x="3782" y="20"/>
                  </a:lnTo>
                  <a:lnTo>
                    <a:pt x="3782" y="20"/>
                  </a:lnTo>
                  <a:lnTo>
                    <a:pt x="3784" y="20"/>
                  </a:lnTo>
                  <a:lnTo>
                    <a:pt x="3784" y="20"/>
                  </a:lnTo>
                  <a:lnTo>
                    <a:pt x="3784" y="20"/>
                  </a:lnTo>
                  <a:lnTo>
                    <a:pt x="3784" y="20"/>
                  </a:lnTo>
                  <a:lnTo>
                    <a:pt x="3786" y="20"/>
                  </a:lnTo>
                  <a:lnTo>
                    <a:pt x="3786" y="20"/>
                  </a:lnTo>
                  <a:lnTo>
                    <a:pt x="3786" y="20"/>
                  </a:lnTo>
                  <a:lnTo>
                    <a:pt x="3786" y="20"/>
                  </a:lnTo>
                  <a:lnTo>
                    <a:pt x="3788" y="20"/>
                  </a:lnTo>
                  <a:lnTo>
                    <a:pt x="3788" y="20"/>
                  </a:lnTo>
                  <a:lnTo>
                    <a:pt x="3790" y="22"/>
                  </a:lnTo>
                  <a:lnTo>
                    <a:pt x="3790" y="22"/>
                  </a:lnTo>
                  <a:lnTo>
                    <a:pt x="3794" y="22"/>
                  </a:lnTo>
                  <a:lnTo>
                    <a:pt x="3794" y="22"/>
                  </a:lnTo>
                  <a:lnTo>
                    <a:pt x="3796" y="22"/>
                  </a:lnTo>
                  <a:lnTo>
                    <a:pt x="3796" y="22"/>
                  </a:lnTo>
                  <a:lnTo>
                    <a:pt x="3796" y="22"/>
                  </a:lnTo>
                  <a:lnTo>
                    <a:pt x="3796" y="22"/>
                  </a:lnTo>
                  <a:lnTo>
                    <a:pt x="3796" y="22"/>
                  </a:lnTo>
                  <a:lnTo>
                    <a:pt x="3796" y="22"/>
                  </a:lnTo>
                  <a:lnTo>
                    <a:pt x="3798" y="20"/>
                  </a:lnTo>
                  <a:lnTo>
                    <a:pt x="3798" y="20"/>
                  </a:lnTo>
                  <a:lnTo>
                    <a:pt x="3802" y="22"/>
                  </a:lnTo>
                  <a:lnTo>
                    <a:pt x="3802" y="22"/>
                  </a:lnTo>
                  <a:lnTo>
                    <a:pt x="3802" y="20"/>
                  </a:lnTo>
                  <a:lnTo>
                    <a:pt x="3802" y="20"/>
                  </a:lnTo>
                  <a:lnTo>
                    <a:pt x="3804" y="20"/>
                  </a:lnTo>
                  <a:lnTo>
                    <a:pt x="3804" y="20"/>
                  </a:lnTo>
                  <a:lnTo>
                    <a:pt x="3804" y="22"/>
                  </a:lnTo>
                  <a:lnTo>
                    <a:pt x="3804" y="22"/>
                  </a:lnTo>
                  <a:lnTo>
                    <a:pt x="3806" y="22"/>
                  </a:lnTo>
                  <a:lnTo>
                    <a:pt x="3806" y="22"/>
                  </a:lnTo>
                  <a:lnTo>
                    <a:pt x="3806" y="22"/>
                  </a:lnTo>
                  <a:lnTo>
                    <a:pt x="3806" y="22"/>
                  </a:lnTo>
                  <a:lnTo>
                    <a:pt x="3808" y="22"/>
                  </a:lnTo>
                  <a:lnTo>
                    <a:pt x="3808" y="22"/>
                  </a:lnTo>
                  <a:lnTo>
                    <a:pt x="3808" y="22"/>
                  </a:lnTo>
                  <a:lnTo>
                    <a:pt x="3808" y="22"/>
                  </a:lnTo>
                  <a:lnTo>
                    <a:pt x="3808" y="22"/>
                  </a:lnTo>
                  <a:lnTo>
                    <a:pt x="3808" y="22"/>
                  </a:lnTo>
                  <a:lnTo>
                    <a:pt x="3808" y="22"/>
                  </a:lnTo>
                  <a:lnTo>
                    <a:pt x="3808" y="22"/>
                  </a:lnTo>
                  <a:lnTo>
                    <a:pt x="3808" y="22"/>
                  </a:lnTo>
                  <a:lnTo>
                    <a:pt x="3808" y="22"/>
                  </a:lnTo>
                  <a:lnTo>
                    <a:pt x="3810" y="22"/>
                  </a:lnTo>
                  <a:lnTo>
                    <a:pt x="3810" y="22"/>
                  </a:lnTo>
                  <a:lnTo>
                    <a:pt x="3810" y="22"/>
                  </a:lnTo>
                  <a:lnTo>
                    <a:pt x="3810" y="22"/>
                  </a:lnTo>
                  <a:lnTo>
                    <a:pt x="3810" y="22"/>
                  </a:lnTo>
                  <a:lnTo>
                    <a:pt x="3810" y="22"/>
                  </a:lnTo>
                  <a:lnTo>
                    <a:pt x="3810" y="22"/>
                  </a:lnTo>
                  <a:lnTo>
                    <a:pt x="3810" y="22"/>
                  </a:lnTo>
                  <a:lnTo>
                    <a:pt x="3810" y="22"/>
                  </a:lnTo>
                  <a:lnTo>
                    <a:pt x="3810" y="22"/>
                  </a:lnTo>
                  <a:lnTo>
                    <a:pt x="3812" y="22"/>
                  </a:lnTo>
                  <a:lnTo>
                    <a:pt x="3812" y="22"/>
                  </a:lnTo>
                  <a:lnTo>
                    <a:pt x="3814" y="22"/>
                  </a:lnTo>
                  <a:lnTo>
                    <a:pt x="3814" y="22"/>
                  </a:lnTo>
                  <a:lnTo>
                    <a:pt x="3816" y="22"/>
                  </a:lnTo>
                  <a:lnTo>
                    <a:pt x="3816" y="22"/>
                  </a:lnTo>
                  <a:lnTo>
                    <a:pt x="3818" y="22"/>
                  </a:lnTo>
                  <a:lnTo>
                    <a:pt x="3818" y="22"/>
                  </a:lnTo>
                  <a:lnTo>
                    <a:pt x="3822" y="22"/>
                  </a:lnTo>
                  <a:lnTo>
                    <a:pt x="3822" y="22"/>
                  </a:lnTo>
                  <a:lnTo>
                    <a:pt x="3824" y="22"/>
                  </a:lnTo>
                  <a:lnTo>
                    <a:pt x="3824" y="22"/>
                  </a:lnTo>
                  <a:lnTo>
                    <a:pt x="3828" y="24"/>
                  </a:lnTo>
                  <a:lnTo>
                    <a:pt x="3828" y="24"/>
                  </a:lnTo>
                  <a:lnTo>
                    <a:pt x="3828" y="22"/>
                  </a:lnTo>
                  <a:lnTo>
                    <a:pt x="3828" y="22"/>
                  </a:lnTo>
                  <a:lnTo>
                    <a:pt x="3830" y="24"/>
                  </a:lnTo>
                  <a:lnTo>
                    <a:pt x="3830" y="24"/>
                  </a:lnTo>
                  <a:lnTo>
                    <a:pt x="3832" y="24"/>
                  </a:lnTo>
                  <a:lnTo>
                    <a:pt x="3832" y="24"/>
                  </a:lnTo>
                  <a:lnTo>
                    <a:pt x="3834" y="24"/>
                  </a:lnTo>
                  <a:lnTo>
                    <a:pt x="3834" y="24"/>
                  </a:lnTo>
                  <a:lnTo>
                    <a:pt x="3836" y="24"/>
                  </a:lnTo>
                  <a:lnTo>
                    <a:pt x="3836" y="24"/>
                  </a:lnTo>
                  <a:lnTo>
                    <a:pt x="3838" y="24"/>
                  </a:lnTo>
                  <a:lnTo>
                    <a:pt x="3838" y="24"/>
                  </a:lnTo>
                  <a:lnTo>
                    <a:pt x="3838" y="24"/>
                  </a:lnTo>
                  <a:lnTo>
                    <a:pt x="3838" y="24"/>
                  </a:lnTo>
                  <a:lnTo>
                    <a:pt x="3840" y="24"/>
                  </a:lnTo>
                  <a:lnTo>
                    <a:pt x="3840" y="24"/>
                  </a:lnTo>
                  <a:lnTo>
                    <a:pt x="3840" y="24"/>
                  </a:lnTo>
                  <a:lnTo>
                    <a:pt x="3840" y="24"/>
                  </a:lnTo>
                  <a:lnTo>
                    <a:pt x="3846" y="24"/>
                  </a:lnTo>
                  <a:lnTo>
                    <a:pt x="3846" y="24"/>
                  </a:lnTo>
                  <a:lnTo>
                    <a:pt x="3850" y="26"/>
                  </a:lnTo>
                  <a:lnTo>
                    <a:pt x="3850" y="26"/>
                  </a:lnTo>
                  <a:lnTo>
                    <a:pt x="3860" y="26"/>
                  </a:lnTo>
                  <a:lnTo>
                    <a:pt x="3860" y="26"/>
                  </a:lnTo>
                  <a:lnTo>
                    <a:pt x="3864" y="24"/>
                  </a:lnTo>
                  <a:lnTo>
                    <a:pt x="3864" y="24"/>
                  </a:lnTo>
                  <a:lnTo>
                    <a:pt x="3868" y="26"/>
                  </a:lnTo>
                  <a:lnTo>
                    <a:pt x="3868" y="26"/>
                  </a:lnTo>
                  <a:lnTo>
                    <a:pt x="3876" y="26"/>
                  </a:lnTo>
                  <a:lnTo>
                    <a:pt x="3876" y="26"/>
                  </a:lnTo>
                  <a:lnTo>
                    <a:pt x="3878" y="26"/>
                  </a:lnTo>
                  <a:lnTo>
                    <a:pt x="3878" y="26"/>
                  </a:lnTo>
                  <a:lnTo>
                    <a:pt x="3890" y="28"/>
                  </a:lnTo>
                  <a:lnTo>
                    <a:pt x="3890" y="28"/>
                  </a:lnTo>
                  <a:lnTo>
                    <a:pt x="3892" y="28"/>
                  </a:lnTo>
                  <a:lnTo>
                    <a:pt x="3892" y="28"/>
                  </a:lnTo>
                  <a:lnTo>
                    <a:pt x="3902" y="28"/>
                  </a:lnTo>
                  <a:lnTo>
                    <a:pt x="3902" y="28"/>
                  </a:lnTo>
                  <a:lnTo>
                    <a:pt x="3904" y="30"/>
                  </a:lnTo>
                  <a:lnTo>
                    <a:pt x="3904" y="30"/>
                  </a:lnTo>
                  <a:lnTo>
                    <a:pt x="3908" y="28"/>
                  </a:lnTo>
                  <a:lnTo>
                    <a:pt x="3908" y="28"/>
                  </a:lnTo>
                  <a:lnTo>
                    <a:pt x="3910" y="28"/>
                  </a:lnTo>
                  <a:lnTo>
                    <a:pt x="3910" y="28"/>
                  </a:lnTo>
                  <a:lnTo>
                    <a:pt x="3912" y="28"/>
                  </a:lnTo>
                  <a:lnTo>
                    <a:pt x="3912" y="28"/>
                  </a:lnTo>
                  <a:lnTo>
                    <a:pt x="3918" y="30"/>
                  </a:lnTo>
                  <a:lnTo>
                    <a:pt x="3918" y="30"/>
                  </a:lnTo>
                  <a:lnTo>
                    <a:pt x="3922" y="30"/>
                  </a:lnTo>
                  <a:lnTo>
                    <a:pt x="3922" y="30"/>
                  </a:lnTo>
                  <a:lnTo>
                    <a:pt x="3924" y="30"/>
                  </a:lnTo>
                  <a:lnTo>
                    <a:pt x="3924" y="30"/>
                  </a:lnTo>
                  <a:lnTo>
                    <a:pt x="3924" y="30"/>
                  </a:lnTo>
                  <a:lnTo>
                    <a:pt x="3924" y="30"/>
                  </a:lnTo>
                  <a:lnTo>
                    <a:pt x="3926" y="30"/>
                  </a:lnTo>
                  <a:lnTo>
                    <a:pt x="3926" y="30"/>
                  </a:lnTo>
                  <a:lnTo>
                    <a:pt x="3926" y="30"/>
                  </a:lnTo>
                  <a:lnTo>
                    <a:pt x="3926" y="30"/>
                  </a:lnTo>
                  <a:lnTo>
                    <a:pt x="3930" y="32"/>
                  </a:lnTo>
                  <a:lnTo>
                    <a:pt x="3930" y="32"/>
                  </a:lnTo>
                  <a:lnTo>
                    <a:pt x="3906" y="32"/>
                  </a:lnTo>
                  <a:lnTo>
                    <a:pt x="3906" y="32"/>
                  </a:lnTo>
                  <a:lnTo>
                    <a:pt x="3906" y="32"/>
                  </a:lnTo>
                  <a:lnTo>
                    <a:pt x="3906" y="32"/>
                  </a:lnTo>
                  <a:lnTo>
                    <a:pt x="3906" y="32"/>
                  </a:lnTo>
                  <a:lnTo>
                    <a:pt x="3904" y="32"/>
                  </a:lnTo>
                  <a:lnTo>
                    <a:pt x="3904" y="32"/>
                  </a:lnTo>
                  <a:lnTo>
                    <a:pt x="3904" y="32"/>
                  </a:lnTo>
                  <a:lnTo>
                    <a:pt x="3904" y="32"/>
                  </a:lnTo>
                  <a:lnTo>
                    <a:pt x="3904" y="32"/>
                  </a:lnTo>
                  <a:lnTo>
                    <a:pt x="3904" y="32"/>
                  </a:lnTo>
                  <a:lnTo>
                    <a:pt x="3898" y="34"/>
                  </a:lnTo>
                  <a:lnTo>
                    <a:pt x="3898" y="34"/>
                  </a:lnTo>
                  <a:lnTo>
                    <a:pt x="3892" y="36"/>
                  </a:lnTo>
                  <a:lnTo>
                    <a:pt x="3892" y="36"/>
                  </a:lnTo>
                  <a:lnTo>
                    <a:pt x="3890" y="36"/>
                  </a:lnTo>
                  <a:lnTo>
                    <a:pt x="3890" y="36"/>
                  </a:lnTo>
                  <a:lnTo>
                    <a:pt x="3888" y="36"/>
                  </a:lnTo>
                  <a:lnTo>
                    <a:pt x="3888" y="36"/>
                  </a:lnTo>
                  <a:lnTo>
                    <a:pt x="3886" y="36"/>
                  </a:lnTo>
                  <a:lnTo>
                    <a:pt x="3886" y="36"/>
                  </a:lnTo>
                  <a:lnTo>
                    <a:pt x="3886" y="36"/>
                  </a:lnTo>
                  <a:lnTo>
                    <a:pt x="3886" y="36"/>
                  </a:lnTo>
                  <a:lnTo>
                    <a:pt x="3886" y="36"/>
                  </a:lnTo>
                  <a:lnTo>
                    <a:pt x="3886" y="36"/>
                  </a:lnTo>
                  <a:lnTo>
                    <a:pt x="3884" y="36"/>
                  </a:lnTo>
                  <a:lnTo>
                    <a:pt x="3884" y="36"/>
                  </a:lnTo>
                  <a:lnTo>
                    <a:pt x="3882" y="36"/>
                  </a:lnTo>
                  <a:lnTo>
                    <a:pt x="3882" y="36"/>
                  </a:lnTo>
                  <a:lnTo>
                    <a:pt x="3882" y="36"/>
                  </a:lnTo>
                  <a:lnTo>
                    <a:pt x="3882" y="36"/>
                  </a:lnTo>
                  <a:lnTo>
                    <a:pt x="3882" y="36"/>
                  </a:lnTo>
                  <a:lnTo>
                    <a:pt x="3882" y="36"/>
                  </a:lnTo>
                  <a:lnTo>
                    <a:pt x="3882" y="36"/>
                  </a:lnTo>
                  <a:lnTo>
                    <a:pt x="3882" y="36"/>
                  </a:lnTo>
                  <a:lnTo>
                    <a:pt x="3878" y="36"/>
                  </a:lnTo>
                  <a:lnTo>
                    <a:pt x="3878" y="36"/>
                  </a:lnTo>
                  <a:lnTo>
                    <a:pt x="3878" y="36"/>
                  </a:lnTo>
                  <a:lnTo>
                    <a:pt x="3878" y="36"/>
                  </a:lnTo>
                  <a:lnTo>
                    <a:pt x="3878" y="36"/>
                  </a:lnTo>
                  <a:lnTo>
                    <a:pt x="3878" y="36"/>
                  </a:lnTo>
                  <a:lnTo>
                    <a:pt x="3876" y="36"/>
                  </a:lnTo>
                  <a:lnTo>
                    <a:pt x="3876" y="36"/>
                  </a:lnTo>
                  <a:lnTo>
                    <a:pt x="3874" y="36"/>
                  </a:lnTo>
                  <a:lnTo>
                    <a:pt x="3874" y="36"/>
                  </a:lnTo>
                  <a:lnTo>
                    <a:pt x="3874" y="36"/>
                  </a:lnTo>
                  <a:lnTo>
                    <a:pt x="3874" y="36"/>
                  </a:lnTo>
                  <a:lnTo>
                    <a:pt x="3874" y="36"/>
                  </a:lnTo>
                  <a:lnTo>
                    <a:pt x="3874" y="38"/>
                  </a:lnTo>
                  <a:lnTo>
                    <a:pt x="3874" y="38"/>
                  </a:lnTo>
                  <a:lnTo>
                    <a:pt x="3870" y="38"/>
                  </a:lnTo>
                  <a:lnTo>
                    <a:pt x="3870" y="38"/>
                  </a:lnTo>
                  <a:lnTo>
                    <a:pt x="3864" y="38"/>
                  </a:lnTo>
                  <a:lnTo>
                    <a:pt x="3864" y="38"/>
                  </a:lnTo>
                  <a:lnTo>
                    <a:pt x="3854" y="38"/>
                  </a:lnTo>
                  <a:lnTo>
                    <a:pt x="3854" y="38"/>
                  </a:lnTo>
                  <a:lnTo>
                    <a:pt x="3850" y="36"/>
                  </a:lnTo>
                  <a:lnTo>
                    <a:pt x="3850" y="36"/>
                  </a:lnTo>
                  <a:lnTo>
                    <a:pt x="3846" y="34"/>
                  </a:lnTo>
                  <a:lnTo>
                    <a:pt x="3846" y="34"/>
                  </a:lnTo>
                  <a:lnTo>
                    <a:pt x="3846" y="34"/>
                  </a:lnTo>
                  <a:lnTo>
                    <a:pt x="3846" y="34"/>
                  </a:lnTo>
                  <a:lnTo>
                    <a:pt x="3842" y="34"/>
                  </a:lnTo>
                  <a:lnTo>
                    <a:pt x="3842" y="34"/>
                  </a:lnTo>
                  <a:lnTo>
                    <a:pt x="3842" y="36"/>
                  </a:lnTo>
                  <a:lnTo>
                    <a:pt x="3842" y="36"/>
                  </a:lnTo>
                  <a:lnTo>
                    <a:pt x="3842" y="36"/>
                  </a:lnTo>
                  <a:lnTo>
                    <a:pt x="3842" y="36"/>
                  </a:lnTo>
                  <a:lnTo>
                    <a:pt x="3842" y="36"/>
                  </a:lnTo>
                  <a:lnTo>
                    <a:pt x="3842" y="36"/>
                  </a:lnTo>
                  <a:lnTo>
                    <a:pt x="3842" y="36"/>
                  </a:lnTo>
                  <a:lnTo>
                    <a:pt x="3840" y="38"/>
                  </a:lnTo>
                  <a:lnTo>
                    <a:pt x="3840" y="38"/>
                  </a:lnTo>
                  <a:lnTo>
                    <a:pt x="3832" y="38"/>
                  </a:lnTo>
                  <a:lnTo>
                    <a:pt x="3832" y="38"/>
                  </a:lnTo>
                  <a:lnTo>
                    <a:pt x="3830" y="38"/>
                  </a:lnTo>
                  <a:lnTo>
                    <a:pt x="3830" y="38"/>
                  </a:lnTo>
                  <a:lnTo>
                    <a:pt x="3828" y="38"/>
                  </a:lnTo>
                  <a:lnTo>
                    <a:pt x="3828" y="38"/>
                  </a:lnTo>
                  <a:lnTo>
                    <a:pt x="3826" y="38"/>
                  </a:lnTo>
                  <a:lnTo>
                    <a:pt x="3826" y="38"/>
                  </a:lnTo>
                  <a:lnTo>
                    <a:pt x="3824" y="38"/>
                  </a:lnTo>
                  <a:lnTo>
                    <a:pt x="3824" y="38"/>
                  </a:lnTo>
                  <a:lnTo>
                    <a:pt x="3824" y="38"/>
                  </a:lnTo>
                  <a:lnTo>
                    <a:pt x="3824" y="38"/>
                  </a:lnTo>
                  <a:lnTo>
                    <a:pt x="3824" y="38"/>
                  </a:lnTo>
                  <a:lnTo>
                    <a:pt x="3824" y="38"/>
                  </a:lnTo>
                  <a:lnTo>
                    <a:pt x="3822" y="38"/>
                  </a:lnTo>
                  <a:lnTo>
                    <a:pt x="3822" y="38"/>
                  </a:lnTo>
                  <a:lnTo>
                    <a:pt x="3820" y="38"/>
                  </a:lnTo>
                  <a:lnTo>
                    <a:pt x="3820" y="38"/>
                  </a:lnTo>
                  <a:lnTo>
                    <a:pt x="3820" y="38"/>
                  </a:lnTo>
                  <a:lnTo>
                    <a:pt x="3820" y="38"/>
                  </a:lnTo>
                  <a:lnTo>
                    <a:pt x="3812" y="40"/>
                  </a:lnTo>
                  <a:lnTo>
                    <a:pt x="3812" y="40"/>
                  </a:lnTo>
                  <a:lnTo>
                    <a:pt x="3810" y="40"/>
                  </a:lnTo>
                  <a:lnTo>
                    <a:pt x="3810" y="40"/>
                  </a:lnTo>
                  <a:lnTo>
                    <a:pt x="3810" y="40"/>
                  </a:lnTo>
                  <a:lnTo>
                    <a:pt x="3810" y="40"/>
                  </a:lnTo>
                  <a:lnTo>
                    <a:pt x="3810" y="40"/>
                  </a:lnTo>
                  <a:lnTo>
                    <a:pt x="3810" y="40"/>
                  </a:lnTo>
                  <a:lnTo>
                    <a:pt x="3808" y="40"/>
                  </a:lnTo>
                  <a:lnTo>
                    <a:pt x="3808" y="40"/>
                  </a:lnTo>
                  <a:lnTo>
                    <a:pt x="3808" y="40"/>
                  </a:lnTo>
                  <a:lnTo>
                    <a:pt x="3808" y="40"/>
                  </a:lnTo>
                  <a:lnTo>
                    <a:pt x="3808" y="40"/>
                  </a:lnTo>
                  <a:lnTo>
                    <a:pt x="3808" y="40"/>
                  </a:lnTo>
                  <a:lnTo>
                    <a:pt x="3806" y="42"/>
                  </a:lnTo>
                  <a:lnTo>
                    <a:pt x="3806" y="42"/>
                  </a:lnTo>
                  <a:lnTo>
                    <a:pt x="3806" y="42"/>
                  </a:lnTo>
                  <a:lnTo>
                    <a:pt x="3806" y="42"/>
                  </a:lnTo>
                  <a:lnTo>
                    <a:pt x="3802" y="42"/>
                  </a:lnTo>
                  <a:lnTo>
                    <a:pt x="3802" y="42"/>
                  </a:lnTo>
                  <a:lnTo>
                    <a:pt x="3800" y="42"/>
                  </a:lnTo>
                  <a:lnTo>
                    <a:pt x="3800" y="42"/>
                  </a:lnTo>
                  <a:lnTo>
                    <a:pt x="3794" y="42"/>
                  </a:lnTo>
                  <a:lnTo>
                    <a:pt x="3794" y="42"/>
                  </a:lnTo>
                  <a:lnTo>
                    <a:pt x="3794" y="42"/>
                  </a:lnTo>
                  <a:lnTo>
                    <a:pt x="3794" y="42"/>
                  </a:lnTo>
                  <a:lnTo>
                    <a:pt x="3794" y="42"/>
                  </a:lnTo>
                  <a:lnTo>
                    <a:pt x="3794" y="42"/>
                  </a:lnTo>
                  <a:lnTo>
                    <a:pt x="3790" y="42"/>
                  </a:lnTo>
                  <a:lnTo>
                    <a:pt x="3790" y="42"/>
                  </a:lnTo>
                  <a:lnTo>
                    <a:pt x="3790" y="42"/>
                  </a:lnTo>
                  <a:lnTo>
                    <a:pt x="3790" y="42"/>
                  </a:lnTo>
                  <a:lnTo>
                    <a:pt x="3788" y="42"/>
                  </a:lnTo>
                  <a:lnTo>
                    <a:pt x="3788" y="42"/>
                  </a:lnTo>
                  <a:lnTo>
                    <a:pt x="3782" y="42"/>
                  </a:lnTo>
                  <a:lnTo>
                    <a:pt x="3782" y="42"/>
                  </a:lnTo>
                  <a:lnTo>
                    <a:pt x="3780" y="42"/>
                  </a:lnTo>
                  <a:lnTo>
                    <a:pt x="3780" y="42"/>
                  </a:lnTo>
                  <a:lnTo>
                    <a:pt x="3772" y="42"/>
                  </a:lnTo>
                  <a:lnTo>
                    <a:pt x="3772" y="42"/>
                  </a:lnTo>
                  <a:lnTo>
                    <a:pt x="3762" y="40"/>
                  </a:lnTo>
                  <a:lnTo>
                    <a:pt x="3762" y="40"/>
                  </a:lnTo>
                  <a:lnTo>
                    <a:pt x="3758" y="42"/>
                  </a:lnTo>
                  <a:lnTo>
                    <a:pt x="3758" y="42"/>
                  </a:lnTo>
                  <a:lnTo>
                    <a:pt x="3750" y="42"/>
                  </a:lnTo>
                  <a:lnTo>
                    <a:pt x="3750" y="42"/>
                  </a:lnTo>
                  <a:lnTo>
                    <a:pt x="3750" y="42"/>
                  </a:lnTo>
                  <a:lnTo>
                    <a:pt x="3750" y="42"/>
                  </a:lnTo>
                  <a:lnTo>
                    <a:pt x="3750" y="42"/>
                  </a:lnTo>
                  <a:lnTo>
                    <a:pt x="3750" y="42"/>
                  </a:lnTo>
                  <a:lnTo>
                    <a:pt x="3748" y="42"/>
                  </a:lnTo>
                  <a:lnTo>
                    <a:pt x="3748" y="42"/>
                  </a:lnTo>
                  <a:lnTo>
                    <a:pt x="3748" y="42"/>
                  </a:lnTo>
                  <a:lnTo>
                    <a:pt x="3748" y="42"/>
                  </a:lnTo>
                  <a:lnTo>
                    <a:pt x="3748" y="42"/>
                  </a:lnTo>
                  <a:lnTo>
                    <a:pt x="3748" y="42"/>
                  </a:lnTo>
                  <a:lnTo>
                    <a:pt x="3746" y="42"/>
                  </a:lnTo>
                  <a:lnTo>
                    <a:pt x="3746" y="42"/>
                  </a:lnTo>
                  <a:lnTo>
                    <a:pt x="3744" y="42"/>
                  </a:lnTo>
                  <a:lnTo>
                    <a:pt x="3744" y="42"/>
                  </a:lnTo>
                  <a:lnTo>
                    <a:pt x="3744" y="42"/>
                  </a:lnTo>
                  <a:lnTo>
                    <a:pt x="3744" y="42"/>
                  </a:lnTo>
                  <a:lnTo>
                    <a:pt x="3742" y="42"/>
                  </a:lnTo>
                  <a:lnTo>
                    <a:pt x="3742" y="42"/>
                  </a:lnTo>
                  <a:lnTo>
                    <a:pt x="3740" y="42"/>
                  </a:lnTo>
                  <a:lnTo>
                    <a:pt x="3740" y="42"/>
                  </a:lnTo>
                  <a:lnTo>
                    <a:pt x="3738" y="42"/>
                  </a:lnTo>
                  <a:lnTo>
                    <a:pt x="3738" y="42"/>
                  </a:lnTo>
                  <a:lnTo>
                    <a:pt x="3736" y="42"/>
                  </a:lnTo>
                  <a:lnTo>
                    <a:pt x="3736" y="42"/>
                  </a:lnTo>
                  <a:lnTo>
                    <a:pt x="3730" y="42"/>
                  </a:lnTo>
                  <a:lnTo>
                    <a:pt x="3730" y="42"/>
                  </a:lnTo>
                  <a:lnTo>
                    <a:pt x="3728" y="42"/>
                  </a:lnTo>
                  <a:lnTo>
                    <a:pt x="3728" y="42"/>
                  </a:lnTo>
                  <a:lnTo>
                    <a:pt x="3724" y="42"/>
                  </a:lnTo>
                  <a:lnTo>
                    <a:pt x="3724" y="42"/>
                  </a:lnTo>
                  <a:lnTo>
                    <a:pt x="3720" y="42"/>
                  </a:lnTo>
                  <a:lnTo>
                    <a:pt x="3720" y="42"/>
                  </a:lnTo>
                  <a:lnTo>
                    <a:pt x="3718" y="42"/>
                  </a:lnTo>
                  <a:lnTo>
                    <a:pt x="3718" y="42"/>
                  </a:lnTo>
                  <a:lnTo>
                    <a:pt x="3714" y="42"/>
                  </a:lnTo>
                  <a:lnTo>
                    <a:pt x="3714" y="42"/>
                  </a:lnTo>
                  <a:lnTo>
                    <a:pt x="3710" y="44"/>
                  </a:lnTo>
                  <a:lnTo>
                    <a:pt x="3710" y="44"/>
                  </a:lnTo>
                  <a:lnTo>
                    <a:pt x="3710" y="44"/>
                  </a:lnTo>
                  <a:lnTo>
                    <a:pt x="3710" y="44"/>
                  </a:lnTo>
                  <a:lnTo>
                    <a:pt x="3708" y="44"/>
                  </a:lnTo>
                  <a:lnTo>
                    <a:pt x="3708" y="44"/>
                  </a:lnTo>
                  <a:lnTo>
                    <a:pt x="3708" y="44"/>
                  </a:lnTo>
                  <a:lnTo>
                    <a:pt x="3708" y="44"/>
                  </a:lnTo>
                  <a:lnTo>
                    <a:pt x="3708" y="44"/>
                  </a:lnTo>
                  <a:lnTo>
                    <a:pt x="3708" y="44"/>
                  </a:lnTo>
                  <a:lnTo>
                    <a:pt x="3706" y="44"/>
                  </a:lnTo>
                  <a:lnTo>
                    <a:pt x="3706" y="44"/>
                  </a:lnTo>
                  <a:lnTo>
                    <a:pt x="3704" y="44"/>
                  </a:lnTo>
                  <a:lnTo>
                    <a:pt x="3704" y="44"/>
                  </a:lnTo>
                  <a:lnTo>
                    <a:pt x="3704" y="44"/>
                  </a:lnTo>
                  <a:lnTo>
                    <a:pt x="3704" y="44"/>
                  </a:lnTo>
                  <a:lnTo>
                    <a:pt x="3698" y="46"/>
                  </a:lnTo>
                  <a:lnTo>
                    <a:pt x="3698" y="46"/>
                  </a:lnTo>
                  <a:lnTo>
                    <a:pt x="3698" y="46"/>
                  </a:lnTo>
                  <a:lnTo>
                    <a:pt x="3698" y="46"/>
                  </a:lnTo>
                  <a:lnTo>
                    <a:pt x="3690" y="46"/>
                  </a:lnTo>
                  <a:lnTo>
                    <a:pt x="3690" y="46"/>
                  </a:lnTo>
                  <a:lnTo>
                    <a:pt x="3688" y="46"/>
                  </a:lnTo>
                  <a:lnTo>
                    <a:pt x="3688" y="46"/>
                  </a:lnTo>
                  <a:lnTo>
                    <a:pt x="3684" y="46"/>
                  </a:lnTo>
                  <a:lnTo>
                    <a:pt x="3684" y="46"/>
                  </a:lnTo>
                  <a:lnTo>
                    <a:pt x="3680" y="46"/>
                  </a:lnTo>
                  <a:lnTo>
                    <a:pt x="3680" y="46"/>
                  </a:lnTo>
                  <a:lnTo>
                    <a:pt x="3678" y="46"/>
                  </a:lnTo>
                  <a:lnTo>
                    <a:pt x="3678" y="46"/>
                  </a:lnTo>
                  <a:lnTo>
                    <a:pt x="3678" y="46"/>
                  </a:lnTo>
                  <a:lnTo>
                    <a:pt x="3678" y="46"/>
                  </a:lnTo>
                  <a:lnTo>
                    <a:pt x="3676" y="46"/>
                  </a:lnTo>
                  <a:lnTo>
                    <a:pt x="3676" y="46"/>
                  </a:lnTo>
                  <a:lnTo>
                    <a:pt x="3676" y="46"/>
                  </a:lnTo>
                  <a:lnTo>
                    <a:pt x="3676" y="46"/>
                  </a:lnTo>
                  <a:lnTo>
                    <a:pt x="3676" y="46"/>
                  </a:lnTo>
                  <a:lnTo>
                    <a:pt x="3676" y="46"/>
                  </a:lnTo>
                  <a:lnTo>
                    <a:pt x="3674" y="46"/>
                  </a:lnTo>
                  <a:lnTo>
                    <a:pt x="3674" y="46"/>
                  </a:lnTo>
                  <a:lnTo>
                    <a:pt x="3670" y="48"/>
                  </a:lnTo>
                  <a:lnTo>
                    <a:pt x="3670" y="48"/>
                  </a:lnTo>
                  <a:lnTo>
                    <a:pt x="3664" y="46"/>
                  </a:lnTo>
                  <a:lnTo>
                    <a:pt x="3664" y="46"/>
                  </a:lnTo>
                  <a:lnTo>
                    <a:pt x="3660" y="44"/>
                  </a:lnTo>
                  <a:lnTo>
                    <a:pt x="3660" y="44"/>
                  </a:lnTo>
                  <a:lnTo>
                    <a:pt x="3658" y="44"/>
                  </a:lnTo>
                  <a:lnTo>
                    <a:pt x="3658" y="44"/>
                  </a:lnTo>
                  <a:lnTo>
                    <a:pt x="3656" y="44"/>
                  </a:lnTo>
                  <a:lnTo>
                    <a:pt x="3656" y="44"/>
                  </a:lnTo>
                  <a:lnTo>
                    <a:pt x="3652" y="46"/>
                  </a:lnTo>
                  <a:lnTo>
                    <a:pt x="3652" y="46"/>
                  </a:lnTo>
                  <a:lnTo>
                    <a:pt x="3650" y="48"/>
                  </a:lnTo>
                  <a:lnTo>
                    <a:pt x="3650" y="48"/>
                  </a:lnTo>
                  <a:lnTo>
                    <a:pt x="3648" y="48"/>
                  </a:lnTo>
                  <a:lnTo>
                    <a:pt x="3648" y="48"/>
                  </a:lnTo>
                  <a:lnTo>
                    <a:pt x="3648" y="48"/>
                  </a:lnTo>
                  <a:lnTo>
                    <a:pt x="3648" y="48"/>
                  </a:lnTo>
                  <a:lnTo>
                    <a:pt x="3646" y="48"/>
                  </a:lnTo>
                  <a:lnTo>
                    <a:pt x="3646" y="48"/>
                  </a:lnTo>
                  <a:lnTo>
                    <a:pt x="3646" y="48"/>
                  </a:lnTo>
                  <a:lnTo>
                    <a:pt x="3646" y="48"/>
                  </a:lnTo>
                  <a:lnTo>
                    <a:pt x="3644" y="48"/>
                  </a:lnTo>
                  <a:lnTo>
                    <a:pt x="3644" y="48"/>
                  </a:lnTo>
                  <a:lnTo>
                    <a:pt x="3644" y="48"/>
                  </a:lnTo>
                  <a:lnTo>
                    <a:pt x="3644" y="48"/>
                  </a:lnTo>
                  <a:lnTo>
                    <a:pt x="3642" y="48"/>
                  </a:lnTo>
                  <a:lnTo>
                    <a:pt x="3642" y="48"/>
                  </a:lnTo>
                  <a:lnTo>
                    <a:pt x="3638" y="48"/>
                  </a:lnTo>
                  <a:lnTo>
                    <a:pt x="3638" y="48"/>
                  </a:lnTo>
                  <a:lnTo>
                    <a:pt x="3638" y="46"/>
                  </a:lnTo>
                  <a:lnTo>
                    <a:pt x="3638" y="46"/>
                  </a:lnTo>
                  <a:lnTo>
                    <a:pt x="3634" y="46"/>
                  </a:lnTo>
                  <a:lnTo>
                    <a:pt x="3634" y="46"/>
                  </a:lnTo>
                  <a:lnTo>
                    <a:pt x="3634" y="46"/>
                  </a:lnTo>
                  <a:lnTo>
                    <a:pt x="3634" y="46"/>
                  </a:lnTo>
                  <a:lnTo>
                    <a:pt x="3634" y="46"/>
                  </a:lnTo>
                  <a:lnTo>
                    <a:pt x="3634" y="46"/>
                  </a:lnTo>
                  <a:lnTo>
                    <a:pt x="3630" y="46"/>
                  </a:lnTo>
                  <a:lnTo>
                    <a:pt x="3630" y="46"/>
                  </a:lnTo>
                  <a:lnTo>
                    <a:pt x="3630" y="46"/>
                  </a:lnTo>
                  <a:lnTo>
                    <a:pt x="3630" y="46"/>
                  </a:lnTo>
                  <a:lnTo>
                    <a:pt x="3628" y="46"/>
                  </a:lnTo>
                  <a:lnTo>
                    <a:pt x="3628" y="46"/>
                  </a:lnTo>
                  <a:lnTo>
                    <a:pt x="3626" y="46"/>
                  </a:lnTo>
                  <a:lnTo>
                    <a:pt x="3626" y="46"/>
                  </a:lnTo>
                  <a:lnTo>
                    <a:pt x="3624" y="46"/>
                  </a:lnTo>
                  <a:lnTo>
                    <a:pt x="3624" y="46"/>
                  </a:lnTo>
                  <a:lnTo>
                    <a:pt x="3620" y="48"/>
                  </a:lnTo>
                  <a:lnTo>
                    <a:pt x="3620" y="48"/>
                  </a:lnTo>
                  <a:lnTo>
                    <a:pt x="3610" y="48"/>
                  </a:lnTo>
                  <a:lnTo>
                    <a:pt x="3610" y="48"/>
                  </a:lnTo>
                  <a:lnTo>
                    <a:pt x="3608" y="48"/>
                  </a:lnTo>
                  <a:lnTo>
                    <a:pt x="3608" y="48"/>
                  </a:lnTo>
                  <a:lnTo>
                    <a:pt x="3606" y="48"/>
                  </a:lnTo>
                  <a:lnTo>
                    <a:pt x="3606" y="48"/>
                  </a:lnTo>
                  <a:lnTo>
                    <a:pt x="3604" y="48"/>
                  </a:lnTo>
                  <a:lnTo>
                    <a:pt x="3604" y="48"/>
                  </a:lnTo>
                  <a:lnTo>
                    <a:pt x="3602" y="48"/>
                  </a:lnTo>
                  <a:lnTo>
                    <a:pt x="3602" y="48"/>
                  </a:lnTo>
                  <a:lnTo>
                    <a:pt x="3598" y="48"/>
                  </a:lnTo>
                  <a:lnTo>
                    <a:pt x="3598" y="48"/>
                  </a:lnTo>
                  <a:lnTo>
                    <a:pt x="3596" y="46"/>
                  </a:lnTo>
                  <a:lnTo>
                    <a:pt x="3596" y="46"/>
                  </a:lnTo>
                  <a:lnTo>
                    <a:pt x="3592" y="48"/>
                  </a:lnTo>
                  <a:lnTo>
                    <a:pt x="3592" y="48"/>
                  </a:lnTo>
                  <a:lnTo>
                    <a:pt x="3592" y="48"/>
                  </a:lnTo>
                  <a:lnTo>
                    <a:pt x="3592" y="48"/>
                  </a:lnTo>
                  <a:lnTo>
                    <a:pt x="3590" y="48"/>
                  </a:lnTo>
                  <a:lnTo>
                    <a:pt x="3590" y="48"/>
                  </a:lnTo>
                  <a:lnTo>
                    <a:pt x="3588" y="48"/>
                  </a:lnTo>
                  <a:lnTo>
                    <a:pt x="3588" y="48"/>
                  </a:lnTo>
                  <a:lnTo>
                    <a:pt x="3586" y="48"/>
                  </a:lnTo>
                  <a:lnTo>
                    <a:pt x="3586" y="48"/>
                  </a:lnTo>
                  <a:lnTo>
                    <a:pt x="3582" y="48"/>
                  </a:lnTo>
                  <a:lnTo>
                    <a:pt x="3582" y="48"/>
                  </a:lnTo>
                  <a:lnTo>
                    <a:pt x="3576" y="48"/>
                  </a:lnTo>
                  <a:lnTo>
                    <a:pt x="3576" y="48"/>
                  </a:lnTo>
                  <a:lnTo>
                    <a:pt x="3572" y="48"/>
                  </a:lnTo>
                  <a:lnTo>
                    <a:pt x="3570" y="48"/>
                  </a:lnTo>
                  <a:lnTo>
                    <a:pt x="3570" y="48"/>
                  </a:lnTo>
                  <a:lnTo>
                    <a:pt x="3568" y="50"/>
                  </a:lnTo>
                  <a:lnTo>
                    <a:pt x="3568" y="50"/>
                  </a:lnTo>
                  <a:lnTo>
                    <a:pt x="3566" y="50"/>
                  </a:lnTo>
                  <a:lnTo>
                    <a:pt x="3566" y="50"/>
                  </a:lnTo>
                  <a:lnTo>
                    <a:pt x="3566" y="50"/>
                  </a:lnTo>
                  <a:lnTo>
                    <a:pt x="3566" y="50"/>
                  </a:lnTo>
                  <a:lnTo>
                    <a:pt x="3566" y="50"/>
                  </a:lnTo>
                  <a:lnTo>
                    <a:pt x="3566" y="50"/>
                  </a:lnTo>
                  <a:lnTo>
                    <a:pt x="3566" y="50"/>
                  </a:lnTo>
                  <a:lnTo>
                    <a:pt x="3566" y="50"/>
                  </a:lnTo>
                  <a:lnTo>
                    <a:pt x="3564" y="50"/>
                  </a:lnTo>
                  <a:lnTo>
                    <a:pt x="3564" y="50"/>
                  </a:lnTo>
                  <a:lnTo>
                    <a:pt x="3564" y="50"/>
                  </a:lnTo>
                  <a:lnTo>
                    <a:pt x="3564" y="50"/>
                  </a:lnTo>
                  <a:lnTo>
                    <a:pt x="3564" y="50"/>
                  </a:lnTo>
                  <a:lnTo>
                    <a:pt x="3564" y="50"/>
                  </a:lnTo>
                  <a:lnTo>
                    <a:pt x="3562" y="48"/>
                  </a:lnTo>
                  <a:lnTo>
                    <a:pt x="3562" y="48"/>
                  </a:lnTo>
                  <a:lnTo>
                    <a:pt x="3562" y="50"/>
                  </a:lnTo>
                  <a:lnTo>
                    <a:pt x="3562" y="50"/>
                  </a:lnTo>
                  <a:lnTo>
                    <a:pt x="3562" y="48"/>
                  </a:lnTo>
                  <a:lnTo>
                    <a:pt x="3562" y="48"/>
                  </a:lnTo>
                  <a:lnTo>
                    <a:pt x="3560" y="48"/>
                  </a:lnTo>
                  <a:lnTo>
                    <a:pt x="3560" y="48"/>
                  </a:lnTo>
                  <a:lnTo>
                    <a:pt x="3558" y="48"/>
                  </a:lnTo>
                  <a:lnTo>
                    <a:pt x="3558" y="48"/>
                  </a:lnTo>
                  <a:lnTo>
                    <a:pt x="3558" y="48"/>
                  </a:lnTo>
                  <a:lnTo>
                    <a:pt x="3558" y="48"/>
                  </a:lnTo>
                  <a:lnTo>
                    <a:pt x="3558" y="48"/>
                  </a:lnTo>
                  <a:lnTo>
                    <a:pt x="3558" y="48"/>
                  </a:lnTo>
                  <a:lnTo>
                    <a:pt x="3556" y="48"/>
                  </a:lnTo>
                  <a:lnTo>
                    <a:pt x="3556" y="48"/>
                  </a:lnTo>
                  <a:lnTo>
                    <a:pt x="3556" y="48"/>
                  </a:lnTo>
                  <a:lnTo>
                    <a:pt x="3556" y="48"/>
                  </a:lnTo>
                  <a:lnTo>
                    <a:pt x="3554" y="48"/>
                  </a:lnTo>
                  <a:lnTo>
                    <a:pt x="3554" y="48"/>
                  </a:lnTo>
                  <a:lnTo>
                    <a:pt x="3554" y="48"/>
                  </a:lnTo>
                  <a:lnTo>
                    <a:pt x="3554" y="48"/>
                  </a:lnTo>
                  <a:lnTo>
                    <a:pt x="3552" y="48"/>
                  </a:lnTo>
                  <a:lnTo>
                    <a:pt x="3552" y="48"/>
                  </a:lnTo>
                  <a:lnTo>
                    <a:pt x="3552" y="48"/>
                  </a:lnTo>
                  <a:lnTo>
                    <a:pt x="3552" y="48"/>
                  </a:lnTo>
                  <a:lnTo>
                    <a:pt x="3550" y="48"/>
                  </a:lnTo>
                  <a:lnTo>
                    <a:pt x="3550" y="48"/>
                  </a:lnTo>
                  <a:lnTo>
                    <a:pt x="3550" y="48"/>
                  </a:lnTo>
                  <a:lnTo>
                    <a:pt x="3550" y="48"/>
                  </a:lnTo>
                  <a:lnTo>
                    <a:pt x="3550" y="46"/>
                  </a:lnTo>
                  <a:lnTo>
                    <a:pt x="3550" y="46"/>
                  </a:lnTo>
                  <a:lnTo>
                    <a:pt x="3548" y="48"/>
                  </a:lnTo>
                  <a:lnTo>
                    <a:pt x="3548" y="48"/>
                  </a:lnTo>
                  <a:lnTo>
                    <a:pt x="3548" y="46"/>
                  </a:lnTo>
                  <a:lnTo>
                    <a:pt x="3548" y="46"/>
                  </a:lnTo>
                  <a:lnTo>
                    <a:pt x="3546" y="46"/>
                  </a:lnTo>
                  <a:lnTo>
                    <a:pt x="3546" y="46"/>
                  </a:lnTo>
                  <a:lnTo>
                    <a:pt x="3544" y="46"/>
                  </a:lnTo>
                  <a:lnTo>
                    <a:pt x="3544" y="46"/>
                  </a:lnTo>
                  <a:lnTo>
                    <a:pt x="3544" y="46"/>
                  </a:lnTo>
                  <a:lnTo>
                    <a:pt x="3544" y="46"/>
                  </a:lnTo>
                  <a:lnTo>
                    <a:pt x="3544" y="46"/>
                  </a:lnTo>
                  <a:lnTo>
                    <a:pt x="3544" y="46"/>
                  </a:lnTo>
                  <a:lnTo>
                    <a:pt x="3542" y="46"/>
                  </a:lnTo>
                  <a:lnTo>
                    <a:pt x="3542" y="46"/>
                  </a:lnTo>
                  <a:lnTo>
                    <a:pt x="3542" y="48"/>
                  </a:lnTo>
                  <a:lnTo>
                    <a:pt x="3542" y="48"/>
                  </a:lnTo>
                  <a:lnTo>
                    <a:pt x="3542" y="46"/>
                  </a:lnTo>
                  <a:lnTo>
                    <a:pt x="3542" y="46"/>
                  </a:lnTo>
                  <a:lnTo>
                    <a:pt x="3536" y="48"/>
                  </a:lnTo>
                  <a:lnTo>
                    <a:pt x="3536" y="48"/>
                  </a:lnTo>
                  <a:lnTo>
                    <a:pt x="3534" y="48"/>
                  </a:lnTo>
                  <a:lnTo>
                    <a:pt x="3534" y="48"/>
                  </a:lnTo>
                  <a:lnTo>
                    <a:pt x="3526" y="48"/>
                  </a:lnTo>
                  <a:lnTo>
                    <a:pt x="3526" y="48"/>
                  </a:lnTo>
                  <a:lnTo>
                    <a:pt x="3524" y="48"/>
                  </a:lnTo>
                  <a:lnTo>
                    <a:pt x="3524" y="48"/>
                  </a:lnTo>
                  <a:lnTo>
                    <a:pt x="3522" y="48"/>
                  </a:lnTo>
                  <a:lnTo>
                    <a:pt x="3522" y="48"/>
                  </a:lnTo>
                  <a:lnTo>
                    <a:pt x="3522" y="48"/>
                  </a:lnTo>
                  <a:lnTo>
                    <a:pt x="3522" y="48"/>
                  </a:lnTo>
                  <a:lnTo>
                    <a:pt x="3522" y="48"/>
                  </a:lnTo>
                  <a:lnTo>
                    <a:pt x="3522" y="48"/>
                  </a:lnTo>
                  <a:lnTo>
                    <a:pt x="3520" y="48"/>
                  </a:lnTo>
                  <a:lnTo>
                    <a:pt x="3520" y="48"/>
                  </a:lnTo>
                  <a:lnTo>
                    <a:pt x="3518" y="48"/>
                  </a:lnTo>
                  <a:lnTo>
                    <a:pt x="3518" y="48"/>
                  </a:lnTo>
                  <a:lnTo>
                    <a:pt x="3518" y="48"/>
                  </a:lnTo>
                  <a:lnTo>
                    <a:pt x="3518" y="48"/>
                  </a:lnTo>
                  <a:lnTo>
                    <a:pt x="3518" y="48"/>
                  </a:lnTo>
                  <a:lnTo>
                    <a:pt x="3518" y="48"/>
                  </a:lnTo>
                  <a:lnTo>
                    <a:pt x="3518" y="50"/>
                  </a:lnTo>
                  <a:lnTo>
                    <a:pt x="3518" y="50"/>
                  </a:lnTo>
                  <a:lnTo>
                    <a:pt x="3512" y="48"/>
                  </a:lnTo>
                  <a:lnTo>
                    <a:pt x="3508" y="50"/>
                  </a:lnTo>
                  <a:lnTo>
                    <a:pt x="3508" y="50"/>
                  </a:lnTo>
                  <a:lnTo>
                    <a:pt x="3502" y="48"/>
                  </a:lnTo>
                  <a:lnTo>
                    <a:pt x="3502" y="48"/>
                  </a:lnTo>
                  <a:lnTo>
                    <a:pt x="3494" y="48"/>
                  </a:lnTo>
                  <a:lnTo>
                    <a:pt x="3494" y="48"/>
                  </a:lnTo>
                  <a:lnTo>
                    <a:pt x="3490" y="48"/>
                  </a:lnTo>
                  <a:lnTo>
                    <a:pt x="3490" y="48"/>
                  </a:lnTo>
                  <a:lnTo>
                    <a:pt x="3488" y="48"/>
                  </a:lnTo>
                  <a:lnTo>
                    <a:pt x="3488" y="48"/>
                  </a:lnTo>
                  <a:lnTo>
                    <a:pt x="3486" y="48"/>
                  </a:lnTo>
                  <a:lnTo>
                    <a:pt x="3486" y="48"/>
                  </a:lnTo>
                  <a:lnTo>
                    <a:pt x="3478" y="48"/>
                  </a:lnTo>
                  <a:lnTo>
                    <a:pt x="3478" y="48"/>
                  </a:lnTo>
                  <a:lnTo>
                    <a:pt x="3478" y="48"/>
                  </a:lnTo>
                  <a:lnTo>
                    <a:pt x="3478" y="48"/>
                  </a:lnTo>
                  <a:lnTo>
                    <a:pt x="3476" y="48"/>
                  </a:lnTo>
                  <a:lnTo>
                    <a:pt x="3476" y="48"/>
                  </a:lnTo>
                  <a:lnTo>
                    <a:pt x="3474" y="48"/>
                  </a:lnTo>
                  <a:lnTo>
                    <a:pt x="3474" y="48"/>
                  </a:lnTo>
                  <a:lnTo>
                    <a:pt x="3472" y="48"/>
                  </a:lnTo>
                  <a:lnTo>
                    <a:pt x="3472" y="48"/>
                  </a:lnTo>
                  <a:lnTo>
                    <a:pt x="3470" y="48"/>
                  </a:lnTo>
                  <a:lnTo>
                    <a:pt x="3470" y="48"/>
                  </a:lnTo>
                  <a:lnTo>
                    <a:pt x="3468" y="48"/>
                  </a:lnTo>
                  <a:lnTo>
                    <a:pt x="3468" y="48"/>
                  </a:lnTo>
                  <a:lnTo>
                    <a:pt x="3468" y="48"/>
                  </a:lnTo>
                  <a:lnTo>
                    <a:pt x="3468" y="48"/>
                  </a:lnTo>
                  <a:lnTo>
                    <a:pt x="3468" y="48"/>
                  </a:lnTo>
                  <a:lnTo>
                    <a:pt x="3468" y="48"/>
                  </a:lnTo>
                  <a:lnTo>
                    <a:pt x="3464" y="48"/>
                  </a:lnTo>
                  <a:lnTo>
                    <a:pt x="3464" y="48"/>
                  </a:lnTo>
                  <a:lnTo>
                    <a:pt x="3464" y="48"/>
                  </a:lnTo>
                  <a:lnTo>
                    <a:pt x="3464" y="48"/>
                  </a:lnTo>
                  <a:lnTo>
                    <a:pt x="3464" y="48"/>
                  </a:lnTo>
                  <a:lnTo>
                    <a:pt x="3464" y="48"/>
                  </a:lnTo>
                  <a:lnTo>
                    <a:pt x="3462" y="48"/>
                  </a:lnTo>
                  <a:lnTo>
                    <a:pt x="3462" y="48"/>
                  </a:lnTo>
                  <a:lnTo>
                    <a:pt x="3460" y="48"/>
                  </a:lnTo>
                  <a:lnTo>
                    <a:pt x="3460" y="48"/>
                  </a:lnTo>
                  <a:lnTo>
                    <a:pt x="3456" y="48"/>
                  </a:lnTo>
                  <a:lnTo>
                    <a:pt x="3456" y="48"/>
                  </a:lnTo>
                  <a:lnTo>
                    <a:pt x="3452" y="48"/>
                  </a:lnTo>
                  <a:lnTo>
                    <a:pt x="3452" y="48"/>
                  </a:lnTo>
                  <a:lnTo>
                    <a:pt x="3448" y="48"/>
                  </a:lnTo>
                  <a:lnTo>
                    <a:pt x="3448" y="48"/>
                  </a:lnTo>
                  <a:lnTo>
                    <a:pt x="3446" y="48"/>
                  </a:lnTo>
                  <a:lnTo>
                    <a:pt x="3446" y="48"/>
                  </a:lnTo>
                  <a:lnTo>
                    <a:pt x="3442" y="48"/>
                  </a:lnTo>
                  <a:lnTo>
                    <a:pt x="3442" y="48"/>
                  </a:lnTo>
                  <a:lnTo>
                    <a:pt x="3440" y="48"/>
                  </a:lnTo>
                  <a:lnTo>
                    <a:pt x="3440" y="48"/>
                  </a:lnTo>
                  <a:lnTo>
                    <a:pt x="3438" y="48"/>
                  </a:lnTo>
                  <a:lnTo>
                    <a:pt x="3438" y="48"/>
                  </a:lnTo>
                  <a:lnTo>
                    <a:pt x="3436" y="48"/>
                  </a:lnTo>
                  <a:lnTo>
                    <a:pt x="3436" y="48"/>
                  </a:lnTo>
                  <a:lnTo>
                    <a:pt x="3434" y="46"/>
                  </a:lnTo>
                  <a:lnTo>
                    <a:pt x="3434" y="46"/>
                  </a:lnTo>
                  <a:lnTo>
                    <a:pt x="3430" y="46"/>
                  </a:lnTo>
                  <a:lnTo>
                    <a:pt x="3430" y="46"/>
                  </a:lnTo>
                  <a:lnTo>
                    <a:pt x="3422" y="46"/>
                  </a:lnTo>
                  <a:lnTo>
                    <a:pt x="3422" y="46"/>
                  </a:lnTo>
                  <a:lnTo>
                    <a:pt x="3420" y="48"/>
                  </a:lnTo>
                  <a:lnTo>
                    <a:pt x="3420" y="48"/>
                  </a:lnTo>
                  <a:lnTo>
                    <a:pt x="3418" y="48"/>
                  </a:lnTo>
                  <a:lnTo>
                    <a:pt x="3418" y="48"/>
                  </a:lnTo>
                  <a:lnTo>
                    <a:pt x="3412" y="48"/>
                  </a:lnTo>
                  <a:lnTo>
                    <a:pt x="3412" y="48"/>
                  </a:lnTo>
                  <a:lnTo>
                    <a:pt x="3408" y="48"/>
                  </a:lnTo>
                  <a:lnTo>
                    <a:pt x="3408" y="48"/>
                  </a:lnTo>
                  <a:lnTo>
                    <a:pt x="3406" y="48"/>
                  </a:lnTo>
                  <a:lnTo>
                    <a:pt x="3406" y="48"/>
                  </a:lnTo>
                  <a:lnTo>
                    <a:pt x="3404" y="46"/>
                  </a:lnTo>
                  <a:lnTo>
                    <a:pt x="3404" y="46"/>
                  </a:lnTo>
                  <a:lnTo>
                    <a:pt x="3398" y="48"/>
                  </a:lnTo>
                  <a:lnTo>
                    <a:pt x="3398" y="48"/>
                  </a:lnTo>
                  <a:lnTo>
                    <a:pt x="3396" y="48"/>
                  </a:lnTo>
                  <a:lnTo>
                    <a:pt x="3396" y="48"/>
                  </a:lnTo>
                  <a:lnTo>
                    <a:pt x="3396" y="48"/>
                  </a:lnTo>
                  <a:lnTo>
                    <a:pt x="3396" y="48"/>
                  </a:lnTo>
                  <a:lnTo>
                    <a:pt x="3388" y="46"/>
                  </a:lnTo>
                  <a:lnTo>
                    <a:pt x="3388" y="46"/>
                  </a:lnTo>
                  <a:lnTo>
                    <a:pt x="3386" y="48"/>
                  </a:lnTo>
                  <a:lnTo>
                    <a:pt x="3386" y="48"/>
                  </a:lnTo>
                  <a:lnTo>
                    <a:pt x="3382" y="48"/>
                  </a:lnTo>
                  <a:lnTo>
                    <a:pt x="3382" y="48"/>
                  </a:lnTo>
                  <a:lnTo>
                    <a:pt x="3380" y="50"/>
                  </a:lnTo>
                  <a:lnTo>
                    <a:pt x="3380" y="50"/>
                  </a:lnTo>
                  <a:lnTo>
                    <a:pt x="3376" y="50"/>
                  </a:lnTo>
                  <a:lnTo>
                    <a:pt x="3376" y="50"/>
                  </a:lnTo>
                  <a:lnTo>
                    <a:pt x="3376" y="50"/>
                  </a:lnTo>
                  <a:lnTo>
                    <a:pt x="3376" y="50"/>
                  </a:lnTo>
                  <a:lnTo>
                    <a:pt x="3374" y="50"/>
                  </a:lnTo>
                  <a:lnTo>
                    <a:pt x="3374" y="50"/>
                  </a:lnTo>
                  <a:lnTo>
                    <a:pt x="3374" y="50"/>
                  </a:lnTo>
                  <a:lnTo>
                    <a:pt x="3374" y="50"/>
                  </a:lnTo>
                  <a:lnTo>
                    <a:pt x="3374" y="50"/>
                  </a:lnTo>
                  <a:lnTo>
                    <a:pt x="3374" y="50"/>
                  </a:lnTo>
                  <a:lnTo>
                    <a:pt x="3372" y="50"/>
                  </a:lnTo>
                  <a:lnTo>
                    <a:pt x="3372" y="50"/>
                  </a:lnTo>
                  <a:lnTo>
                    <a:pt x="3370" y="50"/>
                  </a:lnTo>
                  <a:lnTo>
                    <a:pt x="3370" y="50"/>
                  </a:lnTo>
                  <a:lnTo>
                    <a:pt x="3366" y="50"/>
                  </a:lnTo>
                  <a:lnTo>
                    <a:pt x="3366" y="50"/>
                  </a:lnTo>
                  <a:lnTo>
                    <a:pt x="3362" y="50"/>
                  </a:lnTo>
                  <a:lnTo>
                    <a:pt x="3362" y="50"/>
                  </a:lnTo>
                  <a:lnTo>
                    <a:pt x="3362" y="50"/>
                  </a:lnTo>
                  <a:lnTo>
                    <a:pt x="3362" y="50"/>
                  </a:lnTo>
                  <a:lnTo>
                    <a:pt x="3360" y="50"/>
                  </a:lnTo>
                  <a:lnTo>
                    <a:pt x="3360" y="50"/>
                  </a:lnTo>
                  <a:lnTo>
                    <a:pt x="3358" y="50"/>
                  </a:lnTo>
                  <a:lnTo>
                    <a:pt x="3356" y="50"/>
                  </a:lnTo>
                  <a:lnTo>
                    <a:pt x="3356" y="50"/>
                  </a:lnTo>
                  <a:lnTo>
                    <a:pt x="3350" y="48"/>
                  </a:lnTo>
                  <a:lnTo>
                    <a:pt x="3350" y="48"/>
                  </a:lnTo>
                  <a:lnTo>
                    <a:pt x="3350" y="48"/>
                  </a:lnTo>
                  <a:lnTo>
                    <a:pt x="3350" y="48"/>
                  </a:lnTo>
                  <a:lnTo>
                    <a:pt x="3344" y="48"/>
                  </a:lnTo>
                  <a:lnTo>
                    <a:pt x="3344" y="48"/>
                  </a:lnTo>
                  <a:lnTo>
                    <a:pt x="3344" y="48"/>
                  </a:lnTo>
                  <a:lnTo>
                    <a:pt x="3344" y="48"/>
                  </a:lnTo>
                  <a:lnTo>
                    <a:pt x="3344" y="48"/>
                  </a:lnTo>
                  <a:lnTo>
                    <a:pt x="3344" y="48"/>
                  </a:lnTo>
                  <a:lnTo>
                    <a:pt x="3340" y="48"/>
                  </a:lnTo>
                  <a:lnTo>
                    <a:pt x="3340" y="48"/>
                  </a:lnTo>
                  <a:lnTo>
                    <a:pt x="3332" y="48"/>
                  </a:lnTo>
                  <a:lnTo>
                    <a:pt x="3332" y="48"/>
                  </a:lnTo>
                  <a:lnTo>
                    <a:pt x="3328" y="46"/>
                  </a:lnTo>
                  <a:lnTo>
                    <a:pt x="3328" y="46"/>
                  </a:lnTo>
                  <a:lnTo>
                    <a:pt x="3324" y="44"/>
                  </a:lnTo>
                  <a:lnTo>
                    <a:pt x="3324" y="44"/>
                  </a:lnTo>
                  <a:lnTo>
                    <a:pt x="3322" y="44"/>
                  </a:lnTo>
                  <a:lnTo>
                    <a:pt x="3322" y="44"/>
                  </a:lnTo>
                  <a:lnTo>
                    <a:pt x="3322" y="44"/>
                  </a:lnTo>
                  <a:lnTo>
                    <a:pt x="3318" y="44"/>
                  </a:lnTo>
                  <a:lnTo>
                    <a:pt x="3318" y="44"/>
                  </a:lnTo>
                  <a:lnTo>
                    <a:pt x="3318" y="46"/>
                  </a:lnTo>
                  <a:lnTo>
                    <a:pt x="3318" y="46"/>
                  </a:lnTo>
                  <a:lnTo>
                    <a:pt x="3318" y="46"/>
                  </a:lnTo>
                  <a:lnTo>
                    <a:pt x="3318" y="46"/>
                  </a:lnTo>
                  <a:lnTo>
                    <a:pt x="3318" y="46"/>
                  </a:lnTo>
                  <a:lnTo>
                    <a:pt x="3318" y="46"/>
                  </a:lnTo>
                  <a:lnTo>
                    <a:pt x="3316" y="46"/>
                  </a:lnTo>
                  <a:lnTo>
                    <a:pt x="3316" y="46"/>
                  </a:lnTo>
                  <a:lnTo>
                    <a:pt x="3312" y="48"/>
                  </a:lnTo>
                  <a:lnTo>
                    <a:pt x="3312" y="48"/>
                  </a:lnTo>
                  <a:lnTo>
                    <a:pt x="3312" y="48"/>
                  </a:lnTo>
                  <a:lnTo>
                    <a:pt x="3312" y="48"/>
                  </a:lnTo>
                  <a:lnTo>
                    <a:pt x="3312" y="48"/>
                  </a:lnTo>
                  <a:lnTo>
                    <a:pt x="3312" y="48"/>
                  </a:lnTo>
                  <a:lnTo>
                    <a:pt x="3310" y="48"/>
                  </a:lnTo>
                  <a:lnTo>
                    <a:pt x="3310" y="48"/>
                  </a:lnTo>
                  <a:lnTo>
                    <a:pt x="3310" y="48"/>
                  </a:lnTo>
                  <a:lnTo>
                    <a:pt x="3310" y="48"/>
                  </a:lnTo>
                  <a:lnTo>
                    <a:pt x="3310" y="48"/>
                  </a:lnTo>
                  <a:lnTo>
                    <a:pt x="3310" y="48"/>
                  </a:lnTo>
                  <a:lnTo>
                    <a:pt x="3308" y="48"/>
                  </a:lnTo>
                  <a:lnTo>
                    <a:pt x="3308" y="48"/>
                  </a:lnTo>
                  <a:lnTo>
                    <a:pt x="3306" y="48"/>
                  </a:lnTo>
                  <a:lnTo>
                    <a:pt x="3306" y="48"/>
                  </a:lnTo>
                  <a:lnTo>
                    <a:pt x="3304" y="48"/>
                  </a:lnTo>
                  <a:lnTo>
                    <a:pt x="3304" y="48"/>
                  </a:lnTo>
                  <a:lnTo>
                    <a:pt x="3304" y="48"/>
                  </a:lnTo>
                  <a:lnTo>
                    <a:pt x="3304" y="48"/>
                  </a:lnTo>
                  <a:lnTo>
                    <a:pt x="3302" y="46"/>
                  </a:lnTo>
                  <a:lnTo>
                    <a:pt x="3302" y="46"/>
                  </a:lnTo>
                  <a:lnTo>
                    <a:pt x="3302" y="48"/>
                  </a:lnTo>
                  <a:lnTo>
                    <a:pt x="3302" y="48"/>
                  </a:lnTo>
                  <a:lnTo>
                    <a:pt x="3298" y="46"/>
                  </a:lnTo>
                  <a:lnTo>
                    <a:pt x="3298" y="46"/>
                  </a:lnTo>
                  <a:lnTo>
                    <a:pt x="3294" y="44"/>
                  </a:lnTo>
                  <a:lnTo>
                    <a:pt x="3290" y="44"/>
                  </a:lnTo>
                  <a:lnTo>
                    <a:pt x="3282" y="46"/>
                  </a:lnTo>
                  <a:lnTo>
                    <a:pt x="3282" y="46"/>
                  </a:lnTo>
                  <a:lnTo>
                    <a:pt x="3276" y="44"/>
                  </a:lnTo>
                  <a:lnTo>
                    <a:pt x="3276" y="44"/>
                  </a:lnTo>
                  <a:lnTo>
                    <a:pt x="3268" y="44"/>
                  </a:lnTo>
                  <a:lnTo>
                    <a:pt x="3268" y="44"/>
                  </a:lnTo>
                  <a:lnTo>
                    <a:pt x="3266" y="44"/>
                  </a:lnTo>
                  <a:lnTo>
                    <a:pt x="3266" y="44"/>
                  </a:lnTo>
                  <a:lnTo>
                    <a:pt x="3262" y="44"/>
                  </a:lnTo>
                  <a:lnTo>
                    <a:pt x="3262" y="44"/>
                  </a:lnTo>
                  <a:lnTo>
                    <a:pt x="3262" y="44"/>
                  </a:lnTo>
                  <a:lnTo>
                    <a:pt x="3262" y="44"/>
                  </a:lnTo>
                  <a:lnTo>
                    <a:pt x="3262" y="44"/>
                  </a:lnTo>
                  <a:lnTo>
                    <a:pt x="3262" y="44"/>
                  </a:lnTo>
                  <a:lnTo>
                    <a:pt x="3260" y="44"/>
                  </a:lnTo>
                  <a:lnTo>
                    <a:pt x="3260" y="44"/>
                  </a:lnTo>
                  <a:lnTo>
                    <a:pt x="3260" y="44"/>
                  </a:lnTo>
                  <a:lnTo>
                    <a:pt x="3260" y="44"/>
                  </a:lnTo>
                  <a:lnTo>
                    <a:pt x="3256" y="44"/>
                  </a:lnTo>
                  <a:lnTo>
                    <a:pt x="3256" y="44"/>
                  </a:lnTo>
                  <a:lnTo>
                    <a:pt x="3254" y="44"/>
                  </a:lnTo>
                  <a:lnTo>
                    <a:pt x="3254" y="44"/>
                  </a:lnTo>
                  <a:lnTo>
                    <a:pt x="3250" y="42"/>
                  </a:lnTo>
                  <a:lnTo>
                    <a:pt x="3248" y="42"/>
                  </a:lnTo>
                  <a:lnTo>
                    <a:pt x="3248" y="42"/>
                  </a:lnTo>
                  <a:lnTo>
                    <a:pt x="3246" y="44"/>
                  </a:lnTo>
                  <a:lnTo>
                    <a:pt x="3246" y="44"/>
                  </a:lnTo>
                  <a:lnTo>
                    <a:pt x="3244" y="44"/>
                  </a:lnTo>
                  <a:lnTo>
                    <a:pt x="3244" y="44"/>
                  </a:lnTo>
                  <a:lnTo>
                    <a:pt x="3238" y="44"/>
                  </a:lnTo>
                  <a:lnTo>
                    <a:pt x="3238" y="44"/>
                  </a:lnTo>
                  <a:lnTo>
                    <a:pt x="3234" y="44"/>
                  </a:lnTo>
                  <a:lnTo>
                    <a:pt x="3234" y="44"/>
                  </a:lnTo>
                  <a:lnTo>
                    <a:pt x="3230" y="44"/>
                  </a:lnTo>
                  <a:lnTo>
                    <a:pt x="3230" y="44"/>
                  </a:lnTo>
                  <a:lnTo>
                    <a:pt x="3226" y="44"/>
                  </a:lnTo>
                  <a:lnTo>
                    <a:pt x="3226" y="44"/>
                  </a:lnTo>
                  <a:lnTo>
                    <a:pt x="3222" y="46"/>
                  </a:lnTo>
                  <a:lnTo>
                    <a:pt x="3222" y="46"/>
                  </a:lnTo>
                  <a:lnTo>
                    <a:pt x="3218" y="44"/>
                  </a:lnTo>
                  <a:lnTo>
                    <a:pt x="3218" y="44"/>
                  </a:lnTo>
                  <a:lnTo>
                    <a:pt x="3212" y="44"/>
                  </a:lnTo>
                  <a:lnTo>
                    <a:pt x="3212" y="44"/>
                  </a:lnTo>
                  <a:lnTo>
                    <a:pt x="3202" y="46"/>
                  </a:lnTo>
                  <a:lnTo>
                    <a:pt x="3202" y="46"/>
                  </a:lnTo>
                  <a:lnTo>
                    <a:pt x="3198" y="44"/>
                  </a:lnTo>
                  <a:lnTo>
                    <a:pt x="3198" y="44"/>
                  </a:lnTo>
                  <a:lnTo>
                    <a:pt x="3194" y="44"/>
                  </a:lnTo>
                  <a:lnTo>
                    <a:pt x="3194" y="44"/>
                  </a:lnTo>
                  <a:lnTo>
                    <a:pt x="3190" y="44"/>
                  </a:lnTo>
                  <a:lnTo>
                    <a:pt x="3190" y="44"/>
                  </a:lnTo>
                  <a:lnTo>
                    <a:pt x="3186" y="44"/>
                  </a:lnTo>
                  <a:lnTo>
                    <a:pt x="3186" y="44"/>
                  </a:lnTo>
                  <a:lnTo>
                    <a:pt x="3180" y="44"/>
                  </a:lnTo>
                  <a:lnTo>
                    <a:pt x="3180" y="44"/>
                  </a:lnTo>
                  <a:lnTo>
                    <a:pt x="3176" y="42"/>
                  </a:lnTo>
                  <a:lnTo>
                    <a:pt x="3176" y="42"/>
                  </a:lnTo>
                  <a:lnTo>
                    <a:pt x="3176" y="42"/>
                  </a:lnTo>
                  <a:lnTo>
                    <a:pt x="3176" y="42"/>
                  </a:lnTo>
                  <a:lnTo>
                    <a:pt x="3172" y="42"/>
                  </a:lnTo>
                  <a:lnTo>
                    <a:pt x="3172" y="42"/>
                  </a:lnTo>
                  <a:lnTo>
                    <a:pt x="3168" y="40"/>
                  </a:lnTo>
                  <a:lnTo>
                    <a:pt x="3168" y="40"/>
                  </a:lnTo>
                  <a:lnTo>
                    <a:pt x="3162" y="38"/>
                  </a:lnTo>
                  <a:lnTo>
                    <a:pt x="3162" y="38"/>
                  </a:lnTo>
                  <a:lnTo>
                    <a:pt x="3158" y="40"/>
                  </a:lnTo>
                  <a:lnTo>
                    <a:pt x="3158" y="40"/>
                  </a:lnTo>
                  <a:lnTo>
                    <a:pt x="3156" y="40"/>
                  </a:lnTo>
                  <a:lnTo>
                    <a:pt x="3156" y="40"/>
                  </a:lnTo>
                  <a:lnTo>
                    <a:pt x="3154" y="40"/>
                  </a:lnTo>
                  <a:lnTo>
                    <a:pt x="3154" y="40"/>
                  </a:lnTo>
                  <a:lnTo>
                    <a:pt x="3152" y="40"/>
                  </a:lnTo>
                  <a:lnTo>
                    <a:pt x="3152" y="40"/>
                  </a:lnTo>
                  <a:lnTo>
                    <a:pt x="3146" y="40"/>
                  </a:lnTo>
                  <a:lnTo>
                    <a:pt x="3146" y="40"/>
                  </a:lnTo>
                  <a:lnTo>
                    <a:pt x="3146" y="40"/>
                  </a:lnTo>
                  <a:lnTo>
                    <a:pt x="3146" y="40"/>
                  </a:lnTo>
                  <a:lnTo>
                    <a:pt x="3146" y="38"/>
                  </a:lnTo>
                  <a:lnTo>
                    <a:pt x="3146" y="38"/>
                  </a:lnTo>
                  <a:lnTo>
                    <a:pt x="3146" y="36"/>
                  </a:lnTo>
                  <a:lnTo>
                    <a:pt x="3144" y="36"/>
                  </a:lnTo>
                  <a:lnTo>
                    <a:pt x="3144" y="36"/>
                  </a:lnTo>
                  <a:lnTo>
                    <a:pt x="3138" y="36"/>
                  </a:lnTo>
                  <a:lnTo>
                    <a:pt x="3138" y="36"/>
                  </a:lnTo>
                  <a:lnTo>
                    <a:pt x="3136" y="38"/>
                  </a:lnTo>
                  <a:lnTo>
                    <a:pt x="3136" y="38"/>
                  </a:lnTo>
                  <a:lnTo>
                    <a:pt x="3134" y="38"/>
                  </a:lnTo>
                  <a:lnTo>
                    <a:pt x="3134" y="38"/>
                  </a:lnTo>
                  <a:lnTo>
                    <a:pt x="3130" y="38"/>
                  </a:lnTo>
                  <a:lnTo>
                    <a:pt x="3130" y="38"/>
                  </a:lnTo>
                  <a:lnTo>
                    <a:pt x="3128" y="38"/>
                  </a:lnTo>
                  <a:lnTo>
                    <a:pt x="3128" y="38"/>
                  </a:lnTo>
                  <a:lnTo>
                    <a:pt x="3120" y="40"/>
                  </a:lnTo>
                  <a:lnTo>
                    <a:pt x="3120" y="40"/>
                  </a:lnTo>
                  <a:lnTo>
                    <a:pt x="3112" y="40"/>
                  </a:lnTo>
                  <a:lnTo>
                    <a:pt x="3112" y="40"/>
                  </a:lnTo>
                  <a:lnTo>
                    <a:pt x="3110" y="42"/>
                  </a:lnTo>
                  <a:lnTo>
                    <a:pt x="3110" y="42"/>
                  </a:lnTo>
                  <a:lnTo>
                    <a:pt x="3108" y="42"/>
                  </a:lnTo>
                  <a:lnTo>
                    <a:pt x="3108" y="42"/>
                  </a:lnTo>
                  <a:lnTo>
                    <a:pt x="3106" y="42"/>
                  </a:lnTo>
                  <a:lnTo>
                    <a:pt x="3106" y="42"/>
                  </a:lnTo>
                  <a:lnTo>
                    <a:pt x="3106" y="44"/>
                  </a:lnTo>
                  <a:lnTo>
                    <a:pt x="3106" y="44"/>
                  </a:lnTo>
                  <a:lnTo>
                    <a:pt x="3104" y="42"/>
                  </a:lnTo>
                  <a:lnTo>
                    <a:pt x="3104" y="42"/>
                  </a:lnTo>
                  <a:lnTo>
                    <a:pt x="3102" y="44"/>
                  </a:lnTo>
                  <a:lnTo>
                    <a:pt x="3102" y="44"/>
                  </a:lnTo>
                  <a:lnTo>
                    <a:pt x="3102" y="42"/>
                  </a:lnTo>
                  <a:lnTo>
                    <a:pt x="3102" y="42"/>
                  </a:lnTo>
                  <a:lnTo>
                    <a:pt x="3100" y="42"/>
                  </a:lnTo>
                  <a:lnTo>
                    <a:pt x="3100" y="42"/>
                  </a:lnTo>
                  <a:lnTo>
                    <a:pt x="3096" y="42"/>
                  </a:lnTo>
                  <a:lnTo>
                    <a:pt x="3096" y="42"/>
                  </a:lnTo>
                  <a:lnTo>
                    <a:pt x="3094" y="42"/>
                  </a:lnTo>
                  <a:lnTo>
                    <a:pt x="3090" y="42"/>
                  </a:lnTo>
                  <a:lnTo>
                    <a:pt x="3090" y="42"/>
                  </a:lnTo>
                  <a:lnTo>
                    <a:pt x="3090" y="42"/>
                  </a:lnTo>
                  <a:lnTo>
                    <a:pt x="3090" y="42"/>
                  </a:lnTo>
                  <a:lnTo>
                    <a:pt x="3090" y="42"/>
                  </a:lnTo>
                  <a:lnTo>
                    <a:pt x="3090" y="42"/>
                  </a:lnTo>
                  <a:lnTo>
                    <a:pt x="3088" y="42"/>
                  </a:lnTo>
                  <a:lnTo>
                    <a:pt x="3088" y="42"/>
                  </a:lnTo>
                  <a:lnTo>
                    <a:pt x="3086" y="42"/>
                  </a:lnTo>
                  <a:lnTo>
                    <a:pt x="3086" y="42"/>
                  </a:lnTo>
                  <a:lnTo>
                    <a:pt x="3082" y="42"/>
                  </a:lnTo>
                  <a:lnTo>
                    <a:pt x="3082" y="42"/>
                  </a:lnTo>
                  <a:lnTo>
                    <a:pt x="3080" y="40"/>
                  </a:lnTo>
                  <a:lnTo>
                    <a:pt x="3080" y="40"/>
                  </a:lnTo>
                  <a:lnTo>
                    <a:pt x="3078" y="42"/>
                  </a:lnTo>
                  <a:lnTo>
                    <a:pt x="3078" y="42"/>
                  </a:lnTo>
                  <a:lnTo>
                    <a:pt x="3076" y="42"/>
                  </a:lnTo>
                  <a:lnTo>
                    <a:pt x="3076" y="42"/>
                  </a:lnTo>
                  <a:lnTo>
                    <a:pt x="3076" y="42"/>
                  </a:lnTo>
                  <a:lnTo>
                    <a:pt x="3076" y="42"/>
                  </a:lnTo>
                  <a:lnTo>
                    <a:pt x="3072" y="42"/>
                  </a:lnTo>
                  <a:lnTo>
                    <a:pt x="3072" y="42"/>
                  </a:lnTo>
                  <a:lnTo>
                    <a:pt x="3070" y="42"/>
                  </a:lnTo>
                  <a:lnTo>
                    <a:pt x="3070" y="42"/>
                  </a:lnTo>
                  <a:lnTo>
                    <a:pt x="3070" y="42"/>
                  </a:lnTo>
                  <a:lnTo>
                    <a:pt x="3070" y="42"/>
                  </a:lnTo>
                  <a:lnTo>
                    <a:pt x="3066" y="40"/>
                  </a:lnTo>
                  <a:lnTo>
                    <a:pt x="3066" y="40"/>
                  </a:lnTo>
                  <a:lnTo>
                    <a:pt x="3058" y="42"/>
                  </a:lnTo>
                  <a:lnTo>
                    <a:pt x="3052" y="40"/>
                  </a:lnTo>
                  <a:lnTo>
                    <a:pt x="3052" y="40"/>
                  </a:lnTo>
                  <a:lnTo>
                    <a:pt x="3050" y="40"/>
                  </a:lnTo>
                  <a:lnTo>
                    <a:pt x="3050" y="40"/>
                  </a:lnTo>
                  <a:lnTo>
                    <a:pt x="3044" y="42"/>
                  </a:lnTo>
                  <a:lnTo>
                    <a:pt x="3044" y="42"/>
                  </a:lnTo>
                  <a:lnTo>
                    <a:pt x="3044" y="42"/>
                  </a:lnTo>
                  <a:lnTo>
                    <a:pt x="3044" y="42"/>
                  </a:lnTo>
                  <a:lnTo>
                    <a:pt x="3044" y="42"/>
                  </a:lnTo>
                  <a:lnTo>
                    <a:pt x="3044" y="42"/>
                  </a:lnTo>
                  <a:lnTo>
                    <a:pt x="3042" y="42"/>
                  </a:lnTo>
                  <a:lnTo>
                    <a:pt x="3042" y="42"/>
                  </a:lnTo>
                  <a:lnTo>
                    <a:pt x="3042" y="42"/>
                  </a:lnTo>
                  <a:lnTo>
                    <a:pt x="3042" y="42"/>
                  </a:lnTo>
                  <a:lnTo>
                    <a:pt x="3040" y="42"/>
                  </a:lnTo>
                  <a:lnTo>
                    <a:pt x="3040" y="42"/>
                  </a:lnTo>
                  <a:lnTo>
                    <a:pt x="3040" y="40"/>
                  </a:lnTo>
                  <a:lnTo>
                    <a:pt x="3040" y="40"/>
                  </a:lnTo>
                  <a:lnTo>
                    <a:pt x="3036" y="42"/>
                  </a:lnTo>
                  <a:lnTo>
                    <a:pt x="3036" y="42"/>
                  </a:lnTo>
                  <a:lnTo>
                    <a:pt x="3032" y="42"/>
                  </a:lnTo>
                  <a:lnTo>
                    <a:pt x="3032" y="42"/>
                  </a:lnTo>
                  <a:lnTo>
                    <a:pt x="3030" y="42"/>
                  </a:lnTo>
                  <a:lnTo>
                    <a:pt x="3030" y="42"/>
                  </a:lnTo>
                  <a:lnTo>
                    <a:pt x="3024" y="42"/>
                  </a:lnTo>
                  <a:lnTo>
                    <a:pt x="3024" y="42"/>
                  </a:lnTo>
                  <a:lnTo>
                    <a:pt x="3024" y="42"/>
                  </a:lnTo>
                  <a:lnTo>
                    <a:pt x="3022" y="42"/>
                  </a:lnTo>
                  <a:lnTo>
                    <a:pt x="3022" y="42"/>
                  </a:lnTo>
                  <a:lnTo>
                    <a:pt x="3020" y="42"/>
                  </a:lnTo>
                  <a:lnTo>
                    <a:pt x="3020" y="42"/>
                  </a:lnTo>
                  <a:lnTo>
                    <a:pt x="3014" y="42"/>
                  </a:lnTo>
                  <a:lnTo>
                    <a:pt x="3008" y="42"/>
                  </a:lnTo>
                  <a:lnTo>
                    <a:pt x="3008" y="42"/>
                  </a:lnTo>
                  <a:lnTo>
                    <a:pt x="3006" y="40"/>
                  </a:lnTo>
                  <a:lnTo>
                    <a:pt x="3004" y="42"/>
                  </a:lnTo>
                  <a:lnTo>
                    <a:pt x="3004" y="42"/>
                  </a:lnTo>
                  <a:lnTo>
                    <a:pt x="3002" y="40"/>
                  </a:lnTo>
                  <a:lnTo>
                    <a:pt x="3002" y="40"/>
                  </a:lnTo>
                  <a:lnTo>
                    <a:pt x="2998" y="40"/>
                  </a:lnTo>
                  <a:lnTo>
                    <a:pt x="2996" y="40"/>
                  </a:lnTo>
                  <a:lnTo>
                    <a:pt x="2996" y="40"/>
                  </a:lnTo>
                  <a:lnTo>
                    <a:pt x="2994" y="38"/>
                  </a:lnTo>
                  <a:lnTo>
                    <a:pt x="2994" y="38"/>
                  </a:lnTo>
                  <a:lnTo>
                    <a:pt x="2986" y="38"/>
                  </a:lnTo>
                  <a:lnTo>
                    <a:pt x="2986" y="38"/>
                  </a:lnTo>
                  <a:lnTo>
                    <a:pt x="2980" y="38"/>
                  </a:lnTo>
                  <a:lnTo>
                    <a:pt x="2976" y="38"/>
                  </a:lnTo>
                  <a:lnTo>
                    <a:pt x="2976" y="38"/>
                  </a:lnTo>
                  <a:lnTo>
                    <a:pt x="2972" y="38"/>
                  </a:lnTo>
                  <a:lnTo>
                    <a:pt x="2972" y="38"/>
                  </a:lnTo>
                  <a:lnTo>
                    <a:pt x="2970" y="38"/>
                  </a:lnTo>
                  <a:lnTo>
                    <a:pt x="2970" y="38"/>
                  </a:lnTo>
                  <a:lnTo>
                    <a:pt x="2962" y="40"/>
                  </a:lnTo>
                  <a:lnTo>
                    <a:pt x="2962" y="40"/>
                  </a:lnTo>
                  <a:lnTo>
                    <a:pt x="2954" y="38"/>
                  </a:lnTo>
                  <a:lnTo>
                    <a:pt x="2954" y="38"/>
                  </a:lnTo>
                  <a:lnTo>
                    <a:pt x="2946" y="40"/>
                  </a:lnTo>
                  <a:lnTo>
                    <a:pt x="2946" y="40"/>
                  </a:lnTo>
                  <a:lnTo>
                    <a:pt x="2942" y="38"/>
                  </a:lnTo>
                  <a:lnTo>
                    <a:pt x="2942" y="38"/>
                  </a:lnTo>
                  <a:lnTo>
                    <a:pt x="2940" y="38"/>
                  </a:lnTo>
                  <a:lnTo>
                    <a:pt x="2940" y="38"/>
                  </a:lnTo>
                  <a:lnTo>
                    <a:pt x="2934" y="36"/>
                  </a:lnTo>
                  <a:lnTo>
                    <a:pt x="2934" y="36"/>
                  </a:lnTo>
                  <a:lnTo>
                    <a:pt x="2934" y="36"/>
                  </a:lnTo>
                  <a:lnTo>
                    <a:pt x="2934" y="36"/>
                  </a:lnTo>
                  <a:lnTo>
                    <a:pt x="2934" y="36"/>
                  </a:lnTo>
                  <a:lnTo>
                    <a:pt x="2934" y="36"/>
                  </a:lnTo>
                  <a:lnTo>
                    <a:pt x="2932" y="36"/>
                  </a:lnTo>
                  <a:lnTo>
                    <a:pt x="2932" y="36"/>
                  </a:lnTo>
                  <a:lnTo>
                    <a:pt x="2930" y="36"/>
                  </a:lnTo>
                  <a:lnTo>
                    <a:pt x="2930" y="36"/>
                  </a:lnTo>
                  <a:lnTo>
                    <a:pt x="2926" y="36"/>
                  </a:lnTo>
                  <a:lnTo>
                    <a:pt x="2926" y="36"/>
                  </a:lnTo>
                  <a:lnTo>
                    <a:pt x="2920" y="36"/>
                  </a:lnTo>
                  <a:lnTo>
                    <a:pt x="2920" y="36"/>
                  </a:lnTo>
                  <a:lnTo>
                    <a:pt x="2920" y="36"/>
                  </a:lnTo>
                  <a:lnTo>
                    <a:pt x="2920" y="36"/>
                  </a:lnTo>
                  <a:lnTo>
                    <a:pt x="2918" y="38"/>
                  </a:lnTo>
                  <a:lnTo>
                    <a:pt x="2918" y="38"/>
                  </a:lnTo>
                  <a:lnTo>
                    <a:pt x="2914" y="38"/>
                  </a:lnTo>
                  <a:lnTo>
                    <a:pt x="2914" y="38"/>
                  </a:lnTo>
                  <a:lnTo>
                    <a:pt x="2910" y="36"/>
                  </a:lnTo>
                  <a:lnTo>
                    <a:pt x="2910" y="36"/>
                  </a:lnTo>
                  <a:lnTo>
                    <a:pt x="2904" y="36"/>
                  </a:lnTo>
                  <a:lnTo>
                    <a:pt x="2904" y="36"/>
                  </a:lnTo>
                  <a:lnTo>
                    <a:pt x="2902" y="36"/>
                  </a:lnTo>
                  <a:lnTo>
                    <a:pt x="2902" y="36"/>
                  </a:lnTo>
                  <a:lnTo>
                    <a:pt x="2902" y="36"/>
                  </a:lnTo>
                  <a:lnTo>
                    <a:pt x="2902" y="36"/>
                  </a:lnTo>
                  <a:lnTo>
                    <a:pt x="2900" y="36"/>
                  </a:lnTo>
                  <a:lnTo>
                    <a:pt x="2900" y="36"/>
                  </a:lnTo>
                  <a:lnTo>
                    <a:pt x="2898" y="36"/>
                  </a:lnTo>
                  <a:lnTo>
                    <a:pt x="2898" y="36"/>
                  </a:lnTo>
                  <a:lnTo>
                    <a:pt x="2898" y="36"/>
                  </a:lnTo>
                  <a:lnTo>
                    <a:pt x="2898" y="36"/>
                  </a:lnTo>
                  <a:lnTo>
                    <a:pt x="2898" y="34"/>
                  </a:lnTo>
                  <a:lnTo>
                    <a:pt x="2898" y="34"/>
                  </a:lnTo>
                  <a:lnTo>
                    <a:pt x="2896" y="34"/>
                  </a:lnTo>
                  <a:lnTo>
                    <a:pt x="2896" y="34"/>
                  </a:lnTo>
                  <a:lnTo>
                    <a:pt x="2892" y="34"/>
                  </a:lnTo>
                  <a:lnTo>
                    <a:pt x="2892" y="34"/>
                  </a:lnTo>
                  <a:lnTo>
                    <a:pt x="2892" y="34"/>
                  </a:lnTo>
                  <a:lnTo>
                    <a:pt x="2892" y="36"/>
                  </a:lnTo>
                  <a:lnTo>
                    <a:pt x="2892" y="36"/>
                  </a:lnTo>
                  <a:lnTo>
                    <a:pt x="2892" y="36"/>
                  </a:lnTo>
                  <a:lnTo>
                    <a:pt x="2892" y="36"/>
                  </a:lnTo>
                  <a:lnTo>
                    <a:pt x="2892" y="36"/>
                  </a:lnTo>
                  <a:lnTo>
                    <a:pt x="2890" y="36"/>
                  </a:lnTo>
                  <a:lnTo>
                    <a:pt x="2890" y="36"/>
                  </a:lnTo>
                  <a:lnTo>
                    <a:pt x="2888" y="36"/>
                  </a:lnTo>
                  <a:lnTo>
                    <a:pt x="2888" y="36"/>
                  </a:lnTo>
                  <a:lnTo>
                    <a:pt x="2886" y="36"/>
                  </a:lnTo>
                  <a:lnTo>
                    <a:pt x="2886" y="36"/>
                  </a:lnTo>
                  <a:lnTo>
                    <a:pt x="2884" y="36"/>
                  </a:lnTo>
                  <a:lnTo>
                    <a:pt x="2884" y="36"/>
                  </a:lnTo>
                  <a:lnTo>
                    <a:pt x="2878" y="36"/>
                  </a:lnTo>
                  <a:lnTo>
                    <a:pt x="2878" y="36"/>
                  </a:lnTo>
                  <a:lnTo>
                    <a:pt x="2874" y="34"/>
                  </a:lnTo>
                  <a:lnTo>
                    <a:pt x="2874" y="34"/>
                  </a:lnTo>
                  <a:lnTo>
                    <a:pt x="2872" y="34"/>
                  </a:lnTo>
                  <a:lnTo>
                    <a:pt x="2872" y="34"/>
                  </a:lnTo>
                  <a:lnTo>
                    <a:pt x="2870" y="34"/>
                  </a:lnTo>
                  <a:lnTo>
                    <a:pt x="2870" y="34"/>
                  </a:lnTo>
                  <a:lnTo>
                    <a:pt x="2866" y="34"/>
                  </a:lnTo>
                  <a:lnTo>
                    <a:pt x="2866" y="34"/>
                  </a:lnTo>
                  <a:lnTo>
                    <a:pt x="2864" y="34"/>
                  </a:lnTo>
                  <a:lnTo>
                    <a:pt x="2864" y="34"/>
                  </a:lnTo>
                  <a:lnTo>
                    <a:pt x="2862" y="34"/>
                  </a:lnTo>
                  <a:lnTo>
                    <a:pt x="2862" y="34"/>
                  </a:lnTo>
                  <a:lnTo>
                    <a:pt x="2862" y="34"/>
                  </a:lnTo>
                  <a:lnTo>
                    <a:pt x="2862" y="34"/>
                  </a:lnTo>
                  <a:lnTo>
                    <a:pt x="2860" y="34"/>
                  </a:lnTo>
                  <a:lnTo>
                    <a:pt x="2860" y="34"/>
                  </a:lnTo>
                  <a:lnTo>
                    <a:pt x="2860" y="34"/>
                  </a:lnTo>
                  <a:lnTo>
                    <a:pt x="2860" y="34"/>
                  </a:lnTo>
                  <a:lnTo>
                    <a:pt x="2858" y="34"/>
                  </a:lnTo>
                  <a:lnTo>
                    <a:pt x="2858" y="34"/>
                  </a:lnTo>
                  <a:lnTo>
                    <a:pt x="2858" y="36"/>
                  </a:lnTo>
                  <a:lnTo>
                    <a:pt x="2858" y="36"/>
                  </a:lnTo>
                  <a:lnTo>
                    <a:pt x="2858" y="36"/>
                  </a:lnTo>
                  <a:lnTo>
                    <a:pt x="2858" y="36"/>
                  </a:lnTo>
                  <a:lnTo>
                    <a:pt x="2858" y="36"/>
                  </a:lnTo>
                  <a:lnTo>
                    <a:pt x="2858" y="38"/>
                  </a:lnTo>
                  <a:lnTo>
                    <a:pt x="2858" y="38"/>
                  </a:lnTo>
                  <a:lnTo>
                    <a:pt x="2852" y="38"/>
                  </a:lnTo>
                  <a:lnTo>
                    <a:pt x="2852" y="38"/>
                  </a:lnTo>
                  <a:lnTo>
                    <a:pt x="2844" y="38"/>
                  </a:lnTo>
                  <a:lnTo>
                    <a:pt x="2844" y="38"/>
                  </a:lnTo>
                  <a:lnTo>
                    <a:pt x="2842" y="38"/>
                  </a:lnTo>
                  <a:lnTo>
                    <a:pt x="2842" y="38"/>
                  </a:lnTo>
                  <a:lnTo>
                    <a:pt x="2842" y="38"/>
                  </a:lnTo>
                  <a:lnTo>
                    <a:pt x="2842" y="38"/>
                  </a:lnTo>
                  <a:lnTo>
                    <a:pt x="2840" y="38"/>
                  </a:lnTo>
                  <a:lnTo>
                    <a:pt x="2840" y="38"/>
                  </a:lnTo>
                  <a:lnTo>
                    <a:pt x="2834" y="38"/>
                  </a:lnTo>
                  <a:lnTo>
                    <a:pt x="2834" y="38"/>
                  </a:lnTo>
                  <a:lnTo>
                    <a:pt x="2832" y="38"/>
                  </a:lnTo>
                  <a:lnTo>
                    <a:pt x="2832" y="38"/>
                  </a:lnTo>
                  <a:lnTo>
                    <a:pt x="2832" y="38"/>
                  </a:lnTo>
                  <a:lnTo>
                    <a:pt x="2832" y="38"/>
                  </a:lnTo>
                  <a:lnTo>
                    <a:pt x="2830" y="38"/>
                  </a:lnTo>
                  <a:lnTo>
                    <a:pt x="2830" y="38"/>
                  </a:lnTo>
                  <a:lnTo>
                    <a:pt x="2830" y="38"/>
                  </a:lnTo>
                  <a:lnTo>
                    <a:pt x="2830" y="38"/>
                  </a:lnTo>
                  <a:lnTo>
                    <a:pt x="2828" y="38"/>
                  </a:lnTo>
                  <a:lnTo>
                    <a:pt x="2828" y="38"/>
                  </a:lnTo>
                  <a:lnTo>
                    <a:pt x="2826" y="38"/>
                  </a:lnTo>
                  <a:lnTo>
                    <a:pt x="2826" y="38"/>
                  </a:lnTo>
                  <a:lnTo>
                    <a:pt x="2826" y="38"/>
                  </a:lnTo>
                  <a:lnTo>
                    <a:pt x="2826" y="38"/>
                  </a:lnTo>
                  <a:lnTo>
                    <a:pt x="2826" y="38"/>
                  </a:lnTo>
                  <a:lnTo>
                    <a:pt x="2826" y="38"/>
                  </a:lnTo>
                  <a:lnTo>
                    <a:pt x="2824" y="38"/>
                  </a:lnTo>
                  <a:lnTo>
                    <a:pt x="2824" y="38"/>
                  </a:lnTo>
                  <a:lnTo>
                    <a:pt x="2820" y="38"/>
                  </a:lnTo>
                  <a:lnTo>
                    <a:pt x="2816" y="38"/>
                  </a:lnTo>
                  <a:lnTo>
                    <a:pt x="2816" y="38"/>
                  </a:lnTo>
                  <a:lnTo>
                    <a:pt x="2814" y="38"/>
                  </a:lnTo>
                  <a:lnTo>
                    <a:pt x="2814" y="38"/>
                  </a:lnTo>
                  <a:lnTo>
                    <a:pt x="2806" y="38"/>
                  </a:lnTo>
                  <a:lnTo>
                    <a:pt x="2806" y="38"/>
                  </a:lnTo>
                  <a:lnTo>
                    <a:pt x="2804" y="38"/>
                  </a:lnTo>
                  <a:lnTo>
                    <a:pt x="2804" y="38"/>
                  </a:lnTo>
                  <a:lnTo>
                    <a:pt x="2796" y="38"/>
                  </a:lnTo>
                  <a:lnTo>
                    <a:pt x="2796" y="38"/>
                  </a:lnTo>
                  <a:lnTo>
                    <a:pt x="2794" y="38"/>
                  </a:lnTo>
                  <a:lnTo>
                    <a:pt x="2794" y="38"/>
                  </a:lnTo>
                  <a:lnTo>
                    <a:pt x="2792" y="38"/>
                  </a:lnTo>
                  <a:lnTo>
                    <a:pt x="2792" y="38"/>
                  </a:lnTo>
                  <a:lnTo>
                    <a:pt x="2792" y="38"/>
                  </a:lnTo>
                  <a:lnTo>
                    <a:pt x="2792" y="38"/>
                  </a:lnTo>
                  <a:lnTo>
                    <a:pt x="2790" y="38"/>
                  </a:lnTo>
                  <a:lnTo>
                    <a:pt x="2790" y="38"/>
                  </a:lnTo>
                  <a:lnTo>
                    <a:pt x="2790" y="38"/>
                  </a:lnTo>
                  <a:lnTo>
                    <a:pt x="2790" y="38"/>
                  </a:lnTo>
                  <a:lnTo>
                    <a:pt x="2786" y="38"/>
                  </a:lnTo>
                  <a:lnTo>
                    <a:pt x="2784" y="38"/>
                  </a:lnTo>
                  <a:lnTo>
                    <a:pt x="2784" y="38"/>
                  </a:lnTo>
                  <a:lnTo>
                    <a:pt x="2782" y="38"/>
                  </a:lnTo>
                  <a:lnTo>
                    <a:pt x="2782" y="38"/>
                  </a:lnTo>
                  <a:lnTo>
                    <a:pt x="2780" y="38"/>
                  </a:lnTo>
                  <a:lnTo>
                    <a:pt x="2780" y="38"/>
                  </a:lnTo>
                  <a:lnTo>
                    <a:pt x="2776" y="38"/>
                  </a:lnTo>
                  <a:lnTo>
                    <a:pt x="2776" y="38"/>
                  </a:lnTo>
                  <a:lnTo>
                    <a:pt x="2772" y="38"/>
                  </a:lnTo>
                  <a:lnTo>
                    <a:pt x="2772" y="38"/>
                  </a:lnTo>
                  <a:lnTo>
                    <a:pt x="2772" y="38"/>
                  </a:lnTo>
                  <a:lnTo>
                    <a:pt x="2772" y="38"/>
                  </a:lnTo>
                  <a:lnTo>
                    <a:pt x="2770" y="38"/>
                  </a:lnTo>
                  <a:lnTo>
                    <a:pt x="2770" y="38"/>
                  </a:lnTo>
                  <a:lnTo>
                    <a:pt x="2770" y="38"/>
                  </a:lnTo>
                  <a:lnTo>
                    <a:pt x="2770" y="38"/>
                  </a:lnTo>
                  <a:lnTo>
                    <a:pt x="2768" y="38"/>
                  </a:lnTo>
                  <a:lnTo>
                    <a:pt x="2768" y="38"/>
                  </a:lnTo>
                  <a:lnTo>
                    <a:pt x="2764" y="38"/>
                  </a:lnTo>
                  <a:lnTo>
                    <a:pt x="2764" y="38"/>
                  </a:lnTo>
                  <a:lnTo>
                    <a:pt x="2762" y="38"/>
                  </a:lnTo>
                  <a:lnTo>
                    <a:pt x="2762" y="38"/>
                  </a:lnTo>
                  <a:lnTo>
                    <a:pt x="2762" y="36"/>
                  </a:lnTo>
                  <a:lnTo>
                    <a:pt x="2762" y="36"/>
                  </a:lnTo>
                  <a:lnTo>
                    <a:pt x="2762" y="36"/>
                  </a:lnTo>
                  <a:lnTo>
                    <a:pt x="2762" y="36"/>
                  </a:lnTo>
                  <a:lnTo>
                    <a:pt x="2760" y="36"/>
                  </a:lnTo>
                  <a:lnTo>
                    <a:pt x="2760" y="36"/>
                  </a:lnTo>
                  <a:lnTo>
                    <a:pt x="2754" y="36"/>
                  </a:lnTo>
                  <a:lnTo>
                    <a:pt x="2754" y="36"/>
                  </a:lnTo>
                  <a:lnTo>
                    <a:pt x="2750" y="36"/>
                  </a:lnTo>
                  <a:lnTo>
                    <a:pt x="2750" y="36"/>
                  </a:lnTo>
                  <a:lnTo>
                    <a:pt x="2750" y="36"/>
                  </a:lnTo>
                  <a:lnTo>
                    <a:pt x="2750" y="36"/>
                  </a:lnTo>
                  <a:lnTo>
                    <a:pt x="2748" y="36"/>
                  </a:lnTo>
                  <a:lnTo>
                    <a:pt x="2748" y="36"/>
                  </a:lnTo>
                  <a:lnTo>
                    <a:pt x="2746" y="36"/>
                  </a:lnTo>
                  <a:lnTo>
                    <a:pt x="2746" y="36"/>
                  </a:lnTo>
                  <a:lnTo>
                    <a:pt x="2744" y="38"/>
                  </a:lnTo>
                  <a:lnTo>
                    <a:pt x="2744" y="38"/>
                  </a:lnTo>
                  <a:lnTo>
                    <a:pt x="2742" y="38"/>
                  </a:lnTo>
                  <a:lnTo>
                    <a:pt x="2738" y="38"/>
                  </a:lnTo>
                  <a:lnTo>
                    <a:pt x="2738" y="38"/>
                  </a:lnTo>
                  <a:lnTo>
                    <a:pt x="2738" y="38"/>
                  </a:lnTo>
                  <a:lnTo>
                    <a:pt x="2738" y="38"/>
                  </a:lnTo>
                  <a:lnTo>
                    <a:pt x="2736" y="38"/>
                  </a:lnTo>
                  <a:lnTo>
                    <a:pt x="2736" y="38"/>
                  </a:lnTo>
                  <a:lnTo>
                    <a:pt x="2728" y="38"/>
                  </a:lnTo>
                  <a:lnTo>
                    <a:pt x="2728" y="38"/>
                  </a:lnTo>
                  <a:lnTo>
                    <a:pt x="2724" y="38"/>
                  </a:lnTo>
                  <a:lnTo>
                    <a:pt x="2724" y="38"/>
                  </a:lnTo>
                  <a:lnTo>
                    <a:pt x="2720" y="36"/>
                  </a:lnTo>
                  <a:lnTo>
                    <a:pt x="2720" y="36"/>
                  </a:lnTo>
                  <a:lnTo>
                    <a:pt x="2720" y="36"/>
                  </a:lnTo>
                  <a:lnTo>
                    <a:pt x="2720" y="36"/>
                  </a:lnTo>
                  <a:lnTo>
                    <a:pt x="2716" y="38"/>
                  </a:lnTo>
                  <a:lnTo>
                    <a:pt x="2716" y="38"/>
                  </a:lnTo>
                  <a:lnTo>
                    <a:pt x="2712" y="38"/>
                  </a:lnTo>
                  <a:lnTo>
                    <a:pt x="2712" y="38"/>
                  </a:lnTo>
                  <a:lnTo>
                    <a:pt x="2710" y="38"/>
                  </a:lnTo>
                  <a:lnTo>
                    <a:pt x="2706" y="38"/>
                  </a:lnTo>
                  <a:lnTo>
                    <a:pt x="2706" y="38"/>
                  </a:lnTo>
                  <a:lnTo>
                    <a:pt x="2700" y="38"/>
                  </a:lnTo>
                  <a:lnTo>
                    <a:pt x="2700" y="38"/>
                  </a:lnTo>
                  <a:lnTo>
                    <a:pt x="2694" y="38"/>
                  </a:lnTo>
                  <a:lnTo>
                    <a:pt x="2694" y="38"/>
                  </a:lnTo>
                  <a:lnTo>
                    <a:pt x="2692" y="36"/>
                  </a:lnTo>
                  <a:lnTo>
                    <a:pt x="2692" y="36"/>
                  </a:lnTo>
                  <a:lnTo>
                    <a:pt x="2688" y="36"/>
                  </a:lnTo>
                  <a:lnTo>
                    <a:pt x="2688" y="36"/>
                  </a:lnTo>
                  <a:lnTo>
                    <a:pt x="2686" y="36"/>
                  </a:lnTo>
                  <a:lnTo>
                    <a:pt x="2686" y="36"/>
                  </a:lnTo>
                  <a:lnTo>
                    <a:pt x="2684" y="36"/>
                  </a:lnTo>
                  <a:lnTo>
                    <a:pt x="2684" y="36"/>
                  </a:lnTo>
                  <a:lnTo>
                    <a:pt x="2682" y="36"/>
                  </a:lnTo>
                  <a:lnTo>
                    <a:pt x="2682" y="36"/>
                  </a:lnTo>
                  <a:lnTo>
                    <a:pt x="2682" y="36"/>
                  </a:lnTo>
                  <a:lnTo>
                    <a:pt x="2682" y="36"/>
                  </a:lnTo>
                  <a:lnTo>
                    <a:pt x="2680" y="36"/>
                  </a:lnTo>
                  <a:lnTo>
                    <a:pt x="2680" y="36"/>
                  </a:lnTo>
                  <a:lnTo>
                    <a:pt x="2680" y="36"/>
                  </a:lnTo>
                  <a:lnTo>
                    <a:pt x="2680" y="36"/>
                  </a:lnTo>
                  <a:lnTo>
                    <a:pt x="2678" y="36"/>
                  </a:lnTo>
                  <a:lnTo>
                    <a:pt x="2678" y="36"/>
                  </a:lnTo>
                  <a:lnTo>
                    <a:pt x="2678" y="36"/>
                  </a:lnTo>
                  <a:lnTo>
                    <a:pt x="2678" y="36"/>
                  </a:lnTo>
                  <a:lnTo>
                    <a:pt x="2678" y="36"/>
                  </a:lnTo>
                  <a:lnTo>
                    <a:pt x="2678" y="36"/>
                  </a:lnTo>
                  <a:lnTo>
                    <a:pt x="2676" y="36"/>
                  </a:lnTo>
                  <a:lnTo>
                    <a:pt x="2676" y="36"/>
                  </a:lnTo>
                  <a:lnTo>
                    <a:pt x="2670" y="36"/>
                  </a:lnTo>
                  <a:lnTo>
                    <a:pt x="2670" y="36"/>
                  </a:lnTo>
                  <a:lnTo>
                    <a:pt x="2664" y="38"/>
                  </a:lnTo>
                  <a:lnTo>
                    <a:pt x="2664" y="38"/>
                  </a:lnTo>
                  <a:lnTo>
                    <a:pt x="2660" y="38"/>
                  </a:lnTo>
                  <a:lnTo>
                    <a:pt x="2660" y="38"/>
                  </a:lnTo>
                  <a:lnTo>
                    <a:pt x="2656" y="38"/>
                  </a:lnTo>
                  <a:lnTo>
                    <a:pt x="2656" y="38"/>
                  </a:lnTo>
                  <a:lnTo>
                    <a:pt x="2656" y="38"/>
                  </a:lnTo>
                  <a:lnTo>
                    <a:pt x="2656" y="38"/>
                  </a:lnTo>
                  <a:lnTo>
                    <a:pt x="2654" y="38"/>
                  </a:lnTo>
                  <a:lnTo>
                    <a:pt x="2654" y="38"/>
                  </a:lnTo>
                  <a:lnTo>
                    <a:pt x="2648" y="38"/>
                  </a:lnTo>
                  <a:lnTo>
                    <a:pt x="2648" y="38"/>
                  </a:lnTo>
                  <a:lnTo>
                    <a:pt x="2644" y="38"/>
                  </a:lnTo>
                  <a:lnTo>
                    <a:pt x="2644" y="38"/>
                  </a:lnTo>
                  <a:lnTo>
                    <a:pt x="2642" y="38"/>
                  </a:lnTo>
                  <a:lnTo>
                    <a:pt x="2642" y="38"/>
                  </a:lnTo>
                  <a:lnTo>
                    <a:pt x="2640" y="38"/>
                  </a:lnTo>
                  <a:lnTo>
                    <a:pt x="2640" y="38"/>
                  </a:lnTo>
                  <a:lnTo>
                    <a:pt x="2636" y="40"/>
                  </a:lnTo>
                  <a:lnTo>
                    <a:pt x="2636" y="40"/>
                  </a:lnTo>
                  <a:lnTo>
                    <a:pt x="2634" y="40"/>
                  </a:lnTo>
                  <a:lnTo>
                    <a:pt x="2634" y="40"/>
                  </a:lnTo>
                  <a:lnTo>
                    <a:pt x="2632" y="40"/>
                  </a:lnTo>
                  <a:lnTo>
                    <a:pt x="2632" y="40"/>
                  </a:lnTo>
                  <a:lnTo>
                    <a:pt x="2630" y="40"/>
                  </a:lnTo>
                  <a:lnTo>
                    <a:pt x="2630" y="40"/>
                  </a:lnTo>
                  <a:lnTo>
                    <a:pt x="2630" y="40"/>
                  </a:lnTo>
                  <a:lnTo>
                    <a:pt x="2630" y="40"/>
                  </a:lnTo>
                  <a:lnTo>
                    <a:pt x="2628" y="40"/>
                  </a:lnTo>
                  <a:lnTo>
                    <a:pt x="2628" y="40"/>
                  </a:lnTo>
                  <a:lnTo>
                    <a:pt x="2624" y="40"/>
                  </a:lnTo>
                  <a:lnTo>
                    <a:pt x="2624" y="40"/>
                  </a:lnTo>
                  <a:lnTo>
                    <a:pt x="2624" y="38"/>
                  </a:lnTo>
                  <a:lnTo>
                    <a:pt x="2624" y="38"/>
                  </a:lnTo>
                  <a:lnTo>
                    <a:pt x="2618" y="38"/>
                  </a:lnTo>
                  <a:lnTo>
                    <a:pt x="2618" y="38"/>
                  </a:lnTo>
                  <a:lnTo>
                    <a:pt x="2616" y="38"/>
                  </a:lnTo>
                  <a:lnTo>
                    <a:pt x="2616" y="38"/>
                  </a:lnTo>
                  <a:lnTo>
                    <a:pt x="2614" y="38"/>
                  </a:lnTo>
                  <a:lnTo>
                    <a:pt x="2614" y="38"/>
                  </a:lnTo>
                  <a:lnTo>
                    <a:pt x="2614" y="38"/>
                  </a:lnTo>
                  <a:lnTo>
                    <a:pt x="2614" y="38"/>
                  </a:lnTo>
                  <a:lnTo>
                    <a:pt x="2612" y="38"/>
                  </a:lnTo>
                  <a:lnTo>
                    <a:pt x="2612" y="38"/>
                  </a:lnTo>
                  <a:lnTo>
                    <a:pt x="2608" y="38"/>
                  </a:lnTo>
                  <a:lnTo>
                    <a:pt x="2608" y="38"/>
                  </a:lnTo>
                  <a:lnTo>
                    <a:pt x="2604" y="38"/>
                  </a:lnTo>
                  <a:lnTo>
                    <a:pt x="2604" y="38"/>
                  </a:lnTo>
                  <a:lnTo>
                    <a:pt x="2602" y="36"/>
                  </a:lnTo>
                  <a:lnTo>
                    <a:pt x="2602" y="36"/>
                  </a:lnTo>
                  <a:lnTo>
                    <a:pt x="2600" y="36"/>
                  </a:lnTo>
                  <a:lnTo>
                    <a:pt x="2600" y="36"/>
                  </a:lnTo>
                  <a:lnTo>
                    <a:pt x="2600" y="36"/>
                  </a:lnTo>
                  <a:lnTo>
                    <a:pt x="2600" y="36"/>
                  </a:lnTo>
                  <a:lnTo>
                    <a:pt x="2598" y="34"/>
                  </a:lnTo>
                  <a:lnTo>
                    <a:pt x="2598" y="34"/>
                  </a:lnTo>
                  <a:lnTo>
                    <a:pt x="2596" y="34"/>
                  </a:lnTo>
                  <a:lnTo>
                    <a:pt x="2596" y="34"/>
                  </a:lnTo>
                  <a:lnTo>
                    <a:pt x="2588" y="34"/>
                  </a:lnTo>
                  <a:lnTo>
                    <a:pt x="2588" y="34"/>
                  </a:lnTo>
                  <a:lnTo>
                    <a:pt x="2584" y="34"/>
                  </a:lnTo>
                  <a:lnTo>
                    <a:pt x="2584" y="34"/>
                  </a:lnTo>
                  <a:lnTo>
                    <a:pt x="2570" y="34"/>
                  </a:lnTo>
                  <a:lnTo>
                    <a:pt x="2570" y="34"/>
                  </a:lnTo>
                  <a:lnTo>
                    <a:pt x="2568" y="34"/>
                  </a:lnTo>
                  <a:lnTo>
                    <a:pt x="2568" y="34"/>
                  </a:lnTo>
                  <a:lnTo>
                    <a:pt x="2566" y="34"/>
                  </a:lnTo>
                  <a:lnTo>
                    <a:pt x="2566" y="34"/>
                  </a:lnTo>
                  <a:lnTo>
                    <a:pt x="2562" y="36"/>
                  </a:lnTo>
                  <a:lnTo>
                    <a:pt x="2562" y="36"/>
                  </a:lnTo>
                  <a:lnTo>
                    <a:pt x="2556" y="36"/>
                  </a:lnTo>
                  <a:lnTo>
                    <a:pt x="2556" y="36"/>
                  </a:lnTo>
                  <a:lnTo>
                    <a:pt x="2552" y="34"/>
                  </a:lnTo>
                  <a:lnTo>
                    <a:pt x="2552" y="34"/>
                  </a:lnTo>
                  <a:lnTo>
                    <a:pt x="2544" y="34"/>
                  </a:lnTo>
                  <a:lnTo>
                    <a:pt x="2544" y="34"/>
                  </a:lnTo>
                  <a:lnTo>
                    <a:pt x="2542" y="34"/>
                  </a:lnTo>
                  <a:lnTo>
                    <a:pt x="2542" y="34"/>
                  </a:lnTo>
                  <a:lnTo>
                    <a:pt x="2536" y="34"/>
                  </a:lnTo>
                  <a:lnTo>
                    <a:pt x="2536" y="34"/>
                  </a:lnTo>
                  <a:lnTo>
                    <a:pt x="2532" y="36"/>
                  </a:lnTo>
                  <a:lnTo>
                    <a:pt x="2532" y="36"/>
                  </a:lnTo>
                  <a:lnTo>
                    <a:pt x="2528" y="36"/>
                  </a:lnTo>
                  <a:lnTo>
                    <a:pt x="2528" y="36"/>
                  </a:lnTo>
                  <a:lnTo>
                    <a:pt x="2526" y="36"/>
                  </a:lnTo>
                  <a:lnTo>
                    <a:pt x="2526" y="36"/>
                  </a:lnTo>
                  <a:lnTo>
                    <a:pt x="2524" y="36"/>
                  </a:lnTo>
                  <a:lnTo>
                    <a:pt x="2524" y="36"/>
                  </a:lnTo>
                  <a:lnTo>
                    <a:pt x="2520" y="36"/>
                  </a:lnTo>
                  <a:lnTo>
                    <a:pt x="2520" y="36"/>
                  </a:lnTo>
                  <a:lnTo>
                    <a:pt x="2516" y="38"/>
                  </a:lnTo>
                  <a:lnTo>
                    <a:pt x="2516" y="38"/>
                  </a:lnTo>
                  <a:lnTo>
                    <a:pt x="2516" y="38"/>
                  </a:lnTo>
                  <a:lnTo>
                    <a:pt x="2516" y="38"/>
                  </a:lnTo>
                  <a:lnTo>
                    <a:pt x="2516" y="38"/>
                  </a:lnTo>
                  <a:lnTo>
                    <a:pt x="2516" y="38"/>
                  </a:lnTo>
                  <a:lnTo>
                    <a:pt x="2516" y="38"/>
                  </a:lnTo>
                  <a:lnTo>
                    <a:pt x="2516" y="38"/>
                  </a:lnTo>
                  <a:lnTo>
                    <a:pt x="2512" y="38"/>
                  </a:lnTo>
                  <a:lnTo>
                    <a:pt x="2512" y="38"/>
                  </a:lnTo>
                  <a:lnTo>
                    <a:pt x="2512" y="36"/>
                  </a:lnTo>
                  <a:lnTo>
                    <a:pt x="2512" y="36"/>
                  </a:lnTo>
                  <a:lnTo>
                    <a:pt x="2510" y="36"/>
                  </a:lnTo>
                  <a:lnTo>
                    <a:pt x="2510" y="36"/>
                  </a:lnTo>
                  <a:lnTo>
                    <a:pt x="2508" y="36"/>
                  </a:lnTo>
                  <a:lnTo>
                    <a:pt x="2508" y="36"/>
                  </a:lnTo>
                  <a:lnTo>
                    <a:pt x="2506" y="36"/>
                  </a:lnTo>
                  <a:lnTo>
                    <a:pt x="2506" y="36"/>
                  </a:lnTo>
                  <a:lnTo>
                    <a:pt x="2504" y="36"/>
                  </a:lnTo>
                  <a:lnTo>
                    <a:pt x="2504" y="36"/>
                  </a:lnTo>
                  <a:lnTo>
                    <a:pt x="2504" y="36"/>
                  </a:lnTo>
                  <a:lnTo>
                    <a:pt x="2504" y="36"/>
                  </a:lnTo>
                  <a:lnTo>
                    <a:pt x="2504" y="36"/>
                  </a:lnTo>
                  <a:lnTo>
                    <a:pt x="2504" y="36"/>
                  </a:lnTo>
                  <a:lnTo>
                    <a:pt x="2504" y="36"/>
                  </a:lnTo>
                  <a:lnTo>
                    <a:pt x="2504" y="36"/>
                  </a:lnTo>
                  <a:lnTo>
                    <a:pt x="2500" y="36"/>
                  </a:lnTo>
                  <a:lnTo>
                    <a:pt x="2500" y="36"/>
                  </a:lnTo>
                  <a:lnTo>
                    <a:pt x="2496" y="36"/>
                  </a:lnTo>
                  <a:lnTo>
                    <a:pt x="2496" y="36"/>
                  </a:lnTo>
                  <a:lnTo>
                    <a:pt x="2492" y="36"/>
                  </a:lnTo>
                  <a:lnTo>
                    <a:pt x="2492" y="36"/>
                  </a:lnTo>
                  <a:lnTo>
                    <a:pt x="2488" y="36"/>
                  </a:lnTo>
                  <a:lnTo>
                    <a:pt x="2488" y="36"/>
                  </a:lnTo>
                  <a:lnTo>
                    <a:pt x="2488" y="36"/>
                  </a:lnTo>
                  <a:lnTo>
                    <a:pt x="2488" y="36"/>
                  </a:lnTo>
                  <a:lnTo>
                    <a:pt x="2484" y="36"/>
                  </a:lnTo>
                  <a:lnTo>
                    <a:pt x="2484" y="36"/>
                  </a:lnTo>
                  <a:lnTo>
                    <a:pt x="2482" y="36"/>
                  </a:lnTo>
                  <a:lnTo>
                    <a:pt x="2482" y="36"/>
                  </a:lnTo>
                  <a:lnTo>
                    <a:pt x="2482" y="36"/>
                  </a:lnTo>
                  <a:lnTo>
                    <a:pt x="2482" y="36"/>
                  </a:lnTo>
                  <a:lnTo>
                    <a:pt x="2482" y="36"/>
                  </a:lnTo>
                  <a:lnTo>
                    <a:pt x="2482" y="36"/>
                  </a:lnTo>
                  <a:lnTo>
                    <a:pt x="2480" y="36"/>
                  </a:lnTo>
                  <a:lnTo>
                    <a:pt x="2480" y="36"/>
                  </a:lnTo>
                  <a:lnTo>
                    <a:pt x="2480" y="36"/>
                  </a:lnTo>
                  <a:lnTo>
                    <a:pt x="2480" y="36"/>
                  </a:lnTo>
                  <a:lnTo>
                    <a:pt x="2474" y="36"/>
                  </a:lnTo>
                  <a:lnTo>
                    <a:pt x="2474" y="36"/>
                  </a:lnTo>
                  <a:lnTo>
                    <a:pt x="2470" y="36"/>
                  </a:lnTo>
                  <a:lnTo>
                    <a:pt x="2470" y="36"/>
                  </a:lnTo>
                  <a:lnTo>
                    <a:pt x="2466" y="38"/>
                  </a:lnTo>
                  <a:lnTo>
                    <a:pt x="2466" y="38"/>
                  </a:lnTo>
                  <a:lnTo>
                    <a:pt x="2464" y="36"/>
                  </a:lnTo>
                  <a:lnTo>
                    <a:pt x="2464" y="36"/>
                  </a:lnTo>
                  <a:lnTo>
                    <a:pt x="2458" y="38"/>
                  </a:lnTo>
                  <a:lnTo>
                    <a:pt x="2458" y="38"/>
                  </a:lnTo>
                  <a:lnTo>
                    <a:pt x="2458" y="38"/>
                  </a:lnTo>
                  <a:lnTo>
                    <a:pt x="2458" y="38"/>
                  </a:lnTo>
                  <a:lnTo>
                    <a:pt x="2456" y="38"/>
                  </a:lnTo>
                  <a:lnTo>
                    <a:pt x="2456" y="38"/>
                  </a:lnTo>
                  <a:lnTo>
                    <a:pt x="2456" y="38"/>
                  </a:lnTo>
                  <a:lnTo>
                    <a:pt x="2456" y="38"/>
                  </a:lnTo>
                  <a:lnTo>
                    <a:pt x="2452" y="36"/>
                  </a:lnTo>
                  <a:lnTo>
                    <a:pt x="2452" y="36"/>
                  </a:lnTo>
                  <a:lnTo>
                    <a:pt x="2448" y="38"/>
                  </a:lnTo>
                  <a:lnTo>
                    <a:pt x="2448" y="38"/>
                  </a:lnTo>
                  <a:lnTo>
                    <a:pt x="2446" y="38"/>
                  </a:lnTo>
                  <a:lnTo>
                    <a:pt x="2446" y="38"/>
                  </a:lnTo>
                  <a:lnTo>
                    <a:pt x="2442" y="40"/>
                  </a:lnTo>
                  <a:lnTo>
                    <a:pt x="2442" y="40"/>
                  </a:lnTo>
                  <a:lnTo>
                    <a:pt x="2438" y="40"/>
                  </a:lnTo>
                  <a:lnTo>
                    <a:pt x="2438" y="40"/>
                  </a:lnTo>
                  <a:lnTo>
                    <a:pt x="2432" y="38"/>
                  </a:lnTo>
                  <a:lnTo>
                    <a:pt x="2432" y="38"/>
                  </a:lnTo>
                  <a:lnTo>
                    <a:pt x="2432" y="38"/>
                  </a:lnTo>
                  <a:lnTo>
                    <a:pt x="2432" y="38"/>
                  </a:lnTo>
                  <a:lnTo>
                    <a:pt x="2430" y="36"/>
                  </a:lnTo>
                  <a:lnTo>
                    <a:pt x="2430" y="36"/>
                  </a:lnTo>
                  <a:lnTo>
                    <a:pt x="2428" y="36"/>
                  </a:lnTo>
                  <a:lnTo>
                    <a:pt x="2428" y="36"/>
                  </a:lnTo>
                  <a:lnTo>
                    <a:pt x="2424" y="34"/>
                  </a:lnTo>
                  <a:lnTo>
                    <a:pt x="2424" y="34"/>
                  </a:lnTo>
                  <a:lnTo>
                    <a:pt x="2420" y="34"/>
                  </a:lnTo>
                  <a:lnTo>
                    <a:pt x="2420" y="34"/>
                  </a:lnTo>
                  <a:lnTo>
                    <a:pt x="2416" y="36"/>
                  </a:lnTo>
                  <a:lnTo>
                    <a:pt x="2416" y="36"/>
                  </a:lnTo>
                  <a:lnTo>
                    <a:pt x="2414" y="36"/>
                  </a:lnTo>
                  <a:lnTo>
                    <a:pt x="2414" y="36"/>
                  </a:lnTo>
                  <a:lnTo>
                    <a:pt x="2412" y="36"/>
                  </a:lnTo>
                  <a:lnTo>
                    <a:pt x="2412" y="36"/>
                  </a:lnTo>
                  <a:lnTo>
                    <a:pt x="2408" y="36"/>
                  </a:lnTo>
                  <a:lnTo>
                    <a:pt x="2408" y="36"/>
                  </a:lnTo>
                  <a:lnTo>
                    <a:pt x="2406" y="36"/>
                  </a:lnTo>
                  <a:lnTo>
                    <a:pt x="2406" y="36"/>
                  </a:lnTo>
                  <a:lnTo>
                    <a:pt x="2402" y="36"/>
                  </a:lnTo>
                  <a:lnTo>
                    <a:pt x="2402" y="36"/>
                  </a:lnTo>
                  <a:lnTo>
                    <a:pt x="2402" y="38"/>
                  </a:lnTo>
                  <a:lnTo>
                    <a:pt x="2402" y="38"/>
                  </a:lnTo>
                  <a:lnTo>
                    <a:pt x="2402" y="38"/>
                  </a:lnTo>
                  <a:lnTo>
                    <a:pt x="2402" y="38"/>
                  </a:lnTo>
                  <a:lnTo>
                    <a:pt x="2402" y="38"/>
                  </a:lnTo>
                  <a:lnTo>
                    <a:pt x="2402" y="38"/>
                  </a:lnTo>
                  <a:lnTo>
                    <a:pt x="2400" y="38"/>
                  </a:lnTo>
                  <a:lnTo>
                    <a:pt x="2400" y="38"/>
                  </a:lnTo>
                  <a:lnTo>
                    <a:pt x="2400" y="38"/>
                  </a:lnTo>
                  <a:lnTo>
                    <a:pt x="2400" y="38"/>
                  </a:lnTo>
                  <a:lnTo>
                    <a:pt x="2400" y="38"/>
                  </a:lnTo>
                  <a:lnTo>
                    <a:pt x="2400" y="38"/>
                  </a:lnTo>
                  <a:lnTo>
                    <a:pt x="2398" y="38"/>
                  </a:lnTo>
                  <a:lnTo>
                    <a:pt x="2398" y="38"/>
                  </a:lnTo>
                  <a:lnTo>
                    <a:pt x="2396" y="36"/>
                  </a:lnTo>
                  <a:lnTo>
                    <a:pt x="2396" y="36"/>
                  </a:lnTo>
                  <a:lnTo>
                    <a:pt x="2394" y="36"/>
                  </a:lnTo>
                  <a:lnTo>
                    <a:pt x="2394" y="36"/>
                  </a:lnTo>
                  <a:lnTo>
                    <a:pt x="2392" y="36"/>
                  </a:lnTo>
                  <a:lnTo>
                    <a:pt x="2392" y="36"/>
                  </a:lnTo>
                  <a:lnTo>
                    <a:pt x="2388" y="36"/>
                  </a:lnTo>
                  <a:lnTo>
                    <a:pt x="2388" y="36"/>
                  </a:lnTo>
                  <a:lnTo>
                    <a:pt x="2384" y="34"/>
                  </a:lnTo>
                  <a:lnTo>
                    <a:pt x="2384" y="34"/>
                  </a:lnTo>
                  <a:lnTo>
                    <a:pt x="2380" y="36"/>
                  </a:lnTo>
                  <a:lnTo>
                    <a:pt x="2380" y="36"/>
                  </a:lnTo>
                  <a:lnTo>
                    <a:pt x="2374" y="36"/>
                  </a:lnTo>
                  <a:lnTo>
                    <a:pt x="2374" y="36"/>
                  </a:lnTo>
                  <a:lnTo>
                    <a:pt x="2372" y="38"/>
                  </a:lnTo>
                  <a:lnTo>
                    <a:pt x="2372" y="38"/>
                  </a:lnTo>
                  <a:lnTo>
                    <a:pt x="2368" y="38"/>
                  </a:lnTo>
                  <a:lnTo>
                    <a:pt x="2368" y="38"/>
                  </a:lnTo>
                  <a:lnTo>
                    <a:pt x="2366" y="38"/>
                  </a:lnTo>
                  <a:lnTo>
                    <a:pt x="2366" y="38"/>
                  </a:lnTo>
                  <a:lnTo>
                    <a:pt x="2366" y="38"/>
                  </a:lnTo>
                  <a:lnTo>
                    <a:pt x="2366" y="38"/>
                  </a:lnTo>
                  <a:lnTo>
                    <a:pt x="2364" y="36"/>
                  </a:lnTo>
                  <a:lnTo>
                    <a:pt x="2364" y="36"/>
                  </a:lnTo>
                  <a:lnTo>
                    <a:pt x="2356" y="36"/>
                  </a:lnTo>
                  <a:lnTo>
                    <a:pt x="2356" y="36"/>
                  </a:lnTo>
                  <a:lnTo>
                    <a:pt x="2354" y="34"/>
                  </a:lnTo>
                  <a:lnTo>
                    <a:pt x="2354" y="34"/>
                  </a:lnTo>
                  <a:lnTo>
                    <a:pt x="2352" y="34"/>
                  </a:lnTo>
                  <a:lnTo>
                    <a:pt x="2352" y="34"/>
                  </a:lnTo>
                  <a:lnTo>
                    <a:pt x="2350" y="34"/>
                  </a:lnTo>
                  <a:lnTo>
                    <a:pt x="2350" y="34"/>
                  </a:lnTo>
                  <a:lnTo>
                    <a:pt x="2344" y="34"/>
                  </a:lnTo>
                  <a:lnTo>
                    <a:pt x="2344" y="34"/>
                  </a:lnTo>
                  <a:lnTo>
                    <a:pt x="2342" y="36"/>
                  </a:lnTo>
                  <a:lnTo>
                    <a:pt x="2342" y="36"/>
                  </a:lnTo>
                  <a:lnTo>
                    <a:pt x="2338" y="36"/>
                  </a:lnTo>
                  <a:lnTo>
                    <a:pt x="2338" y="36"/>
                  </a:lnTo>
                  <a:lnTo>
                    <a:pt x="2334" y="38"/>
                  </a:lnTo>
                  <a:lnTo>
                    <a:pt x="2334" y="38"/>
                  </a:lnTo>
                  <a:lnTo>
                    <a:pt x="2328" y="36"/>
                  </a:lnTo>
                  <a:lnTo>
                    <a:pt x="2328" y="36"/>
                  </a:lnTo>
                  <a:lnTo>
                    <a:pt x="2328" y="36"/>
                  </a:lnTo>
                  <a:lnTo>
                    <a:pt x="2328" y="36"/>
                  </a:lnTo>
                  <a:lnTo>
                    <a:pt x="2326" y="36"/>
                  </a:lnTo>
                  <a:lnTo>
                    <a:pt x="2326" y="36"/>
                  </a:lnTo>
                  <a:lnTo>
                    <a:pt x="2324" y="34"/>
                  </a:lnTo>
                  <a:lnTo>
                    <a:pt x="2324" y="34"/>
                  </a:lnTo>
                  <a:lnTo>
                    <a:pt x="2320" y="34"/>
                  </a:lnTo>
                  <a:lnTo>
                    <a:pt x="2320" y="34"/>
                  </a:lnTo>
                  <a:lnTo>
                    <a:pt x="2318" y="34"/>
                  </a:lnTo>
                  <a:lnTo>
                    <a:pt x="2318" y="34"/>
                  </a:lnTo>
                  <a:lnTo>
                    <a:pt x="2312" y="34"/>
                  </a:lnTo>
                  <a:lnTo>
                    <a:pt x="2312" y="34"/>
                  </a:lnTo>
                  <a:lnTo>
                    <a:pt x="2306" y="34"/>
                  </a:lnTo>
                  <a:lnTo>
                    <a:pt x="2306" y="34"/>
                  </a:lnTo>
                  <a:lnTo>
                    <a:pt x="2300" y="34"/>
                  </a:lnTo>
                  <a:lnTo>
                    <a:pt x="2300" y="34"/>
                  </a:lnTo>
                  <a:lnTo>
                    <a:pt x="2294" y="36"/>
                  </a:lnTo>
                  <a:lnTo>
                    <a:pt x="2294" y="36"/>
                  </a:lnTo>
                  <a:lnTo>
                    <a:pt x="2294" y="36"/>
                  </a:lnTo>
                  <a:lnTo>
                    <a:pt x="2294" y="36"/>
                  </a:lnTo>
                  <a:lnTo>
                    <a:pt x="2292" y="36"/>
                  </a:lnTo>
                  <a:lnTo>
                    <a:pt x="2292" y="36"/>
                  </a:lnTo>
                  <a:lnTo>
                    <a:pt x="2290" y="34"/>
                  </a:lnTo>
                  <a:lnTo>
                    <a:pt x="2290" y="34"/>
                  </a:lnTo>
                  <a:lnTo>
                    <a:pt x="2286" y="34"/>
                  </a:lnTo>
                  <a:lnTo>
                    <a:pt x="2286" y="34"/>
                  </a:lnTo>
                  <a:lnTo>
                    <a:pt x="2284" y="34"/>
                  </a:lnTo>
                  <a:lnTo>
                    <a:pt x="2284" y="34"/>
                  </a:lnTo>
                  <a:lnTo>
                    <a:pt x="2282" y="32"/>
                  </a:lnTo>
                  <a:lnTo>
                    <a:pt x="2282" y="32"/>
                  </a:lnTo>
                  <a:lnTo>
                    <a:pt x="2276" y="34"/>
                  </a:lnTo>
                  <a:lnTo>
                    <a:pt x="2276" y="34"/>
                  </a:lnTo>
                  <a:lnTo>
                    <a:pt x="2272" y="36"/>
                  </a:lnTo>
                  <a:lnTo>
                    <a:pt x="2272" y="36"/>
                  </a:lnTo>
                  <a:lnTo>
                    <a:pt x="2262" y="36"/>
                  </a:lnTo>
                  <a:lnTo>
                    <a:pt x="2262" y="36"/>
                  </a:lnTo>
                  <a:lnTo>
                    <a:pt x="2258" y="34"/>
                  </a:lnTo>
                  <a:lnTo>
                    <a:pt x="2258" y="34"/>
                  </a:lnTo>
                  <a:lnTo>
                    <a:pt x="2254" y="36"/>
                  </a:lnTo>
                  <a:lnTo>
                    <a:pt x="2254" y="36"/>
                  </a:lnTo>
                  <a:lnTo>
                    <a:pt x="2252" y="36"/>
                  </a:lnTo>
                  <a:lnTo>
                    <a:pt x="2248" y="34"/>
                  </a:lnTo>
                  <a:lnTo>
                    <a:pt x="2248" y="34"/>
                  </a:lnTo>
                  <a:lnTo>
                    <a:pt x="2244" y="34"/>
                  </a:lnTo>
                  <a:lnTo>
                    <a:pt x="2244" y="34"/>
                  </a:lnTo>
                  <a:lnTo>
                    <a:pt x="2244" y="34"/>
                  </a:lnTo>
                  <a:lnTo>
                    <a:pt x="2244" y="34"/>
                  </a:lnTo>
                  <a:lnTo>
                    <a:pt x="2242" y="34"/>
                  </a:lnTo>
                  <a:lnTo>
                    <a:pt x="2242" y="34"/>
                  </a:lnTo>
                  <a:lnTo>
                    <a:pt x="2238" y="36"/>
                  </a:lnTo>
                  <a:lnTo>
                    <a:pt x="2238" y="36"/>
                  </a:lnTo>
                  <a:lnTo>
                    <a:pt x="2238" y="36"/>
                  </a:lnTo>
                  <a:lnTo>
                    <a:pt x="2238" y="36"/>
                  </a:lnTo>
                  <a:lnTo>
                    <a:pt x="2234" y="36"/>
                  </a:lnTo>
                  <a:lnTo>
                    <a:pt x="2234" y="36"/>
                  </a:lnTo>
                  <a:lnTo>
                    <a:pt x="2234" y="36"/>
                  </a:lnTo>
                  <a:lnTo>
                    <a:pt x="2234" y="36"/>
                  </a:lnTo>
                  <a:lnTo>
                    <a:pt x="2234" y="36"/>
                  </a:lnTo>
                  <a:lnTo>
                    <a:pt x="2234" y="36"/>
                  </a:lnTo>
                  <a:lnTo>
                    <a:pt x="2226" y="38"/>
                  </a:lnTo>
                  <a:lnTo>
                    <a:pt x="2226" y="38"/>
                  </a:lnTo>
                  <a:lnTo>
                    <a:pt x="2218" y="38"/>
                  </a:lnTo>
                  <a:lnTo>
                    <a:pt x="2218" y="38"/>
                  </a:lnTo>
                  <a:lnTo>
                    <a:pt x="2216" y="40"/>
                  </a:lnTo>
                  <a:lnTo>
                    <a:pt x="2216" y="40"/>
                  </a:lnTo>
                  <a:lnTo>
                    <a:pt x="2212" y="40"/>
                  </a:lnTo>
                  <a:lnTo>
                    <a:pt x="2212" y="40"/>
                  </a:lnTo>
                  <a:lnTo>
                    <a:pt x="2210" y="38"/>
                  </a:lnTo>
                  <a:lnTo>
                    <a:pt x="2210" y="38"/>
                  </a:lnTo>
                  <a:lnTo>
                    <a:pt x="2208" y="36"/>
                  </a:lnTo>
                  <a:lnTo>
                    <a:pt x="2208" y="36"/>
                  </a:lnTo>
                  <a:lnTo>
                    <a:pt x="2204" y="36"/>
                  </a:lnTo>
                  <a:lnTo>
                    <a:pt x="2200" y="36"/>
                  </a:lnTo>
                  <a:lnTo>
                    <a:pt x="2200" y="36"/>
                  </a:lnTo>
                  <a:lnTo>
                    <a:pt x="2194" y="36"/>
                  </a:lnTo>
                  <a:lnTo>
                    <a:pt x="2194" y="36"/>
                  </a:lnTo>
                  <a:lnTo>
                    <a:pt x="2194" y="36"/>
                  </a:lnTo>
                  <a:lnTo>
                    <a:pt x="2194" y="36"/>
                  </a:lnTo>
                  <a:lnTo>
                    <a:pt x="2190" y="36"/>
                  </a:lnTo>
                  <a:lnTo>
                    <a:pt x="2190" y="36"/>
                  </a:lnTo>
                  <a:lnTo>
                    <a:pt x="2186" y="36"/>
                  </a:lnTo>
                  <a:lnTo>
                    <a:pt x="2186" y="36"/>
                  </a:lnTo>
                  <a:lnTo>
                    <a:pt x="2184" y="36"/>
                  </a:lnTo>
                  <a:lnTo>
                    <a:pt x="2184" y="36"/>
                  </a:lnTo>
                  <a:lnTo>
                    <a:pt x="2178" y="36"/>
                  </a:lnTo>
                  <a:lnTo>
                    <a:pt x="2178" y="36"/>
                  </a:lnTo>
                  <a:lnTo>
                    <a:pt x="2170" y="36"/>
                  </a:lnTo>
                  <a:lnTo>
                    <a:pt x="2170" y="36"/>
                  </a:lnTo>
                  <a:lnTo>
                    <a:pt x="2168" y="38"/>
                  </a:lnTo>
                  <a:lnTo>
                    <a:pt x="2168" y="38"/>
                  </a:lnTo>
                  <a:lnTo>
                    <a:pt x="2164" y="38"/>
                  </a:lnTo>
                  <a:lnTo>
                    <a:pt x="2164" y="38"/>
                  </a:lnTo>
                  <a:lnTo>
                    <a:pt x="2162" y="38"/>
                  </a:lnTo>
                  <a:lnTo>
                    <a:pt x="2162" y="38"/>
                  </a:lnTo>
                  <a:lnTo>
                    <a:pt x="2158" y="38"/>
                  </a:lnTo>
                  <a:lnTo>
                    <a:pt x="2158" y="38"/>
                  </a:lnTo>
                  <a:lnTo>
                    <a:pt x="2154" y="36"/>
                  </a:lnTo>
                  <a:lnTo>
                    <a:pt x="2154" y="36"/>
                  </a:lnTo>
                  <a:lnTo>
                    <a:pt x="2148" y="38"/>
                  </a:lnTo>
                  <a:lnTo>
                    <a:pt x="2148" y="38"/>
                  </a:lnTo>
                  <a:lnTo>
                    <a:pt x="2144" y="36"/>
                  </a:lnTo>
                  <a:lnTo>
                    <a:pt x="2144" y="36"/>
                  </a:lnTo>
                  <a:lnTo>
                    <a:pt x="2140" y="36"/>
                  </a:lnTo>
                  <a:lnTo>
                    <a:pt x="2140" y="36"/>
                  </a:lnTo>
                  <a:lnTo>
                    <a:pt x="2130" y="36"/>
                  </a:lnTo>
                  <a:lnTo>
                    <a:pt x="2130" y="36"/>
                  </a:lnTo>
                  <a:lnTo>
                    <a:pt x="2128" y="36"/>
                  </a:lnTo>
                  <a:lnTo>
                    <a:pt x="2128" y="36"/>
                  </a:lnTo>
                  <a:lnTo>
                    <a:pt x="2124" y="36"/>
                  </a:lnTo>
                  <a:lnTo>
                    <a:pt x="2118" y="36"/>
                  </a:lnTo>
                  <a:lnTo>
                    <a:pt x="2118" y="36"/>
                  </a:lnTo>
                  <a:lnTo>
                    <a:pt x="2114" y="36"/>
                  </a:lnTo>
                  <a:lnTo>
                    <a:pt x="2110" y="38"/>
                  </a:lnTo>
                  <a:lnTo>
                    <a:pt x="2110" y="38"/>
                  </a:lnTo>
                  <a:lnTo>
                    <a:pt x="2102" y="38"/>
                  </a:lnTo>
                  <a:lnTo>
                    <a:pt x="2102" y="38"/>
                  </a:lnTo>
                  <a:lnTo>
                    <a:pt x="2100" y="36"/>
                  </a:lnTo>
                  <a:lnTo>
                    <a:pt x="2100" y="36"/>
                  </a:lnTo>
                  <a:lnTo>
                    <a:pt x="2096" y="36"/>
                  </a:lnTo>
                  <a:lnTo>
                    <a:pt x="2092" y="36"/>
                  </a:lnTo>
                  <a:lnTo>
                    <a:pt x="2092" y="36"/>
                  </a:lnTo>
                  <a:lnTo>
                    <a:pt x="2090" y="38"/>
                  </a:lnTo>
                  <a:lnTo>
                    <a:pt x="2090" y="38"/>
                  </a:lnTo>
                  <a:lnTo>
                    <a:pt x="2088" y="38"/>
                  </a:lnTo>
                  <a:lnTo>
                    <a:pt x="2088" y="38"/>
                  </a:lnTo>
                  <a:lnTo>
                    <a:pt x="2082" y="38"/>
                  </a:lnTo>
                  <a:lnTo>
                    <a:pt x="2082" y="38"/>
                  </a:lnTo>
                  <a:lnTo>
                    <a:pt x="2078" y="40"/>
                  </a:lnTo>
                  <a:lnTo>
                    <a:pt x="2078" y="40"/>
                  </a:lnTo>
                  <a:lnTo>
                    <a:pt x="2078" y="40"/>
                  </a:lnTo>
                  <a:lnTo>
                    <a:pt x="2078" y="40"/>
                  </a:lnTo>
                  <a:lnTo>
                    <a:pt x="2074" y="40"/>
                  </a:lnTo>
                  <a:lnTo>
                    <a:pt x="2074" y="40"/>
                  </a:lnTo>
                  <a:lnTo>
                    <a:pt x="2074" y="40"/>
                  </a:lnTo>
                  <a:lnTo>
                    <a:pt x="2074" y="40"/>
                  </a:lnTo>
                  <a:lnTo>
                    <a:pt x="2074" y="40"/>
                  </a:lnTo>
                  <a:lnTo>
                    <a:pt x="2074" y="40"/>
                  </a:lnTo>
                  <a:lnTo>
                    <a:pt x="2072" y="40"/>
                  </a:lnTo>
                  <a:lnTo>
                    <a:pt x="2072" y="40"/>
                  </a:lnTo>
                  <a:lnTo>
                    <a:pt x="2068" y="40"/>
                  </a:lnTo>
                  <a:lnTo>
                    <a:pt x="2068" y="40"/>
                  </a:lnTo>
                  <a:lnTo>
                    <a:pt x="2062" y="40"/>
                  </a:lnTo>
                  <a:lnTo>
                    <a:pt x="2058" y="38"/>
                  </a:lnTo>
                  <a:lnTo>
                    <a:pt x="2058" y="38"/>
                  </a:lnTo>
                  <a:lnTo>
                    <a:pt x="2052" y="38"/>
                  </a:lnTo>
                  <a:lnTo>
                    <a:pt x="2052" y="38"/>
                  </a:lnTo>
                  <a:lnTo>
                    <a:pt x="2046" y="40"/>
                  </a:lnTo>
                  <a:lnTo>
                    <a:pt x="2042" y="40"/>
                  </a:lnTo>
                  <a:lnTo>
                    <a:pt x="2042" y="40"/>
                  </a:lnTo>
                  <a:lnTo>
                    <a:pt x="2040" y="40"/>
                  </a:lnTo>
                  <a:lnTo>
                    <a:pt x="2040" y="40"/>
                  </a:lnTo>
                  <a:lnTo>
                    <a:pt x="2036" y="40"/>
                  </a:lnTo>
                  <a:lnTo>
                    <a:pt x="2036" y="40"/>
                  </a:lnTo>
                  <a:lnTo>
                    <a:pt x="2030" y="40"/>
                  </a:lnTo>
                  <a:lnTo>
                    <a:pt x="2030" y="40"/>
                  </a:lnTo>
                  <a:lnTo>
                    <a:pt x="2024" y="40"/>
                  </a:lnTo>
                  <a:lnTo>
                    <a:pt x="2024" y="40"/>
                  </a:lnTo>
                  <a:lnTo>
                    <a:pt x="2020" y="40"/>
                  </a:lnTo>
                  <a:lnTo>
                    <a:pt x="2020" y="40"/>
                  </a:lnTo>
                  <a:lnTo>
                    <a:pt x="2018" y="40"/>
                  </a:lnTo>
                  <a:lnTo>
                    <a:pt x="2018" y="40"/>
                  </a:lnTo>
                  <a:lnTo>
                    <a:pt x="2016" y="40"/>
                  </a:lnTo>
                  <a:lnTo>
                    <a:pt x="2016" y="40"/>
                  </a:lnTo>
                  <a:lnTo>
                    <a:pt x="2016" y="40"/>
                  </a:lnTo>
                  <a:lnTo>
                    <a:pt x="2016" y="40"/>
                  </a:lnTo>
                  <a:lnTo>
                    <a:pt x="2016" y="38"/>
                  </a:lnTo>
                  <a:lnTo>
                    <a:pt x="2016" y="38"/>
                  </a:lnTo>
                  <a:lnTo>
                    <a:pt x="2010" y="40"/>
                  </a:lnTo>
                  <a:lnTo>
                    <a:pt x="2010" y="40"/>
                  </a:lnTo>
                  <a:lnTo>
                    <a:pt x="2010" y="40"/>
                  </a:lnTo>
                  <a:lnTo>
                    <a:pt x="2010" y="40"/>
                  </a:lnTo>
                  <a:lnTo>
                    <a:pt x="2008" y="40"/>
                  </a:lnTo>
                  <a:lnTo>
                    <a:pt x="2008" y="40"/>
                  </a:lnTo>
                  <a:lnTo>
                    <a:pt x="2006" y="40"/>
                  </a:lnTo>
                  <a:lnTo>
                    <a:pt x="2006" y="40"/>
                  </a:lnTo>
                  <a:lnTo>
                    <a:pt x="2000" y="40"/>
                  </a:lnTo>
                  <a:lnTo>
                    <a:pt x="2000" y="40"/>
                  </a:lnTo>
                  <a:lnTo>
                    <a:pt x="1998" y="40"/>
                  </a:lnTo>
                  <a:lnTo>
                    <a:pt x="1998" y="40"/>
                  </a:lnTo>
                  <a:lnTo>
                    <a:pt x="1996" y="40"/>
                  </a:lnTo>
                  <a:lnTo>
                    <a:pt x="1996" y="40"/>
                  </a:lnTo>
                  <a:lnTo>
                    <a:pt x="1994" y="40"/>
                  </a:lnTo>
                  <a:lnTo>
                    <a:pt x="1994" y="40"/>
                  </a:lnTo>
                  <a:lnTo>
                    <a:pt x="1988" y="38"/>
                  </a:lnTo>
                  <a:lnTo>
                    <a:pt x="1988" y="38"/>
                  </a:lnTo>
                  <a:lnTo>
                    <a:pt x="1984" y="38"/>
                  </a:lnTo>
                  <a:lnTo>
                    <a:pt x="1984" y="38"/>
                  </a:lnTo>
                  <a:lnTo>
                    <a:pt x="1976" y="38"/>
                  </a:lnTo>
                  <a:lnTo>
                    <a:pt x="1976" y="38"/>
                  </a:lnTo>
                  <a:lnTo>
                    <a:pt x="1972" y="38"/>
                  </a:lnTo>
                  <a:lnTo>
                    <a:pt x="1972" y="38"/>
                  </a:lnTo>
                  <a:lnTo>
                    <a:pt x="1968" y="40"/>
                  </a:lnTo>
                  <a:lnTo>
                    <a:pt x="1968" y="40"/>
                  </a:lnTo>
                  <a:lnTo>
                    <a:pt x="1964" y="40"/>
                  </a:lnTo>
                  <a:lnTo>
                    <a:pt x="1964" y="40"/>
                  </a:lnTo>
                  <a:lnTo>
                    <a:pt x="1960" y="40"/>
                  </a:lnTo>
                  <a:lnTo>
                    <a:pt x="1960" y="40"/>
                  </a:lnTo>
                  <a:lnTo>
                    <a:pt x="1958" y="40"/>
                  </a:lnTo>
                  <a:lnTo>
                    <a:pt x="1958" y="40"/>
                  </a:lnTo>
                  <a:lnTo>
                    <a:pt x="1950" y="40"/>
                  </a:lnTo>
                  <a:lnTo>
                    <a:pt x="1950" y="40"/>
                  </a:lnTo>
                  <a:lnTo>
                    <a:pt x="1948" y="40"/>
                  </a:lnTo>
                  <a:lnTo>
                    <a:pt x="1948" y="40"/>
                  </a:lnTo>
                  <a:lnTo>
                    <a:pt x="1948" y="40"/>
                  </a:lnTo>
                  <a:lnTo>
                    <a:pt x="1948" y="40"/>
                  </a:lnTo>
                  <a:lnTo>
                    <a:pt x="1948" y="40"/>
                  </a:lnTo>
                  <a:lnTo>
                    <a:pt x="1948" y="40"/>
                  </a:lnTo>
                  <a:lnTo>
                    <a:pt x="1948" y="40"/>
                  </a:lnTo>
                  <a:lnTo>
                    <a:pt x="1948" y="40"/>
                  </a:lnTo>
                  <a:lnTo>
                    <a:pt x="1946" y="40"/>
                  </a:lnTo>
                  <a:lnTo>
                    <a:pt x="1946" y="40"/>
                  </a:lnTo>
                  <a:lnTo>
                    <a:pt x="1944" y="40"/>
                  </a:lnTo>
                  <a:lnTo>
                    <a:pt x="1944" y="40"/>
                  </a:lnTo>
                  <a:lnTo>
                    <a:pt x="1944" y="40"/>
                  </a:lnTo>
                  <a:lnTo>
                    <a:pt x="1944" y="40"/>
                  </a:lnTo>
                  <a:lnTo>
                    <a:pt x="1944" y="40"/>
                  </a:lnTo>
                  <a:lnTo>
                    <a:pt x="1944" y="40"/>
                  </a:lnTo>
                  <a:lnTo>
                    <a:pt x="1942" y="40"/>
                  </a:lnTo>
                  <a:lnTo>
                    <a:pt x="1942" y="40"/>
                  </a:lnTo>
                  <a:lnTo>
                    <a:pt x="1942" y="40"/>
                  </a:lnTo>
                  <a:lnTo>
                    <a:pt x="1942" y="40"/>
                  </a:lnTo>
                  <a:lnTo>
                    <a:pt x="1934" y="40"/>
                  </a:lnTo>
                  <a:lnTo>
                    <a:pt x="1934" y="40"/>
                  </a:lnTo>
                  <a:lnTo>
                    <a:pt x="1932" y="40"/>
                  </a:lnTo>
                  <a:lnTo>
                    <a:pt x="1932" y="40"/>
                  </a:lnTo>
                  <a:lnTo>
                    <a:pt x="1932" y="40"/>
                  </a:lnTo>
                  <a:lnTo>
                    <a:pt x="1932" y="40"/>
                  </a:lnTo>
                  <a:lnTo>
                    <a:pt x="1932" y="40"/>
                  </a:lnTo>
                  <a:lnTo>
                    <a:pt x="1928" y="40"/>
                  </a:lnTo>
                  <a:lnTo>
                    <a:pt x="1924" y="40"/>
                  </a:lnTo>
                  <a:lnTo>
                    <a:pt x="1924" y="40"/>
                  </a:lnTo>
                  <a:lnTo>
                    <a:pt x="1924" y="40"/>
                  </a:lnTo>
                  <a:lnTo>
                    <a:pt x="1924" y="40"/>
                  </a:lnTo>
                  <a:lnTo>
                    <a:pt x="1922" y="40"/>
                  </a:lnTo>
                  <a:lnTo>
                    <a:pt x="1922" y="40"/>
                  </a:lnTo>
                  <a:lnTo>
                    <a:pt x="1918" y="40"/>
                  </a:lnTo>
                  <a:lnTo>
                    <a:pt x="1918" y="40"/>
                  </a:lnTo>
                  <a:lnTo>
                    <a:pt x="1914" y="40"/>
                  </a:lnTo>
                  <a:lnTo>
                    <a:pt x="1914" y="40"/>
                  </a:lnTo>
                  <a:lnTo>
                    <a:pt x="1910" y="40"/>
                  </a:lnTo>
                  <a:lnTo>
                    <a:pt x="1910" y="40"/>
                  </a:lnTo>
                  <a:lnTo>
                    <a:pt x="1908" y="40"/>
                  </a:lnTo>
                  <a:lnTo>
                    <a:pt x="1908" y="40"/>
                  </a:lnTo>
                  <a:lnTo>
                    <a:pt x="1906" y="42"/>
                  </a:lnTo>
                  <a:lnTo>
                    <a:pt x="1906" y="42"/>
                  </a:lnTo>
                  <a:lnTo>
                    <a:pt x="1900" y="42"/>
                  </a:lnTo>
                  <a:lnTo>
                    <a:pt x="1900" y="42"/>
                  </a:lnTo>
                  <a:lnTo>
                    <a:pt x="1900" y="42"/>
                  </a:lnTo>
                  <a:lnTo>
                    <a:pt x="1900" y="42"/>
                  </a:lnTo>
                  <a:lnTo>
                    <a:pt x="1896" y="42"/>
                  </a:lnTo>
                  <a:lnTo>
                    <a:pt x="1896" y="42"/>
                  </a:lnTo>
                  <a:lnTo>
                    <a:pt x="1896" y="42"/>
                  </a:lnTo>
                  <a:lnTo>
                    <a:pt x="1896" y="42"/>
                  </a:lnTo>
                  <a:lnTo>
                    <a:pt x="1894" y="42"/>
                  </a:lnTo>
                  <a:lnTo>
                    <a:pt x="1894" y="42"/>
                  </a:lnTo>
                  <a:lnTo>
                    <a:pt x="1888" y="42"/>
                  </a:lnTo>
                  <a:lnTo>
                    <a:pt x="1888" y="42"/>
                  </a:lnTo>
                  <a:lnTo>
                    <a:pt x="1886" y="42"/>
                  </a:lnTo>
                  <a:lnTo>
                    <a:pt x="1886" y="42"/>
                  </a:lnTo>
                  <a:lnTo>
                    <a:pt x="1886" y="42"/>
                  </a:lnTo>
                  <a:lnTo>
                    <a:pt x="1886" y="42"/>
                  </a:lnTo>
                  <a:lnTo>
                    <a:pt x="1884" y="40"/>
                  </a:lnTo>
                  <a:lnTo>
                    <a:pt x="1884" y="40"/>
                  </a:lnTo>
                  <a:lnTo>
                    <a:pt x="1882" y="42"/>
                  </a:lnTo>
                  <a:lnTo>
                    <a:pt x="1882" y="42"/>
                  </a:lnTo>
                  <a:lnTo>
                    <a:pt x="1882" y="40"/>
                  </a:lnTo>
                  <a:lnTo>
                    <a:pt x="1882" y="40"/>
                  </a:lnTo>
                  <a:lnTo>
                    <a:pt x="1882" y="40"/>
                  </a:lnTo>
                  <a:lnTo>
                    <a:pt x="1882" y="40"/>
                  </a:lnTo>
                  <a:lnTo>
                    <a:pt x="1880" y="40"/>
                  </a:lnTo>
                  <a:lnTo>
                    <a:pt x="1880" y="40"/>
                  </a:lnTo>
                  <a:lnTo>
                    <a:pt x="1876" y="40"/>
                  </a:lnTo>
                  <a:lnTo>
                    <a:pt x="1876" y="40"/>
                  </a:lnTo>
                  <a:lnTo>
                    <a:pt x="1874" y="42"/>
                  </a:lnTo>
                  <a:lnTo>
                    <a:pt x="1874" y="42"/>
                  </a:lnTo>
                  <a:lnTo>
                    <a:pt x="1870" y="42"/>
                  </a:lnTo>
                  <a:lnTo>
                    <a:pt x="1870" y="42"/>
                  </a:lnTo>
                  <a:lnTo>
                    <a:pt x="1866" y="44"/>
                  </a:lnTo>
                  <a:lnTo>
                    <a:pt x="1866" y="44"/>
                  </a:lnTo>
                  <a:lnTo>
                    <a:pt x="1860" y="42"/>
                  </a:lnTo>
                  <a:lnTo>
                    <a:pt x="1860" y="42"/>
                  </a:lnTo>
                  <a:lnTo>
                    <a:pt x="1856" y="42"/>
                  </a:lnTo>
                  <a:lnTo>
                    <a:pt x="1856" y="42"/>
                  </a:lnTo>
                  <a:lnTo>
                    <a:pt x="1848" y="42"/>
                  </a:lnTo>
                  <a:lnTo>
                    <a:pt x="1848" y="42"/>
                  </a:lnTo>
                  <a:lnTo>
                    <a:pt x="1846" y="42"/>
                  </a:lnTo>
                  <a:lnTo>
                    <a:pt x="1846" y="42"/>
                  </a:lnTo>
                  <a:lnTo>
                    <a:pt x="1842" y="42"/>
                  </a:lnTo>
                  <a:lnTo>
                    <a:pt x="1842" y="42"/>
                  </a:lnTo>
                  <a:lnTo>
                    <a:pt x="1842" y="42"/>
                  </a:lnTo>
                  <a:lnTo>
                    <a:pt x="1842" y="42"/>
                  </a:lnTo>
                  <a:lnTo>
                    <a:pt x="1840" y="42"/>
                  </a:lnTo>
                  <a:lnTo>
                    <a:pt x="1840" y="42"/>
                  </a:lnTo>
                  <a:lnTo>
                    <a:pt x="1840" y="42"/>
                  </a:lnTo>
                  <a:lnTo>
                    <a:pt x="1840" y="42"/>
                  </a:lnTo>
                  <a:lnTo>
                    <a:pt x="1836" y="42"/>
                  </a:lnTo>
                  <a:lnTo>
                    <a:pt x="1832" y="42"/>
                  </a:lnTo>
                  <a:lnTo>
                    <a:pt x="1832" y="42"/>
                  </a:lnTo>
                  <a:lnTo>
                    <a:pt x="1832" y="38"/>
                  </a:lnTo>
                  <a:lnTo>
                    <a:pt x="1832" y="38"/>
                  </a:lnTo>
                  <a:lnTo>
                    <a:pt x="1830" y="38"/>
                  </a:lnTo>
                  <a:lnTo>
                    <a:pt x="1830" y="38"/>
                  </a:lnTo>
                  <a:lnTo>
                    <a:pt x="1828" y="40"/>
                  </a:lnTo>
                  <a:lnTo>
                    <a:pt x="1828" y="40"/>
                  </a:lnTo>
                  <a:lnTo>
                    <a:pt x="1826" y="40"/>
                  </a:lnTo>
                  <a:lnTo>
                    <a:pt x="1826" y="40"/>
                  </a:lnTo>
                  <a:lnTo>
                    <a:pt x="1820" y="40"/>
                  </a:lnTo>
                  <a:lnTo>
                    <a:pt x="1820" y="40"/>
                  </a:lnTo>
                  <a:lnTo>
                    <a:pt x="1820" y="40"/>
                  </a:lnTo>
                  <a:lnTo>
                    <a:pt x="1820" y="40"/>
                  </a:lnTo>
                  <a:lnTo>
                    <a:pt x="1816" y="38"/>
                  </a:lnTo>
                  <a:lnTo>
                    <a:pt x="1816" y="38"/>
                  </a:lnTo>
                  <a:lnTo>
                    <a:pt x="1814" y="38"/>
                  </a:lnTo>
                  <a:lnTo>
                    <a:pt x="1812" y="40"/>
                  </a:lnTo>
                  <a:lnTo>
                    <a:pt x="1812" y="40"/>
                  </a:lnTo>
                  <a:lnTo>
                    <a:pt x="1812" y="42"/>
                  </a:lnTo>
                  <a:lnTo>
                    <a:pt x="1812" y="42"/>
                  </a:lnTo>
                  <a:lnTo>
                    <a:pt x="1804" y="42"/>
                  </a:lnTo>
                  <a:lnTo>
                    <a:pt x="1804" y="42"/>
                  </a:lnTo>
                  <a:lnTo>
                    <a:pt x="1798" y="42"/>
                  </a:lnTo>
                  <a:lnTo>
                    <a:pt x="1798" y="42"/>
                  </a:lnTo>
                  <a:lnTo>
                    <a:pt x="1790" y="44"/>
                  </a:lnTo>
                  <a:lnTo>
                    <a:pt x="1790" y="44"/>
                  </a:lnTo>
                  <a:lnTo>
                    <a:pt x="1786" y="44"/>
                  </a:lnTo>
                  <a:lnTo>
                    <a:pt x="1782" y="44"/>
                  </a:lnTo>
                  <a:lnTo>
                    <a:pt x="1782" y="44"/>
                  </a:lnTo>
                  <a:lnTo>
                    <a:pt x="1778" y="44"/>
                  </a:lnTo>
                  <a:lnTo>
                    <a:pt x="1778" y="44"/>
                  </a:lnTo>
                  <a:lnTo>
                    <a:pt x="1774" y="44"/>
                  </a:lnTo>
                  <a:lnTo>
                    <a:pt x="1774" y="44"/>
                  </a:lnTo>
                  <a:lnTo>
                    <a:pt x="1772" y="44"/>
                  </a:lnTo>
                  <a:lnTo>
                    <a:pt x="1768" y="44"/>
                  </a:lnTo>
                  <a:lnTo>
                    <a:pt x="1768" y="44"/>
                  </a:lnTo>
                  <a:lnTo>
                    <a:pt x="1766" y="44"/>
                  </a:lnTo>
                  <a:lnTo>
                    <a:pt x="1766" y="44"/>
                  </a:lnTo>
                  <a:lnTo>
                    <a:pt x="1762" y="44"/>
                  </a:lnTo>
                  <a:lnTo>
                    <a:pt x="1762" y="44"/>
                  </a:lnTo>
                  <a:lnTo>
                    <a:pt x="1756" y="44"/>
                  </a:lnTo>
                  <a:lnTo>
                    <a:pt x="1756" y="44"/>
                  </a:lnTo>
                  <a:lnTo>
                    <a:pt x="1752" y="44"/>
                  </a:lnTo>
                  <a:lnTo>
                    <a:pt x="1752" y="44"/>
                  </a:lnTo>
                  <a:lnTo>
                    <a:pt x="1748" y="44"/>
                  </a:lnTo>
                  <a:lnTo>
                    <a:pt x="1748" y="44"/>
                  </a:lnTo>
                  <a:lnTo>
                    <a:pt x="1746" y="44"/>
                  </a:lnTo>
                  <a:lnTo>
                    <a:pt x="1746" y="44"/>
                  </a:lnTo>
                  <a:lnTo>
                    <a:pt x="1744" y="44"/>
                  </a:lnTo>
                  <a:lnTo>
                    <a:pt x="1744" y="44"/>
                  </a:lnTo>
                  <a:lnTo>
                    <a:pt x="1742" y="44"/>
                  </a:lnTo>
                  <a:lnTo>
                    <a:pt x="1742" y="44"/>
                  </a:lnTo>
                  <a:lnTo>
                    <a:pt x="1738" y="44"/>
                  </a:lnTo>
                  <a:lnTo>
                    <a:pt x="1738" y="44"/>
                  </a:lnTo>
                  <a:lnTo>
                    <a:pt x="1734" y="44"/>
                  </a:lnTo>
                  <a:lnTo>
                    <a:pt x="1734" y="44"/>
                  </a:lnTo>
                  <a:lnTo>
                    <a:pt x="1734" y="44"/>
                  </a:lnTo>
                  <a:lnTo>
                    <a:pt x="1734" y="44"/>
                  </a:lnTo>
                  <a:lnTo>
                    <a:pt x="1732" y="44"/>
                  </a:lnTo>
                  <a:lnTo>
                    <a:pt x="1732" y="44"/>
                  </a:lnTo>
                  <a:lnTo>
                    <a:pt x="1724" y="44"/>
                  </a:lnTo>
                  <a:lnTo>
                    <a:pt x="1718" y="46"/>
                  </a:lnTo>
                  <a:lnTo>
                    <a:pt x="1718" y="46"/>
                  </a:lnTo>
                  <a:lnTo>
                    <a:pt x="1718" y="44"/>
                  </a:lnTo>
                  <a:lnTo>
                    <a:pt x="1718" y="44"/>
                  </a:lnTo>
                  <a:lnTo>
                    <a:pt x="1716" y="44"/>
                  </a:lnTo>
                  <a:lnTo>
                    <a:pt x="1716" y="44"/>
                  </a:lnTo>
                  <a:lnTo>
                    <a:pt x="1706" y="44"/>
                  </a:lnTo>
                  <a:lnTo>
                    <a:pt x="1706" y="44"/>
                  </a:lnTo>
                  <a:lnTo>
                    <a:pt x="1702" y="44"/>
                  </a:lnTo>
                  <a:lnTo>
                    <a:pt x="1702" y="44"/>
                  </a:lnTo>
                  <a:lnTo>
                    <a:pt x="1698" y="44"/>
                  </a:lnTo>
                  <a:lnTo>
                    <a:pt x="1698" y="44"/>
                  </a:lnTo>
                  <a:lnTo>
                    <a:pt x="1694" y="44"/>
                  </a:lnTo>
                  <a:lnTo>
                    <a:pt x="1694" y="44"/>
                  </a:lnTo>
                  <a:lnTo>
                    <a:pt x="1694" y="44"/>
                  </a:lnTo>
                  <a:lnTo>
                    <a:pt x="1694" y="44"/>
                  </a:lnTo>
                  <a:lnTo>
                    <a:pt x="1690" y="44"/>
                  </a:lnTo>
                  <a:lnTo>
                    <a:pt x="1690" y="44"/>
                  </a:lnTo>
                  <a:lnTo>
                    <a:pt x="1686" y="44"/>
                  </a:lnTo>
                  <a:lnTo>
                    <a:pt x="1686" y="44"/>
                  </a:lnTo>
                  <a:lnTo>
                    <a:pt x="1686" y="44"/>
                  </a:lnTo>
                  <a:lnTo>
                    <a:pt x="1686" y="44"/>
                  </a:lnTo>
                  <a:lnTo>
                    <a:pt x="1682" y="44"/>
                  </a:lnTo>
                  <a:lnTo>
                    <a:pt x="1682" y="44"/>
                  </a:lnTo>
                  <a:lnTo>
                    <a:pt x="1678" y="44"/>
                  </a:lnTo>
                  <a:lnTo>
                    <a:pt x="1678" y="44"/>
                  </a:lnTo>
                  <a:lnTo>
                    <a:pt x="1672" y="44"/>
                  </a:lnTo>
                  <a:lnTo>
                    <a:pt x="1672" y="44"/>
                  </a:lnTo>
                  <a:lnTo>
                    <a:pt x="1670" y="44"/>
                  </a:lnTo>
                  <a:lnTo>
                    <a:pt x="1670" y="44"/>
                  </a:lnTo>
                  <a:lnTo>
                    <a:pt x="1668" y="44"/>
                  </a:lnTo>
                  <a:lnTo>
                    <a:pt x="1668" y="44"/>
                  </a:lnTo>
                  <a:lnTo>
                    <a:pt x="1668" y="44"/>
                  </a:lnTo>
                  <a:lnTo>
                    <a:pt x="1668" y="44"/>
                  </a:lnTo>
                  <a:lnTo>
                    <a:pt x="1664" y="44"/>
                  </a:lnTo>
                  <a:lnTo>
                    <a:pt x="1664" y="44"/>
                  </a:lnTo>
                  <a:lnTo>
                    <a:pt x="1658" y="46"/>
                  </a:lnTo>
                  <a:lnTo>
                    <a:pt x="1652" y="46"/>
                  </a:lnTo>
                  <a:lnTo>
                    <a:pt x="1652" y="46"/>
                  </a:lnTo>
                  <a:lnTo>
                    <a:pt x="1652" y="46"/>
                  </a:lnTo>
                  <a:lnTo>
                    <a:pt x="1652" y="46"/>
                  </a:lnTo>
                  <a:lnTo>
                    <a:pt x="1650" y="46"/>
                  </a:lnTo>
                  <a:lnTo>
                    <a:pt x="1650" y="46"/>
                  </a:lnTo>
                  <a:lnTo>
                    <a:pt x="1642" y="44"/>
                  </a:lnTo>
                  <a:lnTo>
                    <a:pt x="1642" y="44"/>
                  </a:lnTo>
                  <a:lnTo>
                    <a:pt x="1638" y="44"/>
                  </a:lnTo>
                  <a:lnTo>
                    <a:pt x="1638" y="44"/>
                  </a:lnTo>
                  <a:lnTo>
                    <a:pt x="1634" y="46"/>
                  </a:lnTo>
                  <a:lnTo>
                    <a:pt x="1634" y="46"/>
                  </a:lnTo>
                  <a:lnTo>
                    <a:pt x="1626" y="46"/>
                  </a:lnTo>
                  <a:lnTo>
                    <a:pt x="1626" y="46"/>
                  </a:lnTo>
                  <a:lnTo>
                    <a:pt x="1622" y="46"/>
                  </a:lnTo>
                  <a:lnTo>
                    <a:pt x="1622" y="46"/>
                  </a:lnTo>
                  <a:lnTo>
                    <a:pt x="1620" y="44"/>
                  </a:lnTo>
                  <a:lnTo>
                    <a:pt x="1620" y="44"/>
                  </a:lnTo>
                  <a:lnTo>
                    <a:pt x="1612" y="44"/>
                  </a:lnTo>
                  <a:lnTo>
                    <a:pt x="1612" y="44"/>
                  </a:lnTo>
                  <a:lnTo>
                    <a:pt x="1608" y="44"/>
                  </a:lnTo>
                  <a:lnTo>
                    <a:pt x="1608" y="44"/>
                  </a:lnTo>
                  <a:lnTo>
                    <a:pt x="1600" y="46"/>
                  </a:lnTo>
                  <a:lnTo>
                    <a:pt x="1600" y="46"/>
                  </a:lnTo>
                  <a:lnTo>
                    <a:pt x="1596" y="46"/>
                  </a:lnTo>
                  <a:lnTo>
                    <a:pt x="1596" y="46"/>
                  </a:lnTo>
                  <a:lnTo>
                    <a:pt x="1592" y="46"/>
                  </a:lnTo>
                  <a:lnTo>
                    <a:pt x="1592" y="46"/>
                  </a:lnTo>
                  <a:lnTo>
                    <a:pt x="1588" y="46"/>
                  </a:lnTo>
                  <a:lnTo>
                    <a:pt x="1588" y="46"/>
                  </a:lnTo>
                  <a:lnTo>
                    <a:pt x="1586" y="46"/>
                  </a:lnTo>
                  <a:lnTo>
                    <a:pt x="1586" y="46"/>
                  </a:lnTo>
                  <a:lnTo>
                    <a:pt x="1584" y="46"/>
                  </a:lnTo>
                  <a:lnTo>
                    <a:pt x="1584" y="46"/>
                  </a:lnTo>
                  <a:lnTo>
                    <a:pt x="1580" y="46"/>
                  </a:lnTo>
                  <a:lnTo>
                    <a:pt x="1580" y="46"/>
                  </a:lnTo>
                  <a:lnTo>
                    <a:pt x="1580" y="46"/>
                  </a:lnTo>
                  <a:lnTo>
                    <a:pt x="1580" y="46"/>
                  </a:lnTo>
                  <a:lnTo>
                    <a:pt x="1576" y="46"/>
                  </a:lnTo>
                  <a:lnTo>
                    <a:pt x="1570" y="48"/>
                  </a:lnTo>
                  <a:lnTo>
                    <a:pt x="1570" y="48"/>
                  </a:lnTo>
                  <a:lnTo>
                    <a:pt x="1568" y="46"/>
                  </a:lnTo>
                  <a:lnTo>
                    <a:pt x="1568" y="46"/>
                  </a:lnTo>
                  <a:lnTo>
                    <a:pt x="1566" y="48"/>
                  </a:lnTo>
                  <a:lnTo>
                    <a:pt x="1566" y="48"/>
                  </a:lnTo>
                  <a:lnTo>
                    <a:pt x="1560" y="48"/>
                  </a:lnTo>
                  <a:lnTo>
                    <a:pt x="1560" y="48"/>
                  </a:lnTo>
                  <a:lnTo>
                    <a:pt x="1560" y="48"/>
                  </a:lnTo>
                  <a:lnTo>
                    <a:pt x="1560" y="48"/>
                  </a:lnTo>
                  <a:lnTo>
                    <a:pt x="1558" y="46"/>
                  </a:lnTo>
                  <a:lnTo>
                    <a:pt x="1558" y="46"/>
                  </a:lnTo>
                  <a:lnTo>
                    <a:pt x="1554" y="44"/>
                  </a:lnTo>
                  <a:lnTo>
                    <a:pt x="1554" y="44"/>
                  </a:lnTo>
                  <a:lnTo>
                    <a:pt x="1550" y="46"/>
                  </a:lnTo>
                  <a:lnTo>
                    <a:pt x="1550" y="46"/>
                  </a:lnTo>
                  <a:lnTo>
                    <a:pt x="1546" y="46"/>
                  </a:lnTo>
                  <a:lnTo>
                    <a:pt x="1546" y="46"/>
                  </a:lnTo>
                  <a:lnTo>
                    <a:pt x="1544" y="46"/>
                  </a:lnTo>
                  <a:lnTo>
                    <a:pt x="1544" y="46"/>
                  </a:lnTo>
                  <a:lnTo>
                    <a:pt x="1540" y="48"/>
                  </a:lnTo>
                  <a:lnTo>
                    <a:pt x="1540" y="48"/>
                  </a:lnTo>
                  <a:lnTo>
                    <a:pt x="1538" y="46"/>
                  </a:lnTo>
                  <a:lnTo>
                    <a:pt x="1538" y="46"/>
                  </a:lnTo>
                  <a:lnTo>
                    <a:pt x="1536" y="44"/>
                  </a:lnTo>
                  <a:lnTo>
                    <a:pt x="1536" y="44"/>
                  </a:lnTo>
                  <a:lnTo>
                    <a:pt x="1534" y="44"/>
                  </a:lnTo>
                  <a:lnTo>
                    <a:pt x="1534" y="44"/>
                  </a:lnTo>
                  <a:lnTo>
                    <a:pt x="1532" y="44"/>
                  </a:lnTo>
                  <a:lnTo>
                    <a:pt x="1532" y="44"/>
                  </a:lnTo>
                  <a:lnTo>
                    <a:pt x="1532" y="44"/>
                  </a:lnTo>
                  <a:lnTo>
                    <a:pt x="1532" y="44"/>
                  </a:lnTo>
                  <a:lnTo>
                    <a:pt x="1526" y="46"/>
                  </a:lnTo>
                  <a:lnTo>
                    <a:pt x="1526" y="46"/>
                  </a:lnTo>
                  <a:lnTo>
                    <a:pt x="1520" y="46"/>
                  </a:lnTo>
                  <a:lnTo>
                    <a:pt x="1520" y="46"/>
                  </a:lnTo>
                  <a:lnTo>
                    <a:pt x="1518" y="46"/>
                  </a:lnTo>
                  <a:lnTo>
                    <a:pt x="1518" y="46"/>
                  </a:lnTo>
                  <a:lnTo>
                    <a:pt x="1516" y="46"/>
                  </a:lnTo>
                  <a:lnTo>
                    <a:pt x="1516" y="46"/>
                  </a:lnTo>
                  <a:lnTo>
                    <a:pt x="1514" y="46"/>
                  </a:lnTo>
                  <a:lnTo>
                    <a:pt x="1514" y="46"/>
                  </a:lnTo>
                  <a:lnTo>
                    <a:pt x="1514" y="46"/>
                  </a:lnTo>
                  <a:lnTo>
                    <a:pt x="1514" y="46"/>
                  </a:lnTo>
                  <a:lnTo>
                    <a:pt x="1512" y="46"/>
                  </a:lnTo>
                  <a:lnTo>
                    <a:pt x="1512" y="46"/>
                  </a:lnTo>
                  <a:lnTo>
                    <a:pt x="1506" y="44"/>
                  </a:lnTo>
                  <a:lnTo>
                    <a:pt x="1504" y="46"/>
                  </a:lnTo>
                  <a:lnTo>
                    <a:pt x="1504" y="46"/>
                  </a:lnTo>
                  <a:lnTo>
                    <a:pt x="1500" y="46"/>
                  </a:lnTo>
                  <a:lnTo>
                    <a:pt x="1500" y="46"/>
                  </a:lnTo>
                  <a:lnTo>
                    <a:pt x="1492" y="46"/>
                  </a:lnTo>
                  <a:lnTo>
                    <a:pt x="1492" y="46"/>
                  </a:lnTo>
                  <a:lnTo>
                    <a:pt x="1492" y="46"/>
                  </a:lnTo>
                  <a:lnTo>
                    <a:pt x="1492" y="46"/>
                  </a:lnTo>
                  <a:lnTo>
                    <a:pt x="1490" y="46"/>
                  </a:lnTo>
                  <a:lnTo>
                    <a:pt x="1490" y="46"/>
                  </a:lnTo>
                  <a:lnTo>
                    <a:pt x="1488" y="46"/>
                  </a:lnTo>
                  <a:lnTo>
                    <a:pt x="1488" y="46"/>
                  </a:lnTo>
                  <a:lnTo>
                    <a:pt x="1486" y="46"/>
                  </a:lnTo>
                  <a:lnTo>
                    <a:pt x="1486" y="46"/>
                  </a:lnTo>
                  <a:lnTo>
                    <a:pt x="1484" y="46"/>
                  </a:lnTo>
                  <a:lnTo>
                    <a:pt x="1484" y="46"/>
                  </a:lnTo>
                  <a:lnTo>
                    <a:pt x="1480" y="46"/>
                  </a:lnTo>
                  <a:lnTo>
                    <a:pt x="1480" y="46"/>
                  </a:lnTo>
                  <a:lnTo>
                    <a:pt x="1480" y="44"/>
                  </a:lnTo>
                  <a:lnTo>
                    <a:pt x="1480" y="44"/>
                  </a:lnTo>
                  <a:lnTo>
                    <a:pt x="1476" y="44"/>
                  </a:lnTo>
                  <a:lnTo>
                    <a:pt x="1476" y="44"/>
                  </a:lnTo>
                  <a:lnTo>
                    <a:pt x="1470" y="46"/>
                  </a:lnTo>
                  <a:lnTo>
                    <a:pt x="1470" y="46"/>
                  </a:lnTo>
                  <a:lnTo>
                    <a:pt x="1466" y="44"/>
                  </a:lnTo>
                  <a:lnTo>
                    <a:pt x="1466" y="44"/>
                  </a:lnTo>
                  <a:lnTo>
                    <a:pt x="1464" y="44"/>
                  </a:lnTo>
                  <a:lnTo>
                    <a:pt x="1464" y="44"/>
                  </a:lnTo>
                  <a:lnTo>
                    <a:pt x="1462" y="44"/>
                  </a:lnTo>
                  <a:lnTo>
                    <a:pt x="1462" y="44"/>
                  </a:lnTo>
                  <a:lnTo>
                    <a:pt x="1458" y="44"/>
                  </a:lnTo>
                  <a:lnTo>
                    <a:pt x="1458" y="44"/>
                  </a:lnTo>
                  <a:lnTo>
                    <a:pt x="1456" y="44"/>
                  </a:lnTo>
                  <a:lnTo>
                    <a:pt x="1456" y="44"/>
                  </a:lnTo>
                  <a:lnTo>
                    <a:pt x="1452" y="44"/>
                  </a:lnTo>
                  <a:lnTo>
                    <a:pt x="1452" y="44"/>
                  </a:lnTo>
                  <a:lnTo>
                    <a:pt x="1450" y="44"/>
                  </a:lnTo>
                  <a:lnTo>
                    <a:pt x="1450" y="44"/>
                  </a:lnTo>
                  <a:lnTo>
                    <a:pt x="1442" y="44"/>
                  </a:lnTo>
                  <a:lnTo>
                    <a:pt x="1442" y="44"/>
                  </a:lnTo>
                  <a:lnTo>
                    <a:pt x="1438" y="42"/>
                  </a:lnTo>
                  <a:lnTo>
                    <a:pt x="1438" y="42"/>
                  </a:lnTo>
                  <a:lnTo>
                    <a:pt x="1434" y="42"/>
                  </a:lnTo>
                  <a:lnTo>
                    <a:pt x="1434" y="42"/>
                  </a:lnTo>
                  <a:lnTo>
                    <a:pt x="1430" y="44"/>
                  </a:lnTo>
                  <a:lnTo>
                    <a:pt x="1430" y="44"/>
                  </a:lnTo>
                  <a:lnTo>
                    <a:pt x="1430" y="44"/>
                  </a:lnTo>
                  <a:lnTo>
                    <a:pt x="1430" y="44"/>
                  </a:lnTo>
                  <a:lnTo>
                    <a:pt x="1430" y="44"/>
                  </a:lnTo>
                  <a:lnTo>
                    <a:pt x="1430" y="44"/>
                  </a:lnTo>
                  <a:lnTo>
                    <a:pt x="1424" y="42"/>
                  </a:lnTo>
                  <a:lnTo>
                    <a:pt x="1424" y="42"/>
                  </a:lnTo>
                  <a:lnTo>
                    <a:pt x="1420" y="44"/>
                  </a:lnTo>
                  <a:lnTo>
                    <a:pt x="1420" y="44"/>
                  </a:lnTo>
                  <a:lnTo>
                    <a:pt x="1414" y="42"/>
                  </a:lnTo>
                  <a:lnTo>
                    <a:pt x="1414" y="42"/>
                  </a:lnTo>
                  <a:lnTo>
                    <a:pt x="1412" y="44"/>
                  </a:lnTo>
                  <a:lnTo>
                    <a:pt x="1412" y="44"/>
                  </a:lnTo>
                  <a:lnTo>
                    <a:pt x="1406" y="42"/>
                  </a:lnTo>
                  <a:lnTo>
                    <a:pt x="1406" y="42"/>
                  </a:lnTo>
                  <a:lnTo>
                    <a:pt x="1398" y="42"/>
                  </a:lnTo>
                  <a:lnTo>
                    <a:pt x="1398" y="42"/>
                  </a:lnTo>
                  <a:lnTo>
                    <a:pt x="1396" y="44"/>
                  </a:lnTo>
                  <a:lnTo>
                    <a:pt x="1396" y="44"/>
                  </a:lnTo>
                  <a:lnTo>
                    <a:pt x="1394" y="42"/>
                  </a:lnTo>
                  <a:lnTo>
                    <a:pt x="1394" y="42"/>
                  </a:lnTo>
                  <a:lnTo>
                    <a:pt x="1394" y="42"/>
                  </a:lnTo>
                  <a:lnTo>
                    <a:pt x="1394" y="42"/>
                  </a:lnTo>
                  <a:lnTo>
                    <a:pt x="1390" y="44"/>
                  </a:lnTo>
                  <a:lnTo>
                    <a:pt x="1386" y="44"/>
                  </a:lnTo>
                  <a:lnTo>
                    <a:pt x="1386" y="44"/>
                  </a:lnTo>
                  <a:lnTo>
                    <a:pt x="1384" y="44"/>
                  </a:lnTo>
                  <a:lnTo>
                    <a:pt x="1384" y="44"/>
                  </a:lnTo>
                  <a:lnTo>
                    <a:pt x="1380" y="44"/>
                  </a:lnTo>
                  <a:lnTo>
                    <a:pt x="1380" y="44"/>
                  </a:lnTo>
                  <a:lnTo>
                    <a:pt x="1378" y="44"/>
                  </a:lnTo>
                  <a:lnTo>
                    <a:pt x="1378" y="44"/>
                  </a:lnTo>
                  <a:lnTo>
                    <a:pt x="1374" y="44"/>
                  </a:lnTo>
                  <a:lnTo>
                    <a:pt x="1374" y="44"/>
                  </a:lnTo>
                  <a:lnTo>
                    <a:pt x="1372" y="44"/>
                  </a:lnTo>
                  <a:lnTo>
                    <a:pt x="1372" y="44"/>
                  </a:lnTo>
                  <a:lnTo>
                    <a:pt x="1370" y="44"/>
                  </a:lnTo>
                  <a:lnTo>
                    <a:pt x="1370" y="44"/>
                  </a:lnTo>
                  <a:lnTo>
                    <a:pt x="1366" y="44"/>
                  </a:lnTo>
                  <a:lnTo>
                    <a:pt x="1366" y="44"/>
                  </a:lnTo>
                  <a:lnTo>
                    <a:pt x="1364" y="44"/>
                  </a:lnTo>
                  <a:lnTo>
                    <a:pt x="1364" y="44"/>
                  </a:lnTo>
                  <a:lnTo>
                    <a:pt x="1362" y="44"/>
                  </a:lnTo>
                  <a:lnTo>
                    <a:pt x="1362" y="44"/>
                  </a:lnTo>
                  <a:lnTo>
                    <a:pt x="1354" y="44"/>
                  </a:lnTo>
                  <a:lnTo>
                    <a:pt x="1354" y="44"/>
                  </a:lnTo>
                  <a:lnTo>
                    <a:pt x="1350" y="44"/>
                  </a:lnTo>
                  <a:lnTo>
                    <a:pt x="1350" y="44"/>
                  </a:lnTo>
                  <a:lnTo>
                    <a:pt x="1348" y="44"/>
                  </a:lnTo>
                  <a:lnTo>
                    <a:pt x="1348" y="44"/>
                  </a:lnTo>
                  <a:lnTo>
                    <a:pt x="1344" y="44"/>
                  </a:lnTo>
                  <a:lnTo>
                    <a:pt x="1344" y="44"/>
                  </a:lnTo>
                  <a:lnTo>
                    <a:pt x="1340" y="46"/>
                  </a:lnTo>
                  <a:lnTo>
                    <a:pt x="1340" y="46"/>
                  </a:lnTo>
                  <a:lnTo>
                    <a:pt x="1336" y="46"/>
                  </a:lnTo>
                  <a:lnTo>
                    <a:pt x="1336" y="46"/>
                  </a:lnTo>
                  <a:lnTo>
                    <a:pt x="1328" y="46"/>
                  </a:lnTo>
                  <a:lnTo>
                    <a:pt x="1328" y="46"/>
                  </a:lnTo>
                  <a:lnTo>
                    <a:pt x="1326" y="44"/>
                  </a:lnTo>
                  <a:lnTo>
                    <a:pt x="1326" y="44"/>
                  </a:lnTo>
                  <a:lnTo>
                    <a:pt x="1318" y="44"/>
                  </a:lnTo>
                  <a:lnTo>
                    <a:pt x="1318" y="44"/>
                  </a:lnTo>
                  <a:lnTo>
                    <a:pt x="1316" y="44"/>
                  </a:lnTo>
                  <a:lnTo>
                    <a:pt x="1316" y="44"/>
                  </a:lnTo>
                  <a:lnTo>
                    <a:pt x="1312" y="44"/>
                  </a:lnTo>
                  <a:lnTo>
                    <a:pt x="1312" y="44"/>
                  </a:lnTo>
                  <a:lnTo>
                    <a:pt x="1306" y="46"/>
                  </a:lnTo>
                  <a:lnTo>
                    <a:pt x="1306" y="46"/>
                  </a:lnTo>
                  <a:lnTo>
                    <a:pt x="1302" y="46"/>
                  </a:lnTo>
                  <a:lnTo>
                    <a:pt x="1296" y="46"/>
                  </a:lnTo>
                  <a:lnTo>
                    <a:pt x="1296" y="46"/>
                  </a:lnTo>
                  <a:lnTo>
                    <a:pt x="1290" y="46"/>
                  </a:lnTo>
                  <a:lnTo>
                    <a:pt x="1290" y="46"/>
                  </a:lnTo>
                  <a:lnTo>
                    <a:pt x="1288" y="46"/>
                  </a:lnTo>
                  <a:lnTo>
                    <a:pt x="1288" y="46"/>
                  </a:lnTo>
                  <a:lnTo>
                    <a:pt x="1284" y="44"/>
                  </a:lnTo>
                  <a:lnTo>
                    <a:pt x="1284" y="44"/>
                  </a:lnTo>
                  <a:lnTo>
                    <a:pt x="1282" y="46"/>
                  </a:lnTo>
                  <a:lnTo>
                    <a:pt x="1282" y="46"/>
                  </a:lnTo>
                  <a:lnTo>
                    <a:pt x="1276" y="46"/>
                  </a:lnTo>
                  <a:lnTo>
                    <a:pt x="1276" y="46"/>
                  </a:lnTo>
                  <a:lnTo>
                    <a:pt x="1274" y="46"/>
                  </a:lnTo>
                  <a:lnTo>
                    <a:pt x="1274" y="46"/>
                  </a:lnTo>
                  <a:lnTo>
                    <a:pt x="1272" y="46"/>
                  </a:lnTo>
                  <a:lnTo>
                    <a:pt x="1272" y="46"/>
                  </a:lnTo>
                  <a:lnTo>
                    <a:pt x="1266" y="44"/>
                  </a:lnTo>
                  <a:lnTo>
                    <a:pt x="1266" y="44"/>
                  </a:lnTo>
                  <a:lnTo>
                    <a:pt x="1262" y="44"/>
                  </a:lnTo>
                  <a:lnTo>
                    <a:pt x="1262" y="44"/>
                  </a:lnTo>
                  <a:lnTo>
                    <a:pt x="1260" y="44"/>
                  </a:lnTo>
                  <a:lnTo>
                    <a:pt x="1260" y="44"/>
                  </a:lnTo>
                  <a:lnTo>
                    <a:pt x="1258" y="46"/>
                  </a:lnTo>
                  <a:lnTo>
                    <a:pt x="1258" y="46"/>
                  </a:lnTo>
                  <a:lnTo>
                    <a:pt x="1254" y="46"/>
                  </a:lnTo>
                  <a:lnTo>
                    <a:pt x="1254" y="46"/>
                  </a:lnTo>
                  <a:lnTo>
                    <a:pt x="1250" y="48"/>
                  </a:lnTo>
                  <a:lnTo>
                    <a:pt x="1250" y="48"/>
                  </a:lnTo>
                  <a:lnTo>
                    <a:pt x="1248" y="46"/>
                  </a:lnTo>
                  <a:lnTo>
                    <a:pt x="1248" y="46"/>
                  </a:lnTo>
                  <a:lnTo>
                    <a:pt x="1248" y="48"/>
                  </a:lnTo>
                  <a:lnTo>
                    <a:pt x="1248" y="48"/>
                  </a:lnTo>
                  <a:lnTo>
                    <a:pt x="1246" y="46"/>
                  </a:lnTo>
                  <a:lnTo>
                    <a:pt x="1246" y="46"/>
                  </a:lnTo>
                  <a:lnTo>
                    <a:pt x="1244" y="46"/>
                  </a:lnTo>
                  <a:lnTo>
                    <a:pt x="1244" y="46"/>
                  </a:lnTo>
                  <a:lnTo>
                    <a:pt x="1240" y="48"/>
                  </a:lnTo>
                  <a:lnTo>
                    <a:pt x="1240" y="48"/>
                  </a:lnTo>
                  <a:lnTo>
                    <a:pt x="1236" y="44"/>
                  </a:lnTo>
                  <a:lnTo>
                    <a:pt x="1236" y="44"/>
                  </a:lnTo>
                  <a:lnTo>
                    <a:pt x="1230" y="46"/>
                  </a:lnTo>
                  <a:lnTo>
                    <a:pt x="1224" y="46"/>
                  </a:lnTo>
                  <a:lnTo>
                    <a:pt x="1224" y="46"/>
                  </a:lnTo>
                  <a:lnTo>
                    <a:pt x="1222" y="46"/>
                  </a:lnTo>
                  <a:lnTo>
                    <a:pt x="1218" y="46"/>
                  </a:lnTo>
                  <a:lnTo>
                    <a:pt x="1218" y="46"/>
                  </a:lnTo>
                  <a:lnTo>
                    <a:pt x="1216" y="44"/>
                  </a:lnTo>
                  <a:lnTo>
                    <a:pt x="1214" y="44"/>
                  </a:lnTo>
                  <a:lnTo>
                    <a:pt x="1214" y="44"/>
                  </a:lnTo>
                  <a:lnTo>
                    <a:pt x="1204" y="44"/>
                  </a:lnTo>
                  <a:lnTo>
                    <a:pt x="1204" y="44"/>
                  </a:lnTo>
                  <a:lnTo>
                    <a:pt x="1200" y="42"/>
                  </a:lnTo>
                  <a:lnTo>
                    <a:pt x="1200" y="42"/>
                  </a:lnTo>
                  <a:lnTo>
                    <a:pt x="1196" y="42"/>
                  </a:lnTo>
                  <a:lnTo>
                    <a:pt x="1196" y="42"/>
                  </a:lnTo>
                  <a:lnTo>
                    <a:pt x="1188" y="44"/>
                  </a:lnTo>
                  <a:lnTo>
                    <a:pt x="1188" y="44"/>
                  </a:lnTo>
                  <a:lnTo>
                    <a:pt x="1186" y="44"/>
                  </a:lnTo>
                  <a:lnTo>
                    <a:pt x="1186" y="44"/>
                  </a:lnTo>
                  <a:lnTo>
                    <a:pt x="1180" y="44"/>
                  </a:lnTo>
                  <a:lnTo>
                    <a:pt x="1180" y="44"/>
                  </a:lnTo>
                  <a:lnTo>
                    <a:pt x="1180" y="42"/>
                  </a:lnTo>
                  <a:lnTo>
                    <a:pt x="1180" y="42"/>
                  </a:lnTo>
                  <a:lnTo>
                    <a:pt x="1176" y="42"/>
                  </a:lnTo>
                  <a:lnTo>
                    <a:pt x="1176" y="42"/>
                  </a:lnTo>
                  <a:lnTo>
                    <a:pt x="1174" y="42"/>
                  </a:lnTo>
                  <a:lnTo>
                    <a:pt x="1174" y="42"/>
                  </a:lnTo>
                  <a:lnTo>
                    <a:pt x="1170" y="44"/>
                  </a:lnTo>
                  <a:lnTo>
                    <a:pt x="1170" y="44"/>
                  </a:lnTo>
                  <a:lnTo>
                    <a:pt x="1164" y="42"/>
                  </a:lnTo>
                  <a:lnTo>
                    <a:pt x="1164" y="42"/>
                  </a:lnTo>
                  <a:lnTo>
                    <a:pt x="1156" y="42"/>
                  </a:lnTo>
                  <a:lnTo>
                    <a:pt x="1156" y="42"/>
                  </a:lnTo>
                  <a:lnTo>
                    <a:pt x="1152" y="42"/>
                  </a:lnTo>
                  <a:lnTo>
                    <a:pt x="1152" y="42"/>
                  </a:lnTo>
                  <a:lnTo>
                    <a:pt x="1148" y="44"/>
                  </a:lnTo>
                  <a:lnTo>
                    <a:pt x="1148" y="44"/>
                  </a:lnTo>
                  <a:lnTo>
                    <a:pt x="1146" y="44"/>
                  </a:lnTo>
                  <a:lnTo>
                    <a:pt x="1144" y="44"/>
                  </a:lnTo>
                  <a:lnTo>
                    <a:pt x="1142" y="44"/>
                  </a:lnTo>
                  <a:lnTo>
                    <a:pt x="1142" y="44"/>
                  </a:lnTo>
                  <a:lnTo>
                    <a:pt x="1140" y="42"/>
                  </a:lnTo>
                  <a:lnTo>
                    <a:pt x="1140" y="42"/>
                  </a:lnTo>
                  <a:lnTo>
                    <a:pt x="1140" y="42"/>
                  </a:lnTo>
                  <a:lnTo>
                    <a:pt x="1140" y="42"/>
                  </a:lnTo>
                  <a:lnTo>
                    <a:pt x="1138" y="42"/>
                  </a:lnTo>
                  <a:lnTo>
                    <a:pt x="1138" y="42"/>
                  </a:lnTo>
                  <a:lnTo>
                    <a:pt x="1138" y="40"/>
                  </a:lnTo>
                  <a:lnTo>
                    <a:pt x="1138" y="40"/>
                  </a:lnTo>
                  <a:lnTo>
                    <a:pt x="1138" y="40"/>
                  </a:lnTo>
                  <a:lnTo>
                    <a:pt x="1138" y="40"/>
                  </a:lnTo>
                  <a:lnTo>
                    <a:pt x="1136" y="40"/>
                  </a:lnTo>
                  <a:lnTo>
                    <a:pt x="1136" y="40"/>
                  </a:lnTo>
                  <a:lnTo>
                    <a:pt x="1134" y="40"/>
                  </a:lnTo>
                  <a:lnTo>
                    <a:pt x="1134" y="40"/>
                  </a:lnTo>
                  <a:lnTo>
                    <a:pt x="1132" y="40"/>
                  </a:lnTo>
                  <a:lnTo>
                    <a:pt x="1132" y="40"/>
                  </a:lnTo>
                  <a:lnTo>
                    <a:pt x="1128" y="38"/>
                  </a:lnTo>
                  <a:lnTo>
                    <a:pt x="1128" y="38"/>
                  </a:lnTo>
                  <a:lnTo>
                    <a:pt x="1124" y="38"/>
                  </a:lnTo>
                  <a:lnTo>
                    <a:pt x="1124" y="38"/>
                  </a:lnTo>
                  <a:lnTo>
                    <a:pt x="1124" y="38"/>
                  </a:lnTo>
                  <a:lnTo>
                    <a:pt x="1124" y="38"/>
                  </a:lnTo>
                  <a:lnTo>
                    <a:pt x="1122" y="38"/>
                  </a:lnTo>
                  <a:lnTo>
                    <a:pt x="1122" y="38"/>
                  </a:lnTo>
                  <a:lnTo>
                    <a:pt x="1120" y="40"/>
                  </a:lnTo>
                  <a:lnTo>
                    <a:pt x="1120" y="40"/>
                  </a:lnTo>
                  <a:lnTo>
                    <a:pt x="1114" y="42"/>
                  </a:lnTo>
                  <a:lnTo>
                    <a:pt x="1114" y="42"/>
                  </a:lnTo>
                  <a:lnTo>
                    <a:pt x="1112" y="44"/>
                  </a:lnTo>
                  <a:lnTo>
                    <a:pt x="1112" y="44"/>
                  </a:lnTo>
                  <a:lnTo>
                    <a:pt x="1104" y="42"/>
                  </a:lnTo>
                  <a:lnTo>
                    <a:pt x="1104" y="42"/>
                  </a:lnTo>
                  <a:lnTo>
                    <a:pt x="1102" y="44"/>
                  </a:lnTo>
                  <a:lnTo>
                    <a:pt x="1102" y="44"/>
                  </a:lnTo>
                  <a:lnTo>
                    <a:pt x="1096" y="44"/>
                  </a:lnTo>
                  <a:lnTo>
                    <a:pt x="1096" y="44"/>
                  </a:lnTo>
                  <a:lnTo>
                    <a:pt x="1094" y="42"/>
                  </a:lnTo>
                  <a:lnTo>
                    <a:pt x="1094" y="42"/>
                  </a:lnTo>
                  <a:lnTo>
                    <a:pt x="1090" y="44"/>
                  </a:lnTo>
                  <a:lnTo>
                    <a:pt x="1090" y="44"/>
                  </a:lnTo>
                  <a:lnTo>
                    <a:pt x="1088" y="44"/>
                  </a:lnTo>
                  <a:lnTo>
                    <a:pt x="1088" y="44"/>
                  </a:lnTo>
                  <a:lnTo>
                    <a:pt x="1088" y="44"/>
                  </a:lnTo>
                  <a:lnTo>
                    <a:pt x="1088" y="44"/>
                  </a:lnTo>
                  <a:lnTo>
                    <a:pt x="1080" y="44"/>
                  </a:lnTo>
                  <a:lnTo>
                    <a:pt x="1080" y="44"/>
                  </a:lnTo>
                  <a:lnTo>
                    <a:pt x="1078" y="44"/>
                  </a:lnTo>
                  <a:lnTo>
                    <a:pt x="1078" y="44"/>
                  </a:lnTo>
                  <a:lnTo>
                    <a:pt x="1072" y="44"/>
                  </a:lnTo>
                  <a:lnTo>
                    <a:pt x="1072" y="44"/>
                  </a:lnTo>
                  <a:lnTo>
                    <a:pt x="1068" y="44"/>
                  </a:lnTo>
                  <a:lnTo>
                    <a:pt x="1068" y="44"/>
                  </a:lnTo>
                  <a:lnTo>
                    <a:pt x="1066" y="42"/>
                  </a:lnTo>
                  <a:lnTo>
                    <a:pt x="1066" y="42"/>
                  </a:lnTo>
                  <a:lnTo>
                    <a:pt x="1064" y="42"/>
                  </a:lnTo>
                  <a:lnTo>
                    <a:pt x="1062" y="44"/>
                  </a:lnTo>
                  <a:lnTo>
                    <a:pt x="1062" y="44"/>
                  </a:lnTo>
                  <a:lnTo>
                    <a:pt x="1056" y="44"/>
                  </a:lnTo>
                  <a:lnTo>
                    <a:pt x="1056" y="44"/>
                  </a:lnTo>
                  <a:lnTo>
                    <a:pt x="1054" y="44"/>
                  </a:lnTo>
                  <a:lnTo>
                    <a:pt x="1054" y="44"/>
                  </a:lnTo>
                  <a:lnTo>
                    <a:pt x="1052" y="46"/>
                  </a:lnTo>
                  <a:lnTo>
                    <a:pt x="1052" y="46"/>
                  </a:lnTo>
                  <a:lnTo>
                    <a:pt x="1050" y="44"/>
                  </a:lnTo>
                  <a:lnTo>
                    <a:pt x="1050" y="44"/>
                  </a:lnTo>
                  <a:lnTo>
                    <a:pt x="1050" y="46"/>
                  </a:lnTo>
                  <a:lnTo>
                    <a:pt x="1050" y="46"/>
                  </a:lnTo>
                  <a:lnTo>
                    <a:pt x="1046" y="44"/>
                  </a:lnTo>
                  <a:lnTo>
                    <a:pt x="1046" y="44"/>
                  </a:lnTo>
                  <a:lnTo>
                    <a:pt x="1044" y="44"/>
                  </a:lnTo>
                  <a:lnTo>
                    <a:pt x="1044" y="44"/>
                  </a:lnTo>
                  <a:lnTo>
                    <a:pt x="1042" y="46"/>
                  </a:lnTo>
                  <a:lnTo>
                    <a:pt x="1042" y="46"/>
                  </a:lnTo>
                  <a:lnTo>
                    <a:pt x="1038" y="46"/>
                  </a:lnTo>
                  <a:lnTo>
                    <a:pt x="1038" y="46"/>
                  </a:lnTo>
                  <a:lnTo>
                    <a:pt x="1038" y="46"/>
                  </a:lnTo>
                  <a:lnTo>
                    <a:pt x="1038" y="46"/>
                  </a:lnTo>
                  <a:lnTo>
                    <a:pt x="1032" y="46"/>
                  </a:lnTo>
                  <a:lnTo>
                    <a:pt x="1032" y="46"/>
                  </a:lnTo>
                  <a:lnTo>
                    <a:pt x="1032" y="46"/>
                  </a:lnTo>
                  <a:lnTo>
                    <a:pt x="1032" y="46"/>
                  </a:lnTo>
                  <a:lnTo>
                    <a:pt x="1030" y="46"/>
                  </a:lnTo>
                  <a:lnTo>
                    <a:pt x="1030" y="46"/>
                  </a:lnTo>
                  <a:lnTo>
                    <a:pt x="1028" y="46"/>
                  </a:lnTo>
                  <a:lnTo>
                    <a:pt x="1028" y="46"/>
                  </a:lnTo>
                  <a:lnTo>
                    <a:pt x="1022" y="44"/>
                  </a:lnTo>
                  <a:lnTo>
                    <a:pt x="1022" y="44"/>
                  </a:lnTo>
                  <a:lnTo>
                    <a:pt x="1018" y="42"/>
                  </a:lnTo>
                  <a:lnTo>
                    <a:pt x="1018" y="42"/>
                  </a:lnTo>
                  <a:lnTo>
                    <a:pt x="1014" y="42"/>
                  </a:lnTo>
                  <a:lnTo>
                    <a:pt x="1014" y="42"/>
                  </a:lnTo>
                  <a:lnTo>
                    <a:pt x="1012" y="42"/>
                  </a:lnTo>
                  <a:lnTo>
                    <a:pt x="1012" y="42"/>
                  </a:lnTo>
                  <a:lnTo>
                    <a:pt x="1010" y="42"/>
                  </a:lnTo>
                  <a:lnTo>
                    <a:pt x="1010" y="42"/>
                  </a:lnTo>
                  <a:lnTo>
                    <a:pt x="1008" y="44"/>
                  </a:lnTo>
                  <a:lnTo>
                    <a:pt x="1008" y="44"/>
                  </a:lnTo>
                  <a:lnTo>
                    <a:pt x="1008" y="44"/>
                  </a:lnTo>
                  <a:lnTo>
                    <a:pt x="1006" y="44"/>
                  </a:lnTo>
                  <a:lnTo>
                    <a:pt x="1006" y="44"/>
                  </a:lnTo>
                  <a:lnTo>
                    <a:pt x="1002" y="44"/>
                  </a:lnTo>
                  <a:lnTo>
                    <a:pt x="1000" y="44"/>
                  </a:lnTo>
                  <a:lnTo>
                    <a:pt x="1000" y="44"/>
                  </a:lnTo>
                  <a:lnTo>
                    <a:pt x="996" y="44"/>
                  </a:lnTo>
                  <a:lnTo>
                    <a:pt x="996" y="44"/>
                  </a:lnTo>
                  <a:lnTo>
                    <a:pt x="996" y="42"/>
                  </a:lnTo>
                  <a:lnTo>
                    <a:pt x="996" y="42"/>
                  </a:lnTo>
                  <a:lnTo>
                    <a:pt x="992" y="42"/>
                  </a:lnTo>
                  <a:lnTo>
                    <a:pt x="992" y="42"/>
                  </a:lnTo>
                  <a:lnTo>
                    <a:pt x="992" y="40"/>
                  </a:lnTo>
                  <a:lnTo>
                    <a:pt x="992" y="40"/>
                  </a:lnTo>
                  <a:lnTo>
                    <a:pt x="992" y="40"/>
                  </a:lnTo>
                  <a:lnTo>
                    <a:pt x="992" y="40"/>
                  </a:lnTo>
                  <a:lnTo>
                    <a:pt x="990" y="40"/>
                  </a:lnTo>
                  <a:lnTo>
                    <a:pt x="990" y="40"/>
                  </a:lnTo>
                  <a:lnTo>
                    <a:pt x="988" y="40"/>
                  </a:lnTo>
                  <a:lnTo>
                    <a:pt x="988" y="40"/>
                  </a:lnTo>
                  <a:lnTo>
                    <a:pt x="982" y="42"/>
                  </a:lnTo>
                  <a:lnTo>
                    <a:pt x="982" y="42"/>
                  </a:lnTo>
                  <a:lnTo>
                    <a:pt x="980" y="40"/>
                  </a:lnTo>
                  <a:lnTo>
                    <a:pt x="980" y="40"/>
                  </a:lnTo>
                  <a:lnTo>
                    <a:pt x="974" y="42"/>
                  </a:lnTo>
                  <a:lnTo>
                    <a:pt x="968" y="42"/>
                  </a:lnTo>
                  <a:lnTo>
                    <a:pt x="968" y="42"/>
                  </a:lnTo>
                  <a:lnTo>
                    <a:pt x="966" y="42"/>
                  </a:lnTo>
                  <a:lnTo>
                    <a:pt x="966" y="42"/>
                  </a:lnTo>
                  <a:lnTo>
                    <a:pt x="966" y="40"/>
                  </a:lnTo>
                  <a:lnTo>
                    <a:pt x="966" y="40"/>
                  </a:lnTo>
                  <a:lnTo>
                    <a:pt x="964" y="40"/>
                  </a:lnTo>
                  <a:lnTo>
                    <a:pt x="964" y="40"/>
                  </a:lnTo>
                  <a:lnTo>
                    <a:pt x="960" y="42"/>
                  </a:lnTo>
                  <a:lnTo>
                    <a:pt x="960" y="42"/>
                  </a:lnTo>
                  <a:lnTo>
                    <a:pt x="956" y="44"/>
                  </a:lnTo>
                  <a:lnTo>
                    <a:pt x="956" y="44"/>
                  </a:lnTo>
                  <a:lnTo>
                    <a:pt x="956" y="44"/>
                  </a:lnTo>
                  <a:lnTo>
                    <a:pt x="956" y="44"/>
                  </a:lnTo>
                  <a:lnTo>
                    <a:pt x="952" y="44"/>
                  </a:lnTo>
                  <a:lnTo>
                    <a:pt x="952" y="44"/>
                  </a:lnTo>
                  <a:lnTo>
                    <a:pt x="950" y="46"/>
                  </a:lnTo>
                  <a:lnTo>
                    <a:pt x="950" y="46"/>
                  </a:lnTo>
                  <a:lnTo>
                    <a:pt x="950" y="46"/>
                  </a:lnTo>
                  <a:lnTo>
                    <a:pt x="950" y="46"/>
                  </a:lnTo>
                  <a:lnTo>
                    <a:pt x="948" y="46"/>
                  </a:lnTo>
                  <a:lnTo>
                    <a:pt x="948" y="46"/>
                  </a:lnTo>
                  <a:lnTo>
                    <a:pt x="942" y="46"/>
                  </a:lnTo>
                  <a:lnTo>
                    <a:pt x="942" y="46"/>
                  </a:lnTo>
                  <a:lnTo>
                    <a:pt x="936" y="44"/>
                  </a:lnTo>
                  <a:lnTo>
                    <a:pt x="936" y="44"/>
                  </a:lnTo>
                  <a:lnTo>
                    <a:pt x="934" y="42"/>
                  </a:lnTo>
                  <a:lnTo>
                    <a:pt x="934" y="42"/>
                  </a:lnTo>
                  <a:lnTo>
                    <a:pt x="930" y="42"/>
                  </a:lnTo>
                  <a:lnTo>
                    <a:pt x="930" y="42"/>
                  </a:lnTo>
                  <a:lnTo>
                    <a:pt x="930" y="40"/>
                  </a:lnTo>
                  <a:lnTo>
                    <a:pt x="930" y="40"/>
                  </a:lnTo>
                  <a:lnTo>
                    <a:pt x="922" y="42"/>
                  </a:lnTo>
                  <a:lnTo>
                    <a:pt x="912" y="42"/>
                  </a:lnTo>
                  <a:lnTo>
                    <a:pt x="912" y="42"/>
                  </a:lnTo>
                  <a:lnTo>
                    <a:pt x="910" y="44"/>
                  </a:lnTo>
                  <a:lnTo>
                    <a:pt x="910" y="44"/>
                  </a:lnTo>
                  <a:lnTo>
                    <a:pt x="908" y="44"/>
                  </a:lnTo>
                  <a:lnTo>
                    <a:pt x="908" y="44"/>
                  </a:lnTo>
                  <a:lnTo>
                    <a:pt x="908" y="44"/>
                  </a:lnTo>
                  <a:lnTo>
                    <a:pt x="908" y="44"/>
                  </a:lnTo>
                  <a:lnTo>
                    <a:pt x="902" y="46"/>
                  </a:lnTo>
                  <a:lnTo>
                    <a:pt x="902" y="46"/>
                  </a:lnTo>
                  <a:lnTo>
                    <a:pt x="900" y="44"/>
                  </a:lnTo>
                  <a:lnTo>
                    <a:pt x="900" y="44"/>
                  </a:lnTo>
                  <a:lnTo>
                    <a:pt x="896" y="44"/>
                  </a:lnTo>
                  <a:lnTo>
                    <a:pt x="892" y="44"/>
                  </a:lnTo>
                  <a:lnTo>
                    <a:pt x="892" y="44"/>
                  </a:lnTo>
                  <a:lnTo>
                    <a:pt x="890" y="44"/>
                  </a:lnTo>
                  <a:lnTo>
                    <a:pt x="890" y="44"/>
                  </a:lnTo>
                  <a:lnTo>
                    <a:pt x="888" y="46"/>
                  </a:lnTo>
                  <a:lnTo>
                    <a:pt x="888" y="46"/>
                  </a:lnTo>
                  <a:lnTo>
                    <a:pt x="882" y="44"/>
                  </a:lnTo>
                  <a:lnTo>
                    <a:pt x="882" y="44"/>
                  </a:lnTo>
                  <a:lnTo>
                    <a:pt x="876" y="42"/>
                  </a:lnTo>
                  <a:lnTo>
                    <a:pt x="876" y="42"/>
                  </a:lnTo>
                  <a:lnTo>
                    <a:pt x="874" y="42"/>
                  </a:lnTo>
                  <a:lnTo>
                    <a:pt x="870" y="42"/>
                  </a:lnTo>
                  <a:lnTo>
                    <a:pt x="870" y="42"/>
                  </a:lnTo>
                  <a:lnTo>
                    <a:pt x="866" y="44"/>
                  </a:lnTo>
                  <a:lnTo>
                    <a:pt x="866" y="44"/>
                  </a:lnTo>
                  <a:lnTo>
                    <a:pt x="862" y="46"/>
                  </a:lnTo>
                  <a:lnTo>
                    <a:pt x="862" y="46"/>
                  </a:lnTo>
                  <a:lnTo>
                    <a:pt x="858" y="46"/>
                  </a:lnTo>
                  <a:lnTo>
                    <a:pt x="858" y="46"/>
                  </a:lnTo>
                  <a:lnTo>
                    <a:pt x="856" y="44"/>
                  </a:lnTo>
                  <a:lnTo>
                    <a:pt x="856" y="44"/>
                  </a:lnTo>
                  <a:lnTo>
                    <a:pt x="852" y="44"/>
                  </a:lnTo>
                  <a:lnTo>
                    <a:pt x="852" y="44"/>
                  </a:lnTo>
                  <a:lnTo>
                    <a:pt x="850" y="44"/>
                  </a:lnTo>
                  <a:lnTo>
                    <a:pt x="850" y="44"/>
                  </a:lnTo>
                  <a:lnTo>
                    <a:pt x="848" y="40"/>
                  </a:lnTo>
                  <a:lnTo>
                    <a:pt x="846" y="40"/>
                  </a:lnTo>
                  <a:lnTo>
                    <a:pt x="846" y="40"/>
                  </a:lnTo>
                  <a:lnTo>
                    <a:pt x="844" y="42"/>
                  </a:lnTo>
                  <a:lnTo>
                    <a:pt x="844" y="42"/>
                  </a:lnTo>
                  <a:lnTo>
                    <a:pt x="840" y="42"/>
                  </a:lnTo>
                  <a:lnTo>
                    <a:pt x="836" y="40"/>
                  </a:lnTo>
                  <a:lnTo>
                    <a:pt x="836" y="40"/>
                  </a:lnTo>
                  <a:lnTo>
                    <a:pt x="834" y="38"/>
                  </a:lnTo>
                  <a:lnTo>
                    <a:pt x="834" y="38"/>
                  </a:lnTo>
                  <a:lnTo>
                    <a:pt x="830" y="40"/>
                  </a:lnTo>
                  <a:lnTo>
                    <a:pt x="828" y="38"/>
                  </a:lnTo>
                  <a:lnTo>
                    <a:pt x="828" y="38"/>
                  </a:lnTo>
                  <a:lnTo>
                    <a:pt x="820" y="40"/>
                  </a:lnTo>
                  <a:lnTo>
                    <a:pt x="820" y="40"/>
                  </a:lnTo>
                  <a:lnTo>
                    <a:pt x="820" y="40"/>
                  </a:lnTo>
                  <a:lnTo>
                    <a:pt x="820" y="40"/>
                  </a:lnTo>
                  <a:lnTo>
                    <a:pt x="816" y="42"/>
                  </a:lnTo>
                  <a:lnTo>
                    <a:pt x="816" y="42"/>
                  </a:lnTo>
                  <a:lnTo>
                    <a:pt x="812" y="40"/>
                  </a:lnTo>
                  <a:lnTo>
                    <a:pt x="812" y="40"/>
                  </a:lnTo>
                  <a:lnTo>
                    <a:pt x="808" y="40"/>
                  </a:lnTo>
                  <a:lnTo>
                    <a:pt x="808" y="40"/>
                  </a:lnTo>
                  <a:lnTo>
                    <a:pt x="806" y="40"/>
                  </a:lnTo>
                  <a:lnTo>
                    <a:pt x="806" y="40"/>
                  </a:lnTo>
                  <a:lnTo>
                    <a:pt x="804" y="40"/>
                  </a:lnTo>
                  <a:lnTo>
                    <a:pt x="804" y="40"/>
                  </a:lnTo>
                  <a:lnTo>
                    <a:pt x="802" y="38"/>
                  </a:lnTo>
                  <a:lnTo>
                    <a:pt x="802" y="38"/>
                  </a:lnTo>
                  <a:lnTo>
                    <a:pt x="800" y="40"/>
                  </a:lnTo>
                  <a:lnTo>
                    <a:pt x="800" y="40"/>
                  </a:lnTo>
                  <a:lnTo>
                    <a:pt x="800" y="40"/>
                  </a:lnTo>
                  <a:lnTo>
                    <a:pt x="794" y="42"/>
                  </a:lnTo>
                  <a:lnTo>
                    <a:pt x="794" y="42"/>
                  </a:lnTo>
                  <a:lnTo>
                    <a:pt x="792" y="40"/>
                  </a:lnTo>
                  <a:lnTo>
                    <a:pt x="792" y="40"/>
                  </a:lnTo>
                  <a:lnTo>
                    <a:pt x="790" y="40"/>
                  </a:lnTo>
                  <a:lnTo>
                    <a:pt x="790" y="40"/>
                  </a:lnTo>
                  <a:lnTo>
                    <a:pt x="790" y="40"/>
                  </a:lnTo>
                  <a:lnTo>
                    <a:pt x="788" y="42"/>
                  </a:lnTo>
                  <a:lnTo>
                    <a:pt x="788" y="42"/>
                  </a:lnTo>
                  <a:lnTo>
                    <a:pt x="786" y="42"/>
                  </a:lnTo>
                  <a:lnTo>
                    <a:pt x="786" y="42"/>
                  </a:lnTo>
                  <a:lnTo>
                    <a:pt x="782" y="40"/>
                  </a:lnTo>
                  <a:lnTo>
                    <a:pt x="782" y="40"/>
                  </a:lnTo>
                  <a:lnTo>
                    <a:pt x="778" y="40"/>
                  </a:lnTo>
                  <a:lnTo>
                    <a:pt x="778" y="40"/>
                  </a:lnTo>
                  <a:lnTo>
                    <a:pt x="776" y="42"/>
                  </a:lnTo>
                  <a:lnTo>
                    <a:pt x="772" y="42"/>
                  </a:lnTo>
                  <a:lnTo>
                    <a:pt x="772" y="42"/>
                  </a:lnTo>
                  <a:lnTo>
                    <a:pt x="770" y="42"/>
                  </a:lnTo>
                  <a:lnTo>
                    <a:pt x="770" y="42"/>
                  </a:lnTo>
                  <a:lnTo>
                    <a:pt x="766" y="40"/>
                  </a:lnTo>
                  <a:lnTo>
                    <a:pt x="766" y="40"/>
                  </a:lnTo>
                  <a:lnTo>
                    <a:pt x="764" y="40"/>
                  </a:lnTo>
                  <a:lnTo>
                    <a:pt x="764" y="40"/>
                  </a:lnTo>
                  <a:lnTo>
                    <a:pt x="762" y="42"/>
                  </a:lnTo>
                  <a:lnTo>
                    <a:pt x="762" y="42"/>
                  </a:lnTo>
                  <a:lnTo>
                    <a:pt x="758" y="42"/>
                  </a:lnTo>
                  <a:lnTo>
                    <a:pt x="758" y="42"/>
                  </a:lnTo>
                  <a:lnTo>
                    <a:pt x="756" y="42"/>
                  </a:lnTo>
                  <a:lnTo>
                    <a:pt x="756" y="42"/>
                  </a:lnTo>
                  <a:lnTo>
                    <a:pt x="752" y="42"/>
                  </a:lnTo>
                  <a:lnTo>
                    <a:pt x="752" y="42"/>
                  </a:lnTo>
                  <a:lnTo>
                    <a:pt x="744" y="44"/>
                  </a:lnTo>
                  <a:lnTo>
                    <a:pt x="744" y="44"/>
                  </a:lnTo>
                  <a:lnTo>
                    <a:pt x="738" y="42"/>
                  </a:lnTo>
                  <a:lnTo>
                    <a:pt x="738" y="42"/>
                  </a:lnTo>
                  <a:lnTo>
                    <a:pt x="734" y="40"/>
                  </a:lnTo>
                  <a:lnTo>
                    <a:pt x="734" y="40"/>
                  </a:lnTo>
                  <a:lnTo>
                    <a:pt x="732" y="42"/>
                  </a:lnTo>
                  <a:lnTo>
                    <a:pt x="732" y="42"/>
                  </a:lnTo>
                  <a:lnTo>
                    <a:pt x="728" y="42"/>
                  </a:lnTo>
                  <a:lnTo>
                    <a:pt x="726" y="42"/>
                  </a:lnTo>
                  <a:lnTo>
                    <a:pt x="726" y="42"/>
                  </a:lnTo>
                  <a:lnTo>
                    <a:pt x="724" y="42"/>
                  </a:lnTo>
                  <a:lnTo>
                    <a:pt x="724" y="42"/>
                  </a:lnTo>
                  <a:lnTo>
                    <a:pt x="720" y="42"/>
                  </a:lnTo>
                  <a:lnTo>
                    <a:pt x="720" y="42"/>
                  </a:lnTo>
                  <a:lnTo>
                    <a:pt x="718" y="42"/>
                  </a:lnTo>
                  <a:lnTo>
                    <a:pt x="718" y="42"/>
                  </a:lnTo>
                  <a:lnTo>
                    <a:pt x="712" y="42"/>
                  </a:lnTo>
                  <a:lnTo>
                    <a:pt x="712" y="42"/>
                  </a:lnTo>
                  <a:lnTo>
                    <a:pt x="710" y="42"/>
                  </a:lnTo>
                  <a:lnTo>
                    <a:pt x="710" y="42"/>
                  </a:lnTo>
                  <a:lnTo>
                    <a:pt x="706" y="42"/>
                  </a:lnTo>
                  <a:lnTo>
                    <a:pt x="706" y="42"/>
                  </a:lnTo>
                  <a:lnTo>
                    <a:pt x="704" y="44"/>
                  </a:lnTo>
                  <a:lnTo>
                    <a:pt x="704" y="44"/>
                  </a:lnTo>
                  <a:lnTo>
                    <a:pt x="702" y="42"/>
                  </a:lnTo>
                  <a:lnTo>
                    <a:pt x="702" y="42"/>
                  </a:lnTo>
                  <a:lnTo>
                    <a:pt x="696" y="44"/>
                  </a:lnTo>
                  <a:lnTo>
                    <a:pt x="696" y="44"/>
                  </a:lnTo>
                  <a:lnTo>
                    <a:pt x="692" y="44"/>
                  </a:lnTo>
                  <a:lnTo>
                    <a:pt x="692" y="44"/>
                  </a:lnTo>
                  <a:lnTo>
                    <a:pt x="690" y="44"/>
                  </a:lnTo>
                  <a:lnTo>
                    <a:pt x="690" y="44"/>
                  </a:lnTo>
                  <a:lnTo>
                    <a:pt x="688" y="44"/>
                  </a:lnTo>
                  <a:lnTo>
                    <a:pt x="688" y="44"/>
                  </a:lnTo>
                  <a:lnTo>
                    <a:pt x="686" y="44"/>
                  </a:lnTo>
                  <a:lnTo>
                    <a:pt x="686" y="44"/>
                  </a:lnTo>
                  <a:lnTo>
                    <a:pt x="680" y="44"/>
                  </a:lnTo>
                  <a:lnTo>
                    <a:pt x="680" y="44"/>
                  </a:lnTo>
                  <a:lnTo>
                    <a:pt x="676" y="44"/>
                  </a:lnTo>
                  <a:lnTo>
                    <a:pt x="676" y="44"/>
                  </a:lnTo>
                  <a:lnTo>
                    <a:pt x="668" y="44"/>
                  </a:lnTo>
                  <a:lnTo>
                    <a:pt x="660" y="42"/>
                  </a:lnTo>
                  <a:lnTo>
                    <a:pt x="660" y="42"/>
                  </a:lnTo>
                  <a:lnTo>
                    <a:pt x="658" y="42"/>
                  </a:lnTo>
                  <a:lnTo>
                    <a:pt x="658" y="42"/>
                  </a:lnTo>
                  <a:lnTo>
                    <a:pt x="654" y="42"/>
                  </a:lnTo>
                  <a:lnTo>
                    <a:pt x="652" y="42"/>
                  </a:lnTo>
                  <a:lnTo>
                    <a:pt x="652" y="42"/>
                  </a:lnTo>
                  <a:lnTo>
                    <a:pt x="648" y="42"/>
                  </a:lnTo>
                  <a:lnTo>
                    <a:pt x="648" y="42"/>
                  </a:lnTo>
                  <a:lnTo>
                    <a:pt x="646" y="42"/>
                  </a:lnTo>
                  <a:lnTo>
                    <a:pt x="646" y="42"/>
                  </a:lnTo>
                  <a:lnTo>
                    <a:pt x="636" y="42"/>
                  </a:lnTo>
                  <a:lnTo>
                    <a:pt x="636" y="42"/>
                  </a:lnTo>
                  <a:lnTo>
                    <a:pt x="636" y="42"/>
                  </a:lnTo>
                  <a:lnTo>
                    <a:pt x="636" y="42"/>
                  </a:lnTo>
                  <a:lnTo>
                    <a:pt x="636" y="42"/>
                  </a:lnTo>
                  <a:lnTo>
                    <a:pt x="636" y="42"/>
                  </a:lnTo>
                  <a:lnTo>
                    <a:pt x="636" y="42"/>
                  </a:lnTo>
                  <a:lnTo>
                    <a:pt x="636" y="42"/>
                  </a:lnTo>
                  <a:lnTo>
                    <a:pt x="634" y="42"/>
                  </a:lnTo>
                  <a:lnTo>
                    <a:pt x="634" y="42"/>
                  </a:lnTo>
                  <a:lnTo>
                    <a:pt x="630" y="42"/>
                  </a:lnTo>
                  <a:lnTo>
                    <a:pt x="630" y="42"/>
                  </a:lnTo>
                  <a:lnTo>
                    <a:pt x="628" y="42"/>
                  </a:lnTo>
                  <a:lnTo>
                    <a:pt x="628" y="42"/>
                  </a:lnTo>
                  <a:lnTo>
                    <a:pt x="622" y="42"/>
                  </a:lnTo>
                  <a:lnTo>
                    <a:pt x="622" y="42"/>
                  </a:lnTo>
                  <a:lnTo>
                    <a:pt x="614" y="42"/>
                  </a:lnTo>
                  <a:lnTo>
                    <a:pt x="614" y="42"/>
                  </a:lnTo>
                  <a:lnTo>
                    <a:pt x="612" y="42"/>
                  </a:lnTo>
                  <a:lnTo>
                    <a:pt x="608" y="42"/>
                  </a:lnTo>
                  <a:lnTo>
                    <a:pt x="608" y="42"/>
                  </a:lnTo>
                  <a:lnTo>
                    <a:pt x="608" y="42"/>
                  </a:lnTo>
                  <a:lnTo>
                    <a:pt x="608" y="42"/>
                  </a:lnTo>
                  <a:lnTo>
                    <a:pt x="606" y="42"/>
                  </a:lnTo>
                  <a:lnTo>
                    <a:pt x="606" y="42"/>
                  </a:lnTo>
                  <a:lnTo>
                    <a:pt x="604" y="42"/>
                  </a:lnTo>
                  <a:lnTo>
                    <a:pt x="604" y="42"/>
                  </a:lnTo>
                  <a:lnTo>
                    <a:pt x="600" y="42"/>
                  </a:lnTo>
                  <a:lnTo>
                    <a:pt x="600" y="42"/>
                  </a:lnTo>
                  <a:lnTo>
                    <a:pt x="596" y="42"/>
                  </a:lnTo>
                  <a:lnTo>
                    <a:pt x="596" y="42"/>
                  </a:lnTo>
                  <a:lnTo>
                    <a:pt x="594" y="42"/>
                  </a:lnTo>
                  <a:lnTo>
                    <a:pt x="594" y="42"/>
                  </a:lnTo>
                  <a:lnTo>
                    <a:pt x="588" y="42"/>
                  </a:lnTo>
                  <a:lnTo>
                    <a:pt x="588" y="42"/>
                  </a:lnTo>
                  <a:lnTo>
                    <a:pt x="586" y="42"/>
                  </a:lnTo>
                  <a:lnTo>
                    <a:pt x="586" y="42"/>
                  </a:lnTo>
                  <a:lnTo>
                    <a:pt x="582" y="42"/>
                  </a:lnTo>
                  <a:lnTo>
                    <a:pt x="582" y="42"/>
                  </a:lnTo>
                  <a:lnTo>
                    <a:pt x="580" y="42"/>
                  </a:lnTo>
                  <a:lnTo>
                    <a:pt x="580" y="42"/>
                  </a:lnTo>
                  <a:lnTo>
                    <a:pt x="576" y="42"/>
                  </a:lnTo>
                  <a:lnTo>
                    <a:pt x="576" y="42"/>
                  </a:lnTo>
                  <a:lnTo>
                    <a:pt x="574" y="42"/>
                  </a:lnTo>
                  <a:lnTo>
                    <a:pt x="574" y="42"/>
                  </a:lnTo>
                  <a:lnTo>
                    <a:pt x="570" y="42"/>
                  </a:lnTo>
                  <a:lnTo>
                    <a:pt x="570" y="42"/>
                  </a:lnTo>
                  <a:lnTo>
                    <a:pt x="566" y="42"/>
                  </a:lnTo>
                  <a:lnTo>
                    <a:pt x="566" y="42"/>
                  </a:lnTo>
                  <a:lnTo>
                    <a:pt x="564" y="42"/>
                  </a:lnTo>
                  <a:lnTo>
                    <a:pt x="564" y="42"/>
                  </a:lnTo>
                  <a:lnTo>
                    <a:pt x="560" y="42"/>
                  </a:lnTo>
                  <a:lnTo>
                    <a:pt x="560" y="42"/>
                  </a:lnTo>
                  <a:lnTo>
                    <a:pt x="542" y="42"/>
                  </a:lnTo>
                  <a:lnTo>
                    <a:pt x="542" y="42"/>
                  </a:lnTo>
                  <a:lnTo>
                    <a:pt x="540" y="44"/>
                  </a:lnTo>
                  <a:lnTo>
                    <a:pt x="540" y="44"/>
                  </a:lnTo>
                  <a:lnTo>
                    <a:pt x="536" y="42"/>
                  </a:lnTo>
                  <a:lnTo>
                    <a:pt x="532" y="44"/>
                  </a:lnTo>
                  <a:lnTo>
                    <a:pt x="532" y="44"/>
                  </a:lnTo>
                  <a:lnTo>
                    <a:pt x="528" y="42"/>
                  </a:lnTo>
                  <a:lnTo>
                    <a:pt x="528" y="42"/>
                  </a:lnTo>
                  <a:lnTo>
                    <a:pt x="528" y="42"/>
                  </a:lnTo>
                  <a:lnTo>
                    <a:pt x="526" y="44"/>
                  </a:lnTo>
                  <a:lnTo>
                    <a:pt x="526" y="44"/>
                  </a:lnTo>
                  <a:lnTo>
                    <a:pt x="518" y="44"/>
                  </a:lnTo>
                  <a:lnTo>
                    <a:pt x="518" y="44"/>
                  </a:lnTo>
                  <a:lnTo>
                    <a:pt x="514" y="46"/>
                  </a:lnTo>
                  <a:lnTo>
                    <a:pt x="514" y="46"/>
                  </a:lnTo>
                  <a:lnTo>
                    <a:pt x="510" y="46"/>
                  </a:lnTo>
                  <a:lnTo>
                    <a:pt x="510" y="46"/>
                  </a:lnTo>
                  <a:lnTo>
                    <a:pt x="508" y="46"/>
                  </a:lnTo>
                  <a:lnTo>
                    <a:pt x="508" y="46"/>
                  </a:lnTo>
                  <a:lnTo>
                    <a:pt x="504" y="46"/>
                  </a:lnTo>
                  <a:lnTo>
                    <a:pt x="504" y="46"/>
                  </a:lnTo>
                  <a:lnTo>
                    <a:pt x="500" y="46"/>
                  </a:lnTo>
                  <a:lnTo>
                    <a:pt x="500" y="46"/>
                  </a:lnTo>
                  <a:lnTo>
                    <a:pt x="500" y="46"/>
                  </a:lnTo>
                  <a:lnTo>
                    <a:pt x="500" y="46"/>
                  </a:lnTo>
                  <a:lnTo>
                    <a:pt x="498" y="46"/>
                  </a:lnTo>
                  <a:lnTo>
                    <a:pt x="498" y="46"/>
                  </a:lnTo>
                  <a:lnTo>
                    <a:pt x="498" y="46"/>
                  </a:lnTo>
                  <a:lnTo>
                    <a:pt x="498" y="46"/>
                  </a:lnTo>
                  <a:lnTo>
                    <a:pt x="498" y="46"/>
                  </a:lnTo>
                  <a:lnTo>
                    <a:pt x="498" y="46"/>
                  </a:lnTo>
                  <a:lnTo>
                    <a:pt x="496" y="46"/>
                  </a:lnTo>
                  <a:lnTo>
                    <a:pt x="496" y="46"/>
                  </a:lnTo>
                  <a:lnTo>
                    <a:pt x="494" y="46"/>
                  </a:lnTo>
                  <a:lnTo>
                    <a:pt x="494" y="46"/>
                  </a:lnTo>
                  <a:lnTo>
                    <a:pt x="490" y="46"/>
                  </a:lnTo>
                  <a:lnTo>
                    <a:pt x="490" y="46"/>
                  </a:lnTo>
                  <a:lnTo>
                    <a:pt x="486" y="44"/>
                  </a:lnTo>
                  <a:lnTo>
                    <a:pt x="486" y="44"/>
                  </a:lnTo>
                  <a:lnTo>
                    <a:pt x="484" y="44"/>
                  </a:lnTo>
                  <a:lnTo>
                    <a:pt x="484" y="44"/>
                  </a:lnTo>
                  <a:lnTo>
                    <a:pt x="482" y="44"/>
                  </a:lnTo>
                  <a:lnTo>
                    <a:pt x="482" y="44"/>
                  </a:lnTo>
                  <a:lnTo>
                    <a:pt x="478" y="44"/>
                  </a:lnTo>
                  <a:lnTo>
                    <a:pt x="478" y="44"/>
                  </a:lnTo>
                  <a:lnTo>
                    <a:pt x="476" y="44"/>
                  </a:lnTo>
                  <a:lnTo>
                    <a:pt x="476" y="44"/>
                  </a:lnTo>
                  <a:lnTo>
                    <a:pt x="472" y="46"/>
                  </a:lnTo>
                  <a:lnTo>
                    <a:pt x="468" y="44"/>
                  </a:lnTo>
                  <a:lnTo>
                    <a:pt x="468" y="44"/>
                  </a:lnTo>
                  <a:lnTo>
                    <a:pt x="466" y="46"/>
                  </a:lnTo>
                  <a:lnTo>
                    <a:pt x="464" y="46"/>
                  </a:lnTo>
                  <a:lnTo>
                    <a:pt x="464" y="46"/>
                  </a:lnTo>
                  <a:lnTo>
                    <a:pt x="464" y="44"/>
                  </a:lnTo>
                  <a:lnTo>
                    <a:pt x="464" y="44"/>
                  </a:lnTo>
                  <a:lnTo>
                    <a:pt x="462" y="44"/>
                  </a:lnTo>
                  <a:lnTo>
                    <a:pt x="462" y="44"/>
                  </a:lnTo>
                  <a:lnTo>
                    <a:pt x="462" y="42"/>
                  </a:lnTo>
                  <a:lnTo>
                    <a:pt x="462" y="42"/>
                  </a:lnTo>
                  <a:lnTo>
                    <a:pt x="456" y="42"/>
                  </a:lnTo>
                  <a:lnTo>
                    <a:pt x="456" y="42"/>
                  </a:lnTo>
                  <a:lnTo>
                    <a:pt x="450" y="42"/>
                  </a:lnTo>
                  <a:lnTo>
                    <a:pt x="450" y="42"/>
                  </a:lnTo>
                  <a:lnTo>
                    <a:pt x="448" y="44"/>
                  </a:lnTo>
                  <a:lnTo>
                    <a:pt x="448" y="44"/>
                  </a:lnTo>
                  <a:lnTo>
                    <a:pt x="442" y="44"/>
                  </a:lnTo>
                  <a:lnTo>
                    <a:pt x="442" y="44"/>
                  </a:lnTo>
                  <a:lnTo>
                    <a:pt x="438" y="44"/>
                  </a:lnTo>
                  <a:lnTo>
                    <a:pt x="438" y="44"/>
                  </a:lnTo>
                  <a:lnTo>
                    <a:pt x="436" y="46"/>
                  </a:lnTo>
                  <a:lnTo>
                    <a:pt x="436" y="46"/>
                  </a:lnTo>
                  <a:lnTo>
                    <a:pt x="432" y="44"/>
                  </a:lnTo>
                  <a:lnTo>
                    <a:pt x="432" y="44"/>
                  </a:lnTo>
                  <a:lnTo>
                    <a:pt x="428" y="44"/>
                  </a:lnTo>
                  <a:lnTo>
                    <a:pt x="428" y="44"/>
                  </a:lnTo>
                  <a:lnTo>
                    <a:pt x="428" y="44"/>
                  </a:lnTo>
                  <a:lnTo>
                    <a:pt x="428" y="44"/>
                  </a:lnTo>
                  <a:lnTo>
                    <a:pt x="426" y="44"/>
                  </a:lnTo>
                  <a:lnTo>
                    <a:pt x="426" y="44"/>
                  </a:lnTo>
                  <a:lnTo>
                    <a:pt x="426" y="44"/>
                  </a:lnTo>
                  <a:lnTo>
                    <a:pt x="426" y="44"/>
                  </a:lnTo>
                  <a:lnTo>
                    <a:pt x="420" y="42"/>
                  </a:lnTo>
                  <a:lnTo>
                    <a:pt x="420" y="42"/>
                  </a:lnTo>
                  <a:lnTo>
                    <a:pt x="418" y="44"/>
                  </a:lnTo>
                  <a:lnTo>
                    <a:pt x="418" y="44"/>
                  </a:lnTo>
                  <a:lnTo>
                    <a:pt x="416" y="42"/>
                  </a:lnTo>
                  <a:lnTo>
                    <a:pt x="416" y="40"/>
                  </a:lnTo>
                  <a:lnTo>
                    <a:pt x="416" y="40"/>
                  </a:lnTo>
                  <a:lnTo>
                    <a:pt x="412" y="40"/>
                  </a:lnTo>
                  <a:lnTo>
                    <a:pt x="412" y="40"/>
                  </a:lnTo>
                  <a:lnTo>
                    <a:pt x="412" y="42"/>
                  </a:lnTo>
                  <a:lnTo>
                    <a:pt x="412" y="42"/>
                  </a:lnTo>
                  <a:lnTo>
                    <a:pt x="410" y="44"/>
                  </a:lnTo>
                  <a:lnTo>
                    <a:pt x="410" y="44"/>
                  </a:lnTo>
                  <a:lnTo>
                    <a:pt x="404" y="44"/>
                  </a:lnTo>
                  <a:lnTo>
                    <a:pt x="404" y="44"/>
                  </a:lnTo>
                  <a:lnTo>
                    <a:pt x="400" y="44"/>
                  </a:lnTo>
                  <a:lnTo>
                    <a:pt x="400" y="44"/>
                  </a:lnTo>
                  <a:lnTo>
                    <a:pt x="396" y="42"/>
                  </a:lnTo>
                  <a:lnTo>
                    <a:pt x="396" y="42"/>
                  </a:lnTo>
                  <a:lnTo>
                    <a:pt x="394" y="44"/>
                  </a:lnTo>
                  <a:lnTo>
                    <a:pt x="394" y="44"/>
                  </a:lnTo>
                  <a:lnTo>
                    <a:pt x="390" y="44"/>
                  </a:lnTo>
                  <a:lnTo>
                    <a:pt x="390" y="44"/>
                  </a:lnTo>
                  <a:lnTo>
                    <a:pt x="386" y="42"/>
                  </a:lnTo>
                  <a:lnTo>
                    <a:pt x="386" y="42"/>
                  </a:lnTo>
                  <a:lnTo>
                    <a:pt x="376" y="44"/>
                  </a:lnTo>
                  <a:lnTo>
                    <a:pt x="376" y="44"/>
                  </a:lnTo>
                  <a:lnTo>
                    <a:pt x="374" y="42"/>
                  </a:lnTo>
                  <a:lnTo>
                    <a:pt x="374" y="42"/>
                  </a:lnTo>
                  <a:lnTo>
                    <a:pt x="368" y="42"/>
                  </a:lnTo>
                  <a:lnTo>
                    <a:pt x="368" y="42"/>
                  </a:lnTo>
                  <a:lnTo>
                    <a:pt x="366" y="42"/>
                  </a:lnTo>
                  <a:lnTo>
                    <a:pt x="366" y="42"/>
                  </a:lnTo>
                  <a:lnTo>
                    <a:pt x="362" y="42"/>
                  </a:lnTo>
                  <a:lnTo>
                    <a:pt x="362" y="42"/>
                  </a:lnTo>
                  <a:lnTo>
                    <a:pt x="362" y="42"/>
                  </a:lnTo>
                  <a:lnTo>
                    <a:pt x="362" y="42"/>
                  </a:lnTo>
                  <a:lnTo>
                    <a:pt x="362" y="42"/>
                  </a:lnTo>
                  <a:lnTo>
                    <a:pt x="362" y="42"/>
                  </a:lnTo>
                  <a:lnTo>
                    <a:pt x="360" y="42"/>
                  </a:lnTo>
                  <a:lnTo>
                    <a:pt x="360" y="42"/>
                  </a:lnTo>
                  <a:lnTo>
                    <a:pt x="358" y="42"/>
                  </a:lnTo>
                  <a:lnTo>
                    <a:pt x="358" y="42"/>
                  </a:lnTo>
                  <a:lnTo>
                    <a:pt x="352" y="44"/>
                  </a:lnTo>
                  <a:lnTo>
                    <a:pt x="352" y="44"/>
                  </a:lnTo>
                  <a:lnTo>
                    <a:pt x="344" y="42"/>
                  </a:lnTo>
                  <a:lnTo>
                    <a:pt x="344" y="42"/>
                  </a:lnTo>
                  <a:lnTo>
                    <a:pt x="342" y="44"/>
                  </a:lnTo>
                  <a:lnTo>
                    <a:pt x="342" y="44"/>
                  </a:lnTo>
                  <a:lnTo>
                    <a:pt x="338" y="42"/>
                  </a:lnTo>
                  <a:lnTo>
                    <a:pt x="338" y="42"/>
                  </a:lnTo>
                  <a:lnTo>
                    <a:pt x="330" y="44"/>
                  </a:lnTo>
                  <a:lnTo>
                    <a:pt x="330" y="44"/>
                  </a:lnTo>
                  <a:lnTo>
                    <a:pt x="328" y="44"/>
                  </a:lnTo>
                  <a:lnTo>
                    <a:pt x="328" y="44"/>
                  </a:lnTo>
                  <a:lnTo>
                    <a:pt x="322" y="42"/>
                  </a:lnTo>
                  <a:lnTo>
                    <a:pt x="322" y="42"/>
                  </a:lnTo>
                  <a:lnTo>
                    <a:pt x="316" y="42"/>
                  </a:lnTo>
                  <a:lnTo>
                    <a:pt x="316" y="42"/>
                  </a:lnTo>
                  <a:lnTo>
                    <a:pt x="316" y="42"/>
                  </a:lnTo>
                  <a:lnTo>
                    <a:pt x="316" y="42"/>
                  </a:lnTo>
                  <a:lnTo>
                    <a:pt x="316" y="42"/>
                  </a:lnTo>
                  <a:lnTo>
                    <a:pt x="316" y="42"/>
                  </a:lnTo>
                  <a:lnTo>
                    <a:pt x="314" y="42"/>
                  </a:lnTo>
                  <a:lnTo>
                    <a:pt x="314" y="42"/>
                  </a:lnTo>
                  <a:lnTo>
                    <a:pt x="310" y="42"/>
                  </a:lnTo>
                  <a:lnTo>
                    <a:pt x="310" y="42"/>
                  </a:lnTo>
                  <a:lnTo>
                    <a:pt x="310" y="40"/>
                  </a:lnTo>
                  <a:lnTo>
                    <a:pt x="310" y="40"/>
                  </a:lnTo>
                  <a:lnTo>
                    <a:pt x="308" y="40"/>
                  </a:lnTo>
                  <a:lnTo>
                    <a:pt x="308" y="42"/>
                  </a:lnTo>
                  <a:lnTo>
                    <a:pt x="308" y="42"/>
                  </a:lnTo>
                  <a:lnTo>
                    <a:pt x="306" y="42"/>
                  </a:lnTo>
                  <a:lnTo>
                    <a:pt x="306" y="42"/>
                  </a:lnTo>
                  <a:lnTo>
                    <a:pt x="298" y="42"/>
                  </a:lnTo>
                  <a:lnTo>
                    <a:pt x="298" y="42"/>
                  </a:lnTo>
                  <a:lnTo>
                    <a:pt x="296" y="42"/>
                  </a:lnTo>
                  <a:lnTo>
                    <a:pt x="296" y="42"/>
                  </a:lnTo>
                  <a:lnTo>
                    <a:pt x="294" y="42"/>
                  </a:lnTo>
                  <a:lnTo>
                    <a:pt x="294" y="42"/>
                  </a:lnTo>
                  <a:lnTo>
                    <a:pt x="290" y="42"/>
                  </a:lnTo>
                  <a:lnTo>
                    <a:pt x="290" y="42"/>
                  </a:lnTo>
                  <a:lnTo>
                    <a:pt x="288" y="42"/>
                  </a:lnTo>
                  <a:lnTo>
                    <a:pt x="288" y="42"/>
                  </a:lnTo>
                  <a:lnTo>
                    <a:pt x="286" y="42"/>
                  </a:lnTo>
                  <a:lnTo>
                    <a:pt x="286" y="42"/>
                  </a:lnTo>
                  <a:lnTo>
                    <a:pt x="286" y="40"/>
                  </a:lnTo>
                  <a:lnTo>
                    <a:pt x="286" y="40"/>
                  </a:lnTo>
                  <a:lnTo>
                    <a:pt x="282" y="42"/>
                  </a:lnTo>
                  <a:lnTo>
                    <a:pt x="282" y="42"/>
                  </a:lnTo>
                  <a:lnTo>
                    <a:pt x="278" y="40"/>
                  </a:lnTo>
                  <a:lnTo>
                    <a:pt x="278" y="40"/>
                  </a:lnTo>
                  <a:lnTo>
                    <a:pt x="276" y="40"/>
                  </a:lnTo>
                  <a:lnTo>
                    <a:pt x="274" y="40"/>
                  </a:lnTo>
                  <a:lnTo>
                    <a:pt x="274" y="40"/>
                  </a:lnTo>
                  <a:lnTo>
                    <a:pt x="270" y="40"/>
                  </a:lnTo>
                  <a:lnTo>
                    <a:pt x="270" y="40"/>
                  </a:lnTo>
                  <a:lnTo>
                    <a:pt x="268" y="42"/>
                  </a:lnTo>
                  <a:lnTo>
                    <a:pt x="268" y="42"/>
                  </a:lnTo>
                  <a:lnTo>
                    <a:pt x="264" y="40"/>
                  </a:lnTo>
                  <a:lnTo>
                    <a:pt x="264" y="40"/>
                  </a:lnTo>
                  <a:lnTo>
                    <a:pt x="260" y="40"/>
                  </a:lnTo>
                  <a:lnTo>
                    <a:pt x="260" y="40"/>
                  </a:lnTo>
                  <a:lnTo>
                    <a:pt x="258" y="40"/>
                  </a:lnTo>
                  <a:lnTo>
                    <a:pt x="258" y="40"/>
                  </a:lnTo>
                  <a:lnTo>
                    <a:pt x="252" y="40"/>
                  </a:lnTo>
                  <a:lnTo>
                    <a:pt x="252" y="40"/>
                  </a:lnTo>
                  <a:lnTo>
                    <a:pt x="246" y="40"/>
                  </a:lnTo>
                  <a:lnTo>
                    <a:pt x="242" y="40"/>
                  </a:lnTo>
                  <a:lnTo>
                    <a:pt x="242" y="40"/>
                  </a:lnTo>
                  <a:lnTo>
                    <a:pt x="238" y="40"/>
                  </a:lnTo>
                  <a:lnTo>
                    <a:pt x="234" y="40"/>
                  </a:lnTo>
                  <a:lnTo>
                    <a:pt x="234" y="40"/>
                  </a:lnTo>
                  <a:lnTo>
                    <a:pt x="234" y="40"/>
                  </a:lnTo>
                  <a:lnTo>
                    <a:pt x="234" y="40"/>
                  </a:lnTo>
                  <a:lnTo>
                    <a:pt x="230" y="40"/>
                  </a:lnTo>
                  <a:lnTo>
                    <a:pt x="230" y="40"/>
                  </a:lnTo>
                  <a:lnTo>
                    <a:pt x="228" y="40"/>
                  </a:lnTo>
                  <a:lnTo>
                    <a:pt x="228" y="40"/>
                  </a:lnTo>
                  <a:lnTo>
                    <a:pt x="224" y="40"/>
                  </a:lnTo>
                  <a:lnTo>
                    <a:pt x="224" y="40"/>
                  </a:lnTo>
                  <a:lnTo>
                    <a:pt x="222" y="40"/>
                  </a:lnTo>
                  <a:lnTo>
                    <a:pt x="222" y="40"/>
                  </a:lnTo>
                  <a:lnTo>
                    <a:pt x="218" y="40"/>
                  </a:lnTo>
                  <a:lnTo>
                    <a:pt x="218" y="40"/>
                  </a:lnTo>
                  <a:lnTo>
                    <a:pt x="216" y="40"/>
                  </a:lnTo>
                  <a:lnTo>
                    <a:pt x="216" y="40"/>
                  </a:lnTo>
                  <a:lnTo>
                    <a:pt x="212" y="42"/>
                  </a:lnTo>
                  <a:lnTo>
                    <a:pt x="212" y="42"/>
                  </a:lnTo>
                  <a:lnTo>
                    <a:pt x="208" y="40"/>
                  </a:lnTo>
                  <a:lnTo>
                    <a:pt x="208" y="40"/>
                  </a:lnTo>
                  <a:lnTo>
                    <a:pt x="204" y="42"/>
                  </a:lnTo>
                  <a:lnTo>
                    <a:pt x="204" y="42"/>
                  </a:lnTo>
                  <a:lnTo>
                    <a:pt x="200" y="40"/>
                  </a:lnTo>
                  <a:lnTo>
                    <a:pt x="200" y="40"/>
                  </a:lnTo>
                  <a:lnTo>
                    <a:pt x="190" y="40"/>
                  </a:lnTo>
                  <a:lnTo>
                    <a:pt x="190" y="40"/>
                  </a:lnTo>
                  <a:lnTo>
                    <a:pt x="188" y="40"/>
                  </a:lnTo>
                  <a:lnTo>
                    <a:pt x="188" y="40"/>
                  </a:lnTo>
                  <a:lnTo>
                    <a:pt x="176" y="40"/>
                  </a:lnTo>
                  <a:lnTo>
                    <a:pt x="176" y="40"/>
                  </a:lnTo>
                  <a:lnTo>
                    <a:pt x="172" y="42"/>
                  </a:lnTo>
                  <a:lnTo>
                    <a:pt x="172" y="42"/>
                  </a:lnTo>
                  <a:lnTo>
                    <a:pt x="170" y="42"/>
                  </a:lnTo>
                  <a:lnTo>
                    <a:pt x="170" y="42"/>
                  </a:lnTo>
                  <a:lnTo>
                    <a:pt x="166" y="42"/>
                  </a:lnTo>
                  <a:lnTo>
                    <a:pt x="166" y="42"/>
                  </a:lnTo>
                  <a:lnTo>
                    <a:pt x="162" y="42"/>
                  </a:lnTo>
                  <a:lnTo>
                    <a:pt x="158" y="42"/>
                  </a:lnTo>
                  <a:lnTo>
                    <a:pt x="158" y="42"/>
                  </a:lnTo>
                  <a:lnTo>
                    <a:pt x="158" y="40"/>
                  </a:lnTo>
                  <a:lnTo>
                    <a:pt x="158" y="40"/>
                  </a:lnTo>
                  <a:lnTo>
                    <a:pt x="156" y="40"/>
                  </a:lnTo>
                  <a:lnTo>
                    <a:pt x="156" y="40"/>
                  </a:lnTo>
                  <a:lnTo>
                    <a:pt x="156" y="38"/>
                  </a:lnTo>
                  <a:lnTo>
                    <a:pt x="156" y="38"/>
                  </a:lnTo>
                  <a:lnTo>
                    <a:pt x="148" y="38"/>
                  </a:lnTo>
                  <a:lnTo>
                    <a:pt x="148" y="38"/>
                  </a:lnTo>
                  <a:lnTo>
                    <a:pt x="148" y="38"/>
                  </a:lnTo>
                  <a:lnTo>
                    <a:pt x="148" y="38"/>
                  </a:lnTo>
                  <a:lnTo>
                    <a:pt x="146" y="38"/>
                  </a:lnTo>
                  <a:lnTo>
                    <a:pt x="146" y="38"/>
                  </a:lnTo>
                  <a:lnTo>
                    <a:pt x="142" y="38"/>
                  </a:lnTo>
                  <a:lnTo>
                    <a:pt x="140" y="40"/>
                  </a:lnTo>
                  <a:lnTo>
                    <a:pt x="140" y="40"/>
                  </a:lnTo>
                  <a:lnTo>
                    <a:pt x="138" y="40"/>
                  </a:lnTo>
                  <a:lnTo>
                    <a:pt x="138" y="40"/>
                  </a:lnTo>
                  <a:lnTo>
                    <a:pt x="134" y="40"/>
                  </a:lnTo>
                  <a:lnTo>
                    <a:pt x="134" y="40"/>
                  </a:lnTo>
                  <a:lnTo>
                    <a:pt x="130" y="40"/>
                  </a:lnTo>
                  <a:lnTo>
                    <a:pt x="130" y="40"/>
                  </a:lnTo>
                  <a:lnTo>
                    <a:pt x="126" y="38"/>
                  </a:lnTo>
                  <a:lnTo>
                    <a:pt x="126" y="38"/>
                  </a:lnTo>
                  <a:lnTo>
                    <a:pt x="124" y="38"/>
                  </a:lnTo>
                  <a:lnTo>
                    <a:pt x="124" y="38"/>
                  </a:lnTo>
                  <a:lnTo>
                    <a:pt x="122" y="38"/>
                  </a:lnTo>
                  <a:lnTo>
                    <a:pt x="118" y="38"/>
                  </a:lnTo>
                  <a:lnTo>
                    <a:pt x="118" y="38"/>
                  </a:lnTo>
                  <a:lnTo>
                    <a:pt x="116" y="38"/>
                  </a:lnTo>
                  <a:lnTo>
                    <a:pt x="116" y="38"/>
                  </a:lnTo>
                  <a:lnTo>
                    <a:pt x="112" y="38"/>
                  </a:lnTo>
                  <a:lnTo>
                    <a:pt x="112" y="38"/>
                  </a:lnTo>
                  <a:lnTo>
                    <a:pt x="106" y="40"/>
                  </a:lnTo>
                  <a:lnTo>
                    <a:pt x="106" y="40"/>
                  </a:lnTo>
                  <a:lnTo>
                    <a:pt x="104" y="38"/>
                  </a:lnTo>
                  <a:lnTo>
                    <a:pt x="104" y="38"/>
                  </a:lnTo>
                  <a:lnTo>
                    <a:pt x="104" y="38"/>
                  </a:lnTo>
                  <a:lnTo>
                    <a:pt x="104" y="38"/>
                  </a:lnTo>
                  <a:lnTo>
                    <a:pt x="102" y="38"/>
                  </a:lnTo>
                  <a:lnTo>
                    <a:pt x="102" y="38"/>
                  </a:lnTo>
                  <a:lnTo>
                    <a:pt x="98" y="36"/>
                  </a:lnTo>
                  <a:lnTo>
                    <a:pt x="98" y="36"/>
                  </a:lnTo>
                  <a:lnTo>
                    <a:pt x="92" y="38"/>
                  </a:lnTo>
                  <a:lnTo>
                    <a:pt x="92" y="38"/>
                  </a:lnTo>
                  <a:lnTo>
                    <a:pt x="90" y="36"/>
                  </a:lnTo>
                  <a:lnTo>
                    <a:pt x="90" y="36"/>
                  </a:lnTo>
                  <a:lnTo>
                    <a:pt x="86" y="38"/>
                  </a:lnTo>
                  <a:lnTo>
                    <a:pt x="86" y="38"/>
                  </a:lnTo>
                  <a:lnTo>
                    <a:pt x="82" y="36"/>
                  </a:lnTo>
                  <a:lnTo>
                    <a:pt x="82" y="36"/>
                  </a:lnTo>
                  <a:lnTo>
                    <a:pt x="76" y="36"/>
                  </a:lnTo>
                  <a:lnTo>
                    <a:pt x="76" y="36"/>
                  </a:lnTo>
                  <a:lnTo>
                    <a:pt x="74" y="38"/>
                  </a:lnTo>
                  <a:lnTo>
                    <a:pt x="74" y="38"/>
                  </a:lnTo>
                  <a:lnTo>
                    <a:pt x="70" y="38"/>
                  </a:lnTo>
                  <a:lnTo>
                    <a:pt x="70" y="38"/>
                  </a:lnTo>
                  <a:lnTo>
                    <a:pt x="66" y="36"/>
                  </a:lnTo>
                  <a:lnTo>
                    <a:pt x="66" y="36"/>
                  </a:lnTo>
                  <a:lnTo>
                    <a:pt x="64" y="36"/>
                  </a:lnTo>
                  <a:lnTo>
                    <a:pt x="64" y="36"/>
                  </a:lnTo>
                  <a:lnTo>
                    <a:pt x="56" y="36"/>
                  </a:lnTo>
                  <a:lnTo>
                    <a:pt x="56" y="36"/>
                  </a:lnTo>
                  <a:lnTo>
                    <a:pt x="54" y="38"/>
                  </a:lnTo>
                  <a:lnTo>
                    <a:pt x="54" y="38"/>
                  </a:lnTo>
                  <a:lnTo>
                    <a:pt x="50" y="38"/>
                  </a:lnTo>
                  <a:lnTo>
                    <a:pt x="50" y="38"/>
                  </a:lnTo>
                  <a:lnTo>
                    <a:pt x="50" y="38"/>
                  </a:lnTo>
                  <a:lnTo>
                    <a:pt x="50" y="38"/>
                  </a:lnTo>
                  <a:lnTo>
                    <a:pt x="46" y="38"/>
                  </a:lnTo>
                  <a:lnTo>
                    <a:pt x="46" y="38"/>
                  </a:lnTo>
                  <a:lnTo>
                    <a:pt x="42" y="38"/>
                  </a:lnTo>
                  <a:lnTo>
                    <a:pt x="42" y="38"/>
                  </a:lnTo>
                  <a:lnTo>
                    <a:pt x="40" y="36"/>
                  </a:lnTo>
                  <a:lnTo>
                    <a:pt x="40" y="36"/>
                  </a:lnTo>
                  <a:lnTo>
                    <a:pt x="38" y="36"/>
                  </a:lnTo>
                  <a:lnTo>
                    <a:pt x="38" y="36"/>
                  </a:lnTo>
                  <a:lnTo>
                    <a:pt x="36" y="34"/>
                  </a:lnTo>
                  <a:lnTo>
                    <a:pt x="36" y="34"/>
                  </a:lnTo>
                  <a:lnTo>
                    <a:pt x="28" y="34"/>
                  </a:lnTo>
                  <a:lnTo>
                    <a:pt x="28" y="34"/>
                  </a:lnTo>
                  <a:lnTo>
                    <a:pt x="26" y="34"/>
                  </a:lnTo>
                  <a:lnTo>
                    <a:pt x="26" y="34"/>
                  </a:lnTo>
                  <a:lnTo>
                    <a:pt x="24" y="34"/>
                  </a:lnTo>
                  <a:lnTo>
                    <a:pt x="24" y="34"/>
                  </a:lnTo>
                  <a:lnTo>
                    <a:pt x="20" y="34"/>
                  </a:lnTo>
                  <a:lnTo>
                    <a:pt x="20" y="34"/>
                  </a:lnTo>
                  <a:lnTo>
                    <a:pt x="8" y="34"/>
                  </a:lnTo>
                  <a:lnTo>
                    <a:pt x="8" y="34"/>
                  </a:lnTo>
                  <a:lnTo>
                    <a:pt x="4" y="34"/>
                  </a:lnTo>
                  <a:lnTo>
                    <a:pt x="4" y="34"/>
                  </a:lnTo>
                  <a:lnTo>
                    <a:pt x="2" y="32"/>
                  </a:lnTo>
                  <a:lnTo>
                    <a:pt x="2" y="32"/>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4"/>
                  </a:lnTo>
                  <a:lnTo>
                    <a:pt x="2" y="24"/>
                  </a:lnTo>
                  <a:lnTo>
                    <a:pt x="2" y="24"/>
                  </a:lnTo>
                  <a:lnTo>
                    <a:pt x="2" y="24"/>
                  </a:lnTo>
                  <a:lnTo>
                    <a:pt x="2" y="24"/>
                  </a:lnTo>
                  <a:lnTo>
                    <a:pt x="0" y="20"/>
                  </a:lnTo>
                  <a:lnTo>
                    <a:pt x="0" y="20"/>
                  </a:lnTo>
                  <a:lnTo>
                    <a:pt x="0" y="18"/>
                  </a:lnTo>
                  <a:lnTo>
                    <a:pt x="0" y="18"/>
                  </a:lnTo>
                  <a:lnTo>
                    <a:pt x="0" y="18"/>
                  </a:lnTo>
                  <a:lnTo>
                    <a:pt x="2" y="16"/>
                  </a:lnTo>
                  <a:lnTo>
                    <a:pt x="2" y="16"/>
                  </a:lnTo>
                  <a:lnTo>
                    <a:pt x="2" y="16"/>
                  </a:lnTo>
                  <a:lnTo>
                    <a:pt x="2" y="16"/>
                  </a:lnTo>
                  <a:lnTo>
                    <a:pt x="2" y="16"/>
                  </a:lnTo>
                  <a:lnTo>
                    <a:pt x="2" y="14"/>
                  </a:lnTo>
                  <a:lnTo>
                    <a:pt x="2" y="14"/>
                  </a:lnTo>
                  <a:lnTo>
                    <a:pt x="2" y="14"/>
                  </a:lnTo>
                  <a:lnTo>
                    <a:pt x="2" y="14"/>
                  </a:lnTo>
                  <a:lnTo>
                    <a:pt x="2" y="14"/>
                  </a:lnTo>
                  <a:lnTo>
                    <a:pt x="2" y="1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a typeface="+mn-ea"/>
                <a:cs typeface="+mn-cs"/>
              </a:endParaRPr>
            </a:p>
          </p:txBody>
        </p:sp>
        <p:sp>
          <p:nvSpPr>
            <p:cNvPr id="10" name="Freeform 6"/>
            <p:cNvSpPr>
              <a:spLocks noEditPoints="1"/>
            </p:cNvSpPr>
            <p:nvPr userDrawn="1"/>
          </p:nvSpPr>
          <p:spPr bwMode="gray">
            <a:xfrm>
              <a:off x="377760" y="6195126"/>
              <a:ext cx="8418958" cy="60192"/>
            </a:xfrm>
            <a:custGeom>
              <a:avLst/>
              <a:gdLst>
                <a:gd name="T0" fmla="*/ 3752 w 3916"/>
                <a:gd name="T1" fmla="*/ 12 h 28"/>
                <a:gd name="T2" fmla="*/ 3576 w 3916"/>
                <a:gd name="T3" fmla="*/ 14 h 28"/>
                <a:gd name="T4" fmla="*/ 3450 w 3916"/>
                <a:gd name="T5" fmla="*/ 14 h 28"/>
                <a:gd name="T6" fmla="*/ 3348 w 3916"/>
                <a:gd name="T7" fmla="*/ 12 h 28"/>
                <a:gd name="T8" fmla="*/ 3206 w 3916"/>
                <a:gd name="T9" fmla="*/ 12 h 28"/>
                <a:gd name="T10" fmla="*/ 3108 w 3916"/>
                <a:gd name="T11" fmla="*/ 10 h 28"/>
                <a:gd name="T12" fmla="*/ 2950 w 3916"/>
                <a:gd name="T13" fmla="*/ 12 h 28"/>
                <a:gd name="T14" fmla="*/ 2916 w 3916"/>
                <a:gd name="T15" fmla="*/ 10 h 28"/>
                <a:gd name="T16" fmla="*/ 2826 w 3916"/>
                <a:gd name="T17" fmla="*/ 10 h 28"/>
                <a:gd name="T18" fmla="*/ 2684 w 3916"/>
                <a:gd name="T19" fmla="*/ 8 h 28"/>
                <a:gd name="T20" fmla="*/ 2550 w 3916"/>
                <a:gd name="T21" fmla="*/ 6 h 28"/>
                <a:gd name="T22" fmla="*/ 2400 w 3916"/>
                <a:gd name="T23" fmla="*/ 4 h 28"/>
                <a:gd name="T24" fmla="*/ 2252 w 3916"/>
                <a:gd name="T25" fmla="*/ 6 h 28"/>
                <a:gd name="T26" fmla="*/ 2078 w 3916"/>
                <a:gd name="T27" fmla="*/ 4 h 28"/>
                <a:gd name="T28" fmla="*/ 1694 w 3916"/>
                <a:gd name="T29" fmla="*/ 4 h 28"/>
                <a:gd name="T30" fmla="*/ 1488 w 3916"/>
                <a:gd name="T31" fmla="*/ 4 h 28"/>
                <a:gd name="T32" fmla="*/ 1294 w 3916"/>
                <a:gd name="T33" fmla="*/ 6 h 28"/>
                <a:gd name="T34" fmla="*/ 1254 w 3916"/>
                <a:gd name="T35" fmla="*/ 10 h 28"/>
                <a:gd name="T36" fmla="*/ 1126 w 3916"/>
                <a:gd name="T37" fmla="*/ 10 h 28"/>
                <a:gd name="T38" fmla="*/ 1048 w 3916"/>
                <a:gd name="T39" fmla="*/ 8 h 28"/>
                <a:gd name="T40" fmla="*/ 1044 w 3916"/>
                <a:gd name="T41" fmla="*/ 8 h 28"/>
                <a:gd name="T42" fmla="*/ 900 w 3916"/>
                <a:gd name="T43" fmla="*/ 8 h 28"/>
                <a:gd name="T44" fmla="*/ 720 w 3916"/>
                <a:gd name="T45" fmla="*/ 6 h 28"/>
                <a:gd name="T46" fmla="*/ 480 w 3916"/>
                <a:gd name="T47" fmla="*/ 6 h 28"/>
                <a:gd name="T48" fmla="*/ 338 w 3916"/>
                <a:gd name="T49" fmla="*/ 2 h 28"/>
                <a:gd name="T50" fmla="*/ 194 w 3916"/>
                <a:gd name="T51" fmla="*/ 0 h 28"/>
                <a:gd name="T52" fmla="*/ 56 w 3916"/>
                <a:gd name="T53" fmla="*/ 2 h 28"/>
                <a:gd name="T54" fmla="*/ 0 w 3916"/>
                <a:gd name="T55" fmla="*/ 10 h 28"/>
                <a:gd name="T56" fmla="*/ 64 w 3916"/>
                <a:gd name="T57" fmla="*/ 10 h 28"/>
                <a:gd name="T58" fmla="*/ 192 w 3916"/>
                <a:gd name="T59" fmla="*/ 10 h 28"/>
                <a:gd name="T60" fmla="*/ 294 w 3916"/>
                <a:gd name="T61" fmla="*/ 10 h 28"/>
                <a:gd name="T62" fmla="*/ 390 w 3916"/>
                <a:gd name="T63" fmla="*/ 12 h 28"/>
                <a:gd name="T64" fmla="*/ 610 w 3916"/>
                <a:gd name="T65" fmla="*/ 12 h 28"/>
                <a:gd name="T66" fmla="*/ 778 w 3916"/>
                <a:gd name="T67" fmla="*/ 14 h 28"/>
                <a:gd name="T68" fmla="*/ 884 w 3916"/>
                <a:gd name="T69" fmla="*/ 12 h 28"/>
                <a:gd name="T70" fmla="*/ 962 w 3916"/>
                <a:gd name="T71" fmla="*/ 14 h 28"/>
                <a:gd name="T72" fmla="*/ 1062 w 3916"/>
                <a:gd name="T73" fmla="*/ 16 h 28"/>
                <a:gd name="T74" fmla="*/ 1214 w 3916"/>
                <a:gd name="T75" fmla="*/ 16 h 28"/>
                <a:gd name="T76" fmla="*/ 1338 w 3916"/>
                <a:gd name="T77" fmla="*/ 18 h 28"/>
                <a:gd name="T78" fmla="*/ 1394 w 3916"/>
                <a:gd name="T79" fmla="*/ 18 h 28"/>
                <a:gd name="T80" fmla="*/ 1782 w 3916"/>
                <a:gd name="T81" fmla="*/ 20 h 28"/>
                <a:gd name="T82" fmla="*/ 1952 w 3916"/>
                <a:gd name="T83" fmla="*/ 20 h 28"/>
                <a:gd name="T84" fmla="*/ 2142 w 3916"/>
                <a:gd name="T85" fmla="*/ 22 h 28"/>
                <a:gd name="T86" fmla="*/ 2328 w 3916"/>
                <a:gd name="T87" fmla="*/ 22 h 28"/>
                <a:gd name="T88" fmla="*/ 2476 w 3916"/>
                <a:gd name="T89" fmla="*/ 22 h 28"/>
                <a:gd name="T90" fmla="*/ 2586 w 3916"/>
                <a:gd name="T91" fmla="*/ 22 h 28"/>
                <a:gd name="T92" fmla="*/ 2840 w 3916"/>
                <a:gd name="T93" fmla="*/ 22 h 28"/>
                <a:gd name="T94" fmla="*/ 2984 w 3916"/>
                <a:gd name="T95" fmla="*/ 24 h 28"/>
                <a:gd name="T96" fmla="*/ 3156 w 3916"/>
                <a:gd name="T97" fmla="*/ 24 h 28"/>
                <a:gd name="T98" fmla="*/ 3214 w 3916"/>
                <a:gd name="T99" fmla="*/ 24 h 28"/>
                <a:gd name="T100" fmla="*/ 3334 w 3916"/>
                <a:gd name="T101" fmla="*/ 26 h 28"/>
                <a:gd name="T102" fmla="*/ 3470 w 3916"/>
                <a:gd name="T103" fmla="*/ 26 h 28"/>
                <a:gd name="T104" fmla="*/ 3578 w 3916"/>
                <a:gd name="T105" fmla="*/ 26 h 28"/>
                <a:gd name="T106" fmla="*/ 3658 w 3916"/>
                <a:gd name="T107" fmla="*/ 26 h 28"/>
                <a:gd name="T108" fmla="*/ 3810 w 3916"/>
                <a:gd name="T109" fmla="*/ 28 h 28"/>
                <a:gd name="T110" fmla="*/ 3832 w 3916"/>
                <a:gd name="T111" fmla="*/ 26 h 28"/>
                <a:gd name="T112" fmla="*/ 3878 w 3916"/>
                <a:gd name="T113" fmla="*/ 24 h 28"/>
                <a:gd name="T114" fmla="*/ 3916 w 3916"/>
                <a:gd name="T115" fmla="*/ 18 h 28"/>
                <a:gd name="T116" fmla="*/ 3844 w 3916"/>
                <a:gd name="T117" fmla="*/ 14 h 28"/>
                <a:gd name="T118" fmla="*/ 746 w 3916"/>
                <a:gd name="T119" fmla="*/ 8 h 28"/>
                <a:gd name="T120" fmla="*/ 2876 w 3916"/>
                <a:gd name="T121" fmla="*/ 18 h 28"/>
                <a:gd name="T122" fmla="*/ 3162 w 3916"/>
                <a:gd name="T123"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16" h="28">
                  <a:moveTo>
                    <a:pt x="3820" y="12"/>
                  </a:moveTo>
                  <a:lnTo>
                    <a:pt x="3820" y="12"/>
                  </a:lnTo>
                  <a:lnTo>
                    <a:pt x="3816" y="14"/>
                  </a:lnTo>
                  <a:lnTo>
                    <a:pt x="3816" y="14"/>
                  </a:lnTo>
                  <a:lnTo>
                    <a:pt x="3796" y="14"/>
                  </a:lnTo>
                  <a:lnTo>
                    <a:pt x="3796" y="14"/>
                  </a:lnTo>
                  <a:lnTo>
                    <a:pt x="3752" y="12"/>
                  </a:lnTo>
                  <a:lnTo>
                    <a:pt x="3752" y="12"/>
                  </a:lnTo>
                  <a:lnTo>
                    <a:pt x="3738" y="14"/>
                  </a:lnTo>
                  <a:lnTo>
                    <a:pt x="3738" y="14"/>
                  </a:lnTo>
                  <a:lnTo>
                    <a:pt x="3684" y="14"/>
                  </a:lnTo>
                  <a:lnTo>
                    <a:pt x="3634" y="14"/>
                  </a:lnTo>
                  <a:lnTo>
                    <a:pt x="3634" y="14"/>
                  </a:lnTo>
                  <a:lnTo>
                    <a:pt x="3604" y="14"/>
                  </a:lnTo>
                  <a:lnTo>
                    <a:pt x="3576" y="14"/>
                  </a:lnTo>
                  <a:lnTo>
                    <a:pt x="3576" y="14"/>
                  </a:lnTo>
                  <a:lnTo>
                    <a:pt x="3562" y="14"/>
                  </a:lnTo>
                  <a:lnTo>
                    <a:pt x="3548" y="12"/>
                  </a:lnTo>
                  <a:lnTo>
                    <a:pt x="3548" y="12"/>
                  </a:lnTo>
                  <a:lnTo>
                    <a:pt x="3530" y="12"/>
                  </a:lnTo>
                  <a:lnTo>
                    <a:pt x="3530" y="12"/>
                  </a:lnTo>
                  <a:lnTo>
                    <a:pt x="3488" y="12"/>
                  </a:lnTo>
                  <a:lnTo>
                    <a:pt x="3468" y="12"/>
                  </a:lnTo>
                  <a:lnTo>
                    <a:pt x="3450" y="14"/>
                  </a:lnTo>
                  <a:lnTo>
                    <a:pt x="3450" y="14"/>
                  </a:lnTo>
                  <a:lnTo>
                    <a:pt x="3440" y="12"/>
                  </a:lnTo>
                  <a:lnTo>
                    <a:pt x="3430" y="12"/>
                  </a:lnTo>
                  <a:lnTo>
                    <a:pt x="3410" y="12"/>
                  </a:lnTo>
                  <a:lnTo>
                    <a:pt x="3410" y="12"/>
                  </a:lnTo>
                  <a:lnTo>
                    <a:pt x="3380" y="12"/>
                  </a:lnTo>
                  <a:lnTo>
                    <a:pt x="3348" y="12"/>
                  </a:lnTo>
                  <a:lnTo>
                    <a:pt x="3348" y="12"/>
                  </a:lnTo>
                  <a:lnTo>
                    <a:pt x="3332" y="12"/>
                  </a:lnTo>
                  <a:lnTo>
                    <a:pt x="3316" y="14"/>
                  </a:lnTo>
                  <a:lnTo>
                    <a:pt x="3316" y="14"/>
                  </a:lnTo>
                  <a:lnTo>
                    <a:pt x="3266" y="12"/>
                  </a:lnTo>
                  <a:lnTo>
                    <a:pt x="3216" y="12"/>
                  </a:lnTo>
                  <a:lnTo>
                    <a:pt x="3216" y="12"/>
                  </a:lnTo>
                  <a:lnTo>
                    <a:pt x="3206" y="12"/>
                  </a:lnTo>
                  <a:lnTo>
                    <a:pt x="3206" y="12"/>
                  </a:lnTo>
                  <a:lnTo>
                    <a:pt x="3198" y="14"/>
                  </a:lnTo>
                  <a:lnTo>
                    <a:pt x="3198" y="14"/>
                  </a:lnTo>
                  <a:lnTo>
                    <a:pt x="3170" y="12"/>
                  </a:lnTo>
                  <a:lnTo>
                    <a:pt x="3156" y="12"/>
                  </a:lnTo>
                  <a:lnTo>
                    <a:pt x="3142" y="14"/>
                  </a:lnTo>
                  <a:lnTo>
                    <a:pt x="3142" y="14"/>
                  </a:lnTo>
                  <a:lnTo>
                    <a:pt x="3124" y="12"/>
                  </a:lnTo>
                  <a:lnTo>
                    <a:pt x="3108" y="10"/>
                  </a:lnTo>
                  <a:lnTo>
                    <a:pt x="3074" y="12"/>
                  </a:lnTo>
                  <a:lnTo>
                    <a:pt x="3074" y="12"/>
                  </a:lnTo>
                  <a:lnTo>
                    <a:pt x="3064" y="10"/>
                  </a:lnTo>
                  <a:lnTo>
                    <a:pt x="3064" y="10"/>
                  </a:lnTo>
                  <a:lnTo>
                    <a:pt x="3012" y="10"/>
                  </a:lnTo>
                  <a:lnTo>
                    <a:pt x="2960" y="10"/>
                  </a:lnTo>
                  <a:lnTo>
                    <a:pt x="2960" y="10"/>
                  </a:lnTo>
                  <a:lnTo>
                    <a:pt x="2950" y="12"/>
                  </a:lnTo>
                  <a:lnTo>
                    <a:pt x="2950" y="12"/>
                  </a:lnTo>
                  <a:lnTo>
                    <a:pt x="2944" y="10"/>
                  </a:lnTo>
                  <a:lnTo>
                    <a:pt x="2944" y="10"/>
                  </a:lnTo>
                  <a:lnTo>
                    <a:pt x="2936" y="12"/>
                  </a:lnTo>
                  <a:lnTo>
                    <a:pt x="2936" y="12"/>
                  </a:lnTo>
                  <a:lnTo>
                    <a:pt x="2932" y="10"/>
                  </a:lnTo>
                  <a:lnTo>
                    <a:pt x="2932" y="10"/>
                  </a:lnTo>
                  <a:lnTo>
                    <a:pt x="2916" y="10"/>
                  </a:lnTo>
                  <a:lnTo>
                    <a:pt x="2902" y="10"/>
                  </a:lnTo>
                  <a:lnTo>
                    <a:pt x="2902" y="10"/>
                  </a:lnTo>
                  <a:lnTo>
                    <a:pt x="2882" y="10"/>
                  </a:lnTo>
                  <a:lnTo>
                    <a:pt x="2858" y="10"/>
                  </a:lnTo>
                  <a:lnTo>
                    <a:pt x="2858" y="10"/>
                  </a:lnTo>
                  <a:lnTo>
                    <a:pt x="2844" y="10"/>
                  </a:lnTo>
                  <a:lnTo>
                    <a:pt x="2834" y="10"/>
                  </a:lnTo>
                  <a:lnTo>
                    <a:pt x="2826" y="10"/>
                  </a:lnTo>
                  <a:lnTo>
                    <a:pt x="2826" y="10"/>
                  </a:lnTo>
                  <a:lnTo>
                    <a:pt x="2788" y="8"/>
                  </a:lnTo>
                  <a:lnTo>
                    <a:pt x="2750" y="8"/>
                  </a:lnTo>
                  <a:lnTo>
                    <a:pt x="2750" y="8"/>
                  </a:lnTo>
                  <a:lnTo>
                    <a:pt x="2728" y="8"/>
                  </a:lnTo>
                  <a:lnTo>
                    <a:pt x="2706" y="8"/>
                  </a:lnTo>
                  <a:lnTo>
                    <a:pt x="2706" y="8"/>
                  </a:lnTo>
                  <a:lnTo>
                    <a:pt x="2684" y="8"/>
                  </a:lnTo>
                  <a:lnTo>
                    <a:pt x="2662" y="8"/>
                  </a:lnTo>
                  <a:lnTo>
                    <a:pt x="2662" y="8"/>
                  </a:lnTo>
                  <a:lnTo>
                    <a:pt x="2596" y="6"/>
                  </a:lnTo>
                  <a:lnTo>
                    <a:pt x="2596" y="6"/>
                  </a:lnTo>
                  <a:lnTo>
                    <a:pt x="2578" y="8"/>
                  </a:lnTo>
                  <a:lnTo>
                    <a:pt x="2578" y="8"/>
                  </a:lnTo>
                  <a:lnTo>
                    <a:pt x="2560" y="6"/>
                  </a:lnTo>
                  <a:lnTo>
                    <a:pt x="2550" y="6"/>
                  </a:lnTo>
                  <a:lnTo>
                    <a:pt x="2542" y="8"/>
                  </a:lnTo>
                  <a:lnTo>
                    <a:pt x="2542" y="8"/>
                  </a:lnTo>
                  <a:lnTo>
                    <a:pt x="2538" y="6"/>
                  </a:lnTo>
                  <a:lnTo>
                    <a:pt x="2534" y="6"/>
                  </a:lnTo>
                  <a:lnTo>
                    <a:pt x="2526" y="6"/>
                  </a:lnTo>
                  <a:lnTo>
                    <a:pt x="2526" y="6"/>
                  </a:lnTo>
                  <a:lnTo>
                    <a:pt x="2442" y="6"/>
                  </a:lnTo>
                  <a:lnTo>
                    <a:pt x="2400" y="4"/>
                  </a:lnTo>
                  <a:lnTo>
                    <a:pt x="2358" y="4"/>
                  </a:lnTo>
                  <a:lnTo>
                    <a:pt x="2358" y="4"/>
                  </a:lnTo>
                  <a:lnTo>
                    <a:pt x="2344" y="6"/>
                  </a:lnTo>
                  <a:lnTo>
                    <a:pt x="2328" y="6"/>
                  </a:lnTo>
                  <a:lnTo>
                    <a:pt x="2328" y="6"/>
                  </a:lnTo>
                  <a:lnTo>
                    <a:pt x="2280" y="6"/>
                  </a:lnTo>
                  <a:lnTo>
                    <a:pt x="2280" y="6"/>
                  </a:lnTo>
                  <a:lnTo>
                    <a:pt x="2252" y="6"/>
                  </a:lnTo>
                  <a:lnTo>
                    <a:pt x="2224" y="6"/>
                  </a:lnTo>
                  <a:lnTo>
                    <a:pt x="2224" y="6"/>
                  </a:lnTo>
                  <a:lnTo>
                    <a:pt x="2174" y="6"/>
                  </a:lnTo>
                  <a:lnTo>
                    <a:pt x="2122" y="4"/>
                  </a:lnTo>
                  <a:lnTo>
                    <a:pt x="2122" y="4"/>
                  </a:lnTo>
                  <a:lnTo>
                    <a:pt x="2100" y="6"/>
                  </a:lnTo>
                  <a:lnTo>
                    <a:pt x="2088" y="6"/>
                  </a:lnTo>
                  <a:lnTo>
                    <a:pt x="2078" y="4"/>
                  </a:lnTo>
                  <a:lnTo>
                    <a:pt x="2078" y="4"/>
                  </a:lnTo>
                  <a:lnTo>
                    <a:pt x="2042" y="4"/>
                  </a:lnTo>
                  <a:lnTo>
                    <a:pt x="2004" y="4"/>
                  </a:lnTo>
                  <a:lnTo>
                    <a:pt x="2004" y="4"/>
                  </a:lnTo>
                  <a:lnTo>
                    <a:pt x="1888" y="4"/>
                  </a:lnTo>
                  <a:lnTo>
                    <a:pt x="1888" y="4"/>
                  </a:lnTo>
                  <a:lnTo>
                    <a:pt x="1792" y="4"/>
                  </a:lnTo>
                  <a:lnTo>
                    <a:pt x="1694" y="4"/>
                  </a:lnTo>
                  <a:lnTo>
                    <a:pt x="1694" y="4"/>
                  </a:lnTo>
                  <a:lnTo>
                    <a:pt x="1634" y="4"/>
                  </a:lnTo>
                  <a:lnTo>
                    <a:pt x="1604" y="4"/>
                  </a:lnTo>
                  <a:lnTo>
                    <a:pt x="1574" y="6"/>
                  </a:lnTo>
                  <a:lnTo>
                    <a:pt x="1574" y="6"/>
                  </a:lnTo>
                  <a:lnTo>
                    <a:pt x="1552" y="4"/>
                  </a:lnTo>
                  <a:lnTo>
                    <a:pt x="1532" y="4"/>
                  </a:lnTo>
                  <a:lnTo>
                    <a:pt x="1488" y="4"/>
                  </a:lnTo>
                  <a:lnTo>
                    <a:pt x="1488" y="4"/>
                  </a:lnTo>
                  <a:lnTo>
                    <a:pt x="1462" y="6"/>
                  </a:lnTo>
                  <a:lnTo>
                    <a:pt x="1462" y="6"/>
                  </a:lnTo>
                  <a:lnTo>
                    <a:pt x="1416" y="6"/>
                  </a:lnTo>
                  <a:lnTo>
                    <a:pt x="1370" y="6"/>
                  </a:lnTo>
                  <a:lnTo>
                    <a:pt x="1370" y="6"/>
                  </a:lnTo>
                  <a:lnTo>
                    <a:pt x="1332" y="6"/>
                  </a:lnTo>
                  <a:lnTo>
                    <a:pt x="1294" y="6"/>
                  </a:lnTo>
                  <a:lnTo>
                    <a:pt x="1294" y="6"/>
                  </a:lnTo>
                  <a:lnTo>
                    <a:pt x="1280" y="6"/>
                  </a:lnTo>
                  <a:lnTo>
                    <a:pt x="1266" y="10"/>
                  </a:lnTo>
                  <a:lnTo>
                    <a:pt x="1266" y="10"/>
                  </a:lnTo>
                  <a:lnTo>
                    <a:pt x="1264" y="8"/>
                  </a:lnTo>
                  <a:lnTo>
                    <a:pt x="1260" y="8"/>
                  </a:lnTo>
                  <a:lnTo>
                    <a:pt x="1256" y="8"/>
                  </a:lnTo>
                  <a:lnTo>
                    <a:pt x="1254" y="10"/>
                  </a:lnTo>
                  <a:lnTo>
                    <a:pt x="1254" y="10"/>
                  </a:lnTo>
                  <a:lnTo>
                    <a:pt x="1232" y="8"/>
                  </a:lnTo>
                  <a:lnTo>
                    <a:pt x="1212" y="8"/>
                  </a:lnTo>
                  <a:lnTo>
                    <a:pt x="1192" y="8"/>
                  </a:lnTo>
                  <a:lnTo>
                    <a:pt x="1170" y="8"/>
                  </a:lnTo>
                  <a:lnTo>
                    <a:pt x="1170" y="8"/>
                  </a:lnTo>
                  <a:lnTo>
                    <a:pt x="1148" y="8"/>
                  </a:lnTo>
                  <a:lnTo>
                    <a:pt x="1126" y="10"/>
                  </a:lnTo>
                  <a:lnTo>
                    <a:pt x="1126" y="10"/>
                  </a:lnTo>
                  <a:lnTo>
                    <a:pt x="1114" y="8"/>
                  </a:lnTo>
                  <a:lnTo>
                    <a:pt x="1102" y="8"/>
                  </a:lnTo>
                  <a:lnTo>
                    <a:pt x="1076" y="10"/>
                  </a:lnTo>
                  <a:lnTo>
                    <a:pt x="1076" y="10"/>
                  </a:lnTo>
                  <a:lnTo>
                    <a:pt x="1064" y="8"/>
                  </a:lnTo>
                  <a:lnTo>
                    <a:pt x="1056" y="6"/>
                  </a:lnTo>
                  <a:lnTo>
                    <a:pt x="1048" y="8"/>
                  </a:lnTo>
                  <a:lnTo>
                    <a:pt x="1048" y="8"/>
                  </a:lnTo>
                  <a:lnTo>
                    <a:pt x="1046" y="8"/>
                  </a:lnTo>
                  <a:lnTo>
                    <a:pt x="1046" y="12"/>
                  </a:lnTo>
                  <a:lnTo>
                    <a:pt x="1046" y="12"/>
                  </a:lnTo>
                  <a:lnTo>
                    <a:pt x="1046" y="10"/>
                  </a:lnTo>
                  <a:lnTo>
                    <a:pt x="1046" y="10"/>
                  </a:lnTo>
                  <a:lnTo>
                    <a:pt x="1046" y="8"/>
                  </a:lnTo>
                  <a:lnTo>
                    <a:pt x="1044" y="8"/>
                  </a:lnTo>
                  <a:lnTo>
                    <a:pt x="1044" y="8"/>
                  </a:lnTo>
                  <a:lnTo>
                    <a:pt x="1000" y="8"/>
                  </a:lnTo>
                  <a:lnTo>
                    <a:pt x="958" y="8"/>
                  </a:lnTo>
                  <a:lnTo>
                    <a:pt x="958" y="8"/>
                  </a:lnTo>
                  <a:lnTo>
                    <a:pt x="928" y="6"/>
                  </a:lnTo>
                  <a:lnTo>
                    <a:pt x="914" y="6"/>
                  </a:lnTo>
                  <a:lnTo>
                    <a:pt x="900" y="8"/>
                  </a:lnTo>
                  <a:lnTo>
                    <a:pt x="900" y="8"/>
                  </a:lnTo>
                  <a:lnTo>
                    <a:pt x="900" y="8"/>
                  </a:lnTo>
                  <a:lnTo>
                    <a:pt x="900" y="6"/>
                  </a:lnTo>
                  <a:lnTo>
                    <a:pt x="898" y="6"/>
                  </a:lnTo>
                  <a:lnTo>
                    <a:pt x="898" y="6"/>
                  </a:lnTo>
                  <a:lnTo>
                    <a:pt x="898" y="6"/>
                  </a:lnTo>
                  <a:lnTo>
                    <a:pt x="838" y="4"/>
                  </a:lnTo>
                  <a:lnTo>
                    <a:pt x="780" y="4"/>
                  </a:lnTo>
                  <a:lnTo>
                    <a:pt x="720" y="6"/>
                  </a:lnTo>
                  <a:lnTo>
                    <a:pt x="662" y="6"/>
                  </a:lnTo>
                  <a:lnTo>
                    <a:pt x="662" y="6"/>
                  </a:lnTo>
                  <a:lnTo>
                    <a:pt x="630" y="6"/>
                  </a:lnTo>
                  <a:lnTo>
                    <a:pt x="630" y="6"/>
                  </a:lnTo>
                  <a:lnTo>
                    <a:pt x="508" y="4"/>
                  </a:lnTo>
                  <a:lnTo>
                    <a:pt x="508" y="4"/>
                  </a:lnTo>
                  <a:lnTo>
                    <a:pt x="480" y="6"/>
                  </a:lnTo>
                  <a:lnTo>
                    <a:pt x="480" y="6"/>
                  </a:lnTo>
                  <a:lnTo>
                    <a:pt x="444" y="4"/>
                  </a:lnTo>
                  <a:lnTo>
                    <a:pt x="408" y="4"/>
                  </a:lnTo>
                  <a:lnTo>
                    <a:pt x="408" y="4"/>
                  </a:lnTo>
                  <a:lnTo>
                    <a:pt x="372" y="4"/>
                  </a:lnTo>
                  <a:lnTo>
                    <a:pt x="372" y="4"/>
                  </a:lnTo>
                  <a:lnTo>
                    <a:pt x="356" y="2"/>
                  </a:lnTo>
                  <a:lnTo>
                    <a:pt x="338" y="2"/>
                  </a:lnTo>
                  <a:lnTo>
                    <a:pt x="338" y="2"/>
                  </a:lnTo>
                  <a:lnTo>
                    <a:pt x="326" y="4"/>
                  </a:lnTo>
                  <a:lnTo>
                    <a:pt x="326" y="4"/>
                  </a:lnTo>
                  <a:lnTo>
                    <a:pt x="300" y="2"/>
                  </a:lnTo>
                  <a:lnTo>
                    <a:pt x="300" y="2"/>
                  </a:lnTo>
                  <a:lnTo>
                    <a:pt x="268" y="2"/>
                  </a:lnTo>
                  <a:lnTo>
                    <a:pt x="236" y="2"/>
                  </a:lnTo>
                  <a:lnTo>
                    <a:pt x="236" y="2"/>
                  </a:lnTo>
                  <a:lnTo>
                    <a:pt x="194" y="0"/>
                  </a:lnTo>
                  <a:lnTo>
                    <a:pt x="194" y="0"/>
                  </a:lnTo>
                  <a:lnTo>
                    <a:pt x="180" y="2"/>
                  </a:lnTo>
                  <a:lnTo>
                    <a:pt x="180" y="2"/>
                  </a:lnTo>
                  <a:lnTo>
                    <a:pt x="158" y="2"/>
                  </a:lnTo>
                  <a:lnTo>
                    <a:pt x="138" y="0"/>
                  </a:lnTo>
                  <a:lnTo>
                    <a:pt x="138" y="0"/>
                  </a:lnTo>
                  <a:lnTo>
                    <a:pt x="56" y="2"/>
                  </a:lnTo>
                  <a:lnTo>
                    <a:pt x="56" y="2"/>
                  </a:lnTo>
                  <a:lnTo>
                    <a:pt x="42" y="0"/>
                  </a:lnTo>
                  <a:lnTo>
                    <a:pt x="42" y="0"/>
                  </a:lnTo>
                  <a:lnTo>
                    <a:pt x="20" y="2"/>
                  </a:lnTo>
                  <a:lnTo>
                    <a:pt x="10" y="4"/>
                  </a:lnTo>
                  <a:lnTo>
                    <a:pt x="0" y="8"/>
                  </a:lnTo>
                  <a:lnTo>
                    <a:pt x="0" y="8"/>
                  </a:lnTo>
                  <a:lnTo>
                    <a:pt x="0" y="10"/>
                  </a:lnTo>
                  <a:lnTo>
                    <a:pt x="0" y="10"/>
                  </a:lnTo>
                  <a:lnTo>
                    <a:pt x="6" y="10"/>
                  </a:lnTo>
                  <a:lnTo>
                    <a:pt x="12" y="10"/>
                  </a:lnTo>
                  <a:lnTo>
                    <a:pt x="26" y="10"/>
                  </a:lnTo>
                  <a:lnTo>
                    <a:pt x="26" y="10"/>
                  </a:lnTo>
                  <a:lnTo>
                    <a:pt x="40" y="10"/>
                  </a:lnTo>
                  <a:lnTo>
                    <a:pt x="40" y="10"/>
                  </a:lnTo>
                  <a:lnTo>
                    <a:pt x="64" y="10"/>
                  </a:lnTo>
                  <a:lnTo>
                    <a:pt x="64" y="10"/>
                  </a:lnTo>
                  <a:lnTo>
                    <a:pt x="98" y="10"/>
                  </a:lnTo>
                  <a:lnTo>
                    <a:pt x="136" y="10"/>
                  </a:lnTo>
                  <a:lnTo>
                    <a:pt x="136" y="10"/>
                  </a:lnTo>
                  <a:lnTo>
                    <a:pt x="166" y="12"/>
                  </a:lnTo>
                  <a:lnTo>
                    <a:pt x="166" y="12"/>
                  </a:lnTo>
                  <a:lnTo>
                    <a:pt x="180" y="10"/>
                  </a:lnTo>
                  <a:lnTo>
                    <a:pt x="192" y="10"/>
                  </a:lnTo>
                  <a:lnTo>
                    <a:pt x="192" y="10"/>
                  </a:lnTo>
                  <a:lnTo>
                    <a:pt x="200" y="12"/>
                  </a:lnTo>
                  <a:lnTo>
                    <a:pt x="200" y="12"/>
                  </a:lnTo>
                  <a:lnTo>
                    <a:pt x="222" y="12"/>
                  </a:lnTo>
                  <a:lnTo>
                    <a:pt x="244" y="10"/>
                  </a:lnTo>
                  <a:lnTo>
                    <a:pt x="244" y="10"/>
                  </a:lnTo>
                  <a:lnTo>
                    <a:pt x="280" y="10"/>
                  </a:lnTo>
                  <a:lnTo>
                    <a:pt x="280" y="10"/>
                  </a:lnTo>
                  <a:lnTo>
                    <a:pt x="294" y="10"/>
                  </a:lnTo>
                  <a:lnTo>
                    <a:pt x="310" y="12"/>
                  </a:lnTo>
                  <a:lnTo>
                    <a:pt x="310" y="12"/>
                  </a:lnTo>
                  <a:lnTo>
                    <a:pt x="326" y="10"/>
                  </a:lnTo>
                  <a:lnTo>
                    <a:pt x="342" y="10"/>
                  </a:lnTo>
                  <a:lnTo>
                    <a:pt x="342" y="10"/>
                  </a:lnTo>
                  <a:lnTo>
                    <a:pt x="352" y="12"/>
                  </a:lnTo>
                  <a:lnTo>
                    <a:pt x="352" y="12"/>
                  </a:lnTo>
                  <a:lnTo>
                    <a:pt x="390" y="12"/>
                  </a:lnTo>
                  <a:lnTo>
                    <a:pt x="430" y="12"/>
                  </a:lnTo>
                  <a:lnTo>
                    <a:pt x="430" y="12"/>
                  </a:lnTo>
                  <a:lnTo>
                    <a:pt x="452" y="12"/>
                  </a:lnTo>
                  <a:lnTo>
                    <a:pt x="472" y="12"/>
                  </a:lnTo>
                  <a:lnTo>
                    <a:pt x="494" y="12"/>
                  </a:lnTo>
                  <a:lnTo>
                    <a:pt x="516" y="14"/>
                  </a:lnTo>
                  <a:lnTo>
                    <a:pt x="516" y="14"/>
                  </a:lnTo>
                  <a:lnTo>
                    <a:pt x="610" y="12"/>
                  </a:lnTo>
                  <a:lnTo>
                    <a:pt x="706" y="14"/>
                  </a:lnTo>
                  <a:lnTo>
                    <a:pt x="706" y="14"/>
                  </a:lnTo>
                  <a:lnTo>
                    <a:pt x="712" y="12"/>
                  </a:lnTo>
                  <a:lnTo>
                    <a:pt x="720" y="12"/>
                  </a:lnTo>
                  <a:lnTo>
                    <a:pt x="720" y="12"/>
                  </a:lnTo>
                  <a:lnTo>
                    <a:pt x="750" y="12"/>
                  </a:lnTo>
                  <a:lnTo>
                    <a:pt x="778" y="14"/>
                  </a:lnTo>
                  <a:lnTo>
                    <a:pt x="778" y="14"/>
                  </a:lnTo>
                  <a:lnTo>
                    <a:pt x="794" y="12"/>
                  </a:lnTo>
                  <a:lnTo>
                    <a:pt x="810" y="12"/>
                  </a:lnTo>
                  <a:lnTo>
                    <a:pt x="826" y="12"/>
                  </a:lnTo>
                  <a:lnTo>
                    <a:pt x="840" y="10"/>
                  </a:lnTo>
                  <a:lnTo>
                    <a:pt x="840" y="10"/>
                  </a:lnTo>
                  <a:lnTo>
                    <a:pt x="850" y="12"/>
                  </a:lnTo>
                  <a:lnTo>
                    <a:pt x="862" y="12"/>
                  </a:lnTo>
                  <a:lnTo>
                    <a:pt x="884" y="12"/>
                  </a:lnTo>
                  <a:lnTo>
                    <a:pt x="884" y="12"/>
                  </a:lnTo>
                  <a:lnTo>
                    <a:pt x="906" y="14"/>
                  </a:lnTo>
                  <a:lnTo>
                    <a:pt x="928" y="14"/>
                  </a:lnTo>
                  <a:lnTo>
                    <a:pt x="928" y="14"/>
                  </a:lnTo>
                  <a:lnTo>
                    <a:pt x="934" y="14"/>
                  </a:lnTo>
                  <a:lnTo>
                    <a:pt x="940" y="12"/>
                  </a:lnTo>
                  <a:lnTo>
                    <a:pt x="940" y="12"/>
                  </a:lnTo>
                  <a:lnTo>
                    <a:pt x="962" y="14"/>
                  </a:lnTo>
                  <a:lnTo>
                    <a:pt x="982" y="14"/>
                  </a:lnTo>
                  <a:lnTo>
                    <a:pt x="1020" y="14"/>
                  </a:lnTo>
                  <a:lnTo>
                    <a:pt x="1020" y="14"/>
                  </a:lnTo>
                  <a:lnTo>
                    <a:pt x="1032" y="14"/>
                  </a:lnTo>
                  <a:lnTo>
                    <a:pt x="1042" y="14"/>
                  </a:lnTo>
                  <a:lnTo>
                    <a:pt x="1052" y="14"/>
                  </a:lnTo>
                  <a:lnTo>
                    <a:pt x="1062" y="16"/>
                  </a:lnTo>
                  <a:lnTo>
                    <a:pt x="1062" y="16"/>
                  </a:lnTo>
                  <a:lnTo>
                    <a:pt x="1096" y="16"/>
                  </a:lnTo>
                  <a:lnTo>
                    <a:pt x="1126" y="16"/>
                  </a:lnTo>
                  <a:lnTo>
                    <a:pt x="1160" y="16"/>
                  </a:lnTo>
                  <a:lnTo>
                    <a:pt x="1194" y="14"/>
                  </a:lnTo>
                  <a:lnTo>
                    <a:pt x="1194" y="14"/>
                  </a:lnTo>
                  <a:lnTo>
                    <a:pt x="1198" y="16"/>
                  </a:lnTo>
                  <a:lnTo>
                    <a:pt x="1202" y="16"/>
                  </a:lnTo>
                  <a:lnTo>
                    <a:pt x="1214" y="16"/>
                  </a:lnTo>
                  <a:lnTo>
                    <a:pt x="1214" y="16"/>
                  </a:lnTo>
                  <a:lnTo>
                    <a:pt x="1252" y="16"/>
                  </a:lnTo>
                  <a:lnTo>
                    <a:pt x="1270" y="16"/>
                  </a:lnTo>
                  <a:lnTo>
                    <a:pt x="1290" y="16"/>
                  </a:lnTo>
                  <a:lnTo>
                    <a:pt x="1290" y="16"/>
                  </a:lnTo>
                  <a:lnTo>
                    <a:pt x="1302" y="14"/>
                  </a:lnTo>
                  <a:lnTo>
                    <a:pt x="1314" y="16"/>
                  </a:lnTo>
                  <a:lnTo>
                    <a:pt x="1338" y="18"/>
                  </a:lnTo>
                  <a:lnTo>
                    <a:pt x="1338" y="18"/>
                  </a:lnTo>
                  <a:lnTo>
                    <a:pt x="1346" y="16"/>
                  </a:lnTo>
                  <a:lnTo>
                    <a:pt x="1346" y="16"/>
                  </a:lnTo>
                  <a:lnTo>
                    <a:pt x="1364" y="16"/>
                  </a:lnTo>
                  <a:lnTo>
                    <a:pt x="1364" y="16"/>
                  </a:lnTo>
                  <a:lnTo>
                    <a:pt x="1380" y="18"/>
                  </a:lnTo>
                  <a:lnTo>
                    <a:pt x="1394" y="18"/>
                  </a:lnTo>
                  <a:lnTo>
                    <a:pt x="1394" y="18"/>
                  </a:lnTo>
                  <a:lnTo>
                    <a:pt x="1404" y="18"/>
                  </a:lnTo>
                  <a:lnTo>
                    <a:pt x="1404" y="18"/>
                  </a:lnTo>
                  <a:lnTo>
                    <a:pt x="1504" y="18"/>
                  </a:lnTo>
                  <a:lnTo>
                    <a:pt x="1504" y="18"/>
                  </a:lnTo>
                  <a:lnTo>
                    <a:pt x="1740" y="18"/>
                  </a:lnTo>
                  <a:lnTo>
                    <a:pt x="1740" y="18"/>
                  </a:lnTo>
                  <a:lnTo>
                    <a:pt x="1760" y="20"/>
                  </a:lnTo>
                  <a:lnTo>
                    <a:pt x="1782" y="20"/>
                  </a:lnTo>
                  <a:lnTo>
                    <a:pt x="1804" y="20"/>
                  </a:lnTo>
                  <a:lnTo>
                    <a:pt x="1826" y="22"/>
                  </a:lnTo>
                  <a:lnTo>
                    <a:pt x="1826" y="22"/>
                  </a:lnTo>
                  <a:lnTo>
                    <a:pt x="1832" y="20"/>
                  </a:lnTo>
                  <a:lnTo>
                    <a:pt x="1838" y="20"/>
                  </a:lnTo>
                  <a:lnTo>
                    <a:pt x="1838" y="20"/>
                  </a:lnTo>
                  <a:lnTo>
                    <a:pt x="1894" y="20"/>
                  </a:lnTo>
                  <a:lnTo>
                    <a:pt x="1952" y="20"/>
                  </a:lnTo>
                  <a:lnTo>
                    <a:pt x="1952" y="20"/>
                  </a:lnTo>
                  <a:lnTo>
                    <a:pt x="2008" y="20"/>
                  </a:lnTo>
                  <a:lnTo>
                    <a:pt x="2064" y="20"/>
                  </a:lnTo>
                  <a:lnTo>
                    <a:pt x="2064" y="20"/>
                  </a:lnTo>
                  <a:lnTo>
                    <a:pt x="2082" y="20"/>
                  </a:lnTo>
                  <a:lnTo>
                    <a:pt x="2102" y="20"/>
                  </a:lnTo>
                  <a:lnTo>
                    <a:pt x="2122" y="20"/>
                  </a:lnTo>
                  <a:lnTo>
                    <a:pt x="2142" y="22"/>
                  </a:lnTo>
                  <a:lnTo>
                    <a:pt x="2142" y="22"/>
                  </a:lnTo>
                  <a:lnTo>
                    <a:pt x="2220" y="20"/>
                  </a:lnTo>
                  <a:lnTo>
                    <a:pt x="2300" y="22"/>
                  </a:lnTo>
                  <a:lnTo>
                    <a:pt x="2300" y="22"/>
                  </a:lnTo>
                  <a:lnTo>
                    <a:pt x="2320" y="20"/>
                  </a:lnTo>
                  <a:lnTo>
                    <a:pt x="2320" y="20"/>
                  </a:lnTo>
                  <a:lnTo>
                    <a:pt x="2328" y="22"/>
                  </a:lnTo>
                  <a:lnTo>
                    <a:pt x="2328" y="22"/>
                  </a:lnTo>
                  <a:lnTo>
                    <a:pt x="2334" y="20"/>
                  </a:lnTo>
                  <a:lnTo>
                    <a:pt x="2340" y="20"/>
                  </a:lnTo>
                  <a:lnTo>
                    <a:pt x="2340" y="20"/>
                  </a:lnTo>
                  <a:lnTo>
                    <a:pt x="2404" y="20"/>
                  </a:lnTo>
                  <a:lnTo>
                    <a:pt x="2438" y="20"/>
                  </a:lnTo>
                  <a:lnTo>
                    <a:pt x="2468" y="24"/>
                  </a:lnTo>
                  <a:lnTo>
                    <a:pt x="2468" y="24"/>
                  </a:lnTo>
                  <a:lnTo>
                    <a:pt x="2476" y="22"/>
                  </a:lnTo>
                  <a:lnTo>
                    <a:pt x="2486" y="22"/>
                  </a:lnTo>
                  <a:lnTo>
                    <a:pt x="2502" y="22"/>
                  </a:lnTo>
                  <a:lnTo>
                    <a:pt x="2502" y="22"/>
                  </a:lnTo>
                  <a:lnTo>
                    <a:pt x="2534" y="22"/>
                  </a:lnTo>
                  <a:lnTo>
                    <a:pt x="2568" y="20"/>
                  </a:lnTo>
                  <a:lnTo>
                    <a:pt x="2568" y="20"/>
                  </a:lnTo>
                  <a:lnTo>
                    <a:pt x="2586" y="22"/>
                  </a:lnTo>
                  <a:lnTo>
                    <a:pt x="2586" y="22"/>
                  </a:lnTo>
                  <a:lnTo>
                    <a:pt x="2624" y="22"/>
                  </a:lnTo>
                  <a:lnTo>
                    <a:pt x="2624" y="22"/>
                  </a:lnTo>
                  <a:lnTo>
                    <a:pt x="2642" y="20"/>
                  </a:lnTo>
                  <a:lnTo>
                    <a:pt x="2642" y="20"/>
                  </a:lnTo>
                  <a:lnTo>
                    <a:pt x="2706" y="22"/>
                  </a:lnTo>
                  <a:lnTo>
                    <a:pt x="2764" y="22"/>
                  </a:lnTo>
                  <a:lnTo>
                    <a:pt x="2764" y="22"/>
                  </a:lnTo>
                  <a:lnTo>
                    <a:pt x="2840" y="22"/>
                  </a:lnTo>
                  <a:lnTo>
                    <a:pt x="2840" y="22"/>
                  </a:lnTo>
                  <a:lnTo>
                    <a:pt x="2888" y="24"/>
                  </a:lnTo>
                  <a:lnTo>
                    <a:pt x="2910" y="24"/>
                  </a:lnTo>
                  <a:lnTo>
                    <a:pt x="2932" y="22"/>
                  </a:lnTo>
                  <a:lnTo>
                    <a:pt x="2932" y="22"/>
                  </a:lnTo>
                  <a:lnTo>
                    <a:pt x="2946" y="24"/>
                  </a:lnTo>
                  <a:lnTo>
                    <a:pt x="2960" y="24"/>
                  </a:lnTo>
                  <a:lnTo>
                    <a:pt x="2984" y="24"/>
                  </a:lnTo>
                  <a:lnTo>
                    <a:pt x="2984" y="24"/>
                  </a:lnTo>
                  <a:lnTo>
                    <a:pt x="3024" y="24"/>
                  </a:lnTo>
                  <a:lnTo>
                    <a:pt x="3024" y="24"/>
                  </a:lnTo>
                  <a:lnTo>
                    <a:pt x="3088" y="24"/>
                  </a:lnTo>
                  <a:lnTo>
                    <a:pt x="3088" y="24"/>
                  </a:lnTo>
                  <a:lnTo>
                    <a:pt x="3132" y="24"/>
                  </a:lnTo>
                  <a:lnTo>
                    <a:pt x="3132" y="24"/>
                  </a:lnTo>
                  <a:lnTo>
                    <a:pt x="3156" y="24"/>
                  </a:lnTo>
                  <a:lnTo>
                    <a:pt x="3178" y="24"/>
                  </a:lnTo>
                  <a:lnTo>
                    <a:pt x="3178" y="24"/>
                  </a:lnTo>
                  <a:lnTo>
                    <a:pt x="3190" y="24"/>
                  </a:lnTo>
                  <a:lnTo>
                    <a:pt x="3202" y="26"/>
                  </a:lnTo>
                  <a:lnTo>
                    <a:pt x="3202" y="26"/>
                  </a:lnTo>
                  <a:lnTo>
                    <a:pt x="3208" y="24"/>
                  </a:lnTo>
                  <a:lnTo>
                    <a:pt x="3208" y="24"/>
                  </a:lnTo>
                  <a:lnTo>
                    <a:pt x="3214" y="24"/>
                  </a:lnTo>
                  <a:lnTo>
                    <a:pt x="3222" y="26"/>
                  </a:lnTo>
                  <a:lnTo>
                    <a:pt x="3222" y="26"/>
                  </a:lnTo>
                  <a:lnTo>
                    <a:pt x="3246" y="26"/>
                  </a:lnTo>
                  <a:lnTo>
                    <a:pt x="3268" y="24"/>
                  </a:lnTo>
                  <a:lnTo>
                    <a:pt x="3268" y="24"/>
                  </a:lnTo>
                  <a:lnTo>
                    <a:pt x="3278" y="26"/>
                  </a:lnTo>
                  <a:lnTo>
                    <a:pt x="3278" y="26"/>
                  </a:lnTo>
                  <a:lnTo>
                    <a:pt x="3334" y="26"/>
                  </a:lnTo>
                  <a:lnTo>
                    <a:pt x="3390" y="26"/>
                  </a:lnTo>
                  <a:lnTo>
                    <a:pt x="3390" y="26"/>
                  </a:lnTo>
                  <a:lnTo>
                    <a:pt x="3404" y="26"/>
                  </a:lnTo>
                  <a:lnTo>
                    <a:pt x="3418" y="24"/>
                  </a:lnTo>
                  <a:lnTo>
                    <a:pt x="3418" y="24"/>
                  </a:lnTo>
                  <a:lnTo>
                    <a:pt x="3446" y="24"/>
                  </a:lnTo>
                  <a:lnTo>
                    <a:pt x="3470" y="26"/>
                  </a:lnTo>
                  <a:lnTo>
                    <a:pt x="3470" y="26"/>
                  </a:lnTo>
                  <a:lnTo>
                    <a:pt x="3496" y="26"/>
                  </a:lnTo>
                  <a:lnTo>
                    <a:pt x="3496" y="26"/>
                  </a:lnTo>
                  <a:lnTo>
                    <a:pt x="3532" y="24"/>
                  </a:lnTo>
                  <a:lnTo>
                    <a:pt x="3532" y="24"/>
                  </a:lnTo>
                  <a:lnTo>
                    <a:pt x="3544" y="24"/>
                  </a:lnTo>
                  <a:lnTo>
                    <a:pt x="3556" y="26"/>
                  </a:lnTo>
                  <a:lnTo>
                    <a:pt x="3556" y="26"/>
                  </a:lnTo>
                  <a:lnTo>
                    <a:pt x="3578" y="26"/>
                  </a:lnTo>
                  <a:lnTo>
                    <a:pt x="3598" y="26"/>
                  </a:lnTo>
                  <a:lnTo>
                    <a:pt x="3598" y="26"/>
                  </a:lnTo>
                  <a:lnTo>
                    <a:pt x="3622" y="26"/>
                  </a:lnTo>
                  <a:lnTo>
                    <a:pt x="3622" y="26"/>
                  </a:lnTo>
                  <a:lnTo>
                    <a:pt x="3634" y="26"/>
                  </a:lnTo>
                  <a:lnTo>
                    <a:pt x="3646" y="26"/>
                  </a:lnTo>
                  <a:lnTo>
                    <a:pt x="3646" y="26"/>
                  </a:lnTo>
                  <a:lnTo>
                    <a:pt x="3658" y="26"/>
                  </a:lnTo>
                  <a:lnTo>
                    <a:pt x="3670" y="26"/>
                  </a:lnTo>
                  <a:lnTo>
                    <a:pt x="3670" y="26"/>
                  </a:lnTo>
                  <a:lnTo>
                    <a:pt x="3706" y="26"/>
                  </a:lnTo>
                  <a:lnTo>
                    <a:pt x="3742" y="26"/>
                  </a:lnTo>
                  <a:lnTo>
                    <a:pt x="3742" y="26"/>
                  </a:lnTo>
                  <a:lnTo>
                    <a:pt x="3788" y="26"/>
                  </a:lnTo>
                  <a:lnTo>
                    <a:pt x="3788" y="26"/>
                  </a:lnTo>
                  <a:lnTo>
                    <a:pt x="3810" y="28"/>
                  </a:lnTo>
                  <a:lnTo>
                    <a:pt x="3810" y="28"/>
                  </a:lnTo>
                  <a:lnTo>
                    <a:pt x="3816" y="26"/>
                  </a:lnTo>
                  <a:lnTo>
                    <a:pt x="3816" y="26"/>
                  </a:lnTo>
                  <a:lnTo>
                    <a:pt x="3820" y="26"/>
                  </a:lnTo>
                  <a:lnTo>
                    <a:pt x="3824" y="28"/>
                  </a:lnTo>
                  <a:lnTo>
                    <a:pt x="3824" y="28"/>
                  </a:lnTo>
                  <a:lnTo>
                    <a:pt x="3832" y="26"/>
                  </a:lnTo>
                  <a:lnTo>
                    <a:pt x="3832" y="26"/>
                  </a:lnTo>
                  <a:lnTo>
                    <a:pt x="3846" y="24"/>
                  </a:lnTo>
                  <a:lnTo>
                    <a:pt x="3846" y="24"/>
                  </a:lnTo>
                  <a:lnTo>
                    <a:pt x="3850" y="24"/>
                  </a:lnTo>
                  <a:lnTo>
                    <a:pt x="3850" y="24"/>
                  </a:lnTo>
                  <a:lnTo>
                    <a:pt x="3856" y="26"/>
                  </a:lnTo>
                  <a:lnTo>
                    <a:pt x="3864" y="26"/>
                  </a:lnTo>
                  <a:lnTo>
                    <a:pt x="3878" y="24"/>
                  </a:lnTo>
                  <a:lnTo>
                    <a:pt x="3878" y="24"/>
                  </a:lnTo>
                  <a:lnTo>
                    <a:pt x="3890" y="24"/>
                  </a:lnTo>
                  <a:lnTo>
                    <a:pt x="3890" y="24"/>
                  </a:lnTo>
                  <a:lnTo>
                    <a:pt x="3900" y="24"/>
                  </a:lnTo>
                  <a:lnTo>
                    <a:pt x="3906" y="22"/>
                  </a:lnTo>
                  <a:lnTo>
                    <a:pt x="3910" y="20"/>
                  </a:lnTo>
                  <a:lnTo>
                    <a:pt x="3910" y="20"/>
                  </a:lnTo>
                  <a:lnTo>
                    <a:pt x="3914" y="20"/>
                  </a:lnTo>
                  <a:lnTo>
                    <a:pt x="3916" y="18"/>
                  </a:lnTo>
                  <a:lnTo>
                    <a:pt x="3916" y="18"/>
                  </a:lnTo>
                  <a:lnTo>
                    <a:pt x="3916" y="18"/>
                  </a:lnTo>
                  <a:lnTo>
                    <a:pt x="3916" y="18"/>
                  </a:lnTo>
                  <a:lnTo>
                    <a:pt x="3916" y="16"/>
                  </a:lnTo>
                  <a:lnTo>
                    <a:pt x="3916" y="14"/>
                  </a:lnTo>
                  <a:lnTo>
                    <a:pt x="3916" y="14"/>
                  </a:lnTo>
                  <a:lnTo>
                    <a:pt x="3868" y="14"/>
                  </a:lnTo>
                  <a:lnTo>
                    <a:pt x="3844" y="14"/>
                  </a:lnTo>
                  <a:lnTo>
                    <a:pt x="3820" y="12"/>
                  </a:lnTo>
                  <a:lnTo>
                    <a:pt x="3820" y="12"/>
                  </a:lnTo>
                  <a:close/>
                  <a:moveTo>
                    <a:pt x="744" y="10"/>
                  </a:moveTo>
                  <a:lnTo>
                    <a:pt x="744" y="10"/>
                  </a:lnTo>
                  <a:lnTo>
                    <a:pt x="744" y="8"/>
                  </a:lnTo>
                  <a:lnTo>
                    <a:pt x="744" y="8"/>
                  </a:lnTo>
                  <a:lnTo>
                    <a:pt x="744" y="8"/>
                  </a:lnTo>
                  <a:lnTo>
                    <a:pt x="746" y="8"/>
                  </a:lnTo>
                  <a:lnTo>
                    <a:pt x="744" y="10"/>
                  </a:lnTo>
                  <a:lnTo>
                    <a:pt x="744" y="10"/>
                  </a:lnTo>
                  <a:close/>
                  <a:moveTo>
                    <a:pt x="2874" y="18"/>
                  </a:moveTo>
                  <a:lnTo>
                    <a:pt x="2874" y="18"/>
                  </a:lnTo>
                  <a:lnTo>
                    <a:pt x="2874" y="16"/>
                  </a:lnTo>
                  <a:lnTo>
                    <a:pt x="2874" y="16"/>
                  </a:lnTo>
                  <a:lnTo>
                    <a:pt x="2876" y="18"/>
                  </a:lnTo>
                  <a:lnTo>
                    <a:pt x="2876" y="18"/>
                  </a:lnTo>
                  <a:lnTo>
                    <a:pt x="2874" y="18"/>
                  </a:lnTo>
                  <a:lnTo>
                    <a:pt x="2874" y="18"/>
                  </a:lnTo>
                  <a:close/>
                  <a:moveTo>
                    <a:pt x="3160" y="18"/>
                  </a:moveTo>
                  <a:lnTo>
                    <a:pt x="3160" y="18"/>
                  </a:lnTo>
                  <a:lnTo>
                    <a:pt x="3160" y="16"/>
                  </a:lnTo>
                  <a:lnTo>
                    <a:pt x="3160" y="16"/>
                  </a:lnTo>
                  <a:lnTo>
                    <a:pt x="3162" y="16"/>
                  </a:lnTo>
                  <a:lnTo>
                    <a:pt x="3162" y="16"/>
                  </a:lnTo>
                  <a:lnTo>
                    <a:pt x="3162" y="16"/>
                  </a:lnTo>
                  <a:lnTo>
                    <a:pt x="3160" y="18"/>
                  </a:lnTo>
                  <a:lnTo>
                    <a:pt x="31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a typeface="+mn-ea"/>
                <a:cs typeface="+mn-cs"/>
              </a:endParaRPr>
            </a:p>
          </p:txBody>
        </p:sp>
      </p:grpSp>
    </p:spTree>
    <p:extLst>
      <p:ext uri="{BB962C8B-B14F-4D97-AF65-F5344CB8AC3E}">
        <p14:creationId xmlns:p14="http://schemas.microsoft.com/office/powerpoint/2010/main" val="19633352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termission">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D77DD893-7FF8-44FE-9189-04358CEC1A32}" type="slidenum">
              <a:rPr lang="en-US">
                <a:solidFill>
                  <a:srgbClr val="000000"/>
                </a:solidFill>
              </a:rPr>
              <a:pPr/>
              <a:t>‹#›</a:t>
            </a:fld>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US" smtClean="0">
                <a:solidFill>
                  <a:srgbClr val="000000"/>
                </a:solidFill>
              </a:rPr>
              <a:t>NetApp Confidential - Limited Use</a:t>
            </a:r>
            <a:endParaRPr lang="en-US">
              <a:solidFill>
                <a:srgbClr val="000000"/>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346203" y="3074122"/>
            <a:ext cx="3804884" cy="617504"/>
          </a:xfrm>
          <a:prstGeom prst="rect">
            <a:avLst/>
          </a:prstGeom>
        </p:spPr>
      </p:pic>
      <p:pic>
        <p:nvPicPr>
          <p:cNvPr id="7" name="Picture 6" descr="Puzzle_2_HiRes.jpg"/>
          <p:cNvPicPr>
            <a:picLocks noChangeAspect="1"/>
          </p:cNvPicPr>
          <p:nvPr userDrawn="1"/>
        </p:nvPicPr>
        <p:blipFill>
          <a:blip r:embed="rId3" cstate="print"/>
          <a:stretch>
            <a:fillRect/>
          </a:stretch>
        </p:blipFill>
        <p:spPr>
          <a:xfrm>
            <a:off x="5219519" y="2490667"/>
            <a:ext cx="3575231" cy="2292515"/>
          </a:xfrm>
          <a:prstGeom prst="rect">
            <a:avLst/>
          </a:prstGeom>
        </p:spPr>
      </p:pic>
    </p:spTree>
    <p:extLst>
      <p:ext uri="{BB962C8B-B14F-4D97-AF65-F5344CB8AC3E}">
        <p14:creationId xmlns:p14="http://schemas.microsoft.com/office/powerpoint/2010/main" val="21844117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D77DD893-7FF8-44FE-9189-04358CEC1A32}" type="slidenum">
              <a:rPr lang="en-US">
                <a:solidFill>
                  <a:srgbClr val="000000"/>
                </a:solidFill>
              </a:rPr>
              <a:pPr/>
              <a:t>‹#›</a:t>
            </a:fld>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US" smtClean="0">
                <a:solidFill>
                  <a:srgbClr val="000000"/>
                </a:solidFill>
              </a:rPr>
              <a:t>NetApp Confidential - Limited Use</a:t>
            </a:r>
            <a:endParaRPr lang="en-US">
              <a:solidFill>
                <a:srgbClr val="000000"/>
              </a:solidFill>
            </a:endParaRPr>
          </a:p>
        </p:txBody>
      </p:sp>
      <p:pic>
        <p:nvPicPr>
          <p:cNvPr id="8" name="Picture 2" descr="C:\Users\freelance\Desktop\NA_PPT_Template_R1_012511\Collateral\NA_ThankYou.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47665" y="3004451"/>
            <a:ext cx="3461004" cy="100834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tom_2_HiRes.jpg"/>
          <p:cNvPicPr>
            <a:picLocks noChangeAspect="1"/>
          </p:cNvPicPr>
          <p:nvPr userDrawn="1"/>
        </p:nvPicPr>
        <p:blipFill>
          <a:blip r:embed="rId3" cstate="print"/>
          <a:stretch>
            <a:fillRect/>
          </a:stretch>
        </p:blipFill>
        <p:spPr>
          <a:xfrm>
            <a:off x="5466649" y="2075542"/>
            <a:ext cx="2773331" cy="2751909"/>
          </a:xfrm>
          <a:prstGeom prst="rect">
            <a:avLst/>
          </a:prstGeom>
        </p:spPr>
      </p:pic>
    </p:spTree>
    <p:extLst>
      <p:ext uri="{BB962C8B-B14F-4D97-AF65-F5344CB8AC3E}">
        <p14:creationId xmlns:p14="http://schemas.microsoft.com/office/powerpoint/2010/main" val="32954900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FFFFFF"/>
        </a:solidFill>
        <a:effectLst/>
      </p:bgPr>
    </p:bg>
    <p:spTree>
      <p:nvGrpSpPr>
        <p:cNvPr id="1" name=""/>
        <p:cNvGrpSpPr/>
        <p:nvPr/>
      </p:nvGrpSpPr>
      <p:grpSpPr>
        <a:xfrm>
          <a:off x="0" y="0"/>
          <a:ext cx="0" cy="0"/>
          <a:chOff x="0" y="0"/>
          <a:chExt cx="0" cy="0"/>
        </a:xfrm>
      </p:grpSpPr>
      <p:sp>
        <p:nvSpPr>
          <p:cNvPr id="4100" name="Rectangle 4"/>
          <p:cNvSpPr>
            <a:spLocks noGrp="1" noChangeArrowheads="1"/>
          </p:cNvSpPr>
          <p:nvPr>
            <p:ph type="subTitle" idx="1"/>
          </p:nvPr>
        </p:nvSpPr>
        <p:spPr bwMode="black">
          <a:xfrm>
            <a:off x="349250" y="3629025"/>
            <a:ext cx="4127331" cy="1678210"/>
          </a:xfrm>
        </p:spPr>
        <p:txBody>
          <a:bodyPr>
            <a:noAutofit/>
          </a:bodyPr>
          <a:lstStyle>
            <a:lvl1pPr marL="0" indent="0">
              <a:buFont typeface="Wingdings 2" pitchFamily="18" charset="2"/>
              <a:buNone/>
              <a:defRPr sz="2200">
                <a:solidFill>
                  <a:schemeClr val="tx1"/>
                </a:solidFill>
              </a:defRPr>
            </a:lvl1pPr>
          </a:lstStyle>
          <a:p>
            <a:r>
              <a:rPr lang="en-US" dirty="0"/>
              <a:t>Click to edit Master subtitle style</a:t>
            </a:r>
          </a:p>
        </p:txBody>
      </p:sp>
      <p:sp>
        <p:nvSpPr>
          <p:cNvPr id="4099" name="Rectangle 3"/>
          <p:cNvSpPr>
            <a:spLocks noGrp="1" noChangeArrowheads="1"/>
          </p:cNvSpPr>
          <p:nvPr>
            <p:ph type="ctrTitle"/>
          </p:nvPr>
        </p:nvSpPr>
        <p:spPr bwMode="black">
          <a:xfrm>
            <a:off x="349250" y="1746249"/>
            <a:ext cx="4118134" cy="1765301"/>
          </a:xfrm>
        </p:spPr>
        <p:txBody>
          <a:bodyPr tIns="0" bIns="0" anchor="b"/>
          <a:lstStyle>
            <a:lvl1pPr>
              <a:lnSpc>
                <a:spcPts val="4000"/>
              </a:lnSpc>
              <a:defRPr sz="3800" b="0">
                <a:solidFill>
                  <a:schemeClr val="accent3"/>
                </a:solidFill>
              </a:defRPr>
            </a:lvl1pPr>
          </a:lstStyle>
          <a:p>
            <a:r>
              <a:rPr lang="en-US" dirty="0"/>
              <a:t>Click to edit Master title style</a:t>
            </a:r>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a:fillRect/>
          </a:stretch>
        </p:blipFill>
        <p:spPr>
          <a:xfrm>
            <a:off x="331856" y="317258"/>
            <a:ext cx="1054977" cy="1234440"/>
          </a:xfrm>
          <a:prstGeom prst="rect">
            <a:avLst/>
          </a:prstGeom>
        </p:spPr>
      </p:pic>
      <p:pic>
        <p:nvPicPr>
          <p:cNvPr id="50" name="Picture 4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a:fillRect/>
          </a:stretch>
        </p:blipFill>
        <p:spPr>
          <a:xfrm>
            <a:off x="7352524" y="426955"/>
            <a:ext cx="1436523" cy="186610"/>
          </a:xfrm>
          <a:prstGeom prst="rect">
            <a:avLst/>
          </a:prstGeom>
        </p:spPr>
      </p:pic>
      <p:sp>
        <p:nvSpPr>
          <p:cNvPr id="52" name="Rectangle 6"/>
          <p:cNvSpPr>
            <a:spLocks noGrp="1" noChangeArrowheads="1"/>
          </p:cNvSpPr>
          <p:nvPr>
            <p:ph type="sldNum" sz="quarter" idx="4"/>
          </p:nvPr>
        </p:nvSpPr>
        <p:spPr bwMode="auto">
          <a:xfrm>
            <a:off x="8207597" y="6539817"/>
            <a:ext cx="685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Tx/>
              <a:buFontTx/>
              <a:buNone/>
              <a:defRPr sz="1000" b="1">
                <a:solidFill>
                  <a:schemeClr val="tx1"/>
                </a:solidFill>
              </a:defRPr>
            </a:lvl1pPr>
          </a:lstStyle>
          <a:p>
            <a:pPr>
              <a:defRPr/>
            </a:pPr>
            <a:fld id="{A8F08185-882F-4F21-B6AB-5D917FCFAB1F}" type="slidenum">
              <a:rPr lang="en-US" smtClean="0">
                <a:solidFill>
                  <a:srgbClr val="000000"/>
                </a:solidFill>
              </a:rPr>
              <a:pPr>
                <a:defRPr/>
              </a:pPr>
              <a:t>‹#›</a:t>
            </a:fld>
            <a:endParaRPr lang="en-US">
              <a:solidFill>
                <a:srgbClr val="000000"/>
              </a:solidFill>
            </a:endParaRPr>
          </a:p>
        </p:txBody>
      </p:sp>
      <p:sp>
        <p:nvSpPr>
          <p:cNvPr id="54" name="Rectangle 71"/>
          <p:cNvSpPr>
            <a:spLocks noGrp="1" noChangeArrowheads="1"/>
          </p:cNvSpPr>
          <p:nvPr>
            <p:ph type="ftr" sz="quarter" idx="3"/>
          </p:nvPr>
        </p:nvSpPr>
        <p:spPr bwMode="auto">
          <a:xfrm>
            <a:off x="2825495" y="6542992"/>
            <a:ext cx="3648457"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ClrTx/>
              <a:buFontTx/>
              <a:buNone/>
              <a:defRPr sz="1000">
                <a:solidFill>
                  <a:schemeClr val="tx1"/>
                </a:solidFill>
              </a:defRPr>
            </a:lvl1pPr>
          </a:lstStyle>
          <a:p>
            <a:pPr>
              <a:defRPr/>
            </a:pPr>
            <a:r>
              <a:rPr lang="en-US" smtClean="0">
                <a:solidFill>
                  <a:srgbClr val="000000"/>
                </a:solidFill>
              </a:rPr>
              <a:t>NetApp Confidential - Limited Use</a:t>
            </a:r>
            <a:endParaRPr lang="en-US" dirty="0">
              <a:solidFill>
                <a:srgbClr val="000000"/>
              </a:solidFill>
            </a:endParaRPr>
          </a:p>
        </p:txBody>
      </p:sp>
      <p:pic>
        <p:nvPicPr>
          <p:cNvPr id="40" name="Picture 39" descr="Head_1_CMYK.jpg"/>
          <p:cNvPicPr>
            <a:picLocks noChangeAspect="1"/>
          </p:cNvPicPr>
          <p:nvPr userDrawn="1"/>
        </p:nvPicPr>
        <p:blipFill>
          <a:blip r:embed="rId4"/>
          <a:stretch>
            <a:fillRect/>
          </a:stretch>
        </p:blipFill>
        <p:spPr>
          <a:xfrm>
            <a:off x="5254744" y="1281113"/>
            <a:ext cx="3104321" cy="4113701"/>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39811" y="6606705"/>
            <a:ext cx="2267465" cy="177145"/>
          </a:xfrm>
          <a:prstGeom prst="rect">
            <a:avLst/>
          </a:prstGeom>
        </p:spPr>
      </p:pic>
    </p:spTree>
    <p:extLst>
      <p:ext uri="{BB962C8B-B14F-4D97-AF65-F5344CB8AC3E}">
        <p14:creationId xmlns:p14="http://schemas.microsoft.com/office/powerpoint/2010/main" val="3682643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a:p>
        </p:txBody>
      </p:sp>
      <p:sp>
        <p:nvSpPr>
          <p:cNvPr id="3" name="Content Placeholder 2"/>
          <p:cNvSpPr>
            <a:spLocks noGrp="1"/>
          </p:cNvSpPr>
          <p:nvPr>
            <p:ph idx="1"/>
          </p:nvPr>
        </p:nvSpPr>
        <p:spPr>
          <a:xfrm>
            <a:off x="1169988" y="1281112"/>
            <a:ext cx="7603490" cy="5043488"/>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077938D5-676B-4424-8B52-343AF2A1253B}" type="slidenum">
              <a:rPr lang="en-US">
                <a:solidFill>
                  <a:srgbClr val="000000"/>
                </a:solidFill>
              </a:rPr>
              <a:pPr>
                <a:defRPr/>
              </a:pPr>
              <a:t>‹#›</a:t>
            </a:fld>
            <a:endParaRPr lang="en-US">
              <a:solidFill>
                <a:srgbClr val="000000"/>
              </a:solidFill>
            </a:endParaRPr>
          </a:p>
        </p:txBody>
      </p:sp>
      <p:sp>
        <p:nvSpPr>
          <p:cNvPr id="5" name="Rectangle 71"/>
          <p:cNvSpPr>
            <a:spLocks noGrp="1" noChangeArrowheads="1"/>
          </p:cNvSpPr>
          <p:nvPr>
            <p:ph type="ftr" sz="quarter" idx="11"/>
          </p:nvPr>
        </p:nvSpPr>
        <p:spPr>
          <a:ln/>
        </p:spPr>
        <p:txBody>
          <a:bodyPr/>
          <a:lstStyle>
            <a:lvl1pPr>
              <a:defRPr/>
            </a:lvl1pPr>
          </a:lstStyle>
          <a:p>
            <a:pPr>
              <a:defRPr/>
            </a:pPr>
            <a:r>
              <a:rPr lang="en-US" smtClean="0">
                <a:solidFill>
                  <a:srgbClr val="000000"/>
                </a:solidFill>
              </a:rPr>
              <a:t>NetApp Confidential - Limited Use</a:t>
            </a:r>
            <a:endParaRPr lang="en-US" dirty="0">
              <a:solidFill>
                <a:srgbClr val="000000"/>
              </a:solidFill>
            </a:endParaRPr>
          </a:p>
        </p:txBody>
      </p:sp>
      <p:grpSp>
        <p:nvGrpSpPr>
          <p:cNvPr id="9" name="Group 8"/>
          <p:cNvGrpSpPr/>
          <p:nvPr userDrawn="1"/>
        </p:nvGrpSpPr>
        <p:grpSpPr bwMode="gray">
          <a:xfrm>
            <a:off x="347662" y="6445714"/>
            <a:ext cx="8449056" cy="107486"/>
            <a:chOff x="347662" y="6160730"/>
            <a:chExt cx="8449056" cy="107486"/>
          </a:xfrm>
        </p:grpSpPr>
        <p:sp>
          <p:nvSpPr>
            <p:cNvPr id="10" name="Freeform 5"/>
            <p:cNvSpPr>
              <a:spLocks/>
            </p:cNvSpPr>
            <p:nvPr userDrawn="1"/>
          </p:nvSpPr>
          <p:spPr bwMode="gray">
            <a:xfrm>
              <a:off x="347662" y="6160730"/>
              <a:ext cx="8449056" cy="107486"/>
            </a:xfrm>
            <a:custGeom>
              <a:avLst/>
              <a:gdLst>
                <a:gd name="T0" fmla="*/ 116 w 3930"/>
                <a:gd name="T1" fmla="*/ 4 h 50"/>
                <a:gd name="T2" fmla="*/ 258 w 3930"/>
                <a:gd name="T3" fmla="*/ 2 h 50"/>
                <a:gd name="T4" fmla="*/ 376 w 3930"/>
                <a:gd name="T5" fmla="*/ 2 h 50"/>
                <a:gd name="T6" fmla="*/ 494 w 3930"/>
                <a:gd name="T7" fmla="*/ 6 h 50"/>
                <a:gd name="T8" fmla="*/ 628 w 3930"/>
                <a:gd name="T9" fmla="*/ 8 h 50"/>
                <a:gd name="T10" fmla="*/ 774 w 3930"/>
                <a:gd name="T11" fmla="*/ 6 h 50"/>
                <a:gd name="T12" fmla="*/ 894 w 3930"/>
                <a:gd name="T13" fmla="*/ 4 h 50"/>
                <a:gd name="T14" fmla="*/ 1038 w 3930"/>
                <a:gd name="T15" fmla="*/ 4 h 50"/>
                <a:gd name="T16" fmla="*/ 1196 w 3930"/>
                <a:gd name="T17" fmla="*/ 2 h 50"/>
                <a:gd name="T18" fmla="*/ 1326 w 3930"/>
                <a:gd name="T19" fmla="*/ 4 h 50"/>
                <a:gd name="T20" fmla="*/ 1428 w 3930"/>
                <a:gd name="T21" fmla="*/ 4 h 50"/>
                <a:gd name="T22" fmla="*/ 1568 w 3930"/>
                <a:gd name="T23" fmla="*/ 6 h 50"/>
                <a:gd name="T24" fmla="*/ 1710 w 3930"/>
                <a:gd name="T25" fmla="*/ 6 h 50"/>
                <a:gd name="T26" fmla="*/ 1826 w 3930"/>
                <a:gd name="T27" fmla="*/ 8 h 50"/>
                <a:gd name="T28" fmla="*/ 1950 w 3930"/>
                <a:gd name="T29" fmla="*/ 4 h 50"/>
                <a:gd name="T30" fmla="*/ 2106 w 3930"/>
                <a:gd name="T31" fmla="*/ 4 h 50"/>
                <a:gd name="T32" fmla="*/ 2234 w 3930"/>
                <a:gd name="T33" fmla="*/ 2 h 50"/>
                <a:gd name="T34" fmla="*/ 2354 w 3930"/>
                <a:gd name="T35" fmla="*/ 2 h 50"/>
                <a:gd name="T36" fmla="*/ 2498 w 3930"/>
                <a:gd name="T37" fmla="*/ 6 h 50"/>
                <a:gd name="T38" fmla="*/ 2580 w 3930"/>
                <a:gd name="T39" fmla="*/ 4 h 50"/>
                <a:gd name="T40" fmla="*/ 2684 w 3930"/>
                <a:gd name="T41" fmla="*/ 4 h 50"/>
                <a:gd name="T42" fmla="*/ 2830 w 3930"/>
                <a:gd name="T43" fmla="*/ 4 h 50"/>
                <a:gd name="T44" fmla="*/ 2932 w 3930"/>
                <a:gd name="T45" fmla="*/ 6 h 50"/>
                <a:gd name="T46" fmla="*/ 3058 w 3930"/>
                <a:gd name="T47" fmla="*/ 6 h 50"/>
                <a:gd name="T48" fmla="*/ 3176 w 3930"/>
                <a:gd name="T49" fmla="*/ 10 h 50"/>
                <a:gd name="T50" fmla="*/ 3262 w 3930"/>
                <a:gd name="T51" fmla="*/ 14 h 50"/>
                <a:gd name="T52" fmla="*/ 3340 w 3930"/>
                <a:gd name="T53" fmla="*/ 12 h 50"/>
                <a:gd name="T54" fmla="*/ 3456 w 3930"/>
                <a:gd name="T55" fmla="*/ 18 h 50"/>
                <a:gd name="T56" fmla="*/ 3592 w 3930"/>
                <a:gd name="T57" fmla="*/ 16 h 50"/>
                <a:gd name="T58" fmla="*/ 3648 w 3930"/>
                <a:gd name="T59" fmla="*/ 16 h 50"/>
                <a:gd name="T60" fmla="*/ 3784 w 3930"/>
                <a:gd name="T61" fmla="*/ 20 h 50"/>
                <a:gd name="T62" fmla="*/ 3846 w 3930"/>
                <a:gd name="T63" fmla="*/ 24 h 50"/>
                <a:gd name="T64" fmla="*/ 3874 w 3930"/>
                <a:gd name="T65" fmla="*/ 36 h 50"/>
                <a:gd name="T66" fmla="*/ 3782 w 3930"/>
                <a:gd name="T67" fmla="*/ 42 h 50"/>
                <a:gd name="T68" fmla="*/ 3676 w 3930"/>
                <a:gd name="T69" fmla="*/ 46 h 50"/>
                <a:gd name="T70" fmla="*/ 3570 w 3930"/>
                <a:gd name="T71" fmla="*/ 48 h 50"/>
                <a:gd name="T72" fmla="*/ 3518 w 3930"/>
                <a:gd name="T73" fmla="*/ 48 h 50"/>
                <a:gd name="T74" fmla="*/ 3396 w 3930"/>
                <a:gd name="T75" fmla="*/ 48 h 50"/>
                <a:gd name="T76" fmla="*/ 3304 w 3930"/>
                <a:gd name="T77" fmla="*/ 48 h 50"/>
                <a:gd name="T78" fmla="*/ 3152 w 3930"/>
                <a:gd name="T79" fmla="*/ 40 h 50"/>
                <a:gd name="T80" fmla="*/ 3042 w 3930"/>
                <a:gd name="T81" fmla="*/ 42 h 50"/>
                <a:gd name="T82" fmla="*/ 2898 w 3930"/>
                <a:gd name="T83" fmla="*/ 36 h 50"/>
                <a:gd name="T84" fmla="*/ 2814 w 3930"/>
                <a:gd name="T85" fmla="*/ 38 h 50"/>
                <a:gd name="T86" fmla="*/ 2692 w 3930"/>
                <a:gd name="T87" fmla="*/ 36 h 50"/>
                <a:gd name="T88" fmla="*/ 2588 w 3930"/>
                <a:gd name="T89" fmla="*/ 34 h 50"/>
                <a:gd name="T90" fmla="*/ 2466 w 3930"/>
                <a:gd name="T91" fmla="*/ 38 h 50"/>
                <a:gd name="T92" fmla="*/ 2356 w 3930"/>
                <a:gd name="T93" fmla="*/ 36 h 50"/>
                <a:gd name="T94" fmla="*/ 2212 w 3930"/>
                <a:gd name="T95" fmla="*/ 40 h 50"/>
                <a:gd name="T96" fmla="*/ 2040 w 3930"/>
                <a:gd name="T97" fmla="*/ 40 h 50"/>
                <a:gd name="T98" fmla="*/ 1922 w 3930"/>
                <a:gd name="T99" fmla="*/ 40 h 50"/>
                <a:gd name="T100" fmla="*/ 1804 w 3930"/>
                <a:gd name="T101" fmla="*/ 42 h 50"/>
                <a:gd name="T102" fmla="*/ 1642 w 3930"/>
                <a:gd name="T103" fmla="*/ 44 h 50"/>
                <a:gd name="T104" fmla="*/ 1492 w 3930"/>
                <a:gd name="T105" fmla="*/ 46 h 50"/>
                <a:gd name="T106" fmla="*/ 1354 w 3930"/>
                <a:gd name="T107" fmla="*/ 44 h 50"/>
                <a:gd name="T108" fmla="*/ 1180 w 3930"/>
                <a:gd name="T109" fmla="*/ 44 h 50"/>
                <a:gd name="T110" fmla="*/ 1052 w 3930"/>
                <a:gd name="T111" fmla="*/ 46 h 50"/>
                <a:gd name="T112" fmla="*/ 936 w 3930"/>
                <a:gd name="T113" fmla="*/ 44 h 50"/>
                <a:gd name="T114" fmla="*/ 790 w 3930"/>
                <a:gd name="T115" fmla="*/ 40 h 50"/>
                <a:gd name="T116" fmla="*/ 636 w 3930"/>
                <a:gd name="T117" fmla="*/ 42 h 50"/>
                <a:gd name="T118" fmla="*/ 494 w 3930"/>
                <a:gd name="T119" fmla="*/ 46 h 50"/>
                <a:gd name="T120" fmla="*/ 362 w 3930"/>
                <a:gd name="T121" fmla="*/ 42 h 50"/>
                <a:gd name="T122" fmla="*/ 222 w 3930"/>
                <a:gd name="T123" fmla="*/ 40 h 50"/>
                <a:gd name="T124" fmla="*/ 70 w 3930"/>
                <a:gd name="T1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0" h="50">
                  <a:moveTo>
                    <a:pt x="2" y="14"/>
                  </a:moveTo>
                  <a:lnTo>
                    <a:pt x="2" y="14"/>
                  </a:lnTo>
                  <a:lnTo>
                    <a:pt x="0" y="14"/>
                  </a:lnTo>
                  <a:lnTo>
                    <a:pt x="0" y="14"/>
                  </a:lnTo>
                  <a:lnTo>
                    <a:pt x="2" y="10"/>
                  </a:lnTo>
                  <a:lnTo>
                    <a:pt x="2" y="10"/>
                  </a:lnTo>
                  <a:lnTo>
                    <a:pt x="2" y="8"/>
                  </a:lnTo>
                  <a:lnTo>
                    <a:pt x="2" y="8"/>
                  </a:lnTo>
                  <a:lnTo>
                    <a:pt x="4" y="8"/>
                  </a:lnTo>
                  <a:lnTo>
                    <a:pt x="4" y="8"/>
                  </a:lnTo>
                  <a:lnTo>
                    <a:pt x="4" y="6"/>
                  </a:lnTo>
                  <a:lnTo>
                    <a:pt x="4" y="6"/>
                  </a:lnTo>
                  <a:lnTo>
                    <a:pt x="8" y="4"/>
                  </a:lnTo>
                  <a:lnTo>
                    <a:pt x="8" y="4"/>
                  </a:lnTo>
                  <a:lnTo>
                    <a:pt x="8" y="4"/>
                  </a:lnTo>
                  <a:lnTo>
                    <a:pt x="8" y="4"/>
                  </a:lnTo>
                  <a:lnTo>
                    <a:pt x="10" y="2"/>
                  </a:lnTo>
                  <a:lnTo>
                    <a:pt x="10" y="2"/>
                  </a:lnTo>
                  <a:lnTo>
                    <a:pt x="14" y="2"/>
                  </a:lnTo>
                  <a:lnTo>
                    <a:pt x="14" y="2"/>
                  </a:lnTo>
                  <a:lnTo>
                    <a:pt x="16" y="2"/>
                  </a:lnTo>
                  <a:lnTo>
                    <a:pt x="16" y="2"/>
                  </a:lnTo>
                  <a:lnTo>
                    <a:pt x="18" y="2"/>
                  </a:lnTo>
                  <a:lnTo>
                    <a:pt x="18" y="2"/>
                  </a:lnTo>
                  <a:lnTo>
                    <a:pt x="20" y="0"/>
                  </a:lnTo>
                  <a:lnTo>
                    <a:pt x="20" y="0"/>
                  </a:lnTo>
                  <a:lnTo>
                    <a:pt x="26" y="2"/>
                  </a:lnTo>
                  <a:lnTo>
                    <a:pt x="26" y="2"/>
                  </a:lnTo>
                  <a:lnTo>
                    <a:pt x="28" y="2"/>
                  </a:lnTo>
                  <a:lnTo>
                    <a:pt x="28" y="2"/>
                  </a:lnTo>
                  <a:lnTo>
                    <a:pt x="30" y="2"/>
                  </a:lnTo>
                  <a:lnTo>
                    <a:pt x="30" y="2"/>
                  </a:lnTo>
                  <a:lnTo>
                    <a:pt x="32" y="2"/>
                  </a:lnTo>
                  <a:lnTo>
                    <a:pt x="32" y="2"/>
                  </a:lnTo>
                  <a:lnTo>
                    <a:pt x="34" y="2"/>
                  </a:lnTo>
                  <a:lnTo>
                    <a:pt x="34" y="2"/>
                  </a:lnTo>
                  <a:lnTo>
                    <a:pt x="36" y="2"/>
                  </a:lnTo>
                  <a:lnTo>
                    <a:pt x="36" y="2"/>
                  </a:lnTo>
                  <a:lnTo>
                    <a:pt x="38" y="2"/>
                  </a:lnTo>
                  <a:lnTo>
                    <a:pt x="38" y="2"/>
                  </a:lnTo>
                  <a:lnTo>
                    <a:pt x="40" y="2"/>
                  </a:lnTo>
                  <a:lnTo>
                    <a:pt x="40" y="2"/>
                  </a:lnTo>
                  <a:lnTo>
                    <a:pt x="46" y="2"/>
                  </a:lnTo>
                  <a:lnTo>
                    <a:pt x="46" y="2"/>
                  </a:lnTo>
                  <a:lnTo>
                    <a:pt x="48" y="2"/>
                  </a:lnTo>
                  <a:lnTo>
                    <a:pt x="48" y="2"/>
                  </a:lnTo>
                  <a:lnTo>
                    <a:pt x="50" y="2"/>
                  </a:lnTo>
                  <a:lnTo>
                    <a:pt x="50" y="2"/>
                  </a:lnTo>
                  <a:lnTo>
                    <a:pt x="60" y="0"/>
                  </a:lnTo>
                  <a:lnTo>
                    <a:pt x="60" y="0"/>
                  </a:lnTo>
                  <a:lnTo>
                    <a:pt x="62" y="0"/>
                  </a:lnTo>
                  <a:lnTo>
                    <a:pt x="62" y="0"/>
                  </a:lnTo>
                  <a:lnTo>
                    <a:pt x="66" y="0"/>
                  </a:lnTo>
                  <a:lnTo>
                    <a:pt x="66" y="0"/>
                  </a:lnTo>
                  <a:lnTo>
                    <a:pt x="70" y="2"/>
                  </a:lnTo>
                  <a:lnTo>
                    <a:pt x="70" y="2"/>
                  </a:lnTo>
                  <a:lnTo>
                    <a:pt x="72" y="2"/>
                  </a:lnTo>
                  <a:lnTo>
                    <a:pt x="76" y="2"/>
                  </a:lnTo>
                  <a:lnTo>
                    <a:pt x="76" y="2"/>
                  </a:lnTo>
                  <a:lnTo>
                    <a:pt x="80" y="4"/>
                  </a:lnTo>
                  <a:lnTo>
                    <a:pt x="80" y="4"/>
                  </a:lnTo>
                  <a:lnTo>
                    <a:pt x="82" y="2"/>
                  </a:lnTo>
                  <a:lnTo>
                    <a:pt x="84" y="2"/>
                  </a:lnTo>
                  <a:lnTo>
                    <a:pt x="84" y="2"/>
                  </a:lnTo>
                  <a:lnTo>
                    <a:pt x="86" y="2"/>
                  </a:lnTo>
                  <a:lnTo>
                    <a:pt x="86" y="2"/>
                  </a:lnTo>
                  <a:lnTo>
                    <a:pt x="90" y="4"/>
                  </a:lnTo>
                  <a:lnTo>
                    <a:pt x="90" y="4"/>
                  </a:lnTo>
                  <a:lnTo>
                    <a:pt x="92" y="4"/>
                  </a:lnTo>
                  <a:lnTo>
                    <a:pt x="92" y="4"/>
                  </a:lnTo>
                  <a:lnTo>
                    <a:pt x="94" y="4"/>
                  </a:lnTo>
                  <a:lnTo>
                    <a:pt x="94" y="4"/>
                  </a:lnTo>
                  <a:lnTo>
                    <a:pt x="98" y="2"/>
                  </a:lnTo>
                  <a:lnTo>
                    <a:pt x="98" y="2"/>
                  </a:lnTo>
                  <a:lnTo>
                    <a:pt x="102" y="4"/>
                  </a:lnTo>
                  <a:lnTo>
                    <a:pt x="106" y="4"/>
                  </a:lnTo>
                  <a:lnTo>
                    <a:pt x="106" y="4"/>
                  </a:lnTo>
                  <a:lnTo>
                    <a:pt x="108" y="4"/>
                  </a:lnTo>
                  <a:lnTo>
                    <a:pt x="108" y="4"/>
                  </a:lnTo>
                  <a:lnTo>
                    <a:pt x="110" y="4"/>
                  </a:lnTo>
                  <a:lnTo>
                    <a:pt x="112" y="6"/>
                  </a:lnTo>
                  <a:lnTo>
                    <a:pt x="112" y="6"/>
                  </a:lnTo>
                  <a:lnTo>
                    <a:pt x="116" y="4"/>
                  </a:lnTo>
                  <a:lnTo>
                    <a:pt x="116" y="4"/>
                  </a:lnTo>
                  <a:lnTo>
                    <a:pt x="120" y="4"/>
                  </a:lnTo>
                  <a:lnTo>
                    <a:pt x="120" y="4"/>
                  </a:lnTo>
                  <a:lnTo>
                    <a:pt x="124" y="4"/>
                  </a:lnTo>
                  <a:lnTo>
                    <a:pt x="124" y="4"/>
                  </a:lnTo>
                  <a:lnTo>
                    <a:pt x="128" y="4"/>
                  </a:lnTo>
                  <a:lnTo>
                    <a:pt x="134" y="4"/>
                  </a:lnTo>
                  <a:lnTo>
                    <a:pt x="134" y="4"/>
                  </a:lnTo>
                  <a:lnTo>
                    <a:pt x="136" y="4"/>
                  </a:lnTo>
                  <a:lnTo>
                    <a:pt x="136" y="4"/>
                  </a:lnTo>
                  <a:lnTo>
                    <a:pt x="138" y="2"/>
                  </a:lnTo>
                  <a:lnTo>
                    <a:pt x="138" y="2"/>
                  </a:lnTo>
                  <a:lnTo>
                    <a:pt x="142" y="4"/>
                  </a:lnTo>
                  <a:lnTo>
                    <a:pt x="142" y="4"/>
                  </a:lnTo>
                  <a:lnTo>
                    <a:pt x="146" y="2"/>
                  </a:lnTo>
                  <a:lnTo>
                    <a:pt x="146" y="2"/>
                  </a:lnTo>
                  <a:lnTo>
                    <a:pt x="148" y="2"/>
                  </a:lnTo>
                  <a:lnTo>
                    <a:pt x="148" y="2"/>
                  </a:lnTo>
                  <a:lnTo>
                    <a:pt x="150" y="2"/>
                  </a:lnTo>
                  <a:lnTo>
                    <a:pt x="150" y="2"/>
                  </a:lnTo>
                  <a:lnTo>
                    <a:pt x="156" y="4"/>
                  </a:lnTo>
                  <a:lnTo>
                    <a:pt x="156" y="4"/>
                  </a:lnTo>
                  <a:lnTo>
                    <a:pt x="158" y="2"/>
                  </a:lnTo>
                  <a:lnTo>
                    <a:pt x="158" y="2"/>
                  </a:lnTo>
                  <a:lnTo>
                    <a:pt x="164" y="2"/>
                  </a:lnTo>
                  <a:lnTo>
                    <a:pt x="164" y="2"/>
                  </a:lnTo>
                  <a:lnTo>
                    <a:pt x="168" y="2"/>
                  </a:lnTo>
                  <a:lnTo>
                    <a:pt x="174" y="4"/>
                  </a:lnTo>
                  <a:lnTo>
                    <a:pt x="174" y="4"/>
                  </a:lnTo>
                  <a:lnTo>
                    <a:pt x="178" y="2"/>
                  </a:lnTo>
                  <a:lnTo>
                    <a:pt x="178" y="2"/>
                  </a:lnTo>
                  <a:lnTo>
                    <a:pt x="180" y="4"/>
                  </a:lnTo>
                  <a:lnTo>
                    <a:pt x="180" y="4"/>
                  </a:lnTo>
                  <a:lnTo>
                    <a:pt x="182" y="2"/>
                  </a:lnTo>
                  <a:lnTo>
                    <a:pt x="182" y="2"/>
                  </a:lnTo>
                  <a:lnTo>
                    <a:pt x="186" y="2"/>
                  </a:lnTo>
                  <a:lnTo>
                    <a:pt x="186" y="2"/>
                  </a:lnTo>
                  <a:lnTo>
                    <a:pt x="188" y="4"/>
                  </a:lnTo>
                  <a:lnTo>
                    <a:pt x="188" y="4"/>
                  </a:lnTo>
                  <a:lnTo>
                    <a:pt x="190" y="2"/>
                  </a:lnTo>
                  <a:lnTo>
                    <a:pt x="190" y="2"/>
                  </a:lnTo>
                  <a:lnTo>
                    <a:pt x="192" y="2"/>
                  </a:lnTo>
                  <a:lnTo>
                    <a:pt x="192" y="2"/>
                  </a:lnTo>
                  <a:lnTo>
                    <a:pt x="194" y="2"/>
                  </a:lnTo>
                  <a:lnTo>
                    <a:pt x="194" y="2"/>
                  </a:lnTo>
                  <a:lnTo>
                    <a:pt x="196" y="2"/>
                  </a:lnTo>
                  <a:lnTo>
                    <a:pt x="196" y="2"/>
                  </a:lnTo>
                  <a:lnTo>
                    <a:pt x="200" y="2"/>
                  </a:lnTo>
                  <a:lnTo>
                    <a:pt x="200" y="2"/>
                  </a:lnTo>
                  <a:lnTo>
                    <a:pt x="204" y="4"/>
                  </a:lnTo>
                  <a:lnTo>
                    <a:pt x="204" y="4"/>
                  </a:lnTo>
                  <a:lnTo>
                    <a:pt x="210" y="2"/>
                  </a:lnTo>
                  <a:lnTo>
                    <a:pt x="210" y="2"/>
                  </a:lnTo>
                  <a:lnTo>
                    <a:pt x="212" y="2"/>
                  </a:lnTo>
                  <a:lnTo>
                    <a:pt x="212" y="2"/>
                  </a:lnTo>
                  <a:lnTo>
                    <a:pt x="214" y="2"/>
                  </a:lnTo>
                  <a:lnTo>
                    <a:pt x="214" y="2"/>
                  </a:lnTo>
                  <a:lnTo>
                    <a:pt x="214" y="2"/>
                  </a:lnTo>
                  <a:lnTo>
                    <a:pt x="214" y="2"/>
                  </a:lnTo>
                  <a:lnTo>
                    <a:pt x="214" y="4"/>
                  </a:lnTo>
                  <a:lnTo>
                    <a:pt x="214" y="4"/>
                  </a:lnTo>
                  <a:lnTo>
                    <a:pt x="216" y="4"/>
                  </a:lnTo>
                  <a:lnTo>
                    <a:pt x="216" y="4"/>
                  </a:lnTo>
                  <a:lnTo>
                    <a:pt x="218" y="4"/>
                  </a:lnTo>
                  <a:lnTo>
                    <a:pt x="218" y="4"/>
                  </a:lnTo>
                  <a:lnTo>
                    <a:pt x="224" y="4"/>
                  </a:lnTo>
                  <a:lnTo>
                    <a:pt x="224" y="4"/>
                  </a:lnTo>
                  <a:lnTo>
                    <a:pt x="226" y="0"/>
                  </a:lnTo>
                  <a:lnTo>
                    <a:pt x="226" y="0"/>
                  </a:lnTo>
                  <a:lnTo>
                    <a:pt x="232" y="0"/>
                  </a:lnTo>
                  <a:lnTo>
                    <a:pt x="232" y="0"/>
                  </a:lnTo>
                  <a:lnTo>
                    <a:pt x="234" y="0"/>
                  </a:lnTo>
                  <a:lnTo>
                    <a:pt x="234" y="0"/>
                  </a:lnTo>
                  <a:lnTo>
                    <a:pt x="238" y="2"/>
                  </a:lnTo>
                  <a:lnTo>
                    <a:pt x="238" y="2"/>
                  </a:lnTo>
                  <a:lnTo>
                    <a:pt x="244" y="2"/>
                  </a:lnTo>
                  <a:lnTo>
                    <a:pt x="244" y="2"/>
                  </a:lnTo>
                  <a:lnTo>
                    <a:pt x="248" y="2"/>
                  </a:lnTo>
                  <a:lnTo>
                    <a:pt x="248" y="2"/>
                  </a:lnTo>
                  <a:lnTo>
                    <a:pt x="252" y="2"/>
                  </a:lnTo>
                  <a:lnTo>
                    <a:pt x="252" y="2"/>
                  </a:lnTo>
                  <a:lnTo>
                    <a:pt x="256" y="2"/>
                  </a:lnTo>
                  <a:lnTo>
                    <a:pt x="256" y="2"/>
                  </a:lnTo>
                  <a:lnTo>
                    <a:pt x="258" y="2"/>
                  </a:lnTo>
                  <a:lnTo>
                    <a:pt x="258" y="2"/>
                  </a:lnTo>
                  <a:lnTo>
                    <a:pt x="258" y="2"/>
                  </a:lnTo>
                  <a:lnTo>
                    <a:pt x="258" y="2"/>
                  </a:lnTo>
                  <a:lnTo>
                    <a:pt x="258" y="2"/>
                  </a:lnTo>
                  <a:lnTo>
                    <a:pt x="258" y="2"/>
                  </a:lnTo>
                  <a:lnTo>
                    <a:pt x="260" y="2"/>
                  </a:lnTo>
                  <a:lnTo>
                    <a:pt x="260" y="2"/>
                  </a:lnTo>
                  <a:lnTo>
                    <a:pt x="262" y="2"/>
                  </a:lnTo>
                  <a:lnTo>
                    <a:pt x="262" y="2"/>
                  </a:lnTo>
                  <a:lnTo>
                    <a:pt x="268" y="2"/>
                  </a:lnTo>
                  <a:lnTo>
                    <a:pt x="268" y="2"/>
                  </a:lnTo>
                  <a:lnTo>
                    <a:pt x="268" y="2"/>
                  </a:lnTo>
                  <a:lnTo>
                    <a:pt x="268" y="2"/>
                  </a:lnTo>
                  <a:lnTo>
                    <a:pt x="270" y="2"/>
                  </a:lnTo>
                  <a:lnTo>
                    <a:pt x="270" y="2"/>
                  </a:lnTo>
                  <a:lnTo>
                    <a:pt x="276" y="2"/>
                  </a:lnTo>
                  <a:lnTo>
                    <a:pt x="276" y="2"/>
                  </a:lnTo>
                  <a:lnTo>
                    <a:pt x="276" y="2"/>
                  </a:lnTo>
                  <a:lnTo>
                    <a:pt x="276" y="2"/>
                  </a:lnTo>
                  <a:lnTo>
                    <a:pt x="278" y="2"/>
                  </a:lnTo>
                  <a:lnTo>
                    <a:pt x="278" y="2"/>
                  </a:lnTo>
                  <a:lnTo>
                    <a:pt x="280" y="2"/>
                  </a:lnTo>
                  <a:lnTo>
                    <a:pt x="280" y="2"/>
                  </a:lnTo>
                  <a:lnTo>
                    <a:pt x="280" y="4"/>
                  </a:lnTo>
                  <a:lnTo>
                    <a:pt x="280" y="4"/>
                  </a:lnTo>
                  <a:lnTo>
                    <a:pt x="282" y="2"/>
                  </a:lnTo>
                  <a:lnTo>
                    <a:pt x="282" y="2"/>
                  </a:lnTo>
                  <a:lnTo>
                    <a:pt x="288" y="2"/>
                  </a:lnTo>
                  <a:lnTo>
                    <a:pt x="288" y="2"/>
                  </a:lnTo>
                  <a:lnTo>
                    <a:pt x="290" y="2"/>
                  </a:lnTo>
                  <a:lnTo>
                    <a:pt x="290" y="2"/>
                  </a:lnTo>
                  <a:lnTo>
                    <a:pt x="296" y="2"/>
                  </a:lnTo>
                  <a:lnTo>
                    <a:pt x="296" y="2"/>
                  </a:lnTo>
                  <a:lnTo>
                    <a:pt x="298" y="2"/>
                  </a:lnTo>
                  <a:lnTo>
                    <a:pt x="298" y="2"/>
                  </a:lnTo>
                  <a:lnTo>
                    <a:pt x="298" y="2"/>
                  </a:lnTo>
                  <a:lnTo>
                    <a:pt x="298" y="2"/>
                  </a:lnTo>
                  <a:lnTo>
                    <a:pt x="302" y="2"/>
                  </a:lnTo>
                  <a:lnTo>
                    <a:pt x="302" y="2"/>
                  </a:lnTo>
                  <a:lnTo>
                    <a:pt x="306" y="2"/>
                  </a:lnTo>
                  <a:lnTo>
                    <a:pt x="306" y="2"/>
                  </a:lnTo>
                  <a:lnTo>
                    <a:pt x="310" y="2"/>
                  </a:lnTo>
                  <a:lnTo>
                    <a:pt x="312" y="2"/>
                  </a:lnTo>
                  <a:lnTo>
                    <a:pt x="312" y="2"/>
                  </a:lnTo>
                  <a:lnTo>
                    <a:pt x="318" y="2"/>
                  </a:lnTo>
                  <a:lnTo>
                    <a:pt x="322" y="2"/>
                  </a:lnTo>
                  <a:lnTo>
                    <a:pt x="322" y="2"/>
                  </a:lnTo>
                  <a:lnTo>
                    <a:pt x="324" y="4"/>
                  </a:lnTo>
                  <a:lnTo>
                    <a:pt x="324" y="4"/>
                  </a:lnTo>
                  <a:lnTo>
                    <a:pt x="324" y="2"/>
                  </a:lnTo>
                  <a:lnTo>
                    <a:pt x="326" y="2"/>
                  </a:lnTo>
                  <a:lnTo>
                    <a:pt x="326" y="2"/>
                  </a:lnTo>
                  <a:lnTo>
                    <a:pt x="332" y="2"/>
                  </a:lnTo>
                  <a:lnTo>
                    <a:pt x="332" y="2"/>
                  </a:lnTo>
                  <a:lnTo>
                    <a:pt x="336" y="2"/>
                  </a:lnTo>
                  <a:lnTo>
                    <a:pt x="342" y="2"/>
                  </a:lnTo>
                  <a:lnTo>
                    <a:pt x="342" y="2"/>
                  </a:lnTo>
                  <a:lnTo>
                    <a:pt x="344" y="2"/>
                  </a:lnTo>
                  <a:lnTo>
                    <a:pt x="348" y="2"/>
                  </a:lnTo>
                  <a:lnTo>
                    <a:pt x="348" y="2"/>
                  </a:lnTo>
                  <a:lnTo>
                    <a:pt x="352" y="2"/>
                  </a:lnTo>
                  <a:lnTo>
                    <a:pt x="352" y="2"/>
                  </a:lnTo>
                  <a:lnTo>
                    <a:pt x="354" y="2"/>
                  </a:lnTo>
                  <a:lnTo>
                    <a:pt x="354" y="2"/>
                  </a:lnTo>
                  <a:lnTo>
                    <a:pt x="358" y="2"/>
                  </a:lnTo>
                  <a:lnTo>
                    <a:pt x="360" y="2"/>
                  </a:lnTo>
                  <a:lnTo>
                    <a:pt x="360" y="2"/>
                  </a:lnTo>
                  <a:lnTo>
                    <a:pt x="360" y="4"/>
                  </a:lnTo>
                  <a:lnTo>
                    <a:pt x="360" y="6"/>
                  </a:lnTo>
                  <a:lnTo>
                    <a:pt x="360" y="6"/>
                  </a:lnTo>
                  <a:lnTo>
                    <a:pt x="362" y="4"/>
                  </a:lnTo>
                  <a:lnTo>
                    <a:pt x="364" y="2"/>
                  </a:lnTo>
                  <a:lnTo>
                    <a:pt x="364" y="2"/>
                  </a:lnTo>
                  <a:lnTo>
                    <a:pt x="370" y="2"/>
                  </a:lnTo>
                  <a:lnTo>
                    <a:pt x="370" y="2"/>
                  </a:lnTo>
                  <a:lnTo>
                    <a:pt x="370" y="2"/>
                  </a:lnTo>
                  <a:lnTo>
                    <a:pt x="370" y="2"/>
                  </a:lnTo>
                  <a:lnTo>
                    <a:pt x="370" y="2"/>
                  </a:lnTo>
                  <a:lnTo>
                    <a:pt x="370" y="2"/>
                  </a:lnTo>
                  <a:lnTo>
                    <a:pt x="370" y="2"/>
                  </a:lnTo>
                  <a:lnTo>
                    <a:pt x="370" y="2"/>
                  </a:lnTo>
                  <a:lnTo>
                    <a:pt x="374" y="4"/>
                  </a:lnTo>
                  <a:lnTo>
                    <a:pt x="374" y="4"/>
                  </a:lnTo>
                  <a:lnTo>
                    <a:pt x="376" y="2"/>
                  </a:lnTo>
                  <a:lnTo>
                    <a:pt x="376" y="2"/>
                  </a:lnTo>
                  <a:lnTo>
                    <a:pt x="378" y="4"/>
                  </a:lnTo>
                  <a:lnTo>
                    <a:pt x="378" y="4"/>
                  </a:lnTo>
                  <a:lnTo>
                    <a:pt x="384" y="4"/>
                  </a:lnTo>
                  <a:lnTo>
                    <a:pt x="384" y="4"/>
                  </a:lnTo>
                  <a:lnTo>
                    <a:pt x="386" y="4"/>
                  </a:lnTo>
                  <a:lnTo>
                    <a:pt x="386" y="4"/>
                  </a:lnTo>
                  <a:lnTo>
                    <a:pt x="390" y="4"/>
                  </a:lnTo>
                  <a:lnTo>
                    <a:pt x="390" y="4"/>
                  </a:lnTo>
                  <a:lnTo>
                    <a:pt x="392" y="4"/>
                  </a:lnTo>
                  <a:lnTo>
                    <a:pt x="392" y="4"/>
                  </a:lnTo>
                  <a:lnTo>
                    <a:pt x="392" y="4"/>
                  </a:lnTo>
                  <a:lnTo>
                    <a:pt x="392" y="4"/>
                  </a:lnTo>
                  <a:lnTo>
                    <a:pt x="394" y="4"/>
                  </a:lnTo>
                  <a:lnTo>
                    <a:pt x="394" y="4"/>
                  </a:lnTo>
                  <a:lnTo>
                    <a:pt x="394" y="4"/>
                  </a:lnTo>
                  <a:lnTo>
                    <a:pt x="394" y="4"/>
                  </a:lnTo>
                  <a:lnTo>
                    <a:pt x="396" y="6"/>
                  </a:lnTo>
                  <a:lnTo>
                    <a:pt x="396" y="6"/>
                  </a:lnTo>
                  <a:lnTo>
                    <a:pt x="398" y="6"/>
                  </a:lnTo>
                  <a:lnTo>
                    <a:pt x="398" y="6"/>
                  </a:lnTo>
                  <a:lnTo>
                    <a:pt x="398" y="6"/>
                  </a:lnTo>
                  <a:lnTo>
                    <a:pt x="398" y="6"/>
                  </a:lnTo>
                  <a:lnTo>
                    <a:pt x="402" y="4"/>
                  </a:lnTo>
                  <a:lnTo>
                    <a:pt x="402" y="4"/>
                  </a:lnTo>
                  <a:lnTo>
                    <a:pt x="406" y="6"/>
                  </a:lnTo>
                  <a:lnTo>
                    <a:pt x="406" y="6"/>
                  </a:lnTo>
                  <a:lnTo>
                    <a:pt x="408" y="4"/>
                  </a:lnTo>
                  <a:lnTo>
                    <a:pt x="408" y="4"/>
                  </a:lnTo>
                  <a:lnTo>
                    <a:pt x="410" y="6"/>
                  </a:lnTo>
                  <a:lnTo>
                    <a:pt x="410" y="6"/>
                  </a:lnTo>
                  <a:lnTo>
                    <a:pt x="410" y="6"/>
                  </a:lnTo>
                  <a:lnTo>
                    <a:pt x="412" y="6"/>
                  </a:lnTo>
                  <a:lnTo>
                    <a:pt x="412" y="4"/>
                  </a:lnTo>
                  <a:lnTo>
                    <a:pt x="412" y="4"/>
                  </a:lnTo>
                  <a:lnTo>
                    <a:pt x="420" y="4"/>
                  </a:lnTo>
                  <a:lnTo>
                    <a:pt x="420" y="4"/>
                  </a:lnTo>
                  <a:lnTo>
                    <a:pt x="424" y="4"/>
                  </a:lnTo>
                  <a:lnTo>
                    <a:pt x="424" y="4"/>
                  </a:lnTo>
                  <a:lnTo>
                    <a:pt x="428" y="6"/>
                  </a:lnTo>
                  <a:lnTo>
                    <a:pt x="428" y="6"/>
                  </a:lnTo>
                  <a:lnTo>
                    <a:pt x="430" y="4"/>
                  </a:lnTo>
                  <a:lnTo>
                    <a:pt x="430" y="4"/>
                  </a:lnTo>
                  <a:lnTo>
                    <a:pt x="432" y="6"/>
                  </a:lnTo>
                  <a:lnTo>
                    <a:pt x="432" y="6"/>
                  </a:lnTo>
                  <a:lnTo>
                    <a:pt x="436" y="4"/>
                  </a:lnTo>
                  <a:lnTo>
                    <a:pt x="436" y="4"/>
                  </a:lnTo>
                  <a:lnTo>
                    <a:pt x="442" y="4"/>
                  </a:lnTo>
                  <a:lnTo>
                    <a:pt x="442" y="4"/>
                  </a:lnTo>
                  <a:lnTo>
                    <a:pt x="446" y="4"/>
                  </a:lnTo>
                  <a:lnTo>
                    <a:pt x="446" y="4"/>
                  </a:lnTo>
                  <a:lnTo>
                    <a:pt x="448" y="4"/>
                  </a:lnTo>
                  <a:lnTo>
                    <a:pt x="448" y="4"/>
                  </a:lnTo>
                  <a:lnTo>
                    <a:pt x="450" y="6"/>
                  </a:lnTo>
                  <a:lnTo>
                    <a:pt x="450" y="6"/>
                  </a:lnTo>
                  <a:lnTo>
                    <a:pt x="452" y="6"/>
                  </a:lnTo>
                  <a:lnTo>
                    <a:pt x="452" y="6"/>
                  </a:lnTo>
                  <a:lnTo>
                    <a:pt x="452" y="6"/>
                  </a:lnTo>
                  <a:lnTo>
                    <a:pt x="452" y="6"/>
                  </a:lnTo>
                  <a:lnTo>
                    <a:pt x="458" y="6"/>
                  </a:lnTo>
                  <a:lnTo>
                    <a:pt x="458" y="6"/>
                  </a:lnTo>
                  <a:lnTo>
                    <a:pt x="458" y="8"/>
                  </a:lnTo>
                  <a:lnTo>
                    <a:pt x="458" y="8"/>
                  </a:lnTo>
                  <a:lnTo>
                    <a:pt x="460" y="6"/>
                  </a:lnTo>
                  <a:lnTo>
                    <a:pt x="460" y="6"/>
                  </a:lnTo>
                  <a:lnTo>
                    <a:pt x="464" y="8"/>
                  </a:lnTo>
                  <a:lnTo>
                    <a:pt x="464" y="8"/>
                  </a:lnTo>
                  <a:lnTo>
                    <a:pt x="468" y="6"/>
                  </a:lnTo>
                  <a:lnTo>
                    <a:pt x="468" y="6"/>
                  </a:lnTo>
                  <a:lnTo>
                    <a:pt x="472" y="6"/>
                  </a:lnTo>
                  <a:lnTo>
                    <a:pt x="472" y="6"/>
                  </a:lnTo>
                  <a:lnTo>
                    <a:pt x="476" y="6"/>
                  </a:lnTo>
                  <a:lnTo>
                    <a:pt x="476" y="6"/>
                  </a:lnTo>
                  <a:lnTo>
                    <a:pt x="478" y="6"/>
                  </a:lnTo>
                  <a:lnTo>
                    <a:pt x="478" y="6"/>
                  </a:lnTo>
                  <a:lnTo>
                    <a:pt x="482" y="6"/>
                  </a:lnTo>
                  <a:lnTo>
                    <a:pt x="482" y="6"/>
                  </a:lnTo>
                  <a:lnTo>
                    <a:pt x="484" y="6"/>
                  </a:lnTo>
                  <a:lnTo>
                    <a:pt x="484" y="6"/>
                  </a:lnTo>
                  <a:lnTo>
                    <a:pt x="490" y="4"/>
                  </a:lnTo>
                  <a:lnTo>
                    <a:pt x="490" y="4"/>
                  </a:lnTo>
                  <a:lnTo>
                    <a:pt x="490" y="6"/>
                  </a:lnTo>
                  <a:lnTo>
                    <a:pt x="490" y="6"/>
                  </a:lnTo>
                  <a:lnTo>
                    <a:pt x="494" y="6"/>
                  </a:lnTo>
                  <a:lnTo>
                    <a:pt x="494" y="6"/>
                  </a:lnTo>
                  <a:lnTo>
                    <a:pt x="498" y="6"/>
                  </a:lnTo>
                  <a:lnTo>
                    <a:pt x="498" y="6"/>
                  </a:lnTo>
                  <a:lnTo>
                    <a:pt x="506" y="6"/>
                  </a:lnTo>
                  <a:lnTo>
                    <a:pt x="516" y="6"/>
                  </a:lnTo>
                  <a:lnTo>
                    <a:pt x="516" y="6"/>
                  </a:lnTo>
                  <a:lnTo>
                    <a:pt x="518" y="6"/>
                  </a:lnTo>
                  <a:lnTo>
                    <a:pt x="518" y="6"/>
                  </a:lnTo>
                  <a:lnTo>
                    <a:pt x="522" y="6"/>
                  </a:lnTo>
                  <a:lnTo>
                    <a:pt x="522" y="6"/>
                  </a:lnTo>
                  <a:lnTo>
                    <a:pt x="522" y="6"/>
                  </a:lnTo>
                  <a:lnTo>
                    <a:pt x="524" y="6"/>
                  </a:lnTo>
                  <a:lnTo>
                    <a:pt x="524" y="6"/>
                  </a:lnTo>
                  <a:lnTo>
                    <a:pt x="526" y="6"/>
                  </a:lnTo>
                  <a:lnTo>
                    <a:pt x="526" y="6"/>
                  </a:lnTo>
                  <a:lnTo>
                    <a:pt x="528" y="6"/>
                  </a:lnTo>
                  <a:lnTo>
                    <a:pt x="528" y="6"/>
                  </a:lnTo>
                  <a:lnTo>
                    <a:pt x="530" y="6"/>
                  </a:lnTo>
                  <a:lnTo>
                    <a:pt x="530" y="6"/>
                  </a:lnTo>
                  <a:lnTo>
                    <a:pt x="532" y="6"/>
                  </a:lnTo>
                  <a:lnTo>
                    <a:pt x="532" y="6"/>
                  </a:lnTo>
                  <a:lnTo>
                    <a:pt x="534" y="6"/>
                  </a:lnTo>
                  <a:lnTo>
                    <a:pt x="534" y="6"/>
                  </a:lnTo>
                  <a:lnTo>
                    <a:pt x="536" y="6"/>
                  </a:lnTo>
                  <a:lnTo>
                    <a:pt x="536" y="6"/>
                  </a:lnTo>
                  <a:lnTo>
                    <a:pt x="540" y="4"/>
                  </a:lnTo>
                  <a:lnTo>
                    <a:pt x="540" y="4"/>
                  </a:lnTo>
                  <a:lnTo>
                    <a:pt x="542" y="4"/>
                  </a:lnTo>
                  <a:lnTo>
                    <a:pt x="542" y="4"/>
                  </a:lnTo>
                  <a:lnTo>
                    <a:pt x="544" y="4"/>
                  </a:lnTo>
                  <a:lnTo>
                    <a:pt x="544" y="4"/>
                  </a:lnTo>
                  <a:lnTo>
                    <a:pt x="548" y="4"/>
                  </a:lnTo>
                  <a:lnTo>
                    <a:pt x="548" y="4"/>
                  </a:lnTo>
                  <a:lnTo>
                    <a:pt x="550" y="4"/>
                  </a:lnTo>
                  <a:lnTo>
                    <a:pt x="550" y="4"/>
                  </a:lnTo>
                  <a:lnTo>
                    <a:pt x="556" y="4"/>
                  </a:lnTo>
                  <a:lnTo>
                    <a:pt x="560" y="4"/>
                  </a:lnTo>
                  <a:lnTo>
                    <a:pt x="560" y="4"/>
                  </a:lnTo>
                  <a:lnTo>
                    <a:pt x="562" y="6"/>
                  </a:lnTo>
                  <a:lnTo>
                    <a:pt x="562" y="6"/>
                  </a:lnTo>
                  <a:lnTo>
                    <a:pt x="568" y="6"/>
                  </a:lnTo>
                  <a:lnTo>
                    <a:pt x="568" y="6"/>
                  </a:lnTo>
                  <a:lnTo>
                    <a:pt x="570" y="4"/>
                  </a:lnTo>
                  <a:lnTo>
                    <a:pt x="570" y="4"/>
                  </a:lnTo>
                  <a:lnTo>
                    <a:pt x="572" y="4"/>
                  </a:lnTo>
                  <a:lnTo>
                    <a:pt x="572" y="4"/>
                  </a:lnTo>
                  <a:lnTo>
                    <a:pt x="574" y="4"/>
                  </a:lnTo>
                  <a:lnTo>
                    <a:pt x="574" y="4"/>
                  </a:lnTo>
                  <a:lnTo>
                    <a:pt x="574" y="4"/>
                  </a:lnTo>
                  <a:lnTo>
                    <a:pt x="578" y="6"/>
                  </a:lnTo>
                  <a:lnTo>
                    <a:pt x="578" y="6"/>
                  </a:lnTo>
                  <a:lnTo>
                    <a:pt x="582" y="6"/>
                  </a:lnTo>
                  <a:lnTo>
                    <a:pt x="582" y="6"/>
                  </a:lnTo>
                  <a:lnTo>
                    <a:pt x="582" y="6"/>
                  </a:lnTo>
                  <a:lnTo>
                    <a:pt x="582" y="6"/>
                  </a:lnTo>
                  <a:lnTo>
                    <a:pt x="582" y="6"/>
                  </a:lnTo>
                  <a:lnTo>
                    <a:pt x="582" y="6"/>
                  </a:lnTo>
                  <a:lnTo>
                    <a:pt x="582" y="6"/>
                  </a:lnTo>
                  <a:lnTo>
                    <a:pt x="582" y="6"/>
                  </a:lnTo>
                  <a:lnTo>
                    <a:pt x="586" y="6"/>
                  </a:lnTo>
                  <a:lnTo>
                    <a:pt x="586" y="6"/>
                  </a:lnTo>
                  <a:lnTo>
                    <a:pt x="590" y="6"/>
                  </a:lnTo>
                  <a:lnTo>
                    <a:pt x="590" y="6"/>
                  </a:lnTo>
                  <a:lnTo>
                    <a:pt x="592" y="4"/>
                  </a:lnTo>
                  <a:lnTo>
                    <a:pt x="592" y="4"/>
                  </a:lnTo>
                  <a:lnTo>
                    <a:pt x="594" y="4"/>
                  </a:lnTo>
                  <a:lnTo>
                    <a:pt x="596" y="6"/>
                  </a:lnTo>
                  <a:lnTo>
                    <a:pt x="596" y="6"/>
                  </a:lnTo>
                  <a:lnTo>
                    <a:pt x="600" y="8"/>
                  </a:lnTo>
                  <a:lnTo>
                    <a:pt x="600" y="8"/>
                  </a:lnTo>
                  <a:lnTo>
                    <a:pt x="602" y="8"/>
                  </a:lnTo>
                  <a:lnTo>
                    <a:pt x="604" y="8"/>
                  </a:lnTo>
                  <a:lnTo>
                    <a:pt x="604" y="8"/>
                  </a:lnTo>
                  <a:lnTo>
                    <a:pt x="606" y="8"/>
                  </a:lnTo>
                  <a:lnTo>
                    <a:pt x="606" y="8"/>
                  </a:lnTo>
                  <a:lnTo>
                    <a:pt x="612" y="8"/>
                  </a:lnTo>
                  <a:lnTo>
                    <a:pt x="612" y="8"/>
                  </a:lnTo>
                  <a:lnTo>
                    <a:pt x="616" y="6"/>
                  </a:lnTo>
                  <a:lnTo>
                    <a:pt x="616" y="6"/>
                  </a:lnTo>
                  <a:lnTo>
                    <a:pt x="618" y="8"/>
                  </a:lnTo>
                  <a:lnTo>
                    <a:pt x="618" y="8"/>
                  </a:lnTo>
                  <a:lnTo>
                    <a:pt x="618" y="8"/>
                  </a:lnTo>
                  <a:lnTo>
                    <a:pt x="620" y="10"/>
                  </a:lnTo>
                  <a:lnTo>
                    <a:pt x="620" y="10"/>
                  </a:lnTo>
                  <a:lnTo>
                    <a:pt x="628" y="8"/>
                  </a:lnTo>
                  <a:lnTo>
                    <a:pt x="628" y="8"/>
                  </a:lnTo>
                  <a:lnTo>
                    <a:pt x="630" y="6"/>
                  </a:lnTo>
                  <a:lnTo>
                    <a:pt x="630" y="6"/>
                  </a:lnTo>
                  <a:lnTo>
                    <a:pt x="634" y="8"/>
                  </a:lnTo>
                  <a:lnTo>
                    <a:pt x="634" y="8"/>
                  </a:lnTo>
                  <a:lnTo>
                    <a:pt x="636" y="6"/>
                  </a:lnTo>
                  <a:lnTo>
                    <a:pt x="636" y="6"/>
                  </a:lnTo>
                  <a:lnTo>
                    <a:pt x="644" y="6"/>
                  </a:lnTo>
                  <a:lnTo>
                    <a:pt x="644" y="6"/>
                  </a:lnTo>
                  <a:lnTo>
                    <a:pt x="646" y="6"/>
                  </a:lnTo>
                  <a:lnTo>
                    <a:pt x="646" y="6"/>
                  </a:lnTo>
                  <a:lnTo>
                    <a:pt x="650" y="4"/>
                  </a:lnTo>
                  <a:lnTo>
                    <a:pt x="650" y="4"/>
                  </a:lnTo>
                  <a:lnTo>
                    <a:pt x="652" y="6"/>
                  </a:lnTo>
                  <a:lnTo>
                    <a:pt x="652" y="6"/>
                  </a:lnTo>
                  <a:lnTo>
                    <a:pt x="658" y="6"/>
                  </a:lnTo>
                  <a:lnTo>
                    <a:pt x="658" y="6"/>
                  </a:lnTo>
                  <a:lnTo>
                    <a:pt x="660" y="6"/>
                  </a:lnTo>
                  <a:lnTo>
                    <a:pt x="660" y="6"/>
                  </a:lnTo>
                  <a:lnTo>
                    <a:pt x="664" y="4"/>
                  </a:lnTo>
                  <a:lnTo>
                    <a:pt x="664" y="4"/>
                  </a:lnTo>
                  <a:lnTo>
                    <a:pt x="664" y="6"/>
                  </a:lnTo>
                  <a:lnTo>
                    <a:pt x="664" y="6"/>
                  </a:lnTo>
                  <a:lnTo>
                    <a:pt x="668" y="6"/>
                  </a:lnTo>
                  <a:lnTo>
                    <a:pt x="668" y="6"/>
                  </a:lnTo>
                  <a:lnTo>
                    <a:pt x="670" y="6"/>
                  </a:lnTo>
                  <a:lnTo>
                    <a:pt x="670" y="6"/>
                  </a:lnTo>
                  <a:lnTo>
                    <a:pt x="674" y="6"/>
                  </a:lnTo>
                  <a:lnTo>
                    <a:pt x="674" y="6"/>
                  </a:lnTo>
                  <a:lnTo>
                    <a:pt x="676" y="6"/>
                  </a:lnTo>
                  <a:lnTo>
                    <a:pt x="678" y="6"/>
                  </a:lnTo>
                  <a:lnTo>
                    <a:pt x="678" y="6"/>
                  </a:lnTo>
                  <a:lnTo>
                    <a:pt x="682" y="4"/>
                  </a:lnTo>
                  <a:lnTo>
                    <a:pt x="682" y="4"/>
                  </a:lnTo>
                  <a:lnTo>
                    <a:pt x="684" y="4"/>
                  </a:lnTo>
                  <a:lnTo>
                    <a:pt x="684" y="4"/>
                  </a:lnTo>
                  <a:lnTo>
                    <a:pt x="686" y="4"/>
                  </a:lnTo>
                  <a:lnTo>
                    <a:pt x="686" y="4"/>
                  </a:lnTo>
                  <a:lnTo>
                    <a:pt x="688" y="4"/>
                  </a:lnTo>
                  <a:lnTo>
                    <a:pt x="688" y="4"/>
                  </a:lnTo>
                  <a:lnTo>
                    <a:pt x="690" y="6"/>
                  </a:lnTo>
                  <a:lnTo>
                    <a:pt x="690" y="6"/>
                  </a:lnTo>
                  <a:lnTo>
                    <a:pt x="692" y="6"/>
                  </a:lnTo>
                  <a:lnTo>
                    <a:pt x="692" y="6"/>
                  </a:lnTo>
                  <a:lnTo>
                    <a:pt x="696" y="6"/>
                  </a:lnTo>
                  <a:lnTo>
                    <a:pt x="696" y="6"/>
                  </a:lnTo>
                  <a:lnTo>
                    <a:pt x="700" y="6"/>
                  </a:lnTo>
                  <a:lnTo>
                    <a:pt x="700" y="6"/>
                  </a:lnTo>
                  <a:lnTo>
                    <a:pt x="706" y="6"/>
                  </a:lnTo>
                  <a:lnTo>
                    <a:pt x="706" y="6"/>
                  </a:lnTo>
                  <a:lnTo>
                    <a:pt x="706" y="8"/>
                  </a:lnTo>
                  <a:lnTo>
                    <a:pt x="706" y="8"/>
                  </a:lnTo>
                  <a:lnTo>
                    <a:pt x="708" y="10"/>
                  </a:lnTo>
                  <a:lnTo>
                    <a:pt x="708" y="10"/>
                  </a:lnTo>
                  <a:lnTo>
                    <a:pt x="712" y="10"/>
                  </a:lnTo>
                  <a:lnTo>
                    <a:pt x="712" y="10"/>
                  </a:lnTo>
                  <a:lnTo>
                    <a:pt x="716" y="8"/>
                  </a:lnTo>
                  <a:lnTo>
                    <a:pt x="716" y="8"/>
                  </a:lnTo>
                  <a:lnTo>
                    <a:pt x="722" y="8"/>
                  </a:lnTo>
                  <a:lnTo>
                    <a:pt x="722" y="8"/>
                  </a:lnTo>
                  <a:lnTo>
                    <a:pt x="728" y="6"/>
                  </a:lnTo>
                  <a:lnTo>
                    <a:pt x="728" y="6"/>
                  </a:lnTo>
                  <a:lnTo>
                    <a:pt x="728" y="6"/>
                  </a:lnTo>
                  <a:lnTo>
                    <a:pt x="728" y="6"/>
                  </a:lnTo>
                  <a:lnTo>
                    <a:pt x="734" y="4"/>
                  </a:lnTo>
                  <a:lnTo>
                    <a:pt x="734" y="4"/>
                  </a:lnTo>
                  <a:lnTo>
                    <a:pt x="746" y="4"/>
                  </a:lnTo>
                  <a:lnTo>
                    <a:pt x="746" y="4"/>
                  </a:lnTo>
                  <a:lnTo>
                    <a:pt x="746" y="6"/>
                  </a:lnTo>
                  <a:lnTo>
                    <a:pt x="746" y="6"/>
                  </a:lnTo>
                  <a:lnTo>
                    <a:pt x="750" y="6"/>
                  </a:lnTo>
                  <a:lnTo>
                    <a:pt x="754" y="6"/>
                  </a:lnTo>
                  <a:lnTo>
                    <a:pt x="754" y="6"/>
                  </a:lnTo>
                  <a:lnTo>
                    <a:pt x="764" y="6"/>
                  </a:lnTo>
                  <a:lnTo>
                    <a:pt x="764" y="6"/>
                  </a:lnTo>
                  <a:lnTo>
                    <a:pt x="766" y="6"/>
                  </a:lnTo>
                  <a:lnTo>
                    <a:pt x="766" y="6"/>
                  </a:lnTo>
                  <a:lnTo>
                    <a:pt x="766" y="6"/>
                  </a:lnTo>
                  <a:lnTo>
                    <a:pt x="770" y="6"/>
                  </a:lnTo>
                  <a:lnTo>
                    <a:pt x="770" y="6"/>
                  </a:lnTo>
                  <a:lnTo>
                    <a:pt x="774" y="6"/>
                  </a:lnTo>
                  <a:lnTo>
                    <a:pt x="774" y="6"/>
                  </a:lnTo>
                  <a:lnTo>
                    <a:pt x="774" y="6"/>
                  </a:lnTo>
                  <a:lnTo>
                    <a:pt x="774" y="6"/>
                  </a:lnTo>
                  <a:lnTo>
                    <a:pt x="776" y="6"/>
                  </a:lnTo>
                  <a:lnTo>
                    <a:pt x="776" y="6"/>
                  </a:lnTo>
                  <a:lnTo>
                    <a:pt x="776" y="6"/>
                  </a:lnTo>
                  <a:lnTo>
                    <a:pt x="776" y="6"/>
                  </a:lnTo>
                  <a:lnTo>
                    <a:pt x="778" y="8"/>
                  </a:lnTo>
                  <a:lnTo>
                    <a:pt x="778" y="8"/>
                  </a:lnTo>
                  <a:lnTo>
                    <a:pt x="780" y="8"/>
                  </a:lnTo>
                  <a:lnTo>
                    <a:pt x="780" y="8"/>
                  </a:lnTo>
                  <a:lnTo>
                    <a:pt x="780" y="6"/>
                  </a:lnTo>
                  <a:lnTo>
                    <a:pt x="780" y="6"/>
                  </a:lnTo>
                  <a:lnTo>
                    <a:pt x="784" y="6"/>
                  </a:lnTo>
                  <a:lnTo>
                    <a:pt x="786" y="6"/>
                  </a:lnTo>
                  <a:lnTo>
                    <a:pt x="786" y="6"/>
                  </a:lnTo>
                  <a:lnTo>
                    <a:pt x="788" y="8"/>
                  </a:lnTo>
                  <a:lnTo>
                    <a:pt x="788" y="8"/>
                  </a:lnTo>
                  <a:lnTo>
                    <a:pt x="790" y="8"/>
                  </a:lnTo>
                  <a:lnTo>
                    <a:pt x="790" y="8"/>
                  </a:lnTo>
                  <a:lnTo>
                    <a:pt x="790" y="6"/>
                  </a:lnTo>
                  <a:lnTo>
                    <a:pt x="790" y="6"/>
                  </a:lnTo>
                  <a:lnTo>
                    <a:pt x="790" y="6"/>
                  </a:lnTo>
                  <a:lnTo>
                    <a:pt x="798" y="6"/>
                  </a:lnTo>
                  <a:lnTo>
                    <a:pt x="798" y="6"/>
                  </a:lnTo>
                  <a:lnTo>
                    <a:pt x="800" y="6"/>
                  </a:lnTo>
                  <a:lnTo>
                    <a:pt x="800" y="6"/>
                  </a:lnTo>
                  <a:lnTo>
                    <a:pt x="806" y="6"/>
                  </a:lnTo>
                  <a:lnTo>
                    <a:pt x="806" y="6"/>
                  </a:lnTo>
                  <a:lnTo>
                    <a:pt x="806" y="6"/>
                  </a:lnTo>
                  <a:lnTo>
                    <a:pt x="806" y="6"/>
                  </a:lnTo>
                  <a:lnTo>
                    <a:pt x="808" y="6"/>
                  </a:lnTo>
                  <a:lnTo>
                    <a:pt x="808" y="6"/>
                  </a:lnTo>
                  <a:lnTo>
                    <a:pt x="810" y="6"/>
                  </a:lnTo>
                  <a:lnTo>
                    <a:pt x="810" y="6"/>
                  </a:lnTo>
                  <a:lnTo>
                    <a:pt x="812" y="4"/>
                  </a:lnTo>
                  <a:lnTo>
                    <a:pt x="812" y="4"/>
                  </a:lnTo>
                  <a:lnTo>
                    <a:pt x="816" y="4"/>
                  </a:lnTo>
                  <a:lnTo>
                    <a:pt x="816" y="4"/>
                  </a:lnTo>
                  <a:lnTo>
                    <a:pt x="818" y="4"/>
                  </a:lnTo>
                  <a:lnTo>
                    <a:pt x="818" y="4"/>
                  </a:lnTo>
                  <a:lnTo>
                    <a:pt x="818" y="4"/>
                  </a:lnTo>
                  <a:lnTo>
                    <a:pt x="818" y="4"/>
                  </a:lnTo>
                  <a:lnTo>
                    <a:pt x="818" y="4"/>
                  </a:lnTo>
                  <a:lnTo>
                    <a:pt x="818" y="4"/>
                  </a:lnTo>
                  <a:lnTo>
                    <a:pt x="818" y="4"/>
                  </a:lnTo>
                  <a:lnTo>
                    <a:pt x="818" y="4"/>
                  </a:lnTo>
                  <a:lnTo>
                    <a:pt x="820" y="4"/>
                  </a:lnTo>
                  <a:lnTo>
                    <a:pt x="820" y="4"/>
                  </a:lnTo>
                  <a:lnTo>
                    <a:pt x="822" y="4"/>
                  </a:lnTo>
                  <a:lnTo>
                    <a:pt x="822" y="4"/>
                  </a:lnTo>
                  <a:lnTo>
                    <a:pt x="826" y="4"/>
                  </a:lnTo>
                  <a:lnTo>
                    <a:pt x="826" y="4"/>
                  </a:lnTo>
                  <a:lnTo>
                    <a:pt x="832" y="4"/>
                  </a:lnTo>
                  <a:lnTo>
                    <a:pt x="832" y="4"/>
                  </a:lnTo>
                  <a:lnTo>
                    <a:pt x="834" y="4"/>
                  </a:lnTo>
                  <a:lnTo>
                    <a:pt x="834" y="4"/>
                  </a:lnTo>
                  <a:lnTo>
                    <a:pt x="838" y="4"/>
                  </a:lnTo>
                  <a:lnTo>
                    <a:pt x="838" y="4"/>
                  </a:lnTo>
                  <a:lnTo>
                    <a:pt x="840" y="4"/>
                  </a:lnTo>
                  <a:lnTo>
                    <a:pt x="840" y="4"/>
                  </a:lnTo>
                  <a:lnTo>
                    <a:pt x="848" y="4"/>
                  </a:lnTo>
                  <a:lnTo>
                    <a:pt x="848" y="4"/>
                  </a:lnTo>
                  <a:lnTo>
                    <a:pt x="850" y="6"/>
                  </a:lnTo>
                  <a:lnTo>
                    <a:pt x="850" y="6"/>
                  </a:lnTo>
                  <a:lnTo>
                    <a:pt x="852" y="6"/>
                  </a:lnTo>
                  <a:lnTo>
                    <a:pt x="852" y="6"/>
                  </a:lnTo>
                  <a:lnTo>
                    <a:pt x="854" y="6"/>
                  </a:lnTo>
                  <a:lnTo>
                    <a:pt x="854" y="6"/>
                  </a:lnTo>
                  <a:lnTo>
                    <a:pt x="856" y="6"/>
                  </a:lnTo>
                  <a:lnTo>
                    <a:pt x="856" y="6"/>
                  </a:lnTo>
                  <a:lnTo>
                    <a:pt x="860" y="6"/>
                  </a:lnTo>
                  <a:lnTo>
                    <a:pt x="860" y="6"/>
                  </a:lnTo>
                  <a:lnTo>
                    <a:pt x="860" y="6"/>
                  </a:lnTo>
                  <a:lnTo>
                    <a:pt x="860" y="6"/>
                  </a:lnTo>
                  <a:lnTo>
                    <a:pt x="860" y="6"/>
                  </a:lnTo>
                  <a:lnTo>
                    <a:pt x="860" y="6"/>
                  </a:lnTo>
                  <a:lnTo>
                    <a:pt x="864" y="4"/>
                  </a:lnTo>
                  <a:lnTo>
                    <a:pt x="864" y="4"/>
                  </a:lnTo>
                  <a:lnTo>
                    <a:pt x="868" y="4"/>
                  </a:lnTo>
                  <a:lnTo>
                    <a:pt x="868" y="4"/>
                  </a:lnTo>
                  <a:lnTo>
                    <a:pt x="874" y="4"/>
                  </a:lnTo>
                  <a:lnTo>
                    <a:pt x="880" y="4"/>
                  </a:lnTo>
                  <a:lnTo>
                    <a:pt x="880" y="4"/>
                  </a:lnTo>
                  <a:lnTo>
                    <a:pt x="888" y="4"/>
                  </a:lnTo>
                  <a:lnTo>
                    <a:pt x="888" y="4"/>
                  </a:lnTo>
                  <a:lnTo>
                    <a:pt x="894" y="4"/>
                  </a:lnTo>
                  <a:lnTo>
                    <a:pt x="894" y="4"/>
                  </a:lnTo>
                  <a:lnTo>
                    <a:pt x="896" y="4"/>
                  </a:lnTo>
                  <a:lnTo>
                    <a:pt x="896" y="4"/>
                  </a:lnTo>
                  <a:lnTo>
                    <a:pt x="912" y="4"/>
                  </a:lnTo>
                  <a:lnTo>
                    <a:pt x="912" y="4"/>
                  </a:lnTo>
                  <a:lnTo>
                    <a:pt x="914" y="6"/>
                  </a:lnTo>
                  <a:lnTo>
                    <a:pt x="914" y="6"/>
                  </a:lnTo>
                  <a:lnTo>
                    <a:pt x="928" y="6"/>
                  </a:lnTo>
                  <a:lnTo>
                    <a:pt x="928" y="6"/>
                  </a:lnTo>
                  <a:lnTo>
                    <a:pt x="930" y="6"/>
                  </a:lnTo>
                  <a:lnTo>
                    <a:pt x="930" y="6"/>
                  </a:lnTo>
                  <a:lnTo>
                    <a:pt x="932" y="4"/>
                  </a:lnTo>
                  <a:lnTo>
                    <a:pt x="932" y="4"/>
                  </a:lnTo>
                  <a:lnTo>
                    <a:pt x="936" y="6"/>
                  </a:lnTo>
                  <a:lnTo>
                    <a:pt x="936" y="6"/>
                  </a:lnTo>
                  <a:lnTo>
                    <a:pt x="942" y="4"/>
                  </a:lnTo>
                  <a:lnTo>
                    <a:pt x="942" y="4"/>
                  </a:lnTo>
                  <a:lnTo>
                    <a:pt x="948" y="4"/>
                  </a:lnTo>
                  <a:lnTo>
                    <a:pt x="948" y="4"/>
                  </a:lnTo>
                  <a:lnTo>
                    <a:pt x="950" y="4"/>
                  </a:lnTo>
                  <a:lnTo>
                    <a:pt x="950" y="4"/>
                  </a:lnTo>
                  <a:lnTo>
                    <a:pt x="950" y="4"/>
                  </a:lnTo>
                  <a:lnTo>
                    <a:pt x="950" y="4"/>
                  </a:lnTo>
                  <a:lnTo>
                    <a:pt x="952" y="4"/>
                  </a:lnTo>
                  <a:lnTo>
                    <a:pt x="952" y="4"/>
                  </a:lnTo>
                  <a:lnTo>
                    <a:pt x="954" y="4"/>
                  </a:lnTo>
                  <a:lnTo>
                    <a:pt x="954" y="4"/>
                  </a:lnTo>
                  <a:lnTo>
                    <a:pt x="956" y="4"/>
                  </a:lnTo>
                  <a:lnTo>
                    <a:pt x="960" y="4"/>
                  </a:lnTo>
                  <a:lnTo>
                    <a:pt x="960" y="4"/>
                  </a:lnTo>
                  <a:lnTo>
                    <a:pt x="962" y="4"/>
                  </a:lnTo>
                  <a:lnTo>
                    <a:pt x="962" y="4"/>
                  </a:lnTo>
                  <a:lnTo>
                    <a:pt x="968" y="4"/>
                  </a:lnTo>
                  <a:lnTo>
                    <a:pt x="968" y="4"/>
                  </a:lnTo>
                  <a:lnTo>
                    <a:pt x="968" y="4"/>
                  </a:lnTo>
                  <a:lnTo>
                    <a:pt x="968" y="2"/>
                  </a:lnTo>
                  <a:lnTo>
                    <a:pt x="968" y="2"/>
                  </a:lnTo>
                  <a:lnTo>
                    <a:pt x="980" y="6"/>
                  </a:lnTo>
                  <a:lnTo>
                    <a:pt x="980" y="6"/>
                  </a:lnTo>
                  <a:lnTo>
                    <a:pt x="984" y="6"/>
                  </a:lnTo>
                  <a:lnTo>
                    <a:pt x="988" y="6"/>
                  </a:lnTo>
                  <a:lnTo>
                    <a:pt x="988" y="6"/>
                  </a:lnTo>
                  <a:lnTo>
                    <a:pt x="990" y="4"/>
                  </a:lnTo>
                  <a:lnTo>
                    <a:pt x="990" y="4"/>
                  </a:lnTo>
                  <a:lnTo>
                    <a:pt x="994" y="4"/>
                  </a:lnTo>
                  <a:lnTo>
                    <a:pt x="994" y="4"/>
                  </a:lnTo>
                  <a:lnTo>
                    <a:pt x="996" y="4"/>
                  </a:lnTo>
                  <a:lnTo>
                    <a:pt x="996" y="4"/>
                  </a:lnTo>
                  <a:lnTo>
                    <a:pt x="998" y="6"/>
                  </a:lnTo>
                  <a:lnTo>
                    <a:pt x="998" y="6"/>
                  </a:lnTo>
                  <a:lnTo>
                    <a:pt x="1000" y="6"/>
                  </a:lnTo>
                  <a:lnTo>
                    <a:pt x="1000" y="6"/>
                  </a:lnTo>
                  <a:lnTo>
                    <a:pt x="1000" y="6"/>
                  </a:lnTo>
                  <a:lnTo>
                    <a:pt x="1000" y="6"/>
                  </a:lnTo>
                  <a:lnTo>
                    <a:pt x="1002" y="4"/>
                  </a:lnTo>
                  <a:lnTo>
                    <a:pt x="1002" y="4"/>
                  </a:lnTo>
                  <a:lnTo>
                    <a:pt x="1004" y="4"/>
                  </a:lnTo>
                  <a:lnTo>
                    <a:pt x="1004" y="4"/>
                  </a:lnTo>
                  <a:lnTo>
                    <a:pt x="1008" y="4"/>
                  </a:lnTo>
                  <a:lnTo>
                    <a:pt x="1008" y="4"/>
                  </a:lnTo>
                  <a:lnTo>
                    <a:pt x="1010" y="4"/>
                  </a:lnTo>
                  <a:lnTo>
                    <a:pt x="1010" y="4"/>
                  </a:lnTo>
                  <a:lnTo>
                    <a:pt x="1014" y="2"/>
                  </a:lnTo>
                  <a:lnTo>
                    <a:pt x="1014" y="2"/>
                  </a:lnTo>
                  <a:lnTo>
                    <a:pt x="1018" y="2"/>
                  </a:lnTo>
                  <a:lnTo>
                    <a:pt x="1018" y="2"/>
                  </a:lnTo>
                  <a:lnTo>
                    <a:pt x="1020" y="2"/>
                  </a:lnTo>
                  <a:lnTo>
                    <a:pt x="1024" y="4"/>
                  </a:lnTo>
                  <a:lnTo>
                    <a:pt x="1024" y="4"/>
                  </a:lnTo>
                  <a:lnTo>
                    <a:pt x="1026" y="2"/>
                  </a:lnTo>
                  <a:lnTo>
                    <a:pt x="1026" y="2"/>
                  </a:lnTo>
                  <a:lnTo>
                    <a:pt x="1030" y="4"/>
                  </a:lnTo>
                  <a:lnTo>
                    <a:pt x="1030" y="4"/>
                  </a:lnTo>
                  <a:lnTo>
                    <a:pt x="1032" y="4"/>
                  </a:lnTo>
                  <a:lnTo>
                    <a:pt x="1032" y="4"/>
                  </a:lnTo>
                  <a:lnTo>
                    <a:pt x="1032" y="4"/>
                  </a:lnTo>
                  <a:lnTo>
                    <a:pt x="1032" y="4"/>
                  </a:lnTo>
                  <a:lnTo>
                    <a:pt x="1034" y="6"/>
                  </a:lnTo>
                  <a:lnTo>
                    <a:pt x="1034" y="6"/>
                  </a:lnTo>
                  <a:lnTo>
                    <a:pt x="1036" y="6"/>
                  </a:lnTo>
                  <a:lnTo>
                    <a:pt x="1036" y="6"/>
                  </a:lnTo>
                  <a:lnTo>
                    <a:pt x="1038" y="6"/>
                  </a:lnTo>
                  <a:lnTo>
                    <a:pt x="1038" y="6"/>
                  </a:lnTo>
                  <a:lnTo>
                    <a:pt x="1038" y="4"/>
                  </a:lnTo>
                  <a:lnTo>
                    <a:pt x="1038" y="4"/>
                  </a:lnTo>
                  <a:lnTo>
                    <a:pt x="1042" y="4"/>
                  </a:lnTo>
                  <a:lnTo>
                    <a:pt x="1042" y="4"/>
                  </a:lnTo>
                  <a:lnTo>
                    <a:pt x="1046" y="2"/>
                  </a:lnTo>
                  <a:lnTo>
                    <a:pt x="1046" y="2"/>
                  </a:lnTo>
                  <a:lnTo>
                    <a:pt x="1058" y="6"/>
                  </a:lnTo>
                  <a:lnTo>
                    <a:pt x="1058" y="6"/>
                  </a:lnTo>
                  <a:lnTo>
                    <a:pt x="1060" y="4"/>
                  </a:lnTo>
                  <a:lnTo>
                    <a:pt x="1060" y="4"/>
                  </a:lnTo>
                  <a:lnTo>
                    <a:pt x="1066" y="4"/>
                  </a:lnTo>
                  <a:lnTo>
                    <a:pt x="1066" y="4"/>
                  </a:lnTo>
                  <a:lnTo>
                    <a:pt x="1068" y="6"/>
                  </a:lnTo>
                  <a:lnTo>
                    <a:pt x="1068" y="6"/>
                  </a:lnTo>
                  <a:lnTo>
                    <a:pt x="1070" y="4"/>
                  </a:lnTo>
                  <a:lnTo>
                    <a:pt x="1070" y="4"/>
                  </a:lnTo>
                  <a:lnTo>
                    <a:pt x="1070" y="4"/>
                  </a:lnTo>
                  <a:lnTo>
                    <a:pt x="1076" y="4"/>
                  </a:lnTo>
                  <a:lnTo>
                    <a:pt x="1080" y="6"/>
                  </a:lnTo>
                  <a:lnTo>
                    <a:pt x="1080" y="6"/>
                  </a:lnTo>
                  <a:lnTo>
                    <a:pt x="1082" y="4"/>
                  </a:lnTo>
                  <a:lnTo>
                    <a:pt x="1082" y="4"/>
                  </a:lnTo>
                  <a:lnTo>
                    <a:pt x="1082" y="4"/>
                  </a:lnTo>
                  <a:lnTo>
                    <a:pt x="1082" y="4"/>
                  </a:lnTo>
                  <a:lnTo>
                    <a:pt x="1088" y="4"/>
                  </a:lnTo>
                  <a:lnTo>
                    <a:pt x="1088" y="4"/>
                  </a:lnTo>
                  <a:lnTo>
                    <a:pt x="1092" y="2"/>
                  </a:lnTo>
                  <a:lnTo>
                    <a:pt x="1092" y="2"/>
                  </a:lnTo>
                  <a:lnTo>
                    <a:pt x="1098" y="2"/>
                  </a:lnTo>
                  <a:lnTo>
                    <a:pt x="1098" y="2"/>
                  </a:lnTo>
                  <a:lnTo>
                    <a:pt x="1102" y="2"/>
                  </a:lnTo>
                  <a:lnTo>
                    <a:pt x="1102" y="2"/>
                  </a:lnTo>
                  <a:lnTo>
                    <a:pt x="1104" y="2"/>
                  </a:lnTo>
                  <a:lnTo>
                    <a:pt x="1104" y="2"/>
                  </a:lnTo>
                  <a:lnTo>
                    <a:pt x="1108" y="2"/>
                  </a:lnTo>
                  <a:lnTo>
                    <a:pt x="1108" y="2"/>
                  </a:lnTo>
                  <a:lnTo>
                    <a:pt x="1112" y="2"/>
                  </a:lnTo>
                  <a:lnTo>
                    <a:pt x="1112" y="2"/>
                  </a:lnTo>
                  <a:lnTo>
                    <a:pt x="1112" y="2"/>
                  </a:lnTo>
                  <a:lnTo>
                    <a:pt x="1112" y="2"/>
                  </a:lnTo>
                  <a:lnTo>
                    <a:pt x="1118" y="0"/>
                  </a:lnTo>
                  <a:lnTo>
                    <a:pt x="1118" y="0"/>
                  </a:lnTo>
                  <a:lnTo>
                    <a:pt x="1122" y="2"/>
                  </a:lnTo>
                  <a:lnTo>
                    <a:pt x="1122" y="2"/>
                  </a:lnTo>
                  <a:lnTo>
                    <a:pt x="1122" y="2"/>
                  </a:lnTo>
                  <a:lnTo>
                    <a:pt x="1122" y="2"/>
                  </a:lnTo>
                  <a:lnTo>
                    <a:pt x="1126" y="2"/>
                  </a:lnTo>
                  <a:lnTo>
                    <a:pt x="1126" y="2"/>
                  </a:lnTo>
                  <a:lnTo>
                    <a:pt x="1126" y="2"/>
                  </a:lnTo>
                  <a:lnTo>
                    <a:pt x="1126" y="2"/>
                  </a:lnTo>
                  <a:lnTo>
                    <a:pt x="1130" y="0"/>
                  </a:lnTo>
                  <a:lnTo>
                    <a:pt x="1130" y="0"/>
                  </a:lnTo>
                  <a:lnTo>
                    <a:pt x="1136" y="0"/>
                  </a:lnTo>
                  <a:lnTo>
                    <a:pt x="1136" y="0"/>
                  </a:lnTo>
                  <a:lnTo>
                    <a:pt x="1140" y="0"/>
                  </a:lnTo>
                  <a:lnTo>
                    <a:pt x="1140" y="0"/>
                  </a:lnTo>
                  <a:lnTo>
                    <a:pt x="1146" y="0"/>
                  </a:lnTo>
                  <a:lnTo>
                    <a:pt x="1146" y="0"/>
                  </a:lnTo>
                  <a:lnTo>
                    <a:pt x="1152" y="0"/>
                  </a:lnTo>
                  <a:lnTo>
                    <a:pt x="1152" y="0"/>
                  </a:lnTo>
                  <a:lnTo>
                    <a:pt x="1156" y="0"/>
                  </a:lnTo>
                  <a:lnTo>
                    <a:pt x="1156" y="0"/>
                  </a:lnTo>
                  <a:lnTo>
                    <a:pt x="1158" y="0"/>
                  </a:lnTo>
                  <a:lnTo>
                    <a:pt x="1158" y="0"/>
                  </a:lnTo>
                  <a:lnTo>
                    <a:pt x="1162" y="0"/>
                  </a:lnTo>
                  <a:lnTo>
                    <a:pt x="1162" y="0"/>
                  </a:lnTo>
                  <a:lnTo>
                    <a:pt x="1166" y="0"/>
                  </a:lnTo>
                  <a:lnTo>
                    <a:pt x="1166" y="0"/>
                  </a:lnTo>
                  <a:lnTo>
                    <a:pt x="1172" y="0"/>
                  </a:lnTo>
                  <a:lnTo>
                    <a:pt x="1172" y="0"/>
                  </a:lnTo>
                  <a:lnTo>
                    <a:pt x="1174" y="0"/>
                  </a:lnTo>
                  <a:lnTo>
                    <a:pt x="1174" y="0"/>
                  </a:lnTo>
                  <a:lnTo>
                    <a:pt x="1178" y="2"/>
                  </a:lnTo>
                  <a:lnTo>
                    <a:pt x="1178" y="2"/>
                  </a:lnTo>
                  <a:lnTo>
                    <a:pt x="1186" y="2"/>
                  </a:lnTo>
                  <a:lnTo>
                    <a:pt x="1186" y="2"/>
                  </a:lnTo>
                  <a:lnTo>
                    <a:pt x="1190" y="2"/>
                  </a:lnTo>
                  <a:lnTo>
                    <a:pt x="1194" y="2"/>
                  </a:lnTo>
                  <a:lnTo>
                    <a:pt x="1194" y="2"/>
                  </a:lnTo>
                  <a:lnTo>
                    <a:pt x="1194" y="2"/>
                  </a:lnTo>
                  <a:lnTo>
                    <a:pt x="1194" y="2"/>
                  </a:lnTo>
                  <a:lnTo>
                    <a:pt x="1196" y="2"/>
                  </a:lnTo>
                  <a:lnTo>
                    <a:pt x="1196" y="2"/>
                  </a:lnTo>
                  <a:lnTo>
                    <a:pt x="1196" y="2"/>
                  </a:lnTo>
                  <a:lnTo>
                    <a:pt x="1196" y="2"/>
                  </a:lnTo>
                  <a:lnTo>
                    <a:pt x="1198" y="2"/>
                  </a:lnTo>
                  <a:lnTo>
                    <a:pt x="1198" y="2"/>
                  </a:lnTo>
                  <a:lnTo>
                    <a:pt x="1200" y="0"/>
                  </a:lnTo>
                  <a:lnTo>
                    <a:pt x="1200" y="0"/>
                  </a:lnTo>
                  <a:lnTo>
                    <a:pt x="1206" y="2"/>
                  </a:lnTo>
                  <a:lnTo>
                    <a:pt x="1206" y="2"/>
                  </a:lnTo>
                  <a:lnTo>
                    <a:pt x="1208" y="2"/>
                  </a:lnTo>
                  <a:lnTo>
                    <a:pt x="1208" y="2"/>
                  </a:lnTo>
                  <a:lnTo>
                    <a:pt x="1210" y="2"/>
                  </a:lnTo>
                  <a:lnTo>
                    <a:pt x="1210" y="2"/>
                  </a:lnTo>
                  <a:lnTo>
                    <a:pt x="1210" y="2"/>
                  </a:lnTo>
                  <a:lnTo>
                    <a:pt x="1210" y="2"/>
                  </a:lnTo>
                  <a:lnTo>
                    <a:pt x="1210" y="2"/>
                  </a:lnTo>
                  <a:lnTo>
                    <a:pt x="1210" y="2"/>
                  </a:lnTo>
                  <a:lnTo>
                    <a:pt x="1212" y="2"/>
                  </a:lnTo>
                  <a:lnTo>
                    <a:pt x="1212" y="2"/>
                  </a:lnTo>
                  <a:lnTo>
                    <a:pt x="1218" y="2"/>
                  </a:lnTo>
                  <a:lnTo>
                    <a:pt x="1218" y="2"/>
                  </a:lnTo>
                  <a:lnTo>
                    <a:pt x="1220" y="0"/>
                  </a:lnTo>
                  <a:lnTo>
                    <a:pt x="1220" y="0"/>
                  </a:lnTo>
                  <a:lnTo>
                    <a:pt x="1222" y="0"/>
                  </a:lnTo>
                  <a:lnTo>
                    <a:pt x="1222" y="0"/>
                  </a:lnTo>
                  <a:lnTo>
                    <a:pt x="1224" y="2"/>
                  </a:lnTo>
                  <a:lnTo>
                    <a:pt x="1224" y="2"/>
                  </a:lnTo>
                  <a:lnTo>
                    <a:pt x="1232" y="2"/>
                  </a:lnTo>
                  <a:lnTo>
                    <a:pt x="1232" y="2"/>
                  </a:lnTo>
                  <a:lnTo>
                    <a:pt x="1234" y="2"/>
                  </a:lnTo>
                  <a:lnTo>
                    <a:pt x="1234" y="2"/>
                  </a:lnTo>
                  <a:lnTo>
                    <a:pt x="1234" y="2"/>
                  </a:lnTo>
                  <a:lnTo>
                    <a:pt x="1234" y="2"/>
                  </a:lnTo>
                  <a:lnTo>
                    <a:pt x="1236" y="2"/>
                  </a:lnTo>
                  <a:lnTo>
                    <a:pt x="1236" y="2"/>
                  </a:lnTo>
                  <a:lnTo>
                    <a:pt x="1240" y="2"/>
                  </a:lnTo>
                  <a:lnTo>
                    <a:pt x="1240" y="2"/>
                  </a:lnTo>
                  <a:lnTo>
                    <a:pt x="1246" y="2"/>
                  </a:lnTo>
                  <a:lnTo>
                    <a:pt x="1246" y="2"/>
                  </a:lnTo>
                  <a:lnTo>
                    <a:pt x="1246" y="2"/>
                  </a:lnTo>
                  <a:lnTo>
                    <a:pt x="1246" y="2"/>
                  </a:lnTo>
                  <a:lnTo>
                    <a:pt x="1246" y="2"/>
                  </a:lnTo>
                  <a:lnTo>
                    <a:pt x="1246" y="2"/>
                  </a:lnTo>
                  <a:lnTo>
                    <a:pt x="1248" y="2"/>
                  </a:lnTo>
                  <a:lnTo>
                    <a:pt x="1248" y="2"/>
                  </a:lnTo>
                  <a:lnTo>
                    <a:pt x="1252" y="4"/>
                  </a:lnTo>
                  <a:lnTo>
                    <a:pt x="1252" y="4"/>
                  </a:lnTo>
                  <a:lnTo>
                    <a:pt x="1254" y="2"/>
                  </a:lnTo>
                  <a:lnTo>
                    <a:pt x="1254" y="2"/>
                  </a:lnTo>
                  <a:lnTo>
                    <a:pt x="1256" y="4"/>
                  </a:lnTo>
                  <a:lnTo>
                    <a:pt x="1256" y="4"/>
                  </a:lnTo>
                  <a:lnTo>
                    <a:pt x="1260" y="4"/>
                  </a:lnTo>
                  <a:lnTo>
                    <a:pt x="1260" y="4"/>
                  </a:lnTo>
                  <a:lnTo>
                    <a:pt x="1260" y="2"/>
                  </a:lnTo>
                  <a:lnTo>
                    <a:pt x="1260" y="2"/>
                  </a:lnTo>
                  <a:lnTo>
                    <a:pt x="1262" y="4"/>
                  </a:lnTo>
                  <a:lnTo>
                    <a:pt x="1262" y="4"/>
                  </a:lnTo>
                  <a:lnTo>
                    <a:pt x="1266" y="2"/>
                  </a:lnTo>
                  <a:lnTo>
                    <a:pt x="1266" y="2"/>
                  </a:lnTo>
                  <a:lnTo>
                    <a:pt x="1268" y="6"/>
                  </a:lnTo>
                  <a:lnTo>
                    <a:pt x="1268" y="6"/>
                  </a:lnTo>
                  <a:lnTo>
                    <a:pt x="1276" y="6"/>
                  </a:lnTo>
                  <a:lnTo>
                    <a:pt x="1276" y="6"/>
                  </a:lnTo>
                  <a:lnTo>
                    <a:pt x="1280" y="6"/>
                  </a:lnTo>
                  <a:lnTo>
                    <a:pt x="1282" y="4"/>
                  </a:lnTo>
                  <a:lnTo>
                    <a:pt x="1282" y="4"/>
                  </a:lnTo>
                  <a:lnTo>
                    <a:pt x="1286" y="4"/>
                  </a:lnTo>
                  <a:lnTo>
                    <a:pt x="1286" y="4"/>
                  </a:lnTo>
                  <a:lnTo>
                    <a:pt x="1288" y="4"/>
                  </a:lnTo>
                  <a:lnTo>
                    <a:pt x="1288" y="4"/>
                  </a:lnTo>
                  <a:lnTo>
                    <a:pt x="1294" y="4"/>
                  </a:lnTo>
                  <a:lnTo>
                    <a:pt x="1294" y="4"/>
                  </a:lnTo>
                  <a:lnTo>
                    <a:pt x="1300" y="2"/>
                  </a:lnTo>
                  <a:lnTo>
                    <a:pt x="1300" y="2"/>
                  </a:lnTo>
                  <a:lnTo>
                    <a:pt x="1302" y="4"/>
                  </a:lnTo>
                  <a:lnTo>
                    <a:pt x="1302" y="4"/>
                  </a:lnTo>
                  <a:lnTo>
                    <a:pt x="1304" y="4"/>
                  </a:lnTo>
                  <a:lnTo>
                    <a:pt x="1304" y="4"/>
                  </a:lnTo>
                  <a:lnTo>
                    <a:pt x="1314" y="2"/>
                  </a:lnTo>
                  <a:lnTo>
                    <a:pt x="1314" y="2"/>
                  </a:lnTo>
                  <a:lnTo>
                    <a:pt x="1318" y="4"/>
                  </a:lnTo>
                  <a:lnTo>
                    <a:pt x="1322" y="2"/>
                  </a:lnTo>
                  <a:lnTo>
                    <a:pt x="1322" y="2"/>
                  </a:lnTo>
                  <a:lnTo>
                    <a:pt x="1324" y="4"/>
                  </a:lnTo>
                  <a:lnTo>
                    <a:pt x="1324" y="4"/>
                  </a:lnTo>
                  <a:lnTo>
                    <a:pt x="1326" y="4"/>
                  </a:lnTo>
                  <a:lnTo>
                    <a:pt x="1326" y="4"/>
                  </a:lnTo>
                  <a:lnTo>
                    <a:pt x="1328" y="4"/>
                  </a:lnTo>
                  <a:lnTo>
                    <a:pt x="1328" y="4"/>
                  </a:lnTo>
                  <a:lnTo>
                    <a:pt x="1328" y="4"/>
                  </a:lnTo>
                  <a:lnTo>
                    <a:pt x="1328" y="4"/>
                  </a:lnTo>
                  <a:lnTo>
                    <a:pt x="1330" y="4"/>
                  </a:lnTo>
                  <a:lnTo>
                    <a:pt x="1330" y="4"/>
                  </a:lnTo>
                  <a:lnTo>
                    <a:pt x="1330" y="4"/>
                  </a:lnTo>
                  <a:lnTo>
                    <a:pt x="1330" y="4"/>
                  </a:lnTo>
                  <a:lnTo>
                    <a:pt x="1332" y="4"/>
                  </a:lnTo>
                  <a:lnTo>
                    <a:pt x="1332" y="4"/>
                  </a:lnTo>
                  <a:lnTo>
                    <a:pt x="1336" y="4"/>
                  </a:lnTo>
                  <a:lnTo>
                    <a:pt x="1336" y="4"/>
                  </a:lnTo>
                  <a:lnTo>
                    <a:pt x="1340" y="4"/>
                  </a:lnTo>
                  <a:lnTo>
                    <a:pt x="1344" y="4"/>
                  </a:lnTo>
                  <a:lnTo>
                    <a:pt x="1344" y="4"/>
                  </a:lnTo>
                  <a:lnTo>
                    <a:pt x="1346" y="4"/>
                  </a:lnTo>
                  <a:lnTo>
                    <a:pt x="1346" y="4"/>
                  </a:lnTo>
                  <a:lnTo>
                    <a:pt x="1348" y="4"/>
                  </a:lnTo>
                  <a:lnTo>
                    <a:pt x="1348" y="4"/>
                  </a:lnTo>
                  <a:lnTo>
                    <a:pt x="1352" y="4"/>
                  </a:lnTo>
                  <a:lnTo>
                    <a:pt x="1352" y="4"/>
                  </a:lnTo>
                  <a:lnTo>
                    <a:pt x="1356" y="4"/>
                  </a:lnTo>
                  <a:lnTo>
                    <a:pt x="1356" y="4"/>
                  </a:lnTo>
                  <a:lnTo>
                    <a:pt x="1360" y="4"/>
                  </a:lnTo>
                  <a:lnTo>
                    <a:pt x="1360" y="4"/>
                  </a:lnTo>
                  <a:lnTo>
                    <a:pt x="1362" y="4"/>
                  </a:lnTo>
                  <a:lnTo>
                    <a:pt x="1362" y="4"/>
                  </a:lnTo>
                  <a:lnTo>
                    <a:pt x="1366" y="6"/>
                  </a:lnTo>
                  <a:lnTo>
                    <a:pt x="1366" y="6"/>
                  </a:lnTo>
                  <a:lnTo>
                    <a:pt x="1366" y="8"/>
                  </a:lnTo>
                  <a:lnTo>
                    <a:pt x="1366" y="8"/>
                  </a:lnTo>
                  <a:lnTo>
                    <a:pt x="1368" y="8"/>
                  </a:lnTo>
                  <a:lnTo>
                    <a:pt x="1370" y="8"/>
                  </a:lnTo>
                  <a:lnTo>
                    <a:pt x="1370" y="8"/>
                  </a:lnTo>
                  <a:lnTo>
                    <a:pt x="1374" y="6"/>
                  </a:lnTo>
                  <a:lnTo>
                    <a:pt x="1374" y="6"/>
                  </a:lnTo>
                  <a:lnTo>
                    <a:pt x="1376" y="6"/>
                  </a:lnTo>
                  <a:lnTo>
                    <a:pt x="1376" y="6"/>
                  </a:lnTo>
                  <a:lnTo>
                    <a:pt x="1376" y="4"/>
                  </a:lnTo>
                  <a:lnTo>
                    <a:pt x="1376" y="4"/>
                  </a:lnTo>
                  <a:lnTo>
                    <a:pt x="1376" y="6"/>
                  </a:lnTo>
                  <a:lnTo>
                    <a:pt x="1376" y="6"/>
                  </a:lnTo>
                  <a:lnTo>
                    <a:pt x="1378" y="4"/>
                  </a:lnTo>
                  <a:lnTo>
                    <a:pt x="1378" y="4"/>
                  </a:lnTo>
                  <a:lnTo>
                    <a:pt x="1378" y="6"/>
                  </a:lnTo>
                  <a:lnTo>
                    <a:pt x="1378" y="6"/>
                  </a:lnTo>
                  <a:lnTo>
                    <a:pt x="1384" y="4"/>
                  </a:lnTo>
                  <a:lnTo>
                    <a:pt x="1384" y="4"/>
                  </a:lnTo>
                  <a:lnTo>
                    <a:pt x="1386" y="6"/>
                  </a:lnTo>
                  <a:lnTo>
                    <a:pt x="1386" y="6"/>
                  </a:lnTo>
                  <a:lnTo>
                    <a:pt x="1386" y="4"/>
                  </a:lnTo>
                  <a:lnTo>
                    <a:pt x="1386" y="4"/>
                  </a:lnTo>
                  <a:lnTo>
                    <a:pt x="1386" y="4"/>
                  </a:lnTo>
                  <a:lnTo>
                    <a:pt x="1386" y="4"/>
                  </a:lnTo>
                  <a:lnTo>
                    <a:pt x="1390" y="6"/>
                  </a:lnTo>
                  <a:lnTo>
                    <a:pt x="1390" y="6"/>
                  </a:lnTo>
                  <a:lnTo>
                    <a:pt x="1394" y="6"/>
                  </a:lnTo>
                  <a:lnTo>
                    <a:pt x="1394" y="6"/>
                  </a:lnTo>
                  <a:lnTo>
                    <a:pt x="1396" y="6"/>
                  </a:lnTo>
                  <a:lnTo>
                    <a:pt x="1396" y="6"/>
                  </a:lnTo>
                  <a:lnTo>
                    <a:pt x="1398" y="6"/>
                  </a:lnTo>
                  <a:lnTo>
                    <a:pt x="1398" y="6"/>
                  </a:lnTo>
                  <a:lnTo>
                    <a:pt x="1400" y="4"/>
                  </a:lnTo>
                  <a:lnTo>
                    <a:pt x="1400" y="4"/>
                  </a:lnTo>
                  <a:lnTo>
                    <a:pt x="1402" y="6"/>
                  </a:lnTo>
                  <a:lnTo>
                    <a:pt x="1402" y="6"/>
                  </a:lnTo>
                  <a:lnTo>
                    <a:pt x="1402" y="4"/>
                  </a:lnTo>
                  <a:lnTo>
                    <a:pt x="1402" y="4"/>
                  </a:lnTo>
                  <a:lnTo>
                    <a:pt x="1404" y="4"/>
                  </a:lnTo>
                  <a:lnTo>
                    <a:pt x="1404" y="4"/>
                  </a:lnTo>
                  <a:lnTo>
                    <a:pt x="1404" y="6"/>
                  </a:lnTo>
                  <a:lnTo>
                    <a:pt x="1404" y="6"/>
                  </a:lnTo>
                  <a:lnTo>
                    <a:pt x="1406" y="4"/>
                  </a:lnTo>
                  <a:lnTo>
                    <a:pt x="1406" y="4"/>
                  </a:lnTo>
                  <a:lnTo>
                    <a:pt x="1412" y="6"/>
                  </a:lnTo>
                  <a:lnTo>
                    <a:pt x="1412" y="6"/>
                  </a:lnTo>
                  <a:lnTo>
                    <a:pt x="1414" y="6"/>
                  </a:lnTo>
                  <a:lnTo>
                    <a:pt x="1414" y="6"/>
                  </a:lnTo>
                  <a:lnTo>
                    <a:pt x="1416" y="6"/>
                  </a:lnTo>
                  <a:lnTo>
                    <a:pt x="1416" y="6"/>
                  </a:lnTo>
                  <a:lnTo>
                    <a:pt x="1420" y="4"/>
                  </a:lnTo>
                  <a:lnTo>
                    <a:pt x="1420" y="4"/>
                  </a:lnTo>
                  <a:lnTo>
                    <a:pt x="1428" y="4"/>
                  </a:lnTo>
                  <a:lnTo>
                    <a:pt x="1428" y="4"/>
                  </a:lnTo>
                  <a:lnTo>
                    <a:pt x="1432" y="4"/>
                  </a:lnTo>
                  <a:lnTo>
                    <a:pt x="1432" y="4"/>
                  </a:lnTo>
                  <a:lnTo>
                    <a:pt x="1434" y="6"/>
                  </a:lnTo>
                  <a:lnTo>
                    <a:pt x="1434" y="6"/>
                  </a:lnTo>
                  <a:lnTo>
                    <a:pt x="1436" y="6"/>
                  </a:lnTo>
                  <a:lnTo>
                    <a:pt x="1436" y="6"/>
                  </a:lnTo>
                  <a:lnTo>
                    <a:pt x="1438" y="6"/>
                  </a:lnTo>
                  <a:lnTo>
                    <a:pt x="1438" y="6"/>
                  </a:lnTo>
                  <a:lnTo>
                    <a:pt x="1440" y="6"/>
                  </a:lnTo>
                  <a:lnTo>
                    <a:pt x="1440" y="6"/>
                  </a:lnTo>
                  <a:lnTo>
                    <a:pt x="1444" y="6"/>
                  </a:lnTo>
                  <a:lnTo>
                    <a:pt x="1444" y="6"/>
                  </a:lnTo>
                  <a:lnTo>
                    <a:pt x="1446" y="6"/>
                  </a:lnTo>
                  <a:lnTo>
                    <a:pt x="1446" y="6"/>
                  </a:lnTo>
                  <a:lnTo>
                    <a:pt x="1450" y="6"/>
                  </a:lnTo>
                  <a:lnTo>
                    <a:pt x="1450" y="6"/>
                  </a:lnTo>
                  <a:lnTo>
                    <a:pt x="1452" y="6"/>
                  </a:lnTo>
                  <a:lnTo>
                    <a:pt x="1452" y="6"/>
                  </a:lnTo>
                  <a:lnTo>
                    <a:pt x="1454" y="4"/>
                  </a:lnTo>
                  <a:lnTo>
                    <a:pt x="1454" y="4"/>
                  </a:lnTo>
                  <a:lnTo>
                    <a:pt x="1456" y="4"/>
                  </a:lnTo>
                  <a:lnTo>
                    <a:pt x="1456" y="4"/>
                  </a:lnTo>
                  <a:lnTo>
                    <a:pt x="1462" y="4"/>
                  </a:lnTo>
                  <a:lnTo>
                    <a:pt x="1462" y="4"/>
                  </a:lnTo>
                  <a:lnTo>
                    <a:pt x="1464" y="4"/>
                  </a:lnTo>
                  <a:lnTo>
                    <a:pt x="1464" y="4"/>
                  </a:lnTo>
                  <a:lnTo>
                    <a:pt x="1468" y="4"/>
                  </a:lnTo>
                  <a:lnTo>
                    <a:pt x="1468" y="4"/>
                  </a:lnTo>
                  <a:lnTo>
                    <a:pt x="1472" y="4"/>
                  </a:lnTo>
                  <a:lnTo>
                    <a:pt x="1472" y="4"/>
                  </a:lnTo>
                  <a:lnTo>
                    <a:pt x="1476" y="4"/>
                  </a:lnTo>
                  <a:lnTo>
                    <a:pt x="1476" y="4"/>
                  </a:lnTo>
                  <a:lnTo>
                    <a:pt x="1480" y="4"/>
                  </a:lnTo>
                  <a:lnTo>
                    <a:pt x="1480" y="4"/>
                  </a:lnTo>
                  <a:lnTo>
                    <a:pt x="1484" y="6"/>
                  </a:lnTo>
                  <a:lnTo>
                    <a:pt x="1484" y="6"/>
                  </a:lnTo>
                  <a:lnTo>
                    <a:pt x="1486" y="6"/>
                  </a:lnTo>
                  <a:lnTo>
                    <a:pt x="1486" y="6"/>
                  </a:lnTo>
                  <a:lnTo>
                    <a:pt x="1488" y="6"/>
                  </a:lnTo>
                  <a:lnTo>
                    <a:pt x="1488" y="6"/>
                  </a:lnTo>
                  <a:lnTo>
                    <a:pt x="1492" y="4"/>
                  </a:lnTo>
                  <a:lnTo>
                    <a:pt x="1492" y="4"/>
                  </a:lnTo>
                  <a:lnTo>
                    <a:pt x="1498" y="4"/>
                  </a:lnTo>
                  <a:lnTo>
                    <a:pt x="1498" y="4"/>
                  </a:lnTo>
                  <a:lnTo>
                    <a:pt x="1498" y="4"/>
                  </a:lnTo>
                  <a:lnTo>
                    <a:pt x="1498" y="4"/>
                  </a:lnTo>
                  <a:lnTo>
                    <a:pt x="1500" y="4"/>
                  </a:lnTo>
                  <a:lnTo>
                    <a:pt x="1500" y="4"/>
                  </a:lnTo>
                  <a:lnTo>
                    <a:pt x="1504" y="4"/>
                  </a:lnTo>
                  <a:lnTo>
                    <a:pt x="1504" y="4"/>
                  </a:lnTo>
                  <a:lnTo>
                    <a:pt x="1506" y="4"/>
                  </a:lnTo>
                  <a:lnTo>
                    <a:pt x="1506" y="4"/>
                  </a:lnTo>
                  <a:lnTo>
                    <a:pt x="1512" y="4"/>
                  </a:lnTo>
                  <a:lnTo>
                    <a:pt x="1512" y="4"/>
                  </a:lnTo>
                  <a:lnTo>
                    <a:pt x="1514" y="6"/>
                  </a:lnTo>
                  <a:lnTo>
                    <a:pt x="1514" y="6"/>
                  </a:lnTo>
                  <a:lnTo>
                    <a:pt x="1520" y="4"/>
                  </a:lnTo>
                  <a:lnTo>
                    <a:pt x="1526" y="4"/>
                  </a:lnTo>
                  <a:lnTo>
                    <a:pt x="1526" y="4"/>
                  </a:lnTo>
                  <a:lnTo>
                    <a:pt x="1526" y="4"/>
                  </a:lnTo>
                  <a:lnTo>
                    <a:pt x="1526" y="4"/>
                  </a:lnTo>
                  <a:lnTo>
                    <a:pt x="1526" y="4"/>
                  </a:lnTo>
                  <a:lnTo>
                    <a:pt x="1526" y="4"/>
                  </a:lnTo>
                  <a:lnTo>
                    <a:pt x="1528" y="4"/>
                  </a:lnTo>
                  <a:lnTo>
                    <a:pt x="1528" y="4"/>
                  </a:lnTo>
                  <a:lnTo>
                    <a:pt x="1532" y="4"/>
                  </a:lnTo>
                  <a:lnTo>
                    <a:pt x="1532" y="4"/>
                  </a:lnTo>
                  <a:lnTo>
                    <a:pt x="1540" y="4"/>
                  </a:lnTo>
                  <a:lnTo>
                    <a:pt x="1540" y="4"/>
                  </a:lnTo>
                  <a:lnTo>
                    <a:pt x="1542" y="4"/>
                  </a:lnTo>
                  <a:lnTo>
                    <a:pt x="1542" y="4"/>
                  </a:lnTo>
                  <a:lnTo>
                    <a:pt x="1546" y="4"/>
                  </a:lnTo>
                  <a:lnTo>
                    <a:pt x="1546" y="4"/>
                  </a:lnTo>
                  <a:lnTo>
                    <a:pt x="1546" y="4"/>
                  </a:lnTo>
                  <a:lnTo>
                    <a:pt x="1546" y="4"/>
                  </a:lnTo>
                  <a:lnTo>
                    <a:pt x="1550" y="6"/>
                  </a:lnTo>
                  <a:lnTo>
                    <a:pt x="1550" y="6"/>
                  </a:lnTo>
                  <a:lnTo>
                    <a:pt x="1556" y="4"/>
                  </a:lnTo>
                  <a:lnTo>
                    <a:pt x="1556" y="4"/>
                  </a:lnTo>
                  <a:lnTo>
                    <a:pt x="1560" y="6"/>
                  </a:lnTo>
                  <a:lnTo>
                    <a:pt x="1560" y="6"/>
                  </a:lnTo>
                  <a:lnTo>
                    <a:pt x="1564" y="4"/>
                  </a:lnTo>
                  <a:lnTo>
                    <a:pt x="1568" y="6"/>
                  </a:lnTo>
                  <a:lnTo>
                    <a:pt x="1568" y="6"/>
                  </a:lnTo>
                  <a:lnTo>
                    <a:pt x="1574" y="4"/>
                  </a:lnTo>
                  <a:lnTo>
                    <a:pt x="1574" y="4"/>
                  </a:lnTo>
                  <a:lnTo>
                    <a:pt x="1576" y="6"/>
                  </a:lnTo>
                  <a:lnTo>
                    <a:pt x="1576" y="6"/>
                  </a:lnTo>
                  <a:lnTo>
                    <a:pt x="1578" y="4"/>
                  </a:lnTo>
                  <a:lnTo>
                    <a:pt x="1578" y="4"/>
                  </a:lnTo>
                  <a:lnTo>
                    <a:pt x="1586" y="6"/>
                  </a:lnTo>
                  <a:lnTo>
                    <a:pt x="1586" y="6"/>
                  </a:lnTo>
                  <a:lnTo>
                    <a:pt x="1588" y="6"/>
                  </a:lnTo>
                  <a:lnTo>
                    <a:pt x="1588" y="6"/>
                  </a:lnTo>
                  <a:lnTo>
                    <a:pt x="1592" y="6"/>
                  </a:lnTo>
                  <a:lnTo>
                    <a:pt x="1592" y="6"/>
                  </a:lnTo>
                  <a:lnTo>
                    <a:pt x="1594" y="6"/>
                  </a:lnTo>
                  <a:lnTo>
                    <a:pt x="1594" y="6"/>
                  </a:lnTo>
                  <a:lnTo>
                    <a:pt x="1594" y="6"/>
                  </a:lnTo>
                  <a:lnTo>
                    <a:pt x="1596" y="4"/>
                  </a:lnTo>
                  <a:lnTo>
                    <a:pt x="1596" y="4"/>
                  </a:lnTo>
                  <a:lnTo>
                    <a:pt x="1602" y="4"/>
                  </a:lnTo>
                  <a:lnTo>
                    <a:pt x="1602" y="4"/>
                  </a:lnTo>
                  <a:lnTo>
                    <a:pt x="1608" y="4"/>
                  </a:lnTo>
                  <a:lnTo>
                    <a:pt x="1608" y="4"/>
                  </a:lnTo>
                  <a:lnTo>
                    <a:pt x="1610" y="4"/>
                  </a:lnTo>
                  <a:lnTo>
                    <a:pt x="1610" y="4"/>
                  </a:lnTo>
                  <a:lnTo>
                    <a:pt x="1612" y="4"/>
                  </a:lnTo>
                  <a:lnTo>
                    <a:pt x="1612" y="4"/>
                  </a:lnTo>
                  <a:lnTo>
                    <a:pt x="1616" y="4"/>
                  </a:lnTo>
                  <a:lnTo>
                    <a:pt x="1616" y="4"/>
                  </a:lnTo>
                  <a:lnTo>
                    <a:pt x="1618" y="4"/>
                  </a:lnTo>
                  <a:lnTo>
                    <a:pt x="1618" y="4"/>
                  </a:lnTo>
                  <a:lnTo>
                    <a:pt x="1624" y="4"/>
                  </a:lnTo>
                  <a:lnTo>
                    <a:pt x="1624" y="4"/>
                  </a:lnTo>
                  <a:lnTo>
                    <a:pt x="1626" y="4"/>
                  </a:lnTo>
                  <a:lnTo>
                    <a:pt x="1626" y="4"/>
                  </a:lnTo>
                  <a:lnTo>
                    <a:pt x="1628" y="4"/>
                  </a:lnTo>
                  <a:lnTo>
                    <a:pt x="1628" y="4"/>
                  </a:lnTo>
                  <a:lnTo>
                    <a:pt x="1632" y="4"/>
                  </a:lnTo>
                  <a:lnTo>
                    <a:pt x="1632" y="4"/>
                  </a:lnTo>
                  <a:lnTo>
                    <a:pt x="1634" y="4"/>
                  </a:lnTo>
                  <a:lnTo>
                    <a:pt x="1634" y="4"/>
                  </a:lnTo>
                  <a:lnTo>
                    <a:pt x="1640" y="4"/>
                  </a:lnTo>
                  <a:lnTo>
                    <a:pt x="1640" y="4"/>
                  </a:lnTo>
                  <a:lnTo>
                    <a:pt x="1642" y="4"/>
                  </a:lnTo>
                  <a:lnTo>
                    <a:pt x="1642" y="4"/>
                  </a:lnTo>
                  <a:lnTo>
                    <a:pt x="1644" y="4"/>
                  </a:lnTo>
                  <a:lnTo>
                    <a:pt x="1644" y="4"/>
                  </a:lnTo>
                  <a:lnTo>
                    <a:pt x="1648" y="4"/>
                  </a:lnTo>
                  <a:lnTo>
                    <a:pt x="1648" y="4"/>
                  </a:lnTo>
                  <a:lnTo>
                    <a:pt x="1650" y="4"/>
                  </a:lnTo>
                  <a:lnTo>
                    <a:pt x="1650" y="4"/>
                  </a:lnTo>
                  <a:lnTo>
                    <a:pt x="1656" y="4"/>
                  </a:lnTo>
                  <a:lnTo>
                    <a:pt x="1656" y="4"/>
                  </a:lnTo>
                  <a:lnTo>
                    <a:pt x="1658" y="4"/>
                  </a:lnTo>
                  <a:lnTo>
                    <a:pt x="1658" y="4"/>
                  </a:lnTo>
                  <a:lnTo>
                    <a:pt x="1662" y="4"/>
                  </a:lnTo>
                  <a:lnTo>
                    <a:pt x="1662" y="4"/>
                  </a:lnTo>
                  <a:lnTo>
                    <a:pt x="1664" y="4"/>
                  </a:lnTo>
                  <a:lnTo>
                    <a:pt x="1664" y="4"/>
                  </a:lnTo>
                  <a:lnTo>
                    <a:pt x="1668" y="4"/>
                  </a:lnTo>
                  <a:lnTo>
                    <a:pt x="1668" y="4"/>
                  </a:lnTo>
                  <a:lnTo>
                    <a:pt x="1670" y="4"/>
                  </a:lnTo>
                  <a:lnTo>
                    <a:pt x="1670" y="4"/>
                  </a:lnTo>
                  <a:lnTo>
                    <a:pt x="1680" y="4"/>
                  </a:lnTo>
                  <a:lnTo>
                    <a:pt x="1680" y="4"/>
                  </a:lnTo>
                  <a:lnTo>
                    <a:pt x="1688" y="6"/>
                  </a:lnTo>
                  <a:lnTo>
                    <a:pt x="1688" y="6"/>
                  </a:lnTo>
                  <a:lnTo>
                    <a:pt x="1690" y="6"/>
                  </a:lnTo>
                  <a:lnTo>
                    <a:pt x="1690" y="6"/>
                  </a:lnTo>
                  <a:lnTo>
                    <a:pt x="1692" y="6"/>
                  </a:lnTo>
                  <a:lnTo>
                    <a:pt x="1692" y="6"/>
                  </a:lnTo>
                  <a:lnTo>
                    <a:pt x="1692" y="6"/>
                  </a:lnTo>
                  <a:lnTo>
                    <a:pt x="1692" y="6"/>
                  </a:lnTo>
                  <a:lnTo>
                    <a:pt x="1696" y="4"/>
                  </a:lnTo>
                  <a:lnTo>
                    <a:pt x="1696" y="4"/>
                  </a:lnTo>
                  <a:lnTo>
                    <a:pt x="1702" y="6"/>
                  </a:lnTo>
                  <a:lnTo>
                    <a:pt x="1702" y="6"/>
                  </a:lnTo>
                  <a:lnTo>
                    <a:pt x="1704" y="8"/>
                  </a:lnTo>
                  <a:lnTo>
                    <a:pt x="1704" y="8"/>
                  </a:lnTo>
                  <a:lnTo>
                    <a:pt x="1706" y="6"/>
                  </a:lnTo>
                  <a:lnTo>
                    <a:pt x="1706" y="6"/>
                  </a:lnTo>
                  <a:lnTo>
                    <a:pt x="1706" y="6"/>
                  </a:lnTo>
                  <a:lnTo>
                    <a:pt x="1706" y="6"/>
                  </a:lnTo>
                  <a:lnTo>
                    <a:pt x="1706" y="6"/>
                  </a:lnTo>
                  <a:lnTo>
                    <a:pt x="1710" y="6"/>
                  </a:lnTo>
                  <a:lnTo>
                    <a:pt x="1710" y="6"/>
                  </a:lnTo>
                  <a:lnTo>
                    <a:pt x="1712" y="8"/>
                  </a:lnTo>
                  <a:lnTo>
                    <a:pt x="1712" y="8"/>
                  </a:lnTo>
                  <a:lnTo>
                    <a:pt x="1714" y="6"/>
                  </a:lnTo>
                  <a:lnTo>
                    <a:pt x="1718" y="6"/>
                  </a:lnTo>
                  <a:lnTo>
                    <a:pt x="1718" y="6"/>
                  </a:lnTo>
                  <a:lnTo>
                    <a:pt x="1722" y="6"/>
                  </a:lnTo>
                  <a:lnTo>
                    <a:pt x="1722" y="6"/>
                  </a:lnTo>
                  <a:lnTo>
                    <a:pt x="1724" y="6"/>
                  </a:lnTo>
                  <a:lnTo>
                    <a:pt x="1724" y="6"/>
                  </a:lnTo>
                  <a:lnTo>
                    <a:pt x="1724" y="6"/>
                  </a:lnTo>
                  <a:lnTo>
                    <a:pt x="1724" y="6"/>
                  </a:lnTo>
                  <a:lnTo>
                    <a:pt x="1726" y="8"/>
                  </a:lnTo>
                  <a:lnTo>
                    <a:pt x="1726" y="8"/>
                  </a:lnTo>
                  <a:lnTo>
                    <a:pt x="1728" y="8"/>
                  </a:lnTo>
                  <a:lnTo>
                    <a:pt x="1730" y="6"/>
                  </a:lnTo>
                  <a:lnTo>
                    <a:pt x="1730" y="6"/>
                  </a:lnTo>
                  <a:lnTo>
                    <a:pt x="1734" y="6"/>
                  </a:lnTo>
                  <a:lnTo>
                    <a:pt x="1734" y="6"/>
                  </a:lnTo>
                  <a:lnTo>
                    <a:pt x="1736" y="6"/>
                  </a:lnTo>
                  <a:lnTo>
                    <a:pt x="1736" y="6"/>
                  </a:lnTo>
                  <a:lnTo>
                    <a:pt x="1736" y="6"/>
                  </a:lnTo>
                  <a:lnTo>
                    <a:pt x="1736" y="6"/>
                  </a:lnTo>
                  <a:lnTo>
                    <a:pt x="1738" y="6"/>
                  </a:lnTo>
                  <a:lnTo>
                    <a:pt x="1738" y="6"/>
                  </a:lnTo>
                  <a:lnTo>
                    <a:pt x="1750" y="4"/>
                  </a:lnTo>
                  <a:lnTo>
                    <a:pt x="1750" y="4"/>
                  </a:lnTo>
                  <a:lnTo>
                    <a:pt x="1754" y="6"/>
                  </a:lnTo>
                  <a:lnTo>
                    <a:pt x="1754" y="6"/>
                  </a:lnTo>
                  <a:lnTo>
                    <a:pt x="1754" y="6"/>
                  </a:lnTo>
                  <a:lnTo>
                    <a:pt x="1754" y="6"/>
                  </a:lnTo>
                  <a:lnTo>
                    <a:pt x="1754" y="6"/>
                  </a:lnTo>
                  <a:lnTo>
                    <a:pt x="1758" y="6"/>
                  </a:lnTo>
                  <a:lnTo>
                    <a:pt x="1758" y="6"/>
                  </a:lnTo>
                  <a:lnTo>
                    <a:pt x="1762" y="6"/>
                  </a:lnTo>
                  <a:lnTo>
                    <a:pt x="1762" y="6"/>
                  </a:lnTo>
                  <a:lnTo>
                    <a:pt x="1764" y="4"/>
                  </a:lnTo>
                  <a:lnTo>
                    <a:pt x="1764" y="4"/>
                  </a:lnTo>
                  <a:lnTo>
                    <a:pt x="1766" y="6"/>
                  </a:lnTo>
                  <a:lnTo>
                    <a:pt x="1766" y="6"/>
                  </a:lnTo>
                  <a:lnTo>
                    <a:pt x="1770" y="4"/>
                  </a:lnTo>
                  <a:lnTo>
                    <a:pt x="1770" y="4"/>
                  </a:lnTo>
                  <a:lnTo>
                    <a:pt x="1772" y="6"/>
                  </a:lnTo>
                  <a:lnTo>
                    <a:pt x="1772" y="6"/>
                  </a:lnTo>
                  <a:lnTo>
                    <a:pt x="1776" y="4"/>
                  </a:lnTo>
                  <a:lnTo>
                    <a:pt x="1776" y="4"/>
                  </a:lnTo>
                  <a:lnTo>
                    <a:pt x="1782" y="4"/>
                  </a:lnTo>
                  <a:lnTo>
                    <a:pt x="1782" y="4"/>
                  </a:lnTo>
                  <a:lnTo>
                    <a:pt x="1782" y="4"/>
                  </a:lnTo>
                  <a:lnTo>
                    <a:pt x="1782" y="4"/>
                  </a:lnTo>
                  <a:lnTo>
                    <a:pt x="1784" y="6"/>
                  </a:lnTo>
                  <a:lnTo>
                    <a:pt x="1784" y="6"/>
                  </a:lnTo>
                  <a:lnTo>
                    <a:pt x="1792" y="6"/>
                  </a:lnTo>
                  <a:lnTo>
                    <a:pt x="1792" y="6"/>
                  </a:lnTo>
                  <a:lnTo>
                    <a:pt x="1794" y="4"/>
                  </a:lnTo>
                  <a:lnTo>
                    <a:pt x="1794" y="4"/>
                  </a:lnTo>
                  <a:lnTo>
                    <a:pt x="1798" y="6"/>
                  </a:lnTo>
                  <a:lnTo>
                    <a:pt x="1798" y="6"/>
                  </a:lnTo>
                  <a:lnTo>
                    <a:pt x="1800" y="6"/>
                  </a:lnTo>
                  <a:lnTo>
                    <a:pt x="1800" y="6"/>
                  </a:lnTo>
                  <a:lnTo>
                    <a:pt x="1800" y="6"/>
                  </a:lnTo>
                  <a:lnTo>
                    <a:pt x="1800" y="6"/>
                  </a:lnTo>
                  <a:lnTo>
                    <a:pt x="1802" y="4"/>
                  </a:lnTo>
                  <a:lnTo>
                    <a:pt x="1802" y="4"/>
                  </a:lnTo>
                  <a:lnTo>
                    <a:pt x="1802" y="6"/>
                  </a:lnTo>
                  <a:lnTo>
                    <a:pt x="1802" y="6"/>
                  </a:lnTo>
                  <a:lnTo>
                    <a:pt x="1804" y="4"/>
                  </a:lnTo>
                  <a:lnTo>
                    <a:pt x="1804" y="4"/>
                  </a:lnTo>
                  <a:lnTo>
                    <a:pt x="1804" y="6"/>
                  </a:lnTo>
                  <a:lnTo>
                    <a:pt x="1804" y="6"/>
                  </a:lnTo>
                  <a:lnTo>
                    <a:pt x="1812" y="6"/>
                  </a:lnTo>
                  <a:lnTo>
                    <a:pt x="1812" y="6"/>
                  </a:lnTo>
                  <a:lnTo>
                    <a:pt x="1814" y="6"/>
                  </a:lnTo>
                  <a:lnTo>
                    <a:pt x="1814" y="6"/>
                  </a:lnTo>
                  <a:lnTo>
                    <a:pt x="1816" y="6"/>
                  </a:lnTo>
                  <a:lnTo>
                    <a:pt x="1816" y="6"/>
                  </a:lnTo>
                  <a:lnTo>
                    <a:pt x="1820" y="6"/>
                  </a:lnTo>
                  <a:lnTo>
                    <a:pt x="1820" y="6"/>
                  </a:lnTo>
                  <a:lnTo>
                    <a:pt x="1820" y="6"/>
                  </a:lnTo>
                  <a:lnTo>
                    <a:pt x="1820" y="6"/>
                  </a:lnTo>
                  <a:lnTo>
                    <a:pt x="1824" y="6"/>
                  </a:lnTo>
                  <a:lnTo>
                    <a:pt x="1824" y="6"/>
                  </a:lnTo>
                  <a:lnTo>
                    <a:pt x="1826" y="6"/>
                  </a:lnTo>
                  <a:lnTo>
                    <a:pt x="1826" y="6"/>
                  </a:lnTo>
                  <a:lnTo>
                    <a:pt x="1826" y="8"/>
                  </a:lnTo>
                  <a:lnTo>
                    <a:pt x="1826" y="8"/>
                  </a:lnTo>
                  <a:lnTo>
                    <a:pt x="1828" y="8"/>
                  </a:lnTo>
                  <a:lnTo>
                    <a:pt x="1828" y="8"/>
                  </a:lnTo>
                  <a:lnTo>
                    <a:pt x="1832" y="8"/>
                  </a:lnTo>
                  <a:lnTo>
                    <a:pt x="1832" y="8"/>
                  </a:lnTo>
                  <a:lnTo>
                    <a:pt x="1836" y="6"/>
                  </a:lnTo>
                  <a:lnTo>
                    <a:pt x="1836" y="6"/>
                  </a:lnTo>
                  <a:lnTo>
                    <a:pt x="1838" y="6"/>
                  </a:lnTo>
                  <a:lnTo>
                    <a:pt x="1838" y="6"/>
                  </a:lnTo>
                  <a:lnTo>
                    <a:pt x="1840" y="6"/>
                  </a:lnTo>
                  <a:lnTo>
                    <a:pt x="1840" y="6"/>
                  </a:lnTo>
                  <a:lnTo>
                    <a:pt x="1842" y="6"/>
                  </a:lnTo>
                  <a:lnTo>
                    <a:pt x="1842" y="6"/>
                  </a:lnTo>
                  <a:lnTo>
                    <a:pt x="1842" y="6"/>
                  </a:lnTo>
                  <a:lnTo>
                    <a:pt x="1842" y="6"/>
                  </a:lnTo>
                  <a:lnTo>
                    <a:pt x="1842" y="6"/>
                  </a:lnTo>
                  <a:lnTo>
                    <a:pt x="1842" y="6"/>
                  </a:lnTo>
                  <a:lnTo>
                    <a:pt x="1844" y="6"/>
                  </a:lnTo>
                  <a:lnTo>
                    <a:pt x="1844" y="6"/>
                  </a:lnTo>
                  <a:lnTo>
                    <a:pt x="1846" y="6"/>
                  </a:lnTo>
                  <a:lnTo>
                    <a:pt x="1846" y="6"/>
                  </a:lnTo>
                  <a:lnTo>
                    <a:pt x="1848" y="6"/>
                  </a:lnTo>
                  <a:lnTo>
                    <a:pt x="1848" y="6"/>
                  </a:lnTo>
                  <a:lnTo>
                    <a:pt x="1850" y="6"/>
                  </a:lnTo>
                  <a:lnTo>
                    <a:pt x="1850" y="6"/>
                  </a:lnTo>
                  <a:lnTo>
                    <a:pt x="1850" y="6"/>
                  </a:lnTo>
                  <a:lnTo>
                    <a:pt x="1850" y="6"/>
                  </a:lnTo>
                  <a:lnTo>
                    <a:pt x="1852" y="6"/>
                  </a:lnTo>
                  <a:lnTo>
                    <a:pt x="1852" y="6"/>
                  </a:lnTo>
                  <a:lnTo>
                    <a:pt x="1854" y="6"/>
                  </a:lnTo>
                  <a:lnTo>
                    <a:pt x="1854" y="6"/>
                  </a:lnTo>
                  <a:lnTo>
                    <a:pt x="1858" y="6"/>
                  </a:lnTo>
                  <a:lnTo>
                    <a:pt x="1858" y="6"/>
                  </a:lnTo>
                  <a:lnTo>
                    <a:pt x="1860" y="6"/>
                  </a:lnTo>
                  <a:lnTo>
                    <a:pt x="1864" y="6"/>
                  </a:lnTo>
                  <a:lnTo>
                    <a:pt x="1864" y="6"/>
                  </a:lnTo>
                  <a:lnTo>
                    <a:pt x="1864" y="6"/>
                  </a:lnTo>
                  <a:lnTo>
                    <a:pt x="1864" y="6"/>
                  </a:lnTo>
                  <a:lnTo>
                    <a:pt x="1864" y="6"/>
                  </a:lnTo>
                  <a:lnTo>
                    <a:pt x="1864" y="6"/>
                  </a:lnTo>
                  <a:lnTo>
                    <a:pt x="1866" y="6"/>
                  </a:lnTo>
                  <a:lnTo>
                    <a:pt x="1866" y="6"/>
                  </a:lnTo>
                  <a:lnTo>
                    <a:pt x="1872" y="6"/>
                  </a:lnTo>
                  <a:lnTo>
                    <a:pt x="1872" y="6"/>
                  </a:lnTo>
                  <a:lnTo>
                    <a:pt x="1880" y="6"/>
                  </a:lnTo>
                  <a:lnTo>
                    <a:pt x="1880" y="6"/>
                  </a:lnTo>
                  <a:lnTo>
                    <a:pt x="1882" y="6"/>
                  </a:lnTo>
                  <a:lnTo>
                    <a:pt x="1882" y="6"/>
                  </a:lnTo>
                  <a:lnTo>
                    <a:pt x="1888" y="6"/>
                  </a:lnTo>
                  <a:lnTo>
                    <a:pt x="1888" y="6"/>
                  </a:lnTo>
                  <a:lnTo>
                    <a:pt x="1892" y="6"/>
                  </a:lnTo>
                  <a:lnTo>
                    <a:pt x="1892" y="6"/>
                  </a:lnTo>
                  <a:lnTo>
                    <a:pt x="1896" y="6"/>
                  </a:lnTo>
                  <a:lnTo>
                    <a:pt x="1896" y="6"/>
                  </a:lnTo>
                  <a:lnTo>
                    <a:pt x="1898" y="6"/>
                  </a:lnTo>
                  <a:lnTo>
                    <a:pt x="1898" y="6"/>
                  </a:lnTo>
                  <a:lnTo>
                    <a:pt x="1902" y="4"/>
                  </a:lnTo>
                  <a:lnTo>
                    <a:pt x="1902" y="4"/>
                  </a:lnTo>
                  <a:lnTo>
                    <a:pt x="1906" y="6"/>
                  </a:lnTo>
                  <a:lnTo>
                    <a:pt x="1906" y="6"/>
                  </a:lnTo>
                  <a:lnTo>
                    <a:pt x="1914" y="4"/>
                  </a:lnTo>
                  <a:lnTo>
                    <a:pt x="1914" y="4"/>
                  </a:lnTo>
                  <a:lnTo>
                    <a:pt x="1916" y="6"/>
                  </a:lnTo>
                  <a:lnTo>
                    <a:pt x="1916" y="6"/>
                  </a:lnTo>
                  <a:lnTo>
                    <a:pt x="1916" y="6"/>
                  </a:lnTo>
                  <a:lnTo>
                    <a:pt x="1916" y="6"/>
                  </a:lnTo>
                  <a:lnTo>
                    <a:pt x="1916" y="6"/>
                  </a:lnTo>
                  <a:lnTo>
                    <a:pt x="1916" y="6"/>
                  </a:lnTo>
                  <a:lnTo>
                    <a:pt x="1918" y="8"/>
                  </a:lnTo>
                  <a:lnTo>
                    <a:pt x="1918" y="8"/>
                  </a:lnTo>
                  <a:lnTo>
                    <a:pt x="1922" y="8"/>
                  </a:lnTo>
                  <a:lnTo>
                    <a:pt x="1926" y="8"/>
                  </a:lnTo>
                  <a:lnTo>
                    <a:pt x="1926" y="8"/>
                  </a:lnTo>
                  <a:lnTo>
                    <a:pt x="1928" y="10"/>
                  </a:lnTo>
                  <a:lnTo>
                    <a:pt x="1928" y="10"/>
                  </a:lnTo>
                  <a:lnTo>
                    <a:pt x="1934" y="8"/>
                  </a:lnTo>
                  <a:lnTo>
                    <a:pt x="1934" y="8"/>
                  </a:lnTo>
                  <a:lnTo>
                    <a:pt x="1944" y="6"/>
                  </a:lnTo>
                  <a:lnTo>
                    <a:pt x="1944" y="6"/>
                  </a:lnTo>
                  <a:lnTo>
                    <a:pt x="1946" y="6"/>
                  </a:lnTo>
                  <a:lnTo>
                    <a:pt x="1946" y="6"/>
                  </a:lnTo>
                  <a:lnTo>
                    <a:pt x="1948" y="4"/>
                  </a:lnTo>
                  <a:lnTo>
                    <a:pt x="1948" y="4"/>
                  </a:lnTo>
                  <a:lnTo>
                    <a:pt x="1950" y="4"/>
                  </a:lnTo>
                  <a:lnTo>
                    <a:pt x="1950" y="4"/>
                  </a:lnTo>
                  <a:lnTo>
                    <a:pt x="1950" y="6"/>
                  </a:lnTo>
                  <a:lnTo>
                    <a:pt x="1950" y="6"/>
                  </a:lnTo>
                  <a:lnTo>
                    <a:pt x="1954" y="6"/>
                  </a:lnTo>
                  <a:lnTo>
                    <a:pt x="1954" y="6"/>
                  </a:lnTo>
                  <a:lnTo>
                    <a:pt x="1960" y="6"/>
                  </a:lnTo>
                  <a:lnTo>
                    <a:pt x="1960" y="6"/>
                  </a:lnTo>
                  <a:lnTo>
                    <a:pt x="1960" y="4"/>
                  </a:lnTo>
                  <a:lnTo>
                    <a:pt x="1960" y="4"/>
                  </a:lnTo>
                  <a:lnTo>
                    <a:pt x="1962" y="4"/>
                  </a:lnTo>
                  <a:lnTo>
                    <a:pt x="1962" y="4"/>
                  </a:lnTo>
                  <a:lnTo>
                    <a:pt x="1968" y="6"/>
                  </a:lnTo>
                  <a:lnTo>
                    <a:pt x="1968" y="6"/>
                  </a:lnTo>
                  <a:lnTo>
                    <a:pt x="1970" y="6"/>
                  </a:lnTo>
                  <a:lnTo>
                    <a:pt x="1970" y="6"/>
                  </a:lnTo>
                  <a:lnTo>
                    <a:pt x="1972" y="6"/>
                  </a:lnTo>
                  <a:lnTo>
                    <a:pt x="1972" y="6"/>
                  </a:lnTo>
                  <a:lnTo>
                    <a:pt x="1974" y="6"/>
                  </a:lnTo>
                  <a:lnTo>
                    <a:pt x="1974" y="6"/>
                  </a:lnTo>
                  <a:lnTo>
                    <a:pt x="1974" y="6"/>
                  </a:lnTo>
                  <a:lnTo>
                    <a:pt x="1974" y="6"/>
                  </a:lnTo>
                  <a:lnTo>
                    <a:pt x="1976" y="6"/>
                  </a:lnTo>
                  <a:lnTo>
                    <a:pt x="1976" y="6"/>
                  </a:lnTo>
                  <a:lnTo>
                    <a:pt x="1978" y="8"/>
                  </a:lnTo>
                  <a:lnTo>
                    <a:pt x="1978" y="8"/>
                  </a:lnTo>
                  <a:lnTo>
                    <a:pt x="1978" y="6"/>
                  </a:lnTo>
                  <a:lnTo>
                    <a:pt x="1978" y="6"/>
                  </a:lnTo>
                  <a:lnTo>
                    <a:pt x="1982" y="6"/>
                  </a:lnTo>
                  <a:lnTo>
                    <a:pt x="1982" y="6"/>
                  </a:lnTo>
                  <a:lnTo>
                    <a:pt x="1986" y="8"/>
                  </a:lnTo>
                  <a:lnTo>
                    <a:pt x="1986" y="8"/>
                  </a:lnTo>
                  <a:lnTo>
                    <a:pt x="1994" y="8"/>
                  </a:lnTo>
                  <a:lnTo>
                    <a:pt x="1994" y="8"/>
                  </a:lnTo>
                  <a:lnTo>
                    <a:pt x="1996" y="6"/>
                  </a:lnTo>
                  <a:lnTo>
                    <a:pt x="1996" y="6"/>
                  </a:lnTo>
                  <a:lnTo>
                    <a:pt x="2000" y="6"/>
                  </a:lnTo>
                  <a:lnTo>
                    <a:pt x="2000" y="6"/>
                  </a:lnTo>
                  <a:lnTo>
                    <a:pt x="2002" y="4"/>
                  </a:lnTo>
                  <a:lnTo>
                    <a:pt x="2002" y="4"/>
                  </a:lnTo>
                  <a:lnTo>
                    <a:pt x="2010" y="4"/>
                  </a:lnTo>
                  <a:lnTo>
                    <a:pt x="2010" y="4"/>
                  </a:lnTo>
                  <a:lnTo>
                    <a:pt x="2012" y="4"/>
                  </a:lnTo>
                  <a:lnTo>
                    <a:pt x="2012" y="4"/>
                  </a:lnTo>
                  <a:lnTo>
                    <a:pt x="2014" y="4"/>
                  </a:lnTo>
                  <a:lnTo>
                    <a:pt x="2014" y="4"/>
                  </a:lnTo>
                  <a:lnTo>
                    <a:pt x="2016" y="4"/>
                  </a:lnTo>
                  <a:lnTo>
                    <a:pt x="2016" y="4"/>
                  </a:lnTo>
                  <a:lnTo>
                    <a:pt x="2018" y="4"/>
                  </a:lnTo>
                  <a:lnTo>
                    <a:pt x="2018" y="4"/>
                  </a:lnTo>
                  <a:lnTo>
                    <a:pt x="2032" y="4"/>
                  </a:lnTo>
                  <a:lnTo>
                    <a:pt x="2032" y="4"/>
                  </a:lnTo>
                  <a:lnTo>
                    <a:pt x="2040" y="4"/>
                  </a:lnTo>
                  <a:lnTo>
                    <a:pt x="2040" y="4"/>
                  </a:lnTo>
                  <a:lnTo>
                    <a:pt x="2050" y="4"/>
                  </a:lnTo>
                  <a:lnTo>
                    <a:pt x="2050" y="4"/>
                  </a:lnTo>
                  <a:lnTo>
                    <a:pt x="2052" y="4"/>
                  </a:lnTo>
                  <a:lnTo>
                    <a:pt x="2052" y="4"/>
                  </a:lnTo>
                  <a:lnTo>
                    <a:pt x="2054" y="4"/>
                  </a:lnTo>
                  <a:lnTo>
                    <a:pt x="2054" y="4"/>
                  </a:lnTo>
                  <a:lnTo>
                    <a:pt x="2058" y="4"/>
                  </a:lnTo>
                  <a:lnTo>
                    <a:pt x="2058" y="4"/>
                  </a:lnTo>
                  <a:lnTo>
                    <a:pt x="2060" y="4"/>
                  </a:lnTo>
                  <a:lnTo>
                    <a:pt x="2060" y="4"/>
                  </a:lnTo>
                  <a:lnTo>
                    <a:pt x="2066" y="4"/>
                  </a:lnTo>
                  <a:lnTo>
                    <a:pt x="2066" y="4"/>
                  </a:lnTo>
                  <a:lnTo>
                    <a:pt x="2070" y="4"/>
                  </a:lnTo>
                  <a:lnTo>
                    <a:pt x="2070" y="4"/>
                  </a:lnTo>
                  <a:lnTo>
                    <a:pt x="2072" y="4"/>
                  </a:lnTo>
                  <a:lnTo>
                    <a:pt x="2072" y="4"/>
                  </a:lnTo>
                  <a:lnTo>
                    <a:pt x="2074" y="6"/>
                  </a:lnTo>
                  <a:lnTo>
                    <a:pt x="2074" y="6"/>
                  </a:lnTo>
                  <a:lnTo>
                    <a:pt x="2080" y="4"/>
                  </a:lnTo>
                  <a:lnTo>
                    <a:pt x="2080" y="4"/>
                  </a:lnTo>
                  <a:lnTo>
                    <a:pt x="2086" y="4"/>
                  </a:lnTo>
                  <a:lnTo>
                    <a:pt x="2086" y="4"/>
                  </a:lnTo>
                  <a:lnTo>
                    <a:pt x="2088" y="4"/>
                  </a:lnTo>
                  <a:lnTo>
                    <a:pt x="2088" y="4"/>
                  </a:lnTo>
                  <a:lnTo>
                    <a:pt x="2092" y="4"/>
                  </a:lnTo>
                  <a:lnTo>
                    <a:pt x="2092" y="4"/>
                  </a:lnTo>
                  <a:lnTo>
                    <a:pt x="2096" y="4"/>
                  </a:lnTo>
                  <a:lnTo>
                    <a:pt x="2096" y="4"/>
                  </a:lnTo>
                  <a:lnTo>
                    <a:pt x="2098" y="4"/>
                  </a:lnTo>
                  <a:lnTo>
                    <a:pt x="2098" y="4"/>
                  </a:lnTo>
                  <a:lnTo>
                    <a:pt x="2106" y="4"/>
                  </a:lnTo>
                  <a:lnTo>
                    <a:pt x="2106" y="4"/>
                  </a:lnTo>
                  <a:lnTo>
                    <a:pt x="2108" y="4"/>
                  </a:lnTo>
                  <a:lnTo>
                    <a:pt x="2108" y="4"/>
                  </a:lnTo>
                  <a:lnTo>
                    <a:pt x="2114" y="4"/>
                  </a:lnTo>
                  <a:lnTo>
                    <a:pt x="2114" y="4"/>
                  </a:lnTo>
                  <a:lnTo>
                    <a:pt x="2116" y="4"/>
                  </a:lnTo>
                  <a:lnTo>
                    <a:pt x="2116" y="4"/>
                  </a:lnTo>
                  <a:lnTo>
                    <a:pt x="2118" y="4"/>
                  </a:lnTo>
                  <a:lnTo>
                    <a:pt x="2118" y="4"/>
                  </a:lnTo>
                  <a:lnTo>
                    <a:pt x="2124" y="4"/>
                  </a:lnTo>
                  <a:lnTo>
                    <a:pt x="2124" y="4"/>
                  </a:lnTo>
                  <a:lnTo>
                    <a:pt x="2132" y="4"/>
                  </a:lnTo>
                  <a:lnTo>
                    <a:pt x="2132" y="4"/>
                  </a:lnTo>
                  <a:lnTo>
                    <a:pt x="2134" y="4"/>
                  </a:lnTo>
                  <a:lnTo>
                    <a:pt x="2134" y="4"/>
                  </a:lnTo>
                  <a:lnTo>
                    <a:pt x="2134" y="4"/>
                  </a:lnTo>
                  <a:lnTo>
                    <a:pt x="2134" y="4"/>
                  </a:lnTo>
                  <a:lnTo>
                    <a:pt x="2134" y="4"/>
                  </a:lnTo>
                  <a:lnTo>
                    <a:pt x="2134" y="4"/>
                  </a:lnTo>
                  <a:lnTo>
                    <a:pt x="2136" y="4"/>
                  </a:lnTo>
                  <a:lnTo>
                    <a:pt x="2136" y="4"/>
                  </a:lnTo>
                  <a:lnTo>
                    <a:pt x="2136" y="4"/>
                  </a:lnTo>
                  <a:lnTo>
                    <a:pt x="2136" y="4"/>
                  </a:lnTo>
                  <a:lnTo>
                    <a:pt x="2138" y="4"/>
                  </a:lnTo>
                  <a:lnTo>
                    <a:pt x="2138" y="4"/>
                  </a:lnTo>
                  <a:lnTo>
                    <a:pt x="2144" y="4"/>
                  </a:lnTo>
                  <a:lnTo>
                    <a:pt x="2144" y="4"/>
                  </a:lnTo>
                  <a:lnTo>
                    <a:pt x="2146" y="4"/>
                  </a:lnTo>
                  <a:lnTo>
                    <a:pt x="2146" y="4"/>
                  </a:lnTo>
                  <a:lnTo>
                    <a:pt x="2150" y="4"/>
                  </a:lnTo>
                  <a:lnTo>
                    <a:pt x="2150" y="4"/>
                  </a:lnTo>
                  <a:lnTo>
                    <a:pt x="2154" y="4"/>
                  </a:lnTo>
                  <a:lnTo>
                    <a:pt x="2154" y="4"/>
                  </a:lnTo>
                  <a:lnTo>
                    <a:pt x="2156" y="4"/>
                  </a:lnTo>
                  <a:lnTo>
                    <a:pt x="2156" y="4"/>
                  </a:lnTo>
                  <a:lnTo>
                    <a:pt x="2160" y="4"/>
                  </a:lnTo>
                  <a:lnTo>
                    <a:pt x="2160" y="4"/>
                  </a:lnTo>
                  <a:lnTo>
                    <a:pt x="2164" y="4"/>
                  </a:lnTo>
                  <a:lnTo>
                    <a:pt x="2164" y="4"/>
                  </a:lnTo>
                  <a:lnTo>
                    <a:pt x="2168" y="4"/>
                  </a:lnTo>
                  <a:lnTo>
                    <a:pt x="2168" y="4"/>
                  </a:lnTo>
                  <a:lnTo>
                    <a:pt x="2168" y="4"/>
                  </a:lnTo>
                  <a:lnTo>
                    <a:pt x="2168" y="4"/>
                  </a:lnTo>
                  <a:lnTo>
                    <a:pt x="2172" y="4"/>
                  </a:lnTo>
                  <a:lnTo>
                    <a:pt x="2172" y="4"/>
                  </a:lnTo>
                  <a:lnTo>
                    <a:pt x="2178" y="4"/>
                  </a:lnTo>
                  <a:lnTo>
                    <a:pt x="2178" y="4"/>
                  </a:lnTo>
                  <a:lnTo>
                    <a:pt x="2182" y="4"/>
                  </a:lnTo>
                  <a:lnTo>
                    <a:pt x="2182" y="4"/>
                  </a:lnTo>
                  <a:lnTo>
                    <a:pt x="2184" y="4"/>
                  </a:lnTo>
                  <a:lnTo>
                    <a:pt x="2184" y="4"/>
                  </a:lnTo>
                  <a:lnTo>
                    <a:pt x="2184" y="4"/>
                  </a:lnTo>
                  <a:lnTo>
                    <a:pt x="2184" y="4"/>
                  </a:lnTo>
                  <a:lnTo>
                    <a:pt x="2186" y="4"/>
                  </a:lnTo>
                  <a:lnTo>
                    <a:pt x="2186" y="4"/>
                  </a:lnTo>
                  <a:lnTo>
                    <a:pt x="2186" y="4"/>
                  </a:lnTo>
                  <a:lnTo>
                    <a:pt x="2186" y="4"/>
                  </a:lnTo>
                  <a:lnTo>
                    <a:pt x="2186" y="4"/>
                  </a:lnTo>
                  <a:lnTo>
                    <a:pt x="2186" y="4"/>
                  </a:lnTo>
                  <a:lnTo>
                    <a:pt x="2188" y="4"/>
                  </a:lnTo>
                  <a:lnTo>
                    <a:pt x="2188" y="4"/>
                  </a:lnTo>
                  <a:lnTo>
                    <a:pt x="2190" y="2"/>
                  </a:lnTo>
                  <a:lnTo>
                    <a:pt x="2190" y="2"/>
                  </a:lnTo>
                  <a:lnTo>
                    <a:pt x="2196" y="2"/>
                  </a:lnTo>
                  <a:lnTo>
                    <a:pt x="2196" y="2"/>
                  </a:lnTo>
                  <a:lnTo>
                    <a:pt x="2202" y="4"/>
                  </a:lnTo>
                  <a:lnTo>
                    <a:pt x="2202" y="4"/>
                  </a:lnTo>
                  <a:lnTo>
                    <a:pt x="2202" y="4"/>
                  </a:lnTo>
                  <a:lnTo>
                    <a:pt x="2202" y="4"/>
                  </a:lnTo>
                  <a:lnTo>
                    <a:pt x="2206" y="4"/>
                  </a:lnTo>
                  <a:lnTo>
                    <a:pt x="2206" y="4"/>
                  </a:lnTo>
                  <a:lnTo>
                    <a:pt x="2210" y="4"/>
                  </a:lnTo>
                  <a:lnTo>
                    <a:pt x="2210" y="4"/>
                  </a:lnTo>
                  <a:lnTo>
                    <a:pt x="2216" y="2"/>
                  </a:lnTo>
                  <a:lnTo>
                    <a:pt x="2216" y="2"/>
                  </a:lnTo>
                  <a:lnTo>
                    <a:pt x="2224" y="4"/>
                  </a:lnTo>
                  <a:lnTo>
                    <a:pt x="2224" y="4"/>
                  </a:lnTo>
                  <a:lnTo>
                    <a:pt x="2226" y="2"/>
                  </a:lnTo>
                  <a:lnTo>
                    <a:pt x="2230" y="4"/>
                  </a:lnTo>
                  <a:lnTo>
                    <a:pt x="2230" y="4"/>
                  </a:lnTo>
                  <a:lnTo>
                    <a:pt x="2232" y="2"/>
                  </a:lnTo>
                  <a:lnTo>
                    <a:pt x="2232" y="2"/>
                  </a:lnTo>
                  <a:lnTo>
                    <a:pt x="2234" y="2"/>
                  </a:lnTo>
                  <a:lnTo>
                    <a:pt x="2234" y="2"/>
                  </a:lnTo>
                  <a:lnTo>
                    <a:pt x="2236" y="2"/>
                  </a:lnTo>
                  <a:lnTo>
                    <a:pt x="2236" y="2"/>
                  </a:lnTo>
                  <a:lnTo>
                    <a:pt x="2240" y="2"/>
                  </a:lnTo>
                  <a:lnTo>
                    <a:pt x="2240" y="2"/>
                  </a:lnTo>
                  <a:lnTo>
                    <a:pt x="2248" y="4"/>
                  </a:lnTo>
                  <a:lnTo>
                    <a:pt x="2248" y="4"/>
                  </a:lnTo>
                  <a:lnTo>
                    <a:pt x="2252" y="2"/>
                  </a:lnTo>
                  <a:lnTo>
                    <a:pt x="2252" y="2"/>
                  </a:lnTo>
                  <a:lnTo>
                    <a:pt x="2256" y="4"/>
                  </a:lnTo>
                  <a:lnTo>
                    <a:pt x="2256" y="4"/>
                  </a:lnTo>
                  <a:lnTo>
                    <a:pt x="2256" y="4"/>
                  </a:lnTo>
                  <a:lnTo>
                    <a:pt x="2256" y="4"/>
                  </a:lnTo>
                  <a:lnTo>
                    <a:pt x="2256" y="4"/>
                  </a:lnTo>
                  <a:lnTo>
                    <a:pt x="2256" y="4"/>
                  </a:lnTo>
                  <a:lnTo>
                    <a:pt x="2258" y="4"/>
                  </a:lnTo>
                  <a:lnTo>
                    <a:pt x="2258" y="4"/>
                  </a:lnTo>
                  <a:lnTo>
                    <a:pt x="2258" y="4"/>
                  </a:lnTo>
                  <a:lnTo>
                    <a:pt x="2258" y="4"/>
                  </a:lnTo>
                  <a:lnTo>
                    <a:pt x="2262" y="2"/>
                  </a:lnTo>
                  <a:lnTo>
                    <a:pt x="2262" y="2"/>
                  </a:lnTo>
                  <a:lnTo>
                    <a:pt x="2266" y="4"/>
                  </a:lnTo>
                  <a:lnTo>
                    <a:pt x="2266" y="4"/>
                  </a:lnTo>
                  <a:lnTo>
                    <a:pt x="2270" y="4"/>
                  </a:lnTo>
                  <a:lnTo>
                    <a:pt x="2270" y="4"/>
                  </a:lnTo>
                  <a:lnTo>
                    <a:pt x="2270" y="4"/>
                  </a:lnTo>
                  <a:lnTo>
                    <a:pt x="2270" y="4"/>
                  </a:lnTo>
                  <a:lnTo>
                    <a:pt x="2274" y="4"/>
                  </a:lnTo>
                  <a:lnTo>
                    <a:pt x="2274" y="4"/>
                  </a:lnTo>
                  <a:lnTo>
                    <a:pt x="2274" y="4"/>
                  </a:lnTo>
                  <a:lnTo>
                    <a:pt x="2274" y="4"/>
                  </a:lnTo>
                  <a:lnTo>
                    <a:pt x="2282" y="4"/>
                  </a:lnTo>
                  <a:lnTo>
                    <a:pt x="2282" y="4"/>
                  </a:lnTo>
                  <a:lnTo>
                    <a:pt x="2286" y="4"/>
                  </a:lnTo>
                  <a:lnTo>
                    <a:pt x="2286" y="4"/>
                  </a:lnTo>
                  <a:lnTo>
                    <a:pt x="2288" y="4"/>
                  </a:lnTo>
                  <a:lnTo>
                    <a:pt x="2288" y="4"/>
                  </a:lnTo>
                  <a:lnTo>
                    <a:pt x="2288" y="4"/>
                  </a:lnTo>
                  <a:lnTo>
                    <a:pt x="2288" y="4"/>
                  </a:lnTo>
                  <a:lnTo>
                    <a:pt x="2290" y="4"/>
                  </a:lnTo>
                  <a:lnTo>
                    <a:pt x="2290" y="4"/>
                  </a:lnTo>
                  <a:lnTo>
                    <a:pt x="2292" y="2"/>
                  </a:lnTo>
                  <a:lnTo>
                    <a:pt x="2296" y="2"/>
                  </a:lnTo>
                  <a:lnTo>
                    <a:pt x="2296" y="2"/>
                  </a:lnTo>
                  <a:lnTo>
                    <a:pt x="2298" y="2"/>
                  </a:lnTo>
                  <a:lnTo>
                    <a:pt x="2298" y="2"/>
                  </a:lnTo>
                  <a:lnTo>
                    <a:pt x="2304" y="2"/>
                  </a:lnTo>
                  <a:lnTo>
                    <a:pt x="2304" y="2"/>
                  </a:lnTo>
                  <a:lnTo>
                    <a:pt x="2306" y="2"/>
                  </a:lnTo>
                  <a:lnTo>
                    <a:pt x="2306" y="2"/>
                  </a:lnTo>
                  <a:lnTo>
                    <a:pt x="2310" y="2"/>
                  </a:lnTo>
                  <a:lnTo>
                    <a:pt x="2310" y="2"/>
                  </a:lnTo>
                  <a:lnTo>
                    <a:pt x="2310" y="2"/>
                  </a:lnTo>
                  <a:lnTo>
                    <a:pt x="2310" y="2"/>
                  </a:lnTo>
                  <a:lnTo>
                    <a:pt x="2316" y="2"/>
                  </a:lnTo>
                  <a:lnTo>
                    <a:pt x="2316" y="2"/>
                  </a:lnTo>
                  <a:lnTo>
                    <a:pt x="2318" y="2"/>
                  </a:lnTo>
                  <a:lnTo>
                    <a:pt x="2318" y="2"/>
                  </a:lnTo>
                  <a:lnTo>
                    <a:pt x="2322" y="2"/>
                  </a:lnTo>
                  <a:lnTo>
                    <a:pt x="2322" y="2"/>
                  </a:lnTo>
                  <a:lnTo>
                    <a:pt x="2328" y="2"/>
                  </a:lnTo>
                  <a:lnTo>
                    <a:pt x="2328" y="2"/>
                  </a:lnTo>
                  <a:lnTo>
                    <a:pt x="2330" y="2"/>
                  </a:lnTo>
                  <a:lnTo>
                    <a:pt x="2330" y="2"/>
                  </a:lnTo>
                  <a:lnTo>
                    <a:pt x="2334" y="4"/>
                  </a:lnTo>
                  <a:lnTo>
                    <a:pt x="2334" y="4"/>
                  </a:lnTo>
                  <a:lnTo>
                    <a:pt x="2338" y="2"/>
                  </a:lnTo>
                  <a:lnTo>
                    <a:pt x="2338" y="2"/>
                  </a:lnTo>
                  <a:lnTo>
                    <a:pt x="2344" y="2"/>
                  </a:lnTo>
                  <a:lnTo>
                    <a:pt x="2344" y="2"/>
                  </a:lnTo>
                  <a:lnTo>
                    <a:pt x="2348" y="2"/>
                  </a:lnTo>
                  <a:lnTo>
                    <a:pt x="2348" y="2"/>
                  </a:lnTo>
                  <a:lnTo>
                    <a:pt x="2348" y="2"/>
                  </a:lnTo>
                  <a:lnTo>
                    <a:pt x="2348" y="2"/>
                  </a:lnTo>
                  <a:lnTo>
                    <a:pt x="2350" y="2"/>
                  </a:lnTo>
                  <a:lnTo>
                    <a:pt x="2350" y="2"/>
                  </a:lnTo>
                  <a:lnTo>
                    <a:pt x="2350" y="2"/>
                  </a:lnTo>
                  <a:lnTo>
                    <a:pt x="2350" y="2"/>
                  </a:lnTo>
                  <a:lnTo>
                    <a:pt x="2352" y="2"/>
                  </a:lnTo>
                  <a:lnTo>
                    <a:pt x="2352" y="2"/>
                  </a:lnTo>
                  <a:lnTo>
                    <a:pt x="2352" y="2"/>
                  </a:lnTo>
                  <a:lnTo>
                    <a:pt x="2352" y="2"/>
                  </a:lnTo>
                  <a:lnTo>
                    <a:pt x="2354" y="2"/>
                  </a:lnTo>
                  <a:lnTo>
                    <a:pt x="2354" y="2"/>
                  </a:lnTo>
                  <a:lnTo>
                    <a:pt x="2354" y="2"/>
                  </a:lnTo>
                  <a:lnTo>
                    <a:pt x="2354" y="2"/>
                  </a:lnTo>
                  <a:lnTo>
                    <a:pt x="2364" y="2"/>
                  </a:lnTo>
                  <a:lnTo>
                    <a:pt x="2364" y="2"/>
                  </a:lnTo>
                  <a:lnTo>
                    <a:pt x="2366" y="4"/>
                  </a:lnTo>
                  <a:lnTo>
                    <a:pt x="2366" y="4"/>
                  </a:lnTo>
                  <a:lnTo>
                    <a:pt x="2368" y="4"/>
                  </a:lnTo>
                  <a:lnTo>
                    <a:pt x="2368" y="4"/>
                  </a:lnTo>
                  <a:lnTo>
                    <a:pt x="2370" y="4"/>
                  </a:lnTo>
                  <a:lnTo>
                    <a:pt x="2370" y="4"/>
                  </a:lnTo>
                  <a:lnTo>
                    <a:pt x="2374" y="2"/>
                  </a:lnTo>
                  <a:lnTo>
                    <a:pt x="2374" y="2"/>
                  </a:lnTo>
                  <a:lnTo>
                    <a:pt x="2378" y="2"/>
                  </a:lnTo>
                  <a:lnTo>
                    <a:pt x="2378" y="2"/>
                  </a:lnTo>
                  <a:lnTo>
                    <a:pt x="2380" y="2"/>
                  </a:lnTo>
                  <a:lnTo>
                    <a:pt x="2384" y="2"/>
                  </a:lnTo>
                  <a:lnTo>
                    <a:pt x="2384" y="2"/>
                  </a:lnTo>
                  <a:lnTo>
                    <a:pt x="2388" y="2"/>
                  </a:lnTo>
                  <a:lnTo>
                    <a:pt x="2390" y="2"/>
                  </a:lnTo>
                  <a:lnTo>
                    <a:pt x="2390" y="2"/>
                  </a:lnTo>
                  <a:lnTo>
                    <a:pt x="2398" y="2"/>
                  </a:lnTo>
                  <a:lnTo>
                    <a:pt x="2398" y="2"/>
                  </a:lnTo>
                  <a:lnTo>
                    <a:pt x="2402" y="2"/>
                  </a:lnTo>
                  <a:lnTo>
                    <a:pt x="2402" y="2"/>
                  </a:lnTo>
                  <a:lnTo>
                    <a:pt x="2404" y="2"/>
                  </a:lnTo>
                  <a:lnTo>
                    <a:pt x="2404" y="2"/>
                  </a:lnTo>
                  <a:lnTo>
                    <a:pt x="2406" y="2"/>
                  </a:lnTo>
                  <a:lnTo>
                    <a:pt x="2406" y="2"/>
                  </a:lnTo>
                  <a:lnTo>
                    <a:pt x="2410" y="2"/>
                  </a:lnTo>
                  <a:lnTo>
                    <a:pt x="2410" y="2"/>
                  </a:lnTo>
                  <a:lnTo>
                    <a:pt x="2414" y="4"/>
                  </a:lnTo>
                  <a:lnTo>
                    <a:pt x="2414" y="4"/>
                  </a:lnTo>
                  <a:lnTo>
                    <a:pt x="2414" y="6"/>
                  </a:lnTo>
                  <a:lnTo>
                    <a:pt x="2414" y="6"/>
                  </a:lnTo>
                  <a:lnTo>
                    <a:pt x="2418" y="4"/>
                  </a:lnTo>
                  <a:lnTo>
                    <a:pt x="2418" y="4"/>
                  </a:lnTo>
                  <a:lnTo>
                    <a:pt x="2420" y="6"/>
                  </a:lnTo>
                  <a:lnTo>
                    <a:pt x="2420" y="6"/>
                  </a:lnTo>
                  <a:lnTo>
                    <a:pt x="2420" y="6"/>
                  </a:lnTo>
                  <a:lnTo>
                    <a:pt x="2420" y="6"/>
                  </a:lnTo>
                  <a:lnTo>
                    <a:pt x="2422" y="6"/>
                  </a:lnTo>
                  <a:lnTo>
                    <a:pt x="2422" y="6"/>
                  </a:lnTo>
                  <a:lnTo>
                    <a:pt x="2428" y="6"/>
                  </a:lnTo>
                  <a:lnTo>
                    <a:pt x="2434" y="6"/>
                  </a:lnTo>
                  <a:lnTo>
                    <a:pt x="2434" y="6"/>
                  </a:lnTo>
                  <a:lnTo>
                    <a:pt x="2436" y="6"/>
                  </a:lnTo>
                  <a:lnTo>
                    <a:pt x="2436" y="6"/>
                  </a:lnTo>
                  <a:lnTo>
                    <a:pt x="2442" y="4"/>
                  </a:lnTo>
                  <a:lnTo>
                    <a:pt x="2442" y="4"/>
                  </a:lnTo>
                  <a:lnTo>
                    <a:pt x="2446" y="4"/>
                  </a:lnTo>
                  <a:lnTo>
                    <a:pt x="2446" y="4"/>
                  </a:lnTo>
                  <a:lnTo>
                    <a:pt x="2446" y="4"/>
                  </a:lnTo>
                  <a:lnTo>
                    <a:pt x="2446" y="4"/>
                  </a:lnTo>
                  <a:lnTo>
                    <a:pt x="2448" y="4"/>
                  </a:lnTo>
                  <a:lnTo>
                    <a:pt x="2448" y="4"/>
                  </a:lnTo>
                  <a:lnTo>
                    <a:pt x="2448" y="4"/>
                  </a:lnTo>
                  <a:lnTo>
                    <a:pt x="2448" y="4"/>
                  </a:lnTo>
                  <a:lnTo>
                    <a:pt x="2450" y="4"/>
                  </a:lnTo>
                  <a:lnTo>
                    <a:pt x="2450" y="4"/>
                  </a:lnTo>
                  <a:lnTo>
                    <a:pt x="2452" y="4"/>
                  </a:lnTo>
                  <a:lnTo>
                    <a:pt x="2452" y="4"/>
                  </a:lnTo>
                  <a:lnTo>
                    <a:pt x="2460" y="4"/>
                  </a:lnTo>
                  <a:lnTo>
                    <a:pt x="2460" y="4"/>
                  </a:lnTo>
                  <a:lnTo>
                    <a:pt x="2462" y="6"/>
                  </a:lnTo>
                  <a:lnTo>
                    <a:pt x="2462" y="6"/>
                  </a:lnTo>
                  <a:lnTo>
                    <a:pt x="2462" y="6"/>
                  </a:lnTo>
                  <a:lnTo>
                    <a:pt x="2464" y="8"/>
                  </a:lnTo>
                  <a:lnTo>
                    <a:pt x="2464" y="8"/>
                  </a:lnTo>
                  <a:lnTo>
                    <a:pt x="2468" y="6"/>
                  </a:lnTo>
                  <a:lnTo>
                    <a:pt x="2474" y="4"/>
                  </a:lnTo>
                  <a:lnTo>
                    <a:pt x="2474" y="4"/>
                  </a:lnTo>
                  <a:lnTo>
                    <a:pt x="2476" y="6"/>
                  </a:lnTo>
                  <a:lnTo>
                    <a:pt x="2476" y="6"/>
                  </a:lnTo>
                  <a:lnTo>
                    <a:pt x="2478" y="6"/>
                  </a:lnTo>
                  <a:lnTo>
                    <a:pt x="2478" y="6"/>
                  </a:lnTo>
                  <a:lnTo>
                    <a:pt x="2484" y="6"/>
                  </a:lnTo>
                  <a:lnTo>
                    <a:pt x="2484" y="6"/>
                  </a:lnTo>
                  <a:lnTo>
                    <a:pt x="2486" y="6"/>
                  </a:lnTo>
                  <a:lnTo>
                    <a:pt x="2486" y="6"/>
                  </a:lnTo>
                  <a:lnTo>
                    <a:pt x="2492" y="6"/>
                  </a:lnTo>
                  <a:lnTo>
                    <a:pt x="2492" y="6"/>
                  </a:lnTo>
                  <a:lnTo>
                    <a:pt x="2498" y="6"/>
                  </a:lnTo>
                  <a:lnTo>
                    <a:pt x="2498" y="6"/>
                  </a:lnTo>
                  <a:lnTo>
                    <a:pt x="2498" y="6"/>
                  </a:lnTo>
                  <a:lnTo>
                    <a:pt x="2498" y="6"/>
                  </a:lnTo>
                  <a:lnTo>
                    <a:pt x="2498" y="6"/>
                  </a:lnTo>
                  <a:lnTo>
                    <a:pt x="2498" y="6"/>
                  </a:lnTo>
                  <a:lnTo>
                    <a:pt x="2498" y="6"/>
                  </a:lnTo>
                  <a:lnTo>
                    <a:pt x="2498" y="6"/>
                  </a:lnTo>
                  <a:lnTo>
                    <a:pt x="2498" y="6"/>
                  </a:lnTo>
                  <a:lnTo>
                    <a:pt x="2498" y="6"/>
                  </a:lnTo>
                  <a:lnTo>
                    <a:pt x="2502" y="6"/>
                  </a:lnTo>
                  <a:lnTo>
                    <a:pt x="2502" y="6"/>
                  </a:lnTo>
                  <a:lnTo>
                    <a:pt x="2504" y="6"/>
                  </a:lnTo>
                  <a:lnTo>
                    <a:pt x="2504" y="6"/>
                  </a:lnTo>
                  <a:lnTo>
                    <a:pt x="2506" y="6"/>
                  </a:lnTo>
                  <a:lnTo>
                    <a:pt x="2506" y="6"/>
                  </a:lnTo>
                  <a:lnTo>
                    <a:pt x="2506" y="6"/>
                  </a:lnTo>
                  <a:lnTo>
                    <a:pt x="2506" y="6"/>
                  </a:lnTo>
                  <a:lnTo>
                    <a:pt x="2506" y="4"/>
                  </a:lnTo>
                  <a:lnTo>
                    <a:pt x="2506" y="4"/>
                  </a:lnTo>
                  <a:lnTo>
                    <a:pt x="2518" y="4"/>
                  </a:lnTo>
                  <a:lnTo>
                    <a:pt x="2518" y="4"/>
                  </a:lnTo>
                  <a:lnTo>
                    <a:pt x="2522" y="6"/>
                  </a:lnTo>
                  <a:lnTo>
                    <a:pt x="2522" y="6"/>
                  </a:lnTo>
                  <a:lnTo>
                    <a:pt x="2524" y="6"/>
                  </a:lnTo>
                  <a:lnTo>
                    <a:pt x="2524" y="6"/>
                  </a:lnTo>
                  <a:lnTo>
                    <a:pt x="2526" y="4"/>
                  </a:lnTo>
                  <a:lnTo>
                    <a:pt x="2526" y="4"/>
                  </a:lnTo>
                  <a:lnTo>
                    <a:pt x="2526" y="4"/>
                  </a:lnTo>
                  <a:lnTo>
                    <a:pt x="2526" y="4"/>
                  </a:lnTo>
                  <a:lnTo>
                    <a:pt x="2526" y="4"/>
                  </a:lnTo>
                  <a:lnTo>
                    <a:pt x="2526" y="4"/>
                  </a:lnTo>
                  <a:lnTo>
                    <a:pt x="2528" y="4"/>
                  </a:lnTo>
                  <a:lnTo>
                    <a:pt x="2528" y="4"/>
                  </a:lnTo>
                  <a:lnTo>
                    <a:pt x="2536" y="4"/>
                  </a:lnTo>
                  <a:lnTo>
                    <a:pt x="2536" y="4"/>
                  </a:lnTo>
                  <a:lnTo>
                    <a:pt x="2538" y="4"/>
                  </a:lnTo>
                  <a:lnTo>
                    <a:pt x="2538" y="4"/>
                  </a:lnTo>
                  <a:lnTo>
                    <a:pt x="2540" y="4"/>
                  </a:lnTo>
                  <a:lnTo>
                    <a:pt x="2540" y="4"/>
                  </a:lnTo>
                  <a:lnTo>
                    <a:pt x="2540" y="4"/>
                  </a:lnTo>
                  <a:lnTo>
                    <a:pt x="2540" y="4"/>
                  </a:lnTo>
                  <a:lnTo>
                    <a:pt x="2542" y="4"/>
                  </a:lnTo>
                  <a:lnTo>
                    <a:pt x="2542" y="4"/>
                  </a:lnTo>
                  <a:lnTo>
                    <a:pt x="2542" y="4"/>
                  </a:lnTo>
                  <a:lnTo>
                    <a:pt x="2542" y="4"/>
                  </a:lnTo>
                  <a:lnTo>
                    <a:pt x="2546" y="4"/>
                  </a:lnTo>
                  <a:lnTo>
                    <a:pt x="2546" y="4"/>
                  </a:lnTo>
                  <a:lnTo>
                    <a:pt x="2546" y="4"/>
                  </a:lnTo>
                  <a:lnTo>
                    <a:pt x="2546" y="4"/>
                  </a:lnTo>
                  <a:lnTo>
                    <a:pt x="2552" y="6"/>
                  </a:lnTo>
                  <a:lnTo>
                    <a:pt x="2552" y="6"/>
                  </a:lnTo>
                  <a:lnTo>
                    <a:pt x="2554" y="6"/>
                  </a:lnTo>
                  <a:lnTo>
                    <a:pt x="2554" y="6"/>
                  </a:lnTo>
                  <a:lnTo>
                    <a:pt x="2554" y="6"/>
                  </a:lnTo>
                  <a:lnTo>
                    <a:pt x="2554" y="6"/>
                  </a:lnTo>
                  <a:lnTo>
                    <a:pt x="2556" y="6"/>
                  </a:lnTo>
                  <a:lnTo>
                    <a:pt x="2556" y="6"/>
                  </a:lnTo>
                  <a:lnTo>
                    <a:pt x="2556" y="6"/>
                  </a:lnTo>
                  <a:lnTo>
                    <a:pt x="2556" y="6"/>
                  </a:lnTo>
                  <a:lnTo>
                    <a:pt x="2560" y="6"/>
                  </a:lnTo>
                  <a:lnTo>
                    <a:pt x="2560" y="6"/>
                  </a:lnTo>
                  <a:lnTo>
                    <a:pt x="2562" y="6"/>
                  </a:lnTo>
                  <a:lnTo>
                    <a:pt x="2562" y="6"/>
                  </a:lnTo>
                  <a:lnTo>
                    <a:pt x="2564" y="6"/>
                  </a:lnTo>
                  <a:lnTo>
                    <a:pt x="2564" y="6"/>
                  </a:lnTo>
                  <a:lnTo>
                    <a:pt x="2564" y="6"/>
                  </a:lnTo>
                  <a:lnTo>
                    <a:pt x="2564" y="6"/>
                  </a:lnTo>
                  <a:lnTo>
                    <a:pt x="2564" y="6"/>
                  </a:lnTo>
                  <a:lnTo>
                    <a:pt x="2564" y="6"/>
                  </a:lnTo>
                  <a:lnTo>
                    <a:pt x="2564" y="6"/>
                  </a:lnTo>
                  <a:lnTo>
                    <a:pt x="2564" y="6"/>
                  </a:lnTo>
                  <a:lnTo>
                    <a:pt x="2570" y="4"/>
                  </a:lnTo>
                  <a:lnTo>
                    <a:pt x="2570" y="4"/>
                  </a:lnTo>
                  <a:lnTo>
                    <a:pt x="2574" y="4"/>
                  </a:lnTo>
                  <a:lnTo>
                    <a:pt x="2574" y="4"/>
                  </a:lnTo>
                  <a:lnTo>
                    <a:pt x="2576" y="4"/>
                  </a:lnTo>
                  <a:lnTo>
                    <a:pt x="2576" y="4"/>
                  </a:lnTo>
                  <a:lnTo>
                    <a:pt x="2576" y="4"/>
                  </a:lnTo>
                  <a:lnTo>
                    <a:pt x="2576" y="4"/>
                  </a:lnTo>
                  <a:lnTo>
                    <a:pt x="2576" y="4"/>
                  </a:lnTo>
                  <a:lnTo>
                    <a:pt x="2576" y="4"/>
                  </a:lnTo>
                  <a:lnTo>
                    <a:pt x="2576" y="4"/>
                  </a:lnTo>
                  <a:lnTo>
                    <a:pt x="2576" y="4"/>
                  </a:lnTo>
                  <a:lnTo>
                    <a:pt x="2578" y="4"/>
                  </a:lnTo>
                  <a:lnTo>
                    <a:pt x="2578" y="4"/>
                  </a:lnTo>
                  <a:lnTo>
                    <a:pt x="2580" y="4"/>
                  </a:lnTo>
                  <a:lnTo>
                    <a:pt x="2580" y="4"/>
                  </a:lnTo>
                  <a:lnTo>
                    <a:pt x="2580" y="6"/>
                  </a:lnTo>
                  <a:lnTo>
                    <a:pt x="2580" y="6"/>
                  </a:lnTo>
                  <a:lnTo>
                    <a:pt x="2584" y="6"/>
                  </a:lnTo>
                  <a:lnTo>
                    <a:pt x="2584" y="6"/>
                  </a:lnTo>
                  <a:lnTo>
                    <a:pt x="2590" y="6"/>
                  </a:lnTo>
                  <a:lnTo>
                    <a:pt x="2590" y="6"/>
                  </a:lnTo>
                  <a:lnTo>
                    <a:pt x="2592" y="6"/>
                  </a:lnTo>
                  <a:lnTo>
                    <a:pt x="2592" y="6"/>
                  </a:lnTo>
                  <a:lnTo>
                    <a:pt x="2592" y="6"/>
                  </a:lnTo>
                  <a:lnTo>
                    <a:pt x="2592" y="6"/>
                  </a:lnTo>
                  <a:lnTo>
                    <a:pt x="2594" y="6"/>
                  </a:lnTo>
                  <a:lnTo>
                    <a:pt x="2594" y="6"/>
                  </a:lnTo>
                  <a:lnTo>
                    <a:pt x="2596" y="6"/>
                  </a:lnTo>
                  <a:lnTo>
                    <a:pt x="2596" y="6"/>
                  </a:lnTo>
                  <a:lnTo>
                    <a:pt x="2600" y="6"/>
                  </a:lnTo>
                  <a:lnTo>
                    <a:pt x="2600" y="6"/>
                  </a:lnTo>
                  <a:lnTo>
                    <a:pt x="2608" y="6"/>
                  </a:lnTo>
                  <a:lnTo>
                    <a:pt x="2608" y="6"/>
                  </a:lnTo>
                  <a:lnTo>
                    <a:pt x="2612" y="6"/>
                  </a:lnTo>
                  <a:lnTo>
                    <a:pt x="2612" y="6"/>
                  </a:lnTo>
                  <a:lnTo>
                    <a:pt x="2614" y="6"/>
                  </a:lnTo>
                  <a:lnTo>
                    <a:pt x="2614" y="6"/>
                  </a:lnTo>
                  <a:lnTo>
                    <a:pt x="2614" y="6"/>
                  </a:lnTo>
                  <a:lnTo>
                    <a:pt x="2614" y="6"/>
                  </a:lnTo>
                  <a:lnTo>
                    <a:pt x="2618" y="8"/>
                  </a:lnTo>
                  <a:lnTo>
                    <a:pt x="2618" y="8"/>
                  </a:lnTo>
                  <a:lnTo>
                    <a:pt x="2620" y="8"/>
                  </a:lnTo>
                  <a:lnTo>
                    <a:pt x="2620" y="8"/>
                  </a:lnTo>
                  <a:lnTo>
                    <a:pt x="2626" y="6"/>
                  </a:lnTo>
                  <a:lnTo>
                    <a:pt x="2626" y="6"/>
                  </a:lnTo>
                  <a:lnTo>
                    <a:pt x="2628" y="8"/>
                  </a:lnTo>
                  <a:lnTo>
                    <a:pt x="2628" y="8"/>
                  </a:lnTo>
                  <a:lnTo>
                    <a:pt x="2630" y="8"/>
                  </a:lnTo>
                  <a:lnTo>
                    <a:pt x="2630" y="8"/>
                  </a:lnTo>
                  <a:lnTo>
                    <a:pt x="2632" y="10"/>
                  </a:lnTo>
                  <a:lnTo>
                    <a:pt x="2632" y="10"/>
                  </a:lnTo>
                  <a:lnTo>
                    <a:pt x="2632" y="10"/>
                  </a:lnTo>
                  <a:lnTo>
                    <a:pt x="2636" y="12"/>
                  </a:lnTo>
                  <a:lnTo>
                    <a:pt x="2636" y="12"/>
                  </a:lnTo>
                  <a:lnTo>
                    <a:pt x="2636" y="10"/>
                  </a:lnTo>
                  <a:lnTo>
                    <a:pt x="2636" y="10"/>
                  </a:lnTo>
                  <a:lnTo>
                    <a:pt x="2640" y="8"/>
                  </a:lnTo>
                  <a:lnTo>
                    <a:pt x="2640" y="8"/>
                  </a:lnTo>
                  <a:lnTo>
                    <a:pt x="2640" y="8"/>
                  </a:lnTo>
                  <a:lnTo>
                    <a:pt x="2640" y="8"/>
                  </a:lnTo>
                  <a:lnTo>
                    <a:pt x="2642" y="8"/>
                  </a:lnTo>
                  <a:lnTo>
                    <a:pt x="2642" y="8"/>
                  </a:lnTo>
                  <a:lnTo>
                    <a:pt x="2642" y="8"/>
                  </a:lnTo>
                  <a:lnTo>
                    <a:pt x="2642" y="8"/>
                  </a:lnTo>
                  <a:lnTo>
                    <a:pt x="2644" y="6"/>
                  </a:lnTo>
                  <a:lnTo>
                    <a:pt x="2644" y="6"/>
                  </a:lnTo>
                  <a:lnTo>
                    <a:pt x="2646" y="6"/>
                  </a:lnTo>
                  <a:lnTo>
                    <a:pt x="2646" y="6"/>
                  </a:lnTo>
                  <a:lnTo>
                    <a:pt x="2654" y="6"/>
                  </a:lnTo>
                  <a:lnTo>
                    <a:pt x="2654" y="6"/>
                  </a:lnTo>
                  <a:lnTo>
                    <a:pt x="2654" y="6"/>
                  </a:lnTo>
                  <a:lnTo>
                    <a:pt x="2654" y="6"/>
                  </a:lnTo>
                  <a:lnTo>
                    <a:pt x="2656" y="6"/>
                  </a:lnTo>
                  <a:lnTo>
                    <a:pt x="2656" y="6"/>
                  </a:lnTo>
                  <a:lnTo>
                    <a:pt x="2656" y="6"/>
                  </a:lnTo>
                  <a:lnTo>
                    <a:pt x="2656" y="6"/>
                  </a:lnTo>
                  <a:lnTo>
                    <a:pt x="2658" y="6"/>
                  </a:lnTo>
                  <a:lnTo>
                    <a:pt x="2658" y="6"/>
                  </a:lnTo>
                  <a:lnTo>
                    <a:pt x="2658" y="6"/>
                  </a:lnTo>
                  <a:lnTo>
                    <a:pt x="2658" y="6"/>
                  </a:lnTo>
                  <a:lnTo>
                    <a:pt x="2660" y="6"/>
                  </a:lnTo>
                  <a:lnTo>
                    <a:pt x="2660" y="6"/>
                  </a:lnTo>
                  <a:lnTo>
                    <a:pt x="2662" y="6"/>
                  </a:lnTo>
                  <a:lnTo>
                    <a:pt x="2662" y="6"/>
                  </a:lnTo>
                  <a:lnTo>
                    <a:pt x="2664" y="4"/>
                  </a:lnTo>
                  <a:lnTo>
                    <a:pt x="2664" y="4"/>
                  </a:lnTo>
                  <a:lnTo>
                    <a:pt x="2666" y="4"/>
                  </a:lnTo>
                  <a:lnTo>
                    <a:pt x="2666" y="4"/>
                  </a:lnTo>
                  <a:lnTo>
                    <a:pt x="2666" y="4"/>
                  </a:lnTo>
                  <a:lnTo>
                    <a:pt x="2666" y="4"/>
                  </a:lnTo>
                  <a:lnTo>
                    <a:pt x="2666" y="4"/>
                  </a:lnTo>
                  <a:lnTo>
                    <a:pt x="2666" y="4"/>
                  </a:lnTo>
                  <a:lnTo>
                    <a:pt x="2674" y="4"/>
                  </a:lnTo>
                  <a:lnTo>
                    <a:pt x="2674" y="4"/>
                  </a:lnTo>
                  <a:lnTo>
                    <a:pt x="2678" y="4"/>
                  </a:lnTo>
                  <a:lnTo>
                    <a:pt x="2678" y="4"/>
                  </a:lnTo>
                  <a:lnTo>
                    <a:pt x="2682" y="4"/>
                  </a:lnTo>
                  <a:lnTo>
                    <a:pt x="2682" y="4"/>
                  </a:lnTo>
                  <a:lnTo>
                    <a:pt x="2684" y="4"/>
                  </a:lnTo>
                  <a:lnTo>
                    <a:pt x="2684" y="4"/>
                  </a:lnTo>
                  <a:lnTo>
                    <a:pt x="2684" y="4"/>
                  </a:lnTo>
                  <a:lnTo>
                    <a:pt x="2684" y="4"/>
                  </a:lnTo>
                  <a:lnTo>
                    <a:pt x="2684" y="4"/>
                  </a:lnTo>
                  <a:lnTo>
                    <a:pt x="2684" y="4"/>
                  </a:lnTo>
                  <a:lnTo>
                    <a:pt x="2684" y="4"/>
                  </a:lnTo>
                  <a:lnTo>
                    <a:pt x="2684" y="4"/>
                  </a:lnTo>
                  <a:lnTo>
                    <a:pt x="2684" y="4"/>
                  </a:lnTo>
                  <a:lnTo>
                    <a:pt x="2684" y="4"/>
                  </a:lnTo>
                  <a:lnTo>
                    <a:pt x="2690" y="2"/>
                  </a:lnTo>
                  <a:lnTo>
                    <a:pt x="2690" y="2"/>
                  </a:lnTo>
                  <a:lnTo>
                    <a:pt x="2692" y="4"/>
                  </a:lnTo>
                  <a:lnTo>
                    <a:pt x="2692" y="4"/>
                  </a:lnTo>
                  <a:lnTo>
                    <a:pt x="2698" y="4"/>
                  </a:lnTo>
                  <a:lnTo>
                    <a:pt x="2698" y="4"/>
                  </a:lnTo>
                  <a:lnTo>
                    <a:pt x="2704" y="4"/>
                  </a:lnTo>
                  <a:lnTo>
                    <a:pt x="2704" y="4"/>
                  </a:lnTo>
                  <a:lnTo>
                    <a:pt x="2712" y="2"/>
                  </a:lnTo>
                  <a:lnTo>
                    <a:pt x="2712" y="2"/>
                  </a:lnTo>
                  <a:lnTo>
                    <a:pt x="2714" y="4"/>
                  </a:lnTo>
                  <a:lnTo>
                    <a:pt x="2714" y="4"/>
                  </a:lnTo>
                  <a:lnTo>
                    <a:pt x="2718" y="4"/>
                  </a:lnTo>
                  <a:lnTo>
                    <a:pt x="2718" y="4"/>
                  </a:lnTo>
                  <a:lnTo>
                    <a:pt x="2724" y="4"/>
                  </a:lnTo>
                  <a:lnTo>
                    <a:pt x="2724" y="4"/>
                  </a:lnTo>
                  <a:lnTo>
                    <a:pt x="2728" y="4"/>
                  </a:lnTo>
                  <a:lnTo>
                    <a:pt x="2728" y="4"/>
                  </a:lnTo>
                  <a:lnTo>
                    <a:pt x="2732" y="4"/>
                  </a:lnTo>
                  <a:lnTo>
                    <a:pt x="2732" y="4"/>
                  </a:lnTo>
                  <a:lnTo>
                    <a:pt x="2740" y="4"/>
                  </a:lnTo>
                  <a:lnTo>
                    <a:pt x="2740" y="4"/>
                  </a:lnTo>
                  <a:lnTo>
                    <a:pt x="2742" y="4"/>
                  </a:lnTo>
                  <a:lnTo>
                    <a:pt x="2742" y="4"/>
                  </a:lnTo>
                  <a:lnTo>
                    <a:pt x="2748" y="2"/>
                  </a:lnTo>
                  <a:lnTo>
                    <a:pt x="2748" y="2"/>
                  </a:lnTo>
                  <a:lnTo>
                    <a:pt x="2754" y="2"/>
                  </a:lnTo>
                  <a:lnTo>
                    <a:pt x="2754" y="2"/>
                  </a:lnTo>
                  <a:lnTo>
                    <a:pt x="2758" y="4"/>
                  </a:lnTo>
                  <a:lnTo>
                    <a:pt x="2758" y="4"/>
                  </a:lnTo>
                  <a:lnTo>
                    <a:pt x="2766" y="2"/>
                  </a:lnTo>
                  <a:lnTo>
                    <a:pt x="2766" y="2"/>
                  </a:lnTo>
                  <a:lnTo>
                    <a:pt x="2766" y="2"/>
                  </a:lnTo>
                  <a:lnTo>
                    <a:pt x="2766" y="2"/>
                  </a:lnTo>
                  <a:lnTo>
                    <a:pt x="2766" y="2"/>
                  </a:lnTo>
                  <a:lnTo>
                    <a:pt x="2768" y="2"/>
                  </a:lnTo>
                  <a:lnTo>
                    <a:pt x="2768" y="2"/>
                  </a:lnTo>
                  <a:lnTo>
                    <a:pt x="2772" y="4"/>
                  </a:lnTo>
                  <a:lnTo>
                    <a:pt x="2772" y="4"/>
                  </a:lnTo>
                  <a:lnTo>
                    <a:pt x="2774" y="4"/>
                  </a:lnTo>
                  <a:lnTo>
                    <a:pt x="2774" y="4"/>
                  </a:lnTo>
                  <a:lnTo>
                    <a:pt x="2774" y="4"/>
                  </a:lnTo>
                  <a:lnTo>
                    <a:pt x="2774" y="4"/>
                  </a:lnTo>
                  <a:lnTo>
                    <a:pt x="2774" y="4"/>
                  </a:lnTo>
                  <a:lnTo>
                    <a:pt x="2774" y="4"/>
                  </a:lnTo>
                  <a:lnTo>
                    <a:pt x="2776" y="4"/>
                  </a:lnTo>
                  <a:lnTo>
                    <a:pt x="2776" y="4"/>
                  </a:lnTo>
                  <a:lnTo>
                    <a:pt x="2782" y="2"/>
                  </a:lnTo>
                  <a:lnTo>
                    <a:pt x="2782" y="2"/>
                  </a:lnTo>
                  <a:lnTo>
                    <a:pt x="2784" y="4"/>
                  </a:lnTo>
                  <a:lnTo>
                    <a:pt x="2784" y="4"/>
                  </a:lnTo>
                  <a:lnTo>
                    <a:pt x="2784" y="2"/>
                  </a:lnTo>
                  <a:lnTo>
                    <a:pt x="2784" y="2"/>
                  </a:lnTo>
                  <a:lnTo>
                    <a:pt x="2796" y="4"/>
                  </a:lnTo>
                  <a:lnTo>
                    <a:pt x="2796" y="4"/>
                  </a:lnTo>
                  <a:lnTo>
                    <a:pt x="2802" y="4"/>
                  </a:lnTo>
                  <a:lnTo>
                    <a:pt x="2802" y="4"/>
                  </a:lnTo>
                  <a:lnTo>
                    <a:pt x="2806" y="4"/>
                  </a:lnTo>
                  <a:lnTo>
                    <a:pt x="2806" y="4"/>
                  </a:lnTo>
                  <a:lnTo>
                    <a:pt x="2810" y="4"/>
                  </a:lnTo>
                  <a:lnTo>
                    <a:pt x="2810" y="4"/>
                  </a:lnTo>
                  <a:lnTo>
                    <a:pt x="2814" y="4"/>
                  </a:lnTo>
                  <a:lnTo>
                    <a:pt x="2814" y="4"/>
                  </a:lnTo>
                  <a:lnTo>
                    <a:pt x="2818" y="4"/>
                  </a:lnTo>
                  <a:lnTo>
                    <a:pt x="2818" y="4"/>
                  </a:lnTo>
                  <a:lnTo>
                    <a:pt x="2824" y="4"/>
                  </a:lnTo>
                  <a:lnTo>
                    <a:pt x="2824" y="4"/>
                  </a:lnTo>
                  <a:lnTo>
                    <a:pt x="2824" y="4"/>
                  </a:lnTo>
                  <a:lnTo>
                    <a:pt x="2824" y="4"/>
                  </a:lnTo>
                  <a:lnTo>
                    <a:pt x="2826" y="4"/>
                  </a:lnTo>
                  <a:lnTo>
                    <a:pt x="2826" y="4"/>
                  </a:lnTo>
                  <a:lnTo>
                    <a:pt x="2828" y="4"/>
                  </a:lnTo>
                  <a:lnTo>
                    <a:pt x="2828" y="4"/>
                  </a:lnTo>
                  <a:lnTo>
                    <a:pt x="2830" y="4"/>
                  </a:lnTo>
                  <a:lnTo>
                    <a:pt x="2830" y="4"/>
                  </a:lnTo>
                  <a:lnTo>
                    <a:pt x="2838" y="4"/>
                  </a:lnTo>
                  <a:lnTo>
                    <a:pt x="2838" y="4"/>
                  </a:lnTo>
                  <a:lnTo>
                    <a:pt x="2838" y="4"/>
                  </a:lnTo>
                  <a:lnTo>
                    <a:pt x="2838" y="4"/>
                  </a:lnTo>
                  <a:lnTo>
                    <a:pt x="2842" y="6"/>
                  </a:lnTo>
                  <a:lnTo>
                    <a:pt x="2842" y="6"/>
                  </a:lnTo>
                  <a:lnTo>
                    <a:pt x="2848" y="6"/>
                  </a:lnTo>
                  <a:lnTo>
                    <a:pt x="2852" y="6"/>
                  </a:lnTo>
                  <a:lnTo>
                    <a:pt x="2852" y="6"/>
                  </a:lnTo>
                  <a:lnTo>
                    <a:pt x="2854" y="4"/>
                  </a:lnTo>
                  <a:lnTo>
                    <a:pt x="2854" y="4"/>
                  </a:lnTo>
                  <a:lnTo>
                    <a:pt x="2856" y="4"/>
                  </a:lnTo>
                  <a:lnTo>
                    <a:pt x="2856" y="4"/>
                  </a:lnTo>
                  <a:lnTo>
                    <a:pt x="2858" y="6"/>
                  </a:lnTo>
                  <a:lnTo>
                    <a:pt x="2858" y="6"/>
                  </a:lnTo>
                  <a:lnTo>
                    <a:pt x="2858" y="4"/>
                  </a:lnTo>
                  <a:lnTo>
                    <a:pt x="2858" y="4"/>
                  </a:lnTo>
                  <a:lnTo>
                    <a:pt x="2858" y="6"/>
                  </a:lnTo>
                  <a:lnTo>
                    <a:pt x="2858" y="6"/>
                  </a:lnTo>
                  <a:lnTo>
                    <a:pt x="2858" y="4"/>
                  </a:lnTo>
                  <a:lnTo>
                    <a:pt x="2858" y="4"/>
                  </a:lnTo>
                  <a:lnTo>
                    <a:pt x="2858" y="6"/>
                  </a:lnTo>
                  <a:lnTo>
                    <a:pt x="2858" y="6"/>
                  </a:lnTo>
                  <a:lnTo>
                    <a:pt x="2858" y="4"/>
                  </a:lnTo>
                  <a:lnTo>
                    <a:pt x="2858" y="4"/>
                  </a:lnTo>
                  <a:lnTo>
                    <a:pt x="2862" y="6"/>
                  </a:lnTo>
                  <a:lnTo>
                    <a:pt x="2862" y="6"/>
                  </a:lnTo>
                  <a:lnTo>
                    <a:pt x="2864" y="6"/>
                  </a:lnTo>
                  <a:lnTo>
                    <a:pt x="2864" y="6"/>
                  </a:lnTo>
                  <a:lnTo>
                    <a:pt x="2864" y="6"/>
                  </a:lnTo>
                  <a:lnTo>
                    <a:pt x="2864" y="6"/>
                  </a:lnTo>
                  <a:lnTo>
                    <a:pt x="2866" y="6"/>
                  </a:lnTo>
                  <a:lnTo>
                    <a:pt x="2866" y="6"/>
                  </a:lnTo>
                  <a:lnTo>
                    <a:pt x="2868" y="6"/>
                  </a:lnTo>
                  <a:lnTo>
                    <a:pt x="2868" y="6"/>
                  </a:lnTo>
                  <a:lnTo>
                    <a:pt x="2870" y="6"/>
                  </a:lnTo>
                  <a:lnTo>
                    <a:pt x="2870" y="6"/>
                  </a:lnTo>
                  <a:lnTo>
                    <a:pt x="2870" y="6"/>
                  </a:lnTo>
                  <a:lnTo>
                    <a:pt x="2870" y="6"/>
                  </a:lnTo>
                  <a:lnTo>
                    <a:pt x="2870" y="6"/>
                  </a:lnTo>
                  <a:lnTo>
                    <a:pt x="2870" y="6"/>
                  </a:lnTo>
                  <a:lnTo>
                    <a:pt x="2874" y="6"/>
                  </a:lnTo>
                  <a:lnTo>
                    <a:pt x="2874" y="6"/>
                  </a:lnTo>
                  <a:lnTo>
                    <a:pt x="2876" y="6"/>
                  </a:lnTo>
                  <a:lnTo>
                    <a:pt x="2876" y="6"/>
                  </a:lnTo>
                  <a:lnTo>
                    <a:pt x="2876" y="6"/>
                  </a:lnTo>
                  <a:lnTo>
                    <a:pt x="2876" y="6"/>
                  </a:lnTo>
                  <a:lnTo>
                    <a:pt x="2880" y="6"/>
                  </a:lnTo>
                  <a:lnTo>
                    <a:pt x="2880" y="6"/>
                  </a:lnTo>
                  <a:lnTo>
                    <a:pt x="2882" y="6"/>
                  </a:lnTo>
                  <a:lnTo>
                    <a:pt x="2882" y="6"/>
                  </a:lnTo>
                  <a:lnTo>
                    <a:pt x="2888" y="6"/>
                  </a:lnTo>
                  <a:lnTo>
                    <a:pt x="2888" y="6"/>
                  </a:lnTo>
                  <a:lnTo>
                    <a:pt x="2892" y="6"/>
                  </a:lnTo>
                  <a:lnTo>
                    <a:pt x="2892" y="6"/>
                  </a:lnTo>
                  <a:lnTo>
                    <a:pt x="2898" y="6"/>
                  </a:lnTo>
                  <a:lnTo>
                    <a:pt x="2898" y="6"/>
                  </a:lnTo>
                  <a:lnTo>
                    <a:pt x="2906" y="6"/>
                  </a:lnTo>
                  <a:lnTo>
                    <a:pt x="2914" y="6"/>
                  </a:lnTo>
                  <a:lnTo>
                    <a:pt x="2914" y="6"/>
                  </a:lnTo>
                  <a:lnTo>
                    <a:pt x="2914" y="6"/>
                  </a:lnTo>
                  <a:lnTo>
                    <a:pt x="2914" y="6"/>
                  </a:lnTo>
                  <a:lnTo>
                    <a:pt x="2914" y="6"/>
                  </a:lnTo>
                  <a:lnTo>
                    <a:pt x="2914" y="6"/>
                  </a:lnTo>
                  <a:lnTo>
                    <a:pt x="2916" y="6"/>
                  </a:lnTo>
                  <a:lnTo>
                    <a:pt x="2916" y="6"/>
                  </a:lnTo>
                  <a:lnTo>
                    <a:pt x="2916" y="6"/>
                  </a:lnTo>
                  <a:lnTo>
                    <a:pt x="2916" y="6"/>
                  </a:lnTo>
                  <a:lnTo>
                    <a:pt x="2918" y="6"/>
                  </a:lnTo>
                  <a:lnTo>
                    <a:pt x="2918" y="6"/>
                  </a:lnTo>
                  <a:lnTo>
                    <a:pt x="2918" y="6"/>
                  </a:lnTo>
                  <a:lnTo>
                    <a:pt x="2918" y="6"/>
                  </a:lnTo>
                  <a:lnTo>
                    <a:pt x="2918" y="6"/>
                  </a:lnTo>
                  <a:lnTo>
                    <a:pt x="2918" y="6"/>
                  </a:lnTo>
                  <a:lnTo>
                    <a:pt x="2920" y="6"/>
                  </a:lnTo>
                  <a:lnTo>
                    <a:pt x="2920" y="6"/>
                  </a:lnTo>
                  <a:lnTo>
                    <a:pt x="2928" y="6"/>
                  </a:lnTo>
                  <a:lnTo>
                    <a:pt x="2928" y="6"/>
                  </a:lnTo>
                  <a:lnTo>
                    <a:pt x="2932" y="6"/>
                  </a:lnTo>
                  <a:lnTo>
                    <a:pt x="2932" y="6"/>
                  </a:lnTo>
                  <a:lnTo>
                    <a:pt x="2932" y="6"/>
                  </a:lnTo>
                  <a:lnTo>
                    <a:pt x="2932" y="6"/>
                  </a:lnTo>
                  <a:lnTo>
                    <a:pt x="2932" y="6"/>
                  </a:lnTo>
                  <a:lnTo>
                    <a:pt x="2932" y="6"/>
                  </a:lnTo>
                  <a:lnTo>
                    <a:pt x="2932" y="6"/>
                  </a:lnTo>
                  <a:lnTo>
                    <a:pt x="2932" y="6"/>
                  </a:lnTo>
                  <a:lnTo>
                    <a:pt x="2932" y="6"/>
                  </a:lnTo>
                  <a:lnTo>
                    <a:pt x="2932" y="6"/>
                  </a:lnTo>
                  <a:lnTo>
                    <a:pt x="2934" y="6"/>
                  </a:lnTo>
                  <a:lnTo>
                    <a:pt x="2934" y="6"/>
                  </a:lnTo>
                  <a:lnTo>
                    <a:pt x="2934" y="6"/>
                  </a:lnTo>
                  <a:lnTo>
                    <a:pt x="2934" y="6"/>
                  </a:lnTo>
                  <a:lnTo>
                    <a:pt x="2934" y="6"/>
                  </a:lnTo>
                  <a:lnTo>
                    <a:pt x="2934" y="6"/>
                  </a:lnTo>
                  <a:lnTo>
                    <a:pt x="2938" y="6"/>
                  </a:lnTo>
                  <a:lnTo>
                    <a:pt x="2938" y="6"/>
                  </a:lnTo>
                  <a:lnTo>
                    <a:pt x="2944" y="4"/>
                  </a:lnTo>
                  <a:lnTo>
                    <a:pt x="2944" y="4"/>
                  </a:lnTo>
                  <a:lnTo>
                    <a:pt x="2948" y="6"/>
                  </a:lnTo>
                  <a:lnTo>
                    <a:pt x="2948" y="6"/>
                  </a:lnTo>
                  <a:lnTo>
                    <a:pt x="2950" y="6"/>
                  </a:lnTo>
                  <a:lnTo>
                    <a:pt x="2950" y="6"/>
                  </a:lnTo>
                  <a:lnTo>
                    <a:pt x="2956" y="6"/>
                  </a:lnTo>
                  <a:lnTo>
                    <a:pt x="2956" y="6"/>
                  </a:lnTo>
                  <a:lnTo>
                    <a:pt x="2960" y="6"/>
                  </a:lnTo>
                  <a:lnTo>
                    <a:pt x="2960" y="6"/>
                  </a:lnTo>
                  <a:lnTo>
                    <a:pt x="2960" y="6"/>
                  </a:lnTo>
                  <a:lnTo>
                    <a:pt x="2960" y="6"/>
                  </a:lnTo>
                  <a:lnTo>
                    <a:pt x="2962" y="6"/>
                  </a:lnTo>
                  <a:lnTo>
                    <a:pt x="2962" y="6"/>
                  </a:lnTo>
                  <a:lnTo>
                    <a:pt x="2968" y="8"/>
                  </a:lnTo>
                  <a:lnTo>
                    <a:pt x="2974" y="8"/>
                  </a:lnTo>
                  <a:lnTo>
                    <a:pt x="2974" y="8"/>
                  </a:lnTo>
                  <a:lnTo>
                    <a:pt x="2980" y="8"/>
                  </a:lnTo>
                  <a:lnTo>
                    <a:pt x="2980" y="8"/>
                  </a:lnTo>
                  <a:lnTo>
                    <a:pt x="2984" y="8"/>
                  </a:lnTo>
                  <a:lnTo>
                    <a:pt x="2984" y="8"/>
                  </a:lnTo>
                  <a:lnTo>
                    <a:pt x="2988" y="8"/>
                  </a:lnTo>
                  <a:lnTo>
                    <a:pt x="2988" y="8"/>
                  </a:lnTo>
                  <a:lnTo>
                    <a:pt x="2994" y="8"/>
                  </a:lnTo>
                  <a:lnTo>
                    <a:pt x="2994" y="8"/>
                  </a:lnTo>
                  <a:lnTo>
                    <a:pt x="2998" y="6"/>
                  </a:lnTo>
                  <a:lnTo>
                    <a:pt x="2998" y="6"/>
                  </a:lnTo>
                  <a:lnTo>
                    <a:pt x="3000" y="6"/>
                  </a:lnTo>
                  <a:lnTo>
                    <a:pt x="3000" y="6"/>
                  </a:lnTo>
                  <a:lnTo>
                    <a:pt x="3002" y="6"/>
                  </a:lnTo>
                  <a:lnTo>
                    <a:pt x="3002" y="6"/>
                  </a:lnTo>
                  <a:lnTo>
                    <a:pt x="3008" y="6"/>
                  </a:lnTo>
                  <a:lnTo>
                    <a:pt x="3008" y="6"/>
                  </a:lnTo>
                  <a:lnTo>
                    <a:pt x="3012" y="6"/>
                  </a:lnTo>
                  <a:lnTo>
                    <a:pt x="3012" y="6"/>
                  </a:lnTo>
                  <a:lnTo>
                    <a:pt x="3012" y="6"/>
                  </a:lnTo>
                  <a:lnTo>
                    <a:pt x="3012" y="6"/>
                  </a:lnTo>
                  <a:lnTo>
                    <a:pt x="3014" y="6"/>
                  </a:lnTo>
                  <a:lnTo>
                    <a:pt x="3014" y="6"/>
                  </a:lnTo>
                  <a:lnTo>
                    <a:pt x="3020" y="6"/>
                  </a:lnTo>
                  <a:lnTo>
                    <a:pt x="3020" y="6"/>
                  </a:lnTo>
                  <a:lnTo>
                    <a:pt x="3020" y="6"/>
                  </a:lnTo>
                  <a:lnTo>
                    <a:pt x="3020" y="6"/>
                  </a:lnTo>
                  <a:lnTo>
                    <a:pt x="3022" y="8"/>
                  </a:lnTo>
                  <a:lnTo>
                    <a:pt x="3022" y="8"/>
                  </a:lnTo>
                  <a:lnTo>
                    <a:pt x="3024" y="8"/>
                  </a:lnTo>
                  <a:lnTo>
                    <a:pt x="3024" y="8"/>
                  </a:lnTo>
                  <a:lnTo>
                    <a:pt x="3024" y="6"/>
                  </a:lnTo>
                  <a:lnTo>
                    <a:pt x="3024" y="6"/>
                  </a:lnTo>
                  <a:lnTo>
                    <a:pt x="3028" y="8"/>
                  </a:lnTo>
                  <a:lnTo>
                    <a:pt x="3032" y="8"/>
                  </a:lnTo>
                  <a:lnTo>
                    <a:pt x="3032" y="8"/>
                  </a:lnTo>
                  <a:lnTo>
                    <a:pt x="3036" y="8"/>
                  </a:lnTo>
                  <a:lnTo>
                    <a:pt x="3036" y="8"/>
                  </a:lnTo>
                  <a:lnTo>
                    <a:pt x="3040" y="8"/>
                  </a:lnTo>
                  <a:lnTo>
                    <a:pt x="3040" y="8"/>
                  </a:lnTo>
                  <a:lnTo>
                    <a:pt x="3044" y="8"/>
                  </a:lnTo>
                  <a:lnTo>
                    <a:pt x="3044" y="8"/>
                  </a:lnTo>
                  <a:lnTo>
                    <a:pt x="3048" y="8"/>
                  </a:lnTo>
                  <a:lnTo>
                    <a:pt x="3048" y="8"/>
                  </a:lnTo>
                  <a:lnTo>
                    <a:pt x="3048" y="8"/>
                  </a:lnTo>
                  <a:lnTo>
                    <a:pt x="3048" y="8"/>
                  </a:lnTo>
                  <a:lnTo>
                    <a:pt x="3048" y="8"/>
                  </a:lnTo>
                  <a:lnTo>
                    <a:pt x="3048" y="8"/>
                  </a:lnTo>
                  <a:lnTo>
                    <a:pt x="3052" y="8"/>
                  </a:lnTo>
                  <a:lnTo>
                    <a:pt x="3052" y="8"/>
                  </a:lnTo>
                  <a:lnTo>
                    <a:pt x="3052" y="8"/>
                  </a:lnTo>
                  <a:lnTo>
                    <a:pt x="3052" y="8"/>
                  </a:lnTo>
                  <a:lnTo>
                    <a:pt x="3056" y="8"/>
                  </a:lnTo>
                  <a:lnTo>
                    <a:pt x="3056" y="8"/>
                  </a:lnTo>
                  <a:lnTo>
                    <a:pt x="3058" y="6"/>
                  </a:lnTo>
                  <a:lnTo>
                    <a:pt x="3058" y="6"/>
                  </a:lnTo>
                  <a:lnTo>
                    <a:pt x="3060" y="8"/>
                  </a:lnTo>
                  <a:lnTo>
                    <a:pt x="3060" y="8"/>
                  </a:lnTo>
                  <a:lnTo>
                    <a:pt x="3060" y="8"/>
                  </a:lnTo>
                  <a:lnTo>
                    <a:pt x="3060" y="8"/>
                  </a:lnTo>
                  <a:lnTo>
                    <a:pt x="3064" y="8"/>
                  </a:lnTo>
                  <a:lnTo>
                    <a:pt x="3064" y="8"/>
                  </a:lnTo>
                  <a:lnTo>
                    <a:pt x="3066" y="8"/>
                  </a:lnTo>
                  <a:lnTo>
                    <a:pt x="3066" y="8"/>
                  </a:lnTo>
                  <a:lnTo>
                    <a:pt x="3070" y="8"/>
                  </a:lnTo>
                  <a:lnTo>
                    <a:pt x="3070" y="8"/>
                  </a:lnTo>
                  <a:lnTo>
                    <a:pt x="3070" y="8"/>
                  </a:lnTo>
                  <a:lnTo>
                    <a:pt x="3070" y="8"/>
                  </a:lnTo>
                  <a:lnTo>
                    <a:pt x="3072" y="8"/>
                  </a:lnTo>
                  <a:lnTo>
                    <a:pt x="3072" y="8"/>
                  </a:lnTo>
                  <a:lnTo>
                    <a:pt x="3074" y="8"/>
                  </a:lnTo>
                  <a:lnTo>
                    <a:pt x="3074" y="8"/>
                  </a:lnTo>
                  <a:lnTo>
                    <a:pt x="3078" y="6"/>
                  </a:lnTo>
                  <a:lnTo>
                    <a:pt x="3078" y="6"/>
                  </a:lnTo>
                  <a:lnTo>
                    <a:pt x="3082" y="8"/>
                  </a:lnTo>
                  <a:lnTo>
                    <a:pt x="3082" y="8"/>
                  </a:lnTo>
                  <a:lnTo>
                    <a:pt x="3082" y="8"/>
                  </a:lnTo>
                  <a:lnTo>
                    <a:pt x="3082" y="8"/>
                  </a:lnTo>
                  <a:lnTo>
                    <a:pt x="3082" y="8"/>
                  </a:lnTo>
                  <a:lnTo>
                    <a:pt x="3082" y="8"/>
                  </a:lnTo>
                  <a:lnTo>
                    <a:pt x="3084" y="8"/>
                  </a:lnTo>
                  <a:lnTo>
                    <a:pt x="3084" y="8"/>
                  </a:lnTo>
                  <a:lnTo>
                    <a:pt x="3084" y="8"/>
                  </a:lnTo>
                  <a:lnTo>
                    <a:pt x="3084" y="8"/>
                  </a:lnTo>
                  <a:lnTo>
                    <a:pt x="3088" y="6"/>
                  </a:lnTo>
                  <a:lnTo>
                    <a:pt x="3088" y="6"/>
                  </a:lnTo>
                  <a:lnTo>
                    <a:pt x="3090" y="8"/>
                  </a:lnTo>
                  <a:lnTo>
                    <a:pt x="3090" y="8"/>
                  </a:lnTo>
                  <a:lnTo>
                    <a:pt x="3090" y="6"/>
                  </a:lnTo>
                  <a:lnTo>
                    <a:pt x="3090" y="6"/>
                  </a:lnTo>
                  <a:lnTo>
                    <a:pt x="3092" y="8"/>
                  </a:lnTo>
                  <a:lnTo>
                    <a:pt x="3092" y="8"/>
                  </a:lnTo>
                  <a:lnTo>
                    <a:pt x="3094" y="8"/>
                  </a:lnTo>
                  <a:lnTo>
                    <a:pt x="3094" y="8"/>
                  </a:lnTo>
                  <a:lnTo>
                    <a:pt x="3098" y="8"/>
                  </a:lnTo>
                  <a:lnTo>
                    <a:pt x="3098" y="8"/>
                  </a:lnTo>
                  <a:lnTo>
                    <a:pt x="3100" y="8"/>
                  </a:lnTo>
                  <a:lnTo>
                    <a:pt x="3100" y="8"/>
                  </a:lnTo>
                  <a:lnTo>
                    <a:pt x="3108" y="8"/>
                  </a:lnTo>
                  <a:lnTo>
                    <a:pt x="3108" y="8"/>
                  </a:lnTo>
                  <a:lnTo>
                    <a:pt x="3110" y="8"/>
                  </a:lnTo>
                  <a:lnTo>
                    <a:pt x="3110" y="8"/>
                  </a:lnTo>
                  <a:lnTo>
                    <a:pt x="3114" y="8"/>
                  </a:lnTo>
                  <a:lnTo>
                    <a:pt x="3114" y="8"/>
                  </a:lnTo>
                  <a:lnTo>
                    <a:pt x="3120" y="8"/>
                  </a:lnTo>
                  <a:lnTo>
                    <a:pt x="3120" y="8"/>
                  </a:lnTo>
                  <a:lnTo>
                    <a:pt x="3124" y="8"/>
                  </a:lnTo>
                  <a:lnTo>
                    <a:pt x="3124" y="8"/>
                  </a:lnTo>
                  <a:lnTo>
                    <a:pt x="3132" y="8"/>
                  </a:lnTo>
                  <a:lnTo>
                    <a:pt x="3132" y="8"/>
                  </a:lnTo>
                  <a:lnTo>
                    <a:pt x="3140" y="8"/>
                  </a:lnTo>
                  <a:lnTo>
                    <a:pt x="3140" y="8"/>
                  </a:lnTo>
                  <a:lnTo>
                    <a:pt x="3142" y="8"/>
                  </a:lnTo>
                  <a:lnTo>
                    <a:pt x="3142" y="8"/>
                  </a:lnTo>
                  <a:lnTo>
                    <a:pt x="3148" y="10"/>
                  </a:lnTo>
                  <a:lnTo>
                    <a:pt x="3148" y="10"/>
                  </a:lnTo>
                  <a:lnTo>
                    <a:pt x="3158" y="10"/>
                  </a:lnTo>
                  <a:lnTo>
                    <a:pt x="3158" y="10"/>
                  </a:lnTo>
                  <a:lnTo>
                    <a:pt x="3158" y="10"/>
                  </a:lnTo>
                  <a:lnTo>
                    <a:pt x="3158" y="10"/>
                  </a:lnTo>
                  <a:lnTo>
                    <a:pt x="3160" y="8"/>
                  </a:lnTo>
                  <a:lnTo>
                    <a:pt x="3160" y="8"/>
                  </a:lnTo>
                  <a:lnTo>
                    <a:pt x="3162" y="8"/>
                  </a:lnTo>
                  <a:lnTo>
                    <a:pt x="3162" y="8"/>
                  </a:lnTo>
                  <a:lnTo>
                    <a:pt x="3162" y="8"/>
                  </a:lnTo>
                  <a:lnTo>
                    <a:pt x="3162" y="8"/>
                  </a:lnTo>
                  <a:lnTo>
                    <a:pt x="3164" y="8"/>
                  </a:lnTo>
                  <a:lnTo>
                    <a:pt x="3164" y="8"/>
                  </a:lnTo>
                  <a:lnTo>
                    <a:pt x="3168" y="8"/>
                  </a:lnTo>
                  <a:lnTo>
                    <a:pt x="3168" y="8"/>
                  </a:lnTo>
                  <a:lnTo>
                    <a:pt x="3168" y="10"/>
                  </a:lnTo>
                  <a:lnTo>
                    <a:pt x="3168" y="10"/>
                  </a:lnTo>
                  <a:lnTo>
                    <a:pt x="3170" y="8"/>
                  </a:lnTo>
                  <a:lnTo>
                    <a:pt x="3170" y="8"/>
                  </a:lnTo>
                  <a:lnTo>
                    <a:pt x="3172" y="10"/>
                  </a:lnTo>
                  <a:lnTo>
                    <a:pt x="3172" y="10"/>
                  </a:lnTo>
                  <a:lnTo>
                    <a:pt x="3174" y="10"/>
                  </a:lnTo>
                  <a:lnTo>
                    <a:pt x="3174" y="10"/>
                  </a:lnTo>
                  <a:lnTo>
                    <a:pt x="3176" y="10"/>
                  </a:lnTo>
                  <a:lnTo>
                    <a:pt x="3176" y="10"/>
                  </a:lnTo>
                  <a:lnTo>
                    <a:pt x="3178" y="10"/>
                  </a:lnTo>
                  <a:lnTo>
                    <a:pt x="3178" y="10"/>
                  </a:lnTo>
                  <a:lnTo>
                    <a:pt x="3178" y="8"/>
                  </a:lnTo>
                  <a:lnTo>
                    <a:pt x="3178" y="8"/>
                  </a:lnTo>
                  <a:lnTo>
                    <a:pt x="3178" y="10"/>
                  </a:lnTo>
                  <a:lnTo>
                    <a:pt x="3178" y="10"/>
                  </a:lnTo>
                  <a:lnTo>
                    <a:pt x="3182" y="8"/>
                  </a:lnTo>
                  <a:lnTo>
                    <a:pt x="3182" y="8"/>
                  </a:lnTo>
                  <a:lnTo>
                    <a:pt x="3186" y="8"/>
                  </a:lnTo>
                  <a:lnTo>
                    <a:pt x="3186" y="8"/>
                  </a:lnTo>
                  <a:lnTo>
                    <a:pt x="3188" y="10"/>
                  </a:lnTo>
                  <a:lnTo>
                    <a:pt x="3188" y="10"/>
                  </a:lnTo>
                  <a:lnTo>
                    <a:pt x="3194" y="10"/>
                  </a:lnTo>
                  <a:lnTo>
                    <a:pt x="3194" y="10"/>
                  </a:lnTo>
                  <a:lnTo>
                    <a:pt x="3198" y="8"/>
                  </a:lnTo>
                  <a:lnTo>
                    <a:pt x="3198" y="8"/>
                  </a:lnTo>
                  <a:lnTo>
                    <a:pt x="3202" y="8"/>
                  </a:lnTo>
                  <a:lnTo>
                    <a:pt x="3202" y="8"/>
                  </a:lnTo>
                  <a:lnTo>
                    <a:pt x="3206" y="8"/>
                  </a:lnTo>
                  <a:lnTo>
                    <a:pt x="3206" y="8"/>
                  </a:lnTo>
                  <a:lnTo>
                    <a:pt x="3210" y="10"/>
                  </a:lnTo>
                  <a:lnTo>
                    <a:pt x="3210" y="10"/>
                  </a:lnTo>
                  <a:lnTo>
                    <a:pt x="3214" y="10"/>
                  </a:lnTo>
                  <a:lnTo>
                    <a:pt x="3214" y="10"/>
                  </a:lnTo>
                  <a:lnTo>
                    <a:pt x="3218" y="10"/>
                  </a:lnTo>
                  <a:lnTo>
                    <a:pt x="3218" y="10"/>
                  </a:lnTo>
                  <a:lnTo>
                    <a:pt x="3220" y="10"/>
                  </a:lnTo>
                  <a:lnTo>
                    <a:pt x="3220" y="10"/>
                  </a:lnTo>
                  <a:lnTo>
                    <a:pt x="3220" y="10"/>
                  </a:lnTo>
                  <a:lnTo>
                    <a:pt x="3220" y="10"/>
                  </a:lnTo>
                  <a:lnTo>
                    <a:pt x="3220" y="10"/>
                  </a:lnTo>
                  <a:lnTo>
                    <a:pt x="3220" y="10"/>
                  </a:lnTo>
                  <a:lnTo>
                    <a:pt x="3222" y="10"/>
                  </a:lnTo>
                  <a:lnTo>
                    <a:pt x="3222" y="10"/>
                  </a:lnTo>
                  <a:lnTo>
                    <a:pt x="3224" y="10"/>
                  </a:lnTo>
                  <a:lnTo>
                    <a:pt x="3224" y="10"/>
                  </a:lnTo>
                  <a:lnTo>
                    <a:pt x="3224" y="10"/>
                  </a:lnTo>
                  <a:lnTo>
                    <a:pt x="3224" y="10"/>
                  </a:lnTo>
                  <a:lnTo>
                    <a:pt x="3226" y="10"/>
                  </a:lnTo>
                  <a:lnTo>
                    <a:pt x="3226" y="10"/>
                  </a:lnTo>
                  <a:lnTo>
                    <a:pt x="3226" y="10"/>
                  </a:lnTo>
                  <a:lnTo>
                    <a:pt x="3226" y="10"/>
                  </a:lnTo>
                  <a:lnTo>
                    <a:pt x="3228" y="10"/>
                  </a:lnTo>
                  <a:lnTo>
                    <a:pt x="3228" y="10"/>
                  </a:lnTo>
                  <a:lnTo>
                    <a:pt x="3228" y="10"/>
                  </a:lnTo>
                  <a:lnTo>
                    <a:pt x="3228" y="10"/>
                  </a:lnTo>
                  <a:lnTo>
                    <a:pt x="3228" y="10"/>
                  </a:lnTo>
                  <a:lnTo>
                    <a:pt x="3228" y="10"/>
                  </a:lnTo>
                  <a:lnTo>
                    <a:pt x="3230" y="10"/>
                  </a:lnTo>
                  <a:lnTo>
                    <a:pt x="3230" y="10"/>
                  </a:lnTo>
                  <a:lnTo>
                    <a:pt x="3230" y="10"/>
                  </a:lnTo>
                  <a:lnTo>
                    <a:pt x="3230" y="10"/>
                  </a:lnTo>
                  <a:lnTo>
                    <a:pt x="3230" y="10"/>
                  </a:lnTo>
                  <a:lnTo>
                    <a:pt x="3230" y="10"/>
                  </a:lnTo>
                  <a:lnTo>
                    <a:pt x="3232" y="10"/>
                  </a:lnTo>
                  <a:lnTo>
                    <a:pt x="3232" y="10"/>
                  </a:lnTo>
                  <a:lnTo>
                    <a:pt x="3232" y="12"/>
                  </a:lnTo>
                  <a:lnTo>
                    <a:pt x="3232" y="12"/>
                  </a:lnTo>
                  <a:lnTo>
                    <a:pt x="3232" y="12"/>
                  </a:lnTo>
                  <a:lnTo>
                    <a:pt x="3232" y="12"/>
                  </a:lnTo>
                  <a:lnTo>
                    <a:pt x="3236" y="12"/>
                  </a:lnTo>
                  <a:lnTo>
                    <a:pt x="3236" y="12"/>
                  </a:lnTo>
                  <a:lnTo>
                    <a:pt x="3238" y="12"/>
                  </a:lnTo>
                  <a:lnTo>
                    <a:pt x="3238" y="12"/>
                  </a:lnTo>
                  <a:lnTo>
                    <a:pt x="3240" y="10"/>
                  </a:lnTo>
                  <a:lnTo>
                    <a:pt x="3240" y="10"/>
                  </a:lnTo>
                  <a:lnTo>
                    <a:pt x="3246" y="12"/>
                  </a:lnTo>
                  <a:lnTo>
                    <a:pt x="3246" y="12"/>
                  </a:lnTo>
                  <a:lnTo>
                    <a:pt x="3248" y="12"/>
                  </a:lnTo>
                  <a:lnTo>
                    <a:pt x="3248" y="12"/>
                  </a:lnTo>
                  <a:lnTo>
                    <a:pt x="3252" y="12"/>
                  </a:lnTo>
                  <a:lnTo>
                    <a:pt x="3256" y="12"/>
                  </a:lnTo>
                  <a:lnTo>
                    <a:pt x="3256" y="12"/>
                  </a:lnTo>
                  <a:lnTo>
                    <a:pt x="3258" y="12"/>
                  </a:lnTo>
                  <a:lnTo>
                    <a:pt x="3258" y="12"/>
                  </a:lnTo>
                  <a:lnTo>
                    <a:pt x="3260" y="12"/>
                  </a:lnTo>
                  <a:lnTo>
                    <a:pt x="3260" y="12"/>
                  </a:lnTo>
                  <a:lnTo>
                    <a:pt x="3262" y="12"/>
                  </a:lnTo>
                  <a:lnTo>
                    <a:pt x="3262" y="12"/>
                  </a:lnTo>
                  <a:lnTo>
                    <a:pt x="3262" y="14"/>
                  </a:lnTo>
                  <a:lnTo>
                    <a:pt x="3262" y="14"/>
                  </a:lnTo>
                  <a:lnTo>
                    <a:pt x="3262" y="14"/>
                  </a:lnTo>
                  <a:lnTo>
                    <a:pt x="3262" y="14"/>
                  </a:lnTo>
                  <a:lnTo>
                    <a:pt x="3262" y="14"/>
                  </a:lnTo>
                  <a:lnTo>
                    <a:pt x="3262" y="14"/>
                  </a:lnTo>
                  <a:lnTo>
                    <a:pt x="3262" y="14"/>
                  </a:lnTo>
                  <a:lnTo>
                    <a:pt x="3262" y="16"/>
                  </a:lnTo>
                  <a:lnTo>
                    <a:pt x="3262" y="16"/>
                  </a:lnTo>
                  <a:lnTo>
                    <a:pt x="3264" y="16"/>
                  </a:lnTo>
                  <a:lnTo>
                    <a:pt x="3264" y="16"/>
                  </a:lnTo>
                  <a:lnTo>
                    <a:pt x="3264" y="16"/>
                  </a:lnTo>
                  <a:lnTo>
                    <a:pt x="3264" y="18"/>
                  </a:lnTo>
                  <a:lnTo>
                    <a:pt x="3264" y="18"/>
                  </a:lnTo>
                  <a:lnTo>
                    <a:pt x="3266" y="16"/>
                  </a:lnTo>
                  <a:lnTo>
                    <a:pt x="3266" y="16"/>
                  </a:lnTo>
                  <a:lnTo>
                    <a:pt x="3266" y="16"/>
                  </a:lnTo>
                  <a:lnTo>
                    <a:pt x="3266" y="16"/>
                  </a:lnTo>
                  <a:lnTo>
                    <a:pt x="3264" y="16"/>
                  </a:lnTo>
                  <a:lnTo>
                    <a:pt x="3264" y="16"/>
                  </a:lnTo>
                  <a:lnTo>
                    <a:pt x="3268" y="14"/>
                  </a:lnTo>
                  <a:lnTo>
                    <a:pt x="3268" y="14"/>
                  </a:lnTo>
                  <a:lnTo>
                    <a:pt x="3268" y="12"/>
                  </a:lnTo>
                  <a:lnTo>
                    <a:pt x="3268" y="12"/>
                  </a:lnTo>
                  <a:lnTo>
                    <a:pt x="3272" y="14"/>
                  </a:lnTo>
                  <a:lnTo>
                    <a:pt x="3272" y="14"/>
                  </a:lnTo>
                  <a:lnTo>
                    <a:pt x="3272" y="14"/>
                  </a:lnTo>
                  <a:lnTo>
                    <a:pt x="3272" y="14"/>
                  </a:lnTo>
                  <a:lnTo>
                    <a:pt x="3274" y="14"/>
                  </a:lnTo>
                  <a:lnTo>
                    <a:pt x="3274" y="14"/>
                  </a:lnTo>
                  <a:lnTo>
                    <a:pt x="3276" y="14"/>
                  </a:lnTo>
                  <a:lnTo>
                    <a:pt x="3276" y="14"/>
                  </a:lnTo>
                  <a:lnTo>
                    <a:pt x="3276" y="14"/>
                  </a:lnTo>
                  <a:lnTo>
                    <a:pt x="3276" y="14"/>
                  </a:lnTo>
                  <a:lnTo>
                    <a:pt x="3278" y="14"/>
                  </a:lnTo>
                  <a:lnTo>
                    <a:pt x="3278" y="14"/>
                  </a:lnTo>
                  <a:lnTo>
                    <a:pt x="3280" y="14"/>
                  </a:lnTo>
                  <a:lnTo>
                    <a:pt x="3280" y="14"/>
                  </a:lnTo>
                  <a:lnTo>
                    <a:pt x="3282" y="14"/>
                  </a:lnTo>
                  <a:lnTo>
                    <a:pt x="3282" y="14"/>
                  </a:lnTo>
                  <a:lnTo>
                    <a:pt x="3284" y="14"/>
                  </a:lnTo>
                  <a:lnTo>
                    <a:pt x="3284" y="14"/>
                  </a:lnTo>
                  <a:lnTo>
                    <a:pt x="3290" y="12"/>
                  </a:lnTo>
                  <a:lnTo>
                    <a:pt x="3290" y="12"/>
                  </a:lnTo>
                  <a:lnTo>
                    <a:pt x="3294" y="12"/>
                  </a:lnTo>
                  <a:lnTo>
                    <a:pt x="3298" y="12"/>
                  </a:lnTo>
                  <a:lnTo>
                    <a:pt x="3298" y="12"/>
                  </a:lnTo>
                  <a:lnTo>
                    <a:pt x="3300" y="12"/>
                  </a:lnTo>
                  <a:lnTo>
                    <a:pt x="3300" y="12"/>
                  </a:lnTo>
                  <a:lnTo>
                    <a:pt x="3300" y="12"/>
                  </a:lnTo>
                  <a:lnTo>
                    <a:pt x="3300" y="12"/>
                  </a:lnTo>
                  <a:lnTo>
                    <a:pt x="3302" y="12"/>
                  </a:lnTo>
                  <a:lnTo>
                    <a:pt x="3302" y="12"/>
                  </a:lnTo>
                  <a:lnTo>
                    <a:pt x="3304" y="12"/>
                  </a:lnTo>
                  <a:lnTo>
                    <a:pt x="3304" y="12"/>
                  </a:lnTo>
                  <a:lnTo>
                    <a:pt x="3306" y="12"/>
                  </a:lnTo>
                  <a:lnTo>
                    <a:pt x="3306" y="12"/>
                  </a:lnTo>
                  <a:lnTo>
                    <a:pt x="3306" y="12"/>
                  </a:lnTo>
                  <a:lnTo>
                    <a:pt x="3306" y="12"/>
                  </a:lnTo>
                  <a:lnTo>
                    <a:pt x="3308" y="12"/>
                  </a:lnTo>
                  <a:lnTo>
                    <a:pt x="3308" y="12"/>
                  </a:lnTo>
                  <a:lnTo>
                    <a:pt x="3308" y="12"/>
                  </a:lnTo>
                  <a:lnTo>
                    <a:pt x="3308" y="12"/>
                  </a:lnTo>
                  <a:lnTo>
                    <a:pt x="3312" y="12"/>
                  </a:lnTo>
                  <a:lnTo>
                    <a:pt x="3312" y="12"/>
                  </a:lnTo>
                  <a:lnTo>
                    <a:pt x="3312" y="12"/>
                  </a:lnTo>
                  <a:lnTo>
                    <a:pt x="3312" y="12"/>
                  </a:lnTo>
                  <a:lnTo>
                    <a:pt x="3312" y="12"/>
                  </a:lnTo>
                  <a:lnTo>
                    <a:pt x="3312" y="12"/>
                  </a:lnTo>
                  <a:lnTo>
                    <a:pt x="3314" y="12"/>
                  </a:lnTo>
                  <a:lnTo>
                    <a:pt x="3314" y="12"/>
                  </a:lnTo>
                  <a:lnTo>
                    <a:pt x="3314" y="12"/>
                  </a:lnTo>
                  <a:lnTo>
                    <a:pt x="3314" y="12"/>
                  </a:lnTo>
                  <a:lnTo>
                    <a:pt x="3316" y="12"/>
                  </a:lnTo>
                  <a:lnTo>
                    <a:pt x="3316" y="12"/>
                  </a:lnTo>
                  <a:lnTo>
                    <a:pt x="3322" y="12"/>
                  </a:lnTo>
                  <a:lnTo>
                    <a:pt x="3322" y="12"/>
                  </a:lnTo>
                  <a:lnTo>
                    <a:pt x="3324" y="14"/>
                  </a:lnTo>
                  <a:lnTo>
                    <a:pt x="3324" y="14"/>
                  </a:lnTo>
                  <a:lnTo>
                    <a:pt x="3328" y="14"/>
                  </a:lnTo>
                  <a:lnTo>
                    <a:pt x="3328" y="14"/>
                  </a:lnTo>
                  <a:lnTo>
                    <a:pt x="3330" y="12"/>
                  </a:lnTo>
                  <a:lnTo>
                    <a:pt x="3330" y="12"/>
                  </a:lnTo>
                  <a:lnTo>
                    <a:pt x="3330" y="12"/>
                  </a:lnTo>
                  <a:lnTo>
                    <a:pt x="3330" y="12"/>
                  </a:lnTo>
                  <a:lnTo>
                    <a:pt x="3334" y="12"/>
                  </a:lnTo>
                  <a:lnTo>
                    <a:pt x="3334" y="12"/>
                  </a:lnTo>
                  <a:lnTo>
                    <a:pt x="3340" y="12"/>
                  </a:lnTo>
                  <a:lnTo>
                    <a:pt x="3340" y="12"/>
                  </a:lnTo>
                  <a:lnTo>
                    <a:pt x="3344" y="12"/>
                  </a:lnTo>
                  <a:lnTo>
                    <a:pt x="3344" y="12"/>
                  </a:lnTo>
                  <a:lnTo>
                    <a:pt x="3346" y="12"/>
                  </a:lnTo>
                  <a:lnTo>
                    <a:pt x="3346" y="12"/>
                  </a:lnTo>
                  <a:lnTo>
                    <a:pt x="3348" y="12"/>
                  </a:lnTo>
                  <a:lnTo>
                    <a:pt x="3348" y="12"/>
                  </a:lnTo>
                  <a:lnTo>
                    <a:pt x="3352" y="12"/>
                  </a:lnTo>
                  <a:lnTo>
                    <a:pt x="3352" y="12"/>
                  </a:lnTo>
                  <a:lnTo>
                    <a:pt x="3362" y="12"/>
                  </a:lnTo>
                  <a:lnTo>
                    <a:pt x="3362" y="12"/>
                  </a:lnTo>
                  <a:lnTo>
                    <a:pt x="3366" y="12"/>
                  </a:lnTo>
                  <a:lnTo>
                    <a:pt x="3366" y="12"/>
                  </a:lnTo>
                  <a:lnTo>
                    <a:pt x="3372" y="12"/>
                  </a:lnTo>
                  <a:lnTo>
                    <a:pt x="3372" y="12"/>
                  </a:lnTo>
                  <a:lnTo>
                    <a:pt x="3374" y="14"/>
                  </a:lnTo>
                  <a:lnTo>
                    <a:pt x="3374" y="14"/>
                  </a:lnTo>
                  <a:lnTo>
                    <a:pt x="3378" y="14"/>
                  </a:lnTo>
                  <a:lnTo>
                    <a:pt x="3378" y="14"/>
                  </a:lnTo>
                  <a:lnTo>
                    <a:pt x="3382" y="14"/>
                  </a:lnTo>
                  <a:lnTo>
                    <a:pt x="3384" y="14"/>
                  </a:lnTo>
                  <a:lnTo>
                    <a:pt x="3384" y="14"/>
                  </a:lnTo>
                  <a:lnTo>
                    <a:pt x="3392" y="12"/>
                  </a:lnTo>
                  <a:lnTo>
                    <a:pt x="3392" y="12"/>
                  </a:lnTo>
                  <a:lnTo>
                    <a:pt x="3396" y="14"/>
                  </a:lnTo>
                  <a:lnTo>
                    <a:pt x="3396" y="14"/>
                  </a:lnTo>
                  <a:lnTo>
                    <a:pt x="3408" y="12"/>
                  </a:lnTo>
                  <a:lnTo>
                    <a:pt x="3408" y="12"/>
                  </a:lnTo>
                  <a:lnTo>
                    <a:pt x="3412" y="12"/>
                  </a:lnTo>
                  <a:lnTo>
                    <a:pt x="3412" y="12"/>
                  </a:lnTo>
                  <a:lnTo>
                    <a:pt x="3418" y="12"/>
                  </a:lnTo>
                  <a:lnTo>
                    <a:pt x="3418" y="12"/>
                  </a:lnTo>
                  <a:lnTo>
                    <a:pt x="3418" y="12"/>
                  </a:lnTo>
                  <a:lnTo>
                    <a:pt x="3418" y="12"/>
                  </a:lnTo>
                  <a:lnTo>
                    <a:pt x="3418" y="12"/>
                  </a:lnTo>
                  <a:lnTo>
                    <a:pt x="3418" y="12"/>
                  </a:lnTo>
                  <a:lnTo>
                    <a:pt x="3422" y="12"/>
                  </a:lnTo>
                  <a:lnTo>
                    <a:pt x="3422" y="12"/>
                  </a:lnTo>
                  <a:lnTo>
                    <a:pt x="3422" y="12"/>
                  </a:lnTo>
                  <a:lnTo>
                    <a:pt x="3422" y="12"/>
                  </a:lnTo>
                  <a:lnTo>
                    <a:pt x="3422" y="12"/>
                  </a:lnTo>
                  <a:lnTo>
                    <a:pt x="3422" y="12"/>
                  </a:lnTo>
                  <a:lnTo>
                    <a:pt x="3422" y="12"/>
                  </a:lnTo>
                  <a:lnTo>
                    <a:pt x="3422" y="12"/>
                  </a:lnTo>
                  <a:lnTo>
                    <a:pt x="3424" y="12"/>
                  </a:lnTo>
                  <a:lnTo>
                    <a:pt x="3424" y="12"/>
                  </a:lnTo>
                  <a:lnTo>
                    <a:pt x="3426" y="12"/>
                  </a:lnTo>
                  <a:lnTo>
                    <a:pt x="3426" y="12"/>
                  </a:lnTo>
                  <a:lnTo>
                    <a:pt x="3426" y="12"/>
                  </a:lnTo>
                  <a:lnTo>
                    <a:pt x="3426" y="12"/>
                  </a:lnTo>
                  <a:lnTo>
                    <a:pt x="3428" y="12"/>
                  </a:lnTo>
                  <a:lnTo>
                    <a:pt x="3428" y="12"/>
                  </a:lnTo>
                  <a:lnTo>
                    <a:pt x="3428" y="12"/>
                  </a:lnTo>
                  <a:lnTo>
                    <a:pt x="3432" y="12"/>
                  </a:lnTo>
                  <a:lnTo>
                    <a:pt x="3432" y="12"/>
                  </a:lnTo>
                  <a:lnTo>
                    <a:pt x="3434" y="12"/>
                  </a:lnTo>
                  <a:lnTo>
                    <a:pt x="3434" y="12"/>
                  </a:lnTo>
                  <a:lnTo>
                    <a:pt x="3438" y="12"/>
                  </a:lnTo>
                  <a:lnTo>
                    <a:pt x="3438" y="12"/>
                  </a:lnTo>
                  <a:lnTo>
                    <a:pt x="3440" y="12"/>
                  </a:lnTo>
                  <a:lnTo>
                    <a:pt x="3440" y="12"/>
                  </a:lnTo>
                  <a:lnTo>
                    <a:pt x="3442" y="12"/>
                  </a:lnTo>
                  <a:lnTo>
                    <a:pt x="3442" y="12"/>
                  </a:lnTo>
                  <a:lnTo>
                    <a:pt x="3444" y="12"/>
                  </a:lnTo>
                  <a:lnTo>
                    <a:pt x="3444" y="12"/>
                  </a:lnTo>
                  <a:lnTo>
                    <a:pt x="3446" y="12"/>
                  </a:lnTo>
                  <a:lnTo>
                    <a:pt x="3446" y="12"/>
                  </a:lnTo>
                  <a:lnTo>
                    <a:pt x="3448" y="12"/>
                  </a:lnTo>
                  <a:lnTo>
                    <a:pt x="3448" y="12"/>
                  </a:lnTo>
                  <a:lnTo>
                    <a:pt x="3450" y="12"/>
                  </a:lnTo>
                  <a:lnTo>
                    <a:pt x="3450" y="12"/>
                  </a:lnTo>
                  <a:lnTo>
                    <a:pt x="3450" y="12"/>
                  </a:lnTo>
                  <a:lnTo>
                    <a:pt x="3450" y="12"/>
                  </a:lnTo>
                  <a:lnTo>
                    <a:pt x="3452" y="14"/>
                  </a:lnTo>
                  <a:lnTo>
                    <a:pt x="3452" y="14"/>
                  </a:lnTo>
                  <a:lnTo>
                    <a:pt x="3452" y="14"/>
                  </a:lnTo>
                  <a:lnTo>
                    <a:pt x="3454" y="16"/>
                  </a:lnTo>
                  <a:lnTo>
                    <a:pt x="3454" y="16"/>
                  </a:lnTo>
                  <a:lnTo>
                    <a:pt x="3456" y="16"/>
                  </a:lnTo>
                  <a:lnTo>
                    <a:pt x="3456" y="16"/>
                  </a:lnTo>
                  <a:lnTo>
                    <a:pt x="3456" y="16"/>
                  </a:lnTo>
                  <a:lnTo>
                    <a:pt x="3456" y="16"/>
                  </a:lnTo>
                  <a:lnTo>
                    <a:pt x="3456" y="16"/>
                  </a:lnTo>
                  <a:lnTo>
                    <a:pt x="3456" y="16"/>
                  </a:lnTo>
                  <a:lnTo>
                    <a:pt x="3456" y="18"/>
                  </a:lnTo>
                  <a:lnTo>
                    <a:pt x="3456" y="18"/>
                  </a:lnTo>
                  <a:lnTo>
                    <a:pt x="3456" y="18"/>
                  </a:lnTo>
                  <a:lnTo>
                    <a:pt x="3458" y="18"/>
                  </a:lnTo>
                  <a:lnTo>
                    <a:pt x="3458" y="18"/>
                  </a:lnTo>
                  <a:lnTo>
                    <a:pt x="3470" y="18"/>
                  </a:lnTo>
                  <a:lnTo>
                    <a:pt x="3470" y="18"/>
                  </a:lnTo>
                  <a:lnTo>
                    <a:pt x="3478" y="16"/>
                  </a:lnTo>
                  <a:lnTo>
                    <a:pt x="3478" y="16"/>
                  </a:lnTo>
                  <a:lnTo>
                    <a:pt x="3480" y="16"/>
                  </a:lnTo>
                  <a:lnTo>
                    <a:pt x="3480" y="16"/>
                  </a:lnTo>
                  <a:lnTo>
                    <a:pt x="3482" y="16"/>
                  </a:lnTo>
                  <a:lnTo>
                    <a:pt x="3482" y="16"/>
                  </a:lnTo>
                  <a:lnTo>
                    <a:pt x="3482" y="16"/>
                  </a:lnTo>
                  <a:lnTo>
                    <a:pt x="3482" y="16"/>
                  </a:lnTo>
                  <a:lnTo>
                    <a:pt x="3484" y="14"/>
                  </a:lnTo>
                  <a:lnTo>
                    <a:pt x="3484" y="14"/>
                  </a:lnTo>
                  <a:lnTo>
                    <a:pt x="3484" y="14"/>
                  </a:lnTo>
                  <a:lnTo>
                    <a:pt x="3484" y="14"/>
                  </a:lnTo>
                  <a:lnTo>
                    <a:pt x="3484" y="14"/>
                  </a:lnTo>
                  <a:lnTo>
                    <a:pt x="3488" y="14"/>
                  </a:lnTo>
                  <a:lnTo>
                    <a:pt x="3488" y="14"/>
                  </a:lnTo>
                  <a:lnTo>
                    <a:pt x="3490" y="14"/>
                  </a:lnTo>
                  <a:lnTo>
                    <a:pt x="3490" y="14"/>
                  </a:lnTo>
                  <a:lnTo>
                    <a:pt x="3494" y="14"/>
                  </a:lnTo>
                  <a:lnTo>
                    <a:pt x="3494" y="14"/>
                  </a:lnTo>
                  <a:lnTo>
                    <a:pt x="3498" y="12"/>
                  </a:lnTo>
                  <a:lnTo>
                    <a:pt x="3500" y="14"/>
                  </a:lnTo>
                  <a:lnTo>
                    <a:pt x="3500" y="14"/>
                  </a:lnTo>
                  <a:lnTo>
                    <a:pt x="3502" y="14"/>
                  </a:lnTo>
                  <a:lnTo>
                    <a:pt x="3502" y="14"/>
                  </a:lnTo>
                  <a:lnTo>
                    <a:pt x="3502" y="14"/>
                  </a:lnTo>
                  <a:lnTo>
                    <a:pt x="3502" y="14"/>
                  </a:lnTo>
                  <a:lnTo>
                    <a:pt x="3504" y="14"/>
                  </a:lnTo>
                  <a:lnTo>
                    <a:pt x="3504" y="14"/>
                  </a:lnTo>
                  <a:lnTo>
                    <a:pt x="3504" y="14"/>
                  </a:lnTo>
                  <a:lnTo>
                    <a:pt x="3504" y="14"/>
                  </a:lnTo>
                  <a:lnTo>
                    <a:pt x="3506" y="14"/>
                  </a:lnTo>
                  <a:lnTo>
                    <a:pt x="3506" y="14"/>
                  </a:lnTo>
                  <a:lnTo>
                    <a:pt x="3508" y="14"/>
                  </a:lnTo>
                  <a:lnTo>
                    <a:pt x="3508" y="14"/>
                  </a:lnTo>
                  <a:lnTo>
                    <a:pt x="3508" y="14"/>
                  </a:lnTo>
                  <a:lnTo>
                    <a:pt x="3508" y="14"/>
                  </a:lnTo>
                  <a:lnTo>
                    <a:pt x="3510" y="14"/>
                  </a:lnTo>
                  <a:lnTo>
                    <a:pt x="3510" y="14"/>
                  </a:lnTo>
                  <a:lnTo>
                    <a:pt x="3514" y="16"/>
                  </a:lnTo>
                  <a:lnTo>
                    <a:pt x="3514" y="16"/>
                  </a:lnTo>
                  <a:lnTo>
                    <a:pt x="3520" y="16"/>
                  </a:lnTo>
                  <a:lnTo>
                    <a:pt x="3520" y="16"/>
                  </a:lnTo>
                  <a:lnTo>
                    <a:pt x="3520" y="16"/>
                  </a:lnTo>
                  <a:lnTo>
                    <a:pt x="3520" y="16"/>
                  </a:lnTo>
                  <a:lnTo>
                    <a:pt x="3522" y="16"/>
                  </a:lnTo>
                  <a:lnTo>
                    <a:pt x="3524" y="18"/>
                  </a:lnTo>
                  <a:lnTo>
                    <a:pt x="3524" y="18"/>
                  </a:lnTo>
                  <a:lnTo>
                    <a:pt x="3524" y="18"/>
                  </a:lnTo>
                  <a:lnTo>
                    <a:pt x="3524" y="18"/>
                  </a:lnTo>
                  <a:lnTo>
                    <a:pt x="3526" y="18"/>
                  </a:lnTo>
                  <a:lnTo>
                    <a:pt x="3526" y="18"/>
                  </a:lnTo>
                  <a:lnTo>
                    <a:pt x="3530" y="18"/>
                  </a:lnTo>
                  <a:lnTo>
                    <a:pt x="3530" y="18"/>
                  </a:lnTo>
                  <a:lnTo>
                    <a:pt x="3530" y="16"/>
                  </a:lnTo>
                  <a:lnTo>
                    <a:pt x="3530" y="16"/>
                  </a:lnTo>
                  <a:lnTo>
                    <a:pt x="3530" y="16"/>
                  </a:lnTo>
                  <a:lnTo>
                    <a:pt x="3530" y="16"/>
                  </a:lnTo>
                  <a:lnTo>
                    <a:pt x="3532" y="16"/>
                  </a:lnTo>
                  <a:lnTo>
                    <a:pt x="3532" y="16"/>
                  </a:lnTo>
                  <a:lnTo>
                    <a:pt x="3534" y="14"/>
                  </a:lnTo>
                  <a:lnTo>
                    <a:pt x="3534" y="14"/>
                  </a:lnTo>
                  <a:lnTo>
                    <a:pt x="3540" y="12"/>
                  </a:lnTo>
                  <a:lnTo>
                    <a:pt x="3540" y="12"/>
                  </a:lnTo>
                  <a:lnTo>
                    <a:pt x="3554" y="14"/>
                  </a:lnTo>
                  <a:lnTo>
                    <a:pt x="3554" y="14"/>
                  </a:lnTo>
                  <a:lnTo>
                    <a:pt x="3556" y="14"/>
                  </a:lnTo>
                  <a:lnTo>
                    <a:pt x="3556" y="14"/>
                  </a:lnTo>
                  <a:lnTo>
                    <a:pt x="3560" y="14"/>
                  </a:lnTo>
                  <a:lnTo>
                    <a:pt x="3560" y="14"/>
                  </a:lnTo>
                  <a:lnTo>
                    <a:pt x="3566" y="14"/>
                  </a:lnTo>
                  <a:lnTo>
                    <a:pt x="3572" y="14"/>
                  </a:lnTo>
                  <a:lnTo>
                    <a:pt x="3572" y="14"/>
                  </a:lnTo>
                  <a:lnTo>
                    <a:pt x="3576" y="14"/>
                  </a:lnTo>
                  <a:lnTo>
                    <a:pt x="3582" y="14"/>
                  </a:lnTo>
                  <a:lnTo>
                    <a:pt x="3582" y="14"/>
                  </a:lnTo>
                  <a:lnTo>
                    <a:pt x="3588" y="14"/>
                  </a:lnTo>
                  <a:lnTo>
                    <a:pt x="3588" y="14"/>
                  </a:lnTo>
                  <a:lnTo>
                    <a:pt x="3592" y="16"/>
                  </a:lnTo>
                  <a:lnTo>
                    <a:pt x="3592" y="16"/>
                  </a:lnTo>
                  <a:lnTo>
                    <a:pt x="3600" y="16"/>
                  </a:lnTo>
                  <a:lnTo>
                    <a:pt x="3600" y="16"/>
                  </a:lnTo>
                  <a:lnTo>
                    <a:pt x="3602" y="16"/>
                  </a:lnTo>
                  <a:lnTo>
                    <a:pt x="3602" y="16"/>
                  </a:lnTo>
                  <a:lnTo>
                    <a:pt x="3602" y="16"/>
                  </a:lnTo>
                  <a:lnTo>
                    <a:pt x="3602" y="16"/>
                  </a:lnTo>
                  <a:lnTo>
                    <a:pt x="3604" y="18"/>
                  </a:lnTo>
                  <a:lnTo>
                    <a:pt x="3604" y="18"/>
                  </a:lnTo>
                  <a:lnTo>
                    <a:pt x="3614" y="16"/>
                  </a:lnTo>
                  <a:lnTo>
                    <a:pt x="3614" y="16"/>
                  </a:lnTo>
                  <a:lnTo>
                    <a:pt x="3616" y="16"/>
                  </a:lnTo>
                  <a:lnTo>
                    <a:pt x="3616" y="16"/>
                  </a:lnTo>
                  <a:lnTo>
                    <a:pt x="3618" y="16"/>
                  </a:lnTo>
                  <a:lnTo>
                    <a:pt x="3618" y="16"/>
                  </a:lnTo>
                  <a:lnTo>
                    <a:pt x="3618" y="16"/>
                  </a:lnTo>
                  <a:lnTo>
                    <a:pt x="3618" y="16"/>
                  </a:lnTo>
                  <a:lnTo>
                    <a:pt x="3618" y="14"/>
                  </a:lnTo>
                  <a:lnTo>
                    <a:pt x="3618" y="14"/>
                  </a:lnTo>
                  <a:lnTo>
                    <a:pt x="3620" y="16"/>
                  </a:lnTo>
                  <a:lnTo>
                    <a:pt x="3620" y="16"/>
                  </a:lnTo>
                  <a:lnTo>
                    <a:pt x="3620" y="16"/>
                  </a:lnTo>
                  <a:lnTo>
                    <a:pt x="3620" y="16"/>
                  </a:lnTo>
                  <a:lnTo>
                    <a:pt x="3620" y="14"/>
                  </a:lnTo>
                  <a:lnTo>
                    <a:pt x="3620" y="14"/>
                  </a:lnTo>
                  <a:lnTo>
                    <a:pt x="3620" y="16"/>
                  </a:lnTo>
                  <a:lnTo>
                    <a:pt x="3620" y="16"/>
                  </a:lnTo>
                  <a:lnTo>
                    <a:pt x="3622" y="14"/>
                  </a:lnTo>
                  <a:lnTo>
                    <a:pt x="3622" y="14"/>
                  </a:lnTo>
                  <a:lnTo>
                    <a:pt x="3622" y="16"/>
                  </a:lnTo>
                  <a:lnTo>
                    <a:pt x="3622" y="16"/>
                  </a:lnTo>
                  <a:lnTo>
                    <a:pt x="3624" y="16"/>
                  </a:lnTo>
                  <a:lnTo>
                    <a:pt x="3624" y="16"/>
                  </a:lnTo>
                  <a:lnTo>
                    <a:pt x="3624" y="16"/>
                  </a:lnTo>
                  <a:lnTo>
                    <a:pt x="3624" y="16"/>
                  </a:lnTo>
                  <a:lnTo>
                    <a:pt x="3630" y="16"/>
                  </a:lnTo>
                  <a:lnTo>
                    <a:pt x="3630" y="16"/>
                  </a:lnTo>
                  <a:lnTo>
                    <a:pt x="3630" y="16"/>
                  </a:lnTo>
                  <a:lnTo>
                    <a:pt x="3630" y="16"/>
                  </a:lnTo>
                  <a:lnTo>
                    <a:pt x="3630" y="16"/>
                  </a:lnTo>
                  <a:lnTo>
                    <a:pt x="3630" y="16"/>
                  </a:lnTo>
                  <a:lnTo>
                    <a:pt x="3630" y="16"/>
                  </a:lnTo>
                  <a:lnTo>
                    <a:pt x="3630" y="16"/>
                  </a:lnTo>
                  <a:lnTo>
                    <a:pt x="3634" y="16"/>
                  </a:lnTo>
                  <a:lnTo>
                    <a:pt x="3634" y="16"/>
                  </a:lnTo>
                  <a:lnTo>
                    <a:pt x="3634" y="16"/>
                  </a:lnTo>
                  <a:lnTo>
                    <a:pt x="3634" y="16"/>
                  </a:lnTo>
                  <a:lnTo>
                    <a:pt x="3634" y="16"/>
                  </a:lnTo>
                  <a:lnTo>
                    <a:pt x="3634" y="16"/>
                  </a:lnTo>
                  <a:lnTo>
                    <a:pt x="3634" y="16"/>
                  </a:lnTo>
                  <a:lnTo>
                    <a:pt x="3634"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8" y="16"/>
                  </a:lnTo>
                  <a:lnTo>
                    <a:pt x="3638" y="16"/>
                  </a:lnTo>
                  <a:lnTo>
                    <a:pt x="3638" y="16"/>
                  </a:lnTo>
                  <a:lnTo>
                    <a:pt x="3638" y="16"/>
                  </a:lnTo>
                  <a:lnTo>
                    <a:pt x="3638" y="16"/>
                  </a:lnTo>
                  <a:lnTo>
                    <a:pt x="3638" y="16"/>
                  </a:lnTo>
                  <a:lnTo>
                    <a:pt x="3638" y="16"/>
                  </a:lnTo>
                  <a:lnTo>
                    <a:pt x="3638" y="16"/>
                  </a:lnTo>
                  <a:lnTo>
                    <a:pt x="3642" y="16"/>
                  </a:lnTo>
                  <a:lnTo>
                    <a:pt x="3642" y="16"/>
                  </a:lnTo>
                  <a:lnTo>
                    <a:pt x="3642" y="16"/>
                  </a:lnTo>
                  <a:lnTo>
                    <a:pt x="3642" y="16"/>
                  </a:lnTo>
                  <a:lnTo>
                    <a:pt x="3642" y="16"/>
                  </a:lnTo>
                  <a:lnTo>
                    <a:pt x="3642" y="16"/>
                  </a:lnTo>
                  <a:lnTo>
                    <a:pt x="3646" y="18"/>
                  </a:lnTo>
                  <a:lnTo>
                    <a:pt x="3646" y="18"/>
                  </a:lnTo>
                  <a:lnTo>
                    <a:pt x="3646" y="18"/>
                  </a:lnTo>
                  <a:lnTo>
                    <a:pt x="3646" y="18"/>
                  </a:lnTo>
                  <a:lnTo>
                    <a:pt x="3648" y="16"/>
                  </a:lnTo>
                  <a:lnTo>
                    <a:pt x="3648" y="16"/>
                  </a:lnTo>
                  <a:lnTo>
                    <a:pt x="3648" y="16"/>
                  </a:lnTo>
                  <a:lnTo>
                    <a:pt x="3648" y="16"/>
                  </a:lnTo>
                  <a:lnTo>
                    <a:pt x="3650" y="16"/>
                  </a:lnTo>
                  <a:lnTo>
                    <a:pt x="3650" y="16"/>
                  </a:lnTo>
                  <a:lnTo>
                    <a:pt x="3652" y="16"/>
                  </a:lnTo>
                  <a:lnTo>
                    <a:pt x="3652" y="16"/>
                  </a:lnTo>
                  <a:lnTo>
                    <a:pt x="3652" y="16"/>
                  </a:lnTo>
                  <a:lnTo>
                    <a:pt x="3652" y="16"/>
                  </a:lnTo>
                  <a:lnTo>
                    <a:pt x="3654" y="16"/>
                  </a:lnTo>
                  <a:lnTo>
                    <a:pt x="3654" y="16"/>
                  </a:lnTo>
                  <a:lnTo>
                    <a:pt x="3654" y="16"/>
                  </a:lnTo>
                  <a:lnTo>
                    <a:pt x="3654" y="16"/>
                  </a:lnTo>
                  <a:lnTo>
                    <a:pt x="3656" y="14"/>
                  </a:lnTo>
                  <a:lnTo>
                    <a:pt x="3658" y="14"/>
                  </a:lnTo>
                  <a:lnTo>
                    <a:pt x="3658" y="14"/>
                  </a:lnTo>
                  <a:lnTo>
                    <a:pt x="3658" y="16"/>
                  </a:lnTo>
                  <a:lnTo>
                    <a:pt x="3658" y="16"/>
                  </a:lnTo>
                  <a:lnTo>
                    <a:pt x="3658" y="16"/>
                  </a:lnTo>
                  <a:lnTo>
                    <a:pt x="3662" y="20"/>
                  </a:lnTo>
                  <a:lnTo>
                    <a:pt x="3662" y="20"/>
                  </a:lnTo>
                  <a:lnTo>
                    <a:pt x="3668" y="20"/>
                  </a:lnTo>
                  <a:lnTo>
                    <a:pt x="3672" y="20"/>
                  </a:lnTo>
                  <a:lnTo>
                    <a:pt x="3672" y="20"/>
                  </a:lnTo>
                  <a:lnTo>
                    <a:pt x="3678" y="22"/>
                  </a:lnTo>
                  <a:lnTo>
                    <a:pt x="3684" y="22"/>
                  </a:lnTo>
                  <a:lnTo>
                    <a:pt x="3684" y="22"/>
                  </a:lnTo>
                  <a:lnTo>
                    <a:pt x="3688" y="20"/>
                  </a:lnTo>
                  <a:lnTo>
                    <a:pt x="3688" y="20"/>
                  </a:lnTo>
                  <a:lnTo>
                    <a:pt x="3690" y="20"/>
                  </a:lnTo>
                  <a:lnTo>
                    <a:pt x="3690" y="20"/>
                  </a:lnTo>
                  <a:lnTo>
                    <a:pt x="3692" y="18"/>
                  </a:lnTo>
                  <a:lnTo>
                    <a:pt x="3692" y="18"/>
                  </a:lnTo>
                  <a:lnTo>
                    <a:pt x="3692" y="18"/>
                  </a:lnTo>
                  <a:lnTo>
                    <a:pt x="3692" y="18"/>
                  </a:lnTo>
                  <a:lnTo>
                    <a:pt x="3692" y="18"/>
                  </a:lnTo>
                  <a:lnTo>
                    <a:pt x="3692" y="18"/>
                  </a:lnTo>
                  <a:lnTo>
                    <a:pt x="3692" y="18"/>
                  </a:lnTo>
                  <a:lnTo>
                    <a:pt x="3692" y="18"/>
                  </a:lnTo>
                  <a:lnTo>
                    <a:pt x="3694" y="18"/>
                  </a:lnTo>
                  <a:lnTo>
                    <a:pt x="3694" y="18"/>
                  </a:lnTo>
                  <a:lnTo>
                    <a:pt x="3698" y="18"/>
                  </a:lnTo>
                  <a:lnTo>
                    <a:pt x="3698" y="18"/>
                  </a:lnTo>
                  <a:lnTo>
                    <a:pt x="3702" y="16"/>
                  </a:lnTo>
                  <a:lnTo>
                    <a:pt x="3702" y="16"/>
                  </a:lnTo>
                  <a:lnTo>
                    <a:pt x="3708" y="18"/>
                  </a:lnTo>
                  <a:lnTo>
                    <a:pt x="3708" y="18"/>
                  </a:lnTo>
                  <a:lnTo>
                    <a:pt x="3710" y="18"/>
                  </a:lnTo>
                  <a:lnTo>
                    <a:pt x="3710" y="18"/>
                  </a:lnTo>
                  <a:lnTo>
                    <a:pt x="3714" y="18"/>
                  </a:lnTo>
                  <a:lnTo>
                    <a:pt x="3714" y="18"/>
                  </a:lnTo>
                  <a:lnTo>
                    <a:pt x="3716" y="18"/>
                  </a:lnTo>
                  <a:lnTo>
                    <a:pt x="3716" y="18"/>
                  </a:lnTo>
                  <a:lnTo>
                    <a:pt x="3720" y="18"/>
                  </a:lnTo>
                  <a:lnTo>
                    <a:pt x="3720" y="18"/>
                  </a:lnTo>
                  <a:lnTo>
                    <a:pt x="3726" y="18"/>
                  </a:lnTo>
                  <a:lnTo>
                    <a:pt x="3726" y="18"/>
                  </a:lnTo>
                  <a:lnTo>
                    <a:pt x="3732" y="18"/>
                  </a:lnTo>
                  <a:lnTo>
                    <a:pt x="3732" y="18"/>
                  </a:lnTo>
                  <a:lnTo>
                    <a:pt x="3734" y="18"/>
                  </a:lnTo>
                  <a:lnTo>
                    <a:pt x="3734" y="18"/>
                  </a:lnTo>
                  <a:lnTo>
                    <a:pt x="3740" y="18"/>
                  </a:lnTo>
                  <a:lnTo>
                    <a:pt x="3740" y="18"/>
                  </a:lnTo>
                  <a:lnTo>
                    <a:pt x="3748" y="18"/>
                  </a:lnTo>
                  <a:lnTo>
                    <a:pt x="3748" y="18"/>
                  </a:lnTo>
                  <a:lnTo>
                    <a:pt x="3756" y="18"/>
                  </a:lnTo>
                  <a:lnTo>
                    <a:pt x="3756" y="18"/>
                  </a:lnTo>
                  <a:lnTo>
                    <a:pt x="3760" y="20"/>
                  </a:lnTo>
                  <a:lnTo>
                    <a:pt x="3760" y="20"/>
                  </a:lnTo>
                  <a:lnTo>
                    <a:pt x="3764" y="20"/>
                  </a:lnTo>
                  <a:lnTo>
                    <a:pt x="3764" y="20"/>
                  </a:lnTo>
                  <a:lnTo>
                    <a:pt x="3770" y="20"/>
                  </a:lnTo>
                  <a:lnTo>
                    <a:pt x="3770" y="20"/>
                  </a:lnTo>
                  <a:lnTo>
                    <a:pt x="3772" y="20"/>
                  </a:lnTo>
                  <a:lnTo>
                    <a:pt x="3772" y="20"/>
                  </a:lnTo>
                  <a:lnTo>
                    <a:pt x="3776" y="20"/>
                  </a:lnTo>
                  <a:lnTo>
                    <a:pt x="3776" y="20"/>
                  </a:lnTo>
                  <a:lnTo>
                    <a:pt x="3778" y="20"/>
                  </a:lnTo>
                  <a:lnTo>
                    <a:pt x="3780" y="20"/>
                  </a:lnTo>
                  <a:lnTo>
                    <a:pt x="3780" y="20"/>
                  </a:lnTo>
                  <a:lnTo>
                    <a:pt x="3782" y="20"/>
                  </a:lnTo>
                  <a:lnTo>
                    <a:pt x="3782" y="20"/>
                  </a:lnTo>
                  <a:lnTo>
                    <a:pt x="3784" y="20"/>
                  </a:lnTo>
                  <a:lnTo>
                    <a:pt x="3784" y="20"/>
                  </a:lnTo>
                  <a:lnTo>
                    <a:pt x="3784" y="20"/>
                  </a:lnTo>
                  <a:lnTo>
                    <a:pt x="3784" y="20"/>
                  </a:lnTo>
                  <a:lnTo>
                    <a:pt x="3786" y="20"/>
                  </a:lnTo>
                  <a:lnTo>
                    <a:pt x="3786" y="20"/>
                  </a:lnTo>
                  <a:lnTo>
                    <a:pt x="3786" y="20"/>
                  </a:lnTo>
                  <a:lnTo>
                    <a:pt x="3786" y="20"/>
                  </a:lnTo>
                  <a:lnTo>
                    <a:pt x="3788" y="20"/>
                  </a:lnTo>
                  <a:lnTo>
                    <a:pt x="3788" y="20"/>
                  </a:lnTo>
                  <a:lnTo>
                    <a:pt x="3790" y="22"/>
                  </a:lnTo>
                  <a:lnTo>
                    <a:pt x="3790" y="22"/>
                  </a:lnTo>
                  <a:lnTo>
                    <a:pt x="3794" y="22"/>
                  </a:lnTo>
                  <a:lnTo>
                    <a:pt x="3794" y="22"/>
                  </a:lnTo>
                  <a:lnTo>
                    <a:pt x="3796" y="22"/>
                  </a:lnTo>
                  <a:lnTo>
                    <a:pt x="3796" y="22"/>
                  </a:lnTo>
                  <a:lnTo>
                    <a:pt x="3796" y="22"/>
                  </a:lnTo>
                  <a:lnTo>
                    <a:pt x="3796" y="22"/>
                  </a:lnTo>
                  <a:lnTo>
                    <a:pt x="3796" y="22"/>
                  </a:lnTo>
                  <a:lnTo>
                    <a:pt x="3796" y="22"/>
                  </a:lnTo>
                  <a:lnTo>
                    <a:pt x="3798" y="20"/>
                  </a:lnTo>
                  <a:lnTo>
                    <a:pt x="3798" y="20"/>
                  </a:lnTo>
                  <a:lnTo>
                    <a:pt x="3802" y="22"/>
                  </a:lnTo>
                  <a:lnTo>
                    <a:pt x="3802" y="22"/>
                  </a:lnTo>
                  <a:lnTo>
                    <a:pt x="3802" y="20"/>
                  </a:lnTo>
                  <a:lnTo>
                    <a:pt x="3802" y="20"/>
                  </a:lnTo>
                  <a:lnTo>
                    <a:pt x="3804" y="20"/>
                  </a:lnTo>
                  <a:lnTo>
                    <a:pt x="3804" y="20"/>
                  </a:lnTo>
                  <a:lnTo>
                    <a:pt x="3804" y="22"/>
                  </a:lnTo>
                  <a:lnTo>
                    <a:pt x="3804" y="22"/>
                  </a:lnTo>
                  <a:lnTo>
                    <a:pt x="3806" y="22"/>
                  </a:lnTo>
                  <a:lnTo>
                    <a:pt x="3806" y="22"/>
                  </a:lnTo>
                  <a:lnTo>
                    <a:pt x="3806" y="22"/>
                  </a:lnTo>
                  <a:lnTo>
                    <a:pt x="3806" y="22"/>
                  </a:lnTo>
                  <a:lnTo>
                    <a:pt x="3808" y="22"/>
                  </a:lnTo>
                  <a:lnTo>
                    <a:pt x="3808" y="22"/>
                  </a:lnTo>
                  <a:lnTo>
                    <a:pt x="3808" y="22"/>
                  </a:lnTo>
                  <a:lnTo>
                    <a:pt x="3808" y="22"/>
                  </a:lnTo>
                  <a:lnTo>
                    <a:pt x="3808" y="22"/>
                  </a:lnTo>
                  <a:lnTo>
                    <a:pt x="3808" y="22"/>
                  </a:lnTo>
                  <a:lnTo>
                    <a:pt x="3808" y="22"/>
                  </a:lnTo>
                  <a:lnTo>
                    <a:pt x="3808" y="22"/>
                  </a:lnTo>
                  <a:lnTo>
                    <a:pt x="3808" y="22"/>
                  </a:lnTo>
                  <a:lnTo>
                    <a:pt x="3808" y="22"/>
                  </a:lnTo>
                  <a:lnTo>
                    <a:pt x="3810" y="22"/>
                  </a:lnTo>
                  <a:lnTo>
                    <a:pt x="3810" y="22"/>
                  </a:lnTo>
                  <a:lnTo>
                    <a:pt x="3810" y="22"/>
                  </a:lnTo>
                  <a:lnTo>
                    <a:pt x="3810" y="22"/>
                  </a:lnTo>
                  <a:lnTo>
                    <a:pt x="3810" y="22"/>
                  </a:lnTo>
                  <a:lnTo>
                    <a:pt x="3810" y="22"/>
                  </a:lnTo>
                  <a:lnTo>
                    <a:pt x="3810" y="22"/>
                  </a:lnTo>
                  <a:lnTo>
                    <a:pt x="3810" y="22"/>
                  </a:lnTo>
                  <a:lnTo>
                    <a:pt x="3810" y="22"/>
                  </a:lnTo>
                  <a:lnTo>
                    <a:pt x="3810" y="22"/>
                  </a:lnTo>
                  <a:lnTo>
                    <a:pt x="3812" y="22"/>
                  </a:lnTo>
                  <a:lnTo>
                    <a:pt x="3812" y="22"/>
                  </a:lnTo>
                  <a:lnTo>
                    <a:pt x="3814" y="22"/>
                  </a:lnTo>
                  <a:lnTo>
                    <a:pt x="3814" y="22"/>
                  </a:lnTo>
                  <a:lnTo>
                    <a:pt x="3816" y="22"/>
                  </a:lnTo>
                  <a:lnTo>
                    <a:pt x="3816" y="22"/>
                  </a:lnTo>
                  <a:lnTo>
                    <a:pt x="3818" y="22"/>
                  </a:lnTo>
                  <a:lnTo>
                    <a:pt x="3818" y="22"/>
                  </a:lnTo>
                  <a:lnTo>
                    <a:pt x="3822" y="22"/>
                  </a:lnTo>
                  <a:lnTo>
                    <a:pt x="3822" y="22"/>
                  </a:lnTo>
                  <a:lnTo>
                    <a:pt x="3824" y="22"/>
                  </a:lnTo>
                  <a:lnTo>
                    <a:pt x="3824" y="22"/>
                  </a:lnTo>
                  <a:lnTo>
                    <a:pt x="3828" y="24"/>
                  </a:lnTo>
                  <a:lnTo>
                    <a:pt x="3828" y="24"/>
                  </a:lnTo>
                  <a:lnTo>
                    <a:pt x="3828" y="22"/>
                  </a:lnTo>
                  <a:lnTo>
                    <a:pt x="3828" y="22"/>
                  </a:lnTo>
                  <a:lnTo>
                    <a:pt x="3830" y="24"/>
                  </a:lnTo>
                  <a:lnTo>
                    <a:pt x="3830" y="24"/>
                  </a:lnTo>
                  <a:lnTo>
                    <a:pt x="3832" y="24"/>
                  </a:lnTo>
                  <a:lnTo>
                    <a:pt x="3832" y="24"/>
                  </a:lnTo>
                  <a:lnTo>
                    <a:pt x="3834" y="24"/>
                  </a:lnTo>
                  <a:lnTo>
                    <a:pt x="3834" y="24"/>
                  </a:lnTo>
                  <a:lnTo>
                    <a:pt x="3836" y="24"/>
                  </a:lnTo>
                  <a:lnTo>
                    <a:pt x="3836" y="24"/>
                  </a:lnTo>
                  <a:lnTo>
                    <a:pt x="3838" y="24"/>
                  </a:lnTo>
                  <a:lnTo>
                    <a:pt x="3838" y="24"/>
                  </a:lnTo>
                  <a:lnTo>
                    <a:pt x="3838" y="24"/>
                  </a:lnTo>
                  <a:lnTo>
                    <a:pt x="3838" y="24"/>
                  </a:lnTo>
                  <a:lnTo>
                    <a:pt x="3840" y="24"/>
                  </a:lnTo>
                  <a:lnTo>
                    <a:pt x="3840" y="24"/>
                  </a:lnTo>
                  <a:lnTo>
                    <a:pt x="3840" y="24"/>
                  </a:lnTo>
                  <a:lnTo>
                    <a:pt x="3840" y="24"/>
                  </a:lnTo>
                  <a:lnTo>
                    <a:pt x="3846" y="24"/>
                  </a:lnTo>
                  <a:lnTo>
                    <a:pt x="3846" y="24"/>
                  </a:lnTo>
                  <a:lnTo>
                    <a:pt x="3850" y="26"/>
                  </a:lnTo>
                  <a:lnTo>
                    <a:pt x="3850" y="26"/>
                  </a:lnTo>
                  <a:lnTo>
                    <a:pt x="3860" y="26"/>
                  </a:lnTo>
                  <a:lnTo>
                    <a:pt x="3860" y="26"/>
                  </a:lnTo>
                  <a:lnTo>
                    <a:pt x="3864" y="24"/>
                  </a:lnTo>
                  <a:lnTo>
                    <a:pt x="3864" y="24"/>
                  </a:lnTo>
                  <a:lnTo>
                    <a:pt x="3868" y="26"/>
                  </a:lnTo>
                  <a:lnTo>
                    <a:pt x="3868" y="26"/>
                  </a:lnTo>
                  <a:lnTo>
                    <a:pt x="3876" y="26"/>
                  </a:lnTo>
                  <a:lnTo>
                    <a:pt x="3876" y="26"/>
                  </a:lnTo>
                  <a:lnTo>
                    <a:pt x="3878" y="26"/>
                  </a:lnTo>
                  <a:lnTo>
                    <a:pt x="3878" y="26"/>
                  </a:lnTo>
                  <a:lnTo>
                    <a:pt x="3890" y="28"/>
                  </a:lnTo>
                  <a:lnTo>
                    <a:pt x="3890" y="28"/>
                  </a:lnTo>
                  <a:lnTo>
                    <a:pt x="3892" y="28"/>
                  </a:lnTo>
                  <a:lnTo>
                    <a:pt x="3892" y="28"/>
                  </a:lnTo>
                  <a:lnTo>
                    <a:pt x="3902" y="28"/>
                  </a:lnTo>
                  <a:lnTo>
                    <a:pt x="3902" y="28"/>
                  </a:lnTo>
                  <a:lnTo>
                    <a:pt x="3904" y="30"/>
                  </a:lnTo>
                  <a:lnTo>
                    <a:pt x="3904" y="30"/>
                  </a:lnTo>
                  <a:lnTo>
                    <a:pt x="3908" y="28"/>
                  </a:lnTo>
                  <a:lnTo>
                    <a:pt x="3908" y="28"/>
                  </a:lnTo>
                  <a:lnTo>
                    <a:pt x="3910" y="28"/>
                  </a:lnTo>
                  <a:lnTo>
                    <a:pt x="3910" y="28"/>
                  </a:lnTo>
                  <a:lnTo>
                    <a:pt x="3912" y="28"/>
                  </a:lnTo>
                  <a:lnTo>
                    <a:pt x="3912" y="28"/>
                  </a:lnTo>
                  <a:lnTo>
                    <a:pt x="3918" y="30"/>
                  </a:lnTo>
                  <a:lnTo>
                    <a:pt x="3918" y="30"/>
                  </a:lnTo>
                  <a:lnTo>
                    <a:pt x="3922" y="30"/>
                  </a:lnTo>
                  <a:lnTo>
                    <a:pt x="3922" y="30"/>
                  </a:lnTo>
                  <a:lnTo>
                    <a:pt x="3924" y="30"/>
                  </a:lnTo>
                  <a:lnTo>
                    <a:pt x="3924" y="30"/>
                  </a:lnTo>
                  <a:lnTo>
                    <a:pt x="3924" y="30"/>
                  </a:lnTo>
                  <a:lnTo>
                    <a:pt x="3924" y="30"/>
                  </a:lnTo>
                  <a:lnTo>
                    <a:pt x="3926" y="30"/>
                  </a:lnTo>
                  <a:lnTo>
                    <a:pt x="3926" y="30"/>
                  </a:lnTo>
                  <a:lnTo>
                    <a:pt x="3926" y="30"/>
                  </a:lnTo>
                  <a:lnTo>
                    <a:pt x="3926" y="30"/>
                  </a:lnTo>
                  <a:lnTo>
                    <a:pt x="3930" y="32"/>
                  </a:lnTo>
                  <a:lnTo>
                    <a:pt x="3930" y="32"/>
                  </a:lnTo>
                  <a:lnTo>
                    <a:pt x="3906" y="32"/>
                  </a:lnTo>
                  <a:lnTo>
                    <a:pt x="3906" y="32"/>
                  </a:lnTo>
                  <a:lnTo>
                    <a:pt x="3906" y="32"/>
                  </a:lnTo>
                  <a:lnTo>
                    <a:pt x="3906" y="32"/>
                  </a:lnTo>
                  <a:lnTo>
                    <a:pt x="3906" y="32"/>
                  </a:lnTo>
                  <a:lnTo>
                    <a:pt x="3904" y="32"/>
                  </a:lnTo>
                  <a:lnTo>
                    <a:pt x="3904" y="32"/>
                  </a:lnTo>
                  <a:lnTo>
                    <a:pt x="3904" y="32"/>
                  </a:lnTo>
                  <a:lnTo>
                    <a:pt x="3904" y="32"/>
                  </a:lnTo>
                  <a:lnTo>
                    <a:pt x="3904" y="32"/>
                  </a:lnTo>
                  <a:lnTo>
                    <a:pt x="3904" y="32"/>
                  </a:lnTo>
                  <a:lnTo>
                    <a:pt x="3898" y="34"/>
                  </a:lnTo>
                  <a:lnTo>
                    <a:pt x="3898" y="34"/>
                  </a:lnTo>
                  <a:lnTo>
                    <a:pt x="3892" y="36"/>
                  </a:lnTo>
                  <a:lnTo>
                    <a:pt x="3892" y="36"/>
                  </a:lnTo>
                  <a:lnTo>
                    <a:pt x="3890" y="36"/>
                  </a:lnTo>
                  <a:lnTo>
                    <a:pt x="3890" y="36"/>
                  </a:lnTo>
                  <a:lnTo>
                    <a:pt x="3888" y="36"/>
                  </a:lnTo>
                  <a:lnTo>
                    <a:pt x="3888" y="36"/>
                  </a:lnTo>
                  <a:lnTo>
                    <a:pt x="3886" y="36"/>
                  </a:lnTo>
                  <a:lnTo>
                    <a:pt x="3886" y="36"/>
                  </a:lnTo>
                  <a:lnTo>
                    <a:pt x="3886" y="36"/>
                  </a:lnTo>
                  <a:lnTo>
                    <a:pt x="3886" y="36"/>
                  </a:lnTo>
                  <a:lnTo>
                    <a:pt x="3886" y="36"/>
                  </a:lnTo>
                  <a:lnTo>
                    <a:pt x="3886" y="36"/>
                  </a:lnTo>
                  <a:lnTo>
                    <a:pt x="3884" y="36"/>
                  </a:lnTo>
                  <a:lnTo>
                    <a:pt x="3884" y="36"/>
                  </a:lnTo>
                  <a:lnTo>
                    <a:pt x="3882" y="36"/>
                  </a:lnTo>
                  <a:lnTo>
                    <a:pt x="3882" y="36"/>
                  </a:lnTo>
                  <a:lnTo>
                    <a:pt x="3882" y="36"/>
                  </a:lnTo>
                  <a:lnTo>
                    <a:pt x="3882" y="36"/>
                  </a:lnTo>
                  <a:lnTo>
                    <a:pt x="3882" y="36"/>
                  </a:lnTo>
                  <a:lnTo>
                    <a:pt x="3882" y="36"/>
                  </a:lnTo>
                  <a:lnTo>
                    <a:pt x="3882" y="36"/>
                  </a:lnTo>
                  <a:lnTo>
                    <a:pt x="3882" y="36"/>
                  </a:lnTo>
                  <a:lnTo>
                    <a:pt x="3878" y="36"/>
                  </a:lnTo>
                  <a:lnTo>
                    <a:pt x="3878" y="36"/>
                  </a:lnTo>
                  <a:lnTo>
                    <a:pt x="3878" y="36"/>
                  </a:lnTo>
                  <a:lnTo>
                    <a:pt x="3878" y="36"/>
                  </a:lnTo>
                  <a:lnTo>
                    <a:pt x="3878" y="36"/>
                  </a:lnTo>
                  <a:lnTo>
                    <a:pt x="3878" y="36"/>
                  </a:lnTo>
                  <a:lnTo>
                    <a:pt x="3876" y="36"/>
                  </a:lnTo>
                  <a:lnTo>
                    <a:pt x="3876" y="36"/>
                  </a:lnTo>
                  <a:lnTo>
                    <a:pt x="3874" y="36"/>
                  </a:lnTo>
                  <a:lnTo>
                    <a:pt x="3874" y="36"/>
                  </a:lnTo>
                  <a:lnTo>
                    <a:pt x="3874" y="36"/>
                  </a:lnTo>
                  <a:lnTo>
                    <a:pt x="3874" y="36"/>
                  </a:lnTo>
                  <a:lnTo>
                    <a:pt x="3874" y="36"/>
                  </a:lnTo>
                  <a:lnTo>
                    <a:pt x="3874" y="38"/>
                  </a:lnTo>
                  <a:lnTo>
                    <a:pt x="3874" y="38"/>
                  </a:lnTo>
                  <a:lnTo>
                    <a:pt x="3870" y="38"/>
                  </a:lnTo>
                  <a:lnTo>
                    <a:pt x="3870" y="38"/>
                  </a:lnTo>
                  <a:lnTo>
                    <a:pt x="3864" y="38"/>
                  </a:lnTo>
                  <a:lnTo>
                    <a:pt x="3864" y="38"/>
                  </a:lnTo>
                  <a:lnTo>
                    <a:pt x="3854" y="38"/>
                  </a:lnTo>
                  <a:lnTo>
                    <a:pt x="3854" y="38"/>
                  </a:lnTo>
                  <a:lnTo>
                    <a:pt x="3850" y="36"/>
                  </a:lnTo>
                  <a:lnTo>
                    <a:pt x="3850" y="36"/>
                  </a:lnTo>
                  <a:lnTo>
                    <a:pt x="3846" y="34"/>
                  </a:lnTo>
                  <a:lnTo>
                    <a:pt x="3846" y="34"/>
                  </a:lnTo>
                  <a:lnTo>
                    <a:pt x="3846" y="34"/>
                  </a:lnTo>
                  <a:lnTo>
                    <a:pt x="3846" y="34"/>
                  </a:lnTo>
                  <a:lnTo>
                    <a:pt x="3842" y="34"/>
                  </a:lnTo>
                  <a:lnTo>
                    <a:pt x="3842" y="34"/>
                  </a:lnTo>
                  <a:lnTo>
                    <a:pt x="3842" y="36"/>
                  </a:lnTo>
                  <a:lnTo>
                    <a:pt x="3842" y="36"/>
                  </a:lnTo>
                  <a:lnTo>
                    <a:pt x="3842" y="36"/>
                  </a:lnTo>
                  <a:lnTo>
                    <a:pt x="3842" y="36"/>
                  </a:lnTo>
                  <a:lnTo>
                    <a:pt x="3842" y="36"/>
                  </a:lnTo>
                  <a:lnTo>
                    <a:pt x="3842" y="36"/>
                  </a:lnTo>
                  <a:lnTo>
                    <a:pt x="3842" y="36"/>
                  </a:lnTo>
                  <a:lnTo>
                    <a:pt x="3840" y="38"/>
                  </a:lnTo>
                  <a:lnTo>
                    <a:pt x="3840" y="38"/>
                  </a:lnTo>
                  <a:lnTo>
                    <a:pt x="3832" y="38"/>
                  </a:lnTo>
                  <a:lnTo>
                    <a:pt x="3832" y="38"/>
                  </a:lnTo>
                  <a:lnTo>
                    <a:pt x="3830" y="38"/>
                  </a:lnTo>
                  <a:lnTo>
                    <a:pt x="3830" y="38"/>
                  </a:lnTo>
                  <a:lnTo>
                    <a:pt x="3828" y="38"/>
                  </a:lnTo>
                  <a:lnTo>
                    <a:pt x="3828" y="38"/>
                  </a:lnTo>
                  <a:lnTo>
                    <a:pt x="3826" y="38"/>
                  </a:lnTo>
                  <a:lnTo>
                    <a:pt x="3826" y="38"/>
                  </a:lnTo>
                  <a:lnTo>
                    <a:pt x="3824" y="38"/>
                  </a:lnTo>
                  <a:lnTo>
                    <a:pt x="3824" y="38"/>
                  </a:lnTo>
                  <a:lnTo>
                    <a:pt x="3824" y="38"/>
                  </a:lnTo>
                  <a:lnTo>
                    <a:pt x="3824" y="38"/>
                  </a:lnTo>
                  <a:lnTo>
                    <a:pt x="3824" y="38"/>
                  </a:lnTo>
                  <a:lnTo>
                    <a:pt x="3824" y="38"/>
                  </a:lnTo>
                  <a:lnTo>
                    <a:pt x="3822" y="38"/>
                  </a:lnTo>
                  <a:lnTo>
                    <a:pt x="3822" y="38"/>
                  </a:lnTo>
                  <a:lnTo>
                    <a:pt x="3820" y="38"/>
                  </a:lnTo>
                  <a:lnTo>
                    <a:pt x="3820" y="38"/>
                  </a:lnTo>
                  <a:lnTo>
                    <a:pt x="3820" y="38"/>
                  </a:lnTo>
                  <a:lnTo>
                    <a:pt x="3820" y="38"/>
                  </a:lnTo>
                  <a:lnTo>
                    <a:pt x="3812" y="40"/>
                  </a:lnTo>
                  <a:lnTo>
                    <a:pt x="3812" y="40"/>
                  </a:lnTo>
                  <a:lnTo>
                    <a:pt x="3810" y="40"/>
                  </a:lnTo>
                  <a:lnTo>
                    <a:pt x="3810" y="40"/>
                  </a:lnTo>
                  <a:lnTo>
                    <a:pt x="3810" y="40"/>
                  </a:lnTo>
                  <a:lnTo>
                    <a:pt x="3810" y="40"/>
                  </a:lnTo>
                  <a:lnTo>
                    <a:pt x="3810" y="40"/>
                  </a:lnTo>
                  <a:lnTo>
                    <a:pt x="3810" y="40"/>
                  </a:lnTo>
                  <a:lnTo>
                    <a:pt x="3808" y="40"/>
                  </a:lnTo>
                  <a:lnTo>
                    <a:pt x="3808" y="40"/>
                  </a:lnTo>
                  <a:lnTo>
                    <a:pt x="3808" y="40"/>
                  </a:lnTo>
                  <a:lnTo>
                    <a:pt x="3808" y="40"/>
                  </a:lnTo>
                  <a:lnTo>
                    <a:pt x="3808" y="40"/>
                  </a:lnTo>
                  <a:lnTo>
                    <a:pt x="3808" y="40"/>
                  </a:lnTo>
                  <a:lnTo>
                    <a:pt x="3806" y="42"/>
                  </a:lnTo>
                  <a:lnTo>
                    <a:pt x="3806" y="42"/>
                  </a:lnTo>
                  <a:lnTo>
                    <a:pt x="3806" y="42"/>
                  </a:lnTo>
                  <a:lnTo>
                    <a:pt x="3806" y="42"/>
                  </a:lnTo>
                  <a:lnTo>
                    <a:pt x="3802" y="42"/>
                  </a:lnTo>
                  <a:lnTo>
                    <a:pt x="3802" y="42"/>
                  </a:lnTo>
                  <a:lnTo>
                    <a:pt x="3800" y="42"/>
                  </a:lnTo>
                  <a:lnTo>
                    <a:pt x="3800" y="42"/>
                  </a:lnTo>
                  <a:lnTo>
                    <a:pt x="3794" y="42"/>
                  </a:lnTo>
                  <a:lnTo>
                    <a:pt x="3794" y="42"/>
                  </a:lnTo>
                  <a:lnTo>
                    <a:pt x="3794" y="42"/>
                  </a:lnTo>
                  <a:lnTo>
                    <a:pt x="3794" y="42"/>
                  </a:lnTo>
                  <a:lnTo>
                    <a:pt x="3794" y="42"/>
                  </a:lnTo>
                  <a:lnTo>
                    <a:pt x="3794" y="42"/>
                  </a:lnTo>
                  <a:lnTo>
                    <a:pt x="3790" y="42"/>
                  </a:lnTo>
                  <a:lnTo>
                    <a:pt x="3790" y="42"/>
                  </a:lnTo>
                  <a:lnTo>
                    <a:pt x="3790" y="42"/>
                  </a:lnTo>
                  <a:lnTo>
                    <a:pt x="3790" y="42"/>
                  </a:lnTo>
                  <a:lnTo>
                    <a:pt x="3788" y="42"/>
                  </a:lnTo>
                  <a:lnTo>
                    <a:pt x="3788" y="42"/>
                  </a:lnTo>
                  <a:lnTo>
                    <a:pt x="3782" y="42"/>
                  </a:lnTo>
                  <a:lnTo>
                    <a:pt x="3782" y="42"/>
                  </a:lnTo>
                  <a:lnTo>
                    <a:pt x="3780" y="42"/>
                  </a:lnTo>
                  <a:lnTo>
                    <a:pt x="3780" y="42"/>
                  </a:lnTo>
                  <a:lnTo>
                    <a:pt x="3772" y="42"/>
                  </a:lnTo>
                  <a:lnTo>
                    <a:pt x="3772" y="42"/>
                  </a:lnTo>
                  <a:lnTo>
                    <a:pt x="3762" y="40"/>
                  </a:lnTo>
                  <a:lnTo>
                    <a:pt x="3762" y="40"/>
                  </a:lnTo>
                  <a:lnTo>
                    <a:pt x="3758" y="42"/>
                  </a:lnTo>
                  <a:lnTo>
                    <a:pt x="3758" y="42"/>
                  </a:lnTo>
                  <a:lnTo>
                    <a:pt x="3750" y="42"/>
                  </a:lnTo>
                  <a:lnTo>
                    <a:pt x="3750" y="42"/>
                  </a:lnTo>
                  <a:lnTo>
                    <a:pt x="3750" y="42"/>
                  </a:lnTo>
                  <a:lnTo>
                    <a:pt x="3750" y="42"/>
                  </a:lnTo>
                  <a:lnTo>
                    <a:pt x="3750" y="42"/>
                  </a:lnTo>
                  <a:lnTo>
                    <a:pt x="3750" y="42"/>
                  </a:lnTo>
                  <a:lnTo>
                    <a:pt x="3748" y="42"/>
                  </a:lnTo>
                  <a:lnTo>
                    <a:pt x="3748" y="42"/>
                  </a:lnTo>
                  <a:lnTo>
                    <a:pt x="3748" y="42"/>
                  </a:lnTo>
                  <a:lnTo>
                    <a:pt x="3748" y="42"/>
                  </a:lnTo>
                  <a:lnTo>
                    <a:pt x="3748" y="42"/>
                  </a:lnTo>
                  <a:lnTo>
                    <a:pt x="3748" y="42"/>
                  </a:lnTo>
                  <a:lnTo>
                    <a:pt x="3746" y="42"/>
                  </a:lnTo>
                  <a:lnTo>
                    <a:pt x="3746" y="42"/>
                  </a:lnTo>
                  <a:lnTo>
                    <a:pt x="3744" y="42"/>
                  </a:lnTo>
                  <a:lnTo>
                    <a:pt x="3744" y="42"/>
                  </a:lnTo>
                  <a:lnTo>
                    <a:pt x="3744" y="42"/>
                  </a:lnTo>
                  <a:lnTo>
                    <a:pt x="3744" y="42"/>
                  </a:lnTo>
                  <a:lnTo>
                    <a:pt x="3742" y="42"/>
                  </a:lnTo>
                  <a:lnTo>
                    <a:pt x="3742" y="42"/>
                  </a:lnTo>
                  <a:lnTo>
                    <a:pt x="3740" y="42"/>
                  </a:lnTo>
                  <a:lnTo>
                    <a:pt x="3740" y="42"/>
                  </a:lnTo>
                  <a:lnTo>
                    <a:pt x="3738" y="42"/>
                  </a:lnTo>
                  <a:lnTo>
                    <a:pt x="3738" y="42"/>
                  </a:lnTo>
                  <a:lnTo>
                    <a:pt x="3736" y="42"/>
                  </a:lnTo>
                  <a:lnTo>
                    <a:pt x="3736" y="42"/>
                  </a:lnTo>
                  <a:lnTo>
                    <a:pt x="3730" y="42"/>
                  </a:lnTo>
                  <a:lnTo>
                    <a:pt x="3730" y="42"/>
                  </a:lnTo>
                  <a:lnTo>
                    <a:pt x="3728" y="42"/>
                  </a:lnTo>
                  <a:lnTo>
                    <a:pt x="3728" y="42"/>
                  </a:lnTo>
                  <a:lnTo>
                    <a:pt x="3724" y="42"/>
                  </a:lnTo>
                  <a:lnTo>
                    <a:pt x="3724" y="42"/>
                  </a:lnTo>
                  <a:lnTo>
                    <a:pt x="3720" y="42"/>
                  </a:lnTo>
                  <a:lnTo>
                    <a:pt x="3720" y="42"/>
                  </a:lnTo>
                  <a:lnTo>
                    <a:pt x="3718" y="42"/>
                  </a:lnTo>
                  <a:lnTo>
                    <a:pt x="3718" y="42"/>
                  </a:lnTo>
                  <a:lnTo>
                    <a:pt x="3714" y="42"/>
                  </a:lnTo>
                  <a:lnTo>
                    <a:pt x="3714" y="42"/>
                  </a:lnTo>
                  <a:lnTo>
                    <a:pt x="3710" y="44"/>
                  </a:lnTo>
                  <a:lnTo>
                    <a:pt x="3710" y="44"/>
                  </a:lnTo>
                  <a:lnTo>
                    <a:pt x="3710" y="44"/>
                  </a:lnTo>
                  <a:lnTo>
                    <a:pt x="3710" y="44"/>
                  </a:lnTo>
                  <a:lnTo>
                    <a:pt x="3708" y="44"/>
                  </a:lnTo>
                  <a:lnTo>
                    <a:pt x="3708" y="44"/>
                  </a:lnTo>
                  <a:lnTo>
                    <a:pt x="3708" y="44"/>
                  </a:lnTo>
                  <a:lnTo>
                    <a:pt x="3708" y="44"/>
                  </a:lnTo>
                  <a:lnTo>
                    <a:pt x="3708" y="44"/>
                  </a:lnTo>
                  <a:lnTo>
                    <a:pt x="3708" y="44"/>
                  </a:lnTo>
                  <a:lnTo>
                    <a:pt x="3706" y="44"/>
                  </a:lnTo>
                  <a:lnTo>
                    <a:pt x="3706" y="44"/>
                  </a:lnTo>
                  <a:lnTo>
                    <a:pt x="3704" y="44"/>
                  </a:lnTo>
                  <a:lnTo>
                    <a:pt x="3704" y="44"/>
                  </a:lnTo>
                  <a:lnTo>
                    <a:pt x="3704" y="44"/>
                  </a:lnTo>
                  <a:lnTo>
                    <a:pt x="3704" y="44"/>
                  </a:lnTo>
                  <a:lnTo>
                    <a:pt x="3698" y="46"/>
                  </a:lnTo>
                  <a:lnTo>
                    <a:pt x="3698" y="46"/>
                  </a:lnTo>
                  <a:lnTo>
                    <a:pt x="3698" y="46"/>
                  </a:lnTo>
                  <a:lnTo>
                    <a:pt x="3698" y="46"/>
                  </a:lnTo>
                  <a:lnTo>
                    <a:pt x="3690" y="46"/>
                  </a:lnTo>
                  <a:lnTo>
                    <a:pt x="3690" y="46"/>
                  </a:lnTo>
                  <a:lnTo>
                    <a:pt x="3688" y="46"/>
                  </a:lnTo>
                  <a:lnTo>
                    <a:pt x="3688" y="46"/>
                  </a:lnTo>
                  <a:lnTo>
                    <a:pt x="3684" y="46"/>
                  </a:lnTo>
                  <a:lnTo>
                    <a:pt x="3684" y="46"/>
                  </a:lnTo>
                  <a:lnTo>
                    <a:pt x="3680" y="46"/>
                  </a:lnTo>
                  <a:lnTo>
                    <a:pt x="3680" y="46"/>
                  </a:lnTo>
                  <a:lnTo>
                    <a:pt x="3678" y="46"/>
                  </a:lnTo>
                  <a:lnTo>
                    <a:pt x="3678" y="46"/>
                  </a:lnTo>
                  <a:lnTo>
                    <a:pt x="3678" y="46"/>
                  </a:lnTo>
                  <a:lnTo>
                    <a:pt x="3678" y="46"/>
                  </a:lnTo>
                  <a:lnTo>
                    <a:pt x="3676" y="46"/>
                  </a:lnTo>
                  <a:lnTo>
                    <a:pt x="3676" y="46"/>
                  </a:lnTo>
                  <a:lnTo>
                    <a:pt x="3676" y="46"/>
                  </a:lnTo>
                  <a:lnTo>
                    <a:pt x="3676" y="46"/>
                  </a:lnTo>
                  <a:lnTo>
                    <a:pt x="3676" y="46"/>
                  </a:lnTo>
                  <a:lnTo>
                    <a:pt x="3676" y="46"/>
                  </a:lnTo>
                  <a:lnTo>
                    <a:pt x="3674" y="46"/>
                  </a:lnTo>
                  <a:lnTo>
                    <a:pt x="3674" y="46"/>
                  </a:lnTo>
                  <a:lnTo>
                    <a:pt x="3670" y="48"/>
                  </a:lnTo>
                  <a:lnTo>
                    <a:pt x="3670" y="48"/>
                  </a:lnTo>
                  <a:lnTo>
                    <a:pt x="3664" y="46"/>
                  </a:lnTo>
                  <a:lnTo>
                    <a:pt x="3664" y="46"/>
                  </a:lnTo>
                  <a:lnTo>
                    <a:pt x="3660" y="44"/>
                  </a:lnTo>
                  <a:lnTo>
                    <a:pt x="3660" y="44"/>
                  </a:lnTo>
                  <a:lnTo>
                    <a:pt x="3658" y="44"/>
                  </a:lnTo>
                  <a:lnTo>
                    <a:pt x="3658" y="44"/>
                  </a:lnTo>
                  <a:lnTo>
                    <a:pt x="3656" y="44"/>
                  </a:lnTo>
                  <a:lnTo>
                    <a:pt x="3656" y="44"/>
                  </a:lnTo>
                  <a:lnTo>
                    <a:pt x="3652" y="46"/>
                  </a:lnTo>
                  <a:lnTo>
                    <a:pt x="3652" y="46"/>
                  </a:lnTo>
                  <a:lnTo>
                    <a:pt x="3650" y="48"/>
                  </a:lnTo>
                  <a:lnTo>
                    <a:pt x="3650" y="48"/>
                  </a:lnTo>
                  <a:lnTo>
                    <a:pt x="3648" y="48"/>
                  </a:lnTo>
                  <a:lnTo>
                    <a:pt x="3648" y="48"/>
                  </a:lnTo>
                  <a:lnTo>
                    <a:pt x="3648" y="48"/>
                  </a:lnTo>
                  <a:lnTo>
                    <a:pt x="3648" y="48"/>
                  </a:lnTo>
                  <a:lnTo>
                    <a:pt x="3646" y="48"/>
                  </a:lnTo>
                  <a:lnTo>
                    <a:pt x="3646" y="48"/>
                  </a:lnTo>
                  <a:lnTo>
                    <a:pt x="3646" y="48"/>
                  </a:lnTo>
                  <a:lnTo>
                    <a:pt x="3646" y="48"/>
                  </a:lnTo>
                  <a:lnTo>
                    <a:pt x="3644" y="48"/>
                  </a:lnTo>
                  <a:lnTo>
                    <a:pt x="3644" y="48"/>
                  </a:lnTo>
                  <a:lnTo>
                    <a:pt x="3644" y="48"/>
                  </a:lnTo>
                  <a:lnTo>
                    <a:pt x="3644" y="48"/>
                  </a:lnTo>
                  <a:lnTo>
                    <a:pt x="3642" y="48"/>
                  </a:lnTo>
                  <a:lnTo>
                    <a:pt x="3642" y="48"/>
                  </a:lnTo>
                  <a:lnTo>
                    <a:pt x="3638" y="48"/>
                  </a:lnTo>
                  <a:lnTo>
                    <a:pt x="3638" y="48"/>
                  </a:lnTo>
                  <a:lnTo>
                    <a:pt x="3638" y="46"/>
                  </a:lnTo>
                  <a:lnTo>
                    <a:pt x="3638" y="46"/>
                  </a:lnTo>
                  <a:lnTo>
                    <a:pt x="3634" y="46"/>
                  </a:lnTo>
                  <a:lnTo>
                    <a:pt x="3634" y="46"/>
                  </a:lnTo>
                  <a:lnTo>
                    <a:pt x="3634" y="46"/>
                  </a:lnTo>
                  <a:lnTo>
                    <a:pt x="3634" y="46"/>
                  </a:lnTo>
                  <a:lnTo>
                    <a:pt x="3634" y="46"/>
                  </a:lnTo>
                  <a:lnTo>
                    <a:pt x="3634" y="46"/>
                  </a:lnTo>
                  <a:lnTo>
                    <a:pt x="3630" y="46"/>
                  </a:lnTo>
                  <a:lnTo>
                    <a:pt x="3630" y="46"/>
                  </a:lnTo>
                  <a:lnTo>
                    <a:pt x="3630" y="46"/>
                  </a:lnTo>
                  <a:lnTo>
                    <a:pt x="3630" y="46"/>
                  </a:lnTo>
                  <a:lnTo>
                    <a:pt x="3628" y="46"/>
                  </a:lnTo>
                  <a:lnTo>
                    <a:pt x="3628" y="46"/>
                  </a:lnTo>
                  <a:lnTo>
                    <a:pt x="3626" y="46"/>
                  </a:lnTo>
                  <a:lnTo>
                    <a:pt x="3626" y="46"/>
                  </a:lnTo>
                  <a:lnTo>
                    <a:pt x="3624" y="46"/>
                  </a:lnTo>
                  <a:lnTo>
                    <a:pt x="3624" y="46"/>
                  </a:lnTo>
                  <a:lnTo>
                    <a:pt x="3620" y="48"/>
                  </a:lnTo>
                  <a:lnTo>
                    <a:pt x="3620" y="48"/>
                  </a:lnTo>
                  <a:lnTo>
                    <a:pt x="3610" y="48"/>
                  </a:lnTo>
                  <a:lnTo>
                    <a:pt x="3610" y="48"/>
                  </a:lnTo>
                  <a:lnTo>
                    <a:pt x="3608" y="48"/>
                  </a:lnTo>
                  <a:lnTo>
                    <a:pt x="3608" y="48"/>
                  </a:lnTo>
                  <a:lnTo>
                    <a:pt x="3606" y="48"/>
                  </a:lnTo>
                  <a:lnTo>
                    <a:pt x="3606" y="48"/>
                  </a:lnTo>
                  <a:lnTo>
                    <a:pt x="3604" y="48"/>
                  </a:lnTo>
                  <a:lnTo>
                    <a:pt x="3604" y="48"/>
                  </a:lnTo>
                  <a:lnTo>
                    <a:pt x="3602" y="48"/>
                  </a:lnTo>
                  <a:lnTo>
                    <a:pt x="3602" y="48"/>
                  </a:lnTo>
                  <a:lnTo>
                    <a:pt x="3598" y="48"/>
                  </a:lnTo>
                  <a:lnTo>
                    <a:pt x="3598" y="48"/>
                  </a:lnTo>
                  <a:lnTo>
                    <a:pt x="3596" y="46"/>
                  </a:lnTo>
                  <a:lnTo>
                    <a:pt x="3596" y="46"/>
                  </a:lnTo>
                  <a:lnTo>
                    <a:pt x="3592" y="48"/>
                  </a:lnTo>
                  <a:lnTo>
                    <a:pt x="3592" y="48"/>
                  </a:lnTo>
                  <a:lnTo>
                    <a:pt x="3592" y="48"/>
                  </a:lnTo>
                  <a:lnTo>
                    <a:pt x="3592" y="48"/>
                  </a:lnTo>
                  <a:lnTo>
                    <a:pt x="3590" y="48"/>
                  </a:lnTo>
                  <a:lnTo>
                    <a:pt x="3590" y="48"/>
                  </a:lnTo>
                  <a:lnTo>
                    <a:pt x="3588" y="48"/>
                  </a:lnTo>
                  <a:lnTo>
                    <a:pt x="3588" y="48"/>
                  </a:lnTo>
                  <a:lnTo>
                    <a:pt x="3586" y="48"/>
                  </a:lnTo>
                  <a:lnTo>
                    <a:pt x="3586" y="48"/>
                  </a:lnTo>
                  <a:lnTo>
                    <a:pt x="3582" y="48"/>
                  </a:lnTo>
                  <a:lnTo>
                    <a:pt x="3582" y="48"/>
                  </a:lnTo>
                  <a:lnTo>
                    <a:pt x="3576" y="48"/>
                  </a:lnTo>
                  <a:lnTo>
                    <a:pt x="3576" y="48"/>
                  </a:lnTo>
                  <a:lnTo>
                    <a:pt x="3572" y="48"/>
                  </a:lnTo>
                  <a:lnTo>
                    <a:pt x="3570" y="48"/>
                  </a:lnTo>
                  <a:lnTo>
                    <a:pt x="3570" y="48"/>
                  </a:lnTo>
                  <a:lnTo>
                    <a:pt x="3568" y="50"/>
                  </a:lnTo>
                  <a:lnTo>
                    <a:pt x="3568" y="50"/>
                  </a:lnTo>
                  <a:lnTo>
                    <a:pt x="3566" y="50"/>
                  </a:lnTo>
                  <a:lnTo>
                    <a:pt x="3566" y="50"/>
                  </a:lnTo>
                  <a:lnTo>
                    <a:pt x="3566" y="50"/>
                  </a:lnTo>
                  <a:lnTo>
                    <a:pt x="3566" y="50"/>
                  </a:lnTo>
                  <a:lnTo>
                    <a:pt x="3566" y="50"/>
                  </a:lnTo>
                  <a:lnTo>
                    <a:pt x="3566" y="50"/>
                  </a:lnTo>
                  <a:lnTo>
                    <a:pt x="3566" y="50"/>
                  </a:lnTo>
                  <a:lnTo>
                    <a:pt x="3566" y="50"/>
                  </a:lnTo>
                  <a:lnTo>
                    <a:pt x="3564" y="50"/>
                  </a:lnTo>
                  <a:lnTo>
                    <a:pt x="3564" y="50"/>
                  </a:lnTo>
                  <a:lnTo>
                    <a:pt x="3564" y="50"/>
                  </a:lnTo>
                  <a:lnTo>
                    <a:pt x="3564" y="50"/>
                  </a:lnTo>
                  <a:lnTo>
                    <a:pt x="3564" y="50"/>
                  </a:lnTo>
                  <a:lnTo>
                    <a:pt x="3564" y="50"/>
                  </a:lnTo>
                  <a:lnTo>
                    <a:pt x="3562" y="48"/>
                  </a:lnTo>
                  <a:lnTo>
                    <a:pt x="3562" y="48"/>
                  </a:lnTo>
                  <a:lnTo>
                    <a:pt x="3562" y="50"/>
                  </a:lnTo>
                  <a:lnTo>
                    <a:pt x="3562" y="50"/>
                  </a:lnTo>
                  <a:lnTo>
                    <a:pt x="3562" y="48"/>
                  </a:lnTo>
                  <a:lnTo>
                    <a:pt x="3562" y="48"/>
                  </a:lnTo>
                  <a:lnTo>
                    <a:pt x="3560" y="48"/>
                  </a:lnTo>
                  <a:lnTo>
                    <a:pt x="3560" y="48"/>
                  </a:lnTo>
                  <a:lnTo>
                    <a:pt x="3558" y="48"/>
                  </a:lnTo>
                  <a:lnTo>
                    <a:pt x="3558" y="48"/>
                  </a:lnTo>
                  <a:lnTo>
                    <a:pt x="3558" y="48"/>
                  </a:lnTo>
                  <a:lnTo>
                    <a:pt x="3558" y="48"/>
                  </a:lnTo>
                  <a:lnTo>
                    <a:pt x="3558" y="48"/>
                  </a:lnTo>
                  <a:lnTo>
                    <a:pt x="3558" y="48"/>
                  </a:lnTo>
                  <a:lnTo>
                    <a:pt x="3556" y="48"/>
                  </a:lnTo>
                  <a:lnTo>
                    <a:pt x="3556" y="48"/>
                  </a:lnTo>
                  <a:lnTo>
                    <a:pt x="3556" y="48"/>
                  </a:lnTo>
                  <a:lnTo>
                    <a:pt x="3556" y="48"/>
                  </a:lnTo>
                  <a:lnTo>
                    <a:pt x="3554" y="48"/>
                  </a:lnTo>
                  <a:lnTo>
                    <a:pt x="3554" y="48"/>
                  </a:lnTo>
                  <a:lnTo>
                    <a:pt x="3554" y="48"/>
                  </a:lnTo>
                  <a:lnTo>
                    <a:pt x="3554" y="48"/>
                  </a:lnTo>
                  <a:lnTo>
                    <a:pt x="3552" y="48"/>
                  </a:lnTo>
                  <a:lnTo>
                    <a:pt x="3552" y="48"/>
                  </a:lnTo>
                  <a:lnTo>
                    <a:pt x="3552" y="48"/>
                  </a:lnTo>
                  <a:lnTo>
                    <a:pt x="3552" y="48"/>
                  </a:lnTo>
                  <a:lnTo>
                    <a:pt x="3550" y="48"/>
                  </a:lnTo>
                  <a:lnTo>
                    <a:pt x="3550" y="48"/>
                  </a:lnTo>
                  <a:lnTo>
                    <a:pt x="3550" y="48"/>
                  </a:lnTo>
                  <a:lnTo>
                    <a:pt x="3550" y="48"/>
                  </a:lnTo>
                  <a:lnTo>
                    <a:pt x="3550" y="46"/>
                  </a:lnTo>
                  <a:lnTo>
                    <a:pt x="3550" y="46"/>
                  </a:lnTo>
                  <a:lnTo>
                    <a:pt x="3548" y="48"/>
                  </a:lnTo>
                  <a:lnTo>
                    <a:pt x="3548" y="48"/>
                  </a:lnTo>
                  <a:lnTo>
                    <a:pt x="3548" y="46"/>
                  </a:lnTo>
                  <a:lnTo>
                    <a:pt x="3548" y="46"/>
                  </a:lnTo>
                  <a:lnTo>
                    <a:pt x="3546" y="46"/>
                  </a:lnTo>
                  <a:lnTo>
                    <a:pt x="3546" y="46"/>
                  </a:lnTo>
                  <a:lnTo>
                    <a:pt x="3544" y="46"/>
                  </a:lnTo>
                  <a:lnTo>
                    <a:pt x="3544" y="46"/>
                  </a:lnTo>
                  <a:lnTo>
                    <a:pt x="3544" y="46"/>
                  </a:lnTo>
                  <a:lnTo>
                    <a:pt x="3544" y="46"/>
                  </a:lnTo>
                  <a:lnTo>
                    <a:pt x="3544" y="46"/>
                  </a:lnTo>
                  <a:lnTo>
                    <a:pt x="3544" y="46"/>
                  </a:lnTo>
                  <a:lnTo>
                    <a:pt x="3542" y="46"/>
                  </a:lnTo>
                  <a:lnTo>
                    <a:pt x="3542" y="46"/>
                  </a:lnTo>
                  <a:lnTo>
                    <a:pt x="3542" y="48"/>
                  </a:lnTo>
                  <a:lnTo>
                    <a:pt x="3542" y="48"/>
                  </a:lnTo>
                  <a:lnTo>
                    <a:pt x="3542" y="46"/>
                  </a:lnTo>
                  <a:lnTo>
                    <a:pt x="3542" y="46"/>
                  </a:lnTo>
                  <a:lnTo>
                    <a:pt x="3536" y="48"/>
                  </a:lnTo>
                  <a:lnTo>
                    <a:pt x="3536" y="48"/>
                  </a:lnTo>
                  <a:lnTo>
                    <a:pt x="3534" y="48"/>
                  </a:lnTo>
                  <a:lnTo>
                    <a:pt x="3534" y="48"/>
                  </a:lnTo>
                  <a:lnTo>
                    <a:pt x="3526" y="48"/>
                  </a:lnTo>
                  <a:lnTo>
                    <a:pt x="3526" y="48"/>
                  </a:lnTo>
                  <a:lnTo>
                    <a:pt x="3524" y="48"/>
                  </a:lnTo>
                  <a:lnTo>
                    <a:pt x="3524" y="48"/>
                  </a:lnTo>
                  <a:lnTo>
                    <a:pt x="3522" y="48"/>
                  </a:lnTo>
                  <a:lnTo>
                    <a:pt x="3522" y="48"/>
                  </a:lnTo>
                  <a:lnTo>
                    <a:pt x="3522" y="48"/>
                  </a:lnTo>
                  <a:lnTo>
                    <a:pt x="3522" y="48"/>
                  </a:lnTo>
                  <a:lnTo>
                    <a:pt x="3522" y="48"/>
                  </a:lnTo>
                  <a:lnTo>
                    <a:pt x="3522" y="48"/>
                  </a:lnTo>
                  <a:lnTo>
                    <a:pt x="3520" y="48"/>
                  </a:lnTo>
                  <a:lnTo>
                    <a:pt x="3520" y="48"/>
                  </a:lnTo>
                  <a:lnTo>
                    <a:pt x="3518" y="48"/>
                  </a:lnTo>
                  <a:lnTo>
                    <a:pt x="3518" y="48"/>
                  </a:lnTo>
                  <a:lnTo>
                    <a:pt x="3518" y="48"/>
                  </a:lnTo>
                  <a:lnTo>
                    <a:pt x="3518" y="48"/>
                  </a:lnTo>
                  <a:lnTo>
                    <a:pt x="3518" y="48"/>
                  </a:lnTo>
                  <a:lnTo>
                    <a:pt x="3518" y="48"/>
                  </a:lnTo>
                  <a:lnTo>
                    <a:pt x="3518" y="50"/>
                  </a:lnTo>
                  <a:lnTo>
                    <a:pt x="3518" y="50"/>
                  </a:lnTo>
                  <a:lnTo>
                    <a:pt x="3512" y="48"/>
                  </a:lnTo>
                  <a:lnTo>
                    <a:pt x="3508" y="50"/>
                  </a:lnTo>
                  <a:lnTo>
                    <a:pt x="3508" y="50"/>
                  </a:lnTo>
                  <a:lnTo>
                    <a:pt x="3502" y="48"/>
                  </a:lnTo>
                  <a:lnTo>
                    <a:pt x="3502" y="48"/>
                  </a:lnTo>
                  <a:lnTo>
                    <a:pt x="3494" y="48"/>
                  </a:lnTo>
                  <a:lnTo>
                    <a:pt x="3494" y="48"/>
                  </a:lnTo>
                  <a:lnTo>
                    <a:pt x="3490" y="48"/>
                  </a:lnTo>
                  <a:lnTo>
                    <a:pt x="3490" y="48"/>
                  </a:lnTo>
                  <a:lnTo>
                    <a:pt x="3488" y="48"/>
                  </a:lnTo>
                  <a:lnTo>
                    <a:pt x="3488" y="48"/>
                  </a:lnTo>
                  <a:lnTo>
                    <a:pt x="3486" y="48"/>
                  </a:lnTo>
                  <a:lnTo>
                    <a:pt x="3486" y="48"/>
                  </a:lnTo>
                  <a:lnTo>
                    <a:pt x="3478" y="48"/>
                  </a:lnTo>
                  <a:lnTo>
                    <a:pt x="3478" y="48"/>
                  </a:lnTo>
                  <a:lnTo>
                    <a:pt x="3478" y="48"/>
                  </a:lnTo>
                  <a:lnTo>
                    <a:pt x="3478" y="48"/>
                  </a:lnTo>
                  <a:lnTo>
                    <a:pt x="3476" y="48"/>
                  </a:lnTo>
                  <a:lnTo>
                    <a:pt x="3476" y="48"/>
                  </a:lnTo>
                  <a:lnTo>
                    <a:pt x="3474" y="48"/>
                  </a:lnTo>
                  <a:lnTo>
                    <a:pt x="3474" y="48"/>
                  </a:lnTo>
                  <a:lnTo>
                    <a:pt x="3472" y="48"/>
                  </a:lnTo>
                  <a:lnTo>
                    <a:pt x="3472" y="48"/>
                  </a:lnTo>
                  <a:lnTo>
                    <a:pt x="3470" y="48"/>
                  </a:lnTo>
                  <a:lnTo>
                    <a:pt x="3470" y="48"/>
                  </a:lnTo>
                  <a:lnTo>
                    <a:pt x="3468" y="48"/>
                  </a:lnTo>
                  <a:lnTo>
                    <a:pt x="3468" y="48"/>
                  </a:lnTo>
                  <a:lnTo>
                    <a:pt x="3468" y="48"/>
                  </a:lnTo>
                  <a:lnTo>
                    <a:pt x="3468" y="48"/>
                  </a:lnTo>
                  <a:lnTo>
                    <a:pt x="3468" y="48"/>
                  </a:lnTo>
                  <a:lnTo>
                    <a:pt x="3468" y="48"/>
                  </a:lnTo>
                  <a:lnTo>
                    <a:pt x="3464" y="48"/>
                  </a:lnTo>
                  <a:lnTo>
                    <a:pt x="3464" y="48"/>
                  </a:lnTo>
                  <a:lnTo>
                    <a:pt x="3464" y="48"/>
                  </a:lnTo>
                  <a:lnTo>
                    <a:pt x="3464" y="48"/>
                  </a:lnTo>
                  <a:lnTo>
                    <a:pt x="3464" y="48"/>
                  </a:lnTo>
                  <a:lnTo>
                    <a:pt x="3464" y="48"/>
                  </a:lnTo>
                  <a:lnTo>
                    <a:pt x="3462" y="48"/>
                  </a:lnTo>
                  <a:lnTo>
                    <a:pt x="3462" y="48"/>
                  </a:lnTo>
                  <a:lnTo>
                    <a:pt x="3460" y="48"/>
                  </a:lnTo>
                  <a:lnTo>
                    <a:pt x="3460" y="48"/>
                  </a:lnTo>
                  <a:lnTo>
                    <a:pt x="3456" y="48"/>
                  </a:lnTo>
                  <a:lnTo>
                    <a:pt x="3456" y="48"/>
                  </a:lnTo>
                  <a:lnTo>
                    <a:pt x="3452" y="48"/>
                  </a:lnTo>
                  <a:lnTo>
                    <a:pt x="3452" y="48"/>
                  </a:lnTo>
                  <a:lnTo>
                    <a:pt x="3448" y="48"/>
                  </a:lnTo>
                  <a:lnTo>
                    <a:pt x="3448" y="48"/>
                  </a:lnTo>
                  <a:lnTo>
                    <a:pt x="3446" y="48"/>
                  </a:lnTo>
                  <a:lnTo>
                    <a:pt x="3446" y="48"/>
                  </a:lnTo>
                  <a:lnTo>
                    <a:pt x="3442" y="48"/>
                  </a:lnTo>
                  <a:lnTo>
                    <a:pt x="3442" y="48"/>
                  </a:lnTo>
                  <a:lnTo>
                    <a:pt x="3440" y="48"/>
                  </a:lnTo>
                  <a:lnTo>
                    <a:pt x="3440" y="48"/>
                  </a:lnTo>
                  <a:lnTo>
                    <a:pt x="3438" y="48"/>
                  </a:lnTo>
                  <a:lnTo>
                    <a:pt x="3438" y="48"/>
                  </a:lnTo>
                  <a:lnTo>
                    <a:pt x="3436" y="48"/>
                  </a:lnTo>
                  <a:lnTo>
                    <a:pt x="3436" y="48"/>
                  </a:lnTo>
                  <a:lnTo>
                    <a:pt x="3434" y="46"/>
                  </a:lnTo>
                  <a:lnTo>
                    <a:pt x="3434" y="46"/>
                  </a:lnTo>
                  <a:lnTo>
                    <a:pt x="3430" y="46"/>
                  </a:lnTo>
                  <a:lnTo>
                    <a:pt x="3430" y="46"/>
                  </a:lnTo>
                  <a:lnTo>
                    <a:pt x="3422" y="46"/>
                  </a:lnTo>
                  <a:lnTo>
                    <a:pt x="3422" y="46"/>
                  </a:lnTo>
                  <a:lnTo>
                    <a:pt x="3420" y="48"/>
                  </a:lnTo>
                  <a:lnTo>
                    <a:pt x="3420" y="48"/>
                  </a:lnTo>
                  <a:lnTo>
                    <a:pt x="3418" y="48"/>
                  </a:lnTo>
                  <a:lnTo>
                    <a:pt x="3418" y="48"/>
                  </a:lnTo>
                  <a:lnTo>
                    <a:pt x="3412" y="48"/>
                  </a:lnTo>
                  <a:lnTo>
                    <a:pt x="3412" y="48"/>
                  </a:lnTo>
                  <a:lnTo>
                    <a:pt x="3408" y="48"/>
                  </a:lnTo>
                  <a:lnTo>
                    <a:pt x="3408" y="48"/>
                  </a:lnTo>
                  <a:lnTo>
                    <a:pt x="3406" y="48"/>
                  </a:lnTo>
                  <a:lnTo>
                    <a:pt x="3406" y="48"/>
                  </a:lnTo>
                  <a:lnTo>
                    <a:pt x="3404" y="46"/>
                  </a:lnTo>
                  <a:lnTo>
                    <a:pt x="3404" y="46"/>
                  </a:lnTo>
                  <a:lnTo>
                    <a:pt x="3398" y="48"/>
                  </a:lnTo>
                  <a:lnTo>
                    <a:pt x="3398" y="48"/>
                  </a:lnTo>
                  <a:lnTo>
                    <a:pt x="3396" y="48"/>
                  </a:lnTo>
                  <a:lnTo>
                    <a:pt x="3396" y="48"/>
                  </a:lnTo>
                  <a:lnTo>
                    <a:pt x="3396" y="48"/>
                  </a:lnTo>
                  <a:lnTo>
                    <a:pt x="3396" y="48"/>
                  </a:lnTo>
                  <a:lnTo>
                    <a:pt x="3388" y="46"/>
                  </a:lnTo>
                  <a:lnTo>
                    <a:pt x="3388" y="46"/>
                  </a:lnTo>
                  <a:lnTo>
                    <a:pt x="3386" y="48"/>
                  </a:lnTo>
                  <a:lnTo>
                    <a:pt x="3386" y="48"/>
                  </a:lnTo>
                  <a:lnTo>
                    <a:pt x="3382" y="48"/>
                  </a:lnTo>
                  <a:lnTo>
                    <a:pt x="3382" y="48"/>
                  </a:lnTo>
                  <a:lnTo>
                    <a:pt x="3380" y="50"/>
                  </a:lnTo>
                  <a:lnTo>
                    <a:pt x="3380" y="50"/>
                  </a:lnTo>
                  <a:lnTo>
                    <a:pt x="3376" y="50"/>
                  </a:lnTo>
                  <a:lnTo>
                    <a:pt x="3376" y="50"/>
                  </a:lnTo>
                  <a:lnTo>
                    <a:pt x="3376" y="50"/>
                  </a:lnTo>
                  <a:lnTo>
                    <a:pt x="3376" y="50"/>
                  </a:lnTo>
                  <a:lnTo>
                    <a:pt x="3374" y="50"/>
                  </a:lnTo>
                  <a:lnTo>
                    <a:pt x="3374" y="50"/>
                  </a:lnTo>
                  <a:lnTo>
                    <a:pt x="3374" y="50"/>
                  </a:lnTo>
                  <a:lnTo>
                    <a:pt x="3374" y="50"/>
                  </a:lnTo>
                  <a:lnTo>
                    <a:pt x="3374" y="50"/>
                  </a:lnTo>
                  <a:lnTo>
                    <a:pt x="3374" y="50"/>
                  </a:lnTo>
                  <a:lnTo>
                    <a:pt x="3372" y="50"/>
                  </a:lnTo>
                  <a:lnTo>
                    <a:pt x="3372" y="50"/>
                  </a:lnTo>
                  <a:lnTo>
                    <a:pt x="3370" y="50"/>
                  </a:lnTo>
                  <a:lnTo>
                    <a:pt x="3370" y="50"/>
                  </a:lnTo>
                  <a:lnTo>
                    <a:pt x="3366" y="50"/>
                  </a:lnTo>
                  <a:lnTo>
                    <a:pt x="3366" y="50"/>
                  </a:lnTo>
                  <a:lnTo>
                    <a:pt x="3362" y="50"/>
                  </a:lnTo>
                  <a:lnTo>
                    <a:pt x="3362" y="50"/>
                  </a:lnTo>
                  <a:lnTo>
                    <a:pt x="3362" y="50"/>
                  </a:lnTo>
                  <a:lnTo>
                    <a:pt x="3362" y="50"/>
                  </a:lnTo>
                  <a:lnTo>
                    <a:pt x="3360" y="50"/>
                  </a:lnTo>
                  <a:lnTo>
                    <a:pt x="3360" y="50"/>
                  </a:lnTo>
                  <a:lnTo>
                    <a:pt x="3358" y="50"/>
                  </a:lnTo>
                  <a:lnTo>
                    <a:pt x="3356" y="50"/>
                  </a:lnTo>
                  <a:lnTo>
                    <a:pt x="3356" y="50"/>
                  </a:lnTo>
                  <a:lnTo>
                    <a:pt x="3350" y="48"/>
                  </a:lnTo>
                  <a:lnTo>
                    <a:pt x="3350" y="48"/>
                  </a:lnTo>
                  <a:lnTo>
                    <a:pt x="3350" y="48"/>
                  </a:lnTo>
                  <a:lnTo>
                    <a:pt x="3350" y="48"/>
                  </a:lnTo>
                  <a:lnTo>
                    <a:pt x="3344" y="48"/>
                  </a:lnTo>
                  <a:lnTo>
                    <a:pt x="3344" y="48"/>
                  </a:lnTo>
                  <a:lnTo>
                    <a:pt x="3344" y="48"/>
                  </a:lnTo>
                  <a:lnTo>
                    <a:pt x="3344" y="48"/>
                  </a:lnTo>
                  <a:lnTo>
                    <a:pt x="3344" y="48"/>
                  </a:lnTo>
                  <a:lnTo>
                    <a:pt x="3344" y="48"/>
                  </a:lnTo>
                  <a:lnTo>
                    <a:pt x="3340" y="48"/>
                  </a:lnTo>
                  <a:lnTo>
                    <a:pt x="3340" y="48"/>
                  </a:lnTo>
                  <a:lnTo>
                    <a:pt x="3332" y="48"/>
                  </a:lnTo>
                  <a:lnTo>
                    <a:pt x="3332" y="48"/>
                  </a:lnTo>
                  <a:lnTo>
                    <a:pt x="3328" y="46"/>
                  </a:lnTo>
                  <a:lnTo>
                    <a:pt x="3328" y="46"/>
                  </a:lnTo>
                  <a:lnTo>
                    <a:pt x="3324" y="44"/>
                  </a:lnTo>
                  <a:lnTo>
                    <a:pt x="3324" y="44"/>
                  </a:lnTo>
                  <a:lnTo>
                    <a:pt x="3322" y="44"/>
                  </a:lnTo>
                  <a:lnTo>
                    <a:pt x="3322" y="44"/>
                  </a:lnTo>
                  <a:lnTo>
                    <a:pt x="3322" y="44"/>
                  </a:lnTo>
                  <a:lnTo>
                    <a:pt x="3318" y="44"/>
                  </a:lnTo>
                  <a:lnTo>
                    <a:pt x="3318" y="44"/>
                  </a:lnTo>
                  <a:lnTo>
                    <a:pt x="3318" y="46"/>
                  </a:lnTo>
                  <a:lnTo>
                    <a:pt x="3318" y="46"/>
                  </a:lnTo>
                  <a:lnTo>
                    <a:pt x="3318" y="46"/>
                  </a:lnTo>
                  <a:lnTo>
                    <a:pt x="3318" y="46"/>
                  </a:lnTo>
                  <a:lnTo>
                    <a:pt x="3318" y="46"/>
                  </a:lnTo>
                  <a:lnTo>
                    <a:pt x="3318" y="46"/>
                  </a:lnTo>
                  <a:lnTo>
                    <a:pt x="3316" y="46"/>
                  </a:lnTo>
                  <a:lnTo>
                    <a:pt x="3316" y="46"/>
                  </a:lnTo>
                  <a:lnTo>
                    <a:pt x="3312" y="48"/>
                  </a:lnTo>
                  <a:lnTo>
                    <a:pt x="3312" y="48"/>
                  </a:lnTo>
                  <a:lnTo>
                    <a:pt x="3312" y="48"/>
                  </a:lnTo>
                  <a:lnTo>
                    <a:pt x="3312" y="48"/>
                  </a:lnTo>
                  <a:lnTo>
                    <a:pt x="3312" y="48"/>
                  </a:lnTo>
                  <a:lnTo>
                    <a:pt x="3312" y="48"/>
                  </a:lnTo>
                  <a:lnTo>
                    <a:pt x="3310" y="48"/>
                  </a:lnTo>
                  <a:lnTo>
                    <a:pt x="3310" y="48"/>
                  </a:lnTo>
                  <a:lnTo>
                    <a:pt x="3310" y="48"/>
                  </a:lnTo>
                  <a:lnTo>
                    <a:pt x="3310" y="48"/>
                  </a:lnTo>
                  <a:lnTo>
                    <a:pt x="3310" y="48"/>
                  </a:lnTo>
                  <a:lnTo>
                    <a:pt x="3310" y="48"/>
                  </a:lnTo>
                  <a:lnTo>
                    <a:pt x="3308" y="48"/>
                  </a:lnTo>
                  <a:lnTo>
                    <a:pt x="3308" y="48"/>
                  </a:lnTo>
                  <a:lnTo>
                    <a:pt x="3306" y="48"/>
                  </a:lnTo>
                  <a:lnTo>
                    <a:pt x="3306" y="48"/>
                  </a:lnTo>
                  <a:lnTo>
                    <a:pt x="3304" y="48"/>
                  </a:lnTo>
                  <a:lnTo>
                    <a:pt x="3304" y="48"/>
                  </a:lnTo>
                  <a:lnTo>
                    <a:pt x="3304" y="48"/>
                  </a:lnTo>
                  <a:lnTo>
                    <a:pt x="3304" y="48"/>
                  </a:lnTo>
                  <a:lnTo>
                    <a:pt x="3302" y="46"/>
                  </a:lnTo>
                  <a:lnTo>
                    <a:pt x="3302" y="46"/>
                  </a:lnTo>
                  <a:lnTo>
                    <a:pt x="3302" y="48"/>
                  </a:lnTo>
                  <a:lnTo>
                    <a:pt x="3302" y="48"/>
                  </a:lnTo>
                  <a:lnTo>
                    <a:pt x="3298" y="46"/>
                  </a:lnTo>
                  <a:lnTo>
                    <a:pt x="3298" y="46"/>
                  </a:lnTo>
                  <a:lnTo>
                    <a:pt x="3294" y="44"/>
                  </a:lnTo>
                  <a:lnTo>
                    <a:pt x="3290" y="44"/>
                  </a:lnTo>
                  <a:lnTo>
                    <a:pt x="3282" y="46"/>
                  </a:lnTo>
                  <a:lnTo>
                    <a:pt x="3282" y="46"/>
                  </a:lnTo>
                  <a:lnTo>
                    <a:pt x="3276" y="44"/>
                  </a:lnTo>
                  <a:lnTo>
                    <a:pt x="3276" y="44"/>
                  </a:lnTo>
                  <a:lnTo>
                    <a:pt x="3268" y="44"/>
                  </a:lnTo>
                  <a:lnTo>
                    <a:pt x="3268" y="44"/>
                  </a:lnTo>
                  <a:lnTo>
                    <a:pt x="3266" y="44"/>
                  </a:lnTo>
                  <a:lnTo>
                    <a:pt x="3266" y="44"/>
                  </a:lnTo>
                  <a:lnTo>
                    <a:pt x="3262" y="44"/>
                  </a:lnTo>
                  <a:lnTo>
                    <a:pt x="3262" y="44"/>
                  </a:lnTo>
                  <a:lnTo>
                    <a:pt x="3262" y="44"/>
                  </a:lnTo>
                  <a:lnTo>
                    <a:pt x="3262" y="44"/>
                  </a:lnTo>
                  <a:lnTo>
                    <a:pt x="3262" y="44"/>
                  </a:lnTo>
                  <a:lnTo>
                    <a:pt x="3262" y="44"/>
                  </a:lnTo>
                  <a:lnTo>
                    <a:pt x="3260" y="44"/>
                  </a:lnTo>
                  <a:lnTo>
                    <a:pt x="3260" y="44"/>
                  </a:lnTo>
                  <a:lnTo>
                    <a:pt x="3260" y="44"/>
                  </a:lnTo>
                  <a:lnTo>
                    <a:pt x="3260" y="44"/>
                  </a:lnTo>
                  <a:lnTo>
                    <a:pt x="3256" y="44"/>
                  </a:lnTo>
                  <a:lnTo>
                    <a:pt x="3256" y="44"/>
                  </a:lnTo>
                  <a:lnTo>
                    <a:pt x="3254" y="44"/>
                  </a:lnTo>
                  <a:lnTo>
                    <a:pt x="3254" y="44"/>
                  </a:lnTo>
                  <a:lnTo>
                    <a:pt x="3250" y="42"/>
                  </a:lnTo>
                  <a:lnTo>
                    <a:pt x="3248" y="42"/>
                  </a:lnTo>
                  <a:lnTo>
                    <a:pt x="3248" y="42"/>
                  </a:lnTo>
                  <a:lnTo>
                    <a:pt x="3246" y="44"/>
                  </a:lnTo>
                  <a:lnTo>
                    <a:pt x="3246" y="44"/>
                  </a:lnTo>
                  <a:lnTo>
                    <a:pt x="3244" y="44"/>
                  </a:lnTo>
                  <a:lnTo>
                    <a:pt x="3244" y="44"/>
                  </a:lnTo>
                  <a:lnTo>
                    <a:pt x="3238" y="44"/>
                  </a:lnTo>
                  <a:lnTo>
                    <a:pt x="3238" y="44"/>
                  </a:lnTo>
                  <a:lnTo>
                    <a:pt x="3234" y="44"/>
                  </a:lnTo>
                  <a:lnTo>
                    <a:pt x="3234" y="44"/>
                  </a:lnTo>
                  <a:lnTo>
                    <a:pt x="3230" y="44"/>
                  </a:lnTo>
                  <a:lnTo>
                    <a:pt x="3230" y="44"/>
                  </a:lnTo>
                  <a:lnTo>
                    <a:pt x="3226" y="44"/>
                  </a:lnTo>
                  <a:lnTo>
                    <a:pt x="3226" y="44"/>
                  </a:lnTo>
                  <a:lnTo>
                    <a:pt x="3222" y="46"/>
                  </a:lnTo>
                  <a:lnTo>
                    <a:pt x="3222" y="46"/>
                  </a:lnTo>
                  <a:lnTo>
                    <a:pt x="3218" y="44"/>
                  </a:lnTo>
                  <a:lnTo>
                    <a:pt x="3218" y="44"/>
                  </a:lnTo>
                  <a:lnTo>
                    <a:pt x="3212" y="44"/>
                  </a:lnTo>
                  <a:lnTo>
                    <a:pt x="3212" y="44"/>
                  </a:lnTo>
                  <a:lnTo>
                    <a:pt x="3202" y="46"/>
                  </a:lnTo>
                  <a:lnTo>
                    <a:pt x="3202" y="46"/>
                  </a:lnTo>
                  <a:lnTo>
                    <a:pt x="3198" y="44"/>
                  </a:lnTo>
                  <a:lnTo>
                    <a:pt x="3198" y="44"/>
                  </a:lnTo>
                  <a:lnTo>
                    <a:pt x="3194" y="44"/>
                  </a:lnTo>
                  <a:lnTo>
                    <a:pt x="3194" y="44"/>
                  </a:lnTo>
                  <a:lnTo>
                    <a:pt x="3190" y="44"/>
                  </a:lnTo>
                  <a:lnTo>
                    <a:pt x="3190" y="44"/>
                  </a:lnTo>
                  <a:lnTo>
                    <a:pt x="3186" y="44"/>
                  </a:lnTo>
                  <a:lnTo>
                    <a:pt x="3186" y="44"/>
                  </a:lnTo>
                  <a:lnTo>
                    <a:pt x="3180" y="44"/>
                  </a:lnTo>
                  <a:lnTo>
                    <a:pt x="3180" y="44"/>
                  </a:lnTo>
                  <a:lnTo>
                    <a:pt x="3176" y="42"/>
                  </a:lnTo>
                  <a:lnTo>
                    <a:pt x="3176" y="42"/>
                  </a:lnTo>
                  <a:lnTo>
                    <a:pt x="3176" y="42"/>
                  </a:lnTo>
                  <a:lnTo>
                    <a:pt x="3176" y="42"/>
                  </a:lnTo>
                  <a:lnTo>
                    <a:pt x="3172" y="42"/>
                  </a:lnTo>
                  <a:lnTo>
                    <a:pt x="3172" y="42"/>
                  </a:lnTo>
                  <a:lnTo>
                    <a:pt x="3168" y="40"/>
                  </a:lnTo>
                  <a:lnTo>
                    <a:pt x="3168" y="40"/>
                  </a:lnTo>
                  <a:lnTo>
                    <a:pt x="3162" y="38"/>
                  </a:lnTo>
                  <a:lnTo>
                    <a:pt x="3162" y="38"/>
                  </a:lnTo>
                  <a:lnTo>
                    <a:pt x="3158" y="40"/>
                  </a:lnTo>
                  <a:lnTo>
                    <a:pt x="3158" y="40"/>
                  </a:lnTo>
                  <a:lnTo>
                    <a:pt x="3156" y="40"/>
                  </a:lnTo>
                  <a:lnTo>
                    <a:pt x="3156" y="40"/>
                  </a:lnTo>
                  <a:lnTo>
                    <a:pt x="3154" y="40"/>
                  </a:lnTo>
                  <a:lnTo>
                    <a:pt x="3154" y="40"/>
                  </a:lnTo>
                  <a:lnTo>
                    <a:pt x="3152" y="40"/>
                  </a:lnTo>
                  <a:lnTo>
                    <a:pt x="3152" y="40"/>
                  </a:lnTo>
                  <a:lnTo>
                    <a:pt x="3146" y="40"/>
                  </a:lnTo>
                  <a:lnTo>
                    <a:pt x="3146" y="40"/>
                  </a:lnTo>
                  <a:lnTo>
                    <a:pt x="3146" y="40"/>
                  </a:lnTo>
                  <a:lnTo>
                    <a:pt x="3146" y="40"/>
                  </a:lnTo>
                  <a:lnTo>
                    <a:pt x="3146" y="38"/>
                  </a:lnTo>
                  <a:lnTo>
                    <a:pt x="3146" y="38"/>
                  </a:lnTo>
                  <a:lnTo>
                    <a:pt x="3146" y="36"/>
                  </a:lnTo>
                  <a:lnTo>
                    <a:pt x="3144" y="36"/>
                  </a:lnTo>
                  <a:lnTo>
                    <a:pt x="3144" y="36"/>
                  </a:lnTo>
                  <a:lnTo>
                    <a:pt x="3138" y="36"/>
                  </a:lnTo>
                  <a:lnTo>
                    <a:pt x="3138" y="36"/>
                  </a:lnTo>
                  <a:lnTo>
                    <a:pt x="3136" y="38"/>
                  </a:lnTo>
                  <a:lnTo>
                    <a:pt x="3136" y="38"/>
                  </a:lnTo>
                  <a:lnTo>
                    <a:pt x="3134" y="38"/>
                  </a:lnTo>
                  <a:lnTo>
                    <a:pt x="3134" y="38"/>
                  </a:lnTo>
                  <a:lnTo>
                    <a:pt x="3130" y="38"/>
                  </a:lnTo>
                  <a:lnTo>
                    <a:pt x="3130" y="38"/>
                  </a:lnTo>
                  <a:lnTo>
                    <a:pt x="3128" y="38"/>
                  </a:lnTo>
                  <a:lnTo>
                    <a:pt x="3128" y="38"/>
                  </a:lnTo>
                  <a:lnTo>
                    <a:pt x="3120" y="40"/>
                  </a:lnTo>
                  <a:lnTo>
                    <a:pt x="3120" y="40"/>
                  </a:lnTo>
                  <a:lnTo>
                    <a:pt x="3112" y="40"/>
                  </a:lnTo>
                  <a:lnTo>
                    <a:pt x="3112" y="40"/>
                  </a:lnTo>
                  <a:lnTo>
                    <a:pt x="3110" y="42"/>
                  </a:lnTo>
                  <a:lnTo>
                    <a:pt x="3110" y="42"/>
                  </a:lnTo>
                  <a:lnTo>
                    <a:pt x="3108" y="42"/>
                  </a:lnTo>
                  <a:lnTo>
                    <a:pt x="3108" y="42"/>
                  </a:lnTo>
                  <a:lnTo>
                    <a:pt x="3106" y="42"/>
                  </a:lnTo>
                  <a:lnTo>
                    <a:pt x="3106" y="42"/>
                  </a:lnTo>
                  <a:lnTo>
                    <a:pt x="3106" y="44"/>
                  </a:lnTo>
                  <a:lnTo>
                    <a:pt x="3106" y="44"/>
                  </a:lnTo>
                  <a:lnTo>
                    <a:pt x="3104" y="42"/>
                  </a:lnTo>
                  <a:lnTo>
                    <a:pt x="3104" y="42"/>
                  </a:lnTo>
                  <a:lnTo>
                    <a:pt x="3102" y="44"/>
                  </a:lnTo>
                  <a:lnTo>
                    <a:pt x="3102" y="44"/>
                  </a:lnTo>
                  <a:lnTo>
                    <a:pt x="3102" y="42"/>
                  </a:lnTo>
                  <a:lnTo>
                    <a:pt x="3102" y="42"/>
                  </a:lnTo>
                  <a:lnTo>
                    <a:pt x="3100" y="42"/>
                  </a:lnTo>
                  <a:lnTo>
                    <a:pt x="3100" y="42"/>
                  </a:lnTo>
                  <a:lnTo>
                    <a:pt x="3096" y="42"/>
                  </a:lnTo>
                  <a:lnTo>
                    <a:pt x="3096" y="42"/>
                  </a:lnTo>
                  <a:lnTo>
                    <a:pt x="3094" y="42"/>
                  </a:lnTo>
                  <a:lnTo>
                    <a:pt x="3090" y="42"/>
                  </a:lnTo>
                  <a:lnTo>
                    <a:pt x="3090" y="42"/>
                  </a:lnTo>
                  <a:lnTo>
                    <a:pt x="3090" y="42"/>
                  </a:lnTo>
                  <a:lnTo>
                    <a:pt x="3090" y="42"/>
                  </a:lnTo>
                  <a:lnTo>
                    <a:pt x="3090" y="42"/>
                  </a:lnTo>
                  <a:lnTo>
                    <a:pt x="3090" y="42"/>
                  </a:lnTo>
                  <a:lnTo>
                    <a:pt x="3088" y="42"/>
                  </a:lnTo>
                  <a:lnTo>
                    <a:pt x="3088" y="42"/>
                  </a:lnTo>
                  <a:lnTo>
                    <a:pt x="3086" y="42"/>
                  </a:lnTo>
                  <a:lnTo>
                    <a:pt x="3086" y="42"/>
                  </a:lnTo>
                  <a:lnTo>
                    <a:pt x="3082" y="42"/>
                  </a:lnTo>
                  <a:lnTo>
                    <a:pt x="3082" y="42"/>
                  </a:lnTo>
                  <a:lnTo>
                    <a:pt x="3080" y="40"/>
                  </a:lnTo>
                  <a:lnTo>
                    <a:pt x="3080" y="40"/>
                  </a:lnTo>
                  <a:lnTo>
                    <a:pt x="3078" y="42"/>
                  </a:lnTo>
                  <a:lnTo>
                    <a:pt x="3078" y="42"/>
                  </a:lnTo>
                  <a:lnTo>
                    <a:pt x="3076" y="42"/>
                  </a:lnTo>
                  <a:lnTo>
                    <a:pt x="3076" y="42"/>
                  </a:lnTo>
                  <a:lnTo>
                    <a:pt x="3076" y="42"/>
                  </a:lnTo>
                  <a:lnTo>
                    <a:pt x="3076" y="42"/>
                  </a:lnTo>
                  <a:lnTo>
                    <a:pt x="3072" y="42"/>
                  </a:lnTo>
                  <a:lnTo>
                    <a:pt x="3072" y="42"/>
                  </a:lnTo>
                  <a:lnTo>
                    <a:pt x="3070" y="42"/>
                  </a:lnTo>
                  <a:lnTo>
                    <a:pt x="3070" y="42"/>
                  </a:lnTo>
                  <a:lnTo>
                    <a:pt x="3070" y="42"/>
                  </a:lnTo>
                  <a:lnTo>
                    <a:pt x="3070" y="42"/>
                  </a:lnTo>
                  <a:lnTo>
                    <a:pt x="3066" y="40"/>
                  </a:lnTo>
                  <a:lnTo>
                    <a:pt x="3066" y="40"/>
                  </a:lnTo>
                  <a:lnTo>
                    <a:pt x="3058" y="42"/>
                  </a:lnTo>
                  <a:lnTo>
                    <a:pt x="3052" y="40"/>
                  </a:lnTo>
                  <a:lnTo>
                    <a:pt x="3052" y="40"/>
                  </a:lnTo>
                  <a:lnTo>
                    <a:pt x="3050" y="40"/>
                  </a:lnTo>
                  <a:lnTo>
                    <a:pt x="3050" y="40"/>
                  </a:lnTo>
                  <a:lnTo>
                    <a:pt x="3044" y="42"/>
                  </a:lnTo>
                  <a:lnTo>
                    <a:pt x="3044" y="42"/>
                  </a:lnTo>
                  <a:lnTo>
                    <a:pt x="3044" y="42"/>
                  </a:lnTo>
                  <a:lnTo>
                    <a:pt x="3044" y="42"/>
                  </a:lnTo>
                  <a:lnTo>
                    <a:pt x="3044" y="42"/>
                  </a:lnTo>
                  <a:lnTo>
                    <a:pt x="3044" y="42"/>
                  </a:lnTo>
                  <a:lnTo>
                    <a:pt x="3042" y="42"/>
                  </a:lnTo>
                  <a:lnTo>
                    <a:pt x="3042" y="42"/>
                  </a:lnTo>
                  <a:lnTo>
                    <a:pt x="3042" y="42"/>
                  </a:lnTo>
                  <a:lnTo>
                    <a:pt x="3042" y="42"/>
                  </a:lnTo>
                  <a:lnTo>
                    <a:pt x="3040" y="42"/>
                  </a:lnTo>
                  <a:lnTo>
                    <a:pt x="3040" y="42"/>
                  </a:lnTo>
                  <a:lnTo>
                    <a:pt x="3040" y="40"/>
                  </a:lnTo>
                  <a:lnTo>
                    <a:pt x="3040" y="40"/>
                  </a:lnTo>
                  <a:lnTo>
                    <a:pt x="3036" y="42"/>
                  </a:lnTo>
                  <a:lnTo>
                    <a:pt x="3036" y="42"/>
                  </a:lnTo>
                  <a:lnTo>
                    <a:pt x="3032" y="42"/>
                  </a:lnTo>
                  <a:lnTo>
                    <a:pt x="3032" y="42"/>
                  </a:lnTo>
                  <a:lnTo>
                    <a:pt x="3030" y="42"/>
                  </a:lnTo>
                  <a:lnTo>
                    <a:pt x="3030" y="42"/>
                  </a:lnTo>
                  <a:lnTo>
                    <a:pt x="3024" y="42"/>
                  </a:lnTo>
                  <a:lnTo>
                    <a:pt x="3024" y="42"/>
                  </a:lnTo>
                  <a:lnTo>
                    <a:pt x="3024" y="42"/>
                  </a:lnTo>
                  <a:lnTo>
                    <a:pt x="3022" y="42"/>
                  </a:lnTo>
                  <a:lnTo>
                    <a:pt x="3022" y="42"/>
                  </a:lnTo>
                  <a:lnTo>
                    <a:pt x="3020" y="42"/>
                  </a:lnTo>
                  <a:lnTo>
                    <a:pt x="3020" y="42"/>
                  </a:lnTo>
                  <a:lnTo>
                    <a:pt x="3014" y="42"/>
                  </a:lnTo>
                  <a:lnTo>
                    <a:pt x="3008" y="42"/>
                  </a:lnTo>
                  <a:lnTo>
                    <a:pt x="3008" y="42"/>
                  </a:lnTo>
                  <a:lnTo>
                    <a:pt x="3006" y="40"/>
                  </a:lnTo>
                  <a:lnTo>
                    <a:pt x="3004" y="42"/>
                  </a:lnTo>
                  <a:lnTo>
                    <a:pt x="3004" y="42"/>
                  </a:lnTo>
                  <a:lnTo>
                    <a:pt x="3002" y="40"/>
                  </a:lnTo>
                  <a:lnTo>
                    <a:pt x="3002" y="40"/>
                  </a:lnTo>
                  <a:lnTo>
                    <a:pt x="2998" y="40"/>
                  </a:lnTo>
                  <a:lnTo>
                    <a:pt x="2996" y="40"/>
                  </a:lnTo>
                  <a:lnTo>
                    <a:pt x="2996" y="40"/>
                  </a:lnTo>
                  <a:lnTo>
                    <a:pt x="2994" y="38"/>
                  </a:lnTo>
                  <a:lnTo>
                    <a:pt x="2994" y="38"/>
                  </a:lnTo>
                  <a:lnTo>
                    <a:pt x="2986" y="38"/>
                  </a:lnTo>
                  <a:lnTo>
                    <a:pt x="2986" y="38"/>
                  </a:lnTo>
                  <a:lnTo>
                    <a:pt x="2980" y="38"/>
                  </a:lnTo>
                  <a:lnTo>
                    <a:pt x="2976" y="38"/>
                  </a:lnTo>
                  <a:lnTo>
                    <a:pt x="2976" y="38"/>
                  </a:lnTo>
                  <a:lnTo>
                    <a:pt x="2972" y="38"/>
                  </a:lnTo>
                  <a:lnTo>
                    <a:pt x="2972" y="38"/>
                  </a:lnTo>
                  <a:lnTo>
                    <a:pt x="2970" y="38"/>
                  </a:lnTo>
                  <a:lnTo>
                    <a:pt x="2970" y="38"/>
                  </a:lnTo>
                  <a:lnTo>
                    <a:pt x="2962" y="40"/>
                  </a:lnTo>
                  <a:lnTo>
                    <a:pt x="2962" y="40"/>
                  </a:lnTo>
                  <a:lnTo>
                    <a:pt x="2954" y="38"/>
                  </a:lnTo>
                  <a:lnTo>
                    <a:pt x="2954" y="38"/>
                  </a:lnTo>
                  <a:lnTo>
                    <a:pt x="2946" y="40"/>
                  </a:lnTo>
                  <a:lnTo>
                    <a:pt x="2946" y="40"/>
                  </a:lnTo>
                  <a:lnTo>
                    <a:pt x="2942" y="38"/>
                  </a:lnTo>
                  <a:lnTo>
                    <a:pt x="2942" y="38"/>
                  </a:lnTo>
                  <a:lnTo>
                    <a:pt x="2940" y="38"/>
                  </a:lnTo>
                  <a:lnTo>
                    <a:pt x="2940" y="38"/>
                  </a:lnTo>
                  <a:lnTo>
                    <a:pt x="2934" y="36"/>
                  </a:lnTo>
                  <a:lnTo>
                    <a:pt x="2934" y="36"/>
                  </a:lnTo>
                  <a:lnTo>
                    <a:pt x="2934" y="36"/>
                  </a:lnTo>
                  <a:lnTo>
                    <a:pt x="2934" y="36"/>
                  </a:lnTo>
                  <a:lnTo>
                    <a:pt x="2934" y="36"/>
                  </a:lnTo>
                  <a:lnTo>
                    <a:pt x="2934" y="36"/>
                  </a:lnTo>
                  <a:lnTo>
                    <a:pt x="2932" y="36"/>
                  </a:lnTo>
                  <a:lnTo>
                    <a:pt x="2932" y="36"/>
                  </a:lnTo>
                  <a:lnTo>
                    <a:pt x="2930" y="36"/>
                  </a:lnTo>
                  <a:lnTo>
                    <a:pt x="2930" y="36"/>
                  </a:lnTo>
                  <a:lnTo>
                    <a:pt x="2926" y="36"/>
                  </a:lnTo>
                  <a:lnTo>
                    <a:pt x="2926" y="36"/>
                  </a:lnTo>
                  <a:lnTo>
                    <a:pt x="2920" y="36"/>
                  </a:lnTo>
                  <a:lnTo>
                    <a:pt x="2920" y="36"/>
                  </a:lnTo>
                  <a:lnTo>
                    <a:pt x="2920" y="36"/>
                  </a:lnTo>
                  <a:lnTo>
                    <a:pt x="2920" y="36"/>
                  </a:lnTo>
                  <a:lnTo>
                    <a:pt x="2918" y="38"/>
                  </a:lnTo>
                  <a:lnTo>
                    <a:pt x="2918" y="38"/>
                  </a:lnTo>
                  <a:lnTo>
                    <a:pt x="2914" y="38"/>
                  </a:lnTo>
                  <a:lnTo>
                    <a:pt x="2914" y="38"/>
                  </a:lnTo>
                  <a:lnTo>
                    <a:pt x="2910" y="36"/>
                  </a:lnTo>
                  <a:lnTo>
                    <a:pt x="2910" y="36"/>
                  </a:lnTo>
                  <a:lnTo>
                    <a:pt x="2904" y="36"/>
                  </a:lnTo>
                  <a:lnTo>
                    <a:pt x="2904" y="36"/>
                  </a:lnTo>
                  <a:lnTo>
                    <a:pt x="2902" y="36"/>
                  </a:lnTo>
                  <a:lnTo>
                    <a:pt x="2902" y="36"/>
                  </a:lnTo>
                  <a:lnTo>
                    <a:pt x="2902" y="36"/>
                  </a:lnTo>
                  <a:lnTo>
                    <a:pt x="2902" y="36"/>
                  </a:lnTo>
                  <a:lnTo>
                    <a:pt x="2900" y="36"/>
                  </a:lnTo>
                  <a:lnTo>
                    <a:pt x="2900" y="36"/>
                  </a:lnTo>
                  <a:lnTo>
                    <a:pt x="2898" y="36"/>
                  </a:lnTo>
                  <a:lnTo>
                    <a:pt x="2898" y="36"/>
                  </a:lnTo>
                  <a:lnTo>
                    <a:pt x="2898" y="36"/>
                  </a:lnTo>
                  <a:lnTo>
                    <a:pt x="2898" y="36"/>
                  </a:lnTo>
                  <a:lnTo>
                    <a:pt x="2898" y="34"/>
                  </a:lnTo>
                  <a:lnTo>
                    <a:pt x="2898" y="34"/>
                  </a:lnTo>
                  <a:lnTo>
                    <a:pt x="2896" y="34"/>
                  </a:lnTo>
                  <a:lnTo>
                    <a:pt x="2896" y="34"/>
                  </a:lnTo>
                  <a:lnTo>
                    <a:pt x="2892" y="34"/>
                  </a:lnTo>
                  <a:lnTo>
                    <a:pt x="2892" y="34"/>
                  </a:lnTo>
                  <a:lnTo>
                    <a:pt x="2892" y="34"/>
                  </a:lnTo>
                  <a:lnTo>
                    <a:pt x="2892" y="36"/>
                  </a:lnTo>
                  <a:lnTo>
                    <a:pt x="2892" y="36"/>
                  </a:lnTo>
                  <a:lnTo>
                    <a:pt x="2892" y="36"/>
                  </a:lnTo>
                  <a:lnTo>
                    <a:pt x="2892" y="36"/>
                  </a:lnTo>
                  <a:lnTo>
                    <a:pt x="2892" y="36"/>
                  </a:lnTo>
                  <a:lnTo>
                    <a:pt x="2890" y="36"/>
                  </a:lnTo>
                  <a:lnTo>
                    <a:pt x="2890" y="36"/>
                  </a:lnTo>
                  <a:lnTo>
                    <a:pt x="2888" y="36"/>
                  </a:lnTo>
                  <a:lnTo>
                    <a:pt x="2888" y="36"/>
                  </a:lnTo>
                  <a:lnTo>
                    <a:pt x="2886" y="36"/>
                  </a:lnTo>
                  <a:lnTo>
                    <a:pt x="2886" y="36"/>
                  </a:lnTo>
                  <a:lnTo>
                    <a:pt x="2884" y="36"/>
                  </a:lnTo>
                  <a:lnTo>
                    <a:pt x="2884" y="36"/>
                  </a:lnTo>
                  <a:lnTo>
                    <a:pt x="2878" y="36"/>
                  </a:lnTo>
                  <a:lnTo>
                    <a:pt x="2878" y="36"/>
                  </a:lnTo>
                  <a:lnTo>
                    <a:pt x="2874" y="34"/>
                  </a:lnTo>
                  <a:lnTo>
                    <a:pt x="2874" y="34"/>
                  </a:lnTo>
                  <a:lnTo>
                    <a:pt x="2872" y="34"/>
                  </a:lnTo>
                  <a:lnTo>
                    <a:pt x="2872" y="34"/>
                  </a:lnTo>
                  <a:lnTo>
                    <a:pt x="2870" y="34"/>
                  </a:lnTo>
                  <a:lnTo>
                    <a:pt x="2870" y="34"/>
                  </a:lnTo>
                  <a:lnTo>
                    <a:pt x="2866" y="34"/>
                  </a:lnTo>
                  <a:lnTo>
                    <a:pt x="2866" y="34"/>
                  </a:lnTo>
                  <a:lnTo>
                    <a:pt x="2864" y="34"/>
                  </a:lnTo>
                  <a:lnTo>
                    <a:pt x="2864" y="34"/>
                  </a:lnTo>
                  <a:lnTo>
                    <a:pt x="2862" y="34"/>
                  </a:lnTo>
                  <a:lnTo>
                    <a:pt x="2862" y="34"/>
                  </a:lnTo>
                  <a:lnTo>
                    <a:pt x="2862" y="34"/>
                  </a:lnTo>
                  <a:lnTo>
                    <a:pt x="2862" y="34"/>
                  </a:lnTo>
                  <a:lnTo>
                    <a:pt x="2860" y="34"/>
                  </a:lnTo>
                  <a:lnTo>
                    <a:pt x="2860" y="34"/>
                  </a:lnTo>
                  <a:lnTo>
                    <a:pt x="2860" y="34"/>
                  </a:lnTo>
                  <a:lnTo>
                    <a:pt x="2860" y="34"/>
                  </a:lnTo>
                  <a:lnTo>
                    <a:pt x="2858" y="34"/>
                  </a:lnTo>
                  <a:lnTo>
                    <a:pt x="2858" y="34"/>
                  </a:lnTo>
                  <a:lnTo>
                    <a:pt x="2858" y="36"/>
                  </a:lnTo>
                  <a:lnTo>
                    <a:pt x="2858" y="36"/>
                  </a:lnTo>
                  <a:lnTo>
                    <a:pt x="2858" y="36"/>
                  </a:lnTo>
                  <a:lnTo>
                    <a:pt x="2858" y="36"/>
                  </a:lnTo>
                  <a:lnTo>
                    <a:pt x="2858" y="36"/>
                  </a:lnTo>
                  <a:lnTo>
                    <a:pt x="2858" y="38"/>
                  </a:lnTo>
                  <a:lnTo>
                    <a:pt x="2858" y="38"/>
                  </a:lnTo>
                  <a:lnTo>
                    <a:pt x="2852" y="38"/>
                  </a:lnTo>
                  <a:lnTo>
                    <a:pt x="2852" y="38"/>
                  </a:lnTo>
                  <a:lnTo>
                    <a:pt x="2844" y="38"/>
                  </a:lnTo>
                  <a:lnTo>
                    <a:pt x="2844" y="38"/>
                  </a:lnTo>
                  <a:lnTo>
                    <a:pt x="2842" y="38"/>
                  </a:lnTo>
                  <a:lnTo>
                    <a:pt x="2842" y="38"/>
                  </a:lnTo>
                  <a:lnTo>
                    <a:pt x="2842" y="38"/>
                  </a:lnTo>
                  <a:lnTo>
                    <a:pt x="2842" y="38"/>
                  </a:lnTo>
                  <a:lnTo>
                    <a:pt x="2840" y="38"/>
                  </a:lnTo>
                  <a:lnTo>
                    <a:pt x="2840" y="38"/>
                  </a:lnTo>
                  <a:lnTo>
                    <a:pt x="2834" y="38"/>
                  </a:lnTo>
                  <a:lnTo>
                    <a:pt x="2834" y="38"/>
                  </a:lnTo>
                  <a:lnTo>
                    <a:pt x="2832" y="38"/>
                  </a:lnTo>
                  <a:lnTo>
                    <a:pt x="2832" y="38"/>
                  </a:lnTo>
                  <a:lnTo>
                    <a:pt x="2832" y="38"/>
                  </a:lnTo>
                  <a:lnTo>
                    <a:pt x="2832" y="38"/>
                  </a:lnTo>
                  <a:lnTo>
                    <a:pt x="2830" y="38"/>
                  </a:lnTo>
                  <a:lnTo>
                    <a:pt x="2830" y="38"/>
                  </a:lnTo>
                  <a:lnTo>
                    <a:pt x="2830" y="38"/>
                  </a:lnTo>
                  <a:lnTo>
                    <a:pt x="2830" y="38"/>
                  </a:lnTo>
                  <a:lnTo>
                    <a:pt x="2828" y="38"/>
                  </a:lnTo>
                  <a:lnTo>
                    <a:pt x="2828" y="38"/>
                  </a:lnTo>
                  <a:lnTo>
                    <a:pt x="2826" y="38"/>
                  </a:lnTo>
                  <a:lnTo>
                    <a:pt x="2826" y="38"/>
                  </a:lnTo>
                  <a:lnTo>
                    <a:pt x="2826" y="38"/>
                  </a:lnTo>
                  <a:lnTo>
                    <a:pt x="2826" y="38"/>
                  </a:lnTo>
                  <a:lnTo>
                    <a:pt x="2826" y="38"/>
                  </a:lnTo>
                  <a:lnTo>
                    <a:pt x="2826" y="38"/>
                  </a:lnTo>
                  <a:lnTo>
                    <a:pt x="2824" y="38"/>
                  </a:lnTo>
                  <a:lnTo>
                    <a:pt x="2824" y="38"/>
                  </a:lnTo>
                  <a:lnTo>
                    <a:pt x="2820" y="38"/>
                  </a:lnTo>
                  <a:lnTo>
                    <a:pt x="2816" y="38"/>
                  </a:lnTo>
                  <a:lnTo>
                    <a:pt x="2816" y="38"/>
                  </a:lnTo>
                  <a:lnTo>
                    <a:pt x="2814" y="38"/>
                  </a:lnTo>
                  <a:lnTo>
                    <a:pt x="2814" y="38"/>
                  </a:lnTo>
                  <a:lnTo>
                    <a:pt x="2806" y="38"/>
                  </a:lnTo>
                  <a:lnTo>
                    <a:pt x="2806" y="38"/>
                  </a:lnTo>
                  <a:lnTo>
                    <a:pt x="2804" y="38"/>
                  </a:lnTo>
                  <a:lnTo>
                    <a:pt x="2804" y="38"/>
                  </a:lnTo>
                  <a:lnTo>
                    <a:pt x="2796" y="38"/>
                  </a:lnTo>
                  <a:lnTo>
                    <a:pt x="2796" y="38"/>
                  </a:lnTo>
                  <a:lnTo>
                    <a:pt x="2794" y="38"/>
                  </a:lnTo>
                  <a:lnTo>
                    <a:pt x="2794" y="38"/>
                  </a:lnTo>
                  <a:lnTo>
                    <a:pt x="2792" y="38"/>
                  </a:lnTo>
                  <a:lnTo>
                    <a:pt x="2792" y="38"/>
                  </a:lnTo>
                  <a:lnTo>
                    <a:pt x="2792" y="38"/>
                  </a:lnTo>
                  <a:lnTo>
                    <a:pt x="2792" y="38"/>
                  </a:lnTo>
                  <a:lnTo>
                    <a:pt x="2790" y="38"/>
                  </a:lnTo>
                  <a:lnTo>
                    <a:pt x="2790" y="38"/>
                  </a:lnTo>
                  <a:lnTo>
                    <a:pt x="2790" y="38"/>
                  </a:lnTo>
                  <a:lnTo>
                    <a:pt x="2790" y="38"/>
                  </a:lnTo>
                  <a:lnTo>
                    <a:pt x="2786" y="38"/>
                  </a:lnTo>
                  <a:lnTo>
                    <a:pt x="2784" y="38"/>
                  </a:lnTo>
                  <a:lnTo>
                    <a:pt x="2784" y="38"/>
                  </a:lnTo>
                  <a:lnTo>
                    <a:pt x="2782" y="38"/>
                  </a:lnTo>
                  <a:lnTo>
                    <a:pt x="2782" y="38"/>
                  </a:lnTo>
                  <a:lnTo>
                    <a:pt x="2780" y="38"/>
                  </a:lnTo>
                  <a:lnTo>
                    <a:pt x="2780" y="38"/>
                  </a:lnTo>
                  <a:lnTo>
                    <a:pt x="2776" y="38"/>
                  </a:lnTo>
                  <a:lnTo>
                    <a:pt x="2776" y="38"/>
                  </a:lnTo>
                  <a:lnTo>
                    <a:pt x="2772" y="38"/>
                  </a:lnTo>
                  <a:lnTo>
                    <a:pt x="2772" y="38"/>
                  </a:lnTo>
                  <a:lnTo>
                    <a:pt x="2772" y="38"/>
                  </a:lnTo>
                  <a:lnTo>
                    <a:pt x="2772" y="38"/>
                  </a:lnTo>
                  <a:lnTo>
                    <a:pt x="2770" y="38"/>
                  </a:lnTo>
                  <a:lnTo>
                    <a:pt x="2770" y="38"/>
                  </a:lnTo>
                  <a:lnTo>
                    <a:pt x="2770" y="38"/>
                  </a:lnTo>
                  <a:lnTo>
                    <a:pt x="2770" y="38"/>
                  </a:lnTo>
                  <a:lnTo>
                    <a:pt x="2768" y="38"/>
                  </a:lnTo>
                  <a:lnTo>
                    <a:pt x="2768" y="38"/>
                  </a:lnTo>
                  <a:lnTo>
                    <a:pt x="2764" y="38"/>
                  </a:lnTo>
                  <a:lnTo>
                    <a:pt x="2764" y="38"/>
                  </a:lnTo>
                  <a:lnTo>
                    <a:pt x="2762" y="38"/>
                  </a:lnTo>
                  <a:lnTo>
                    <a:pt x="2762" y="38"/>
                  </a:lnTo>
                  <a:lnTo>
                    <a:pt x="2762" y="36"/>
                  </a:lnTo>
                  <a:lnTo>
                    <a:pt x="2762" y="36"/>
                  </a:lnTo>
                  <a:lnTo>
                    <a:pt x="2762" y="36"/>
                  </a:lnTo>
                  <a:lnTo>
                    <a:pt x="2762" y="36"/>
                  </a:lnTo>
                  <a:lnTo>
                    <a:pt x="2760" y="36"/>
                  </a:lnTo>
                  <a:lnTo>
                    <a:pt x="2760" y="36"/>
                  </a:lnTo>
                  <a:lnTo>
                    <a:pt x="2754" y="36"/>
                  </a:lnTo>
                  <a:lnTo>
                    <a:pt x="2754" y="36"/>
                  </a:lnTo>
                  <a:lnTo>
                    <a:pt x="2750" y="36"/>
                  </a:lnTo>
                  <a:lnTo>
                    <a:pt x="2750" y="36"/>
                  </a:lnTo>
                  <a:lnTo>
                    <a:pt x="2750" y="36"/>
                  </a:lnTo>
                  <a:lnTo>
                    <a:pt x="2750" y="36"/>
                  </a:lnTo>
                  <a:lnTo>
                    <a:pt x="2748" y="36"/>
                  </a:lnTo>
                  <a:lnTo>
                    <a:pt x="2748" y="36"/>
                  </a:lnTo>
                  <a:lnTo>
                    <a:pt x="2746" y="36"/>
                  </a:lnTo>
                  <a:lnTo>
                    <a:pt x="2746" y="36"/>
                  </a:lnTo>
                  <a:lnTo>
                    <a:pt x="2744" y="38"/>
                  </a:lnTo>
                  <a:lnTo>
                    <a:pt x="2744" y="38"/>
                  </a:lnTo>
                  <a:lnTo>
                    <a:pt x="2742" y="38"/>
                  </a:lnTo>
                  <a:lnTo>
                    <a:pt x="2738" y="38"/>
                  </a:lnTo>
                  <a:lnTo>
                    <a:pt x="2738" y="38"/>
                  </a:lnTo>
                  <a:lnTo>
                    <a:pt x="2738" y="38"/>
                  </a:lnTo>
                  <a:lnTo>
                    <a:pt x="2738" y="38"/>
                  </a:lnTo>
                  <a:lnTo>
                    <a:pt x="2736" y="38"/>
                  </a:lnTo>
                  <a:lnTo>
                    <a:pt x="2736" y="38"/>
                  </a:lnTo>
                  <a:lnTo>
                    <a:pt x="2728" y="38"/>
                  </a:lnTo>
                  <a:lnTo>
                    <a:pt x="2728" y="38"/>
                  </a:lnTo>
                  <a:lnTo>
                    <a:pt x="2724" y="38"/>
                  </a:lnTo>
                  <a:lnTo>
                    <a:pt x="2724" y="38"/>
                  </a:lnTo>
                  <a:lnTo>
                    <a:pt x="2720" y="36"/>
                  </a:lnTo>
                  <a:lnTo>
                    <a:pt x="2720" y="36"/>
                  </a:lnTo>
                  <a:lnTo>
                    <a:pt x="2720" y="36"/>
                  </a:lnTo>
                  <a:lnTo>
                    <a:pt x="2720" y="36"/>
                  </a:lnTo>
                  <a:lnTo>
                    <a:pt x="2716" y="38"/>
                  </a:lnTo>
                  <a:lnTo>
                    <a:pt x="2716" y="38"/>
                  </a:lnTo>
                  <a:lnTo>
                    <a:pt x="2712" y="38"/>
                  </a:lnTo>
                  <a:lnTo>
                    <a:pt x="2712" y="38"/>
                  </a:lnTo>
                  <a:lnTo>
                    <a:pt x="2710" y="38"/>
                  </a:lnTo>
                  <a:lnTo>
                    <a:pt x="2706" y="38"/>
                  </a:lnTo>
                  <a:lnTo>
                    <a:pt x="2706" y="38"/>
                  </a:lnTo>
                  <a:lnTo>
                    <a:pt x="2700" y="38"/>
                  </a:lnTo>
                  <a:lnTo>
                    <a:pt x="2700" y="38"/>
                  </a:lnTo>
                  <a:lnTo>
                    <a:pt x="2694" y="38"/>
                  </a:lnTo>
                  <a:lnTo>
                    <a:pt x="2694" y="38"/>
                  </a:lnTo>
                  <a:lnTo>
                    <a:pt x="2692" y="36"/>
                  </a:lnTo>
                  <a:lnTo>
                    <a:pt x="2692" y="36"/>
                  </a:lnTo>
                  <a:lnTo>
                    <a:pt x="2688" y="36"/>
                  </a:lnTo>
                  <a:lnTo>
                    <a:pt x="2688" y="36"/>
                  </a:lnTo>
                  <a:lnTo>
                    <a:pt x="2686" y="36"/>
                  </a:lnTo>
                  <a:lnTo>
                    <a:pt x="2686" y="36"/>
                  </a:lnTo>
                  <a:lnTo>
                    <a:pt x="2684" y="36"/>
                  </a:lnTo>
                  <a:lnTo>
                    <a:pt x="2684" y="36"/>
                  </a:lnTo>
                  <a:lnTo>
                    <a:pt x="2682" y="36"/>
                  </a:lnTo>
                  <a:lnTo>
                    <a:pt x="2682" y="36"/>
                  </a:lnTo>
                  <a:lnTo>
                    <a:pt x="2682" y="36"/>
                  </a:lnTo>
                  <a:lnTo>
                    <a:pt x="2682" y="36"/>
                  </a:lnTo>
                  <a:lnTo>
                    <a:pt x="2680" y="36"/>
                  </a:lnTo>
                  <a:lnTo>
                    <a:pt x="2680" y="36"/>
                  </a:lnTo>
                  <a:lnTo>
                    <a:pt x="2680" y="36"/>
                  </a:lnTo>
                  <a:lnTo>
                    <a:pt x="2680" y="36"/>
                  </a:lnTo>
                  <a:lnTo>
                    <a:pt x="2678" y="36"/>
                  </a:lnTo>
                  <a:lnTo>
                    <a:pt x="2678" y="36"/>
                  </a:lnTo>
                  <a:lnTo>
                    <a:pt x="2678" y="36"/>
                  </a:lnTo>
                  <a:lnTo>
                    <a:pt x="2678" y="36"/>
                  </a:lnTo>
                  <a:lnTo>
                    <a:pt x="2678" y="36"/>
                  </a:lnTo>
                  <a:lnTo>
                    <a:pt x="2678" y="36"/>
                  </a:lnTo>
                  <a:lnTo>
                    <a:pt x="2676" y="36"/>
                  </a:lnTo>
                  <a:lnTo>
                    <a:pt x="2676" y="36"/>
                  </a:lnTo>
                  <a:lnTo>
                    <a:pt x="2670" y="36"/>
                  </a:lnTo>
                  <a:lnTo>
                    <a:pt x="2670" y="36"/>
                  </a:lnTo>
                  <a:lnTo>
                    <a:pt x="2664" y="38"/>
                  </a:lnTo>
                  <a:lnTo>
                    <a:pt x="2664" y="38"/>
                  </a:lnTo>
                  <a:lnTo>
                    <a:pt x="2660" y="38"/>
                  </a:lnTo>
                  <a:lnTo>
                    <a:pt x="2660" y="38"/>
                  </a:lnTo>
                  <a:lnTo>
                    <a:pt x="2656" y="38"/>
                  </a:lnTo>
                  <a:lnTo>
                    <a:pt x="2656" y="38"/>
                  </a:lnTo>
                  <a:lnTo>
                    <a:pt x="2656" y="38"/>
                  </a:lnTo>
                  <a:lnTo>
                    <a:pt x="2656" y="38"/>
                  </a:lnTo>
                  <a:lnTo>
                    <a:pt x="2654" y="38"/>
                  </a:lnTo>
                  <a:lnTo>
                    <a:pt x="2654" y="38"/>
                  </a:lnTo>
                  <a:lnTo>
                    <a:pt x="2648" y="38"/>
                  </a:lnTo>
                  <a:lnTo>
                    <a:pt x="2648" y="38"/>
                  </a:lnTo>
                  <a:lnTo>
                    <a:pt x="2644" y="38"/>
                  </a:lnTo>
                  <a:lnTo>
                    <a:pt x="2644" y="38"/>
                  </a:lnTo>
                  <a:lnTo>
                    <a:pt x="2642" y="38"/>
                  </a:lnTo>
                  <a:lnTo>
                    <a:pt x="2642" y="38"/>
                  </a:lnTo>
                  <a:lnTo>
                    <a:pt x="2640" y="38"/>
                  </a:lnTo>
                  <a:lnTo>
                    <a:pt x="2640" y="38"/>
                  </a:lnTo>
                  <a:lnTo>
                    <a:pt x="2636" y="40"/>
                  </a:lnTo>
                  <a:lnTo>
                    <a:pt x="2636" y="40"/>
                  </a:lnTo>
                  <a:lnTo>
                    <a:pt x="2634" y="40"/>
                  </a:lnTo>
                  <a:lnTo>
                    <a:pt x="2634" y="40"/>
                  </a:lnTo>
                  <a:lnTo>
                    <a:pt x="2632" y="40"/>
                  </a:lnTo>
                  <a:lnTo>
                    <a:pt x="2632" y="40"/>
                  </a:lnTo>
                  <a:lnTo>
                    <a:pt x="2630" y="40"/>
                  </a:lnTo>
                  <a:lnTo>
                    <a:pt x="2630" y="40"/>
                  </a:lnTo>
                  <a:lnTo>
                    <a:pt x="2630" y="40"/>
                  </a:lnTo>
                  <a:lnTo>
                    <a:pt x="2630" y="40"/>
                  </a:lnTo>
                  <a:lnTo>
                    <a:pt x="2628" y="40"/>
                  </a:lnTo>
                  <a:lnTo>
                    <a:pt x="2628" y="40"/>
                  </a:lnTo>
                  <a:lnTo>
                    <a:pt x="2624" y="40"/>
                  </a:lnTo>
                  <a:lnTo>
                    <a:pt x="2624" y="40"/>
                  </a:lnTo>
                  <a:lnTo>
                    <a:pt x="2624" y="38"/>
                  </a:lnTo>
                  <a:lnTo>
                    <a:pt x="2624" y="38"/>
                  </a:lnTo>
                  <a:lnTo>
                    <a:pt x="2618" y="38"/>
                  </a:lnTo>
                  <a:lnTo>
                    <a:pt x="2618" y="38"/>
                  </a:lnTo>
                  <a:lnTo>
                    <a:pt x="2616" y="38"/>
                  </a:lnTo>
                  <a:lnTo>
                    <a:pt x="2616" y="38"/>
                  </a:lnTo>
                  <a:lnTo>
                    <a:pt x="2614" y="38"/>
                  </a:lnTo>
                  <a:lnTo>
                    <a:pt x="2614" y="38"/>
                  </a:lnTo>
                  <a:lnTo>
                    <a:pt x="2614" y="38"/>
                  </a:lnTo>
                  <a:lnTo>
                    <a:pt x="2614" y="38"/>
                  </a:lnTo>
                  <a:lnTo>
                    <a:pt x="2612" y="38"/>
                  </a:lnTo>
                  <a:lnTo>
                    <a:pt x="2612" y="38"/>
                  </a:lnTo>
                  <a:lnTo>
                    <a:pt x="2608" y="38"/>
                  </a:lnTo>
                  <a:lnTo>
                    <a:pt x="2608" y="38"/>
                  </a:lnTo>
                  <a:lnTo>
                    <a:pt x="2604" y="38"/>
                  </a:lnTo>
                  <a:lnTo>
                    <a:pt x="2604" y="38"/>
                  </a:lnTo>
                  <a:lnTo>
                    <a:pt x="2602" y="36"/>
                  </a:lnTo>
                  <a:lnTo>
                    <a:pt x="2602" y="36"/>
                  </a:lnTo>
                  <a:lnTo>
                    <a:pt x="2600" y="36"/>
                  </a:lnTo>
                  <a:lnTo>
                    <a:pt x="2600" y="36"/>
                  </a:lnTo>
                  <a:lnTo>
                    <a:pt x="2600" y="36"/>
                  </a:lnTo>
                  <a:lnTo>
                    <a:pt x="2600" y="36"/>
                  </a:lnTo>
                  <a:lnTo>
                    <a:pt x="2598" y="34"/>
                  </a:lnTo>
                  <a:lnTo>
                    <a:pt x="2598" y="34"/>
                  </a:lnTo>
                  <a:lnTo>
                    <a:pt x="2596" y="34"/>
                  </a:lnTo>
                  <a:lnTo>
                    <a:pt x="2596" y="34"/>
                  </a:lnTo>
                  <a:lnTo>
                    <a:pt x="2588" y="34"/>
                  </a:lnTo>
                  <a:lnTo>
                    <a:pt x="2588" y="34"/>
                  </a:lnTo>
                  <a:lnTo>
                    <a:pt x="2584" y="34"/>
                  </a:lnTo>
                  <a:lnTo>
                    <a:pt x="2584" y="34"/>
                  </a:lnTo>
                  <a:lnTo>
                    <a:pt x="2570" y="34"/>
                  </a:lnTo>
                  <a:lnTo>
                    <a:pt x="2570" y="34"/>
                  </a:lnTo>
                  <a:lnTo>
                    <a:pt x="2568" y="34"/>
                  </a:lnTo>
                  <a:lnTo>
                    <a:pt x="2568" y="34"/>
                  </a:lnTo>
                  <a:lnTo>
                    <a:pt x="2566" y="34"/>
                  </a:lnTo>
                  <a:lnTo>
                    <a:pt x="2566" y="34"/>
                  </a:lnTo>
                  <a:lnTo>
                    <a:pt x="2562" y="36"/>
                  </a:lnTo>
                  <a:lnTo>
                    <a:pt x="2562" y="36"/>
                  </a:lnTo>
                  <a:lnTo>
                    <a:pt x="2556" y="36"/>
                  </a:lnTo>
                  <a:lnTo>
                    <a:pt x="2556" y="36"/>
                  </a:lnTo>
                  <a:lnTo>
                    <a:pt x="2552" y="34"/>
                  </a:lnTo>
                  <a:lnTo>
                    <a:pt x="2552" y="34"/>
                  </a:lnTo>
                  <a:lnTo>
                    <a:pt x="2544" y="34"/>
                  </a:lnTo>
                  <a:lnTo>
                    <a:pt x="2544" y="34"/>
                  </a:lnTo>
                  <a:lnTo>
                    <a:pt x="2542" y="34"/>
                  </a:lnTo>
                  <a:lnTo>
                    <a:pt x="2542" y="34"/>
                  </a:lnTo>
                  <a:lnTo>
                    <a:pt x="2536" y="34"/>
                  </a:lnTo>
                  <a:lnTo>
                    <a:pt x="2536" y="34"/>
                  </a:lnTo>
                  <a:lnTo>
                    <a:pt x="2532" y="36"/>
                  </a:lnTo>
                  <a:lnTo>
                    <a:pt x="2532" y="36"/>
                  </a:lnTo>
                  <a:lnTo>
                    <a:pt x="2528" y="36"/>
                  </a:lnTo>
                  <a:lnTo>
                    <a:pt x="2528" y="36"/>
                  </a:lnTo>
                  <a:lnTo>
                    <a:pt x="2526" y="36"/>
                  </a:lnTo>
                  <a:lnTo>
                    <a:pt x="2526" y="36"/>
                  </a:lnTo>
                  <a:lnTo>
                    <a:pt x="2524" y="36"/>
                  </a:lnTo>
                  <a:lnTo>
                    <a:pt x="2524" y="36"/>
                  </a:lnTo>
                  <a:lnTo>
                    <a:pt x="2520" y="36"/>
                  </a:lnTo>
                  <a:lnTo>
                    <a:pt x="2520" y="36"/>
                  </a:lnTo>
                  <a:lnTo>
                    <a:pt x="2516" y="38"/>
                  </a:lnTo>
                  <a:lnTo>
                    <a:pt x="2516" y="38"/>
                  </a:lnTo>
                  <a:lnTo>
                    <a:pt x="2516" y="38"/>
                  </a:lnTo>
                  <a:lnTo>
                    <a:pt x="2516" y="38"/>
                  </a:lnTo>
                  <a:lnTo>
                    <a:pt x="2516" y="38"/>
                  </a:lnTo>
                  <a:lnTo>
                    <a:pt x="2516" y="38"/>
                  </a:lnTo>
                  <a:lnTo>
                    <a:pt x="2516" y="38"/>
                  </a:lnTo>
                  <a:lnTo>
                    <a:pt x="2516" y="38"/>
                  </a:lnTo>
                  <a:lnTo>
                    <a:pt x="2512" y="38"/>
                  </a:lnTo>
                  <a:lnTo>
                    <a:pt x="2512" y="38"/>
                  </a:lnTo>
                  <a:lnTo>
                    <a:pt x="2512" y="36"/>
                  </a:lnTo>
                  <a:lnTo>
                    <a:pt x="2512" y="36"/>
                  </a:lnTo>
                  <a:lnTo>
                    <a:pt x="2510" y="36"/>
                  </a:lnTo>
                  <a:lnTo>
                    <a:pt x="2510" y="36"/>
                  </a:lnTo>
                  <a:lnTo>
                    <a:pt x="2508" y="36"/>
                  </a:lnTo>
                  <a:lnTo>
                    <a:pt x="2508" y="36"/>
                  </a:lnTo>
                  <a:lnTo>
                    <a:pt x="2506" y="36"/>
                  </a:lnTo>
                  <a:lnTo>
                    <a:pt x="2506" y="36"/>
                  </a:lnTo>
                  <a:lnTo>
                    <a:pt x="2504" y="36"/>
                  </a:lnTo>
                  <a:lnTo>
                    <a:pt x="2504" y="36"/>
                  </a:lnTo>
                  <a:lnTo>
                    <a:pt x="2504" y="36"/>
                  </a:lnTo>
                  <a:lnTo>
                    <a:pt x="2504" y="36"/>
                  </a:lnTo>
                  <a:lnTo>
                    <a:pt x="2504" y="36"/>
                  </a:lnTo>
                  <a:lnTo>
                    <a:pt x="2504" y="36"/>
                  </a:lnTo>
                  <a:lnTo>
                    <a:pt x="2504" y="36"/>
                  </a:lnTo>
                  <a:lnTo>
                    <a:pt x="2504" y="36"/>
                  </a:lnTo>
                  <a:lnTo>
                    <a:pt x="2500" y="36"/>
                  </a:lnTo>
                  <a:lnTo>
                    <a:pt x="2500" y="36"/>
                  </a:lnTo>
                  <a:lnTo>
                    <a:pt x="2496" y="36"/>
                  </a:lnTo>
                  <a:lnTo>
                    <a:pt x="2496" y="36"/>
                  </a:lnTo>
                  <a:lnTo>
                    <a:pt x="2492" y="36"/>
                  </a:lnTo>
                  <a:lnTo>
                    <a:pt x="2492" y="36"/>
                  </a:lnTo>
                  <a:lnTo>
                    <a:pt x="2488" y="36"/>
                  </a:lnTo>
                  <a:lnTo>
                    <a:pt x="2488" y="36"/>
                  </a:lnTo>
                  <a:lnTo>
                    <a:pt x="2488" y="36"/>
                  </a:lnTo>
                  <a:lnTo>
                    <a:pt x="2488" y="36"/>
                  </a:lnTo>
                  <a:lnTo>
                    <a:pt x="2484" y="36"/>
                  </a:lnTo>
                  <a:lnTo>
                    <a:pt x="2484" y="36"/>
                  </a:lnTo>
                  <a:lnTo>
                    <a:pt x="2482" y="36"/>
                  </a:lnTo>
                  <a:lnTo>
                    <a:pt x="2482" y="36"/>
                  </a:lnTo>
                  <a:lnTo>
                    <a:pt x="2482" y="36"/>
                  </a:lnTo>
                  <a:lnTo>
                    <a:pt x="2482" y="36"/>
                  </a:lnTo>
                  <a:lnTo>
                    <a:pt x="2482" y="36"/>
                  </a:lnTo>
                  <a:lnTo>
                    <a:pt x="2482" y="36"/>
                  </a:lnTo>
                  <a:lnTo>
                    <a:pt x="2480" y="36"/>
                  </a:lnTo>
                  <a:lnTo>
                    <a:pt x="2480" y="36"/>
                  </a:lnTo>
                  <a:lnTo>
                    <a:pt x="2480" y="36"/>
                  </a:lnTo>
                  <a:lnTo>
                    <a:pt x="2480" y="36"/>
                  </a:lnTo>
                  <a:lnTo>
                    <a:pt x="2474" y="36"/>
                  </a:lnTo>
                  <a:lnTo>
                    <a:pt x="2474" y="36"/>
                  </a:lnTo>
                  <a:lnTo>
                    <a:pt x="2470" y="36"/>
                  </a:lnTo>
                  <a:lnTo>
                    <a:pt x="2470" y="36"/>
                  </a:lnTo>
                  <a:lnTo>
                    <a:pt x="2466" y="38"/>
                  </a:lnTo>
                  <a:lnTo>
                    <a:pt x="2466" y="38"/>
                  </a:lnTo>
                  <a:lnTo>
                    <a:pt x="2464" y="36"/>
                  </a:lnTo>
                  <a:lnTo>
                    <a:pt x="2464" y="36"/>
                  </a:lnTo>
                  <a:lnTo>
                    <a:pt x="2458" y="38"/>
                  </a:lnTo>
                  <a:lnTo>
                    <a:pt x="2458" y="38"/>
                  </a:lnTo>
                  <a:lnTo>
                    <a:pt x="2458" y="38"/>
                  </a:lnTo>
                  <a:lnTo>
                    <a:pt x="2458" y="38"/>
                  </a:lnTo>
                  <a:lnTo>
                    <a:pt x="2456" y="38"/>
                  </a:lnTo>
                  <a:lnTo>
                    <a:pt x="2456" y="38"/>
                  </a:lnTo>
                  <a:lnTo>
                    <a:pt x="2456" y="38"/>
                  </a:lnTo>
                  <a:lnTo>
                    <a:pt x="2456" y="38"/>
                  </a:lnTo>
                  <a:lnTo>
                    <a:pt x="2452" y="36"/>
                  </a:lnTo>
                  <a:lnTo>
                    <a:pt x="2452" y="36"/>
                  </a:lnTo>
                  <a:lnTo>
                    <a:pt x="2448" y="38"/>
                  </a:lnTo>
                  <a:lnTo>
                    <a:pt x="2448" y="38"/>
                  </a:lnTo>
                  <a:lnTo>
                    <a:pt x="2446" y="38"/>
                  </a:lnTo>
                  <a:lnTo>
                    <a:pt x="2446" y="38"/>
                  </a:lnTo>
                  <a:lnTo>
                    <a:pt x="2442" y="40"/>
                  </a:lnTo>
                  <a:lnTo>
                    <a:pt x="2442" y="40"/>
                  </a:lnTo>
                  <a:lnTo>
                    <a:pt x="2438" y="40"/>
                  </a:lnTo>
                  <a:lnTo>
                    <a:pt x="2438" y="40"/>
                  </a:lnTo>
                  <a:lnTo>
                    <a:pt x="2432" y="38"/>
                  </a:lnTo>
                  <a:lnTo>
                    <a:pt x="2432" y="38"/>
                  </a:lnTo>
                  <a:lnTo>
                    <a:pt x="2432" y="38"/>
                  </a:lnTo>
                  <a:lnTo>
                    <a:pt x="2432" y="38"/>
                  </a:lnTo>
                  <a:lnTo>
                    <a:pt x="2430" y="36"/>
                  </a:lnTo>
                  <a:lnTo>
                    <a:pt x="2430" y="36"/>
                  </a:lnTo>
                  <a:lnTo>
                    <a:pt x="2428" y="36"/>
                  </a:lnTo>
                  <a:lnTo>
                    <a:pt x="2428" y="36"/>
                  </a:lnTo>
                  <a:lnTo>
                    <a:pt x="2424" y="34"/>
                  </a:lnTo>
                  <a:lnTo>
                    <a:pt x="2424" y="34"/>
                  </a:lnTo>
                  <a:lnTo>
                    <a:pt x="2420" y="34"/>
                  </a:lnTo>
                  <a:lnTo>
                    <a:pt x="2420" y="34"/>
                  </a:lnTo>
                  <a:lnTo>
                    <a:pt x="2416" y="36"/>
                  </a:lnTo>
                  <a:lnTo>
                    <a:pt x="2416" y="36"/>
                  </a:lnTo>
                  <a:lnTo>
                    <a:pt x="2414" y="36"/>
                  </a:lnTo>
                  <a:lnTo>
                    <a:pt x="2414" y="36"/>
                  </a:lnTo>
                  <a:lnTo>
                    <a:pt x="2412" y="36"/>
                  </a:lnTo>
                  <a:lnTo>
                    <a:pt x="2412" y="36"/>
                  </a:lnTo>
                  <a:lnTo>
                    <a:pt x="2408" y="36"/>
                  </a:lnTo>
                  <a:lnTo>
                    <a:pt x="2408" y="36"/>
                  </a:lnTo>
                  <a:lnTo>
                    <a:pt x="2406" y="36"/>
                  </a:lnTo>
                  <a:lnTo>
                    <a:pt x="2406" y="36"/>
                  </a:lnTo>
                  <a:lnTo>
                    <a:pt x="2402" y="36"/>
                  </a:lnTo>
                  <a:lnTo>
                    <a:pt x="2402" y="36"/>
                  </a:lnTo>
                  <a:lnTo>
                    <a:pt x="2402" y="38"/>
                  </a:lnTo>
                  <a:lnTo>
                    <a:pt x="2402" y="38"/>
                  </a:lnTo>
                  <a:lnTo>
                    <a:pt x="2402" y="38"/>
                  </a:lnTo>
                  <a:lnTo>
                    <a:pt x="2402" y="38"/>
                  </a:lnTo>
                  <a:lnTo>
                    <a:pt x="2402" y="38"/>
                  </a:lnTo>
                  <a:lnTo>
                    <a:pt x="2402" y="38"/>
                  </a:lnTo>
                  <a:lnTo>
                    <a:pt x="2400" y="38"/>
                  </a:lnTo>
                  <a:lnTo>
                    <a:pt x="2400" y="38"/>
                  </a:lnTo>
                  <a:lnTo>
                    <a:pt x="2400" y="38"/>
                  </a:lnTo>
                  <a:lnTo>
                    <a:pt x="2400" y="38"/>
                  </a:lnTo>
                  <a:lnTo>
                    <a:pt x="2400" y="38"/>
                  </a:lnTo>
                  <a:lnTo>
                    <a:pt x="2400" y="38"/>
                  </a:lnTo>
                  <a:lnTo>
                    <a:pt x="2398" y="38"/>
                  </a:lnTo>
                  <a:lnTo>
                    <a:pt x="2398" y="38"/>
                  </a:lnTo>
                  <a:lnTo>
                    <a:pt x="2396" y="36"/>
                  </a:lnTo>
                  <a:lnTo>
                    <a:pt x="2396" y="36"/>
                  </a:lnTo>
                  <a:lnTo>
                    <a:pt x="2394" y="36"/>
                  </a:lnTo>
                  <a:lnTo>
                    <a:pt x="2394" y="36"/>
                  </a:lnTo>
                  <a:lnTo>
                    <a:pt x="2392" y="36"/>
                  </a:lnTo>
                  <a:lnTo>
                    <a:pt x="2392" y="36"/>
                  </a:lnTo>
                  <a:lnTo>
                    <a:pt x="2388" y="36"/>
                  </a:lnTo>
                  <a:lnTo>
                    <a:pt x="2388" y="36"/>
                  </a:lnTo>
                  <a:lnTo>
                    <a:pt x="2384" y="34"/>
                  </a:lnTo>
                  <a:lnTo>
                    <a:pt x="2384" y="34"/>
                  </a:lnTo>
                  <a:lnTo>
                    <a:pt x="2380" y="36"/>
                  </a:lnTo>
                  <a:lnTo>
                    <a:pt x="2380" y="36"/>
                  </a:lnTo>
                  <a:lnTo>
                    <a:pt x="2374" y="36"/>
                  </a:lnTo>
                  <a:lnTo>
                    <a:pt x="2374" y="36"/>
                  </a:lnTo>
                  <a:lnTo>
                    <a:pt x="2372" y="38"/>
                  </a:lnTo>
                  <a:lnTo>
                    <a:pt x="2372" y="38"/>
                  </a:lnTo>
                  <a:lnTo>
                    <a:pt x="2368" y="38"/>
                  </a:lnTo>
                  <a:lnTo>
                    <a:pt x="2368" y="38"/>
                  </a:lnTo>
                  <a:lnTo>
                    <a:pt x="2366" y="38"/>
                  </a:lnTo>
                  <a:lnTo>
                    <a:pt x="2366" y="38"/>
                  </a:lnTo>
                  <a:lnTo>
                    <a:pt x="2366" y="38"/>
                  </a:lnTo>
                  <a:lnTo>
                    <a:pt x="2366" y="38"/>
                  </a:lnTo>
                  <a:lnTo>
                    <a:pt x="2364" y="36"/>
                  </a:lnTo>
                  <a:lnTo>
                    <a:pt x="2364" y="36"/>
                  </a:lnTo>
                  <a:lnTo>
                    <a:pt x="2356" y="36"/>
                  </a:lnTo>
                  <a:lnTo>
                    <a:pt x="2356" y="36"/>
                  </a:lnTo>
                  <a:lnTo>
                    <a:pt x="2354" y="34"/>
                  </a:lnTo>
                  <a:lnTo>
                    <a:pt x="2354" y="34"/>
                  </a:lnTo>
                  <a:lnTo>
                    <a:pt x="2352" y="34"/>
                  </a:lnTo>
                  <a:lnTo>
                    <a:pt x="2352" y="34"/>
                  </a:lnTo>
                  <a:lnTo>
                    <a:pt x="2350" y="34"/>
                  </a:lnTo>
                  <a:lnTo>
                    <a:pt x="2350" y="34"/>
                  </a:lnTo>
                  <a:lnTo>
                    <a:pt x="2344" y="34"/>
                  </a:lnTo>
                  <a:lnTo>
                    <a:pt x="2344" y="34"/>
                  </a:lnTo>
                  <a:lnTo>
                    <a:pt x="2342" y="36"/>
                  </a:lnTo>
                  <a:lnTo>
                    <a:pt x="2342" y="36"/>
                  </a:lnTo>
                  <a:lnTo>
                    <a:pt x="2338" y="36"/>
                  </a:lnTo>
                  <a:lnTo>
                    <a:pt x="2338" y="36"/>
                  </a:lnTo>
                  <a:lnTo>
                    <a:pt x="2334" y="38"/>
                  </a:lnTo>
                  <a:lnTo>
                    <a:pt x="2334" y="38"/>
                  </a:lnTo>
                  <a:lnTo>
                    <a:pt x="2328" y="36"/>
                  </a:lnTo>
                  <a:lnTo>
                    <a:pt x="2328" y="36"/>
                  </a:lnTo>
                  <a:lnTo>
                    <a:pt x="2328" y="36"/>
                  </a:lnTo>
                  <a:lnTo>
                    <a:pt x="2328" y="36"/>
                  </a:lnTo>
                  <a:lnTo>
                    <a:pt x="2326" y="36"/>
                  </a:lnTo>
                  <a:lnTo>
                    <a:pt x="2326" y="36"/>
                  </a:lnTo>
                  <a:lnTo>
                    <a:pt x="2324" y="34"/>
                  </a:lnTo>
                  <a:lnTo>
                    <a:pt x="2324" y="34"/>
                  </a:lnTo>
                  <a:lnTo>
                    <a:pt x="2320" y="34"/>
                  </a:lnTo>
                  <a:lnTo>
                    <a:pt x="2320" y="34"/>
                  </a:lnTo>
                  <a:lnTo>
                    <a:pt x="2318" y="34"/>
                  </a:lnTo>
                  <a:lnTo>
                    <a:pt x="2318" y="34"/>
                  </a:lnTo>
                  <a:lnTo>
                    <a:pt x="2312" y="34"/>
                  </a:lnTo>
                  <a:lnTo>
                    <a:pt x="2312" y="34"/>
                  </a:lnTo>
                  <a:lnTo>
                    <a:pt x="2306" y="34"/>
                  </a:lnTo>
                  <a:lnTo>
                    <a:pt x="2306" y="34"/>
                  </a:lnTo>
                  <a:lnTo>
                    <a:pt x="2300" y="34"/>
                  </a:lnTo>
                  <a:lnTo>
                    <a:pt x="2300" y="34"/>
                  </a:lnTo>
                  <a:lnTo>
                    <a:pt x="2294" y="36"/>
                  </a:lnTo>
                  <a:lnTo>
                    <a:pt x="2294" y="36"/>
                  </a:lnTo>
                  <a:lnTo>
                    <a:pt x="2294" y="36"/>
                  </a:lnTo>
                  <a:lnTo>
                    <a:pt x="2294" y="36"/>
                  </a:lnTo>
                  <a:lnTo>
                    <a:pt x="2292" y="36"/>
                  </a:lnTo>
                  <a:lnTo>
                    <a:pt x="2292" y="36"/>
                  </a:lnTo>
                  <a:lnTo>
                    <a:pt x="2290" y="34"/>
                  </a:lnTo>
                  <a:lnTo>
                    <a:pt x="2290" y="34"/>
                  </a:lnTo>
                  <a:lnTo>
                    <a:pt x="2286" y="34"/>
                  </a:lnTo>
                  <a:lnTo>
                    <a:pt x="2286" y="34"/>
                  </a:lnTo>
                  <a:lnTo>
                    <a:pt x="2284" y="34"/>
                  </a:lnTo>
                  <a:lnTo>
                    <a:pt x="2284" y="34"/>
                  </a:lnTo>
                  <a:lnTo>
                    <a:pt x="2282" y="32"/>
                  </a:lnTo>
                  <a:lnTo>
                    <a:pt x="2282" y="32"/>
                  </a:lnTo>
                  <a:lnTo>
                    <a:pt x="2276" y="34"/>
                  </a:lnTo>
                  <a:lnTo>
                    <a:pt x="2276" y="34"/>
                  </a:lnTo>
                  <a:lnTo>
                    <a:pt x="2272" y="36"/>
                  </a:lnTo>
                  <a:lnTo>
                    <a:pt x="2272" y="36"/>
                  </a:lnTo>
                  <a:lnTo>
                    <a:pt x="2262" y="36"/>
                  </a:lnTo>
                  <a:lnTo>
                    <a:pt x="2262" y="36"/>
                  </a:lnTo>
                  <a:lnTo>
                    <a:pt x="2258" y="34"/>
                  </a:lnTo>
                  <a:lnTo>
                    <a:pt x="2258" y="34"/>
                  </a:lnTo>
                  <a:lnTo>
                    <a:pt x="2254" y="36"/>
                  </a:lnTo>
                  <a:lnTo>
                    <a:pt x="2254" y="36"/>
                  </a:lnTo>
                  <a:lnTo>
                    <a:pt x="2252" y="36"/>
                  </a:lnTo>
                  <a:lnTo>
                    <a:pt x="2248" y="34"/>
                  </a:lnTo>
                  <a:lnTo>
                    <a:pt x="2248" y="34"/>
                  </a:lnTo>
                  <a:lnTo>
                    <a:pt x="2244" y="34"/>
                  </a:lnTo>
                  <a:lnTo>
                    <a:pt x="2244" y="34"/>
                  </a:lnTo>
                  <a:lnTo>
                    <a:pt x="2244" y="34"/>
                  </a:lnTo>
                  <a:lnTo>
                    <a:pt x="2244" y="34"/>
                  </a:lnTo>
                  <a:lnTo>
                    <a:pt x="2242" y="34"/>
                  </a:lnTo>
                  <a:lnTo>
                    <a:pt x="2242" y="34"/>
                  </a:lnTo>
                  <a:lnTo>
                    <a:pt x="2238" y="36"/>
                  </a:lnTo>
                  <a:lnTo>
                    <a:pt x="2238" y="36"/>
                  </a:lnTo>
                  <a:lnTo>
                    <a:pt x="2238" y="36"/>
                  </a:lnTo>
                  <a:lnTo>
                    <a:pt x="2238" y="36"/>
                  </a:lnTo>
                  <a:lnTo>
                    <a:pt x="2234" y="36"/>
                  </a:lnTo>
                  <a:lnTo>
                    <a:pt x="2234" y="36"/>
                  </a:lnTo>
                  <a:lnTo>
                    <a:pt x="2234" y="36"/>
                  </a:lnTo>
                  <a:lnTo>
                    <a:pt x="2234" y="36"/>
                  </a:lnTo>
                  <a:lnTo>
                    <a:pt x="2234" y="36"/>
                  </a:lnTo>
                  <a:lnTo>
                    <a:pt x="2234" y="36"/>
                  </a:lnTo>
                  <a:lnTo>
                    <a:pt x="2226" y="38"/>
                  </a:lnTo>
                  <a:lnTo>
                    <a:pt x="2226" y="38"/>
                  </a:lnTo>
                  <a:lnTo>
                    <a:pt x="2218" y="38"/>
                  </a:lnTo>
                  <a:lnTo>
                    <a:pt x="2218" y="38"/>
                  </a:lnTo>
                  <a:lnTo>
                    <a:pt x="2216" y="40"/>
                  </a:lnTo>
                  <a:lnTo>
                    <a:pt x="2216" y="40"/>
                  </a:lnTo>
                  <a:lnTo>
                    <a:pt x="2212" y="40"/>
                  </a:lnTo>
                  <a:lnTo>
                    <a:pt x="2212" y="40"/>
                  </a:lnTo>
                  <a:lnTo>
                    <a:pt x="2210" y="38"/>
                  </a:lnTo>
                  <a:lnTo>
                    <a:pt x="2210" y="38"/>
                  </a:lnTo>
                  <a:lnTo>
                    <a:pt x="2208" y="36"/>
                  </a:lnTo>
                  <a:lnTo>
                    <a:pt x="2208" y="36"/>
                  </a:lnTo>
                  <a:lnTo>
                    <a:pt x="2204" y="36"/>
                  </a:lnTo>
                  <a:lnTo>
                    <a:pt x="2200" y="36"/>
                  </a:lnTo>
                  <a:lnTo>
                    <a:pt x="2200" y="36"/>
                  </a:lnTo>
                  <a:lnTo>
                    <a:pt x="2194" y="36"/>
                  </a:lnTo>
                  <a:lnTo>
                    <a:pt x="2194" y="36"/>
                  </a:lnTo>
                  <a:lnTo>
                    <a:pt x="2194" y="36"/>
                  </a:lnTo>
                  <a:lnTo>
                    <a:pt x="2194" y="36"/>
                  </a:lnTo>
                  <a:lnTo>
                    <a:pt x="2190" y="36"/>
                  </a:lnTo>
                  <a:lnTo>
                    <a:pt x="2190" y="36"/>
                  </a:lnTo>
                  <a:lnTo>
                    <a:pt x="2186" y="36"/>
                  </a:lnTo>
                  <a:lnTo>
                    <a:pt x="2186" y="36"/>
                  </a:lnTo>
                  <a:lnTo>
                    <a:pt x="2184" y="36"/>
                  </a:lnTo>
                  <a:lnTo>
                    <a:pt x="2184" y="36"/>
                  </a:lnTo>
                  <a:lnTo>
                    <a:pt x="2178" y="36"/>
                  </a:lnTo>
                  <a:lnTo>
                    <a:pt x="2178" y="36"/>
                  </a:lnTo>
                  <a:lnTo>
                    <a:pt x="2170" y="36"/>
                  </a:lnTo>
                  <a:lnTo>
                    <a:pt x="2170" y="36"/>
                  </a:lnTo>
                  <a:lnTo>
                    <a:pt x="2168" y="38"/>
                  </a:lnTo>
                  <a:lnTo>
                    <a:pt x="2168" y="38"/>
                  </a:lnTo>
                  <a:lnTo>
                    <a:pt x="2164" y="38"/>
                  </a:lnTo>
                  <a:lnTo>
                    <a:pt x="2164" y="38"/>
                  </a:lnTo>
                  <a:lnTo>
                    <a:pt x="2162" y="38"/>
                  </a:lnTo>
                  <a:lnTo>
                    <a:pt x="2162" y="38"/>
                  </a:lnTo>
                  <a:lnTo>
                    <a:pt x="2158" y="38"/>
                  </a:lnTo>
                  <a:lnTo>
                    <a:pt x="2158" y="38"/>
                  </a:lnTo>
                  <a:lnTo>
                    <a:pt x="2154" y="36"/>
                  </a:lnTo>
                  <a:lnTo>
                    <a:pt x="2154" y="36"/>
                  </a:lnTo>
                  <a:lnTo>
                    <a:pt x="2148" y="38"/>
                  </a:lnTo>
                  <a:lnTo>
                    <a:pt x="2148" y="38"/>
                  </a:lnTo>
                  <a:lnTo>
                    <a:pt x="2144" y="36"/>
                  </a:lnTo>
                  <a:lnTo>
                    <a:pt x="2144" y="36"/>
                  </a:lnTo>
                  <a:lnTo>
                    <a:pt x="2140" y="36"/>
                  </a:lnTo>
                  <a:lnTo>
                    <a:pt x="2140" y="36"/>
                  </a:lnTo>
                  <a:lnTo>
                    <a:pt x="2130" y="36"/>
                  </a:lnTo>
                  <a:lnTo>
                    <a:pt x="2130" y="36"/>
                  </a:lnTo>
                  <a:lnTo>
                    <a:pt x="2128" y="36"/>
                  </a:lnTo>
                  <a:lnTo>
                    <a:pt x="2128" y="36"/>
                  </a:lnTo>
                  <a:lnTo>
                    <a:pt x="2124" y="36"/>
                  </a:lnTo>
                  <a:lnTo>
                    <a:pt x="2118" y="36"/>
                  </a:lnTo>
                  <a:lnTo>
                    <a:pt x="2118" y="36"/>
                  </a:lnTo>
                  <a:lnTo>
                    <a:pt x="2114" y="36"/>
                  </a:lnTo>
                  <a:lnTo>
                    <a:pt x="2110" y="38"/>
                  </a:lnTo>
                  <a:lnTo>
                    <a:pt x="2110" y="38"/>
                  </a:lnTo>
                  <a:lnTo>
                    <a:pt x="2102" y="38"/>
                  </a:lnTo>
                  <a:lnTo>
                    <a:pt x="2102" y="38"/>
                  </a:lnTo>
                  <a:lnTo>
                    <a:pt x="2100" y="36"/>
                  </a:lnTo>
                  <a:lnTo>
                    <a:pt x="2100" y="36"/>
                  </a:lnTo>
                  <a:lnTo>
                    <a:pt x="2096" y="36"/>
                  </a:lnTo>
                  <a:lnTo>
                    <a:pt x="2092" y="36"/>
                  </a:lnTo>
                  <a:lnTo>
                    <a:pt x="2092" y="36"/>
                  </a:lnTo>
                  <a:lnTo>
                    <a:pt x="2090" y="38"/>
                  </a:lnTo>
                  <a:lnTo>
                    <a:pt x="2090" y="38"/>
                  </a:lnTo>
                  <a:lnTo>
                    <a:pt x="2088" y="38"/>
                  </a:lnTo>
                  <a:lnTo>
                    <a:pt x="2088" y="38"/>
                  </a:lnTo>
                  <a:lnTo>
                    <a:pt x="2082" y="38"/>
                  </a:lnTo>
                  <a:lnTo>
                    <a:pt x="2082" y="38"/>
                  </a:lnTo>
                  <a:lnTo>
                    <a:pt x="2078" y="40"/>
                  </a:lnTo>
                  <a:lnTo>
                    <a:pt x="2078" y="40"/>
                  </a:lnTo>
                  <a:lnTo>
                    <a:pt x="2078" y="40"/>
                  </a:lnTo>
                  <a:lnTo>
                    <a:pt x="2078" y="40"/>
                  </a:lnTo>
                  <a:lnTo>
                    <a:pt x="2074" y="40"/>
                  </a:lnTo>
                  <a:lnTo>
                    <a:pt x="2074" y="40"/>
                  </a:lnTo>
                  <a:lnTo>
                    <a:pt x="2074" y="40"/>
                  </a:lnTo>
                  <a:lnTo>
                    <a:pt x="2074" y="40"/>
                  </a:lnTo>
                  <a:lnTo>
                    <a:pt x="2074" y="40"/>
                  </a:lnTo>
                  <a:lnTo>
                    <a:pt x="2074" y="40"/>
                  </a:lnTo>
                  <a:lnTo>
                    <a:pt x="2072" y="40"/>
                  </a:lnTo>
                  <a:lnTo>
                    <a:pt x="2072" y="40"/>
                  </a:lnTo>
                  <a:lnTo>
                    <a:pt x="2068" y="40"/>
                  </a:lnTo>
                  <a:lnTo>
                    <a:pt x="2068" y="40"/>
                  </a:lnTo>
                  <a:lnTo>
                    <a:pt x="2062" y="40"/>
                  </a:lnTo>
                  <a:lnTo>
                    <a:pt x="2058" y="38"/>
                  </a:lnTo>
                  <a:lnTo>
                    <a:pt x="2058" y="38"/>
                  </a:lnTo>
                  <a:lnTo>
                    <a:pt x="2052" y="38"/>
                  </a:lnTo>
                  <a:lnTo>
                    <a:pt x="2052" y="38"/>
                  </a:lnTo>
                  <a:lnTo>
                    <a:pt x="2046" y="40"/>
                  </a:lnTo>
                  <a:lnTo>
                    <a:pt x="2042" y="40"/>
                  </a:lnTo>
                  <a:lnTo>
                    <a:pt x="2042" y="40"/>
                  </a:lnTo>
                  <a:lnTo>
                    <a:pt x="2040" y="40"/>
                  </a:lnTo>
                  <a:lnTo>
                    <a:pt x="2040" y="40"/>
                  </a:lnTo>
                  <a:lnTo>
                    <a:pt x="2036" y="40"/>
                  </a:lnTo>
                  <a:lnTo>
                    <a:pt x="2036" y="40"/>
                  </a:lnTo>
                  <a:lnTo>
                    <a:pt x="2030" y="40"/>
                  </a:lnTo>
                  <a:lnTo>
                    <a:pt x="2030" y="40"/>
                  </a:lnTo>
                  <a:lnTo>
                    <a:pt x="2024" y="40"/>
                  </a:lnTo>
                  <a:lnTo>
                    <a:pt x="2024" y="40"/>
                  </a:lnTo>
                  <a:lnTo>
                    <a:pt x="2020" y="40"/>
                  </a:lnTo>
                  <a:lnTo>
                    <a:pt x="2020" y="40"/>
                  </a:lnTo>
                  <a:lnTo>
                    <a:pt x="2018" y="40"/>
                  </a:lnTo>
                  <a:lnTo>
                    <a:pt x="2018" y="40"/>
                  </a:lnTo>
                  <a:lnTo>
                    <a:pt x="2016" y="40"/>
                  </a:lnTo>
                  <a:lnTo>
                    <a:pt x="2016" y="40"/>
                  </a:lnTo>
                  <a:lnTo>
                    <a:pt x="2016" y="40"/>
                  </a:lnTo>
                  <a:lnTo>
                    <a:pt x="2016" y="40"/>
                  </a:lnTo>
                  <a:lnTo>
                    <a:pt x="2016" y="38"/>
                  </a:lnTo>
                  <a:lnTo>
                    <a:pt x="2016" y="38"/>
                  </a:lnTo>
                  <a:lnTo>
                    <a:pt x="2010" y="40"/>
                  </a:lnTo>
                  <a:lnTo>
                    <a:pt x="2010" y="40"/>
                  </a:lnTo>
                  <a:lnTo>
                    <a:pt x="2010" y="40"/>
                  </a:lnTo>
                  <a:lnTo>
                    <a:pt x="2010" y="40"/>
                  </a:lnTo>
                  <a:lnTo>
                    <a:pt x="2008" y="40"/>
                  </a:lnTo>
                  <a:lnTo>
                    <a:pt x="2008" y="40"/>
                  </a:lnTo>
                  <a:lnTo>
                    <a:pt x="2006" y="40"/>
                  </a:lnTo>
                  <a:lnTo>
                    <a:pt x="2006" y="40"/>
                  </a:lnTo>
                  <a:lnTo>
                    <a:pt x="2000" y="40"/>
                  </a:lnTo>
                  <a:lnTo>
                    <a:pt x="2000" y="40"/>
                  </a:lnTo>
                  <a:lnTo>
                    <a:pt x="1998" y="40"/>
                  </a:lnTo>
                  <a:lnTo>
                    <a:pt x="1998" y="40"/>
                  </a:lnTo>
                  <a:lnTo>
                    <a:pt x="1996" y="40"/>
                  </a:lnTo>
                  <a:lnTo>
                    <a:pt x="1996" y="40"/>
                  </a:lnTo>
                  <a:lnTo>
                    <a:pt x="1994" y="40"/>
                  </a:lnTo>
                  <a:lnTo>
                    <a:pt x="1994" y="40"/>
                  </a:lnTo>
                  <a:lnTo>
                    <a:pt x="1988" y="38"/>
                  </a:lnTo>
                  <a:lnTo>
                    <a:pt x="1988" y="38"/>
                  </a:lnTo>
                  <a:lnTo>
                    <a:pt x="1984" y="38"/>
                  </a:lnTo>
                  <a:lnTo>
                    <a:pt x="1984" y="38"/>
                  </a:lnTo>
                  <a:lnTo>
                    <a:pt x="1976" y="38"/>
                  </a:lnTo>
                  <a:lnTo>
                    <a:pt x="1976" y="38"/>
                  </a:lnTo>
                  <a:lnTo>
                    <a:pt x="1972" y="38"/>
                  </a:lnTo>
                  <a:lnTo>
                    <a:pt x="1972" y="38"/>
                  </a:lnTo>
                  <a:lnTo>
                    <a:pt x="1968" y="40"/>
                  </a:lnTo>
                  <a:lnTo>
                    <a:pt x="1968" y="40"/>
                  </a:lnTo>
                  <a:lnTo>
                    <a:pt x="1964" y="40"/>
                  </a:lnTo>
                  <a:lnTo>
                    <a:pt x="1964" y="40"/>
                  </a:lnTo>
                  <a:lnTo>
                    <a:pt x="1960" y="40"/>
                  </a:lnTo>
                  <a:lnTo>
                    <a:pt x="1960" y="40"/>
                  </a:lnTo>
                  <a:lnTo>
                    <a:pt x="1958" y="40"/>
                  </a:lnTo>
                  <a:lnTo>
                    <a:pt x="1958" y="40"/>
                  </a:lnTo>
                  <a:lnTo>
                    <a:pt x="1950" y="40"/>
                  </a:lnTo>
                  <a:lnTo>
                    <a:pt x="1950" y="40"/>
                  </a:lnTo>
                  <a:lnTo>
                    <a:pt x="1948" y="40"/>
                  </a:lnTo>
                  <a:lnTo>
                    <a:pt x="1948" y="40"/>
                  </a:lnTo>
                  <a:lnTo>
                    <a:pt x="1948" y="40"/>
                  </a:lnTo>
                  <a:lnTo>
                    <a:pt x="1948" y="40"/>
                  </a:lnTo>
                  <a:lnTo>
                    <a:pt x="1948" y="40"/>
                  </a:lnTo>
                  <a:lnTo>
                    <a:pt x="1948" y="40"/>
                  </a:lnTo>
                  <a:lnTo>
                    <a:pt x="1948" y="40"/>
                  </a:lnTo>
                  <a:lnTo>
                    <a:pt x="1948" y="40"/>
                  </a:lnTo>
                  <a:lnTo>
                    <a:pt x="1946" y="40"/>
                  </a:lnTo>
                  <a:lnTo>
                    <a:pt x="1946" y="40"/>
                  </a:lnTo>
                  <a:lnTo>
                    <a:pt x="1944" y="40"/>
                  </a:lnTo>
                  <a:lnTo>
                    <a:pt x="1944" y="40"/>
                  </a:lnTo>
                  <a:lnTo>
                    <a:pt x="1944" y="40"/>
                  </a:lnTo>
                  <a:lnTo>
                    <a:pt x="1944" y="40"/>
                  </a:lnTo>
                  <a:lnTo>
                    <a:pt x="1944" y="40"/>
                  </a:lnTo>
                  <a:lnTo>
                    <a:pt x="1944" y="40"/>
                  </a:lnTo>
                  <a:lnTo>
                    <a:pt x="1942" y="40"/>
                  </a:lnTo>
                  <a:lnTo>
                    <a:pt x="1942" y="40"/>
                  </a:lnTo>
                  <a:lnTo>
                    <a:pt x="1942" y="40"/>
                  </a:lnTo>
                  <a:lnTo>
                    <a:pt x="1942" y="40"/>
                  </a:lnTo>
                  <a:lnTo>
                    <a:pt x="1934" y="40"/>
                  </a:lnTo>
                  <a:lnTo>
                    <a:pt x="1934" y="40"/>
                  </a:lnTo>
                  <a:lnTo>
                    <a:pt x="1932" y="40"/>
                  </a:lnTo>
                  <a:lnTo>
                    <a:pt x="1932" y="40"/>
                  </a:lnTo>
                  <a:lnTo>
                    <a:pt x="1932" y="40"/>
                  </a:lnTo>
                  <a:lnTo>
                    <a:pt x="1932" y="40"/>
                  </a:lnTo>
                  <a:lnTo>
                    <a:pt x="1932" y="40"/>
                  </a:lnTo>
                  <a:lnTo>
                    <a:pt x="1928" y="40"/>
                  </a:lnTo>
                  <a:lnTo>
                    <a:pt x="1924" y="40"/>
                  </a:lnTo>
                  <a:lnTo>
                    <a:pt x="1924" y="40"/>
                  </a:lnTo>
                  <a:lnTo>
                    <a:pt x="1924" y="40"/>
                  </a:lnTo>
                  <a:lnTo>
                    <a:pt x="1924" y="40"/>
                  </a:lnTo>
                  <a:lnTo>
                    <a:pt x="1922" y="40"/>
                  </a:lnTo>
                  <a:lnTo>
                    <a:pt x="1922" y="40"/>
                  </a:lnTo>
                  <a:lnTo>
                    <a:pt x="1918" y="40"/>
                  </a:lnTo>
                  <a:lnTo>
                    <a:pt x="1918" y="40"/>
                  </a:lnTo>
                  <a:lnTo>
                    <a:pt x="1914" y="40"/>
                  </a:lnTo>
                  <a:lnTo>
                    <a:pt x="1914" y="40"/>
                  </a:lnTo>
                  <a:lnTo>
                    <a:pt x="1910" y="40"/>
                  </a:lnTo>
                  <a:lnTo>
                    <a:pt x="1910" y="40"/>
                  </a:lnTo>
                  <a:lnTo>
                    <a:pt x="1908" y="40"/>
                  </a:lnTo>
                  <a:lnTo>
                    <a:pt x="1908" y="40"/>
                  </a:lnTo>
                  <a:lnTo>
                    <a:pt x="1906" y="42"/>
                  </a:lnTo>
                  <a:lnTo>
                    <a:pt x="1906" y="42"/>
                  </a:lnTo>
                  <a:lnTo>
                    <a:pt x="1900" y="42"/>
                  </a:lnTo>
                  <a:lnTo>
                    <a:pt x="1900" y="42"/>
                  </a:lnTo>
                  <a:lnTo>
                    <a:pt x="1900" y="42"/>
                  </a:lnTo>
                  <a:lnTo>
                    <a:pt x="1900" y="42"/>
                  </a:lnTo>
                  <a:lnTo>
                    <a:pt x="1896" y="42"/>
                  </a:lnTo>
                  <a:lnTo>
                    <a:pt x="1896" y="42"/>
                  </a:lnTo>
                  <a:lnTo>
                    <a:pt x="1896" y="42"/>
                  </a:lnTo>
                  <a:lnTo>
                    <a:pt x="1896" y="42"/>
                  </a:lnTo>
                  <a:lnTo>
                    <a:pt x="1894" y="42"/>
                  </a:lnTo>
                  <a:lnTo>
                    <a:pt x="1894" y="42"/>
                  </a:lnTo>
                  <a:lnTo>
                    <a:pt x="1888" y="42"/>
                  </a:lnTo>
                  <a:lnTo>
                    <a:pt x="1888" y="42"/>
                  </a:lnTo>
                  <a:lnTo>
                    <a:pt x="1886" y="42"/>
                  </a:lnTo>
                  <a:lnTo>
                    <a:pt x="1886" y="42"/>
                  </a:lnTo>
                  <a:lnTo>
                    <a:pt x="1886" y="42"/>
                  </a:lnTo>
                  <a:lnTo>
                    <a:pt x="1886" y="42"/>
                  </a:lnTo>
                  <a:lnTo>
                    <a:pt x="1884" y="40"/>
                  </a:lnTo>
                  <a:lnTo>
                    <a:pt x="1884" y="40"/>
                  </a:lnTo>
                  <a:lnTo>
                    <a:pt x="1882" y="42"/>
                  </a:lnTo>
                  <a:lnTo>
                    <a:pt x="1882" y="42"/>
                  </a:lnTo>
                  <a:lnTo>
                    <a:pt x="1882" y="40"/>
                  </a:lnTo>
                  <a:lnTo>
                    <a:pt x="1882" y="40"/>
                  </a:lnTo>
                  <a:lnTo>
                    <a:pt x="1882" y="40"/>
                  </a:lnTo>
                  <a:lnTo>
                    <a:pt x="1882" y="40"/>
                  </a:lnTo>
                  <a:lnTo>
                    <a:pt x="1880" y="40"/>
                  </a:lnTo>
                  <a:lnTo>
                    <a:pt x="1880" y="40"/>
                  </a:lnTo>
                  <a:lnTo>
                    <a:pt x="1876" y="40"/>
                  </a:lnTo>
                  <a:lnTo>
                    <a:pt x="1876" y="40"/>
                  </a:lnTo>
                  <a:lnTo>
                    <a:pt x="1874" y="42"/>
                  </a:lnTo>
                  <a:lnTo>
                    <a:pt x="1874" y="42"/>
                  </a:lnTo>
                  <a:lnTo>
                    <a:pt x="1870" y="42"/>
                  </a:lnTo>
                  <a:lnTo>
                    <a:pt x="1870" y="42"/>
                  </a:lnTo>
                  <a:lnTo>
                    <a:pt x="1866" y="44"/>
                  </a:lnTo>
                  <a:lnTo>
                    <a:pt x="1866" y="44"/>
                  </a:lnTo>
                  <a:lnTo>
                    <a:pt x="1860" y="42"/>
                  </a:lnTo>
                  <a:lnTo>
                    <a:pt x="1860" y="42"/>
                  </a:lnTo>
                  <a:lnTo>
                    <a:pt x="1856" y="42"/>
                  </a:lnTo>
                  <a:lnTo>
                    <a:pt x="1856" y="42"/>
                  </a:lnTo>
                  <a:lnTo>
                    <a:pt x="1848" y="42"/>
                  </a:lnTo>
                  <a:lnTo>
                    <a:pt x="1848" y="42"/>
                  </a:lnTo>
                  <a:lnTo>
                    <a:pt x="1846" y="42"/>
                  </a:lnTo>
                  <a:lnTo>
                    <a:pt x="1846" y="42"/>
                  </a:lnTo>
                  <a:lnTo>
                    <a:pt x="1842" y="42"/>
                  </a:lnTo>
                  <a:lnTo>
                    <a:pt x="1842" y="42"/>
                  </a:lnTo>
                  <a:lnTo>
                    <a:pt x="1842" y="42"/>
                  </a:lnTo>
                  <a:lnTo>
                    <a:pt x="1842" y="42"/>
                  </a:lnTo>
                  <a:lnTo>
                    <a:pt x="1840" y="42"/>
                  </a:lnTo>
                  <a:lnTo>
                    <a:pt x="1840" y="42"/>
                  </a:lnTo>
                  <a:lnTo>
                    <a:pt x="1840" y="42"/>
                  </a:lnTo>
                  <a:lnTo>
                    <a:pt x="1840" y="42"/>
                  </a:lnTo>
                  <a:lnTo>
                    <a:pt x="1836" y="42"/>
                  </a:lnTo>
                  <a:lnTo>
                    <a:pt x="1832" y="42"/>
                  </a:lnTo>
                  <a:lnTo>
                    <a:pt x="1832" y="42"/>
                  </a:lnTo>
                  <a:lnTo>
                    <a:pt x="1832" y="38"/>
                  </a:lnTo>
                  <a:lnTo>
                    <a:pt x="1832" y="38"/>
                  </a:lnTo>
                  <a:lnTo>
                    <a:pt x="1830" y="38"/>
                  </a:lnTo>
                  <a:lnTo>
                    <a:pt x="1830" y="38"/>
                  </a:lnTo>
                  <a:lnTo>
                    <a:pt x="1828" y="40"/>
                  </a:lnTo>
                  <a:lnTo>
                    <a:pt x="1828" y="40"/>
                  </a:lnTo>
                  <a:lnTo>
                    <a:pt x="1826" y="40"/>
                  </a:lnTo>
                  <a:lnTo>
                    <a:pt x="1826" y="40"/>
                  </a:lnTo>
                  <a:lnTo>
                    <a:pt x="1820" y="40"/>
                  </a:lnTo>
                  <a:lnTo>
                    <a:pt x="1820" y="40"/>
                  </a:lnTo>
                  <a:lnTo>
                    <a:pt x="1820" y="40"/>
                  </a:lnTo>
                  <a:lnTo>
                    <a:pt x="1820" y="40"/>
                  </a:lnTo>
                  <a:lnTo>
                    <a:pt x="1816" y="38"/>
                  </a:lnTo>
                  <a:lnTo>
                    <a:pt x="1816" y="38"/>
                  </a:lnTo>
                  <a:lnTo>
                    <a:pt x="1814" y="38"/>
                  </a:lnTo>
                  <a:lnTo>
                    <a:pt x="1812" y="40"/>
                  </a:lnTo>
                  <a:lnTo>
                    <a:pt x="1812" y="40"/>
                  </a:lnTo>
                  <a:lnTo>
                    <a:pt x="1812" y="42"/>
                  </a:lnTo>
                  <a:lnTo>
                    <a:pt x="1812" y="42"/>
                  </a:lnTo>
                  <a:lnTo>
                    <a:pt x="1804" y="42"/>
                  </a:lnTo>
                  <a:lnTo>
                    <a:pt x="1804" y="42"/>
                  </a:lnTo>
                  <a:lnTo>
                    <a:pt x="1798" y="42"/>
                  </a:lnTo>
                  <a:lnTo>
                    <a:pt x="1798" y="42"/>
                  </a:lnTo>
                  <a:lnTo>
                    <a:pt x="1790" y="44"/>
                  </a:lnTo>
                  <a:lnTo>
                    <a:pt x="1790" y="44"/>
                  </a:lnTo>
                  <a:lnTo>
                    <a:pt x="1786" y="44"/>
                  </a:lnTo>
                  <a:lnTo>
                    <a:pt x="1782" y="44"/>
                  </a:lnTo>
                  <a:lnTo>
                    <a:pt x="1782" y="44"/>
                  </a:lnTo>
                  <a:lnTo>
                    <a:pt x="1778" y="44"/>
                  </a:lnTo>
                  <a:lnTo>
                    <a:pt x="1778" y="44"/>
                  </a:lnTo>
                  <a:lnTo>
                    <a:pt x="1774" y="44"/>
                  </a:lnTo>
                  <a:lnTo>
                    <a:pt x="1774" y="44"/>
                  </a:lnTo>
                  <a:lnTo>
                    <a:pt x="1772" y="44"/>
                  </a:lnTo>
                  <a:lnTo>
                    <a:pt x="1768" y="44"/>
                  </a:lnTo>
                  <a:lnTo>
                    <a:pt x="1768" y="44"/>
                  </a:lnTo>
                  <a:lnTo>
                    <a:pt x="1766" y="44"/>
                  </a:lnTo>
                  <a:lnTo>
                    <a:pt x="1766" y="44"/>
                  </a:lnTo>
                  <a:lnTo>
                    <a:pt x="1762" y="44"/>
                  </a:lnTo>
                  <a:lnTo>
                    <a:pt x="1762" y="44"/>
                  </a:lnTo>
                  <a:lnTo>
                    <a:pt x="1756" y="44"/>
                  </a:lnTo>
                  <a:lnTo>
                    <a:pt x="1756" y="44"/>
                  </a:lnTo>
                  <a:lnTo>
                    <a:pt x="1752" y="44"/>
                  </a:lnTo>
                  <a:lnTo>
                    <a:pt x="1752" y="44"/>
                  </a:lnTo>
                  <a:lnTo>
                    <a:pt x="1748" y="44"/>
                  </a:lnTo>
                  <a:lnTo>
                    <a:pt x="1748" y="44"/>
                  </a:lnTo>
                  <a:lnTo>
                    <a:pt x="1746" y="44"/>
                  </a:lnTo>
                  <a:lnTo>
                    <a:pt x="1746" y="44"/>
                  </a:lnTo>
                  <a:lnTo>
                    <a:pt x="1744" y="44"/>
                  </a:lnTo>
                  <a:lnTo>
                    <a:pt x="1744" y="44"/>
                  </a:lnTo>
                  <a:lnTo>
                    <a:pt x="1742" y="44"/>
                  </a:lnTo>
                  <a:lnTo>
                    <a:pt x="1742" y="44"/>
                  </a:lnTo>
                  <a:lnTo>
                    <a:pt x="1738" y="44"/>
                  </a:lnTo>
                  <a:lnTo>
                    <a:pt x="1738" y="44"/>
                  </a:lnTo>
                  <a:lnTo>
                    <a:pt x="1734" y="44"/>
                  </a:lnTo>
                  <a:lnTo>
                    <a:pt x="1734" y="44"/>
                  </a:lnTo>
                  <a:lnTo>
                    <a:pt x="1734" y="44"/>
                  </a:lnTo>
                  <a:lnTo>
                    <a:pt x="1734" y="44"/>
                  </a:lnTo>
                  <a:lnTo>
                    <a:pt x="1732" y="44"/>
                  </a:lnTo>
                  <a:lnTo>
                    <a:pt x="1732" y="44"/>
                  </a:lnTo>
                  <a:lnTo>
                    <a:pt x="1724" y="44"/>
                  </a:lnTo>
                  <a:lnTo>
                    <a:pt x="1718" y="46"/>
                  </a:lnTo>
                  <a:lnTo>
                    <a:pt x="1718" y="46"/>
                  </a:lnTo>
                  <a:lnTo>
                    <a:pt x="1718" y="44"/>
                  </a:lnTo>
                  <a:lnTo>
                    <a:pt x="1718" y="44"/>
                  </a:lnTo>
                  <a:lnTo>
                    <a:pt x="1716" y="44"/>
                  </a:lnTo>
                  <a:lnTo>
                    <a:pt x="1716" y="44"/>
                  </a:lnTo>
                  <a:lnTo>
                    <a:pt x="1706" y="44"/>
                  </a:lnTo>
                  <a:lnTo>
                    <a:pt x="1706" y="44"/>
                  </a:lnTo>
                  <a:lnTo>
                    <a:pt x="1702" y="44"/>
                  </a:lnTo>
                  <a:lnTo>
                    <a:pt x="1702" y="44"/>
                  </a:lnTo>
                  <a:lnTo>
                    <a:pt x="1698" y="44"/>
                  </a:lnTo>
                  <a:lnTo>
                    <a:pt x="1698" y="44"/>
                  </a:lnTo>
                  <a:lnTo>
                    <a:pt x="1694" y="44"/>
                  </a:lnTo>
                  <a:lnTo>
                    <a:pt x="1694" y="44"/>
                  </a:lnTo>
                  <a:lnTo>
                    <a:pt x="1694" y="44"/>
                  </a:lnTo>
                  <a:lnTo>
                    <a:pt x="1694" y="44"/>
                  </a:lnTo>
                  <a:lnTo>
                    <a:pt x="1690" y="44"/>
                  </a:lnTo>
                  <a:lnTo>
                    <a:pt x="1690" y="44"/>
                  </a:lnTo>
                  <a:lnTo>
                    <a:pt x="1686" y="44"/>
                  </a:lnTo>
                  <a:lnTo>
                    <a:pt x="1686" y="44"/>
                  </a:lnTo>
                  <a:lnTo>
                    <a:pt x="1686" y="44"/>
                  </a:lnTo>
                  <a:lnTo>
                    <a:pt x="1686" y="44"/>
                  </a:lnTo>
                  <a:lnTo>
                    <a:pt x="1682" y="44"/>
                  </a:lnTo>
                  <a:lnTo>
                    <a:pt x="1682" y="44"/>
                  </a:lnTo>
                  <a:lnTo>
                    <a:pt x="1678" y="44"/>
                  </a:lnTo>
                  <a:lnTo>
                    <a:pt x="1678" y="44"/>
                  </a:lnTo>
                  <a:lnTo>
                    <a:pt x="1672" y="44"/>
                  </a:lnTo>
                  <a:lnTo>
                    <a:pt x="1672" y="44"/>
                  </a:lnTo>
                  <a:lnTo>
                    <a:pt x="1670" y="44"/>
                  </a:lnTo>
                  <a:lnTo>
                    <a:pt x="1670" y="44"/>
                  </a:lnTo>
                  <a:lnTo>
                    <a:pt x="1668" y="44"/>
                  </a:lnTo>
                  <a:lnTo>
                    <a:pt x="1668" y="44"/>
                  </a:lnTo>
                  <a:lnTo>
                    <a:pt x="1668" y="44"/>
                  </a:lnTo>
                  <a:lnTo>
                    <a:pt x="1668" y="44"/>
                  </a:lnTo>
                  <a:lnTo>
                    <a:pt x="1664" y="44"/>
                  </a:lnTo>
                  <a:lnTo>
                    <a:pt x="1664" y="44"/>
                  </a:lnTo>
                  <a:lnTo>
                    <a:pt x="1658" y="46"/>
                  </a:lnTo>
                  <a:lnTo>
                    <a:pt x="1652" y="46"/>
                  </a:lnTo>
                  <a:lnTo>
                    <a:pt x="1652" y="46"/>
                  </a:lnTo>
                  <a:lnTo>
                    <a:pt x="1652" y="46"/>
                  </a:lnTo>
                  <a:lnTo>
                    <a:pt x="1652" y="46"/>
                  </a:lnTo>
                  <a:lnTo>
                    <a:pt x="1650" y="46"/>
                  </a:lnTo>
                  <a:lnTo>
                    <a:pt x="1650" y="46"/>
                  </a:lnTo>
                  <a:lnTo>
                    <a:pt x="1642" y="44"/>
                  </a:lnTo>
                  <a:lnTo>
                    <a:pt x="1642" y="44"/>
                  </a:lnTo>
                  <a:lnTo>
                    <a:pt x="1638" y="44"/>
                  </a:lnTo>
                  <a:lnTo>
                    <a:pt x="1638" y="44"/>
                  </a:lnTo>
                  <a:lnTo>
                    <a:pt x="1634" y="46"/>
                  </a:lnTo>
                  <a:lnTo>
                    <a:pt x="1634" y="46"/>
                  </a:lnTo>
                  <a:lnTo>
                    <a:pt x="1626" y="46"/>
                  </a:lnTo>
                  <a:lnTo>
                    <a:pt x="1626" y="46"/>
                  </a:lnTo>
                  <a:lnTo>
                    <a:pt x="1622" y="46"/>
                  </a:lnTo>
                  <a:lnTo>
                    <a:pt x="1622" y="46"/>
                  </a:lnTo>
                  <a:lnTo>
                    <a:pt x="1620" y="44"/>
                  </a:lnTo>
                  <a:lnTo>
                    <a:pt x="1620" y="44"/>
                  </a:lnTo>
                  <a:lnTo>
                    <a:pt x="1612" y="44"/>
                  </a:lnTo>
                  <a:lnTo>
                    <a:pt x="1612" y="44"/>
                  </a:lnTo>
                  <a:lnTo>
                    <a:pt x="1608" y="44"/>
                  </a:lnTo>
                  <a:lnTo>
                    <a:pt x="1608" y="44"/>
                  </a:lnTo>
                  <a:lnTo>
                    <a:pt x="1600" y="46"/>
                  </a:lnTo>
                  <a:lnTo>
                    <a:pt x="1600" y="46"/>
                  </a:lnTo>
                  <a:lnTo>
                    <a:pt x="1596" y="46"/>
                  </a:lnTo>
                  <a:lnTo>
                    <a:pt x="1596" y="46"/>
                  </a:lnTo>
                  <a:lnTo>
                    <a:pt x="1592" y="46"/>
                  </a:lnTo>
                  <a:lnTo>
                    <a:pt x="1592" y="46"/>
                  </a:lnTo>
                  <a:lnTo>
                    <a:pt x="1588" y="46"/>
                  </a:lnTo>
                  <a:lnTo>
                    <a:pt x="1588" y="46"/>
                  </a:lnTo>
                  <a:lnTo>
                    <a:pt x="1586" y="46"/>
                  </a:lnTo>
                  <a:lnTo>
                    <a:pt x="1586" y="46"/>
                  </a:lnTo>
                  <a:lnTo>
                    <a:pt x="1584" y="46"/>
                  </a:lnTo>
                  <a:lnTo>
                    <a:pt x="1584" y="46"/>
                  </a:lnTo>
                  <a:lnTo>
                    <a:pt x="1580" y="46"/>
                  </a:lnTo>
                  <a:lnTo>
                    <a:pt x="1580" y="46"/>
                  </a:lnTo>
                  <a:lnTo>
                    <a:pt x="1580" y="46"/>
                  </a:lnTo>
                  <a:lnTo>
                    <a:pt x="1580" y="46"/>
                  </a:lnTo>
                  <a:lnTo>
                    <a:pt x="1576" y="46"/>
                  </a:lnTo>
                  <a:lnTo>
                    <a:pt x="1570" y="48"/>
                  </a:lnTo>
                  <a:lnTo>
                    <a:pt x="1570" y="48"/>
                  </a:lnTo>
                  <a:lnTo>
                    <a:pt x="1568" y="46"/>
                  </a:lnTo>
                  <a:lnTo>
                    <a:pt x="1568" y="46"/>
                  </a:lnTo>
                  <a:lnTo>
                    <a:pt x="1566" y="48"/>
                  </a:lnTo>
                  <a:lnTo>
                    <a:pt x="1566" y="48"/>
                  </a:lnTo>
                  <a:lnTo>
                    <a:pt x="1560" y="48"/>
                  </a:lnTo>
                  <a:lnTo>
                    <a:pt x="1560" y="48"/>
                  </a:lnTo>
                  <a:lnTo>
                    <a:pt x="1560" y="48"/>
                  </a:lnTo>
                  <a:lnTo>
                    <a:pt x="1560" y="48"/>
                  </a:lnTo>
                  <a:lnTo>
                    <a:pt x="1558" y="46"/>
                  </a:lnTo>
                  <a:lnTo>
                    <a:pt x="1558" y="46"/>
                  </a:lnTo>
                  <a:lnTo>
                    <a:pt x="1554" y="44"/>
                  </a:lnTo>
                  <a:lnTo>
                    <a:pt x="1554" y="44"/>
                  </a:lnTo>
                  <a:lnTo>
                    <a:pt x="1550" y="46"/>
                  </a:lnTo>
                  <a:lnTo>
                    <a:pt x="1550" y="46"/>
                  </a:lnTo>
                  <a:lnTo>
                    <a:pt x="1546" y="46"/>
                  </a:lnTo>
                  <a:lnTo>
                    <a:pt x="1546" y="46"/>
                  </a:lnTo>
                  <a:lnTo>
                    <a:pt x="1544" y="46"/>
                  </a:lnTo>
                  <a:lnTo>
                    <a:pt x="1544" y="46"/>
                  </a:lnTo>
                  <a:lnTo>
                    <a:pt x="1540" y="48"/>
                  </a:lnTo>
                  <a:lnTo>
                    <a:pt x="1540" y="48"/>
                  </a:lnTo>
                  <a:lnTo>
                    <a:pt x="1538" y="46"/>
                  </a:lnTo>
                  <a:lnTo>
                    <a:pt x="1538" y="46"/>
                  </a:lnTo>
                  <a:lnTo>
                    <a:pt x="1536" y="44"/>
                  </a:lnTo>
                  <a:lnTo>
                    <a:pt x="1536" y="44"/>
                  </a:lnTo>
                  <a:lnTo>
                    <a:pt x="1534" y="44"/>
                  </a:lnTo>
                  <a:lnTo>
                    <a:pt x="1534" y="44"/>
                  </a:lnTo>
                  <a:lnTo>
                    <a:pt x="1532" y="44"/>
                  </a:lnTo>
                  <a:lnTo>
                    <a:pt x="1532" y="44"/>
                  </a:lnTo>
                  <a:lnTo>
                    <a:pt x="1532" y="44"/>
                  </a:lnTo>
                  <a:lnTo>
                    <a:pt x="1532" y="44"/>
                  </a:lnTo>
                  <a:lnTo>
                    <a:pt x="1526" y="46"/>
                  </a:lnTo>
                  <a:lnTo>
                    <a:pt x="1526" y="46"/>
                  </a:lnTo>
                  <a:lnTo>
                    <a:pt x="1520" y="46"/>
                  </a:lnTo>
                  <a:lnTo>
                    <a:pt x="1520" y="46"/>
                  </a:lnTo>
                  <a:lnTo>
                    <a:pt x="1518" y="46"/>
                  </a:lnTo>
                  <a:lnTo>
                    <a:pt x="1518" y="46"/>
                  </a:lnTo>
                  <a:lnTo>
                    <a:pt x="1516" y="46"/>
                  </a:lnTo>
                  <a:lnTo>
                    <a:pt x="1516" y="46"/>
                  </a:lnTo>
                  <a:lnTo>
                    <a:pt x="1514" y="46"/>
                  </a:lnTo>
                  <a:lnTo>
                    <a:pt x="1514" y="46"/>
                  </a:lnTo>
                  <a:lnTo>
                    <a:pt x="1514" y="46"/>
                  </a:lnTo>
                  <a:lnTo>
                    <a:pt x="1514" y="46"/>
                  </a:lnTo>
                  <a:lnTo>
                    <a:pt x="1512" y="46"/>
                  </a:lnTo>
                  <a:lnTo>
                    <a:pt x="1512" y="46"/>
                  </a:lnTo>
                  <a:lnTo>
                    <a:pt x="1506" y="44"/>
                  </a:lnTo>
                  <a:lnTo>
                    <a:pt x="1504" y="46"/>
                  </a:lnTo>
                  <a:lnTo>
                    <a:pt x="1504" y="46"/>
                  </a:lnTo>
                  <a:lnTo>
                    <a:pt x="1500" y="46"/>
                  </a:lnTo>
                  <a:lnTo>
                    <a:pt x="1500" y="46"/>
                  </a:lnTo>
                  <a:lnTo>
                    <a:pt x="1492" y="46"/>
                  </a:lnTo>
                  <a:lnTo>
                    <a:pt x="1492" y="46"/>
                  </a:lnTo>
                  <a:lnTo>
                    <a:pt x="1492" y="46"/>
                  </a:lnTo>
                  <a:lnTo>
                    <a:pt x="1492" y="46"/>
                  </a:lnTo>
                  <a:lnTo>
                    <a:pt x="1490" y="46"/>
                  </a:lnTo>
                  <a:lnTo>
                    <a:pt x="1490" y="46"/>
                  </a:lnTo>
                  <a:lnTo>
                    <a:pt x="1488" y="46"/>
                  </a:lnTo>
                  <a:lnTo>
                    <a:pt x="1488" y="46"/>
                  </a:lnTo>
                  <a:lnTo>
                    <a:pt x="1486" y="46"/>
                  </a:lnTo>
                  <a:lnTo>
                    <a:pt x="1486" y="46"/>
                  </a:lnTo>
                  <a:lnTo>
                    <a:pt x="1484" y="46"/>
                  </a:lnTo>
                  <a:lnTo>
                    <a:pt x="1484" y="46"/>
                  </a:lnTo>
                  <a:lnTo>
                    <a:pt x="1480" y="46"/>
                  </a:lnTo>
                  <a:lnTo>
                    <a:pt x="1480" y="46"/>
                  </a:lnTo>
                  <a:lnTo>
                    <a:pt x="1480" y="44"/>
                  </a:lnTo>
                  <a:lnTo>
                    <a:pt x="1480" y="44"/>
                  </a:lnTo>
                  <a:lnTo>
                    <a:pt x="1476" y="44"/>
                  </a:lnTo>
                  <a:lnTo>
                    <a:pt x="1476" y="44"/>
                  </a:lnTo>
                  <a:lnTo>
                    <a:pt x="1470" y="46"/>
                  </a:lnTo>
                  <a:lnTo>
                    <a:pt x="1470" y="46"/>
                  </a:lnTo>
                  <a:lnTo>
                    <a:pt x="1466" y="44"/>
                  </a:lnTo>
                  <a:lnTo>
                    <a:pt x="1466" y="44"/>
                  </a:lnTo>
                  <a:lnTo>
                    <a:pt x="1464" y="44"/>
                  </a:lnTo>
                  <a:lnTo>
                    <a:pt x="1464" y="44"/>
                  </a:lnTo>
                  <a:lnTo>
                    <a:pt x="1462" y="44"/>
                  </a:lnTo>
                  <a:lnTo>
                    <a:pt x="1462" y="44"/>
                  </a:lnTo>
                  <a:lnTo>
                    <a:pt x="1458" y="44"/>
                  </a:lnTo>
                  <a:lnTo>
                    <a:pt x="1458" y="44"/>
                  </a:lnTo>
                  <a:lnTo>
                    <a:pt x="1456" y="44"/>
                  </a:lnTo>
                  <a:lnTo>
                    <a:pt x="1456" y="44"/>
                  </a:lnTo>
                  <a:lnTo>
                    <a:pt x="1452" y="44"/>
                  </a:lnTo>
                  <a:lnTo>
                    <a:pt x="1452" y="44"/>
                  </a:lnTo>
                  <a:lnTo>
                    <a:pt x="1450" y="44"/>
                  </a:lnTo>
                  <a:lnTo>
                    <a:pt x="1450" y="44"/>
                  </a:lnTo>
                  <a:lnTo>
                    <a:pt x="1442" y="44"/>
                  </a:lnTo>
                  <a:lnTo>
                    <a:pt x="1442" y="44"/>
                  </a:lnTo>
                  <a:lnTo>
                    <a:pt x="1438" y="42"/>
                  </a:lnTo>
                  <a:lnTo>
                    <a:pt x="1438" y="42"/>
                  </a:lnTo>
                  <a:lnTo>
                    <a:pt x="1434" y="42"/>
                  </a:lnTo>
                  <a:lnTo>
                    <a:pt x="1434" y="42"/>
                  </a:lnTo>
                  <a:lnTo>
                    <a:pt x="1430" y="44"/>
                  </a:lnTo>
                  <a:lnTo>
                    <a:pt x="1430" y="44"/>
                  </a:lnTo>
                  <a:lnTo>
                    <a:pt x="1430" y="44"/>
                  </a:lnTo>
                  <a:lnTo>
                    <a:pt x="1430" y="44"/>
                  </a:lnTo>
                  <a:lnTo>
                    <a:pt x="1430" y="44"/>
                  </a:lnTo>
                  <a:lnTo>
                    <a:pt x="1430" y="44"/>
                  </a:lnTo>
                  <a:lnTo>
                    <a:pt x="1424" y="42"/>
                  </a:lnTo>
                  <a:lnTo>
                    <a:pt x="1424" y="42"/>
                  </a:lnTo>
                  <a:lnTo>
                    <a:pt x="1420" y="44"/>
                  </a:lnTo>
                  <a:lnTo>
                    <a:pt x="1420" y="44"/>
                  </a:lnTo>
                  <a:lnTo>
                    <a:pt x="1414" y="42"/>
                  </a:lnTo>
                  <a:lnTo>
                    <a:pt x="1414" y="42"/>
                  </a:lnTo>
                  <a:lnTo>
                    <a:pt x="1412" y="44"/>
                  </a:lnTo>
                  <a:lnTo>
                    <a:pt x="1412" y="44"/>
                  </a:lnTo>
                  <a:lnTo>
                    <a:pt x="1406" y="42"/>
                  </a:lnTo>
                  <a:lnTo>
                    <a:pt x="1406" y="42"/>
                  </a:lnTo>
                  <a:lnTo>
                    <a:pt x="1398" y="42"/>
                  </a:lnTo>
                  <a:lnTo>
                    <a:pt x="1398" y="42"/>
                  </a:lnTo>
                  <a:lnTo>
                    <a:pt x="1396" y="44"/>
                  </a:lnTo>
                  <a:lnTo>
                    <a:pt x="1396" y="44"/>
                  </a:lnTo>
                  <a:lnTo>
                    <a:pt x="1394" y="42"/>
                  </a:lnTo>
                  <a:lnTo>
                    <a:pt x="1394" y="42"/>
                  </a:lnTo>
                  <a:lnTo>
                    <a:pt x="1394" y="42"/>
                  </a:lnTo>
                  <a:lnTo>
                    <a:pt x="1394" y="42"/>
                  </a:lnTo>
                  <a:lnTo>
                    <a:pt x="1390" y="44"/>
                  </a:lnTo>
                  <a:lnTo>
                    <a:pt x="1386" y="44"/>
                  </a:lnTo>
                  <a:lnTo>
                    <a:pt x="1386" y="44"/>
                  </a:lnTo>
                  <a:lnTo>
                    <a:pt x="1384" y="44"/>
                  </a:lnTo>
                  <a:lnTo>
                    <a:pt x="1384" y="44"/>
                  </a:lnTo>
                  <a:lnTo>
                    <a:pt x="1380" y="44"/>
                  </a:lnTo>
                  <a:lnTo>
                    <a:pt x="1380" y="44"/>
                  </a:lnTo>
                  <a:lnTo>
                    <a:pt x="1378" y="44"/>
                  </a:lnTo>
                  <a:lnTo>
                    <a:pt x="1378" y="44"/>
                  </a:lnTo>
                  <a:lnTo>
                    <a:pt x="1374" y="44"/>
                  </a:lnTo>
                  <a:lnTo>
                    <a:pt x="1374" y="44"/>
                  </a:lnTo>
                  <a:lnTo>
                    <a:pt x="1372" y="44"/>
                  </a:lnTo>
                  <a:lnTo>
                    <a:pt x="1372" y="44"/>
                  </a:lnTo>
                  <a:lnTo>
                    <a:pt x="1370" y="44"/>
                  </a:lnTo>
                  <a:lnTo>
                    <a:pt x="1370" y="44"/>
                  </a:lnTo>
                  <a:lnTo>
                    <a:pt x="1366" y="44"/>
                  </a:lnTo>
                  <a:lnTo>
                    <a:pt x="1366" y="44"/>
                  </a:lnTo>
                  <a:lnTo>
                    <a:pt x="1364" y="44"/>
                  </a:lnTo>
                  <a:lnTo>
                    <a:pt x="1364" y="44"/>
                  </a:lnTo>
                  <a:lnTo>
                    <a:pt x="1362" y="44"/>
                  </a:lnTo>
                  <a:lnTo>
                    <a:pt x="1362" y="44"/>
                  </a:lnTo>
                  <a:lnTo>
                    <a:pt x="1354" y="44"/>
                  </a:lnTo>
                  <a:lnTo>
                    <a:pt x="1354" y="44"/>
                  </a:lnTo>
                  <a:lnTo>
                    <a:pt x="1350" y="44"/>
                  </a:lnTo>
                  <a:lnTo>
                    <a:pt x="1350" y="44"/>
                  </a:lnTo>
                  <a:lnTo>
                    <a:pt x="1348" y="44"/>
                  </a:lnTo>
                  <a:lnTo>
                    <a:pt x="1348" y="44"/>
                  </a:lnTo>
                  <a:lnTo>
                    <a:pt x="1344" y="44"/>
                  </a:lnTo>
                  <a:lnTo>
                    <a:pt x="1344" y="44"/>
                  </a:lnTo>
                  <a:lnTo>
                    <a:pt x="1340" y="46"/>
                  </a:lnTo>
                  <a:lnTo>
                    <a:pt x="1340" y="46"/>
                  </a:lnTo>
                  <a:lnTo>
                    <a:pt x="1336" y="46"/>
                  </a:lnTo>
                  <a:lnTo>
                    <a:pt x="1336" y="46"/>
                  </a:lnTo>
                  <a:lnTo>
                    <a:pt x="1328" y="46"/>
                  </a:lnTo>
                  <a:lnTo>
                    <a:pt x="1328" y="46"/>
                  </a:lnTo>
                  <a:lnTo>
                    <a:pt x="1326" y="44"/>
                  </a:lnTo>
                  <a:lnTo>
                    <a:pt x="1326" y="44"/>
                  </a:lnTo>
                  <a:lnTo>
                    <a:pt x="1318" y="44"/>
                  </a:lnTo>
                  <a:lnTo>
                    <a:pt x="1318" y="44"/>
                  </a:lnTo>
                  <a:lnTo>
                    <a:pt x="1316" y="44"/>
                  </a:lnTo>
                  <a:lnTo>
                    <a:pt x="1316" y="44"/>
                  </a:lnTo>
                  <a:lnTo>
                    <a:pt x="1312" y="44"/>
                  </a:lnTo>
                  <a:lnTo>
                    <a:pt x="1312" y="44"/>
                  </a:lnTo>
                  <a:lnTo>
                    <a:pt x="1306" y="46"/>
                  </a:lnTo>
                  <a:lnTo>
                    <a:pt x="1306" y="46"/>
                  </a:lnTo>
                  <a:lnTo>
                    <a:pt x="1302" y="46"/>
                  </a:lnTo>
                  <a:lnTo>
                    <a:pt x="1296" y="46"/>
                  </a:lnTo>
                  <a:lnTo>
                    <a:pt x="1296" y="46"/>
                  </a:lnTo>
                  <a:lnTo>
                    <a:pt x="1290" y="46"/>
                  </a:lnTo>
                  <a:lnTo>
                    <a:pt x="1290" y="46"/>
                  </a:lnTo>
                  <a:lnTo>
                    <a:pt x="1288" y="46"/>
                  </a:lnTo>
                  <a:lnTo>
                    <a:pt x="1288" y="46"/>
                  </a:lnTo>
                  <a:lnTo>
                    <a:pt x="1284" y="44"/>
                  </a:lnTo>
                  <a:lnTo>
                    <a:pt x="1284" y="44"/>
                  </a:lnTo>
                  <a:lnTo>
                    <a:pt x="1282" y="46"/>
                  </a:lnTo>
                  <a:lnTo>
                    <a:pt x="1282" y="46"/>
                  </a:lnTo>
                  <a:lnTo>
                    <a:pt x="1276" y="46"/>
                  </a:lnTo>
                  <a:lnTo>
                    <a:pt x="1276" y="46"/>
                  </a:lnTo>
                  <a:lnTo>
                    <a:pt x="1274" y="46"/>
                  </a:lnTo>
                  <a:lnTo>
                    <a:pt x="1274" y="46"/>
                  </a:lnTo>
                  <a:lnTo>
                    <a:pt x="1272" y="46"/>
                  </a:lnTo>
                  <a:lnTo>
                    <a:pt x="1272" y="46"/>
                  </a:lnTo>
                  <a:lnTo>
                    <a:pt x="1266" y="44"/>
                  </a:lnTo>
                  <a:lnTo>
                    <a:pt x="1266" y="44"/>
                  </a:lnTo>
                  <a:lnTo>
                    <a:pt x="1262" y="44"/>
                  </a:lnTo>
                  <a:lnTo>
                    <a:pt x="1262" y="44"/>
                  </a:lnTo>
                  <a:lnTo>
                    <a:pt x="1260" y="44"/>
                  </a:lnTo>
                  <a:lnTo>
                    <a:pt x="1260" y="44"/>
                  </a:lnTo>
                  <a:lnTo>
                    <a:pt x="1258" y="46"/>
                  </a:lnTo>
                  <a:lnTo>
                    <a:pt x="1258" y="46"/>
                  </a:lnTo>
                  <a:lnTo>
                    <a:pt x="1254" y="46"/>
                  </a:lnTo>
                  <a:lnTo>
                    <a:pt x="1254" y="46"/>
                  </a:lnTo>
                  <a:lnTo>
                    <a:pt x="1250" y="48"/>
                  </a:lnTo>
                  <a:lnTo>
                    <a:pt x="1250" y="48"/>
                  </a:lnTo>
                  <a:lnTo>
                    <a:pt x="1248" y="46"/>
                  </a:lnTo>
                  <a:lnTo>
                    <a:pt x="1248" y="46"/>
                  </a:lnTo>
                  <a:lnTo>
                    <a:pt x="1248" y="48"/>
                  </a:lnTo>
                  <a:lnTo>
                    <a:pt x="1248" y="48"/>
                  </a:lnTo>
                  <a:lnTo>
                    <a:pt x="1246" y="46"/>
                  </a:lnTo>
                  <a:lnTo>
                    <a:pt x="1246" y="46"/>
                  </a:lnTo>
                  <a:lnTo>
                    <a:pt x="1244" y="46"/>
                  </a:lnTo>
                  <a:lnTo>
                    <a:pt x="1244" y="46"/>
                  </a:lnTo>
                  <a:lnTo>
                    <a:pt x="1240" y="48"/>
                  </a:lnTo>
                  <a:lnTo>
                    <a:pt x="1240" y="48"/>
                  </a:lnTo>
                  <a:lnTo>
                    <a:pt x="1236" y="44"/>
                  </a:lnTo>
                  <a:lnTo>
                    <a:pt x="1236" y="44"/>
                  </a:lnTo>
                  <a:lnTo>
                    <a:pt x="1230" y="46"/>
                  </a:lnTo>
                  <a:lnTo>
                    <a:pt x="1224" y="46"/>
                  </a:lnTo>
                  <a:lnTo>
                    <a:pt x="1224" y="46"/>
                  </a:lnTo>
                  <a:lnTo>
                    <a:pt x="1222" y="46"/>
                  </a:lnTo>
                  <a:lnTo>
                    <a:pt x="1218" y="46"/>
                  </a:lnTo>
                  <a:lnTo>
                    <a:pt x="1218" y="46"/>
                  </a:lnTo>
                  <a:lnTo>
                    <a:pt x="1216" y="44"/>
                  </a:lnTo>
                  <a:lnTo>
                    <a:pt x="1214" y="44"/>
                  </a:lnTo>
                  <a:lnTo>
                    <a:pt x="1214" y="44"/>
                  </a:lnTo>
                  <a:lnTo>
                    <a:pt x="1204" y="44"/>
                  </a:lnTo>
                  <a:lnTo>
                    <a:pt x="1204" y="44"/>
                  </a:lnTo>
                  <a:lnTo>
                    <a:pt x="1200" y="42"/>
                  </a:lnTo>
                  <a:lnTo>
                    <a:pt x="1200" y="42"/>
                  </a:lnTo>
                  <a:lnTo>
                    <a:pt x="1196" y="42"/>
                  </a:lnTo>
                  <a:lnTo>
                    <a:pt x="1196" y="42"/>
                  </a:lnTo>
                  <a:lnTo>
                    <a:pt x="1188" y="44"/>
                  </a:lnTo>
                  <a:lnTo>
                    <a:pt x="1188" y="44"/>
                  </a:lnTo>
                  <a:lnTo>
                    <a:pt x="1186" y="44"/>
                  </a:lnTo>
                  <a:lnTo>
                    <a:pt x="1186" y="44"/>
                  </a:lnTo>
                  <a:lnTo>
                    <a:pt x="1180" y="44"/>
                  </a:lnTo>
                  <a:lnTo>
                    <a:pt x="1180" y="44"/>
                  </a:lnTo>
                  <a:lnTo>
                    <a:pt x="1180" y="42"/>
                  </a:lnTo>
                  <a:lnTo>
                    <a:pt x="1180" y="42"/>
                  </a:lnTo>
                  <a:lnTo>
                    <a:pt x="1176" y="42"/>
                  </a:lnTo>
                  <a:lnTo>
                    <a:pt x="1176" y="42"/>
                  </a:lnTo>
                  <a:lnTo>
                    <a:pt x="1174" y="42"/>
                  </a:lnTo>
                  <a:lnTo>
                    <a:pt x="1174" y="42"/>
                  </a:lnTo>
                  <a:lnTo>
                    <a:pt x="1170" y="44"/>
                  </a:lnTo>
                  <a:lnTo>
                    <a:pt x="1170" y="44"/>
                  </a:lnTo>
                  <a:lnTo>
                    <a:pt x="1164" y="42"/>
                  </a:lnTo>
                  <a:lnTo>
                    <a:pt x="1164" y="42"/>
                  </a:lnTo>
                  <a:lnTo>
                    <a:pt x="1156" y="42"/>
                  </a:lnTo>
                  <a:lnTo>
                    <a:pt x="1156" y="42"/>
                  </a:lnTo>
                  <a:lnTo>
                    <a:pt x="1152" y="42"/>
                  </a:lnTo>
                  <a:lnTo>
                    <a:pt x="1152" y="42"/>
                  </a:lnTo>
                  <a:lnTo>
                    <a:pt x="1148" y="44"/>
                  </a:lnTo>
                  <a:lnTo>
                    <a:pt x="1148" y="44"/>
                  </a:lnTo>
                  <a:lnTo>
                    <a:pt x="1146" y="44"/>
                  </a:lnTo>
                  <a:lnTo>
                    <a:pt x="1144" y="44"/>
                  </a:lnTo>
                  <a:lnTo>
                    <a:pt x="1142" y="44"/>
                  </a:lnTo>
                  <a:lnTo>
                    <a:pt x="1142" y="44"/>
                  </a:lnTo>
                  <a:lnTo>
                    <a:pt x="1140" y="42"/>
                  </a:lnTo>
                  <a:lnTo>
                    <a:pt x="1140" y="42"/>
                  </a:lnTo>
                  <a:lnTo>
                    <a:pt x="1140" y="42"/>
                  </a:lnTo>
                  <a:lnTo>
                    <a:pt x="1140" y="42"/>
                  </a:lnTo>
                  <a:lnTo>
                    <a:pt x="1138" y="42"/>
                  </a:lnTo>
                  <a:lnTo>
                    <a:pt x="1138" y="42"/>
                  </a:lnTo>
                  <a:lnTo>
                    <a:pt x="1138" y="40"/>
                  </a:lnTo>
                  <a:lnTo>
                    <a:pt x="1138" y="40"/>
                  </a:lnTo>
                  <a:lnTo>
                    <a:pt x="1138" y="40"/>
                  </a:lnTo>
                  <a:lnTo>
                    <a:pt x="1138" y="40"/>
                  </a:lnTo>
                  <a:lnTo>
                    <a:pt x="1136" y="40"/>
                  </a:lnTo>
                  <a:lnTo>
                    <a:pt x="1136" y="40"/>
                  </a:lnTo>
                  <a:lnTo>
                    <a:pt x="1134" y="40"/>
                  </a:lnTo>
                  <a:lnTo>
                    <a:pt x="1134" y="40"/>
                  </a:lnTo>
                  <a:lnTo>
                    <a:pt x="1132" y="40"/>
                  </a:lnTo>
                  <a:lnTo>
                    <a:pt x="1132" y="40"/>
                  </a:lnTo>
                  <a:lnTo>
                    <a:pt x="1128" y="38"/>
                  </a:lnTo>
                  <a:lnTo>
                    <a:pt x="1128" y="38"/>
                  </a:lnTo>
                  <a:lnTo>
                    <a:pt x="1124" y="38"/>
                  </a:lnTo>
                  <a:lnTo>
                    <a:pt x="1124" y="38"/>
                  </a:lnTo>
                  <a:lnTo>
                    <a:pt x="1124" y="38"/>
                  </a:lnTo>
                  <a:lnTo>
                    <a:pt x="1124" y="38"/>
                  </a:lnTo>
                  <a:lnTo>
                    <a:pt x="1122" y="38"/>
                  </a:lnTo>
                  <a:lnTo>
                    <a:pt x="1122" y="38"/>
                  </a:lnTo>
                  <a:lnTo>
                    <a:pt x="1120" y="40"/>
                  </a:lnTo>
                  <a:lnTo>
                    <a:pt x="1120" y="40"/>
                  </a:lnTo>
                  <a:lnTo>
                    <a:pt x="1114" y="42"/>
                  </a:lnTo>
                  <a:lnTo>
                    <a:pt x="1114" y="42"/>
                  </a:lnTo>
                  <a:lnTo>
                    <a:pt x="1112" y="44"/>
                  </a:lnTo>
                  <a:lnTo>
                    <a:pt x="1112" y="44"/>
                  </a:lnTo>
                  <a:lnTo>
                    <a:pt x="1104" y="42"/>
                  </a:lnTo>
                  <a:lnTo>
                    <a:pt x="1104" y="42"/>
                  </a:lnTo>
                  <a:lnTo>
                    <a:pt x="1102" y="44"/>
                  </a:lnTo>
                  <a:lnTo>
                    <a:pt x="1102" y="44"/>
                  </a:lnTo>
                  <a:lnTo>
                    <a:pt x="1096" y="44"/>
                  </a:lnTo>
                  <a:lnTo>
                    <a:pt x="1096" y="44"/>
                  </a:lnTo>
                  <a:lnTo>
                    <a:pt x="1094" y="42"/>
                  </a:lnTo>
                  <a:lnTo>
                    <a:pt x="1094" y="42"/>
                  </a:lnTo>
                  <a:lnTo>
                    <a:pt x="1090" y="44"/>
                  </a:lnTo>
                  <a:lnTo>
                    <a:pt x="1090" y="44"/>
                  </a:lnTo>
                  <a:lnTo>
                    <a:pt x="1088" y="44"/>
                  </a:lnTo>
                  <a:lnTo>
                    <a:pt x="1088" y="44"/>
                  </a:lnTo>
                  <a:lnTo>
                    <a:pt x="1088" y="44"/>
                  </a:lnTo>
                  <a:lnTo>
                    <a:pt x="1088" y="44"/>
                  </a:lnTo>
                  <a:lnTo>
                    <a:pt x="1080" y="44"/>
                  </a:lnTo>
                  <a:lnTo>
                    <a:pt x="1080" y="44"/>
                  </a:lnTo>
                  <a:lnTo>
                    <a:pt x="1078" y="44"/>
                  </a:lnTo>
                  <a:lnTo>
                    <a:pt x="1078" y="44"/>
                  </a:lnTo>
                  <a:lnTo>
                    <a:pt x="1072" y="44"/>
                  </a:lnTo>
                  <a:lnTo>
                    <a:pt x="1072" y="44"/>
                  </a:lnTo>
                  <a:lnTo>
                    <a:pt x="1068" y="44"/>
                  </a:lnTo>
                  <a:lnTo>
                    <a:pt x="1068" y="44"/>
                  </a:lnTo>
                  <a:lnTo>
                    <a:pt x="1066" y="42"/>
                  </a:lnTo>
                  <a:lnTo>
                    <a:pt x="1066" y="42"/>
                  </a:lnTo>
                  <a:lnTo>
                    <a:pt x="1064" y="42"/>
                  </a:lnTo>
                  <a:lnTo>
                    <a:pt x="1062" y="44"/>
                  </a:lnTo>
                  <a:lnTo>
                    <a:pt x="1062" y="44"/>
                  </a:lnTo>
                  <a:lnTo>
                    <a:pt x="1056" y="44"/>
                  </a:lnTo>
                  <a:lnTo>
                    <a:pt x="1056" y="44"/>
                  </a:lnTo>
                  <a:lnTo>
                    <a:pt x="1054" y="44"/>
                  </a:lnTo>
                  <a:lnTo>
                    <a:pt x="1054" y="44"/>
                  </a:lnTo>
                  <a:lnTo>
                    <a:pt x="1052" y="46"/>
                  </a:lnTo>
                  <a:lnTo>
                    <a:pt x="1052" y="46"/>
                  </a:lnTo>
                  <a:lnTo>
                    <a:pt x="1050" y="44"/>
                  </a:lnTo>
                  <a:lnTo>
                    <a:pt x="1050" y="44"/>
                  </a:lnTo>
                  <a:lnTo>
                    <a:pt x="1050" y="46"/>
                  </a:lnTo>
                  <a:lnTo>
                    <a:pt x="1050" y="46"/>
                  </a:lnTo>
                  <a:lnTo>
                    <a:pt x="1046" y="44"/>
                  </a:lnTo>
                  <a:lnTo>
                    <a:pt x="1046" y="44"/>
                  </a:lnTo>
                  <a:lnTo>
                    <a:pt x="1044" y="44"/>
                  </a:lnTo>
                  <a:lnTo>
                    <a:pt x="1044" y="44"/>
                  </a:lnTo>
                  <a:lnTo>
                    <a:pt x="1042" y="46"/>
                  </a:lnTo>
                  <a:lnTo>
                    <a:pt x="1042" y="46"/>
                  </a:lnTo>
                  <a:lnTo>
                    <a:pt x="1038" y="46"/>
                  </a:lnTo>
                  <a:lnTo>
                    <a:pt x="1038" y="46"/>
                  </a:lnTo>
                  <a:lnTo>
                    <a:pt x="1038" y="46"/>
                  </a:lnTo>
                  <a:lnTo>
                    <a:pt x="1038" y="46"/>
                  </a:lnTo>
                  <a:lnTo>
                    <a:pt x="1032" y="46"/>
                  </a:lnTo>
                  <a:lnTo>
                    <a:pt x="1032" y="46"/>
                  </a:lnTo>
                  <a:lnTo>
                    <a:pt x="1032" y="46"/>
                  </a:lnTo>
                  <a:lnTo>
                    <a:pt x="1032" y="46"/>
                  </a:lnTo>
                  <a:lnTo>
                    <a:pt x="1030" y="46"/>
                  </a:lnTo>
                  <a:lnTo>
                    <a:pt x="1030" y="46"/>
                  </a:lnTo>
                  <a:lnTo>
                    <a:pt x="1028" y="46"/>
                  </a:lnTo>
                  <a:lnTo>
                    <a:pt x="1028" y="46"/>
                  </a:lnTo>
                  <a:lnTo>
                    <a:pt x="1022" y="44"/>
                  </a:lnTo>
                  <a:lnTo>
                    <a:pt x="1022" y="44"/>
                  </a:lnTo>
                  <a:lnTo>
                    <a:pt x="1018" y="42"/>
                  </a:lnTo>
                  <a:lnTo>
                    <a:pt x="1018" y="42"/>
                  </a:lnTo>
                  <a:lnTo>
                    <a:pt x="1014" y="42"/>
                  </a:lnTo>
                  <a:lnTo>
                    <a:pt x="1014" y="42"/>
                  </a:lnTo>
                  <a:lnTo>
                    <a:pt x="1012" y="42"/>
                  </a:lnTo>
                  <a:lnTo>
                    <a:pt x="1012" y="42"/>
                  </a:lnTo>
                  <a:lnTo>
                    <a:pt x="1010" y="42"/>
                  </a:lnTo>
                  <a:lnTo>
                    <a:pt x="1010" y="42"/>
                  </a:lnTo>
                  <a:lnTo>
                    <a:pt x="1008" y="44"/>
                  </a:lnTo>
                  <a:lnTo>
                    <a:pt x="1008" y="44"/>
                  </a:lnTo>
                  <a:lnTo>
                    <a:pt x="1008" y="44"/>
                  </a:lnTo>
                  <a:lnTo>
                    <a:pt x="1006" y="44"/>
                  </a:lnTo>
                  <a:lnTo>
                    <a:pt x="1006" y="44"/>
                  </a:lnTo>
                  <a:lnTo>
                    <a:pt x="1002" y="44"/>
                  </a:lnTo>
                  <a:lnTo>
                    <a:pt x="1000" y="44"/>
                  </a:lnTo>
                  <a:lnTo>
                    <a:pt x="1000" y="44"/>
                  </a:lnTo>
                  <a:lnTo>
                    <a:pt x="996" y="44"/>
                  </a:lnTo>
                  <a:lnTo>
                    <a:pt x="996" y="44"/>
                  </a:lnTo>
                  <a:lnTo>
                    <a:pt x="996" y="42"/>
                  </a:lnTo>
                  <a:lnTo>
                    <a:pt x="996" y="42"/>
                  </a:lnTo>
                  <a:lnTo>
                    <a:pt x="992" y="42"/>
                  </a:lnTo>
                  <a:lnTo>
                    <a:pt x="992" y="42"/>
                  </a:lnTo>
                  <a:lnTo>
                    <a:pt x="992" y="40"/>
                  </a:lnTo>
                  <a:lnTo>
                    <a:pt x="992" y="40"/>
                  </a:lnTo>
                  <a:lnTo>
                    <a:pt x="992" y="40"/>
                  </a:lnTo>
                  <a:lnTo>
                    <a:pt x="992" y="40"/>
                  </a:lnTo>
                  <a:lnTo>
                    <a:pt x="990" y="40"/>
                  </a:lnTo>
                  <a:lnTo>
                    <a:pt x="990" y="40"/>
                  </a:lnTo>
                  <a:lnTo>
                    <a:pt x="988" y="40"/>
                  </a:lnTo>
                  <a:lnTo>
                    <a:pt x="988" y="40"/>
                  </a:lnTo>
                  <a:lnTo>
                    <a:pt x="982" y="42"/>
                  </a:lnTo>
                  <a:lnTo>
                    <a:pt x="982" y="42"/>
                  </a:lnTo>
                  <a:lnTo>
                    <a:pt x="980" y="40"/>
                  </a:lnTo>
                  <a:lnTo>
                    <a:pt x="980" y="40"/>
                  </a:lnTo>
                  <a:lnTo>
                    <a:pt x="974" y="42"/>
                  </a:lnTo>
                  <a:lnTo>
                    <a:pt x="968" y="42"/>
                  </a:lnTo>
                  <a:lnTo>
                    <a:pt x="968" y="42"/>
                  </a:lnTo>
                  <a:lnTo>
                    <a:pt x="966" y="42"/>
                  </a:lnTo>
                  <a:lnTo>
                    <a:pt x="966" y="42"/>
                  </a:lnTo>
                  <a:lnTo>
                    <a:pt x="966" y="40"/>
                  </a:lnTo>
                  <a:lnTo>
                    <a:pt x="966" y="40"/>
                  </a:lnTo>
                  <a:lnTo>
                    <a:pt x="964" y="40"/>
                  </a:lnTo>
                  <a:lnTo>
                    <a:pt x="964" y="40"/>
                  </a:lnTo>
                  <a:lnTo>
                    <a:pt x="960" y="42"/>
                  </a:lnTo>
                  <a:lnTo>
                    <a:pt x="960" y="42"/>
                  </a:lnTo>
                  <a:lnTo>
                    <a:pt x="956" y="44"/>
                  </a:lnTo>
                  <a:lnTo>
                    <a:pt x="956" y="44"/>
                  </a:lnTo>
                  <a:lnTo>
                    <a:pt x="956" y="44"/>
                  </a:lnTo>
                  <a:lnTo>
                    <a:pt x="956" y="44"/>
                  </a:lnTo>
                  <a:lnTo>
                    <a:pt x="952" y="44"/>
                  </a:lnTo>
                  <a:lnTo>
                    <a:pt x="952" y="44"/>
                  </a:lnTo>
                  <a:lnTo>
                    <a:pt x="950" y="46"/>
                  </a:lnTo>
                  <a:lnTo>
                    <a:pt x="950" y="46"/>
                  </a:lnTo>
                  <a:lnTo>
                    <a:pt x="950" y="46"/>
                  </a:lnTo>
                  <a:lnTo>
                    <a:pt x="950" y="46"/>
                  </a:lnTo>
                  <a:lnTo>
                    <a:pt x="948" y="46"/>
                  </a:lnTo>
                  <a:lnTo>
                    <a:pt x="948" y="46"/>
                  </a:lnTo>
                  <a:lnTo>
                    <a:pt x="942" y="46"/>
                  </a:lnTo>
                  <a:lnTo>
                    <a:pt x="942" y="46"/>
                  </a:lnTo>
                  <a:lnTo>
                    <a:pt x="936" y="44"/>
                  </a:lnTo>
                  <a:lnTo>
                    <a:pt x="936" y="44"/>
                  </a:lnTo>
                  <a:lnTo>
                    <a:pt x="934" y="42"/>
                  </a:lnTo>
                  <a:lnTo>
                    <a:pt x="934" y="42"/>
                  </a:lnTo>
                  <a:lnTo>
                    <a:pt x="930" y="42"/>
                  </a:lnTo>
                  <a:lnTo>
                    <a:pt x="930" y="42"/>
                  </a:lnTo>
                  <a:lnTo>
                    <a:pt x="930" y="40"/>
                  </a:lnTo>
                  <a:lnTo>
                    <a:pt x="930" y="40"/>
                  </a:lnTo>
                  <a:lnTo>
                    <a:pt x="922" y="42"/>
                  </a:lnTo>
                  <a:lnTo>
                    <a:pt x="912" y="42"/>
                  </a:lnTo>
                  <a:lnTo>
                    <a:pt x="912" y="42"/>
                  </a:lnTo>
                  <a:lnTo>
                    <a:pt x="910" y="44"/>
                  </a:lnTo>
                  <a:lnTo>
                    <a:pt x="910" y="44"/>
                  </a:lnTo>
                  <a:lnTo>
                    <a:pt x="908" y="44"/>
                  </a:lnTo>
                  <a:lnTo>
                    <a:pt x="908" y="44"/>
                  </a:lnTo>
                  <a:lnTo>
                    <a:pt x="908" y="44"/>
                  </a:lnTo>
                  <a:lnTo>
                    <a:pt x="908" y="44"/>
                  </a:lnTo>
                  <a:lnTo>
                    <a:pt x="902" y="46"/>
                  </a:lnTo>
                  <a:lnTo>
                    <a:pt x="902" y="46"/>
                  </a:lnTo>
                  <a:lnTo>
                    <a:pt x="900" y="44"/>
                  </a:lnTo>
                  <a:lnTo>
                    <a:pt x="900" y="44"/>
                  </a:lnTo>
                  <a:lnTo>
                    <a:pt x="896" y="44"/>
                  </a:lnTo>
                  <a:lnTo>
                    <a:pt x="892" y="44"/>
                  </a:lnTo>
                  <a:lnTo>
                    <a:pt x="892" y="44"/>
                  </a:lnTo>
                  <a:lnTo>
                    <a:pt x="890" y="44"/>
                  </a:lnTo>
                  <a:lnTo>
                    <a:pt x="890" y="44"/>
                  </a:lnTo>
                  <a:lnTo>
                    <a:pt x="888" y="46"/>
                  </a:lnTo>
                  <a:lnTo>
                    <a:pt x="888" y="46"/>
                  </a:lnTo>
                  <a:lnTo>
                    <a:pt x="882" y="44"/>
                  </a:lnTo>
                  <a:lnTo>
                    <a:pt x="882" y="44"/>
                  </a:lnTo>
                  <a:lnTo>
                    <a:pt x="876" y="42"/>
                  </a:lnTo>
                  <a:lnTo>
                    <a:pt x="876" y="42"/>
                  </a:lnTo>
                  <a:lnTo>
                    <a:pt x="874" y="42"/>
                  </a:lnTo>
                  <a:lnTo>
                    <a:pt x="870" y="42"/>
                  </a:lnTo>
                  <a:lnTo>
                    <a:pt x="870" y="42"/>
                  </a:lnTo>
                  <a:lnTo>
                    <a:pt x="866" y="44"/>
                  </a:lnTo>
                  <a:lnTo>
                    <a:pt x="866" y="44"/>
                  </a:lnTo>
                  <a:lnTo>
                    <a:pt x="862" y="46"/>
                  </a:lnTo>
                  <a:lnTo>
                    <a:pt x="862" y="46"/>
                  </a:lnTo>
                  <a:lnTo>
                    <a:pt x="858" y="46"/>
                  </a:lnTo>
                  <a:lnTo>
                    <a:pt x="858" y="46"/>
                  </a:lnTo>
                  <a:lnTo>
                    <a:pt x="856" y="44"/>
                  </a:lnTo>
                  <a:lnTo>
                    <a:pt x="856" y="44"/>
                  </a:lnTo>
                  <a:lnTo>
                    <a:pt x="852" y="44"/>
                  </a:lnTo>
                  <a:lnTo>
                    <a:pt x="852" y="44"/>
                  </a:lnTo>
                  <a:lnTo>
                    <a:pt x="850" y="44"/>
                  </a:lnTo>
                  <a:lnTo>
                    <a:pt x="850" y="44"/>
                  </a:lnTo>
                  <a:lnTo>
                    <a:pt x="848" y="40"/>
                  </a:lnTo>
                  <a:lnTo>
                    <a:pt x="846" y="40"/>
                  </a:lnTo>
                  <a:lnTo>
                    <a:pt x="846" y="40"/>
                  </a:lnTo>
                  <a:lnTo>
                    <a:pt x="844" y="42"/>
                  </a:lnTo>
                  <a:lnTo>
                    <a:pt x="844" y="42"/>
                  </a:lnTo>
                  <a:lnTo>
                    <a:pt x="840" y="42"/>
                  </a:lnTo>
                  <a:lnTo>
                    <a:pt x="836" y="40"/>
                  </a:lnTo>
                  <a:lnTo>
                    <a:pt x="836" y="40"/>
                  </a:lnTo>
                  <a:lnTo>
                    <a:pt x="834" y="38"/>
                  </a:lnTo>
                  <a:lnTo>
                    <a:pt x="834" y="38"/>
                  </a:lnTo>
                  <a:lnTo>
                    <a:pt x="830" y="40"/>
                  </a:lnTo>
                  <a:lnTo>
                    <a:pt x="828" y="38"/>
                  </a:lnTo>
                  <a:lnTo>
                    <a:pt x="828" y="38"/>
                  </a:lnTo>
                  <a:lnTo>
                    <a:pt x="820" y="40"/>
                  </a:lnTo>
                  <a:lnTo>
                    <a:pt x="820" y="40"/>
                  </a:lnTo>
                  <a:lnTo>
                    <a:pt x="820" y="40"/>
                  </a:lnTo>
                  <a:lnTo>
                    <a:pt x="820" y="40"/>
                  </a:lnTo>
                  <a:lnTo>
                    <a:pt x="816" y="42"/>
                  </a:lnTo>
                  <a:lnTo>
                    <a:pt x="816" y="42"/>
                  </a:lnTo>
                  <a:lnTo>
                    <a:pt x="812" y="40"/>
                  </a:lnTo>
                  <a:lnTo>
                    <a:pt x="812" y="40"/>
                  </a:lnTo>
                  <a:lnTo>
                    <a:pt x="808" y="40"/>
                  </a:lnTo>
                  <a:lnTo>
                    <a:pt x="808" y="40"/>
                  </a:lnTo>
                  <a:lnTo>
                    <a:pt x="806" y="40"/>
                  </a:lnTo>
                  <a:lnTo>
                    <a:pt x="806" y="40"/>
                  </a:lnTo>
                  <a:lnTo>
                    <a:pt x="804" y="40"/>
                  </a:lnTo>
                  <a:lnTo>
                    <a:pt x="804" y="40"/>
                  </a:lnTo>
                  <a:lnTo>
                    <a:pt x="802" y="38"/>
                  </a:lnTo>
                  <a:lnTo>
                    <a:pt x="802" y="38"/>
                  </a:lnTo>
                  <a:lnTo>
                    <a:pt x="800" y="40"/>
                  </a:lnTo>
                  <a:lnTo>
                    <a:pt x="800" y="40"/>
                  </a:lnTo>
                  <a:lnTo>
                    <a:pt x="800" y="40"/>
                  </a:lnTo>
                  <a:lnTo>
                    <a:pt x="794" y="42"/>
                  </a:lnTo>
                  <a:lnTo>
                    <a:pt x="794" y="42"/>
                  </a:lnTo>
                  <a:lnTo>
                    <a:pt x="792" y="40"/>
                  </a:lnTo>
                  <a:lnTo>
                    <a:pt x="792" y="40"/>
                  </a:lnTo>
                  <a:lnTo>
                    <a:pt x="790" y="40"/>
                  </a:lnTo>
                  <a:lnTo>
                    <a:pt x="790" y="40"/>
                  </a:lnTo>
                  <a:lnTo>
                    <a:pt x="790" y="40"/>
                  </a:lnTo>
                  <a:lnTo>
                    <a:pt x="788" y="42"/>
                  </a:lnTo>
                  <a:lnTo>
                    <a:pt x="788" y="42"/>
                  </a:lnTo>
                  <a:lnTo>
                    <a:pt x="786" y="42"/>
                  </a:lnTo>
                  <a:lnTo>
                    <a:pt x="786" y="42"/>
                  </a:lnTo>
                  <a:lnTo>
                    <a:pt x="782" y="40"/>
                  </a:lnTo>
                  <a:lnTo>
                    <a:pt x="782" y="40"/>
                  </a:lnTo>
                  <a:lnTo>
                    <a:pt x="778" y="40"/>
                  </a:lnTo>
                  <a:lnTo>
                    <a:pt x="778" y="40"/>
                  </a:lnTo>
                  <a:lnTo>
                    <a:pt x="776" y="42"/>
                  </a:lnTo>
                  <a:lnTo>
                    <a:pt x="772" y="42"/>
                  </a:lnTo>
                  <a:lnTo>
                    <a:pt x="772" y="42"/>
                  </a:lnTo>
                  <a:lnTo>
                    <a:pt x="770" y="42"/>
                  </a:lnTo>
                  <a:lnTo>
                    <a:pt x="770" y="42"/>
                  </a:lnTo>
                  <a:lnTo>
                    <a:pt x="766" y="40"/>
                  </a:lnTo>
                  <a:lnTo>
                    <a:pt x="766" y="40"/>
                  </a:lnTo>
                  <a:lnTo>
                    <a:pt x="764" y="40"/>
                  </a:lnTo>
                  <a:lnTo>
                    <a:pt x="764" y="40"/>
                  </a:lnTo>
                  <a:lnTo>
                    <a:pt x="762" y="42"/>
                  </a:lnTo>
                  <a:lnTo>
                    <a:pt x="762" y="42"/>
                  </a:lnTo>
                  <a:lnTo>
                    <a:pt x="758" y="42"/>
                  </a:lnTo>
                  <a:lnTo>
                    <a:pt x="758" y="42"/>
                  </a:lnTo>
                  <a:lnTo>
                    <a:pt x="756" y="42"/>
                  </a:lnTo>
                  <a:lnTo>
                    <a:pt x="756" y="42"/>
                  </a:lnTo>
                  <a:lnTo>
                    <a:pt x="752" y="42"/>
                  </a:lnTo>
                  <a:lnTo>
                    <a:pt x="752" y="42"/>
                  </a:lnTo>
                  <a:lnTo>
                    <a:pt x="744" y="44"/>
                  </a:lnTo>
                  <a:lnTo>
                    <a:pt x="744" y="44"/>
                  </a:lnTo>
                  <a:lnTo>
                    <a:pt x="738" y="42"/>
                  </a:lnTo>
                  <a:lnTo>
                    <a:pt x="738" y="42"/>
                  </a:lnTo>
                  <a:lnTo>
                    <a:pt x="734" y="40"/>
                  </a:lnTo>
                  <a:lnTo>
                    <a:pt x="734" y="40"/>
                  </a:lnTo>
                  <a:lnTo>
                    <a:pt x="732" y="42"/>
                  </a:lnTo>
                  <a:lnTo>
                    <a:pt x="732" y="42"/>
                  </a:lnTo>
                  <a:lnTo>
                    <a:pt x="728" y="42"/>
                  </a:lnTo>
                  <a:lnTo>
                    <a:pt x="726" y="42"/>
                  </a:lnTo>
                  <a:lnTo>
                    <a:pt x="726" y="42"/>
                  </a:lnTo>
                  <a:lnTo>
                    <a:pt x="724" y="42"/>
                  </a:lnTo>
                  <a:lnTo>
                    <a:pt x="724" y="42"/>
                  </a:lnTo>
                  <a:lnTo>
                    <a:pt x="720" y="42"/>
                  </a:lnTo>
                  <a:lnTo>
                    <a:pt x="720" y="42"/>
                  </a:lnTo>
                  <a:lnTo>
                    <a:pt x="718" y="42"/>
                  </a:lnTo>
                  <a:lnTo>
                    <a:pt x="718" y="42"/>
                  </a:lnTo>
                  <a:lnTo>
                    <a:pt x="712" y="42"/>
                  </a:lnTo>
                  <a:lnTo>
                    <a:pt x="712" y="42"/>
                  </a:lnTo>
                  <a:lnTo>
                    <a:pt x="710" y="42"/>
                  </a:lnTo>
                  <a:lnTo>
                    <a:pt x="710" y="42"/>
                  </a:lnTo>
                  <a:lnTo>
                    <a:pt x="706" y="42"/>
                  </a:lnTo>
                  <a:lnTo>
                    <a:pt x="706" y="42"/>
                  </a:lnTo>
                  <a:lnTo>
                    <a:pt x="704" y="44"/>
                  </a:lnTo>
                  <a:lnTo>
                    <a:pt x="704" y="44"/>
                  </a:lnTo>
                  <a:lnTo>
                    <a:pt x="702" y="42"/>
                  </a:lnTo>
                  <a:lnTo>
                    <a:pt x="702" y="42"/>
                  </a:lnTo>
                  <a:lnTo>
                    <a:pt x="696" y="44"/>
                  </a:lnTo>
                  <a:lnTo>
                    <a:pt x="696" y="44"/>
                  </a:lnTo>
                  <a:lnTo>
                    <a:pt x="692" y="44"/>
                  </a:lnTo>
                  <a:lnTo>
                    <a:pt x="692" y="44"/>
                  </a:lnTo>
                  <a:lnTo>
                    <a:pt x="690" y="44"/>
                  </a:lnTo>
                  <a:lnTo>
                    <a:pt x="690" y="44"/>
                  </a:lnTo>
                  <a:lnTo>
                    <a:pt x="688" y="44"/>
                  </a:lnTo>
                  <a:lnTo>
                    <a:pt x="688" y="44"/>
                  </a:lnTo>
                  <a:lnTo>
                    <a:pt x="686" y="44"/>
                  </a:lnTo>
                  <a:lnTo>
                    <a:pt x="686" y="44"/>
                  </a:lnTo>
                  <a:lnTo>
                    <a:pt x="680" y="44"/>
                  </a:lnTo>
                  <a:lnTo>
                    <a:pt x="680" y="44"/>
                  </a:lnTo>
                  <a:lnTo>
                    <a:pt x="676" y="44"/>
                  </a:lnTo>
                  <a:lnTo>
                    <a:pt x="676" y="44"/>
                  </a:lnTo>
                  <a:lnTo>
                    <a:pt x="668" y="44"/>
                  </a:lnTo>
                  <a:lnTo>
                    <a:pt x="660" y="42"/>
                  </a:lnTo>
                  <a:lnTo>
                    <a:pt x="660" y="42"/>
                  </a:lnTo>
                  <a:lnTo>
                    <a:pt x="658" y="42"/>
                  </a:lnTo>
                  <a:lnTo>
                    <a:pt x="658" y="42"/>
                  </a:lnTo>
                  <a:lnTo>
                    <a:pt x="654" y="42"/>
                  </a:lnTo>
                  <a:lnTo>
                    <a:pt x="652" y="42"/>
                  </a:lnTo>
                  <a:lnTo>
                    <a:pt x="652" y="42"/>
                  </a:lnTo>
                  <a:lnTo>
                    <a:pt x="648" y="42"/>
                  </a:lnTo>
                  <a:lnTo>
                    <a:pt x="648" y="42"/>
                  </a:lnTo>
                  <a:lnTo>
                    <a:pt x="646" y="42"/>
                  </a:lnTo>
                  <a:lnTo>
                    <a:pt x="646" y="42"/>
                  </a:lnTo>
                  <a:lnTo>
                    <a:pt x="636" y="42"/>
                  </a:lnTo>
                  <a:lnTo>
                    <a:pt x="636" y="42"/>
                  </a:lnTo>
                  <a:lnTo>
                    <a:pt x="636" y="42"/>
                  </a:lnTo>
                  <a:lnTo>
                    <a:pt x="636" y="42"/>
                  </a:lnTo>
                  <a:lnTo>
                    <a:pt x="636" y="42"/>
                  </a:lnTo>
                  <a:lnTo>
                    <a:pt x="636" y="42"/>
                  </a:lnTo>
                  <a:lnTo>
                    <a:pt x="636" y="42"/>
                  </a:lnTo>
                  <a:lnTo>
                    <a:pt x="636" y="42"/>
                  </a:lnTo>
                  <a:lnTo>
                    <a:pt x="634" y="42"/>
                  </a:lnTo>
                  <a:lnTo>
                    <a:pt x="634" y="42"/>
                  </a:lnTo>
                  <a:lnTo>
                    <a:pt x="630" y="42"/>
                  </a:lnTo>
                  <a:lnTo>
                    <a:pt x="630" y="42"/>
                  </a:lnTo>
                  <a:lnTo>
                    <a:pt x="628" y="42"/>
                  </a:lnTo>
                  <a:lnTo>
                    <a:pt x="628" y="42"/>
                  </a:lnTo>
                  <a:lnTo>
                    <a:pt x="622" y="42"/>
                  </a:lnTo>
                  <a:lnTo>
                    <a:pt x="622" y="42"/>
                  </a:lnTo>
                  <a:lnTo>
                    <a:pt x="614" y="42"/>
                  </a:lnTo>
                  <a:lnTo>
                    <a:pt x="614" y="42"/>
                  </a:lnTo>
                  <a:lnTo>
                    <a:pt x="612" y="42"/>
                  </a:lnTo>
                  <a:lnTo>
                    <a:pt x="608" y="42"/>
                  </a:lnTo>
                  <a:lnTo>
                    <a:pt x="608" y="42"/>
                  </a:lnTo>
                  <a:lnTo>
                    <a:pt x="608" y="42"/>
                  </a:lnTo>
                  <a:lnTo>
                    <a:pt x="608" y="42"/>
                  </a:lnTo>
                  <a:lnTo>
                    <a:pt x="606" y="42"/>
                  </a:lnTo>
                  <a:lnTo>
                    <a:pt x="606" y="42"/>
                  </a:lnTo>
                  <a:lnTo>
                    <a:pt x="604" y="42"/>
                  </a:lnTo>
                  <a:lnTo>
                    <a:pt x="604" y="42"/>
                  </a:lnTo>
                  <a:lnTo>
                    <a:pt x="600" y="42"/>
                  </a:lnTo>
                  <a:lnTo>
                    <a:pt x="600" y="42"/>
                  </a:lnTo>
                  <a:lnTo>
                    <a:pt x="596" y="42"/>
                  </a:lnTo>
                  <a:lnTo>
                    <a:pt x="596" y="42"/>
                  </a:lnTo>
                  <a:lnTo>
                    <a:pt x="594" y="42"/>
                  </a:lnTo>
                  <a:lnTo>
                    <a:pt x="594" y="42"/>
                  </a:lnTo>
                  <a:lnTo>
                    <a:pt x="588" y="42"/>
                  </a:lnTo>
                  <a:lnTo>
                    <a:pt x="588" y="42"/>
                  </a:lnTo>
                  <a:lnTo>
                    <a:pt x="586" y="42"/>
                  </a:lnTo>
                  <a:lnTo>
                    <a:pt x="586" y="42"/>
                  </a:lnTo>
                  <a:lnTo>
                    <a:pt x="582" y="42"/>
                  </a:lnTo>
                  <a:lnTo>
                    <a:pt x="582" y="42"/>
                  </a:lnTo>
                  <a:lnTo>
                    <a:pt x="580" y="42"/>
                  </a:lnTo>
                  <a:lnTo>
                    <a:pt x="580" y="42"/>
                  </a:lnTo>
                  <a:lnTo>
                    <a:pt x="576" y="42"/>
                  </a:lnTo>
                  <a:lnTo>
                    <a:pt x="576" y="42"/>
                  </a:lnTo>
                  <a:lnTo>
                    <a:pt x="574" y="42"/>
                  </a:lnTo>
                  <a:lnTo>
                    <a:pt x="574" y="42"/>
                  </a:lnTo>
                  <a:lnTo>
                    <a:pt x="570" y="42"/>
                  </a:lnTo>
                  <a:lnTo>
                    <a:pt x="570" y="42"/>
                  </a:lnTo>
                  <a:lnTo>
                    <a:pt x="566" y="42"/>
                  </a:lnTo>
                  <a:lnTo>
                    <a:pt x="566" y="42"/>
                  </a:lnTo>
                  <a:lnTo>
                    <a:pt x="564" y="42"/>
                  </a:lnTo>
                  <a:lnTo>
                    <a:pt x="564" y="42"/>
                  </a:lnTo>
                  <a:lnTo>
                    <a:pt x="560" y="42"/>
                  </a:lnTo>
                  <a:lnTo>
                    <a:pt x="560" y="42"/>
                  </a:lnTo>
                  <a:lnTo>
                    <a:pt x="542" y="42"/>
                  </a:lnTo>
                  <a:lnTo>
                    <a:pt x="542" y="42"/>
                  </a:lnTo>
                  <a:lnTo>
                    <a:pt x="540" y="44"/>
                  </a:lnTo>
                  <a:lnTo>
                    <a:pt x="540" y="44"/>
                  </a:lnTo>
                  <a:lnTo>
                    <a:pt x="536" y="42"/>
                  </a:lnTo>
                  <a:lnTo>
                    <a:pt x="532" y="44"/>
                  </a:lnTo>
                  <a:lnTo>
                    <a:pt x="532" y="44"/>
                  </a:lnTo>
                  <a:lnTo>
                    <a:pt x="528" y="42"/>
                  </a:lnTo>
                  <a:lnTo>
                    <a:pt x="528" y="42"/>
                  </a:lnTo>
                  <a:lnTo>
                    <a:pt x="528" y="42"/>
                  </a:lnTo>
                  <a:lnTo>
                    <a:pt x="526" y="44"/>
                  </a:lnTo>
                  <a:lnTo>
                    <a:pt x="526" y="44"/>
                  </a:lnTo>
                  <a:lnTo>
                    <a:pt x="518" y="44"/>
                  </a:lnTo>
                  <a:lnTo>
                    <a:pt x="518" y="44"/>
                  </a:lnTo>
                  <a:lnTo>
                    <a:pt x="514" y="46"/>
                  </a:lnTo>
                  <a:lnTo>
                    <a:pt x="514" y="46"/>
                  </a:lnTo>
                  <a:lnTo>
                    <a:pt x="510" y="46"/>
                  </a:lnTo>
                  <a:lnTo>
                    <a:pt x="510" y="46"/>
                  </a:lnTo>
                  <a:lnTo>
                    <a:pt x="508" y="46"/>
                  </a:lnTo>
                  <a:lnTo>
                    <a:pt x="508" y="46"/>
                  </a:lnTo>
                  <a:lnTo>
                    <a:pt x="504" y="46"/>
                  </a:lnTo>
                  <a:lnTo>
                    <a:pt x="504" y="46"/>
                  </a:lnTo>
                  <a:lnTo>
                    <a:pt x="500" y="46"/>
                  </a:lnTo>
                  <a:lnTo>
                    <a:pt x="500" y="46"/>
                  </a:lnTo>
                  <a:lnTo>
                    <a:pt x="500" y="46"/>
                  </a:lnTo>
                  <a:lnTo>
                    <a:pt x="500" y="46"/>
                  </a:lnTo>
                  <a:lnTo>
                    <a:pt x="498" y="46"/>
                  </a:lnTo>
                  <a:lnTo>
                    <a:pt x="498" y="46"/>
                  </a:lnTo>
                  <a:lnTo>
                    <a:pt x="498" y="46"/>
                  </a:lnTo>
                  <a:lnTo>
                    <a:pt x="498" y="46"/>
                  </a:lnTo>
                  <a:lnTo>
                    <a:pt x="498" y="46"/>
                  </a:lnTo>
                  <a:lnTo>
                    <a:pt x="498" y="46"/>
                  </a:lnTo>
                  <a:lnTo>
                    <a:pt x="496" y="46"/>
                  </a:lnTo>
                  <a:lnTo>
                    <a:pt x="496" y="46"/>
                  </a:lnTo>
                  <a:lnTo>
                    <a:pt x="494" y="46"/>
                  </a:lnTo>
                  <a:lnTo>
                    <a:pt x="494" y="46"/>
                  </a:lnTo>
                  <a:lnTo>
                    <a:pt x="490" y="46"/>
                  </a:lnTo>
                  <a:lnTo>
                    <a:pt x="490" y="46"/>
                  </a:lnTo>
                  <a:lnTo>
                    <a:pt x="486" y="44"/>
                  </a:lnTo>
                  <a:lnTo>
                    <a:pt x="486" y="44"/>
                  </a:lnTo>
                  <a:lnTo>
                    <a:pt x="484" y="44"/>
                  </a:lnTo>
                  <a:lnTo>
                    <a:pt x="484" y="44"/>
                  </a:lnTo>
                  <a:lnTo>
                    <a:pt x="482" y="44"/>
                  </a:lnTo>
                  <a:lnTo>
                    <a:pt x="482" y="44"/>
                  </a:lnTo>
                  <a:lnTo>
                    <a:pt x="478" y="44"/>
                  </a:lnTo>
                  <a:lnTo>
                    <a:pt x="478" y="44"/>
                  </a:lnTo>
                  <a:lnTo>
                    <a:pt x="476" y="44"/>
                  </a:lnTo>
                  <a:lnTo>
                    <a:pt x="476" y="44"/>
                  </a:lnTo>
                  <a:lnTo>
                    <a:pt x="472" y="46"/>
                  </a:lnTo>
                  <a:lnTo>
                    <a:pt x="468" y="44"/>
                  </a:lnTo>
                  <a:lnTo>
                    <a:pt x="468" y="44"/>
                  </a:lnTo>
                  <a:lnTo>
                    <a:pt x="466" y="46"/>
                  </a:lnTo>
                  <a:lnTo>
                    <a:pt x="464" y="46"/>
                  </a:lnTo>
                  <a:lnTo>
                    <a:pt x="464" y="46"/>
                  </a:lnTo>
                  <a:lnTo>
                    <a:pt x="464" y="44"/>
                  </a:lnTo>
                  <a:lnTo>
                    <a:pt x="464" y="44"/>
                  </a:lnTo>
                  <a:lnTo>
                    <a:pt x="462" y="44"/>
                  </a:lnTo>
                  <a:lnTo>
                    <a:pt x="462" y="44"/>
                  </a:lnTo>
                  <a:lnTo>
                    <a:pt x="462" y="42"/>
                  </a:lnTo>
                  <a:lnTo>
                    <a:pt x="462" y="42"/>
                  </a:lnTo>
                  <a:lnTo>
                    <a:pt x="456" y="42"/>
                  </a:lnTo>
                  <a:lnTo>
                    <a:pt x="456" y="42"/>
                  </a:lnTo>
                  <a:lnTo>
                    <a:pt x="450" y="42"/>
                  </a:lnTo>
                  <a:lnTo>
                    <a:pt x="450" y="42"/>
                  </a:lnTo>
                  <a:lnTo>
                    <a:pt x="448" y="44"/>
                  </a:lnTo>
                  <a:lnTo>
                    <a:pt x="448" y="44"/>
                  </a:lnTo>
                  <a:lnTo>
                    <a:pt x="442" y="44"/>
                  </a:lnTo>
                  <a:lnTo>
                    <a:pt x="442" y="44"/>
                  </a:lnTo>
                  <a:lnTo>
                    <a:pt x="438" y="44"/>
                  </a:lnTo>
                  <a:lnTo>
                    <a:pt x="438" y="44"/>
                  </a:lnTo>
                  <a:lnTo>
                    <a:pt x="436" y="46"/>
                  </a:lnTo>
                  <a:lnTo>
                    <a:pt x="436" y="46"/>
                  </a:lnTo>
                  <a:lnTo>
                    <a:pt x="432" y="44"/>
                  </a:lnTo>
                  <a:lnTo>
                    <a:pt x="432" y="44"/>
                  </a:lnTo>
                  <a:lnTo>
                    <a:pt x="428" y="44"/>
                  </a:lnTo>
                  <a:lnTo>
                    <a:pt x="428" y="44"/>
                  </a:lnTo>
                  <a:lnTo>
                    <a:pt x="428" y="44"/>
                  </a:lnTo>
                  <a:lnTo>
                    <a:pt x="428" y="44"/>
                  </a:lnTo>
                  <a:lnTo>
                    <a:pt x="426" y="44"/>
                  </a:lnTo>
                  <a:lnTo>
                    <a:pt x="426" y="44"/>
                  </a:lnTo>
                  <a:lnTo>
                    <a:pt x="426" y="44"/>
                  </a:lnTo>
                  <a:lnTo>
                    <a:pt x="426" y="44"/>
                  </a:lnTo>
                  <a:lnTo>
                    <a:pt x="420" y="42"/>
                  </a:lnTo>
                  <a:lnTo>
                    <a:pt x="420" y="42"/>
                  </a:lnTo>
                  <a:lnTo>
                    <a:pt x="418" y="44"/>
                  </a:lnTo>
                  <a:lnTo>
                    <a:pt x="418" y="44"/>
                  </a:lnTo>
                  <a:lnTo>
                    <a:pt x="416" y="42"/>
                  </a:lnTo>
                  <a:lnTo>
                    <a:pt x="416" y="40"/>
                  </a:lnTo>
                  <a:lnTo>
                    <a:pt x="416" y="40"/>
                  </a:lnTo>
                  <a:lnTo>
                    <a:pt x="412" y="40"/>
                  </a:lnTo>
                  <a:lnTo>
                    <a:pt x="412" y="40"/>
                  </a:lnTo>
                  <a:lnTo>
                    <a:pt x="412" y="42"/>
                  </a:lnTo>
                  <a:lnTo>
                    <a:pt x="412" y="42"/>
                  </a:lnTo>
                  <a:lnTo>
                    <a:pt x="410" y="44"/>
                  </a:lnTo>
                  <a:lnTo>
                    <a:pt x="410" y="44"/>
                  </a:lnTo>
                  <a:lnTo>
                    <a:pt x="404" y="44"/>
                  </a:lnTo>
                  <a:lnTo>
                    <a:pt x="404" y="44"/>
                  </a:lnTo>
                  <a:lnTo>
                    <a:pt x="400" y="44"/>
                  </a:lnTo>
                  <a:lnTo>
                    <a:pt x="400" y="44"/>
                  </a:lnTo>
                  <a:lnTo>
                    <a:pt x="396" y="42"/>
                  </a:lnTo>
                  <a:lnTo>
                    <a:pt x="396" y="42"/>
                  </a:lnTo>
                  <a:lnTo>
                    <a:pt x="394" y="44"/>
                  </a:lnTo>
                  <a:lnTo>
                    <a:pt x="394" y="44"/>
                  </a:lnTo>
                  <a:lnTo>
                    <a:pt x="390" y="44"/>
                  </a:lnTo>
                  <a:lnTo>
                    <a:pt x="390" y="44"/>
                  </a:lnTo>
                  <a:lnTo>
                    <a:pt x="386" y="42"/>
                  </a:lnTo>
                  <a:lnTo>
                    <a:pt x="386" y="42"/>
                  </a:lnTo>
                  <a:lnTo>
                    <a:pt x="376" y="44"/>
                  </a:lnTo>
                  <a:lnTo>
                    <a:pt x="376" y="44"/>
                  </a:lnTo>
                  <a:lnTo>
                    <a:pt x="374" y="42"/>
                  </a:lnTo>
                  <a:lnTo>
                    <a:pt x="374" y="42"/>
                  </a:lnTo>
                  <a:lnTo>
                    <a:pt x="368" y="42"/>
                  </a:lnTo>
                  <a:lnTo>
                    <a:pt x="368" y="42"/>
                  </a:lnTo>
                  <a:lnTo>
                    <a:pt x="366" y="42"/>
                  </a:lnTo>
                  <a:lnTo>
                    <a:pt x="366" y="42"/>
                  </a:lnTo>
                  <a:lnTo>
                    <a:pt x="362" y="42"/>
                  </a:lnTo>
                  <a:lnTo>
                    <a:pt x="362" y="42"/>
                  </a:lnTo>
                  <a:lnTo>
                    <a:pt x="362" y="42"/>
                  </a:lnTo>
                  <a:lnTo>
                    <a:pt x="362" y="42"/>
                  </a:lnTo>
                  <a:lnTo>
                    <a:pt x="362" y="42"/>
                  </a:lnTo>
                  <a:lnTo>
                    <a:pt x="362" y="42"/>
                  </a:lnTo>
                  <a:lnTo>
                    <a:pt x="360" y="42"/>
                  </a:lnTo>
                  <a:lnTo>
                    <a:pt x="360" y="42"/>
                  </a:lnTo>
                  <a:lnTo>
                    <a:pt x="358" y="42"/>
                  </a:lnTo>
                  <a:lnTo>
                    <a:pt x="358" y="42"/>
                  </a:lnTo>
                  <a:lnTo>
                    <a:pt x="352" y="44"/>
                  </a:lnTo>
                  <a:lnTo>
                    <a:pt x="352" y="44"/>
                  </a:lnTo>
                  <a:lnTo>
                    <a:pt x="344" y="42"/>
                  </a:lnTo>
                  <a:lnTo>
                    <a:pt x="344" y="42"/>
                  </a:lnTo>
                  <a:lnTo>
                    <a:pt x="342" y="44"/>
                  </a:lnTo>
                  <a:lnTo>
                    <a:pt x="342" y="44"/>
                  </a:lnTo>
                  <a:lnTo>
                    <a:pt x="338" y="42"/>
                  </a:lnTo>
                  <a:lnTo>
                    <a:pt x="338" y="42"/>
                  </a:lnTo>
                  <a:lnTo>
                    <a:pt x="330" y="44"/>
                  </a:lnTo>
                  <a:lnTo>
                    <a:pt x="330" y="44"/>
                  </a:lnTo>
                  <a:lnTo>
                    <a:pt x="328" y="44"/>
                  </a:lnTo>
                  <a:lnTo>
                    <a:pt x="328" y="44"/>
                  </a:lnTo>
                  <a:lnTo>
                    <a:pt x="322" y="42"/>
                  </a:lnTo>
                  <a:lnTo>
                    <a:pt x="322" y="42"/>
                  </a:lnTo>
                  <a:lnTo>
                    <a:pt x="316" y="42"/>
                  </a:lnTo>
                  <a:lnTo>
                    <a:pt x="316" y="42"/>
                  </a:lnTo>
                  <a:lnTo>
                    <a:pt x="316" y="42"/>
                  </a:lnTo>
                  <a:lnTo>
                    <a:pt x="316" y="42"/>
                  </a:lnTo>
                  <a:lnTo>
                    <a:pt x="316" y="42"/>
                  </a:lnTo>
                  <a:lnTo>
                    <a:pt x="316" y="42"/>
                  </a:lnTo>
                  <a:lnTo>
                    <a:pt x="314" y="42"/>
                  </a:lnTo>
                  <a:lnTo>
                    <a:pt x="314" y="42"/>
                  </a:lnTo>
                  <a:lnTo>
                    <a:pt x="310" y="42"/>
                  </a:lnTo>
                  <a:lnTo>
                    <a:pt x="310" y="42"/>
                  </a:lnTo>
                  <a:lnTo>
                    <a:pt x="310" y="40"/>
                  </a:lnTo>
                  <a:lnTo>
                    <a:pt x="310" y="40"/>
                  </a:lnTo>
                  <a:lnTo>
                    <a:pt x="308" y="40"/>
                  </a:lnTo>
                  <a:lnTo>
                    <a:pt x="308" y="42"/>
                  </a:lnTo>
                  <a:lnTo>
                    <a:pt x="308" y="42"/>
                  </a:lnTo>
                  <a:lnTo>
                    <a:pt x="306" y="42"/>
                  </a:lnTo>
                  <a:lnTo>
                    <a:pt x="306" y="42"/>
                  </a:lnTo>
                  <a:lnTo>
                    <a:pt x="298" y="42"/>
                  </a:lnTo>
                  <a:lnTo>
                    <a:pt x="298" y="42"/>
                  </a:lnTo>
                  <a:lnTo>
                    <a:pt x="296" y="42"/>
                  </a:lnTo>
                  <a:lnTo>
                    <a:pt x="296" y="42"/>
                  </a:lnTo>
                  <a:lnTo>
                    <a:pt x="294" y="42"/>
                  </a:lnTo>
                  <a:lnTo>
                    <a:pt x="294" y="42"/>
                  </a:lnTo>
                  <a:lnTo>
                    <a:pt x="290" y="42"/>
                  </a:lnTo>
                  <a:lnTo>
                    <a:pt x="290" y="42"/>
                  </a:lnTo>
                  <a:lnTo>
                    <a:pt x="288" y="42"/>
                  </a:lnTo>
                  <a:lnTo>
                    <a:pt x="288" y="42"/>
                  </a:lnTo>
                  <a:lnTo>
                    <a:pt x="286" y="42"/>
                  </a:lnTo>
                  <a:lnTo>
                    <a:pt x="286" y="42"/>
                  </a:lnTo>
                  <a:lnTo>
                    <a:pt x="286" y="40"/>
                  </a:lnTo>
                  <a:lnTo>
                    <a:pt x="286" y="40"/>
                  </a:lnTo>
                  <a:lnTo>
                    <a:pt x="282" y="42"/>
                  </a:lnTo>
                  <a:lnTo>
                    <a:pt x="282" y="42"/>
                  </a:lnTo>
                  <a:lnTo>
                    <a:pt x="278" y="40"/>
                  </a:lnTo>
                  <a:lnTo>
                    <a:pt x="278" y="40"/>
                  </a:lnTo>
                  <a:lnTo>
                    <a:pt x="276" y="40"/>
                  </a:lnTo>
                  <a:lnTo>
                    <a:pt x="274" y="40"/>
                  </a:lnTo>
                  <a:lnTo>
                    <a:pt x="274" y="40"/>
                  </a:lnTo>
                  <a:lnTo>
                    <a:pt x="270" y="40"/>
                  </a:lnTo>
                  <a:lnTo>
                    <a:pt x="270" y="40"/>
                  </a:lnTo>
                  <a:lnTo>
                    <a:pt x="268" y="42"/>
                  </a:lnTo>
                  <a:lnTo>
                    <a:pt x="268" y="42"/>
                  </a:lnTo>
                  <a:lnTo>
                    <a:pt x="264" y="40"/>
                  </a:lnTo>
                  <a:lnTo>
                    <a:pt x="264" y="40"/>
                  </a:lnTo>
                  <a:lnTo>
                    <a:pt x="260" y="40"/>
                  </a:lnTo>
                  <a:lnTo>
                    <a:pt x="260" y="40"/>
                  </a:lnTo>
                  <a:lnTo>
                    <a:pt x="258" y="40"/>
                  </a:lnTo>
                  <a:lnTo>
                    <a:pt x="258" y="40"/>
                  </a:lnTo>
                  <a:lnTo>
                    <a:pt x="252" y="40"/>
                  </a:lnTo>
                  <a:lnTo>
                    <a:pt x="252" y="40"/>
                  </a:lnTo>
                  <a:lnTo>
                    <a:pt x="246" y="40"/>
                  </a:lnTo>
                  <a:lnTo>
                    <a:pt x="242" y="40"/>
                  </a:lnTo>
                  <a:lnTo>
                    <a:pt x="242" y="40"/>
                  </a:lnTo>
                  <a:lnTo>
                    <a:pt x="238" y="40"/>
                  </a:lnTo>
                  <a:lnTo>
                    <a:pt x="234" y="40"/>
                  </a:lnTo>
                  <a:lnTo>
                    <a:pt x="234" y="40"/>
                  </a:lnTo>
                  <a:lnTo>
                    <a:pt x="234" y="40"/>
                  </a:lnTo>
                  <a:lnTo>
                    <a:pt x="234" y="40"/>
                  </a:lnTo>
                  <a:lnTo>
                    <a:pt x="230" y="40"/>
                  </a:lnTo>
                  <a:lnTo>
                    <a:pt x="230" y="40"/>
                  </a:lnTo>
                  <a:lnTo>
                    <a:pt x="228" y="40"/>
                  </a:lnTo>
                  <a:lnTo>
                    <a:pt x="228" y="40"/>
                  </a:lnTo>
                  <a:lnTo>
                    <a:pt x="224" y="40"/>
                  </a:lnTo>
                  <a:lnTo>
                    <a:pt x="224" y="40"/>
                  </a:lnTo>
                  <a:lnTo>
                    <a:pt x="222" y="40"/>
                  </a:lnTo>
                  <a:lnTo>
                    <a:pt x="222" y="40"/>
                  </a:lnTo>
                  <a:lnTo>
                    <a:pt x="218" y="40"/>
                  </a:lnTo>
                  <a:lnTo>
                    <a:pt x="218" y="40"/>
                  </a:lnTo>
                  <a:lnTo>
                    <a:pt x="216" y="40"/>
                  </a:lnTo>
                  <a:lnTo>
                    <a:pt x="216" y="40"/>
                  </a:lnTo>
                  <a:lnTo>
                    <a:pt x="212" y="42"/>
                  </a:lnTo>
                  <a:lnTo>
                    <a:pt x="212" y="42"/>
                  </a:lnTo>
                  <a:lnTo>
                    <a:pt x="208" y="40"/>
                  </a:lnTo>
                  <a:lnTo>
                    <a:pt x="208" y="40"/>
                  </a:lnTo>
                  <a:lnTo>
                    <a:pt x="204" y="42"/>
                  </a:lnTo>
                  <a:lnTo>
                    <a:pt x="204" y="42"/>
                  </a:lnTo>
                  <a:lnTo>
                    <a:pt x="200" y="40"/>
                  </a:lnTo>
                  <a:lnTo>
                    <a:pt x="200" y="40"/>
                  </a:lnTo>
                  <a:lnTo>
                    <a:pt x="190" y="40"/>
                  </a:lnTo>
                  <a:lnTo>
                    <a:pt x="190" y="40"/>
                  </a:lnTo>
                  <a:lnTo>
                    <a:pt x="188" y="40"/>
                  </a:lnTo>
                  <a:lnTo>
                    <a:pt x="188" y="40"/>
                  </a:lnTo>
                  <a:lnTo>
                    <a:pt x="176" y="40"/>
                  </a:lnTo>
                  <a:lnTo>
                    <a:pt x="176" y="40"/>
                  </a:lnTo>
                  <a:lnTo>
                    <a:pt x="172" y="42"/>
                  </a:lnTo>
                  <a:lnTo>
                    <a:pt x="172" y="42"/>
                  </a:lnTo>
                  <a:lnTo>
                    <a:pt x="170" y="42"/>
                  </a:lnTo>
                  <a:lnTo>
                    <a:pt x="170" y="42"/>
                  </a:lnTo>
                  <a:lnTo>
                    <a:pt x="166" y="42"/>
                  </a:lnTo>
                  <a:lnTo>
                    <a:pt x="166" y="42"/>
                  </a:lnTo>
                  <a:lnTo>
                    <a:pt x="162" y="42"/>
                  </a:lnTo>
                  <a:lnTo>
                    <a:pt x="158" y="42"/>
                  </a:lnTo>
                  <a:lnTo>
                    <a:pt x="158" y="42"/>
                  </a:lnTo>
                  <a:lnTo>
                    <a:pt x="158" y="40"/>
                  </a:lnTo>
                  <a:lnTo>
                    <a:pt x="158" y="40"/>
                  </a:lnTo>
                  <a:lnTo>
                    <a:pt x="156" y="40"/>
                  </a:lnTo>
                  <a:lnTo>
                    <a:pt x="156" y="40"/>
                  </a:lnTo>
                  <a:lnTo>
                    <a:pt x="156" y="38"/>
                  </a:lnTo>
                  <a:lnTo>
                    <a:pt x="156" y="38"/>
                  </a:lnTo>
                  <a:lnTo>
                    <a:pt x="148" y="38"/>
                  </a:lnTo>
                  <a:lnTo>
                    <a:pt x="148" y="38"/>
                  </a:lnTo>
                  <a:lnTo>
                    <a:pt x="148" y="38"/>
                  </a:lnTo>
                  <a:lnTo>
                    <a:pt x="148" y="38"/>
                  </a:lnTo>
                  <a:lnTo>
                    <a:pt x="146" y="38"/>
                  </a:lnTo>
                  <a:lnTo>
                    <a:pt x="146" y="38"/>
                  </a:lnTo>
                  <a:lnTo>
                    <a:pt x="142" y="38"/>
                  </a:lnTo>
                  <a:lnTo>
                    <a:pt x="140" y="40"/>
                  </a:lnTo>
                  <a:lnTo>
                    <a:pt x="140" y="40"/>
                  </a:lnTo>
                  <a:lnTo>
                    <a:pt x="138" y="40"/>
                  </a:lnTo>
                  <a:lnTo>
                    <a:pt x="138" y="40"/>
                  </a:lnTo>
                  <a:lnTo>
                    <a:pt x="134" y="40"/>
                  </a:lnTo>
                  <a:lnTo>
                    <a:pt x="134" y="40"/>
                  </a:lnTo>
                  <a:lnTo>
                    <a:pt x="130" y="40"/>
                  </a:lnTo>
                  <a:lnTo>
                    <a:pt x="130" y="40"/>
                  </a:lnTo>
                  <a:lnTo>
                    <a:pt x="126" y="38"/>
                  </a:lnTo>
                  <a:lnTo>
                    <a:pt x="126" y="38"/>
                  </a:lnTo>
                  <a:lnTo>
                    <a:pt x="124" y="38"/>
                  </a:lnTo>
                  <a:lnTo>
                    <a:pt x="124" y="38"/>
                  </a:lnTo>
                  <a:lnTo>
                    <a:pt x="122" y="38"/>
                  </a:lnTo>
                  <a:lnTo>
                    <a:pt x="118" y="38"/>
                  </a:lnTo>
                  <a:lnTo>
                    <a:pt x="118" y="38"/>
                  </a:lnTo>
                  <a:lnTo>
                    <a:pt x="116" y="38"/>
                  </a:lnTo>
                  <a:lnTo>
                    <a:pt x="116" y="38"/>
                  </a:lnTo>
                  <a:lnTo>
                    <a:pt x="112" y="38"/>
                  </a:lnTo>
                  <a:lnTo>
                    <a:pt x="112" y="38"/>
                  </a:lnTo>
                  <a:lnTo>
                    <a:pt x="106" y="40"/>
                  </a:lnTo>
                  <a:lnTo>
                    <a:pt x="106" y="40"/>
                  </a:lnTo>
                  <a:lnTo>
                    <a:pt x="104" y="38"/>
                  </a:lnTo>
                  <a:lnTo>
                    <a:pt x="104" y="38"/>
                  </a:lnTo>
                  <a:lnTo>
                    <a:pt x="104" y="38"/>
                  </a:lnTo>
                  <a:lnTo>
                    <a:pt x="104" y="38"/>
                  </a:lnTo>
                  <a:lnTo>
                    <a:pt x="102" y="38"/>
                  </a:lnTo>
                  <a:lnTo>
                    <a:pt x="102" y="38"/>
                  </a:lnTo>
                  <a:lnTo>
                    <a:pt x="98" y="36"/>
                  </a:lnTo>
                  <a:lnTo>
                    <a:pt x="98" y="36"/>
                  </a:lnTo>
                  <a:lnTo>
                    <a:pt x="92" y="38"/>
                  </a:lnTo>
                  <a:lnTo>
                    <a:pt x="92" y="38"/>
                  </a:lnTo>
                  <a:lnTo>
                    <a:pt x="90" y="36"/>
                  </a:lnTo>
                  <a:lnTo>
                    <a:pt x="90" y="36"/>
                  </a:lnTo>
                  <a:lnTo>
                    <a:pt x="86" y="38"/>
                  </a:lnTo>
                  <a:lnTo>
                    <a:pt x="86" y="38"/>
                  </a:lnTo>
                  <a:lnTo>
                    <a:pt x="82" y="36"/>
                  </a:lnTo>
                  <a:lnTo>
                    <a:pt x="82" y="36"/>
                  </a:lnTo>
                  <a:lnTo>
                    <a:pt x="76" y="36"/>
                  </a:lnTo>
                  <a:lnTo>
                    <a:pt x="76" y="36"/>
                  </a:lnTo>
                  <a:lnTo>
                    <a:pt x="74" y="38"/>
                  </a:lnTo>
                  <a:lnTo>
                    <a:pt x="74" y="38"/>
                  </a:lnTo>
                  <a:lnTo>
                    <a:pt x="70" y="38"/>
                  </a:lnTo>
                  <a:lnTo>
                    <a:pt x="70" y="38"/>
                  </a:lnTo>
                  <a:lnTo>
                    <a:pt x="66" y="36"/>
                  </a:lnTo>
                  <a:lnTo>
                    <a:pt x="66" y="36"/>
                  </a:lnTo>
                  <a:lnTo>
                    <a:pt x="64" y="36"/>
                  </a:lnTo>
                  <a:lnTo>
                    <a:pt x="64" y="36"/>
                  </a:lnTo>
                  <a:lnTo>
                    <a:pt x="56" y="36"/>
                  </a:lnTo>
                  <a:lnTo>
                    <a:pt x="56" y="36"/>
                  </a:lnTo>
                  <a:lnTo>
                    <a:pt x="54" y="38"/>
                  </a:lnTo>
                  <a:lnTo>
                    <a:pt x="54" y="38"/>
                  </a:lnTo>
                  <a:lnTo>
                    <a:pt x="50" y="38"/>
                  </a:lnTo>
                  <a:lnTo>
                    <a:pt x="50" y="38"/>
                  </a:lnTo>
                  <a:lnTo>
                    <a:pt x="50" y="38"/>
                  </a:lnTo>
                  <a:lnTo>
                    <a:pt x="50" y="38"/>
                  </a:lnTo>
                  <a:lnTo>
                    <a:pt x="46" y="38"/>
                  </a:lnTo>
                  <a:lnTo>
                    <a:pt x="46" y="38"/>
                  </a:lnTo>
                  <a:lnTo>
                    <a:pt x="42" y="38"/>
                  </a:lnTo>
                  <a:lnTo>
                    <a:pt x="42" y="38"/>
                  </a:lnTo>
                  <a:lnTo>
                    <a:pt x="40" y="36"/>
                  </a:lnTo>
                  <a:lnTo>
                    <a:pt x="40" y="36"/>
                  </a:lnTo>
                  <a:lnTo>
                    <a:pt x="38" y="36"/>
                  </a:lnTo>
                  <a:lnTo>
                    <a:pt x="38" y="36"/>
                  </a:lnTo>
                  <a:lnTo>
                    <a:pt x="36" y="34"/>
                  </a:lnTo>
                  <a:lnTo>
                    <a:pt x="36" y="34"/>
                  </a:lnTo>
                  <a:lnTo>
                    <a:pt x="28" y="34"/>
                  </a:lnTo>
                  <a:lnTo>
                    <a:pt x="28" y="34"/>
                  </a:lnTo>
                  <a:lnTo>
                    <a:pt x="26" y="34"/>
                  </a:lnTo>
                  <a:lnTo>
                    <a:pt x="26" y="34"/>
                  </a:lnTo>
                  <a:lnTo>
                    <a:pt x="24" y="34"/>
                  </a:lnTo>
                  <a:lnTo>
                    <a:pt x="24" y="34"/>
                  </a:lnTo>
                  <a:lnTo>
                    <a:pt x="20" y="34"/>
                  </a:lnTo>
                  <a:lnTo>
                    <a:pt x="20" y="34"/>
                  </a:lnTo>
                  <a:lnTo>
                    <a:pt x="8" y="34"/>
                  </a:lnTo>
                  <a:lnTo>
                    <a:pt x="8" y="34"/>
                  </a:lnTo>
                  <a:lnTo>
                    <a:pt x="4" y="34"/>
                  </a:lnTo>
                  <a:lnTo>
                    <a:pt x="4" y="34"/>
                  </a:lnTo>
                  <a:lnTo>
                    <a:pt x="2" y="32"/>
                  </a:lnTo>
                  <a:lnTo>
                    <a:pt x="2" y="32"/>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4"/>
                  </a:lnTo>
                  <a:lnTo>
                    <a:pt x="2" y="24"/>
                  </a:lnTo>
                  <a:lnTo>
                    <a:pt x="2" y="24"/>
                  </a:lnTo>
                  <a:lnTo>
                    <a:pt x="2" y="24"/>
                  </a:lnTo>
                  <a:lnTo>
                    <a:pt x="2" y="24"/>
                  </a:lnTo>
                  <a:lnTo>
                    <a:pt x="0" y="20"/>
                  </a:lnTo>
                  <a:lnTo>
                    <a:pt x="0" y="20"/>
                  </a:lnTo>
                  <a:lnTo>
                    <a:pt x="0" y="18"/>
                  </a:lnTo>
                  <a:lnTo>
                    <a:pt x="0" y="18"/>
                  </a:lnTo>
                  <a:lnTo>
                    <a:pt x="0" y="18"/>
                  </a:lnTo>
                  <a:lnTo>
                    <a:pt x="2" y="16"/>
                  </a:lnTo>
                  <a:lnTo>
                    <a:pt x="2" y="16"/>
                  </a:lnTo>
                  <a:lnTo>
                    <a:pt x="2" y="16"/>
                  </a:lnTo>
                  <a:lnTo>
                    <a:pt x="2" y="16"/>
                  </a:lnTo>
                  <a:lnTo>
                    <a:pt x="2" y="16"/>
                  </a:lnTo>
                  <a:lnTo>
                    <a:pt x="2" y="14"/>
                  </a:lnTo>
                  <a:lnTo>
                    <a:pt x="2" y="14"/>
                  </a:lnTo>
                  <a:lnTo>
                    <a:pt x="2" y="14"/>
                  </a:lnTo>
                  <a:lnTo>
                    <a:pt x="2" y="14"/>
                  </a:lnTo>
                  <a:lnTo>
                    <a:pt x="2" y="14"/>
                  </a:lnTo>
                  <a:lnTo>
                    <a:pt x="2" y="1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a typeface="+mn-ea"/>
                <a:cs typeface="+mn-cs"/>
              </a:endParaRPr>
            </a:p>
          </p:txBody>
        </p:sp>
        <p:sp>
          <p:nvSpPr>
            <p:cNvPr id="11" name="Freeform 6"/>
            <p:cNvSpPr>
              <a:spLocks noEditPoints="1"/>
            </p:cNvSpPr>
            <p:nvPr userDrawn="1"/>
          </p:nvSpPr>
          <p:spPr bwMode="gray">
            <a:xfrm>
              <a:off x="377760" y="6195126"/>
              <a:ext cx="8418958" cy="60192"/>
            </a:xfrm>
            <a:custGeom>
              <a:avLst/>
              <a:gdLst>
                <a:gd name="T0" fmla="*/ 3752 w 3916"/>
                <a:gd name="T1" fmla="*/ 12 h 28"/>
                <a:gd name="T2" fmla="*/ 3576 w 3916"/>
                <a:gd name="T3" fmla="*/ 14 h 28"/>
                <a:gd name="T4" fmla="*/ 3450 w 3916"/>
                <a:gd name="T5" fmla="*/ 14 h 28"/>
                <a:gd name="T6" fmla="*/ 3348 w 3916"/>
                <a:gd name="T7" fmla="*/ 12 h 28"/>
                <a:gd name="T8" fmla="*/ 3206 w 3916"/>
                <a:gd name="T9" fmla="*/ 12 h 28"/>
                <a:gd name="T10" fmla="*/ 3108 w 3916"/>
                <a:gd name="T11" fmla="*/ 10 h 28"/>
                <a:gd name="T12" fmla="*/ 2950 w 3916"/>
                <a:gd name="T13" fmla="*/ 12 h 28"/>
                <a:gd name="T14" fmla="*/ 2916 w 3916"/>
                <a:gd name="T15" fmla="*/ 10 h 28"/>
                <a:gd name="T16" fmla="*/ 2826 w 3916"/>
                <a:gd name="T17" fmla="*/ 10 h 28"/>
                <a:gd name="T18" fmla="*/ 2684 w 3916"/>
                <a:gd name="T19" fmla="*/ 8 h 28"/>
                <a:gd name="T20" fmla="*/ 2550 w 3916"/>
                <a:gd name="T21" fmla="*/ 6 h 28"/>
                <a:gd name="T22" fmla="*/ 2400 w 3916"/>
                <a:gd name="T23" fmla="*/ 4 h 28"/>
                <a:gd name="T24" fmla="*/ 2252 w 3916"/>
                <a:gd name="T25" fmla="*/ 6 h 28"/>
                <a:gd name="T26" fmla="*/ 2078 w 3916"/>
                <a:gd name="T27" fmla="*/ 4 h 28"/>
                <a:gd name="T28" fmla="*/ 1694 w 3916"/>
                <a:gd name="T29" fmla="*/ 4 h 28"/>
                <a:gd name="T30" fmla="*/ 1488 w 3916"/>
                <a:gd name="T31" fmla="*/ 4 h 28"/>
                <a:gd name="T32" fmla="*/ 1294 w 3916"/>
                <a:gd name="T33" fmla="*/ 6 h 28"/>
                <a:gd name="T34" fmla="*/ 1254 w 3916"/>
                <a:gd name="T35" fmla="*/ 10 h 28"/>
                <a:gd name="T36" fmla="*/ 1126 w 3916"/>
                <a:gd name="T37" fmla="*/ 10 h 28"/>
                <a:gd name="T38" fmla="*/ 1048 w 3916"/>
                <a:gd name="T39" fmla="*/ 8 h 28"/>
                <a:gd name="T40" fmla="*/ 1044 w 3916"/>
                <a:gd name="T41" fmla="*/ 8 h 28"/>
                <a:gd name="T42" fmla="*/ 900 w 3916"/>
                <a:gd name="T43" fmla="*/ 8 h 28"/>
                <a:gd name="T44" fmla="*/ 720 w 3916"/>
                <a:gd name="T45" fmla="*/ 6 h 28"/>
                <a:gd name="T46" fmla="*/ 480 w 3916"/>
                <a:gd name="T47" fmla="*/ 6 h 28"/>
                <a:gd name="T48" fmla="*/ 338 w 3916"/>
                <a:gd name="T49" fmla="*/ 2 h 28"/>
                <a:gd name="T50" fmla="*/ 194 w 3916"/>
                <a:gd name="T51" fmla="*/ 0 h 28"/>
                <a:gd name="T52" fmla="*/ 56 w 3916"/>
                <a:gd name="T53" fmla="*/ 2 h 28"/>
                <a:gd name="T54" fmla="*/ 0 w 3916"/>
                <a:gd name="T55" fmla="*/ 10 h 28"/>
                <a:gd name="T56" fmla="*/ 64 w 3916"/>
                <a:gd name="T57" fmla="*/ 10 h 28"/>
                <a:gd name="T58" fmla="*/ 192 w 3916"/>
                <a:gd name="T59" fmla="*/ 10 h 28"/>
                <a:gd name="T60" fmla="*/ 294 w 3916"/>
                <a:gd name="T61" fmla="*/ 10 h 28"/>
                <a:gd name="T62" fmla="*/ 390 w 3916"/>
                <a:gd name="T63" fmla="*/ 12 h 28"/>
                <a:gd name="T64" fmla="*/ 610 w 3916"/>
                <a:gd name="T65" fmla="*/ 12 h 28"/>
                <a:gd name="T66" fmla="*/ 778 w 3916"/>
                <a:gd name="T67" fmla="*/ 14 h 28"/>
                <a:gd name="T68" fmla="*/ 884 w 3916"/>
                <a:gd name="T69" fmla="*/ 12 h 28"/>
                <a:gd name="T70" fmla="*/ 962 w 3916"/>
                <a:gd name="T71" fmla="*/ 14 h 28"/>
                <a:gd name="T72" fmla="*/ 1062 w 3916"/>
                <a:gd name="T73" fmla="*/ 16 h 28"/>
                <a:gd name="T74" fmla="*/ 1214 w 3916"/>
                <a:gd name="T75" fmla="*/ 16 h 28"/>
                <a:gd name="T76" fmla="*/ 1338 w 3916"/>
                <a:gd name="T77" fmla="*/ 18 h 28"/>
                <a:gd name="T78" fmla="*/ 1394 w 3916"/>
                <a:gd name="T79" fmla="*/ 18 h 28"/>
                <a:gd name="T80" fmla="*/ 1782 w 3916"/>
                <a:gd name="T81" fmla="*/ 20 h 28"/>
                <a:gd name="T82" fmla="*/ 1952 w 3916"/>
                <a:gd name="T83" fmla="*/ 20 h 28"/>
                <a:gd name="T84" fmla="*/ 2142 w 3916"/>
                <a:gd name="T85" fmla="*/ 22 h 28"/>
                <a:gd name="T86" fmla="*/ 2328 w 3916"/>
                <a:gd name="T87" fmla="*/ 22 h 28"/>
                <a:gd name="T88" fmla="*/ 2476 w 3916"/>
                <a:gd name="T89" fmla="*/ 22 h 28"/>
                <a:gd name="T90" fmla="*/ 2586 w 3916"/>
                <a:gd name="T91" fmla="*/ 22 h 28"/>
                <a:gd name="T92" fmla="*/ 2840 w 3916"/>
                <a:gd name="T93" fmla="*/ 22 h 28"/>
                <a:gd name="T94" fmla="*/ 2984 w 3916"/>
                <a:gd name="T95" fmla="*/ 24 h 28"/>
                <a:gd name="T96" fmla="*/ 3156 w 3916"/>
                <a:gd name="T97" fmla="*/ 24 h 28"/>
                <a:gd name="T98" fmla="*/ 3214 w 3916"/>
                <a:gd name="T99" fmla="*/ 24 h 28"/>
                <a:gd name="T100" fmla="*/ 3334 w 3916"/>
                <a:gd name="T101" fmla="*/ 26 h 28"/>
                <a:gd name="T102" fmla="*/ 3470 w 3916"/>
                <a:gd name="T103" fmla="*/ 26 h 28"/>
                <a:gd name="T104" fmla="*/ 3578 w 3916"/>
                <a:gd name="T105" fmla="*/ 26 h 28"/>
                <a:gd name="T106" fmla="*/ 3658 w 3916"/>
                <a:gd name="T107" fmla="*/ 26 h 28"/>
                <a:gd name="T108" fmla="*/ 3810 w 3916"/>
                <a:gd name="T109" fmla="*/ 28 h 28"/>
                <a:gd name="T110" fmla="*/ 3832 w 3916"/>
                <a:gd name="T111" fmla="*/ 26 h 28"/>
                <a:gd name="T112" fmla="*/ 3878 w 3916"/>
                <a:gd name="T113" fmla="*/ 24 h 28"/>
                <a:gd name="T114" fmla="*/ 3916 w 3916"/>
                <a:gd name="T115" fmla="*/ 18 h 28"/>
                <a:gd name="T116" fmla="*/ 3844 w 3916"/>
                <a:gd name="T117" fmla="*/ 14 h 28"/>
                <a:gd name="T118" fmla="*/ 746 w 3916"/>
                <a:gd name="T119" fmla="*/ 8 h 28"/>
                <a:gd name="T120" fmla="*/ 2876 w 3916"/>
                <a:gd name="T121" fmla="*/ 18 h 28"/>
                <a:gd name="T122" fmla="*/ 3162 w 3916"/>
                <a:gd name="T123"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16" h="28">
                  <a:moveTo>
                    <a:pt x="3820" y="12"/>
                  </a:moveTo>
                  <a:lnTo>
                    <a:pt x="3820" y="12"/>
                  </a:lnTo>
                  <a:lnTo>
                    <a:pt x="3816" y="14"/>
                  </a:lnTo>
                  <a:lnTo>
                    <a:pt x="3816" y="14"/>
                  </a:lnTo>
                  <a:lnTo>
                    <a:pt x="3796" y="14"/>
                  </a:lnTo>
                  <a:lnTo>
                    <a:pt x="3796" y="14"/>
                  </a:lnTo>
                  <a:lnTo>
                    <a:pt x="3752" y="12"/>
                  </a:lnTo>
                  <a:lnTo>
                    <a:pt x="3752" y="12"/>
                  </a:lnTo>
                  <a:lnTo>
                    <a:pt x="3738" y="14"/>
                  </a:lnTo>
                  <a:lnTo>
                    <a:pt x="3738" y="14"/>
                  </a:lnTo>
                  <a:lnTo>
                    <a:pt x="3684" y="14"/>
                  </a:lnTo>
                  <a:lnTo>
                    <a:pt x="3634" y="14"/>
                  </a:lnTo>
                  <a:lnTo>
                    <a:pt x="3634" y="14"/>
                  </a:lnTo>
                  <a:lnTo>
                    <a:pt x="3604" y="14"/>
                  </a:lnTo>
                  <a:lnTo>
                    <a:pt x="3576" y="14"/>
                  </a:lnTo>
                  <a:lnTo>
                    <a:pt x="3576" y="14"/>
                  </a:lnTo>
                  <a:lnTo>
                    <a:pt x="3562" y="14"/>
                  </a:lnTo>
                  <a:lnTo>
                    <a:pt x="3548" y="12"/>
                  </a:lnTo>
                  <a:lnTo>
                    <a:pt x="3548" y="12"/>
                  </a:lnTo>
                  <a:lnTo>
                    <a:pt x="3530" y="12"/>
                  </a:lnTo>
                  <a:lnTo>
                    <a:pt x="3530" y="12"/>
                  </a:lnTo>
                  <a:lnTo>
                    <a:pt x="3488" y="12"/>
                  </a:lnTo>
                  <a:lnTo>
                    <a:pt x="3468" y="12"/>
                  </a:lnTo>
                  <a:lnTo>
                    <a:pt x="3450" y="14"/>
                  </a:lnTo>
                  <a:lnTo>
                    <a:pt x="3450" y="14"/>
                  </a:lnTo>
                  <a:lnTo>
                    <a:pt x="3440" y="12"/>
                  </a:lnTo>
                  <a:lnTo>
                    <a:pt x="3430" y="12"/>
                  </a:lnTo>
                  <a:lnTo>
                    <a:pt x="3410" y="12"/>
                  </a:lnTo>
                  <a:lnTo>
                    <a:pt x="3410" y="12"/>
                  </a:lnTo>
                  <a:lnTo>
                    <a:pt x="3380" y="12"/>
                  </a:lnTo>
                  <a:lnTo>
                    <a:pt x="3348" y="12"/>
                  </a:lnTo>
                  <a:lnTo>
                    <a:pt x="3348" y="12"/>
                  </a:lnTo>
                  <a:lnTo>
                    <a:pt x="3332" y="12"/>
                  </a:lnTo>
                  <a:lnTo>
                    <a:pt x="3316" y="14"/>
                  </a:lnTo>
                  <a:lnTo>
                    <a:pt x="3316" y="14"/>
                  </a:lnTo>
                  <a:lnTo>
                    <a:pt x="3266" y="12"/>
                  </a:lnTo>
                  <a:lnTo>
                    <a:pt x="3216" y="12"/>
                  </a:lnTo>
                  <a:lnTo>
                    <a:pt x="3216" y="12"/>
                  </a:lnTo>
                  <a:lnTo>
                    <a:pt x="3206" y="12"/>
                  </a:lnTo>
                  <a:lnTo>
                    <a:pt x="3206" y="12"/>
                  </a:lnTo>
                  <a:lnTo>
                    <a:pt x="3198" y="14"/>
                  </a:lnTo>
                  <a:lnTo>
                    <a:pt x="3198" y="14"/>
                  </a:lnTo>
                  <a:lnTo>
                    <a:pt x="3170" y="12"/>
                  </a:lnTo>
                  <a:lnTo>
                    <a:pt x="3156" y="12"/>
                  </a:lnTo>
                  <a:lnTo>
                    <a:pt x="3142" y="14"/>
                  </a:lnTo>
                  <a:lnTo>
                    <a:pt x="3142" y="14"/>
                  </a:lnTo>
                  <a:lnTo>
                    <a:pt x="3124" y="12"/>
                  </a:lnTo>
                  <a:lnTo>
                    <a:pt x="3108" y="10"/>
                  </a:lnTo>
                  <a:lnTo>
                    <a:pt x="3074" y="12"/>
                  </a:lnTo>
                  <a:lnTo>
                    <a:pt x="3074" y="12"/>
                  </a:lnTo>
                  <a:lnTo>
                    <a:pt x="3064" y="10"/>
                  </a:lnTo>
                  <a:lnTo>
                    <a:pt x="3064" y="10"/>
                  </a:lnTo>
                  <a:lnTo>
                    <a:pt x="3012" y="10"/>
                  </a:lnTo>
                  <a:lnTo>
                    <a:pt x="2960" y="10"/>
                  </a:lnTo>
                  <a:lnTo>
                    <a:pt x="2960" y="10"/>
                  </a:lnTo>
                  <a:lnTo>
                    <a:pt x="2950" y="12"/>
                  </a:lnTo>
                  <a:lnTo>
                    <a:pt x="2950" y="12"/>
                  </a:lnTo>
                  <a:lnTo>
                    <a:pt x="2944" y="10"/>
                  </a:lnTo>
                  <a:lnTo>
                    <a:pt x="2944" y="10"/>
                  </a:lnTo>
                  <a:lnTo>
                    <a:pt x="2936" y="12"/>
                  </a:lnTo>
                  <a:lnTo>
                    <a:pt x="2936" y="12"/>
                  </a:lnTo>
                  <a:lnTo>
                    <a:pt x="2932" y="10"/>
                  </a:lnTo>
                  <a:lnTo>
                    <a:pt x="2932" y="10"/>
                  </a:lnTo>
                  <a:lnTo>
                    <a:pt x="2916" y="10"/>
                  </a:lnTo>
                  <a:lnTo>
                    <a:pt x="2902" y="10"/>
                  </a:lnTo>
                  <a:lnTo>
                    <a:pt x="2902" y="10"/>
                  </a:lnTo>
                  <a:lnTo>
                    <a:pt x="2882" y="10"/>
                  </a:lnTo>
                  <a:lnTo>
                    <a:pt x="2858" y="10"/>
                  </a:lnTo>
                  <a:lnTo>
                    <a:pt x="2858" y="10"/>
                  </a:lnTo>
                  <a:lnTo>
                    <a:pt x="2844" y="10"/>
                  </a:lnTo>
                  <a:lnTo>
                    <a:pt x="2834" y="10"/>
                  </a:lnTo>
                  <a:lnTo>
                    <a:pt x="2826" y="10"/>
                  </a:lnTo>
                  <a:lnTo>
                    <a:pt x="2826" y="10"/>
                  </a:lnTo>
                  <a:lnTo>
                    <a:pt x="2788" y="8"/>
                  </a:lnTo>
                  <a:lnTo>
                    <a:pt x="2750" y="8"/>
                  </a:lnTo>
                  <a:lnTo>
                    <a:pt x="2750" y="8"/>
                  </a:lnTo>
                  <a:lnTo>
                    <a:pt x="2728" y="8"/>
                  </a:lnTo>
                  <a:lnTo>
                    <a:pt x="2706" y="8"/>
                  </a:lnTo>
                  <a:lnTo>
                    <a:pt x="2706" y="8"/>
                  </a:lnTo>
                  <a:lnTo>
                    <a:pt x="2684" y="8"/>
                  </a:lnTo>
                  <a:lnTo>
                    <a:pt x="2662" y="8"/>
                  </a:lnTo>
                  <a:lnTo>
                    <a:pt x="2662" y="8"/>
                  </a:lnTo>
                  <a:lnTo>
                    <a:pt x="2596" y="6"/>
                  </a:lnTo>
                  <a:lnTo>
                    <a:pt x="2596" y="6"/>
                  </a:lnTo>
                  <a:lnTo>
                    <a:pt x="2578" y="8"/>
                  </a:lnTo>
                  <a:lnTo>
                    <a:pt x="2578" y="8"/>
                  </a:lnTo>
                  <a:lnTo>
                    <a:pt x="2560" y="6"/>
                  </a:lnTo>
                  <a:lnTo>
                    <a:pt x="2550" y="6"/>
                  </a:lnTo>
                  <a:lnTo>
                    <a:pt x="2542" y="8"/>
                  </a:lnTo>
                  <a:lnTo>
                    <a:pt x="2542" y="8"/>
                  </a:lnTo>
                  <a:lnTo>
                    <a:pt x="2538" y="6"/>
                  </a:lnTo>
                  <a:lnTo>
                    <a:pt x="2534" y="6"/>
                  </a:lnTo>
                  <a:lnTo>
                    <a:pt x="2526" y="6"/>
                  </a:lnTo>
                  <a:lnTo>
                    <a:pt x="2526" y="6"/>
                  </a:lnTo>
                  <a:lnTo>
                    <a:pt x="2442" y="6"/>
                  </a:lnTo>
                  <a:lnTo>
                    <a:pt x="2400" y="4"/>
                  </a:lnTo>
                  <a:lnTo>
                    <a:pt x="2358" y="4"/>
                  </a:lnTo>
                  <a:lnTo>
                    <a:pt x="2358" y="4"/>
                  </a:lnTo>
                  <a:lnTo>
                    <a:pt x="2344" y="6"/>
                  </a:lnTo>
                  <a:lnTo>
                    <a:pt x="2328" y="6"/>
                  </a:lnTo>
                  <a:lnTo>
                    <a:pt x="2328" y="6"/>
                  </a:lnTo>
                  <a:lnTo>
                    <a:pt x="2280" y="6"/>
                  </a:lnTo>
                  <a:lnTo>
                    <a:pt x="2280" y="6"/>
                  </a:lnTo>
                  <a:lnTo>
                    <a:pt x="2252" y="6"/>
                  </a:lnTo>
                  <a:lnTo>
                    <a:pt x="2224" y="6"/>
                  </a:lnTo>
                  <a:lnTo>
                    <a:pt x="2224" y="6"/>
                  </a:lnTo>
                  <a:lnTo>
                    <a:pt x="2174" y="6"/>
                  </a:lnTo>
                  <a:lnTo>
                    <a:pt x="2122" y="4"/>
                  </a:lnTo>
                  <a:lnTo>
                    <a:pt x="2122" y="4"/>
                  </a:lnTo>
                  <a:lnTo>
                    <a:pt x="2100" y="6"/>
                  </a:lnTo>
                  <a:lnTo>
                    <a:pt x="2088" y="6"/>
                  </a:lnTo>
                  <a:lnTo>
                    <a:pt x="2078" y="4"/>
                  </a:lnTo>
                  <a:lnTo>
                    <a:pt x="2078" y="4"/>
                  </a:lnTo>
                  <a:lnTo>
                    <a:pt x="2042" y="4"/>
                  </a:lnTo>
                  <a:lnTo>
                    <a:pt x="2004" y="4"/>
                  </a:lnTo>
                  <a:lnTo>
                    <a:pt x="2004" y="4"/>
                  </a:lnTo>
                  <a:lnTo>
                    <a:pt x="1888" y="4"/>
                  </a:lnTo>
                  <a:lnTo>
                    <a:pt x="1888" y="4"/>
                  </a:lnTo>
                  <a:lnTo>
                    <a:pt x="1792" y="4"/>
                  </a:lnTo>
                  <a:lnTo>
                    <a:pt x="1694" y="4"/>
                  </a:lnTo>
                  <a:lnTo>
                    <a:pt x="1694" y="4"/>
                  </a:lnTo>
                  <a:lnTo>
                    <a:pt x="1634" y="4"/>
                  </a:lnTo>
                  <a:lnTo>
                    <a:pt x="1604" y="4"/>
                  </a:lnTo>
                  <a:lnTo>
                    <a:pt x="1574" y="6"/>
                  </a:lnTo>
                  <a:lnTo>
                    <a:pt x="1574" y="6"/>
                  </a:lnTo>
                  <a:lnTo>
                    <a:pt x="1552" y="4"/>
                  </a:lnTo>
                  <a:lnTo>
                    <a:pt x="1532" y="4"/>
                  </a:lnTo>
                  <a:lnTo>
                    <a:pt x="1488" y="4"/>
                  </a:lnTo>
                  <a:lnTo>
                    <a:pt x="1488" y="4"/>
                  </a:lnTo>
                  <a:lnTo>
                    <a:pt x="1462" y="6"/>
                  </a:lnTo>
                  <a:lnTo>
                    <a:pt x="1462" y="6"/>
                  </a:lnTo>
                  <a:lnTo>
                    <a:pt x="1416" y="6"/>
                  </a:lnTo>
                  <a:lnTo>
                    <a:pt x="1370" y="6"/>
                  </a:lnTo>
                  <a:lnTo>
                    <a:pt x="1370" y="6"/>
                  </a:lnTo>
                  <a:lnTo>
                    <a:pt x="1332" y="6"/>
                  </a:lnTo>
                  <a:lnTo>
                    <a:pt x="1294" y="6"/>
                  </a:lnTo>
                  <a:lnTo>
                    <a:pt x="1294" y="6"/>
                  </a:lnTo>
                  <a:lnTo>
                    <a:pt x="1280" y="6"/>
                  </a:lnTo>
                  <a:lnTo>
                    <a:pt x="1266" y="10"/>
                  </a:lnTo>
                  <a:lnTo>
                    <a:pt x="1266" y="10"/>
                  </a:lnTo>
                  <a:lnTo>
                    <a:pt x="1264" y="8"/>
                  </a:lnTo>
                  <a:lnTo>
                    <a:pt x="1260" y="8"/>
                  </a:lnTo>
                  <a:lnTo>
                    <a:pt x="1256" y="8"/>
                  </a:lnTo>
                  <a:lnTo>
                    <a:pt x="1254" y="10"/>
                  </a:lnTo>
                  <a:lnTo>
                    <a:pt x="1254" y="10"/>
                  </a:lnTo>
                  <a:lnTo>
                    <a:pt x="1232" y="8"/>
                  </a:lnTo>
                  <a:lnTo>
                    <a:pt x="1212" y="8"/>
                  </a:lnTo>
                  <a:lnTo>
                    <a:pt x="1192" y="8"/>
                  </a:lnTo>
                  <a:lnTo>
                    <a:pt x="1170" y="8"/>
                  </a:lnTo>
                  <a:lnTo>
                    <a:pt x="1170" y="8"/>
                  </a:lnTo>
                  <a:lnTo>
                    <a:pt x="1148" y="8"/>
                  </a:lnTo>
                  <a:lnTo>
                    <a:pt x="1126" y="10"/>
                  </a:lnTo>
                  <a:lnTo>
                    <a:pt x="1126" y="10"/>
                  </a:lnTo>
                  <a:lnTo>
                    <a:pt x="1114" y="8"/>
                  </a:lnTo>
                  <a:lnTo>
                    <a:pt x="1102" y="8"/>
                  </a:lnTo>
                  <a:lnTo>
                    <a:pt x="1076" y="10"/>
                  </a:lnTo>
                  <a:lnTo>
                    <a:pt x="1076" y="10"/>
                  </a:lnTo>
                  <a:lnTo>
                    <a:pt x="1064" y="8"/>
                  </a:lnTo>
                  <a:lnTo>
                    <a:pt x="1056" y="6"/>
                  </a:lnTo>
                  <a:lnTo>
                    <a:pt x="1048" y="8"/>
                  </a:lnTo>
                  <a:lnTo>
                    <a:pt x="1048" y="8"/>
                  </a:lnTo>
                  <a:lnTo>
                    <a:pt x="1046" y="8"/>
                  </a:lnTo>
                  <a:lnTo>
                    <a:pt x="1046" y="12"/>
                  </a:lnTo>
                  <a:lnTo>
                    <a:pt x="1046" y="12"/>
                  </a:lnTo>
                  <a:lnTo>
                    <a:pt x="1046" y="10"/>
                  </a:lnTo>
                  <a:lnTo>
                    <a:pt x="1046" y="10"/>
                  </a:lnTo>
                  <a:lnTo>
                    <a:pt x="1046" y="8"/>
                  </a:lnTo>
                  <a:lnTo>
                    <a:pt x="1044" y="8"/>
                  </a:lnTo>
                  <a:lnTo>
                    <a:pt x="1044" y="8"/>
                  </a:lnTo>
                  <a:lnTo>
                    <a:pt x="1000" y="8"/>
                  </a:lnTo>
                  <a:lnTo>
                    <a:pt x="958" y="8"/>
                  </a:lnTo>
                  <a:lnTo>
                    <a:pt x="958" y="8"/>
                  </a:lnTo>
                  <a:lnTo>
                    <a:pt x="928" y="6"/>
                  </a:lnTo>
                  <a:lnTo>
                    <a:pt x="914" y="6"/>
                  </a:lnTo>
                  <a:lnTo>
                    <a:pt x="900" y="8"/>
                  </a:lnTo>
                  <a:lnTo>
                    <a:pt x="900" y="8"/>
                  </a:lnTo>
                  <a:lnTo>
                    <a:pt x="900" y="8"/>
                  </a:lnTo>
                  <a:lnTo>
                    <a:pt x="900" y="6"/>
                  </a:lnTo>
                  <a:lnTo>
                    <a:pt x="898" y="6"/>
                  </a:lnTo>
                  <a:lnTo>
                    <a:pt x="898" y="6"/>
                  </a:lnTo>
                  <a:lnTo>
                    <a:pt x="898" y="6"/>
                  </a:lnTo>
                  <a:lnTo>
                    <a:pt x="838" y="4"/>
                  </a:lnTo>
                  <a:lnTo>
                    <a:pt x="780" y="4"/>
                  </a:lnTo>
                  <a:lnTo>
                    <a:pt x="720" y="6"/>
                  </a:lnTo>
                  <a:lnTo>
                    <a:pt x="662" y="6"/>
                  </a:lnTo>
                  <a:lnTo>
                    <a:pt x="662" y="6"/>
                  </a:lnTo>
                  <a:lnTo>
                    <a:pt x="630" y="6"/>
                  </a:lnTo>
                  <a:lnTo>
                    <a:pt x="630" y="6"/>
                  </a:lnTo>
                  <a:lnTo>
                    <a:pt x="508" y="4"/>
                  </a:lnTo>
                  <a:lnTo>
                    <a:pt x="508" y="4"/>
                  </a:lnTo>
                  <a:lnTo>
                    <a:pt x="480" y="6"/>
                  </a:lnTo>
                  <a:lnTo>
                    <a:pt x="480" y="6"/>
                  </a:lnTo>
                  <a:lnTo>
                    <a:pt x="444" y="4"/>
                  </a:lnTo>
                  <a:lnTo>
                    <a:pt x="408" y="4"/>
                  </a:lnTo>
                  <a:lnTo>
                    <a:pt x="408" y="4"/>
                  </a:lnTo>
                  <a:lnTo>
                    <a:pt x="372" y="4"/>
                  </a:lnTo>
                  <a:lnTo>
                    <a:pt x="372" y="4"/>
                  </a:lnTo>
                  <a:lnTo>
                    <a:pt x="356" y="2"/>
                  </a:lnTo>
                  <a:lnTo>
                    <a:pt x="338" y="2"/>
                  </a:lnTo>
                  <a:lnTo>
                    <a:pt x="338" y="2"/>
                  </a:lnTo>
                  <a:lnTo>
                    <a:pt x="326" y="4"/>
                  </a:lnTo>
                  <a:lnTo>
                    <a:pt x="326" y="4"/>
                  </a:lnTo>
                  <a:lnTo>
                    <a:pt x="300" y="2"/>
                  </a:lnTo>
                  <a:lnTo>
                    <a:pt x="300" y="2"/>
                  </a:lnTo>
                  <a:lnTo>
                    <a:pt x="268" y="2"/>
                  </a:lnTo>
                  <a:lnTo>
                    <a:pt x="236" y="2"/>
                  </a:lnTo>
                  <a:lnTo>
                    <a:pt x="236" y="2"/>
                  </a:lnTo>
                  <a:lnTo>
                    <a:pt x="194" y="0"/>
                  </a:lnTo>
                  <a:lnTo>
                    <a:pt x="194" y="0"/>
                  </a:lnTo>
                  <a:lnTo>
                    <a:pt x="180" y="2"/>
                  </a:lnTo>
                  <a:lnTo>
                    <a:pt x="180" y="2"/>
                  </a:lnTo>
                  <a:lnTo>
                    <a:pt x="158" y="2"/>
                  </a:lnTo>
                  <a:lnTo>
                    <a:pt x="138" y="0"/>
                  </a:lnTo>
                  <a:lnTo>
                    <a:pt x="138" y="0"/>
                  </a:lnTo>
                  <a:lnTo>
                    <a:pt x="56" y="2"/>
                  </a:lnTo>
                  <a:lnTo>
                    <a:pt x="56" y="2"/>
                  </a:lnTo>
                  <a:lnTo>
                    <a:pt x="42" y="0"/>
                  </a:lnTo>
                  <a:lnTo>
                    <a:pt x="42" y="0"/>
                  </a:lnTo>
                  <a:lnTo>
                    <a:pt x="20" y="2"/>
                  </a:lnTo>
                  <a:lnTo>
                    <a:pt x="10" y="4"/>
                  </a:lnTo>
                  <a:lnTo>
                    <a:pt x="0" y="8"/>
                  </a:lnTo>
                  <a:lnTo>
                    <a:pt x="0" y="8"/>
                  </a:lnTo>
                  <a:lnTo>
                    <a:pt x="0" y="10"/>
                  </a:lnTo>
                  <a:lnTo>
                    <a:pt x="0" y="10"/>
                  </a:lnTo>
                  <a:lnTo>
                    <a:pt x="6" y="10"/>
                  </a:lnTo>
                  <a:lnTo>
                    <a:pt x="12" y="10"/>
                  </a:lnTo>
                  <a:lnTo>
                    <a:pt x="26" y="10"/>
                  </a:lnTo>
                  <a:lnTo>
                    <a:pt x="26" y="10"/>
                  </a:lnTo>
                  <a:lnTo>
                    <a:pt x="40" y="10"/>
                  </a:lnTo>
                  <a:lnTo>
                    <a:pt x="40" y="10"/>
                  </a:lnTo>
                  <a:lnTo>
                    <a:pt x="64" y="10"/>
                  </a:lnTo>
                  <a:lnTo>
                    <a:pt x="64" y="10"/>
                  </a:lnTo>
                  <a:lnTo>
                    <a:pt x="98" y="10"/>
                  </a:lnTo>
                  <a:lnTo>
                    <a:pt x="136" y="10"/>
                  </a:lnTo>
                  <a:lnTo>
                    <a:pt x="136" y="10"/>
                  </a:lnTo>
                  <a:lnTo>
                    <a:pt x="166" y="12"/>
                  </a:lnTo>
                  <a:lnTo>
                    <a:pt x="166" y="12"/>
                  </a:lnTo>
                  <a:lnTo>
                    <a:pt x="180" y="10"/>
                  </a:lnTo>
                  <a:lnTo>
                    <a:pt x="192" y="10"/>
                  </a:lnTo>
                  <a:lnTo>
                    <a:pt x="192" y="10"/>
                  </a:lnTo>
                  <a:lnTo>
                    <a:pt x="200" y="12"/>
                  </a:lnTo>
                  <a:lnTo>
                    <a:pt x="200" y="12"/>
                  </a:lnTo>
                  <a:lnTo>
                    <a:pt x="222" y="12"/>
                  </a:lnTo>
                  <a:lnTo>
                    <a:pt x="244" y="10"/>
                  </a:lnTo>
                  <a:lnTo>
                    <a:pt x="244" y="10"/>
                  </a:lnTo>
                  <a:lnTo>
                    <a:pt x="280" y="10"/>
                  </a:lnTo>
                  <a:lnTo>
                    <a:pt x="280" y="10"/>
                  </a:lnTo>
                  <a:lnTo>
                    <a:pt x="294" y="10"/>
                  </a:lnTo>
                  <a:lnTo>
                    <a:pt x="310" y="12"/>
                  </a:lnTo>
                  <a:lnTo>
                    <a:pt x="310" y="12"/>
                  </a:lnTo>
                  <a:lnTo>
                    <a:pt x="326" y="10"/>
                  </a:lnTo>
                  <a:lnTo>
                    <a:pt x="342" y="10"/>
                  </a:lnTo>
                  <a:lnTo>
                    <a:pt x="342" y="10"/>
                  </a:lnTo>
                  <a:lnTo>
                    <a:pt x="352" y="12"/>
                  </a:lnTo>
                  <a:lnTo>
                    <a:pt x="352" y="12"/>
                  </a:lnTo>
                  <a:lnTo>
                    <a:pt x="390" y="12"/>
                  </a:lnTo>
                  <a:lnTo>
                    <a:pt x="430" y="12"/>
                  </a:lnTo>
                  <a:lnTo>
                    <a:pt x="430" y="12"/>
                  </a:lnTo>
                  <a:lnTo>
                    <a:pt x="452" y="12"/>
                  </a:lnTo>
                  <a:lnTo>
                    <a:pt x="472" y="12"/>
                  </a:lnTo>
                  <a:lnTo>
                    <a:pt x="494" y="12"/>
                  </a:lnTo>
                  <a:lnTo>
                    <a:pt x="516" y="14"/>
                  </a:lnTo>
                  <a:lnTo>
                    <a:pt x="516" y="14"/>
                  </a:lnTo>
                  <a:lnTo>
                    <a:pt x="610" y="12"/>
                  </a:lnTo>
                  <a:lnTo>
                    <a:pt x="706" y="14"/>
                  </a:lnTo>
                  <a:lnTo>
                    <a:pt x="706" y="14"/>
                  </a:lnTo>
                  <a:lnTo>
                    <a:pt x="712" y="12"/>
                  </a:lnTo>
                  <a:lnTo>
                    <a:pt x="720" y="12"/>
                  </a:lnTo>
                  <a:lnTo>
                    <a:pt x="720" y="12"/>
                  </a:lnTo>
                  <a:lnTo>
                    <a:pt x="750" y="12"/>
                  </a:lnTo>
                  <a:lnTo>
                    <a:pt x="778" y="14"/>
                  </a:lnTo>
                  <a:lnTo>
                    <a:pt x="778" y="14"/>
                  </a:lnTo>
                  <a:lnTo>
                    <a:pt x="794" y="12"/>
                  </a:lnTo>
                  <a:lnTo>
                    <a:pt x="810" y="12"/>
                  </a:lnTo>
                  <a:lnTo>
                    <a:pt x="826" y="12"/>
                  </a:lnTo>
                  <a:lnTo>
                    <a:pt x="840" y="10"/>
                  </a:lnTo>
                  <a:lnTo>
                    <a:pt x="840" y="10"/>
                  </a:lnTo>
                  <a:lnTo>
                    <a:pt x="850" y="12"/>
                  </a:lnTo>
                  <a:lnTo>
                    <a:pt x="862" y="12"/>
                  </a:lnTo>
                  <a:lnTo>
                    <a:pt x="884" y="12"/>
                  </a:lnTo>
                  <a:lnTo>
                    <a:pt x="884" y="12"/>
                  </a:lnTo>
                  <a:lnTo>
                    <a:pt x="906" y="14"/>
                  </a:lnTo>
                  <a:lnTo>
                    <a:pt x="928" y="14"/>
                  </a:lnTo>
                  <a:lnTo>
                    <a:pt x="928" y="14"/>
                  </a:lnTo>
                  <a:lnTo>
                    <a:pt x="934" y="14"/>
                  </a:lnTo>
                  <a:lnTo>
                    <a:pt x="940" y="12"/>
                  </a:lnTo>
                  <a:lnTo>
                    <a:pt x="940" y="12"/>
                  </a:lnTo>
                  <a:lnTo>
                    <a:pt x="962" y="14"/>
                  </a:lnTo>
                  <a:lnTo>
                    <a:pt x="982" y="14"/>
                  </a:lnTo>
                  <a:lnTo>
                    <a:pt x="1020" y="14"/>
                  </a:lnTo>
                  <a:lnTo>
                    <a:pt x="1020" y="14"/>
                  </a:lnTo>
                  <a:lnTo>
                    <a:pt x="1032" y="14"/>
                  </a:lnTo>
                  <a:lnTo>
                    <a:pt x="1042" y="14"/>
                  </a:lnTo>
                  <a:lnTo>
                    <a:pt x="1052" y="14"/>
                  </a:lnTo>
                  <a:lnTo>
                    <a:pt x="1062" y="16"/>
                  </a:lnTo>
                  <a:lnTo>
                    <a:pt x="1062" y="16"/>
                  </a:lnTo>
                  <a:lnTo>
                    <a:pt x="1096" y="16"/>
                  </a:lnTo>
                  <a:lnTo>
                    <a:pt x="1126" y="16"/>
                  </a:lnTo>
                  <a:lnTo>
                    <a:pt x="1160" y="16"/>
                  </a:lnTo>
                  <a:lnTo>
                    <a:pt x="1194" y="14"/>
                  </a:lnTo>
                  <a:lnTo>
                    <a:pt x="1194" y="14"/>
                  </a:lnTo>
                  <a:lnTo>
                    <a:pt x="1198" y="16"/>
                  </a:lnTo>
                  <a:lnTo>
                    <a:pt x="1202" y="16"/>
                  </a:lnTo>
                  <a:lnTo>
                    <a:pt x="1214" y="16"/>
                  </a:lnTo>
                  <a:lnTo>
                    <a:pt x="1214" y="16"/>
                  </a:lnTo>
                  <a:lnTo>
                    <a:pt x="1252" y="16"/>
                  </a:lnTo>
                  <a:lnTo>
                    <a:pt x="1270" y="16"/>
                  </a:lnTo>
                  <a:lnTo>
                    <a:pt x="1290" y="16"/>
                  </a:lnTo>
                  <a:lnTo>
                    <a:pt x="1290" y="16"/>
                  </a:lnTo>
                  <a:lnTo>
                    <a:pt x="1302" y="14"/>
                  </a:lnTo>
                  <a:lnTo>
                    <a:pt x="1314" y="16"/>
                  </a:lnTo>
                  <a:lnTo>
                    <a:pt x="1338" y="18"/>
                  </a:lnTo>
                  <a:lnTo>
                    <a:pt x="1338" y="18"/>
                  </a:lnTo>
                  <a:lnTo>
                    <a:pt x="1346" y="16"/>
                  </a:lnTo>
                  <a:lnTo>
                    <a:pt x="1346" y="16"/>
                  </a:lnTo>
                  <a:lnTo>
                    <a:pt x="1364" y="16"/>
                  </a:lnTo>
                  <a:lnTo>
                    <a:pt x="1364" y="16"/>
                  </a:lnTo>
                  <a:lnTo>
                    <a:pt x="1380" y="18"/>
                  </a:lnTo>
                  <a:lnTo>
                    <a:pt x="1394" y="18"/>
                  </a:lnTo>
                  <a:lnTo>
                    <a:pt x="1394" y="18"/>
                  </a:lnTo>
                  <a:lnTo>
                    <a:pt x="1404" y="18"/>
                  </a:lnTo>
                  <a:lnTo>
                    <a:pt x="1404" y="18"/>
                  </a:lnTo>
                  <a:lnTo>
                    <a:pt x="1504" y="18"/>
                  </a:lnTo>
                  <a:lnTo>
                    <a:pt x="1504" y="18"/>
                  </a:lnTo>
                  <a:lnTo>
                    <a:pt x="1740" y="18"/>
                  </a:lnTo>
                  <a:lnTo>
                    <a:pt x="1740" y="18"/>
                  </a:lnTo>
                  <a:lnTo>
                    <a:pt x="1760" y="20"/>
                  </a:lnTo>
                  <a:lnTo>
                    <a:pt x="1782" y="20"/>
                  </a:lnTo>
                  <a:lnTo>
                    <a:pt x="1804" y="20"/>
                  </a:lnTo>
                  <a:lnTo>
                    <a:pt x="1826" y="22"/>
                  </a:lnTo>
                  <a:lnTo>
                    <a:pt x="1826" y="22"/>
                  </a:lnTo>
                  <a:lnTo>
                    <a:pt x="1832" y="20"/>
                  </a:lnTo>
                  <a:lnTo>
                    <a:pt x="1838" y="20"/>
                  </a:lnTo>
                  <a:lnTo>
                    <a:pt x="1838" y="20"/>
                  </a:lnTo>
                  <a:lnTo>
                    <a:pt x="1894" y="20"/>
                  </a:lnTo>
                  <a:lnTo>
                    <a:pt x="1952" y="20"/>
                  </a:lnTo>
                  <a:lnTo>
                    <a:pt x="1952" y="20"/>
                  </a:lnTo>
                  <a:lnTo>
                    <a:pt x="2008" y="20"/>
                  </a:lnTo>
                  <a:lnTo>
                    <a:pt x="2064" y="20"/>
                  </a:lnTo>
                  <a:lnTo>
                    <a:pt x="2064" y="20"/>
                  </a:lnTo>
                  <a:lnTo>
                    <a:pt x="2082" y="20"/>
                  </a:lnTo>
                  <a:lnTo>
                    <a:pt x="2102" y="20"/>
                  </a:lnTo>
                  <a:lnTo>
                    <a:pt x="2122" y="20"/>
                  </a:lnTo>
                  <a:lnTo>
                    <a:pt x="2142" y="22"/>
                  </a:lnTo>
                  <a:lnTo>
                    <a:pt x="2142" y="22"/>
                  </a:lnTo>
                  <a:lnTo>
                    <a:pt x="2220" y="20"/>
                  </a:lnTo>
                  <a:lnTo>
                    <a:pt x="2300" y="22"/>
                  </a:lnTo>
                  <a:lnTo>
                    <a:pt x="2300" y="22"/>
                  </a:lnTo>
                  <a:lnTo>
                    <a:pt x="2320" y="20"/>
                  </a:lnTo>
                  <a:lnTo>
                    <a:pt x="2320" y="20"/>
                  </a:lnTo>
                  <a:lnTo>
                    <a:pt x="2328" y="22"/>
                  </a:lnTo>
                  <a:lnTo>
                    <a:pt x="2328" y="22"/>
                  </a:lnTo>
                  <a:lnTo>
                    <a:pt x="2334" y="20"/>
                  </a:lnTo>
                  <a:lnTo>
                    <a:pt x="2340" y="20"/>
                  </a:lnTo>
                  <a:lnTo>
                    <a:pt x="2340" y="20"/>
                  </a:lnTo>
                  <a:lnTo>
                    <a:pt x="2404" y="20"/>
                  </a:lnTo>
                  <a:lnTo>
                    <a:pt x="2438" y="20"/>
                  </a:lnTo>
                  <a:lnTo>
                    <a:pt x="2468" y="24"/>
                  </a:lnTo>
                  <a:lnTo>
                    <a:pt x="2468" y="24"/>
                  </a:lnTo>
                  <a:lnTo>
                    <a:pt x="2476" y="22"/>
                  </a:lnTo>
                  <a:lnTo>
                    <a:pt x="2486" y="22"/>
                  </a:lnTo>
                  <a:lnTo>
                    <a:pt x="2502" y="22"/>
                  </a:lnTo>
                  <a:lnTo>
                    <a:pt x="2502" y="22"/>
                  </a:lnTo>
                  <a:lnTo>
                    <a:pt x="2534" y="22"/>
                  </a:lnTo>
                  <a:lnTo>
                    <a:pt x="2568" y="20"/>
                  </a:lnTo>
                  <a:lnTo>
                    <a:pt x="2568" y="20"/>
                  </a:lnTo>
                  <a:lnTo>
                    <a:pt x="2586" y="22"/>
                  </a:lnTo>
                  <a:lnTo>
                    <a:pt x="2586" y="22"/>
                  </a:lnTo>
                  <a:lnTo>
                    <a:pt x="2624" y="22"/>
                  </a:lnTo>
                  <a:lnTo>
                    <a:pt x="2624" y="22"/>
                  </a:lnTo>
                  <a:lnTo>
                    <a:pt x="2642" y="20"/>
                  </a:lnTo>
                  <a:lnTo>
                    <a:pt x="2642" y="20"/>
                  </a:lnTo>
                  <a:lnTo>
                    <a:pt x="2706" y="22"/>
                  </a:lnTo>
                  <a:lnTo>
                    <a:pt x="2764" y="22"/>
                  </a:lnTo>
                  <a:lnTo>
                    <a:pt x="2764" y="22"/>
                  </a:lnTo>
                  <a:lnTo>
                    <a:pt x="2840" y="22"/>
                  </a:lnTo>
                  <a:lnTo>
                    <a:pt x="2840" y="22"/>
                  </a:lnTo>
                  <a:lnTo>
                    <a:pt x="2888" y="24"/>
                  </a:lnTo>
                  <a:lnTo>
                    <a:pt x="2910" y="24"/>
                  </a:lnTo>
                  <a:lnTo>
                    <a:pt x="2932" y="22"/>
                  </a:lnTo>
                  <a:lnTo>
                    <a:pt x="2932" y="22"/>
                  </a:lnTo>
                  <a:lnTo>
                    <a:pt x="2946" y="24"/>
                  </a:lnTo>
                  <a:lnTo>
                    <a:pt x="2960" y="24"/>
                  </a:lnTo>
                  <a:lnTo>
                    <a:pt x="2984" y="24"/>
                  </a:lnTo>
                  <a:lnTo>
                    <a:pt x="2984" y="24"/>
                  </a:lnTo>
                  <a:lnTo>
                    <a:pt x="3024" y="24"/>
                  </a:lnTo>
                  <a:lnTo>
                    <a:pt x="3024" y="24"/>
                  </a:lnTo>
                  <a:lnTo>
                    <a:pt x="3088" y="24"/>
                  </a:lnTo>
                  <a:lnTo>
                    <a:pt x="3088" y="24"/>
                  </a:lnTo>
                  <a:lnTo>
                    <a:pt x="3132" y="24"/>
                  </a:lnTo>
                  <a:lnTo>
                    <a:pt x="3132" y="24"/>
                  </a:lnTo>
                  <a:lnTo>
                    <a:pt x="3156" y="24"/>
                  </a:lnTo>
                  <a:lnTo>
                    <a:pt x="3178" y="24"/>
                  </a:lnTo>
                  <a:lnTo>
                    <a:pt x="3178" y="24"/>
                  </a:lnTo>
                  <a:lnTo>
                    <a:pt x="3190" y="24"/>
                  </a:lnTo>
                  <a:lnTo>
                    <a:pt x="3202" y="26"/>
                  </a:lnTo>
                  <a:lnTo>
                    <a:pt x="3202" y="26"/>
                  </a:lnTo>
                  <a:lnTo>
                    <a:pt x="3208" y="24"/>
                  </a:lnTo>
                  <a:lnTo>
                    <a:pt x="3208" y="24"/>
                  </a:lnTo>
                  <a:lnTo>
                    <a:pt x="3214" y="24"/>
                  </a:lnTo>
                  <a:lnTo>
                    <a:pt x="3222" y="26"/>
                  </a:lnTo>
                  <a:lnTo>
                    <a:pt x="3222" y="26"/>
                  </a:lnTo>
                  <a:lnTo>
                    <a:pt x="3246" y="26"/>
                  </a:lnTo>
                  <a:lnTo>
                    <a:pt x="3268" y="24"/>
                  </a:lnTo>
                  <a:lnTo>
                    <a:pt x="3268" y="24"/>
                  </a:lnTo>
                  <a:lnTo>
                    <a:pt x="3278" y="26"/>
                  </a:lnTo>
                  <a:lnTo>
                    <a:pt x="3278" y="26"/>
                  </a:lnTo>
                  <a:lnTo>
                    <a:pt x="3334" y="26"/>
                  </a:lnTo>
                  <a:lnTo>
                    <a:pt x="3390" y="26"/>
                  </a:lnTo>
                  <a:lnTo>
                    <a:pt x="3390" y="26"/>
                  </a:lnTo>
                  <a:lnTo>
                    <a:pt x="3404" y="26"/>
                  </a:lnTo>
                  <a:lnTo>
                    <a:pt x="3418" y="24"/>
                  </a:lnTo>
                  <a:lnTo>
                    <a:pt x="3418" y="24"/>
                  </a:lnTo>
                  <a:lnTo>
                    <a:pt x="3446" y="24"/>
                  </a:lnTo>
                  <a:lnTo>
                    <a:pt x="3470" y="26"/>
                  </a:lnTo>
                  <a:lnTo>
                    <a:pt x="3470" y="26"/>
                  </a:lnTo>
                  <a:lnTo>
                    <a:pt x="3496" y="26"/>
                  </a:lnTo>
                  <a:lnTo>
                    <a:pt x="3496" y="26"/>
                  </a:lnTo>
                  <a:lnTo>
                    <a:pt x="3532" y="24"/>
                  </a:lnTo>
                  <a:lnTo>
                    <a:pt x="3532" y="24"/>
                  </a:lnTo>
                  <a:lnTo>
                    <a:pt x="3544" y="24"/>
                  </a:lnTo>
                  <a:lnTo>
                    <a:pt x="3556" y="26"/>
                  </a:lnTo>
                  <a:lnTo>
                    <a:pt x="3556" y="26"/>
                  </a:lnTo>
                  <a:lnTo>
                    <a:pt x="3578" y="26"/>
                  </a:lnTo>
                  <a:lnTo>
                    <a:pt x="3598" y="26"/>
                  </a:lnTo>
                  <a:lnTo>
                    <a:pt x="3598" y="26"/>
                  </a:lnTo>
                  <a:lnTo>
                    <a:pt x="3622" y="26"/>
                  </a:lnTo>
                  <a:lnTo>
                    <a:pt x="3622" y="26"/>
                  </a:lnTo>
                  <a:lnTo>
                    <a:pt x="3634" y="26"/>
                  </a:lnTo>
                  <a:lnTo>
                    <a:pt x="3646" y="26"/>
                  </a:lnTo>
                  <a:lnTo>
                    <a:pt x="3646" y="26"/>
                  </a:lnTo>
                  <a:lnTo>
                    <a:pt x="3658" y="26"/>
                  </a:lnTo>
                  <a:lnTo>
                    <a:pt x="3670" y="26"/>
                  </a:lnTo>
                  <a:lnTo>
                    <a:pt x="3670" y="26"/>
                  </a:lnTo>
                  <a:lnTo>
                    <a:pt x="3706" y="26"/>
                  </a:lnTo>
                  <a:lnTo>
                    <a:pt x="3742" y="26"/>
                  </a:lnTo>
                  <a:lnTo>
                    <a:pt x="3742" y="26"/>
                  </a:lnTo>
                  <a:lnTo>
                    <a:pt x="3788" y="26"/>
                  </a:lnTo>
                  <a:lnTo>
                    <a:pt x="3788" y="26"/>
                  </a:lnTo>
                  <a:lnTo>
                    <a:pt x="3810" y="28"/>
                  </a:lnTo>
                  <a:lnTo>
                    <a:pt x="3810" y="28"/>
                  </a:lnTo>
                  <a:lnTo>
                    <a:pt x="3816" y="26"/>
                  </a:lnTo>
                  <a:lnTo>
                    <a:pt x="3816" y="26"/>
                  </a:lnTo>
                  <a:lnTo>
                    <a:pt x="3820" y="26"/>
                  </a:lnTo>
                  <a:lnTo>
                    <a:pt x="3824" y="28"/>
                  </a:lnTo>
                  <a:lnTo>
                    <a:pt x="3824" y="28"/>
                  </a:lnTo>
                  <a:lnTo>
                    <a:pt x="3832" y="26"/>
                  </a:lnTo>
                  <a:lnTo>
                    <a:pt x="3832" y="26"/>
                  </a:lnTo>
                  <a:lnTo>
                    <a:pt x="3846" y="24"/>
                  </a:lnTo>
                  <a:lnTo>
                    <a:pt x="3846" y="24"/>
                  </a:lnTo>
                  <a:lnTo>
                    <a:pt x="3850" y="24"/>
                  </a:lnTo>
                  <a:lnTo>
                    <a:pt x="3850" y="24"/>
                  </a:lnTo>
                  <a:lnTo>
                    <a:pt x="3856" y="26"/>
                  </a:lnTo>
                  <a:lnTo>
                    <a:pt x="3864" y="26"/>
                  </a:lnTo>
                  <a:lnTo>
                    <a:pt x="3878" y="24"/>
                  </a:lnTo>
                  <a:lnTo>
                    <a:pt x="3878" y="24"/>
                  </a:lnTo>
                  <a:lnTo>
                    <a:pt x="3890" y="24"/>
                  </a:lnTo>
                  <a:lnTo>
                    <a:pt x="3890" y="24"/>
                  </a:lnTo>
                  <a:lnTo>
                    <a:pt x="3900" y="24"/>
                  </a:lnTo>
                  <a:lnTo>
                    <a:pt x="3906" y="22"/>
                  </a:lnTo>
                  <a:lnTo>
                    <a:pt x="3910" y="20"/>
                  </a:lnTo>
                  <a:lnTo>
                    <a:pt x="3910" y="20"/>
                  </a:lnTo>
                  <a:lnTo>
                    <a:pt x="3914" y="20"/>
                  </a:lnTo>
                  <a:lnTo>
                    <a:pt x="3916" y="18"/>
                  </a:lnTo>
                  <a:lnTo>
                    <a:pt x="3916" y="18"/>
                  </a:lnTo>
                  <a:lnTo>
                    <a:pt x="3916" y="18"/>
                  </a:lnTo>
                  <a:lnTo>
                    <a:pt x="3916" y="18"/>
                  </a:lnTo>
                  <a:lnTo>
                    <a:pt x="3916" y="16"/>
                  </a:lnTo>
                  <a:lnTo>
                    <a:pt x="3916" y="14"/>
                  </a:lnTo>
                  <a:lnTo>
                    <a:pt x="3916" y="14"/>
                  </a:lnTo>
                  <a:lnTo>
                    <a:pt x="3868" y="14"/>
                  </a:lnTo>
                  <a:lnTo>
                    <a:pt x="3844" y="14"/>
                  </a:lnTo>
                  <a:lnTo>
                    <a:pt x="3820" y="12"/>
                  </a:lnTo>
                  <a:lnTo>
                    <a:pt x="3820" y="12"/>
                  </a:lnTo>
                  <a:close/>
                  <a:moveTo>
                    <a:pt x="744" y="10"/>
                  </a:moveTo>
                  <a:lnTo>
                    <a:pt x="744" y="10"/>
                  </a:lnTo>
                  <a:lnTo>
                    <a:pt x="744" y="8"/>
                  </a:lnTo>
                  <a:lnTo>
                    <a:pt x="744" y="8"/>
                  </a:lnTo>
                  <a:lnTo>
                    <a:pt x="744" y="8"/>
                  </a:lnTo>
                  <a:lnTo>
                    <a:pt x="746" y="8"/>
                  </a:lnTo>
                  <a:lnTo>
                    <a:pt x="744" y="10"/>
                  </a:lnTo>
                  <a:lnTo>
                    <a:pt x="744" y="10"/>
                  </a:lnTo>
                  <a:close/>
                  <a:moveTo>
                    <a:pt x="2874" y="18"/>
                  </a:moveTo>
                  <a:lnTo>
                    <a:pt x="2874" y="18"/>
                  </a:lnTo>
                  <a:lnTo>
                    <a:pt x="2874" y="16"/>
                  </a:lnTo>
                  <a:lnTo>
                    <a:pt x="2874" y="16"/>
                  </a:lnTo>
                  <a:lnTo>
                    <a:pt x="2876" y="18"/>
                  </a:lnTo>
                  <a:lnTo>
                    <a:pt x="2876" y="18"/>
                  </a:lnTo>
                  <a:lnTo>
                    <a:pt x="2874" y="18"/>
                  </a:lnTo>
                  <a:lnTo>
                    <a:pt x="2874" y="18"/>
                  </a:lnTo>
                  <a:close/>
                  <a:moveTo>
                    <a:pt x="3160" y="18"/>
                  </a:moveTo>
                  <a:lnTo>
                    <a:pt x="3160" y="18"/>
                  </a:lnTo>
                  <a:lnTo>
                    <a:pt x="3160" y="16"/>
                  </a:lnTo>
                  <a:lnTo>
                    <a:pt x="3160" y="16"/>
                  </a:lnTo>
                  <a:lnTo>
                    <a:pt x="3162" y="16"/>
                  </a:lnTo>
                  <a:lnTo>
                    <a:pt x="3162" y="16"/>
                  </a:lnTo>
                  <a:lnTo>
                    <a:pt x="3162" y="16"/>
                  </a:lnTo>
                  <a:lnTo>
                    <a:pt x="3160" y="18"/>
                  </a:lnTo>
                  <a:lnTo>
                    <a:pt x="31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a typeface="+mn-ea"/>
                <a:cs typeface="+mn-cs"/>
              </a:endParaRPr>
            </a:p>
          </p:txBody>
        </p:sp>
      </p:grpSp>
    </p:spTree>
    <p:extLst>
      <p:ext uri="{BB962C8B-B14F-4D97-AF65-F5344CB8AC3E}">
        <p14:creationId xmlns:p14="http://schemas.microsoft.com/office/powerpoint/2010/main" val="3441332287"/>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a:p>
        </p:txBody>
      </p:sp>
      <p:sp>
        <p:nvSpPr>
          <p:cNvPr id="3" name="Content Placeholder 2"/>
          <p:cNvSpPr>
            <a:spLocks noGrp="1"/>
          </p:cNvSpPr>
          <p:nvPr>
            <p:ph idx="1"/>
          </p:nvPr>
        </p:nvSpPr>
        <p:spPr>
          <a:xfrm>
            <a:off x="1169988" y="1281112"/>
            <a:ext cx="7603490" cy="5043488"/>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077938D5-676B-4424-8B52-343AF2A1253B}" type="slidenum">
              <a:rPr lang="en-US">
                <a:solidFill>
                  <a:srgbClr val="000000"/>
                </a:solidFill>
              </a:rPr>
              <a:pPr>
                <a:defRPr/>
              </a:pPr>
              <a:t>‹#›</a:t>
            </a:fld>
            <a:endParaRPr lang="en-US">
              <a:solidFill>
                <a:srgbClr val="000000"/>
              </a:solidFill>
            </a:endParaRPr>
          </a:p>
        </p:txBody>
      </p:sp>
      <p:sp>
        <p:nvSpPr>
          <p:cNvPr id="5" name="Rectangle 71"/>
          <p:cNvSpPr>
            <a:spLocks noGrp="1" noChangeArrowheads="1"/>
          </p:cNvSpPr>
          <p:nvPr>
            <p:ph type="ftr" sz="quarter" idx="11"/>
          </p:nvPr>
        </p:nvSpPr>
        <p:spPr>
          <a:ln/>
        </p:spPr>
        <p:txBody>
          <a:bodyPr/>
          <a:lstStyle>
            <a:lvl1pPr>
              <a:defRPr/>
            </a:lvl1pPr>
          </a:lstStyle>
          <a:p>
            <a:pPr>
              <a:defRPr/>
            </a:pPr>
            <a:r>
              <a:rPr lang="en-US" smtClean="0">
                <a:solidFill>
                  <a:srgbClr val="000000"/>
                </a:solidFill>
              </a:rPr>
              <a:t>NetApp Confidential - Limited Use</a:t>
            </a:r>
            <a:endParaRPr lang="en-US" dirty="0">
              <a:solidFill>
                <a:srgbClr val="000000"/>
              </a:solidFill>
            </a:endParaRPr>
          </a:p>
        </p:txBody>
      </p:sp>
      <p:grpSp>
        <p:nvGrpSpPr>
          <p:cNvPr id="9" name="Group 8"/>
          <p:cNvGrpSpPr/>
          <p:nvPr userDrawn="1"/>
        </p:nvGrpSpPr>
        <p:grpSpPr bwMode="gray">
          <a:xfrm>
            <a:off x="347662" y="6445714"/>
            <a:ext cx="8449056" cy="107486"/>
            <a:chOff x="347662" y="6160730"/>
            <a:chExt cx="8449056" cy="107486"/>
          </a:xfrm>
        </p:grpSpPr>
        <p:sp>
          <p:nvSpPr>
            <p:cNvPr id="10" name="Freeform 5"/>
            <p:cNvSpPr>
              <a:spLocks/>
            </p:cNvSpPr>
            <p:nvPr userDrawn="1"/>
          </p:nvSpPr>
          <p:spPr bwMode="gray">
            <a:xfrm>
              <a:off x="347662" y="6160730"/>
              <a:ext cx="8449056" cy="107486"/>
            </a:xfrm>
            <a:custGeom>
              <a:avLst/>
              <a:gdLst>
                <a:gd name="T0" fmla="*/ 116 w 3930"/>
                <a:gd name="T1" fmla="*/ 4 h 50"/>
                <a:gd name="T2" fmla="*/ 258 w 3930"/>
                <a:gd name="T3" fmla="*/ 2 h 50"/>
                <a:gd name="T4" fmla="*/ 376 w 3930"/>
                <a:gd name="T5" fmla="*/ 2 h 50"/>
                <a:gd name="T6" fmla="*/ 494 w 3930"/>
                <a:gd name="T7" fmla="*/ 6 h 50"/>
                <a:gd name="T8" fmla="*/ 628 w 3930"/>
                <a:gd name="T9" fmla="*/ 8 h 50"/>
                <a:gd name="T10" fmla="*/ 774 w 3930"/>
                <a:gd name="T11" fmla="*/ 6 h 50"/>
                <a:gd name="T12" fmla="*/ 894 w 3930"/>
                <a:gd name="T13" fmla="*/ 4 h 50"/>
                <a:gd name="T14" fmla="*/ 1038 w 3930"/>
                <a:gd name="T15" fmla="*/ 4 h 50"/>
                <a:gd name="T16" fmla="*/ 1196 w 3930"/>
                <a:gd name="T17" fmla="*/ 2 h 50"/>
                <a:gd name="T18" fmla="*/ 1326 w 3930"/>
                <a:gd name="T19" fmla="*/ 4 h 50"/>
                <a:gd name="T20" fmla="*/ 1428 w 3930"/>
                <a:gd name="T21" fmla="*/ 4 h 50"/>
                <a:gd name="T22" fmla="*/ 1568 w 3930"/>
                <a:gd name="T23" fmla="*/ 6 h 50"/>
                <a:gd name="T24" fmla="*/ 1710 w 3930"/>
                <a:gd name="T25" fmla="*/ 6 h 50"/>
                <a:gd name="T26" fmla="*/ 1826 w 3930"/>
                <a:gd name="T27" fmla="*/ 8 h 50"/>
                <a:gd name="T28" fmla="*/ 1950 w 3930"/>
                <a:gd name="T29" fmla="*/ 4 h 50"/>
                <a:gd name="T30" fmla="*/ 2106 w 3930"/>
                <a:gd name="T31" fmla="*/ 4 h 50"/>
                <a:gd name="T32" fmla="*/ 2234 w 3930"/>
                <a:gd name="T33" fmla="*/ 2 h 50"/>
                <a:gd name="T34" fmla="*/ 2354 w 3930"/>
                <a:gd name="T35" fmla="*/ 2 h 50"/>
                <a:gd name="T36" fmla="*/ 2498 w 3930"/>
                <a:gd name="T37" fmla="*/ 6 h 50"/>
                <a:gd name="T38" fmla="*/ 2580 w 3930"/>
                <a:gd name="T39" fmla="*/ 4 h 50"/>
                <a:gd name="T40" fmla="*/ 2684 w 3930"/>
                <a:gd name="T41" fmla="*/ 4 h 50"/>
                <a:gd name="T42" fmla="*/ 2830 w 3930"/>
                <a:gd name="T43" fmla="*/ 4 h 50"/>
                <a:gd name="T44" fmla="*/ 2932 w 3930"/>
                <a:gd name="T45" fmla="*/ 6 h 50"/>
                <a:gd name="T46" fmla="*/ 3058 w 3930"/>
                <a:gd name="T47" fmla="*/ 6 h 50"/>
                <a:gd name="T48" fmla="*/ 3176 w 3930"/>
                <a:gd name="T49" fmla="*/ 10 h 50"/>
                <a:gd name="T50" fmla="*/ 3262 w 3930"/>
                <a:gd name="T51" fmla="*/ 14 h 50"/>
                <a:gd name="T52" fmla="*/ 3340 w 3930"/>
                <a:gd name="T53" fmla="*/ 12 h 50"/>
                <a:gd name="T54" fmla="*/ 3456 w 3930"/>
                <a:gd name="T55" fmla="*/ 18 h 50"/>
                <a:gd name="T56" fmla="*/ 3592 w 3930"/>
                <a:gd name="T57" fmla="*/ 16 h 50"/>
                <a:gd name="T58" fmla="*/ 3648 w 3930"/>
                <a:gd name="T59" fmla="*/ 16 h 50"/>
                <a:gd name="T60" fmla="*/ 3784 w 3930"/>
                <a:gd name="T61" fmla="*/ 20 h 50"/>
                <a:gd name="T62" fmla="*/ 3846 w 3930"/>
                <a:gd name="T63" fmla="*/ 24 h 50"/>
                <a:gd name="T64" fmla="*/ 3874 w 3930"/>
                <a:gd name="T65" fmla="*/ 36 h 50"/>
                <a:gd name="T66" fmla="*/ 3782 w 3930"/>
                <a:gd name="T67" fmla="*/ 42 h 50"/>
                <a:gd name="T68" fmla="*/ 3676 w 3930"/>
                <a:gd name="T69" fmla="*/ 46 h 50"/>
                <a:gd name="T70" fmla="*/ 3570 w 3930"/>
                <a:gd name="T71" fmla="*/ 48 h 50"/>
                <a:gd name="T72" fmla="*/ 3518 w 3930"/>
                <a:gd name="T73" fmla="*/ 48 h 50"/>
                <a:gd name="T74" fmla="*/ 3396 w 3930"/>
                <a:gd name="T75" fmla="*/ 48 h 50"/>
                <a:gd name="T76" fmla="*/ 3304 w 3930"/>
                <a:gd name="T77" fmla="*/ 48 h 50"/>
                <a:gd name="T78" fmla="*/ 3152 w 3930"/>
                <a:gd name="T79" fmla="*/ 40 h 50"/>
                <a:gd name="T80" fmla="*/ 3042 w 3930"/>
                <a:gd name="T81" fmla="*/ 42 h 50"/>
                <a:gd name="T82" fmla="*/ 2898 w 3930"/>
                <a:gd name="T83" fmla="*/ 36 h 50"/>
                <a:gd name="T84" fmla="*/ 2814 w 3930"/>
                <a:gd name="T85" fmla="*/ 38 h 50"/>
                <a:gd name="T86" fmla="*/ 2692 w 3930"/>
                <a:gd name="T87" fmla="*/ 36 h 50"/>
                <a:gd name="T88" fmla="*/ 2588 w 3930"/>
                <a:gd name="T89" fmla="*/ 34 h 50"/>
                <a:gd name="T90" fmla="*/ 2466 w 3930"/>
                <a:gd name="T91" fmla="*/ 38 h 50"/>
                <a:gd name="T92" fmla="*/ 2356 w 3930"/>
                <a:gd name="T93" fmla="*/ 36 h 50"/>
                <a:gd name="T94" fmla="*/ 2212 w 3930"/>
                <a:gd name="T95" fmla="*/ 40 h 50"/>
                <a:gd name="T96" fmla="*/ 2040 w 3930"/>
                <a:gd name="T97" fmla="*/ 40 h 50"/>
                <a:gd name="T98" fmla="*/ 1922 w 3930"/>
                <a:gd name="T99" fmla="*/ 40 h 50"/>
                <a:gd name="T100" fmla="*/ 1804 w 3930"/>
                <a:gd name="T101" fmla="*/ 42 h 50"/>
                <a:gd name="T102" fmla="*/ 1642 w 3930"/>
                <a:gd name="T103" fmla="*/ 44 h 50"/>
                <a:gd name="T104" fmla="*/ 1492 w 3930"/>
                <a:gd name="T105" fmla="*/ 46 h 50"/>
                <a:gd name="T106" fmla="*/ 1354 w 3930"/>
                <a:gd name="T107" fmla="*/ 44 h 50"/>
                <a:gd name="T108" fmla="*/ 1180 w 3930"/>
                <a:gd name="T109" fmla="*/ 44 h 50"/>
                <a:gd name="T110" fmla="*/ 1052 w 3930"/>
                <a:gd name="T111" fmla="*/ 46 h 50"/>
                <a:gd name="T112" fmla="*/ 936 w 3930"/>
                <a:gd name="T113" fmla="*/ 44 h 50"/>
                <a:gd name="T114" fmla="*/ 790 w 3930"/>
                <a:gd name="T115" fmla="*/ 40 h 50"/>
                <a:gd name="T116" fmla="*/ 636 w 3930"/>
                <a:gd name="T117" fmla="*/ 42 h 50"/>
                <a:gd name="T118" fmla="*/ 494 w 3930"/>
                <a:gd name="T119" fmla="*/ 46 h 50"/>
                <a:gd name="T120" fmla="*/ 362 w 3930"/>
                <a:gd name="T121" fmla="*/ 42 h 50"/>
                <a:gd name="T122" fmla="*/ 222 w 3930"/>
                <a:gd name="T123" fmla="*/ 40 h 50"/>
                <a:gd name="T124" fmla="*/ 70 w 3930"/>
                <a:gd name="T1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0" h="50">
                  <a:moveTo>
                    <a:pt x="2" y="14"/>
                  </a:moveTo>
                  <a:lnTo>
                    <a:pt x="2" y="14"/>
                  </a:lnTo>
                  <a:lnTo>
                    <a:pt x="0" y="14"/>
                  </a:lnTo>
                  <a:lnTo>
                    <a:pt x="0" y="14"/>
                  </a:lnTo>
                  <a:lnTo>
                    <a:pt x="2" y="10"/>
                  </a:lnTo>
                  <a:lnTo>
                    <a:pt x="2" y="10"/>
                  </a:lnTo>
                  <a:lnTo>
                    <a:pt x="2" y="8"/>
                  </a:lnTo>
                  <a:lnTo>
                    <a:pt x="2" y="8"/>
                  </a:lnTo>
                  <a:lnTo>
                    <a:pt x="4" y="8"/>
                  </a:lnTo>
                  <a:lnTo>
                    <a:pt x="4" y="8"/>
                  </a:lnTo>
                  <a:lnTo>
                    <a:pt x="4" y="6"/>
                  </a:lnTo>
                  <a:lnTo>
                    <a:pt x="4" y="6"/>
                  </a:lnTo>
                  <a:lnTo>
                    <a:pt x="8" y="4"/>
                  </a:lnTo>
                  <a:lnTo>
                    <a:pt x="8" y="4"/>
                  </a:lnTo>
                  <a:lnTo>
                    <a:pt x="8" y="4"/>
                  </a:lnTo>
                  <a:lnTo>
                    <a:pt x="8" y="4"/>
                  </a:lnTo>
                  <a:lnTo>
                    <a:pt x="10" y="2"/>
                  </a:lnTo>
                  <a:lnTo>
                    <a:pt x="10" y="2"/>
                  </a:lnTo>
                  <a:lnTo>
                    <a:pt x="14" y="2"/>
                  </a:lnTo>
                  <a:lnTo>
                    <a:pt x="14" y="2"/>
                  </a:lnTo>
                  <a:lnTo>
                    <a:pt x="16" y="2"/>
                  </a:lnTo>
                  <a:lnTo>
                    <a:pt x="16" y="2"/>
                  </a:lnTo>
                  <a:lnTo>
                    <a:pt x="18" y="2"/>
                  </a:lnTo>
                  <a:lnTo>
                    <a:pt x="18" y="2"/>
                  </a:lnTo>
                  <a:lnTo>
                    <a:pt x="20" y="0"/>
                  </a:lnTo>
                  <a:lnTo>
                    <a:pt x="20" y="0"/>
                  </a:lnTo>
                  <a:lnTo>
                    <a:pt x="26" y="2"/>
                  </a:lnTo>
                  <a:lnTo>
                    <a:pt x="26" y="2"/>
                  </a:lnTo>
                  <a:lnTo>
                    <a:pt x="28" y="2"/>
                  </a:lnTo>
                  <a:lnTo>
                    <a:pt x="28" y="2"/>
                  </a:lnTo>
                  <a:lnTo>
                    <a:pt x="30" y="2"/>
                  </a:lnTo>
                  <a:lnTo>
                    <a:pt x="30" y="2"/>
                  </a:lnTo>
                  <a:lnTo>
                    <a:pt x="32" y="2"/>
                  </a:lnTo>
                  <a:lnTo>
                    <a:pt x="32" y="2"/>
                  </a:lnTo>
                  <a:lnTo>
                    <a:pt x="34" y="2"/>
                  </a:lnTo>
                  <a:lnTo>
                    <a:pt x="34" y="2"/>
                  </a:lnTo>
                  <a:lnTo>
                    <a:pt x="36" y="2"/>
                  </a:lnTo>
                  <a:lnTo>
                    <a:pt x="36" y="2"/>
                  </a:lnTo>
                  <a:lnTo>
                    <a:pt x="38" y="2"/>
                  </a:lnTo>
                  <a:lnTo>
                    <a:pt x="38" y="2"/>
                  </a:lnTo>
                  <a:lnTo>
                    <a:pt x="40" y="2"/>
                  </a:lnTo>
                  <a:lnTo>
                    <a:pt x="40" y="2"/>
                  </a:lnTo>
                  <a:lnTo>
                    <a:pt x="46" y="2"/>
                  </a:lnTo>
                  <a:lnTo>
                    <a:pt x="46" y="2"/>
                  </a:lnTo>
                  <a:lnTo>
                    <a:pt x="48" y="2"/>
                  </a:lnTo>
                  <a:lnTo>
                    <a:pt x="48" y="2"/>
                  </a:lnTo>
                  <a:lnTo>
                    <a:pt x="50" y="2"/>
                  </a:lnTo>
                  <a:lnTo>
                    <a:pt x="50" y="2"/>
                  </a:lnTo>
                  <a:lnTo>
                    <a:pt x="60" y="0"/>
                  </a:lnTo>
                  <a:lnTo>
                    <a:pt x="60" y="0"/>
                  </a:lnTo>
                  <a:lnTo>
                    <a:pt x="62" y="0"/>
                  </a:lnTo>
                  <a:lnTo>
                    <a:pt x="62" y="0"/>
                  </a:lnTo>
                  <a:lnTo>
                    <a:pt x="66" y="0"/>
                  </a:lnTo>
                  <a:lnTo>
                    <a:pt x="66" y="0"/>
                  </a:lnTo>
                  <a:lnTo>
                    <a:pt x="70" y="2"/>
                  </a:lnTo>
                  <a:lnTo>
                    <a:pt x="70" y="2"/>
                  </a:lnTo>
                  <a:lnTo>
                    <a:pt x="72" y="2"/>
                  </a:lnTo>
                  <a:lnTo>
                    <a:pt x="76" y="2"/>
                  </a:lnTo>
                  <a:lnTo>
                    <a:pt x="76" y="2"/>
                  </a:lnTo>
                  <a:lnTo>
                    <a:pt x="80" y="4"/>
                  </a:lnTo>
                  <a:lnTo>
                    <a:pt x="80" y="4"/>
                  </a:lnTo>
                  <a:lnTo>
                    <a:pt x="82" y="2"/>
                  </a:lnTo>
                  <a:lnTo>
                    <a:pt x="84" y="2"/>
                  </a:lnTo>
                  <a:lnTo>
                    <a:pt x="84" y="2"/>
                  </a:lnTo>
                  <a:lnTo>
                    <a:pt x="86" y="2"/>
                  </a:lnTo>
                  <a:lnTo>
                    <a:pt x="86" y="2"/>
                  </a:lnTo>
                  <a:lnTo>
                    <a:pt x="90" y="4"/>
                  </a:lnTo>
                  <a:lnTo>
                    <a:pt x="90" y="4"/>
                  </a:lnTo>
                  <a:lnTo>
                    <a:pt x="92" y="4"/>
                  </a:lnTo>
                  <a:lnTo>
                    <a:pt x="92" y="4"/>
                  </a:lnTo>
                  <a:lnTo>
                    <a:pt x="94" y="4"/>
                  </a:lnTo>
                  <a:lnTo>
                    <a:pt x="94" y="4"/>
                  </a:lnTo>
                  <a:lnTo>
                    <a:pt x="98" y="2"/>
                  </a:lnTo>
                  <a:lnTo>
                    <a:pt x="98" y="2"/>
                  </a:lnTo>
                  <a:lnTo>
                    <a:pt x="102" y="4"/>
                  </a:lnTo>
                  <a:lnTo>
                    <a:pt x="106" y="4"/>
                  </a:lnTo>
                  <a:lnTo>
                    <a:pt x="106" y="4"/>
                  </a:lnTo>
                  <a:lnTo>
                    <a:pt x="108" y="4"/>
                  </a:lnTo>
                  <a:lnTo>
                    <a:pt x="108" y="4"/>
                  </a:lnTo>
                  <a:lnTo>
                    <a:pt x="110" y="4"/>
                  </a:lnTo>
                  <a:lnTo>
                    <a:pt x="112" y="6"/>
                  </a:lnTo>
                  <a:lnTo>
                    <a:pt x="112" y="6"/>
                  </a:lnTo>
                  <a:lnTo>
                    <a:pt x="116" y="4"/>
                  </a:lnTo>
                  <a:lnTo>
                    <a:pt x="116" y="4"/>
                  </a:lnTo>
                  <a:lnTo>
                    <a:pt x="120" y="4"/>
                  </a:lnTo>
                  <a:lnTo>
                    <a:pt x="120" y="4"/>
                  </a:lnTo>
                  <a:lnTo>
                    <a:pt x="124" y="4"/>
                  </a:lnTo>
                  <a:lnTo>
                    <a:pt x="124" y="4"/>
                  </a:lnTo>
                  <a:lnTo>
                    <a:pt x="128" y="4"/>
                  </a:lnTo>
                  <a:lnTo>
                    <a:pt x="134" y="4"/>
                  </a:lnTo>
                  <a:lnTo>
                    <a:pt x="134" y="4"/>
                  </a:lnTo>
                  <a:lnTo>
                    <a:pt x="136" y="4"/>
                  </a:lnTo>
                  <a:lnTo>
                    <a:pt x="136" y="4"/>
                  </a:lnTo>
                  <a:lnTo>
                    <a:pt x="138" y="2"/>
                  </a:lnTo>
                  <a:lnTo>
                    <a:pt x="138" y="2"/>
                  </a:lnTo>
                  <a:lnTo>
                    <a:pt x="142" y="4"/>
                  </a:lnTo>
                  <a:lnTo>
                    <a:pt x="142" y="4"/>
                  </a:lnTo>
                  <a:lnTo>
                    <a:pt x="146" y="2"/>
                  </a:lnTo>
                  <a:lnTo>
                    <a:pt x="146" y="2"/>
                  </a:lnTo>
                  <a:lnTo>
                    <a:pt x="148" y="2"/>
                  </a:lnTo>
                  <a:lnTo>
                    <a:pt x="148" y="2"/>
                  </a:lnTo>
                  <a:lnTo>
                    <a:pt x="150" y="2"/>
                  </a:lnTo>
                  <a:lnTo>
                    <a:pt x="150" y="2"/>
                  </a:lnTo>
                  <a:lnTo>
                    <a:pt x="156" y="4"/>
                  </a:lnTo>
                  <a:lnTo>
                    <a:pt x="156" y="4"/>
                  </a:lnTo>
                  <a:lnTo>
                    <a:pt x="158" y="2"/>
                  </a:lnTo>
                  <a:lnTo>
                    <a:pt x="158" y="2"/>
                  </a:lnTo>
                  <a:lnTo>
                    <a:pt x="164" y="2"/>
                  </a:lnTo>
                  <a:lnTo>
                    <a:pt x="164" y="2"/>
                  </a:lnTo>
                  <a:lnTo>
                    <a:pt x="168" y="2"/>
                  </a:lnTo>
                  <a:lnTo>
                    <a:pt x="174" y="4"/>
                  </a:lnTo>
                  <a:lnTo>
                    <a:pt x="174" y="4"/>
                  </a:lnTo>
                  <a:lnTo>
                    <a:pt x="178" y="2"/>
                  </a:lnTo>
                  <a:lnTo>
                    <a:pt x="178" y="2"/>
                  </a:lnTo>
                  <a:lnTo>
                    <a:pt x="180" y="4"/>
                  </a:lnTo>
                  <a:lnTo>
                    <a:pt x="180" y="4"/>
                  </a:lnTo>
                  <a:lnTo>
                    <a:pt x="182" y="2"/>
                  </a:lnTo>
                  <a:lnTo>
                    <a:pt x="182" y="2"/>
                  </a:lnTo>
                  <a:lnTo>
                    <a:pt x="186" y="2"/>
                  </a:lnTo>
                  <a:lnTo>
                    <a:pt x="186" y="2"/>
                  </a:lnTo>
                  <a:lnTo>
                    <a:pt x="188" y="4"/>
                  </a:lnTo>
                  <a:lnTo>
                    <a:pt x="188" y="4"/>
                  </a:lnTo>
                  <a:lnTo>
                    <a:pt x="190" y="2"/>
                  </a:lnTo>
                  <a:lnTo>
                    <a:pt x="190" y="2"/>
                  </a:lnTo>
                  <a:lnTo>
                    <a:pt x="192" y="2"/>
                  </a:lnTo>
                  <a:lnTo>
                    <a:pt x="192" y="2"/>
                  </a:lnTo>
                  <a:lnTo>
                    <a:pt x="194" y="2"/>
                  </a:lnTo>
                  <a:lnTo>
                    <a:pt x="194" y="2"/>
                  </a:lnTo>
                  <a:lnTo>
                    <a:pt x="196" y="2"/>
                  </a:lnTo>
                  <a:lnTo>
                    <a:pt x="196" y="2"/>
                  </a:lnTo>
                  <a:lnTo>
                    <a:pt x="200" y="2"/>
                  </a:lnTo>
                  <a:lnTo>
                    <a:pt x="200" y="2"/>
                  </a:lnTo>
                  <a:lnTo>
                    <a:pt x="204" y="4"/>
                  </a:lnTo>
                  <a:lnTo>
                    <a:pt x="204" y="4"/>
                  </a:lnTo>
                  <a:lnTo>
                    <a:pt x="210" y="2"/>
                  </a:lnTo>
                  <a:lnTo>
                    <a:pt x="210" y="2"/>
                  </a:lnTo>
                  <a:lnTo>
                    <a:pt x="212" y="2"/>
                  </a:lnTo>
                  <a:lnTo>
                    <a:pt x="212" y="2"/>
                  </a:lnTo>
                  <a:lnTo>
                    <a:pt x="214" y="2"/>
                  </a:lnTo>
                  <a:lnTo>
                    <a:pt x="214" y="2"/>
                  </a:lnTo>
                  <a:lnTo>
                    <a:pt x="214" y="2"/>
                  </a:lnTo>
                  <a:lnTo>
                    <a:pt x="214" y="2"/>
                  </a:lnTo>
                  <a:lnTo>
                    <a:pt x="214" y="4"/>
                  </a:lnTo>
                  <a:lnTo>
                    <a:pt x="214" y="4"/>
                  </a:lnTo>
                  <a:lnTo>
                    <a:pt x="216" y="4"/>
                  </a:lnTo>
                  <a:lnTo>
                    <a:pt x="216" y="4"/>
                  </a:lnTo>
                  <a:lnTo>
                    <a:pt x="218" y="4"/>
                  </a:lnTo>
                  <a:lnTo>
                    <a:pt x="218" y="4"/>
                  </a:lnTo>
                  <a:lnTo>
                    <a:pt x="224" y="4"/>
                  </a:lnTo>
                  <a:lnTo>
                    <a:pt x="224" y="4"/>
                  </a:lnTo>
                  <a:lnTo>
                    <a:pt x="226" y="0"/>
                  </a:lnTo>
                  <a:lnTo>
                    <a:pt x="226" y="0"/>
                  </a:lnTo>
                  <a:lnTo>
                    <a:pt x="232" y="0"/>
                  </a:lnTo>
                  <a:lnTo>
                    <a:pt x="232" y="0"/>
                  </a:lnTo>
                  <a:lnTo>
                    <a:pt x="234" y="0"/>
                  </a:lnTo>
                  <a:lnTo>
                    <a:pt x="234" y="0"/>
                  </a:lnTo>
                  <a:lnTo>
                    <a:pt x="238" y="2"/>
                  </a:lnTo>
                  <a:lnTo>
                    <a:pt x="238" y="2"/>
                  </a:lnTo>
                  <a:lnTo>
                    <a:pt x="244" y="2"/>
                  </a:lnTo>
                  <a:lnTo>
                    <a:pt x="244" y="2"/>
                  </a:lnTo>
                  <a:lnTo>
                    <a:pt x="248" y="2"/>
                  </a:lnTo>
                  <a:lnTo>
                    <a:pt x="248" y="2"/>
                  </a:lnTo>
                  <a:lnTo>
                    <a:pt x="252" y="2"/>
                  </a:lnTo>
                  <a:lnTo>
                    <a:pt x="252" y="2"/>
                  </a:lnTo>
                  <a:lnTo>
                    <a:pt x="256" y="2"/>
                  </a:lnTo>
                  <a:lnTo>
                    <a:pt x="256" y="2"/>
                  </a:lnTo>
                  <a:lnTo>
                    <a:pt x="258" y="2"/>
                  </a:lnTo>
                  <a:lnTo>
                    <a:pt x="258" y="2"/>
                  </a:lnTo>
                  <a:lnTo>
                    <a:pt x="258" y="2"/>
                  </a:lnTo>
                  <a:lnTo>
                    <a:pt x="258" y="2"/>
                  </a:lnTo>
                  <a:lnTo>
                    <a:pt x="258" y="2"/>
                  </a:lnTo>
                  <a:lnTo>
                    <a:pt x="258" y="2"/>
                  </a:lnTo>
                  <a:lnTo>
                    <a:pt x="260" y="2"/>
                  </a:lnTo>
                  <a:lnTo>
                    <a:pt x="260" y="2"/>
                  </a:lnTo>
                  <a:lnTo>
                    <a:pt x="262" y="2"/>
                  </a:lnTo>
                  <a:lnTo>
                    <a:pt x="262" y="2"/>
                  </a:lnTo>
                  <a:lnTo>
                    <a:pt x="268" y="2"/>
                  </a:lnTo>
                  <a:lnTo>
                    <a:pt x="268" y="2"/>
                  </a:lnTo>
                  <a:lnTo>
                    <a:pt x="268" y="2"/>
                  </a:lnTo>
                  <a:lnTo>
                    <a:pt x="268" y="2"/>
                  </a:lnTo>
                  <a:lnTo>
                    <a:pt x="270" y="2"/>
                  </a:lnTo>
                  <a:lnTo>
                    <a:pt x="270" y="2"/>
                  </a:lnTo>
                  <a:lnTo>
                    <a:pt x="276" y="2"/>
                  </a:lnTo>
                  <a:lnTo>
                    <a:pt x="276" y="2"/>
                  </a:lnTo>
                  <a:lnTo>
                    <a:pt x="276" y="2"/>
                  </a:lnTo>
                  <a:lnTo>
                    <a:pt x="276" y="2"/>
                  </a:lnTo>
                  <a:lnTo>
                    <a:pt x="278" y="2"/>
                  </a:lnTo>
                  <a:lnTo>
                    <a:pt x="278" y="2"/>
                  </a:lnTo>
                  <a:lnTo>
                    <a:pt x="280" y="2"/>
                  </a:lnTo>
                  <a:lnTo>
                    <a:pt x="280" y="2"/>
                  </a:lnTo>
                  <a:lnTo>
                    <a:pt x="280" y="4"/>
                  </a:lnTo>
                  <a:lnTo>
                    <a:pt x="280" y="4"/>
                  </a:lnTo>
                  <a:lnTo>
                    <a:pt x="282" y="2"/>
                  </a:lnTo>
                  <a:lnTo>
                    <a:pt x="282" y="2"/>
                  </a:lnTo>
                  <a:lnTo>
                    <a:pt x="288" y="2"/>
                  </a:lnTo>
                  <a:lnTo>
                    <a:pt x="288" y="2"/>
                  </a:lnTo>
                  <a:lnTo>
                    <a:pt x="290" y="2"/>
                  </a:lnTo>
                  <a:lnTo>
                    <a:pt x="290" y="2"/>
                  </a:lnTo>
                  <a:lnTo>
                    <a:pt x="296" y="2"/>
                  </a:lnTo>
                  <a:lnTo>
                    <a:pt x="296" y="2"/>
                  </a:lnTo>
                  <a:lnTo>
                    <a:pt x="298" y="2"/>
                  </a:lnTo>
                  <a:lnTo>
                    <a:pt x="298" y="2"/>
                  </a:lnTo>
                  <a:lnTo>
                    <a:pt x="298" y="2"/>
                  </a:lnTo>
                  <a:lnTo>
                    <a:pt x="298" y="2"/>
                  </a:lnTo>
                  <a:lnTo>
                    <a:pt x="302" y="2"/>
                  </a:lnTo>
                  <a:lnTo>
                    <a:pt x="302" y="2"/>
                  </a:lnTo>
                  <a:lnTo>
                    <a:pt x="306" y="2"/>
                  </a:lnTo>
                  <a:lnTo>
                    <a:pt x="306" y="2"/>
                  </a:lnTo>
                  <a:lnTo>
                    <a:pt x="310" y="2"/>
                  </a:lnTo>
                  <a:lnTo>
                    <a:pt x="312" y="2"/>
                  </a:lnTo>
                  <a:lnTo>
                    <a:pt x="312" y="2"/>
                  </a:lnTo>
                  <a:lnTo>
                    <a:pt x="318" y="2"/>
                  </a:lnTo>
                  <a:lnTo>
                    <a:pt x="322" y="2"/>
                  </a:lnTo>
                  <a:lnTo>
                    <a:pt x="322" y="2"/>
                  </a:lnTo>
                  <a:lnTo>
                    <a:pt x="324" y="4"/>
                  </a:lnTo>
                  <a:lnTo>
                    <a:pt x="324" y="4"/>
                  </a:lnTo>
                  <a:lnTo>
                    <a:pt x="324" y="2"/>
                  </a:lnTo>
                  <a:lnTo>
                    <a:pt x="326" y="2"/>
                  </a:lnTo>
                  <a:lnTo>
                    <a:pt x="326" y="2"/>
                  </a:lnTo>
                  <a:lnTo>
                    <a:pt x="332" y="2"/>
                  </a:lnTo>
                  <a:lnTo>
                    <a:pt x="332" y="2"/>
                  </a:lnTo>
                  <a:lnTo>
                    <a:pt x="336" y="2"/>
                  </a:lnTo>
                  <a:lnTo>
                    <a:pt x="342" y="2"/>
                  </a:lnTo>
                  <a:lnTo>
                    <a:pt x="342" y="2"/>
                  </a:lnTo>
                  <a:lnTo>
                    <a:pt x="344" y="2"/>
                  </a:lnTo>
                  <a:lnTo>
                    <a:pt x="348" y="2"/>
                  </a:lnTo>
                  <a:lnTo>
                    <a:pt x="348" y="2"/>
                  </a:lnTo>
                  <a:lnTo>
                    <a:pt x="352" y="2"/>
                  </a:lnTo>
                  <a:lnTo>
                    <a:pt x="352" y="2"/>
                  </a:lnTo>
                  <a:lnTo>
                    <a:pt x="354" y="2"/>
                  </a:lnTo>
                  <a:lnTo>
                    <a:pt x="354" y="2"/>
                  </a:lnTo>
                  <a:lnTo>
                    <a:pt x="358" y="2"/>
                  </a:lnTo>
                  <a:lnTo>
                    <a:pt x="360" y="2"/>
                  </a:lnTo>
                  <a:lnTo>
                    <a:pt x="360" y="2"/>
                  </a:lnTo>
                  <a:lnTo>
                    <a:pt x="360" y="4"/>
                  </a:lnTo>
                  <a:lnTo>
                    <a:pt x="360" y="6"/>
                  </a:lnTo>
                  <a:lnTo>
                    <a:pt x="360" y="6"/>
                  </a:lnTo>
                  <a:lnTo>
                    <a:pt x="362" y="4"/>
                  </a:lnTo>
                  <a:lnTo>
                    <a:pt x="364" y="2"/>
                  </a:lnTo>
                  <a:lnTo>
                    <a:pt x="364" y="2"/>
                  </a:lnTo>
                  <a:lnTo>
                    <a:pt x="370" y="2"/>
                  </a:lnTo>
                  <a:lnTo>
                    <a:pt x="370" y="2"/>
                  </a:lnTo>
                  <a:lnTo>
                    <a:pt x="370" y="2"/>
                  </a:lnTo>
                  <a:lnTo>
                    <a:pt x="370" y="2"/>
                  </a:lnTo>
                  <a:lnTo>
                    <a:pt x="370" y="2"/>
                  </a:lnTo>
                  <a:lnTo>
                    <a:pt x="370" y="2"/>
                  </a:lnTo>
                  <a:lnTo>
                    <a:pt x="370" y="2"/>
                  </a:lnTo>
                  <a:lnTo>
                    <a:pt x="370" y="2"/>
                  </a:lnTo>
                  <a:lnTo>
                    <a:pt x="374" y="4"/>
                  </a:lnTo>
                  <a:lnTo>
                    <a:pt x="374" y="4"/>
                  </a:lnTo>
                  <a:lnTo>
                    <a:pt x="376" y="2"/>
                  </a:lnTo>
                  <a:lnTo>
                    <a:pt x="376" y="2"/>
                  </a:lnTo>
                  <a:lnTo>
                    <a:pt x="378" y="4"/>
                  </a:lnTo>
                  <a:lnTo>
                    <a:pt x="378" y="4"/>
                  </a:lnTo>
                  <a:lnTo>
                    <a:pt x="384" y="4"/>
                  </a:lnTo>
                  <a:lnTo>
                    <a:pt x="384" y="4"/>
                  </a:lnTo>
                  <a:lnTo>
                    <a:pt x="386" y="4"/>
                  </a:lnTo>
                  <a:lnTo>
                    <a:pt x="386" y="4"/>
                  </a:lnTo>
                  <a:lnTo>
                    <a:pt x="390" y="4"/>
                  </a:lnTo>
                  <a:lnTo>
                    <a:pt x="390" y="4"/>
                  </a:lnTo>
                  <a:lnTo>
                    <a:pt x="392" y="4"/>
                  </a:lnTo>
                  <a:lnTo>
                    <a:pt x="392" y="4"/>
                  </a:lnTo>
                  <a:lnTo>
                    <a:pt x="392" y="4"/>
                  </a:lnTo>
                  <a:lnTo>
                    <a:pt x="392" y="4"/>
                  </a:lnTo>
                  <a:lnTo>
                    <a:pt x="394" y="4"/>
                  </a:lnTo>
                  <a:lnTo>
                    <a:pt x="394" y="4"/>
                  </a:lnTo>
                  <a:lnTo>
                    <a:pt x="394" y="4"/>
                  </a:lnTo>
                  <a:lnTo>
                    <a:pt x="394" y="4"/>
                  </a:lnTo>
                  <a:lnTo>
                    <a:pt x="396" y="6"/>
                  </a:lnTo>
                  <a:lnTo>
                    <a:pt x="396" y="6"/>
                  </a:lnTo>
                  <a:lnTo>
                    <a:pt x="398" y="6"/>
                  </a:lnTo>
                  <a:lnTo>
                    <a:pt x="398" y="6"/>
                  </a:lnTo>
                  <a:lnTo>
                    <a:pt x="398" y="6"/>
                  </a:lnTo>
                  <a:lnTo>
                    <a:pt x="398" y="6"/>
                  </a:lnTo>
                  <a:lnTo>
                    <a:pt x="402" y="4"/>
                  </a:lnTo>
                  <a:lnTo>
                    <a:pt x="402" y="4"/>
                  </a:lnTo>
                  <a:lnTo>
                    <a:pt x="406" y="6"/>
                  </a:lnTo>
                  <a:lnTo>
                    <a:pt x="406" y="6"/>
                  </a:lnTo>
                  <a:lnTo>
                    <a:pt x="408" y="4"/>
                  </a:lnTo>
                  <a:lnTo>
                    <a:pt x="408" y="4"/>
                  </a:lnTo>
                  <a:lnTo>
                    <a:pt x="410" y="6"/>
                  </a:lnTo>
                  <a:lnTo>
                    <a:pt x="410" y="6"/>
                  </a:lnTo>
                  <a:lnTo>
                    <a:pt x="410" y="6"/>
                  </a:lnTo>
                  <a:lnTo>
                    <a:pt x="412" y="6"/>
                  </a:lnTo>
                  <a:lnTo>
                    <a:pt x="412" y="4"/>
                  </a:lnTo>
                  <a:lnTo>
                    <a:pt x="412" y="4"/>
                  </a:lnTo>
                  <a:lnTo>
                    <a:pt x="420" y="4"/>
                  </a:lnTo>
                  <a:lnTo>
                    <a:pt x="420" y="4"/>
                  </a:lnTo>
                  <a:lnTo>
                    <a:pt x="424" y="4"/>
                  </a:lnTo>
                  <a:lnTo>
                    <a:pt x="424" y="4"/>
                  </a:lnTo>
                  <a:lnTo>
                    <a:pt x="428" y="6"/>
                  </a:lnTo>
                  <a:lnTo>
                    <a:pt x="428" y="6"/>
                  </a:lnTo>
                  <a:lnTo>
                    <a:pt x="430" y="4"/>
                  </a:lnTo>
                  <a:lnTo>
                    <a:pt x="430" y="4"/>
                  </a:lnTo>
                  <a:lnTo>
                    <a:pt x="432" y="6"/>
                  </a:lnTo>
                  <a:lnTo>
                    <a:pt x="432" y="6"/>
                  </a:lnTo>
                  <a:lnTo>
                    <a:pt x="436" y="4"/>
                  </a:lnTo>
                  <a:lnTo>
                    <a:pt x="436" y="4"/>
                  </a:lnTo>
                  <a:lnTo>
                    <a:pt x="442" y="4"/>
                  </a:lnTo>
                  <a:lnTo>
                    <a:pt x="442" y="4"/>
                  </a:lnTo>
                  <a:lnTo>
                    <a:pt x="446" y="4"/>
                  </a:lnTo>
                  <a:lnTo>
                    <a:pt x="446" y="4"/>
                  </a:lnTo>
                  <a:lnTo>
                    <a:pt x="448" y="4"/>
                  </a:lnTo>
                  <a:lnTo>
                    <a:pt x="448" y="4"/>
                  </a:lnTo>
                  <a:lnTo>
                    <a:pt x="450" y="6"/>
                  </a:lnTo>
                  <a:lnTo>
                    <a:pt x="450" y="6"/>
                  </a:lnTo>
                  <a:lnTo>
                    <a:pt x="452" y="6"/>
                  </a:lnTo>
                  <a:lnTo>
                    <a:pt x="452" y="6"/>
                  </a:lnTo>
                  <a:lnTo>
                    <a:pt x="452" y="6"/>
                  </a:lnTo>
                  <a:lnTo>
                    <a:pt x="452" y="6"/>
                  </a:lnTo>
                  <a:lnTo>
                    <a:pt x="458" y="6"/>
                  </a:lnTo>
                  <a:lnTo>
                    <a:pt x="458" y="6"/>
                  </a:lnTo>
                  <a:lnTo>
                    <a:pt x="458" y="8"/>
                  </a:lnTo>
                  <a:lnTo>
                    <a:pt x="458" y="8"/>
                  </a:lnTo>
                  <a:lnTo>
                    <a:pt x="460" y="6"/>
                  </a:lnTo>
                  <a:lnTo>
                    <a:pt x="460" y="6"/>
                  </a:lnTo>
                  <a:lnTo>
                    <a:pt x="464" y="8"/>
                  </a:lnTo>
                  <a:lnTo>
                    <a:pt x="464" y="8"/>
                  </a:lnTo>
                  <a:lnTo>
                    <a:pt x="468" y="6"/>
                  </a:lnTo>
                  <a:lnTo>
                    <a:pt x="468" y="6"/>
                  </a:lnTo>
                  <a:lnTo>
                    <a:pt x="472" y="6"/>
                  </a:lnTo>
                  <a:lnTo>
                    <a:pt x="472" y="6"/>
                  </a:lnTo>
                  <a:lnTo>
                    <a:pt x="476" y="6"/>
                  </a:lnTo>
                  <a:lnTo>
                    <a:pt x="476" y="6"/>
                  </a:lnTo>
                  <a:lnTo>
                    <a:pt x="478" y="6"/>
                  </a:lnTo>
                  <a:lnTo>
                    <a:pt x="478" y="6"/>
                  </a:lnTo>
                  <a:lnTo>
                    <a:pt x="482" y="6"/>
                  </a:lnTo>
                  <a:lnTo>
                    <a:pt x="482" y="6"/>
                  </a:lnTo>
                  <a:lnTo>
                    <a:pt x="484" y="6"/>
                  </a:lnTo>
                  <a:lnTo>
                    <a:pt x="484" y="6"/>
                  </a:lnTo>
                  <a:lnTo>
                    <a:pt x="490" y="4"/>
                  </a:lnTo>
                  <a:lnTo>
                    <a:pt x="490" y="4"/>
                  </a:lnTo>
                  <a:lnTo>
                    <a:pt x="490" y="6"/>
                  </a:lnTo>
                  <a:lnTo>
                    <a:pt x="490" y="6"/>
                  </a:lnTo>
                  <a:lnTo>
                    <a:pt x="494" y="6"/>
                  </a:lnTo>
                  <a:lnTo>
                    <a:pt x="494" y="6"/>
                  </a:lnTo>
                  <a:lnTo>
                    <a:pt x="498" y="6"/>
                  </a:lnTo>
                  <a:lnTo>
                    <a:pt x="498" y="6"/>
                  </a:lnTo>
                  <a:lnTo>
                    <a:pt x="506" y="6"/>
                  </a:lnTo>
                  <a:lnTo>
                    <a:pt x="516" y="6"/>
                  </a:lnTo>
                  <a:lnTo>
                    <a:pt x="516" y="6"/>
                  </a:lnTo>
                  <a:lnTo>
                    <a:pt x="518" y="6"/>
                  </a:lnTo>
                  <a:lnTo>
                    <a:pt x="518" y="6"/>
                  </a:lnTo>
                  <a:lnTo>
                    <a:pt x="522" y="6"/>
                  </a:lnTo>
                  <a:lnTo>
                    <a:pt x="522" y="6"/>
                  </a:lnTo>
                  <a:lnTo>
                    <a:pt x="522" y="6"/>
                  </a:lnTo>
                  <a:lnTo>
                    <a:pt x="524" y="6"/>
                  </a:lnTo>
                  <a:lnTo>
                    <a:pt x="524" y="6"/>
                  </a:lnTo>
                  <a:lnTo>
                    <a:pt x="526" y="6"/>
                  </a:lnTo>
                  <a:lnTo>
                    <a:pt x="526" y="6"/>
                  </a:lnTo>
                  <a:lnTo>
                    <a:pt x="528" y="6"/>
                  </a:lnTo>
                  <a:lnTo>
                    <a:pt x="528" y="6"/>
                  </a:lnTo>
                  <a:lnTo>
                    <a:pt x="530" y="6"/>
                  </a:lnTo>
                  <a:lnTo>
                    <a:pt x="530" y="6"/>
                  </a:lnTo>
                  <a:lnTo>
                    <a:pt x="532" y="6"/>
                  </a:lnTo>
                  <a:lnTo>
                    <a:pt x="532" y="6"/>
                  </a:lnTo>
                  <a:lnTo>
                    <a:pt x="534" y="6"/>
                  </a:lnTo>
                  <a:lnTo>
                    <a:pt x="534" y="6"/>
                  </a:lnTo>
                  <a:lnTo>
                    <a:pt x="536" y="6"/>
                  </a:lnTo>
                  <a:lnTo>
                    <a:pt x="536" y="6"/>
                  </a:lnTo>
                  <a:lnTo>
                    <a:pt x="540" y="4"/>
                  </a:lnTo>
                  <a:lnTo>
                    <a:pt x="540" y="4"/>
                  </a:lnTo>
                  <a:lnTo>
                    <a:pt x="542" y="4"/>
                  </a:lnTo>
                  <a:lnTo>
                    <a:pt x="542" y="4"/>
                  </a:lnTo>
                  <a:lnTo>
                    <a:pt x="544" y="4"/>
                  </a:lnTo>
                  <a:lnTo>
                    <a:pt x="544" y="4"/>
                  </a:lnTo>
                  <a:lnTo>
                    <a:pt x="548" y="4"/>
                  </a:lnTo>
                  <a:lnTo>
                    <a:pt x="548" y="4"/>
                  </a:lnTo>
                  <a:lnTo>
                    <a:pt x="550" y="4"/>
                  </a:lnTo>
                  <a:lnTo>
                    <a:pt x="550" y="4"/>
                  </a:lnTo>
                  <a:lnTo>
                    <a:pt x="556" y="4"/>
                  </a:lnTo>
                  <a:lnTo>
                    <a:pt x="560" y="4"/>
                  </a:lnTo>
                  <a:lnTo>
                    <a:pt x="560" y="4"/>
                  </a:lnTo>
                  <a:lnTo>
                    <a:pt x="562" y="6"/>
                  </a:lnTo>
                  <a:lnTo>
                    <a:pt x="562" y="6"/>
                  </a:lnTo>
                  <a:lnTo>
                    <a:pt x="568" y="6"/>
                  </a:lnTo>
                  <a:lnTo>
                    <a:pt x="568" y="6"/>
                  </a:lnTo>
                  <a:lnTo>
                    <a:pt x="570" y="4"/>
                  </a:lnTo>
                  <a:lnTo>
                    <a:pt x="570" y="4"/>
                  </a:lnTo>
                  <a:lnTo>
                    <a:pt x="572" y="4"/>
                  </a:lnTo>
                  <a:lnTo>
                    <a:pt x="572" y="4"/>
                  </a:lnTo>
                  <a:lnTo>
                    <a:pt x="574" y="4"/>
                  </a:lnTo>
                  <a:lnTo>
                    <a:pt x="574" y="4"/>
                  </a:lnTo>
                  <a:lnTo>
                    <a:pt x="574" y="4"/>
                  </a:lnTo>
                  <a:lnTo>
                    <a:pt x="578" y="6"/>
                  </a:lnTo>
                  <a:lnTo>
                    <a:pt x="578" y="6"/>
                  </a:lnTo>
                  <a:lnTo>
                    <a:pt x="582" y="6"/>
                  </a:lnTo>
                  <a:lnTo>
                    <a:pt x="582" y="6"/>
                  </a:lnTo>
                  <a:lnTo>
                    <a:pt x="582" y="6"/>
                  </a:lnTo>
                  <a:lnTo>
                    <a:pt x="582" y="6"/>
                  </a:lnTo>
                  <a:lnTo>
                    <a:pt x="582" y="6"/>
                  </a:lnTo>
                  <a:lnTo>
                    <a:pt x="582" y="6"/>
                  </a:lnTo>
                  <a:lnTo>
                    <a:pt x="582" y="6"/>
                  </a:lnTo>
                  <a:lnTo>
                    <a:pt x="582" y="6"/>
                  </a:lnTo>
                  <a:lnTo>
                    <a:pt x="586" y="6"/>
                  </a:lnTo>
                  <a:lnTo>
                    <a:pt x="586" y="6"/>
                  </a:lnTo>
                  <a:lnTo>
                    <a:pt x="590" y="6"/>
                  </a:lnTo>
                  <a:lnTo>
                    <a:pt x="590" y="6"/>
                  </a:lnTo>
                  <a:lnTo>
                    <a:pt x="592" y="4"/>
                  </a:lnTo>
                  <a:lnTo>
                    <a:pt x="592" y="4"/>
                  </a:lnTo>
                  <a:lnTo>
                    <a:pt x="594" y="4"/>
                  </a:lnTo>
                  <a:lnTo>
                    <a:pt x="596" y="6"/>
                  </a:lnTo>
                  <a:lnTo>
                    <a:pt x="596" y="6"/>
                  </a:lnTo>
                  <a:lnTo>
                    <a:pt x="600" y="8"/>
                  </a:lnTo>
                  <a:lnTo>
                    <a:pt x="600" y="8"/>
                  </a:lnTo>
                  <a:lnTo>
                    <a:pt x="602" y="8"/>
                  </a:lnTo>
                  <a:lnTo>
                    <a:pt x="604" y="8"/>
                  </a:lnTo>
                  <a:lnTo>
                    <a:pt x="604" y="8"/>
                  </a:lnTo>
                  <a:lnTo>
                    <a:pt x="606" y="8"/>
                  </a:lnTo>
                  <a:lnTo>
                    <a:pt x="606" y="8"/>
                  </a:lnTo>
                  <a:lnTo>
                    <a:pt x="612" y="8"/>
                  </a:lnTo>
                  <a:lnTo>
                    <a:pt x="612" y="8"/>
                  </a:lnTo>
                  <a:lnTo>
                    <a:pt x="616" y="6"/>
                  </a:lnTo>
                  <a:lnTo>
                    <a:pt x="616" y="6"/>
                  </a:lnTo>
                  <a:lnTo>
                    <a:pt x="618" y="8"/>
                  </a:lnTo>
                  <a:lnTo>
                    <a:pt x="618" y="8"/>
                  </a:lnTo>
                  <a:lnTo>
                    <a:pt x="618" y="8"/>
                  </a:lnTo>
                  <a:lnTo>
                    <a:pt x="620" y="10"/>
                  </a:lnTo>
                  <a:lnTo>
                    <a:pt x="620" y="10"/>
                  </a:lnTo>
                  <a:lnTo>
                    <a:pt x="628" y="8"/>
                  </a:lnTo>
                  <a:lnTo>
                    <a:pt x="628" y="8"/>
                  </a:lnTo>
                  <a:lnTo>
                    <a:pt x="630" y="6"/>
                  </a:lnTo>
                  <a:lnTo>
                    <a:pt x="630" y="6"/>
                  </a:lnTo>
                  <a:lnTo>
                    <a:pt x="634" y="8"/>
                  </a:lnTo>
                  <a:lnTo>
                    <a:pt x="634" y="8"/>
                  </a:lnTo>
                  <a:lnTo>
                    <a:pt x="636" y="6"/>
                  </a:lnTo>
                  <a:lnTo>
                    <a:pt x="636" y="6"/>
                  </a:lnTo>
                  <a:lnTo>
                    <a:pt x="644" y="6"/>
                  </a:lnTo>
                  <a:lnTo>
                    <a:pt x="644" y="6"/>
                  </a:lnTo>
                  <a:lnTo>
                    <a:pt x="646" y="6"/>
                  </a:lnTo>
                  <a:lnTo>
                    <a:pt x="646" y="6"/>
                  </a:lnTo>
                  <a:lnTo>
                    <a:pt x="650" y="4"/>
                  </a:lnTo>
                  <a:lnTo>
                    <a:pt x="650" y="4"/>
                  </a:lnTo>
                  <a:lnTo>
                    <a:pt x="652" y="6"/>
                  </a:lnTo>
                  <a:lnTo>
                    <a:pt x="652" y="6"/>
                  </a:lnTo>
                  <a:lnTo>
                    <a:pt x="658" y="6"/>
                  </a:lnTo>
                  <a:lnTo>
                    <a:pt x="658" y="6"/>
                  </a:lnTo>
                  <a:lnTo>
                    <a:pt x="660" y="6"/>
                  </a:lnTo>
                  <a:lnTo>
                    <a:pt x="660" y="6"/>
                  </a:lnTo>
                  <a:lnTo>
                    <a:pt x="664" y="4"/>
                  </a:lnTo>
                  <a:lnTo>
                    <a:pt x="664" y="4"/>
                  </a:lnTo>
                  <a:lnTo>
                    <a:pt x="664" y="6"/>
                  </a:lnTo>
                  <a:lnTo>
                    <a:pt x="664" y="6"/>
                  </a:lnTo>
                  <a:lnTo>
                    <a:pt x="668" y="6"/>
                  </a:lnTo>
                  <a:lnTo>
                    <a:pt x="668" y="6"/>
                  </a:lnTo>
                  <a:lnTo>
                    <a:pt x="670" y="6"/>
                  </a:lnTo>
                  <a:lnTo>
                    <a:pt x="670" y="6"/>
                  </a:lnTo>
                  <a:lnTo>
                    <a:pt x="674" y="6"/>
                  </a:lnTo>
                  <a:lnTo>
                    <a:pt x="674" y="6"/>
                  </a:lnTo>
                  <a:lnTo>
                    <a:pt x="676" y="6"/>
                  </a:lnTo>
                  <a:lnTo>
                    <a:pt x="678" y="6"/>
                  </a:lnTo>
                  <a:lnTo>
                    <a:pt x="678" y="6"/>
                  </a:lnTo>
                  <a:lnTo>
                    <a:pt x="682" y="4"/>
                  </a:lnTo>
                  <a:lnTo>
                    <a:pt x="682" y="4"/>
                  </a:lnTo>
                  <a:lnTo>
                    <a:pt x="684" y="4"/>
                  </a:lnTo>
                  <a:lnTo>
                    <a:pt x="684" y="4"/>
                  </a:lnTo>
                  <a:lnTo>
                    <a:pt x="686" y="4"/>
                  </a:lnTo>
                  <a:lnTo>
                    <a:pt x="686" y="4"/>
                  </a:lnTo>
                  <a:lnTo>
                    <a:pt x="688" y="4"/>
                  </a:lnTo>
                  <a:lnTo>
                    <a:pt x="688" y="4"/>
                  </a:lnTo>
                  <a:lnTo>
                    <a:pt x="690" y="6"/>
                  </a:lnTo>
                  <a:lnTo>
                    <a:pt x="690" y="6"/>
                  </a:lnTo>
                  <a:lnTo>
                    <a:pt x="692" y="6"/>
                  </a:lnTo>
                  <a:lnTo>
                    <a:pt x="692" y="6"/>
                  </a:lnTo>
                  <a:lnTo>
                    <a:pt x="696" y="6"/>
                  </a:lnTo>
                  <a:lnTo>
                    <a:pt x="696" y="6"/>
                  </a:lnTo>
                  <a:lnTo>
                    <a:pt x="700" y="6"/>
                  </a:lnTo>
                  <a:lnTo>
                    <a:pt x="700" y="6"/>
                  </a:lnTo>
                  <a:lnTo>
                    <a:pt x="706" y="6"/>
                  </a:lnTo>
                  <a:lnTo>
                    <a:pt x="706" y="6"/>
                  </a:lnTo>
                  <a:lnTo>
                    <a:pt x="706" y="8"/>
                  </a:lnTo>
                  <a:lnTo>
                    <a:pt x="706" y="8"/>
                  </a:lnTo>
                  <a:lnTo>
                    <a:pt x="708" y="10"/>
                  </a:lnTo>
                  <a:lnTo>
                    <a:pt x="708" y="10"/>
                  </a:lnTo>
                  <a:lnTo>
                    <a:pt x="712" y="10"/>
                  </a:lnTo>
                  <a:lnTo>
                    <a:pt x="712" y="10"/>
                  </a:lnTo>
                  <a:lnTo>
                    <a:pt x="716" y="8"/>
                  </a:lnTo>
                  <a:lnTo>
                    <a:pt x="716" y="8"/>
                  </a:lnTo>
                  <a:lnTo>
                    <a:pt x="722" y="8"/>
                  </a:lnTo>
                  <a:lnTo>
                    <a:pt x="722" y="8"/>
                  </a:lnTo>
                  <a:lnTo>
                    <a:pt x="728" y="6"/>
                  </a:lnTo>
                  <a:lnTo>
                    <a:pt x="728" y="6"/>
                  </a:lnTo>
                  <a:lnTo>
                    <a:pt x="728" y="6"/>
                  </a:lnTo>
                  <a:lnTo>
                    <a:pt x="728" y="6"/>
                  </a:lnTo>
                  <a:lnTo>
                    <a:pt x="734" y="4"/>
                  </a:lnTo>
                  <a:lnTo>
                    <a:pt x="734" y="4"/>
                  </a:lnTo>
                  <a:lnTo>
                    <a:pt x="746" y="4"/>
                  </a:lnTo>
                  <a:lnTo>
                    <a:pt x="746" y="4"/>
                  </a:lnTo>
                  <a:lnTo>
                    <a:pt x="746" y="6"/>
                  </a:lnTo>
                  <a:lnTo>
                    <a:pt x="746" y="6"/>
                  </a:lnTo>
                  <a:lnTo>
                    <a:pt x="750" y="6"/>
                  </a:lnTo>
                  <a:lnTo>
                    <a:pt x="754" y="6"/>
                  </a:lnTo>
                  <a:lnTo>
                    <a:pt x="754" y="6"/>
                  </a:lnTo>
                  <a:lnTo>
                    <a:pt x="764" y="6"/>
                  </a:lnTo>
                  <a:lnTo>
                    <a:pt x="764" y="6"/>
                  </a:lnTo>
                  <a:lnTo>
                    <a:pt x="766" y="6"/>
                  </a:lnTo>
                  <a:lnTo>
                    <a:pt x="766" y="6"/>
                  </a:lnTo>
                  <a:lnTo>
                    <a:pt x="766" y="6"/>
                  </a:lnTo>
                  <a:lnTo>
                    <a:pt x="770" y="6"/>
                  </a:lnTo>
                  <a:lnTo>
                    <a:pt x="770" y="6"/>
                  </a:lnTo>
                  <a:lnTo>
                    <a:pt x="774" y="6"/>
                  </a:lnTo>
                  <a:lnTo>
                    <a:pt x="774" y="6"/>
                  </a:lnTo>
                  <a:lnTo>
                    <a:pt x="774" y="6"/>
                  </a:lnTo>
                  <a:lnTo>
                    <a:pt x="774" y="6"/>
                  </a:lnTo>
                  <a:lnTo>
                    <a:pt x="776" y="6"/>
                  </a:lnTo>
                  <a:lnTo>
                    <a:pt x="776" y="6"/>
                  </a:lnTo>
                  <a:lnTo>
                    <a:pt x="776" y="6"/>
                  </a:lnTo>
                  <a:lnTo>
                    <a:pt x="776" y="6"/>
                  </a:lnTo>
                  <a:lnTo>
                    <a:pt x="778" y="8"/>
                  </a:lnTo>
                  <a:lnTo>
                    <a:pt x="778" y="8"/>
                  </a:lnTo>
                  <a:lnTo>
                    <a:pt x="780" y="8"/>
                  </a:lnTo>
                  <a:lnTo>
                    <a:pt x="780" y="8"/>
                  </a:lnTo>
                  <a:lnTo>
                    <a:pt x="780" y="6"/>
                  </a:lnTo>
                  <a:lnTo>
                    <a:pt x="780" y="6"/>
                  </a:lnTo>
                  <a:lnTo>
                    <a:pt x="784" y="6"/>
                  </a:lnTo>
                  <a:lnTo>
                    <a:pt x="786" y="6"/>
                  </a:lnTo>
                  <a:lnTo>
                    <a:pt x="786" y="6"/>
                  </a:lnTo>
                  <a:lnTo>
                    <a:pt x="788" y="8"/>
                  </a:lnTo>
                  <a:lnTo>
                    <a:pt x="788" y="8"/>
                  </a:lnTo>
                  <a:lnTo>
                    <a:pt x="790" y="8"/>
                  </a:lnTo>
                  <a:lnTo>
                    <a:pt x="790" y="8"/>
                  </a:lnTo>
                  <a:lnTo>
                    <a:pt x="790" y="6"/>
                  </a:lnTo>
                  <a:lnTo>
                    <a:pt x="790" y="6"/>
                  </a:lnTo>
                  <a:lnTo>
                    <a:pt x="790" y="6"/>
                  </a:lnTo>
                  <a:lnTo>
                    <a:pt x="798" y="6"/>
                  </a:lnTo>
                  <a:lnTo>
                    <a:pt x="798" y="6"/>
                  </a:lnTo>
                  <a:lnTo>
                    <a:pt x="800" y="6"/>
                  </a:lnTo>
                  <a:lnTo>
                    <a:pt x="800" y="6"/>
                  </a:lnTo>
                  <a:lnTo>
                    <a:pt x="806" y="6"/>
                  </a:lnTo>
                  <a:lnTo>
                    <a:pt x="806" y="6"/>
                  </a:lnTo>
                  <a:lnTo>
                    <a:pt x="806" y="6"/>
                  </a:lnTo>
                  <a:lnTo>
                    <a:pt x="806" y="6"/>
                  </a:lnTo>
                  <a:lnTo>
                    <a:pt x="808" y="6"/>
                  </a:lnTo>
                  <a:lnTo>
                    <a:pt x="808" y="6"/>
                  </a:lnTo>
                  <a:lnTo>
                    <a:pt x="810" y="6"/>
                  </a:lnTo>
                  <a:lnTo>
                    <a:pt x="810" y="6"/>
                  </a:lnTo>
                  <a:lnTo>
                    <a:pt x="812" y="4"/>
                  </a:lnTo>
                  <a:lnTo>
                    <a:pt x="812" y="4"/>
                  </a:lnTo>
                  <a:lnTo>
                    <a:pt x="816" y="4"/>
                  </a:lnTo>
                  <a:lnTo>
                    <a:pt x="816" y="4"/>
                  </a:lnTo>
                  <a:lnTo>
                    <a:pt x="818" y="4"/>
                  </a:lnTo>
                  <a:lnTo>
                    <a:pt x="818" y="4"/>
                  </a:lnTo>
                  <a:lnTo>
                    <a:pt x="818" y="4"/>
                  </a:lnTo>
                  <a:lnTo>
                    <a:pt x="818" y="4"/>
                  </a:lnTo>
                  <a:lnTo>
                    <a:pt x="818" y="4"/>
                  </a:lnTo>
                  <a:lnTo>
                    <a:pt x="818" y="4"/>
                  </a:lnTo>
                  <a:lnTo>
                    <a:pt x="818" y="4"/>
                  </a:lnTo>
                  <a:lnTo>
                    <a:pt x="818" y="4"/>
                  </a:lnTo>
                  <a:lnTo>
                    <a:pt x="820" y="4"/>
                  </a:lnTo>
                  <a:lnTo>
                    <a:pt x="820" y="4"/>
                  </a:lnTo>
                  <a:lnTo>
                    <a:pt x="822" y="4"/>
                  </a:lnTo>
                  <a:lnTo>
                    <a:pt x="822" y="4"/>
                  </a:lnTo>
                  <a:lnTo>
                    <a:pt x="826" y="4"/>
                  </a:lnTo>
                  <a:lnTo>
                    <a:pt x="826" y="4"/>
                  </a:lnTo>
                  <a:lnTo>
                    <a:pt x="832" y="4"/>
                  </a:lnTo>
                  <a:lnTo>
                    <a:pt x="832" y="4"/>
                  </a:lnTo>
                  <a:lnTo>
                    <a:pt x="834" y="4"/>
                  </a:lnTo>
                  <a:lnTo>
                    <a:pt x="834" y="4"/>
                  </a:lnTo>
                  <a:lnTo>
                    <a:pt x="838" y="4"/>
                  </a:lnTo>
                  <a:lnTo>
                    <a:pt x="838" y="4"/>
                  </a:lnTo>
                  <a:lnTo>
                    <a:pt x="840" y="4"/>
                  </a:lnTo>
                  <a:lnTo>
                    <a:pt x="840" y="4"/>
                  </a:lnTo>
                  <a:lnTo>
                    <a:pt x="848" y="4"/>
                  </a:lnTo>
                  <a:lnTo>
                    <a:pt x="848" y="4"/>
                  </a:lnTo>
                  <a:lnTo>
                    <a:pt x="850" y="6"/>
                  </a:lnTo>
                  <a:lnTo>
                    <a:pt x="850" y="6"/>
                  </a:lnTo>
                  <a:lnTo>
                    <a:pt x="852" y="6"/>
                  </a:lnTo>
                  <a:lnTo>
                    <a:pt x="852" y="6"/>
                  </a:lnTo>
                  <a:lnTo>
                    <a:pt x="854" y="6"/>
                  </a:lnTo>
                  <a:lnTo>
                    <a:pt x="854" y="6"/>
                  </a:lnTo>
                  <a:lnTo>
                    <a:pt x="856" y="6"/>
                  </a:lnTo>
                  <a:lnTo>
                    <a:pt x="856" y="6"/>
                  </a:lnTo>
                  <a:lnTo>
                    <a:pt x="860" y="6"/>
                  </a:lnTo>
                  <a:lnTo>
                    <a:pt x="860" y="6"/>
                  </a:lnTo>
                  <a:lnTo>
                    <a:pt x="860" y="6"/>
                  </a:lnTo>
                  <a:lnTo>
                    <a:pt x="860" y="6"/>
                  </a:lnTo>
                  <a:lnTo>
                    <a:pt x="860" y="6"/>
                  </a:lnTo>
                  <a:lnTo>
                    <a:pt x="860" y="6"/>
                  </a:lnTo>
                  <a:lnTo>
                    <a:pt x="864" y="4"/>
                  </a:lnTo>
                  <a:lnTo>
                    <a:pt x="864" y="4"/>
                  </a:lnTo>
                  <a:lnTo>
                    <a:pt x="868" y="4"/>
                  </a:lnTo>
                  <a:lnTo>
                    <a:pt x="868" y="4"/>
                  </a:lnTo>
                  <a:lnTo>
                    <a:pt x="874" y="4"/>
                  </a:lnTo>
                  <a:lnTo>
                    <a:pt x="880" y="4"/>
                  </a:lnTo>
                  <a:lnTo>
                    <a:pt x="880" y="4"/>
                  </a:lnTo>
                  <a:lnTo>
                    <a:pt x="888" y="4"/>
                  </a:lnTo>
                  <a:lnTo>
                    <a:pt x="888" y="4"/>
                  </a:lnTo>
                  <a:lnTo>
                    <a:pt x="894" y="4"/>
                  </a:lnTo>
                  <a:lnTo>
                    <a:pt x="894" y="4"/>
                  </a:lnTo>
                  <a:lnTo>
                    <a:pt x="896" y="4"/>
                  </a:lnTo>
                  <a:lnTo>
                    <a:pt x="896" y="4"/>
                  </a:lnTo>
                  <a:lnTo>
                    <a:pt x="912" y="4"/>
                  </a:lnTo>
                  <a:lnTo>
                    <a:pt x="912" y="4"/>
                  </a:lnTo>
                  <a:lnTo>
                    <a:pt x="914" y="6"/>
                  </a:lnTo>
                  <a:lnTo>
                    <a:pt x="914" y="6"/>
                  </a:lnTo>
                  <a:lnTo>
                    <a:pt x="928" y="6"/>
                  </a:lnTo>
                  <a:lnTo>
                    <a:pt x="928" y="6"/>
                  </a:lnTo>
                  <a:lnTo>
                    <a:pt x="930" y="6"/>
                  </a:lnTo>
                  <a:lnTo>
                    <a:pt x="930" y="6"/>
                  </a:lnTo>
                  <a:lnTo>
                    <a:pt x="932" y="4"/>
                  </a:lnTo>
                  <a:lnTo>
                    <a:pt x="932" y="4"/>
                  </a:lnTo>
                  <a:lnTo>
                    <a:pt x="936" y="6"/>
                  </a:lnTo>
                  <a:lnTo>
                    <a:pt x="936" y="6"/>
                  </a:lnTo>
                  <a:lnTo>
                    <a:pt x="942" y="4"/>
                  </a:lnTo>
                  <a:lnTo>
                    <a:pt x="942" y="4"/>
                  </a:lnTo>
                  <a:lnTo>
                    <a:pt x="948" y="4"/>
                  </a:lnTo>
                  <a:lnTo>
                    <a:pt x="948" y="4"/>
                  </a:lnTo>
                  <a:lnTo>
                    <a:pt x="950" y="4"/>
                  </a:lnTo>
                  <a:lnTo>
                    <a:pt x="950" y="4"/>
                  </a:lnTo>
                  <a:lnTo>
                    <a:pt x="950" y="4"/>
                  </a:lnTo>
                  <a:lnTo>
                    <a:pt x="950" y="4"/>
                  </a:lnTo>
                  <a:lnTo>
                    <a:pt x="952" y="4"/>
                  </a:lnTo>
                  <a:lnTo>
                    <a:pt x="952" y="4"/>
                  </a:lnTo>
                  <a:lnTo>
                    <a:pt x="954" y="4"/>
                  </a:lnTo>
                  <a:lnTo>
                    <a:pt x="954" y="4"/>
                  </a:lnTo>
                  <a:lnTo>
                    <a:pt x="956" y="4"/>
                  </a:lnTo>
                  <a:lnTo>
                    <a:pt x="960" y="4"/>
                  </a:lnTo>
                  <a:lnTo>
                    <a:pt x="960" y="4"/>
                  </a:lnTo>
                  <a:lnTo>
                    <a:pt x="962" y="4"/>
                  </a:lnTo>
                  <a:lnTo>
                    <a:pt x="962" y="4"/>
                  </a:lnTo>
                  <a:lnTo>
                    <a:pt x="968" y="4"/>
                  </a:lnTo>
                  <a:lnTo>
                    <a:pt x="968" y="4"/>
                  </a:lnTo>
                  <a:lnTo>
                    <a:pt x="968" y="4"/>
                  </a:lnTo>
                  <a:lnTo>
                    <a:pt x="968" y="2"/>
                  </a:lnTo>
                  <a:lnTo>
                    <a:pt x="968" y="2"/>
                  </a:lnTo>
                  <a:lnTo>
                    <a:pt x="980" y="6"/>
                  </a:lnTo>
                  <a:lnTo>
                    <a:pt x="980" y="6"/>
                  </a:lnTo>
                  <a:lnTo>
                    <a:pt x="984" y="6"/>
                  </a:lnTo>
                  <a:lnTo>
                    <a:pt x="988" y="6"/>
                  </a:lnTo>
                  <a:lnTo>
                    <a:pt x="988" y="6"/>
                  </a:lnTo>
                  <a:lnTo>
                    <a:pt x="990" y="4"/>
                  </a:lnTo>
                  <a:lnTo>
                    <a:pt x="990" y="4"/>
                  </a:lnTo>
                  <a:lnTo>
                    <a:pt x="994" y="4"/>
                  </a:lnTo>
                  <a:lnTo>
                    <a:pt x="994" y="4"/>
                  </a:lnTo>
                  <a:lnTo>
                    <a:pt x="996" y="4"/>
                  </a:lnTo>
                  <a:lnTo>
                    <a:pt x="996" y="4"/>
                  </a:lnTo>
                  <a:lnTo>
                    <a:pt x="998" y="6"/>
                  </a:lnTo>
                  <a:lnTo>
                    <a:pt x="998" y="6"/>
                  </a:lnTo>
                  <a:lnTo>
                    <a:pt x="1000" y="6"/>
                  </a:lnTo>
                  <a:lnTo>
                    <a:pt x="1000" y="6"/>
                  </a:lnTo>
                  <a:lnTo>
                    <a:pt x="1000" y="6"/>
                  </a:lnTo>
                  <a:lnTo>
                    <a:pt x="1000" y="6"/>
                  </a:lnTo>
                  <a:lnTo>
                    <a:pt x="1002" y="4"/>
                  </a:lnTo>
                  <a:lnTo>
                    <a:pt x="1002" y="4"/>
                  </a:lnTo>
                  <a:lnTo>
                    <a:pt x="1004" y="4"/>
                  </a:lnTo>
                  <a:lnTo>
                    <a:pt x="1004" y="4"/>
                  </a:lnTo>
                  <a:lnTo>
                    <a:pt x="1008" y="4"/>
                  </a:lnTo>
                  <a:lnTo>
                    <a:pt x="1008" y="4"/>
                  </a:lnTo>
                  <a:lnTo>
                    <a:pt x="1010" y="4"/>
                  </a:lnTo>
                  <a:lnTo>
                    <a:pt x="1010" y="4"/>
                  </a:lnTo>
                  <a:lnTo>
                    <a:pt x="1014" y="2"/>
                  </a:lnTo>
                  <a:lnTo>
                    <a:pt x="1014" y="2"/>
                  </a:lnTo>
                  <a:lnTo>
                    <a:pt x="1018" y="2"/>
                  </a:lnTo>
                  <a:lnTo>
                    <a:pt x="1018" y="2"/>
                  </a:lnTo>
                  <a:lnTo>
                    <a:pt x="1020" y="2"/>
                  </a:lnTo>
                  <a:lnTo>
                    <a:pt x="1024" y="4"/>
                  </a:lnTo>
                  <a:lnTo>
                    <a:pt x="1024" y="4"/>
                  </a:lnTo>
                  <a:lnTo>
                    <a:pt x="1026" y="2"/>
                  </a:lnTo>
                  <a:lnTo>
                    <a:pt x="1026" y="2"/>
                  </a:lnTo>
                  <a:lnTo>
                    <a:pt x="1030" y="4"/>
                  </a:lnTo>
                  <a:lnTo>
                    <a:pt x="1030" y="4"/>
                  </a:lnTo>
                  <a:lnTo>
                    <a:pt x="1032" y="4"/>
                  </a:lnTo>
                  <a:lnTo>
                    <a:pt x="1032" y="4"/>
                  </a:lnTo>
                  <a:lnTo>
                    <a:pt x="1032" y="4"/>
                  </a:lnTo>
                  <a:lnTo>
                    <a:pt x="1032" y="4"/>
                  </a:lnTo>
                  <a:lnTo>
                    <a:pt x="1034" y="6"/>
                  </a:lnTo>
                  <a:lnTo>
                    <a:pt x="1034" y="6"/>
                  </a:lnTo>
                  <a:lnTo>
                    <a:pt x="1036" y="6"/>
                  </a:lnTo>
                  <a:lnTo>
                    <a:pt x="1036" y="6"/>
                  </a:lnTo>
                  <a:lnTo>
                    <a:pt x="1038" y="6"/>
                  </a:lnTo>
                  <a:lnTo>
                    <a:pt x="1038" y="6"/>
                  </a:lnTo>
                  <a:lnTo>
                    <a:pt x="1038" y="4"/>
                  </a:lnTo>
                  <a:lnTo>
                    <a:pt x="1038" y="4"/>
                  </a:lnTo>
                  <a:lnTo>
                    <a:pt x="1042" y="4"/>
                  </a:lnTo>
                  <a:lnTo>
                    <a:pt x="1042" y="4"/>
                  </a:lnTo>
                  <a:lnTo>
                    <a:pt x="1046" y="2"/>
                  </a:lnTo>
                  <a:lnTo>
                    <a:pt x="1046" y="2"/>
                  </a:lnTo>
                  <a:lnTo>
                    <a:pt x="1058" y="6"/>
                  </a:lnTo>
                  <a:lnTo>
                    <a:pt x="1058" y="6"/>
                  </a:lnTo>
                  <a:lnTo>
                    <a:pt x="1060" y="4"/>
                  </a:lnTo>
                  <a:lnTo>
                    <a:pt x="1060" y="4"/>
                  </a:lnTo>
                  <a:lnTo>
                    <a:pt x="1066" y="4"/>
                  </a:lnTo>
                  <a:lnTo>
                    <a:pt x="1066" y="4"/>
                  </a:lnTo>
                  <a:lnTo>
                    <a:pt x="1068" y="6"/>
                  </a:lnTo>
                  <a:lnTo>
                    <a:pt x="1068" y="6"/>
                  </a:lnTo>
                  <a:lnTo>
                    <a:pt x="1070" y="4"/>
                  </a:lnTo>
                  <a:lnTo>
                    <a:pt x="1070" y="4"/>
                  </a:lnTo>
                  <a:lnTo>
                    <a:pt x="1070" y="4"/>
                  </a:lnTo>
                  <a:lnTo>
                    <a:pt x="1076" y="4"/>
                  </a:lnTo>
                  <a:lnTo>
                    <a:pt x="1080" y="6"/>
                  </a:lnTo>
                  <a:lnTo>
                    <a:pt x="1080" y="6"/>
                  </a:lnTo>
                  <a:lnTo>
                    <a:pt x="1082" y="4"/>
                  </a:lnTo>
                  <a:lnTo>
                    <a:pt x="1082" y="4"/>
                  </a:lnTo>
                  <a:lnTo>
                    <a:pt x="1082" y="4"/>
                  </a:lnTo>
                  <a:lnTo>
                    <a:pt x="1082" y="4"/>
                  </a:lnTo>
                  <a:lnTo>
                    <a:pt x="1088" y="4"/>
                  </a:lnTo>
                  <a:lnTo>
                    <a:pt x="1088" y="4"/>
                  </a:lnTo>
                  <a:lnTo>
                    <a:pt x="1092" y="2"/>
                  </a:lnTo>
                  <a:lnTo>
                    <a:pt x="1092" y="2"/>
                  </a:lnTo>
                  <a:lnTo>
                    <a:pt x="1098" y="2"/>
                  </a:lnTo>
                  <a:lnTo>
                    <a:pt x="1098" y="2"/>
                  </a:lnTo>
                  <a:lnTo>
                    <a:pt x="1102" y="2"/>
                  </a:lnTo>
                  <a:lnTo>
                    <a:pt x="1102" y="2"/>
                  </a:lnTo>
                  <a:lnTo>
                    <a:pt x="1104" y="2"/>
                  </a:lnTo>
                  <a:lnTo>
                    <a:pt x="1104" y="2"/>
                  </a:lnTo>
                  <a:lnTo>
                    <a:pt x="1108" y="2"/>
                  </a:lnTo>
                  <a:lnTo>
                    <a:pt x="1108" y="2"/>
                  </a:lnTo>
                  <a:lnTo>
                    <a:pt x="1112" y="2"/>
                  </a:lnTo>
                  <a:lnTo>
                    <a:pt x="1112" y="2"/>
                  </a:lnTo>
                  <a:lnTo>
                    <a:pt x="1112" y="2"/>
                  </a:lnTo>
                  <a:lnTo>
                    <a:pt x="1112" y="2"/>
                  </a:lnTo>
                  <a:lnTo>
                    <a:pt x="1118" y="0"/>
                  </a:lnTo>
                  <a:lnTo>
                    <a:pt x="1118" y="0"/>
                  </a:lnTo>
                  <a:lnTo>
                    <a:pt x="1122" y="2"/>
                  </a:lnTo>
                  <a:lnTo>
                    <a:pt x="1122" y="2"/>
                  </a:lnTo>
                  <a:lnTo>
                    <a:pt x="1122" y="2"/>
                  </a:lnTo>
                  <a:lnTo>
                    <a:pt x="1122" y="2"/>
                  </a:lnTo>
                  <a:lnTo>
                    <a:pt x="1126" y="2"/>
                  </a:lnTo>
                  <a:lnTo>
                    <a:pt x="1126" y="2"/>
                  </a:lnTo>
                  <a:lnTo>
                    <a:pt x="1126" y="2"/>
                  </a:lnTo>
                  <a:lnTo>
                    <a:pt x="1126" y="2"/>
                  </a:lnTo>
                  <a:lnTo>
                    <a:pt x="1130" y="0"/>
                  </a:lnTo>
                  <a:lnTo>
                    <a:pt x="1130" y="0"/>
                  </a:lnTo>
                  <a:lnTo>
                    <a:pt x="1136" y="0"/>
                  </a:lnTo>
                  <a:lnTo>
                    <a:pt x="1136" y="0"/>
                  </a:lnTo>
                  <a:lnTo>
                    <a:pt x="1140" y="0"/>
                  </a:lnTo>
                  <a:lnTo>
                    <a:pt x="1140" y="0"/>
                  </a:lnTo>
                  <a:lnTo>
                    <a:pt x="1146" y="0"/>
                  </a:lnTo>
                  <a:lnTo>
                    <a:pt x="1146" y="0"/>
                  </a:lnTo>
                  <a:lnTo>
                    <a:pt x="1152" y="0"/>
                  </a:lnTo>
                  <a:lnTo>
                    <a:pt x="1152" y="0"/>
                  </a:lnTo>
                  <a:lnTo>
                    <a:pt x="1156" y="0"/>
                  </a:lnTo>
                  <a:lnTo>
                    <a:pt x="1156" y="0"/>
                  </a:lnTo>
                  <a:lnTo>
                    <a:pt x="1158" y="0"/>
                  </a:lnTo>
                  <a:lnTo>
                    <a:pt x="1158" y="0"/>
                  </a:lnTo>
                  <a:lnTo>
                    <a:pt x="1162" y="0"/>
                  </a:lnTo>
                  <a:lnTo>
                    <a:pt x="1162" y="0"/>
                  </a:lnTo>
                  <a:lnTo>
                    <a:pt x="1166" y="0"/>
                  </a:lnTo>
                  <a:lnTo>
                    <a:pt x="1166" y="0"/>
                  </a:lnTo>
                  <a:lnTo>
                    <a:pt x="1172" y="0"/>
                  </a:lnTo>
                  <a:lnTo>
                    <a:pt x="1172" y="0"/>
                  </a:lnTo>
                  <a:lnTo>
                    <a:pt x="1174" y="0"/>
                  </a:lnTo>
                  <a:lnTo>
                    <a:pt x="1174" y="0"/>
                  </a:lnTo>
                  <a:lnTo>
                    <a:pt x="1178" y="2"/>
                  </a:lnTo>
                  <a:lnTo>
                    <a:pt x="1178" y="2"/>
                  </a:lnTo>
                  <a:lnTo>
                    <a:pt x="1186" y="2"/>
                  </a:lnTo>
                  <a:lnTo>
                    <a:pt x="1186" y="2"/>
                  </a:lnTo>
                  <a:lnTo>
                    <a:pt x="1190" y="2"/>
                  </a:lnTo>
                  <a:lnTo>
                    <a:pt x="1194" y="2"/>
                  </a:lnTo>
                  <a:lnTo>
                    <a:pt x="1194" y="2"/>
                  </a:lnTo>
                  <a:lnTo>
                    <a:pt x="1194" y="2"/>
                  </a:lnTo>
                  <a:lnTo>
                    <a:pt x="1194" y="2"/>
                  </a:lnTo>
                  <a:lnTo>
                    <a:pt x="1196" y="2"/>
                  </a:lnTo>
                  <a:lnTo>
                    <a:pt x="1196" y="2"/>
                  </a:lnTo>
                  <a:lnTo>
                    <a:pt x="1196" y="2"/>
                  </a:lnTo>
                  <a:lnTo>
                    <a:pt x="1196" y="2"/>
                  </a:lnTo>
                  <a:lnTo>
                    <a:pt x="1198" y="2"/>
                  </a:lnTo>
                  <a:lnTo>
                    <a:pt x="1198" y="2"/>
                  </a:lnTo>
                  <a:lnTo>
                    <a:pt x="1200" y="0"/>
                  </a:lnTo>
                  <a:lnTo>
                    <a:pt x="1200" y="0"/>
                  </a:lnTo>
                  <a:lnTo>
                    <a:pt x="1206" y="2"/>
                  </a:lnTo>
                  <a:lnTo>
                    <a:pt x="1206" y="2"/>
                  </a:lnTo>
                  <a:lnTo>
                    <a:pt x="1208" y="2"/>
                  </a:lnTo>
                  <a:lnTo>
                    <a:pt x="1208" y="2"/>
                  </a:lnTo>
                  <a:lnTo>
                    <a:pt x="1210" y="2"/>
                  </a:lnTo>
                  <a:lnTo>
                    <a:pt x="1210" y="2"/>
                  </a:lnTo>
                  <a:lnTo>
                    <a:pt x="1210" y="2"/>
                  </a:lnTo>
                  <a:lnTo>
                    <a:pt x="1210" y="2"/>
                  </a:lnTo>
                  <a:lnTo>
                    <a:pt x="1210" y="2"/>
                  </a:lnTo>
                  <a:lnTo>
                    <a:pt x="1210" y="2"/>
                  </a:lnTo>
                  <a:lnTo>
                    <a:pt x="1212" y="2"/>
                  </a:lnTo>
                  <a:lnTo>
                    <a:pt x="1212" y="2"/>
                  </a:lnTo>
                  <a:lnTo>
                    <a:pt x="1218" y="2"/>
                  </a:lnTo>
                  <a:lnTo>
                    <a:pt x="1218" y="2"/>
                  </a:lnTo>
                  <a:lnTo>
                    <a:pt x="1220" y="0"/>
                  </a:lnTo>
                  <a:lnTo>
                    <a:pt x="1220" y="0"/>
                  </a:lnTo>
                  <a:lnTo>
                    <a:pt x="1222" y="0"/>
                  </a:lnTo>
                  <a:lnTo>
                    <a:pt x="1222" y="0"/>
                  </a:lnTo>
                  <a:lnTo>
                    <a:pt x="1224" y="2"/>
                  </a:lnTo>
                  <a:lnTo>
                    <a:pt x="1224" y="2"/>
                  </a:lnTo>
                  <a:lnTo>
                    <a:pt x="1232" y="2"/>
                  </a:lnTo>
                  <a:lnTo>
                    <a:pt x="1232" y="2"/>
                  </a:lnTo>
                  <a:lnTo>
                    <a:pt x="1234" y="2"/>
                  </a:lnTo>
                  <a:lnTo>
                    <a:pt x="1234" y="2"/>
                  </a:lnTo>
                  <a:lnTo>
                    <a:pt x="1234" y="2"/>
                  </a:lnTo>
                  <a:lnTo>
                    <a:pt x="1234" y="2"/>
                  </a:lnTo>
                  <a:lnTo>
                    <a:pt x="1236" y="2"/>
                  </a:lnTo>
                  <a:lnTo>
                    <a:pt x="1236" y="2"/>
                  </a:lnTo>
                  <a:lnTo>
                    <a:pt x="1240" y="2"/>
                  </a:lnTo>
                  <a:lnTo>
                    <a:pt x="1240" y="2"/>
                  </a:lnTo>
                  <a:lnTo>
                    <a:pt x="1246" y="2"/>
                  </a:lnTo>
                  <a:lnTo>
                    <a:pt x="1246" y="2"/>
                  </a:lnTo>
                  <a:lnTo>
                    <a:pt x="1246" y="2"/>
                  </a:lnTo>
                  <a:lnTo>
                    <a:pt x="1246" y="2"/>
                  </a:lnTo>
                  <a:lnTo>
                    <a:pt x="1246" y="2"/>
                  </a:lnTo>
                  <a:lnTo>
                    <a:pt x="1246" y="2"/>
                  </a:lnTo>
                  <a:lnTo>
                    <a:pt x="1248" y="2"/>
                  </a:lnTo>
                  <a:lnTo>
                    <a:pt x="1248" y="2"/>
                  </a:lnTo>
                  <a:lnTo>
                    <a:pt x="1252" y="4"/>
                  </a:lnTo>
                  <a:lnTo>
                    <a:pt x="1252" y="4"/>
                  </a:lnTo>
                  <a:lnTo>
                    <a:pt x="1254" y="2"/>
                  </a:lnTo>
                  <a:lnTo>
                    <a:pt x="1254" y="2"/>
                  </a:lnTo>
                  <a:lnTo>
                    <a:pt x="1256" y="4"/>
                  </a:lnTo>
                  <a:lnTo>
                    <a:pt x="1256" y="4"/>
                  </a:lnTo>
                  <a:lnTo>
                    <a:pt x="1260" y="4"/>
                  </a:lnTo>
                  <a:lnTo>
                    <a:pt x="1260" y="4"/>
                  </a:lnTo>
                  <a:lnTo>
                    <a:pt x="1260" y="2"/>
                  </a:lnTo>
                  <a:lnTo>
                    <a:pt x="1260" y="2"/>
                  </a:lnTo>
                  <a:lnTo>
                    <a:pt x="1262" y="4"/>
                  </a:lnTo>
                  <a:lnTo>
                    <a:pt x="1262" y="4"/>
                  </a:lnTo>
                  <a:lnTo>
                    <a:pt x="1266" y="2"/>
                  </a:lnTo>
                  <a:lnTo>
                    <a:pt x="1266" y="2"/>
                  </a:lnTo>
                  <a:lnTo>
                    <a:pt x="1268" y="6"/>
                  </a:lnTo>
                  <a:lnTo>
                    <a:pt x="1268" y="6"/>
                  </a:lnTo>
                  <a:lnTo>
                    <a:pt x="1276" y="6"/>
                  </a:lnTo>
                  <a:lnTo>
                    <a:pt x="1276" y="6"/>
                  </a:lnTo>
                  <a:lnTo>
                    <a:pt x="1280" y="6"/>
                  </a:lnTo>
                  <a:lnTo>
                    <a:pt x="1282" y="4"/>
                  </a:lnTo>
                  <a:lnTo>
                    <a:pt x="1282" y="4"/>
                  </a:lnTo>
                  <a:lnTo>
                    <a:pt x="1286" y="4"/>
                  </a:lnTo>
                  <a:lnTo>
                    <a:pt x="1286" y="4"/>
                  </a:lnTo>
                  <a:lnTo>
                    <a:pt x="1288" y="4"/>
                  </a:lnTo>
                  <a:lnTo>
                    <a:pt x="1288" y="4"/>
                  </a:lnTo>
                  <a:lnTo>
                    <a:pt x="1294" y="4"/>
                  </a:lnTo>
                  <a:lnTo>
                    <a:pt x="1294" y="4"/>
                  </a:lnTo>
                  <a:lnTo>
                    <a:pt x="1300" y="2"/>
                  </a:lnTo>
                  <a:lnTo>
                    <a:pt x="1300" y="2"/>
                  </a:lnTo>
                  <a:lnTo>
                    <a:pt x="1302" y="4"/>
                  </a:lnTo>
                  <a:lnTo>
                    <a:pt x="1302" y="4"/>
                  </a:lnTo>
                  <a:lnTo>
                    <a:pt x="1304" y="4"/>
                  </a:lnTo>
                  <a:lnTo>
                    <a:pt x="1304" y="4"/>
                  </a:lnTo>
                  <a:lnTo>
                    <a:pt x="1314" y="2"/>
                  </a:lnTo>
                  <a:lnTo>
                    <a:pt x="1314" y="2"/>
                  </a:lnTo>
                  <a:lnTo>
                    <a:pt x="1318" y="4"/>
                  </a:lnTo>
                  <a:lnTo>
                    <a:pt x="1322" y="2"/>
                  </a:lnTo>
                  <a:lnTo>
                    <a:pt x="1322" y="2"/>
                  </a:lnTo>
                  <a:lnTo>
                    <a:pt x="1324" y="4"/>
                  </a:lnTo>
                  <a:lnTo>
                    <a:pt x="1324" y="4"/>
                  </a:lnTo>
                  <a:lnTo>
                    <a:pt x="1326" y="4"/>
                  </a:lnTo>
                  <a:lnTo>
                    <a:pt x="1326" y="4"/>
                  </a:lnTo>
                  <a:lnTo>
                    <a:pt x="1328" y="4"/>
                  </a:lnTo>
                  <a:lnTo>
                    <a:pt x="1328" y="4"/>
                  </a:lnTo>
                  <a:lnTo>
                    <a:pt x="1328" y="4"/>
                  </a:lnTo>
                  <a:lnTo>
                    <a:pt x="1328" y="4"/>
                  </a:lnTo>
                  <a:lnTo>
                    <a:pt x="1330" y="4"/>
                  </a:lnTo>
                  <a:lnTo>
                    <a:pt x="1330" y="4"/>
                  </a:lnTo>
                  <a:lnTo>
                    <a:pt x="1330" y="4"/>
                  </a:lnTo>
                  <a:lnTo>
                    <a:pt x="1330" y="4"/>
                  </a:lnTo>
                  <a:lnTo>
                    <a:pt x="1332" y="4"/>
                  </a:lnTo>
                  <a:lnTo>
                    <a:pt x="1332" y="4"/>
                  </a:lnTo>
                  <a:lnTo>
                    <a:pt x="1336" y="4"/>
                  </a:lnTo>
                  <a:lnTo>
                    <a:pt x="1336" y="4"/>
                  </a:lnTo>
                  <a:lnTo>
                    <a:pt x="1340" y="4"/>
                  </a:lnTo>
                  <a:lnTo>
                    <a:pt x="1344" y="4"/>
                  </a:lnTo>
                  <a:lnTo>
                    <a:pt x="1344" y="4"/>
                  </a:lnTo>
                  <a:lnTo>
                    <a:pt x="1346" y="4"/>
                  </a:lnTo>
                  <a:lnTo>
                    <a:pt x="1346" y="4"/>
                  </a:lnTo>
                  <a:lnTo>
                    <a:pt x="1348" y="4"/>
                  </a:lnTo>
                  <a:lnTo>
                    <a:pt x="1348" y="4"/>
                  </a:lnTo>
                  <a:lnTo>
                    <a:pt x="1352" y="4"/>
                  </a:lnTo>
                  <a:lnTo>
                    <a:pt x="1352" y="4"/>
                  </a:lnTo>
                  <a:lnTo>
                    <a:pt x="1356" y="4"/>
                  </a:lnTo>
                  <a:lnTo>
                    <a:pt x="1356" y="4"/>
                  </a:lnTo>
                  <a:lnTo>
                    <a:pt x="1360" y="4"/>
                  </a:lnTo>
                  <a:lnTo>
                    <a:pt x="1360" y="4"/>
                  </a:lnTo>
                  <a:lnTo>
                    <a:pt x="1362" y="4"/>
                  </a:lnTo>
                  <a:lnTo>
                    <a:pt x="1362" y="4"/>
                  </a:lnTo>
                  <a:lnTo>
                    <a:pt x="1366" y="6"/>
                  </a:lnTo>
                  <a:lnTo>
                    <a:pt x="1366" y="6"/>
                  </a:lnTo>
                  <a:lnTo>
                    <a:pt x="1366" y="8"/>
                  </a:lnTo>
                  <a:lnTo>
                    <a:pt x="1366" y="8"/>
                  </a:lnTo>
                  <a:lnTo>
                    <a:pt x="1368" y="8"/>
                  </a:lnTo>
                  <a:lnTo>
                    <a:pt x="1370" y="8"/>
                  </a:lnTo>
                  <a:lnTo>
                    <a:pt x="1370" y="8"/>
                  </a:lnTo>
                  <a:lnTo>
                    <a:pt x="1374" y="6"/>
                  </a:lnTo>
                  <a:lnTo>
                    <a:pt x="1374" y="6"/>
                  </a:lnTo>
                  <a:lnTo>
                    <a:pt x="1376" y="6"/>
                  </a:lnTo>
                  <a:lnTo>
                    <a:pt x="1376" y="6"/>
                  </a:lnTo>
                  <a:lnTo>
                    <a:pt x="1376" y="4"/>
                  </a:lnTo>
                  <a:lnTo>
                    <a:pt x="1376" y="4"/>
                  </a:lnTo>
                  <a:lnTo>
                    <a:pt x="1376" y="6"/>
                  </a:lnTo>
                  <a:lnTo>
                    <a:pt x="1376" y="6"/>
                  </a:lnTo>
                  <a:lnTo>
                    <a:pt x="1378" y="4"/>
                  </a:lnTo>
                  <a:lnTo>
                    <a:pt x="1378" y="4"/>
                  </a:lnTo>
                  <a:lnTo>
                    <a:pt x="1378" y="6"/>
                  </a:lnTo>
                  <a:lnTo>
                    <a:pt x="1378" y="6"/>
                  </a:lnTo>
                  <a:lnTo>
                    <a:pt x="1384" y="4"/>
                  </a:lnTo>
                  <a:lnTo>
                    <a:pt x="1384" y="4"/>
                  </a:lnTo>
                  <a:lnTo>
                    <a:pt x="1386" y="6"/>
                  </a:lnTo>
                  <a:lnTo>
                    <a:pt x="1386" y="6"/>
                  </a:lnTo>
                  <a:lnTo>
                    <a:pt x="1386" y="4"/>
                  </a:lnTo>
                  <a:lnTo>
                    <a:pt x="1386" y="4"/>
                  </a:lnTo>
                  <a:lnTo>
                    <a:pt x="1386" y="4"/>
                  </a:lnTo>
                  <a:lnTo>
                    <a:pt x="1386" y="4"/>
                  </a:lnTo>
                  <a:lnTo>
                    <a:pt x="1390" y="6"/>
                  </a:lnTo>
                  <a:lnTo>
                    <a:pt x="1390" y="6"/>
                  </a:lnTo>
                  <a:lnTo>
                    <a:pt x="1394" y="6"/>
                  </a:lnTo>
                  <a:lnTo>
                    <a:pt x="1394" y="6"/>
                  </a:lnTo>
                  <a:lnTo>
                    <a:pt x="1396" y="6"/>
                  </a:lnTo>
                  <a:lnTo>
                    <a:pt x="1396" y="6"/>
                  </a:lnTo>
                  <a:lnTo>
                    <a:pt x="1398" y="6"/>
                  </a:lnTo>
                  <a:lnTo>
                    <a:pt x="1398" y="6"/>
                  </a:lnTo>
                  <a:lnTo>
                    <a:pt x="1400" y="4"/>
                  </a:lnTo>
                  <a:lnTo>
                    <a:pt x="1400" y="4"/>
                  </a:lnTo>
                  <a:lnTo>
                    <a:pt x="1402" y="6"/>
                  </a:lnTo>
                  <a:lnTo>
                    <a:pt x="1402" y="6"/>
                  </a:lnTo>
                  <a:lnTo>
                    <a:pt x="1402" y="4"/>
                  </a:lnTo>
                  <a:lnTo>
                    <a:pt x="1402" y="4"/>
                  </a:lnTo>
                  <a:lnTo>
                    <a:pt x="1404" y="4"/>
                  </a:lnTo>
                  <a:lnTo>
                    <a:pt x="1404" y="4"/>
                  </a:lnTo>
                  <a:lnTo>
                    <a:pt x="1404" y="6"/>
                  </a:lnTo>
                  <a:lnTo>
                    <a:pt x="1404" y="6"/>
                  </a:lnTo>
                  <a:lnTo>
                    <a:pt x="1406" y="4"/>
                  </a:lnTo>
                  <a:lnTo>
                    <a:pt x="1406" y="4"/>
                  </a:lnTo>
                  <a:lnTo>
                    <a:pt x="1412" y="6"/>
                  </a:lnTo>
                  <a:lnTo>
                    <a:pt x="1412" y="6"/>
                  </a:lnTo>
                  <a:lnTo>
                    <a:pt x="1414" y="6"/>
                  </a:lnTo>
                  <a:lnTo>
                    <a:pt x="1414" y="6"/>
                  </a:lnTo>
                  <a:lnTo>
                    <a:pt x="1416" y="6"/>
                  </a:lnTo>
                  <a:lnTo>
                    <a:pt x="1416" y="6"/>
                  </a:lnTo>
                  <a:lnTo>
                    <a:pt x="1420" y="4"/>
                  </a:lnTo>
                  <a:lnTo>
                    <a:pt x="1420" y="4"/>
                  </a:lnTo>
                  <a:lnTo>
                    <a:pt x="1428" y="4"/>
                  </a:lnTo>
                  <a:lnTo>
                    <a:pt x="1428" y="4"/>
                  </a:lnTo>
                  <a:lnTo>
                    <a:pt x="1432" y="4"/>
                  </a:lnTo>
                  <a:lnTo>
                    <a:pt x="1432" y="4"/>
                  </a:lnTo>
                  <a:lnTo>
                    <a:pt x="1434" y="6"/>
                  </a:lnTo>
                  <a:lnTo>
                    <a:pt x="1434" y="6"/>
                  </a:lnTo>
                  <a:lnTo>
                    <a:pt x="1436" y="6"/>
                  </a:lnTo>
                  <a:lnTo>
                    <a:pt x="1436" y="6"/>
                  </a:lnTo>
                  <a:lnTo>
                    <a:pt x="1438" y="6"/>
                  </a:lnTo>
                  <a:lnTo>
                    <a:pt x="1438" y="6"/>
                  </a:lnTo>
                  <a:lnTo>
                    <a:pt x="1440" y="6"/>
                  </a:lnTo>
                  <a:lnTo>
                    <a:pt x="1440" y="6"/>
                  </a:lnTo>
                  <a:lnTo>
                    <a:pt x="1444" y="6"/>
                  </a:lnTo>
                  <a:lnTo>
                    <a:pt x="1444" y="6"/>
                  </a:lnTo>
                  <a:lnTo>
                    <a:pt x="1446" y="6"/>
                  </a:lnTo>
                  <a:lnTo>
                    <a:pt x="1446" y="6"/>
                  </a:lnTo>
                  <a:lnTo>
                    <a:pt x="1450" y="6"/>
                  </a:lnTo>
                  <a:lnTo>
                    <a:pt x="1450" y="6"/>
                  </a:lnTo>
                  <a:lnTo>
                    <a:pt x="1452" y="6"/>
                  </a:lnTo>
                  <a:lnTo>
                    <a:pt x="1452" y="6"/>
                  </a:lnTo>
                  <a:lnTo>
                    <a:pt x="1454" y="4"/>
                  </a:lnTo>
                  <a:lnTo>
                    <a:pt x="1454" y="4"/>
                  </a:lnTo>
                  <a:lnTo>
                    <a:pt x="1456" y="4"/>
                  </a:lnTo>
                  <a:lnTo>
                    <a:pt x="1456" y="4"/>
                  </a:lnTo>
                  <a:lnTo>
                    <a:pt x="1462" y="4"/>
                  </a:lnTo>
                  <a:lnTo>
                    <a:pt x="1462" y="4"/>
                  </a:lnTo>
                  <a:lnTo>
                    <a:pt x="1464" y="4"/>
                  </a:lnTo>
                  <a:lnTo>
                    <a:pt x="1464" y="4"/>
                  </a:lnTo>
                  <a:lnTo>
                    <a:pt x="1468" y="4"/>
                  </a:lnTo>
                  <a:lnTo>
                    <a:pt x="1468" y="4"/>
                  </a:lnTo>
                  <a:lnTo>
                    <a:pt x="1472" y="4"/>
                  </a:lnTo>
                  <a:lnTo>
                    <a:pt x="1472" y="4"/>
                  </a:lnTo>
                  <a:lnTo>
                    <a:pt x="1476" y="4"/>
                  </a:lnTo>
                  <a:lnTo>
                    <a:pt x="1476" y="4"/>
                  </a:lnTo>
                  <a:lnTo>
                    <a:pt x="1480" y="4"/>
                  </a:lnTo>
                  <a:lnTo>
                    <a:pt x="1480" y="4"/>
                  </a:lnTo>
                  <a:lnTo>
                    <a:pt x="1484" y="6"/>
                  </a:lnTo>
                  <a:lnTo>
                    <a:pt x="1484" y="6"/>
                  </a:lnTo>
                  <a:lnTo>
                    <a:pt x="1486" y="6"/>
                  </a:lnTo>
                  <a:lnTo>
                    <a:pt x="1486" y="6"/>
                  </a:lnTo>
                  <a:lnTo>
                    <a:pt x="1488" y="6"/>
                  </a:lnTo>
                  <a:lnTo>
                    <a:pt x="1488" y="6"/>
                  </a:lnTo>
                  <a:lnTo>
                    <a:pt x="1492" y="4"/>
                  </a:lnTo>
                  <a:lnTo>
                    <a:pt x="1492" y="4"/>
                  </a:lnTo>
                  <a:lnTo>
                    <a:pt x="1498" y="4"/>
                  </a:lnTo>
                  <a:lnTo>
                    <a:pt x="1498" y="4"/>
                  </a:lnTo>
                  <a:lnTo>
                    <a:pt x="1498" y="4"/>
                  </a:lnTo>
                  <a:lnTo>
                    <a:pt x="1498" y="4"/>
                  </a:lnTo>
                  <a:lnTo>
                    <a:pt x="1500" y="4"/>
                  </a:lnTo>
                  <a:lnTo>
                    <a:pt x="1500" y="4"/>
                  </a:lnTo>
                  <a:lnTo>
                    <a:pt x="1504" y="4"/>
                  </a:lnTo>
                  <a:lnTo>
                    <a:pt x="1504" y="4"/>
                  </a:lnTo>
                  <a:lnTo>
                    <a:pt x="1506" y="4"/>
                  </a:lnTo>
                  <a:lnTo>
                    <a:pt x="1506" y="4"/>
                  </a:lnTo>
                  <a:lnTo>
                    <a:pt x="1512" y="4"/>
                  </a:lnTo>
                  <a:lnTo>
                    <a:pt x="1512" y="4"/>
                  </a:lnTo>
                  <a:lnTo>
                    <a:pt x="1514" y="6"/>
                  </a:lnTo>
                  <a:lnTo>
                    <a:pt x="1514" y="6"/>
                  </a:lnTo>
                  <a:lnTo>
                    <a:pt x="1520" y="4"/>
                  </a:lnTo>
                  <a:lnTo>
                    <a:pt x="1526" y="4"/>
                  </a:lnTo>
                  <a:lnTo>
                    <a:pt x="1526" y="4"/>
                  </a:lnTo>
                  <a:lnTo>
                    <a:pt x="1526" y="4"/>
                  </a:lnTo>
                  <a:lnTo>
                    <a:pt x="1526" y="4"/>
                  </a:lnTo>
                  <a:lnTo>
                    <a:pt x="1526" y="4"/>
                  </a:lnTo>
                  <a:lnTo>
                    <a:pt x="1526" y="4"/>
                  </a:lnTo>
                  <a:lnTo>
                    <a:pt x="1528" y="4"/>
                  </a:lnTo>
                  <a:lnTo>
                    <a:pt x="1528" y="4"/>
                  </a:lnTo>
                  <a:lnTo>
                    <a:pt x="1532" y="4"/>
                  </a:lnTo>
                  <a:lnTo>
                    <a:pt x="1532" y="4"/>
                  </a:lnTo>
                  <a:lnTo>
                    <a:pt x="1540" y="4"/>
                  </a:lnTo>
                  <a:lnTo>
                    <a:pt x="1540" y="4"/>
                  </a:lnTo>
                  <a:lnTo>
                    <a:pt x="1542" y="4"/>
                  </a:lnTo>
                  <a:lnTo>
                    <a:pt x="1542" y="4"/>
                  </a:lnTo>
                  <a:lnTo>
                    <a:pt x="1546" y="4"/>
                  </a:lnTo>
                  <a:lnTo>
                    <a:pt x="1546" y="4"/>
                  </a:lnTo>
                  <a:lnTo>
                    <a:pt x="1546" y="4"/>
                  </a:lnTo>
                  <a:lnTo>
                    <a:pt x="1546" y="4"/>
                  </a:lnTo>
                  <a:lnTo>
                    <a:pt x="1550" y="6"/>
                  </a:lnTo>
                  <a:lnTo>
                    <a:pt x="1550" y="6"/>
                  </a:lnTo>
                  <a:lnTo>
                    <a:pt x="1556" y="4"/>
                  </a:lnTo>
                  <a:lnTo>
                    <a:pt x="1556" y="4"/>
                  </a:lnTo>
                  <a:lnTo>
                    <a:pt x="1560" y="6"/>
                  </a:lnTo>
                  <a:lnTo>
                    <a:pt x="1560" y="6"/>
                  </a:lnTo>
                  <a:lnTo>
                    <a:pt x="1564" y="4"/>
                  </a:lnTo>
                  <a:lnTo>
                    <a:pt x="1568" y="6"/>
                  </a:lnTo>
                  <a:lnTo>
                    <a:pt x="1568" y="6"/>
                  </a:lnTo>
                  <a:lnTo>
                    <a:pt x="1574" y="4"/>
                  </a:lnTo>
                  <a:lnTo>
                    <a:pt x="1574" y="4"/>
                  </a:lnTo>
                  <a:lnTo>
                    <a:pt x="1576" y="6"/>
                  </a:lnTo>
                  <a:lnTo>
                    <a:pt x="1576" y="6"/>
                  </a:lnTo>
                  <a:lnTo>
                    <a:pt x="1578" y="4"/>
                  </a:lnTo>
                  <a:lnTo>
                    <a:pt x="1578" y="4"/>
                  </a:lnTo>
                  <a:lnTo>
                    <a:pt x="1586" y="6"/>
                  </a:lnTo>
                  <a:lnTo>
                    <a:pt x="1586" y="6"/>
                  </a:lnTo>
                  <a:lnTo>
                    <a:pt x="1588" y="6"/>
                  </a:lnTo>
                  <a:lnTo>
                    <a:pt x="1588" y="6"/>
                  </a:lnTo>
                  <a:lnTo>
                    <a:pt x="1592" y="6"/>
                  </a:lnTo>
                  <a:lnTo>
                    <a:pt x="1592" y="6"/>
                  </a:lnTo>
                  <a:lnTo>
                    <a:pt x="1594" y="6"/>
                  </a:lnTo>
                  <a:lnTo>
                    <a:pt x="1594" y="6"/>
                  </a:lnTo>
                  <a:lnTo>
                    <a:pt x="1594" y="6"/>
                  </a:lnTo>
                  <a:lnTo>
                    <a:pt x="1596" y="4"/>
                  </a:lnTo>
                  <a:lnTo>
                    <a:pt x="1596" y="4"/>
                  </a:lnTo>
                  <a:lnTo>
                    <a:pt x="1602" y="4"/>
                  </a:lnTo>
                  <a:lnTo>
                    <a:pt x="1602" y="4"/>
                  </a:lnTo>
                  <a:lnTo>
                    <a:pt x="1608" y="4"/>
                  </a:lnTo>
                  <a:lnTo>
                    <a:pt x="1608" y="4"/>
                  </a:lnTo>
                  <a:lnTo>
                    <a:pt x="1610" y="4"/>
                  </a:lnTo>
                  <a:lnTo>
                    <a:pt x="1610" y="4"/>
                  </a:lnTo>
                  <a:lnTo>
                    <a:pt x="1612" y="4"/>
                  </a:lnTo>
                  <a:lnTo>
                    <a:pt x="1612" y="4"/>
                  </a:lnTo>
                  <a:lnTo>
                    <a:pt x="1616" y="4"/>
                  </a:lnTo>
                  <a:lnTo>
                    <a:pt x="1616" y="4"/>
                  </a:lnTo>
                  <a:lnTo>
                    <a:pt x="1618" y="4"/>
                  </a:lnTo>
                  <a:lnTo>
                    <a:pt x="1618" y="4"/>
                  </a:lnTo>
                  <a:lnTo>
                    <a:pt x="1624" y="4"/>
                  </a:lnTo>
                  <a:lnTo>
                    <a:pt x="1624" y="4"/>
                  </a:lnTo>
                  <a:lnTo>
                    <a:pt x="1626" y="4"/>
                  </a:lnTo>
                  <a:lnTo>
                    <a:pt x="1626" y="4"/>
                  </a:lnTo>
                  <a:lnTo>
                    <a:pt x="1628" y="4"/>
                  </a:lnTo>
                  <a:lnTo>
                    <a:pt x="1628" y="4"/>
                  </a:lnTo>
                  <a:lnTo>
                    <a:pt x="1632" y="4"/>
                  </a:lnTo>
                  <a:lnTo>
                    <a:pt x="1632" y="4"/>
                  </a:lnTo>
                  <a:lnTo>
                    <a:pt x="1634" y="4"/>
                  </a:lnTo>
                  <a:lnTo>
                    <a:pt x="1634" y="4"/>
                  </a:lnTo>
                  <a:lnTo>
                    <a:pt x="1640" y="4"/>
                  </a:lnTo>
                  <a:lnTo>
                    <a:pt x="1640" y="4"/>
                  </a:lnTo>
                  <a:lnTo>
                    <a:pt x="1642" y="4"/>
                  </a:lnTo>
                  <a:lnTo>
                    <a:pt x="1642" y="4"/>
                  </a:lnTo>
                  <a:lnTo>
                    <a:pt x="1644" y="4"/>
                  </a:lnTo>
                  <a:lnTo>
                    <a:pt x="1644" y="4"/>
                  </a:lnTo>
                  <a:lnTo>
                    <a:pt x="1648" y="4"/>
                  </a:lnTo>
                  <a:lnTo>
                    <a:pt x="1648" y="4"/>
                  </a:lnTo>
                  <a:lnTo>
                    <a:pt x="1650" y="4"/>
                  </a:lnTo>
                  <a:lnTo>
                    <a:pt x="1650" y="4"/>
                  </a:lnTo>
                  <a:lnTo>
                    <a:pt x="1656" y="4"/>
                  </a:lnTo>
                  <a:lnTo>
                    <a:pt x="1656" y="4"/>
                  </a:lnTo>
                  <a:lnTo>
                    <a:pt x="1658" y="4"/>
                  </a:lnTo>
                  <a:lnTo>
                    <a:pt x="1658" y="4"/>
                  </a:lnTo>
                  <a:lnTo>
                    <a:pt x="1662" y="4"/>
                  </a:lnTo>
                  <a:lnTo>
                    <a:pt x="1662" y="4"/>
                  </a:lnTo>
                  <a:lnTo>
                    <a:pt x="1664" y="4"/>
                  </a:lnTo>
                  <a:lnTo>
                    <a:pt x="1664" y="4"/>
                  </a:lnTo>
                  <a:lnTo>
                    <a:pt x="1668" y="4"/>
                  </a:lnTo>
                  <a:lnTo>
                    <a:pt x="1668" y="4"/>
                  </a:lnTo>
                  <a:lnTo>
                    <a:pt x="1670" y="4"/>
                  </a:lnTo>
                  <a:lnTo>
                    <a:pt x="1670" y="4"/>
                  </a:lnTo>
                  <a:lnTo>
                    <a:pt x="1680" y="4"/>
                  </a:lnTo>
                  <a:lnTo>
                    <a:pt x="1680" y="4"/>
                  </a:lnTo>
                  <a:lnTo>
                    <a:pt x="1688" y="6"/>
                  </a:lnTo>
                  <a:lnTo>
                    <a:pt x="1688" y="6"/>
                  </a:lnTo>
                  <a:lnTo>
                    <a:pt x="1690" y="6"/>
                  </a:lnTo>
                  <a:lnTo>
                    <a:pt x="1690" y="6"/>
                  </a:lnTo>
                  <a:lnTo>
                    <a:pt x="1692" y="6"/>
                  </a:lnTo>
                  <a:lnTo>
                    <a:pt x="1692" y="6"/>
                  </a:lnTo>
                  <a:lnTo>
                    <a:pt x="1692" y="6"/>
                  </a:lnTo>
                  <a:lnTo>
                    <a:pt x="1692" y="6"/>
                  </a:lnTo>
                  <a:lnTo>
                    <a:pt x="1696" y="4"/>
                  </a:lnTo>
                  <a:lnTo>
                    <a:pt x="1696" y="4"/>
                  </a:lnTo>
                  <a:lnTo>
                    <a:pt x="1702" y="6"/>
                  </a:lnTo>
                  <a:lnTo>
                    <a:pt x="1702" y="6"/>
                  </a:lnTo>
                  <a:lnTo>
                    <a:pt x="1704" y="8"/>
                  </a:lnTo>
                  <a:lnTo>
                    <a:pt x="1704" y="8"/>
                  </a:lnTo>
                  <a:lnTo>
                    <a:pt x="1706" y="6"/>
                  </a:lnTo>
                  <a:lnTo>
                    <a:pt x="1706" y="6"/>
                  </a:lnTo>
                  <a:lnTo>
                    <a:pt x="1706" y="6"/>
                  </a:lnTo>
                  <a:lnTo>
                    <a:pt x="1706" y="6"/>
                  </a:lnTo>
                  <a:lnTo>
                    <a:pt x="1706" y="6"/>
                  </a:lnTo>
                  <a:lnTo>
                    <a:pt x="1710" y="6"/>
                  </a:lnTo>
                  <a:lnTo>
                    <a:pt x="1710" y="6"/>
                  </a:lnTo>
                  <a:lnTo>
                    <a:pt x="1712" y="8"/>
                  </a:lnTo>
                  <a:lnTo>
                    <a:pt x="1712" y="8"/>
                  </a:lnTo>
                  <a:lnTo>
                    <a:pt x="1714" y="6"/>
                  </a:lnTo>
                  <a:lnTo>
                    <a:pt x="1718" y="6"/>
                  </a:lnTo>
                  <a:lnTo>
                    <a:pt x="1718" y="6"/>
                  </a:lnTo>
                  <a:lnTo>
                    <a:pt x="1722" y="6"/>
                  </a:lnTo>
                  <a:lnTo>
                    <a:pt x="1722" y="6"/>
                  </a:lnTo>
                  <a:lnTo>
                    <a:pt x="1724" y="6"/>
                  </a:lnTo>
                  <a:lnTo>
                    <a:pt x="1724" y="6"/>
                  </a:lnTo>
                  <a:lnTo>
                    <a:pt x="1724" y="6"/>
                  </a:lnTo>
                  <a:lnTo>
                    <a:pt x="1724" y="6"/>
                  </a:lnTo>
                  <a:lnTo>
                    <a:pt x="1726" y="8"/>
                  </a:lnTo>
                  <a:lnTo>
                    <a:pt x="1726" y="8"/>
                  </a:lnTo>
                  <a:lnTo>
                    <a:pt x="1728" y="8"/>
                  </a:lnTo>
                  <a:lnTo>
                    <a:pt x="1730" y="6"/>
                  </a:lnTo>
                  <a:lnTo>
                    <a:pt x="1730" y="6"/>
                  </a:lnTo>
                  <a:lnTo>
                    <a:pt x="1734" y="6"/>
                  </a:lnTo>
                  <a:lnTo>
                    <a:pt x="1734" y="6"/>
                  </a:lnTo>
                  <a:lnTo>
                    <a:pt x="1736" y="6"/>
                  </a:lnTo>
                  <a:lnTo>
                    <a:pt x="1736" y="6"/>
                  </a:lnTo>
                  <a:lnTo>
                    <a:pt x="1736" y="6"/>
                  </a:lnTo>
                  <a:lnTo>
                    <a:pt x="1736" y="6"/>
                  </a:lnTo>
                  <a:lnTo>
                    <a:pt x="1738" y="6"/>
                  </a:lnTo>
                  <a:lnTo>
                    <a:pt x="1738" y="6"/>
                  </a:lnTo>
                  <a:lnTo>
                    <a:pt x="1750" y="4"/>
                  </a:lnTo>
                  <a:lnTo>
                    <a:pt x="1750" y="4"/>
                  </a:lnTo>
                  <a:lnTo>
                    <a:pt x="1754" y="6"/>
                  </a:lnTo>
                  <a:lnTo>
                    <a:pt x="1754" y="6"/>
                  </a:lnTo>
                  <a:lnTo>
                    <a:pt x="1754" y="6"/>
                  </a:lnTo>
                  <a:lnTo>
                    <a:pt x="1754" y="6"/>
                  </a:lnTo>
                  <a:lnTo>
                    <a:pt x="1754" y="6"/>
                  </a:lnTo>
                  <a:lnTo>
                    <a:pt x="1758" y="6"/>
                  </a:lnTo>
                  <a:lnTo>
                    <a:pt x="1758" y="6"/>
                  </a:lnTo>
                  <a:lnTo>
                    <a:pt x="1762" y="6"/>
                  </a:lnTo>
                  <a:lnTo>
                    <a:pt x="1762" y="6"/>
                  </a:lnTo>
                  <a:lnTo>
                    <a:pt x="1764" y="4"/>
                  </a:lnTo>
                  <a:lnTo>
                    <a:pt x="1764" y="4"/>
                  </a:lnTo>
                  <a:lnTo>
                    <a:pt x="1766" y="6"/>
                  </a:lnTo>
                  <a:lnTo>
                    <a:pt x="1766" y="6"/>
                  </a:lnTo>
                  <a:lnTo>
                    <a:pt x="1770" y="4"/>
                  </a:lnTo>
                  <a:lnTo>
                    <a:pt x="1770" y="4"/>
                  </a:lnTo>
                  <a:lnTo>
                    <a:pt x="1772" y="6"/>
                  </a:lnTo>
                  <a:lnTo>
                    <a:pt x="1772" y="6"/>
                  </a:lnTo>
                  <a:lnTo>
                    <a:pt x="1776" y="4"/>
                  </a:lnTo>
                  <a:lnTo>
                    <a:pt x="1776" y="4"/>
                  </a:lnTo>
                  <a:lnTo>
                    <a:pt x="1782" y="4"/>
                  </a:lnTo>
                  <a:lnTo>
                    <a:pt x="1782" y="4"/>
                  </a:lnTo>
                  <a:lnTo>
                    <a:pt x="1782" y="4"/>
                  </a:lnTo>
                  <a:lnTo>
                    <a:pt x="1782" y="4"/>
                  </a:lnTo>
                  <a:lnTo>
                    <a:pt x="1784" y="6"/>
                  </a:lnTo>
                  <a:lnTo>
                    <a:pt x="1784" y="6"/>
                  </a:lnTo>
                  <a:lnTo>
                    <a:pt x="1792" y="6"/>
                  </a:lnTo>
                  <a:lnTo>
                    <a:pt x="1792" y="6"/>
                  </a:lnTo>
                  <a:lnTo>
                    <a:pt x="1794" y="4"/>
                  </a:lnTo>
                  <a:lnTo>
                    <a:pt x="1794" y="4"/>
                  </a:lnTo>
                  <a:lnTo>
                    <a:pt x="1798" y="6"/>
                  </a:lnTo>
                  <a:lnTo>
                    <a:pt x="1798" y="6"/>
                  </a:lnTo>
                  <a:lnTo>
                    <a:pt x="1800" y="6"/>
                  </a:lnTo>
                  <a:lnTo>
                    <a:pt x="1800" y="6"/>
                  </a:lnTo>
                  <a:lnTo>
                    <a:pt x="1800" y="6"/>
                  </a:lnTo>
                  <a:lnTo>
                    <a:pt x="1800" y="6"/>
                  </a:lnTo>
                  <a:lnTo>
                    <a:pt x="1802" y="4"/>
                  </a:lnTo>
                  <a:lnTo>
                    <a:pt x="1802" y="4"/>
                  </a:lnTo>
                  <a:lnTo>
                    <a:pt x="1802" y="6"/>
                  </a:lnTo>
                  <a:lnTo>
                    <a:pt x="1802" y="6"/>
                  </a:lnTo>
                  <a:lnTo>
                    <a:pt x="1804" y="4"/>
                  </a:lnTo>
                  <a:lnTo>
                    <a:pt x="1804" y="4"/>
                  </a:lnTo>
                  <a:lnTo>
                    <a:pt x="1804" y="6"/>
                  </a:lnTo>
                  <a:lnTo>
                    <a:pt x="1804" y="6"/>
                  </a:lnTo>
                  <a:lnTo>
                    <a:pt x="1812" y="6"/>
                  </a:lnTo>
                  <a:lnTo>
                    <a:pt x="1812" y="6"/>
                  </a:lnTo>
                  <a:lnTo>
                    <a:pt x="1814" y="6"/>
                  </a:lnTo>
                  <a:lnTo>
                    <a:pt x="1814" y="6"/>
                  </a:lnTo>
                  <a:lnTo>
                    <a:pt x="1816" y="6"/>
                  </a:lnTo>
                  <a:lnTo>
                    <a:pt x="1816" y="6"/>
                  </a:lnTo>
                  <a:lnTo>
                    <a:pt x="1820" y="6"/>
                  </a:lnTo>
                  <a:lnTo>
                    <a:pt x="1820" y="6"/>
                  </a:lnTo>
                  <a:lnTo>
                    <a:pt x="1820" y="6"/>
                  </a:lnTo>
                  <a:lnTo>
                    <a:pt x="1820" y="6"/>
                  </a:lnTo>
                  <a:lnTo>
                    <a:pt x="1824" y="6"/>
                  </a:lnTo>
                  <a:lnTo>
                    <a:pt x="1824" y="6"/>
                  </a:lnTo>
                  <a:lnTo>
                    <a:pt x="1826" y="6"/>
                  </a:lnTo>
                  <a:lnTo>
                    <a:pt x="1826" y="6"/>
                  </a:lnTo>
                  <a:lnTo>
                    <a:pt x="1826" y="8"/>
                  </a:lnTo>
                  <a:lnTo>
                    <a:pt x="1826" y="8"/>
                  </a:lnTo>
                  <a:lnTo>
                    <a:pt x="1828" y="8"/>
                  </a:lnTo>
                  <a:lnTo>
                    <a:pt x="1828" y="8"/>
                  </a:lnTo>
                  <a:lnTo>
                    <a:pt x="1832" y="8"/>
                  </a:lnTo>
                  <a:lnTo>
                    <a:pt x="1832" y="8"/>
                  </a:lnTo>
                  <a:lnTo>
                    <a:pt x="1836" y="6"/>
                  </a:lnTo>
                  <a:lnTo>
                    <a:pt x="1836" y="6"/>
                  </a:lnTo>
                  <a:lnTo>
                    <a:pt x="1838" y="6"/>
                  </a:lnTo>
                  <a:lnTo>
                    <a:pt x="1838" y="6"/>
                  </a:lnTo>
                  <a:lnTo>
                    <a:pt x="1840" y="6"/>
                  </a:lnTo>
                  <a:lnTo>
                    <a:pt x="1840" y="6"/>
                  </a:lnTo>
                  <a:lnTo>
                    <a:pt x="1842" y="6"/>
                  </a:lnTo>
                  <a:lnTo>
                    <a:pt x="1842" y="6"/>
                  </a:lnTo>
                  <a:lnTo>
                    <a:pt x="1842" y="6"/>
                  </a:lnTo>
                  <a:lnTo>
                    <a:pt x="1842" y="6"/>
                  </a:lnTo>
                  <a:lnTo>
                    <a:pt x="1842" y="6"/>
                  </a:lnTo>
                  <a:lnTo>
                    <a:pt x="1842" y="6"/>
                  </a:lnTo>
                  <a:lnTo>
                    <a:pt x="1844" y="6"/>
                  </a:lnTo>
                  <a:lnTo>
                    <a:pt x="1844" y="6"/>
                  </a:lnTo>
                  <a:lnTo>
                    <a:pt x="1846" y="6"/>
                  </a:lnTo>
                  <a:lnTo>
                    <a:pt x="1846" y="6"/>
                  </a:lnTo>
                  <a:lnTo>
                    <a:pt x="1848" y="6"/>
                  </a:lnTo>
                  <a:lnTo>
                    <a:pt x="1848" y="6"/>
                  </a:lnTo>
                  <a:lnTo>
                    <a:pt x="1850" y="6"/>
                  </a:lnTo>
                  <a:lnTo>
                    <a:pt x="1850" y="6"/>
                  </a:lnTo>
                  <a:lnTo>
                    <a:pt x="1850" y="6"/>
                  </a:lnTo>
                  <a:lnTo>
                    <a:pt x="1850" y="6"/>
                  </a:lnTo>
                  <a:lnTo>
                    <a:pt x="1852" y="6"/>
                  </a:lnTo>
                  <a:lnTo>
                    <a:pt x="1852" y="6"/>
                  </a:lnTo>
                  <a:lnTo>
                    <a:pt x="1854" y="6"/>
                  </a:lnTo>
                  <a:lnTo>
                    <a:pt x="1854" y="6"/>
                  </a:lnTo>
                  <a:lnTo>
                    <a:pt x="1858" y="6"/>
                  </a:lnTo>
                  <a:lnTo>
                    <a:pt x="1858" y="6"/>
                  </a:lnTo>
                  <a:lnTo>
                    <a:pt x="1860" y="6"/>
                  </a:lnTo>
                  <a:lnTo>
                    <a:pt x="1864" y="6"/>
                  </a:lnTo>
                  <a:lnTo>
                    <a:pt x="1864" y="6"/>
                  </a:lnTo>
                  <a:lnTo>
                    <a:pt x="1864" y="6"/>
                  </a:lnTo>
                  <a:lnTo>
                    <a:pt x="1864" y="6"/>
                  </a:lnTo>
                  <a:lnTo>
                    <a:pt x="1864" y="6"/>
                  </a:lnTo>
                  <a:lnTo>
                    <a:pt x="1864" y="6"/>
                  </a:lnTo>
                  <a:lnTo>
                    <a:pt x="1866" y="6"/>
                  </a:lnTo>
                  <a:lnTo>
                    <a:pt x="1866" y="6"/>
                  </a:lnTo>
                  <a:lnTo>
                    <a:pt x="1872" y="6"/>
                  </a:lnTo>
                  <a:lnTo>
                    <a:pt x="1872" y="6"/>
                  </a:lnTo>
                  <a:lnTo>
                    <a:pt x="1880" y="6"/>
                  </a:lnTo>
                  <a:lnTo>
                    <a:pt x="1880" y="6"/>
                  </a:lnTo>
                  <a:lnTo>
                    <a:pt x="1882" y="6"/>
                  </a:lnTo>
                  <a:lnTo>
                    <a:pt x="1882" y="6"/>
                  </a:lnTo>
                  <a:lnTo>
                    <a:pt x="1888" y="6"/>
                  </a:lnTo>
                  <a:lnTo>
                    <a:pt x="1888" y="6"/>
                  </a:lnTo>
                  <a:lnTo>
                    <a:pt x="1892" y="6"/>
                  </a:lnTo>
                  <a:lnTo>
                    <a:pt x="1892" y="6"/>
                  </a:lnTo>
                  <a:lnTo>
                    <a:pt x="1896" y="6"/>
                  </a:lnTo>
                  <a:lnTo>
                    <a:pt x="1896" y="6"/>
                  </a:lnTo>
                  <a:lnTo>
                    <a:pt x="1898" y="6"/>
                  </a:lnTo>
                  <a:lnTo>
                    <a:pt x="1898" y="6"/>
                  </a:lnTo>
                  <a:lnTo>
                    <a:pt x="1902" y="4"/>
                  </a:lnTo>
                  <a:lnTo>
                    <a:pt x="1902" y="4"/>
                  </a:lnTo>
                  <a:lnTo>
                    <a:pt x="1906" y="6"/>
                  </a:lnTo>
                  <a:lnTo>
                    <a:pt x="1906" y="6"/>
                  </a:lnTo>
                  <a:lnTo>
                    <a:pt x="1914" y="4"/>
                  </a:lnTo>
                  <a:lnTo>
                    <a:pt x="1914" y="4"/>
                  </a:lnTo>
                  <a:lnTo>
                    <a:pt x="1916" y="6"/>
                  </a:lnTo>
                  <a:lnTo>
                    <a:pt x="1916" y="6"/>
                  </a:lnTo>
                  <a:lnTo>
                    <a:pt x="1916" y="6"/>
                  </a:lnTo>
                  <a:lnTo>
                    <a:pt x="1916" y="6"/>
                  </a:lnTo>
                  <a:lnTo>
                    <a:pt x="1916" y="6"/>
                  </a:lnTo>
                  <a:lnTo>
                    <a:pt x="1916" y="6"/>
                  </a:lnTo>
                  <a:lnTo>
                    <a:pt x="1918" y="8"/>
                  </a:lnTo>
                  <a:lnTo>
                    <a:pt x="1918" y="8"/>
                  </a:lnTo>
                  <a:lnTo>
                    <a:pt x="1922" y="8"/>
                  </a:lnTo>
                  <a:lnTo>
                    <a:pt x="1926" y="8"/>
                  </a:lnTo>
                  <a:lnTo>
                    <a:pt x="1926" y="8"/>
                  </a:lnTo>
                  <a:lnTo>
                    <a:pt x="1928" y="10"/>
                  </a:lnTo>
                  <a:lnTo>
                    <a:pt x="1928" y="10"/>
                  </a:lnTo>
                  <a:lnTo>
                    <a:pt x="1934" y="8"/>
                  </a:lnTo>
                  <a:lnTo>
                    <a:pt x="1934" y="8"/>
                  </a:lnTo>
                  <a:lnTo>
                    <a:pt x="1944" y="6"/>
                  </a:lnTo>
                  <a:lnTo>
                    <a:pt x="1944" y="6"/>
                  </a:lnTo>
                  <a:lnTo>
                    <a:pt x="1946" y="6"/>
                  </a:lnTo>
                  <a:lnTo>
                    <a:pt x="1946" y="6"/>
                  </a:lnTo>
                  <a:lnTo>
                    <a:pt x="1948" y="4"/>
                  </a:lnTo>
                  <a:lnTo>
                    <a:pt x="1948" y="4"/>
                  </a:lnTo>
                  <a:lnTo>
                    <a:pt x="1950" y="4"/>
                  </a:lnTo>
                  <a:lnTo>
                    <a:pt x="1950" y="4"/>
                  </a:lnTo>
                  <a:lnTo>
                    <a:pt x="1950" y="6"/>
                  </a:lnTo>
                  <a:lnTo>
                    <a:pt x="1950" y="6"/>
                  </a:lnTo>
                  <a:lnTo>
                    <a:pt x="1954" y="6"/>
                  </a:lnTo>
                  <a:lnTo>
                    <a:pt x="1954" y="6"/>
                  </a:lnTo>
                  <a:lnTo>
                    <a:pt x="1960" y="6"/>
                  </a:lnTo>
                  <a:lnTo>
                    <a:pt x="1960" y="6"/>
                  </a:lnTo>
                  <a:lnTo>
                    <a:pt x="1960" y="4"/>
                  </a:lnTo>
                  <a:lnTo>
                    <a:pt x="1960" y="4"/>
                  </a:lnTo>
                  <a:lnTo>
                    <a:pt x="1962" y="4"/>
                  </a:lnTo>
                  <a:lnTo>
                    <a:pt x="1962" y="4"/>
                  </a:lnTo>
                  <a:lnTo>
                    <a:pt x="1968" y="6"/>
                  </a:lnTo>
                  <a:lnTo>
                    <a:pt x="1968" y="6"/>
                  </a:lnTo>
                  <a:lnTo>
                    <a:pt x="1970" y="6"/>
                  </a:lnTo>
                  <a:lnTo>
                    <a:pt x="1970" y="6"/>
                  </a:lnTo>
                  <a:lnTo>
                    <a:pt x="1972" y="6"/>
                  </a:lnTo>
                  <a:lnTo>
                    <a:pt x="1972" y="6"/>
                  </a:lnTo>
                  <a:lnTo>
                    <a:pt x="1974" y="6"/>
                  </a:lnTo>
                  <a:lnTo>
                    <a:pt x="1974" y="6"/>
                  </a:lnTo>
                  <a:lnTo>
                    <a:pt x="1974" y="6"/>
                  </a:lnTo>
                  <a:lnTo>
                    <a:pt x="1974" y="6"/>
                  </a:lnTo>
                  <a:lnTo>
                    <a:pt x="1976" y="6"/>
                  </a:lnTo>
                  <a:lnTo>
                    <a:pt x="1976" y="6"/>
                  </a:lnTo>
                  <a:lnTo>
                    <a:pt x="1978" y="8"/>
                  </a:lnTo>
                  <a:lnTo>
                    <a:pt x="1978" y="8"/>
                  </a:lnTo>
                  <a:lnTo>
                    <a:pt x="1978" y="6"/>
                  </a:lnTo>
                  <a:lnTo>
                    <a:pt x="1978" y="6"/>
                  </a:lnTo>
                  <a:lnTo>
                    <a:pt x="1982" y="6"/>
                  </a:lnTo>
                  <a:lnTo>
                    <a:pt x="1982" y="6"/>
                  </a:lnTo>
                  <a:lnTo>
                    <a:pt x="1986" y="8"/>
                  </a:lnTo>
                  <a:lnTo>
                    <a:pt x="1986" y="8"/>
                  </a:lnTo>
                  <a:lnTo>
                    <a:pt x="1994" y="8"/>
                  </a:lnTo>
                  <a:lnTo>
                    <a:pt x="1994" y="8"/>
                  </a:lnTo>
                  <a:lnTo>
                    <a:pt x="1996" y="6"/>
                  </a:lnTo>
                  <a:lnTo>
                    <a:pt x="1996" y="6"/>
                  </a:lnTo>
                  <a:lnTo>
                    <a:pt x="2000" y="6"/>
                  </a:lnTo>
                  <a:lnTo>
                    <a:pt x="2000" y="6"/>
                  </a:lnTo>
                  <a:lnTo>
                    <a:pt x="2002" y="4"/>
                  </a:lnTo>
                  <a:lnTo>
                    <a:pt x="2002" y="4"/>
                  </a:lnTo>
                  <a:lnTo>
                    <a:pt x="2010" y="4"/>
                  </a:lnTo>
                  <a:lnTo>
                    <a:pt x="2010" y="4"/>
                  </a:lnTo>
                  <a:lnTo>
                    <a:pt x="2012" y="4"/>
                  </a:lnTo>
                  <a:lnTo>
                    <a:pt x="2012" y="4"/>
                  </a:lnTo>
                  <a:lnTo>
                    <a:pt x="2014" y="4"/>
                  </a:lnTo>
                  <a:lnTo>
                    <a:pt x="2014" y="4"/>
                  </a:lnTo>
                  <a:lnTo>
                    <a:pt x="2016" y="4"/>
                  </a:lnTo>
                  <a:lnTo>
                    <a:pt x="2016" y="4"/>
                  </a:lnTo>
                  <a:lnTo>
                    <a:pt x="2018" y="4"/>
                  </a:lnTo>
                  <a:lnTo>
                    <a:pt x="2018" y="4"/>
                  </a:lnTo>
                  <a:lnTo>
                    <a:pt x="2032" y="4"/>
                  </a:lnTo>
                  <a:lnTo>
                    <a:pt x="2032" y="4"/>
                  </a:lnTo>
                  <a:lnTo>
                    <a:pt x="2040" y="4"/>
                  </a:lnTo>
                  <a:lnTo>
                    <a:pt x="2040" y="4"/>
                  </a:lnTo>
                  <a:lnTo>
                    <a:pt x="2050" y="4"/>
                  </a:lnTo>
                  <a:lnTo>
                    <a:pt x="2050" y="4"/>
                  </a:lnTo>
                  <a:lnTo>
                    <a:pt x="2052" y="4"/>
                  </a:lnTo>
                  <a:lnTo>
                    <a:pt x="2052" y="4"/>
                  </a:lnTo>
                  <a:lnTo>
                    <a:pt x="2054" y="4"/>
                  </a:lnTo>
                  <a:lnTo>
                    <a:pt x="2054" y="4"/>
                  </a:lnTo>
                  <a:lnTo>
                    <a:pt x="2058" y="4"/>
                  </a:lnTo>
                  <a:lnTo>
                    <a:pt x="2058" y="4"/>
                  </a:lnTo>
                  <a:lnTo>
                    <a:pt x="2060" y="4"/>
                  </a:lnTo>
                  <a:lnTo>
                    <a:pt x="2060" y="4"/>
                  </a:lnTo>
                  <a:lnTo>
                    <a:pt x="2066" y="4"/>
                  </a:lnTo>
                  <a:lnTo>
                    <a:pt x="2066" y="4"/>
                  </a:lnTo>
                  <a:lnTo>
                    <a:pt x="2070" y="4"/>
                  </a:lnTo>
                  <a:lnTo>
                    <a:pt x="2070" y="4"/>
                  </a:lnTo>
                  <a:lnTo>
                    <a:pt x="2072" y="4"/>
                  </a:lnTo>
                  <a:lnTo>
                    <a:pt x="2072" y="4"/>
                  </a:lnTo>
                  <a:lnTo>
                    <a:pt x="2074" y="6"/>
                  </a:lnTo>
                  <a:lnTo>
                    <a:pt x="2074" y="6"/>
                  </a:lnTo>
                  <a:lnTo>
                    <a:pt x="2080" y="4"/>
                  </a:lnTo>
                  <a:lnTo>
                    <a:pt x="2080" y="4"/>
                  </a:lnTo>
                  <a:lnTo>
                    <a:pt x="2086" y="4"/>
                  </a:lnTo>
                  <a:lnTo>
                    <a:pt x="2086" y="4"/>
                  </a:lnTo>
                  <a:lnTo>
                    <a:pt x="2088" y="4"/>
                  </a:lnTo>
                  <a:lnTo>
                    <a:pt x="2088" y="4"/>
                  </a:lnTo>
                  <a:lnTo>
                    <a:pt x="2092" y="4"/>
                  </a:lnTo>
                  <a:lnTo>
                    <a:pt x="2092" y="4"/>
                  </a:lnTo>
                  <a:lnTo>
                    <a:pt x="2096" y="4"/>
                  </a:lnTo>
                  <a:lnTo>
                    <a:pt x="2096" y="4"/>
                  </a:lnTo>
                  <a:lnTo>
                    <a:pt x="2098" y="4"/>
                  </a:lnTo>
                  <a:lnTo>
                    <a:pt x="2098" y="4"/>
                  </a:lnTo>
                  <a:lnTo>
                    <a:pt x="2106" y="4"/>
                  </a:lnTo>
                  <a:lnTo>
                    <a:pt x="2106" y="4"/>
                  </a:lnTo>
                  <a:lnTo>
                    <a:pt x="2108" y="4"/>
                  </a:lnTo>
                  <a:lnTo>
                    <a:pt x="2108" y="4"/>
                  </a:lnTo>
                  <a:lnTo>
                    <a:pt x="2114" y="4"/>
                  </a:lnTo>
                  <a:lnTo>
                    <a:pt x="2114" y="4"/>
                  </a:lnTo>
                  <a:lnTo>
                    <a:pt x="2116" y="4"/>
                  </a:lnTo>
                  <a:lnTo>
                    <a:pt x="2116" y="4"/>
                  </a:lnTo>
                  <a:lnTo>
                    <a:pt x="2118" y="4"/>
                  </a:lnTo>
                  <a:lnTo>
                    <a:pt x="2118" y="4"/>
                  </a:lnTo>
                  <a:lnTo>
                    <a:pt x="2124" y="4"/>
                  </a:lnTo>
                  <a:lnTo>
                    <a:pt x="2124" y="4"/>
                  </a:lnTo>
                  <a:lnTo>
                    <a:pt x="2132" y="4"/>
                  </a:lnTo>
                  <a:lnTo>
                    <a:pt x="2132" y="4"/>
                  </a:lnTo>
                  <a:lnTo>
                    <a:pt x="2134" y="4"/>
                  </a:lnTo>
                  <a:lnTo>
                    <a:pt x="2134" y="4"/>
                  </a:lnTo>
                  <a:lnTo>
                    <a:pt x="2134" y="4"/>
                  </a:lnTo>
                  <a:lnTo>
                    <a:pt x="2134" y="4"/>
                  </a:lnTo>
                  <a:lnTo>
                    <a:pt x="2134" y="4"/>
                  </a:lnTo>
                  <a:lnTo>
                    <a:pt x="2134" y="4"/>
                  </a:lnTo>
                  <a:lnTo>
                    <a:pt x="2136" y="4"/>
                  </a:lnTo>
                  <a:lnTo>
                    <a:pt x="2136" y="4"/>
                  </a:lnTo>
                  <a:lnTo>
                    <a:pt x="2136" y="4"/>
                  </a:lnTo>
                  <a:lnTo>
                    <a:pt x="2136" y="4"/>
                  </a:lnTo>
                  <a:lnTo>
                    <a:pt x="2138" y="4"/>
                  </a:lnTo>
                  <a:lnTo>
                    <a:pt x="2138" y="4"/>
                  </a:lnTo>
                  <a:lnTo>
                    <a:pt x="2144" y="4"/>
                  </a:lnTo>
                  <a:lnTo>
                    <a:pt x="2144" y="4"/>
                  </a:lnTo>
                  <a:lnTo>
                    <a:pt x="2146" y="4"/>
                  </a:lnTo>
                  <a:lnTo>
                    <a:pt x="2146" y="4"/>
                  </a:lnTo>
                  <a:lnTo>
                    <a:pt x="2150" y="4"/>
                  </a:lnTo>
                  <a:lnTo>
                    <a:pt x="2150" y="4"/>
                  </a:lnTo>
                  <a:lnTo>
                    <a:pt x="2154" y="4"/>
                  </a:lnTo>
                  <a:lnTo>
                    <a:pt x="2154" y="4"/>
                  </a:lnTo>
                  <a:lnTo>
                    <a:pt x="2156" y="4"/>
                  </a:lnTo>
                  <a:lnTo>
                    <a:pt x="2156" y="4"/>
                  </a:lnTo>
                  <a:lnTo>
                    <a:pt x="2160" y="4"/>
                  </a:lnTo>
                  <a:lnTo>
                    <a:pt x="2160" y="4"/>
                  </a:lnTo>
                  <a:lnTo>
                    <a:pt x="2164" y="4"/>
                  </a:lnTo>
                  <a:lnTo>
                    <a:pt x="2164" y="4"/>
                  </a:lnTo>
                  <a:lnTo>
                    <a:pt x="2168" y="4"/>
                  </a:lnTo>
                  <a:lnTo>
                    <a:pt x="2168" y="4"/>
                  </a:lnTo>
                  <a:lnTo>
                    <a:pt x="2168" y="4"/>
                  </a:lnTo>
                  <a:lnTo>
                    <a:pt x="2168" y="4"/>
                  </a:lnTo>
                  <a:lnTo>
                    <a:pt x="2172" y="4"/>
                  </a:lnTo>
                  <a:lnTo>
                    <a:pt x="2172" y="4"/>
                  </a:lnTo>
                  <a:lnTo>
                    <a:pt x="2178" y="4"/>
                  </a:lnTo>
                  <a:lnTo>
                    <a:pt x="2178" y="4"/>
                  </a:lnTo>
                  <a:lnTo>
                    <a:pt x="2182" y="4"/>
                  </a:lnTo>
                  <a:lnTo>
                    <a:pt x="2182" y="4"/>
                  </a:lnTo>
                  <a:lnTo>
                    <a:pt x="2184" y="4"/>
                  </a:lnTo>
                  <a:lnTo>
                    <a:pt x="2184" y="4"/>
                  </a:lnTo>
                  <a:lnTo>
                    <a:pt x="2184" y="4"/>
                  </a:lnTo>
                  <a:lnTo>
                    <a:pt x="2184" y="4"/>
                  </a:lnTo>
                  <a:lnTo>
                    <a:pt x="2186" y="4"/>
                  </a:lnTo>
                  <a:lnTo>
                    <a:pt x="2186" y="4"/>
                  </a:lnTo>
                  <a:lnTo>
                    <a:pt x="2186" y="4"/>
                  </a:lnTo>
                  <a:lnTo>
                    <a:pt x="2186" y="4"/>
                  </a:lnTo>
                  <a:lnTo>
                    <a:pt x="2186" y="4"/>
                  </a:lnTo>
                  <a:lnTo>
                    <a:pt x="2186" y="4"/>
                  </a:lnTo>
                  <a:lnTo>
                    <a:pt x="2188" y="4"/>
                  </a:lnTo>
                  <a:lnTo>
                    <a:pt x="2188" y="4"/>
                  </a:lnTo>
                  <a:lnTo>
                    <a:pt x="2190" y="2"/>
                  </a:lnTo>
                  <a:lnTo>
                    <a:pt x="2190" y="2"/>
                  </a:lnTo>
                  <a:lnTo>
                    <a:pt x="2196" y="2"/>
                  </a:lnTo>
                  <a:lnTo>
                    <a:pt x="2196" y="2"/>
                  </a:lnTo>
                  <a:lnTo>
                    <a:pt x="2202" y="4"/>
                  </a:lnTo>
                  <a:lnTo>
                    <a:pt x="2202" y="4"/>
                  </a:lnTo>
                  <a:lnTo>
                    <a:pt x="2202" y="4"/>
                  </a:lnTo>
                  <a:lnTo>
                    <a:pt x="2202" y="4"/>
                  </a:lnTo>
                  <a:lnTo>
                    <a:pt x="2206" y="4"/>
                  </a:lnTo>
                  <a:lnTo>
                    <a:pt x="2206" y="4"/>
                  </a:lnTo>
                  <a:lnTo>
                    <a:pt x="2210" y="4"/>
                  </a:lnTo>
                  <a:lnTo>
                    <a:pt x="2210" y="4"/>
                  </a:lnTo>
                  <a:lnTo>
                    <a:pt x="2216" y="2"/>
                  </a:lnTo>
                  <a:lnTo>
                    <a:pt x="2216" y="2"/>
                  </a:lnTo>
                  <a:lnTo>
                    <a:pt x="2224" y="4"/>
                  </a:lnTo>
                  <a:lnTo>
                    <a:pt x="2224" y="4"/>
                  </a:lnTo>
                  <a:lnTo>
                    <a:pt x="2226" y="2"/>
                  </a:lnTo>
                  <a:lnTo>
                    <a:pt x="2230" y="4"/>
                  </a:lnTo>
                  <a:lnTo>
                    <a:pt x="2230" y="4"/>
                  </a:lnTo>
                  <a:lnTo>
                    <a:pt x="2232" y="2"/>
                  </a:lnTo>
                  <a:lnTo>
                    <a:pt x="2232" y="2"/>
                  </a:lnTo>
                  <a:lnTo>
                    <a:pt x="2234" y="2"/>
                  </a:lnTo>
                  <a:lnTo>
                    <a:pt x="2234" y="2"/>
                  </a:lnTo>
                  <a:lnTo>
                    <a:pt x="2236" y="2"/>
                  </a:lnTo>
                  <a:lnTo>
                    <a:pt x="2236" y="2"/>
                  </a:lnTo>
                  <a:lnTo>
                    <a:pt x="2240" y="2"/>
                  </a:lnTo>
                  <a:lnTo>
                    <a:pt x="2240" y="2"/>
                  </a:lnTo>
                  <a:lnTo>
                    <a:pt x="2248" y="4"/>
                  </a:lnTo>
                  <a:lnTo>
                    <a:pt x="2248" y="4"/>
                  </a:lnTo>
                  <a:lnTo>
                    <a:pt x="2252" y="2"/>
                  </a:lnTo>
                  <a:lnTo>
                    <a:pt x="2252" y="2"/>
                  </a:lnTo>
                  <a:lnTo>
                    <a:pt x="2256" y="4"/>
                  </a:lnTo>
                  <a:lnTo>
                    <a:pt x="2256" y="4"/>
                  </a:lnTo>
                  <a:lnTo>
                    <a:pt x="2256" y="4"/>
                  </a:lnTo>
                  <a:lnTo>
                    <a:pt x="2256" y="4"/>
                  </a:lnTo>
                  <a:lnTo>
                    <a:pt x="2256" y="4"/>
                  </a:lnTo>
                  <a:lnTo>
                    <a:pt x="2256" y="4"/>
                  </a:lnTo>
                  <a:lnTo>
                    <a:pt x="2258" y="4"/>
                  </a:lnTo>
                  <a:lnTo>
                    <a:pt x="2258" y="4"/>
                  </a:lnTo>
                  <a:lnTo>
                    <a:pt x="2258" y="4"/>
                  </a:lnTo>
                  <a:lnTo>
                    <a:pt x="2258" y="4"/>
                  </a:lnTo>
                  <a:lnTo>
                    <a:pt x="2262" y="2"/>
                  </a:lnTo>
                  <a:lnTo>
                    <a:pt x="2262" y="2"/>
                  </a:lnTo>
                  <a:lnTo>
                    <a:pt x="2266" y="4"/>
                  </a:lnTo>
                  <a:lnTo>
                    <a:pt x="2266" y="4"/>
                  </a:lnTo>
                  <a:lnTo>
                    <a:pt x="2270" y="4"/>
                  </a:lnTo>
                  <a:lnTo>
                    <a:pt x="2270" y="4"/>
                  </a:lnTo>
                  <a:lnTo>
                    <a:pt x="2270" y="4"/>
                  </a:lnTo>
                  <a:lnTo>
                    <a:pt x="2270" y="4"/>
                  </a:lnTo>
                  <a:lnTo>
                    <a:pt x="2274" y="4"/>
                  </a:lnTo>
                  <a:lnTo>
                    <a:pt x="2274" y="4"/>
                  </a:lnTo>
                  <a:lnTo>
                    <a:pt x="2274" y="4"/>
                  </a:lnTo>
                  <a:lnTo>
                    <a:pt x="2274" y="4"/>
                  </a:lnTo>
                  <a:lnTo>
                    <a:pt x="2282" y="4"/>
                  </a:lnTo>
                  <a:lnTo>
                    <a:pt x="2282" y="4"/>
                  </a:lnTo>
                  <a:lnTo>
                    <a:pt x="2286" y="4"/>
                  </a:lnTo>
                  <a:lnTo>
                    <a:pt x="2286" y="4"/>
                  </a:lnTo>
                  <a:lnTo>
                    <a:pt x="2288" y="4"/>
                  </a:lnTo>
                  <a:lnTo>
                    <a:pt x="2288" y="4"/>
                  </a:lnTo>
                  <a:lnTo>
                    <a:pt x="2288" y="4"/>
                  </a:lnTo>
                  <a:lnTo>
                    <a:pt x="2288" y="4"/>
                  </a:lnTo>
                  <a:lnTo>
                    <a:pt x="2290" y="4"/>
                  </a:lnTo>
                  <a:lnTo>
                    <a:pt x="2290" y="4"/>
                  </a:lnTo>
                  <a:lnTo>
                    <a:pt x="2292" y="2"/>
                  </a:lnTo>
                  <a:lnTo>
                    <a:pt x="2296" y="2"/>
                  </a:lnTo>
                  <a:lnTo>
                    <a:pt x="2296" y="2"/>
                  </a:lnTo>
                  <a:lnTo>
                    <a:pt x="2298" y="2"/>
                  </a:lnTo>
                  <a:lnTo>
                    <a:pt x="2298" y="2"/>
                  </a:lnTo>
                  <a:lnTo>
                    <a:pt x="2304" y="2"/>
                  </a:lnTo>
                  <a:lnTo>
                    <a:pt x="2304" y="2"/>
                  </a:lnTo>
                  <a:lnTo>
                    <a:pt x="2306" y="2"/>
                  </a:lnTo>
                  <a:lnTo>
                    <a:pt x="2306" y="2"/>
                  </a:lnTo>
                  <a:lnTo>
                    <a:pt x="2310" y="2"/>
                  </a:lnTo>
                  <a:lnTo>
                    <a:pt x="2310" y="2"/>
                  </a:lnTo>
                  <a:lnTo>
                    <a:pt x="2310" y="2"/>
                  </a:lnTo>
                  <a:lnTo>
                    <a:pt x="2310" y="2"/>
                  </a:lnTo>
                  <a:lnTo>
                    <a:pt x="2316" y="2"/>
                  </a:lnTo>
                  <a:lnTo>
                    <a:pt x="2316" y="2"/>
                  </a:lnTo>
                  <a:lnTo>
                    <a:pt x="2318" y="2"/>
                  </a:lnTo>
                  <a:lnTo>
                    <a:pt x="2318" y="2"/>
                  </a:lnTo>
                  <a:lnTo>
                    <a:pt x="2322" y="2"/>
                  </a:lnTo>
                  <a:lnTo>
                    <a:pt x="2322" y="2"/>
                  </a:lnTo>
                  <a:lnTo>
                    <a:pt x="2328" y="2"/>
                  </a:lnTo>
                  <a:lnTo>
                    <a:pt x="2328" y="2"/>
                  </a:lnTo>
                  <a:lnTo>
                    <a:pt x="2330" y="2"/>
                  </a:lnTo>
                  <a:lnTo>
                    <a:pt x="2330" y="2"/>
                  </a:lnTo>
                  <a:lnTo>
                    <a:pt x="2334" y="4"/>
                  </a:lnTo>
                  <a:lnTo>
                    <a:pt x="2334" y="4"/>
                  </a:lnTo>
                  <a:lnTo>
                    <a:pt x="2338" y="2"/>
                  </a:lnTo>
                  <a:lnTo>
                    <a:pt x="2338" y="2"/>
                  </a:lnTo>
                  <a:lnTo>
                    <a:pt x="2344" y="2"/>
                  </a:lnTo>
                  <a:lnTo>
                    <a:pt x="2344" y="2"/>
                  </a:lnTo>
                  <a:lnTo>
                    <a:pt x="2348" y="2"/>
                  </a:lnTo>
                  <a:lnTo>
                    <a:pt x="2348" y="2"/>
                  </a:lnTo>
                  <a:lnTo>
                    <a:pt x="2348" y="2"/>
                  </a:lnTo>
                  <a:lnTo>
                    <a:pt x="2348" y="2"/>
                  </a:lnTo>
                  <a:lnTo>
                    <a:pt x="2350" y="2"/>
                  </a:lnTo>
                  <a:lnTo>
                    <a:pt x="2350" y="2"/>
                  </a:lnTo>
                  <a:lnTo>
                    <a:pt x="2350" y="2"/>
                  </a:lnTo>
                  <a:lnTo>
                    <a:pt x="2350" y="2"/>
                  </a:lnTo>
                  <a:lnTo>
                    <a:pt x="2352" y="2"/>
                  </a:lnTo>
                  <a:lnTo>
                    <a:pt x="2352" y="2"/>
                  </a:lnTo>
                  <a:lnTo>
                    <a:pt x="2352" y="2"/>
                  </a:lnTo>
                  <a:lnTo>
                    <a:pt x="2352" y="2"/>
                  </a:lnTo>
                  <a:lnTo>
                    <a:pt x="2354" y="2"/>
                  </a:lnTo>
                  <a:lnTo>
                    <a:pt x="2354" y="2"/>
                  </a:lnTo>
                  <a:lnTo>
                    <a:pt x="2354" y="2"/>
                  </a:lnTo>
                  <a:lnTo>
                    <a:pt x="2354" y="2"/>
                  </a:lnTo>
                  <a:lnTo>
                    <a:pt x="2364" y="2"/>
                  </a:lnTo>
                  <a:lnTo>
                    <a:pt x="2364" y="2"/>
                  </a:lnTo>
                  <a:lnTo>
                    <a:pt x="2366" y="4"/>
                  </a:lnTo>
                  <a:lnTo>
                    <a:pt x="2366" y="4"/>
                  </a:lnTo>
                  <a:lnTo>
                    <a:pt x="2368" y="4"/>
                  </a:lnTo>
                  <a:lnTo>
                    <a:pt x="2368" y="4"/>
                  </a:lnTo>
                  <a:lnTo>
                    <a:pt x="2370" y="4"/>
                  </a:lnTo>
                  <a:lnTo>
                    <a:pt x="2370" y="4"/>
                  </a:lnTo>
                  <a:lnTo>
                    <a:pt x="2374" y="2"/>
                  </a:lnTo>
                  <a:lnTo>
                    <a:pt x="2374" y="2"/>
                  </a:lnTo>
                  <a:lnTo>
                    <a:pt x="2378" y="2"/>
                  </a:lnTo>
                  <a:lnTo>
                    <a:pt x="2378" y="2"/>
                  </a:lnTo>
                  <a:lnTo>
                    <a:pt x="2380" y="2"/>
                  </a:lnTo>
                  <a:lnTo>
                    <a:pt x="2384" y="2"/>
                  </a:lnTo>
                  <a:lnTo>
                    <a:pt x="2384" y="2"/>
                  </a:lnTo>
                  <a:lnTo>
                    <a:pt x="2388" y="2"/>
                  </a:lnTo>
                  <a:lnTo>
                    <a:pt x="2390" y="2"/>
                  </a:lnTo>
                  <a:lnTo>
                    <a:pt x="2390" y="2"/>
                  </a:lnTo>
                  <a:lnTo>
                    <a:pt x="2398" y="2"/>
                  </a:lnTo>
                  <a:lnTo>
                    <a:pt x="2398" y="2"/>
                  </a:lnTo>
                  <a:lnTo>
                    <a:pt x="2402" y="2"/>
                  </a:lnTo>
                  <a:lnTo>
                    <a:pt x="2402" y="2"/>
                  </a:lnTo>
                  <a:lnTo>
                    <a:pt x="2404" y="2"/>
                  </a:lnTo>
                  <a:lnTo>
                    <a:pt x="2404" y="2"/>
                  </a:lnTo>
                  <a:lnTo>
                    <a:pt x="2406" y="2"/>
                  </a:lnTo>
                  <a:lnTo>
                    <a:pt x="2406" y="2"/>
                  </a:lnTo>
                  <a:lnTo>
                    <a:pt x="2410" y="2"/>
                  </a:lnTo>
                  <a:lnTo>
                    <a:pt x="2410" y="2"/>
                  </a:lnTo>
                  <a:lnTo>
                    <a:pt x="2414" y="4"/>
                  </a:lnTo>
                  <a:lnTo>
                    <a:pt x="2414" y="4"/>
                  </a:lnTo>
                  <a:lnTo>
                    <a:pt x="2414" y="6"/>
                  </a:lnTo>
                  <a:lnTo>
                    <a:pt x="2414" y="6"/>
                  </a:lnTo>
                  <a:lnTo>
                    <a:pt x="2418" y="4"/>
                  </a:lnTo>
                  <a:lnTo>
                    <a:pt x="2418" y="4"/>
                  </a:lnTo>
                  <a:lnTo>
                    <a:pt x="2420" y="6"/>
                  </a:lnTo>
                  <a:lnTo>
                    <a:pt x="2420" y="6"/>
                  </a:lnTo>
                  <a:lnTo>
                    <a:pt x="2420" y="6"/>
                  </a:lnTo>
                  <a:lnTo>
                    <a:pt x="2420" y="6"/>
                  </a:lnTo>
                  <a:lnTo>
                    <a:pt x="2422" y="6"/>
                  </a:lnTo>
                  <a:lnTo>
                    <a:pt x="2422" y="6"/>
                  </a:lnTo>
                  <a:lnTo>
                    <a:pt x="2428" y="6"/>
                  </a:lnTo>
                  <a:lnTo>
                    <a:pt x="2434" y="6"/>
                  </a:lnTo>
                  <a:lnTo>
                    <a:pt x="2434" y="6"/>
                  </a:lnTo>
                  <a:lnTo>
                    <a:pt x="2436" y="6"/>
                  </a:lnTo>
                  <a:lnTo>
                    <a:pt x="2436" y="6"/>
                  </a:lnTo>
                  <a:lnTo>
                    <a:pt x="2442" y="4"/>
                  </a:lnTo>
                  <a:lnTo>
                    <a:pt x="2442" y="4"/>
                  </a:lnTo>
                  <a:lnTo>
                    <a:pt x="2446" y="4"/>
                  </a:lnTo>
                  <a:lnTo>
                    <a:pt x="2446" y="4"/>
                  </a:lnTo>
                  <a:lnTo>
                    <a:pt x="2446" y="4"/>
                  </a:lnTo>
                  <a:lnTo>
                    <a:pt x="2446" y="4"/>
                  </a:lnTo>
                  <a:lnTo>
                    <a:pt x="2448" y="4"/>
                  </a:lnTo>
                  <a:lnTo>
                    <a:pt x="2448" y="4"/>
                  </a:lnTo>
                  <a:lnTo>
                    <a:pt x="2448" y="4"/>
                  </a:lnTo>
                  <a:lnTo>
                    <a:pt x="2448" y="4"/>
                  </a:lnTo>
                  <a:lnTo>
                    <a:pt x="2450" y="4"/>
                  </a:lnTo>
                  <a:lnTo>
                    <a:pt x="2450" y="4"/>
                  </a:lnTo>
                  <a:lnTo>
                    <a:pt x="2452" y="4"/>
                  </a:lnTo>
                  <a:lnTo>
                    <a:pt x="2452" y="4"/>
                  </a:lnTo>
                  <a:lnTo>
                    <a:pt x="2460" y="4"/>
                  </a:lnTo>
                  <a:lnTo>
                    <a:pt x="2460" y="4"/>
                  </a:lnTo>
                  <a:lnTo>
                    <a:pt x="2462" y="6"/>
                  </a:lnTo>
                  <a:lnTo>
                    <a:pt x="2462" y="6"/>
                  </a:lnTo>
                  <a:lnTo>
                    <a:pt x="2462" y="6"/>
                  </a:lnTo>
                  <a:lnTo>
                    <a:pt x="2464" y="8"/>
                  </a:lnTo>
                  <a:lnTo>
                    <a:pt x="2464" y="8"/>
                  </a:lnTo>
                  <a:lnTo>
                    <a:pt x="2468" y="6"/>
                  </a:lnTo>
                  <a:lnTo>
                    <a:pt x="2474" y="4"/>
                  </a:lnTo>
                  <a:lnTo>
                    <a:pt x="2474" y="4"/>
                  </a:lnTo>
                  <a:lnTo>
                    <a:pt x="2476" y="6"/>
                  </a:lnTo>
                  <a:lnTo>
                    <a:pt x="2476" y="6"/>
                  </a:lnTo>
                  <a:lnTo>
                    <a:pt x="2478" y="6"/>
                  </a:lnTo>
                  <a:lnTo>
                    <a:pt x="2478" y="6"/>
                  </a:lnTo>
                  <a:lnTo>
                    <a:pt x="2484" y="6"/>
                  </a:lnTo>
                  <a:lnTo>
                    <a:pt x="2484" y="6"/>
                  </a:lnTo>
                  <a:lnTo>
                    <a:pt x="2486" y="6"/>
                  </a:lnTo>
                  <a:lnTo>
                    <a:pt x="2486" y="6"/>
                  </a:lnTo>
                  <a:lnTo>
                    <a:pt x="2492" y="6"/>
                  </a:lnTo>
                  <a:lnTo>
                    <a:pt x="2492" y="6"/>
                  </a:lnTo>
                  <a:lnTo>
                    <a:pt x="2498" y="6"/>
                  </a:lnTo>
                  <a:lnTo>
                    <a:pt x="2498" y="6"/>
                  </a:lnTo>
                  <a:lnTo>
                    <a:pt x="2498" y="6"/>
                  </a:lnTo>
                  <a:lnTo>
                    <a:pt x="2498" y="6"/>
                  </a:lnTo>
                  <a:lnTo>
                    <a:pt x="2498" y="6"/>
                  </a:lnTo>
                  <a:lnTo>
                    <a:pt x="2498" y="6"/>
                  </a:lnTo>
                  <a:lnTo>
                    <a:pt x="2498" y="6"/>
                  </a:lnTo>
                  <a:lnTo>
                    <a:pt x="2498" y="6"/>
                  </a:lnTo>
                  <a:lnTo>
                    <a:pt x="2498" y="6"/>
                  </a:lnTo>
                  <a:lnTo>
                    <a:pt x="2498" y="6"/>
                  </a:lnTo>
                  <a:lnTo>
                    <a:pt x="2502" y="6"/>
                  </a:lnTo>
                  <a:lnTo>
                    <a:pt x="2502" y="6"/>
                  </a:lnTo>
                  <a:lnTo>
                    <a:pt x="2504" y="6"/>
                  </a:lnTo>
                  <a:lnTo>
                    <a:pt x="2504" y="6"/>
                  </a:lnTo>
                  <a:lnTo>
                    <a:pt x="2506" y="6"/>
                  </a:lnTo>
                  <a:lnTo>
                    <a:pt x="2506" y="6"/>
                  </a:lnTo>
                  <a:lnTo>
                    <a:pt x="2506" y="6"/>
                  </a:lnTo>
                  <a:lnTo>
                    <a:pt x="2506" y="6"/>
                  </a:lnTo>
                  <a:lnTo>
                    <a:pt x="2506" y="4"/>
                  </a:lnTo>
                  <a:lnTo>
                    <a:pt x="2506" y="4"/>
                  </a:lnTo>
                  <a:lnTo>
                    <a:pt x="2518" y="4"/>
                  </a:lnTo>
                  <a:lnTo>
                    <a:pt x="2518" y="4"/>
                  </a:lnTo>
                  <a:lnTo>
                    <a:pt x="2522" y="6"/>
                  </a:lnTo>
                  <a:lnTo>
                    <a:pt x="2522" y="6"/>
                  </a:lnTo>
                  <a:lnTo>
                    <a:pt x="2524" y="6"/>
                  </a:lnTo>
                  <a:lnTo>
                    <a:pt x="2524" y="6"/>
                  </a:lnTo>
                  <a:lnTo>
                    <a:pt x="2526" y="4"/>
                  </a:lnTo>
                  <a:lnTo>
                    <a:pt x="2526" y="4"/>
                  </a:lnTo>
                  <a:lnTo>
                    <a:pt x="2526" y="4"/>
                  </a:lnTo>
                  <a:lnTo>
                    <a:pt x="2526" y="4"/>
                  </a:lnTo>
                  <a:lnTo>
                    <a:pt x="2526" y="4"/>
                  </a:lnTo>
                  <a:lnTo>
                    <a:pt x="2526" y="4"/>
                  </a:lnTo>
                  <a:lnTo>
                    <a:pt x="2528" y="4"/>
                  </a:lnTo>
                  <a:lnTo>
                    <a:pt x="2528" y="4"/>
                  </a:lnTo>
                  <a:lnTo>
                    <a:pt x="2536" y="4"/>
                  </a:lnTo>
                  <a:lnTo>
                    <a:pt x="2536" y="4"/>
                  </a:lnTo>
                  <a:lnTo>
                    <a:pt x="2538" y="4"/>
                  </a:lnTo>
                  <a:lnTo>
                    <a:pt x="2538" y="4"/>
                  </a:lnTo>
                  <a:lnTo>
                    <a:pt x="2540" y="4"/>
                  </a:lnTo>
                  <a:lnTo>
                    <a:pt x="2540" y="4"/>
                  </a:lnTo>
                  <a:lnTo>
                    <a:pt x="2540" y="4"/>
                  </a:lnTo>
                  <a:lnTo>
                    <a:pt x="2540" y="4"/>
                  </a:lnTo>
                  <a:lnTo>
                    <a:pt x="2542" y="4"/>
                  </a:lnTo>
                  <a:lnTo>
                    <a:pt x="2542" y="4"/>
                  </a:lnTo>
                  <a:lnTo>
                    <a:pt x="2542" y="4"/>
                  </a:lnTo>
                  <a:lnTo>
                    <a:pt x="2542" y="4"/>
                  </a:lnTo>
                  <a:lnTo>
                    <a:pt x="2546" y="4"/>
                  </a:lnTo>
                  <a:lnTo>
                    <a:pt x="2546" y="4"/>
                  </a:lnTo>
                  <a:lnTo>
                    <a:pt x="2546" y="4"/>
                  </a:lnTo>
                  <a:lnTo>
                    <a:pt x="2546" y="4"/>
                  </a:lnTo>
                  <a:lnTo>
                    <a:pt x="2552" y="6"/>
                  </a:lnTo>
                  <a:lnTo>
                    <a:pt x="2552" y="6"/>
                  </a:lnTo>
                  <a:lnTo>
                    <a:pt x="2554" y="6"/>
                  </a:lnTo>
                  <a:lnTo>
                    <a:pt x="2554" y="6"/>
                  </a:lnTo>
                  <a:lnTo>
                    <a:pt x="2554" y="6"/>
                  </a:lnTo>
                  <a:lnTo>
                    <a:pt x="2554" y="6"/>
                  </a:lnTo>
                  <a:lnTo>
                    <a:pt x="2556" y="6"/>
                  </a:lnTo>
                  <a:lnTo>
                    <a:pt x="2556" y="6"/>
                  </a:lnTo>
                  <a:lnTo>
                    <a:pt x="2556" y="6"/>
                  </a:lnTo>
                  <a:lnTo>
                    <a:pt x="2556" y="6"/>
                  </a:lnTo>
                  <a:lnTo>
                    <a:pt x="2560" y="6"/>
                  </a:lnTo>
                  <a:lnTo>
                    <a:pt x="2560" y="6"/>
                  </a:lnTo>
                  <a:lnTo>
                    <a:pt x="2562" y="6"/>
                  </a:lnTo>
                  <a:lnTo>
                    <a:pt x="2562" y="6"/>
                  </a:lnTo>
                  <a:lnTo>
                    <a:pt x="2564" y="6"/>
                  </a:lnTo>
                  <a:lnTo>
                    <a:pt x="2564" y="6"/>
                  </a:lnTo>
                  <a:lnTo>
                    <a:pt x="2564" y="6"/>
                  </a:lnTo>
                  <a:lnTo>
                    <a:pt x="2564" y="6"/>
                  </a:lnTo>
                  <a:lnTo>
                    <a:pt x="2564" y="6"/>
                  </a:lnTo>
                  <a:lnTo>
                    <a:pt x="2564" y="6"/>
                  </a:lnTo>
                  <a:lnTo>
                    <a:pt x="2564" y="6"/>
                  </a:lnTo>
                  <a:lnTo>
                    <a:pt x="2564" y="6"/>
                  </a:lnTo>
                  <a:lnTo>
                    <a:pt x="2570" y="4"/>
                  </a:lnTo>
                  <a:lnTo>
                    <a:pt x="2570" y="4"/>
                  </a:lnTo>
                  <a:lnTo>
                    <a:pt x="2574" y="4"/>
                  </a:lnTo>
                  <a:lnTo>
                    <a:pt x="2574" y="4"/>
                  </a:lnTo>
                  <a:lnTo>
                    <a:pt x="2576" y="4"/>
                  </a:lnTo>
                  <a:lnTo>
                    <a:pt x="2576" y="4"/>
                  </a:lnTo>
                  <a:lnTo>
                    <a:pt x="2576" y="4"/>
                  </a:lnTo>
                  <a:lnTo>
                    <a:pt x="2576" y="4"/>
                  </a:lnTo>
                  <a:lnTo>
                    <a:pt x="2576" y="4"/>
                  </a:lnTo>
                  <a:lnTo>
                    <a:pt x="2576" y="4"/>
                  </a:lnTo>
                  <a:lnTo>
                    <a:pt x="2576" y="4"/>
                  </a:lnTo>
                  <a:lnTo>
                    <a:pt x="2576" y="4"/>
                  </a:lnTo>
                  <a:lnTo>
                    <a:pt x="2578" y="4"/>
                  </a:lnTo>
                  <a:lnTo>
                    <a:pt x="2578" y="4"/>
                  </a:lnTo>
                  <a:lnTo>
                    <a:pt x="2580" y="4"/>
                  </a:lnTo>
                  <a:lnTo>
                    <a:pt x="2580" y="4"/>
                  </a:lnTo>
                  <a:lnTo>
                    <a:pt x="2580" y="6"/>
                  </a:lnTo>
                  <a:lnTo>
                    <a:pt x="2580" y="6"/>
                  </a:lnTo>
                  <a:lnTo>
                    <a:pt x="2584" y="6"/>
                  </a:lnTo>
                  <a:lnTo>
                    <a:pt x="2584" y="6"/>
                  </a:lnTo>
                  <a:lnTo>
                    <a:pt x="2590" y="6"/>
                  </a:lnTo>
                  <a:lnTo>
                    <a:pt x="2590" y="6"/>
                  </a:lnTo>
                  <a:lnTo>
                    <a:pt x="2592" y="6"/>
                  </a:lnTo>
                  <a:lnTo>
                    <a:pt x="2592" y="6"/>
                  </a:lnTo>
                  <a:lnTo>
                    <a:pt x="2592" y="6"/>
                  </a:lnTo>
                  <a:lnTo>
                    <a:pt x="2592" y="6"/>
                  </a:lnTo>
                  <a:lnTo>
                    <a:pt x="2594" y="6"/>
                  </a:lnTo>
                  <a:lnTo>
                    <a:pt x="2594" y="6"/>
                  </a:lnTo>
                  <a:lnTo>
                    <a:pt x="2596" y="6"/>
                  </a:lnTo>
                  <a:lnTo>
                    <a:pt x="2596" y="6"/>
                  </a:lnTo>
                  <a:lnTo>
                    <a:pt x="2600" y="6"/>
                  </a:lnTo>
                  <a:lnTo>
                    <a:pt x="2600" y="6"/>
                  </a:lnTo>
                  <a:lnTo>
                    <a:pt x="2608" y="6"/>
                  </a:lnTo>
                  <a:lnTo>
                    <a:pt x="2608" y="6"/>
                  </a:lnTo>
                  <a:lnTo>
                    <a:pt x="2612" y="6"/>
                  </a:lnTo>
                  <a:lnTo>
                    <a:pt x="2612" y="6"/>
                  </a:lnTo>
                  <a:lnTo>
                    <a:pt x="2614" y="6"/>
                  </a:lnTo>
                  <a:lnTo>
                    <a:pt x="2614" y="6"/>
                  </a:lnTo>
                  <a:lnTo>
                    <a:pt x="2614" y="6"/>
                  </a:lnTo>
                  <a:lnTo>
                    <a:pt x="2614" y="6"/>
                  </a:lnTo>
                  <a:lnTo>
                    <a:pt x="2618" y="8"/>
                  </a:lnTo>
                  <a:lnTo>
                    <a:pt x="2618" y="8"/>
                  </a:lnTo>
                  <a:lnTo>
                    <a:pt x="2620" y="8"/>
                  </a:lnTo>
                  <a:lnTo>
                    <a:pt x="2620" y="8"/>
                  </a:lnTo>
                  <a:lnTo>
                    <a:pt x="2626" y="6"/>
                  </a:lnTo>
                  <a:lnTo>
                    <a:pt x="2626" y="6"/>
                  </a:lnTo>
                  <a:lnTo>
                    <a:pt x="2628" y="8"/>
                  </a:lnTo>
                  <a:lnTo>
                    <a:pt x="2628" y="8"/>
                  </a:lnTo>
                  <a:lnTo>
                    <a:pt x="2630" y="8"/>
                  </a:lnTo>
                  <a:lnTo>
                    <a:pt x="2630" y="8"/>
                  </a:lnTo>
                  <a:lnTo>
                    <a:pt x="2632" y="10"/>
                  </a:lnTo>
                  <a:lnTo>
                    <a:pt x="2632" y="10"/>
                  </a:lnTo>
                  <a:lnTo>
                    <a:pt x="2632" y="10"/>
                  </a:lnTo>
                  <a:lnTo>
                    <a:pt x="2636" y="12"/>
                  </a:lnTo>
                  <a:lnTo>
                    <a:pt x="2636" y="12"/>
                  </a:lnTo>
                  <a:lnTo>
                    <a:pt x="2636" y="10"/>
                  </a:lnTo>
                  <a:lnTo>
                    <a:pt x="2636" y="10"/>
                  </a:lnTo>
                  <a:lnTo>
                    <a:pt x="2640" y="8"/>
                  </a:lnTo>
                  <a:lnTo>
                    <a:pt x="2640" y="8"/>
                  </a:lnTo>
                  <a:lnTo>
                    <a:pt x="2640" y="8"/>
                  </a:lnTo>
                  <a:lnTo>
                    <a:pt x="2640" y="8"/>
                  </a:lnTo>
                  <a:lnTo>
                    <a:pt x="2642" y="8"/>
                  </a:lnTo>
                  <a:lnTo>
                    <a:pt x="2642" y="8"/>
                  </a:lnTo>
                  <a:lnTo>
                    <a:pt x="2642" y="8"/>
                  </a:lnTo>
                  <a:lnTo>
                    <a:pt x="2642" y="8"/>
                  </a:lnTo>
                  <a:lnTo>
                    <a:pt x="2644" y="6"/>
                  </a:lnTo>
                  <a:lnTo>
                    <a:pt x="2644" y="6"/>
                  </a:lnTo>
                  <a:lnTo>
                    <a:pt x="2646" y="6"/>
                  </a:lnTo>
                  <a:lnTo>
                    <a:pt x="2646" y="6"/>
                  </a:lnTo>
                  <a:lnTo>
                    <a:pt x="2654" y="6"/>
                  </a:lnTo>
                  <a:lnTo>
                    <a:pt x="2654" y="6"/>
                  </a:lnTo>
                  <a:lnTo>
                    <a:pt x="2654" y="6"/>
                  </a:lnTo>
                  <a:lnTo>
                    <a:pt x="2654" y="6"/>
                  </a:lnTo>
                  <a:lnTo>
                    <a:pt x="2656" y="6"/>
                  </a:lnTo>
                  <a:lnTo>
                    <a:pt x="2656" y="6"/>
                  </a:lnTo>
                  <a:lnTo>
                    <a:pt x="2656" y="6"/>
                  </a:lnTo>
                  <a:lnTo>
                    <a:pt x="2656" y="6"/>
                  </a:lnTo>
                  <a:lnTo>
                    <a:pt x="2658" y="6"/>
                  </a:lnTo>
                  <a:lnTo>
                    <a:pt x="2658" y="6"/>
                  </a:lnTo>
                  <a:lnTo>
                    <a:pt x="2658" y="6"/>
                  </a:lnTo>
                  <a:lnTo>
                    <a:pt x="2658" y="6"/>
                  </a:lnTo>
                  <a:lnTo>
                    <a:pt x="2660" y="6"/>
                  </a:lnTo>
                  <a:lnTo>
                    <a:pt x="2660" y="6"/>
                  </a:lnTo>
                  <a:lnTo>
                    <a:pt x="2662" y="6"/>
                  </a:lnTo>
                  <a:lnTo>
                    <a:pt x="2662" y="6"/>
                  </a:lnTo>
                  <a:lnTo>
                    <a:pt x="2664" y="4"/>
                  </a:lnTo>
                  <a:lnTo>
                    <a:pt x="2664" y="4"/>
                  </a:lnTo>
                  <a:lnTo>
                    <a:pt x="2666" y="4"/>
                  </a:lnTo>
                  <a:lnTo>
                    <a:pt x="2666" y="4"/>
                  </a:lnTo>
                  <a:lnTo>
                    <a:pt x="2666" y="4"/>
                  </a:lnTo>
                  <a:lnTo>
                    <a:pt x="2666" y="4"/>
                  </a:lnTo>
                  <a:lnTo>
                    <a:pt x="2666" y="4"/>
                  </a:lnTo>
                  <a:lnTo>
                    <a:pt x="2666" y="4"/>
                  </a:lnTo>
                  <a:lnTo>
                    <a:pt x="2674" y="4"/>
                  </a:lnTo>
                  <a:lnTo>
                    <a:pt x="2674" y="4"/>
                  </a:lnTo>
                  <a:lnTo>
                    <a:pt x="2678" y="4"/>
                  </a:lnTo>
                  <a:lnTo>
                    <a:pt x="2678" y="4"/>
                  </a:lnTo>
                  <a:lnTo>
                    <a:pt x="2682" y="4"/>
                  </a:lnTo>
                  <a:lnTo>
                    <a:pt x="2682" y="4"/>
                  </a:lnTo>
                  <a:lnTo>
                    <a:pt x="2684" y="4"/>
                  </a:lnTo>
                  <a:lnTo>
                    <a:pt x="2684" y="4"/>
                  </a:lnTo>
                  <a:lnTo>
                    <a:pt x="2684" y="4"/>
                  </a:lnTo>
                  <a:lnTo>
                    <a:pt x="2684" y="4"/>
                  </a:lnTo>
                  <a:lnTo>
                    <a:pt x="2684" y="4"/>
                  </a:lnTo>
                  <a:lnTo>
                    <a:pt x="2684" y="4"/>
                  </a:lnTo>
                  <a:lnTo>
                    <a:pt x="2684" y="4"/>
                  </a:lnTo>
                  <a:lnTo>
                    <a:pt x="2684" y="4"/>
                  </a:lnTo>
                  <a:lnTo>
                    <a:pt x="2684" y="4"/>
                  </a:lnTo>
                  <a:lnTo>
                    <a:pt x="2684" y="4"/>
                  </a:lnTo>
                  <a:lnTo>
                    <a:pt x="2690" y="2"/>
                  </a:lnTo>
                  <a:lnTo>
                    <a:pt x="2690" y="2"/>
                  </a:lnTo>
                  <a:lnTo>
                    <a:pt x="2692" y="4"/>
                  </a:lnTo>
                  <a:lnTo>
                    <a:pt x="2692" y="4"/>
                  </a:lnTo>
                  <a:lnTo>
                    <a:pt x="2698" y="4"/>
                  </a:lnTo>
                  <a:lnTo>
                    <a:pt x="2698" y="4"/>
                  </a:lnTo>
                  <a:lnTo>
                    <a:pt x="2704" y="4"/>
                  </a:lnTo>
                  <a:lnTo>
                    <a:pt x="2704" y="4"/>
                  </a:lnTo>
                  <a:lnTo>
                    <a:pt x="2712" y="2"/>
                  </a:lnTo>
                  <a:lnTo>
                    <a:pt x="2712" y="2"/>
                  </a:lnTo>
                  <a:lnTo>
                    <a:pt x="2714" y="4"/>
                  </a:lnTo>
                  <a:lnTo>
                    <a:pt x="2714" y="4"/>
                  </a:lnTo>
                  <a:lnTo>
                    <a:pt x="2718" y="4"/>
                  </a:lnTo>
                  <a:lnTo>
                    <a:pt x="2718" y="4"/>
                  </a:lnTo>
                  <a:lnTo>
                    <a:pt x="2724" y="4"/>
                  </a:lnTo>
                  <a:lnTo>
                    <a:pt x="2724" y="4"/>
                  </a:lnTo>
                  <a:lnTo>
                    <a:pt x="2728" y="4"/>
                  </a:lnTo>
                  <a:lnTo>
                    <a:pt x="2728" y="4"/>
                  </a:lnTo>
                  <a:lnTo>
                    <a:pt x="2732" y="4"/>
                  </a:lnTo>
                  <a:lnTo>
                    <a:pt x="2732" y="4"/>
                  </a:lnTo>
                  <a:lnTo>
                    <a:pt x="2740" y="4"/>
                  </a:lnTo>
                  <a:lnTo>
                    <a:pt x="2740" y="4"/>
                  </a:lnTo>
                  <a:lnTo>
                    <a:pt x="2742" y="4"/>
                  </a:lnTo>
                  <a:lnTo>
                    <a:pt x="2742" y="4"/>
                  </a:lnTo>
                  <a:lnTo>
                    <a:pt x="2748" y="2"/>
                  </a:lnTo>
                  <a:lnTo>
                    <a:pt x="2748" y="2"/>
                  </a:lnTo>
                  <a:lnTo>
                    <a:pt x="2754" y="2"/>
                  </a:lnTo>
                  <a:lnTo>
                    <a:pt x="2754" y="2"/>
                  </a:lnTo>
                  <a:lnTo>
                    <a:pt x="2758" y="4"/>
                  </a:lnTo>
                  <a:lnTo>
                    <a:pt x="2758" y="4"/>
                  </a:lnTo>
                  <a:lnTo>
                    <a:pt x="2766" y="2"/>
                  </a:lnTo>
                  <a:lnTo>
                    <a:pt x="2766" y="2"/>
                  </a:lnTo>
                  <a:lnTo>
                    <a:pt x="2766" y="2"/>
                  </a:lnTo>
                  <a:lnTo>
                    <a:pt x="2766" y="2"/>
                  </a:lnTo>
                  <a:lnTo>
                    <a:pt x="2766" y="2"/>
                  </a:lnTo>
                  <a:lnTo>
                    <a:pt x="2768" y="2"/>
                  </a:lnTo>
                  <a:lnTo>
                    <a:pt x="2768" y="2"/>
                  </a:lnTo>
                  <a:lnTo>
                    <a:pt x="2772" y="4"/>
                  </a:lnTo>
                  <a:lnTo>
                    <a:pt x="2772" y="4"/>
                  </a:lnTo>
                  <a:lnTo>
                    <a:pt x="2774" y="4"/>
                  </a:lnTo>
                  <a:lnTo>
                    <a:pt x="2774" y="4"/>
                  </a:lnTo>
                  <a:lnTo>
                    <a:pt x="2774" y="4"/>
                  </a:lnTo>
                  <a:lnTo>
                    <a:pt x="2774" y="4"/>
                  </a:lnTo>
                  <a:lnTo>
                    <a:pt x="2774" y="4"/>
                  </a:lnTo>
                  <a:lnTo>
                    <a:pt x="2774" y="4"/>
                  </a:lnTo>
                  <a:lnTo>
                    <a:pt x="2776" y="4"/>
                  </a:lnTo>
                  <a:lnTo>
                    <a:pt x="2776" y="4"/>
                  </a:lnTo>
                  <a:lnTo>
                    <a:pt x="2782" y="2"/>
                  </a:lnTo>
                  <a:lnTo>
                    <a:pt x="2782" y="2"/>
                  </a:lnTo>
                  <a:lnTo>
                    <a:pt x="2784" y="4"/>
                  </a:lnTo>
                  <a:lnTo>
                    <a:pt x="2784" y="4"/>
                  </a:lnTo>
                  <a:lnTo>
                    <a:pt x="2784" y="2"/>
                  </a:lnTo>
                  <a:lnTo>
                    <a:pt x="2784" y="2"/>
                  </a:lnTo>
                  <a:lnTo>
                    <a:pt x="2796" y="4"/>
                  </a:lnTo>
                  <a:lnTo>
                    <a:pt x="2796" y="4"/>
                  </a:lnTo>
                  <a:lnTo>
                    <a:pt x="2802" y="4"/>
                  </a:lnTo>
                  <a:lnTo>
                    <a:pt x="2802" y="4"/>
                  </a:lnTo>
                  <a:lnTo>
                    <a:pt x="2806" y="4"/>
                  </a:lnTo>
                  <a:lnTo>
                    <a:pt x="2806" y="4"/>
                  </a:lnTo>
                  <a:lnTo>
                    <a:pt x="2810" y="4"/>
                  </a:lnTo>
                  <a:lnTo>
                    <a:pt x="2810" y="4"/>
                  </a:lnTo>
                  <a:lnTo>
                    <a:pt x="2814" y="4"/>
                  </a:lnTo>
                  <a:lnTo>
                    <a:pt x="2814" y="4"/>
                  </a:lnTo>
                  <a:lnTo>
                    <a:pt x="2818" y="4"/>
                  </a:lnTo>
                  <a:lnTo>
                    <a:pt x="2818" y="4"/>
                  </a:lnTo>
                  <a:lnTo>
                    <a:pt x="2824" y="4"/>
                  </a:lnTo>
                  <a:lnTo>
                    <a:pt x="2824" y="4"/>
                  </a:lnTo>
                  <a:lnTo>
                    <a:pt x="2824" y="4"/>
                  </a:lnTo>
                  <a:lnTo>
                    <a:pt x="2824" y="4"/>
                  </a:lnTo>
                  <a:lnTo>
                    <a:pt x="2826" y="4"/>
                  </a:lnTo>
                  <a:lnTo>
                    <a:pt x="2826" y="4"/>
                  </a:lnTo>
                  <a:lnTo>
                    <a:pt x="2828" y="4"/>
                  </a:lnTo>
                  <a:lnTo>
                    <a:pt x="2828" y="4"/>
                  </a:lnTo>
                  <a:lnTo>
                    <a:pt x="2830" y="4"/>
                  </a:lnTo>
                  <a:lnTo>
                    <a:pt x="2830" y="4"/>
                  </a:lnTo>
                  <a:lnTo>
                    <a:pt x="2838" y="4"/>
                  </a:lnTo>
                  <a:lnTo>
                    <a:pt x="2838" y="4"/>
                  </a:lnTo>
                  <a:lnTo>
                    <a:pt x="2838" y="4"/>
                  </a:lnTo>
                  <a:lnTo>
                    <a:pt x="2838" y="4"/>
                  </a:lnTo>
                  <a:lnTo>
                    <a:pt x="2842" y="6"/>
                  </a:lnTo>
                  <a:lnTo>
                    <a:pt x="2842" y="6"/>
                  </a:lnTo>
                  <a:lnTo>
                    <a:pt x="2848" y="6"/>
                  </a:lnTo>
                  <a:lnTo>
                    <a:pt x="2852" y="6"/>
                  </a:lnTo>
                  <a:lnTo>
                    <a:pt x="2852" y="6"/>
                  </a:lnTo>
                  <a:lnTo>
                    <a:pt x="2854" y="4"/>
                  </a:lnTo>
                  <a:lnTo>
                    <a:pt x="2854" y="4"/>
                  </a:lnTo>
                  <a:lnTo>
                    <a:pt x="2856" y="4"/>
                  </a:lnTo>
                  <a:lnTo>
                    <a:pt x="2856" y="4"/>
                  </a:lnTo>
                  <a:lnTo>
                    <a:pt x="2858" y="6"/>
                  </a:lnTo>
                  <a:lnTo>
                    <a:pt x="2858" y="6"/>
                  </a:lnTo>
                  <a:lnTo>
                    <a:pt x="2858" y="4"/>
                  </a:lnTo>
                  <a:lnTo>
                    <a:pt x="2858" y="4"/>
                  </a:lnTo>
                  <a:lnTo>
                    <a:pt x="2858" y="6"/>
                  </a:lnTo>
                  <a:lnTo>
                    <a:pt x="2858" y="6"/>
                  </a:lnTo>
                  <a:lnTo>
                    <a:pt x="2858" y="4"/>
                  </a:lnTo>
                  <a:lnTo>
                    <a:pt x="2858" y="4"/>
                  </a:lnTo>
                  <a:lnTo>
                    <a:pt x="2858" y="6"/>
                  </a:lnTo>
                  <a:lnTo>
                    <a:pt x="2858" y="6"/>
                  </a:lnTo>
                  <a:lnTo>
                    <a:pt x="2858" y="4"/>
                  </a:lnTo>
                  <a:lnTo>
                    <a:pt x="2858" y="4"/>
                  </a:lnTo>
                  <a:lnTo>
                    <a:pt x="2862" y="6"/>
                  </a:lnTo>
                  <a:lnTo>
                    <a:pt x="2862" y="6"/>
                  </a:lnTo>
                  <a:lnTo>
                    <a:pt x="2864" y="6"/>
                  </a:lnTo>
                  <a:lnTo>
                    <a:pt x="2864" y="6"/>
                  </a:lnTo>
                  <a:lnTo>
                    <a:pt x="2864" y="6"/>
                  </a:lnTo>
                  <a:lnTo>
                    <a:pt x="2864" y="6"/>
                  </a:lnTo>
                  <a:lnTo>
                    <a:pt x="2866" y="6"/>
                  </a:lnTo>
                  <a:lnTo>
                    <a:pt x="2866" y="6"/>
                  </a:lnTo>
                  <a:lnTo>
                    <a:pt x="2868" y="6"/>
                  </a:lnTo>
                  <a:lnTo>
                    <a:pt x="2868" y="6"/>
                  </a:lnTo>
                  <a:lnTo>
                    <a:pt x="2870" y="6"/>
                  </a:lnTo>
                  <a:lnTo>
                    <a:pt x="2870" y="6"/>
                  </a:lnTo>
                  <a:lnTo>
                    <a:pt x="2870" y="6"/>
                  </a:lnTo>
                  <a:lnTo>
                    <a:pt x="2870" y="6"/>
                  </a:lnTo>
                  <a:lnTo>
                    <a:pt x="2870" y="6"/>
                  </a:lnTo>
                  <a:lnTo>
                    <a:pt x="2870" y="6"/>
                  </a:lnTo>
                  <a:lnTo>
                    <a:pt x="2874" y="6"/>
                  </a:lnTo>
                  <a:lnTo>
                    <a:pt x="2874" y="6"/>
                  </a:lnTo>
                  <a:lnTo>
                    <a:pt x="2876" y="6"/>
                  </a:lnTo>
                  <a:lnTo>
                    <a:pt x="2876" y="6"/>
                  </a:lnTo>
                  <a:lnTo>
                    <a:pt x="2876" y="6"/>
                  </a:lnTo>
                  <a:lnTo>
                    <a:pt x="2876" y="6"/>
                  </a:lnTo>
                  <a:lnTo>
                    <a:pt x="2880" y="6"/>
                  </a:lnTo>
                  <a:lnTo>
                    <a:pt x="2880" y="6"/>
                  </a:lnTo>
                  <a:lnTo>
                    <a:pt x="2882" y="6"/>
                  </a:lnTo>
                  <a:lnTo>
                    <a:pt x="2882" y="6"/>
                  </a:lnTo>
                  <a:lnTo>
                    <a:pt x="2888" y="6"/>
                  </a:lnTo>
                  <a:lnTo>
                    <a:pt x="2888" y="6"/>
                  </a:lnTo>
                  <a:lnTo>
                    <a:pt x="2892" y="6"/>
                  </a:lnTo>
                  <a:lnTo>
                    <a:pt x="2892" y="6"/>
                  </a:lnTo>
                  <a:lnTo>
                    <a:pt x="2898" y="6"/>
                  </a:lnTo>
                  <a:lnTo>
                    <a:pt x="2898" y="6"/>
                  </a:lnTo>
                  <a:lnTo>
                    <a:pt x="2906" y="6"/>
                  </a:lnTo>
                  <a:lnTo>
                    <a:pt x="2914" y="6"/>
                  </a:lnTo>
                  <a:lnTo>
                    <a:pt x="2914" y="6"/>
                  </a:lnTo>
                  <a:lnTo>
                    <a:pt x="2914" y="6"/>
                  </a:lnTo>
                  <a:lnTo>
                    <a:pt x="2914" y="6"/>
                  </a:lnTo>
                  <a:lnTo>
                    <a:pt x="2914" y="6"/>
                  </a:lnTo>
                  <a:lnTo>
                    <a:pt x="2914" y="6"/>
                  </a:lnTo>
                  <a:lnTo>
                    <a:pt x="2916" y="6"/>
                  </a:lnTo>
                  <a:lnTo>
                    <a:pt x="2916" y="6"/>
                  </a:lnTo>
                  <a:lnTo>
                    <a:pt x="2916" y="6"/>
                  </a:lnTo>
                  <a:lnTo>
                    <a:pt x="2916" y="6"/>
                  </a:lnTo>
                  <a:lnTo>
                    <a:pt x="2918" y="6"/>
                  </a:lnTo>
                  <a:lnTo>
                    <a:pt x="2918" y="6"/>
                  </a:lnTo>
                  <a:lnTo>
                    <a:pt x="2918" y="6"/>
                  </a:lnTo>
                  <a:lnTo>
                    <a:pt x="2918" y="6"/>
                  </a:lnTo>
                  <a:lnTo>
                    <a:pt x="2918" y="6"/>
                  </a:lnTo>
                  <a:lnTo>
                    <a:pt x="2918" y="6"/>
                  </a:lnTo>
                  <a:lnTo>
                    <a:pt x="2920" y="6"/>
                  </a:lnTo>
                  <a:lnTo>
                    <a:pt x="2920" y="6"/>
                  </a:lnTo>
                  <a:lnTo>
                    <a:pt x="2928" y="6"/>
                  </a:lnTo>
                  <a:lnTo>
                    <a:pt x="2928" y="6"/>
                  </a:lnTo>
                  <a:lnTo>
                    <a:pt x="2932" y="6"/>
                  </a:lnTo>
                  <a:lnTo>
                    <a:pt x="2932" y="6"/>
                  </a:lnTo>
                  <a:lnTo>
                    <a:pt x="2932" y="6"/>
                  </a:lnTo>
                  <a:lnTo>
                    <a:pt x="2932" y="6"/>
                  </a:lnTo>
                  <a:lnTo>
                    <a:pt x="2932" y="6"/>
                  </a:lnTo>
                  <a:lnTo>
                    <a:pt x="2932" y="6"/>
                  </a:lnTo>
                  <a:lnTo>
                    <a:pt x="2932" y="6"/>
                  </a:lnTo>
                  <a:lnTo>
                    <a:pt x="2932" y="6"/>
                  </a:lnTo>
                  <a:lnTo>
                    <a:pt x="2932" y="6"/>
                  </a:lnTo>
                  <a:lnTo>
                    <a:pt x="2932" y="6"/>
                  </a:lnTo>
                  <a:lnTo>
                    <a:pt x="2934" y="6"/>
                  </a:lnTo>
                  <a:lnTo>
                    <a:pt x="2934" y="6"/>
                  </a:lnTo>
                  <a:lnTo>
                    <a:pt x="2934" y="6"/>
                  </a:lnTo>
                  <a:lnTo>
                    <a:pt x="2934" y="6"/>
                  </a:lnTo>
                  <a:lnTo>
                    <a:pt x="2934" y="6"/>
                  </a:lnTo>
                  <a:lnTo>
                    <a:pt x="2934" y="6"/>
                  </a:lnTo>
                  <a:lnTo>
                    <a:pt x="2938" y="6"/>
                  </a:lnTo>
                  <a:lnTo>
                    <a:pt x="2938" y="6"/>
                  </a:lnTo>
                  <a:lnTo>
                    <a:pt x="2944" y="4"/>
                  </a:lnTo>
                  <a:lnTo>
                    <a:pt x="2944" y="4"/>
                  </a:lnTo>
                  <a:lnTo>
                    <a:pt x="2948" y="6"/>
                  </a:lnTo>
                  <a:lnTo>
                    <a:pt x="2948" y="6"/>
                  </a:lnTo>
                  <a:lnTo>
                    <a:pt x="2950" y="6"/>
                  </a:lnTo>
                  <a:lnTo>
                    <a:pt x="2950" y="6"/>
                  </a:lnTo>
                  <a:lnTo>
                    <a:pt x="2956" y="6"/>
                  </a:lnTo>
                  <a:lnTo>
                    <a:pt x="2956" y="6"/>
                  </a:lnTo>
                  <a:lnTo>
                    <a:pt x="2960" y="6"/>
                  </a:lnTo>
                  <a:lnTo>
                    <a:pt x="2960" y="6"/>
                  </a:lnTo>
                  <a:lnTo>
                    <a:pt x="2960" y="6"/>
                  </a:lnTo>
                  <a:lnTo>
                    <a:pt x="2960" y="6"/>
                  </a:lnTo>
                  <a:lnTo>
                    <a:pt x="2962" y="6"/>
                  </a:lnTo>
                  <a:lnTo>
                    <a:pt x="2962" y="6"/>
                  </a:lnTo>
                  <a:lnTo>
                    <a:pt x="2968" y="8"/>
                  </a:lnTo>
                  <a:lnTo>
                    <a:pt x="2974" y="8"/>
                  </a:lnTo>
                  <a:lnTo>
                    <a:pt x="2974" y="8"/>
                  </a:lnTo>
                  <a:lnTo>
                    <a:pt x="2980" y="8"/>
                  </a:lnTo>
                  <a:lnTo>
                    <a:pt x="2980" y="8"/>
                  </a:lnTo>
                  <a:lnTo>
                    <a:pt x="2984" y="8"/>
                  </a:lnTo>
                  <a:lnTo>
                    <a:pt x="2984" y="8"/>
                  </a:lnTo>
                  <a:lnTo>
                    <a:pt x="2988" y="8"/>
                  </a:lnTo>
                  <a:lnTo>
                    <a:pt x="2988" y="8"/>
                  </a:lnTo>
                  <a:lnTo>
                    <a:pt x="2994" y="8"/>
                  </a:lnTo>
                  <a:lnTo>
                    <a:pt x="2994" y="8"/>
                  </a:lnTo>
                  <a:lnTo>
                    <a:pt x="2998" y="6"/>
                  </a:lnTo>
                  <a:lnTo>
                    <a:pt x="2998" y="6"/>
                  </a:lnTo>
                  <a:lnTo>
                    <a:pt x="3000" y="6"/>
                  </a:lnTo>
                  <a:lnTo>
                    <a:pt x="3000" y="6"/>
                  </a:lnTo>
                  <a:lnTo>
                    <a:pt x="3002" y="6"/>
                  </a:lnTo>
                  <a:lnTo>
                    <a:pt x="3002" y="6"/>
                  </a:lnTo>
                  <a:lnTo>
                    <a:pt x="3008" y="6"/>
                  </a:lnTo>
                  <a:lnTo>
                    <a:pt x="3008" y="6"/>
                  </a:lnTo>
                  <a:lnTo>
                    <a:pt x="3012" y="6"/>
                  </a:lnTo>
                  <a:lnTo>
                    <a:pt x="3012" y="6"/>
                  </a:lnTo>
                  <a:lnTo>
                    <a:pt x="3012" y="6"/>
                  </a:lnTo>
                  <a:lnTo>
                    <a:pt x="3012" y="6"/>
                  </a:lnTo>
                  <a:lnTo>
                    <a:pt x="3014" y="6"/>
                  </a:lnTo>
                  <a:lnTo>
                    <a:pt x="3014" y="6"/>
                  </a:lnTo>
                  <a:lnTo>
                    <a:pt x="3020" y="6"/>
                  </a:lnTo>
                  <a:lnTo>
                    <a:pt x="3020" y="6"/>
                  </a:lnTo>
                  <a:lnTo>
                    <a:pt x="3020" y="6"/>
                  </a:lnTo>
                  <a:lnTo>
                    <a:pt x="3020" y="6"/>
                  </a:lnTo>
                  <a:lnTo>
                    <a:pt x="3022" y="8"/>
                  </a:lnTo>
                  <a:lnTo>
                    <a:pt x="3022" y="8"/>
                  </a:lnTo>
                  <a:lnTo>
                    <a:pt x="3024" y="8"/>
                  </a:lnTo>
                  <a:lnTo>
                    <a:pt x="3024" y="8"/>
                  </a:lnTo>
                  <a:lnTo>
                    <a:pt x="3024" y="6"/>
                  </a:lnTo>
                  <a:lnTo>
                    <a:pt x="3024" y="6"/>
                  </a:lnTo>
                  <a:lnTo>
                    <a:pt x="3028" y="8"/>
                  </a:lnTo>
                  <a:lnTo>
                    <a:pt x="3032" y="8"/>
                  </a:lnTo>
                  <a:lnTo>
                    <a:pt x="3032" y="8"/>
                  </a:lnTo>
                  <a:lnTo>
                    <a:pt x="3036" y="8"/>
                  </a:lnTo>
                  <a:lnTo>
                    <a:pt x="3036" y="8"/>
                  </a:lnTo>
                  <a:lnTo>
                    <a:pt x="3040" y="8"/>
                  </a:lnTo>
                  <a:lnTo>
                    <a:pt x="3040" y="8"/>
                  </a:lnTo>
                  <a:lnTo>
                    <a:pt x="3044" y="8"/>
                  </a:lnTo>
                  <a:lnTo>
                    <a:pt x="3044" y="8"/>
                  </a:lnTo>
                  <a:lnTo>
                    <a:pt x="3048" y="8"/>
                  </a:lnTo>
                  <a:lnTo>
                    <a:pt x="3048" y="8"/>
                  </a:lnTo>
                  <a:lnTo>
                    <a:pt x="3048" y="8"/>
                  </a:lnTo>
                  <a:lnTo>
                    <a:pt x="3048" y="8"/>
                  </a:lnTo>
                  <a:lnTo>
                    <a:pt x="3048" y="8"/>
                  </a:lnTo>
                  <a:lnTo>
                    <a:pt x="3048" y="8"/>
                  </a:lnTo>
                  <a:lnTo>
                    <a:pt x="3052" y="8"/>
                  </a:lnTo>
                  <a:lnTo>
                    <a:pt x="3052" y="8"/>
                  </a:lnTo>
                  <a:lnTo>
                    <a:pt x="3052" y="8"/>
                  </a:lnTo>
                  <a:lnTo>
                    <a:pt x="3052" y="8"/>
                  </a:lnTo>
                  <a:lnTo>
                    <a:pt x="3056" y="8"/>
                  </a:lnTo>
                  <a:lnTo>
                    <a:pt x="3056" y="8"/>
                  </a:lnTo>
                  <a:lnTo>
                    <a:pt x="3058" y="6"/>
                  </a:lnTo>
                  <a:lnTo>
                    <a:pt x="3058" y="6"/>
                  </a:lnTo>
                  <a:lnTo>
                    <a:pt x="3060" y="8"/>
                  </a:lnTo>
                  <a:lnTo>
                    <a:pt x="3060" y="8"/>
                  </a:lnTo>
                  <a:lnTo>
                    <a:pt x="3060" y="8"/>
                  </a:lnTo>
                  <a:lnTo>
                    <a:pt x="3060" y="8"/>
                  </a:lnTo>
                  <a:lnTo>
                    <a:pt x="3064" y="8"/>
                  </a:lnTo>
                  <a:lnTo>
                    <a:pt x="3064" y="8"/>
                  </a:lnTo>
                  <a:lnTo>
                    <a:pt x="3066" y="8"/>
                  </a:lnTo>
                  <a:lnTo>
                    <a:pt x="3066" y="8"/>
                  </a:lnTo>
                  <a:lnTo>
                    <a:pt x="3070" y="8"/>
                  </a:lnTo>
                  <a:lnTo>
                    <a:pt x="3070" y="8"/>
                  </a:lnTo>
                  <a:lnTo>
                    <a:pt x="3070" y="8"/>
                  </a:lnTo>
                  <a:lnTo>
                    <a:pt x="3070" y="8"/>
                  </a:lnTo>
                  <a:lnTo>
                    <a:pt x="3072" y="8"/>
                  </a:lnTo>
                  <a:lnTo>
                    <a:pt x="3072" y="8"/>
                  </a:lnTo>
                  <a:lnTo>
                    <a:pt x="3074" y="8"/>
                  </a:lnTo>
                  <a:lnTo>
                    <a:pt x="3074" y="8"/>
                  </a:lnTo>
                  <a:lnTo>
                    <a:pt x="3078" y="6"/>
                  </a:lnTo>
                  <a:lnTo>
                    <a:pt x="3078" y="6"/>
                  </a:lnTo>
                  <a:lnTo>
                    <a:pt x="3082" y="8"/>
                  </a:lnTo>
                  <a:lnTo>
                    <a:pt x="3082" y="8"/>
                  </a:lnTo>
                  <a:lnTo>
                    <a:pt x="3082" y="8"/>
                  </a:lnTo>
                  <a:lnTo>
                    <a:pt x="3082" y="8"/>
                  </a:lnTo>
                  <a:lnTo>
                    <a:pt x="3082" y="8"/>
                  </a:lnTo>
                  <a:lnTo>
                    <a:pt x="3082" y="8"/>
                  </a:lnTo>
                  <a:lnTo>
                    <a:pt x="3084" y="8"/>
                  </a:lnTo>
                  <a:lnTo>
                    <a:pt x="3084" y="8"/>
                  </a:lnTo>
                  <a:lnTo>
                    <a:pt x="3084" y="8"/>
                  </a:lnTo>
                  <a:lnTo>
                    <a:pt x="3084" y="8"/>
                  </a:lnTo>
                  <a:lnTo>
                    <a:pt x="3088" y="6"/>
                  </a:lnTo>
                  <a:lnTo>
                    <a:pt x="3088" y="6"/>
                  </a:lnTo>
                  <a:lnTo>
                    <a:pt x="3090" y="8"/>
                  </a:lnTo>
                  <a:lnTo>
                    <a:pt x="3090" y="8"/>
                  </a:lnTo>
                  <a:lnTo>
                    <a:pt x="3090" y="6"/>
                  </a:lnTo>
                  <a:lnTo>
                    <a:pt x="3090" y="6"/>
                  </a:lnTo>
                  <a:lnTo>
                    <a:pt x="3092" y="8"/>
                  </a:lnTo>
                  <a:lnTo>
                    <a:pt x="3092" y="8"/>
                  </a:lnTo>
                  <a:lnTo>
                    <a:pt x="3094" y="8"/>
                  </a:lnTo>
                  <a:lnTo>
                    <a:pt x="3094" y="8"/>
                  </a:lnTo>
                  <a:lnTo>
                    <a:pt x="3098" y="8"/>
                  </a:lnTo>
                  <a:lnTo>
                    <a:pt x="3098" y="8"/>
                  </a:lnTo>
                  <a:lnTo>
                    <a:pt x="3100" y="8"/>
                  </a:lnTo>
                  <a:lnTo>
                    <a:pt x="3100" y="8"/>
                  </a:lnTo>
                  <a:lnTo>
                    <a:pt x="3108" y="8"/>
                  </a:lnTo>
                  <a:lnTo>
                    <a:pt x="3108" y="8"/>
                  </a:lnTo>
                  <a:lnTo>
                    <a:pt x="3110" y="8"/>
                  </a:lnTo>
                  <a:lnTo>
                    <a:pt x="3110" y="8"/>
                  </a:lnTo>
                  <a:lnTo>
                    <a:pt x="3114" y="8"/>
                  </a:lnTo>
                  <a:lnTo>
                    <a:pt x="3114" y="8"/>
                  </a:lnTo>
                  <a:lnTo>
                    <a:pt x="3120" y="8"/>
                  </a:lnTo>
                  <a:lnTo>
                    <a:pt x="3120" y="8"/>
                  </a:lnTo>
                  <a:lnTo>
                    <a:pt x="3124" y="8"/>
                  </a:lnTo>
                  <a:lnTo>
                    <a:pt x="3124" y="8"/>
                  </a:lnTo>
                  <a:lnTo>
                    <a:pt x="3132" y="8"/>
                  </a:lnTo>
                  <a:lnTo>
                    <a:pt x="3132" y="8"/>
                  </a:lnTo>
                  <a:lnTo>
                    <a:pt x="3140" y="8"/>
                  </a:lnTo>
                  <a:lnTo>
                    <a:pt x="3140" y="8"/>
                  </a:lnTo>
                  <a:lnTo>
                    <a:pt x="3142" y="8"/>
                  </a:lnTo>
                  <a:lnTo>
                    <a:pt x="3142" y="8"/>
                  </a:lnTo>
                  <a:lnTo>
                    <a:pt x="3148" y="10"/>
                  </a:lnTo>
                  <a:lnTo>
                    <a:pt x="3148" y="10"/>
                  </a:lnTo>
                  <a:lnTo>
                    <a:pt x="3158" y="10"/>
                  </a:lnTo>
                  <a:lnTo>
                    <a:pt x="3158" y="10"/>
                  </a:lnTo>
                  <a:lnTo>
                    <a:pt x="3158" y="10"/>
                  </a:lnTo>
                  <a:lnTo>
                    <a:pt x="3158" y="10"/>
                  </a:lnTo>
                  <a:lnTo>
                    <a:pt x="3160" y="8"/>
                  </a:lnTo>
                  <a:lnTo>
                    <a:pt x="3160" y="8"/>
                  </a:lnTo>
                  <a:lnTo>
                    <a:pt x="3162" y="8"/>
                  </a:lnTo>
                  <a:lnTo>
                    <a:pt x="3162" y="8"/>
                  </a:lnTo>
                  <a:lnTo>
                    <a:pt x="3162" y="8"/>
                  </a:lnTo>
                  <a:lnTo>
                    <a:pt x="3162" y="8"/>
                  </a:lnTo>
                  <a:lnTo>
                    <a:pt x="3164" y="8"/>
                  </a:lnTo>
                  <a:lnTo>
                    <a:pt x="3164" y="8"/>
                  </a:lnTo>
                  <a:lnTo>
                    <a:pt x="3168" y="8"/>
                  </a:lnTo>
                  <a:lnTo>
                    <a:pt x="3168" y="8"/>
                  </a:lnTo>
                  <a:lnTo>
                    <a:pt x="3168" y="10"/>
                  </a:lnTo>
                  <a:lnTo>
                    <a:pt x="3168" y="10"/>
                  </a:lnTo>
                  <a:lnTo>
                    <a:pt x="3170" y="8"/>
                  </a:lnTo>
                  <a:lnTo>
                    <a:pt x="3170" y="8"/>
                  </a:lnTo>
                  <a:lnTo>
                    <a:pt x="3172" y="10"/>
                  </a:lnTo>
                  <a:lnTo>
                    <a:pt x="3172" y="10"/>
                  </a:lnTo>
                  <a:lnTo>
                    <a:pt x="3174" y="10"/>
                  </a:lnTo>
                  <a:lnTo>
                    <a:pt x="3174" y="10"/>
                  </a:lnTo>
                  <a:lnTo>
                    <a:pt x="3176" y="10"/>
                  </a:lnTo>
                  <a:lnTo>
                    <a:pt x="3176" y="10"/>
                  </a:lnTo>
                  <a:lnTo>
                    <a:pt x="3178" y="10"/>
                  </a:lnTo>
                  <a:lnTo>
                    <a:pt x="3178" y="10"/>
                  </a:lnTo>
                  <a:lnTo>
                    <a:pt x="3178" y="8"/>
                  </a:lnTo>
                  <a:lnTo>
                    <a:pt x="3178" y="8"/>
                  </a:lnTo>
                  <a:lnTo>
                    <a:pt x="3178" y="10"/>
                  </a:lnTo>
                  <a:lnTo>
                    <a:pt x="3178" y="10"/>
                  </a:lnTo>
                  <a:lnTo>
                    <a:pt x="3182" y="8"/>
                  </a:lnTo>
                  <a:lnTo>
                    <a:pt x="3182" y="8"/>
                  </a:lnTo>
                  <a:lnTo>
                    <a:pt x="3186" y="8"/>
                  </a:lnTo>
                  <a:lnTo>
                    <a:pt x="3186" y="8"/>
                  </a:lnTo>
                  <a:lnTo>
                    <a:pt x="3188" y="10"/>
                  </a:lnTo>
                  <a:lnTo>
                    <a:pt x="3188" y="10"/>
                  </a:lnTo>
                  <a:lnTo>
                    <a:pt x="3194" y="10"/>
                  </a:lnTo>
                  <a:lnTo>
                    <a:pt x="3194" y="10"/>
                  </a:lnTo>
                  <a:lnTo>
                    <a:pt x="3198" y="8"/>
                  </a:lnTo>
                  <a:lnTo>
                    <a:pt x="3198" y="8"/>
                  </a:lnTo>
                  <a:lnTo>
                    <a:pt x="3202" y="8"/>
                  </a:lnTo>
                  <a:lnTo>
                    <a:pt x="3202" y="8"/>
                  </a:lnTo>
                  <a:lnTo>
                    <a:pt x="3206" y="8"/>
                  </a:lnTo>
                  <a:lnTo>
                    <a:pt x="3206" y="8"/>
                  </a:lnTo>
                  <a:lnTo>
                    <a:pt x="3210" y="10"/>
                  </a:lnTo>
                  <a:lnTo>
                    <a:pt x="3210" y="10"/>
                  </a:lnTo>
                  <a:lnTo>
                    <a:pt x="3214" y="10"/>
                  </a:lnTo>
                  <a:lnTo>
                    <a:pt x="3214" y="10"/>
                  </a:lnTo>
                  <a:lnTo>
                    <a:pt x="3218" y="10"/>
                  </a:lnTo>
                  <a:lnTo>
                    <a:pt x="3218" y="10"/>
                  </a:lnTo>
                  <a:lnTo>
                    <a:pt x="3220" y="10"/>
                  </a:lnTo>
                  <a:lnTo>
                    <a:pt x="3220" y="10"/>
                  </a:lnTo>
                  <a:lnTo>
                    <a:pt x="3220" y="10"/>
                  </a:lnTo>
                  <a:lnTo>
                    <a:pt x="3220" y="10"/>
                  </a:lnTo>
                  <a:lnTo>
                    <a:pt x="3220" y="10"/>
                  </a:lnTo>
                  <a:lnTo>
                    <a:pt x="3220" y="10"/>
                  </a:lnTo>
                  <a:lnTo>
                    <a:pt x="3222" y="10"/>
                  </a:lnTo>
                  <a:lnTo>
                    <a:pt x="3222" y="10"/>
                  </a:lnTo>
                  <a:lnTo>
                    <a:pt x="3224" y="10"/>
                  </a:lnTo>
                  <a:lnTo>
                    <a:pt x="3224" y="10"/>
                  </a:lnTo>
                  <a:lnTo>
                    <a:pt x="3224" y="10"/>
                  </a:lnTo>
                  <a:lnTo>
                    <a:pt x="3224" y="10"/>
                  </a:lnTo>
                  <a:lnTo>
                    <a:pt x="3226" y="10"/>
                  </a:lnTo>
                  <a:lnTo>
                    <a:pt x="3226" y="10"/>
                  </a:lnTo>
                  <a:lnTo>
                    <a:pt x="3226" y="10"/>
                  </a:lnTo>
                  <a:lnTo>
                    <a:pt x="3226" y="10"/>
                  </a:lnTo>
                  <a:lnTo>
                    <a:pt x="3228" y="10"/>
                  </a:lnTo>
                  <a:lnTo>
                    <a:pt x="3228" y="10"/>
                  </a:lnTo>
                  <a:lnTo>
                    <a:pt x="3228" y="10"/>
                  </a:lnTo>
                  <a:lnTo>
                    <a:pt x="3228" y="10"/>
                  </a:lnTo>
                  <a:lnTo>
                    <a:pt x="3228" y="10"/>
                  </a:lnTo>
                  <a:lnTo>
                    <a:pt x="3228" y="10"/>
                  </a:lnTo>
                  <a:lnTo>
                    <a:pt x="3230" y="10"/>
                  </a:lnTo>
                  <a:lnTo>
                    <a:pt x="3230" y="10"/>
                  </a:lnTo>
                  <a:lnTo>
                    <a:pt x="3230" y="10"/>
                  </a:lnTo>
                  <a:lnTo>
                    <a:pt x="3230" y="10"/>
                  </a:lnTo>
                  <a:lnTo>
                    <a:pt x="3230" y="10"/>
                  </a:lnTo>
                  <a:lnTo>
                    <a:pt x="3230" y="10"/>
                  </a:lnTo>
                  <a:lnTo>
                    <a:pt x="3232" y="10"/>
                  </a:lnTo>
                  <a:lnTo>
                    <a:pt x="3232" y="10"/>
                  </a:lnTo>
                  <a:lnTo>
                    <a:pt x="3232" y="12"/>
                  </a:lnTo>
                  <a:lnTo>
                    <a:pt x="3232" y="12"/>
                  </a:lnTo>
                  <a:lnTo>
                    <a:pt x="3232" y="12"/>
                  </a:lnTo>
                  <a:lnTo>
                    <a:pt x="3232" y="12"/>
                  </a:lnTo>
                  <a:lnTo>
                    <a:pt x="3236" y="12"/>
                  </a:lnTo>
                  <a:lnTo>
                    <a:pt x="3236" y="12"/>
                  </a:lnTo>
                  <a:lnTo>
                    <a:pt x="3238" y="12"/>
                  </a:lnTo>
                  <a:lnTo>
                    <a:pt x="3238" y="12"/>
                  </a:lnTo>
                  <a:lnTo>
                    <a:pt x="3240" y="10"/>
                  </a:lnTo>
                  <a:lnTo>
                    <a:pt x="3240" y="10"/>
                  </a:lnTo>
                  <a:lnTo>
                    <a:pt x="3246" y="12"/>
                  </a:lnTo>
                  <a:lnTo>
                    <a:pt x="3246" y="12"/>
                  </a:lnTo>
                  <a:lnTo>
                    <a:pt x="3248" y="12"/>
                  </a:lnTo>
                  <a:lnTo>
                    <a:pt x="3248" y="12"/>
                  </a:lnTo>
                  <a:lnTo>
                    <a:pt x="3252" y="12"/>
                  </a:lnTo>
                  <a:lnTo>
                    <a:pt x="3256" y="12"/>
                  </a:lnTo>
                  <a:lnTo>
                    <a:pt x="3256" y="12"/>
                  </a:lnTo>
                  <a:lnTo>
                    <a:pt x="3258" y="12"/>
                  </a:lnTo>
                  <a:lnTo>
                    <a:pt x="3258" y="12"/>
                  </a:lnTo>
                  <a:lnTo>
                    <a:pt x="3260" y="12"/>
                  </a:lnTo>
                  <a:lnTo>
                    <a:pt x="3260" y="12"/>
                  </a:lnTo>
                  <a:lnTo>
                    <a:pt x="3262" y="12"/>
                  </a:lnTo>
                  <a:lnTo>
                    <a:pt x="3262" y="12"/>
                  </a:lnTo>
                  <a:lnTo>
                    <a:pt x="3262" y="14"/>
                  </a:lnTo>
                  <a:lnTo>
                    <a:pt x="3262" y="14"/>
                  </a:lnTo>
                  <a:lnTo>
                    <a:pt x="3262" y="14"/>
                  </a:lnTo>
                  <a:lnTo>
                    <a:pt x="3262" y="14"/>
                  </a:lnTo>
                  <a:lnTo>
                    <a:pt x="3262" y="14"/>
                  </a:lnTo>
                  <a:lnTo>
                    <a:pt x="3262" y="14"/>
                  </a:lnTo>
                  <a:lnTo>
                    <a:pt x="3262" y="14"/>
                  </a:lnTo>
                  <a:lnTo>
                    <a:pt x="3262" y="16"/>
                  </a:lnTo>
                  <a:lnTo>
                    <a:pt x="3262" y="16"/>
                  </a:lnTo>
                  <a:lnTo>
                    <a:pt x="3264" y="16"/>
                  </a:lnTo>
                  <a:lnTo>
                    <a:pt x="3264" y="16"/>
                  </a:lnTo>
                  <a:lnTo>
                    <a:pt x="3264" y="16"/>
                  </a:lnTo>
                  <a:lnTo>
                    <a:pt x="3264" y="18"/>
                  </a:lnTo>
                  <a:lnTo>
                    <a:pt x="3264" y="18"/>
                  </a:lnTo>
                  <a:lnTo>
                    <a:pt x="3266" y="16"/>
                  </a:lnTo>
                  <a:lnTo>
                    <a:pt x="3266" y="16"/>
                  </a:lnTo>
                  <a:lnTo>
                    <a:pt x="3266" y="16"/>
                  </a:lnTo>
                  <a:lnTo>
                    <a:pt x="3266" y="16"/>
                  </a:lnTo>
                  <a:lnTo>
                    <a:pt x="3264" y="16"/>
                  </a:lnTo>
                  <a:lnTo>
                    <a:pt x="3264" y="16"/>
                  </a:lnTo>
                  <a:lnTo>
                    <a:pt x="3268" y="14"/>
                  </a:lnTo>
                  <a:lnTo>
                    <a:pt x="3268" y="14"/>
                  </a:lnTo>
                  <a:lnTo>
                    <a:pt x="3268" y="12"/>
                  </a:lnTo>
                  <a:lnTo>
                    <a:pt x="3268" y="12"/>
                  </a:lnTo>
                  <a:lnTo>
                    <a:pt x="3272" y="14"/>
                  </a:lnTo>
                  <a:lnTo>
                    <a:pt x="3272" y="14"/>
                  </a:lnTo>
                  <a:lnTo>
                    <a:pt x="3272" y="14"/>
                  </a:lnTo>
                  <a:lnTo>
                    <a:pt x="3272" y="14"/>
                  </a:lnTo>
                  <a:lnTo>
                    <a:pt x="3274" y="14"/>
                  </a:lnTo>
                  <a:lnTo>
                    <a:pt x="3274" y="14"/>
                  </a:lnTo>
                  <a:lnTo>
                    <a:pt x="3276" y="14"/>
                  </a:lnTo>
                  <a:lnTo>
                    <a:pt x="3276" y="14"/>
                  </a:lnTo>
                  <a:lnTo>
                    <a:pt x="3276" y="14"/>
                  </a:lnTo>
                  <a:lnTo>
                    <a:pt x="3276" y="14"/>
                  </a:lnTo>
                  <a:lnTo>
                    <a:pt x="3278" y="14"/>
                  </a:lnTo>
                  <a:lnTo>
                    <a:pt x="3278" y="14"/>
                  </a:lnTo>
                  <a:lnTo>
                    <a:pt x="3280" y="14"/>
                  </a:lnTo>
                  <a:lnTo>
                    <a:pt x="3280" y="14"/>
                  </a:lnTo>
                  <a:lnTo>
                    <a:pt x="3282" y="14"/>
                  </a:lnTo>
                  <a:lnTo>
                    <a:pt x="3282" y="14"/>
                  </a:lnTo>
                  <a:lnTo>
                    <a:pt x="3284" y="14"/>
                  </a:lnTo>
                  <a:lnTo>
                    <a:pt x="3284" y="14"/>
                  </a:lnTo>
                  <a:lnTo>
                    <a:pt x="3290" y="12"/>
                  </a:lnTo>
                  <a:lnTo>
                    <a:pt x="3290" y="12"/>
                  </a:lnTo>
                  <a:lnTo>
                    <a:pt x="3294" y="12"/>
                  </a:lnTo>
                  <a:lnTo>
                    <a:pt x="3298" y="12"/>
                  </a:lnTo>
                  <a:lnTo>
                    <a:pt x="3298" y="12"/>
                  </a:lnTo>
                  <a:lnTo>
                    <a:pt x="3300" y="12"/>
                  </a:lnTo>
                  <a:lnTo>
                    <a:pt x="3300" y="12"/>
                  </a:lnTo>
                  <a:lnTo>
                    <a:pt x="3300" y="12"/>
                  </a:lnTo>
                  <a:lnTo>
                    <a:pt x="3300" y="12"/>
                  </a:lnTo>
                  <a:lnTo>
                    <a:pt x="3302" y="12"/>
                  </a:lnTo>
                  <a:lnTo>
                    <a:pt x="3302" y="12"/>
                  </a:lnTo>
                  <a:lnTo>
                    <a:pt x="3304" y="12"/>
                  </a:lnTo>
                  <a:lnTo>
                    <a:pt x="3304" y="12"/>
                  </a:lnTo>
                  <a:lnTo>
                    <a:pt x="3306" y="12"/>
                  </a:lnTo>
                  <a:lnTo>
                    <a:pt x="3306" y="12"/>
                  </a:lnTo>
                  <a:lnTo>
                    <a:pt x="3306" y="12"/>
                  </a:lnTo>
                  <a:lnTo>
                    <a:pt x="3306" y="12"/>
                  </a:lnTo>
                  <a:lnTo>
                    <a:pt x="3308" y="12"/>
                  </a:lnTo>
                  <a:lnTo>
                    <a:pt x="3308" y="12"/>
                  </a:lnTo>
                  <a:lnTo>
                    <a:pt x="3308" y="12"/>
                  </a:lnTo>
                  <a:lnTo>
                    <a:pt x="3308" y="12"/>
                  </a:lnTo>
                  <a:lnTo>
                    <a:pt x="3312" y="12"/>
                  </a:lnTo>
                  <a:lnTo>
                    <a:pt x="3312" y="12"/>
                  </a:lnTo>
                  <a:lnTo>
                    <a:pt x="3312" y="12"/>
                  </a:lnTo>
                  <a:lnTo>
                    <a:pt x="3312" y="12"/>
                  </a:lnTo>
                  <a:lnTo>
                    <a:pt x="3312" y="12"/>
                  </a:lnTo>
                  <a:lnTo>
                    <a:pt x="3312" y="12"/>
                  </a:lnTo>
                  <a:lnTo>
                    <a:pt x="3314" y="12"/>
                  </a:lnTo>
                  <a:lnTo>
                    <a:pt x="3314" y="12"/>
                  </a:lnTo>
                  <a:lnTo>
                    <a:pt x="3314" y="12"/>
                  </a:lnTo>
                  <a:lnTo>
                    <a:pt x="3314" y="12"/>
                  </a:lnTo>
                  <a:lnTo>
                    <a:pt x="3316" y="12"/>
                  </a:lnTo>
                  <a:lnTo>
                    <a:pt x="3316" y="12"/>
                  </a:lnTo>
                  <a:lnTo>
                    <a:pt x="3322" y="12"/>
                  </a:lnTo>
                  <a:lnTo>
                    <a:pt x="3322" y="12"/>
                  </a:lnTo>
                  <a:lnTo>
                    <a:pt x="3324" y="14"/>
                  </a:lnTo>
                  <a:lnTo>
                    <a:pt x="3324" y="14"/>
                  </a:lnTo>
                  <a:lnTo>
                    <a:pt x="3328" y="14"/>
                  </a:lnTo>
                  <a:lnTo>
                    <a:pt x="3328" y="14"/>
                  </a:lnTo>
                  <a:lnTo>
                    <a:pt x="3330" y="12"/>
                  </a:lnTo>
                  <a:lnTo>
                    <a:pt x="3330" y="12"/>
                  </a:lnTo>
                  <a:lnTo>
                    <a:pt x="3330" y="12"/>
                  </a:lnTo>
                  <a:lnTo>
                    <a:pt x="3330" y="12"/>
                  </a:lnTo>
                  <a:lnTo>
                    <a:pt x="3334" y="12"/>
                  </a:lnTo>
                  <a:lnTo>
                    <a:pt x="3334" y="12"/>
                  </a:lnTo>
                  <a:lnTo>
                    <a:pt x="3340" y="12"/>
                  </a:lnTo>
                  <a:lnTo>
                    <a:pt x="3340" y="12"/>
                  </a:lnTo>
                  <a:lnTo>
                    <a:pt x="3344" y="12"/>
                  </a:lnTo>
                  <a:lnTo>
                    <a:pt x="3344" y="12"/>
                  </a:lnTo>
                  <a:lnTo>
                    <a:pt x="3346" y="12"/>
                  </a:lnTo>
                  <a:lnTo>
                    <a:pt x="3346" y="12"/>
                  </a:lnTo>
                  <a:lnTo>
                    <a:pt x="3348" y="12"/>
                  </a:lnTo>
                  <a:lnTo>
                    <a:pt x="3348" y="12"/>
                  </a:lnTo>
                  <a:lnTo>
                    <a:pt x="3352" y="12"/>
                  </a:lnTo>
                  <a:lnTo>
                    <a:pt x="3352" y="12"/>
                  </a:lnTo>
                  <a:lnTo>
                    <a:pt x="3362" y="12"/>
                  </a:lnTo>
                  <a:lnTo>
                    <a:pt x="3362" y="12"/>
                  </a:lnTo>
                  <a:lnTo>
                    <a:pt x="3366" y="12"/>
                  </a:lnTo>
                  <a:lnTo>
                    <a:pt x="3366" y="12"/>
                  </a:lnTo>
                  <a:lnTo>
                    <a:pt x="3372" y="12"/>
                  </a:lnTo>
                  <a:lnTo>
                    <a:pt x="3372" y="12"/>
                  </a:lnTo>
                  <a:lnTo>
                    <a:pt x="3374" y="14"/>
                  </a:lnTo>
                  <a:lnTo>
                    <a:pt x="3374" y="14"/>
                  </a:lnTo>
                  <a:lnTo>
                    <a:pt x="3378" y="14"/>
                  </a:lnTo>
                  <a:lnTo>
                    <a:pt x="3378" y="14"/>
                  </a:lnTo>
                  <a:lnTo>
                    <a:pt x="3382" y="14"/>
                  </a:lnTo>
                  <a:lnTo>
                    <a:pt x="3384" y="14"/>
                  </a:lnTo>
                  <a:lnTo>
                    <a:pt x="3384" y="14"/>
                  </a:lnTo>
                  <a:lnTo>
                    <a:pt x="3392" y="12"/>
                  </a:lnTo>
                  <a:lnTo>
                    <a:pt x="3392" y="12"/>
                  </a:lnTo>
                  <a:lnTo>
                    <a:pt x="3396" y="14"/>
                  </a:lnTo>
                  <a:lnTo>
                    <a:pt x="3396" y="14"/>
                  </a:lnTo>
                  <a:lnTo>
                    <a:pt x="3408" y="12"/>
                  </a:lnTo>
                  <a:lnTo>
                    <a:pt x="3408" y="12"/>
                  </a:lnTo>
                  <a:lnTo>
                    <a:pt x="3412" y="12"/>
                  </a:lnTo>
                  <a:lnTo>
                    <a:pt x="3412" y="12"/>
                  </a:lnTo>
                  <a:lnTo>
                    <a:pt x="3418" y="12"/>
                  </a:lnTo>
                  <a:lnTo>
                    <a:pt x="3418" y="12"/>
                  </a:lnTo>
                  <a:lnTo>
                    <a:pt x="3418" y="12"/>
                  </a:lnTo>
                  <a:lnTo>
                    <a:pt x="3418" y="12"/>
                  </a:lnTo>
                  <a:lnTo>
                    <a:pt x="3418" y="12"/>
                  </a:lnTo>
                  <a:lnTo>
                    <a:pt x="3418" y="12"/>
                  </a:lnTo>
                  <a:lnTo>
                    <a:pt x="3422" y="12"/>
                  </a:lnTo>
                  <a:lnTo>
                    <a:pt x="3422" y="12"/>
                  </a:lnTo>
                  <a:lnTo>
                    <a:pt x="3422" y="12"/>
                  </a:lnTo>
                  <a:lnTo>
                    <a:pt x="3422" y="12"/>
                  </a:lnTo>
                  <a:lnTo>
                    <a:pt x="3422" y="12"/>
                  </a:lnTo>
                  <a:lnTo>
                    <a:pt x="3422" y="12"/>
                  </a:lnTo>
                  <a:lnTo>
                    <a:pt x="3422" y="12"/>
                  </a:lnTo>
                  <a:lnTo>
                    <a:pt x="3422" y="12"/>
                  </a:lnTo>
                  <a:lnTo>
                    <a:pt x="3424" y="12"/>
                  </a:lnTo>
                  <a:lnTo>
                    <a:pt x="3424" y="12"/>
                  </a:lnTo>
                  <a:lnTo>
                    <a:pt x="3426" y="12"/>
                  </a:lnTo>
                  <a:lnTo>
                    <a:pt x="3426" y="12"/>
                  </a:lnTo>
                  <a:lnTo>
                    <a:pt x="3426" y="12"/>
                  </a:lnTo>
                  <a:lnTo>
                    <a:pt x="3426" y="12"/>
                  </a:lnTo>
                  <a:lnTo>
                    <a:pt x="3428" y="12"/>
                  </a:lnTo>
                  <a:lnTo>
                    <a:pt x="3428" y="12"/>
                  </a:lnTo>
                  <a:lnTo>
                    <a:pt x="3428" y="12"/>
                  </a:lnTo>
                  <a:lnTo>
                    <a:pt x="3432" y="12"/>
                  </a:lnTo>
                  <a:lnTo>
                    <a:pt x="3432" y="12"/>
                  </a:lnTo>
                  <a:lnTo>
                    <a:pt x="3434" y="12"/>
                  </a:lnTo>
                  <a:lnTo>
                    <a:pt x="3434" y="12"/>
                  </a:lnTo>
                  <a:lnTo>
                    <a:pt x="3438" y="12"/>
                  </a:lnTo>
                  <a:lnTo>
                    <a:pt x="3438" y="12"/>
                  </a:lnTo>
                  <a:lnTo>
                    <a:pt x="3440" y="12"/>
                  </a:lnTo>
                  <a:lnTo>
                    <a:pt x="3440" y="12"/>
                  </a:lnTo>
                  <a:lnTo>
                    <a:pt x="3442" y="12"/>
                  </a:lnTo>
                  <a:lnTo>
                    <a:pt x="3442" y="12"/>
                  </a:lnTo>
                  <a:lnTo>
                    <a:pt x="3444" y="12"/>
                  </a:lnTo>
                  <a:lnTo>
                    <a:pt x="3444" y="12"/>
                  </a:lnTo>
                  <a:lnTo>
                    <a:pt x="3446" y="12"/>
                  </a:lnTo>
                  <a:lnTo>
                    <a:pt x="3446" y="12"/>
                  </a:lnTo>
                  <a:lnTo>
                    <a:pt x="3448" y="12"/>
                  </a:lnTo>
                  <a:lnTo>
                    <a:pt x="3448" y="12"/>
                  </a:lnTo>
                  <a:lnTo>
                    <a:pt x="3450" y="12"/>
                  </a:lnTo>
                  <a:lnTo>
                    <a:pt x="3450" y="12"/>
                  </a:lnTo>
                  <a:lnTo>
                    <a:pt x="3450" y="12"/>
                  </a:lnTo>
                  <a:lnTo>
                    <a:pt x="3450" y="12"/>
                  </a:lnTo>
                  <a:lnTo>
                    <a:pt x="3452" y="14"/>
                  </a:lnTo>
                  <a:lnTo>
                    <a:pt x="3452" y="14"/>
                  </a:lnTo>
                  <a:lnTo>
                    <a:pt x="3452" y="14"/>
                  </a:lnTo>
                  <a:lnTo>
                    <a:pt x="3454" y="16"/>
                  </a:lnTo>
                  <a:lnTo>
                    <a:pt x="3454" y="16"/>
                  </a:lnTo>
                  <a:lnTo>
                    <a:pt x="3456" y="16"/>
                  </a:lnTo>
                  <a:lnTo>
                    <a:pt x="3456" y="16"/>
                  </a:lnTo>
                  <a:lnTo>
                    <a:pt x="3456" y="16"/>
                  </a:lnTo>
                  <a:lnTo>
                    <a:pt x="3456" y="16"/>
                  </a:lnTo>
                  <a:lnTo>
                    <a:pt x="3456" y="16"/>
                  </a:lnTo>
                  <a:lnTo>
                    <a:pt x="3456" y="16"/>
                  </a:lnTo>
                  <a:lnTo>
                    <a:pt x="3456" y="18"/>
                  </a:lnTo>
                  <a:lnTo>
                    <a:pt x="3456" y="18"/>
                  </a:lnTo>
                  <a:lnTo>
                    <a:pt x="3456" y="18"/>
                  </a:lnTo>
                  <a:lnTo>
                    <a:pt x="3458" y="18"/>
                  </a:lnTo>
                  <a:lnTo>
                    <a:pt x="3458" y="18"/>
                  </a:lnTo>
                  <a:lnTo>
                    <a:pt x="3470" y="18"/>
                  </a:lnTo>
                  <a:lnTo>
                    <a:pt x="3470" y="18"/>
                  </a:lnTo>
                  <a:lnTo>
                    <a:pt x="3478" y="16"/>
                  </a:lnTo>
                  <a:lnTo>
                    <a:pt x="3478" y="16"/>
                  </a:lnTo>
                  <a:lnTo>
                    <a:pt x="3480" y="16"/>
                  </a:lnTo>
                  <a:lnTo>
                    <a:pt x="3480" y="16"/>
                  </a:lnTo>
                  <a:lnTo>
                    <a:pt x="3482" y="16"/>
                  </a:lnTo>
                  <a:lnTo>
                    <a:pt x="3482" y="16"/>
                  </a:lnTo>
                  <a:lnTo>
                    <a:pt x="3482" y="16"/>
                  </a:lnTo>
                  <a:lnTo>
                    <a:pt x="3482" y="16"/>
                  </a:lnTo>
                  <a:lnTo>
                    <a:pt x="3484" y="14"/>
                  </a:lnTo>
                  <a:lnTo>
                    <a:pt x="3484" y="14"/>
                  </a:lnTo>
                  <a:lnTo>
                    <a:pt x="3484" y="14"/>
                  </a:lnTo>
                  <a:lnTo>
                    <a:pt x="3484" y="14"/>
                  </a:lnTo>
                  <a:lnTo>
                    <a:pt x="3484" y="14"/>
                  </a:lnTo>
                  <a:lnTo>
                    <a:pt x="3488" y="14"/>
                  </a:lnTo>
                  <a:lnTo>
                    <a:pt x="3488" y="14"/>
                  </a:lnTo>
                  <a:lnTo>
                    <a:pt x="3490" y="14"/>
                  </a:lnTo>
                  <a:lnTo>
                    <a:pt x="3490" y="14"/>
                  </a:lnTo>
                  <a:lnTo>
                    <a:pt x="3494" y="14"/>
                  </a:lnTo>
                  <a:lnTo>
                    <a:pt x="3494" y="14"/>
                  </a:lnTo>
                  <a:lnTo>
                    <a:pt x="3498" y="12"/>
                  </a:lnTo>
                  <a:lnTo>
                    <a:pt x="3500" y="14"/>
                  </a:lnTo>
                  <a:lnTo>
                    <a:pt x="3500" y="14"/>
                  </a:lnTo>
                  <a:lnTo>
                    <a:pt x="3502" y="14"/>
                  </a:lnTo>
                  <a:lnTo>
                    <a:pt x="3502" y="14"/>
                  </a:lnTo>
                  <a:lnTo>
                    <a:pt x="3502" y="14"/>
                  </a:lnTo>
                  <a:lnTo>
                    <a:pt x="3502" y="14"/>
                  </a:lnTo>
                  <a:lnTo>
                    <a:pt x="3504" y="14"/>
                  </a:lnTo>
                  <a:lnTo>
                    <a:pt x="3504" y="14"/>
                  </a:lnTo>
                  <a:lnTo>
                    <a:pt x="3504" y="14"/>
                  </a:lnTo>
                  <a:lnTo>
                    <a:pt x="3504" y="14"/>
                  </a:lnTo>
                  <a:lnTo>
                    <a:pt x="3506" y="14"/>
                  </a:lnTo>
                  <a:lnTo>
                    <a:pt x="3506" y="14"/>
                  </a:lnTo>
                  <a:lnTo>
                    <a:pt x="3508" y="14"/>
                  </a:lnTo>
                  <a:lnTo>
                    <a:pt x="3508" y="14"/>
                  </a:lnTo>
                  <a:lnTo>
                    <a:pt x="3508" y="14"/>
                  </a:lnTo>
                  <a:lnTo>
                    <a:pt x="3508" y="14"/>
                  </a:lnTo>
                  <a:lnTo>
                    <a:pt x="3510" y="14"/>
                  </a:lnTo>
                  <a:lnTo>
                    <a:pt x="3510" y="14"/>
                  </a:lnTo>
                  <a:lnTo>
                    <a:pt x="3514" y="16"/>
                  </a:lnTo>
                  <a:lnTo>
                    <a:pt x="3514" y="16"/>
                  </a:lnTo>
                  <a:lnTo>
                    <a:pt x="3520" y="16"/>
                  </a:lnTo>
                  <a:lnTo>
                    <a:pt x="3520" y="16"/>
                  </a:lnTo>
                  <a:lnTo>
                    <a:pt x="3520" y="16"/>
                  </a:lnTo>
                  <a:lnTo>
                    <a:pt x="3520" y="16"/>
                  </a:lnTo>
                  <a:lnTo>
                    <a:pt x="3522" y="16"/>
                  </a:lnTo>
                  <a:lnTo>
                    <a:pt x="3524" y="18"/>
                  </a:lnTo>
                  <a:lnTo>
                    <a:pt x="3524" y="18"/>
                  </a:lnTo>
                  <a:lnTo>
                    <a:pt x="3524" y="18"/>
                  </a:lnTo>
                  <a:lnTo>
                    <a:pt x="3524" y="18"/>
                  </a:lnTo>
                  <a:lnTo>
                    <a:pt x="3526" y="18"/>
                  </a:lnTo>
                  <a:lnTo>
                    <a:pt x="3526" y="18"/>
                  </a:lnTo>
                  <a:lnTo>
                    <a:pt x="3530" y="18"/>
                  </a:lnTo>
                  <a:lnTo>
                    <a:pt x="3530" y="18"/>
                  </a:lnTo>
                  <a:lnTo>
                    <a:pt x="3530" y="16"/>
                  </a:lnTo>
                  <a:lnTo>
                    <a:pt x="3530" y="16"/>
                  </a:lnTo>
                  <a:lnTo>
                    <a:pt x="3530" y="16"/>
                  </a:lnTo>
                  <a:lnTo>
                    <a:pt x="3530" y="16"/>
                  </a:lnTo>
                  <a:lnTo>
                    <a:pt x="3532" y="16"/>
                  </a:lnTo>
                  <a:lnTo>
                    <a:pt x="3532" y="16"/>
                  </a:lnTo>
                  <a:lnTo>
                    <a:pt x="3534" y="14"/>
                  </a:lnTo>
                  <a:lnTo>
                    <a:pt x="3534" y="14"/>
                  </a:lnTo>
                  <a:lnTo>
                    <a:pt x="3540" y="12"/>
                  </a:lnTo>
                  <a:lnTo>
                    <a:pt x="3540" y="12"/>
                  </a:lnTo>
                  <a:lnTo>
                    <a:pt x="3554" y="14"/>
                  </a:lnTo>
                  <a:lnTo>
                    <a:pt x="3554" y="14"/>
                  </a:lnTo>
                  <a:lnTo>
                    <a:pt x="3556" y="14"/>
                  </a:lnTo>
                  <a:lnTo>
                    <a:pt x="3556" y="14"/>
                  </a:lnTo>
                  <a:lnTo>
                    <a:pt x="3560" y="14"/>
                  </a:lnTo>
                  <a:lnTo>
                    <a:pt x="3560" y="14"/>
                  </a:lnTo>
                  <a:lnTo>
                    <a:pt x="3566" y="14"/>
                  </a:lnTo>
                  <a:lnTo>
                    <a:pt x="3572" y="14"/>
                  </a:lnTo>
                  <a:lnTo>
                    <a:pt x="3572" y="14"/>
                  </a:lnTo>
                  <a:lnTo>
                    <a:pt x="3576" y="14"/>
                  </a:lnTo>
                  <a:lnTo>
                    <a:pt x="3582" y="14"/>
                  </a:lnTo>
                  <a:lnTo>
                    <a:pt x="3582" y="14"/>
                  </a:lnTo>
                  <a:lnTo>
                    <a:pt x="3588" y="14"/>
                  </a:lnTo>
                  <a:lnTo>
                    <a:pt x="3588" y="14"/>
                  </a:lnTo>
                  <a:lnTo>
                    <a:pt x="3592" y="16"/>
                  </a:lnTo>
                  <a:lnTo>
                    <a:pt x="3592" y="16"/>
                  </a:lnTo>
                  <a:lnTo>
                    <a:pt x="3600" y="16"/>
                  </a:lnTo>
                  <a:lnTo>
                    <a:pt x="3600" y="16"/>
                  </a:lnTo>
                  <a:lnTo>
                    <a:pt x="3602" y="16"/>
                  </a:lnTo>
                  <a:lnTo>
                    <a:pt x="3602" y="16"/>
                  </a:lnTo>
                  <a:lnTo>
                    <a:pt x="3602" y="16"/>
                  </a:lnTo>
                  <a:lnTo>
                    <a:pt x="3602" y="16"/>
                  </a:lnTo>
                  <a:lnTo>
                    <a:pt x="3604" y="18"/>
                  </a:lnTo>
                  <a:lnTo>
                    <a:pt x="3604" y="18"/>
                  </a:lnTo>
                  <a:lnTo>
                    <a:pt x="3614" y="16"/>
                  </a:lnTo>
                  <a:lnTo>
                    <a:pt x="3614" y="16"/>
                  </a:lnTo>
                  <a:lnTo>
                    <a:pt x="3616" y="16"/>
                  </a:lnTo>
                  <a:lnTo>
                    <a:pt x="3616" y="16"/>
                  </a:lnTo>
                  <a:lnTo>
                    <a:pt x="3618" y="16"/>
                  </a:lnTo>
                  <a:lnTo>
                    <a:pt x="3618" y="16"/>
                  </a:lnTo>
                  <a:lnTo>
                    <a:pt x="3618" y="16"/>
                  </a:lnTo>
                  <a:lnTo>
                    <a:pt x="3618" y="16"/>
                  </a:lnTo>
                  <a:lnTo>
                    <a:pt x="3618" y="14"/>
                  </a:lnTo>
                  <a:lnTo>
                    <a:pt x="3618" y="14"/>
                  </a:lnTo>
                  <a:lnTo>
                    <a:pt x="3620" y="16"/>
                  </a:lnTo>
                  <a:lnTo>
                    <a:pt x="3620" y="16"/>
                  </a:lnTo>
                  <a:lnTo>
                    <a:pt x="3620" y="16"/>
                  </a:lnTo>
                  <a:lnTo>
                    <a:pt x="3620" y="16"/>
                  </a:lnTo>
                  <a:lnTo>
                    <a:pt x="3620" y="14"/>
                  </a:lnTo>
                  <a:lnTo>
                    <a:pt x="3620" y="14"/>
                  </a:lnTo>
                  <a:lnTo>
                    <a:pt x="3620" y="16"/>
                  </a:lnTo>
                  <a:lnTo>
                    <a:pt x="3620" y="16"/>
                  </a:lnTo>
                  <a:lnTo>
                    <a:pt x="3622" y="14"/>
                  </a:lnTo>
                  <a:lnTo>
                    <a:pt x="3622" y="14"/>
                  </a:lnTo>
                  <a:lnTo>
                    <a:pt x="3622" y="16"/>
                  </a:lnTo>
                  <a:lnTo>
                    <a:pt x="3622" y="16"/>
                  </a:lnTo>
                  <a:lnTo>
                    <a:pt x="3624" y="16"/>
                  </a:lnTo>
                  <a:lnTo>
                    <a:pt x="3624" y="16"/>
                  </a:lnTo>
                  <a:lnTo>
                    <a:pt x="3624" y="16"/>
                  </a:lnTo>
                  <a:lnTo>
                    <a:pt x="3624" y="16"/>
                  </a:lnTo>
                  <a:lnTo>
                    <a:pt x="3630" y="16"/>
                  </a:lnTo>
                  <a:lnTo>
                    <a:pt x="3630" y="16"/>
                  </a:lnTo>
                  <a:lnTo>
                    <a:pt x="3630" y="16"/>
                  </a:lnTo>
                  <a:lnTo>
                    <a:pt x="3630" y="16"/>
                  </a:lnTo>
                  <a:lnTo>
                    <a:pt x="3630" y="16"/>
                  </a:lnTo>
                  <a:lnTo>
                    <a:pt x="3630" y="16"/>
                  </a:lnTo>
                  <a:lnTo>
                    <a:pt x="3630" y="16"/>
                  </a:lnTo>
                  <a:lnTo>
                    <a:pt x="3630" y="16"/>
                  </a:lnTo>
                  <a:lnTo>
                    <a:pt x="3634" y="16"/>
                  </a:lnTo>
                  <a:lnTo>
                    <a:pt x="3634" y="16"/>
                  </a:lnTo>
                  <a:lnTo>
                    <a:pt x="3634" y="16"/>
                  </a:lnTo>
                  <a:lnTo>
                    <a:pt x="3634" y="16"/>
                  </a:lnTo>
                  <a:lnTo>
                    <a:pt x="3634" y="16"/>
                  </a:lnTo>
                  <a:lnTo>
                    <a:pt x="3634" y="16"/>
                  </a:lnTo>
                  <a:lnTo>
                    <a:pt x="3634" y="16"/>
                  </a:lnTo>
                  <a:lnTo>
                    <a:pt x="3634"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8" y="16"/>
                  </a:lnTo>
                  <a:lnTo>
                    <a:pt x="3638" y="16"/>
                  </a:lnTo>
                  <a:lnTo>
                    <a:pt x="3638" y="16"/>
                  </a:lnTo>
                  <a:lnTo>
                    <a:pt x="3638" y="16"/>
                  </a:lnTo>
                  <a:lnTo>
                    <a:pt x="3638" y="16"/>
                  </a:lnTo>
                  <a:lnTo>
                    <a:pt x="3638" y="16"/>
                  </a:lnTo>
                  <a:lnTo>
                    <a:pt x="3638" y="16"/>
                  </a:lnTo>
                  <a:lnTo>
                    <a:pt x="3638" y="16"/>
                  </a:lnTo>
                  <a:lnTo>
                    <a:pt x="3642" y="16"/>
                  </a:lnTo>
                  <a:lnTo>
                    <a:pt x="3642" y="16"/>
                  </a:lnTo>
                  <a:lnTo>
                    <a:pt x="3642" y="16"/>
                  </a:lnTo>
                  <a:lnTo>
                    <a:pt x="3642" y="16"/>
                  </a:lnTo>
                  <a:lnTo>
                    <a:pt x="3642" y="16"/>
                  </a:lnTo>
                  <a:lnTo>
                    <a:pt x="3642" y="16"/>
                  </a:lnTo>
                  <a:lnTo>
                    <a:pt x="3646" y="18"/>
                  </a:lnTo>
                  <a:lnTo>
                    <a:pt x="3646" y="18"/>
                  </a:lnTo>
                  <a:lnTo>
                    <a:pt x="3646" y="18"/>
                  </a:lnTo>
                  <a:lnTo>
                    <a:pt x="3646" y="18"/>
                  </a:lnTo>
                  <a:lnTo>
                    <a:pt x="3648" y="16"/>
                  </a:lnTo>
                  <a:lnTo>
                    <a:pt x="3648" y="16"/>
                  </a:lnTo>
                  <a:lnTo>
                    <a:pt x="3648" y="16"/>
                  </a:lnTo>
                  <a:lnTo>
                    <a:pt x="3648" y="16"/>
                  </a:lnTo>
                  <a:lnTo>
                    <a:pt x="3650" y="16"/>
                  </a:lnTo>
                  <a:lnTo>
                    <a:pt x="3650" y="16"/>
                  </a:lnTo>
                  <a:lnTo>
                    <a:pt x="3652" y="16"/>
                  </a:lnTo>
                  <a:lnTo>
                    <a:pt x="3652" y="16"/>
                  </a:lnTo>
                  <a:lnTo>
                    <a:pt x="3652" y="16"/>
                  </a:lnTo>
                  <a:lnTo>
                    <a:pt x="3652" y="16"/>
                  </a:lnTo>
                  <a:lnTo>
                    <a:pt x="3654" y="16"/>
                  </a:lnTo>
                  <a:lnTo>
                    <a:pt x="3654" y="16"/>
                  </a:lnTo>
                  <a:lnTo>
                    <a:pt x="3654" y="16"/>
                  </a:lnTo>
                  <a:lnTo>
                    <a:pt x="3654" y="16"/>
                  </a:lnTo>
                  <a:lnTo>
                    <a:pt x="3656" y="14"/>
                  </a:lnTo>
                  <a:lnTo>
                    <a:pt x="3658" y="14"/>
                  </a:lnTo>
                  <a:lnTo>
                    <a:pt x="3658" y="14"/>
                  </a:lnTo>
                  <a:lnTo>
                    <a:pt x="3658" y="16"/>
                  </a:lnTo>
                  <a:lnTo>
                    <a:pt x="3658" y="16"/>
                  </a:lnTo>
                  <a:lnTo>
                    <a:pt x="3658" y="16"/>
                  </a:lnTo>
                  <a:lnTo>
                    <a:pt x="3662" y="20"/>
                  </a:lnTo>
                  <a:lnTo>
                    <a:pt x="3662" y="20"/>
                  </a:lnTo>
                  <a:lnTo>
                    <a:pt x="3668" y="20"/>
                  </a:lnTo>
                  <a:lnTo>
                    <a:pt x="3672" y="20"/>
                  </a:lnTo>
                  <a:lnTo>
                    <a:pt x="3672" y="20"/>
                  </a:lnTo>
                  <a:lnTo>
                    <a:pt x="3678" y="22"/>
                  </a:lnTo>
                  <a:lnTo>
                    <a:pt x="3684" y="22"/>
                  </a:lnTo>
                  <a:lnTo>
                    <a:pt x="3684" y="22"/>
                  </a:lnTo>
                  <a:lnTo>
                    <a:pt x="3688" y="20"/>
                  </a:lnTo>
                  <a:lnTo>
                    <a:pt x="3688" y="20"/>
                  </a:lnTo>
                  <a:lnTo>
                    <a:pt x="3690" y="20"/>
                  </a:lnTo>
                  <a:lnTo>
                    <a:pt x="3690" y="20"/>
                  </a:lnTo>
                  <a:lnTo>
                    <a:pt x="3692" y="18"/>
                  </a:lnTo>
                  <a:lnTo>
                    <a:pt x="3692" y="18"/>
                  </a:lnTo>
                  <a:lnTo>
                    <a:pt x="3692" y="18"/>
                  </a:lnTo>
                  <a:lnTo>
                    <a:pt x="3692" y="18"/>
                  </a:lnTo>
                  <a:lnTo>
                    <a:pt x="3692" y="18"/>
                  </a:lnTo>
                  <a:lnTo>
                    <a:pt x="3692" y="18"/>
                  </a:lnTo>
                  <a:lnTo>
                    <a:pt x="3692" y="18"/>
                  </a:lnTo>
                  <a:lnTo>
                    <a:pt x="3692" y="18"/>
                  </a:lnTo>
                  <a:lnTo>
                    <a:pt x="3694" y="18"/>
                  </a:lnTo>
                  <a:lnTo>
                    <a:pt x="3694" y="18"/>
                  </a:lnTo>
                  <a:lnTo>
                    <a:pt x="3698" y="18"/>
                  </a:lnTo>
                  <a:lnTo>
                    <a:pt x="3698" y="18"/>
                  </a:lnTo>
                  <a:lnTo>
                    <a:pt x="3702" y="16"/>
                  </a:lnTo>
                  <a:lnTo>
                    <a:pt x="3702" y="16"/>
                  </a:lnTo>
                  <a:lnTo>
                    <a:pt x="3708" y="18"/>
                  </a:lnTo>
                  <a:lnTo>
                    <a:pt x="3708" y="18"/>
                  </a:lnTo>
                  <a:lnTo>
                    <a:pt x="3710" y="18"/>
                  </a:lnTo>
                  <a:lnTo>
                    <a:pt x="3710" y="18"/>
                  </a:lnTo>
                  <a:lnTo>
                    <a:pt x="3714" y="18"/>
                  </a:lnTo>
                  <a:lnTo>
                    <a:pt x="3714" y="18"/>
                  </a:lnTo>
                  <a:lnTo>
                    <a:pt x="3716" y="18"/>
                  </a:lnTo>
                  <a:lnTo>
                    <a:pt x="3716" y="18"/>
                  </a:lnTo>
                  <a:lnTo>
                    <a:pt x="3720" y="18"/>
                  </a:lnTo>
                  <a:lnTo>
                    <a:pt x="3720" y="18"/>
                  </a:lnTo>
                  <a:lnTo>
                    <a:pt x="3726" y="18"/>
                  </a:lnTo>
                  <a:lnTo>
                    <a:pt x="3726" y="18"/>
                  </a:lnTo>
                  <a:lnTo>
                    <a:pt x="3732" y="18"/>
                  </a:lnTo>
                  <a:lnTo>
                    <a:pt x="3732" y="18"/>
                  </a:lnTo>
                  <a:lnTo>
                    <a:pt x="3734" y="18"/>
                  </a:lnTo>
                  <a:lnTo>
                    <a:pt x="3734" y="18"/>
                  </a:lnTo>
                  <a:lnTo>
                    <a:pt x="3740" y="18"/>
                  </a:lnTo>
                  <a:lnTo>
                    <a:pt x="3740" y="18"/>
                  </a:lnTo>
                  <a:lnTo>
                    <a:pt x="3748" y="18"/>
                  </a:lnTo>
                  <a:lnTo>
                    <a:pt x="3748" y="18"/>
                  </a:lnTo>
                  <a:lnTo>
                    <a:pt x="3756" y="18"/>
                  </a:lnTo>
                  <a:lnTo>
                    <a:pt x="3756" y="18"/>
                  </a:lnTo>
                  <a:lnTo>
                    <a:pt x="3760" y="20"/>
                  </a:lnTo>
                  <a:lnTo>
                    <a:pt x="3760" y="20"/>
                  </a:lnTo>
                  <a:lnTo>
                    <a:pt x="3764" y="20"/>
                  </a:lnTo>
                  <a:lnTo>
                    <a:pt x="3764" y="20"/>
                  </a:lnTo>
                  <a:lnTo>
                    <a:pt x="3770" y="20"/>
                  </a:lnTo>
                  <a:lnTo>
                    <a:pt x="3770" y="20"/>
                  </a:lnTo>
                  <a:lnTo>
                    <a:pt x="3772" y="20"/>
                  </a:lnTo>
                  <a:lnTo>
                    <a:pt x="3772" y="20"/>
                  </a:lnTo>
                  <a:lnTo>
                    <a:pt x="3776" y="20"/>
                  </a:lnTo>
                  <a:lnTo>
                    <a:pt x="3776" y="20"/>
                  </a:lnTo>
                  <a:lnTo>
                    <a:pt x="3778" y="20"/>
                  </a:lnTo>
                  <a:lnTo>
                    <a:pt x="3780" y="20"/>
                  </a:lnTo>
                  <a:lnTo>
                    <a:pt x="3780" y="20"/>
                  </a:lnTo>
                  <a:lnTo>
                    <a:pt x="3782" y="20"/>
                  </a:lnTo>
                  <a:lnTo>
                    <a:pt x="3782" y="20"/>
                  </a:lnTo>
                  <a:lnTo>
                    <a:pt x="3784" y="20"/>
                  </a:lnTo>
                  <a:lnTo>
                    <a:pt x="3784" y="20"/>
                  </a:lnTo>
                  <a:lnTo>
                    <a:pt x="3784" y="20"/>
                  </a:lnTo>
                  <a:lnTo>
                    <a:pt x="3784" y="20"/>
                  </a:lnTo>
                  <a:lnTo>
                    <a:pt x="3786" y="20"/>
                  </a:lnTo>
                  <a:lnTo>
                    <a:pt x="3786" y="20"/>
                  </a:lnTo>
                  <a:lnTo>
                    <a:pt x="3786" y="20"/>
                  </a:lnTo>
                  <a:lnTo>
                    <a:pt x="3786" y="20"/>
                  </a:lnTo>
                  <a:lnTo>
                    <a:pt x="3788" y="20"/>
                  </a:lnTo>
                  <a:lnTo>
                    <a:pt x="3788" y="20"/>
                  </a:lnTo>
                  <a:lnTo>
                    <a:pt x="3790" y="22"/>
                  </a:lnTo>
                  <a:lnTo>
                    <a:pt x="3790" y="22"/>
                  </a:lnTo>
                  <a:lnTo>
                    <a:pt x="3794" y="22"/>
                  </a:lnTo>
                  <a:lnTo>
                    <a:pt x="3794" y="22"/>
                  </a:lnTo>
                  <a:lnTo>
                    <a:pt x="3796" y="22"/>
                  </a:lnTo>
                  <a:lnTo>
                    <a:pt x="3796" y="22"/>
                  </a:lnTo>
                  <a:lnTo>
                    <a:pt x="3796" y="22"/>
                  </a:lnTo>
                  <a:lnTo>
                    <a:pt x="3796" y="22"/>
                  </a:lnTo>
                  <a:lnTo>
                    <a:pt x="3796" y="22"/>
                  </a:lnTo>
                  <a:lnTo>
                    <a:pt x="3796" y="22"/>
                  </a:lnTo>
                  <a:lnTo>
                    <a:pt x="3798" y="20"/>
                  </a:lnTo>
                  <a:lnTo>
                    <a:pt x="3798" y="20"/>
                  </a:lnTo>
                  <a:lnTo>
                    <a:pt x="3802" y="22"/>
                  </a:lnTo>
                  <a:lnTo>
                    <a:pt x="3802" y="22"/>
                  </a:lnTo>
                  <a:lnTo>
                    <a:pt x="3802" y="20"/>
                  </a:lnTo>
                  <a:lnTo>
                    <a:pt x="3802" y="20"/>
                  </a:lnTo>
                  <a:lnTo>
                    <a:pt x="3804" y="20"/>
                  </a:lnTo>
                  <a:lnTo>
                    <a:pt x="3804" y="20"/>
                  </a:lnTo>
                  <a:lnTo>
                    <a:pt x="3804" y="22"/>
                  </a:lnTo>
                  <a:lnTo>
                    <a:pt x="3804" y="22"/>
                  </a:lnTo>
                  <a:lnTo>
                    <a:pt x="3806" y="22"/>
                  </a:lnTo>
                  <a:lnTo>
                    <a:pt x="3806" y="22"/>
                  </a:lnTo>
                  <a:lnTo>
                    <a:pt x="3806" y="22"/>
                  </a:lnTo>
                  <a:lnTo>
                    <a:pt x="3806" y="22"/>
                  </a:lnTo>
                  <a:lnTo>
                    <a:pt x="3808" y="22"/>
                  </a:lnTo>
                  <a:lnTo>
                    <a:pt x="3808" y="22"/>
                  </a:lnTo>
                  <a:lnTo>
                    <a:pt x="3808" y="22"/>
                  </a:lnTo>
                  <a:lnTo>
                    <a:pt x="3808" y="22"/>
                  </a:lnTo>
                  <a:lnTo>
                    <a:pt x="3808" y="22"/>
                  </a:lnTo>
                  <a:lnTo>
                    <a:pt x="3808" y="22"/>
                  </a:lnTo>
                  <a:lnTo>
                    <a:pt x="3808" y="22"/>
                  </a:lnTo>
                  <a:lnTo>
                    <a:pt x="3808" y="22"/>
                  </a:lnTo>
                  <a:lnTo>
                    <a:pt x="3808" y="22"/>
                  </a:lnTo>
                  <a:lnTo>
                    <a:pt x="3808" y="22"/>
                  </a:lnTo>
                  <a:lnTo>
                    <a:pt x="3810" y="22"/>
                  </a:lnTo>
                  <a:lnTo>
                    <a:pt x="3810" y="22"/>
                  </a:lnTo>
                  <a:lnTo>
                    <a:pt x="3810" y="22"/>
                  </a:lnTo>
                  <a:lnTo>
                    <a:pt x="3810" y="22"/>
                  </a:lnTo>
                  <a:lnTo>
                    <a:pt x="3810" y="22"/>
                  </a:lnTo>
                  <a:lnTo>
                    <a:pt x="3810" y="22"/>
                  </a:lnTo>
                  <a:lnTo>
                    <a:pt x="3810" y="22"/>
                  </a:lnTo>
                  <a:lnTo>
                    <a:pt x="3810" y="22"/>
                  </a:lnTo>
                  <a:lnTo>
                    <a:pt x="3810" y="22"/>
                  </a:lnTo>
                  <a:lnTo>
                    <a:pt x="3810" y="22"/>
                  </a:lnTo>
                  <a:lnTo>
                    <a:pt x="3812" y="22"/>
                  </a:lnTo>
                  <a:lnTo>
                    <a:pt x="3812" y="22"/>
                  </a:lnTo>
                  <a:lnTo>
                    <a:pt x="3814" y="22"/>
                  </a:lnTo>
                  <a:lnTo>
                    <a:pt x="3814" y="22"/>
                  </a:lnTo>
                  <a:lnTo>
                    <a:pt x="3816" y="22"/>
                  </a:lnTo>
                  <a:lnTo>
                    <a:pt x="3816" y="22"/>
                  </a:lnTo>
                  <a:lnTo>
                    <a:pt x="3818" y="22"/>
                  </a:lnTo>
                  <a:lnTo>
                    <a:pt x="3818" y="22"/>
                  </a:lnTo>
                  <a:lnTo>
                    <a:pt x="3822" y="22"/>
                  </a:lnTo>
                  <a:lnTo>
                    <a:pt x="3822" y="22"/>
                  </a:lnTo>
                  <a:lnTo>
                    <a:pt x="3824" y="22"/>
                  </a:lnTo>
                  <a:lnTo>
                    <a:pt x="3824" y="22"/>
                  </a:lnTo>
                  <a:lnTo>
                    <a:pt x="3828" y="24"/>
                  </a:lnTo>
                  <a:lnTo>
                    <a:pt x="3828" y="24"/>
                  </a:lnTo>
                  <a:lnTo>
                    <a:pt x="3828" y="22"/>
                  </a:lnTo>
                  <a:lnTo>
                    <a:pt x="3828" y="22"/>
                  </a:lnTo>
                  <a:lnTo>
                    <a:pt x="3830" y="24"/>
                  </a:lnTo>
                  <a:lnTo>
                    <a:pt x="3830" y="24"/>
                  </a:lnTo>
                  <a:lnTo>
                    <a:pt x="3832" y="24"/>
                  </a:lnTo>
                  <a:lnTo>
                    <a:pt x="3832" y="24"/>
                  </a:lnTo>
                  <a:lnTo>
                    <a:pt x="3834" y="24"/>
                  </a:lnTo>
                  <a:lnTo>
                    <a:pt x="3834" y="24"/>
                  </a:lnTo>
                  <a:lnTo>
                    <a:pt x="3836" y="24"/>
                  </a:lnTo>
                  <a:lnTo>
                    <a:pt x="3836" y="24"/>
                  </a:lnTo>
                  <a:lnTo>
                    <a:pt x="3838" y="24"/>
                  </a:lnTo>
                  <a:lnTo>
                    <a:pt x="3838" y="24"/>
                  </a:lnTo>
                  <a:lnTo>
                    <a:pt x="3838" y="24"/>
                  </a:lnTo>
                  <a:lnTo>
                    <a:pt x="3838" y="24"/>
                  </a:lnTo>
                  <a:lnTo>
                    <a:pt x="3840" y="24"/>
                  </a:lnTo>
                  <a:lnTo>
                    <a:pt x="3840" y="24"/>
                  </a:lnTo>
                  <a:lnTo>
                    <a:pt x="3840" y="24"/>
                  </a:lnTo>
                  <a:lnTo>
                    <a:pt x="3840" y="24"/>
                  </a:lnTo>
                  <a:lnTo>
                    <a:pt x="3846" y="24"/>
                  </a:lnTo>
                  <a:lnTo>
                    <a:pt x="3846" y="24"/>
                  </a:lnTo>
                  <a:lnTo>
                    <a:pt x="3850" y="26"/>
                  </a:lnTo>
                  <a:lnTo>
                    <a:pt x="3850" y="26"/>
                  </a:lnTo>
                  <a:lnTo>
                    <a:pt x="3860" y="26"/>
                  </a:lnTo>
                  <a:lnTo>
                    <a:pt x="3860" y="26"/>
                  </a:lnTo>
                  <a:lnTo>
                    <a:pt x="3864" y="24"/>
                  </a:lnTo>
                  <a:lnTo>
                    <a:pt x="3864" y="24"/>
                  </a:lnTo>
                  <a:lnTo>
                    <a:pt x="3868" y="26"/>
                  </a:lnTo>
                  <a:lnTo>
                    <a:pt x="3868" y="26"/>
                  </a:lnTo>
                  <a:lnTo>
                    <a:pt x="3876" y="26"/>
                  </a:lnTo>
                  <a:lnTo>
                    <a:pt x="3876" y="26"/>
                  </a:lnTo>
                  <a:lnTo>
                    <a:pt x="3878" y="26"/>
                  </a:lnTo>
                  <a:lnTo>
                    <a:pt x="3878" y="26"/>
                  </a:lnTo>
                  <a:lnTo>
                    <a:pt x="3890" y="28"/>
                  </a:lnTo>
                  <a:lnTo>
                    <a:pt x="3890" y="28"/>
                  </a:lnTo>
                  <a:lnTo>
                    <a:pt x="3892" y="28"/>
                  </a:lnTo>
                  <a:lnTo>
                    <a:pt x="3892" y="28"/>
                  </a:lnTo>
                  <a:lnTo>
                    <a:pt x="3902" y="28"/>
                  </a:lnTo>
                  <a:lnTo>
                    <a:pt x="3902" y="28"/>
                  </a:lnTo>
                  <a:lnTo>
                    <a:pt x="3904" y="30"/>
                  </a:lnTo>
                  <a:lnTo>
                    <a:pt x="3904" y="30"/>
                  </a:lnTo>
                  <a:lnTo>
                    <a:pt x="3908" y="28"/>
                  </a:lnTo>
                  <a:lnTo>
                    <a:pt x="3908" y="28"/>
                  </a:lnTo>
                  <a:lnTo>
                    <a:pt x="3910" y="28"/>
                  </a:lnTo>
                  <a:lnTo>
                    <a:pt x="3910" y="28"/>
                  </a:lnTo>
                  <a:lnTo>
                    <a:pt x="3912" y="28"/>
                  </a:lnTo>
                  <a:lnTo>
                    <a:pt x="3912" y="28"/>
                  </a:lnTo>
                  <a:lnTo>
                    <a:pt x="3918" y="30"/>
                  </a:lnTo>
                  <a:lnTo>
                    <a:pt x="3918" y="30"/>
                  </a:lnTo>
                  <a:lnTo>
                    <a:pt x="3922" y="30"/>
                  </a:lnTo>
                  <a:lnTo>
                    <a:pt x="3922" y="30"/>
                  </a:lnTo>
                  <a:lnTo>
                    <a:pt x="3924" y="30"/>
                  </a:lnTo>
                  <a:lnTo>
                    <a:pt x="3924" y="30"/>
                  </a:lnTo>
                  <a:lnTo>
                    <a:pt x="3924" y="30"/>
                  </a:lnTo>
                  <a:lnTo>
                    <a:pt x="3924" y="30"/>
                  </a:lnTo>
                  <a:lnTo>
                    <a:pt x="3926" y="30"/>
                  </a:lnTo>
                  <a:lnTo>
                    <a:pt x="3926" y="30"/>
                  </a:lnTo>
                  <a:lnTo>
                    <a:pt x="3926" y="30"/>
                  </a:lnTo>
                  <a:lnTo>
                    <a:pt x="3926" y="30"/>
                  </a:lnTo>
                  <a:lnTo>
                    <a:pt x="3930" y="32"/>
                  </a:lnTo>
                  <a:lnTo>
                    <a:pt x="3930" y="32"/>
                  </a:lnTo>
                  <a:lnTo>
                    <a:pt x="3906" y="32"/>
                  </a:lnTo>
                  <a:lnTo>
                    <a:pt x="3906" y="32"/>
                  </a:lnTo>
                  <a:lnTo>
                    <a:pt x="3906" y="32"/>
                  </a:lnTo>
                  <a:lnTo>
                    <a:pt x="3906" y="32"/>
                  </a:lnTo>
                  <a:lnTo>
                    <a:pt x="3906" y="32"/>
                  </a:lnTo>
                  <a:lnTo>
                    <a:pt x="3904" y="32"/>
                  </a:lnTo>
                  <a:lnTo>
                    <a:pt x="3904" y="32"/>
                  </a:lnTo>
                  <a:lnTo>
                    <a:pt x="3904" y="32"/>
                  </a:lnTo>
                  <a:lnTo>
                    <a:pt x="3904" y="32"/>
                  </a:lnTo>
                  <a:lnTo>
                    <a:pt x="3904" y="32"/>
                  </a:lnTo>
                  <a:lnTo>
                    <a:pt x="3904" y="32"/>
                  </a:lnTo>
                  <a:lnTo>
                    <a:pt x="3898" y="34"/>
                  </a:lnTo>
                  <a:lnTo>
                    <a:pt x="3898" y="34"/>
                  </a:lnTo>
                  <a:lnTo>
                    <a:pt x="3892" y="36"/>
                  </a:lnTo>
                  <a:lnTo>
                    <a:pt x="3892" y="36"/>
                  </a:lnTo>
                  <a:lnTo>
                    <a:pt x="3890" y="36"/>
                  </a:lnTo>
                  <a:lnTo>
                    <a:pt x="3890" y="36"/>
                  </a:lnTo>
                  <a:lnTo>
                    <a:pt x="3888" y="36"/>
                  </a:lnTo>
                  <a:lnTo>
                    <a:pt x="3888" y="36"/>
                  </a:lnTo>
                  <a:lnTo>
                    <a:pt x="3886" y="36"/>
                  </a:lnTo>
                  <a:lnTo>
                    <a:pt x="3886" y="36"/>
                  </a:lnTo>
                  <a:lnTo>
                    <a:pt x="3886" y="36"/>
                  </a:lnTo>
                  <a:lnTo>
                    <a:pt x="3886" y="36"/>
                  </a:lnTo>
                  <a:lnTo>
                    <a:pt x="3886" y="36"/>
                  </a:lnTo>
                  <a:lnTo>
                    <a:pt x="3886" y="36"/>
                  </a:lnTo>
                  <a:lnTo>
                    <a:pt x="3884" y="36"/>
                  </a:lnTo>
                  <a:lnTo>
                    <a:pt x="3884" y="36"/>
                  </a:lnTo>
                  <a:lnTo>
                    <a:pt x="3882" y="36"/>
                  </a:lnTo>
                  <a:lnTo>
                    <a:pt x="3882" y="36"/>
                  </a:lnTo>
                  <a:lnTo>
                    <a:pt x="3882" y="36"/>
                  </a:lnTo>
                  <a:lnTo>
                    <a:pt x="3882" y="36"/>
                  </a:lnTo>
                  <a:lnTo>
                    <a:pt x="3882" y="36"/>
                  </a:lnTo>
                  <a:lnTo>
                    <a:pt x="3882" y="36"/>
                  </a:lnTo>
                  <a:lnTo>
                    <a:pt x="3882" y="36"/>
                  </a:lnTo>
                  <a:lnTo>
                    <a:pt x="3882" y="36"/>
                  </a:lnTo>
                  <a:lnTo>
                    <a:pt x="3878" y="36"/>
                  </a:lnTo>
                  <a:lnTo>
                    <a:pt x="3878" y="36"/>
                  </a:lnTo>
                  <a:lnTo>
                    <a:pt x="3878" y="36"/>
                  </a:lnTo>
                  <a:lnTo>
                    <a:pt x="3878" y="36"/>
                  </a:lnTo>
                  <a:lnTo>
                    <a:pt x="3878" y="36"/>
                  </a:lnTo>
                  <a:lnTo>
                    <a:pt x="3878" y="36"/>
                  </a:lnTo>
                  <a:lnTo>
                    <a:pt x="3876" y="36"/>
                  </a:lnTo>
                  <a:lnTo>
                    <a:pt x="3876" y="36"/>
                  </a:lnTo>
                  <a:lnTo>
                    <a:pt x="3874" y="36"/>
                  </a:lnTo>
                  <a:lnTo>
                    <a:pt x="3874" y="36"/>
                  </a:lnTo>
                  <a:lnTo>
                    <a:pt x="3874" y="36"/>
                  </a:lnTo>
                  <a:lnTo>
                    <a:pt x="3874" y="36"/>
                  </a:lnTo>
                  <a:lnTo>
                    <a:pt x="3874" y="36"/>
                  </a:lnTo>
                  <a:lnTo>
                    <a:pt x="3874" y="38"/>
                  </a:lnTo>
                  <a:lnTo>
                    <a:pt x="3874" y="38"/>
                  </a:lnTo>
                  <a:lnTo>
                    <a:pt x="3870" y="38"/>
                  </a:lnTo>
                  <a:lnTo>
                    <a:pt x="3870" y="38"/>
                  </a:lnTo>
                  <a:lnTo>
                    <a:pt x="3864" y="38"/>
                  </a:lnTo>
                  <a:lnTo>
                    <a:pt x="3864" y="38"/>
                  </a:lnTo>
                  <a:lnTo>
                    <a:pt x="3854" y="38"/>
                  </a:lnTo>
                  <a:lnTo>
                    <a:pt x="3854" y="38"/>
                  </a:lnTo>
                  <a:lnTo>
                    <a:pt x="3850" y="36"/>
                  </a:lnTo>
                  <a:lnTo>
                    <a:pt x="3850" y="36"/>
                  </a:lnTo>
                  <a:lnTo>
                    <a:pt x="3846" y="34"/>
                  </a:lnTo>
                  <a:lnTo>
                    <a:pt x="3846" y="34"/>
                  </a:lnTo>
                  <a:lnTo>
                    <a:pt x="3846" y="34"/>
                  </a:lnTo>
                  <a:lnTo>
                    <a:pt x="3846" y="34"/>
                  </a:lnTo>
                  <a:lnTo>
                    <a:pt x="3842" y="34"/>
                  </a:lnTo>
                  <a:lnTo>
                    <a:pt x="3842" y="34"/>
                  </a:lnTo>
                  <a:lnTo>
                    <a:pt x="3842" y="36"/>
                  </a:lnTo>
                  <a:lnTo>
                    <a:pt x="3842" y="36"/>
                  </a:lnTo>
                  <a:lnTo>
                    <a:pt x="3842" y="36"/>
                  </a:lnTo>
                  <a:lnTo>
                    <a:pt x="3842" y="36"/>
                  </a:lnTo>
                  <a:lnTo>
                    <a:pt x="3842" y="36"/>
                  </a:lnTo>
                  <a:lnTo>
                    <a:pt x="3842" y="36"/>
                  </a:lnTo>
                  <a:lnTo>
                    <a:pt x="3842" y="36"/>
                  </a:lnTo>
                  <a:lnTo>
                    <a:pt x="3840" y="38"/>
                  </a:lnTo>
                  <a:lnTo>
                    <a:pt x="3840" y="38"/>
                  </a:lnTo>
                  <a:lnTo>
                    <a:pt x="3832" y="38"/>
                  </a:lnTo>
                  <a:lnTo>
                    <a:pt x="3832" y="38"/>
                  </a:lnTo>
                  <a:lnTo>
                    <a:pt x="3830" y="38"/>
                  </a:lnTo>
                  <a:lnTo>
                    <a:pt x="3830" y="38"/>
                  </a:lnTo>
                  <a:lnTo>
                    <a:pt x="3828" y="38"/>
                  </a:lnTo>
                  <a:lnTo>
                    <a:pt x="3828" y="38"/>
                  </a:lnTo>
                  <a:lnTo>
                    <a:pt x="3826" y="38"/>
                  </a:lnTo>
                  <a:lnTo>
                    <a:pt x="3826" y="38"/>
                  </a:lnTo>
                  <a:lnTo>
                    <a:pt x="3824" y="38"/>
                  </a:lnTo>
                  <a:lnTo>
                    <a:pt x="3824" y="38"/>
                  </a:lnTo>
                  <a:lnTo>
                    <a:pt x="3824" y="38"/>
                  </a:lnTo>
                  <a:lnTo>
                    <a:pt x="3824" y="38"/>
                  </a:lnTo>
                  <a:lnTo>
                    <a:pt x="3824" y="38"/>
                  </a:lnTo>
                  <a:lnTo>
                    <a:pt x="3824" y="38"/>
                  </a:lnTo>
                  <a:lnTo>
                    <a:pt x="3822" y="38"/>
                  </a:lnTo>
                  <a:lnTo>
                    <a:pt x="3822" y="38"/>
                  </a:lnTo>
                  <a:lnTo>
                    <a:pt x="3820" y="38"/>
                  </a:lnTo>
                  <a:lnTo>
                    <a:pt x="3820" y="38"/>
                  </a:lnTo>
                  <a:lnTo>
                    <a:pt x="3820" y="38"/>
                  </a:lnTo>
                  <a:lnTo>
                    <a:pt x="3820" y="38"/>
                  </a:lnTo>
                  <a:lnTo>
                    <a:pt x="3812" y="40"/>
                  </a:lnTo>
                  <a:lnTo>
                    <a:pt x="3812" y="40"/>
                  </a:lnTo>
                  <a:lnTo>
                    <a:pt x="3810" y="40"/>
                  </a:lnTo>
                  <a:lnTo>
                    <a:pt x="3810" y="40"/>
                  </a:lnTo>
                  <a:lnTo>
                    <a:pt x="3810" y="40"/>
                  </a:lnTo>
                  <a:lnTo>
                    <a:pt x="3810" y="40"/>
                  </a:lnTo>
                  <a:lnTo>
                    <a:pt x="3810" y="40"/>
                  </a:lnTo>
                  <a:lnTo>
                    <a:pt x="3810" y="40"/>
                  </a:lnTo>
                  <a:lnTo>
                    <a:pt x="3808" y="40"/>
                  </a:lnTo>
                  <a:lnTo>
                    <a:pt x="3808" y="40"/>
                  </a:lnTo>
                  <a:lnTo>
                    <a:pt x="3808" y="40"/>
                  </a:lnTo>
                  <a:lnTo>
                    <a:pt x="3808" y="40"/>
                  </a:lnTo>
                  <a:lnTo>
                    <a:pt x="3808" y="40"/>
                  </a:lnTo>
                  <a:lnTo>
                    <a:pt x="3808" y="40"/>
                  </a:lnTo>
                  <a:lnTo>
                    <a:pt x="3806" y="42"/>
                  </a:lnTo>
                  <a:lnTo>
                    <a:pt x="3806" y="42"/>
                  </a:lnTo>
                  <a:lnTo>
                    <a:pt x="3806" y="42"/>
                  </a:lnTo>
                  <a:lnTo>
                    <a:pt x="3806" y="42"/>
                  </a:lnTo>
                  <a:lnTo>
                    <a:pt x="3802" y="42"/>
                  </a:lnTo>
                  <a:lnTo>
                    <a:pt x="3802" y="42"/>
                  </a:lnTo>
                  <a:lnTo>
                    <a:pt x="3800" y="42"/>
                  </a:lnTo>
                  <a:lnTo>
                    <a:pt x="3800" y="42"/>
                  </a:lnTo>
                  <a:lnTo>
                    <a:pt x="3794" y="42"/>
                  </a:lnTo>
                  <a:lnTo>
                    <a:pt x="3794" y="42"/>
                  </a:lnTo>
                  <a:lnTo>
                    <a:pt x="3794" y="42"/>
                  </a:lnTo>
                  <a:lnTo>
                    <a:pt x="3794" y="42"/>
                  </a:lnTo>
                  <a:lnTo>
                    <a:pt x="3794" y="42"/>
                  </a:lnTo>
                  <a:lnTo>
                    <a:pt x="3794" y="42"/>
                  </a:lnTo>
                  <a:lnTo>
                    <a:pt x="3790" y="42"/>
                  </a:lnTo>
                  <a:lnTo>
                    <a:pt x="3790" y="42"/>
                  </a:lnTo>
                  <a:lnTo>
                    <a:pt x="3790" y="42"/>
                  </a:lnTo>
                  <a:lnTo>
                    <a:pt x="3790" y="42"/>
                  </a:lnTo>
                  <a:lnTo>
                    <a:pt x="3788" y="42"/>
                  </a:lnTo>
                  <a:lnTo>
                    <a:pt x="3788" y="42"/>
                  </a:lnTo>
                  <a:lnTo>
                    <a:pt x="3782" y="42"/>
                  </a:lnTo>
                  <a:lnTo>
                    <a:pt x="3782" y="42"/>
                  </a:lnTo>
                  <a:lnTo>
                    <a:pt x="3780" y="42"/>
                  </a:lnTo>
                  <a:lnTo>
                    <a:pt x="3780" y="42"/>
                  </a:lnTo>
                  <a:lnTo>
                    <a:pt x="3772" y="42"/>
                  </a:lnTo>
                  <a:lnTo>
                    <a:pt x="3772" y="42"/>
                  </a:lnTo>
                  <a:lnTo>
                    <a:pt x="3762" y="40"/>
                  </a:lnTo>
                  <a:lnTo>
                    <a:pt x="3762" y="40"/>
                  </a:lnTo>
                  <a:lnTo>
                    <a:pt x="3758" y="42"/>
                  </a:lnTo>
                  <a:lnTo>
                    <a:pt x="3758" y="42"/>
                  </a:lnTo>
                  <a:lnTo>
                    <a:pt x="3750" y="42"/>
                  </a:lnTo>
                  <a:lnTo>
                    <a:pt x="3750" y="42"/>
                  </a:lnTo>
                  <a:lnTo>
                    <a:pt x="3750" y="42"/>
                  </a:lnTo>
                  <a:lnTo>
                    <a:pt x="3750" y="42"/>
                  </a:lnTo>
                  <a:lnTo>
                    <a:pt x="3750" y="42"/>
                  </a:lnTo>
                  <a:lnTo>
                    <a:pt x="3750" y="42"/>
                  </a:lnTo>
                  <a:lnTo>
                    <a:pt x="3748" y="42"/>
                  </a:lnTo>
                  <a:lnTo>
                    <a:pt x="3748" y="42"/>
                  </a:lnTo>
                  <a:lnTo>
                    <a:pt x="3748" y="42"/>
                  </a:lnTo>
                  <a:lnTo>
                    <a:pt x="3748" y="42"/>
                  </a:lnTo>
                  <a:lnTo>
                    <a:pt x="3748" y="42"/>
                  </a:lnTo>
                  <a:lnTo>
                    <a:pt x="3748" y="42"/>
                  </a:lnTo>
                  <a:lnTo>
                    <a:pt x="3746" y="42"/>
                  </a:lnTo>
                  <a:lnTo>
                    <a:pt x="3746" y="42"/>
                  </a:lnTo>
                  <a:lnTo>
                    <a:pt x="3744" y="42"/>
                  </a:lnTo>
                  <a:lnTo>
                    <a:pt x="3744" y="42"/>
                  </a:lnTo>
                  <a:lnTo>
                    <a:pt x="3744" y="42"/>
                  </a:lnTo>
                  <a:lnTo>
                    <a:pt x="3744" y="42"/>
                  </a:lnTo>
                  <a:lnTo>
                    <a:pt x="3742" y="42"/>
                  </a:lnTo>
                  <a:lnTo>
                    <a:pt x="3742" y="42"/>
                  </a:lnTo>
                  <a:lnTo>
                    <a:pt x="3740" y="42"/>
                  </a:lnTo>
                  <a:lnTo>
                    <a:pt x="3740" y="42"/>
                  </a:lnTo>
                  <a:lnTo>
                    <a:pt x="3738" y="42"/>
                  </a:lnTo>
                  <a:lnTo>
                    <a:pt x="3738" y="42"/>
                  </a:lnTo>
                  <a:lnTo>
                    <a:pt x="3736" y="42"/>
                  </a:lnTo>
                  <a:lnTo>
                    <a:pt x="3736" y="42"/>
                  </a:lnTo>
                  <a:lnTo>
                    <a:pt x="3730" y="42"/>
                  </a:lnTo>
                  <a:lnTo>
                    <a:pt x="3730" y="42"/>
                  </a:lnTo>
                  <a:lnTo>
                    <a:pt x="3728" y="42"/>
                  </a:lnTo>
                  <a:lnTo>
                    <a:pt x="3728" y="42"/>
                  </a:lnTo>
                  <a:lnTo>
                    <a:pt x="3724" y="42"/>
                  </a:lnTo>
                  <a:lnTo>
                    <a:pt x="3724" y="42"/>
                  </a:lnTo>
                  <a:lnTo>
                    <a:pt x="3720" y="42"/>
                  </a:lnTo>
                  <a:lnTo>
                    <a:pt x="3720" y="42"/>
                  </a:lnTo>
                  <a:lnTo>
                    <a:pt x="3718" y="42"/>
                  </a:lnTo>
                  <a:lnTo>
                    <a:pt x="3718" y="42"/>
                  </a:lnTo>
                  <a:lnTo>
                    <a:pt x="3714" y="42"/>
                  </a:lnTo>
                  <a:lnTo>
                    <a:pt x="3714" y="42"/>
                  </a:lnTo>
                  <a:lnTo>
                    <a:pt x="3710" y="44"/>
                  </a:lnTo>
                  <a:lnTo>
                    <a:pt x="3710" y="44"/>
                  </a:lnTo>
                  <a:lnTo>
                    <a:pt x="3710" y="44"/>
                  </a:lnTo>
                  <a:lnTo>
                    <a:pt x="3710" y="44"/>
                  </a:lnTo>
                  <a:lnTo>
                    <a:pt x="3708" y="44"/>
                  </a:lnTo>
                  <a:lnTo>
                    <a:pt x="3708" y="44"/>
                  </a:lnTo>
                  <a:lnTo>
                    <a:pt x="3708" y="44"/>
                  </a:lnTo>
                  <a:lnTo>
                    <a:pt x="3708" y="44"/>
                  </a:lnTo>
                  <a:lnTo>
                    <a:pt x="3708" y="44"/>
                  </a:lnTo>
                  <a:lnTo>
                    <a:pt x="3708" y="44"/>
                  </a:lnTo>
                  <a:lnTo>
                    <a:pt x="3706" y="44"/>
                  </a:lnTo>
                  <a:lnTo>
                    <a:pt x="3706" y="44"/>
                  </a:lnTo>
                  <a:lnTo>
                    <a:pt x="3704" y="44"/>
                  </a:lnTo>
                  <a:lnTo>
                    <a:pt x="3704" y="44"/>
                  </a:lnTo>
                  <a:lnTo>
                    <a:pt x="3704" y="44"/>
                  </a:lnTo>
                  <a:lnTo>
                    <a:pt x="3704" y="44"/>
                  </a:lnTo>
                  <a:lnTo>
                    <a:pt x="3698" y="46"/>
                  </a:lnTo>
                  <a:lnTo>
                    <a:pt x="3698" y="46"/>
                  </a:lnTo>
                  <a:lnTo>
                    <a:pt x="3698" y="46"/>
                  </a:lnTo>
                  <a:lnTo>
                    <a:pt x="3698" y="46"/>
                  </a:lnTo>
                  <a:lnTo>
                    <a:pt x="3690" y="46"/>
                  </a:lnTo>
                  <a:lnTo>
                    <a:pt x="3690" y="46"/>
                  </a:lnTo>
                  <a:lnTo>
                    <a:pt x="3688" y="46"/>
                  </a:lnTo>
                  <a:lnTo>
                    <a:pt x="3688" y="46"/>
                  </a:lnTo>
                  <a:lnTo>
                    <a:pt x="3684" y="46"/>
                  </a:lnTo>
                  <a:lnTo>
                    <a:pt x="3684" y="46"/>
                  </a:lnTo>
                  <a:lnTo>
                    <a:pt x="3680" y="46"/>
                  </a:lnTo>
                  <a:lnTo>
                    <a:pt x="3680" y="46"/>
                  </a:lnTo>
                  <a:lnTo>
                    <a:pt x="3678" y="46"/>
                  </a:lnTo>
                  <a:lnTo>
                    <a:pt x="3678" y="46"/>
                  </a:lnTo>
                  <a:lnTo>
                    <a:pt x="3678" y="46"/>
                  </a:lnTo>
                  <a:lnTo>
                    <a:pt x="3678" y="46"/>
                  </a:lnTo>
                  <a:lnTo>
                    <a:pt x="3676" y="46"/>
                  </a:lnTo>
                  <a:lnTo>
                    <a:pt x="3676" y="46"/>
                  </a:lnTo>
                  <a:lnTo>
                    <a:pt x="3676" y="46"/>
                  </a:lnTo>
                  <a:lnTo>
                    <a:pt x="3676" y="46"/>
                  </a:lnTo>
                  <a:lnTo>
                    <a:pt x="3676" y="46"/>
                  </a:lnTo>
                  <a:lnTo>
                    <a:pt x="3676" y="46"/>
                  </a:lnTo>
                  <a:lnTo>
                    <a:pt x="3674" y="46"/>
                  </a:lnTo>
                  <a:lnTo>
                    <a:pt x="3674" y="46"/>
                  </a:lnTo>
                  <a:lnTo>
                    <a:pt x="3670" y="48"/>
                  </a:lnTo>
                  <a:lnTo>
                    <a:pt x="3670" y="48"/>
                  </a:lnTo>
                  <a:lnTo>
                    <a:pt x="3664" y="46"/>
                  </a:lnTo>
                  <a:lnTo>
                    <a:pt x="3664" y="46"/>
                  </a:lnTo>
                  <a:lnTo>
                    <a:pt x="3660" y="44"/>
                  </a:lnTo>
                  <a:lnTo>
                    <a:pt x="3660" y="44"/>
                  </a:lnTo>
                  <a:lnTo>
                    <a:pt x="3658" y="44"/>
                  </a:lnTo>
                  <a:lnTo>
                    <a:pt x="3658" y="44"/>
                  </a:lnTo>
                  <a:lnTo>
                    <a:pt x="3656" y="44"/>
                  </a:lnTo>
                  <a:lnTo>
                    <a:pt x="3656" y="44"/>
                  </a:lnTo>
                  <a:lnTo>
                    <a:pt x="3652" y="46"/>
                  </a:lnTo>
                  <a:lnTo>
                    <a:pt x="3652" y="46"/>
                  </a:lnTo>
                  <a:lnTo>
                    <a:pt x="3650" y="48"/>
                  </a:lnTo>
                  <a:lnTo>
                    <a:pt x="3650" y="48"/>
                  </a:lnTo>
                  <a:lnTo>
                    <a:pt x="3648" y="48"/>
                  </a:lnTo>
                  <a:lnTo>
                    <a:pt x="3648" y="48"/>
                  </a:lnTo>
                  <a:lnTo>
                    <a:pt x="3648" y="48"/>
                  </a:lnTo>
                  <a:lnTo>
                    <a:pt x="3648" y="48"/>
                  </a:lnTo>
                  <a:lnTo>
                    <a:pt x="3646" y="48"/>
                  </a:lnTo>
                  <a:lnTo>
                    <a:pt x="3646" y="48"/>
                  </a:lnTo>
                  <a:lnTo>
                    <a:pt x="3646" y="48"/>
                  </a:lnTo>
                  <a:lnTo>
                    <a:pt x="3646" y="48"/>
                  </a:lnTo>
                  <a:lnTo>
                    <a:pt x="3644" y="48"/>
                  </a:lnTo>
                  <a:lnTo>
                    <a:pt x="3644" y="48"/>
                  </a:lnTo>
                  <a:lnTo>
                    <a:pt x="3644" y="48"/>
                  </a:lnTo>
                  <a:lnTo>
                    <a:pt x="3644" y="48"/>
                  </a:lnTo>
                  <a:lnTo>
                    <a:pt x="3642" y="48"/>
                  </a:lnTo>
                  <a:lnTo>
                    <a:pt x="3642" y="48"/>
                  </a:lnTo>
                  <a:lnTo>
                    <a:pt x="3638" y="48"/>
                  </a:lnTo>
                  <a:lnTo>
                    <a:pt x="3638" y="48"/>
                  </a:lnTo>
                  <a:lnTo>
                    <a:pt x="3638" y="46"/>
                  </a:lnTo>
                  <a:lnTo>
                    <a:pt x="3638" y="46"/>
                  </a:lnTo>
                  <a:lnTo>
                    <a:pt x="3634" y="46"/>
                  </a:lnTo>
                  <a:lnTo>
                    <a:pt x="3634" y="46"/>
                  </a:lnTo>
                  <a:lnTo>
                    <a:pt x="3634" y="46"/>
                  </a:lnTo>
                  <a:lnTo>
                    <a:pt x="3634" y="46"/>
                  </a:lnTo>
                  <a:lnTo>
                    <a:pt x="3634" y="46"/>
                  </a:lnTo>
                  <a:lnTo>
                    <a:pt x="3634" y="46"/>
                  </a:lnTo>
                  <a:lnTo>
                    <a:pt x="3630" y="46"/>
                  </a:lnTo>
                  <a:lnTo>
                    <a:pt x="3630" y="46"/>
                  </a:lnTo>
                  <a:lnTo>
                    <a:pt x="3630" y="46"/>
                  </a:lnTo>
                  <a:lnTo>
                    <a:pt x="3630" y="46"/>
                  </a:lnTo>
                  <a:lnTo>
                    <a:pt x="3628" y="46"/>
                  </a:lnTo>
                  <a:lnTo>
                    <a:pt x="3628" y="46"/>
                  </a:lnTo>
                  <a:lnTo>
                    <a:pt x="3626" y="46"/>
                  </a:lnTo>
                  <a:lnTo>
                    <a:pt x="3626" y="46"/>
                  </a:lnTo>
                  <a:lnTo>
                    <a:pt x="3624" y="46"/>
                  </a:lnTo>
                  <a:lnTo>
                    <a:pt x="3624" y="46"/>
                  </a:lnTo>
                  <a:lnTo>
                    <a:pt x="3620" y="48"/>
                  </a:lnTo>
                  <a:lnTo>
                    <a:pt x="3620" y="48"/>
                  </a:lnTo>
                  <a:lnTo>
                    <a:pt x="3610" y="48"/>
                  </a:lnTo>
                  <a:lnTo>
                    <a:pt x="3610" y="48"/>
                  </a:lnTo>
                  <a:lnTo>
                    <a:pt x="3608" y="48"/>
                  </a:lnTo>
                  <a:lnTo>
                    <a:pt x="3608" y="48"/>
                  </a:lnTo>
                  <a:lnTo>
                    <a:pt x="3606" y="48"/>
                  </a:lnTo>
                  <a:lnTo>
                    <a:pt x="3606" y="48"/>
                  </a:lnTo>
                  <a:lnTo>
                    <a:pt x="3604" y="48"/>
                  </a:lnTo>
                  <a:lnTo>
                    <a:pt x="3604" y="48"/>
                  </a:lnTo>
                  <a:lnTo>
                    <a:pt x="3602" y="48"/>
                  </a:lnTo>
                  <a:lnTo>
                    <a:pt x="3602" y="48"/>
                  </a:lnTo>
                  <a:lnTo>
                    <a:pt x="3598" y="48"/>
                  </a:lnTo>
                  <a:lnTo>
                    <a:pt x="3598" y="48"/>
                  </a:lnTo>
                  <a:lnTo>
                    <a:pt x="3596" y="46"/>
                  </a:lnTo>
                  <a:lnTo>
                    <a:pt x="3596" y="46"/>
                  </a:lnTo>
                  <a:lnTo>
                    <a:pt x="3592" y="48"/>
                  </a:lnTo>
                  <a:lnTo>
                    <a:pt x="3592" y="48"/>
                  </a:lnTo>
                  <a:lnTo>
                    <a:pt x="3592" y="48"/>
                  </a:lnTo>
                  <a:lnTo>
                    <a:pt x="3592" y="48"/>
                  </a:lnTo>
                  <a:lnTo>
                    <a:pt x="3590" y="48"/>
                  </a:lnTo>
                  <a:lnTo>
                    <a:pt x="3590" y="48"/>
                  </a:lnTo>
                  <a:lnTo>
                    <a:pt x="3588" y="48"/>
                  </a:lnTo>
                  <a:lnTo>
                    <a:pt x="3588" y="48"/>
                  </a:lnTo>
                  <a:lnTo>
                    <a:pt x="3586" y="48"/>
                  </a:lnTo>
                  <a:lnTo>
                    <a:pt x="3586" y="48"/>
                  </a:lnTo>
                  <a:lnTo>
                    <a:pt x="3582" y="48"/>
                  </a:lnTo>
                  <a:lnTo>
                    <a:pt x="3582" y="48"/>
                  </a:lnTo>
                  <a:lnTo>
                    <a:pt x="3576" y="48"/>
                  </a:lnTo>
                  <a:lnTo>
                    <a:pt x="3576" y="48"/>
                  </a:lnTo>
                  <a:lnTo>
                    <a:pt x="3572" y="48"/>
                  </a:lnTo>
                  <a:lnTo>
                    <a:pt x="3570" y="48"/>
                  </a:lnTo>
                  <a:lnTo>
                    <a:pt x="3570" y="48"/>
                  </a:lnTo>
                  <a:lnTo>
                    <a:pt x="3568" y="50"/>
                  </a:lnTo>
                  <a:lnTo>
                    <a:pt x="3568" y="50"/>
                  </a:lnTo>
                  <a:lnTo>
                    <a:pt x="3566" y="50"/>
                  </a:lnTo>
                  <a:lnTo>
                    <a:pt x="3566" y="50"/>
                  </a:lnTo>
                  <a:lnTo>
                    <a:pt x="3566" y="50"/>
                  </a:lnTo>
                  <a:lnTo>
                    <a:pt x="3566" y="50"/>
                  </a:lnTo>
                  <a:lnTo>
                    <a:pt x="3566" y="50"/>
                  </a:lnTo>
                  <a:lnTo>
                    <a:pt x="3566" y="50"/>
                  </a:lnTo>
                  <a:lnTo>
                    <a:pt x="3566" y="50"/>
                  </a:lnTo>
                  <a:lnTo>
                    <a:pt x="3566" y="50"/>
                  </a:lnTo>
                  <a:lnTo>
                    <a:pt x="3564" y="50"/>
                  </a:lnTo>
                  <a:lnTo>
                    <a:pt x="3564" y="50"/>
                  </a:lnTo>
                  <a:lnTo>
                    <a:pt x="3564" y="50"/>
                  </a:lnTo>
                  <a:lnTo>
                    <a:pt x="3564" y="50"/>
                  </a:lnTo>
                  <a:lnTo>
                    <a:pt x="3564" y="50"/>
                  </a:lnTo>
                  <a:lnTo>
                    <a:pt x="3564" y="50"/>
                  </a:lnTo>
                  <a:lnTo>
                    <a:pt x="3562" y="48"/>
                  </a:lnTo>
                  <a:lnTo>
                    <a:pt x="3562" y="48"/>
                  </a:lnTo>
                  <a:lnTo>
                    <a:pt x="3562" y="50"/>
                  </a:lnTo>
                  <a:lnTo>
                    <a:pt x="3562" y="50"/>
                  </a:lnTo>
                  <a:lnTo>
                    <a:pt x="3562" y="48"/>
                  </a:lnTo>
                  <a:lnTo>
                    <a:pt x="3562" y="48"/>
                  </a:lnTo>
                  <a:lnTo>
                    <a:pt x="3560" y="48"/>
                  </a:lnTo>
                  <a:lnTo>
                    <a:pt x="3560" y="48"/>
                  </a:lnTo>
                  <a:lnTo>
                    <a:pt x="3558" y="48"/>
                  </a:lnTo>
                  <a:lnTo>
                    <a:pt x="3558" y="48"/>
                  </a:lnTo>
                  <a:lnTo>
                    <a:pt x="3558" y="48"/>
                  </a:lnTo>
                  <a:lnTo>
                    <a:pt x="3558" y="48"/>
                  </a:lnTo>
                  <a:lnTo>
                    <a:pt x="3558" y="48"/>
                  </a:lnTo>
                  <a:lnTo>
                    <a:pt x="3558" y="48"/>
                  </a:lnTo>
                  <a:lnTo>
                    <a:pt x="3556" y="48"/>
                  </a:lnTo>
                  <a:lnTo>
                    <a:pt x="3556" y="48"/>
                  </a:lnTo>
                  <a:lnTo>
                    <a:pt x="3556" y="48"/>
                  </a:lnTo>
                  <a:lnTo>
                    <a:pt x="3556" y="48"/>
                  </a:lnTo>
                  <a:lnTo>
                    <a:pt x="3554" y="48"/>
                  </a:lnTo>
                  <a:lnTo>
                    <a:pt x="3554" y="48"/>
                  </a:lnTo>
                  <a:lnTo>
                    <a:pt x="3554" y="48"/>
                  </a:lnTo>
                  <a:lnTo>
                    <a:pt x="3554" y="48"/>
                  </a:lnTo>
                  <a:lnTo>
                    <a:pt x="3552" y="48"/>
                  </a:lnTo>
                  <a:lnTo>
                    <a:pt x="3552" y="48"/>
                  </a:lnTo>
                  <a:lnTo>
                    <a:pt x="3552" y="48"/>
                  </a:lnTo>
                  <a:lnTo>
                    <a:pt x="3552" y="48"/>
                  </a:lnTo>
                  <a:lnTo>
                    <a:pt x="3550" y="48"/>
                  </a:lnTo>
                  <a:lnTo>
                    <a:pt x="3550" y="48"/>
                  </a:lnTo>
                  <a:lnTo>
                    <a:pt x="3550" y="48"/>
                  </a:lnTo>
                  <a:lnTo>
                    <a:pt x="3550" y="48"/>
                  </a:lnTo>
                  <a:lnTo>
                    <a:pt x="3550" y="46"/>
                  </a:lnTo>
                  <a:lnTo>
                    <a:pt x="3550" y="46"/>
                  </a:lnTo>
                  <a:lnTo>
                    <a:pt x="3548" y="48"/>
                  </a:lnTo>
                  <a:lnTo>
                    <a:pt x="3548" y="48"/>
                  </a:lnTo>
                  <a:lnTo>
                    <a:pt x="3548" y="46"/>
                  </a:lnTo>
                  <a:lnTo>
                    <a:pt x="3548" y="46"/>
                  </a:lnTo>
                  <a:lnTo>
                    <a:pt x="3546" y="46"/>
                  </a:lnTo>
                  <a:lnTo>
                    <a:pt x="3546" y="46"/>
                  </a:lnTo>
                  <a:lnTo>
                    <a:pt x="3544" y="46"/>
                  </a:lnTo>
                  <a:lnTo>
                    <a:pt x="3544" y="46"/>
                  </a:lnTo>
                  <a:lnTo>
                    <a:pt x="3544" y="46"/>
                  </a:lnTo>
                  <a:lnTo>
                    <a:pt x="3544" y="46"/>
                  </a:lnTo>
                  <a:lnTo>
                    <a:pt x="3544" y="46"/>
                  </a:lnTo>
                  <a:lnTo>
                    <a:pt x="3544" y="46"/>
                  </a:lnTo>
                  <a:lnTo>
                    <a:pt x="3542" y="46"/>
                  </a:lnTo>
                  <a:lnTo>
                    <a:pt x="3542" y="46"/>
                  </a:lnTo>
                  <a:lnTo>
                    <a:pt x="3542" y="48"/>
                  </a:lnTo>
                  <a:lnTo>
                    <a:pt x="3542" y="48"/>
                  </a:lnTo>
                  <a:lnTo>
                    <a:pt x="3542" y="46"/>
                  </a:lnTo>
                  <a:lnTo>
                    <a:pt x="3542" y="46"/>
                  </a:lnTo>
                  <a:lnTo>
                    <a:pt x="3536" y="48"/>
                  </a:lnTo>
                  <a:lnTo>
                    <a:pt x="3536" y="48"/>
                  </a:lnTo>
                  <a:lnTo>
                    <a:pt x="3534" y="48"/>
                  </a:lnTo>
                  <a:lnTo>
                    <a:pt x="3534" y="48"/>
                  </a:lnTo>
                  <a:lnTo>
                    <a:pt x="3526" y="48"/>
                  </a:lnTo>
                  <a:lnTo>
                    <a:pt x="3526" y="48"/>
                  </a:lnTo>
                  <a:lnTo>
                    <a:pt x="3524" y="48"/>
                  </a:lnTo>
                  <a:lnTo>
                    <a:pt x="3524" y="48"/>
                  </a:lnTo>
                  <a:lnTo>
                    <a:pt x="3522" y="48"/>
                  </a:lnTo>
                  <a:lnTo>
                    <a:pt x="3522" y="48"/>
                  </a:lnTo>
                  <a:lnTo>
                    <a:pt x="3522" y="48"/>
                  </a:lnTo>
                  <a:lnTo>
                    <a:pt x="3522" y="48"/>
                  </a:lnTo>
                  <a:lnTo>
                    <a:pt x="3522" y="48"/>
                  </a:lnTo>
                  <a:lnTo>
                    <a:pt x="3522" y="48"/>
                  </a:lnTo>
                  <a:lnTo>
                    <a:pt x="3520" y="48"/>
                  </a:lnTo>
                  <a:lnTo>
                    <a:pt x="3520" y="48"/>
                  </a:lnTo>
                  <a:lnTo>
                    <a:pt x="3518" y="48"/>
                  </a:lnTo>
                  <a:lnTo>
                    <a:pt x="3518" y="48"/>
                  </a:lnTo>
                  <a:lnTo>
                    <a:pt x="3518" y="48"/>
                  </a:lnTo>
                  <a:lnTo>
                    <a:pt x="3518" y="48"/>
                  </a:lnTo>
                  <a:lnTo>
                    <a:pt x="3518" y="48"/>
                  </a:lnTo>
                  <a:lnTo>
                    <a:pt x="3518" y="48"/>
                  </a:lnTo>
                  <a:lnTo>
                    <a:pt x="3518" y="50"/>
                  </a:lnTo>
                  <a:lnTo>
                    <a:pt x="3518" y="50"/>
                  </a:lnTo>
                  <a:lnTo>
                    <a:pt x="3512" y="48"/>
                  </a:lnTo>
                  <a:lnTo>
                    <a:pt x="3508" y="50"/>
                  </a:lnTo>
                  <a:lnTo>
                    <a:pt x="3508" y="50"/>
                  </a:lnTo>
                  <a:lnTo>
                    <a:pt x="3502" y="48"/>
                  </a:lnTo>
                  <a:lnTo>
                    <a:pt x="3502" y="48"/>
                  </a:lnTo>
                  <a:lnTo>
                    <a:pt x="3494" y="48"/>
                  </a:lnTo>
                  <a:lnTo>
                    <a:pt x="3494" y="48"/>
                  </a:lnTo>
                  <a:lnTo>
                    <a:pt x="3490" y="48"/>
                  </a:lnTo>
                  <a:lnTo>
                    <a:pt x="3490" y="48"/>
                  </a:lnTo>
                  <a:lnTo>
                    <a:pt x="3488" y="48"/>
                  </a:lnTo>
                  <a:lnTo>
                    <a:pt x="3488" y="48"/>
                  </a:lnTo>
                  <a:lnTo>
                    <a:pt x="3486" y="48"/>
                  </a:lnTo>
                  <a:lnTo>
                    <a:pt x="3486" y="48"/>
                  </a:lnTo>
                  <a:lnTo>
                    <a:pt x="3478" y="48"/>
                  </a:lnTo>
                  <a:lnTo>
                    <a:pt x="3478" y="48"/>
                  </a:lnTo>
                  <a:lnTo>
                    <a:pt x="3478" y="48"/>
                  </a:lnTo>
                  <a:lnTo>
                    <a:pt x="3478" y="48"/>
                  </a:lnTo>
                  <a:lnTo>
                    <a:pt x="3476" y="48"/>
                  </a:lnTo>
                  <a:lnTo>
                    <a:pt x="3476" y="48"/>
                  </a:lnTo>
                  <a:lnTo>
                    <a:pt x="3474" y="48"/>
                  </a:lnTo>
                  <a:lnTo>
                    <a:pt x="3474" y="48"/>
                  </a:lnTo>
                  <a:lnTo>
                    <a:pt x="3472" y="48"/>
                  </a:lnTo>
                  <a:lnTo>
                    <a:pt x="3472" y="48"/>
                  </a:lnTo>
                  <a:lnTo>
                    <a:pt x="3470" y="48"/>
                  </a:lnTo>
                  <a:lnTo>
                    <a:pt x="3470" y="48"/>
                  </a:lnTo>
                  <a:lnTo>
                    <a:pt x="3468" y="48"/>
                  </a:lnTo>
                  <a:lnTo>
                    <a:pt x="3468" y="48"/>
                  </a:lnTo>
                  <a:lnTo>
                    <a:pt x="3468" y="48"/>
                  </a:lnTo>
                  <a:lnTo>
                    <a:pt x="3468" y="48"/>
                  </a:lnTo>
                  <a:lnTo>
                    <a:pt x="3468" y="48"/>
                  </a:lnTo>
                  <a:lnTo>
                    <a:pt x="3468" y="48"/>
                  </a:lnTo>
                  <a:lnTo>
                    <a:pt x="3464" y="48"/>
                  </a:lnTo>
                  <a:lnTo>
                    <a:pt x="3464" y="48"/>
                  </a:lnTo>
                  <a:lnTo>
                    <a:pt x="3464" y="48"/>
                  </a:lnTo>
                  <a:lnTo>
                    <a:pt x="3464" y="48"/>
                  </a:lnTo>
                  <a:lnTo>
                    <a:pt x="3464" y="48"/>
                  </a:lnTo>
                  <a:lnTo>
                    <a:pt x="3464" y="48"/>
                  </a:lnTo>
                  <a:lnTo>
                    <a:pt x="3462" y="48"/>
                  </a:lnTo>
                  <a:lnTo>
                    <a:pt x="3462" y="48"/>
                  </a:lnTo>
                  <a:lnTo>
                    <a:pt x="3460" y="48"/>
                  </a:lnTo>
                  <a:lnTo>
                    <a:pt x="3460" y="48"/>
                  </a:lnTo>
                  <a:lnTo>
                    <a:pt x="3456" y="48"/>
                  </a:lnTo>
                  <a:lnTo>
                    <a:pt x="3456" y="48"/>
                  </a:lnTo>
                  <a:lnTo>
                    <a:pt x="3452" y="48"/>
                  </a:lnTo>
                  <a:lnTo>
                    <a:pt x="3452" y="48"/>
                  </a:lnTo>
                  <a:lnTo>
                    <a:pt x="3448" y="48"/>
                  </a:lnTo>
                  <a:lnTo>
                    <a:pt x="3448" y="48"/>
                  </a:lnTo>
                  <a:lnTo>
                    <a:pt x="3446" y="48"/>
                  </a:lnTo>
                  <a:lnTo>
                    <a:pt x="3446" y="48"/>
                  </a:lnTo>
                  <a:lnTo>
                    <a:pt x="3442" y="48"/>
                  </a:lnTo>
                  <a:lnTo>
                    <a:pt x="3442" y="48"/>
                  </a:lnTo>
                  <a:lnTo>
                    <a:pt x="3440" y="48"/>
                  </a:lnTo>
                  <a:lnTo>
                    <a:pt x="3440" y="48"/>
                  </a:lnTo>
                  <a:lnTo>
                    <a:pt x="3438" y="48"/>
                  </a:lnTo>
                  <a:lnTo>
                    <a:pt x="3438" y="48"/>
                  </a:lnTo>
                  <a:lnTo>
                    <a:pt x="3436" y="48"/>
                  </a:lnTo>
                  <a:lnTo>
                    <a:pt x="3436" y="48"/>
                  </a:lnTo>
                  <a:lnTo>
                    <a:pt x="3434" y="46"/>
                  </a:lnTo>
                  <a:lnTo>
                    <a:pt x="3434" y="46"/>
                  </a:lnTo>
                  <a:lnTo>
                    <a:pt x="3430" y="46"/>
                  </a:lnTo>
                  <a:lnTo>
                    <a:pt x="3430" y="46"/>
                  </a:lnTo>
                  <a:lnTo>
                    <a:pt x="3422" y="46"/>
                  </a:lnTo>
                  <a:lnTo>
                    <a:pt x="3422" y="46"/>
                  </a:lnTo>
                  <a:lnTo>
                    <a:pt x="3420" y="48"/>
                  </a:lnTo>
                  <a:lnTo>
                    <a:pt x="3420" y="48"/>
                  </a:lnTo>
                  <a:lnTo>
                    <a:pt x="3418" y="48"/>
                  </a:lnTo>
                  <a:lnTo>
                    <a:pt x="3418" y="48"/>
                  </a:lnTo>
                  <a:lnTo>
                    <a:pt x="3412" y="48"/>
                  </a:lnTo>
                  <a:lnTo>
                    <a:pt x="3412" y="48"/>
                  </a:lnTo>
                  <a:lnTo>
                    <a:pt x="3408" y="48"/>
                  </a:lnTo>
                  <a:lnTo>
                    <a:pt x="3408" y="48"/>
                  </a:lnTo>
                  <a:lnTo>
                    <a:pt x="3406" y="48"/>
                  </a:lnTo>
                  <a:lnTo>
                    <a:pt x="3406" y="48"/>
                  </a:lnTo>
                  <a:lnTo>
                    <a:pt x="3404" y="46"/>
                  </a:lnTo>
                  <a:lnTo>
                    <a:pt x="3404" y="46"/>
                  </a:lnTo>
                  <a:lnTo>
                    <a:pt x="3398" y="48"/>
                  </a:lnTo>
                  <a:lnTo>
                    <a:pt x="3398" y="48"/>
                  </a:lnTo>
                  <a:lnTo>
                    <a:pt x="3396" y="48"/>
                  </a:lnTo>
                  <a:lnTo>
                    <a:pt x="3396" y="48"/>
                  </a:lnTo>
                  <a:lnTo>
                    <a:pt x="3396" y="48"/>
                  </a:lnTo>
                  <a:lnTo>
                    <a:pt x="3396" y="48"/>
                  </a:lnTo>
                  <a:lnTo>
                    <a:pt x="3388" y="46"/>
                  </a:lnTo>
                  <a:lnTo>
                    <a:pt x="3388" y="46"/>
                  </a:lnTo>
                  <a:lnTo>
                    <a:pt x="3386" y="48"/>
                  </a:lnTo>
                  <a:lnTo>
                    <a:pt x="3386" y="48"/>
                  </a:lnTo>
                  <a:lnTo>
                    <a:pt x="3382" y="48"/>
                  </a:lnTo>
                  <a:lnTo>
                    <a:pt x="3382" y="48"/>
                  </a:lnTo>
                  <a:lnTo>
                    <a:pt x="3380" y="50"/>
                  </a:lnTo>
                  <a:lnTo>
                    <a:pt x="3380" y="50"/>
                  </a:lnTo>
                  <a:lnTo>
                    <a:pt x="3376" y="50"/>
                  </a:lnTo>
                  <a:lnTo>
                    <a:pt x="3376" y="50"/>
                  </a:lnTo>
                  <a:lnTo>
                    <a:pt x="3376" y="50"/>
                  </a:lnTo>
                  <a:lnTo>
                    <a:pt x="3376" y="50"/>
                  </a:lnTo>
                  <a:lnTo>
                    <a:pt x="3374" y="50"/>
                  </a:lnTo>
                  <a:lnTo>
                    <a:pt x="3374" y="50"/>
                  </a:lnTo>
                  <a:lnTo>
                    <a:pt x="3374" y="50"/>
                  </a:lnTo>
                  <a:lnTo>
                    <a:pt x="3374" y="50"/>
                  </a:lnTo>
                  <a:lnTo>
                    <a:pt x="3374" y="50"/>
                  </a:lnTo>
                  <a:lnTo>
                    <a:pt x="3374" y="50"/>
                  </a:lnTo>
                  <a:lnTo>
                    <a:pt x="3372" y="50"/>
                  </a:lnTo>
                  <a:lnTo>
                    <a:pt x="3372" y="50"/>
                  </a:lnTo>
                  <a:lnTo>
                    <a:pt x="3370" y="50"/>
                  </a:lnTo>
                  <a:lnTo>
                    <a:pt x="3370" y="50"/>
                  </a:lnTo>
                  <a:lnTo>
                    <a:pt x="3366" y="50"/>
                  </a:lnTo>
                  <a:lnTo>
                    <a:pt x="3366" y="50"/>
                  </a:lnTo>
                  <a:lnTo>
                    <a:pt x="3362" y="50"/>
                  </a:lnTo>
                  <a:lnTo>
                    <a:pt x="3362" y="50"/>
                  </a:lnTo>
                  <a:lnTo>
                    <a:pt x="3362" y="50"/>
                  </a:lnTo>
                  <a:lnTo>
                    <a:pt x="3362" y="50"/>
                  </a:lnTo>
                  <a:lnTo>
                    <a:pt x="3360" y="50"/>
                  </a:lnTo>
                  <a:lnTo>
                    <a:pt x="3360" y="50"/>
                  </a:lnTo>
                  <a:lnTo>
                    <a:pt x="3358" y="50"/>
                  </a:lnTo>
                  <a:lnTo>
                    <a:pt x="3356" y="50"/>
                  </a:lnTo>
                  <a:lnTo>
                    <a:pt x="3356" y="50"/>
                  </a:lnTo>
                  <a:lnTo>
                    <a:pt x="3350" y="48"/>
                  </a:lnTo>
                  <a:lnTo>
                    <a:pt x="3350" y="48"/>
                  </a:lnTo>
                  <a:lnTo>
                    <a:pt x="3350" y="48"/>
                  </a:lnTo>
                  <a:lnTo>
                    <a:pt x="3350" y="48"/>
                  </a:lnTo>
                  <a:lnTo>
                    <a:pt x="3344" y="48"/>
                  </a:lnTo>
                  <a:lnTo>
                    <a:pt x="3344" y="48"/>
                  </a:lnTo>
                  <a:lnTo>
                    <a:pt x="3344" y="48"/>
                  </a:lnTo>
                  <a:lnTo>
                    <a:pt x="3344" y="48"/>
                  </a:lnTo>
                  <a:lnTo>
                    <a:pt x="3344" y="48"/>
                  </a:lnTo>
                  <a:lnTo>
                    <a:pt x="3344" y="48"/>
                  </a:lnTo>
                  <a:lnTo>
                    <a:pt x="3340" y="48"/>
                  </a:lnTo>
                  <a:lnTo>
                    <a:pt x="3340" y="48"/>
                  </a:lnTo>
                  <a:lnTo>
                    <a:pt x="3332" y="48"/>
                  </a:lnTo>
                  <a:lnTo>
                    <a:pt x="3332" y="48"/>
                  </a:lnTo>
                  <a:lnTo>
                    <a:pt x="3328" y="46"/>
                  </a:lnTo>
                  <a:lnTo>
                    <a:pt x="3328" y="46"/>
                  </a:lnTo>
                  <a:lnTo>
                    <a:pt x="3324" y="44"/>
                  </a:lnTo>
                  <a:lnTo>
                    <a:pt x="3324" y="44"/>
                  </a:lnTo>
                  <a:lnTo>
                    <a:pt x="3322" y="44"/>
                  </a:lnTo>
                  <a:lnTo>
                    <a:pt x="3322" y="44"/>
                  </a:lnTo>
                  <a:lnTo>
                    <a:pt x="3322" y="44"/>
                  </a:lnTo>
                  <a:lnTo>
                    <a:pt x="3318" y="44"/>
                  </a:lnTo>
                  <a:lnTo>
                    <a:pt x="3318" y="44"/>
                  </a:lnTo>
                  <a:lnTo>
                    <a:pt x="3318" y="46"/>
                  </a:lnTo>
                  <a:lnTo>
                    <a:pt x="3318" y="46"/>
                  </a:lnTo>
                  <a:lnTo>
                    <a:pt x="3318" y="46"/>
                  </a:lnTo>
                  <a:lnTo>
                    <a:pt x="3318" y="46"/>
                  </a:lnTo>
                  <a:lnTo>
                    <a:pt x="3318" y="46"/>
                  </a:lnTo>
                  <a:lnTo>
                    <a:pt x="3318" y="46"/>
                  </a:lnTo>
                  <a:lnTo>
                    <a:pt x="3316" y="46"/>
                  </a:lnTo>
                  <a:lnTo>
                    <a:pt x="3316" y="46"/>
                  </a:lnTo>
                  <a:lnTo>
                    <a:pt x="3312" y="48"/>
                  </a:lnTo>
                  <a:lnTo>
                    <a:pt x="3312" y="48"/>
                  </a:lnTo>
                  <a:lnTo>
                    <a:pt x="3312" y="48"/>
                  </a:lnTo>
                  <a:lnTo>
                    <a:pt x="3312" y="48"/>
                  </a:lnTo>
                  <a:lnTo>
                    <a:pt x="3312" y="48"/>
                  </a:lnTo>
                  <a:lnTo>
                    <a:pt x="3312" y="48"/>
                  </a:lnTo>
                  <a:lnTo>
                    <a:pt x="3310" y="48"/>
                  </a:lnTo>
                  <a:lnTo>
                    <a:pt x="3310" y="48"/>
                  </a:lnTo>
                  <a:lnTo>
                    <a:pt x="3310" y="48"/>
                  </a:lnTo>
                  <a:lnTo>
                    <a:pt x="3310" y="48"/>
                  </a:lnTo>
                  <a:lnTo>
                    <a:pt x="3310" y="48"/>
                  </a:lnTo>
                  <a:lnTo>
                    <a:pt x="3310" y="48"/>
                  </a:lnTo>
                  <a:lnTo>
                    <a:pt x="3308" y="48"/>
                  </a:lnTo>
                  <a:lnTo>
                    <a:pt x="3308" y="48"/>
                  </a:lnTo>
                  <a:lnTo>
                    <a:pt x="3306" y="48"/>
                  </a:lnTo>
                  <a:lnTo>
                    <a:pt x="3306" y="48"/>
                  </a:lnTo>
                  <a:lnTo>
                    <a:pt x="3304" y="48"/>
                  </a:lnTo>
                  <a:lnTo>
                    <a:pt x="3304" y="48"/>
                  </a:lnTo>
                  <a:lnTo>
                    <a:pt x="3304" y="48"/>
                  </a:lnTo>
                  <a:lnTo>
                    <a:pt x="3304" y="48"/>
                  </a:lnTo>
                  <a:lnTo>
                    <a:pt x="3302" y="46"/>
                  </a:lnTo>
                  <a:lnTo>
                    <a:pt x="3302" y="46"/>
                  </a:lnTo>
                  <a:lnTo>
                    <a:pt x="3302" y="48"/>
                  </a:lnTo>
                  <a:lnTo>
                    <a:pt x="3302" y="48"/>
                  </a:lnTo>
                  <a:lnTo>
                    <a:pt x="3298" y="46"/>
                  </a:lnTo>
                  <a:lnTo>
                    <a:pt x="3298" y="46"/>
                  </a:lnTo>
                  <a:lnTo>
                    <a:pt x="3294" y="44"/>
                  </a:lnTo>
                  <a:lnTo>
                    <a:pt x="3290" y="44"/>
                  </a:lnTo>
                  <a:lnTo>
                    <a:pt x="3282" y="46"/>
                  </a:lnTo>
                  <a:lnTo>
                    <a:pt x="3282" y="46"/>
                  </a:lnTo>
                  <a:lnTo>
                    <a:pt x="3276" y="44"/>
                  </a:lnTo>
                  <a:lnTo>
                    <a:pt x="3276" y="44"/>
                  </a:lnTo>
                  <a:lnTo>
                    <a:pt x="3268" y="44"/>
                  </a:lnTo>
                  <a:lnTo>
                    <a:pt x="3268" y="44"/>
                  </a:lnTo>
                  <a:lnTo>
                    <a:pt x="3266" y="44"/>
                  </a:lnTo>
                  <a:lnTo>
                    <a:pt x="3266" y="44"/>
                  </a:lnTo>
                  <a:lnTo>
                    <a:pt x="3262" y="44"/>
                  </a:lnTo>
                  <a:lnTo>
                    <a:pt x="3262" y="44"/>
                  </a:lnTo>
                  <a:lnTo>
                    <a:pt x="3262" y="44"/>
                  </a:lnTo>
                  <a:lnTo>
                    <a:pt x="3262" y="44"/>
                  </a:lnTo>
                  <a:lnTo>
                    <a:pt x="3262" y="44"/>
                  </a:lnTo>
                  <a:lnTo>
                    <a:pt x="3262" y="44"/>
                  </a:lnTo>
                  <a:lnTo>
                    <a:pt x="3260" y="44"/>
                  </a:lnTo>
                  <a:lnTo>
                    <a:pt x="3260" y="44"/>
                  </a:lnTo>
                  <a:lnTo>
                    <a:pt x="3260" y="44"/>
                  </a:lnTo>
                  <a:lnTo>
                    <a:pt x="3260" y="44"/>
                  </a:lnTo>
                  <a:lnTo>
                    <a:pt x="3256" y="44"/>
                  </a:lnTo>
                  <a:lnTo>
                    <a:pt x="3256" y="44"/>
                  </a:lnTo>
                  <a:lnTo>
                    <a:pt x="3254" y="44"/>
                  </a:lnTo>
                  <a:lnTo>
                    <a:pt x="3254" y="44"/>
                  </a:lnTo>
                  <a:lnTo>
                    <a:pt x="3250" y="42"/>
                  </a:lnTo>
                  <a:lnTo>
                    <a:pt x="3248" y="42"/>
                  </a:lnTo>
                  <a:lnTo>
                    <a:pt x="3248" y="42"/>
                  </a:lnTo>
                  <a:lnTo>
                    <a:pt x="3246" y="44"/>
                  </a:lnTo>
                  <a:lnTo>
                    <a:pt x="3246" y="44"/>
                  </a:lnTo>
                  <a:lnTo>
                    <a:pt x="3244" y="44"/>
                  </a:lnTo>
                  <a:lnTo>
                    <a:pt x="3244" y="44"/>
                  </a:lnTo>
                  <a:lnTo>
                    <a:pt x="3238" y="44"/>
                  </a:lnTo>
                  <a:lnTo>
                    <a:pt x="3238" y="44"/>
                  </a:lnTo>
                  <a:lnTo>
                    <a:pt x="3234" y="44"/>
                  </a:lnTo>
                  <a:lnTo>
                    <a:pt x="3234" y="44"/>
                  </a:lnTo>
                  <a:lnTo>
                    <a:pt x="3230" y="44"/>
                  </a:lnTo>
                  <a:lnTo>
                    <a:pt x="3230" y="44"/>
                  </a:lnTo>
                  <a:lnTo>
                    <a:pt x="3226" y="44"/>
                  </a:lnTo>
                  <a:lnTo>
                    <a:pt x="3226" y="44"/>
                  </a:lnTo>
                  <a:lnTo>
                    <a:pt x="3222" y="46"/>
                  </a:lnTo>
                  <a:lnTo>
                    <a:pt x="3222" y="46"/>
                  </a:lnTo>
                  <a:lnTo>
                    <a:pt x="3218" y="44"/>
                  </a:lnTo>
                  <a:lnTo>
                    <a:pt x="3218" y="44"/>
                  </a:lnTo>
                  <a:lnTo>
                    <a:pt x="3212" y="44"/>
                  </a:lnTo>
                  <a:lnTo>
                    <a:pt x="3212" y="44"/>
                  </a:lnTo>
                  <a:lnTo>
                    <a:pt x="3202" y="46"/>
                  </a:lnTo>
                  <a:lnTo>
                    <a:pt x="3202" y="46"/>
                  </a:lnTo>
                  <a:lnTo>
                    <a:pt x="3198" y="44"/>
                  </a:lnTo>
                  <a:lnTo>
                    <a:pt x="3198" y="44"/>
                  </a:lnTo>
                  <a:lnTo>
                    <a:pt x="3194" y="44"/>
                  </a:lnTo>
                  <a:lnTo>
                    <a:pt x="3194" y="44"/>
                  </a:lnTo>
                  <a:lnTo>
                    <a:pt x="3190" y="44"/>
                  </a:lnTo>
                  <a:lnTo>
                    <a:pt x="3190" y="44"/>
                  </a:lnTo>
                  <a:lnTo>
                    <a:pt x="3186" y="44"/>
                  </a:lnTo>
                  <a:lnTo>
                    <a:pt x="3186" y="44"/>
                  </a:lnTo>
                  <a:lnTo>
                    <a:pt x="3180" y="44"/>
                  </a:lnTo>
                  <a:lnTo>
                    <a:pt x="3180" y="44"/>
                  </a:lnTo>
                  <a:lnTo>
                    <a:pt x="3176" y="42"/>
                  </a:lnTo>
                  <a:lnTo>
                    <a:pt x="3176" y="42"/>
                  </a:lnTo>
                  <a:lnTo>
                    <a:pt x="3176" y="42"/>
                  </a:lnTo>
                  <a:lnTo>
                    <a:pt x="3176" y="42"/>
                  </a:lnTo>
                  <a:lnTo>
                    <a:pt x="3172" y="42"/>
                  </a:lnTo>
                  <a:lnTo>
                    <a:pt x="3172" y="42"/>
                  </a:lnTo>
                  <a:lnTo>
                    <a:pt x="3168" y="40"/>
                  </a:lnTo>
                  <a:lnTo>
                    <a:pt x="3168" y="40"/>
                  </a:lnTo>
                  <a:lnTo>
                    <a:pt x="3162" y="38"/>
                  </a:lnTo>
                  <a:lnTo>
                    <a:pt x="3162" y="38"/>
                  </a:lnTo>
                  <a:lnTo>
                    <a:pt x="3158" y="40"/>
                  </a:lnTo>
                  <a:lnTo>
                    <a:pt x="3158" y="40"/>
                  </a:lnTo>
                  <a:lnTo>
                    <a:pt x="3156" y="40"/>
                  </a:lnTo>
                  <a:lnTo>
                    <a:pt x="3156" y="40"/>
                  </a:lnTo>
                  <a:lnTo>
                    <a:pt x="3154" y="40"/>
                  </a:lnTo>
                  <a:lnTo>
                    <a:pt x="3154" y="40"/>
                  </a:lnTo>
                  <a:lnTo>
                    <a:pt x="3152" y="40"/>
                  </a:lnTo>
                  <a:lnTo>
                    <a:pt x="3152" y="40"/>
                  </a:lnTo>
                  <a:lnTo>
                    <a:pt x="3146" y="40"/>
                  </a:lnTo>
                  <a:lnTo>
                    <a:pt x="3146" y="40"/>
                  </a:lnTo>
                  <a:lnTo>
                    <a:pt x="3146" y="40"/>
                  </a:lnTo>
                  <a:lnTo>
                    <a:pt x="3146" y="40"/>
                  </a:lnTo>
                  <a:lnTo>
                    <a:pt x="3146" y="38"/>
                  </a:lnTo>
                  <a:lnTo>
                    <a:pt x="3146" y="38"/>
                  </a:lnTo>
                  <a:lnTo>
                    <a:pt x="3146" y="36"/>
                  </a:lnTo>
                  <a:lnTo>
                    <a:pt x="3144" y="36"/>
                  </a:lnTo>
                  <a:lnTo>
                    <a:pt x="3144" y="36"/>
                  </a:lnTo>
                  <a:lnTo>
                    <a:pt x="3138" y="36"/>
                  </a:lnTo>
                  <a:lnTo>
                    <a:pt x="3138" y="36"/>
                  </a:lnTo>
                  <a:lnTo>
                    <a:pt x="3136" y="38"/>
                  </a:lnTo>
                  <a:lnTo>
                    <a:pt x="3136" y="38"/>
                  </a:lnTo>
                  <a:lnTo>
                    <a:pt x="3134" y="38"/>
                  </a:lnTo>
                  <a:lnTo>
                    <a:pt x="3134" y="38"/>
                  </a:lnTo>
                  <a:lnTo>
                    <a:pt x="3130" y="38"/>
                  </a:lnTo>
                  <a:lnTo>
                    <a:pt x="3130" y="38"/>
                  </a:lnTo>
                  <a:lnTo>
                    <a:pt x="3128" y="38"/>
                  </a:lnTo>
                  <a:lnTo>
                    <a:pt x="3128" y="38"/>
                  </a:lnTo>
                  <a:lnTo>
                    <a:pt x="3120" y="40"/>
                  </a:lnTo>
                  <a:lnTo>
                    <a:pt x="3120" y="40"/>
                  </a:lnTo>
                  <a:lnTo>
                    <a:pt x="3112" y="40"/>
                  </a:lnTo>
                  <a:lnTo>
                    <a:pt x="3112" y="40"/>
                  </a:lnTo>
                  <a:lnTo>
                    <a:pt x="3110" y="42"/>
                  </a:lnTo>
                  <a:lnTo>
                    <a:pt x="3110" y="42"/>
                  </a:lnTo>
                  <a:lnTo>
                    <a:pt x="3108" y="42"/>
                  </a:lnTo>
                  <a:lnTo>
                    <a:pt x="3108" y="42"/>
                  </a:lnTo>
                  <a:lnTo>
                    <a:pt x="3106" y="42"/>
                  </a:lnTo>
                  <a:lnTo>
                    <a:pt x="3106" y="42"/>
                  </a:lnTo>
                  <a:lnTo>
                    <a:pt x="3106" y="44"/>
                  </a:lnTo>
                  <a:lnTo>
                    <a:pt x="3106" y="44"/>
                  </a:lnTo>
                  <a:lnTo>
                    <a:pt x="3104" y="42"/>
                  </a:lnTo>
                  <a:lnTo>
                    <a:pt x="3104" y="42"/>
                  </a:lnTo>
                  <a:lnTo>
                    <a:pt x="3102" y="44"/>
                  </a:lnTo>
                  <a:lnTo>
                    <a:pt x="3102" y="44"/>
                  </a:lnTo>
                  <a:lnTo>
                    <a:pt x="3102" y="42"/>
                  </a:lnTo>
                  <a:lnTo>
                    <a:pt x="3102" y="42"/>
                  </a:lnTo>
                  <a:lnTo>
                    <a:pt x="3100" y="42"/>
                  </a:lnTo>
                  <a:lnTo>
                    <a:pt x="3100" y="42"/>
                  </a:lnTo>
                  <a:lnTo>
                    <a:pt x="3096" y="42"/>
                  </a:lnTo>
                  <a:lnTo>
                    <a:pt x="3096" y="42"/>
                  </a:lnTo>
                  <a:lnTo>
                    <a:pt x="3094" y="42"/>
                  </a:lnTo>
                  <a:lnTo>
                    <a:pt x="3090" y="42"/>
                  </a:lnTo>
                  <a:lnTo>
                    <a:pt x="3090" y="42"/>
                  </a:lnTo>
                  <a:lnTo>
                    <a:pt x="3090" y="42"/>
                  </a:lnTo>
                  <a:lnTo>
                    <a:pt x="3090" y="42"/>
                  </a:lnTo>
                  <a:lnTo>
                    <a:pt x="3090" y="42"/>
                  </a:lnTo>
                  <a:lnTo>
                    <a:pt x="3090" y="42"/>
                  </a:lnTo>
                  <a:lnTo>
                    <a:pt x="3088" y="42"/>
                  </a:lnTo>
                  <a:lnTo>
                    <a:pt x="3088" y="42"/>
                  </a:lnTo>
                  <a:lnTo>
                    <a:pt x="3086" y="42"/>
                  </a:lnTo>
                  <a:lnTo>
                    <a:pt x="3086" y="42"/>
                  </a:lnTo>
                  <a:lnTo>
                    <a:pt x="3082" y="42"/>
                  </a:lnTo>
                  <a:lnTo>
                    <a:pt x="3082" y="42"/>
                  </a:lnTo>
                  <a:lnTo>
                    <a:pt x="3080" y="40"/>
                  </a:lnTo>
                  <a:lnTo>
                    <a:pt x="3080" y="40"/>
                  </a:lnTo>
                  <a:lnTo>
                    <a:pt x="3078" y="42"/>
                  </a:lnTo>
                  <a:lnTo>
                    <a:pt x="3078" y="42"/>
                  </a:lnTo>
                  <a:lnTo>
                    <a:pt x="3076" y="42"/>
                  </a:lnTo>
                  <a:lnTo>
                    <a:pt x="3076" y="42"/>
                  </a:lnTo>
                  <a:lnTo>
                    <a:pt x="3076" y="42"/>
                  </a:lnTo>
                  <a:lnTo>
                    <a:pt x="3076" y="42"/>
                  </a:lnTo>
                  <a:lnTo>
                    <a:pt x="3072" y="42"/>
                  </a:lnTo>
                  <a:lnTo>
                    <a:pt x="3072" y="42"/>
                  </a:lnTo>
                  <a:lnTo>
                    <a:pt x="3070" y="42"/>
                  </a:lnTo>
                  <a:lnTo>
                    <a:pt x="3070" y="42"/>
                  </a:lnTo>
                  <a:lnTo>
                    <a:pt x="3070" y="42"/>
                  </a:lnTo>
                  <a:lnTo>
                    <a:pt x="3070" y="42"/>
                  </a:lnTo>
                  <a:lnTo>
                    <a:pt x="3066" y="40"/>
                  </a:lnTo>
                  <a:lnTo>
                    <a:pt x="3066" y="40"/>
                  </a:lnTo>
                  <a:lnTo>
                    <a:pt x="3058" y="42"/>
                  </a:lnTo>
                  <a:lnTo>
                    <a:pt x="3052" y="40"/>
                  </a:lnTo>
                  <a:lnTo>
                    <a:pt x="3052" y="40"/>
                  </a:lnTo>
                  <a:lnTo>
                    <a:pt x="3050" y="40"/>
                  </a:lnTo>
                  <a:lnTo>
                    <a:pt x="3050" y="40"/>
                  </a:lnTo>
                  <a:lnTo>
                    <a:pt x="3044" y="42"/>
                  </a:lnTo>
                  <a:lnTo>
                    <a:pt x="3044" y="42"/>
                  </a:lnTo>
                  <a:lnTo>
                    <a:pt x="3044" y="42"/>
                  </a:lnTo>
                  <a:lnTo>
                    <a:pt x="3044" y="42"/>
                  </a:lnTo>
                  <a:lnTo>
                    <a:pt x="3044" y="42"/>
                  </a:lnTo>
                  <a:lnTo>
                    <a:pt x="3044" y="42"/>
                  </a:lnTo>
                  <a:lnTo>
                    <a:pt x="3042" y="42"/>
                  </a:lnTo>
                  <a:lnTo>
                    <a:pt x="3042" y="42"/>
                  </a:lnTo>
                  <a:lnTo>
                    <a:pt x="3042" y="42"/>
                  </a:lnTo>
                  <a:lnTo>
                    <a:pt x="3042" y="42"/>
                  </a:lnTo>
                  <a:lnTo>
                    <a:pt x="3040" y="42"/>
                  </a:lnTo>
                  <a:lnTo>
                    <a:pt x="3040" y="42"/>
                  </a:lnTo>
                  <a:lnTo>
                    <a:pt x="3040" y="40"/>
                  </a:lnTo>
                  <a:lnTo>
                    <a:pt x="3040" y="40"/>
                  </a:lnTo>
                  <a:lnTo>
                    <a:pt x="3036" y="42"/>
                  </a:lnTo>
                  <a:lnTo>
                    <a:pt x="3036" y="42"/>
                  </a:lnTo>
                  <a:lnTo>
                    <a:pt x="3032" y="42"/>
                  </a:lnTo>
                  <a:lnTo>
                    <a:pt x="3032" y="42"/>
                  </a:lnTo>
                  <a:lnTo>
                    <a:pt x="3030" y="42"/>
                  </a:lnTo>
                  <a:lnTo>
                    <a:pt x="3030" y="42"/>
                  </a:lnTo>
                  <a:lnTo>
                    <a:pt x="3024" y="42"/>
                  </a:lnTo>
                  <a:lnTo>
                    <a:pt x="3024" y="42"/>
                  </a:lnTo>
                  <a:lnTo>
                    <a:pt x="3024" y="42"/>
                  </a:lnTo>
                  <a:lnTo>
                    <a:pt x="3022" y="42"/>
                  </a:lnTo>
                  <a:lnTo>
                    <a:pt x="3022" y="42"/>
                  </a:lnTo>
                  <a:lnTo>
                    <a:pt x="3020" y="42"/>
                  </a:lnTo>
                  <a:lnTo>
                    <a:pt x="3020" y="42"/>
                  </a:lnTo>
                  <a:lnTo>
                    <a:pt x="3014" y="42"/>
                  </a:lnTo>
                  <a:lnTo>
                    <a:pt x="3008" y="42"/>
                  </a:lnTo>
                  <a:lnTo>
                    <a:pt x="3008" y="42"/>
                  </a:lnTo>
                  <a:lnTo>
                    <a:pt x="3006" y="40"/>
                  </a:lnTo>
                  <a:lnTo>
                    <a:pt x="3004" y="42"/>
                  </a:lnTo>
                  <a:lnTo>
                    <a:pt x="3004" y="42"/>
                  </a:lnTo>
                  <a:lnTo>
                    <a:pt x="3002" y="40"/>
                  </a:lnTo>
                  <a:lnTo>
                    <a:pt x="3002" y="40"/>
                  </a:lnTo>
                  <a:lnTo>
                    <a:pt x="2998" y="40"/>
                  </a:lnTo>
                  <a:lnTo>
                    <a:pt x="2996" y="40"/>
                  </a:lnTo>
                  <a:lnTo>
                    <a:pt x="2996" y="40"/>
                  </a:lnTo>
                  <a:lnTo>
                    <a:pt x="2994" y="38"/>
                  </a:lnTo>
                  <a:lnTo>
                    <a:pt x="2994" y="38"/>
                  </a:lnTo>
                  <a:lnTo>
                    <a:pt x="2986" y="38"/>
                  </a:lnTo>
                  <a:lnTo>
                    <a:pt x="2986" y="38"/>
                  </a:lnTo>
                  <a:lnTo>
                    <a:pt x="2980" y="38"/>
                  </a:lnTo>
                  <a:lnTo>
                    <a:pt x="2976" y="38"/>
                  </a:lnTo>
                  <a:lnTo>
                    <a:pt x="2976" y="38"/>
                  </a:lnTo>
                  <a:lnTo>
                    <a:pt x="2972" y="38"/>
                  </a:lnTo>
                  <a:lnTo>
                    <a:pt x="2972" y="38"/>
                  </a:lnTo>
                  <a:lnTo>
                    <a:pt x="2970" y="38"/>
                  </a:lnTo>
                  <a:lnTo>
                    <a:pt x="2970" y="38"/>
                  </a:lnTo>
                  <a:lnTo>
                    <a:pt x="2962" y="40"/>
                  </a:lnTo>
                  <a:lnTo>
                    <a:pt x="2962" y="40"/>
                  </a:lnTo>
                  <a:lnTo>
                    <a:pt x="2954" y="38"/>
                  </a:lnTo>
                  <a:lnTo>
                    <a:pt x="2954" y="38"/>
                  </a:lnTo>
                  <a:lnTo>
                    <a:pt x="2946" y="40"/>
                  </a:lnTo>
                  <a:lnTo>
                    <a:pt x="2946" y="40"/>
                  </a:lnTo>
                  <a:lnTo>
                    <a:pt x="2942" y="38"/>
                  </a:lnTo>
                  <a:lnTo>
                    <a:pt x="2942" y="38"/>
                  </a:lnTo>
                  <a:lnTo>
                    <a:pt x="2940" y="38"/>
                  </a:lnTo>
                  <a:lnTo>
                    <a:pt x="2940" y="38"/>
                  </a:lnTo>
                  <a:lnTo>
                    <a:pt x="2934" y="36"/>
                  </a:lnTo>
                  <a:lnTo>
                    <a:pt x="2934" y="36"/>
                  </a:lnTo>
                  <a:lnTo>
                    <a:pt x="2934" y="36"/>
                  </a:lnTo>
                  <a:lnTo>
                    <a:pt x="2934" y="36"/>
                  </a:lnTo>
                  <a:lnTo>
                    <a:pt x="2934" y="36"/>
                  </a:lnTo>
                  <a:lnTo>
                    <a:pt x="2934" y="36"/>
                  </a:lnTo>
                  <a:lnTo>
                    <a:pt x="2932" y="36"/>
                  </a:lnTo>
                  <a:lnTo>
                    <a:pt x="2932" y="36"/>
                  </a:lnTo>
                  <a:lnTo>
                    <a:pt x="2930" y="36"/>
                  </a:lnTo>
                  <a:lnTo>
                    <a:pt x="2930" y="36"/>
                  </a:lnTo>
                  <a:lnTo>
                    <a:pt x="2926" y="36"/>
                  </a:lnTo>
                  <a:lnTo>
                    <a:pt x="2926" y="36"/>
                  </a:lnTo>
                  <a:lnTo>
                    <a:pt x="2920" y="36"/>
                  </a:lnTo>
                  <a:lnTo>
                    <a:pt x="2920" y="36"/>
                  </a:lnTo>
                  <a:lnTo>
                    <a:pt x="2920" y="36"/>
                  </a:lnTo>
                  <a:lnTo>
                    <a:pt x="2920" y="36"/>
                  </a:lnTo>
                  <a:lnTo>
                    <a:pt x="2918" y="38"/>
                  </a:lnTo>
                  <a:lnTo>
                    <a:pt x="2918" y="38"/>
                  </a:lnTo>
                  <a:lnTo>
                    <a:pt x="2914" y="38"/>
                  </a:lnTo>
                  <a:lnTo>
                    <a:pt x="2914" y="38"/>
                  </a:lnTo>
                  <a:lnTo>
                    <a:pt x="2910" y="36"/>
                  </a:lnTo>
                  <a:lnTo>
                    <a:pt x="2910" y="36"/>
                  </a:lnTo>
                  <a:lnTo>
                    <a:pt x="2904" y="36"/>
                  </a:lnTo>
                  <a:lnTo>
                    <a:pt x="2904" y="36"/>
                  </a:lnTo>
                  <a:lnTo>
                    <a:pt x="2902" y="36"/>
                  </a:lnTo>
                  <a:lnTo>
                    <a:pt x="2902" y="36"/>
                  </a:lnTo>
                  <a:lnTo>
                    <a:pt x="2902" y="36"/>
                  </a:lnTo>
                  <a:lnTo>
                    <a:pt x="2902" y="36"/>
                  </a:lnTo>
                  <a:lnTo>
                    <a:pt x="2900" y="36"/>
                  </a:lnTo>
                  <a:lnTo>
                    <a:pt x="2900" y="36"/>
                  </a:lnTo>
                  <a:lnTo>
                    <a:pt x="2898" y="36"/>
                  </a:lnTo>
                  <a:lnTo>
                    <a:pt x="2898" y="36"/>
                  </a:lnTo>
                  <a:lnTo>
                    <a:pt x="2898" y="36"/>
                  </a:lnTo>
                  <a:lnTo>
                    <a:pt x="2898" y="36"/>
                  </a:lnTo>
                  <a:lnTo>
                    <a:pt x="2898" y="34"/>
                  </a:lnTo>
                  <a:lnTo>
                    <a:pt x="2898" y="34"/>
                  </a:lnTo>
                  <a:lnTo>
                    <a:pt x="2896" y="34"/>
                  </a:lnTo>
                  <a:lnTo>
                    <a:pt x="2896" y="34"/>
                  </a:lnTo>
                  <a:lnTo>
                    <a:pt x="2892" y="34"/>
                  </a:lnTo>
                  <a:lnTo>
                    <a:pt x="2892" y="34"/>
                  </a:lnTo>
                  <a:lnTo>
                    <a:pt x="2892" y="34"/>
                  </a:lnTo>
                  <a:lnTo>
                    <a:pt x="2892" y="36"/>
                  </a:lnTo>
                  <a:lnTo>
                    <a:pt x="2892" y="36"/>
                  </a:lnTo>
                  <a:lnTo>
                    <a:pt x="2892" y="36"/>
                  </a:lnTo>
                  <a:lnTo>
                    <a:pt x="2892" y="36"/>
                  </a:lnTo>
                  <a:lnTo>
                    <a:pt x="2892" y="36"/>
                  </a:lnTo>
                  <a:lnTo>
                    <a:pt x="2890" y="36"/>
                  </a:lnTo>
                  <a:lnTo>
                    <a:pt x="2890" y="36"/>
                  </a:lnTo>
                  <a:lnTo>
                    <a:pt x="2888" y="36"/>
                  </a:lnTo>
                  <a:lnTo>
                    <a:pt x="2888" y="36"/>
                  </a:lnTo>
                  <a:lnTo>
                    <a:pt x="2886" y="36"/>
                  </a:lnTo>
                  <a:lnTo>
                    <a:pt x="2886" y="36"/>
                  </a:lnTo>
                  <a:lnTo>
                    <a:pt x="2884" y="36"/>
                  </a:lnTo>
                  <a:lnTo>
                    <a:pt x="2884" y="36"/>
                  </a:lnTo>
                  <a:lnTo>
                    <a:pt x="2878" y="36"/>
                  </a:lnTo>
                  <a:lnTo>
                    <a:pt x="2878" y="36"/>
                  </a:lnTo>
                  <a:lnTo>
                    <a:pt x="2874" y="34"/>
                  </a:lnTo>
                  <a:lnTo>
                    <a:pt x="2874" y="34"/>
                  </a:lnTo>
                  <a:lnTo>
                    <a:pt x="2872" y="34"/>
                  </a:lnTo>
                  <a:lnTo>
                    <a:pt x="2872" y="34"/>
                  </a:lnTo>
                  <a:lnTo>
                    <a:pt x="2870" y="34"/>
                  </a:lnTo>
                  <a:lnTo>
                    <a:pt x="2870" y="34"/>
                  </a:lnTo>
                  <a:lnTo>
                    <a:pt x="2866" y="34"/>
                  </a:lnTo>
                  <a:lnTo>
                    <a:pt x="2866" y="34"/>
                  </a:lnTo>
                  <a:lnTo>
                    <a:pt x="2864" y="34"/>
                  </a:lnTo>
                  <a:lnTo>
                    <a:pt x="2864" y="34"/>
                  </a:lnTo>
                  <a:lnTo>
                    <a:pt x="2862" y="34"/>
                  </a:lnTo>
                  <a:lnTo>
                    <a:pt x="2862" y="34"/>
                  </a:lnTo>
                  <a:lnTo>
                    <a:pt x="2862" y="34"/>
                  </a:lnTo>
                  <a:lnTo>
                    <a:pt x="2862" y="34"/>
                  </a:lnTo>
                  <a:lnTo>
                    <a:pt x="2860" y="34"/>
                  </a:lnTo>
                  <a:lnTo>
                    <a:pt x="2860" y="34"/>
                  </a:lnTo>
                  <a:lnTo>
                    <a:pt x="2860" y="34"/>
                  </a:lnTo>
                  <a:lnTo>
                    <a:pt x="2860" y="34"/>
                  </a:lnTo>
                  <a:lnTo>
                    <a:pt x="2858" y="34"/>
                  </a:lnTo>
                  <a:lnTo>
                    <a:pt x="2858" y="34"/>
                  </a:lnTo>
                  <a:lnTo>
                    <a:pt x="2858" y="36"/>
                  </a:lnTo>
                  <a:lnTo>
                    <a:pt x="2858" y="36"/>
                  </a:lnTo>
                  <a:lnTo>
                    <a:pt x="2858" y="36"/>
                  </a:lnTo>
                  <a:lnTo>
                    <a:pt x="2858" y="36"/>
                  </a:lnTo>
                  <a:lnTo>
                    <a:pt x="2858" y="36"/>
                  </a:lnTo>
                  <a:lnTo>
                    <a:pt x="2858" y="38"/>
                  </a:lnTo>
                  <a:lnTo>
                    <a:pt x="2858" y="38"/>
                  </a:lnTo>
                  <a:lnTo>
                    <a:pt x="2852" y="38"/>
                  </a:lnTo>
                  <a:lnTo>
                    <a:pt x="2852" y="38"/>
                  </a:lnTo>
                  <a:lnTo>
                    <a:pt x="2844" y="38"/>
                  </a:lnTo>
                  <a:lnTo>
                    <a:pt x="2844" y="38"/>
                  </a:lnTo>
                  <a:lnTo>
                    <a:pt x="2842" y="38"/>
                  </a:lnTo>
                  <a:lnTo>
                    <a:pt x="2842" y="38"/>
                  </a:lnTo>
                  <a:lnTo>
                    <a:pt x="2842" y="38"/>
                  </a:lnTo>
                  <a:lnTo>
                    <a:pt x="2842" y="38"/>
                  </a:lnTo>
                  <a:lnTo>
                    <a:pt x="2840" y="38"/>
                  </a:lnTo>
                  <a:lnTo>
                    <a:pt x="2840" y="38"/>
                  </a:lnTo>
                  <a:lnTo>
                    <a:pt x="2834" y="38"/>
                  </a:lnTo>
                  <a:lnTo>
                    <a:pt x="2834" y="38"/>
                  </a:lnTo>
                  <a:lnTo>
                    <a:pt x="2832" y="38"/>
                  </a:lnTo>
                  <a:lnTo>
                    <a:pt x="2832" y="38"/>
                  </a:lnTo>
                  <a:lnTo>
                    <a:pt x="2832" y="38"/>
                  </a:lnTo>
                  <a:lnTo>
                    <a:pt x="2832" y="38"/>
                  </a:lnTo>
                  <a:lnTo>
                    <a:pt x="2830" y="38"/>
                  </a:lnTo>
                  <a:lnTo>
                    <a:pt x="2830" y="38"/>
                  </a:lnTo>
                  <a:lnTo>
                    <a:pt x="2830" y="38"/>
                  </a:lnTo>
                  <a:lnTo>
                    <a:pt x="2830" y="38"/>
                  </a:lnTo>
                  <a:lnTo>
                    <a:pt x="2828" y="38"/>
                  </a:lnTo>
                  <a:lnTo>
                    <a:pt x="2828" y="38"/>
                  </a:lnTo>
                  <a:lnTo>
                    <a:pt x="2826" y="38"/>
                  </a:lnTo>
                  <a:lnTo>
                    <a:pt x="2826" y="38"/>
                  </a:lnTo>
                  <a:lnTo>
                    <a:pt x="2826" y="38"/>
                  </a:lnTo>
                  <a:lnTo>
                    <a:pt x="2826" y="38"/>
                  </a:lnTo>
                  <a:lnTo>
                    <a:pt x="2826" y="38"/>
                  </a:lnTo>
                  <a:lnTo>
                    <a:pt x="2826" y="38"/>
                  </a:lnTo>
                  <a:lnTo>
                    <a:pt x="2824" y="38"/>
                  </a:lnTo>
                  <a:lnTo>
                    <a:pt x="2824" y="38"/>
                  </a:lnTo>
                  <a:lnTo>
                    <a:pt x="2820" y="38"/>
                  </a:lnTo>
                  <a:lnTo>
                    <a:pt x="2816" y="38"/>
                  </a:lnTo>
                  <a:lnTo>
                    <a:pt x="2816" y="38"/>
                  </a:lnTo>
                  <a:lnTo>
                    <a:pt x="2814" y="38"/>
                  </a:lnTo>
                  <a:lnTo>
                    <a:pt x="2814" y="38"/>
                  </a:lnTo>
                  <a:lnTo>
                    <a:pt x="2806" y="38"/>
                  </a:lnTo>
                  <a:lnTo>
                    <a:pt x="2806" y="38"/>
                  </a:lnTo>
                  <a:lnTo>
                    <a:pt x="2804" y="38"/>
                  </a:lnTo>
                  <a:lnTo>
                    <a:pt x="2804" y="38"/>
                  </a:lnTo>
                  <a:lnTo>
                    <a:pt x="2796" y="38"/>
                  </a:lnTo>
                  <a:lnTo>
                    <a:pt x="2796" y="38"/>
                  </a:lnTo>
                  <a:lnTo>
                    <a:pt x="2794" y="38"/>
                  </a:lnTo>
                  <a:lnTo>
                    <a:pt x="2794" y="38"/>
                  </a:lnTo>
                  <a:lnTo>
                    <a:pt x="2792" y="38"/>
                  </a:lnTo>
                  <a:lnTo>
                    <a:pt x="2792" y="38"/>
                  </a:lnTo>
                  <a:lnTo>
                    <a:pt x="2792" y="38"/>
                  </a:lnTo>
                  <a:lnTo>
                    <a:pt x="2792" y="38"/>
                  </a:lnTo>
                  <a:lnTo>
                    <a:pt x="2790" y="38"/>
                  </a:lnTo>
                  <a:lnTo>
                    <a:pt x="2790" y="38"/>
                  </a:lnTo>
                  <a:lnTo>
                    <a:pt x="2790" y="38"/>
                  </a:lnTo>
                  <a:lnTo>
                    <a:pt x="2790" y="38"/>
                  </a:lnTo>
                  <a:lnTo>
                    <a:pt x="2786" y="38"/>
                  </a:lnTo>
                  <a:lnTo>
                    <a:pt x="2784" y="38"/>
                  </a:lnTo>
                  <a:lnTo>
                    <a:pt x="2784" y="38"/>
                  </a:lnTo>
                  <a:lnTo>
                    <a:pt x="2782" y="38"/>
                  </a:lnTo>
                  <a:lnTo>
                    <a:pt x="2782" y="38"/>
                  </a:lnTo>
                  <a:lnTo>
                    <a:pt x="2780" y="38"/>
                  </a:lnTo>
                  <a:lnTo>
                    <a:pt x="2780" y="38"/>
                  </a:lnTo>
                  <a:lnTo>
                    <a:pt x="2776" y="38"/>
                  </a:lnTo>
                  <a:lnTo>
                    <a:pt x="2776" y="38"/>
                  </a:lnTo>
                  <a:lnTo>
                    <a:pt x="2772" y="38"/>
                  </a:lnTo>
                  <a:lnTo>
                    <a:pt x="2772" y="38"/>
                  </a:lnTo>
                  <a:lnTo>
                    <a:pt x="2772" y="38"/>
                  </a:lnTo>
                  <a:lnTo>
                    <a:pt x="2772" y="38"/>
                  </a:lnTo>
                  <a:lnTo>
                    <a:pt x="2770" y="38"/>
                  </a:lnTo>
                  <a:lnTo>
                    <a:pt x="2770" y="38"/>
                  </a:lnTo>
                  <a:lnTo>
                    <a:pt x="2770" y="38"/>
                  </a:lnTo>
                  <a:lnTo>
                    <a:pt x="2770" y="38"/>
                  </a:lnTo>
                  <a:lnTo>
                    <a:pt x="2768" y="38"/>
                  </a:lnTo>
                  <a:lnTo>
                    <a:pt x="2768" y="38"/>
                  </a:lnTo>
                  <a:lnTo>
                    <a:pt x="2764" y="38"/>
                  </a:lnTo>
                  <a:lnTo>
                    <a:pt x="2764" y="38"/>
                  </a:lnTo>
                  <a:lnTo>
                    <a:pt x="2762" y="38"/>
                  </a:lnTo>
                  <a:lnTo>
                    <a:pt x="2762" y="38"/>
                  </a:lnTo>
                  <a:lnTo>
                    <a:pt x="2762" y="36"/>
                  </a:lnTo>
                  <a:lnTo>
                    <a:pt x="2762" y="36"/>
                  </a:lnTo>
                  <a:lnTo>
                    <a:pt x="2762" y="36"/>
                  </a:lnTo>
                  <a:lnTo>
                    <a:pt x="2762" y="36"/>
                  </a:lnTo>
                  <a:lnTo>
                    <a:pt x="2760" y="36"/>
                  </a:lnTo>
                  <a:lnTo>
                    <a:pt x="2760" y="36"/>
                  </a:lnTo>
                  <a:lnTo>
                    <a:pt x="2754" y="36"/>
                  </a:lnTo>
                  <a:lnTo>
                    <a:pt x="2754" y="36"/>
                  </a:lnTo>
                  <a:lnTo>
                    <a:pt x="2750" y="36"/>
                  </a:lnTo>
                  <a:lnTo>
                    <a:pt x="2750" y="36"/>
                  </a:lnTo>
                  <a:lnTo>
                    <a:pt x="2750" y="36"/>
                  </a:lnTo>
                  <a:lnTo>
                    <a:pt x="2750" y="36"/>
                  </a:lnTo>
                  <a:lnTo>
                    <a:pt x="2748" y="36"/>
                  </a:lnTo>
                  <a:lnTo>
                    <a:pt x="2748" y="36"/>
                  </a:lnTo>
                  <a:lnTo>
                    <a:pt x="2746" y="36"/>
                  </a:lnTo>
                  <a:lnTo>
                    <a:pt x="2746" y="36"/>
                  </a:lnTo>
                  <a:lnTo>
                    <a:pt x="2744" y="38"/>
                  </a:lnTo>
                  <a:lnTo>
                    <a:pt x="2744" y="38"/>
                  </a:lnTo>
                  <a:lnTo>
                    <a:pt x="2742" y="38"/>
                  </a:lnTo>
                  <a:lnTo>
                    <a:pt x="2738" y="38"/>
                  </a:lnTo>
                  <a:lnTo>
                    <a:pt x="2738" y="38"/>
                  </a:lnTo>
                  <a:lnTo>
                    <a:pt x="2738" y="38"/>
                  </a:lnTo>
                  <a:lnTo>
                    <a:pt x="2738" y="38"/>
                  </a:lnTo>
                  <a:lnTo>
                    <a:pt x="2736" y="38"/>
                  </a:lnTo>
                  <a:lnTo>
                    <a:pt x="2736" y="38"/>
                  </a:lnTo>
                  <a:lnTo>
                    <a:pt x="2728" y="38"/>
                  </a:lnTo>
                  <a:lnTo>
                    <a:pt x="2728" y="38"/>
                  </a:lnTo>
                  <a:lnTo>
                    <a:pt x="2724" y="38"/>
                  </a:lnTo>
                  <a:lnTo>
                    <a:pt x="2724" y="38"/>
                  </a:lnTo>
                  <a:lnTo>
                    <a:pt x="2720" y="36"/>
                  </a:lnTo>
                  <a:lnTo>
                    <a:pt x="2720" y="36"/>
                  </a:lnTo>
                  <a:lnTo>
                    <a:pt x="2720" y="36"/>
                  </a:lnTo>
                  <a:lnTo>
                    <a:pt x="2720" y="36"/>
                  </a:lnTo>
                  <a:lnTo>
                    <a:pt x="2716" y="38"/>
                  </a:lnTo>
                  <a:lnTo>
                    <a:pt x="2716" y="38"/>
                  </a:lnTo>
                  <a:lnTo>
                    <a:pt x="2712" y="38"/>
                  </a:lnTo>
                  <a:lnTo>
                    <a:pt x="2712" y="38"/>
                  </a:lnTo>
                  <a:lnTo>
                    <a:pt x="2710" y="38"/>
                  </a:lnTo>
                  <a:lnTo>
                    <a:pt x="2706" y="38"/>
                  </a:lnTo>
                  <a:lnTo>
                    <a:pt x="2706" y="38"/>
                  </a:lnTo>
                  <a:lnTo>
                    <a:pt x="2700" y="38"/>
                  </a:lnTo>
                  <a:lnTo>
                    <a:pt x="2700" y="38"/>
                  </a:lnTo>
                  <a:lnTo>
                    <a:pt x="2694" y="38"/>
                  </a:lnTo>
                  <a:lnTo>
                    <a:pt x="2694" y="38"/>
                  </a:lnTo>
                  <a:lnTo>
                    <a:pt x="2692" y="36"/>
                  </a:lnTo>
                  <a:lnTo>
                    <a:pt x="2692" y="36"/>
                  </a:lnTo>
                  <a:lnTo>
                    <a:pt x="2688" y="36"/>
                  </a:lnTo>
                  <a:lnTo>
                    <a:pt x="2688" y="36"/>
                  </a:lnTo>
                  <a:lnTo>
                    <a:pt x="2686" y="36"/>
                  </a:lnTo>
                  <a:lnTo>
                    <a:pt x="2686" y="36"/>
                  </a:lnTo>
                  <a:lnTo>
                    <a:pt x="2684" y="36"/>
                  </a:lnTo>
                  <a:lnTo>
                    <a:pt x="2684" y="36"/>
                  </a:lnTo>
                  <a:lnTo>
                    <a:pt x="2682" y="36"/>
                  </a:lnTo>
                  <a:lnTo>
                    <a:pt x="2682" y="36"/>
                  </a:lnTo>
                  <a:lnTo>
                    <a:pt x="2682" y="36"/>
                  </a:lnTo>
                  <a:lnTo>
                    <a:pt x="2682" y="36"/>
                  </a:lnTo>
                  <a:lnTo>
                    <a:pt x="2680" y="36"/>
                  </a:lnTo>
                  <a:lnTo>
                    <a:pt x="2680" y="36"/>
                  </a:lnTo>
                  <a:lnTo>
                    <a:pt x="2680" y="36"/>
                  </a:lnTo>
                  <a:lnTo>
                    <a:pt x="2680" y="36"/>
                  </a:lnTo>
                  <a:lnTo>
                    <a:pt x="2678" y="36"/>
                  </a:lnTo>
                  <a:lnTo>
                    <a:pt x="2678" y="36"/>
                  </a:lnTo>
                  <a:lnTo>
                    <a:pt x="2678" y="36"/>
                  </a:lnTo>
                  <a:lnTo>
                    <a:pt x="2678" y="36"/>
                  </a:lnTo>
                  <a:lnTo>
                    <a:pt x="2678" y="36"/>
                  </a:lnTo>
                  <a:lnTo>
                    <a:pt x="2678" y="36"/>
                  </a:lnTo>
                  <a:lnTo>
                    <a:pt x="2676" y="36"/>
                  </a:lnTo>
                  <a:lnTo>
                    <a:pt x="2676" y="36"/>
                  </a:lnTo>
                  <a:lnTo>
                    <a:pt x="2670" y="36"/>
                  </a:lnTo>
                  <a:lnTo>
                    <a:pt x="2670" y="36"/>
                  </a:lnTo>
                  <a:lnTo>
                    <a:pt x="2664" y="38"/>
                  </a:lnTo>
                  <a:lnTo>
                    <a:pt x="2664" y="38"/>
                  </a:lnTo>
                  <a:lnTo>
                    <a:pt x="2660" y="38"/>
                  </a:lnTo>
                  <a:lnTo>
                    <a:pt x="2660" y="38"/>
                  </a:lnTo>
                  <a:lnTo>
                    <a:pt x="2656" y="38"/>
                  </a:lnTo>
                  <a:lnTo>
                    <a:pt x="2656" y="38"/>
                  </a:lnTo>
                  <a:lnTo>
                    <a:pt x="2656" y="38"/>
                  </a:lnTo>
                  <a:lnTo>
                    <a:pt x="2656" y="38"/>
                  </a:lnTo>
                  <a:lnTo>
                    <a:pt x="2654" y="38"/>
                  </a:lnTo>
                  <a:lnTo>
                    <a:pt x="2654" y="38"/>
                  </a:lnTo>
                  <a:lnTo>
                    <a:pt x="2648" y="38"/>
                  </a:lnTo>
                  <a:lnTo>
                    <a:pt x="2648" y="38"/>
                  </a:lnTo>
                  <a:lnTo>
                    <a:pt x="2644" y="38"/>
                  </a:lnTo>
                  <a:lnTo>
                    <a:pt x="2644" y="38"/>
                  </a:lnTo>
                  <a:lnTo>
                    <a:pt x="2642" y="38"/>
                  </a:lnTo>
                  <a:lnTo>
                    <a:pt x="2642" y="38"/>
                  </a:lnTo>
                  <a:lnTo>
                    <a:pt x="2640" y="38"/>
                  </a:lnTo>
                  <a:lnTo>
                    <a:pt x="2640" y="38"/>
                  </a:lnTo>
                  <a:lnTo>
                    <a:pt x="2636" y="40"/>
                  </a:lnTo>
                  <a:lnTo>
                    <a:pt x="2636" y="40"/>
                  </a:lnTo>
                  <a:lnTo>
                    <a:pt x="2634" y="40"/>
                  </a:lnTo>
                  <a:lnTo>
                    <a:pt x="2634" y="40"/>
                  </a:lnTo>
                  <a:lnTo>
                    <a:pt x="2632" y="40"/>
                  </a:lnTo>
                  <a:lnTo>
                    <a:pt x="2632" y="40"/>
                  </a:lnTo>
                  <a:lnTo>
                    <a:pt x="2630" y="40"/>
                  </a:lnTo>
                  <a:lnTo>
                    <a:pt x="2630" y="40"/>
                  </a:lnTo>
                  <a:lnTo>
                    <a:pt x="2630" y="40"/>
                  </a:lnTo>
                  <a:lnTo>
                    <a:pt x="2630" y="40"/>
                  </a:lnTo>
                  <a:lnTo>
                    <a:pt x="2628" y="40"/>
                  </a:lnTo>
                  <a:lnTo>
                    <a:pt x="2628" y="40"/>
                  </a:lnTo>
                  <a:lnTo>
                    <a:pt x="2624" y="40"/>
                  </a:lnTo>
                  <a:lnTo>
                    <a:pt x="2624" y="40"/>
                  </a:lnTo>
                  <a:lnTo>
                    <a:pt x="2624" y="38"/>
                  </a:lnTo>
                  <a:lnTo>
                    <a:pt x="2624" y="38"/>
                  </a:lnTo>
                  <a:lnTo>
                    <a:pt x="2618" y="38"/>
                  </a:lnTo>
                  <a:lnTo>
                    <a:pt x="2618" y="38"/>
                  </a:lnTo>
                  <a:lnTo>
                    <a:pt x="2616" y="38"/>
                  </a:lnTo>
                  <a:lnTo>
                    <a:pt x="2616" y="38"/>
                  </a:lnTo>
                  <a:lnTo>
                    <a:pt x="2614" y="38"/>
                  </a:lnTo>
                  <a:lnTo>
                    <a:pt x="2614" y="38"/>
                  </a:lnTo>
                  <a:lnTo>
                    <a:pt x="2614" y="38"/>
                  </a:lnTo>
                  <a:lnTo>
                    <a:pt x="2614" y="38"/>
                  </a:lnTo>
                  <a:lnTo>
                    <a:pt x="2612" y="38"/>
                  </a:lnTo>
                  <a:lnTo>
                    <a:pt x="2612" y="38"/>
                  </a:lnTo>
                  <a:lnTo>
                    <a:pt x="2608" y="38"/>
                  </a:lnTo>
                  <a:lnTo>
                    <a:pt x="2608" y="38"/>
                  </a:lnTo>
                  <a:lnTo>
                    <a:pt x="2604" y="38"/>
                  </a:lnTo>
                  <a:lnTo>
                    <a:pt x="2604" y="38"/>
                  </a:lnTo>
                  <a:lnTo>
                    <a:pt x="2602" y="36"/>
                  </a:lnTo>
                  <a:lnTo>
                    <a:pt x="2602" y="36"/>
                  </a:lnTo>
                  <a:lnTo>
                    <a:pt x="2600" y="36"/>
                  </a:lnTo>
                  <a:lnTo>
                    <a:pt x="2600" y="36"/>
                  </a:lnTo>
                  <a:lnTo>
                    <a:pt x="2600" y="36"/>
                  </a:lnTo>
                  <a:lnTo>
                    <a:pt x="2600" y="36"/>
                  </a:lnTo>
                  <a:lnTo>
                    <a:pt x="2598" y="34"/>
                  </a:lnTo>
                  <a:lnTo>
                    <a:pt x="2598" y="34"/>
                  </a:lnTo>
                  <a:lnTo>
                    <a:pt x="2596" y="34"/>
                  </a:lnTo>
                  <a:lnTo>
                    <a:pt x="2596" y="34"/>
                  </a:lnTo>
                  <a:lnTo>
                    <a:pt x="2588" y="34"/>
                  </a:lnTo>
                  <a:lnTo>
                    <a:pt x="2588" y="34"/>
                  </a:lnTo>
                  <a:lnTo>
                    <a:pt x="2584" y="34"/>
                  </a:lnTo>
                  <a:lnTo>
                    <a:pt x="2584" y="34"/>
                  </a:lnTo>
                  <a:lnTo>
                    <a:pt x="2570" y="34"/>
                  </a:lnTo>
                  <a:lnTo>
                    <a:pt x="2570" y="34"/>
                  </a:lnTo>
                  <a:lnTo>
                    <a:pt x="2568" y="34"/>
                  </a:lnTo>
                  <a:lnTo>
                    <a:pt x="2568" y="34"/>
                  </a:lnTo>
                  <a:lnTo>
                    <a:pt x="2566" y="34"/>
                  </a:lnTo>
                  <a:lnTo>
                    <a:pt x="2566" y="34"/>
                  </a:lnTo>
                  <a:lnTo>
                    <a:pt x="2562" y="36"/>
                  </a:lnTo>
                  <a:lnTo>
                    <a:pt x="2562" y="36"/>
                  </a:lnTo>
                  <a:lnTo>
                    <a:pt x="2556" y="36"/>
                  </a:lnTo>
                  <a:lnTo>
                    <a:pt x="2556" y="36"/>
                  </a:lnTo>
                  <a:lnTo>
                    <a:pt x="2552" y="34"/>
                  </a:lnTo>
                  <a:lnTo>
                    <a:pt x="2552" y="34"/>
                  </a:lnTo>
                  <a:lnTo>
                    <a:pt x="2544" y="34"/>
                  </a:lnTo>
                  <a:lnTo>
                    <a:pt x="2544" y="34"/>
                  </a:lnTo>
                  <a:lnTo>
                    <a:pt x="2542" y="34"/>
                  </a:lnTo>
                  <a:lnTo>
                    <a:pt x="2542" y="34"/>
                  </a:lnTo>
                  <a:lnTo>
                    <a:pt x="2536" y="34"/>
                  </a:lnTo>
                  <a:lnTo>
                    <a:pt x="2536" y="34"/>
                  </a:lnTo>
                  <a:lnTo>
                    <a:pt x="2532" y="36"/>
                  </a:lnTo>
                  <a:lnTo>
                    <a:pt x="2532" y="36"/>
                  </a:lnTo>
                  <a:lnTo>
                    <a:pt x="2528" y="36"/>
                  </a:lnTo>
                  <a:lnTo>
                    <a:pt x="2528" y="36"/>
                  </a:lnTo>
                  <a:lnTo>
                    <a:pt x="2526" y="36"/>
                  </a:lnTo>
                  <a:lnTo>
                    <a:pt x="2526" y="36"/>
                  </a:lnTo>
                  <a:lnTo>
                    <a:pt x="2524" y="36"/>
                  </a:lnTo>
                  <a:lnTo>
                    <a:pt x="2524" y="36"/>
                  </a:lnTo>
                  <a:lnTo>
                    <a:pt x="2520" y="36"/>
                  </a:lnTo>
                  <a:lnTo>
                    <a:pt x="2520" y="36"/>
                  </a:lnTo>
                  <a:lnTo>
                    <a:pt x="2516" y="38"/>
                  </a:lnTo>
                  <a:lnTo>
                    <a:pt x="2516" y="38"/>
                  </a:lnTo>
                  <a:lnTo>
                    <a:pt x="2516" y="38"/>
                  </a:lnTo>
                  <a:lnTo>
                    <a:pt x="2516" y="38"/>
                  </a:lnTo>
                  <a:lnTo>
                    <a:pt x="2516" y="38"/>
                  </a:lnTo>
                  <a:lnTo>
                    <a:pt x="2516" y="38"/>
                  </a:lnTo>
                  <a:lnTo>
                    <a:pt x="2516" y="38"/>
                  </a:lnTo>
                  <a:lnTo>
                    <a:pt x="2516" y="38"/>
                  </a:lnTo>
                  <a:lnTo>
                    <a:pt x="2512" y="38"/>
                  </a:lnTo>
                  <a:lnTo>
                    <a:pt x="2512" y="38"/>
                  </a:lnTo>
                  <a:lnTo>
                    <a:pt x="2512" y="36"/>
                  </a:lnTo>
                  <a:lnTo>
                    <a:pt x="2512" y="36"/>
                  </a:lnTo>
                  <a:lnTo>
                    <a:pt x="2510" y="36"/>
                  </a:lnTo>
                  <a:lnTo>
                    <a:pt x="2510" y="36"/>
                  </a:lnTo>
                  <a:lnTo>
                    <a:pt x="2508" y="36"/>
                  </a:lnTo>
                  <a:lnTo>
                    <a:pt x="2508" y="36"/>
                  </a:lnTo>
                  <a:lnTo>
                    <a:pt x="2506" y="36"/>
                  </a:lnTo>
                  <a:lnTo>
                    <a:pt x="2506" y="36"/>
                  </a:lnTo>
                  <a:lnTo>
                    <a:pt x="2504" y="36"/>
                  </a:lnTo>
                  <a:lnTo>
                    <a:pt x="2504" y="36"/>
                  </a:lnTo>
                  <a:lnTo>
                    <a:pt x="2504" y="36"/>
                  </a:lnTo>
                  <a:lnTo>
                    <a:pt x="2504" y="36"/>
                  </a:lnTo>
                  <a:lnTo>
                    <a:pt x="2504" y="36"/>
                  </a:lnTo>
                  <a:lnTo>
                    <a:pt x="2504" y="36"/>
                  </a:lnTo>
                  <a:lnTo>
                    <a:pt x="2504" y="36"/>
                  </a:lnTo>
                  <a:lnTo>
                    <a:pt x="2504" y="36"/>
                  </a:lnTo>
                  <a:lnTo>
                    <a:pt x="2500" y="36"/>
                  </a:lnTo>
                  <a:lnTo>
                    <a:pt x="2500" y="36"/>
                  </a:lnTo>
                  <a:lnTo>
                    <a:pt x="2496" y="36"/>
                  </a:lnTo>
                  <a:lnTo>
                    <a:pt x="2496" y="36"/>
                  </a:lnTo>
                  <a:lnTo>
                    <a:pt x="2492" y="36"/>
                  </a:lnTo>
                  <a:lnTo>
                    <a:pt x="2492" y="36"/>
                  </a:lnTo>
                  <a:lnTo>
                    <a:pt x="2488" y="36"/>
                  </a:lnTo>
                  <a:lnTo>
                    <a:pt x="2488" y="36"/>
                  </a:lnTo>
                  <a:lnTo>
                    <a:pt x="2488" y="36"/>
                  </a:lnTo>
                  <a:lnTo>
                    <a:pt x="2488" y="36"/>
                  </a:lnTo>
                  <a:lnTo>
                    <a:pt x="2484" y="36"/>
                  </a:lnTo>
                  <a:lnTo>
                    <a:pt x="2484" y="36"/>
                  </a:lnTo>
                  <a:lnTo>
                    <a:pt x="2482" y="36"/>
                  </a:lnTo>
                  <a:lnTo>
                    <a:pt x="2482" y="36"/>
                  </a:lnTo>
                  <a:lnTo>
                    <a:pt x="2482" y="36"/>
                  </a:lnTo>
                  <a:lnTo>
                    <a:pt x="2482" y="36"/>
                  </a:lnTo>
                  <a:lnTo>
                    <a:pt x="2482" y="36"/>
                  </a:lnTo>
                  <a:lnTo>
                    <a:pt x="2482" y="36"/>
                  </a:lnTo>
                  <a:lnTo>
                    <a:pt x="2480" y="36"/>
                  </a:lnTo>
                  <a:lnTo>
                    <a:pt x="2480" y="36"/>
                  </a:lnTo>
                  <a:lnTo>
                    <a:pt x="2480" y="36"/>
                  </a:lnTo>
                  <a:lnTo>
                    <a:pt x="2480" y="36"/>
                  </a:lnTo>
                  <a:lnTo>
                    <a:pt x="2474" y="36"/>
                  </a:lnTo>
                  <a:lnTo>
                    <a:pt x="2474" y="36"/>
                  </a:lnTo>
                  <a:lnTo>
                    <a:pt x="2470" y="36"/>
                  </a:lnTo>
                  <a:lnTo>
                    <a:pt x="2470" y="36"/>
                  </a:lnTo>
                  <a:lnTo>
                    <a:pt x="2466" y="38"/>
                  </a:lnTo>
                  <a:lnTo>
                    <a:pt x="2466" y="38"/>
                  </a:lnTo>
                  <a:lnTo>
                    <a:pt x="2464" y="36"/>
                  </a:lnTo>
                  <a:lnTo>
                    <a:pt x="2464" y="36"/>
                  </a:lnTo>
                  <a:lnTo>
                    <a:pt x="2458" y="38"/>
                  </a:lnTo>
                  <a:lnTo>
                    <a:pt x="2458" y="38"/>
                  </a:lnTo>
                  <a:lnTo>
                    <a:pt x="2458" y="38"/>
                  </a:lnTo>
                  <a:lnTo>
                    <a:pt x="2458" y="38"/>
                  </a:lnTo>
                  <a:lnTo>
                    <a:pt x="2456" y="38"/>
                  </a:lnTo>
                  <a:lnTo>
                    <a:pt x="2456" y="38"/>
                  </a:lnTo>
                  <a:lnTo>
                    <a:pt x="2456" y="38"/>
                  </a:lnTo>
                  <a:lnTo>
                    <a:pt x="2456" y="38"/>
                  </a:lnTo>
                  <a:lnTo>
                    <a:pt x="2452" y="36"/>
                  </a:lnTo>
                  <a:lnTo>
                    <a:pt x="2452" y="36"/>
                  </a:lnTo>
                  <a:lnTo>
                    <a:pt x="2448" y="38"/>
                  </a:lnTo>
                  <a:lnTo>
                    <a:pt x="2448" y="38"/>
                  </a:lnTo>
                  <a:lnTo>
                    <a:pt x="2446" y="38"/>
                  </a:lnTo>
                  <a:lnTo>
                    <a:pt x="2446" y="38"/>
                  </a:lnTo>
                  <a:lnTo>
                    <a:pt x="2442" y="40"/>
                  </a:lnTo>
                  <a:lnTo>
                    <a:pt x="2442" y="40"/>
                  </a:lnTo>
                  <a:lnTo>
                    <a:pt x="2438" y="40"/>
                  </a:lnTo>
                  <a:lnTo>
                    <a:pt x="2438" y="40"/>
                  </a:lnTo>
                  <a:lnTo>
                    <a:pt x="2432" y="38"/>
                  </a:lnTo>
                  <a:lnTo>
                    <a:pt x="2432" y="38"/>
                  </a:lnTo>
                  <a:lnTo>
                    <a:pt x="2432" y="38"/>
                  </a:lnTo>
                  <a:lnTo>
                    <a:pt x="2432" y="38"/>
                  </a:lnTo>
                  <a:lnTo>
                    <a:pt x="2430" y="36"/>
                  </a:lnTo>
                  <a:lnTo>
                    <a:pt x="2430" y="36"/>
                  </a:lnTo>
                  <a:lnTo>
                    <a:pt x="2428" y="36"/>
                  </a:lnTo>
                  <a:lnTo>
                    <a:pt x="2428" y="36"/>
                  </a:lnTo>
                  <a:lnTo>
                    <a:pt x="2424" y="34"/>
                  </a:lnTo>
                  <a:lnTo>
                    <a:pt x="2424" y="34"/>
                  </a:lnTo>
                  <a:lnTo>
                    <a:pt x="2420" y="34"/>
                  </a:lnTo>
                  <a:lnTo>
                    <a:pt x="2420" y="34"/>
                  </a:lnTo>
                  <a:lnTo>
                    <a:pt x="2416" y="36"/>
                  </a:lnTo>
                  <a:lnTo>
                    <a:pt x="2416" y="36"/>
                  </a:lnTo>
                  <a:lnTo>
                    <a:pt x="2414" y="36"/>
                  </a:lnTo>
                  <a:lnTo>
                    <a:pt x="2414" y="36"/>
                  </a:lnTo>
                  <a:lnTo>
                    <a:pt x="2412" y="36"/>
                  </a:lnTo>
                  <a:lnTo>
                    <a:pt x="2412" y="36"/>
                  </a:lnTo>
                  <a:lnTo>
                    <a:pt x="2408" y="36"/>
                  </a:lnTo>
                  <a:lnTo>
                    <a:pt x="2408" y="36"/>
                  </a:lnTo>
                  <a:lnTo>
                    <a:pt x="2406" y="36"/>
                  </a:lnTo>
                  <a:lnTo>
                    <a:pt x="2406" y="36"/>
                  </a:lnTo>
                  <a:lnTo>
                    <a:pt x="2402" y="36"/>
                  </a:lnTo>
                  <a:lnTo>
                    <a:pt x="2402" y="36"/>
                  </a:lnTo>
                  <a:lnTo>
                    <a:pt x="2402" y="38"/>
                  </a:lnTo>
                  <a:lnTo>
                    <a:pt x="2402" y="38"/>
                  </a:lnTo>
                  <a:lnTo>
                    <a:pt x="2402" y="38"/>
                  </a:lnTo>
                  <a:lnTo>
                    <a:pt x="2402" y="38"/>
                  </a:lnTo>
                  <a:lnTo>
                    <a:pt x="2402" y="38"/>
                  </a:lnTo>
                  <a:lnTo>
                    <a:pt x="2402" y="38"/>
                  </a:lnTo>
                  <a:lnTo>
                    <a:pt x="2400" y="38"/>
                  </a:lnTo>
                  <a:lnTo>
                    <a:pt x="2400" y="38"/>
                  </a:lnTo>
                  <a:lnTo>
                    <a:pt x="2400" y="38"/>
                  </a:lnTo>
                  <a:lnTo>
                    <a:pt x="2400" y="38"/>
                  </a:lnTo>
                  <a:lnTo>
                    <a:pt x="2400" y="38"/>
                  </a:lnTo>
                  <a:lnTo>
                    <a:pt x="2400" y="38"/>
                  </a:lnTo>
                  <a:lnTo>
                    <a:pt x="2398" y="38"/>
                  </a:lnTo>
                  <a:lnTo>
                    <a:pt x="2398" y="38"/>
                  </a:lnTo>
                  <a:lnTo>
                    <a:pt x="2396" y="36"/>
                  </a:lnTo>
                  <a:lnTo>
                    <a:pt x="2396" y="36"/>
                  </a:lnTo>
                  <a:lnTo>
                    <a:pt x="2394" y="36"/>
                  </a:lnTo>
                  <a:lnTo>
                    <a:pt x="2394" y="36"/>
                  </a:lnTo>
                  <a:lnTo>
                    <a:pt x="2392" y="36"/>
                  </a:lnTo>
                  <a:lnTo>
                    <a:pt x="2392" y="36"/>
                  </a:lnTo>
                  <a:lnTo>
                    <a:pt x="2388" y="36"/>
                  </a:lnTo>
                  <a:lnTo>
                    <a:pt x="2388" y="36"/>
                  </a:lnTo>
                  <a:lnTo>
                    <a:pt x="2384" y="34"/>
                  </a:lnTo>
                  <a:lnTo>
                    <a:pt x="2384" y="34"/>
                  </a:lnTo>
                  <a:lnTo>
                    <a:pt x="2380" y="36"/>
                  </a:lnTo>
                  <a:lnTo>
                    <a:pt x="2380" y="36"/>
                  </a:lnTo>
                  <a:lnTo>
                    <a:pt x="2374" y="36"/>
                  </a:lnTo>
                  <a:lnTo>
                    <a:pt x="2374" y="36"/>
                  </a:lnTo>
                  <a:lnTo>
                    <a:pt x="2372" y="38"/>
                  </a:lnTo>
                  <a:lnTo>
                    <a:pt x="2372" y="38"/>
                  </a:lnTo>
                  <a:lnTo>
                    <a:pt x="2368" y="38"/>
                  </a:lnTo>
                  <a:lnTo>
                    <a:pt x="2368" y="38"/>
                  </a:lnTo>
                  <a:lnTo>
                    <a:pt x="2366" y="38"/>
                  </a:lnTo>
                  <a:lnTo>
                    <a:pt x="2366" y="38"/>
                  </a:lnTo>
                  <a:lnTo>
                    <a:pt x="2366" y="38"/>
                  </a:lnTo>
                  <a:lnTo>
                    <a:pt x="2366" y="38"/>
                  </a:lnTo>
                  <a:lnTo>
                    <a:pt x="2364" y="36"/>
                  </a:lnTo>
                  <a:lnTo>
                    <a:pt x="2364" y="36"/>
                  </a:lnTo>
                  <a:lnTo>
                    <a:pt x="2356" y="36"/>
                  </a:lnTo>
                  <a:lnTo>
                    <a:pt x="2356" y="36"/>
                  </a:lnTo>
                  <a:lnTo>
                    <a:pt x="2354" y="34"/>
                  </a:lnTo>
                  <a:lnTo>
                    <a:pt x="2354" y="34"/>
                  </a:lnTo>
                  <a:lnTo>
                    <a:pt x="2352" y="34"/>
                  </a:lnTo>
                  <a:lnTo>
                    <a:pt x="2352" y="34"/>
                  </a:lnTo>
                  <a:lnTo>
                    <a:pt x="2350" y="34"/>
                  </a:lnTo>
                  <a:lnTo>
                    <a:pt x="2350" y="34"/>
                  </a:lnTo>
                  <a:lnTo>
                    <a:pt x="2344" y="34"/>
                  </a:lnTo>
                  <a:lnTo>
                    <a:pt x="2344" y="34"/>
                  </a:lnTo>
                  <a:lnTo>
                    <a:pt x="2342" y="36"/>
                  </a:lnTo>
                  <a:lnTo>
                    <a:pt x="2342" y="36"/>
                  </a:lnTo>
                  <a:lnTo>
                    <a:pt x="2338" y="36"/>
                  </a:lnTo>
                  <a:lnTo>
                    <a:pt x="2338" y="36"/>
                  </a:lnTo>
                  <a:lnTo>
                    <a:pt x="2334" y="38"/>
                  </a:lnTo>
                  <a:lnTo>
                    <a:pt x="2334" y="38"/>
                  </a:lnTo>
                  <a:lnTo>
                    <a:pt x="2328" y="36"/>
                  </a:lnTo>
                  <a:lnTo>
                    <a:pt x="2328" y="36"/>
                  </a:lnTo>
                  <a:lnTo>
                    <a:pt x="2328" y="36"/>
                  </a:lnTo>
                  <a:lnTo>
                    <a:pt x="2328" y="36"/>
                  </a:lnTo>
                  <a:lnTo>
                    <a:pt x="2326" y="36"/>
                  </a:lnTo>
                  <a:lnTo>
                    <a:pt x="2326" y="36"/>
                  </a:lnTo>
                  <a:lnTo>
                    <a:pt x="2324" y="34"/>
                  </a:lnTo>
                  <a:lnTo>
                    <a:pt x="2324" y="34"/>
                  </a:lnTo>
                  <a:lnTo>
                    <a:pt x="2320" y="34"/>
                  </a:lnTo>
                  <a:lnTo>
                    <a:pt x="2320" y="34"/>
                  </a:lnTo>
                  <a:lnTo>
                    <a:pt x="2318" y="34"/>
                  </a:lnTo>
                  <a:lnTo>
                    <a:pt x="2318" y="34"/>
                  </a:lnTo>
                  <a:lnTo>
                    <a:pt x="2312" y="34"/>
                  </a:lnTo>
                  <a:lnTo>
                    <a:pt x="2312" y="34"/>
                  </a:lnTo>
                  <a:lnTo>
                    <a:pt x="2306" y="34"/>
                  </a:lnTo>
                  <a:lnTo>
                    <a:pt x="2306" y="34"/>
                  </a:lnTo>
                  <a:lnTo>
                    <a:pt x="2300" y="34"/>
                  </a:lnTo>
                  <a:lnTo>
                    <a:pt x="2300" y="34"/>
                  </a:lnTo>
                  <a:lnTo>
                    <a:pt x="2294" y="36"/>
                  </a:lnTo>
                  <a:lnTo>
                    <a:pt x="2294" y="36"/>
                  </a:lnTo>
                  <a:lnTo>
                    <a:pt x="2294" y="36"/>
                  </a:lnTo>
                  <a:lnTo>
                    <a:pt x="2294" y="36"/>
                  </a:lnTo>
                  <a:lnTo>
                    <a:pt x="2292" y="36"/>
                  </a:lnTo>
                  <a:lnTo>
                    <a:pt x="2292" y="36"/>
                  </a:lnTo>
                  <a:lnTo>
                    <a:pt x="2290" y="34"/>
                  </a:lnTo>
                  <a:lnTo>
                    <a:pt x="2290" y="34"/>
                  </a:lnTo>
                  <a:lnTo>
                    <a:pt x="2286" y="34"/>
                  </a:lnTo>
                  <a:lnTo>
                    <a:pt x="2286" y="34"/>
                  </a:lnTo>
                  <a:lnTo>
                    <a:pt x="2284" y="34"/>
                  </a:lnTo>
                  <a:lnTo>
                    <a:pt x="2284" y="34"/>
                  </a:lnTo>
                  <a:lnTo>
                    <a:pt x="2282" y="32"/>
                  </a:lnTo>
                  <a:lnTo>
                    <a:pt x="2282" y="32"/>
                  </a:lnTo>
                  <a:lnTo>
                    <a:pt x="2276" y="34"/>
                  </a:lnTo>
                  <a:lnTo>
                    <a:pt x="2276" y="34"/>
                  </a:lnTo>
                  <a:lnTo>
                    <a:pt x="2272" y="36"/>
                  </a:lnTo>
                  <a:lnTo>
                    <a:pt x="2272" y="36"/>
                  </a:lnTo>
                  <a:lnTo>
                    <a:pt x="2262" y="36"/>
                  </a:lnTo>
                  <a:lnTo>
                    <a:pt x="2262" y="36"/>
                  </a:lnTo>
                  <a:lnTo>
                    <a:pt x="2258" y="34"/>
                  </a:lnTo>
                  <a:lnTo>
                    <a:pt x="2258" y="34"/>
                  </a:lnTo>
                  <a:lnTo>
                    <a:pt x="2254" y="36"/>
                  </a:lnTo>
                  <a:lnTo>
                    <a:pt x="2254" y="36"/>
                  </a:lnTo>
                  <a:lnTo>
                    <a:pt x="2252" y="36"/>
                  </a:lnTo>
                  <a:lnTo>
                    <a:pt x="2248" y="34"/>
                  </a:lnTo>
                  <a:lnTo>
                    <a:pt x="2248" y="34"/>
                  </a:lnTo>
                  <a:lnTo>
                    <a:pt x="2244" y="34"/>
                  </a:lnTo>
                  <a:lnTo>
                    <a:pt x="2244" y="34"/>
                  </a:lnTo>
                  <a:lnTo>
                    <a:pt x="2244" y="34"/>
                  </a:lnTo>
                  <a:lnTo>
                    <a:pt x="2244" y="34"/>
                  </a:lnTo>
                  <a:lnTo>
                    <a:pt x="2242" y="34"/>
                  </a:lnTo>
                  <a:lnTo>
                    <a:pt x="2242" y="34"/>
                  </a:lnTo>
                  <a:lnTo>
                    <a:pt x="2238" y="36"/>
                  </a:lnTo>
                  <a:lnTo>
                    <a:pt x="2238" y="36"/>
                  </a:lnTo>
                  <a:lnTo>
                    <a:pt x="2238" y="36"/>
                  </a:lnTo>
                  <a:lnTo>
                    <a:pt x="2238" y="36"/>
                  </a:lnTo>
                  <a:lnTo>
                    <a:pt x="2234" y="36"/>
                  </a:lnTo>
                  <a:lnTo>
                    <a:pt x="2234" y="36"/>
                  </a:lnTo>
                  <a:lnTo>
                    <a:pt x="2234" y="36"/>
                  </a:lnTo>
                  <a:lnTo>
                    <a:pt x="2234" y="36"/>
                  </a:lnTo>
                  <a:lnTo>
                    <a:pt x="2234" y="36"/>
                  </a:lnTo>
                  <a:lnTo>
                    <a:pt x="2234" y="36"/>
                  </a:lnTo>
                  <a:lnTo>
                    <a:pt x="2226" y="38"/>
                  </a:lnTo>
                  <a:lnTo>
                    <a:pt x="2226" y="38"/>
                  </a:lnTo>
                  <a:lnTo>
                    <a:pt x="2218" y="38"/>
                  </a:lnTo>
                  <a:lnTo>
                    <a:pt x="2218" y="38"/>
                  </a:lnTo>
                  <a:lnTo>
                    <a:pt x="2216" y="40"/>
                  </a:lnTo>
                  <a:lnTo>
                    <a:pt x="2216" y="40"/>
                  </a:lnTo>
                  <a:lnTo>
                    <a:pt x="2212" y="40"/>
                  </a:lnTo>
                  <a:lnTo>
                    <a:pt x="2212" y="40"/>
                  </a:lnTo>
                  <a:lnTo>
                    <a:pt x="2210" y="38"/>
                  </a:lnTo>
                  <a:lnTo>
                    <a:pt x="2210" y="38"/>
                  </a:lnTo>
                  <a:lnTo>
                    <a:pt x="2208" y="36"/>
                  </a:lnTo>
                  <a:lnTo>
                    <a:pt x="2208" y="36"/>
                  </a:lnTo>
                  <a:lnTo>
                    <a:pt x="2204" y="36"/>
                  </a:lnTo>
                  <a:lnTo>
                    <a:pt x="2200" y="36"/>
                  </a:lnTo>
                  <a:lnTo>
                    <a:pt x="2200" y="36"/>
                  </a:lnTo>
                  <a:lnTo>
                    <a:pt x="2194" y="36"/>
                  </a:lnTo>
                  <a:lnTo>
                    <a:pt x="2194" y="36"/>
                  </a:lnTo>
                  <a:lnTo>
                    <a:pt x="2194" y="36"/>
                  </a:lnTo>
                  <a:lnTo>
                    <a:pt x="2194" y="36"/>
                  </a:lnTo>
                  <a:lnTo>
                    <a:pt x="2190" y="36"/>
                  </a:lnTo>
                  <a:lnTo>
                    <a:pt x="2190" y="36"/>
                  </a:lnTo>
                  <a:lnTo>
                    <a:pt x="2186" y="36"/>
                  </a:lnTo>
                  <a:lnTo>
                    <a:pt x="2186" y="36"/>
                  </a:lnTo>
                  <a:lnTo>
                    <a:pt x="2184" y="36"/>
                  </a:lnTo>
                  <a:lnTo>
                    <a:pt x="2184" y="36"/>
                  </a:lnTo>
                  <a:lnTo>
                    <a:pt x="2178" y="36"/>
                  </a:lnTo>
                  <a:lnTo>
                    <a:pt x="2178" y="36"/>
                  </a:lnTo>
                  <a:lnTo>
                    <a:pt x="2170" y="36"/>
                  </a:lnTo>
                  <a:lnTo>
                    <a:pt x="2170" y="36"/>
                  </a:lnTo>
                  <a:lnTo>
                    <a:pt x="2168" y="38"/>
                  </a:lnTo>
                  <a:lnTo>
                    <a:pt x="2168" y="38"/>
                  </a:lnTo>
                  <a:lnTo>
                    <a:pt x="2164" y="38"/>
                  </a:lnTo>
                  <a:lnTo>
                    <a:pt x="2164" y="38"/>
                  </a:lnTo>
                  <a:lnTo>
                    <a:pt x="2162" y="38"/>
                  </a:lnTo>
                  <a:lnTo>
                    <a:pt x="2162" y="38"/>
                  </a:lnTo>
                  <a:lnTo>
                    <a:pt x="2158" y="38"/>
                  </a:lnTo>
                  <a:lnTo>
                    <a:pt x="2158" y="38"/>
                  </a:lnTo>
                  <a:lnTo>
                    <a:pt x="2154" y="36"/>
                  </a:lnTo>
                  <a:lnTo>
                    <a:pt x="2154" y="36"/>
                  </a:lnTo>
                  <a:lnTo>
                    <a:pt x="2148" y="38"/>
                  </a:lnTo>
                  <a:lnTo>
                    <a:pt x="2148" y="38"/>
                  </a:lnTo>
                  <a:lnTo>
                    <a:pt x="2144" y="36"/>
                  </a:lnTo>
                  <a:lnTo>
                    <a:pt x="2144" y="36"/>
                  </a:lnTo>
                  <a:lnTo>
                    <a:pt x="2140" y="36"/>
                  </a:lnTo>
                  <a:lnTo>
                    <a:pt x="2140" y="36"/>
                  </a:lnTo>
                  <a:lnTo>
                    <a:pt x="2130" y="36"/>
                  </a:lnTo>
                  <a:lnTo>
                    <a:pt x="2130" y="36"/>
                  </a:lnTo>
                  <a:lnTo>
                    <a:pt x="2128" y="36"/>
                  </a:lnTo>
                  <a:lnTo>
                    <a:pt x="2128" y="36"/>
                  </a:lnTo>
                  <a:lnTo>
                    <a:pt x="2124" y="36"/>
                  </a:lnTo>
                  <a:lnTo>
                    <a:pt x="2118" y="36"/>
                  </a:lnTo>
                  <a:lnTo>
                    <a:pt x="2118" y="36"/>
                  </a:lnTo>
                  <a:lnTo>
                    <a:pt x="2114" y="36"/>
                  </a:lnTo>
                  <a:lnTo>
                    <a:pt x="2110" y="38"/>
                  </a:lnTo>
                  <a:lnTo>
                    <a:pt x="2110" y="38"/>
                  </a:lnTo>
                  <a:lnTo>
                    <a:pt x="2102" y="38"/>
                  </a:lnTo>
                  <a:lnTo>
                    <a:pt x="2102" y="38"/>
                  </a:lnTo>
                  <a:lnTo>
                    <a:pt x="2100" y="36"/>
                  </a:lnTo>
                  <a:lnTo>
                    <a:pt x="2100" y="36"/>
                  </a:lnTo>
                  <a:lnTo>
                    <a:pt x="2096" y="36"/>
                  </a:lnTo>
                  <a:lnTo>
                    <a:pt x="2092" y="36"/>
                  </a:lnTo>
                  <a:lnTo>
                    <a:pt x="2092" y="36"/>
                  </a:lnTo>
                  <a:lnTo>
                    <a:pt x="2090" y="38"/>
                  </a:lnTo>
                  <a:lnTo>
                    <a:pt x="2090" y="38"/>
                  </a:lnTo>
                  <a:lnTo>
                    <a:pt x="2088" y="38"/>
                  </a:lnTo>
                  <a:lnTo>
                    <a:pt x="2088" y="38"/>
                  </a:lnTo>
                  <a:lnTo>
                    <a:pt x="2082" y="38"/>
                  </a:lnTo>
                  <a:lnTo>
                    <a:pt x="2082" y="38"/>
                  </a:lnTo>
                  <a:lnTo>
                    <a:pt x="2078" y="40"/>
                  </a:lnTo>
                  <a:lnTo>
                    <a:pt x="2078" y="40"/>
                  </a:lnTo>
                  <a:lnTo>
                    <a:pt x="2078" y="40"/>
                  </a:lnTo>
                  <a:lnTo>
                    <a:pt x="2078" y="40"/>
                  </a:lnTo>
                  <a:lnTo>
                    <a:pt x="2074" y="40"/>
                  </a:lnTo>
                  <a:lnTo>
                    <a:pt x="2074" y="40"/>
                  </a:lnTo>
                  <a:lnTo>
                    <a:pt x="2074" y="40"/>
                  </a:lnTo>
                  <a:lnTo>
                    <a:pt x="2074" y="40"/>
                  </a:lnTo>
                  <a:lnTo>
                    <a:pt x="2074" y="40"/>
                  </a:lnTo>
                  <a:lnTo>
                    <a:pt x="2074" y="40"/>
                  </a:lnTo>
                  <a:lnTo>
                    <a:pt x="2072" y="40"/>
                  </a:lnTo>
                  <a:lnTo>
                    <a:pt x="2072" y="40"/>
                  </a:lnTo>
                  <a:lnTo>
                    <a:pt x="2068" y="40"/>
                  </a:lnTo>
                  <a:lnTo>
                    <a:pt x="2068" y="40"/>
                  </a:lnTo>
                  <a:lnTo>
                    <a:pt x="2062" y="40"/>
                  </a:lnTo>
                  <a:lnTo>
                    <a:pt x="2058" y="38"/>
                  </a:lnTo>
                  <a:lnTo>
                    <a:pt x="2058" y="38"/>
                  </a:lnTo>
                  <a:lnTo>
                    <a:pt x="2052" y="38"/>
                  </a:lnTo>
                  <a:lnTo>
                    <a:pt x="2052" y="38"/>
                  </a:lnTo>
                  <a:lnTo>
                    <a:pt x="2046" y="40"/>
                  </a:lnTo>
                  <a:lnTo>
                    <a:pt x="2042" y="40"/>
                  </a:lnTo>
                  <a:lnTo>
                    <a:pt x="2042" y="40"/>
                  </a:lnTo>
                  <a:lnTo>
                    <a:pt x="2040" y="40"/>
                  </a:lnTo>
                  <a:lnTo>
                    <a:pt x="2040" y="40"/>
                  </a:lnTo>
                  <a:lnTo>
                    <a:pt x="2036" y="40"/>
                  </a:lnTo>
                  <a:lnTo>
                    <a:pt x="2036" y="40"/>
                  </a:lnTo>
                  <a:lnTo>
                    <a:pt x="2030" y="40"/>
                  </a:lnTo>
                  <a:lnTo>
                    <a:pt x="2030" y="40"/>
                  </a:lnTo>
                  <a:lnTo>
                    <a:pt x="2024" y="40"/>
                  </a:lnTo>
                  <a:lnTo>
                    <a:pt x="2024" y="40"/>
                  </a:lnTo>
                  <a:lnTo>
                    <a:pt x="2020" y="40"/>
                  </a:lnTo>
                  <a:lnTo>
                    <a:pt x="2020" y="40"/>
                  </a:lnTo>
                  <a:lnTo>
                    <a:pt x="2018" y="40"/>
                  </a:lnTo>
                  <a:lnTo>
                    <a:pt x="2018" y="40"/>
                  </a:lnTo>
                  <a:lnTo>
                    <a:pt x="2016" y="40"/>
                  </a:lnTo>
                  <a:lnTo>
                    <a:pt x="2016" y="40"/>
                  </a:lnTo>
                  <a:lnTo>
                    <a:pt x="2016" y="40"/>
                  </a:lnTo>
                  <a:lnTo>
                    <a:pt x="2016" y="40"/>
                  </a:lnTo>
                  <a:lnTo>
                    <a:pt x="2016" y="38"/>
                  </a:lnTo>
                  <a:lnTo>
                    <a:pt x="2016" y="38"/>
                  </a:lnTo>
                  <a:lnTo>
                    <a:pt x="2010" y="40"/>
                  </a:lnTo>
                  <a:lnTo>
                    <a:pt x="2010" y="40"/>
                  </a:lnTo>
                  <a:lnTo>
                    <a:pt x="2010" y="40"/>
                  </a:lnTo>
                  <a:lnTo>
                    <a:pt x="2010" y="40"/>
                  </a:lnTo>
                  <a:lnTo>
                    <a:pt x="2008" y="40"/>
                  </a:lnTo>
                  <a:lnTo>
                    <a:pt x="2008" y="40"/>
                  </a:lnTo>
                  <a:lnTo>
                    <a:pt x="2006" y="40"/>
                  </a:lnTo>
                  <a:lnTo>
                    <a:pt x="2006" y="40"/>
                  </a:lnTo>
                  <a:lnTo>
                    <a:pt x="2000" y="40"/>
                  </a:lnTo>
                  <a:lnTo>
                    <a:pt x="2000" y="40"/>
                  </a:lnTo>
                  <a:lnTo>
                    <a:pt x="1998" y="40"/>
                  </a:lnTo>
                  <a:lnTo>
                    <a:pt x="1998" y="40"/>
                  </a:lnTo>
                  <a:lnTo>
                    <a:pt x="1996" y="40"/>
                  </a:lnTo>
                  <a:lnTo>
                    <a:pt x="1996" y="40"/>
                  </a:lnTo>
                  <a:lnTo>
                    <a:pt x="1994" y="40"/>
                  </a:lnTo>
                  <a:lnTo>
                    <a:pt x="1994" y="40"/>
                  </a:lnTo>
                  <a:lnTo>
                    <a:pt x="1988" y="38"/>
                  </a:lnTo>
                  <a:lnTo>
                    <a:pt x="1988" y="38"/>
                  </a:lnTo>
                  <a:lnTo>
                    <a:pt x="1984" y="38"/>
                  </a:lnTo>
                  <a:lnTo>
                    <a:pt x="1984" y="38"/>
                  </a:lnTo>
                  <a:lnTo>
                    <a:pt x="1976" y="38"/>
                  </a:lnTo>
                  <a:lnTo>
                    <a:pt x="1976" y="38"/>
                  </a:lnTo>
                  <a:lnTo>
                    <a:pt x="1972" y="38"/>
                  </a:lnTo>
                  <a:lnTo>
                    <a:pt x="1972" y="38"/>
                  </a:lnTo>
                  <a:lnTo>
                    <a:pt x="1968" y="40"/>
                  </a:lnTo>
                  <a:lnTo>
                    <a:pt x="1968" y="40"/>
                  </a:lnTo>
                  <a:lnTo>
                    <a:pt x="1964" y="40"/>
                  </a:lnTo>
                  <a:lnTo>
                    <a:pt x="1964" y="40"/>
                  </a:lnTo>
                  <a:lnTo>
                    <a:pt x="1960" y="40"/>
                  </a:lnTo>
                  <a:lnTo>
                    <a:pt x="1960" y="40"/>
                  </a:lnTo>
                  <a:lnTo>
                    <a:pt x="1958" y="40"/>
                  </a:lnTo>
                  <a:lnTo>
                    <a:pt x="1958" y="40"/>
                  </a:lnTo>
                  <a:lnTo>
                    <a:pt x="1950" y="40"/>
                  </a:lnTo>
                  <a:lnTo>
                    <a:pt x="1950" y="40"/>
                  </a:lnTo>
                  <a:lnTo>
                    <a:pt x="1948" y="40"/>
                  </a:lnTo>
                  <a:lnTo>
                    <a:pt x="1948" y="40"/>
                  </a:lnTo>
                  <a:lnTo>
                    <a:pt x="1948" y="40"/>
                  </a:lnTo>
                  <a:lnTo>
                    <a:pt x="1948" y="40"/>
                  </a:lnTo>
                  <a:lnTo>
                    <a:pt x="1948" y="40"/>
                  </a:lnTo>
                  <a:lnTo>
                    <a:pt x="1948" y="40"/>
                  </a:lnTo>
                  <a:lnTo>
                    <a:pt x="1948" y="40"/>
                  </a:lnTo>
                  <a:lnTo>
                    <a:pt x="1948" y="40"/>
                  </a:lnTo>
                  <a:lnTo>
                    <a:pt x="1946" y="40"/>
                  </a:lnTo>
                  <a:lnTo>
                    <a:pt x="1946" y="40"/>
                  </a:lnTo>
                  <a:lnTo>
                    <a:pt x="1944" y="40"/>
                  </a:lnTo>
                  <a:lnTo>
                    <a:pt x="1944" y="40"/>
                  </a:lnTo>
                  <a:lnTo>
                    <a:pt x="1944" y="40"/>
                  </a:lnTo>
                  <a:lnTo>
                    <a:pt x="1944" y="40"/>
                  </a:lnTo>
                  <a:lnTo>
                    <a:pt x="1944" y="40"/>
                  </a:lnTo>
                  <a:lnTo>
                    <a:pt x="1944" y="40"/>
                  </a:lnTo>
                  <a:lnTo>
                    <a:pt x="1942" y="40"/>
                  </a:lnTo>
                  <a:lnTo>
                    <a:pt x="1942" y="40"/>
                  </a:lnTo>
                  <a:lnTo>
                    <a:pt x="1942" y="40"/>
                  </a:lnTo>
                  <a:lnTo>
                    <a:pt x="1942" y="40"/>
                  </a:lnTo>
                  <a:lnTo>
                    <a:pt x="1934" y="40"/>
                  </a:lnTo>
                  <a:lnTo>
                    <a:pt x="1934" y="40"/>
                  </a:lnTo>
                  <a:lnTo>
                    <a:pt x="1932" y="40"/>
                  </a:lnTo>
                  <a:lnTo>
                    <a:pt x="1932" y="40"/>
                  </a:lnTo>
                  <a:lnTo>
                    <a:pt x="1932" y="40"/>
                  </a:lnTo>
                  <a:lnTo>
                    <a:pt x="1932" y="40"/>
                  </a:lnTo>
                  <a:lnTo>
                    <a:pt x="1932" y="40"/>
                  </a:lnTo>
                  <a:lnTo>
                    <a:pt x="1928" y="40"/>
                  </a:lnTo>
                  <a:lnTo>
                    <a:pt x="1924" y="40"/>
                  </a:lnTo>
                  <a:lnTo>
                    <a:pt x="1924" y="40"/>
                  </a:lnTo>
                  <a:lnTo>
                    <a:pt x="1924" y="40"/>
                  </a:lnTo>
                  <a:lnTo>
                    <a:pt x="1924" y="40"/>
                  </a:lnTo>
                  <a:lnTo>
                    <a:pt x="1922" y="40"/>
                  </a:lnTo>
                  <a:lnTo>
                    <a:pt x="1922" y="40"/>
                  </a:lnTo>
                  <a:lnTo>
                    <a:pt x="1918" y="40"/>
                  </a:lnTo>
                  <a:lnTo>
                    <a:pt x="1918" y="40"/>
                  </a:lnTo>
                  <a:lnTo>
                    <a:pt x="1914" y="40"/>
                  </a:lnTo>
                  <a:lnTo>
                    <a:pt x="1914" y="40"/>
                  </a:lnTo>
                  <a:lnTo>
                    <a:pt x="1910" y="40"/>
                  </a:lnTo>
                  <a:lnTo>
                    <a:pt x="1910" y="40"/>
                  </a:lnTo>
                  <a:lnTo>
                    <a:pt x="1908" y="40"/>
                  </a:lnTo>
                  <a:lnTo>
                    <a:pt x="1908" y="40"/>
                  </a:lnTo>
                  <a:lnTo>
                    <a:pt x="1906" y="42"/>
                  </a:lnTo>
                  <a:lnTo>
                    <a:pt x="1906" y="42"/>
                  </a:lnTo>
                  <a:lnTo>
                    <a:pt x="1900" y="42"/>
                  </a:lnTo>
                  <a:lnTo>
                    <a:pt x="1900" y="42"/>
                  </a:lnTo>
                  <a:lnTo>
                    <a:pt x="1900" y="42"/>
                  </a:lnTo>
                  <a:lnTo>
                    <a:pt x="1900" y="42"/>
                  </a:lnTo>
                  <a:lnTo>
                    <a:pt x="1896" y="42"/>
                  </a:lnTo>
                  <a:lnTo>
                    <a:pt x="1896" y="42"/>
                  </a:lnTo>
                  <a:lnTo>
                    <a:pt x="1896" y="42"/>
                  </a:lnTo>
                  <a:lnTo>
                    <a:pt x="1896" y="42"/>
                  </a:lnTo>
                  <a:lnTo>
                    <a:pt x="1894" y="42"/>
                  </a:lnTo>
                  <a:lnTo>
                    <a:pt x="1894" y="42"/>
                  </a:lnTo>
                  <a:lnTo>
                    <a:pt x="1888" y="42"/>
                  </a:lnTo>
                  <a:lnTo>
                    <a:pt x="1888" y="42"/>
                  </a:lnTo>
                  <a:lnTo>
                    <a:pt x="1886" y="42"/>
                  </a:lnTo>
                  <a:lnTo>
                    <a:pt x="1886" y="42"/>
                  </a:lnTo>
                  <a:lnTo>
                    <a:pt x="1886" y="42"/>
                  </a:lnTo>
                  <a:lnTo>
                    <a:pt x="1886" y="42"/>
                  </a:lnTo>
                  <a:lnTo>
                    <a:pt x="1884" y="40"/>
                  </a:lnTo>
                  <a:lnTo>
                    <a:pt x="1884" y="40"/>
                  </a:lnTo>
                  <a:lnTo>
                    <a:pt x="1882" y="42"/>
                  </a:lnTo>
                  <a:lnTo>
                    <a:pt x="1882" y="42"/>
                  </a:lnTo>
                  <a:lnTo>
                    <a:pt x="1882" y="40"/>
                  </a:lnTo>
                  <a:lnTo>
                    <a:pt x="1882" y="40"/>
                  </a:lnTo>
                  <a:lnTo>
                    <a:pt x="1882" y="40"/>
                  </a:lnTo>
                  <a:lnTo>
                    <a:pt x="1882" y="40"/>
                  </a:lnTo>
                  <a:lnTo>
                    <a:pt x="1880" y="40"/>
                  </a:lnTo>
                  <a:lnTo>
                    <a:pt x="1880" y="40"/>
                  </a:lnTo>
                  <a:lnTo>
                    <a:pt x="1876" y="40"/>
                  </a:lnTo>
                  <a:lnTo>
                    <a:pt x="1876" y="40"/>
                  </a:lnTo>
                  <a:lnTo>
                    <a:pt x="1874" y="42"/>
                  </a:lnTo>
                  <a:lnTo>
                    <a:pt x="1874" y="42"/>
                  </a:lnTo>
                  <a:lnTo>
                    <a:pt x="1870" y="42"/>
                  </a:lnTo>
                  <a:lnTo>
                    <a:pt x="1870" y="42"/>
                  </a:lnTo>
                  <a:lnTo>
                    <a:pt x="1866" y="44"/>
                  </a:lnTo>
                  <a:lnTo>
                    <a:pt x="1866" y="44"/>
                  </a:lnTo>
                  <a:lnTo>
                    <a:pt x="1860" y="42"/>
                  </a:lnTo>
                  <a:lnTo>
                    <a:pt x="1860" y="42"/>
                  </a:lnTo>
                  <a:lnTo>
                    <a:pt x="1856" y="42"/>
                  </a:lnTo>
                  <a:lnTo>
                    <a:pt x="1856" y="42"/>
                  </a:lnTo>
                  <a:lnTo>
                    <a:pt x="1848" y="42"/>
                  </a:lnTo>
                  <a:lnTo>
                    <a:pt x="1848" y="42"/>
                  </a:lnTo>
                  <a:lnTo>
                    <a:pt x="1846" y="42"/>
                  </a:lnTo>
                  <a:lnTo>
                    <a:pt x="1846" y="42"/>
                  </a:lnTo>
                  <a:lnTo>
                    <a:pt x="1842" y="42"/>
                  </a:lnTo>
                  <a:lnTo>
                    <a:pt x="1842" y="42"/>
                  </a:lnTo>
                  <a:lnTo>
                    <a:pt x="1842" y="42"/>
                  </a:lnTo>
                  <a:lnTo>
                    <a:pt x="1842" y="42"/>
                  </a:lnTo>
                  <a:lnTo>
                    <a:pt x="1840" y="42"/>
                  </a:lnTo>
                  <a:lnTo>
                    <a:pt x="1840" y="42"/>
                  </a:lnTo>
                  <a:lnTo>
                    <a:pt x="1840" y="42"/>
                  </a:lnTo>
                  <a:lnTo>
                    <a:pt x="1840" y="42"/>
                  </a:lnTo>
                  <a:lnTo>
                    <a:pt x="1836" y="42"/>
                  </a:lnTo>
                  <a:lnTo>
                    <a:pt x="1832" y="42"/>
                  </a:lnTo>
                  <a:lnTo>
                    <a:pt x="1832" y="42"/>
                  </a:lnTo>
                  <a:lnTo>
                    <a:pt x="1832" y="38"/>
                  </a:lnTo>
                  <a:lnTo>
                    <a:pt x="1832" y="38"/>
                  </a:lnTo>
                  <a:lnTo>
                    <a:pt x="1830" y="38"/>
                  </a:lnTo>
                  <a:lnTo>
                    <a:pt x="1830" y="38"/>
                  </a:lnTo>
                  <a:lnTo>
                    <a:pt x="1828" y="40"/>
                  </a:lnTo>
                  <a:lnTo>
                    <a:pt x="1828" y="40"/>
                  </a:lnTo>
                  <a:lnTo>
                    <a:pt x="1826" y="40"/>
                  </a:lnTo>
                  <a:lnTo>
                    <a:pt x="1826" y="40"/>
                  </a:lnTo>
                  <a:lnTo>
                    <a:pt x="1820" y="40"/>
                  </a:lnTo>
                  <a:lnTo>
                    <a:pt x="1820" y="40"/>
                  </a:lnTo>
                  <a:lnTo>
                    <a:pt x="1820" y="40"/>
                  </a:lnTo>
                  <a:lnTo>
                    <a:pt x="1820" y="40"/>
                  </a:lnTo>
                  <a:lnTo>
                    <a:pt x="1816" y="38"/>
                  </a:lnTo>
                  <a:lnTo>
                    <a:pt x="1816" y="38"/>
                  </a:lnTo>
                  <a:lnTo>
                    <a:pt x="1814" y="38"/>
                  </a:lnTo>
                  <a:lnTo>
                    <a:pt x="1812" y="40"/>
                  </a:lnTo>
                  <a:lnTo>
                    <a:pt x="1812" y="40"/>
                  </a:lnTo>
                  <a:lnTo>
                    <a:pt x="1812" y="42"/>
                  </a:lnTo>
                  <a:lnTo>
                    <a:pt x="1812" y="42"/>
                  </a:lnTo>
                  <a:lnTo>
                    <a:pt x="1804" y="42"/>
                  </a:lnTo>
                  <a:lnTo>
                    <a:pt x="1804" y="42"/>
                  </a:lnTo>
                  <a:lnTo>
                    <a:pt x="1798" y="42"/>
                  </a:lnTo>
                  <a:lnTo>
                    <a:pt x="1798" y="42"/>
                  </a:lnTo>
                  <a:lnTo>
                    <a:pt x="1790" y="44"/>
                  </a:lnTo>
                  <a:lnTo>
                    <a:pt x="1790" y="44"/>
                  </a:lnTo>
                  <a:lnTo>
                    <a:pt x="1786" y="44"/>
                  </a:lnTo>
                  <a:lnTo>
                    <a:pt x="1782" y="44"/>
                  </a:lnTo>
                  <a:lnTo>
                    <a:pt x="1782" y="44"/>
                  </a:lnTo>
                  <a:lnTo>
                    <a:pt x="1778" y="44"/>
                  </a:lnTo>
                  <a:lnTo>
                    <a:pt x="1778" y="44"/>
                  </a:lnTo>
                  <a:lnTo>
                    <a:pt x="1774" y="44"/>
                  </a:lnTo>
                  <a:lnTo>
                    <a:pt x="1774" y="44"/>
                  </a:lnTo>
                  <a:lnTo>
                    <a:pt x="1772" y="44"/>
                  </a:lnTo>
                  <a:lnTo>
                    <a:pt x="1768" y="44"/>
                  </a:lnTo>
                  <a:lnTo>
                    <a:pt x="1768" y="44"/>
                  </a:lnTo>
                  <a:lnTo>
                    <a:pt x="1766" y="44"/>
                  </a:lnTo>
                  <a:lnTo>
                    <a:pt x="1766" y="44"/>
                  </a:lnTo>
                  <a:lnTo>
                    <a:pt x="1762" y="44"/>
                  </a:lnTo>
                  <a:lnTo>
                    <a:pt x="1762" y="44"/>
                  </a:lnTo>
                  <a:lnTo>
                    <a:pt x="1756" y="44"/>
                  </a:lnTo>
                  <a:lnTo>
                    <a:pt x="1756" y="44"/>
                  </a:lnTo>
                  <a:lnTo>
                    <a:pt x="1752" y="44"/>
                  </a:lnTo>
                  <a:lnTo>
                    <a:pt x="1752" y="44"/>
                  </a:lnTo>
                  <a:lnTo>
                    <a:pt x="1748" y="44"/>
                  </a:lnTo>
                  <a:lnTo>
                    <a:pt x="1748" y="44"/>
                  </a:lnTo>
                  <a:lnTo>
                    <a:pt x="1746" y="44"/>
                  </a:lnTo>
                  <a:lnTo>
                    <a:pt x="1746" y="44"/>
                  </a:lnTo>
                  <a:lnTo>
                    <a:pt x="1744" y="44"/>
                  </a:lnTo>
                  <a:lnTo>
                    <a:pt x="1744" y="44"/>
                  </a:lnTo>
                  <a:lnTo>
                    <a:pt x="1742" y="44"/>
                  </a:lnTo>
                  <a:lnTo>
                    <a:pt x="1742" y="44"/>
                  </a:lnTo>
                  <a:lnTo>
                    <a:pt x="1738" y="44"/>
                  </a:lnTo>
                  <a:lnTo>
                    <a:pt x="1738" y="44"/>
                  </a:lnTo>
                  <a:lnTo>
                    <a:pt x="1734" y="44"/>
                  </a:lnTo>
                  <a:lnTo>
                    <a:pt x="1734" y="44"/>
                  </a:lnTo>
                  <a:lnTo>
                    <a:pt x="1734" y="44"/>
                  </a:lnTo>
                  <a:lnTo>
                    <a:pt x="1734" y="44"/>
                  </a:lnTo>
                  <a:lnTo>
                    <a:pt x="1732" y="44"/>
                  </a:lnTo>
                  <a:lnTo>
                    <a:pt x="1732" y="44"/>
                  </a:lnTo>
                  <a:lnTo>
                    <a:pt x="1724" y="44"/>
                  </a:lnTo>
                  <a:lnTo>
                    <a:pt x="1718" y="46"/>
                  </a:lnTo>
                  <a:lnTo>
                    <a:pt x="1718" y="46"/>
                  </a:lnTo>
                  <a:lnTo>
                    <a:pt x="1718" y="44"/>
                  </a:lnTo>
                  <a:lnTo>
                    <a:pt x="1718" y="44"/>
                  </a:lnTo>
                  <a:lnTo>
                    <a:pt x="1716" y="44"/>
                  </a:lnTo>
                  <a:lnTo>
                    <a:pt x="1716" y="44"/>
                  </a:lnTo>
                  <a:lnTo>
                    <a:pt x="1706" y="44"/>
                  </a:lnTo>
                  <a:lnTo>
                    <a:pt x="1706" y="44"/>
                  </a:lnTo>
                  <a:lnTo>
                    <a:pt x="1702" y="44"/>
                  </a:lnTo>
                  <a:lnTo>
                    <a:pt x="1702" y="44"/>
                  </a:lnTo>
                  <a:lnTo>
                    <a:pt x="1698" y="44"/>
                  </a:lnTo>
                  <a:lnTo>
                    <a:pt x="1698" y="44"/>
                  </a:lnTo>
                  <a:lnTo>
                    <a:pt x="1694" y="44"/>
                  </a:lnTo>
                  <a:lnTo>
                    <a:pt x="1694" y="44"/>
                  </a:lnTo>
                  <a:lnTo>
                    <a:pt x="1694" y="44"/>
                  </a:lnTo>
                  <a:lnTo>
                    <a:pt x="1694" y="44"/>
                  </a:lnTo>
                  <a:lnTo>
                    <a:pt x="1690" y="44"/>
                  </a:lnTo>
                  <a:lnTo>
                    <a:pt x="1690" y="44"/>
                  </a:lnTo>
                  <a:lnTo>
                    <a:pt x="1686" y="44"/>
                  </a:lnTo>
                  <a:lnTo>
                    <a:pt x="1686" y="44"/>
                  </a:lnTo>
                  <a:lnTo>
                    <a:pt x="1686" y="44"/>
                  </a:lnTo>
                  <a:lnTo>
                    <a:pt x="1686" y="44"/>
                  </a:lnTo>
                  <a:lnTo>
                    <a:pt x="1682" y="44"/>
                  </a:lnTo>
                  <a:lnTo>
                    <a:pt x="1682" y="44"/>
                  </a:lnTo>
                  <a:lnTo>
                    <a:pt x="1678" y="44"/>
                  </a:lnTo>
                  <a:lnTo>
                    <a:pt x="1678" y="44"/>
                  </a:lnTo>
                  <a:lnTo>
                    <a:pt x="1672" y="44"/>
                  </a:lnTo>
                  <a:lnTo>
                    <a:pt x="1672" y="44"/>
                  </a:lnTo>
                  <a:lnTo>
                    <a:pt x="1670" y="44"/>
                  </a:lnTo>
                  <a:lnTo>
                    <a:pt x="1670" y="44"/>
                  </a:lnTo>
                  <a:lnTo>
                    <a:pt x="1668" y="44"/>
                  </a:lnTo>
                  <a:lnTo>
                    <a:pt x="1668" y="44"/>
                  </a:lnTo>
                  <a:lnTo>
                    <a:pt x="1668" y="44"/>
                  </a:lnTo>
                  <a:lnTo>
                    <a:pt x="1668" y="44"/>
                  </a:lnTo>
                  <a:lnTo>
                    <a:pt x="1664" y="44"/>
                  </a:lnTo>
                  <a:lnTo>
                    <a:pt x="1664" y="44"/>
                  </a:lnTo>
                  <a:lnTo>
                    <a:pt x="1658" y="46"/>
                  </a:lnTo>
                  <a:lnTo>
                    <a:pt x="1652" y="46"/>
                  </a:lnTo>
                  <a:lnTo>
                    <a:pt x="1652" y="46"/>
                  </a:lnTo>
                  <a:lnTo>
                    <a:pt x="1652" y="46"/>
                  </a:lnTo>
                  <a:lnTo>
                    <a:pt x="1652" y="46"/>
                  </a:lnTo>
                  <a:lnTo>
                    <a:pt x="1650" y="46"/>
                  </a:lnTo>
                  <a:lnTo>
                    <a:pt x="1650" y="46"/>
                  </a:lnTo>
                  <a:lnTo>
                    <a:pt x="1642" y="44"/>
                  </a:lnTo>
                  <a:lnTo>
                    <a:pt x="1642" y="44"/>
                  </a:lnTo>
                  <a:lnTo>
                    <a:pt x="1638" y="44"/>
                  </a:lnTo>
                  <a:lnTo>
                    <a:pt x="1638" y="44"/>
                  </a:lnTo>
                  <a:lnTo>
                    <a:pt x="1634" y="46"/>
                  </a:lnTo>
                  <a:lnTo>
                    <a:pt x="1634" y="46"/>
                  </a:lnTo>
                  <a:lnTo>
                    <a:pt x="1626" y="46"/>
                  </a:lnTo>
                  <a:lnTo>
                    <a:pt x="1626" y="46"/>
                  </a:lnTo>
                  <a:lnTo>
                    <a:pt x="1622" y="46"/>
                  </a:lnTo>
                  <a:lnTo>
                    <a:pt x="1622" y="46"/>
                  </a:lnTo>
                  <a:lnTo>
                    <a:pt x="1620" y="44"/>
                  </a:lnTo>
                  <a:lnTo>
                    <a:pt x="1620" y="44"/>
                  </a:lnTo>
                  <a:lnTo>
                    <a:pt x="1612" y="44"/>
                  </a:lnTo>
                  <a:lnTo>
                    <a:pt x="1612" y="44"/>
                  </a:lnTo>
                  <a:lnTo>
                    <a:pt x="1608" y="44"/>
                  </a:lnTo>
                  <a:lnTo>
                    <a:pt x="1608" y="44"/>
                  </a:lnTo>
                  <a:lnTo>
                    <a:pt x="1600" y="46"/>
                  </a:lnTo>
                  <a:lnTo>
                    <a:pt x="1600" y="46"/>
                  </a:lnTo>
                  <a:lnTo>
                    <a:pt x="1596" y="46"/>
                  </a:lnTo>
                  <a:lnTo>
                    <a:pt x="1596" y="46"/>
                  </a:lnTo>
                  <a:lnTo>
                    <a:pt x="1592" y="46"/>
                  </a:lnTo>
                  <a:lnTo>
                    <a:pt x="1592" y="46"/>
                  </a:lnTo>
                  <a:lnTo>
                    <a:pt x="1588" y="46"/>
                  </a:lnTo>
                  <a:lnTo>
                    <a:pt x="1588" y="46"/>
                  </a:lnTo>
                  <a:lnTo>
                    <a:pt x="1586" y="46"/>
                  </a:lnTo>
                  <a:lnTo>
                    <a:pt x="1586" y="46"/>
                  </a:lnTo>
                  <a:lnTo>
                    <a:pt x="1584" y="46"/>
                  </a:lnTo>
                  <a:lnTo>
                    <a:pt x="1584" y="46"/>
                  </a:lnTo>
                  <a:lnTo>
                    <a:pt x="1580" y="46"/>
                  </a:lnTo>
                  <a:lnTo>
                    <a:pt x="1580" y="46"/>
                  </a:lnTo>
                  <a:lnTo>
                    <a:pt x="1580" y="46"/>
                  </a:lnTo>
                  <a:lnTo>
                    <a:pt x="1580" y="46"/>
                  </a:lnTo>
                  <a:lnTo>
                    <a:pt x="1576" y="46"/>
                  </a:lnTo>
                  <a:lnTo>
                    <a:pt x="1570" y="48"/>
                  </a:lnTo>
                  <a:lnTo>
                    <a:pt x="1570" y="48"/>
                  </a:lnTo>
                  <a:lnTo>
                    <a:pt x="1568" y="46"/>
                  </a:lnTo>
                  <a:lnTo>
                    <a:pt x="1568" y="46"/>
                  </a:lnTo>
                  <a:lnTo>
                    <a:pt x="1566" y="48"/>
                  </a:lnTo>
                  <a:lnTo>
                    <a:pt x="1566" y="48"/>
                  </a:lnTo>
                  <a:lnTo>
                    <a:pt x="1560" y="48"/>
                  </a:lnTo>
                  <a:lnTo>
                    <a:pt x="1560" y="48"/>
                  </a:lnTo>
                  <a:lnTo>
                    <a:pt x="1560" y="48"/>
                  </a:lnTo>
                  <a:lnTo>
                    <a:pt x="1560" y="48"/>
                  </a:lnTo>
                  <a:lnTo>
                    <a:pt x="1558" y="46"/>
                  </a:lnTo>
                  <a:lnTo>
                    <a:pt x="1558" y="46"/>
                  </a:lnTo>
                  <a:lnTo>
                    <a:pt x="1554" y="44"/>
                  </a:lnTo>
                  <a:lnTo>
                    <a:pt x="1554" y="44"/>
                  </a:lnTo>
                  <a:lnTo>
                    <a:pt x="1550" y="46"/>
                  </a:lnTo>
                  <a:lnTo>
                    <a:pt x="1550" y="46"/>
                  </a:lnTo>
                  <a:lnTo>
                    <a:pt x="1546" y="46"/>
                  </a:lnTo>
                  <a:lnTo>
                    <a:pt x="1546" y="46"/>
                  </a:lnTo>
                  <a:lnTo>
                    <a:pt x="1544" y="46"/>
                  </a:lnTo>
                  <a:lnTo>
                    <a:pt x="1544" y="46"/>
                  </a:lnTo>
                  <a:lnTo>
                    <a:pt x="1540" y="48"/>
                  </a:lnTo>
                  <a:lnTo>
                    <a:pt x="1540" y="48"/>
                  </a:lnTo>
                  <a:lnTo>
                    <a:pt x="1538" y="46"/>
                  </a:lnTo>
                  <a:lnTo>
                    <a:pt x="1538" y="46"/>
                  </a:lnTo>
                  <a:lnTo>
                    <a:pt x="1536" y="44"/>
                  </a:lnTo>
                  <a:lnTo>
                    <a:pt x="1536" y="44"/>
                  </a:lnTo>
                  <a:lnTo>
                    <a:pt x="1534" y="44"/>
                  </a:lnTo>
                  <a:lnTo>
                    <a:pt x="1534" y="44"/>
                  </a:lnTo>
                  <a:lnTo>
                    <a:pt x="1532" y="44"/>
                  </a:lnTo>
                  <a:lnTo>
                    <a:pt x="1532" y="44"/>
                  </a:lnTo>
                  <a:lnTo>
                    <a:pt x="1532" y="44"/>
                  </a:lnTo>
                  <a:lnTo>
                    <a:pt x="1532" y="44"/>
                  </a:lnTo>
                  <a:lnTo>
                    <a:pt x="1526" y="46"/>
                  </a:lnTo>
                  <a:lnTo>
                    <a:pt x="1526" y="46"/>
                  </a:lnTo>
                  <a:lnTo>
                    <a:pt x="1520" y="46"/>
                  </a:lnTo>
                  <a:lnTo>
                    <a:pt x="1520" y="46"/>
                  </a:lnTo>
                  <a:lnTo>
                    <a:pt x="1518" y="46"/>
                  </a:lnTo>
                  <a:lnTo>
                    <a:pt x="1518" y="46"/>
                  </a:lnTo>
                  <a:lnTo>
                    <a:pt x="1516" y="46"/>
                  </a:lnTo>
                  <a:lnTo>
                    <a:pt x="1516" y="46"/>
                  </a:lnTo>
                  <a:lnTo>
                    <a:pt x="1514" y="46"/>
                  </a:lnTo>
                  <a:lnTo>
                    <a:pt x="1514" y="46"/>
                  </a:lnTo>
                  <a:lnTo>
                    <a:pt x="1514" y="46"/>
                  </a:lnTo>
                  <a:lnTo>
                    <a:pt x="1514" y="46"/>
                  </a:lnTo>
                  <a:lnTo>
                    <a:pt x="1512" y="46"/>
                  </a:lnTo>
                  <a:lnTo>
                    <a:pt x="1512" y="46"/>
                  </a:lnTo>
                  <a:lnTo>
                    <a:pt x="1506" y="44"/>
                  </a:lnTo>
                  <a:lnTo>
                    <a:pt x="1504" y="46"/>
                  </a:lnTo>
                  <a:lnTo>
                    <a:pt x="1504" y="46"/>
                  </a:lnTo>
                  <a:lnTo>
                    <a:pt x="1500" y="46"/>
                  </a:lnTo>
                  <a:lnTo>
                    <a:pt x="1500" y="46"/>
                  </a:lnTo>
                  <a:lnTo>
                    <a:pt x="1492" y="46"/>
                  </a:lnTo>
                  <a:lnTo>
                    <a:pt x="1492" y="46"/>
                  </a:lnTo>
                  <a:lnTo>
                    <a:pt x="1492" y="46"/>
                  </a:lnTo>
                  <a:lnTo>
                    <a:pt x="1492" y="46"/>
                  </a:lnTo>
                  <a:lnTo>
                    <a:pt x="1490" y="46"/>
                  </a:lnTo>
                  <a:lnTo>
                    <a:pt x="1490" y="46"/>
                  </a:lnTo>
                  <a:lnTo>
                    <a:pt x="1488" y="46"/>
                  </a:lnTo>
                  <a:lnTo>
                    <a:pt x="1488" y="46"/>
                  </a:lnTo>
                  <a:lnTo>
                    <a:pt x="1486" y="46"/>
                  </a:lnTo>
                  <a:lnTo>
                    <a:pt x="1486" y="46"/>
                  </a:lnTo>
                  <a:lnTo>
                    <a:pt x="1484" y="46"/>
                  </a:lnTo>
                  <a:lnTo>
                    <a:pt x="1484" y="46"/>
                  </a:lnTo>
                  <a:lnTo>
                    <a:pt x="1480" y="46"/>
                  </a:lnTo>
                  <a:lnTo>
                    <a:pt x="1480" y="46"/>
                  </a:lnTo>
                  <a:lnTo>
                    <a:pt x="1480" y="44"/>
                  </a:lnTo>
                  <a:lnTo>
                    <a:pt x="1480" y="44"/>
                  </a:lnTo>
                  <a:lnTo>
                    <a:pt x="1476" y="44"/>
                  </a:lnTo>
                  <a:lnTo>
                    <a:pt x="1476" y="44"/>
                  </a:lnTo>
                  <a:lnTo>
                    <a:pt x="1470" y="46"/>
                  </a:lnTo>
                  <a:lnTo>
                    <a:pt x="1470" y="46"/>
                  </a:lnTo>
                  <a:lnTo>
                    <a:pt x="1466" y="44"/>
                  </a:lnTo>
                  <a:lnTo>
                    <a:pt x="1466" y="44"/>
                  </a:lnTo>
                  <a:lnTo>
                    <a:pt x="1464" y="44"/>
                  </a:lnTo>
                  <a:lnTo>
                    <a:pt x="1464" y="44"/>
                  </a:lnTo>
                  <a:lnTo>
                    <a:pt x="1462" y="44"/>
                  </a:lnTo>
                  <a:lnTo>
                    <a:pt x="1462" y="44"/>
                  </a:lnTo>
                  <a:lnTo>
                    <a:pt x="1458" y="44"/>
                  </a:lnTo>
                  <a:lnTo>
                    <a:pt x="1458" y="44"/>
                  </a:lnTo>
                  <a:lnTo>
                    <a:pt x="1456" y="44"/>
                  </a:lnTo>
                  <a:lnTo>
                    <a:pt x="1456" y="44"/>
                  </a:lnTo>
                  <a:lnTo>
                    <a:pt x="1452" y="44"/>
                  </a:lnTo>
                  <a:lnTo>
                    <a:pt x="1452" y="44"/>
                  </a:lnTo>
                  <a:lnTo>
                    <a:pt x="1450" y="44"/>
                  </a:lnTo>
                  <a:lnTo>
                    <a:pt x="1450" y="44"/>
                  </a:lnTo>
                  <a:lnTo>
                    <a:pt x="1442" y="44"/>
                  </a:lnTo>
                  <a:lnTo>
                    <a:pt x="1442" y="44"/>
                  </a:lnTo>
                  <a:lnTo>
                    <a:pt x="1438" y="42"/>
                  </a:lnTo>
                  <a:lnTo>
                    <a:pt x="1438" y="42"/>
                  </a:lnTo>
                  <a:lnTo>
                    <a:pt x="1434" y="42"/>
                  </a:lnTo>
                  <a:lnTo>
                    <a:pt x="1434" y="42"/>
                  </a:lnTo>
                  <a:lnTo>
                    <a:pt x="1430" y="44"/>
                  </a:lnTo>
                  <a:lnTo>
                    <a:pt x="1430" y="44"/>
                  </a:lnTo>
                  <a:lnTo>
                    <a:pt x="1430" y="44"/>
                  </a:lnTo>
                  <a:lnTo>
                    <a:pt x="1430" y="44"/>
                  </a:lnTo>
                  <a:lnTo>
                    <a:pt x="1430" y="44"/>
                  </a:lnTo>
                  <a:lnTo>
                    <a:pt x="1430" y="44"/>
                  </a:lnTo>
                  <a:lnTo>
                    <a:pt x="1424" y="42"/>
                  </a:lnTo>
                  <a:lnTo>
                    <a:pt x="1424" y="42"/>
                  </a:lnTo>
                  <a:lnTo>
                    <a:pt x="1420" y="44"/>
                  </a:lnTo>
                  <a:lnTo>
                    <a:pt x="1420" y="44"/>
                  </a:lnTo>
                  <a:lnTo>
                    <a:pt x="1414" y="42"/>
                  </a:lnTo>
                  <a:lnTo>
                    <a:pt x="1414" y="42"/>
                  </a:lnTo>
                  <a:lnTo>
                    <a:pt x="1412" y="44"/>
                  </a:lnTo>
                  <a:lnTo>
                    <a:pt x="1412" y="44"/>
                  </a:lnTo>
                  <a:lnTo>
                    <a:pt x="1406" y="42"/>
                  </a:lnTo>
                  <a:lnTo>
                    <a:pt x="1406" y="42"/>
                  </a:lnTo>
                  <a:lnTo>
                    <a:pt x="1398" y="42"/>
                  </a:lnTo>
                  <a:lnTo>
                    <a:pt x="1398" y="42"/>
                  </a:lnTo>
                  <a:lnTo>
                    <a:pt x="1396" y="44"/>
                  </a:lnTo>
                  <a:lnTo>
                    <a:pt x="1396" y="44"/>
                  </a:lnTo>
                  <a:lnTo>
                    <a:pt x="1394" y="42"/>
                  </a:lnTo>
                  <a:lnTo>
                    <a:pt x="1394" y="42"/>
                  </a:lnTo>
                  <a:lnTo>
                    <a:pt x="1394" y="42"/>
                  </a:lnTo>
                  <a:lnTo>
                    <a:pt x="1394" y="42"/>
                  </a:lnTo>
                  <a:lnTo>
                    <a:pt x="1390" y="44"/>
                  </a:lnTo>
                  <a:lnTo>
                    <a:pt x="1386" y="44"/>
                  </a:lnTo>
                  <a:lnTo>
                    <a:pt x="1386" y="44"/>
                  </a:lnTo>
                  <a:lnTo>
                    <a:pt x="1384" y="44"/>
                  </a:lnTo>
                  <a:lnTo>
                    <a:pt x="1384" y="44"/>
                  </a:lnTo>
                  <a:lnTo>
                    <a:pt x="1380" y="44"/>
                  </a:lnTo>
                  <a:lnTo>
                    <a:pt x="1380" y="44"/>
                  </a:lnTo>
                  <a:lnTo>
                    <a:pt x="1378" y="44"/>
                  </a:lnTo>
                  <a:lnTo>
                    <a:pt x="1378" y="44"/>
                  </a:lnTo>
                  <a:lnTo>
                    <a:pt x="1374" y="44"/>
                  </a:lnTo>
                  <a:lnTo>
                    <a:pt x="1374" y="44"/>
                  </a:lnTo>
                  <a:lnTo>
                    <a:pt x="1372" y="44"/>
                  </a:lnTo>
                  <a:lnTo>
                    <a:pt x="1372" y="44"/>
                  </a:lnTo>
                  <a:lnTo>
                    <a:pt x="1370" y="44"/>
                  </a:lnTo>
                  <a:lnTo>
                    <a:pt x="1370" y="44"/>
                  </a:lnTo>
                  <a:lnTo>
                    <a:pt x="1366" y="44"/>
                  </a:lnTo>
                  <a:lnTo>
                    <a:pt x="1366" y="44"/>
                  </a:lnTo>
                  <a:lnTo>
                    <a:pt x="1364" y="44"/>
                  </a:lnTo>
                  <a:lnTo>
                    <a:pt x="1364" y="44"/>
                  </a:lnTo>
                  <a:lnTo>
                    <a:pt x="1362" y="44"/>
                  </a:lnTo>
                  <a:lnTo>
                    <a:pt x="1362" y="44"/>
                  </a:lnTo>
                  <a:lnTo>
                    <a:pt x="1354" y="44"/>
                  </a:lnTo>
                  <a:lnTo>
                    <a:pt x="1354" y="44"/>
                  </a:lnTo>
                  <a:lnTo>
                    <a:pt x="1350" y="44"/>
                  </a:lnTo>
                  <a:lnTo>
                    <a:pt x="1350" y="44"/>
                  </a:lnTo>
                  <a:lnTo>
                    <a:pt x="1348" y="44"/>
                  </a:lnTo>
                  <a:lnTo>
                    <a:pt x="1348" y="44"/>
                  </a:lnTo>
                  <a:lnTo>
                    <a:pt x="1344" y="44"/>
                  </a:lnTo>
                  <a:lnTo>
                    <a:pt x="1344" y="44"/>
                  </a:lnTo>
                  <a:lnTo>
                    <a:pt x="1340" y="46"/>
                  </a:lnTo>
                  <a:lnTo>
                    <a:pt x="1340" y="46"/>
                  </a:lnTo>
                  <a:lnTo>
                    <a:pt x="1336" y="46"/>
                  </a:lnTo>
                  <a:lnTo>
                    <a:pt x="1336" y="46"/>
                  </a:lnTo>
                  <a:lnTo>
                    <a:pt x="1328" y="46"/>
                  </a:lnTo>
                  <a:lnTo>
                    <a:pt x="1328" y="46"/>
                  </a:lnTo>
                  <a:lnTo>
                    <a:pt x="1326" y="44"/>
                  </a:lnTo>
                  <a:lnTo>
                    <a:pt x="1326" y="44"/>
                  </a:lnTo>
                  <a:lnTo>
                    <a:pt x="1318" y="44"/>
                  </a:lnTo>
                  <a:lnTo>
                    <a:pt x="1318" y="44"/>
                  </a:lnTo>
                  <a:lnTo>
                    <a:pt x="1316" y="44"/>
                  </a:lnTo>
                  <a:lnTo>
                    <a:pt x="1316" y="44"/>
                  </a:lnTo>
                  <a:lnTo>
                    <a:pt x="1312" y="44"/>
                  </a:lnTo>
                  <a:lnTo>
                    <a:pt x="1312" y="44"/>
                  </a:lnTo>
                  <a:lnTo>
                    <a:pt x="1306" y="46"/>
                  </a:lnTo>
                  <a:lnTo>
                    <a:pt x="1306" y="46"/>
                  </a:lnTo>
                  <a:lnTo>
                    <a:pt x="1302" y="46"/>
                  </a:lnTo>
                  <a:lnTo>
                    <a:pt x="1296" y="46"/>
                  </a:lnTo>
                  <a:lnTo>
                    <a:pt x="1296" y="46"/>
                  </a:lnTo>
                  <a:lnTo>
                    <a:pt x="1290" y="46"/>
                  </a:lnTo>
                  <a:lnTo>
                    <a:pt x="1290" y="46"/>
                  </a:lnTo>
                  <a:lnTo>
                    <a:pt x="1288" y="46"/>
                  </a:lnTo>
                  <a:lnTo>
                    <a:pt x="1288" y="46"/>
                  </a:lnTo>
                  <a:lnTo>
                    <a:pt x="1284" y="44"/>
                  </a:lnTo>
                  <a:lnTo>
                    <a:pt x="1284" y="44"/>
                  </a:lnTo>
                  <a:lnTo>
                    <a:pt x="1282" y="46"/>
                  </a:lnTo>
                  <a:lnTo>
                    <a:pt x="1282" y="46"/>
                  </a:lnTo>
                  <a:lnTo>
                    <a:pt x="1276" y="46"/>
                  </a:lnTo>
                  <a:lnTo>
                    <a:pt x="1276" y="46"/>
                  </a:lnTo>
                  <a:lnTo>
                    <a:pt x="1274" y="46"/>
                  </a:lnTo>
                  <a:lnTo>
                    <a:pt x="1274" y="46"/>
                  </a:lnTo>
                  <a:lnTo>
                    <a:pt x="1272" y="46"/>
                  </a:lnTo>
                  <a:lnTo>
                    <a:pt x="1272" y="46"/>
                  </a:lnTo>
                  <a:lnTo>
                    <a:pt x="1266" y="44"/>
                  </a:lnTo>
                  <a:lnTo>
                    <a:pt x="1266" y="44"/>
                  </a:lnTo>
                  <a:lnTo>
                    <a:pt x="1262" y="44"/>
                  </a:lnTo>
                  <a:lnTo>
                    <a:pt x="1262" y="44"/>
                  </a:lnTo>
                  <a:lnTo>
                    <a:pt x="1260" y="44"/>
                  </a:lnTo>
                  <a:lnTo>
                    <a:pt x="1260" y="44"/>
                  </a:lnTo>
                  <a:lnTo>
                    <a:pt x="1258" y="46"/>
                  </a:lnTo>
                  <a:lnTo>
                    <a:pt x="1258" y="46"/>
                  </a:lnTo>
                  <a:lnTo>
                    <a:pt x="1254" y="46"/>
                  </a:lnTo>
                  <a:lnTo>
                    <a:pt x="1254" y="46"/>
                  </a:lnTo>
                  <a:lnTo>
                    <a:pt x="1250" y="48"/>
                  </a:lnTo>
                  <a:lnTo>
                    <a:pt x="1250" y="48"/>
                  </a:lnTo>
                  <a:lnTo>
                    <a:pt x="1248" y="46"/>
                  </a:lnTo>
                  <a:lnTo>
                    <a:pt x="1248" y="46"/>
                  </a:lnTo>
                  <a:lnTo>
                    <a:pt x="1248" y="48"/>
                  </a:lnTo>
                  <a:lnTo>
                    <a:pt x="1248" y="48"/>
                  </a:lnTo>
                  <a:lnTo>
                    <a:pt x="1246" y="46"/>
                  </a:lnTo>
                  <a:lnTo>
                    <a:pt x="1246" y="46"/>
                  </a:lnTo>
                  <a:lnTo>
                    <a:pt x="1244" y="46"/>
                  </a:lnTo>
                  <a:lnTo>
                    <a:pt x="1244" y="46"/>
                  </a:lnTo>
                  <a:lnTo>
                    <a:pt x="1240" y="48"/>
                  </a:lnTo>
                  <a:lnTo>
                    <a:pt x="1240" y="48"/>
                  </a:lnTo>
                  <a:lnTo>
                    <a:pt x="1236" y="44"/>
                  </a:lnTo>
                  <a:lnTo>
                    <a:pt x="1236" y="44"/>
                  </a:lnTo>
                  <a:lnTo>
                    <a:pt x="1230" y="46"/>
                  </a:lnTo>
                  <a:lnTo>
                    <a:pt x="1224" y="46"/>
                  </a:lnTo>
                  <a:lnTo>
                    <a:pt x="1224" y="46"/>
                  </a:lnTo>
                  <a:lnTo>
                    <a:pt x="1222" y="46"/>
                  </a:lnTo>
                  <a:lnTo>
                    <a:pt x="1218" y="46"/>
                  </a:lnTo>
                  <a:lnTo>
                    <a:pt x="1218" y="46"/>
                  </a:lnTo>
                  <a:lnTo>
                    <a:pt x="1216" y="44"/>
                  </a:lnTo>
                  <a:lnTo>
                    <a:pt x="1214" y="44"/>
                  </a:lnTo>
                  <a:lnTo>
                    <a:pt x="1214" y="44"/>
                  </a:lnTo>
                  <a:lnTo>
                    <a:pt x="1204" y="44"/>
                  </a:lnTo>
                  <a:lnTo>
                    <a:pt x="1204" y="44"/>
                  </a:lnTo>
                  <a:lnTo>
                    <a:pt x="1200" y="42"/>
                  </a:lnTo>
                  <a:lnTo>
                    <a:pt x="1200" y="42"/>
                  </a:lnTo>
                  <a:lnTo>
                    <a:pt x="1196" y="42"/>
                  </a:lnTo>
                  <a:lnTo>
                    <a:pt x="1196" y="42"/>
                  </a:lnTo>
                  <a:lnTo>
                    <a:pt x="1188" y="44"/>
                  </a:lnTo>
                  <a:lnTo>
                    <a:pt x="1188" y="44"/>
                  </a:lnTo>
                  <a:lnTo>
                    <a:pt x="1186" y="44"/>
                  </a:lnTo>
                  <a:lnTo>
                    <a:pt x="1186" y="44"/>
                  </a:lnTo>
                  <a:lnTo>
                    <a:pt x="1180" y="44"/>
                  </a:lnTo>
                  <a:lnTo>
                    <a:pt x="1180" y="44"/>
                  </a:lnTo>
                  <a:lnTo>
                    <a:pt x="1180" y="42"/>
                  </a:lnTo>
                  <a:lnTo>
                    <a:pt x="1180" y="42"/>
                  </a:lnTo>
                  <a:lnTo>
                    <a:pt x="1176" y="42"/>
                  </a:lnTo>
                  <a:lnTo>
                    <a:pt x="1176" y="42"/>
                  </a:lnTo>
                  <a:lnTo>
                    <a:pt x="1174" y="42"/>
                  </a:lnTo>
                  <a:lnTo>
                    <a:pt x="1174" y="42"/>
                  </a:lnTo>
                  <a:lnTo>
                    <a:pt x="1170" y="44"/>
                  </a:lnTo>
                  <a:lnTo>
                    <a:pt x="1170" y="44"/>
                  </a:lnTo>
                  <a:lnTo>
                    <a:pt x="1164" y="42"/>
                  </a:lnTo>
                  <a:lnTo>
                    <a:pt x="1164" y="42"/>
                  </a:lnTo>
                  <a:lnTo>
                    <a:pt x="1156" y="42"/>
                  </a:lnTo>
                  <a:lnTo>
                    <a:pt x="1156" y="42"/>
                  </a:lnTo>
                  <a:lnTo>
                    <a:pt x="1152" y="42"/>
                  </a:lnTo>
                  <a:lnTo>
                    <a:pt x="1152" y="42"/>
                  </a:lnTo>
                  <a:lnTo>
                    <a:pt x="1148" y="44"/>
                  </a:lnTo>
                  <a:lnTo>
                    <a:pt x="1148" y="44"/>
                  </a:lnTo>
                  <a:lnTo>
                    <a:pt x="1146" y="44"/>
                  </a:lnTo>
                  <a:lnTo>
                    <a:pt x="1144" y="44"/>
                  </a:lnTo>
                  <a:lnTo>
                    <a:pt x="1142" y="44"/>
                  </a:lnTo>
                  <a:lnTo>
                    <a:pt x="1142" y="44"/>
                  </a:lnTo>
                  <a:lnTo>
                    <a:pt x="1140" y="42"/>
                  </a:lnTo>
                  <a:lnTo>
                    <a:pt x="1140" y="42"/>
                  </a:lnTo>
                  <a:lnTo>
                    <a:pt x="1140" y="42"/>
                  </a:lnTo>
                  <a:lnTo>
                    <a:pt x="1140" y="42"/>
                  </a:lnTo>
                  <a:lnTo>
                    <a:pt x="1138" y="42"/>
                  </a:lnTo>
                  <a:lnTo>
                    <a:pt x="1138" y="42"/>
                  </a:lnTo>
                  <a:lnTo>
                    <a:pt x="1138" y="40"/>
                  </a:lnTo>
                  <a:lnTo>
                    <a:pt x="1138" y="40"/>
                  </a:lnTo>
                  <a:lnTo>
                    <a:pt x="1138" y="40"/>
                  </a:lnTo>
                  <a:lnTo>
                    <a:pt x="1138" y="40"/>
                  </a:lnTo>
                  <a:lnTo>
                    <a:pt x="1136" y="40"/>
                  </a:lnTo>
                  <a:lnTo>
                    <a:pt x="1136" y="40"/>
                  </a:lnTo>
                  <a:lnTo>
                    <a:pt x="1134" y="40"/>
                  </a:lnTo>
                  <a:lnTo>
                    <a:pt x="1134" y="40"/>
                  </a:lnTo>
                  <a:lnTo>
                    <a:pt x="1132" y="40"/>
                  </a:lnTo>
                  <a:lnTo>
                    <a:pt x="1132" y="40"/>
                  </a:lnTo>
                  <a:lnTo>
                    <a:pt x="1128" y="38"/>
                  </a:lnTo>
                  <a:lnTo>
                    <a:pt x="1128" y="38"/>
                  </a:lnTo>
                  <a:lnTo>
                    <a:pt x="1124" y="38"/>
                  </a:lnTo>
                  <a:lnTo>
                    <a:pt x="1124" y="38"/>
                  </a:lnTo>
                  <a:lnTo>
                    <a:pt x="1124" y="38"/>
                  </a:lnTo>
                  <a:lnTo>
                    <a:pt x="1124" y="38"/>
                  </a:lnTo>
                  <a:lnTo>
                    <a:pt x="1122" y="38"/>
                  </a:lnTo>
                  <a:lnTo>
                    <a:pt x="1122" y="38"/>
                  </a:lnTo>
                  <a:lnTo>
                    <a:pt x="1120" y="40"/>
                  </a:lnTo>
                  <a:lnTo>
                    <a:pt x="1120" y="40"/>
                  </a:lnTo>
                  <a:lnTo>
                    <a:pt x="1114" y="42"/>
                  </a:lnTo>
                  <a:lnTo>
                    <a:pt x="1114" y="42"/>
                  </a:lnTo>
                  <a:lnTo>
                    <a:pt x="1112" y="44"/>
                  </a:lnTo>
                  <a:lnTo>
                    <a:pt x="1112" y="44"/>
                  </a:lnTo>
                  <a:lnTo>
                    <a:pt x="1104" y="42"/>
                  </a:lnTo>
                  <a:lnTo>
                    <a:pt x="1104" y="42"/>
                  </a:lnTo>
                  <a:lnTo>
                    <a:pt x="1102" y="44"/>
                  </a:lnTo>
                  <a:lnTo>
                    <a:pt x="1102" y="44"/>
                  </a:lnTo>
                  <a:lnTo>
                    <a:pt x="1096" y="44"/>
                  </a:lnTo>
                  <a:lnTo>
                    <a:pt x="1096" y="44"/>
                  </a:lnTo>
                  <a:lnTo>
                    <a:pt x="1094" y="42"/>
                  </a:lnTo>
                  <a:lnTo>
                    <a:pt x="1094" y="42"/>
                  </a:lnTo>
                  <a:lnTo>
                    <a:pt x="1090" y="44"/>
                  </a:lnTo>
                  <a:lnTo>
                    <a:pt x="1090" y="44"/>
                  </a:lnTo>
                  <a:lnTo>
                    <a:pt x="1088" y="44"/>
                  </a:lnTo>
                  <a:lnTo>
                    <a:pt x="1088" y="44"/>
                  </a:lnTo>
                  <a:lnTo>
                    <a:pt x="1088" y="44"/>
                  </a:lnTo>
                  <a:lnTo>
                    <a:pt x="1088" y="44"/>
                  </a:lnTo>
                  <a:lnTo>
                    <a:pt x="1080" y="44"/>
                  </a:lnTo>
                  <a:lnTo>
                    <a:pt x="1080" y="44"/>
                  </a:lnTo>
                  <a:lnTo>
                    <a:pt x="1078" y="44"/>
                  </a:lnTo>
                  <a:lnTo>
                    <a:pt x="1078" y="44"/>
                  </a:lnTo>
                  <a:lnTo>
                    <a:pt x="1072" y="44"/>
                  </a:lnTo>
                  <a:lnTo>
                    <a:pt x="1072" y="44"/>
                  </a:lnTo>
                  <a:lnTo>
                    <a:pt x="1068" y="44"/>
                  </a:lnTo>
                  <a:lnTo>
                    <a:pt x="1068" y="44"/>
                  </a:lnTo>
                  <a:lnTo>
                    <a:pt x="1066" y="42"/>
                  </a:lnTo>
                  <a:lnTo>
                    <a:pt x="1066" y="42"/>
                  </a:lnTo>
                  <a:lnTo>
                    <a:pt x="1064" y="42"/>
                  </a:lnTo>
                  <a:lnTo>
                    <a:pt x="1062" y="44"/>
                  </a:lnTo>
                  <a:lnTo>
                    <a:pt x="1062" y="44"/>
                  </a:lnTo>
                  <a:lnTo>
                    <a:pt x="1056" y="44"/>
                  </a:lnTo>
                  <a:lnTo>
                    <a:pt x="1056" y="44"/>
                  </a:lnTo>
                  <a:lnTo>
                    <a:pt x="1054" y="44"/>
                  </a:lnTo>
                  <a:lnTo>
                    <a:pt x="1054" y="44"/>
                  </a:lnTo>
                  <a:lnTo>
                    <a:pt x="1052" y="46"/>
                  </a:lnTo>
                  <a:lnTo>
                    <a:pt x="1052" y="46"/>
                  </a:lnTo>
                  <a:lnTo>
                    <a:pt x="1050" y="44"/>
                  </a:lnTo>
                  <a:lnTo>
                    <a:pt x="1050" y="44"/>
                  </a:lnTo>
                  <a:lnTo>
                    <a:pt x="1050" y="46"/>
                  </a:lnTo>
                  <a:lnTo>
                    <a:pt x="1050" y="46"/>
                  </a:lnTo>
                  <a:lnTo>
                    <a:pt x="1046" y="44"/>
                  </a:lnTo>
                  <a:lnTo>
                    <a:pt x="1046" y="44"/>
                  </a:lnTo>
                  <a:lnTo>
                    <a:pt x="1044" y="44"/>
                  </a:lnTo>
                  <a:lnTo>
                    <a:pt x="1044" y="44"/>
                  </a:lnTo>
                  <a:lnTo>
                    <a:pt x="1042" y="46"/>
                  </a:lnTo>
                  <a:lnTo>
                    <a:pt x="1042" y="46"/>
                  </a:lnTo>
                  <a:lnTo>
                    <a:pt x="1038" y="46"/>
                  </a:lnTo>
                  <a:lnTo>
                    <a:pt x="1038" y="46"/>
                  </a:lnTo>
                  <a:lnTo>
                    <a:pt x="1038" y="46"/>
                  </a:lnTo>
                  <a:lnTo>
                    <a:pt x="1038" y="46"/>
                  </a:lnTo>
                  <a:lnTo>
                    <a:pt x="1032" y="46"/>
                  </a:lnTo>
                  <a:lnTo>
                    <a:pt x="1032" y="46"/>
                  </a:lnTo>
                  <a:lnTo>
                    <a:pt x="1032" y="46"/>
                  </a:lnTo>
                  <a:lnTo>
                    <a:pt x="1032" y="46"/>
                  </a:lnTo>
                  <a:lnTo>
                    <a:pt x="1030" y="46"/>
                  </a:lnTo>
                  <a:lnTo>
                    <a:pt x="1030" y="46"/>
                  </a:lnTo>
                  <a:lnTo>
                    <a:pt x="1028" y="46"/>
                  </a:lnTo>
                  <a:lnTo>
                    <a:pt x="1028" y="46"/>
                  </a:lnTo>
                  <a:lnTo>
                    <a:pt x="1022" y="44"/>
                  </a:lnTo>
                  <a:lnTo>
                    <a:pt x="1022" y="44"/>
                  </a:lnTo>
                  <a:lnTo>
                    <a:pt x="1018" y="42"/>
                  </a:lnTo>
                  <a:lnTo>
                    <a:pt x="1018" y="42"/>
                  </a:lnTo>
                  <a:lnTo>
                    <a:pt x="1014" y="42"/>
                  </a:lnTo>
                  <a:lnTo>
                    <a:pt x="1014" y="42"/>
                  </a:lnTo>
                  <a:lnTo>
                    <a:pt x="1012" y="42"/>
                  </a:lnTo>
                  <a:lnTo>
                    <a:pt x="1012" y="42"/>
                  </a:lnTo>
                  <a:lnTo>
                    <a:pt x="1010" y="42"/>
                  </a:lnTo>
                  <a:lnTo>
                    <a:pt x="1010" y="42"/>
                  </a:lnTo>
                  <a:lnTo>
                    <a:pt x="1008" y="44"/>
                  </a:lnTo>
                  <a:lnTo>
                    <a:pt x="1008" y="44"/>
                  </a:lnTo>
                  <a:lnTo>
                    <a:pt x="1008" y="44"/>
                  </a:lnTo>
                  <a:lnTo>
                    <a:pt x="1006" y="44"/>
                  </a:lnTo>
                  <a:lnTo>
                    <a:pt x="1006" y="44"/>
                  </a:lnTo>
                  <a:lnTo>
                    <a:pt x="1002" y="44"/>
                  </a:lnTo>
                  <a:lnTo>
                    <a:pt x="1000" y="44"/>
                  </a:lnTo>
                  <a:lnTo>
                    <a:pt x="1000" y="44"/>
                  </a:lnTo>
                  <a:lnTo>
                    <a:pt x="996" y="44"/>
                  </a:lnTo>
                  <a:lnTo>
                    <a:pt x="996" y="44"/>
                  </a:lnTo>
                  <a:lnTo>
                    <a:pt x="996" y="42"/>
                  </a:lnTo>
                  <a:lnTo>
                    <a:pt x="996" y="42"/>
                  </a:lnTo>
                  <a:lnTo>
                    <a:pt x="992" y="42"/>
                  </a:lnTo>
                  <a:lnTo>
                    <a:pt x="992" y="42"/>
                  </a:lnTo>
                  <a:lnTo>
                    <a:pt x="992" y="40"/>
                  </a:lnTo>
                  <a:lnTo>
                    <a:pt x="992" y="40"/>
                  </a:lnTo>
                  <a:lnTo>
                    <a:pt x="992" y="40"/>
                  </a:lnTo>
                  <a:lnTo>
                    <a:pt x="992" y="40"/>
                  </a:lnTo>
                  <a:lnTo>
                    <a:pt x="990" y="40"/>
                  </a:lnTo>
                  <a:lnTo>
                    <a:pt x="990" y="40"/>
                  </a:lnTo>
                  <a:lnTo>
                    <a:pt x="988" y="40"/>
                  </a:lnTo>
                  <a:lnTo>
                    <a:pt x="988" y="40"/>
                  </a:lnTo>
                  <a:lnTo>
                    <a:pt x="982" y="42"/>
                  </a:lnTo>
                  <a:lnTo>
                    <a:pt x="982" y="42"/>
                  </a:lnTo>
                  <a:lnTo>
                    <a:pt x="980" y="40"/>
                  </a:lnTo>
                  <a:lnTo>
                    <a:pt x="980" y="40"/>
                  </a:lnTo>
                  <a:lnTo>
                    <a:pt x="974" y="42"/>
                  </a:lnTo>
                  <a:lnTo>
                    <a:pt x="968" y="42"/>
                  </a:lnTo>
                  <a:lnTo>
                    <a:pt x="968" y="42"/>
                  </a:lnTo>
                  <a:lnTo>
                    <a:pt x="966" y="42"/>
                  </a:lnTo>
                  <a:lnTo>
                    <a:pt x="966" y="42"/>
                  </a:lnTo>
                  <a:lnTo>
                    <a:pt x="966" y="40"/>
                  </a:lnTo>
                  <a:lnTo>
                    <a:pt x="966" y="40"/>
                  </a:lnTo>
                  <a:lnTo>
                    <a:pt x="964" y="40"/>
                  </a:lnTo>
                  <a:lnTo>
                    <a:pt x="964" y="40"/>
                  </a:lnTo>
                  <a:lnTo>
                    <a:pt x="960" y="42"/>
                  </a:lnTo>
                  <a:lnTo>
                    <a:pt x="960" y="42"/>
                  </a:lnTo>
                  <a:lnTo>
                    <a:pt x="956" y="44"/>
                  </a:lnTo>
                  <a:lnTo>
                    <a:pt x="956" y="44"/>
                  </a:lnTo>
                  <a:lnTo>
                    <a:pt x="956" y="44"/>
                  </a:lnTo>
                  <a:lnTo>
                    <a:pt x="956" y="44"/>
                  </a:lnTo>
                  <a:lnTo>
                    <a:pt x="952" y="44"/>
                  </a:lnTo>
                  <a:lnTo>
                    <a:pt x="952" y="44"/>
                  </a:lnTo>
                  <a:lnTo>
                    <a:pt x="950" y="46"/>
                  </a:lnTo>
                  <a:lnTo>
                    <a:pt x="950" y="46"/>
                  </a:lnTo>
                  <a:lnTo>
                    <a:pt x="950" y="46"/>
                  </a:lnTo>
                  <a:lnTo>
                    <a:pt x="950" y="46"/>
                  </a:lnTo>
                  <a:lnTo>
                    <a:pt x="948" y="46"/>
                  </a:lnTo>
                  <a:lnTo>
                    <a:pt x="948" y="46"/>
                  </a:lnTo>
                  <a:lnTo>
                    <a:pt x="942" y="46"/>
                  </a:lnTo>
                  <a:lnTo>
                    <a:pt x="942" y="46"/>
                  </a:lnTo>
                  <a:lnTo>
                    <a:pt x="936" y="44"/>
                  </a:lnTo>
                  <a:lnTo>
                    <a:pt x="936" y="44"/>
                  </a:lnTo>
                  <a:lnTo>
                    <a:pt x="934" y="42"/>
                  </a:lnTo>
                  <a:lnTo>
                    <a:pt x="934" y="42"/>
                  </a:lnTo>
                  <a:lnTo>
                    <a:pt x="930" y="42"/>
                  </a:lnTo>
                  <a:lnTo>
                    <a:pt x="930" y="42"/>
                  </a:lnTo>
                  <a:lnTo>
                    <a:pt x="930" y="40"/>
                  </a:lnTo>
                  <a:lnTo>
                    <a:pt x="930" y="40"/>
                  </a:lnTo>
                  <a:lnTo>
                    <a:pt x="922" y="42"/>
                  </a:lnTo>
                  <a:lnTo>
                    <a:pt x="912" y="42"/>
                  </a:lnTo>
                  <a:lnTo>
                    <a:pt x="912" y="42"/>
                  </a:lnTo>
                  <a:lnTo>
                    <a:pt x="910" y="44"/>
                  </a:lnTo>
                  <a:lnTo>
                    <a:pt x="910" y="44"/>
                  </a:lnTo>
                  <a:lnTo>
                    <a:pt x="908" y="44"/>
                  </a:lnTo>
                  <a:lnTo>
                    <a:pt x="908" y="44"/>
                  </a:lnTo>
                  <a:lnTo>
                    <a:pt x="908" y="44"/>
                  </a:lnTo>
                  <a:lnTo>
                    <a:pt x="908" y="44"/>
                  </a:lnTo>
                  <a:lnTo>
                    <a:pt x="902" y="46"/>
                  </a:lnTo>
                  <a:lnTo>
                    <a:pt x="902" y="46"/>
                  </a:lnTo>
                  <a:lnTo>
                    <a:pt x="900" y="44"/>
                  </a:lnTo>
                  <a:lnTo>
                    <a:pt x="900" y="44"/>
                  </a:lnTo>
                  <a:lnTo>
                    <a:pt x="896" y="44"/>
                  </a:lnTo>
                  <a:lnTo>
                    <a:pt x="892" y="44"/>
                  </a:lnTo>
                  <a:lnTo>
                    <a:pt x="892" y="44"/>
                  </a:lnTo>
                  <a:lnTo>
                    <a:pt x="890" y="44"/>
                  </a:lnTo>
                  <a:lnTo>
                    <a:pt x="890" y="44"/>
                  </a:lnTo>
                  <a:lnTo>
                    <a:pt x="888" y="46"/>
                  </a:lnTo>
                  <a:lnTo>
                    <a:pt x="888" y="46"/>
                  </a:lnTo>
                  <a:lnTo>
                    <a:pt x="882" y="44"/>
                  </a:lnTo>
                  <a:lnTo>
                    <a:pt x="882" y="44"/>
                  </a:lnTo>
                  <a:lnTo>
                    <a:pt x="876" y="42"/>
                  </a:lnTo>
                  <a:lnTo>
                    <a:pt x="876" y="42"/>
                  </a:lnTo>
                  <a:lnTo>
                    <a:pt x="874" y="42"/>
                  </a:lnTo>
                  <a:lnTo>
                    <a:pt x="870" y="42"/>
                  </a:lnTo>
                  <a:lnTo>
                    <a:pt x="870" y="42"/>
                  </a:lnTo>
                  <a:lnTo>
                    <a:pt x="866" y="44"/>
                  </a:lnTo>
                  <a:lnTo>
                    <a:pt x="866" y="44"/>
                  </a:lnTo>
                  <a:lnTo>
                    <a:pt x="862" y="46"/>
                  </a:lnTo>
                  <a:lnTo>
                    <a:pt x="862" y="46"/>
                  </a:lnTo>
                  <a:lnTo>
                    <a:pt x="858" y="46"/>
                  </a:lnTo>
                  <a:lnTo>
                    <a:pt x="858" y="46"/>
                  </a:lnTo>
                  <a:lnTo>
                    <a:pt x="856" y="44"/>
                  </a:lnTo>
                  <a:lnTo>
                    <a:pt x="856" y="44"/>
                  </a:lnTo>
                  <a:lnTo>
                    <a:pt x="852" y="44"/>
                  </a:lnTo>
                  <a:lnTo>
                    <a:pt x="852" y="44"/>
                  </a:lnTo>
                  <a:lnTo>
                    <a:pt x="850" y="44"/>
                  </a:lnTo>
                  <a:lnTo>
                    <a:pt x="850" y="44"/>
                  </a:lnTo>
                  <a:lnTo>
                    <a:pt x="848" y="40"/>
                  </a:lnTo>
                  <a:lnTo>
                    <a:pt x="846" y="40"/>
                  </a:lnTo>
                  <a:lnTo>
                    <a:pt x="846" y="40"/>
                  </a:lnTo>
                  <a:lnTo>
                    <a:pt x="844" y="42"/>
                  </a:lnTo>
                  <a:lnTo>
                    <a:pt x="844" y="42"/>
                  </a:lnTo>
                  <a:lnTo>
                    <a:pt x="840" y="42"/>
                  </a:lnTo>
                  <a:lnTo>
                    <a:pt x="836" y="40"/>
                  </a:lnTo>
                  <a:lnTo>
                    <a:pt x="836" y="40"/>
                  </a:lnTo>
                  <a:lnTo>
                    <a:pt x="834" y="38"/>
                  </a:lnTo>
                  <a:lnTo>
                    <a:pt x="834" y="38"/>
                  </a:lnTo>
                  <a:lnTo>
                    <a:pt x="830" y="40"/>
                  </a:lnTo>
                  <a:lnTo>
                    <a:pt x="828" y="38"/>
                  </a:lnTo>
                  <a:lnTo>
                    <a:pt x="828" y="38"/>
                  </a:lnTo>
                  <a:lnTo>
                    <a:pt x="820" y="40"/>
                  </a:lnTo>
                  <a:lnTo>
                    <a:pt x="820" y="40"/>
                  </a:lnTo>
                  <a:lnTo>
                    <a:pt x="820" y="40"/>
                  </a:lnTo>
                  <a:lnTo>
                    <a:pt x="820" y="40"/>
                  </a:lnTo>
                  <a:lnTo>
                    <a:pt x="816" y="42"/>
                  </a:lnTo>
                  <a:lnTo>
                    <a:pt x="816" y="42"/>
                  </a:lnTo>
                  <a:lnTo>
                    <a:pt x="812" y="40"/>
                  </a:lnTo>
                  <a:lnTo>
                    <a:pt x="812" y="40"/>
                  </a:lnTo>
                  <a:lnTo>
                    <a:pt x="808" y="40"/>
                  </a:lnTo>
                  <a:lnTo>
                    <a:pt x="808" y="40"/>
                  </a:lnTo>
                  <a:lnTo>
                    <a:pt x="806" y="40"/>
                  </a:lnTo>
                  <a:lnTo>
                    <a:pt x="806" y="40"/>
                  </a:lnTo>
                  <a:lnTo>
                    <a:pt x="804" y="40"/>
                  </a:lnTo>
                  <a:lnTo>
                    <a:pt x="804" y="40"/>
                  </a:lnTo>
                  <a:lnTo>
                    <a:pt x="802" y="38"/>
                  </a:lnTo>
                  <a:lnTo>
                    <a:pt x="802" y="38"/>
                  </a:lnTo>
                  <a:lnTo>
                    <a:pt x="800" y="40"/>
                  </a:lnTo>
                  <a:lnTo>
                    <a:pt x="800" y="40"/>
                  </a:lnTo>
                  <a:lnTo>
                    <a:pt x="800" y="40"/>
                  </a:lnTo>
                  <a:lnTo>
                    <a:pt x="794" y="42"/>
                  </a:lnTo>
                  <a:lnTo>
                    <a:pt x="794" y="42"/>
                  </a:lnTo>
                  <a:lnTo>
                    <a:pt x="792" y="40"/>
                  </a:lnTo>
                  <a:lnTo>
                    <a:pt x="792" y="40"/>
                  </a:lnTo>
                  <a:lnTo>
                    <a:pt x="790" y="40"/>
                  </a:lnTo>
                  <a:lnTo>
                    <a:pt x="790" y="40"/>
                  </a:lnTo>
                  <a:lnTo>
                    <a:pt x="790" y="40"/>
                  </a:lnTo>
                  <a:lnTo>
                    <a:pt x="788" y="42"/>
                  </a:lnTo>
                  <a:lnTo>
                    <a:pt x="788" y="42"/>
                  </a:lnTo>
                  <a:lnTo>
                    <a:pt x="786" y="42"/>
                  </a:lnTo>
                  <a:lnTo>
                    <a:pt x="786" y="42"/>
                  </a:lnTo>
                  <a:lnTo>
                    <a:pt x="782" y="40"/>
                  </a:lnTo>
                  <a:lnTo>
                    <a:pt x="782" y="40"/>
                  </a:lnTo>
                  <a:lnTo>
                    <a:pt x="778" y="40"/>
                  </a:lnTo>
                  <a:lnTo>
                    <a:pt x="778" y="40"/>
                  </a:lnTo>
                  <a:lnTo>
                    <a:pt x="776" y="42"/>
                  </a:lnTo>
                  <a:lnTo>
                    <a:pt x="772" y="42"/>
                  </a:lnTo>
                  <a:lnTo>
                    <a:pt x="772" y="42"/>
                  </a:lnTo>
                  <a:lnTo>
                    <a:pt x="770" y="42"/>
                  </a:lnTo>
                  <a:lnTo>
                    <a:pt x="770" y="42"/>
                  </a:lnTo>
                  <a:lnTo>
                    <a:pt x="766" y="40"/>
                  </a:lnTo>
                  <a:lnTo>
                    <a:pt x="766" y="40"/>
                  </a:lnTo>
                  <a:lnTo>
                    <a:pt x="764" y="40"/>
                  </a:lnTo>
                  <a:lnTo>
                    <a:pt x="764" y="40"/>
                  </a:lnTo>
                  <a:lnTo>
                    <a:pt x="762" y="42"/>
                  </a:lnTo>
                  <a:lnTo>
                    <a:pt x="762" y="42"/>
                  </a:lnTo>
                  <a:lnTo>
                    <a:pt x="758" y="42"/>
                  </a:lnTo>
                  <a:lnTo>
                    <a:pt x="758" y="42"/>
                  </a:lnTo>
                  <a:lnTo>
                    <a:pt x="756" y="42"/>
                  </a:lnTo>
                  <a:lnTo>
                    <a:pt x="756" y="42"/>
                  </a:lnTo>
                  <a:lnTo>
                    <a:pt x="752" y="42"/>
                  </a:lnTo>
                  <a:lnTo>
                    <a:pt x="752" y="42"/>
                  </a:lnTo>
                  <a:lnTo>
                    <a:pt x="744" y="44"/>
                  </a:lnTo>
                  <a:lnTo>
                    <a:pt x="744" y="44"/>
                  </a:lnTo>
                  <a:lnTo>
                    <a:pt x="738" y="42"/>
                  </a:lnTo>
                  <a:lnTo>
                    <a:pt x="738" y="42"/>
                  </a:lnTo>
                  <a:lnTo>
                    <a:pt x="734" y="40"/>
                  </a:lnTo>
                  <a:lnTo>
                    <a:pt x="734" y="40"/>
                  </a:lnTo>
                  <a:lnTo>
                    <a:pt x="732" y="42"/>
                  </a:lnTo>
                  <a:lnTo>
                    <a:pt x="732" y="42"/>
                  </a:lnTo>
                  <a:lnTo>
                    <a:pt x="728" y="42"/>
                  </a:lnTo>
                  <a:lnTo>
                    <a:pt x="726" y="42"/>
                  </a:lnTo>
                  <a:lnTo>
                    <a:pt x="726" y="42"/>
                  </a:lnTo>
                  <a:lnTo>
                    <a:pt x="724" y="42"/>
                  </a:lnTo>
                  <a:lnTo>
                    <a:pt x="724" y="42"/>
                  </a:lnTo>
                  <a:lnTo>
                    <a:pt x="720" y="42"/>
                  </a:lnTo>
                  <a:lnTo>
                    <a:pt x="720" y="42"/>
                  </a:lnTo>
                  <a:lnTo>
                    <a:pt x="718" y="42"/>
                  </a:lnTo>
                  <a:lnTo>
                    <a:pt x="718" y="42"/>
                  </a:lnTo>
                  <a:lnTo>
                    <a:pt x="712" y="42"/>
                  </a:lnTo>
                  <a:lnTo>
                    <a:pt x="712" y="42"/>
                  </a:lnTo>
                  <a:lnTo>
                    <a:pt x="710" y="42"/>
                  </a:lnTo>
                  <a:lnTo>
                    <a:pt x="710" y="42"/>
                  </a:lnTo>
                  <a:lnTo>
                    <a:pt x="706" y="42"/>
                  </a:lnTo>
                  <a:lnTo>
                    <a:pt x="706" y="42"/>
                  </a:lnTo>
                  <a:lnTo>
                    <a:pt x="704" y="44"/>
                  </a:lnTo>
                  <a:lnTo>
                    <a:pt x="704" y="44"/>
                  </a:lnTo>
                  <a:lnTo>
                    <a:pt x="702" y="42"/>
                  </a:lnTo>
                  <a:lnTo>
                    <a:pt x="702" y="42"/>
                  </a:lnTo>
                  <a:lnTo>
                    <a:pt x="696" y="44"/>
                  </a:lnTo>
                  <a:lnTo>
                    <a:pt x="696" y="44"/>
                  </a:lnTo>
                  <a:lnTo>
                    <a:pt x="692" y="44"/>
                  </a:lnTo>
                  <a:lnTo>
                    <a:pt x="692" y="44"/>
                  </a:lnTo>
                  <a:lnTo>
                    <a:pt x="690" y="44"/>
                  </a:lnTo>
                  <a:lnTo>
                    <a:pt x="690" y="44"/>
                  </a:lnTo>
                  <a:lnTo>
                    <a:pt x="688" y="44"/>
                  </a:lnTo>
                  <a:lnTo>
                    <a:pt x="688" y="44"/>
                  </a:lnTo>
                  <a:lnTo>
                    <a:pt x="686" y="44"/>
                  </a:lnTo>
                  <a:lnTo>
                    <a:pt x="686" y="44"/>
                  </a:lnTo>
                  <a:lnTo>
                    <a:pt x="680" y="44"/>
                  </a:lnTo>
                  <a:lnTo>
                    <a:pt x="680" y="44"/>
                  </a:lnTo>
                  <a:lnTo>
                    <a:pt x="676" y="44"/>
                  </a:lnTo>
                  <a:lnTo>
                    <a:pt x="676" y="44"/>
                  </a:lnTo>
                  <a:lnTo>
                    <a:pt x="668" y="44"/>
                  </a:lnTo>
                  <a:lnTo>
                    <a:pt x="660" y="42"/>
                  </a:lnTo>
                  <a:lnTo>
                    <a:pt x="660" y="42"/>
                  </a:lnTo>
                  <a:lnTo>
                    <a:pt x="658" y="42"/>
                  </a:lnTo>
                  <a:lnTo>
                    <a:pt x="658" y="42"/>
                  </a:lnTo>
                  <a:lnTo>
                    <a:pt x="654" y="42"/>
                  </a:lnTo>
                  <a:lnTo>
                    <a:pt x="652" y="42"/>
                  </a:lnTo>
                  <a:lnTo>
                    <a:pt x="652" y="42"/>
                  </a:lnTo>
                  <a:lnTo>
                    <a:pt x="648" y="42"/>
                  </a:lnTo>
                  <a:lnTo>
                    <a:pt x="648" y="42"/>
                  </a:lnTo>
                  <a:lnTo>
                    <a:pt x="646" y="42"/>
                  </a:lnTo>
                  <a:lnTo>
                    <a:pt x="646" y="42"/>
                  </a:lnTo>
                  <a:lnTo>
                    <a:pt x="636" y="42"/>
                  </a:lnTo>
                  <a:lnTo>
                    <a:pt x="636" y="42"/>
                  </a:lnTo>
                  <a:lnTo>
                    <a:pt x="636" y="42"/>
                  </a:lnTo>
                  <a:lnTo>
                    <a:pt x="636" y="42"/>
                  </a:lnTo>
                  <a:lnTo>
                    <a:pt x="636" y="42"/>
                  </a:lnTo>
                  <a:lnTo>
                    <a:pt x="636" y="42"/>
                  </a:lnTo>
                  <a:lnTo>
                    <a:pt x="636" y="42"/>
                  </a:lnTo>
                  <a:lnTo>
                    <a:pt x="636" y="42"/>
                  </a:lnTo>
                  <a:lnTo>
                    <a:pt x="634" y="42"/>
                  </a:lnTo>
                  <a:lnTo>
                    <a:pt x="634" y="42"/>
                  </a:lnTo>
                  <a:lnTo>
                    <a:pt x="630" y="42"/>
                  </a:lnTo>
                  <a:lnTo>
                    <a:pt x="630" y="42"/>
                  </a:lnTo>
                  <a:lnTo>
                    <a:pt x="628" y="42"/>
                  </a:lnTo>
                  <a:lnTo>
                    <a:pt x="628" y="42"/>
                  </a:lnTo>
                  <a:lnTo>
                    <a:pt x="622" y="42"/>
                  </a:lnTo>
                  <a:lnTo>
                    <a:pt x="622" y="42"/>
                  </a:lnTo>
                  <a:lnTo>
                    <a:pt x="614" y="42"/>
                  </a:lnTo>
                  <a:lnTo>
                    <a:pt x="614" y="42"/>
                  </a:lnTo>
                  <a:lnTo>
                    <a:pt x="612" y="42"/>
                  </a:lnTo>
                  <a:lnTo>
                    <a:pt x="608" y="42"/>
                  </a:lnTo>
                  <a:lnTo>
                    <a:pt x="608" y="42"/>
                  </a:lnTo>
                  <a:lnTo>
                    <a:pt x="608" y="42"/>
                  </a:lnTo>
                  <a:lnTo>
                    <a:pt x="608" y="42"/>
                  </a:lnTo>
                  <a:lnTo>
                    <a:pt x="606" y="42"/>
                  </a:lnTo>
                  <a:lnTo>
                    <a:pt x="606" y="42"/>
                  </a:lnTo>
                  <a:lnTo>
                    <a:pt x="604" y="42"/>
                  </a:lnTo>
                  <a:lnTo>
                    <a:pt x="604" y="42"/>
                  </a:lnTo>
                  <a:lnTo>
                    <a:pt x="600" y="42"/>
                  </a:lnTo>
                  <a:lnTo>
                    <a:pt x="600" y="42"/>
                  </a:lnTo>
                  <a:lnTo>
                    <a:pt x="596" y="42"/>
                  </a:lnTo>
                  <a:lnTo>
                    <a:pt x="596" y="42"/>
                  </a:lnTo>
                  <a:lnTo>
                    <a:pt x="594" y="42"/>
                  </a:lnTo>
                  <a:lnTo>
                    <a:pt x="594" y="42"/>
                  </a:lnTo>
                  <a:lnTo>
                    <a:pt x="588" y="42"/>
                  </a:lnTo>
                  <a:lnTo>
                    <a:pt x="588" y="42"/>
                  </a:lnTo>
                  <a:lnTo>
                    <a:pt x="586" y="42"/>
                  </a:lnTo>
                  <a:lnTo>
                    <a:pt x="586" y="42"/>
                  </a:lnTo>
                  <a:lnTo>
                    <a:pt x="582" y="42"/>
                  </a:lnTo>
                  <a:lnTo>
                    <a:pt x="582" y="42"/>
                  </a:lnTo>
                  <a:lnTo>
                    <a:pt x="580" y="42"/>
                  </a:lnTo>
                  <a:lnTo>
                    <a:pt x="580" y="42"/>
                  </a:lnTo>
                  <a:lnTo>
                    <a:pt x="576" y="42"/>
                  </a:lnTo>
                  <a:lnTo>
                    <a:pt x="576" y="42"/>
                  </a:lnTo>
                  <a:lnTo>
                    <a:pt x="574" y="42"/>
                  </a:lnTo>
                  <a:lnTo>
                    <a:pt x="574" y="42"/>
                  </a:lnTo>
                  <a:lnTo>
                    <a:pt x="570" y="42"/>
                  </a:lnTo>
                  <a:lnTo>
                    <a:pt x="570" y="42"/>
                  </a:lnTo>
                  <a:lnTo>
                    <a:pt x="566" y="42"/>
                  </a:lnTo>
                  <a:lnTo>
                    <a:pt x="566" y="42"/>
                  </a:lnTo>
                  <a:lnTo>
                    <a:pt x="564" y="42"/>
                  </a:lnTo>
                  <a:lnTo>
                    <a:pt x="564" y="42"/>
                  </a:lnTo>
                  <a:lnTo>
                    <a:pt x="560" y="42"/>
                  </a:lnTo>
                  <a:lnTo>
                    <a:pt x="560" y="42"/>
                  </a:lnTo>
                  <a:lnTo>
                    <a:pt x="542" y="42"/>
                  </a:lnTo>
                  <a:lnTo>
                    <a:pt x="542" y="42"/>
                  </a:lnTo>
                  <a:lnTo>
                    <a:pt x="540" y="44"/>
                  </a:lnTo>
                  <a:lnTo>
                    <a:pt x="540" y="44"/>
                  </a:lnTo>
                  <a:lnTo>
                    <a:pt x="536" y="42"/>
                  </a:lnTo>
                  <a:lnTo>
                    <a:pt x="532" y="44"/>
                  </a:lnTo>
                  <a:lnTo>
                    <a:pt x="532" y="44"/>
                  </a:lnTo>
                  <a:lnTo>
                    <a:pt x="528" y="42"/>
                  </a:lnTo>
                  <a:lnTo>
                    <a:pt x="528" y="42"/>
                  </a:lnTo>
                  <a:lnTo>
                    <a:pt x="528" y="42"/>
                  </a:lnTo>
                  <a:lnTo>
                    <a:pt x="526" y="44"/>
                  </a:lnTo>
                  <a:lnTo>
                    <a:pt x="526" y="44"/>
                  </a:lnTo>
                  <a:lnTo>
                    <a:pt x="518" y="44"/>
                  </a:lnTo>
                  <a:lnTo>
                    <a:pt x="518" y="44"/>
                  </a:lnTo>
                  <a:lnTo>
                    <a:pt x="514" y="46"/>
                  </a:lnTo>
                  <a:lnTo>
                    <a:pt x="514" y="46"/>
                  </a:lnTo>
                  <a:lnTo>
                    <a:pt x="510" y="46"/>
                  </a:lnTo>
                  <a:lnTo>
                    <a:pt x="510" y="46"/>
                  </a:lnTo>
                  <a:lnTo>
                    <a:pt x="508" y="46"/>
                  </a:lnTo>
                  <a:lnTo>
                    <a:pt x="508" y="46"/>
                  </a:lnTo>
                  <a:lnTo>
                    <a:pt x="504" y="46"/>
                  </a:lnTo>
                  <a:lnTo>
                    <a:pt x="504" y="46"/>
                  </a:lnTo>
                  <a:lnTo>
                    <a:pt x="500" y="46"/>
                  </a:lnTo>
                  <a:lnTo>
                    <a:pt x="500" y="46"/>
                  </a:lnTo>
                  <a:lnTo>
                    <a:pt x="500" y="46"/>
                  </a:lnTo>
                  <a:lnTo>
                    <a:pt x="500" y="46"/>
                  </a:lnTo>
                  <a:lnTo>
                    <a:pt x="498" y="46"/>
                  </a:lnTo>
                  <a:lnTo>
                    <a:pt x="498" y="46"/>
                  </a:lnTo>
                  <a:lnTo>
                    <a:pt x="498" y="46"/>
                  </a:lnTo>
                  <a:lnTo>
                    <a:pt x="498" y="46"/>
                  </a:lnTo>
                  <a:lnTo>
                    <a:pt x="498" y="46"/>
                  </a:lnTo>
                  <a:lnTo>
                    <a:pt x="498" y="46"/>
                  </a:lnTo>
                  <a:lnTo>
                    <a:pt x="496" y="46"/>
                  </a:lnTo>
                  <a:lnTo>
                    <a:pt x="496" y="46"/>
                  </a:lnTo>
                  <a:lnTo>
                    <a:pt x="494" y="46"/>
                  </a:lnTo>
                  <a:lnTo>
                    <a:pt x="494" y="46"/>
                  </a:lnTo>
                  <a:lnTo>
                    <a:pt x="490" y="46"/>
                  </a:lnTo>
                  <a:lnTo>
                    <a:pt x="490" y="46"/>
                  </a:lnTo>
                  <a:lnTo>
                    <a:pt x="486" y="44"/>
                  </a:lnTo>
                  <a:lnTo>
                    <a:pt x="486" y="44"/>
                  </a:lnTo>
                  <a:lnTo>
                    <a:pt x="484" y="44"/>
                  </a:lnTo>
                  <a:lnTo>
                    <a:pt x="484" y="44"/>
                  </a:lnTo>
                  <a:lnTo>
                    <a:pt x="482" y="44"/>
                  </a:lnTo>
                  <a:lnTo>
                    <a:pt x="482" y="44"/>
                  </a:lnTo>
                  <a:lnTo>
                    <a:pt x="478" y="44"/>
                  </a:lnTo>
                  <a:lnTo>
                    <a:pt x="478" y="44"/>
                  </a:lnTo>
                  <a:lnTo>
                    <a:pt x="476" y="44"/>
                  </a:lnTo>
                  <a:lnTo>
                    <a:pt x="476" y="44"/>
                  </a:lnTo>
                  <a:lnTo>
                    <a:pt x="472" y="46"/>
                  </a:lnTo>
                  <a:lnTo>
                    <a:pt x="468" y="44"/>
                  </a:lnTo>
                  <a:lnTo>
                    <a:pt x="468" y="44"/>
                  </a:lnTo>
                  <a:lnTo>
                    <a:pt x="466" y="46"/>
                  </a:lnTo>
                  <a:lnTo>
                    <a:pt x="464" y="46"/>
                  </a:lnTo>
                  <a:lnTo>
                    <a:pt x="464" y="46"/>
                  </a:lnTo>
                  <a:lnTo>
                    <a:pt x="464" y="44"/>
                  </a:lnTo>
                  <a:lnTo>
                    <a:pt x="464" y="44"/>
                  </a:lnTo>
                  <a:lnTo>
                    <a:pt x="462" y="44"/>
                  </a:lnTo>
                  <a:lnTo>
                    <a:pt x="462" y="44"/>
                  </a:lnTo>
                  <a:lnTo>
                    <a:pt x="462" y="42"/>
                  </a:lnTo>
                  <a:lnTo>
                    <a:pt x="462" y="42"/>
                  </a:lnTo>
                  <a:lnTo>
                    <a:pt x="456" y="42"/>
                  </a:lnTo>
                  <a:lnTo>
                    <a:pt x="456" y="42"/>
                  </a:lnTo>
                  <a:lnTo>
                    <a:pt x="450" y="42"/>
                  </a:lnTo>
                  <a:lnTo>
                    <a:pt x="450" y="42"/>
                  </a:lnTo>
                  <a:lnTo>
                    <a:pt x="448" y="44"/>
                  </a:lnTo>
                  <a:lnTo>
                    <a:pt x="448" y="44"/>
                  </a:lnTo>
                  <a:lnTo>
                    <a:pt x="442" y="44"/>
                  </a:lnTo>
                  <a:lnTo>
                    <a:pt x="442" y="44"/>
                  </a:lnTo>
                  <a:lnTo>
                    <a:pt x="438" y="44"/>
                  </a:lnTo>
                  <a:lnTo>
                    <a:pt x="438" y="44"/>
                  </a:lnTo>
                  <a:lnTo>
                    <a:pt x="436" y="46"/>
                  </a:lnTo>
                  <a:lnTo>
                    <a:pt x="436" y="46"/>
                  </a:lnTo>
                  <a:lnTo>
                    <a:pt x="432" y="44"/>
                  </a:lnTo>
                  <a:lnTo>
                    <a:pt x="432" y="44"/>
                  </a:lnTo>
                  <a:lnTo>
                    <a:pt x="428" y="44"/>
                  </a:lnTo>
                  <a:lnTo>
                    <a:pt x="428" y="44"/>
                  </a:lnTo>
                  <a:lnTo>
                    <a:pt x="428" y="44"/>
                  </a:lnTo>
                  <a:lnTo>
                    <a:pt x="428" y="44"/>
                  </a:lnTo>
                  <a:lnTo>
                    <a:pt x="426" y="44"/>
                  </a:lnTo>
                  <a:lnTo>
                    <a:pt x="426" y="44"/>
                  </a:lnTo>
                  <a:lnTo>
                    <a:pt x="426" y="44"/>
                  </a:lnTo>
                  <a:lnTo>
                    <a:pt x="426" y="44"/>
                  </a:lnTo>
                  <a:lnTo>
                    <a:pt x="420" y="42"/>
                  </a:lnTo>
                  <a:lnTo>
                    <a:pt x="420" y="42"/>
                  </a:lnTo>
                  <a:lnTo>
                    <a:pt x="418" y="44"/>
                  </a:lnTo>
                  <a:lnTo>
                    <a:pt x="418" y="44"/>
                  </a:lnTo>
                  <a:lnTo>
                    <a:pt x="416" y="42"/>
                  </a:lnTo>
                  <a:lnTo>
                    <a:pt x="416" y="40"/>
                  </a:lnTo>
                  <a:lnTo>
                    <a:pt x="416" y="40"/>
                  </a:lnTo>
                  <a:lnTo>
                    <a:pt x="412" y="40"/>
                  </a:lnTo>
                  <a:lnTo>
                    <a:pt x="412" y="40"/>
                  </a:lnTo>
                  <a:lnTo>
                    <a:pt x="412" y="42"/>
                  </a:lnTo>
                  <a:lnTo>
                    <a:pt x="412" y="42"/>
                  </a:lnTo>
                  <a:lnTo>
                    <a:pt x="410" y="44"/>
                  </a:lnTo>
                  <a:lnTo>
                    <a:pt x="410" y="44"/>
                  </a:lnTo>
                  <a:lnTo>
                    <a:pt x="404" y="44"/>
                  </a:lnTo>
                  <a:lnTo>
                    <a:pt x="404" y="44"/>
                  </a:lnTo>
                  <a:lnTo>
                    <a:pt x="400" y="44"/>
                  </a:lnTo>
                  <a:lnTo>
                    <a:pt x="400" y="44"/>
                  </a:lnTo>
                  <a:lnTo>
                    <a:pt x="396" y="42"/>
                  </a:lnTo>
                  <a:lnTo>
                    <a:pt x="396" y="42"/>
                  </a:lnTo>
                  <a:lnTo>
                    <a:pt x="394" y="44"/>
                  </a:lnTo>
                  <a:lnTo>
                    <a:pt x="394" y="44"/>
                  </a:lnTo>
                  <a:lnTo>
                    <a:pt x="390" y="44"/>
                  </a:lnTo>
                  <a:lnTo>
                    <a:pt x="390" y="44"/>
                  </a:lnTo>
                  <a:lnTo>
                    <a:pt x="386" y="42"/>
                  </a:lnTo>
                  <a:lnTo>
                    <a:pt x="386" y="42"/>
                  </a:lnTo>
                  <a:lnTo>
                    <a:pt x="376" y="44"/>
                  </a:lnTo>
                  <a:lnTo>
                    <a:pt x="376" y="44"/>
                  </a:lnTo>
                  <a:lnTo>
                    <a:pt x="374" y="42"/>
                  </a:lnTo>
                  <a:lnTo>
                    <a:pt x="374" y="42"/>
                  </a:lnTo>
                  <a:lnTo>
                    <a:pt x="368" y="42"/>
                  </a:lnTo>
                  <a:lnTo>
                    <a:pt x="368" y="42"/>
                  </a:lnTo>
                  <a:lnTo>
                    <a:pt x="366" y="42"/>
                  </a:lnTo>
                  <a:lnTo>
                    <a:pt x="366" y="42"/>
                  </a:lnTo>
                  <a:lnTo>
                    <a:pt x="362" y="42"/>
                  </a:lnTo>
                  <a:lnTo>
                    <a:pt x="362" y="42"/>
                  </a:lnTo>
                  <a:lnTo>
                    <a:pt x="362" y="42"/>
                  </a:lnTo>
                  <a:lnTo>
                    <a:pt x="362" y="42"/>
                  </a:lnTo>
                  <a:lnTo>
                    <a:pt x="362" y="42"/>
                  </a:lnTo>
                  <a:lnTo>
                    <a:pt x="362" y="42"/>
                  </a:lnTo>
                  <a:lnTo>
                    <a:pt x="360" y="42"/>
                  </a:lnTo>
                  <a:lnTo>
                    <a:pt x="360" y="42"/>
                  </a:lnTo>
                  <a:lnTo>
                    <a:pt x="358" y="42"/>
                  </a:lnTo>
                  <a:lnTo>
                    <a:pt x="358" y="42"/>
                  </a:lnTo>
                  <a:lnTo>
                    <a:pt x="352" y="44"/>
                  </a:lnTo>
                  <a:lnTo>
                    <a:pt x="352" y="44"/>
                  </a:lnTo>
                  <a:lnTo>
                    <a:pt x="344" y="42"/>
                  </a:lnTo>
                  <a:lnTo>
                    <a:pt x="344" y="42"/>
                  </a:lnTo>
                  <a:lnTo>
                    <a:pt x="342" y="44"/>
                  </a:lnTo>
                  <a:lnTo>
                    <a:pt x="342" y="44"/>
                  </a:lnTo>
                  <a:lnTo>
                    <a:pt x="338" y="42"/>
                  </a:lnTo>
                  <a:lnTo>
                    <a:pt x="338" y="42"/>
                  </a:lnTo>
                  <a:lnTo>
                    <a:pt x="330" y="44"/>
                  </a:lnTo>
                  <a:lnTo>
                    <a:pt x="330" y="44"/>
                  </a:lnTo>
                  <a:lnTo>
                    <a:pt x="328" y="44"/>
                  </a:lnTo>
                  <a:lnTo>
                    <a:pt x="328" y="44"/>
                  </a:lnTo>
                  <a:lnTo>
                    <a:pt x="322" y="42"/>
                  </a:lnTo>
                  <a:lnTo>
                    <a:pt x="322" y="42"/>
                  </a:lnTo>
                  <a:lnTo>
                    <a:pt x="316" y="42"/>
                  </a:lnTo>
                  <a:lnTo>
                    <a:pt x="316" y="42"/>
                  </a:lnTo>
                  <a:lnTo>
                    <a:pt x="316" y="42"/>
                  </a:lnTo>
                  <a:lnTo>
                    <a:pt x="316" y="42"/>
                  </a:lnTo>
                  <a:lnTo>
                    <a:pt x="316" y="42"/>
                  </a:lnTo>
                  <a:lnTo>
                    <a:pt x="316" y="42"/>
                  </a:lnTo>
                  <a:lnTo>
                    <a:pt x="314" y="42"/>
                  </a:lnTo>
                  <a:lnTo>
                    <a:pt x="314" y="42"/>
                  </a:lnTo>
                  <a:lnTo>
                    <a:pt x="310" y="42"/>
                  </a:lnTo>
                  <a:lnTo>
                    <a:pt x="310" y="42"/>
                  </a:lnTo>
                  <a:lnTo>
                    <a:pt x="310" y="40"/>
                  </a:lnTo>
                  <a:lnTo>
                    <a:pt x="310" y="40"/>
                  </a:lnTo>
                  <a:lnTo>
                    <a:pt x="308" y="40"/>
                  </a:lnTo>
                  <a:lnTo>
                    <a:pt x="308" y="42"/>
                  </a:lnTo>
                  <a:lnTo>
                    <a:pt x="308" y="42"/>
                  </a:lnTo>
                  <a:lnTo>
                    <a:pt x="306" y="42"/>
                  </a:lnTo>
                  <a:lnTo>
                    <a:pt x="306" y="42"/>
                  </a:lnTo>
                  <a:lnTo>
                    <a:pt x="298" y="42"/>
                  </a:lnTo>
                  <a:lnTo>
                    <a:pt x="298" y="42"/>
                  </a:lnTo>
                  <a:lnTo>
                    <a:pt x="296" y="42"/>
                  </a:lnTo>
                  <a:lnTo>
                    <a:pt x="296" y="42"/>
                  </a:lnTo>
                  <a:lnTo>
                    <a:pt x="294" y="42"/>
                  </a:lnTo>
                  <a:lnTo>
                    <a:pt x="294" y="42"/>
                  </a:lnTo>
                  <a:lnTo>
                    <a:pt x="290" y="42"/>
                  </a:lnTo>
                  <a:lnTo>
                    <a:pt x="290" y="42"/>
                  </a:lnTo>
                  <a:lnTo>
                    <a:pt x="288" y="42"/>
                  </a:lnTo>
                  <a:lnTo>
                    <a:pt x="288" y="42"/>
                  </a:lnTo>
                  <a:lnTo>
                    <a:pt x="286" y="42"/>
                  </a:lnTo>
                  <a:lnTo>
                    <a:pt x="286" y="42"/>
                  </a:lnTo>
                  <a:lnTo>
                    <a:pt x="286" y="40"/>
                  </a:lnTo>
                  <a:lnTo>
                    <a:pt x="286" y="40"/>
                  </a:lnTo>
                  <a:lnTo>
                    <a:pt x="282" y="42"/>
                  </a:lnTo>
                  <a:lnTo>
                    <a:pt x="282" y="42"/>
                  </a:lnTo>
                  <a:lnTo>
                    <a:pt x="278" y="40"/>
                  </a:lnTo>
                  <a:lnTo>
                    <a:pt x="278" y="40"/>
                  </a:lnTo>
                  <a:lnTo>
                    <a:pt x="276" y="40"/>
                  </a:lnTo>
                  <a:lnTo>
                    <a:pt x="274" y="40"/>
                  </a:lnTo>
                  <a:lnTo>
                    <a:pt x="274" y="40"/>
                  </a:lnTo>
                  <a:lnTo>
                    <a:pt x="270" y="40"/>
                  </a:lnTo>
                  <a:lnTo>
                    <a:pt x="270" y="40"/>
                  </a:lnTo>
                  <a:lnTo>
                    <a:pt x="268" y="42"/>
                  </a:lnTo>
                  <a:lnTo>
                    <a:pt x="268" y="42"/>
                  </a:lnTo>
                  <a:lnTo>
                    <a:pt x="264" y="40"/>
                  </a:lnTo>
                  <a:lnTo>
                    <a:pt x="264" y="40"/>
                  </a:lnTo>
                  <a:lnTo>
                    <a:pt x="260" y="40"/>
                  </a:lnTo>
                  <a:lnTo>
                    <a:pt x="260" y="40"/>
                  </a:lnTo>
                  <a:lnTo>
                    <a:pt x="258" y="40"/>
                  </a:lnTo>
                  <a:lnTo>
                    <a:pt x="258" y="40"/>
                  </a:lnTo>
                  <a:lnTo>
                    <a:pt x="252" y="40"/>
                  </a:lnTo>
                  <a:lnTo>
                    <a:pt x="252" y="40"/>
                  </a:lnTo>
                  <a:lnTo>
                    <a:pt x="246" y="40"/>
                  </a:lnTo>
                  <a:lnTo>
                    <a:pt x="242" y="40"/>
                  </a:lnTo>
                  <a:lnTo>
                    <a:pt x="242" y="40"/>
                  </a:lnTo>
                  <a:lnTo>
                    <a:pt x="238" y="40"/>
                  </a:lnTo>
                  <a:lnTo>
                    <a:pt x="234" y="40"/>
                  </a:lnTo>
                  <a:lnTo>
                    <a:pt x="234" y="40"/>
                  </a:lnTo>
                  <a:lnTo>
                    <a:pt x="234" y="40"/>
                  </a:lnTo>
                  <a:lnTo>
                    <a:pt x="234" y="40"/>
                  </a:lnTo>
                  <a:lnTo>
                    <a:pt x="230" y="40"/>
                  </a:lnTo>
                  <a:lnTo>
                    <a:pt x="230" y="40"/>
                  </a:lnTo>
                  <a:lnTo>
                    <a:pt x="228" y="40"/>
                  </a:lnTo>
                  <a:lnTo>
                    <a:pt x="228" y="40"/>
                  </a:lnTo>
                  <a:lnTo>
                    <a:pt x="224" y="40"/>
                  </a:lnTo>
                  <a:lnTo>
                    <a:pt x="224" y="40"/>
                  </a:lnTo>
                  <a:lnTo>
                    <a:pt x="222" y="40"/>
                  </a:lnTo>
                  <a:lnTo>
                    <a:pt x="222" y="40"/>
                  </a:lnTo>
                  <a:lnTo>
                    <a:pt x="218" y="40"/>
                  </a:lnTo>
                  <a:lnTo>
                    <a:pt x="218" y="40"/>
                  </a:lnTo>
                  <a:lnTo>
                    <a:pt x="216" y="40"/>
                  </a:lnTo>
                  <a:lnTo>
                    <a:pt x="216" y="40"/>
                  </a:lnTo>
                  <a:lnTo>
                    <a:pt x="212" y="42"/>
                  </a:lnTo>
                  <a:lnTo>
                    <a:pt x="212" y="42"/>
                  </a:lnTo>
                  <a:lnTo>
                    <a:pt x="208" y="40"/>
                  </a:lnTo>
                  <a:lnTo>
                    <a:pt x="208" y="40"/>
                  </a:lnTo>
                  <a:lnTo>
                    <a:pt x="204" y="42"/>
                  </a:lnTo>
                  <a:lnTo>
                    <a:pt x="204" y="42"/>
                  </a:lnTo>
                  <a:lnTo>
                    <a:pt x="200" y="40"/>
                  </a:lnTo>
                  <a:lnTo>
                    <a:pt x="200" y="40"/>
                  </a:lnTo>
                  <a:lnTo>
                    <a:pt x="190" y="40"/>
                  </a:lnTo>
                  <a:lnTo>
                    <a:pt x="190" y="40"/>
                  </a:lnTo>
                  <a:lnTo>
                    <a:pt x="188" y="40"/>
                  </a:lnTo>
                  <a:lnTo>
                    <a:pt x="188" y="40"/>
                  </a:lnTo>
                  <a:lnTo>
                    <a:pt x="176" y="40"/>
                  </a:lnTo>
                  <a:lnTo>
                    <a:pt x="176" y="40"/>
                  </a:lnTo>
                  <a:lnTo>
                    <a:pt x="172" y="42"/>
                  </a:lnTo>
                  <a:lnTo>
                    <a:pt x="172" y="42"/>
                  </a:lnTo>
                  <a:lnTo>
                    <a:pt x="170" y="42"/>
                  </a:lnTo>
                  <a:lnTo>
                    <a:pt x="170" y="42"/>
                  </a:lnTo>
                  <a:lnTo>
                    <a:pt x="166" y="42"/>
                  </a:lnTo>
                  <a:lnTo>
                    <a:pt x="166" y="42"/>
                  </a:lnTo>
                  <a:lnTo>
                    <a:pt x="162" y="42"/>
                  </a:lnTo>
                  <a:lnTo>
                    <a:pt x="158" y="42"/>
                  </a:lnTo>
                  <a:lnTo>
                    <a:pt x="158" y="42"/>
                  </a:lnTo>
                  <a:lnTo>
                    <a:pt x="158" y="40"/>
                  </a:lnTo>
                  <a:lnTo>
                    <a:pt x="158" y="40"/>
                  </a:lnTo>
                  <a:lnTo>
                    <a:pt x="156" y="40"/>
                  </a:lnTo>
                  <a:lnTo>
                    <a:pt x="156" y="40"/>
                  </a:lnTo>
                  <a:lnTo>
                    <a:pt x="156" y="38"/>
                  </a:lnTo>
                  <a:lnTo>
                    <a:pt x="156" y="38"/>
                  </a:lnTo>
                  <a:lnTo>
                    <a:pt x="148" y="38"/>
                  </a:lnTo>
                  <a:lnTo>
                    <a:pt x="148" y="38"/>
                  </a:lnTo>
                  <a:lnTo>
                    <a:pt x="148" y="38"/>
                  </a:lnTo>
                  <a:lnTo>
                    <a:pt x="148" y="38"/>
                  </a:lnTo>
                  <a:lnTo>
                    <a:pt x="146" y="38"/>
                  </a:lnTo>
                  <a:lnTo>
                    <a:pt x="146" y="38"/>
                  </a:lnTo>
                  <a:lnTo>
                    <a:pt x="142" y="38"/>
                  </a:lnTo>
                  <a:lnTo>
                    <a:pt x="140" y="40"/>
                  </a:lnTo>
                  <a:lnTo>
                    <a:pt x="140" y="40"/>
                  </a:lnTo>
                  <a:lnTo>
                    <a:pt x="138" y="40"/>
                  </a:lnTo>
                  <a:lnTo>
                    <a:pt x="138" y="40"/>
                  </a:lnTo>
                  <a:lnTo>
                    <a:pt x="134" y="40"/>
                  </a:lnTo>
                  <a:lnTo>
                    <a:pt x="134" y="40"/>
                  </a:lnTo>
                  <a:lnTo>
                    <a:pt x="130" y="40"/>
                  </a:lnTo>
                  <a:lnTo>
                    <a:pt x="130" y="40"/>
                  </a:lnTo>
                  <a:lnTo>
                    <a:pt x="126" y="38"/>
                  </a:lnTo>
                  <a:lnTo>
                    <a:pt x="126" y="38"/>
                  </a:lnTo>
                  <a:lnTo>
                    <a:pt x="124" y="38"/>
                  </a:lnTo>
                  <a:lnTo>
                    <a:pt x="124" y="38"/>
                  </a:lnTo>
                  <a:lnTo>
                    <a:pt x="122" y="38"/>
                  </a:lnTo>
                  <a:lnTo>
                    <a:pt x="118" y="38"/>
                  </a:lnTo>
                  <a:lnTo>
                    <a:pt x="118" y="38"/>
                  </a:lnTo>
                  <a:lnTo>
                    <a:pt x="116" y="38"/>
                  </a:lnTo>
                  <a:lnTo>
                    <a:pt x="116" y="38"/>
                  </a:lnTo>
                  <a:lnTo>
                    <a:pt x="112" y="38"/>
                  </a:lnTo>
                  <a:lnTo>
                    <a:pt x="112" y="38"/>
                  </a:lnTo>
                  <a:lnTo>
                    <a:pt x="106" y="40"/>
                  </a:lnTo>
                  <a:lnTo>
                    <a:pt x="106" y="40"/>
                  </a:lnTo>
                  <a:lnTo>
                    <a:pt x="104" y="38"/>
                  </a:lnTo>
                  <a:lnTo>
                    <a:pt x="104" y="38"/>
                  </a:lnTo>
                  <a:lnTo>
                    <a:pt x="104" y="38"/>
                  </a:lnTo>
                  <a:lnTo>
                    <a:pt x="104" y="38"/>
                  </a:lnTo>
                  <a:lnTo>
                    <a:pt x="102" y="38"/>
                  </a:lnTo>
                  <a:lnTo>
                    <a:pt x="102" y="38"/>
                  </a:lnTo>
                  <a:lnTo>
                    <a:pt x="98" y="36"/>
                  </a:lnTo>
                  <a:lnTo>
                    <a:pt x="98" y="36"/>
                  </a:lnTo>
                  <a:lnTo>
                    <a:pt x="92" y="38"/>
                  </a:lnTo>
                  <a:lnTo>
                    <a:pt x="92" y="38"/>
                  </a:lnTo>
                  <a:lnTo>
                    <a:pt x="90" y="36"/>
                  </a:lnTo>
                  <a:lnTo>
                    <a:pt x="90" y="36"/>
                  </a:lnTo>
                  <a:lnTo>
                    <a:pt x="86" y="38"/>
                  </a:lnTo>
                  <a:lnTo>
                    <a:pt x="86" y="38"/>
                  </a:lnTo>
                  <a:lnTo>
                    <a:pt x="82" y="36"/>
                  </a:lnTo>
                  <a:lnTo>
                    <a:pt x="82" y="36"/>
                  </a:lnTo>
                  <a:lnTo>
                    <a:pt x="76" y="36"/>
                  </a:lnTo>
                  <a:lnTo>
                    <a:pt x="76" y="36"/>
                  </a:lnTo>
                  <a:lnTo>
                    <a:pt x="74" y="38"/>
                  </a:lnTo>
                  <a:lnTo>
                    <a:pt x="74" y="38"/>
                  </a:lnTo>
                  <a:lnTo>
                    <a:pt x="70" y="38"/>
                  </a:lnTo>
                  <a:lnTo>
                    <a:pt x="70" y="38"/>
                  </a:lnTo>
                  <a:lnTo>
                    <a:pt x="66" y="36"/>
                  </a:lnTo>
                  <a:lnTo>
                    <a:pt x="66" y="36"/>
                  </a:lnTo>
                  <a:lnTo>
                    <a:pt x="64" y="36"/>
                  </a:lnTo>
                  <a:lnTo>
                    <a:pt x="64" y="36"/>
                  </a:lnTo>
                  <a:lnTo>
                    <a:pt x="56" y="36"/>
                  </a:lnTo>
                  <a:lnTo>
                    <a:pt x="56" y="36"/>
                  </a:lnTo>
                  <a:lnTo>
                    <a:pt x="54" y="38"/>
                  </a:lnTo>
                  <a:lnTo>
                    <a:pt x="54" y="38"/>
                  </a:lnTo>
                  <a:lnTo>
                    <a:pt x="50" y="38"/>
                  </a:lnTo>
                  <a:lnTo>
                    <a:pt x="50" y="38"/>
                  </a:lnTo>
                  <a:lnTo>
                    <a:pt x="50" y="38"/>
                  </a:lnTo>
                  <a:lnTo>
                    <a:pt x="50" y="38"/>
                  </a:lnTo>
                  <a:lnTo>
                    <a:pt x="46" y="38"/>
                  </a:lnTo>
                  <a:lnTo>
                    <a:pt x="46" y="38"/>
                  </a:lnTo>
                  <a:lnTo>
                    <a:pt x="42" y="38"/>
                  </a:lnTo>
                  <a:lnTo>
                    <a:pt x="42" y="38"/>
                  </a:lnTo>
                  <a:lnTo>
                    <a:pt x="40" y="36"/>
                  </a:lnTo>
                  <a:lnTo>
                    <a:pt x="40" y="36"/>
                  </a:lnTo>
                  <a:lnTo>
                    <a:pt x="38" y="36"/>
                  </a:lnTo>
                  <a:lnTo>
                    <a:pt x="38" y="36"/>
                  </a:lnTo>
                  <a:lnTo>
                    <a:pt x="36" y="34"/>
                  </a:lnTo>
                  <a:lnTo>
                    <a:pt x="36" y="34"/>
                  </a:lnTo>
                  <a:lnTo>
                    <a:pt x="28" y="34"/>
                  </a:lnTo>
                  <a:lnTo>
                    <a:pt x="28" y="34"/>
                  </a:lnTo>
                  <a:lnTo>
                    <a:pt x="26" y="34"/>
                  </a:lnTo>
                  <a:lnTo>
                    <a:pt x="26" y="34"/>
                  </a:lnTo>
                  <a:lnTo>
                    <a:pt x="24" y="34"/>
                  </a:lnTo>
                  <a:lnTo>
                    <a:pt x="24" y="34"/>
                  </a:lnTo>
                  <a:lnTo>
                    <a:pt x="20" y="34"/>
                  </a:lnTo>
                  <a:lnTo>
                    <a:pt x="20" y="34"/>
                  </a:lnTo>
                  <a:lnTo>
                    <a:pt x="8" y="34"/>
                  </a:lnTo>
                  <a:lnTo>
                    <a:pt x="8" y="34"/>
                  </a:lnTo>
                  <a:lnTo>
                    <a:pt x="4" y="34"/>
                  </a:lnTo>
                  <a:lnTo>
                    <a:pt x="4" y="34"/>
                  </a:lnTo>
                  <a:lnTo>
                    <a:pt x="2" y="32"/>
                  </a:lnTo>
                  <a:lnTo>
                    <a:pt x="2" y="32"/>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4"/>
                  </a:lnTo>
                  <a:lnTo>
                    <a:pt x="2" y="24"/>
                  </a:lnTo>
                  <a:lnTo>
                    <a:pt x="2" y="24"/>
                  </a:lnTo>
                  <a:lnTo>
                    <a:pt x="2" y="24"/>
                  </a:lnTo>
                  <a:lnTo>
                    <a:pt x="2" y="24"/>
                  </a:lnTo>
                  <a:lnTo>
                    <a:pt x="0" y="20"/>
                  </a:lnTo>
                  <a:lnTo>
                    <a:pt x="0" y="20"/>
                  </a:lnTo>
                  <a:lnTo>
                    <a:pt x="0" y="18"/>
                  </a:lnTo>
                  <a:lnTo>
                    <a:pt x="0" y="18"/>
                  </a:lnTo>
                  <a:lnTo>
                    <a:pt x="0" y="18"/>
                  </a:lnTo>
                  <a:lnTo>
                    <a:pt x="2" y="16"/>
                  </a:lnTo>
                  <a:lnTo>
                    <a:pt x="2" y="16"/>
                  </a:lnTo>
                  <a:lnTo>
                    <a:pt x="2" y="16"/>
                  </a:lnTo>
                  <a:lnTo>
                    <a:pt x="2" y="16"/>
                  </a:lnTo>
                  <a:lnTo>
                    <a:pt x="2" y="16"/>
                  </a:lnTo>
                  <a:lnTo>
                    <a:pt x="2" y="14"/>
                  </a:lnTo>
                  <a:lnTo>
                    <a:pt x="2" y="14"/>
                  </a:lnTo>
                  <a:lnTo>
                    <a:pt x="2" y="14"/>
                  </a:lnTo>
                  <a:lnTo>
                    <a:pt x="2" y="14"/>
                  </a:lnTo>
                  <a:lnTo>
                    <a:pt x="2" y="14"/>
                  </a:lnTo>
                  <a:lnTo>
                    <a:pt x="2" y="1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ndParaRPr>
            </a:p>
          </p:txBody>
        </p:sp>
        <p:sp>
          <p:nvSpPr>
            <p:cNvPr id="11" name="Freeform 6"/>
            <p:cNvSpPr>
              <a:spLocks noEditPoints="1"/>
            </p:cNvSpPr>
            <p:nvPr userDrawn="1"/>
          </p:nvSpPr>
          <p:spPr bwMode="gray">
            <a:xfrm>
              <a:off x="377760" y="6195126"/>
              <a:ext cx="8418958" cy="60192"/>
            </a:xfrm>
            <a:custGeom>
              <a:avLst/>
              <a:gdLst>
                <a:gd name="T0" fmla="*/ 3752 w 3916"/>
                <a:gd name="T1" fmla="*/ 12 h 28"/>
                <a:gd name="T2" fmla="*/ 3576 w 3916"/>
                <a:gd name="T3" fmla="*/ 14 h 28"/>
                <a:gd name="T4" fmla="*/ 3450 w 3916"/>
                <a:gd name="T5" fmla="*/ 14 h 28"/>
                <a:gd name="T6" fmla="*/ 3348 w 3916"/>
                <a:gd name="T7" fmla="*/ 12 h 28"/>
                <a:gd name="T8" fmla="*/ 3206 w 3916"/>
                <a:gd name="T9" fmla="*/ 12 h 28"/>
                <a:gd name="T10" fmla="*/ 3108 w 3916"/>
                <a:gd name="T11" fmla="*/ 10 h 28"/>
                <a:gd name="T12" fmla="*/ 2950 w 3916"/>
                <a:gd name="T13" fmla="*/ 12 h 28"/>
                <a:gd name="T14" fmla="*/ 2916 w 3916"/>
                <a:gd name="T15" fmla="*/ 10 h 28"/>
                <a:gd name="T16" fmla="*/ 2826 w 3916"/>
                <a:gd name="T17" fmla="*/ 10 h 28"/>
                <a:gd name="T18" fmla="*/ 2684 w 3916"/>
                <a:gd name="T19" fmla="*/ 8 h 28"/>
                <a:gd name="T20" fmla="*/ 2550 w 3916"/>
                <a:gd name="T21" fmla="*/ 6 h 28"/>
                <a:gd name="T22" fmla="*/ 2400 w 3916"/>
                <a:gd name="T23" fmla="*/ 4 h 28"/>
                <a:gd name="T24" fmla="*/ 2252 w 3916"/>
                <a:gd name="T25" fmla="*/ 6 h 28"/>
                <a:gd name="T26" fmla="*/ 2078 w 3916"/>
                <a:gd name="T27" fmla="*/ 4 h 28"/>
                <a:gd name="T28" fmla="*/ 1694 w 3916"/>
                <a:gd name="T29" fmla="*/ 4 h 28"/>
                <a:gd name="T30" fmla="*/ 1488 w 3916"/>
                <a:gd name="T31" fmla="*/ 4 h 28"/>
                <a:gd name="T32" fmla="*/ 1294 w 3916"/>
                <a:gd name="T33" fmla="*/ 6 h 28"/>
                <a:gd name="T34" fmla="*/ 1254 w 3916"/>
                <a:gd name="T35" fmla="*/ 10 h 28"/>
                <a:gd name="T36" fmla="*/ 1126 w 3916"/>
                <a:gd name="T37" fmla="*/ 10 h 28"/>
                <a:gd name="T38" fmla="*/ 1048 w 3916"/>
                <a:gd name="T39" fmla="*/ 8 h 28"/>
                <a:gd name="T40" fmla="*/ 1044 w 3916"/>
                <a:gd name="T41" fmla="*/ 8 h 28"/>
                <a:gd name="T42" fmla="*/ 900 w 3916"/>
                <a:gd name="T43" fmla="*/ 8 h 28"/>
                <a:gd name="T44" fmla="*/ 720 w 3916"/>
                <a:gd name="T45" fmla="*/ 6 h 28"/>
                <a:gd name="T46" fmla="*/ 480 w 3916"/>
                <a:gd name="T47" fmla="*/ 6 h 28"/>
                <a:gd name="T48" fmla="*/ 338 w 3916"/>
                <a:gd name="T49" fmla="*/ 2 h 28"/>
                <a:gd name="T50" fmla="*/ 194 w 3916"/>
                <a:gd name="T51" fmla="*/ 0 h 28"/>
                <a:gd name="T52" fmla="*/ 56 w 3916"/>
                <a:gd name="T53" fmla="*/ 2 h 28"/>
                <a:gd name="T54" fmla="*/ 0 w 3916"/>
                <a:gd name="T55" fmla="*/ 10 h 28"/>
                <a:gd name="T56" fmla="*/ 64 w 3916"/>
                <a:gd name="T57" fmla="*/ 10 h 28"/>
                <a:gd name="T58" fmla="*/ 192 w 3916"/>
                <a:gd name="T59" fmla="*/ 10 h 28"/>
                <a:gd name="T60" fmla="*/ 294 w 3916"/>
                <a:gd name="T61" fmla="*/ 10 h 28"/>
                <a:gd name="T62" fmla="*/ 390 w 3916"/>
                <a:gd name="T63" fmla="*/ 12 h 28"/>
                <a:gd name="T64" fmla="*/ 610 w 3916"/>
                <a:gd name="T65" fmla="*/ 12 h 28"/>
                <a:gd name="T66" fmla="*/ 778 w 3916"/>
                <a:gd name="T67" fmla="*/ 14 h 28"/>
                <a:gd name="T68" fmla="*/ 884 w 3916"/>
                <a:gd name="T69" fmla="*/ 12 h 28"/>
                <a:gd name="T70" fmla="*/ 962 w 3916"/>
                <a:gd name="T71" fmla="*/ 14 h 28"/>
                <a:gd name="T72" fmla="*/ 1062 w 3916"/>
                <a:gd name="T73" fmla="*/ 16 h 28"/>
                <a:gd name="T74" fmla="*/ 1214 w 3916"/>
                <a:gd name="T75" fmla="*/ 16 h 28"/>
                <a:gd name="T76" fmla="*/ 1338 w 3916"/>
                <a:gd name="T77" fmla="*/ 18 h 28"/>
                <a:gd name="T78" fmla="*/ 1394 w 3916"/>
                <a:gd name="T79" fmla="*/ 18 h 28"/>
                <a:gd name="T80" fmla="*/ 1782 w 3916"/>
                <a:gd name="T81" fmla="*/ 20 h 28"/>
                <a:gd name="T82" fmla="*/ 1952 w 3916"/>
                <a:gd name="T83" fmla="*/ 20 h 28"/>
                <a:gd name="T84" fmla="*/ 2142 w 3916"/>
                <a:gd name="T85" fmla="*/ 22 h 28"/>
                <a:gd name="T86" fmla="*/ 2328 w 3916"/>
                <a:gd name="T87" fmla="*/ 22 h 28"/>
                <a:gd name="T88" fmla="*/ 2476 w 3916"/>
                <a:gd name="T89" fmla="*/ 22 h 28"/>
                <a:gd name="T90" fmla="*/ 2586 w 3916"/>
                <a:gd name="T91" fmla="*/ 22 h 28"/>
                <a:gd name="T92" fmla="*/ 2840 w 3916"/>
                <a:gd name="T93" fmla="*/ 22 h 28"/>
                <a:gd name="T94" fmla="*/ 2984 w 3916"/>
                <a:gd name="T95" fmla="*/ 24 h 28"/>
                <a:gd name="T96" fmla="*/ 3156 w 3916"/>
                <a:gd name="T97" fmla="*/ 24 h 28"/>
                <a:gd name="T98" fmla="*/ 3214 w 3916"/>
                <a:gd name="T99" fmla="*/ 24 h 28"/>
                <a:gd name="T100" fmla="*/ 3334 w 3916"/>
                <a:gd name="T101" fmla="*/ 26 h 28"/>
                <a:gd name="T102" fmla="*/ 3470 w 3916"/>
                <a:gd name="T103" fmla="*/ 26 h 28"/>
                <a:gd name="T104" fmla="*/ 3578 w 3916"/>
                <a:gd name="T105" fmla="*/ 26 h 28"/>
                <a:gd name="T106" fmla="*/ 3658 w 3916"/>
                <a:gd name="T107" fmla="*/ 26 h 28"/>
                <a:gd name="T108" fmla="*/ 3810 w 3916"/>
                <a:gd name="T109" fmla="*/ 28 h 28"/>
                <a:gd name="T110" fmla="*/ 3832 w 3916"/>
                <a:gd name="T111" fmla="*/ 26 h 28"/>
                <a:gd name="T112" fmla="*/ 3878 w 3916"/>
                <a:gd name="T113" fmla="*/ 24 h 28"/>
                <a:gd name="T114" fmla="*/ 3916 w 3916"/>
                <a:gd name="T115" fmla="*/ 18 h 28"/>
                <a:gd name="T116" fmla="*/ 3844 w 3916"/>
                <a:gd name="T117" fmla="*/ 14 h 28"/>
                <a:gd name="T118" fmla="*/ 746 w 3916"/>
                <a:gd name="T119" fmla="*/ 8 h 28"/>
                <a:gd name="T120" fmla="*/ 2876 w 3916"/>
                <a:gd name="T121" fmla="*/ 18 h 28"/>
                <a:gd name="T122" fmla="*/ 3162 w 3916"/>
                <a:gd name="T123"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16" h="28">
                  <a:moveTo>
                    <a:pt x="3820" y="12"/>
                  </a:moveTo>
                  <a:lnTo>
                    <a:pt x="3820" y="12"/>
                  </a:lnTo>
                  <a:lnTo>
                    <a:pt x="3816" y="14"/>
                  </a:lnTo>
                  <a:lnTo>
                    <a:pt x="3816" y="14"/>
                  </a:lnTo>
                  <a:lnTo>
                    <a:pt x="3796" y="14"/>
                  </a:lnTo>
                  <a:lnTo>
                    <a:pt x="3796" y="14"/>
                  </a:lnTo>
                  <a:lnTo>
                    <a:pt x="3752" y="12"/>
                  </a:lnTo>
                  <a:lnTo>
                    <a:pt x="3752" y="12"/>
                  </a:lnTo>
                  <a:lnTo>
                    <a:pt x="3738" y="14"/>
                  </a:lnTo>
                  <a:lnTo>
                    <a:pt x="3738" y="14"/>
                  </a:lnTo>
                  <a:lnTo>
                    <a:pt x="3684" y="14"/>
                  </a:lnTo>
                  <a:lnTo>
                    <a:pt x="3634" y="14"/>
                  </a:lnTo>
                  <a:lnTo>
                    <a:pt x="3634" y="14"/>
                  </a:lnTo>
                  <a:lnTo>
                    <a:pt x="3604" y="14"/>
                  </a:lnTo>
                  <a:lnTo>
                    <a:pt x="3576" y="14"/>
                  </a:lnTo>
                  <a:lnTo>
                    <a:pt x="3576" y="14"/>
                  </a:lnTo>
                  <a:lnTo>
                    <a:pt x="3562" y="14"/>
                  </a:lnTo>
                  <a:lnTo>
                    <a:pt x="3548" y="12"/>
                  </a:lnTo>
                  <a:lnTo>
                    <a:pt x="3548" y="12"/>
                  </a:lnTo>
                  <a:lnTo>
                    <a:pt x="3530" y="12"/>
                  </a:lnTo>
                  <a:lnTo>
                    <a:pt x="3530" y="12"/>
                  </a:lnTo>
                  <a:lnTo>
                    <a:pt x="3488" y="12"/>
                  </a:lnTo>
                  <a:lnTo>
                    <a:pt x="3468" y="12"/>
                  </a:lnTo>
                  <a:lnTo>
                    <a:pt x="3450" y="14"/>
                  </a:lnTo>
                  <a:lnTo>
                    <a:pt x="3450" y="14"/>
                  </a:lnTo>
                  <a:lnTo>
                    <a:pt x="3440" y="12"/>
                  </a:lnTo>
                  <a:lnTo>
                    <a:pt x="3430" y="12"/>
                  </a:lnTo>
                  <a:lnTo>
                    <a:pt x="3410" y="12"/>
                  </a:lnTo>
                  <a:lnTo>
                    <a:pt x="3410" y="12"/>
                  </a:lnTo>
                  <a:lnTo>
                    <a:pt x="3380" y="12"/>
                  </a:lnTo>
                  <a:lnTo>
                    <a:pt x="3348" y="12"/>
                  </a:lnTo>
                  <a:lnTo>
                    <a:pt x="3348" y="12"/>
                  </a:lnTo>
                  <a:lnTo>
                    <a:pt x="3332" y="12"/>
                  </a:lnTo>
                  <a:lnTo>
                    <a:pt x="3316" y="14"/>
                  </a:lnTo>
                  <a:lnTo>
                    <a:pt x="3316" y="14"/>
                  </a:lnTo>
                  <a:lnTo>
                    <a:pt x="3266" y="12"/>
                  </a:lnTo>
                  <a:lnTo>
                    <a:pt x="3216" y="12"/>
                  </a:lnTo>
                  <a:lnTo>
                    <a:pt x="3216" y="12"/>
                  </a:lnTo>
                  <a:lnTo>
                    <a:pt x="3206" y="12"/>
                  </a:lnTo>
                  <a:lnTo>
                    <a:pt x="3206" y="12"/>
                  </a:lnTo>
                  <a:lnTo>
                    <a:pt x="3198" y="14"/>
                  </a:lnTo>
                  <a:lnTo>
                    <a:pt x="3198" y="14"/>
                  </a:lnTo>
                  <a:lnTo>
                    <a:pt x="3170" y="12"/>
                  </a:lnTo>
                  <a:lnTo>
                    <a:pt x="3156" y="12"/>
                  </a:lnTo>
                  <a:lnTo>
                    <a:pt x="3142" y="14"/>
                  </a:lnTo>
                  <a:lnTo>
                    <a:pt x="3142" y="14"/>
                  </a:lnTo>
                  <a:lnTo>
                    <a:pt x="3124" y="12"/>
                  </a:lnTo>
                  <a:lnTo>
                    <a:pt x="3108" y="10"/>
                  </a:lnTo>
                  <a:lnTo>
                    <a:pt x="3074" y="12"/>
                  </a:lnTo>
                  <a:lnTo>
                    <a:pt x="3074" y="12"/>
                  </a:lnTo>
                  <a:lnTo>
                    <a:pt x="3064" y="10"/>
                  </a:lnTo>
                  <a:lnTo>
                    <a:pt x="3064" y="10"/>
                  </a:lnTo>
                  <a:lnTo>
                    <a:pt x="3012" y="10"/>
                  </a:lnTo>
                  <a:lnTo>
                    <a:pt x="2960" y="10"/>
                  </a:lnTo>
                  <a:lnTo>
                    <a:pt x="2960" y="10"/>
                  </a:lnTo>
                  <a:lnTo>
                    <a:pt x="2950" y="12"/>
                  </a:lnTo>
                  <a:lnTo>
                    <a:pt x="2950" y="12"/>
                  </a:lnTo>
                  <a:lnTo>
                    <a:pt x="2944" y="10"/>
                  </a:lnTo>
                  <a:lnTo>
                    <a:pt x="2944" y="10"/>
                  </a:lnTo>
                  <a:lnTo>
                    <a:pt x="2936" y="12"/>
                  </a:lnTo>
                  <a:lnTo>
                    <a:pt x="2936" y="12"/>
                  </a:lnTo>
                  <a:lnTo>
                    <a:pt x="2932" y="10"/>
                  </a:lnTo>
                  <a:lnTo>
                    <a:pt x="2932" y="10"/>
                  </a:lnTo>
                  <a:lnTo>
                    <a:pt x="2916" y="10"/>
                  </a:lnTo>
                  <a:lnTo>
                    <a:pt x="2902" y="10"/>
                  </a:lnTo>
                  <a:lnTo>
                    <a:pt x="2902" y="10"/>
                  </a:lnTo>
                  <a:lnTo>
                    <a:pt x="2882" y="10"/>
                  </a:lnTo>
                  <a:lnTo>
                    <a:pt x="2858" y="10"/>
                  </a:lnTo>
                  <a:lnTo>
                    <a:pt x="2858" y="10"/>
                  </a:lnTo>
                  <a:lnTo>
                    <a:pt x="2844" y="10"/>
                  </a:lnTo>
                  <a:lnTo>
                    <a:pt x="2834" y="10"/>
                  </a:lnTo>
                  <a:lnTo>
                    <a:pt x="2826" y="10"/>
                  </a:lnTo>
                  <a:lnTo>
                    <a:pt x="2826" y="10"/>
                  </a:lnTo>
                  <a:lnTo>
                    <a:pt x="2788" y="8"/>
                  </a:lnTo>
                  <a:lnTo>
                    <a:pt x="2750" y="8"/>
                  </a:lnTo>
                  <a:lnTo>
                    <a:pt x="2750" y="8"/>
                  </a:lnTo>
                  <a:lnTo>
                    <a:pt x="2728" y="8"/>
                  </a:lnTo>
                  <a:lnTo>
                    <a:pt x="2706" y="8"/>
                  </a:lnTo>
                  <a:lnTo>
                    <a:pt x="2706" y="8"/>
                  </a:lnTo>
                  <a:lnTo>
                    <a:pt x="2684" y="8"/>
                  </a:lnTo>
                  <a:lnTo>
                    <a:pt x="2662" y="8"/>
                  </a:lnTo>
                  <a:lnTo>
                    <a:pt x="2662" y="8"/>
                  </a:lnTo>
                  <a:lnTo>
                    <a:pt x="2596" y="6"/>
                  </a:lnTo>
                  <a:lnTo>
                    <a:pt x="2596" y="6"/>
                  </a:lnTo>
                  <a:lnTo>
                    <a:pt x="2578" y="8"/>
                  </a:lnTo>
                  <a:lnTo>
                    <a:pt x="2578" y="8"/>
                  </a:lnTo>
                  <a:lnTo>
                    <a:pt x="2560" y="6"/>
                  </a:lnTo>
                  <a:lnTo>
                    <a:pt x="2550" y="6"/>
                  </a:lnTo>
                  <a:lnTo>
                    <a:pt x="2542" y="8"/>
                  </a:lnTo>
                  <a:lnTo>
                    <a:pt x="2542" y="8"/>
                  </a:lnTo>
                  <a:lnTo>
                    <a:pt x="2538" y="6"/>
                  </a:lnTo>
                  <a:lnTo>
                    <a:pt x="2534" y="6"/>
                  </a:lnTo>
                  <a:lnTo>
                    <a:pt x="2526" y="6"/>
                  </a:lnTo>
                  <a:lnTo>
                    <a:pt x="2526" y="6"/>
                  </a:lnTo>
                  <a:lnTo>
                    <a:pt x="2442" y="6"/>
                  </a:lnTo>
                  <a:lnTo>
                    <a:pt x="2400" y="4"/>
                  </a:lnTo>
                  <a:lnTo>
                    <a:pt x="2358" y="4"/>
                  </a:lnTo>
                  <a:lnTo>
                    <a:pt x="2358" y="4"/>
                  </a:lnTo>
                  <a:lnTo>
                    <a:pt x="2344" y="6"/>
                  </a:lnTo>
                  <a:lnTo>
                    <a:pt x="2328" y="6"/>
                  </a:lnTo>
                  <a:lnTo>
                    <a:pt x="2328" y="6"/>
                  </a:lnTo>
                  <a:lnTo>
                    <a:pt x="2280" y="6"/>
                  </a:lnTo>
                  <a:lnTo>
                    <a:pt x="2280" y="6"/>
                  </a:lnTo>
                  <a:lnTo>
                    <a:pt x="2252" y="6"/>
                  </a:lnTo>
                  <a:lnTo>
                    <a:pt x="2224" y="6"/>
                  </a:lnTo>
                  <a:lnTo>
                    <a:pt x="2224" y="6"/>
                  </a:lnTo>
                  <a:lnTo>
                    <a:pt x="2174" y="6"/>
                  </a:lnTo>
                  <a:lnTo>
                    <a:pt x="2122" y="4"/>
                  </a:lnTo>
                  <a:lnTo>
                    <a:pt x="2122" y="4"/>
                  </a:lnTo>
                  <a:lnTo>
                    <a:pt x="2100" y="6"/>
                  </a:lnTo>
                  <a:lnTo>
                    <a:pt x="2088" y="6"/>
                  </a:lnTo>
                  <a:lnTo>
                    <a:pt x="2078" y="4"/>
                  </a:lnTo>
                  <a:lnTo>
                    <a:pt x="2078" y="4"/>
                  </a:lnTo>
                  <a:lnTo>
                    <a:pt x="2042" y="4"/>
                  </a:lnTo>
                  <a:lnTo>
                    <a:pt x="2004" y="4"/>
                  </a:lnTo>
                  <a:lnTo>
                    <a:pt x="2004" y="4"/>
                  </a:lnTo>
                  <a:lnTo>
                    <a:pt x="1888" y="4"/>
                  </a:lnTo>
                  <a:lnTo>
                    <a:pt x="1888" y="4"/>
                  </a:lnTo>
                  <a:lnTo>
                    <a:pt x="1792" y="4"/>
                  </a:lnTo>
                  <a:lnTo>
                    <a:pt x="1694" y="4"/>
                  </a:lnTo>
                  <a:lnTo>
                    <a:pt x="1694" y="4"/>
                  </a:lnTo>
                  <a:lnTo>
                    <a:pt x="1634" y="4"/>
                  </a:lnTo>
                  <a:lnTo>
                    <a:pt x="1604" y="4"/>
                  </a:lnTo>
                  <a:lnTo>
                    <a:pt x="1574" y="6"/>
                  </a:lnTo>
                  <a:lnTo>
                    <a:pt x="1574" y="6"/>
                  </a:lnTo>
                  <a:lnTo>
                    <a:pt x="1552" y="4"/>
                  </a:lnTo>
                  <a:lnTo>
                    <a:pt x="1532" y="4"/>
                  </a:lnTo>
                  <a:lnTo>
                    <a:pt x="1488" y="4"/>
                  </a:lnTo>
                  <a:lnTo>
                    <a:pt x="1488" y="4"/>
                  </a:lnTo>
                  <a:lnTo>
                    <a:pt x="1462" y="6"/>
                  </a:lnTo>
                  <a:lnTo>
                    <a:pt x="1462" y="6"/>
                  </a:lnTo>
                  <a:lnTo>
                    <a:pt x="1416" y="6"/>
                  </a:lnTo>
                  <a:lnTo>
                    <a:pt x="1370" y="6"/>
                  </a:lnTo>
                  <a:lnTo>
                    <a:pt x="1370" y="6"/>
                  </a:lnTo>
                  <a:lnTo>
                    <a:pt x="1332" y="6"/>
                  </a:lnTo>
                  <a:lnTo>
                    <a:pt x="1294" y="6"/>
                  </a:lnTo>
                  <a:lnTo>
                    <a:pt x="1294" y="6"/>
                  </a:lnTo>
                  <a:lnTo>
                    <a:pt x="1280" y="6"/>
                  </a:lnTo>
                  <a:lnTo>
                    <a:pt x="1266" y="10"/>
                  </a:lnTo>
                  <a:lnTo>
                    <a:pt x="1266" y="10"/>
                  </a:lnTo>
                  <a:lnTo>
                    <a:pt x="1264" y="8"/>
                  </a:lnTo>
                  <a:lnTo>
                    <a:pt x="1260" y="8"/>
                  </a:lnTo>
                  <a:lnTo>
                    <a:pt x="1256" y="8"/>
                  </a:lnTo>
                  <a:lnTo>
                    <a:pt x="1254" y="10"/>
                  </a:lnTo>
                  <a:lnTo>
                    <a:pt x="1254" y="10"/>
                  </a:lnTo>
                  <a:lnTo>
                    <a:pt x="1232" y="8"/>
                  </a:lnTo>
                  <a:lnTo>
                    <a:pt x="1212" y="8"/>
                  </a:lnTo>
                  <a:lnTo>
                    <a:pt x="1192" y="8"/>
                  </a:lnTo>
                  <a:lnTo>
                    <a:pt x="1170" y="8"/>
                  </a:lnTo>
                  <a:lnTo>
                    <a:pt x="1170" y="8"/>
                  </a:lnTo>
                  <a:lnTo>
                    <a:pt x="1148" y="8"/>
                  </a:lnTo>
                  <a:lnTo>
                    <a:pt x="1126" y="10"/>
                  </a:lnTo>
                  <a:lnTo>
                    <a:pt x="1126" y="10"/>
                  </a:lnTo>
                  <a:lnTo>
                    <a:pt x="1114" y="8"/>
                  </a:lnTo>
                  <a:lnTo>
                    <a:pt x="1102" y="8"/>
                  </a:lnTo>
                  <a:lnTo>
                    <a:pt x="1076" y="10"/>
                  </a:lnTo>
                  <a:lnTo>
                    <a:pt x="1076" y="10"/>
                  </a:lnTo>
                  <a:lnTo>
                    <a:pt x="1064" y="8"/>
                  </a:lnTo>
                  <a:lnTo>
                    <a:pt x="1056" y="6"/>
                  </a:lnTo>
                  <a:lnTo>
                    <a:pt x="1048" y="8"/>
                  </a:lnTo>
                  <a:lnTo>
                    <a:pt x="1048" y="8"/>
                  </a:lnTo>
                  <a:lnTo>
                    <a:pt x="1046" y="8"/>
                  </a:lnTo>
                  <a:lnTo>
                    <a:pt x="1046" y="12"/>
                  </a:lnTo>
                  <a:lnTo>
                    <a:pt x="1046" y="12"/>
                  </a:lnTo>
                  <a:lnTo>
                    <a:pt x="1046" y="10"/>
                  </a:lnTo>
                  <a:lnTo>
                    <a:pt x="1046" y="10"/>
                  </a:lnTo>
                  <a:lnTo>
                    <a:pt x="1046" y="8"/>
                  </a:lnTo>
                  <a:lnTo>
                    <a:pt x="1044" y="8"/>
                  </a:lnTo>
                  <a:lnTo>
                    <a:pt x="1044" y="8"/>
                  </a:lnTo>
                  <a:lnTo>
                    <a:pt x="1000" y="8"/>
                  </a:lnTo>
                  <a:lnTo>
                    <a:pt x="958" y="8"/>
                  </a:lnTo>
                  <a:lnTo>
                    <a:pt x="958" y="8"/>
                  </a:lnTo>
                  <a:lnTo>
                    <a:pt x="928" y="6"/>
                  </a:lnTo>
                  <a:lnTo>
                    <a:pt x="914" y="6"/>
                  </a:lnTo>
                  <a:lnTo>
                    <a:pt x="900" y="8"/>
                  </a:lnTo>
                  <a:lnTo>
                    <a:pt x="900" y="8"/>
                  </a:lnTo>
                  <a:lnTo>
                    <a:pt x="900" y="8"/>
                  </a:lnTo>
                  <a:lnTo>
                    <a:pt x="900" y="6"/>
                  </a:lnTo>
                  <a:lnTo>
                    <a:pt x="898" y="6"/>
                  </a:lnTo>
                  <a:lnTo>
                    <a:pt x="898" y="6"/>
                  </a:lnTo>
                  <a:lnTo>
                    <a:pt x="898" y="6"/>
                  </a:lnTo>
                  <a:lnTo>
                    <a:pt x="838" y="4"/>
                  </a:lnTo>
                  <a:lnTo>
                    <a:pt x="780" y="4"/>
                  </a:lnTo>
                  <a:lnTo>
                    <a:pt x="720" y="6"/>
                  </a:lnTo>
                  <a:lnTo>
                    <a:pt x="662" y="6"/>
                  </a:lnTo>
                  <a:lnTo>
                    <a:pt x="662" y="6"/>
                  </a:lnTo>
                  <a:lnTo>
                    <a:pt x="630" y="6"/>
                  </a:lnTo>
                  <a:lnTo>
                    <a:pt x="630" y="6"/>
                  </a:lnTo>
                  <a:lnTo>
                    <a:pt x="508" y="4"/>
                  </a:lnTo>
                  <a:lnTo>
                    <a:pt x="508" y="4"/>
                  </a:lnTo>
                  <a:lnTo>
                    <a:pt x="480" y="6"/>
                  </a:lnTo>
                  <a:lnTo>
                    <a:pt x="480" y="6"/>
                  </a:lnTo>
                  <a:lnTo>
                    <a:pt x="444" y="4"/>
                  </a:lnTo>
                  <a:lnTo>
                    <a:pt x="408" y="4"/>
                  </a:lnTo>
                  <a:lnTo>
                    <a:pt x="408" y="4"/>
                  </a:lnTo>
                  <a:lnTo>
                    <a:pt x="372" y="4"/>
                  </a:lnTo>
                  <a:lnTo>
                    <a:pt x="372" y="4"/>
                  </a:lnTo>
                  <a:lnTo>
                    <a:pt x="356" y="2"/>
                  </a:lnTo>
                  <a:lnTo>
                    <a:pt x="338" y="2"/>
                  </a:lnTo>
                  <a:lnTo>
                    <a:pt x="338" y="2"/>
                  </a:lnTo>
                  <a:lnTo>
                    <a:pt x="326" y="4"/>
                  </a:lnTo>
                  <a:lnTo>
                    <a:pt x="326" y="4"/>
                  </a:lnTo>
                  <a:lnTo>
                    <a:pt x="300" y="2"/>
                  </a:lnTo>
                  <a:lnTo>
                    <a:pt x="300" y="2"/>
                  </a:lnTo>
                  <a:lnTo>
                    <a:pt x="268" y="2"/>
                  </a:lnTo>
                  <a:lnTo>
                    <a:pt x="236" y="2"/>
                  </a:lnTo>
                  <a:lnTo>
                    <a:pt x="236" y="2"/>
                  </a:lnTo>
                  <a:lnTo>
                    <a:pt x="194" y="0"/>
                  </a:lnTo>
                  <a:lnTo>
                    <a:pt x="194" y="0"/>
                  </a:lnTo>
                  <a:lnTo>
                    <a:pt x="180" y="2"/>
                  </a:lnTo>
                  <a:lnTo>
                    <a:pt x="180" y="2"/>
                  </a:lnTo>
                  <a:lnTo>
                    <a:pt x="158" y="2"/>
                  </a:lnTo>
                  <a:lnTo>
                    <a:pt x="138" y="0"/>
                  </a:lnTo>
                  <a:lnTo>
                    <a:pt x="138" y="0"/>
                  </a:lnTo>
                  <a:lnTo>
                    <a:pt x="56" y="2"/>
                  </a:lnTo>
                  <a:lnTo>
                    <a:pt x="56" y="2"/>
                  </a:lnTo>
                  <a:lnTo>
                    <a:pt x="42" y="0"/>
                  </a:lnTo>
                  <a:lnTo>
                    <a:pt x="42" y="0"/>
                  </a:lnTo>
                  <a:lnTo>
                    <a:pt x="20" y="2"/>
                  </a:lnTo>
                  <a:lnTo>
                    <a:pt x="10" y="4"/>
                  </a:lnTo>
                  <a:lnTo>
                    <a:pt x="0" y="8"/>
                  </a:lnTo>
                  <a:lnTo>
                    <a:pt x="0" y="8"/>
                  </a:lnTo>
                  <a:lnTo>
                    <a:pt x="0" y="10"/>
                  </a:lnTo>
                  <a:lnTo>
                    <a:pt x="0" y="10"/>
                  </a:lnTo>
                  <a:lnTo>
                    <a:pt x="6" y="10"/>
                  </a:lnTo>
                  <a:lnTo>
                    <a:pt x="12" y="10"/>
                  </a:lnTo>
                  <a:lnTo>
                    <a:pt x="26" y="10"/>
                  </a:lnTo>
                  <a:lnTo>
                    <a:pt x="26" y="10"/>
                  </a:lnTo>
                  <a:lnTo>
                    <a:pt x="40" y="10"/>
                  </a:lnTo>
                  <a:lnTo>
                    <a:pt x="40" y="10"/>
                  </a:lnTo>
                  <a:lnTo>
                    <a:pt x="64" y="10"/>
                  </a:lnTo>
                  <a:lnTo>
                    <a:pt x="64" y="10"/>
                  </a:lnTo>
                  <a:lnTo>
                    <a:pt x="98" y="10"/>
                  </a:lnTo>
                  <a:lnTo>
                    <a:pt x="136" y="10"/>
                  </a:lnTo>
                  <a:lnTo>
                    <a:pt x="136" y="10"/>
                  </a:lnTo>
                  <a:lnTo>
                    <a:pt x="166" y="12"/>
                  </a:lnTo>
                  <a:lnTo>
                    <a:pt x="166" y="12"/>
                  </a:lnTo>
                  <a:lnTo>
                    <a:pt x="180" y="10"/>
                  </a:lnTo>
                  <a:lnTo>
                    <a:pt x="192" y="10"/>
                  </a:lnTo>
                  <a:lnTo>
                    <a:pt x="192" y="10"/>
                  </a:lnTo>
                  <a:lnTo>
                    <a:pt x="200" y="12"/>
                  </a:lnTo>
                  <a:lnTo>
                    <a:pt x="200" y="12"/>
                  </a:lnTo>
                  <a:lnTo>
                    <a:pt x="222" y="12"/>
                  </a:lnTo>
                  <a:lnTo>
                    <a:pt x="244" y="10"/>
                  </a:lnTo>
                  <a:lnTo>
                    <a:pt x="244" y="10"/>
                  </a:lnTo>
                  <a:lnTo>
                    <a:pt x="280" y="10"/>
                  </a:lnTo>
                  <a:lnTo>
                    <a:pt x="280" y="10"/>
                  </a:lnTo>
                  <a:lnTo>
                    <a:pt x="294" y="10"/>
                  </a:lnTo>
                  <a:lnTo>
                    <a:pt x="310" y="12"/>
                  </a:lnTo>
                  <a:lnTo>
                    <a:pt x="310" y="12"/>
                  </a:lnTo>
                  <a:lnTo>
                    <a:pt x="326" y="10"/>
                  </a:lnTo>
                  <a:lnTo>
                    <a:pt x="342" y="10"/>
                  </a:lnTo>
                  <a:lnTo>
                    <a:pt x="342" y="10"/>
                  </a:lnTo>
                  <a:lnTo>
                    <a:pt x="352" y="12"/>
                  </a:lnTo>
                  <a:lnTo>
                    <a:pt x="352" y="12"/>
                  </a:lnTo>
                  <a:lnTo>
                    <a:pt x="390" y="12"/>
                  </a:lnTo>
                  <a:lnTo>
                    <a:pt x="430" y="12"/>
                  </a:lnTo>
                  <a:lnTo>
                    <a:pt x="430" y="12"/>
                  </a:lnTo>
                  <a:lnTo>
                    <a:pt x="452" y="12"/>
                  </a:lnTo>
                  <a:lnTo>
                    <a:pt x="472" y="12"/>
                  </a:lnTo>
                  <a:lnTo>
                    <a:pt x="494" y="12"/>
                  </a:lnTo>
                  <a:lnTo>
                    <a:pt x="516" y="14"/>
                  </a:lnTo>
                  <a:lnTo>
                    <a:pt x="516" y="14"/>
                  </a:lnTo>
                  <a:lnTo>
                    <a:pt x="610" y="12"/>
                  </a:lnTo>
                  <a:lnTo>
                    <a:pt x="706" y="14"/>
                  </a:lnTo>
                  <a:lnTo>
                    <a:pt x="706" y="14"/>
                  </a:lnTo>
                  <a:lnTo>
                    <a:pt x="712" y="12"/>
                  </a:lnTo>
                  <a:lnTo>
                    <a:pt x="720" y="12"/>
                  </a:lnTo>
                  <a:lnTo>
                    <a:pt x="720" y="12"/>
                  </a:lnTo>
                  <a:lnTo>
                    <a:pt x="750" y="12"/>
                  </a:lnTo>
                  <a:lnTo>
                    <a:pt x="778" y="14"/>
                  </a:lnTo>
                  <a:lnTo>
                    <a:pt x="778" y="14"/>
                  </a:lnTo>
                  <a:lnTo>
                    <a:pt x="794" y="12"/>
                  </a:lnTo>
                  <a:lnTo>
                    <a:pt x="810" y="12"/>
                  </a:lnTo>
                  <a:lnTo>
                    <a:pt x="826" y="12"/>
                  </a:lnTo>
                  <a:lnTo>
                    <a:pt x="840" y="10"/>
                  </a:lnTo>
                  <a:lnTo>
                    <a:pt x="840" y="10"/>
                  </a:lnTo>
                  <a:lnTo>
                    <a:pt x="850" y="12"/>
                  </a:lnTo>
                  <a:lnTo>
                    <a:pt x="862" y="12"/>
                  </a:lnTo>
                  <a:lnTo>
                    <a:pt x="884" y="12"/>
                  </a:lnTo>
                  <a:lnTo>
                    <a:pt x="884" y="12"/>
                  </a:lnTo>
                  <a:lnTo>
                    <a:pt x="906" y="14"/>
                  </a:lnTo>
                  <a:lnTo>
                    <a:pt x="928" y="14"/>
                  </a:lnTo>
                  <a:lnTo>
                    <a:pt x="928" y="14"/>
                  </a:lnTo>
                  <a:lnTo>
                    <a:pt x="934" y="14"/>
                  </a:lnTo>
                  <a:lnTo>
                    <a:pt x="940" y="12"/>
                  </a:lnTo>
                  <a:lnTo>
                    <a:pt x="940" y="12"/>
                  </a:lnTo>
                  <a:lnTo>
                    <a:pt x="962" y="14"/>
                  </a:lnTo>
                  <a:lnTo>
                    <a:pt x="982" y="14"/>
                  </a:lnTo>
                  <a:lnTo>
                    <a:pt x="1020" y="14"/>
                  </a:lnTo>
                  <a:lnTo>
                    <a:pt x="1020" y="14"/>
                  </a:lnTo>
                  <a:lnTo>
                    <a:pt x="1032" y="14"/>
                  </a:lnTo>
                  <a:lnTo>
                    <a:pt x="1042" y="14"/>
                  </a:lnTo>
                  <a:lnTo>
                    <a:pt x="1052" y="14"/>
                  </a:lnTo>
                  <a:lnTo>
                    <a:pt x="1062" y="16"/>
                  </a:lnTo>
                  <a:lnTo>
                    <a:pt x="1062" y="16"/>
                  </a:lnTo>
                  <a:lnTo>
                    <a:pt x="1096" y="16"/>
                  </a:lnTo>
                  <a:lnTo>
                    <a:pt x="1126" y="16"/>
                  </a:lnTo>
                  <a:lnTo>
                    <a:pt x="1160" y="16"/>
                  </a:lnTo>
                  <a:lnTo>
                    <a:pt x="1194" y="14"/>
                  </a:lnTo>
                  <a:lnTo>
                    <a:pt x="1194" y="14"/>
                  </a:lnTo>
                  <a:lnTo>
                    <a:pt x="1198" y="16"/>
                  </a:lnTo>
                  <a:lnTo>
                    <a:pt x="1202" y="16"/>
                  </a:lnTo>
                  <a:lnTo>
                    <a:pt x="1214" y="16"/>
                  </a:lnTo>
                  <a:lnTo>
                    <a:pt x="1214" y="16"/>
                  </a:lnTo>
                  <a:lnTo>
                    <a:pt x="1252" y="16"/>
                  </a:lnTo>
                  <a:lnTo>
                    <a:pt x="1270" y="16"/>
                  </a:lnTo>
                  <a:lnTo>
                    <a:pt x="1290" y="16"/>
                  </a:lnTo>
                  <a:lnTo>
                    <a:pt x="1290" y="16"/>
                  </a:lnTo>
                  <a:lnTo>
                    <a:pt x="1302" y="14"/>
                  </a:lnTo>
                  <a:lnTo>
                    <a:pt x="1314" y="16"/>
                  </a:lnTo>
                  <a:lnTo>
                    <a:pt x="1338" y="18"/>
                  </a:lnTo>
                  <a:lnTo>
                    <a:pt x="1338" y="18"/>
                  </a:lnTo>
                  <a:lnTo>
                    <a:pt x="1346" y="16"/>
                  </a:lnTo>
                  <a:lnTo>
                    <a:pt x="1346" y="16"/>
                  </a:lnTo>
                  <a:lnTo>
                    <a:pt x="1364" y="16"/>
                  </a:lnTo>
                  <a:lnTo>
                    <a:pt x="1364" y="16"/>
                  </a:lnTo>
                  <a:lnTo>
                    <a:pt x="1380" y="18"/>
                  </a:lnTo>
                  <a:lnTo>
                    <a:pt x="1394" y="18"/>
                  </a:lnTo>
                  <a:lnTo>
                    <a:pt x="1394" y="18"/>
                  </a:lnTo>
                  <a:lnTo>
                    <a:pt x="1404" y="18"/>
                  </a:lnTo>
                  <a:lnTo>
                    <a:pt x="1404" y="18"/>
                  </a:lnTo>
                  <a:lnTo>
                    <a:pt x="1504" y="18"/>
                  </a:lnTo>
                  <a:lnTo>
                    <a:pt x="1504" y="18"/>
                  </a:lnTo>
                  <a:lnTo>
                    <a:pt x="1740" y="18"/>
                  </a:lnTo>
                  <a:lnTo>
                    <a:pt x="1740" y="18"/>
                  </a:lnTo>
                  <a:lnTo>
                    <a:pt x="1760" y="20"/>
                  </a:lnTo>
                  <a:lnTo>
                    <a:pt x="1782" y="20"/>
                  </a:lnTo>
                  <a:lnTo>
                    <a:pt x="1804" y="20"/>
                  </a:lnTo>
                  <a:lnTo>
                    <a:pt x="1826" y="22"/>
                  </a:lnTo>
                  <a:lnTo>
                    <a:pt x="1826" y="22"/>
                  </a:lnTo>
                  <a:lnTo>
                    <a:pt x="1832" y="20"/>
                  </a:lnTo>
                  <a:lnTo>
                    <a:pt x="1838" y="20"/>
                  </a:lnTo>
                  <a:lnTo>
                    <a:pt x="1838" y="20"/>
                  </a:lnTo>
                  <a:lnTo>
                    <a:pt x="1894" y="20"/>
                  </a:lnTo>
                  <a:lnTo>
                    <a:pt x="1952" y="20"/>
                  </a:lnTo>
                  <a:lnTo>
                    <a:pt x="1952" y="20"/>
                  </a:lnTo>
                  <a:lnTo>
                    <a:pt x="2008" y="20"/>
                  </a:lnTo>
                  <a:lnTo>
                    <a:pt x="2064" y="20"/>
                  </a:lnTo>
                  <a:lnTo>
                    <a:pt x="2064" y="20"/>
                  </a:lnTo>
                  <a:lnTo>
                    <a:pt x="2082" y="20"/>
                  </a:lnTo>
                  <a:lnTo>
                    <a:pt x="2102" y="20"/>
                  </a:lnTo>
                  <a:lnTo>
                    <a:pt x="2122" y="20"/>
                  </a:lnTo>
                  <a:lnTo>
                    <a:pt x="2142" y="22"/>
                  </a:lnTo>
                  <a:lnTo>
                    <a:pt x="2142" y="22"/>
                  </a:lnTo>
                  <a:lnTo>
                    <a:pt x="2220" y="20"/>
                  </a:lnTo>
                  <a:lnTo>
                    <a:pt x="2300" y="22"/>
                  </a:lnTo>
                  <a:lnTo>
                    <a:pt x="2300" y="22"/>
                  </a:lnTo>
                  <a:lnTo>
                    <a:pt x="2320" y="20"/>
                  </a:lnTo>
                  <a:lnTo>
                    <a:pt x="2320" y="20"/>
                  </a:lnTo>
                  <a:lnTo>
                    <a:pt x="2328" y="22"/>
                  </a:lnTo>
                  <a:lnTo>
                    <a:pt x="2328" y="22"/>
                  </a:lnTo>
                  <a:lnTo>
                    <a:pt x="2334" y="20"/>
                  </a:lnTo>
                  <a:lnTo>
                    <a:pt x="2340" y="20"/>
                  </a:lnTo>
                  <a:lnTo>
                    <a:pt x="2340" y="20"/>
                  </a:lnTo>
                  <a:lnTo>
                    <a:pt x="2404" y="20"/>
                  </a:lnTo>
                  <a:lnTo>
                    <a:pt x="2438" y="20"/>
                  </a:lnTo>
                  <a:lnTo>
                    <a:pt x="2468" y="24"/>
                  </a:lnTo>
                  <a:lnTo>
                    <a:pt x="2468" y="24"/>
                  </a:lnTo>
                  <a:lnTo>
                    <a:pt x="2476" y="22"/>
                  </a:lnTo>
                  <a:lnTo>
                    <a:pt x="2486" y="22"/>
                  </a:lnTo>
                  <a:lnTo>
                    <a:pt x="2502" y="22"/>
                  </a:lnTo>
                  <a:lnTo>
                    <a:pt x="2502" y="22"/>
                  </a:lnTo>
                  <a:lnTo>
                    <a:pt x="2534" y="22"/>
                  </a:lnTo>
                  <a:lnTo>
                    <a:pt x="2568" y="20"/>
                  </a:lnTo>
                  <a:lnTo>
                    <a:pt x="2568" y="20"/>
                  </a:lnTo>
                  <a:lnTo>
                    <a:pt x="2586" y="22"/>
                  </a:lnTo>
                  <a:lnTo>
                    <a:pt x="2586" y="22"/>
                  </a:lnTo>
                  <a:lnTo>
                    <a:pt x="2624" y="22"/>
                  </a:lnTo>
                  <a:lnTo>
                    <a:pt x="2624" y="22"/>
                  </a:lnTo>
                  <a:lnTo>
                    <a:pt x="2642" y="20"/>
                  </a:lnTo>
                  <a:lnTo>
                    <a:pt x="2642" y="20"/>
                  </a:lnTo>
                  <a:lnTo>
                    <a:pt x="2706" y="22"/>
                  </a:lnTo>
                  <a:lnTo>
                    <a:pt x="2764" y="22"/>
                  </a:lnTo>
                  <a:lnTo>
                    <a:pt x="2764" y="22"/>
                  </a:lnTo>
                  <a:lnTo>
                    <a:pt x="2840" y="22"/>
                  </a:lnTo>
                  <a:lnTo>
                    <a:pt x="2840" y="22"/>
                  </a:lnTo>
                  <a:lnTo>
                    <a:pt x="2888" y="24"/>
                  </a:lnTo>
                  <a:lnTo>
                    <a:pt x="2910" y="24"/>
                  </a:lnTo>
                  <a:lnTo>
                    <a:pt x="2932" y="22"/>
                  </a:lnTo>
                  <a:lnTo>
                    <a:pt x="2932" y="22"/>
                  </a:lnTo>
                  <a:lnTo>
                    <a:pt x="2946" y="24"/>
                  </a:lnTo>
                  <a:lnTo>
                    <a:pt x="2960" y="24"/>
                  </a:lnTo>
                  <a:lnTo>
                    <a:pt x="2984" y="24"/>
                  </a:lnTo>
                  <a:lnTo>
                    <a:pt x="2984" y="24"/>
                  </a:lnTo>
                  <a:lnTo>
                    <a:pt x="3024" y="24"/>
                  </a:lnTo>
                  <a:lnTo>
                    <a:pt x="3024" y="24"/>
                  </a:lnTo>
                  <a:lnTo>
                    <a:pt x="3088" y="24"/>
                  </a:lnTo>
                  <a:lnTo>
                    <a:pt x="3088" y="24"/>
                  </a:lnTo>
                  <a:lnTo>
                    <a:pt x="3132" y="24"/>
                  </a:lnTo>
                  <a:lnTo>
                    <a:pt x="3132" y="24"/>
                  </a:lnTo>
                  <a:lnTo>
                    <a:pt x="3156" y="24"/>
                  </a:lnTo>
                  <a:lnTo>
                    <a:pt x="3178" y="24"/>
                  </a:lnTo>
                  <a:lnTo>
                    <a:pt x="3178" y="24"/>
                  </a:lnTo>
                  <a:lnTo>
                    <a:pt x="3190" y="24"/>
                  </a:lnTo>
                  <a:lnTo>
                    <a:pt x="3202" y="26"/>
                  </a:lnTo>
                  <a:lnTo>
                    <a:pt x="3202" y="26"/>
                  </a:lnTo>
                  <a:lnTo>
                    <a:pt x="3208" y="24"/>
                  </a:lnTo>
                  <a:lnTo>
                    <a:pt x="3208" y="24"/>
                  </a:lnTo>
                  <a:lnTo>
                    <a:pt x="3214" y="24"/>
                  </a:lnTo>
                  <a:lnTo>
                    <a:pt x="3222" y="26"/>
                  </a:lnTo>
                  <a:lnTo>
                    <a:pt x="3222" y="26"/>
                  </a:lnTo>
                  <a:lnTo>
                    <a:pt x="3246" y="26"/>
                  </a:lnTo>
                  <a:lnTo>
                    <a:pt x="3268" y="24"/>
                  </a:lnTo>
                  <a:lnTo>
                    <a:pt x="3268" y="24"/>
                  </a:lnTo>
                  <a:lnTo>
                    <a:pt x="3278" y="26"/>
                  </a:lnTo>
                  <a:lnTo>
                    <a:pt x="3278" y="26"/>
                  </a:lnTo>
                  <a:lnTo>
                    <a:pt x="3334" y="26"/>
                  </a:lnTo>
                  <a:lnTo>
                    <a:pt x="3390" y="26"/>
                  </a:lnTo>
                  <a:lnTo>
                    <a:pt x="3390" y="26"/>
                  </a:lnTo>
                  <a:lnTo>
                    <a:pt x="3404" y="26"/>
                  </a:lnTo>
                  <a:lnTo>
                    <a:pt x="3418" y="24"/>
                  </a:lnTo>
                  <a:lnTo>
                    <a:pt x="3418" y="24"/>
                  </a:lnTo>
                  <a:lnTo>
                    <a:pt x="3446" y="24"/>
                  </a:lnTo>
                  <a:lnTo>
                    <a:pt x="3470" y="26"/>
                  </a:lnTo>
                  <a:lnTo>
                    <a:pt x="3470" y="26"/>
                  </a:lnTo>
                  <a:lnTo>
                    <a:pt x="3496" y="26"/>
                  </a:lnTo>
                  <a:lnTo>
                    <a:pt x="3496" y="26"/>
                  </a:lnTo>
                  <a:lnTo>
                    <a:pt x="3532" y="24"/>
                  </a:lnTo>
                  <a:lnTo>
                    <a:pt x="3532" y="24"/>
                  </a:lnTo>
                  <a:lnTo>
                    <a:pt x="3544" y="24"/>
                  </a:lnTo>
                  <a:lnTo>
                    <a:pt x="3556" y="26"/>
                  </a:lnTo>
                  <a:lnTo>
                    <a:pt x="3556" y="26"/>
                  </a:lnTo>
                  <a:lnTo>
                    <a:pt x="3578" y="26"/>
                  </a:lnTo>
                  <a:lnTo>
                    <a:pt x="3598" y="26"/>
                  </a:lnTo>
                  <a:lnTo>
                    <a:pt x="3598" y="26"/>
                  </a:lnTo>
                  <a:lnTo>
                    <a:pt x="3622" y="26"/>
                  </a:lnTo>
                  <a:lnTo>
                    <a:pt x="3622" y="26"/>
                  </a:lnTo>
                  <a:lnTo>
                    <a:pt x="3634" y="26"/>
                  </a:lnTo>
                  <a:lnTo>
                    <a:pt x="3646" y="26"/>
                  </a:lnTo>
                  <a:lnTo>
                    <a:pt x="3646" y="26"/>
                  </a:lnTo>
                  <a:lnTo>
                    <a:pt x="3658" y="26"/>
                  </a:lnTo>
                  <a:lnTo>
                    <a:pt x="3670" y="26"/>
                  </a:lnTo>
                  <a:lnTo>
                    <a:pt x="3670" y="26"/>
                  </a:lnTo>
                  <a:lnTo>
                    <a:pt x="3706" y="26"/>
                  </a:lnTo>
                  <a:lnTo>
                    <a:pt x="3742" y="26"/>
                  </a:lnTo>
                  <a:lnTo>
                    <a:pt x="3742" y="26"/>
                  </a:lnTo>
                  <a:lnTo>
                    <a:pt x="3788" y="26"/>
                  </a:lnTo>
                  <a:lnTo>
                    <a:pt x="3788" y="26"/>
                  </a:lnTo>
                  <a:lnTo>
                    <a:pt x="3810" y="28"/>
                  </a:lnTo>
                  <a:lnTo>
                    <a:pt x="3810" y="28"/>
                  </a:lnTo>
                  <a:lnTo>
                    <a:pt x="3816" y="26"/>
                  </a:lnTo>
                  <a:lnTo>
                    <a:pt x="3816" y="26"/>
                  </a:lnTo>
                  <a:lnTo>
                    <a:pt x="3820" y="26"/>
                  </a:lnTo>
                  <a:lnTo>
                    <a:pt x="3824" y="28"/>
                  </a:lnTo>
                  <a:lnTo>
                    <a:pt x="3824" y="28"/>
                  </a:lnTo>
                  <a:lnTo>
                    <a:pt x="3832" y="26"/>
                  </a:lnTo>
                  <a:lnTo>
                    <a:pt x="3832" y="26"/>
                  </a:lnTo>
                  <a:lnTo>
                    <a:pt x="3846" y="24"/>
                  </a:lnTo>
                  <a:lnTo>
                    <a:pt x="3846" y="24"/>
                  </a:lnTo>
                  <a:lnTo>
                    <a:pt x="3850" y="24"/>
                  </a:lnTo>
                  <a:lnTo>
                    <a:pt x="3850" y="24"/>
                  </a:lnTo>
                  <a:lnTo>
                    <a:pt x="3856" y="26"/>
                  </a:lnTo>
                  <a:lnTo>
                    <a:pt x="3864" y="26"/>
                  </a:lnTo>
                  <a:lnTo>
                    <a:pt x="3878" y="24"/>
                  </a:lnTo>
                  <a:lnTo>
                    <a:pt x="3878" y="24"/>
                  </a:lnTo>
                  <a:lnTo>
                    <a:pt x="3890" y="24"/>
                  </a:lnTo>
                  <a:lnTo>
                    <a:pt x="3890" y="24"/>
                  </a:lnTo>
                  <a:lnTo>
                    <a:pt x="3900" y="24"/>
                  </a:lnTo>
                  <a:lnTo>
                    <a:pt x="3906" y="22"/>
                  </a:lnTo>
                  <a:lnTo>
                    <a:pt x="3910" y="20"/>
                  </a:lnTo>
                  <a:lnTo>
                    <a:pt x="3910" y="20"/>
                  </a:lnTo>
                  <a:lnTo>
                    <a:pt x="3914" y="20"/>
                  </a:lnTo>
                  <a:lnTo>
                    <a:pt x="3916" y="18"/>
                  </a:lnTo>
                  <a:lnTo>
                    <a:pt x="3916" y="18"/>
                  </a:lnTo>
                  <a:lnTo>
                    <a:pt x="3916" y="18"/>
                  </a:lnTo>
                  <a:lnTo>
                    <a:pt x="3916" y="18"/>
                  </a:lnTo>
                  <a:lnTo>
                    <a:pt x="3916" y="16"/>
                  </a:lnTo>
                  <a:lnTo>
                    <a:pt x="3916" y="14"/>
                  </a:lnTo>
                  <a:lnTo>
                    <a:pt x="3916" y="14"/>
                  </a:lnTo>
                  <a:lnTo>
                    <a:pt x="3868" y="14"/>
                  </a:lnTo>
                  <a:lnTo>
                    <a:pt x="3844" y="14"/>
                  </a:lnTo>
                  <a:lnTo>
                    <a:pt x="3820" y="12"/>
                  </a:lnTo>
                  <a:lnTo>
                    <a:pt x="3820" y="12"/>
                  </a:lnTo>
                  <a:close/>
                  <a:moveTo>
                    <a:pt x="744" y="10"/>
                  </a:moveTo>
                  <a:lnTo>
                    <a:pt x="744" y="10"/>
                  </a:lnTo>
                  <a:lnTo>
                    <a:pt x="744" y="8"/>
                  </a:lnTo>
                  <a:lnTo>
                    <a:pt x="744" y="8"/>
                  </a:lnTo>
                  <a:lnTo>
                    <a:pt x="744" y="8"/>
                  </a:lnTo>
                  <a:lnTo>
                    <a:pt x="746" y="8"/>
                  </a:lnTo>
                  <a:lnTo>
                    <a:pt x="744" y="10"/>
                  </a:lnTo>
                  <a:lnTo>
                    <a:pt x="744" y="10"/>
                  </a:lnTo>
                  <a:close/>
                  <a:moveTo>
                    <a:pt x="2874" y="18"/>
                  </a:moveTo>
                  <a:lnTo>
                    <a:pt x="2874" y="18"/>
                  </a:lnTo>
                  <a:lnTo>
                    <a:pt x="2874" y="16"/>
                  </a:lnTo>
                  <a:lnTo>
                    <a:pt x="2874" y="16"/>
                  </a:lnTo>
                  <a:lnTo>
                    <a:pt x="2876" y="18"/>
                  </a:lnTo>
                  <a:lnTo>
                    <a:pt x="2876" y="18"/>
                  </a:lnTo>
                  <a:lnTo>
                    <a:pt x="2874" y="18"/>
                  </a:lnTo>
                  <a:lnTo>
                    <a:pt x="2874" y="18"/>
                  </a:lnTo>
                  <a:close/>
                  <a:moveTo>
                    <a:pt x="3160" y="18"/>
                  </a:moveTo>
                  <a:lnTo>
                    <a:pt x="3160" y="18"/>
                  </a:lnTo>
                  <a:lnTo>
                    <a:pt x="3160" y="16"/>
                  </a:lnTo>
                  <a:lnTo>
                    <a:pt x="3160" y="16"/>
                  </a:lnTo>
                  <a:lnTo>
                    <a:pt x="3162" y="16"/>
                  </a:lnTo>
                  <a:lnTo>
                    <a:pt x="3162" y="16"/>
                  </a:lnTo>
                  <a:lnTo>
                    <a:pt x="3162" y="16"/>
                  </a:lnTo>
                  <a:lnTo>
                    <a:pt x="3160" y="18"/>
                  </a:lnTo>
                  <a:lnTo>
                    <a:pt x="31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ndParaRPr>
            </a:p>
          </p:txBody>
        </p:sp>
      </p:grpSp>
    </p:spTree>
    <p:extLst>
      <p:ext uri="{BB962C8B-B14F-4D97-AF65-F5344CB8AC3E}">
        <p14:creationId xmlns:p14="http://schemas.microsoft.com/office/powerpoint/2010/main" val="4251186416"/>
      </p:ext>
    </p:extLst>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69988" y="1281113"/>
            <a:ext cx="3591731" cy="4791076"/>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29200" y="1281113"/>
            <a:ext cx="3765550" cy="4791076"/>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870DF13B-F67F-4AC9-9D3E-BD49C9AC582F}" type="slidenum">
              <a:rPr lang="en-US">
                <a:solidFill>
                  <a:srgbClr val="000000"/>
                </a:solidFill>
              </a:rPr>
              <a:pPr>
                <a:defRPr/>
              </a:pPr>
              <a:t>‹#›</a:t>
            </a:fld>
            <a:endParaRPr lang="en-US">
              <a:solidFill>
                <a:srgbClr val="000000"/>
              </a:solidFill>
            </a:endParaRPr>
          </a:p>
        </p:txBody>
      </p:sp>
      <p:sp>
        <p:nvSpPr>
          <p:cNvPr id="6" name="Rectangle 71"/>
          <p:cNvSpPr>
            <a:spLocks noGrp="1" noChangeArrowheads="1"/>
          </p:cNvSpPr>
          <p:nvPr>
            <p:ph type="ftr" sz="quarter" idx="11"/>
          </p:nvPr>
        </p:nvSpPr>
        <p:spPr>
          <a:ln/>
        </p:spPr>
        <p:txBody>
          <a:bodyPr/>
          <a:lstStyle>
            <a:lvl1pPr>
              <a:defRPr/>
            </a:lvl1pPr>
          </a:lstStyle>
          <a:p>
            <a:pPr>
              <a:defRPr/>
            </a:pPr>
            <a:r>
              <a:rPr lang="en-US" smtClean="0">
                <a:solidFill>
                  <a:srgbClr val="000000"/>
                </a:solidFill>
              </a:rPr>
              <a:t>NetApp Confidential - Limited Use</a:t>
            </a:r>
            <a:endParaRPr lang="en-US">
              <a:solidFill>
                <a:srgbClr val="000000"/>
              </a:solidFill>
            </a:endParaRPr>
          </a:p>
        </p:txBody>
      </p:sp>
      <p:grpSp>
        <p:nvGrpSpPr>
          <p:cNvPr id="7" name="Group 6"/>
          <p:cNvGrpSpPr/>
          <p:nvPr userDrawn="1"/>
        </p:nvGrpSpPr>
        <p:grpSpPr bwMode="gray">
          <a:xfrm>
            <a:off x="347662" y="6445714"/>
            <a:ext cx="8449056" cy="107486"/>
            <a:chOff x="347662" y="6160730"/>
            <a:chExt cx="8449056" cy="107486"/>
          </a:xfrm>
        </p:grpSpPr>
        <p:sp>
          <p:nvSpPr>
            <p:cNvPr id="8" name="Freeform 5"/>
            <p:cNvSpPr>
              <a:spLocks/>
            </p:cNvSpPr>
            <p:nvPr userDrawn="1"/>
          </p:nvSpPr>
          <p:spPr bwMode="gray">
            <a:xfrm>
              <a:off x="347662" y="6160730"/>
              <a:ext cx="8449056" cy="107486"/>
            </a:xfrm>
            <a:custGeom>
              <a:avLst/>
              <a:gdLst>
                <a:gd name="T0" fmla="*/ 116 w 3930"/>
                <a:gd name="T1" fmla="*/ 4 h 50"/>
                <a:gd name="T2" fmla="*/ 258 w 3930"/>
                <a:gd name="T3" fmla="*/ 2 h 50"/>
                <a:gd name="T4" fmla="*/ 376 w 3930"/>
                <a:gd name="T5" fmla="*/ 2 h 50"/>
                <a:gd name="T6" fmla="*/ 494 w 3930"/>
                <a:gd name="T7" fmla="*/ 6 h 50"/>
                <a:gd name="T8" fmla="*/ 628 w 3930"/>
                <a:gd name="T9" fmla="*/ 8 h 50"/>
                <a:gd name="T10" fmla="*/ 774 w 3930"/>
                <a:gd name="T11" fmla="*/ 6 h 50"/>
                <a:gd name="T12" fmla="*/ 894 w 3930"/>
                <a:gd name="T13" fmla="*/ 4 h 50"/>
                <a:gd name="T14" fmla="*/ 1038 w 3930"/>
                <a:gd name="T15" fmla="*/ 4 h 50"/>
                <a:gd name="T16" fmla="*/ 1196 w 3930"/>
                <a:gd name="T17" fmla="*/ 2 h 50"/>
                <a:gd name="T18" fmla="*/ 1326 w 3930"/>
                <a:gd name="T19" fmla="*/ 4 h 50"/>
                <a:gd name="T20" fmla="*/ 1428 w 3930"/>
                <a:gd name="T21" fmla="*/ 4 h 50"/>
                <a:gd name="T22" fmla="*/ 1568 w 3930"/>
                <a:gd name="T23" fmla="*/ 6 h 50"/>
                <a:gd name="T24" fmla="*/ 1710 w 3930"/>
                <a:gd name="T25" fmla="*/ 6 h 50"/>
                <a:gd name="T26" fmla="*/ 1826 w 3930"/>
                <a:gd name="T27" fmla="*/ 8 h 50"/>
                <a:gd name="T28" fmla="*/ 1950 w 3930"/>
                <a:gd name="T29" fmla="*/ 4 h 50"/>
                <a:gd name="T30" fmla="*/ 2106 w 3930"/>
                <a:gd name="T31" fmla="*/ 4 h 50"/>
                <a:gd name="T32" fmla="*/ 2234 w 3930"/>
                <a:gd name="T33" fmla="*/ 2 h 50"/>
                <a:gd name="T34" fmla="*/ 2354 w 3930"/>
                <a:gd name="T35" fmla="*/ 2 h 50"/>
                <a:gd name="T36" fmla="*/ 2498 w 3930"/>
                <a:gd name="T37" fmla="*/ 6 h 50"/>
                <a:gd name="T38" fmla="*/ 2580 w 3930"/>
                <a:gd name="T39" fmla="*/ 4 h 50"/>
                <a:gd name="T40" fmla="*/ 2684 w 3930"/>
                <a:gd name="T41" fmla="*/ 4 h 50"/>
                <a:gd name="T42" fmla="*/ 2830 w 3930"/>
                <a:gd name="T43" fmla="*/ 4 h 50"/>
                <a:gd name="T44" fmla="*/ 2932 w 3930"/>
                <a:gd name="T45" fmla="*/ 6 h 50"/>
                <a:gd name="T46" fmla="*/ 3058 w 3930"/>
                <a:gd name="T47" fmla="*/ 6 h 50"/>
                <a:gd name="T48" fmla="*/ 3176 w 3930"/>
                <a:gd name="T49" fmla="*/ 10 h 50"/>
                <a:gd name="T50" fmla="*/ 3262 w 3930"/>
                <a:gd name="T51" fmla="*/ 14 h 50"/>
                <a:gd name="T52" fmla="*/ 3340 w 3930"/>
                <a:gd name="T53" fmla="*/ 12 h 50"/>
                <a:gd name="T54" fmla="*/ 3456 w 3930"/>
                <a:gd name="T55" fmla="*/ 18 h 50"/>
                <a:gd name="T56" fmla="*/ 3592 w 3930"/>
                <a:gd name="T57" fmla="*/ 16 h 50"/>
                <a:gd name="T58" fmla="*/ 3648 w 3930"/>
                <a:gd name="T59" fmla="*/ 16 h 50"/>
                <a:gd name="T60" fmla="*/ 3784 w 3930"/>
                <a:gd name="T61" fmla="*/ 20 h 50"/>
                <a:gd name="T62" fmla="*/ 3846 w 3930"/>
                <a:gd name="T63" fmla="*/ 24 h 50"/>
                <a:gd name="T64" fmla="*/ 3874 w 3930"/>
                <a:gd name="T65" fmla="*/ 36 h 50"/>
                <a:gd name="T66" fmla="*/ 3782 w 3930"/>
                <a:gd name="T67" fmla="*/ 42 h 50"/>
                <a:gd name="T68" fmla="*/ 3676 w 3930"/>
                <a:gd name="T69" fmla="*/ 46 h 50"/>
                <a:gd name="T70" fmla="*/ 3570 w 3930"/>
                <a:gd name="T71" fmla="*/ 48 h 50"/>
                <a:gd name="T72" fmla="*/ 3518 w 3930"/>
                <a:gd name="T73" fmla="*/ 48 h 50"/>
                <a:gd name="T74" fmla="*/ 3396 w 3930"/>
                <a:gd name="T75" fmla="*/ 48 h 50"/>
                <a:gd name="T76" fmla="*/ 3304 w 3930"/>
                <a:gd name="T77" fmla="*/ 48 h 50"/>
                <a:gd name="T78" fmla="*/ 3152 w 3930"/>
                <a:gd name="T79" fmla="*/ 40 h 50"/>
                <a:gd name="T80" fmla="*/ 3042 w 3930"/>
                <a:gd name="T81" fmla="*/ 42 h 50"/>
                <a:gd name="T82" fmla="*/ 2898 w 3930"/>
                <a:gd name="T83" fmla="*/ 36 h 50"/>
                <a:gd name="T84" fmla="*/ 2814 w 3930"/>
                <a:gd name="T85" fmla="*/ 38 h 50"/>
                <a:gd name="T86" fmla="*/ 2692 w 3930"/>
                <a:gd name="T87" fmla="*/ 36 h 50"/>
                <a:gd name="T88" fmla="*/ 2588 w 3930"/>
                <a:gd name="T89" fmla="*/ 34 h 50"/>
                <a:gd name="T90" fmla="*/ 2466 w 3930"/>
                <a:gd name="T91" fmla="*/ 38 h 50"/>
                <a:gd name="T92" fmla="*/ 2356 w 3930"/>
                <a:gd name="T93" fmla="*/ 36 h 50"/>
                <a:gd name="T94" fmla="*/ 2212 w 3930"/>
                <a:gd name="T95" fmla="*/ 40 h 50"/>
                <a:gd name="T96" fmla="*/ 2040 w 3930"/>
                <a:gd name="T97" fmla="*/ 40 h 50"/>
                <a:gd name="T98" fmla="*/ 1922 w 3930"/>
                <a:gd name="T99" fmla="*/ 40 h 50"/>
                <a:gd name="T100" fmla="*/ 1804 w 3930"/>
                <a:gd name="T101" fmla="*/ 42 h 50"/>
                <a:gd name="T102" fmla="*/ 1642 w 3930"/>
                <a:gd name="T103" fmla="*/ 44 h 50"/>
                <a:gd name="T104" fmla="*/ 1492 w 3930"/>
                <a:gd name="T105" fmla="*/ 46 h 50"/>
                <a:gd name="T106" fmla="*/ 1354 w 3930"/>
                <a:gd name="T107" fmla="*/ 44 h 50"/>
                <a:gd name="T108" fmla="*/ 1180 w 3930"/>
                <a:gd name="T109" fmla="*/ 44 h 50"/>
                <a:gd name="T110" fmla="*/ 1052 w 3930"/>
                <a:gd name="T111" fmla="*/ 46 h 50"/>
                <a:gd name="T112" fmla="*/ 936 w 3930"/>
                <a:gd name="T113" fmla="*/ 44 h 50"/>
                <a:gd name="T114" fmla="*/ 790 w 3930"/>
                <a:gd name="T115" fmla="*/ 40 h 50"/>
                <a:gd name="T116" fmla="*/ 636 w 3930"/>
                <a:gd name="T117" fmla="*/ 42 h 50"/>
                <a:gd name="T118" fmla="*/ 494 w 3930"/>
                <a:gd name="T119" fmla="*/ 46 h 50"/>
                <a:gd name="T120" fmla="*/ 362 w 3930"/>
                <a:gd name="T121" fmla="*/ 42 h 50"/>
                <a:gd name="T122" fmla="*/ 222 w 3930"/>
                <a:gd name="T123" fmla="*/ 40 h 50"/>
                <a:gd name="T124" fmla="*/ 70 w 3930"/>
                <a:gd name="T1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0" h="50">
                  <a:moveTo>
                    <a:pt x="2" y="14"/>
                  </a:moveTo>
                  <a:lnTo>
                    <a:pt x="2" y="14"/>
                  </a:lnTo>
                  <a:lnTo>
                    <a:pt x="0" y="14"/>
                  </a:lnTo>
                  <a:lnTo>
                    <a:pt x="0" y="14"/>
                  </a:lnTo>
                  <a:lnTo>
                    <a:pt x="2" y="10"/>
                  </a:lnTo>
                  <a:lnTo>
                    <a:pt x="2" y="10"/>
                  </a:lnTo>
                  <a:lnTo>
                    <a:pt x="2" y="8"/>
                  </a:lnTo>
                  <a:lnTo>
                    <a:pt x="2" y="8"/>
                  </a:lnTo>
                  <a:lnTo>
                    <a:pt x="4" y="8"/>
                  </a:lnTo>
                  <a:lnTo>
                    <a:pt x="4" y="8"/>
                  </a:lnTo>
                  <a:lnTo>
                    <a:pt x="4" y="6"/>
                  </a:lnTo>
                  <a:lnTo>
                    <a:pt x="4" y="6"/>
                  </a:lnTo>
                  <a:lnTo>
                    <a:pt x="8" y="4"/>
                  </a:lnTo>
                  <a:lnTo>
                    <a:pt x="8" y="4"/>
                  </a:lnTo>
                  <a:lnTo>
                    <a:pt x="8" y="4"/>
                  </a:lnTo>
                  <a:lnTo>
                    <a:pt x="8" y="4"/>
                  </a:lnTo>
                  <a:lnTo>
                    <a:pt x="10" y="2"/>
                  </a:lnTo>
                  <a:lnTo>
                    <a:pt x="10" y="2"/>
                  </a:lnTo>
                  <a:lnTo>
                    <a:pt x="14" y="2"/>
                  </a:lnTo>
                  <a:lnTo>
                    <a:pt x="14" y="2"/>
                  </a:lnTo>
                  <a:lnTo>
                    <a:pt x="16" y="2"/>
                  </a:lnTo>
                  <a:lnTo>
                    <a:pt x="16" y="2"/>
                  </a:lnTo>
                  <a:lnTo>
                    <a:pt x="18" y="2"/>
                  </a:lnTo>
                  <a:lnTo>
                    <a:pt x="18" y="2"/>
                  </a:lnTo>
                  <a:lnTo>
                    <a:pt x="20" y="0"/>
                  </a:lnTo>
                  <a:lnTo>
                    <a:pt x="20" y="0"/>
                  </a:lnTo>
                  <a:lnTo>
                    <a:pt x="26" y="2"/>
                  </a:lnTo>
                  <a:lnTo>
                    <a:pt x="26" y="2"/>
                  </a:lnTo>
                  <a:lnTo>
                    <a:pt x="28" y="2"/>
                  </a:lnTo>
                  <a:lnTo>
                    <a:pt x="28" y="2"/>
                  </a:lnTo>
                  <a:lnTo>
                    <a:pt x="30" y="2"/>
                  </a:lnTo>
                  <a:lnTo>
                    <a:pt x="30" y="2"/>
                  </a:lnTo>
                  <a:lnTo>
                    <a:pt x="32" y="2"/>
                  </a:lnTo>
                  <a:lnTo>
                    <a:pt x="32" y="2"/>
                  </a:lnTo>
                  <a:lnTo>
                    <a:pt x="34" y="2"/>
                  </a:lnTo>
                  <a:lnTo>
                    <a:pt x="34" y="2"/>
                  </a:lnTo>
                  <a:lnTo>
                    <a:pt x="36" y="2"/>
                  </a:lnTo>
                  <a:lnTo>
                    <a:pt x="36" y="2"/>
                  </a:lnTo>
                  <a:lnTo>
                    <a:pt x="38" y="2"/>
                  </a:lnTo>
                  <a:lnTo>
                    <a:pt x="38" y="2"/>
                  </a:lnTo>
                  <a:lnTo>
                    <a:pt x="40" y="2"/>
                  </a:lnTo>
                  <a:lnTo>
                    <a:pt x="40" y="2"/>
                  </a:lnTo>
                  <a:lnTo>
                    <a:pt x="46" y="2"/>
                  </a:lnTo>
                  <a:lnTo>
                    <a:pt x="46" y="2"/>
                  </a:lnTo>
                  <a:lnTo>
                    <a:pt x="48" y="2"/>
                  </a:lnTo>
                  <a:lnTo>
                    <a:pt x="48" y="2"/>
                  </a:lnTo>
                  <a:lnTo>
                    <a:pt x="50" y="2"/>
                  </a:lnTo>
                  <a:lnTo>
                    <a:pt x="50" y="2"/>
                  </a:lnTo>
                  <a:lnTo>
                    <a:pt x="60" y="0"/>
                  </a:lnTo>
                  <a:lnTo>
                    <a:pt x="60" y="0"/>
                  </a:lnTo>
                  <a:lnTo>
                    <a:pt x="62" y="0"/>
                  </a:lnTo>
                  <a:lnTo>
                    <a:pt x="62" y="0"/>
                  </a:lnTo>
                  <a:lnTo>
                    <a:pt x="66" y="0"/>
                  </a:lnTo>
                  <a:lnTo>
                    <a:pt x="66" y="0"/>
                  </a:lnTo>
                  <a:lnTo>
                    <a:pt x="70" y="2"/>
                  </a:lnTo>
                  <a:lnTo>
                    <a:pt x="70" y="2"/>
                  </a:lnTo>
                  <a:lnTo>
                    <a:pt x="72" y="2"/>
                  </a:lnTo>
                  <a:lnTo>
                    <a:pt x="76" y="2"/>
                  </a:lnTo>
                  <a:lnTo>
                    <a:pt x="76" y="2"/>
                  </a:lnTo>
                  <a:lnTo>
                    <a:pt x="80" y="4"/>
                  </a:lnTo>
                  <a:lnTo>
                    <a:pt x="80" y="4"/>
                  </a:lnTo>
                  <a:lnTo>
                    <a:pt x="82" y="2"/>
                  </a:lnTo>
                  <a:lnTo>
                    <a:pt x="84" y="2"/>
                  </a:lnTo>
                  <a:lnTo>
                    <a:pt x="84" y="2"/>
                  </a:lnTo>
                  <a:lnTo>
                    <a:pt x="86" y="2"/>
                  </a:lnTo>
                  <a:lnTo>
                    <a:pt x="86" y="2"/>
                  </a:lnTo>
                  <a:lnTo>
                    <a:pt x="90" y="4"/>
                  </a:lnTo>
                  <a:lnTo>
                    <a:pt x="90" y="4"/>
                  </a:lnTo>
                  <a:lnTo>
                    <a:pt x="92" y="4"/>
                  </a:lnTo>
                  <a:lnTo>
                    <a:pt x="92" y="4"/>
                  </a:lnTo>
                  <a:lnTo>
                    <a:pt x="94" y="4"/>
                  </a:lnTo>
                  <a:lnTo>
                    <a:pt x="94" y="4"/>
                  </a:lnTo>
                  <a:lnTo>
                    <a:pt x="98" y="2"/>
                  </a:lnTo>
                  <a:lnTo>
                    <a:pt x="98" y="2"/>
                  </a:lnTo>
                  <a:lnTo>
                    <a:pt x="102" y="4"/>
                  </a:lnTo>
                  <a:lnTo>
                    <a:pt x="106" y="4"/>
                  </a:lnTo>
                  <a:lnTo>
                    <a:pt x="106" y="4"/>
                  </a:lnTo>
                  <a:lnTo>
                    <a:pt x="108" y="4"/>
                  </a:lnTo>
                  <a:lnTo>
                    <a:pt x="108" y="4"/>
                  </a:lnTo>
                  <a:lnTo>
                    <a:pt x="110" y="4"/>
                  </a:lnTo>
                  <a:lnTo>
                    <a:pt x="112" y="6"/>
                  </a:lnTo>
                  <a:lnTo>
                    <a:pt x="112" y="6"/>
                  </a:lnTo>
                  <a:lnTo>
                    <a:pt x="116" y="4"/>
                  </a:lnTo>
                  <a:lnTo>
                    <a:pt x="116" y="4"/>
                  </a:lnTo>
                  <a:lnTo>
                    <a:pt x="120" y="4"/>
                  </a:lnTo>
                  <a:lnTo>
                    <a:pt x="120" y="4"/>
                  </a:lnTo>
                  <a:lnTo>
                    <a:pt x="124" y="4"/>
                  </a:lnTo>
                  <a:lnTo>
                    <a:pt x="124" y="4"/>
                  </a:lnTo>
                  <a:lnTo>
                    <a:pt x="128" y="4"/>
                  </a:lnTo>
                  <a:lnTo>
                    <a:pt x="134" y="4"/>
                  </a:lnTo>
                  <a:lnTo>
                    <a:pt x="134" y="4"/>
                  </a:lnTo>
                  <a:lnTo>
                    <a:pt x="136" y="4"/>
                  </a:lnTo>
                  <a:lnTo>
                    <a:pt x="136" y="4"/>
                  </a:lnTo>
                  <a:lnTo>
                    <a:pt x="138" y="2"/>
                  </a:lnTo>
                  <a:lnTo>
                    <a:pt x="138" y="2"/>
                  </a:lnTo>
                  <a:lnTo>
                    <a:pt x="142" y="4"/>
                  </a:lnTo>
                  <a:lnTo>
                    <a:pt x="142" y="4"/>
                  </a:lnTo>
                  <a:lnTo>
                    <a:pt x="146" y="2"/>
                  </a:lnTo>
                  <a:lnTo>
                    <a:pt x="146" y="2"/>
                  </a:lnTo>
                  <a:lnTo>
                    <a:pt x="148" y="2"/>
                  </a:lnTo>
                  <a:lnTo>
                    <a:pt x="148" y="2"/>
                  </a:lnTo>
                  <a:lnTo>
                    <a:pt x="150" y="2"/>
                  </a:lnTo>
                  <a:lnTo>
                    <a:pt x="150" y="2"/>
                  </a:lnTo>
                  <a:lnTo>
                    <a:pt x="156" y="4"/>
                  </a:lnTo>
                  <a:lnTo>
                    <a:pt x="156" y="4"/>
                  </a:lnTo>
                  <a:lnTo>
                    <a:pt x="158" y="2"/>
                  </a:lnTo>
                  <a:lnTo>
                    <a:pt x="158" y="2"/>
                  </a:lnTo>
                  <a:lnTo>
                    <a:pt x="164" y="2"/>
                  </a:lnTo>
                  <a:lnTo>
                    <a:pt x="164" y="2"/>
                  </a:lnTo>
                  <a:lnTo>
                    <a:pt x="168" y="2"/>
                  </a:lnTo>
                  <a:lnTo>
                    <a:pt x="174" y="4"/>
                  </a:lnTo>
                  <a:lnTo>
                    <a:pt x="174" y="4"/>
                  </a:lnTo>
                  <a:lnTo>
                    <a:pt x="178" y="2"/>
                  </a:lnTo>
                  <a:lnTo>
                    <a:pt x="178" y="2"/>
                  </a:lnTo>
                  <a:lnTo>
                    <a:pt x="180" y="4"/>
                  </a:lnTo>
                  <a:lnTo>
                    <a:pt x="180" y="4"/>
                  </a:lnTo>
                  <a:lnTo>
                    <a:pt x="182" y="2"/>
                  </a:lnTo>
                  <a:lnTo>
                    <a:pt x="182" y="2"/>
                  </a:lnTo>
                  <a:lnTo>
                    <a:pt x="186" y="2"/>
                  </a:lnTo>
                  <a:lnTo>
                    <a:pt x="186" y="2"/>
                  </a:lnTo>
                  <a:lnTo>
                    <a:pt x="188" y="4"/>
                  </a:lnTo>
                  <a:lnTo>
                    <a:pt x="188" y="4"/>
                  </a:lnTo>
                  <a:lnTo>
                    <a:pt x="190" y="2"/>
                  </a:lnTo>
                  <a:lnTo>
                    <a:pt x="190" y="2"/>
                  </a:lnTo>
                  <a:lnTo>
                    <a:pt x="192" y="2"/>
                  </a:lnTo>
                  <a:lnTo>
                    <a:pt x="192" y="2"/>
                  </a:lnTo>
                  <a:lnTo>
                    <a:pt x="194" y="2"/>
                  </a:lnTo>
                  <a:lnTo>
                    <a:pt x="194" y="2"/>
                  </a:lnTo>
                  <a:lnTo>
                    <a:pt x="196" y="2"/>
                  </a:lnTo>
                  <a:lnTo>
                    <a:pt x="196" y="2"/>
                  </a:lnTo>
                  <a:lnTo>
                    <a:pt x="200" y="2"/>
                  </a:lnTo>
                  <a:lnTo>
                    <a:pt x="200" y="2"/>
                  </a:lnTo>
                  <a:lnTo>
                    <a:pt x="204" y="4"/>
                  </a:lnTo>
                  <a:lnTo>
                    <a:pt x="204" y="4"/>
                  </a:lnTo>
                  <a:lnTo>
                    <a:pt x="210" y="2"/>
                  </a:lnTo>
                  <a:lnTo>
                    <a:pt x="210" y="2"/>
                  </a:lnTo>
                  <a:lnTo>
                    <a:pt x="212" y="2"/>
                  </a:lnTo>
                  <a:lnTo>
                    <a:pt x="212" y="2"/>
                  </a:lnTo>
                  <a:lnTo>
                    <a:pt x="214" y="2"/>
                  </a:lnTo>
                  <a:lnTo>
                    <a:pt x="214" y="2"/>
                  </a:lnTo>
                  <a:lnTo>
                    <a:pt x="214" y="2"/>
                  </a:lnTo>
                  <a:lnTo>
                    <a:pt x="214" y="2"/>
                  </a:lnTo>
                  <a:lnTo>
                    <a:pt x="214" y="4"/>
                  </a:lnTo>
                  <a:lnTo>
                    <a:pt x="214" y="4"/>
                  </a:lnTo>
                  <a:lnTo>
                    <a:pt x="216" y="4"/>
                  </a:lnTo>
                  <a:lnTo>
                    <a:pt x="216" y="4"/>
                  </a:lnTo>
                  <a:lnTo>
                    <a:pt x="218" y="4"/>
                  </a:lnTo>
                  <a:lnTo>
                    <a:pt x="218" y="4"/>
                  </a:lnTo>
                  <a:lnTo>
                    <a:pt x="224" y="4"/>
                  </a:lnTo>
                  <a:lnTo>
                    <a:pt x="224" y="4"/>
                  </a:lnTo>
                  <a:lnTo>
                    <a:pt x="226" y="0"/>
                  </a:lnTo>
                  <a:lnTo>
                    <a:pt x="226" y="0"/>
                  </a:lnTo>
                  <a:lnTo>
                    <a:pt x="232" y="0"/>
                  </a:lnTo>
                  <a:lnTo>
                    <a:pt x="232" y="0"/>
                  </a:lnTo>
                  <a:lnTo>
                    <a:pt x="234" y="0"/>
                  </a:lnTo>
                  <a:lnTo>
                    <a:pt x="234" y="0"/>
                  </a:lnTo>
                  <a:lnTo>
                    <a:pt x="238" y="2"/>
                  </a:lnTo>
                  <a:lnTo>
                    <a:pt x="238" y="2"/>
                  </a:lnTo>
                  <a:lnTo>
                    <a:pt x="244" y="2"/>
                  </a:lnTo>
                  <a:lnTo>
                    <a:pt x="244" y="2"/>
                  </a:lnTo>
                  <a:lnTo>
                    <a:pt x="248" y="2"/>
                  </a:lnTo>
                  <a:lnTo>
                    <a:pt x="248" y="2"/>
                  </a:lnTo>
                  <a:lnTo>
                    <a:pt x="252" y="2"/>
                  </a:lnTo>
                  <a:lnTo>
                    <a:pt x="252" y="2"/>
                  </a:lnTo>
                  <a:lnTo>
                    <a:pt x="256" y="2"/>
                  </a:lnTo>
                  <a:lnTo>
                    <a:pt x="256" y="2"/>
                  </a:lnTo>
                  <a:lnTo>
                    <a:pt x="258" y="2"/>
                  </a:lnTo>
                  <a:lnTo>
                    <a:pt x="258" y="2"/>
                  </a:lnTo>
                  <a:lnTo>
                    <a:pt x="258" y="2"/>
                  </a:lnTo>
                  <a:lnTo>
                    <a:pt x="258" y="2"/>
                  </a:lnTo>
                  <a:lnTo>
                    <a:pt x="258" y="2"/>
                  </a:lnTo>
                  <a:lnTo>
                    <a:pt x="258" y="2"/>
                  </a:lnTo>
                  <a:lnTo>
                    <a:pt x="260" y="2"/>
                  </a:lnTo>
                  <a:lnTo>
                    <a:pt x="260" y="2"/>
                  </a:lnTo>
                  <a:lnTo>
                    <a:pt x="262" y="2"/>
                  </a:lnTo>
                  <a:lnTo>
                    <a:pt x="262" y="2"/>
                  </a:lnTo>
                  <a:lnTo>
                    <a:pt x="268" y="2"/>
                  </a:lnTo>
                  <a:lnTo>
                    <a:pt x="268" y="2"/>
                  </a:lnTo>
                  <a:lnTo>
                    <a:pt x="268" y="2"/>
                  </a:lnTo>
                  <a:lnTo>
                    <a:pt x="268" y="2"/>
                  </a:lnTo>
                  <a:lnTo>
                    <a:pt x="270" y="2"/>
                  </a:lnTo>
                  <a:lnTo>
                    <a:pt x="270" y="2"/>
                  </a:lnTo>
                  <a:lnTo>
                    <a:pt x="276" y="2"/>
                  </a:lnTo>
                  <a:lnTo>
                    <a:pt x="276" y="2"/>
                  </a:lnTo>
                  <a:lnTo>
                    <a:pt x="276" y="2"/>
                  </a:lnTo>
                  <a:lnTo>
                    <a:pt x="276" y="2"/>
                  </a:lnTo>
                  <a:lnTo>
                    <a:pt x="278" y="2"/>
                  </a:lnTo>
                  <a:lnTo>
                    <a:pt x="278" y="2"/>
                  </a:lnTo>
                  <a:lnTo>
                    <a:pt x="280" y="2"/>
                  </a:lnTo>
                  <a:lnTo>
                    <a:pt x="280" y="2"/>
                  </a:lnTo>
                  <a:lnTo>
                    <a:pt x="280" y="4"/>
                  </a:lnTo>
                  <a:lnTo>
                    <a:pt x="280" y="4"/>
                  </a:lnTo>
                  <a:lnTo>
                    <a:pt x="282" y="2"/>
                  </a:lnTo>
                  <a:lnTo>
                    <a:pt x="282" y="2"/>
                  </a:lnTo>
                  <a:lnTo>
                    <a:pt x="288" y="2"/>
                  </a:lnTo>
                  <a:lnTo>
                    <a:pt x="288" y="2"/>
                  </a:lnTo>
                  <a:lnTo>
                    <a:pt x="290" y="2"/>
                  </a:lnTo>
                  <a:lnTo>
                    <a:pt x="290" y="2"/>
                  </a:lnTo>
                  <a:lnTo>
                    <a:pt x="296" y="2"/>
                  </a:lnTo>
                  <a:lnTo>
                    <a:pt x="296" y="2"/>
                  </a:lnTo>
                  <a:lnTo>
                    <a:pt x="298" y="2"/>
                  </a:lnTo>
                  <a:lnTo>
                    <a:pt x="298" y="2"/>
                  </a:lnTo>
                  <a:lnTo>
                    <a:pt x="298" y="2"/>
                  </a:lnTo>
                  <a:lnTo>
                    <a:pt x="298" y="2"/>
                  </a:lnTo>
                  <a:lnTo>
                    <a:pt x="302" y="2"/>
                  </a:lnTo>
                  <a:lnTo>
                    <a:pt x="302" y="2"/>
                  </a:lnTo>
                  <a:lnTo>
                    <a:pt x="306" y="2"/>
                  </a:lnTo>
                  <a:lnTo>
                    <a:pt x="306" y="2"/>
                  </a:lnTo>
                  <a:lnTo>
                    <a:pt x="310" y="2"/>
                  </a:lnTo>
                  <a:lnTo>
                    <a:pt x="312" y="2"/>
                  </a:lnTo>
                  <a:lnTo>
                    <a:pt x="312" y="2"/>
                  </a:lnTo>
                  <a:lnTo>
                    <a:pt x="318" y="2"/>
                  </a:lnTo>
                  <a:lnTo>
                    <a:pt x="322" y="2"/>
                  </a:lnTo>
                  <a:lnTo>
                    <a:pt x="322" y="2"/>
                  </a:lnTo>
                  <a:lnTo>
                    <a:pt x="324" y="4"/>
                  </a:lnTo>
                  <a:lnTo>
                    <a:pt x="324" y="4"/>
                  </a:lnTo>
                  <a:lnTo>
                    <a:pt x="324" y="2"/>
                  </a:lnTo>
                  <a:lnTo>
                    <a:pt x="326" y="2"/>
                  </a:lnTo>
                  <a:lnTo>
                    <a:pt x="326" y="2"/>
                  </a:lnTo>
                  <a:lnTo>
                    <a:pt x="332" y="2"/>
                  </a:lnTo>
                  <a:lnTo>
                    <a:pt x="332" y="2"/>
                  </a:lnTo>
                  <a:lnTo>
                    <a:pt x="336" y="2"/>
                  </a:lnTo>
                  <a:lnTo>
                    <a:pt x="342" y="2"/>
                  </a:lnTo>
                  <a:lnTo>
                    <a:pt x="342" y="2"/>
                  </a:lnTo>
                  <a:lnTo>
                    <a:pt x="344" y="2"/>
                  </a:lnTo>
                  <a:lnTo>
                    <a:pt x="348" y="2"/>
                  </a:lnTo>
                  <a:lnTo>
                    <a:pt x="348" y="2"/>
                  </a:lnTo>
                  <a:lnTo>
                    <a:pt x="352" y="2"/>
                  </a:lnTo>
                  <a:lnTo>
                    <a:pt x="352" y="2"/>
                  </a:lnTo>
                  <a:lnTo>
                    <a:pt x="354" y="2"/>
                  </a:lnTo>
                  <a:lnTo>
                    <a:pt x="354" y="2"/>
                  </a:lnTo>
                  <a:lnTo>
                    <a:pt x="358" y="2"/>
                  </a:lnTo>
                  <a:lnTo>
                    <a:pt x="360" y="2"/>
                  </a:lnTo>
                  <a:lnTo>
                    <a:pt x="360" y="2"/>
                  </a:lnTo>
                  <a:lnTo>
                    <a:pt x="360" y="4"/>
                  </a:lnTo>
                  <a:lnTo>
                    <a:pt x="360" y="6"/>
                  </a:lnTo>
                  <a:lnTo>
                    <a:pt x="360" y="6"/>
                  </a:lnTo>
                  <a:lnTo>
                    <a:pt x="362" y="4"/>
                  </a:lnTo>
                  <a:lnTo>
                    <a:pt x="364" y="2"/>
                  </a:lnTo>
                  <a:lnTo>
                    <a:pt x="364" y="2"/>
                  </a:lnTo>
                  <a:lnTo>
                    <a:pt x="370" y="2"/>
                  </a:lnTo>
                  <a:lnTo>
                    <a:pt x="370" y="2"/>
                  </a:lnTo>
                  <a:lnTo>
                    <a:pt x="370" y="2"/>
                  </a:lnTo>
                  <a:lnTo>
                    <a:pt x="370" y="2"/>
                  </a:lnTo>
                  <a:lnTo>
                    <a:pt x="370" y="2"/>
                  </a:lnTo>
                  <a:lnTo>
                    <a:pt x="370" y="2"/>
                  </a:lnTo>
                  <a:lnTo>
                    <a:pt x="370" y="2"/>
                  </a:lnTo>
                  <a:lnTo>
                    <a:pt x="370" y="2"/>
                  </a:lnTo>
                  <a:lnTo>
                    <a:pt x="374" y="4"/>
                  </a:lnTo>
                  <a:lnTo>
                    <a:pt x="374" y="4"/>
                  </a:lnTo>
                  <a:lnTo>
                    <a:pt x="376" y="2"/>
                  </a:lnTo>
                  <a:lnTo>
                    <a:pt x="376" y="2"/>
                  </a:lnTo>
                  <a:lnTo>
                    <a:pt x="378" y="4"/>
                  </a:lnTo>
                  <a:lnTo>
                    <a:pt x="378" y="4"/>
                  </a:lnTo>
                  <a:lnTo>
                    <a:pt x="384" y="4"/>
                  </a:lnTo>
                  <a:lnTo>
                    <a:pt x="384" y="4"/>
                  </a:lnTo>
                  <a:lnTo>
                    <a:pt x="386" y="4"/>
                  </a:lnTo>
                  <a:lnTo>
                    <a:pt x="386" y="4"/>
                  </a:lnTo>
                  <a:lnTo>
                    <a:pt x="390" y="4"/>
                  </a:lnTo>
                  <a:lnTo>
                    <a:pt x="390" y="4"/>
                  </a:lnTo>
                  <a:lnTo>
                    <a:pt x="392" y="4"/>
                  </a:lnTo>
                  <a:lnTo>
                    <a:pt x="392" y="4"/>
                  </a:lnTo>
                  <a:lnTo>
                    <a:pt x="392" y="4"/>
                  </a:lnTo>
                  <a:lnTo>
                    <a:pt x="392" y="4"/>
                  </a:lnTo>
                  <a:lnTo>
                    <a:pt x="394" y="4"/>
                  </a:lnTo>
                  <a:lnTo>
                    <a:pt x="394" y="4"/>
                  </a:lnTo>
                  <a:lnTo>
                    <a:pt x="394" y="4"/>
                  </a:lnTo>
                  <a:lnTo>
                    <a:pt x="394" y="4"/>
                  </a:lnTo>
                  <a:lnTo>
                    <a:pt x="396" y="6"/>
                  </a:lnTo>
                  <a:lnTo>
                    <a:pt x="396" y="6"/>
                  </a:lnTo>
                  <a:lnTo>
                    <a:pt x="398" y="6"/>
                  </a:lnTo>
                  <a:lnTo>
                    <a:pt x="398" y="6"/>
                  </a:lnTo>
                  <a:lnTo>
                    <a:pt x="398" y="6"/>
                  </a:lnTo>
                  <a:lnTo>
                    <a:pt x="398" y="6"/>
                  </a:lnTo>
                  <a:lnTo>
                    <a:pt x="402" y="4"/>
                  </a:lnTo>
                  <a:lnTo>
                    <a:pt x="402" y="4"/>
                  </a:lnTo>
                  <a:lnTo>
                    <a:pt x="406" y="6"/>
                  </a:lnTo>
                  <a:lnTo>
                    <a:pt x="406" y="6"/>
                  </a:lnTo>
                  <a:lnTo>
                    <a:pt x="408" y="4"/>
                  </a:lnTo>
                  <a:lnTo>
                    <a:pt x="408" y="4"/>
                  </a:lnTo>
                  <a:lnTo>
                    <a:pt x="410" y="6"/>
                  </a:lnTo>
                  <a:lnTo>
                    <a:pt x="410" y="6"/>
                  </a:lnTo>
                  <a:lnTo>
                    <a:pt x="410" y="6"/>
                  </a:lnTo>
                  <a:lnTo>
                    <a:pt x="412" y="6"/>
                  </a:lnTo>
                  <a:lnTo>
                    <a:pt x="412" y="4"/>
                  </a:lnTo>
                  <a:lnTo>
                    <a:pt x="412" y="4"/>
                  </a:lnTo>
                  <a:lnTo>
                    <a:pt x="420" y="4"/>
                  </a:lnTo>
                  <a:lnTo>
                    <a:pt x="420" y="4"/>
                  </a:lnTo>
                  <a:lnTo>
                    <a:pt x="424" y="4"/>
                  </a:lnTo>
                  <a:lnTo>
                    <a:pt x="424" y="4"/>
                  </a:lnTo>
                  <a:lnTo>
                    <a:pt x="428" y="6"/>
                  </a:lnTo>
                  <a:lnTo>
                    <a:pt x="428" y="6"/>
                  </a:lnTo>
                  <a:lnTo>
                    <a:pt x="430" y="4"/>
                  </a:lnTo>
                  <a:lnTo>
                    <a:pt x="430" y="4"/>
                  </a:lnTo>
                  <a:lnTo>
                    <a:pt x="432" y="6"/>
                  </a:lnTo>
                  <a:lnTo>
                    <a:pt x="432" y="6"/>
                  </a:lnTo>
                  <a:lnTo>
                    <a:pt x="436" y="4"/>
                  </a:lnTo>
                  <a:lnTo>
                    <a:pt x="436" y="4"/>
                  </a:lnTo>
                  <a:lnTo>
                    <a:pt x="442" y="4"/>
                  </a:lnTo>
                  <a:lnTo>
                    <a:pt x="442" y="4"/>
                  </a:lnTo>
                  <a:lnTo>
                    <a:pt x="446" y="4"/>
                  </a:lnTo>
                  <a:lnTo>
                    <a:pt x="446" y="4"/>
                  </a:lnTo>
                  <a:lnTo>
                    <a:pt x="448" y="4"/>
                  </a:lnTo>
                  <a:lnTo>
                    <a:pt x="448" y="4"/>
                  </a:lnTo>
                  <a:lnTo>
                    <a:pt x="450" y="6"/>
                  </a:lnTo>
                  <a:lnTo>
                    <a:pt x="450" y="6"/>
                  </a:lnTo>
                  <a:lnTo>
                    <a:pt x="452" y="6"/>
                  </a:lnTo>
                  <a:lnTo>
                    <a:pt x="452" y="6"/>
                  </a:lnTo>
                  <a:lnTo>
                    <a:pt x="452" y="6"/>
                  </a:lnTo>
                  <a:lnTo>
                    <a:pt x="452" y="6"/>
                  </a:lnTo>
                  <a:lnTo>
                    <a:pt x="458" y="6"/>
                  </a:lnTo>
                  <a:lnTo>
                    <a:pt x="458" y="6"/>
                  </a:lnTo>
                  <a:lnTo>
                    <a:pt x="458" y="8"/>
                  </a:lnTo>
                  <a:lnTo>
                    <a:pt x="458" y="8"/>
                  </a:lnTo>
                  <a:lnTo>
                    <a:pt x="460" y="6"/>
                  </a:lnTo>
                  <a:lnTo>
                    <a:pt x="460" y="6"/>
                  </a:lnTo>
                  <a:lnTo>
                    <a:pt x="464" y="8"/>
                  </a:lnTo>
                  <a:lnTo>
                    <a:pt x="464" y="8"/>
                  </a:lnTo>
                  <a:lnTo>
                    <a:pt x="468" y="6"/>
                  </a:lnTo>
                  <a:lnTo>
                    <a:pt x="468" y="6"/>
                  </a:lnTo>
                  <a:lnTo>
                    <a:pt x="472" y="6"/>
                  </a:lnTo>
                  <a:lnTo>
                    <a:pt x="472" y="6"/>
                  </a:lnTo>
                  <a:lnTo>
                    <a:pt x="476" y="6"/>
                  </a:lnTo>
                  <a:lnTo>
                    <a:pt x="476" y="6"/>
                  </a:lnTo>
                  <a:lnTo>
                    <a:pt x="478" y="6"/>
                  </a:lnTo>
                  <a:lnTo>
                    <a:pt x="478" y="6"/>
                  </a:lnTo>
                  <a:lnTo>
                    <a:pt x="482" y="6"/>
                  </a:lnTo>
                  <a:lnTo>
                    <a:pt x="482" y="6"/>
                  </a:lnTo>
                  <a:lnTo>
                    <a:pt x="484" y="6"/>
                  </a:lnTo>
                  <a:lnTo>
                    <a:pt x="484" y="6"/>
                  </a:lnTo>
                  <a:lnTo>
                    <a:pt x="490" y="4"/>
                  </a:lnTo>
                  <a:lnTo>
                    <a:pt x="490" y="4"/>
                  </a:lnTo>
                  <a:lnTo>
                    <a:pt x="490" y="6"/>
                  </a:lnTo>
                  <a:lnTo>
                    <a:pt x="490" y="6"/>
                  </a:lnTo>
                  <a:lnTo>
                    <a:pt x="494" y="6"/>
                  </a:lnTo>
                  <a:lnTo>
                    <a:pt x="494" y="6"/>
                  </a:lnTo>
                  <a:lnTo>
                    <a:pt x="498" y="6"/>
                  </a:lnTo>
                  <a:lnTo>
                    <a:pt x="498" y="6"/>
                  </a:lnTo>
                  <a:lnTo>
                    <a:pt x="506" y="6"/>
                  </a:lnTo>
                  <a:lnTo>
                    <a:pt x="516" y="6"/>
                  </a:lnTo>
                  <a:lnTo>
                    <a:pt x="516" y="6"/>
                  </a:lnTo>
                  <a:lnTo>
                    <a:pt x="518" y="6"/>
                  </a:lnTo>
                  <a:lnTo>
                    <a:pt x="518" y="6"/>
                  </a:lnTo>
                  <a:lnTo>
                    <a:pt x="522" y="6"/>
                  </a:lnTo>
                  <a:lnTo>
                    <a:pt x="522" y="6"/>
                  </a:lnTo>
                  <a:lnTo>
                    <a:pt x="522" y="6"/>
                  </a:lnTo>
                  <a:lnTo>
                    <a:pt x="524" y="6"/>
                  </a:lnTo>
                  <a:lnTo>
                    <a:pt x="524" y="6"/>
                  </a:lnTo>
                  <a:lnTo>
                    <a:pt x="526" y="6"/>
                  </a:lnTo>
                  <a:lnTo>
                    <a:pt x="526" y="6"/>
                  </a:lnTo>
                  <a:lnTo>
                    <a:pt x="528" y="6"/>
                  </a:lnTo>
                  <a:lnTo>
                    <a:pt x="528" y="6"/>
                  </a:lnTo>
                  <a:lnTo>
                    <a:pt x="530" y="6"/>
                  </a:lnTo>
                  <a:lnTo>
                    <a:pt x="530" y="6"/>
                  </a:lnTo>
                  <a:lnTo>
                    <a:pt x="532" y="6"/>
                  </a:lnTo>
                  <a:lnTo>
                    <a:pt x="532" y="6"/>
                  </a:lnTo>
                  <a:lnTo>
                    <a:pt x="534" y="6"/>
                  </a:lnTo>
                  <a:lnTo>
                    <a:pt x="534" y="6"/>
                  </a:lnTo>
                  <a:lnTo>
                    <a:pt x="536" y="6"/>
                  </a:lnTo>
                  <a:lnTo>
                    <a:pt x="536" y="6"/>
                  </a:lnTo>
                  <a:lnTo>
                    <a:pt x="540" y="4"/>
                  </a:lnTo>
                  <a:lnTo>
                    <a:pt x="540" y="4"/>
                  </a:lnTo>
                  <a:lnTo>
                    <a:pt x="542" y="4"/>
                  </a:lnTo>
                  <a:lnTo>
                    <a:pt x="542" y="4"/>
                  </a:lnTo>
                  <a:lnTo>
                    <a:pt x="544" y="4"/>
                  </a:lnTo>
                  <a:lnTo>
                    <a:pt x="544" y="4"/>
                  </a:lnTo>
                  <a:lnTo>
                    <a:pt x="548" y="4"/>
                  </a:lnTo>
                  <a:lnTo>
                    <a:pt x="548" y="4"/>
                  </a:lnTo>
                  <a:lnTo>
                    <a:pt x="550" y="4"/>
                  </a:lnTo>
                  <a:lnTo>
                    <a:pt x="550" y="4"/>
                  </a:lnTo>
                  <a:lnTo>
                    <a:pt x="556" y="4"/>
                  </a:lnTo>
                  <a:lnTo>
                    <a:pt x="560" y="4"/>
                  </a:lnTo>
                  <a:lnTo>
                    <a:pt x="560" y="4"/>
                  </a:lnTo>
                  <a:lnTo>
                    <a:pt x="562" y="6"/>
                  </a:lnTo>
                  <a:lnTo>
                    <a:pt x="562" y="6"/>
                  </a:lnTo>
                  <a:lnTo>
                    <a:pt x="568" y="6"/>
                  </a:lnTo>
                  <a:lnTo>
                    <a:pt x="568" y="6"/>
                  </a:lnTo>
                  <a:lnTo>
                    <a:pt x="570" y="4"/>
                  </a:lnTo>
                  <a:lnTo>
                    <a:pt x="570" y="4"/>
                  </a:lnTo>
                  <a:lnTo>
                    <a:pt x="572" y="4"/>
                  </a:lnTo>
                  <a:lnTo>
                    <a:pt x="572" y="4"/>
                  </a:lnTo>
                  <a:lnTo>
                    <a:pt x="574" y="4"/>
                  </a:lnTo>
                  <a:lnTo>
                    <a:pt x="574" y="4"/>
                  </a:lnTo>
                  <a:lnTo>
                    <a:pt x="574" y="4"/>
                  </a:lnTo>
                  <a:lnTo>
                    <a:pt x="578" y="6"/>
                  </a:lnTo>
                  <a:lnTo>
                    <a:pt x="578" y="6"/>
                  </a:lnTo>
                  <a:lnTo>
                    <a:pt x="582" y="6"/>
                  </a:lnTo>
                  <a:lnTo>
                    <a:pt x="582" y="6"/>
                  </a:lnTo>
                  <a:lnTo>
                    <a:pt x="582" y="6"/>
                  </a:lnTo>
                  <a:lnTo>
                    <a:pt x="582" y="6"/>
                  </a:lnTo>
                  <a:lnTo>
                    <a:pt x="582" y="6"/>
                  </a:lnTo>
                  <a:lnTo>
                    <a:pt x="582" y="6"/>
                  </a:lnTo>
                  <a:lnTo>
                    <a:pt x="582" y="6"/>
                  </a:lnTo>
                  <a:lnTo>
                    <a:pt x="582" y="6"/>
                  </a:lnTo>
                  <a:lnTo>
                    <a:pt x="586" y="6"/>
                  </a:lnTo>
                  <a:lnTo>
                    <a:pt x="586" y="6"/>
                  </a:lnTo>
                  <a:lnTo>
                    <a:pt x="590" y="6"/>
                  </a:lnTo>
                  <a:lnTo>
                    <a:pt x="590" y="6"/>
                  </a:lnTo>
                  <a:lnTo>
                    <a:pt x="592" y="4"/>
                  </a:lnTo>
                  <a:lnTo>
                    <a:pt x="592" y="4"/>
                  </a:lnTo>
                  <a:lnTo>
                    <a:pt x="594" y="4"/>
                  </a:lnTo>
                  <a:lnTo>
                    <a:pt x="596" y="6"/>
                  </a:lnTo>
                  <a:lnTo>
                    <a:pt x="596" y="6"/>
                  </a:lnTo>
                  <a:lnTo>
                    <a:pt x="600" y="8"/>
                  </a:lnTo>
                  <a:lnTo>
                    <a:pt x="600" y="8"/>
                  </a:lnTo>
                  <a:lnTo>
                    <a:pt x="602" y="8"/>
                  </a:lnTo>
                  <a:lnTo>
                    <a:pt x="604" y="8"/>
                  </a:lnTo>
                  <a:lnTo>
                    <a:pt x="604" y="8"/>
                  </a:lnTo>
                  <a:lnTo>
                    <a:pt x="606" y="8"/>
                  </a:lnTo>
                  <a:lnTo>
                    <a:pt x="606" y="8"/>
                  </a:lnTo>
                  <a:lnTo>
                    <a:pt x="612" y="8"/>
                  </a:lnTo>
                  <a:lnTo>
                    <a:pt x="612" y="8"/>
                  </a:lnTo>
                  <a:lnTo>
                    <a:pt x="616" y="6"/>
                  </a:lnTo>
                  <a:lnTo>
                    <a:pt x="616" y="6"/>
                  </a:lnTo>
                  <a:lnTo>
                    <a:pt x="618" y="8"/>
                  </a:lnTo>
                  <a:lnTo>
                    <a:pt x="618" y="8"/>
                  </a:lnTo>
                  <a:lnTo>
                    <a:pt x="618" y="8"/>
                  </a:lnTo>
                  <a:lnTo>
                    <a:pt x="620" y="10"/>
                  </a:lnTo>
                  <a:lnTo>
                    <a:pt x="620" y="10"/>
                  </a:lnTo>
                  <a:lnTo>
                    <a:pt x="628" y="8"/>
                  </a:lnTo>
                  <a:lnTo>
                    <a:pt x="628" y="8"/>
                  </a:lnTo>
                  <a:lnTo>
                    <a:pt x="630" y="6"/>
                  </a:lnTo>
                  <a:lnTo>
                    <a:pt x="630" y="6"/>
                  </a:lnTo>
                  <a:lnTo>
                    <a:pt x="634" y="8"/>
                  </a:lnTo>
                  <a:lnTo>
                    <a:pt x="634" y="8"/>
                  </a:lnTo>
                  <a:lnTo>
                    <a:pt x="636" y="6"/>
                  </a:lnTo>
                  <a:lnTo>
                    <a:pt x="636" y="6"/>
                  </a:lnTo>
                  <a:lnTo>
                    <a:pt x="644" y="6"/>
                  </a:lnTo>
                  <a:lnTo>
                    <a:pt x="644" y="6"/>
                  </a:lnTo>
                  <a:lnTo>
                    <a:pt x="646" y="6"/>
                  </a:lnTo>
                  <a:lnTo>
                    <a:pt x="646" y="6"/>
                  </a:lnTo>
                  <a:lnTo>
                    <a:pt x="650" y="4"/>
                  </a:lnTo>
                  <a:lnTo>
                    <a:pt x="650" y="4"/>
                  </a:lnTo>
                  <a:lnTo>
                    <a:pt x="652" y="6"/>
                  </a:lnTo>
                  <a:lnTo>
                    <a:pt x="652" y="6"/>
                  </a:lnTo>
                  <a:lnTo>
                    <a:pt x="658" y="6"/>
                  </a:lnTo>
                  <a:lnTo>
                    <a:pt x="658" y="6"/>
                  </a:lnTo>
                  <a:lnTo>
                    <a:pt x="660" y="6"/>
                  </a:lnTo>
                  <a:lnTo>
                    <a:pt x="660" y="6"/>
                  </a:lnTo>
                  <a:lnTo>
                    <a:pt x="664" y="4"/>
                  </a:lnTo>
                  <a:lnTo>
                    <a:pt x="664" y="4"/>
                  </a:lnTo>
                  <a:lnTo>
                    <a:pt x="664" y="6"/>
                  </a:lnTo>
                  <a:lnTo>
                    <a:pt x="664" y="6"/>
                  </a:lnTo>
                  <a:lnTo>
                    <a:pt x="668" y="6"/>
                  </a:lnTo>
                  <a:lnTo>
                    <a:pt x="668" y="6"/>
                  </a:lnTo>
                  <a:lnTo>
                    <a:pt x="670" y="6"/>
                  </a:lnTo>
                  <a:lnTo>
                    <a:pt x="670" y="6"/>
                  </a:lnTo>
                  <a:lnTo>
                    <a:pt x="674" y="6"/>
                  </a:lnTo>
                  <a:lnTo>
                    <a:pt x="674" y="6"/>
                  </a:lnTo>
                  <a:lnTo>
                    <a:pt x="676" y="6"/>
                  </a:lnTo>
                  <a:lnTo>
                    <a:pt x="678" y="6"/>
                  </a:lnTo>
                  <a:lnTo>
                    <a:pt x="678" y="6"/>
                  </a:lnTo>
                  <a:lnTo>
                    <a:pt x="682" y="4"/>
                  </a:lnTo>
                  <a:lnTo>
                    <a:pt x="682" y="4"/>
                  </a:lnTo>
                  <a:lnTo>
                    <a:pt x="684" y="4"/>
                  </a:lnTo>
                  <a:lnTo>
                    <a:pt x="684" y="4"/>
                  </a:lnTo>
                  <a:lnTo>
                    <a:pt x="686" y="4"/>
                  </a:lnTo>
                  <a:lnTo>
                    <a:pt x="686" y="4"/>
                  </a:lnTo>
                  <a:lnTo>
                    <a:pt x="688" y="4"/>
                  </a:lnTo>
                  <a:lnTo>
                    <a:pt x="688" y="4"/>
                  </a:lnTo>
                  <a:lnTo>
                    <a:pt x="690" y="6"/>
                  </a:lnTo>
                  <a:lnTo>
                    <a:pt x="690" y="6"/>
                  </a:lnTo>
                  <a:lnTo>
                    <a:pt x="692" y="6"/>
                  </a:lnTo>
                  <a:lnTo>
                    <a:pt x="692" y="6"/>
                  </a:lnTo>
                  <a:lnTo>
                    <a:pt x="696" y="6"/>
                  </a:lnTo>
                  <a:lnTo>
                    <a:pt x="696" y="6"/>
                  </a:lnTo>
                  <a:lnTo>
                    <a:pt x="700" y="6"/>
                  </a:lnTo>
                  <a:lnTo>
                    <a:pt x="700" y="6"/>
                  </a:lnTo>
                  <a:lnTo>
                    <a:pt x="706" y="6"/>
                  </a:lnTo>
                  <a:lnTo>
                    <a:pt x="706" y="6"/>
                  </a:lnTo>
                  <a:lnTo>
                    <a:pt x="706" y="8"/>
                  </a:lnTo>
                  <a:lnTo>
                    <a:pt x="706" y="8"/>
                  </a:lnTo>
                  <a:lnTo>
                    <a:pt x="708" y="10"/>
                  </a:lnTo>
                  <a:lnTo>
                    <a:pt x="708" y="10"/>
                  </a:lnTo>
                  <a:lnTo>
                    <a:pt x="712" y="10"/>
                  </a:lnTo>
                  <a:lnTo>
                    <a:pt x="712" y="10"/>
                  </a:lnTo>
                  <a:lnTo>
                    <a:pt x="716" y="8"/>
                  </a:lnTo>
                  <a:lnTo>
                    <a:pt x="716" y="8"/>
                  </a:lnTo>
                  <a:lnTo>
                    <a:pt x="722" y="8"/>
                  </a:lnTo>
                  <a:lnTo>
                    <a:pt x="722" y="8"/>
                  </a:lnTo>
                  <a:lnTo>
                    <a:pt x="728" y="6"/>
                  </a:lnTo>
                  <a:lnTo>
                    <a:pt x="728" y="6"/>
                  </a:lnTo>
                  <a:lnTo>
                    <a:pt x="728" y="6"/>
                  </a:lnTo>
                  <a:lnTo>
                    <a:pt x="728" y="6"/>
                  </a:lnTo>
                  <a:lnTo>
                    <a:pt x="734" y="4"/>
                  </a:lnTo>
                  <a:lnTo>
                    <a:pt x="734" y="4"/>
                  </a:lnTo>
                  <a:lnTo>
                    <a:pt x="746" y="4"/>
                  </a:lnTo>
                  <a:lnTo>
                    <a:pt x="746" y="4"/>
                  </a:lnTo>
                  <a:lnTo>
                    <a:pt x="746" y="6"/>
                  </a:lnTo>
                  <a:lnTo>
                    <a:pt x="746" y="6"/>
                  </a:lnTo>
                  <a:lnTo>
                    <a:pt x="750" y="6"/>
                  </a:lnTo>
                  <a:lnTo>
                    <a:pt x="754" y="6"/>
                  </a:lnTo>
                  <a:lnTo>
                    <a:pt x="754" y="6"/>
                  </a:lnTo>
                  <a:lnTo>
                    <a:pt x="764" y="6"/>
                  </a:lnTo>
                  <a:lnTo>
                    <a:pt x="764" y="6"/>
                  </a:lnTo>
                  <a:lnTo>
                    <a:pt x="766" y="6"/>
                  </a:lnTo>
                  <a:lnTo>
                    <a:pt x="766" y="6"/>
                  </a:lnTo>
                  <a:lnTo>
                    <a:pt x="766" y="6"/>
                  </a:lnTo>
                  <a:lnTo>
                    <a:pt x="770" y="6"/>
                  </a:lnTo>
                  <a:lnTo>
                    <a:pt x="770" y="6"/>
                  </a:lnTo>
                  <a:lnTo>
                    <a:pt x="774" y="6"/>
                  </a:lnTo>
                  <a:lnTo>
                    <a:pt x="774" y="6"/>
                  </a:lnTo>
                  <a:lnTo>
                    <a:pt x="774" y="6"/>
                  </a:lnTo>
                  <a:lnTo>
                    <a:pt x="774" y="6"/>
                  </a:lnTo>
                  <a:lnTo>
                    <a:pt x="776" y="6"/>
                  </a:lnTo>
                  <a:lnTo>
                    <a:pt x="776" y="6"/>
                  </a:lnTo>
                  <a:lnTo>
                    <a:pt x="776" y="6"/>
                  </a:lnTo>
                  <a:lnTo>
                    <a:pt x="776" y="6"/>
                  </a:lnTo>
                  <a:lnTo>
                    <a:pt x="778" y="8"/>
                  </a:lnTo>
                  <a:lnTo>
                    <a:pt x="778" y="8"/>
                  </a:lnTo>
                  <a:lnTo>
                    <a:pt x="780" y="8"/>
                  </a:lnTo>
                  <a:lnTo>
                    <a:pt x="780" y="8"/>
                  </a:lnTo>
                  <a:lnTo>
                    <a:pt x="780" y="6"/>
                  </a:lnTo>
                  <a:lnTo>
                    <a:pt x="780" y="6"/>
                  </a:lnTo>
                  <a:lnTo>
                    <a:pt x="784" y="6"/>
                  </a:lnTo>
                  <a:lnTo>
                    <a:pt x="786" y="6"/>
                  </a:lnTo>
                  <a:lnTo>
                    <a:pt x="786" y="6"/>
                  </a:lnTo>
                  <a:lnTo>
                    <a:pt x="788" y="8"/>
                  </a:lnTo>
                  <a:lnTo>
                    <a:pt x="788" y="8"/>
                  </a:lnTo>
                  <a:lnTo>
                    <a:pt x="790" y="8"/>
                  </a:lnTo>
                  <a:lnTo>
                    <a:pt x="790" y="8"/>
                  </a:lnTo>
                  <a:lnTo>
                    <a:pt x="790" y="6"/>
                  </a:lnTo>
                  <a:lnTo>
                    <a:pt x="790" y="6"/>
                  </a:lnTo>
                  <a:lnTo>
                    <a:pt x="790" y="6"/>
                  </a:lnTo>
                  <a:lnTo>
                    <a:pt x="798" y="6"/>
                  </a:lnTo>
                  <a:lnTo>
                    <a:pt x="798" y="6"/>
                  </a:lnTo>
                  <a:lnTo>
                    <a:pt x="800" y="6"/>
                  </a:lnTo>
                  <a:lnTo>
                    <a:pt x="800" y="6"/>
                  </a:lnTo>
                  <a:lnTo>
                    <a:pt x="806" y="6"/>
                  </a:lnTo>
                  <a:lnTo>
                    <a:pt x="806" y="6"/>
                  </a:lnTo>
                  <a:lnTo>
                    <a:pt x="806" y="6"/>
                  </a:lnTo>
                  <a:lnTo>
                    <a:pt x="806" y="6"/>
                  </a:lnTo>
                  <a:lnTo>
                    <a:pt x="808" y="6"/>
                  </a:lnTo>
                  <a:lnTo>
                    <a:pt x="808" y="6"/>
                  </a:lnTo>
                  <a:lnTo>
                    <a:pt x="810" y="6"/>
                  </a:lnTo>
                  <a:lnTo>
                    <a:pt x="810" y="6"/>
                  </a:lnTo>
                  <a:lnTo>
                    <a:pt x="812" y="4"/>
                  </a:lnTo>
                  <a:lnTo>
                    <a:pt x="812" y="4"/>
                  </a:lnTo>
                  <a:lnTo>
                    <a:pt x="816" y="4"/>
                  </a:lnTo>
                  <a:lnTo>
                    <a:pt x="816" y="4"/>
                  </a:lnTo>
                  <a:lnTo>
                    <a:pt x="818" y="4"/>
                  </a:lnTo>
                  <a:lnTo>
                    <a:pt x="818" y="4"/>
                  </a:lnTo>
                  <a:lnTo>
                    <a:pt x="818" y="4"/>
                  </a:lnTo>
                  <a:lnTo>
                    <a:pt x="818" y="4"/>
                  </a:lnTo>
                  <a:lnTo>
                    <a:pt x="818" y="4"/>
                  </a:lnTo>
                  <a:lnTo>
                    <a:pt x="818" y="4"/>
                  </a:lnTo>
                  <a:lnTo>
                    <a:pt x="818" y="4"/>
                  </a:lnTo>
                  <a:lnTo>
                    <a:pt x="818" y="4"/>
                  </a:lnTo>
                  <a:lnTo>
                    <a:pt x="820" y="4"/>
                  </a:lnTo>
                  <a:lnTo>
                    <a:pt x="820" y="4"/>
                  </a:lnTo>
                  <a:lnTo>
                    <a:pt x="822" y="4"/>
                  </a:lnTo>
                  <a:lnTo>
                    <a:pt x="822" y="4"/>
                  </a:lnTo>
                  <a:lnTo>
                    <a:pt x="826" y="4"/>
                  </a:lnTo>
                  <a:lnTo>
                    <a:pt x="826" y="4"/>
                  </a:lnTo>
                  <a:lnTo>
                    <a:pt x="832" y="4"/>
                  </a:lnTo>
                  <a:lnTo>
                    <a:pt x="832" y="4"/>
                  </a:lnTo>
                  <a:lnTo>
                    <a:pt x="834" y="4"/>
                  </a:lnTo>
                  <a:lnTo>
                    <a:pt x="834" y="4"/>
                  </a:lnTo>
                  <a:lnTo>
                    <a:pt x="838" y="4"/>
                  </a:lnTo>
                  <a:lnTo>
                    <a:pt x="838" y="4"/>
                  </a:lnTo>
                  <a:lnTo>
                    <a:pt x="840" y="4"/>
                  </a:lnTo>
                  <a:lnTo>
                    <a:pt x="840" y="4"/>
                  </a:lnTo>
                  <a:lnTo>
                    <a:pt x="848" y="4"/>
                  </a:lnTo>
                  <a:lnTo>
                    <a:pt x="848" y="4"/>
                  </a:lnTo>
                  <a:lnTo>
                    <a:pt x="850" y="6"/>
                  </a:lnTo>
                  <a:lnTo>
                    <a:pt x="850" y="6"/>
                  </a:lnTo>
                  <a:lnTo>
                    <a:pt x="852" y="6"/>
                  </a:lnTo>
                  <a:lnTo>
                    <a:pt x="852" y="6"/>
                  </a:lnTo>
                  <a:lnTo>
                    <a:pt x="854" y="6"/>
                  </a:lnTo>
                  <a:lnTo>
                    <a:pt x="854" y="6"/>
                  </a:lnTo>
                  <a:lnTo>
                    <a:pt x="856" y="6"/>
                  </a:lnTo>
                  <a:lnTo>
                    <a:pt x="856" y="6"/>
                  </a:lnTo>
                  <a:lnTo>
                    <a:pt x="860" y="6"/>
                  </a:lnTo>
                  <a:lnTo>
                    <a:pt x="860" y="6"/>
                  </a:lnTo>
                  <a:lnTo>
                    <a:pt x="860" y="6"/>
                  </a:lnTo>
                  <a:lnTo>
                    <a:pt x="860" y="6"/>
                  </a:lnTo>
                  <a:lnTo>
                    <a:pt x="860" y="6"/>
                  </a:lnTo>
                  <a:lnTo>
                    <a:pt x="860" y="6"/>
                  </a:lnTo>
                  <a:lnTo>
                    <a:pt x="864" y="4"/>
                  </a:lnTo>
                  <a:lnTo>
                    <a:pt x="864" y="4"/>
                  </a:lnTo>
                  <a:lnTo>
                    <a:pt x="868" y="4"/>
                  </a:lnTo>
                  <a:lnTo>
                    <a:pt x="868" y="4"/>
                  </a:lnTo>
                  <a:lnTo>
                    <a:pt x="874" y="4"/>
                  </a:lnTo>
                  <a:lnTo>
                    <a:pt x="880" y="4"/>
                  </a:lnTo>
                  <a:lnTo>
                    <a:pt x="880" y="4"/>
                  </a:lnTo>
                  <a:lnTo>
                    <a:pt x="888" y="4"/>
                  </a:lnTo>
                  <a:lnTo>
                    <a:pt x="888" y="4"/>
                  </a:lnTo>
                  <a:lnTo>
                    <a:pt x="894" y="4"/>
                  </a:lnTo>
                  <a:lnTo>
                    <a:pt x="894" y="4"/>
                  </a:lnTo>
                  <a:lnTo>
                    <a:pt x="896" y="4"/>
                  </a:lnTo>
                  <a:lnTo>
                    <a:pt x="896" y="4"/>
                  </a:lnTo>
                  <a:lnTo>
                    <a:pt x="912" y="4"/>
                  </a:lnTo>
                  <a:lnTo>
                    <a:pt x="912" y="4"/>
                  </a:lnTo>
                  <a:lnTo>
                    <a:pt x="914" y="6"/>
                  </a:lnTo>
                  <a:lnTo>
                    <a:pt x="914" y="6"/>
                  </a:lnTo>
                  <a:lnTo>
                    <a:pt x="928" y="6"/>
                  </a:lnTo>
                  <a:lnTo>
                    <a:pt x="928" y="6"/>
                  </a:lnTo>
                  <a:lnTo>
                    <a:pt x="930" y="6"/>
                  </a:lnTo>
                  <a:lnTo>
                    <a:pt x="930" y="6"/>
                  </a:lnTo>
                  <a:lnTo>
                    <a:pt x="932" y="4"/>
                  </a:lnTo>
                  <a:lnTo>
                    <a:pt x="932" y="4"/>
                  </a:lnTo>
                  <a:lnTo>
                    <a:pt x="936" y="6"/>
                  </a:lnTo>
                  <a:lnTo>
                    <a:pt x="936" y="6"/>
                  </a:lnTo>
                  <a:lnTo>
                    <a:pt x="942" y="4"/>
                  </a:lnTo>
                  <a:lnTo>
                    <a:pt x="942" y="4"/>
                  </a:lnTo>
                  <a:lnTo>
                    <a:pt x="948" y="4"/>
                  </a:lnTo>
                  <a:lnTo>
                    <a:pt x="948" y="4"/>
                  </a:lnTo>
                  <a:lnTo>
                    <a:pt x="950" y="4"/>
                  </a:lnTo>
                  <a:lnTo>
                    <a:pt x="950" y="4"/>
                  </a:lnTo>
                  <a:lnTo>
                    <a:pt x="950" y="4"/>
                  </a:lnTo>
                  <a:lnTo>
                    <a:pt x="950" y="4"/>
                  </a:lnTo>
                  <a:lnTo>
                    <a:pt x="952" y="4"/>
                  </a:lnTo>
                  <a:lnTo>
                    <a:pt x="952" y="4"/>
                  </a:lnTo>
                  <a:lnTo>
                    <a:pt x="954" y="4"/>
                  </a:lnTo>
                  <a:lnTo>
                    <a:pt x="954" y="4"/>
                  </a:lnTo>
                  <a:lnTo>
                    <a:pt x="956" y="4"/>
                  </a:lnTo>
                  <a:lnTo>
                    <a:pt x="960" y="4"/>
                  </a:lnTo>
                  <a:lnTo>
                    <a:pt x="960" y="4"/>
                  </a:lnTo>
                  <a:lnTo>
                    <a:pt x="962" y="4"/>
                  </a:lnTo>
                  <a:lnTo>
                    <a:pt x="962" y="4"/>
                  </a:lnTo>
                  <a:lnTo>
                    <a:pt x="968" y="4"/>
                  </a:lnTo>
                  <a:lnTo>
                    <a:pt x="968" y="4"/>
                  </a:lnTo>
                  <a:lnTo>
                    <a:pt x="968" y="4"/>
                  </a:lnTo>
                  <a:lnTo>
                    <a:pt x="968" y="2"/>
                  </a:lnTo>
                  <a:lnTo>
                    <a:pt x="968" y="2"/>
                  </a:lnTo>
                  <a:lnTo>
                    <a:pt x="980" y="6"/>
                  </a:lnTo>
                  <a:lnTo>
                    <a:pt x="980" y="6"/>
                  </a:lnTo>
                  <a:lnTo>
                    <a:pt x="984" y="6"/>
                  </a:lnTo>
                  <a:lnTo>
                    <a:pt x="988" y="6"/>
                  </a:lnTo>
                  <a:lnTo>
                    <a:pt x="988" y="6"/>
                  </a:lnTo>
                  <a:lnTo>
                    <a:pt x="990" y="4"/>
                  </a:lnTo>
                  <a:lnTo>
                    <a:pt x="990" y="4"/>
                  </a:lnTo>
                  <a:lnTo>
                    <a:pt x="994" y="4"/>
                  </a:lnTo>
                  <a:lnTo>
                    <a:pt x="994" y="4"/>
                  </a:lnTo>
                  <a:lnTo>
                    <a:pt x="996" y="4"/>
                  </a:lnTo>
                  <a:lnTo>
                    <a:pt x="996" y="4"/>
                  </a:lnTo>
                  <a:lnTo>
                    <a:pt x="998" y="6"/>
                  </a:lnTo>
                  <a:lnTo>
                    <a:pt x="998" y="6"/>
                  </a:lnTo>
                  <a:lnTo>
                    <a:pt x="1000" y="6"/>
                  </a:lnTo>
                  <a:lnTo>
                    <a:pt x="1000" y="6"/>
                  </a:lnTo>
                  <a:lnTo>
                    <a:pt x="1000" y="6"/>
                  </a:lnTo>
                  <a:lnTo>
                    <a:pt x="1000" y="6"/>
                  </a:lnTo>
                  <a:lnTo>
                    <a:pt x="1002" y="4"/>
                  </a:lnTo>
                  <a:lnTo>
                    <a:pt x="1002" y="4"/>
                  </a:lnTo>
                  <a:lnTo>
                    <a:pt x="1004" y="4"/>
                  </a:lnTo>
                  <a:lnTo>
                    <a:pt x="1004" y="4"/>
                  </a:lnTo>
                  <a:lnTo>
                    <a:pt x="1008" y="4"/>
                  </a:lnTo>
                  <a:lnTo>
                    <a:pt x="1008" y="4"/>
                  </a:lnTo>
                  <a:lnTo>
                    <a:pt x="1010" y="4"/>
                  </a:lnTo>
                  <a:lnTo>
                    <a:pt x="1010" y="4"/>
                  </a:lnTo>
                  <a:lnTo>
                    <a:pt x="1014" y="2"/>
                  </a:lnTo>
                  <a:lnTo>
                    <a:pt x="1014" y="2"/>
                  </a:lnTo>
                  <a:lnTo>
                    <a:pt x="1018" y="2"/>
                  </a:lnTo>
                  <a:lnTo>
                    <a:pt x="1018" y="2"/>
                  </a:lnTo>
                  <a:lnTo>
                    <a:pt x="1020" y="2"/>
                  </a:lnTo>
                  <a:lnTo>
                    <a:pt x="1024" y="4"/>
                  </a:lnTo>
                  <a:lnTo>
                    <a:pt x="1024" y="4"/>
                  </a:lnTo>
                  <a:lnTo>
                    <a:pt x="1026" y="2"/>
                  </a:lnTo>
                  <a:lnTo>
                    <a:pt x="1026" y="2"/>
                  </a:lnTo>
                  <a:lnTo>
                    <a:pt x="1030" y="4"/>
                  </a:lnTo>
                  <a:lnTo>
                    <a:pt x="1030" y="4"/>
                  </a:lnTo>
                  <a:lnTo>
                    <a:pt x="1032" y="4"/>
                  </a:lnTo>
                  <a:lnTo>
                    <a:pt x="1032" y="4"/>
                  </a:lnTo>
                  <a:lnTo>
                    <a:pt x="1032" y="4"/>
                  </a:lnTo>
                  <a:lnTo>
                    <a:pt x="1032" y="4"/>
                  </a:lnTo>
                  <a:lnTo>
                    <a:pt x="1034" y="6"/>
                  </a:lnTo>
                  <a:lnTo>
                    <a:pt x="1034" y="6"/>
                  </a:lnTo>
                  <a:lnTo>
                    <a:pt x="1036" y="6"/>
                  </a:lnTo>
                  <a:lnTo>
                    <a:pt x="1036" y="6"/>
                  </a:lnTo>
                  <a:lnTo>
                    <a:pt x="1038" y="6"/>
                  </a:lnTo>
                  <a:lnTo>
                    <a:pt x="1038" y="6"/>
                  </a:lnTo>
                  <a:lnTo>
                    <a:pt x="1038" y="4"/>
                  </a:lnTo>
                  <a:lnTo>
                    <a:pt x="1038" y="4"/>
                  </a:lnTo>
                  <a:lnTo>
                    <a:pt x="1042" y="4"/>
                  </a:lnTo>
                  <a:lnTo>
                    <a:pt x="1042" y="4"/>
                  </a:lnTo>
                  <a:lnTo>
                    <a:pt x="1046" y="2"/>
                  </a:lnTo>
                  <a:lnTo>
                    <a:pt x="1046" y="2"/>
                  </a:lnTo>
                  <a:lnTo>
                    <a:pt x="1058" y="6"/>
                  </a:lnTo>
                  <a:lnTo>
                    <a:pt x="1058" y="6"/>
                  </a:lnTo>
                  <a:lnTo>
                    <a:pt x="1060" y="4"/>
                  </a:lnTo>
                  <a:lnTo>
                    <a:pt x="1060" y="4"/>
                  </a:lnTo>
                  <a:lnTo>
                    <a:pt x="1066" y="4"/>
                  </a:lnTo>
                  <a:lnTo>
                    <a:pt x="1066" y="4"/>
                  </a:lnTo>
                  <a:lnTo>
                    <a:pt x="1068" y="6"/>
                  </a:lnTo>
                  <a:lnTo>
                    <a:pt x="1068" y="6"/>
                  </a:lnTo>
                  <a:lnTo>
                    <a:pt x="1070" y="4"/>
                  </a:lnTo>
                  <a:lnTo>
                    <a:pt x="1070" y="4"/>
                  </a:lnTo>
                  <a:lnTo>
                    <a:pt x="1070" y="4"/>
                  </a:lnTo>
                  <a:lnTo>
                    <a:pt x="1076" y="4"/>
                  </a:lnTo>
                  <a:lnTo>
                    <a:pt x="1080" y="6"/>
                  </a:lnTo>
                  <a:lnTo>
                    <a:pt x="1080" y="6"/>
                  </a:lnTo>
                  <a:lnTo>
                    <a:pt x="1082" y="4"/>
                  </a:lnTo>
                  <a:lnTo>
                    <a:pt x="1082" y="4"/>
                  </a:lnTo>
                  <a:lnTo>
                    <a:pt x="1082" y="4"/>
                  </a:lnTo>
                  <a:lnTo>
                    <a:pt x="1082" y="4"/>
                  </a:lnTo>
                  <a:lnTo>
                    <a:pt x="1088" y="4"/>
                  </a:lnTo>
                  <a:lnTo>
                    <a:pt x="1088" y="4"/>
                  </a:lnTo>
                  <a:lnTo>
                    <a:pt x="1092" y="2"/>
                  </a:lnTo>
                  <a:lnTo>
                    <a:pt x="1092" y="2"/>
                  </a:lnTo>
                  <a:lnTo>
                    <a:pt x="1098" y="2"/>
                  </a:lnTo>
                  <a:lnTo>
                    <a:pt x="1098" y="2"/>
                  </a:lnTo>
                  <a:lnTo>
                    <a:pt x="1102" y="2"/>
                  </a:lnTo>
                  <a:lnTo>
                    <a:pt x="1102" y="2"/>
                  </a:lnTo>
                  <a:lnTo>
                    <a:pt x="1104" y="2"/>
                  </a:lnTo>
                  <a:lnTo>
                    <a:pt x="1104" y="2"/>
                  </a:lnTo>
                  <a:lnTo>
                    <a:pt x="1108" y="2"/>
                  </a:lnTo>
                  <a:lnTo>
                    <a:pt x="1108" y="2"/>
                  </a:lnTo>
                  <a:lnTo>
                    <a:pt x="1112" y="2"/>
                  </a:lnTo>
                  <a:lnTo>
                    <a:pt x="1112" y="2"/>
                  </a:lnTo>
                  <a:lnTo>
                    <a:pt x="1112" y="2"/>
                  </a:lnTo>
                  <a:lnTo>
                    <a:pt x="1112" y="2"/>
                  </a:lnTo>
                  <a:lnTo>
                    <a:pt x="1118" y="0"/>
                  </a:lnTo>
                  <a:lnTo>
                    <a:pt x="1118" y="0"/>
                  </a:lnTo>
                  <a:lnTo>
                    <a:pt x="1122" y="2"/>
                  </a:lnTo>
                  <a:lnTo>
                    <a:pt x="1122" y="2"/>
                  </a:lnTo>
                  <a:lnTo>
                    <a:pt x="1122" y="2"/>
                  </a:lnTo>
                  <a:lnTo>
                    <a:pt x="1122" y="2"/>
                  </a:lnTo>
                  <a:lnTo>
                    <a:pt x="1126" y="2"/>
                  </a:lnTo>
                  <a:lnTo>
                    <a:pt x="1126" y="2"/>
                  </a:lnTo>
                  <a:lnTo>
                    <a:pt x="1126" y="2"/>
                  </a:lnTo>
                  <a:lnTo>
                    <a:pt x="1126" y="2"/>
                  </a:lnTo>
                  <a:lnTo>
                    <a:pt x="1130" y="0"/>
                  </a:lnTo>
                  <a:lnTo>
                    <a:pt x="1130" y="0"/>
                  </a:lnTo>
                  <a:lnTo>
                    <a:pt x="1136" y="0"/>
                  </a:lnTo>
                  <a:lnTo>
                    <a:pt x="1136" y="0"/>
                  </a:lnTo>
                  <a:lnTo>
                    <a:pt x="1140" y="0"/>
                  </a:lnTo>
                  <a:lnTo>
                    <a:pt x="1140" y="0"/>
                  </a:lnTo>
                  <a:lnTo>
                    <a:pt x="1146" y="0"/>
                  </a:lnTo>
                  <a:lnTo>
                    <a:pt x="1146" y="0"/>
                  </a:lnTo>
                  <a:lnTo>
                    <a:pt x="1152" y="0"/>
                  </a:lnTo>
                  <a:lnTo>
                    <a:pt x="1152" y="0"/>
                  </a:lnTo>
                  <a:lnTo>
                    <a:pt x="1156" y="0"/>
                  </a:lnTo>
                  <a:lnTo>
                    <a:pt x="1156" y="0"/>
                  </a:lnTo>
                  <a:lnTo>
                    <a:pt x="1158" y="0"/>
                  </a:lnTo>
                  <a:lnTo>
                    <a:pt x="1158" y="0"/>
                  </a:lnTo>
                  <a:lnTo>
                    <a:pt x="1162" y="0"/>
                  </a:lnTo>
                  <a:lnTo>
                    <a:pt x="1162" y="0"/>
                  </a:lnTo>
                  <a:lnTo>
                    <a:pt x="1166" y="0"/>
                  </a:lnTo>
                  <a:lnTo>
                    <a:pt x="1166" y="0"/>
                  </a:lnTo>
                  <a:lnTo>
                    <a:pt x="1172" y="0"/>
                  </a:lnTo>
                  <a:lnTo>
                    <a:pt x="1172" y="0"/>
                  </a:lnTo>
                  <a:lnTo>
                    <a:pt x="1174" y="0"/>
                  </a:lnTo>
                  <a:lnTo>
                    <a:pt x="1174" y="0"/>
                  </a:lnTo>
                  <a:lnTo>
                    <a:pt x="1178" y="2"/>
                  </a:lnTo>
                  <a:lnTo>
                    <a:pt x="1178" y="2"/>
                  </a:lnTo>
                  <a:lnTo>
                    <a:pt x="1186" y="2"/>
                  </a:lnTo>
                  <a:lnTo>
                    <a:pt x="1186" y="2"/>
                  </a:lnTo>
                  <a:lnTo>
                    <a:pt x="1190" y="2"/>
                  </a:lnTo>
                  <a:lnTo>
                    <a:pt x="1194" y="2"/>
                  </a:lnTo>
                  <a:lnTo>
                    <a:pt x="1194" y="2"/>
                  </a:lnTo>
                  <a:lnTo>
                    <a:pt x="1194" y="2"/>
                  </a:lnTo>
                  <a:lnTo>
                    <a:pt x="1194" y="2"/>
                  </a:lnTo>
                  <a:lnTo>
                    <a:pt x="1196" y="2"/>
                  </a:lnTo>
                  <a:lnTo>
                    <a:pt x="1196" y="2"/>
                  </a:lnTo>
                  <a:lnTo>
                    <a:pt x="1196" y="2"/>
                  </a:lnTo>
                  <a:lnTo>
                    <a:pt x="1196" y="2"/>
                  </a:lnTo>
                  <a:lnTo>
                    <a:pt x="1198" y="2"/>
                  </a:lnTo>
                  <a:lnTo>
                    <a:pt x="1198" y="2"/>
                  </a:lnTo>
                  <a:lnTo>
                    <a:pt x="1200" y="0"/>
                  </a:lnTo>
                  <a:lnTo>
                    <a:pt x="1200" y="0"/>
                  </a:lnTo>
                  <a:lnTo>
                    <a:pt x="1206" y="2"/>
                  </a:lnTo>
                  <a:lnTo>
                    <a:pt x="1206" y="2"/>
                  </a:lnTo>
                  <a:lnTo>
                    <a:pt x="1208" y="2"/>
                  </a:lnTo>
                  <a:lnTo>
                    <a:pt x="1208" y="2"/>
                  </a:lnTo>
                  <a:lnTo>
                    <a:pt x="1210" y="2"/>
                  </a:lnTo>
                  <a:lnTo>
                    <a:pt x="1210" y="2"/>
                  </a:lnTo>
                  <a:lnTo>
                    <a:pt x="1210" y="2"/>
                  </a:lnTo>
                  <a:lnTo>
                    <a:pt x="1210" y="2"/>
                  </a:lnTo>
                  <a:lnTo>
                    <a:pt x="1210" y="2"/>
                  </a:lnTo>
                  <a:lnTo>
                    <a:pt x="1210" y="2"/>
                  </a:lnTo>
                  <a:lnTo>
                    <a:pt x="1212" y="2"/>
                  </a:lnTo>
                  <a:lnTo>
                    <a:pt x="1212" y="2"/>
                  </a:lnTo>
                  <a:lnTo>
                    <a:pt x="1218" y="2"/>
                  </a:lnTo>
                  <a:lnTo>
                    <a:pt x="1218" y="2"/>
                  </a:lnTo>
                  <a:lnTo>
                    <a:pt x="1220" y="0"/>
                  </a:lnTo>
                  <a:lnTo>
                    <a:pt x="1220" y="0"/>
                  </a:lnTo>
                  <a:lnTo>
                    <a:pt x="1222" y="0"/>
                  </a:lnTo>
                  <a:lnTo>
                    <a:pt x="1222" y="0"/>
                  </a:lnTo>
                  <a:lnTo>
                    <a:pt x="1224" y="2"/>
                  </a:lnTo>
                  <a:lnTo>
                    <a:pt x="1224" y="2"/>
                  </a:lnTo>
                  <a:lnTo>
                    <a:pt x="1232" y="2"/>
                  </a:lnTo>
                  <a:lnTo>
                    <a:pt x="1232" y="2"/>
                  </a:lnTo>
                  <a:lnTo>
                    <a:pt x="1234" y="2"/>
                  </a:lnTo>
                  <a:lnTo>
                    <a:pt x="1234" y="2"/>
                  </a:lnTo>
                  <a:lnTo>
                    <a:pt x="1234" y="2"/>
                  </a:lnTo>
                  <a:lnTo>
                    <a:pt x="1234" y="2"/>
                  </a:lnTo>
                  <a:lnTo>
                    <a:pt x="1236" y="2"/>
                  </a:lnTo>
                  <a:lnTo>
                    <a:pt x="1236" y="2"/>
                  </a:lnTo>
                  <a:lnTo>
                    <a:pt x="1240" y="2"/>
                  </a:lnTo>
                  <a:lnTo>
                    <a:pt x="1240" y="2"/>
                  </a:lnTo>
                  <a:lnTo>
                    <a:pt x="1246" y="2"/>
                  </a:lnTo>
                  <a:lnTo>
                    <a:pt x="1246" y="2"/>
                  </a:lnTo>
                  <a:lnTo>
                    <a:pt x="1246" y="2"/>
                  </a:lnTo>
                  <a:lnTo>
                    <a:pt x="1246" y="2"/>
                  </a:lnTo>
                  <a:lnTo>
                    <a:pt x="1246" y="2"/>
                  </a:lnTo>
                  <a:lnTo>
                    <a:pt x="1246" y="2"/>
                  </a:lnTo>
                  <a:lnTo>
                    <a:pt x="1248" y="2"/>
                  </a:lnTo>
                  <a:lnTo>
                    <a:pt x="1248" y="2"/>
                  </a:lnTo>
                  <a:lnTo>
                    <a:pt x="1252" y="4"/>
                  </a:lnTo>
                  <a:lnTo>
                    <a:pt x="1252" y="4"/>
                  </a:lnTo>
                  <a:lnTo>
                    <a:pt x="1254" y="2"/>
                  </a:lnTo>
                  <a:lnTo>
                    <a:pt x="1254" y="2"/>
                  </a:lnTo>
                  <a:lnTo>
                    <a:pt x="1256" y="4"/>
                  </a:lnTo>
                  <a:lnTo>
                    <a:pt x="1256" y="4"/>
                  </a:lnTo>
                  <a:lnTo>
                    <a:pt x="1260" y="4"/>
                  </a:lnTo>
                  <a:lnTo>
                    <a:pt x="1260" y="4"/>
                  </a:lnTo>
                  <a:lnTo>
                    <a:pt x="1260" y="2"/>
                  </a:lnTo>
                  <a:lnTo>
                    <a:pt x="1260" y="2"/>
                  </a:lnTo>
                  <a:lnTo>
                    <a:pt x="1262" y="4"/>
                  </a:lnTo>
                  <a:lnTo>
                    <a:pt x="1262" y="4"/>
                  </a:lnTo>
                  <a:lnTo>
                    <a:pt x="1266" y="2"/>
                  </a:lnTo>
                  <a:lnTo>
                    <a:pt x="1266" y="2"/>
                  </a:lnTo>
                  <a:lnTo>
                    <a:pt x="1268" y="6"/>
                  </a:lnTo>
                  <a:lnTo>
                    <a:pt x="1268" y="6"/>
                  </a:lnTo>
                  <a:lnTo>
                    <a:pt x="1276" y="6"/>
                  </a:lnTo>
                  <a:lnTo>
                    <a:pt x="1276" y="6"/>
                  </a:lnTo>
                  <a:lnTo>
                    <a:pt x="1280" y="6"/>
                  </a:lnTo>
                  <a:lnTo>
                    <a:pt x="1282" y="4"/>
                  </a:lnTo>
                  <a:lnTo>
                    <a:pt x="1282" y="4"/>
                  </a:lnTo>
                  <a:lnTo>
                    <a:pt x="1286" y="4"/>
                  </a:lnTo>
                  <a:lnTo>
                    <a:pt x="1286" y="4"/>
                  </a:lnTo>
                  <a:lnTo>
                    <a:pt x="1288" y="4"/>
                  </a:lnTo>
                  <a:lnTo>
                    <a:pt x="1288" y="4"/>
                  </a:lnTo>
                  <a:lnTo>
                    <a:pt x="1294" y="4"/>
                  </a:lnTo>
                  <a:lnTo>
                    <a:pt x="1294" y="4"/>
                  </a:lnTo>
                  <a:lnTo>
                    <a:pt x="1300" y="2"/>
                  </a:lnTo>
                  <a:lnTo>
                    <a:pt x="1300" y="2"/>
                  </a:lnTo>
                  <a:lnTo>
                    <a:pt x="1302" y="4"/>
                  </a:lnTo>
                  <a:lnTo>
                    <a:pt x="1302" y="4"/>
                  </a:lnTo>
                  <a:lnTo>
                    <a:pt x="1304" y="4"/>
                  </a:lnTo>
                  <a:lnTo>
                    <a:pt x="1304" y="4"/>
                  </a:lnTo>
                  <a:lnTo>
                    <a:pt x="1314" y="2"/>
                  </a:lnTo>
                  <a:lnTo>
                    <a:pt x="1314" y="2"/>
                  </a:lnTo>
                  <a:lnTo>
                    <a:pt x="1318" y="4"/>
                  </a:lnTo>
                  <a:lnTo>
                    <a:pt x="1322" y="2"/>
                  </a:lnTo>
                  <a:lnTo>
                    <a:pt x="1322" y="2"/>
                  </a:lnTo>
                  <a:lnTo>
                    <a:pt x="1324" y="4"/>
                  </a:lnTo>
                  <a:lnTo>
                    <a:pt x="1324" y="4"/>
                  </a:lnTo>
                  <a:lnTo>
                    <a:pt x="1326" y="4"/>
                  </a:lnTo>
                  <a:lnTo>
                    <a:pt x="1326" y="4"/>
                  </a:lnTo>
                  <a:lnTo>
                    <a:pt x="1328" y="4"/>
                  </a:lnTo>
                  <a:lnTo>
                    <a:pt x="1328" y="4"/>
                  </a:lnTo>
                  <a:lnTo>
                    <a:pt x="1328" y="4"/>
                  </a:lnTo>
                  <a:lnTo>
                    <a:pt x="1328" y="4"/>
                  </a:lnTo>
                  <a:lnTo>
                    <a:pt x="1330" y="4"/>
                  </a:lnTo>
                  <a:lnTo>
                    <a:pt x="1330" y="4"/>
                  </a:lnTo>
                  <a:lnTo>
                    <a:pt x="1330" y="4"/>
                  </a:lnTo>
                  <a:lnTo>
                    <a:pt x="1330" y="4"/>
                  </a:lnTo>
                  <a:lnTo>
                    <a:pt x="1332" y="4"/>
                  </a:lnTo>
                  <a:lnTo>
                    <a:pt x="1332" y="4"/>
                  </a:lnTo>
                  <a:lnTo>
                    <a:pt x="1336" y="4"/>
                  </a:lnTo>
                  <a:lnTo>
                    <a:pt x="1336" y="4"/>
                  </a:lnTo>
                  <a:lnTo>
                    <a:pt x="1340" y="4"/>
                  </a:lnTo>
                  <a:lnTo>
                    <a:pt x="1344" y="4"/>
                  </a:lnTo>
                  <a:lnTo>
                    <a:pt x="1344" y="4"/>
                  </a:lnTo>
                  <a:lnTo>
                    <a:pt x="1346" y="4"/>
                  </a:lnTo>
                  <a:lnTo>
                    <a:pt x="1346" y="4"/>
                  </a:lnTo>
                  <a:lnTo>
                    <a:pt x="1348" y="4"/>
                  </a:lnTo>
                  <a:lnTo>
                    <a:pt x="1348" y="4"/>
                  </a:lnTo>
                  <a:lnTo>
                    <a:pt x="1352" y="4"/>
                  </a:lnTo>
                  <a:lnTo>
                    <a:pt x="1352" y="4"/>
                  </a:lnTo>
                  <a:lnTo>
                    <a:pt x="1356" y="4"/>
                  </a:lnTo>
                  <a:lnTo>
                    <a:pt x="1356" y="4"/>
                  </a:lnTo>
                  <a:lnTo>
                    <a:pt x="1360" y="4"/>
                  </a:lnTo>
                  <a:lnTo>
                    <a:pt x="1360" y="4"/>
                  </a:lnTo>
                  <a:lnTo>
                    <a:pt x="1362" y="4"/>
                  </a:lnTo>
                  <a:lnTo>
                    <a:pt x="1362" y="4"/>
                  </a:lnTo>
                  <a:lnTo>
                    <a:pt x="1366" y="6"/>
                  </a:lnTo>
                  <a:lnTo>
                    <a:pt x="1366" y="6"/>
                  </a:lnTo>
                  <a:lnTo>
                    <a:pt x="1366" y="8"/>
                  </a:lnTo>
                  <a:lnTo>
                    <a:pt x="1366" y="8"/>
                  </a:lnTo>
                  <a:lnTo>
                    <a:pt x="1368" y="8"/>
                  </a:lnTo>
                  <a:lnTo>
                    <a:pt x="1370" y="8"/>
                  </a:lnTo>
                  <a:lnTo>
                    <a:pt x="1370" y="8"/>
                  </a:lnTo>
                  <a:lnTo>
                    <a:pt x="1374" y="6"/>
                  </a:lnTo>
                  <a:lnTo>
                    <a:pt x="1374" y="6"/>
                  </a:lnTo>
                  <a:lnTo>
                    <a:pt x="1376" y="6"/>
                  </a:lnTo>
                  <a:lnTo>
                    <a:pt x="1376" y="6"/>
                  </a:lnTo>
                  <a:lnTo>
                    <a:pt x="1376" y="4"/>
                  </a:lnTo>
                  <a:lnTo>
                    <a:pt x="1376" y="4"/>
                  </a:lnTo>
                  <a:lnTo>
                    <a:pt x="1376" y="6"/>
                  </a:lnTo>
                  <a:lnTo>
                    <a:pt x="1376" y="6"/>
                  </a:lnTo>
                  <a:lnTo>
                    <a:pt x="1378" y="4"/>
                  </a:lnTo>
                  <a:lnTo>
                    <a:pt x="1378" y="4"/>
                  </a:lnTo>
                  <a:lnTo>
                    <a:pt x="1378" y="6"/>
                  </a:lnTo>
                  <a:lnTo>
                    <a:pt x="1378" y="6"/>
                  </a:lnTo>
                  <a:lnTo>
                    <a:pt x="1384" y="4"/>
                  </a:lnTo>
                  <a:lnTo>
                    <a:pt x="1384" y="4"/>
                  </a:lnTo>
                  <a:lnTo>
                    <a:pt x="1386" y="6"/>
                  </a:lnTo>
                  <a:lnTo>
                    <a:pt x="1386" y="6"/>
                  </a:lnTo>
                  <a:lnTo>
                    <a:pt x="1386" y="4"/>
                  </a:lnTo>
                  <a:lnTo>
                    <a:pt x="1386" y="4"/>
                  </a:lnTo>
                  <a:lnTo>
                    <a:pt x="1386" y="4"/>
                  </a:lnTo>
                  <a:lnTo>
                    <a:pt x="1386" y="4"/>
                  </a:lnTo>
                  <a:lnTo>
                    <a:pt x="1390" y="6"/>
                  </a:lnTo>
                  <a:lnTo>
                    <a:pt x="1390" y="6"/>
                  </a:lnTo>
                  <a:lnTo>
                    <a:pt x="1394" y="6"/>
                  </a:lnTo>
                  <a:lnTo>
                    <a:pt x="1394" y="6"/>
                  </a:lnTo>
                  <a:lnTo>
                    <a:pt x="1396" y="6"/>
                  </a:lnTo>
                  <a:lnTo>
                    <a:pt x="1396" y="6"/>
                  </a:lnTo>
                  <a:lnTo>
                    <a:pt x="1398" y="6"/>
                  </a:lnTo>
                  <a:lnTo>
                    <a:pt x="1398" y="6"/>
                  </a:lnTo>
                  <a:lnTo>
                    <a:pt x="1400" y="4"/>
                  </a:lnTo>
                  <a:lnTo>
                    <a:pt x="1400" y="4"/>
                  </a:lnTo>
                  <a:lnTo>
                    <a:pt x="1402" y="6"/>
                  </a:lnTo>
                  <a:lnTo>
                    <a:pt x="1402" y="6"/>
                  </a:lnTo>
                  <a:lnTo>
                    <a:pt x="1402" y="4"/>
                  </a:lnTo>
                  <a:lnTo>
                    <a:pt x="1402" y="4"/>
                  </a:lnTo>
                  <a:lnTo>
                    <a:pt x="1404" y="4"/>
                  </a:lnTo>
                  <a:lnTo>
                    <a:pt x="1404" y="4"/>
                  </a:lnTo>
                  <a:lnTo>
                    <a:pt x="1404" y="6"/>
                  </a:lnTo>
                  <a:lnTo>
                    <a:pt x="1404" y="6"/>
                  </a:lnTo>
                  <a:lnTo>
                    <a:pt x="1406" y="4"/>
                  </a:lnTo>
                  <a:lnTo>
                    <a:pt x="1406" y="4"/>
                  </a:lnTo>
                  <a:lnTo>
                    <a:pt x="1412" y="6"/>
                  </a:lnTo>
                  <a:lnTo>
                    <a:pt x="1412" y="6"/>
                  </a:lnTo>
                  <a:lnTo>
                    <a:pt x="1414" y="6"/>
                  </a:lnTo>
                  <a:lnTo>
                    <a:pt x="1414" y="6"/>
                  </a:lnTo>
                  <a:lnTo>
                    <a:pt x="1416" y="6"/>
                  </a:lnTo>
                  <a:lnTo>
                    <a:pt x="1416" y="6"/>
                  </a:lnTo>
                  <a:lnTo>
                    <a:pt x="1420" y="4"/>
                  </a:lnTo>
                  <a:lnTo>
                    <a:pt x="1420" y="4"/>
                  </a:lnTo>
                  <a:lnTo>
                    <a:pt x="1428" y="4"/>
                  </a:lnTo>
                  <a:lnTo>
                    <a:pt x="1428" y="4"/>
                  </a:lnTo>
                  <a:lnTo>
                    <a:pt x="1432" y="4"/>
                  </a:lnTo>
                  <a:lnTo>
                    <a:pt x="1432" y="4"/>
                  </a:lnTo>
                  <a:lnTo>
                    <a:pt x="1434" y="6"/>
                  </a:lnTo>
                  <a:lnTo>
                    <a:pt x="1434" y="6"/>
                  </a:lnTo>
                  <a:lnTo>
                    <a:pt x="1436" y="6"/>
                  </a:lnTo>
                  <a:lnTo>
                    <a:pt x="1436" y="6"/>
                  </a:lnTo>
                  <a:lnTo>
                    <a:pt x="1438" y="6"/>
                  </a:lnTo>
                  <a:lnTo>
                    <a:pt x="1438" y="6"/>
                  </a:lnTo>
                  <a:lnTo>
                    <a:pt x="1440" y="6"/>
                  </a:lnTo>
                  <a:lnTo>
                    <a:pt x="1440" y="6"/>
                  </a:lnTo>
                  <a:lnTo>
                    <a:pt x="1444" y="6"/>
                  </a:lnTo>
                  <a:lnTo>
                    <a:pt x="1444" y="6"/>
                  </a:lnTo>
                  <a:lnTo>
                    <a:pt x="1446" y="6"/>
                  </a:lnTo>
                  <a:lnTo>
                    <a:pt x="1446" y="6"/>
                  </a:lnTo>
                  <a:lnTo>
                    <a:pt x="1450" y="6"/>
                  </a:lnTo>
                  <a:lnTo>
                    <a:pt x="1450" y="6"/>
                  </a:lnTo>
                  <a:lnTo>
                    <a:pt x="1452" y="6"/>
                  </a:lnTo>
                  <a:lnTo>
                    <a:pt x="1452" y="6"/>
                  </a:lnTo>
                  <a:lnTo>
                    <a:pt x="1454" y="4"/>
                  </a:lnTo>
                  <a:lnTo>
                    <a:pt x="1454" y="4"/>
                  </a:lnTo>
                  <a:lnTo>
                    <a:pt x="1456" y="4"/>
                  </a:lnTo>
                  <a:lnTo>
                    <a:pt x="1456" y="4"/>
                  </a:lnTo>
                  <a:lnTo>
                    <a:pt x="1462" y="4"/>
                  </a:lnTo>
                  <a:lnTo>
                    <a:pt x="1462" y="4"/>
                  </a:lnTo>
                  <a:lnTo>
                    <a:pt x="1464" y="4"/>
                  </a:lnTo>
                  <a:lnTo>
                    <a:pt x="1464" y="4"/>
                  </a:lnTo>
                  <a:lnTo>
                    <a:pt x="1468" y="4"/>
                  </a:lnTo>
                  <a:lnTo>
                    <a:pt x="1468" y="4"/>
                  </a:lnTo>
                  <a:lnTo>
                    <a:pt x="1472" y="4"/>
                  </a:lnTo>
                  <a:lnTo>
                    <a:pt x="1472" y="4"/>
                  </a:lnTo>
                  <a:lnTo>
                    <a:pt x="1476" y="4"/>
                  </a:lnTo>
                  <a:lnTo>
                    <a:pt x="1476" y="4"/>
                  </a:lnTo>
                  <a:lnTo>
                    <a:pt x="1480" y="4"/>
                  </a:lnTo>
                  <a:lnTo>
                    <a:pt x="1480" y="4"/>
                  </a:lnTo>
                  <a:lnTo>
                    <a:pt x="1484" y="6"/>
                  </a:lnTo>
                  <a:lnTo>
                    <a:pt x="1484" y="6"/>
                  </a:lnTo>
                  <a:lnTo>
                    <a:pt x="1486" y="6"/>
                  </a:lnTo>
                  <a:lnTo>
                    <a:pt x="1486" y="6"/>
                  </a:lnTo>
                  <a:lnTo>
                    <a:pt x="1488" y="6"/>
                  </a:lnTo>
                  <a:lnTo>
                    <a:pt x="1488" y="6"/>
                  </a:lnTo>
                  <a:lnTo>
                    <a:pt x="1492" y="4"/>
                  </a:lnTo>
                  <a:lnTo>
                    <a:pt x="1492" y="4"/>
                  </a:lnTo>
                  <a:lnTo>
                    <a:pt x="1498" y="4"/>
                  </a:lnTo>
                  <a:lnTo>
                    <a:pt x="1498" y="4"/>
                  </a:lnTo>
                  <a:lnTo>
                    <a:pt x="1498" y="4"/>
                  </a:lnTo>
                  <a:lnTo>
                    <a:pt x="1498" y="4"/>
                  </a:lnTo>
                  <a:lnTo>
                    <a:pt x="1500" y="4"/>
                  </a:lnTo>
                  <a:lnTo>
                    <a:pt x="1500" y="4"/>
                  </a:lnTo>
                  <a:lnTo>
                    <a:pt x="1504" y="4"/>
                  </a:lnTo>
                  <a:lnTo>
                    <a:pt x="1504" y="4"/>
                  </a:lnTo>
                  <a:lnTo>
                    <a:pt x="1506" y="4"/>
                  </a:lnTo>
                  <a:lnTo>
                    <a:pt x="1506" y="4"/>
                  </a:lnTo>
                  <a:lnTo>
                    <a:pt x="1512" y="4"/>
                  </a:lnTo>
                  <a:lnTo>
                    <a:pt x="1512" y="4"/>
                  </a:lnTo>
                  <a:lnTo>
                    <a:pt x="1514" y="6"/>
                  </a:lnTo>
                  <a:lnTo>
                    <a:pt x="1514" y="6"/>
                  </a:lnTo>
                  <a:lnTo>
                    <a:pt x="1520" y="4"/>
                  </a:lnTo>
                  <a:lnTo>
                    <a:pt x="1526" y="4"/>
                  </a:lnTo>
                  <a:lnTo>
                    <a:pt x="1526" y="4"/>
                  </a:lnTo>
                  <a:lnTo>
                    <a:pt x="1526" y="4"/>
                  </a:lnTo>
                  <a:lnTo>
                    <a:pt x="1526" y="4"/>
                  </a:lnTo>
                  <a:lnTo>
                    <a:pt x="1526" y="4"/>
                  </a:lnTo>
                  <a:lnTo>
                    <a:pt x="1526" y="4"/>
                  </a:lnTo>
                  <a:lnTo>
                    <a:pt x="1528" y="4"/>
                  </a:lnTo>
                  <a:lnTo>
                    <a:pt x="1528" y="4"/>
                  </a:lnTo>
                  <a:lnTo>
                    <a:pt x="1532" y="4"/>
                  </a:lnTo>
                  <a:lnTo>
                    <a:pt x="1532" y="4"/>
                  </a:lnTo>
                  <a:lnTo>
                    <a:pt x="1540" y="4"/>
                  </a:lnTo>
                  <a:lnTo>
                    <a:pt x="1540" y="4"/>
                  </a:lnTo>
                  <a:lnTo>
                    <a:pt x="1542" y="4"/>
                  </a:lnTo>
                  <a:lnTo>
                    <a:pt x="1542" y="4"/>
                  </a:lnTo>
                  <a:lnTo>
                    <a:pt x="1546" y="4"/>
                  </a:lnTo>
                  <a:lnTo>
                    <a:pt x="1546" y="4"/>
                  </a:lnTo>
                  <a:lnTo>
                    <a:pt x="1546" y="4"/>
                  </a:lnTo>
                  <a:lnTo>
                    <a:pt x="1546" y="4"/>
                  </a:lnTo>
                  <a:lnTo>
                    <a:pt x="1550" y="6"/>
                  </a:lnTo>
                  <a:lnTo>
                    <a:pt x="1550" y="6"/>
                  </a:lnTo>
                  <a:lnTo>
                    <a:pt x="1556" y="4"/>
                  </a:lnTo>
                  <a:lnTo>
                    <a:pt x="1556" y="4"/>
                  </a:lnTo>
                  <a:lnTo>
                    <a:pt x="1560" y="6"/>
                  </a:lnTo>
                  <a:lnTo>
                    <a:pt x="1560" y="6"/>
                  </a:lnTo>
                  <a:lnTo>
                    <a:pt x="1564" y="4"/>
                  </a:lnTo>
                  <a:lnTo>
                    <a:pt x="1568" y="6"/>
                  </a:lnTo>
                  <a:lnTo>
                    <a:pt x="1568" y="6"/>
                  </a:lnTo>
                  <a:lnTo>
                    <a:pt x="1574" y="4"/>
                  </a:lnTo>
                  <a:lnTo>
                    <a:pt x="1574" y="4"/>
                  </a:lnTo>
                  <a:lnTo>
                    <a:pt x="1576" y="6"/>
                  </a:lnTo>
                  <a:lnTo>
                    <a:pt x="1576" y="6"/>
                  </a:lnTo>
                  <a:lnTo>
                    <a:pt x="1578" y="4"/>
                  </a:lnTo>
                  <a:lnTo>
                    <a:pt x="1578" y="4"/>
                  </a:lnTo>
                  <a:lnTo>
                    <a:pt x="1586" y="6"/>
                  </a:lnTo>
                  <a:lnTo>
                    <a:pt x="1586" y="6"/>
                  </a:lnTo>
                  <a:lnTo>
                    <a:pt x="1588" y="6"/>
                  </a:lnTo>
                  <a:lnTo>
                    <a:pt x="1588" y="6"/>
                  </a:lnTo>
                  <a:lnTo>
                    <a:pt x="1592" y="6"/>
                  </a:lnTo>
                  <a:lnTo>
                    <a:pt x="1592" y="6"/>
                  </a:lnTo>
                  <a:lnTo>
                    <a:pt x="1594" y="6"/>
                  </a:lnTo>
                  <a:lnTo>
                    <a:pt x="1594" y="6"/>
                  </a:lnTo>
                  <a:lnTo>
                    <a:pt x="1594" y="6"/>
                  </a:lnTo>
                  <a:lnTo>
                    <a:pt x="1596" y="4"/>
                  </a:lnTo>
                  <a:lnTo>
                    <a:pt x="1596" y="4"/>
                  </a:lnTo>
                  <a:lnTo>
                    <a:pt x="1602" y="4"/>
                  </a:lnTo>
                  <a:lnTo>
                    <a:pt x="1602" y="4"/>
                  </a:lnTo>
                  <a:lnTo>
                    <a:pt x="1608" y="4"/>
                  </a:lnTo>
                  <a:lnTo>
                    <a:pt x="1608" y="4"/>
                  </a:lnTo>
                  <a:lnTo>
                    <a:pt x="1610" y="4"/>
                  </a:lnTo>
                  <a:lnTo>
                    <a:pt x="1610" y="4"/>
                  </a:lnTo>
                  <a:lnTo>
                    <a:pt x="1612" y="4"/>
                  </a:lnTo>
                  <a:lnTo>
                    <a:pt x="1612" y="4"/>
                  </a:lnTo>
                  <a:lnTo>
                    <a:pt x="1616" y="4"/>
                  </a:lnTo>
                  <a:lnTo>
                    <a:pt x="1616" y="4"/>
                  </a:lnTo>
                  <a:lnTo>
                    <a:pt x="1618" y="4"/>
                  </a:lnTo>
                  <a:lnTo>
                    <a:pt x="1618" y="4"/>
                  </a:lnTo>
                  <a:lnTo>
                    <a:pt x="1624" y="4"/>
                  </a:lnTo>
                  <a:lnTo>
                    <a:pt x="1624" y="4"/>
                  </a:lnTo>
                  <a:lnTo>
                    <a:pt x="1626" y="4"/>
                  </a:lnTo>
                  <a:lnTo>
                    <a:pt x="1626" y="4"/>
                  </a:lnTo>
                  <a:lnTo>
                    <a:pt x="1628" y="4"/>
                  </a:lnTo>
                  <a:lnTo>
                    <a:pt x="1628" y="4"/>
                  </a:lnTo>
                  <a:lnTo>
                    <a:pt x="1632" y="4"/>
                  </a:lnTo>
                  <a:lnTo>
                    <a:pt x="1632" y="4"/>
                  </a:lnTo>
                  <a:lnTo>
                    <a:pt x="1634" y="4"/>
                  </a:lnTo>
                  <a:lnTo>
                    <a:pt x="1634" y="4"/>
                  </a:lnTo>
                  <a:lnTo>
                    <a:pt x="1640" y="4"/>
                  </a:lnTo>
                  <a:lnTo>
                    <a:pt x="1640" y="4"/>
                  </a:lnTo>
                  <a:lnTo>
                    <a:pt x="1642" y="4"/>
                  </a:lnTo>
                  <a:lnTo>
                    <a:pt x="1642" y="4"/>
                  </a:lnTo>
                  <a:lnTo>
                    <a:pt x="1644" y="4"/>
                  </a:lnTo>
                  <a:lnTo>
                    <a:pt x="1644" y="4"/>
                  </a:lnTo>
                  <a:lnTo>
                    <a:pt x="1648" y="4"/>
                  </a:lnTo>
                  <a:lnTo>
                    <a:pt x="1648" y="4"/>
                  </a:lnTo>
                  <a:lnTo>
                    <a:pt x="1650" y="4"/>
                  </a:lnTo>
                  <a:lnTo>
                    <a:pt x="1650" y="4"/>
                  </a:lnTo>
                  <a:lnTo>
                    <a:pt x="1656" y="4"/>
                  </a:lnTo>
                  <a:lnTo>
                    <a:pt x="1656" y="4"/>
                  </a:lnTo>
                  <a:lnTo>
                    <a:pt x="1658" y="4"/>
                  </a:lnTo>
                  <a:lnTo>
                    <a:pt x="1658" y="4"/>
                  </a:lnTo>
                  <a:lnTo>
                    <a:pt x="1662" y="4"/>
                  </a:lnTo>
                  <a:lnTo>
                    <a:pt x="1662" y="4"/>
                  </a:lnTo>
                  <a:lnTo>
                    <a:pt x="1664" y="4"/>
                  </a:lnTo>
                  <a:lnTo>
                    <a:pt x="1664" y="4"/>
                  </a:lnTo>
                  <a:lnTo>
                    <a:pt x="1668" y="4"/>
                  </a:lnTo>
                  <a:lnTo>
                    <a:pt x="1668" y="4"/>
                  </a:lnTo>
                  <a:lnTo>
                    <a:pt x="1670" y="4"/>
                  </a:lnTo>
                  <a:lnTo>
                    <a:pt x="1670" y="4"/>
                  </a:lnTo>
                  <a:lnTo>
                    <a:pt x="1680" y="4"/>
                  </a:lnTo>
                  <a:lnTo>
                    <a:pt x="1680" y="4"/>
                  </a:lnTo>
                  <a:lnTo>
                    <a:pt x="1688" y="6"/>
                  </a:lnTo>
                  <a:lnTo>
                    <a:pt x="1688" y="6"/>
                  </a:lnTo>
                  <a:lnTo>
                    <a:pt x="1690" y="6"/>
                  </a:lnTo>
                  <a:lnTo>
                    <a:pt x="1690" y="6"/>
                  </a:lnTo>
                  <a:lnTo>
                    <a:pt x="1692" y="6"/>
                  </a:lnTo>
                  <a:lnTo>
                    <a:pt x="1692" y="6"/>
                  </a:lnTo>
                  <a:lnTo>
                    <a:pt x="1692" y="6"/>
                  </a:lnTo>
                  <a:lnTo>
                    <a:pt x="1692" y="6"/>
                  </a:lnTo>
                  <a:lnTo>
                    <a:pt x="1696" y="4"/>
                  </a:lnTo>
                  <a:lnTo>
                    <a:pt x="1696" y="4"/>
                  </a:lnTo>
                  <a:lnTo>
                    <a:pt x="1702" y="6"/>
                  </a:lnTo>
                  <a:lnTo>
                    <a:pt x="1702" y="6"/>
                  </a:lnTo>
                  <a:lnTo>
                    <a:pt x="1704" y="8"/>
                  </a:lnTo>
                  <a:lnTo>
                    <a:pt x="1704" y="8"/>
                  </a:lnTo>
                  <a:lnTo>
                    <a:pt x="1706" y="6"/>
                  </a:lnTo>
                  <a:lnTo>
                    <a:pt x="1706" y="6"/>
                  </a:lnTo>
                  <a:lnTo>
                    <a:pt x="1706" y="6"/>
                  </a:lnTo>
                  <a:lnTo>
                    <a:pt x="1706" y="6"/>
                  </a:lnTo>
                  <a:lnTo>
                    <a:pt x="1706" y="6"/>
                  </a:lnTo>
                  <a:lnTo>
                    <a:pt x="1710" y="6"/>
                  </a:lnTo>
                  <a:lnTo>
                    <a:pt x="1710" y="6"/>
                  </a:lnTo>
                  <a:lnTo>
                    <a:pt x="1712" y="8"/>
                  </a:lnTo>
                  <a:lnTo>
                    <a:pt x="1712" y="8"/>
                  </a:lnTo>
                  <a:lnTo>
                    <a:pt x="1714" y="6"/>
                  </a:lnTo>
                  <a:lnTo>
                    <a:pt x="1718" y="6"/>
                  </a:lnTo>
                  <a:lnTo>
                    <a:pt x="1718" y="6"/>
                  </a:lnTo>
                  <a:lnTo>
                    <a:pt x="1722" y="6"/>
                  </a:lnTo>
                  <a:lnTo>
                    <a:pt x="1722" y="6"/>
                  </a:lnTo>
                  <a:lnTo>
                    <a:pt x="1724" y="6"/>
                  </a:lnTo>
                  <a:lnTo>
                    <a:pt x="1724" y="6"/>
                  </a:lnTo>
                  <a:lnTo>
                    <a:pt x="1724" y="6"/>
                  </a:lnTo>
                  <a:lnTo>
                    <a:pt x="1724" y="6"/>
                  </a:lnTo>
                  <a:lnTo>
                    <a:pt x="1726" y="8"/>
                  </a:lnTo>
                  <a:lnTo>
                    <a:pt x="1726" y="8"/>
                  </a:lnTo>
                  <a:lnTo>
                    <a:pt x="1728" y="8"/>
                  </a:lnTo>
                  <a:lnTo>
                    <a:pt x="1730" y="6"/>
                  </a:lnTo>
                  <a:lnTo>
                    <a:pt x="1730" y="6"/>
                  </a:lnTo>
                  <a:lnTo>
                    <a:pt x="1734" y="6"/>
                  </a:lnTo>
                  <a:lnTo>
                    <a:pt x="1734" y="6"/>
                  </a:lnTo>
                  <a:lnTo>
                    <a:pt x="1736" y="6"/>
                  </a:lnTo>
                  <a:lnTo>
                    <a:pt x="1736" y="6"/>
                  </a:lnTo>
                  <a:lnTo>
                    <a:pt x="1736" y="6"/>
                  </a:lnTo>
                  <a:lnTo>
                    <a:pt x="1736" y="6"/>
                  </a:lnTo>
                  <a:lnTo>
                    <a:pt x="1738" y="6"/>
                  </a:lnTo>
                  <a:lnTo>
                    <a:pt x="1738" y="6"/>
                  </a:lnTo>
                  <a:lnTo>
                    <a:pt x="1750" y="4"/>
                  </a:lnTo>
                  <a:lnTo>
                    <a:pt x="1750" y="4"/>
                  </a:lnTo>
                  <a:lnTo>
                    <a:pt x="1754" y="6"/>
                  </a:lnTo>
                  <a:lnTo>
                    <a:pt x="1754" y="6"/>
                  </a:lnTo>
                  <a:lnTo>
                    <a:pt x="1754" y="6"/>
                  </a:lnTo>
                  <a:lnTo>
                    <a:pt x="1754" y="6"/>
                  </a:lnTo>
                  <a:lnTo>
                    <a:pt x="1754" y="6"/>
                  </a:lnTo>
                  <a:lnTo>
                    <a:pt x="1758" y="6"/>
                  </a:lnTo>
                  <a:lnTo>
                    <a:pt x="1758" y="6"/>
                  </a:lnTo>
                  <a:lnTo>
                    <a:pt x="1762" y="6"/>
                  </a:lnTo>
                  <a:lnTo>
                    <a:pt x="1762" y="6"/>
                  </a:lnTo>
                  <a:lnTo>
                    <a:pt x="1764" y="4"/>
                  </a:lnTo>
                  <a:lnTo>
                    <a:pt x="1764" y="4"/>
                  </a:lnTo>
                  <a:lnTo>
                    <a:pt x="1766" y="6"/>
                  </a:lnTo>
                  <a:lnTo>
                    <a:pt x="1766" y="6"/>
                  </a:lnTo>
                  <a:lnTo>
                    <a:pt x="1770" y="4"/>
                  </a:lnTo>
                  <a:lnTo>
                    <a:pt x="1770" y="4"/>
                  </a:lnTo>
                  <a:lnTo>
                    <a:pt x="1772" y="6"/>
                  </a:lnTo>
                  <a:lnTo>
                    <a:pt x="1772" y="6"/>
                  </a:lnTo>
                  <a:lnTo>
                    <a:pt x="1776" y="4"/>
                  </a:lnTo>
                  <a:lnTo>
                    <a:pt x="1776" y="4"/>
                  </a:lnTo>
                  <a:lnTo>
                    <a:pt x="1782" y="4"/>
                  </a:lnTo>
                  <a:lnTo>
                    <a:pt x="1782" y="4"/>
                  </a:lnTo>
                  <a:lnTo>
                    <a:pt x="1782" y="4"/>
                  </a:lnTo>
                  <a:lnTo>
                    <a:pt x="1782" y="4"/>
                  </a:lnTo>
                  <a:lnTo>
                    <a:pt x="1784" y="6"/>
                  </a:lnTo>
                  <a:lnTo>
                    <a:pt x="1784" y="6"/>
                  </a:lnTo>
                  <a:lnTo>
                    <a:pt x="1792" y="6"/>
                  </a:lnTo>
                  <a:lnTo>
                    <a:pt x="1792" y="6"/>
                  </a:lnTo>
                  <a:lnTo>
                    <a:pt x="1794" y="4"/>
                  </a:lnTo>
                  <a:lnTo>
                    <a:pt x="1794" y="4"/>
                  </a:lnTo>
                  <a:lnTo>
                    <a:pt x="1798" y="6"/>
                  </a:lnTo>
                  <a:lnTo>
                    <a:pt x="1798" y="6"/>
                  </a:lnTo>
                  <a:lnTo>
                    <a:pt x="1800" y="6"/>
                  </a:lnTo>
                  <a:lnTo>
                    <a:pt x="1800" y="6"/>
                  </a:lnTo>
                  <a:lnTo>
                    <a:pt x="1800" y="6"/>
                  </a:lnTo>
                  <a:lnTo>
                    <a:pt x="1800" y="6"/>
                  </a:lnTo>
                  <a:lnTo>
                    <a:pt x="1802" y="4"/>
                  </a:lnTo>
                  <a:lnTo>
                    <a:pt x="1802" y="4"/>
                  </a:lnTo>
                  <a:lnTo>
                    <a:pt x="1802" y="6"/>
                  </a:lnTo>
                  <a:lnTo>
                    <a:pt x="1802" y="6"/>
                  </a:lnTo>
                  <a:lnTo>
                    <a:pt x="1804" y="4"/>
                  </a:lnTo>
                  <a:lnTo>
                    <a:pt x="1804" y="4"/>
                  </a:lnTo>
                  <a:lnTo>
                    <a:pt x="1804" y="6"/>
                  </a:lnTo>
                  <a:lnTo>
                    <a:pt x="1804" y="6"/>
                  </a:lnTo>
                  <a:lnTo>
                    <a:pt x="1812" y="6"/>
                  </a:lnTo>
                  <a:lnTo>
                    <a:pt x="1812" y="6"/>
                  </a:lnTo>
                  <a:lnTo>
                    <a:pt x="1814" y="6"/>
                  </a:lnTo>
                  <a:lnTo>
                    <a:pt x="1814" y="6"/>
                  </a:lnTo>
                  <a:lnTo>
                    <a:pt x="1816" y="6"/>
                  </a:lnTo>
                  <a:lnTo>
                    <a:pt x="1816" y="6"/>
                  </a:lnTo>
                  <a:lnTo>
                    <a:pt x="1820" y="6"/>
                  </a:lnTo>
                  <a:lnTo>
                    <a:pt x="1820" y="6"/>
                  </a:lnTo>
                  <a:lnTo>
                    <a:pt x="1820" y="6"/>
                  </a:lnTo>
                  <a:lnTo>
                    <a:pt x="1820" y="6"/>
                  </a:lnTo>
                  <a:lnTo>
                    <a:pt x="1824" y="6"/>
                  </a:lnTo>
                  <a:lnTo>
                    <a:pt x="1824" y="6"/>
                  </a:lnTo>
                  <a:lnTo>
                    <a:pt x="1826" y="6"/>
                  </a:lnTo>
                  <a:lnTo>
                    <a:pt x="1826" y="6"/>
                  </a:lnTo>
                  <a:lnTo>
                    <a:pt x="1826" y="8"/>
                  </a:lnTo>
                  <a:lnTo>
                    <a:pt x="1826" y="8"/>
                  </a:lnTo>
                  <a:lnTo>
                    <a:pt x="1828" y="8"/>
                  </a:lnTo>
                  <a:lnTo>
                    <a:pt x="1828" y="8"/>
                  </a:lnTo>
                  <a:lnTo>
                    <a:pt x="1832" y="8"/>
                  </a:lnTo>
                  <a:lnTo>
                    <a:pt x="1832" y="8"/>
                  </a:lnTo>
                  <a:lnTo>
                    <a:pt x="1836" y="6"/>
                  </a:lnTo>
                  <a:lnTo>
                    <a:pt x="1836" y="6"/>
                  </a:lnTo>
                  <a:lnTo>
                    <a:pt x="1838" y="6"/>
                  </a:lnTo>
                  <a:lnTo>
                    <a:pt x="1838" y="6"/>
                  </a:lnTo>
                  <a:lnTo>
                    <a:pt x="1840" y="6"/>
                  </a:lnTo>
                  <a:lnTo>
                    <a:pt x="1840" y="6"/>
                  </a:lnTo>
                  <a:lnTo>
                    <a:pt x="1842" y="6"/>
                  </a:lnTo>
                  <a:lnTo>
                    <a:pt x="1842" y="6"/>
                  </a:lnTo>
                  <a:lnTo>
                    <a:pt x="1842" y="6"/>
                  </a:lnTo>
                  <a:lnTo>
                    <a:pt x="1842" y="6"/>
                  </a:lnTo>
                  <a:lnTo>
                    <a:pt x="1842" y="6"/>
                  </a:lnTo>
                  <a:lnTo>
                    <a:pt x="1842" y="6"/>
                  </a:lnTo>
                  <a:lnTo>
                    <a:pt x="1844" y="6"/>
                  </a:lnTo>
                  <a:lnTo>
                    <a:pt x="1844" y="6"/>
                  </a:lnTo>
                  <a:lnTo>
                    <a:pt x="1846" y="6"/>
                  </a:lnTo>
                  <a:lnTo>
                    <a:pt x="1846" y="6"/>
                  </a:lnTo>
                  <a:lnTo>
                    <a:pt x="1848" y="6"/>
                  </a:lnTo>
                  <a:lnTo>
                    <a:pt x="1848" y="6"/>
                  </a:lnTo>
                  <a:lnTo>
                    <a:pt x="1850" y="6"/>
                  </a:lnTo>
                  <a:lnTo>
                    <a:pt x="1850" y="6"/>
                  </a:lnTo>
                  <a:lnTo>
                    <a:pt x="1850" y="6"/>
                  </a:lnTo>
                  <a:lnTo>
                    <a:pt x="1850" y="6"/>
                  </a:lnTo>
                  <a:lnTo>
                    <a:pt x="1852" y="6"/>
                  </a:lnTo>
                  <a:lnTo>
                    <a:pt x="1852" y="6"/>
                  </a:lnTo>
                  <a:lnTo>
                    <a:pt x="1854" y="6"/>
                  </a:lnTo>
                  <a:lnTo>
                    <a:pt x="1854" y="6"/>
                  </a:lnTo>
                  <a:lnTo>
                    <a:pt x="1858" y="6"/>
                  </a:lnTo>
                  <a:lnTo>
                    <a:pt x="1858" y="6"/>
                  </a:lnTo>
                  <a:lnTo>
                    <a:pt x="1860" y="6"/>
                  </a:lnTo>
                  <a:lnTo>
                    <a:pt x="1864" y="6"/>
                  </a:lnTo>
                  <a:lnTo>
                    <a:pt x="1864" y="6"/>
                  </a:lnTo>
                  <a:lnTo>
                    <a:pt x="1864" y="6"/>
                  </a:lnTo>
                  <a:lnTo>
                    <a:pt x="1864" y="6"/>
                  </a:lnTo>
                  <a:lnTo>
                    <a:pt x="1864" y="6"/>
                  </a:lnTo>
                  <a:lnTo>
                    <a:pt x="1864" y="6"/>
                  </a:lnTo>
                  <a:lnTo>
                    <a:pt x="1866" y="6"/>
                  </a:lnTo>
                  <a:lnTo>
                    <a:pt x="1866" y="6"/>
                  </a:lnTo>
                  <a:lnTo>
                    <a:pt x="1872" y="6"/>
                  </a:lnTo>
                  <a:lnTo>
                    <a:pt x="1872" y="6"/>
                  </a:lnTo>
                  <a:lnTo>
                    <a:pt x="1880" y="6"/>
                  </a:lnTo>
                  <a:lnTo>
                    <a:pt x="1880" y="6"/>
                  </a:lnTo>
                  <a:lnTo>
                    <a:pt x="1882" y="6"/>
                  </a:lnTo>
                  <a:lnTo>
                    <a:pt x="1882" y="6"/>
                  </a:lnTo>
                  <a:lnTo>
                    <a:pt x="1888" y="6"/>
                  </a:lnTo>
                  <a:lnTo>
                    <a:pt x="1888" y="6"/>
                  </a:lnTo>
                  <a:lnTo>
                    <a:pt x="1892" y="6"/>
                  </a:lnTo>
                  <a:lnTo>
                    <a:pt x="1892" y="6"/>
                  </a:lnTo>
                  <a:lnTo>
                    <a:pt x="1896" y="6"/>
                  </a:lnTo>
                  <a:lnTo>
                    <a:pt x="1896" y="6"/>
                  </a:lnTo>
                  <a:lnTo>
                    <a:pt x="1898" y="6"/>
                  </a:lnTo>
                  <a:lnTo>
                    <a:pt x="1898" y="6"/>
                  </a:lnTo>
                  <a:lnTo>
                    <a:pt x="1902" y="4"/>
                  </a:lnTo>
                  <a:lnTo>
                    <a:pt x="1902" y="4"/>
                  </a:lnTo>
                  <a:lnTo>
                    <a:pt x="1906" y="6"/>
                  </a:lnTo>
                  <a:lnTo>
                    <a:pt x="1906" y="6"/>
                  </a:lnTo>
                  <a:lnTo>
                    <a:pt x="1914" y="4"/>
                  </a:lnTo>
                  <a:lnTo>
                    <a:pt x="1914" y="4"/>
                  </a:lnTo>
                  <a:lnTo>
                    <a:pt x="1916" y="6"/>
                  </a:lnTo>
                  <a:lnTo>
                    <a:pt x="1916" y="6"/>
                  </a:lnTo>
                  <a:lnTo>
                    <a:pt x="1916" y="6"/>
                  </a:lnTo>
                  <a:lnTo>
                    <a:pt x="1916" y="6"/>
                  </a:lnTo>
                  <a:lnTo>
                    <a:pt x="1916" y="6"/>
                  </a:lnTo>
                  <a:lnTo>
                    <a:pt x="1916" y="6"/>
                  </a:lnTo>
                  <a:lnTo>
                    <a:pt x="1918" y="8"/>
                  </a:lnTo>
                  <a:lnTo>
                    <a:pt x="1918" y="8"/>
                  </a:lnTo>
                  <a:lnTo>
                    <a:pt x="1922" y="8"/>
                  </a:lnTo>
                  <a:lnTo>
                    <a:pt x="1926" y="8"/>
                  </a:lnTo>
                  <a:lnTo>
                    <a:pt x="1926" y="8"/>
                  </a:lnTo>
                  <a:lnTo>
                    <a:pt x="1928" y="10"/>
                  </a:lnTo>
                  <a:lnTo>
                    <a:pt x="1928" y="10"/>
                  </a:lnTo>
                  <a:lnTo>
                    <a:pt x="1934" y="8"/>
                  </a:lnTo>
                  <a:lnTo>
                    <a:pt x="1934" y="8"/>
                  </a:lnTo>
                  <a:lnTo>
                    <a:pt x="1944" y="6"/>
                  </a:lnTo>
                  <a:lnTo>
                    <a:pt x="1944" y="6"/>
                  </a:lnTo>
                  <a:lnTo>
                    <a:pt x="1946" y="6"/>
                  </a:lnTo>
                  <a:lnTo>
                    <a:pt x="1946" y="6"/>
                  </a:lnTo>
                  <a:lnTo>
                    <a:pt x="1948" y="4"/>
                  </a:lnTo>
                  <a:lnTo>
                    <a:pt x="1948" y="4"/>
                  </a:lnTo>
                  <a:lnTo>
                    <a:pt x="1950" y="4"/>
                  </a:lnTo>
                  <a:lnTo>
                    <a:pt x="1950" y="4"/>
                  </a:lnTo>
                  <a:lnTo>
                    <a:pt x="1950" y="6"/>
                  </a:lnTo>
                  <a:lnTo>
                    <a:pt x="1950" y="6"/>
                  </a:lnTo>
                  <a:lnTo>
                    <a:pt x="1954" y="6"/>
                  </a:lnTo>
                  <a:lnTo>
                    <a:pt x="1954" y="6"/>
                  </a:lnTo>
                  <a:lnTo>
                    <a:pt x="1960" y="6"/>
                  </a:lnTo>
                  <a:lnTo>
                    <a:pt x="1960" y="6"/>
                  </a:lnTo>
                  <a:lnTo>
                    <a:pt x="1960" y="4"/>
                  </a:lnTo>
                  <a:lnTo>
                    <a:pt x="1960" y="4"/>
                  </a:lnTo>
                  <a:lnTo>
                    <a:pt x="1962" y="4"/>
                  </a:lnTo>
                  <a:lnTo>
                    <a:pt x="1962" y="4"/>
                  </a:lnTo>
                  <a:lnTo>
                    <a:pt x="1968" y="6"/>
                  </a:lnTo>
                  <a:lnTo>
                    <a:pt x="1968" y="6"/>
                  </a:lnTo>
                  <a:lnTo>
                    <a:pt x="1970" y="6"/>
                  </a:lnTo>
                  <a:lnTo>
                    <a:pt x="1970" y="6"/>
                  </a:lnTo>
                  <a:lnTo>
                    <a:pt x="1972" y="6"/>
                  </a:lnTo>
                  <a:lnTo>
                    <a:pt x="1972" y="6"/>
                  </a:lnTo>
                  <a:lnTo>
                    <a:pt x="1974" y="6"/>
                  </a:lnTo>
                  <a:lnTo>
                    <a:pt x="1974" y="6"/>
                  </a:lnTo>
                  <a:lnTo>
                    <a:pt x="1974" y="6"/>
                  </a:lnTo>
                  <a:lnTo>
                    <a:pt x="1974" y="6"/>
                  </a:lnTo>
                  <a:lnTo>
                    <a:pt x="1976" y="6"/>
                  </a:lnTo>
                  <a:lnTo>
                    <a:pt x="1976" y="6"/>
                  </a:lnTo>
                  <a:lnTo>
                    <a:pt x="1978" y="8"/>
                  </a:lnTo>
                  <a:lnTo>
                    <a:pt x="1978" y="8"/>
                  </a:lnTo>
                  <a:lnTo>
                    <a:pt x="1978" y="6"/>
                  </a:lnTo>
                  <a:lnTo>
                    <a:pt x="1978" y="6"/>
                  </a:lnTo>
                  <a:lnTo>
                    <a:pt x="1982" y="6"/>
                  </a:lnTo>
                  <a:lnTo>
                    <a:pt x="1982" y="6"/>
                  </a:lnTo>
                  <a:lnTo>
                    <a:pt x="1986" y="8"/>
                  </a:lnTo>
                  <a:lnTo>
                    <a:pt x="1986" y="8"/>
                  </a:lnTo>
                  <a:lnTo>
                    <a:pt x="1994" y="8"/>
                  </a:lnTo>
                  <a:lnTo>
                    <a:pt x="1994" y="8"/>
                  </a:lnTo>
                  <a:lnTo>
                    <a:pt x="1996" y="6"/>
                  </a:lnTo>
                  <a:lnTo>
                    <a:pt x="1996" y="6"/>
                  </a:lnTo>
                  <a:lnTo>
                    <a:pt x="2000" y="6"/>
                  </a:lnTo>
                  <a:lnTo>
                    <a:pt x="2000" y="6"/>
                  </a:lnTo>
                  <a:lnTo>
                    <a:pt x="2002" y="4"/>
                  </a:lnTo>
                  <a:lnTo>
                    <a:pt x="2002" y="4"/>
                  </a:lnTo>
                  <a:lnTo>
                    <a:pt x="2010" y="4"/>
                  </a:lnTo>
                  <a:lnTo>
                    <a:pt x="2010" y="4"/>
                  </a:lnTo>
                  <a:lnTo>
                    <a:pt x="2012" y="4"/>
                  </a:lnTo>
                  <a:lnTo>
                    <a:pt x="2012" y="4"/>
                  </a:lnTo>
                  <a:lnTo>
                    <a:pt x="2014" y="4"/>
                  </a:lnTo>
                  <a:lnTo>
                    <a:pt x="2014" y="4"/>
                  </a:lnTo>
                  <a:lnTo>
                    <a:pt x="2016" y="4"/>
                  </a:lnTo>
                  <a:lnTo>
                    <a:pt x="2016" y="4"/>
                  </a:lnTo>
                  <a:lnTo>
                    <a:pt x="2018" y="4"/>
                  </a:lnTo>
                  <a:lnTo>
                    <a:pt x="2018" y="4"/>
                  </a:lnTo>
                  <a:lnTo>
                    <a:pt x="2032" y="4"/>
                  </a:lnTo>
                  <a:lnTo>
                    <a:pt x="2032" y="4"/>
                  </a:lnTo>
                  <a:lnTo>
                    <a:pt x="2040" y="4"/>
                  </a:lnTo>
                  <a:lnTo>
                    <a:pt x="2040" y="4"/>
                  </a:lnTo>
                  <a:lnTo>
                    <a:pt x="2050" y="4"/>
                  </a:lnTo>
                  <a:lnTo>
                    <a:pt x="2050" y="4"/>
                  </a:lnTo>
                  <a:lnTo>
                    <a:pt x="2052" y="4"/>
                  </a:lnTo>
                  <a:lnTo>
                    <a:pt x="2052" y="4"/>
                  </a:lnTo>
                  <a:lnTo>
                    <a:pt x="2054" y="4"/>
                  </a:lnTo>
                  <a:lnTo>
                    <a:pt x="2054" y="4"/>
                  </a:lnTo>
                  <a:lnTo>
                    <a:pt x="2058" y="4"/>
                  </a:lnTo>
                  <a:lnTo>
                    <a:pt x="2058" y="4"/>
                  </a:lnTo>
                  <a:lnTo>
                    <a:pt x="2060" y="4"/>
                  </a:lnTo>
                  <a:lnTo>
                    <a:pt x="2060" y="4"/>
                  </a:lnTo>
                  <a:lnTo>
                    <a:pt x="2066" y="4"/>
                  </a:lnTo>
                  <a:lnTo>
                    <a:pt x="2066" y="4"/>
                  </a:lnTo>
                  <a:lnTo>
                    <a:pt x="2070" y="4"/>
                  </a:lnTo>
                  <a:lnTo>
                    <a:pt x="2070" y="4"/>
                  </a:lnTo>
                  <a:lnTo>
                    <a:pt x="2072" y="4"/>
                  </a:lnTo>
                  <a:lnTo>
                    <a:pt x="2072" y="4"/>
                  </a:lnTo>
                  <a:lnTo>
                    <a:pt x="2074" y="6"/>
                  </a:lnTo>
                  <a:lnTo>
                    <a:pt x="2074" y="6"/>
                  </a:lnTo>
                  <a:lnTo>
                    <a:pt x="2080" y="4"/>
                  </a:lnTo>
                  <a:lnTo>
                    <a:pt x="2080" y="4"/>
                  </a:lnTo>
                  <a:lnTo>
                    <a:pt x="2086" y="4"/>
                  </a:lnTo>
                  <a:lnTo>
                    <a:pt x="2086" y="4"/>
                  </a:lnTo>
                  <a:lnTo>
                    <a:pt x="2088" y="4"/>
                  </a:lnTo>
                  <a:lnTo>
                    <a:pt x="2088" y="4"/>
                  </a:lnTo>
                  <a:lnTo>
                    <a:pt x="2092" y="4"/>
                  </a:lnTo>
                  <a:lnTo>
                    <a:pt x="2092" y="4"/>
                  </a:lnTo>
                  <a:lnTo>
                    <a:pt x="2096" y="4"/>
                  </a:lnTo>
                  <a:lnTo>
                    <a:pt x="2096" y="4"/>
                  </a:lnTo>
                  <a:lnTo>
                    <a:pt x="2098" y="4"/>
                  </a:lnTo>
                  <a:lnTo>
                    <a:pt x="2098" y="4"/>
                  </a:lnTo>
                  <a:lnTo>
                    <a:pt x="2106" y="4"/>
                  </a:lnTo>
                  <a:lnTo>
                    <a:pt x="2106" y="4"/>
                  </a:lnTo>
                  <a:lnTo>
                    <a:pt x="2108" y="4"/>
                  </a:lnTo>
                  <a:lnTo>
                    <a:pt x="2108" y="4"/>
                  </a:lnTo>
                  <a:lnTo>
                    <a:pt x="2114" y="4"/>
                  </a:lnTo>
                  <a:lnTo>
                    <a:pt x="2114" y="4"/>
                  </a:lnTo>
                  <a:lnTo>
                    <a:pt x="2116" y="4"/>
                  </a:lnTo>
                  <a:lnTo>
                    <a:pt x="2116" y="4"/>
                  </a:lnTo>
                  <a:lnTo>
                    <a:pt x="2118" y="4"/>
                  </a:lnTo>
                  <a:lnTo>
                    <a:pt x="2118" y="4"/>
                  </a:lnTo>
                  <a:lnTo>
                    <a:pt x="2124" y="4"/>
                  </a:lnTo>
                  <a:lnTo>
                    <a:pt x="2124" y="4"/>
                  </a:lnTo>
                  <a:lnTo>
                    <a:pt x="2132" y="4"/>
                  </a:lnTo>
                  <a:lnTo>
                    <a:pt x="2132" y="4"/>
                  </a:lnTo>
                  <a:lnTo>
                    <a:pt x="2134" y="4"/>
                  </a:lnTo>
                  <a:lnTo>
                    <a:pt x="2134" y="4"/>
                  </a:lnTo>
                  <a:lnTo>
                    <a:pt x="2134" y="4"/>
                  </a:lnTo>
                  <a:lnTo>
                    <a:pt x="2134" y="4"/>
                  </a:lnTo>
                  <a:lnTo>
                    <a:pt x="2134" y="4"/>
                  </a:lnTo>
                  <a:lnTo>
                    <a:pt x="2134" y="4"/>
                  </a:lnTo>
                  <a:lnTo>
                    <a:pt x="2136" y="4"/>
                  </a:lnTo>
                  <a:lnTo>
                    <a:pt x="2136" y="4"/>
                  </a:lnTo>
                  <a:lnTo>
                    <a:pt x="2136" y="4"/>
                  </a:lnTo>
                  <a:lnTo>
                    <a:pt x="2136" y="4"/>
                  </a:lnTo>
                  <a:lnTo>
                    <a:pt x="2138" y="4"/>
                  </a:lnTo>
                  <a:lnTo>
                    <a:pt x="2138" y="4"/>
                  </a:lnTo>
                  <a:lnTo>
                    <a:pt x="2144" y="4"/>
                  </a:lnTo>
                  <a:lnTo>
                    <a:pt x="2144" y="4"/>
                  </a:lnTo>
                  <a:lnTo>
                    <a:pt x="2146" y="4"/>
                  </a:lnTo>
                  <a:lnTo>
                    <a:pt x="2146" y="4"/>
                  </a:lnTo>
                  <a:lnTo>
                    <a:pt x="2150" y="4"/>
                  </a:lnTo>
                  <a:lnTo>
                    <a:pt x="2150" y="4"/>
                  </a:lnTo>
                  <a:lnTo>
                    <a:pt x="2154" y="4"/>
                  </a:lnTo>
                  <a:lnTo>
                    <a:pt x="2154" y="4"/>
                  </a:lnTo>
                  <a:lnTo>
                    <a:pt x="2156" y="4"/>
                  </a:lnTo>
                  <a:lnTo>
                    <a:pt x="2156" y="4"/>
                  </a:lnTo>
                  <a:lnTo>
                    <a:pt x="2160" y="4"/>
                  </a:lnTo>
                  <a:lnTo>
                    <a:pt x="2160" y="4"/>
                  </a:lnTo>
                  <a:lnTo>
                    <a:pt x="2164" y="4"/>
                  </a:lnTo>
                  <a:lnTo>
                    <a:pt x="2164" y="4"/>
                  </a:lnTo>
                  <a:lnTo>
                    <a:pt x="2168" y="4"/>
                  </a:lnTo>
                  <a:lnTo>
                    <a:pt x="2168" y="4"/>
                  </a:lnTo>
                  <a:lnTo>
                    <a:pt x="2168" y="4"/>
                  </a:lnTo>
                  <a:lnTo>
                    <a:pt x="2168" y="4"/>
                  </a:lnTo>
                  <a:lnTo>
                    <a:pt x="2172" y="4"/>
                  </a:lnTo>
                  <a:lnTo>
                    <a:pt x="2172" y="4"/>
                  </a:lnTo>
                  <a:lnTo>
                    <a:pt x="2178" y="4"/>
                  </a:lnTo>
                  <a:lnTo>
                    <a:pt x="2178" y="4"/>
                  </a:lnTo>
                  <a:lnTo>
                    <a:pt x="2182" y="4"/>
                  </a:lnTo>
                  <a:lnTo>
                    <a:pt x="2182" y="4"/>
                  </a:lnTo>
                  <a:lnTo>
                    <a:pt x="2184" y="4"/>
                  </a:lnTo>
                  <a:lnTo>
                    <a:pt x="2184" y="4"/>
                  </a:lnTo>
                  <a:lnTo>
                    <a:pt x="2184" y="4"/>
                  </a:lnTo>
                  <a:lnTo>
                    <a:pt x="2184" y="4"/>
                  </a:lnTo>
                  <a:lnTo>
                    <a:pt x="2186" y="4"/>
                  </a:lnTo>
                  <a:lnTo>
                    <a:pt x="2186" y="4"/>
                  </a:lnTo>
                  <a:lnTo>
                    <a:pt x="2186" y="4"/>
                  </a:lnTo>
                  <a:lnTo>
                    <a:pt x="2186" y="4"/>
                  </a:lnTo>
                  <a:lnTo>
                    <a:pt x="2186" y="4"/>
                  </a:lnTo>
                  <a:lnTo>
                    <a:pt x="2186" y="4"/>
                  </a:lnTo>
                  <a:lnTo>
                    <a:pt x="2188" y="4"/>
                  </a:lnTo>
                  <a:lnTo>
                    <a:pt x="2188" y="4"/>
                  </a:lnTo>
                  <a:lnTo>
                    <a:pt x="2190" y="2"/>
                  </a:lnTo>
                  <a:lnTo>
                    <a:pt x="2190" y="2"/>
                  </a:lnTo>
                  <a:lnTo>
                    <a:pt x="2196" y="2"/>
                  </a:lnTo>
                  <a:lnTo>
                    <a:pt x="2196" y="2"/>
                  </a:lnTo>
                  <a:lnTo>
                    <a:pt x="2202" y="4"/>
                  </a:lnTo>
                  <a:lnTo>
                    <a:pt x="2202" y="4"/>
                  </a:lnTo>
                  <a:lnTo>
                    <a:pt x="2202" y="4"/>
                  </a:lnTo>
                  <a:lnTo>
                    <a:pt x="2202" y="4"/>
                  </a:lnTo>
                  <a:lnTo>
                    <a:pt x="2206" y="4"/>
                  </a:lnTo>
                  <a:lnTo>
                    <a:pt x="2206" y="4"/>
                  </a:lnTo>
                  <a:lnTo>
                    <a:pt x="2210" y="4"/>
                  </a:lnTo>
                  <a:lnTo>
                    <a:pt x="2210" y="4"/>
                  </a:lnTo>
                  <a:lnTo>
                    <a:pt x="2216" y="2"/>
                  </a:lnTo>
                  <a:lnTo>
                    <a:pt x="2216" y="2"/>
                  </a:lnTo>
                  <a:lnTo>
                    <a:pt x="2224" y="4"/>
                  </a:lnTo>
                  <a:lnTo>
                    <a:pt x="2224" y="4"/>
                  </a:lnTo>
                  <a:lnTo>
                    <a:pt x="2226" y="2"/>
                  </a:lnTo>
                  <a:lnTo>
                    <a:pt x="2230" y="4"/>
                  </a:lnTo>
                  <a:lnTo>
                    <a:pt x="2230" y="4"/>
                  </a:lnTo>
                  <a:lnTo>
                    <a:pt x="2232" y="2"/>
                  </a:lnTo>
                  <a:lnTo>
                    <a:pt x="2232" y="2"/>
                  </a:lnTo>
                  <a:lnTo>
                    <a:pt x="2234" y="2"/>
                  </a:lnTo>
                  <a:lnTo>
                    <a:pt x="2234" y="2"/>
                  </a:lnTo>
                  <a:lnTo>
                    <a:pt x="2236" y="2"/>
                  </a:lnTo>
                  <a:lnTo>
                    <a:pt x="2236" y="2"/>
                  </a:lnTo>
                  <a:lnTo>
                    <a:pt x="2240" y="2"/>
                  </a:lnTo>
                  <a:lnTo>
                    <a:pt x="2240" y="2"/>
                  </a:lnTo>
                  <a:lnTo>
                    <a:pt x="2248" y="4"/>
                  </a:lnTo>
                  <a:lnTo>
                    <a:pt x="2248" y="4"/>
                  </a:lnTo>
                  <a:lnTo>
                    <a:pt x="2252" y="2"/>
                  </a:lnTo>
                  <a:lnTo>
                    <a:pt x="2252" y="2"/>
                  </a:lnTo>
                  <a:lnTo>
                    <a:pt x="2256" y="4"/>
                  </a:lnTo>
                  <a:lnTo>
                    <a:pt x="2256" y="4"/>
                  </a:lnTo>
                  <a:lnTo>
                    <a:pt x="2256" y="4"/>
                  </a:lnTo>
                  <a:lnTo>
                    <a:pt x="2256" y="4"/>
                  </a:lnTo>
                  <a:lnTo>
                    <a:pt x="2256" y="4"/>
                  </a:lnTo>
                  <a:lnTo>
                    <a:pt x="2256" y="4"/>
                  </a:lnTo>
                  <a:lnTo>
                    <a:pt x="2258" y="4"/>
                  </a:lnTo>
                  <a:lnTo>
                    <a:pt x="2258" y="4"/>
                  </a:lnTo>
                  <a:lnTo>
                    <a:pt x="2258" y="4"/>
                  </a:lnTo>
                  <a:lnTo>
                    <a:pt x="2258" y="4"/>
                  </a:lnTo>
                  <a:lnTo>
                    <a:pt x="2262" y="2"/>
                  </a:lnTo>
                  <a:lnTo>
                    <a:pt x="2262" y="2"/>
                  </a:lnTo>
                  <a:lnTo>
                    <a:pt x="2266" y="4"/>
                  </a:lnTo>
                  <a:lnTo>
                    <a:pt x="2266" y="4"/>
                  </a:lnTo>
                  <a:lnTo>
                    <a:pt x="2270" y="4"/>
                  </a:lnTo>
                  <a:lnTo>
                    <a:pt x="2270" y="4"/>
                  </a:lnTo>
                  <a:lnTo>
                    <a:pt x="2270" y="4"/>
                  </a:lnTo>
                  <a:lnTo>
                    <a:pt x="2270" y="4"/>
                  </a:lnTo>
                  <a:lnTo>
                    <a:pt x="2274" y="4"/>
                  </a:lnTo>
                  <a:lnTo>
                    <a:pt x="2274" y="4"/>
                  </a:lnTo>
                  <a:lnTo>
                    <a:pt x="2274" y="4"/>
                  </a:lnTo>
                  <a:lnTo>
                    <a:pt x="2274" y="4"/>
                  </a:lnTo>
                  <a:lnTo>
                    <a:pt x="2282" y="4"/>
                  </a:lnTo>
                  <a:lnTo>
                    <a:pt x="2282" y="4"/>
                  </a:lnTo>
                  <a:lnTo>
                    <a:pt x="2286" y="4"/>
                  </a:lnTo>
                  <a:lnTo>
                    <a:pt x="2286" y="4"/>
                  </a:lnTo>
                  <a:lnTo>
                    <a:pt x="2288" y="4"/>
                  </a:lnTo>
                  <a:lnTo>
                    <a:pt x="2288" y="4"/>
                  </a:lnTo>
                  <a:lnTo>
                    <a:pt x="2288" y="4"/>
                  </a:lnTo>
                  <a:lnTo>
                    <a:pt x="2288" y="4"/>
                  </a:lnTo>
                  <a:lnTo>
                    <a:pt x="2290" y="4"/>
                  </a:lnTo>
                  <a:lnTo>
                    <a:pt x="2290" y="4"/>
                  </a:lnTo>
                  <a:lnTo>
                    <a:pt x="2292" y="2"/>
                  </a:lnTo>
                  <a:lnTo>
                    <a:pt x="2296" y="2"/>
                  </a:lnTo>
                  <a:lnTo>
                    <a:pt x="2296" y="2"/>
                  </a:lnTo>
                  <a:lnTo>
                    <a:pt x="2298" y="2"/>
                  </a:lnTo>
                  <a:lnTo>
                    <a:pt x="2298" y="2"/>
                  </a:lnTo>
                  <a:lnTo>
                    <a:pt x="2304" y="2"/>
                  </a:lnTo>
                  <a:lnTo>
                    <a:pt x="2304" y="2"/>
                  </a:lnTo>
                  <a:lnTo>
                    <a:pt x="2306" y="2"/>
                  </a:lnTo>
                  <a:lnTo>
                    <a:pt x="2306" y="2"/>
                  </a:lnTo>
                  <a:lnTo>
                    <a:pt x="2310" y="2"/>
                  </a:lnTo>
                  <a:lnTo>
                    <a:pt x="2310" y="2"/>
                  </a:lnTo>
                  <a:lnTo>
                    <a:pt x="2310" y="2"/>
                  </a:lnTo>
                  <a:lnTo>
                    <a:pt x="2310" y="2"/>
                  </a:lnTo>
                  <a:lnTo>
                    <a:pt x="2316" y="2"/>
                  </a:lnTo>
                  <a:lnTo>
                    <a:pt x="2316" y="2"/>
                  </a:lnTo>
                  <a:lnTo>
                    <a:pt x="2318" y="2"/>
                  </a:lnTo>
                  <a:lnTo>
                    <a:pt x="2318" y="2"/>
                  </a:lnTo>
                  <a:lnTo>
                    <a:pt x="2322" y="2"/>
                  </a:lnTo>
                  <a:lnTo>
                    <a:pt x="2322" y="2"/>
                  </a:lnTo>
                  <a:lnTo>
                    <a:pt x="2328" y="2"/>
                  </a:lnTo>
                  <a:lnTo>
                    <a:pt x="2328" y="2"/>
                  </a:lnTo>
                  <a:lnTo>
                    <a:pt x="2330" y="2"/>
                  </a:lnTo>
                  <a:lnTo>
                    <a:pt x="2330" y="2"/>
                  </a:lnTo>
                  <a:lnTo>
                    <a:pt x="2334" y="4"/>
                  </a:lnTo>
                  <a:lnTo>
                    <a:pt x="2334" y="4"/>
                  </a:lnTo>
                  <a:lnTo>
                    <a:pt x="2338" y="2"/>
                  </a:lnTo>
                  <a:lnTo>
                    <a:pt x="2338" y="2"/>
                  </a:lnTo>
                  <a:lnTo>
                    <a:pt x="2344" y="2"/>
                  </a:lnTo>
                  <a:lnTo>
                    <a:pt x="2344" y="2"/>
                  </a:lnTo>
                  <a:lnTo>
                    <a:pt x="2348" y="2"/>
                  </a:lnTo>
                  <a:lnTo>
                    <a:pt x="2348" y="2"/>
                  </a:lnTo>
                  <a:lnTo>
                    <a:pt x="2348" y="2"/>
                  </a:lnTo>
                  <a:lnTo>
                    <a:pt x="2348" y="2"/>
                  </a:lnTo>
                  <a:lnTo>
                    <a:pt x="2350" y="2"/>
                  </a:lnTo>
                  <a:lnTo>
                    <a:pt x="2350" y="2"/>
                  </a:lnTo>
                  <a:lnTo>
                    <a:pt x="2350" y="2"/>
                  </a:lnTo>
                  <a:lnTo>
                    <a:pt x="2350" y="2"/>
                  </a:lnTo>
                  <a:lnTo>
                    <a:pt x="2352" y="2"/>
                  </a:lnTo>
                  <a:lnTo>
                    <a:pt x="2352" y="2"/>
                  </a:lnTo>
                  <a:lnTo>
                    <a:pt x="2352" y="2"/>
                  </a:lnTo>
                  <a:lnTo>
                    <a:pt x="2352" y="2"/>
                  </a:lnTo>
                  <a:lnTo>
                    <a:pt x="2354" y="2"/>
                  </a:lnTo>
                  <a:lnTo>
                    <a:pt x="2354" y="2"/>
                  </a:lnTo>
                  <a:lnTo>
                    <a:pt x="2354" y="2"/>
                  </a:lnTo>
                  <a:lnTo>
                    <a:pt x="2354" y="2"/>
                  </a:lnTo>
                  <a:lnTo>
                    <a:pt x="2364" y="2"/>
                  </a:lnTo>
                  <a:lnTo>
                    <a:pt x="2364" y="2"/>
                  </a:lnTo>
                  <a:lnTo>
                    <a:pt x="2366" y="4"/>
                  </a:lnTo>
                  <a:lnTo>
                    <a:pt x="2366" y="4"/>
                  </a:lnTo>
                  <a:lnTo>
                    <a:pt x="2368" y="4"/>
                  </a:lnTo>
                  <a:lnTo>
                    <a:pt x="2368" y="4"/>
                  </a:lnTo>
                  <a:lnTo>
                    <a:pt x="2370" y="4"/>
                  </a:lnTo>
                  <a:lnTo>
                    <a:pt x="2370" y="4"/>
                  </a:lnTo>
                  <a:lnTo>
                    <a:pt x="2374" y="2"/>
                  </a:lnTo>
                  <a:lnTo>
                    <a:pt x="2374" y="2"/>
                  </a:lnTo>
                  <a:lnTo>
                    <a:pt x="2378" y="2"/>
                  </a:lnTo>
                  <a:lnTo>
                    <a:pt x="2378" y="2"/>
                  </a:lnTo>
                  <a:lnTo>
                    <a:pt x="2380" y="2"/>
                  </a:lnTo>
                  <a:lnTo>
                    <a:pt x="2384" y="2"/>
                  </a:lnTo>
                  <a:lnTo>
                    <a:pt x="2384" y="2"/>
                  </a:lnTo>
                  <a:lnTo>
                    <a:pt x="2388" y="2"/>
                  </a:lnTo>
                  <a:lnTo>
                    <a:pt x="2390" y="2"/>
                  </a:lnTo>
                  <a:lnTo>
                    <a:pt x="2390" y="2"/>
                  </a:lnTo>
                  <a:lnTo>
                    <a:pt x="2398" y="2"/>
                  </a:lnTo>
                  <a:lnTo>
                    <a:pt x="2398" y="2"/>
                  </a:lnTo>
                  <a:lnTo>
                    <a:pt x="2402" y="2"/>
                  </a:lnTo>
                  <a:lnTo>
                    <a:pt x="2402" y="2"/>
                  </a:lnTo>
                  <a:lnTo>
                    <a:pt x="2404" y="2"/>
                  </a:lnTo>
                  <a:lnTo>
                    <a:pt x="2404" y="2"/>
                  </a:lnTo>
                  <a:lnTo>
                    <a:pt x="2406" y="2"/>
                  </a:lnTo>
                  <a:lnTo>
                    <a:pt x="2406" y="2"/>
                  </a:lnTo>
                  <a:lnTo>
                    <a:pt x="2410" y="2"/>
                  </a:lnTo>
                  <a:lnTo>
                    <a:pt x="2410" y="2"/>
                  </a:lnTo>
                  <a:lnTo>
                    <a:pt x="2414" y="4"/>
                  </a:lnTo>
                  <a:lnTo>
                    <a:pt x="2414" y="4"/>
                  </a:lnTo>
                  <a:lnTo>
                    <a:pt x="2414" y="6"/>
                  </a:lnTo>
                  <a:lnTo>
                    <a:pt x="2414" y="6"/>
                  </a:lnTo>
                  <a:lnTo>
                    <a:pt x="2418" y="4"/>
                  </a:lnTo>
                  <a:lnTo>
                    <a:pt x="2418" y="4"/>
                  </a:lnTo>
                  <a:lnTo>
                    <a:pt x="2420" y="6"/>
                  </a:lnTo>
                  <a:lnTo>
                    <a:pt x="2420" y="6"/>
                  </a:lnTo>
                  <a:lnTo>
                    <a:pt x="2420" y="6"/>
                  </a:lnTo>
                  <a:lnTo>
                    <a:pt x="2420" y="6"/>
                  </a:lnTo>
                  <a:lnTo>
                    <a:pt x="2422" y="6"/>
                  </a:lnTo>
                  <a:lnTo>
                    <a:pt x="2422" y="6"/>
                  </a:lnTo>
                  <a:lnTo>
                    <a:pt x="2428" y="6"/>
                  </a:lnTo>
                  <a:lnTo>
                    <a:pt x="2434" y="6"/>
                  </a:lnTo>
                  <a:lnTo>
                    <a:pt x="2434" y="6"/>
                  </a:lnTo>
                  <a:lnTo>
                    <a:pt x="2436" y="6"/>
                  </a:lnTo>
                  <a:lnTo>
                    <a:pt x="2436" y="6"/>
                  </a:lnTo>
                  <a:lnTo>
                    <a:pt x="2442" y="4"/>
                  </a:lnTo>
                  <a:lnTo>
                    <a:pt x="2442" y="4"/>
                  </a:lnTo>
                  <a:lnTo>
                    <a:pt x="2446" y="4"/>
                  </a:lnTo>
                  <a:lnTo>
                    <a:pt x="2446" y="4"/>
                  </a:lnTo>
                  <a:lnTo>
                    <a:pt x="2446" y="4"/>
                  </a:lnTo>
                  <a:lnTo>
                    <a:pt x="2446" y="4"/>
                  </a:lnTo>
                  <a:lnTo>
                    <a:pt x="2448" y="4"/>
                  </a:lnTo>
                  <a:lnTo>
                    <a:pt x="2448" y="4"/>
                  </a:lnTo>
                  <a:lnTo>
                    <a:pt x="2448" y="4"/>
                  </a:lnTo>
                  <a:lnTo>
                    <a:pt x="2448" y="4"/>
                  </a:lnTo>
                  <a:lnTo>
                    <a:pt x="2450" y="4"/>
                  </a:lnTo>
                  <a:lnTo>
                    <a:pt x="2450" y="4"/>
                  </a:lnTo>
                  <a:lnTo>
                    <a:pt x="2452" y="4"/>
                  </a:lnTo>
                  <a:lnTo>
                    <a:pt x="2452" y="4"/>
                  </a:lnTo>
                  <a:lnTo>
                    <a:pt x="2460" y="4"/>
                  </a:lnTo>
                  <a:lnTo>
                    <a:pt x="2460" y="4"/>
                  </a:lnTo>
                  <a:lnTo>
                    <a:pt x="2462" y="6"/>
                  </a:lnTo>
                  <a:lnTo>
                    <a:pt x="2462" y="6"/>
                  </a:lnTo>
                  <a:lnTo>
                    <a:pt x="2462" y="6"/>
                  </a:lnTo>
                  <a:lnTo>
                    <a:pt x="2464" y="8"/>
                  </a:lnTo>
                  <a:lnTo>
                    <a:pt x="2464" y="8"/>
                  </a:lnTo>
                  <a:lnTo>
                    <a:pt x="2468" y="6"/>
                  </a:lnTo>
                  <a:lnTo>
                    <a:pt x="2474" y="4"/>
                  </a:lnTo>
                  <a:lnTo>
                    <a:pt x="2474" y="4"/>
                  </a:lnTo>
                  <a:lnTo>
                    <a:pt x="2476" y="6"/>
                  </a:lnTo>
                  <a:lnTo>
                    <a:pt x="2476" y="6"/>
                  </a:lnTo>
                  <a:lnTo>
                    <a:pt x="2478" y="6"/>
                  </a:lnTo>
                  <a:lnTo>
                    <a:pt x="2478" y="6"/>
                  </a:lnTo>
                  <a:lnTo>
                    <a:pt x="2484" y="6"/>
                  </a:lnTo>
                  <a:lnTo>
                    <a:pt x="2484" y="6"/>
                  </a:lnTo>
                  <a:lnTo>
                    <a:pt x="2486" y="6"/>
                  </a:lnTo>
                  <a:lnTo>
                    <a:pt x="2486" y="6"/>
                  </a:lnTo>
                  <a:lnTo>
                    <a:pt x="2492" y="6"/>
                  </a:lnTo>
                  <a:lnTo>
                    <a:pt x="2492" y="6"/>
                  </a:lnTo>
                  <a:lnTo>
                    <a:pt x="2498" y="6"/>
                  </a:lnTo>
                  <a:lnTo>
                    <a:pt x="2498" y="6"/>
                  </a:lnTo>
                  <a:lnTo>
                    <a:pt x="2498" y="6"/>
                  </a:lnTo>
                  <a:lnTo>
                    <a:pt x="2498" y="6"/>
                  </a:lnTo>
                  <a:lnTo>
                    <a:pt x="2498" y="6"/>
                  </a:lnTo>
                  <a:lnTo>
                    <a:pt x="2498" y="6"/>
                  </a:lnTo>
                  <a:lnTo>
                    <a:pt x="2498" y="6"/>
                  </a:lnTo>
                  <a:lnTo>
                    <a:pt x="2498" y="6"/>
                  </a:lnTo>
                  <a:lnTo>
                    <a:pt x="2498" y="6"/>
                  </a:lnTo>
                  <a:lnTo>
                    <a:pt x="2498" y="6"/>
                  </a:lnTo>
                  <a:lnTo>
                    <a:pt x="2502" y="6"/>
                  </a:lnTo>
                  <a:lnTo>
                    <a:pt x="2502" y="6"/>
                  </a:lnTo>
                  <a:lnTo>
                    <a:pt x="2504" y="6"/>
                  </a:lnTo>
                  <a:lnTo>
                    <a:pt x="2504" y="6"/>
                  </a:lnTo>
                  <a:lnTo>
                    <a:pt x="2506" y="6"/>
                  </a:lnTo>
                  <a:lnTo>
                    <a:pt x="2506" y="6"/>
                  </a:lnTo>
                  <a:lnTo>
                    <a:pt x="2506" y="6"/>
                  </a:lnTo>
                  <a:lnTo>
                    <a:pt x="2506" y="6"/>
                  </a:lnTo>
                  <a:lnTo>
                    <a:pt x="2506" y="4"/>
                  </a:lnTo>
                  <a:lnTo>
                    <a:pt x="2506" y="4"/>
                  </a:lnTo>
                  <a:lnTo>
                    <a:pt x="2518" y="4"/>
                  </a:lnTo>
                  <a:lnTo>
                    <a:pt x="2518" y="4"/>
                  </a:lnTo>
                  <a:lnTo>
                    <a:pt x="2522" y="6"/>
                  </a:lnTo>
                  <a:lnTo>
                    <a:pt x="2522" y="6"/>
                  </a:lnTo>
                  <a:lnTo>
                    <a:pt x="2524" y="6"/>
                  </a:lnTo>
                  <a:lnTo>
                    <a:pt x="2524" y="6"/>
                  </a:lnTo>
                  <a:lnTo>
                    <a:pt x="2526" y="4"/>
                  </a:lnTo>
                  <a:lnTo>
                    <a:pt x="2526" y="4"/>
                  </a:lnTo>
                  <a:lnTo>
                    <a:pt x="2526" y="4"/>
                  </a:lnTo>
                  <a:lnTo>
                    <a:pt x="2526" y="4"/>
                  </a:lnTo>
                  <a:lnTo>
                    <a:pt x="2526" y="4"/>
                  </a:lnTo>
                  <a:lnTo>
                    <a:pt x="2526" y="4"/>
                  </a:lnTo>
                  <a:lnTo>
                    <a:pt x="2528" y="4"/>
                  </a:lnTo>
                  <a:lnTo>
                    <a:pt x="2528" y="4"/>
                  </a:lnTo>
                  <a:lnTo>
                    <a:pt x="2536" y="4"/>
                  </a:lnTo>
                  <a:lnTo>
                    <a:pt x="2536" y="4"/>
                  </a:lnTo>
                  <a:lnTo>
                    <a:pt x="2538" y="4"/>
                  </a:lnTo>
                  <a:lnTo>
                    <a:pt x="2538" y="4"/>
                  </a:lnTo>
                  <a:lnTo>
                    <a:pt x="2540" y="4"/>
                  </a:lnTo>
                  <a:lnTo>
                    <a:pt x="2540" y="4"/>
                  </a:lnTo>
                  <a:lnTo>
                    <a:pt x="2540" y="4"/>
                  </a:lnTo>
                  <a:lnTo>
                    <a:pt x="2540" y="4"/>
                  </a:lnTo>
                  <a:lnTo>
                    <a:pt x="2542" y="4"/>
                  </a:lnTo>
                  <a:lnTo>
                    <a:pt x="2542" y="4"/>
                  </a:lnTo>
                  <a:lnTo>
                    <a:pt x="2542" y="4"/>
                  </a:lnTo>
                  <a:lnTo>
                    <a:pt x="2542" y="4"/>
                  </a:lnTo>
                  <a:lnTo>
                    <a:pt x="2546" y="4"/>
                  </a:lnTo>
                  <a:lnTo>
                    <a:pt x="2546" y="4"/>
                  </a:lnTo>
                  <a:lnTo>
                    <a:pt x="2546" y="4"/>
                  </a:lnTo>
                  <a:lnTo>
                    <a:pt x="2546" y="4"/>
                  </a:lnTo>
                  <a:lnTo>
                    <a:pt x="2552" y="6"/>
                  </a:lnTo>
                  <a:lnTo>
                    <a:pt x="2552" y="6"/>
                  </a:lnTo>
                  <a:lnTo>
                    <a:pt x="2554" y="6"/>
                  </a:lnTo>
                  <a:lnTo>
                    <a:pt x="2554" y="6"/>
                  </a:lnTo>
                  <a:lnTo>
                    <a:pt x="2554" y="6"/>
                  </a:lnTo>
                  <a:lnTo>
                    <a:pt x="2554" y="6"/>
                  </a:lnTo>
                  <a:lnTo>
                    <a:pt x="2556" y="6"/>
                  </a:lnTo>
                  <a:lnTo>
                    <a:pt x="2556" y="6"/>
                  </a:lnTo>
                  <a:lnTo>
                    <a:pt x="2556" y="6"/>
                  </a:lnTo>
                  <a:lnTo>
                    <a:pt x="2556" y="6"/>
                  </a:lnTo>
                  <a:lnTo>
                    <a:pt x="2560" y="6"/>
                  </a:lnTo>
                  <a:lnTo>
                    <a:pt x="2560" y="6"/>
                  </a:lnTo>
                  <a:lnTo>
                    <a:pt x="2562" y="6"/>
                  </a:lnTo>
                  <a:lnTo>
                    <a:pt x="2562" y="6"/>
                  </a:lnTo>
                  <a:lnTo>
                    <a:pt x="2564" y="6"/>
                  </a:lnTo>
                  <a:lnTo>
                    <a:pt x="2564" y="6"/>
                  </a:lnTo>
                  <a:lnTo>
                    <a:pt x="2564" y="6"/>
                  </a:lnTo>
                  <a:lnTo>
                    <a:pt x="2564" y="6"/>
                  </a:lnTo>
                  <a:lnTo>
                    <a:pt x="2564" y="6"/>
                  </a:lnTo>
                  <a:lnTo>
                    <a:pt x="2564" y="6"/>
                  </a:lnTo>
                  <a:lnTo>
                    <a:pt x="2564" y="6"/>
                  </a:lnTo>
                  <a:lnTo>
                    <a:pt x="2564" y="6"/>
                  </a:lnTo>
                  <a:lnTo>
                    <a:pt x="2570" y="4"/>
                  </a:lnTo>
                  <a:lnTo>
                    <a:pt x="2570" y="4"/>
                  </a:lnTo>
                  <a:lnTo>
                    <a:pt x="2574" y="4"/>
                  </a:lnTo>
                  <a:lnTo>
                    <a:pt x="2574" y="4"/>
                  </a:lnTo>
                  <a:lnTo>
                    <a:pt x="2576" y="4"/>
                  </a:lnTo>
                  <a:lnTo>
                    <a:pt x="2576" y="4"/>
                  </a:lnTo>
                  <a:lnTo>
                    <a:pt x="2576" y="4"/>
                  </a:lnTo>
                  <a:lnTo>
                    <a:pt x="2576" y="4"/>
                  </a:lnTo>
                  <a:lnTo>
                    <a:pt x="2576" y="4"/>
                  </a:lnTo>
                  <a:lnTo>
                    <a:pt x="2576" y="4"/>
                  </a:lnTo>
                  <a:lnTo>
                    <a:pt x="2576" y="4"/>
                  </a:lnTo>
                  <a:lnTo>
                    <a:pt x="2576" y="4"/>
                  </a:lnTo>
                  <a:lnTo>
                    <a:pt x="2578" y="4"/>
                  </a:lnTo>
                  <a:lnTo>
                    <a:pt x="2578" y="4"/>
                  </a:lnTo>
                  <a:lnTo>
                    <a:pt x="2580" y="4"/>
                  </a:lnTo>
                  <a:lnTo>
                    <a:pt x="2580" y="4"/>
                  </a:lnTo>
                  <a:lnTo>
                    <a:pt x="2580" y="6"/>
                  </a:lnTo>
                  <a:lnTo>
                    <a:pt x="2580" y="6"/>
                  </a:lnTo>
                  <a:lnTo>
                    <a:pt x="2584" y="6"/>
                  </a:lnTo>
                  <a:lnTo>
                    <a:pt x="2584" y="6"/>
                  </a:lnTo>
                  <a:lnTo>
                    <a:pt x="2590" y="6"/>
                  </a:lnTo>
                  <a:lnTo>
                    <a:pt x="2590" y="6"/>
                  </a:lnTo>
                  <a:lnTo>
                    <a:pt x="2592" y="6"/>
                  </a:lnTo>
                  <a:lnTo>
                    <a:pt x="2592" y="6"/>
                  </a:lnTo>
                  <a:lnTo>
                    <a:pt x="2592" y="6"/>
                  </a:lnTo>
                  <a:lnTo>
                    <a:pt x="2592" y="6"/>
                  </a:lnTo>
                  <a:lnTo>
                    <a:pt x="2594" y="6"/>
                  </a:lnTo>
                  <a:lnTo>
                    <a:pt x="2594" y="6"/>
                  </a:lnTo>
                  <a:lnTo>
                    <a:pt x="2596" y="6"/>
                  </a:lnTo>
                  <a:lnTo>
                    <a:pt x="2596" y="6"/>
                  </a:lnTo>
                  <a:lnTo>
                    <a:pt x="2600" y="6"/>
                  </a:lnTo>
                  <a:lnTo>
                    <a:pt x="2600" y="6"/>
                  </a:lnTo>
                  <a:lnTo>
                    <a:pt x="2608" y="6"/>
                  </a:lnTo>
                  <a:lnTo>
                    <a:pt x="2608" y="6"/>
                  </a:lnTo>
                  <a:lnTo>
                    <a:pt x="2612" y="6"/>
                  </a:lnTo>
                  <a:lnTo>
                    <a:pt x="2612" y="6"/>
                  </a:lnTo>
                  <a:lnTo>
                    <a:pt x="2614" y="6"/>
                  </a:lnTo>
                  <a:lnTo>
                    <a:pt x="2614" y="6"/>
                  </a:lnTo>
                  <a:lnTo>
                    <a:pt x="2614" y="6"/>
                  </a:lnTo>
                  <a:lnTo>
                    <a:pt x="2614" y="6"/>
                  </a:lnTo>
                  <a:lnTo>
                    <a:pt x="2618" y="8"/>
                  </a:lnTo>
                  <a:lnTo>
                    <a:pt x="2618" y="8"/>
                  </a:lnTo>
                  <a:lnTo>
                    <a:pt x="2620" y="8"/>
                  </a:lnTo>
                  <a:lnTo>
                    <a:pt x="2620" y="8"/>
                  </a:lnTo>
                  <a:lnTo>
                    <a:pt x="2626" y="6"/>
                  </a:lnTo>
                  <a:lnTo>
                    <a:pt x="2626" y="6"/>
                  </a:lnTo>
                  <a:lnTo>
                    <a:pt x="2628" y="8"/>
                  </a:lnTo>
                  <a:lnTo>
                    <a:pt x="2628" y="8"/>
                  </a:lnTo>
                  <a:lnTo>
                    <a:pt x="2630" y="8"/>
                  </a:lnTo>
                  <a:lnTo>
                    <a:pt x="2630" y="8"/>
                  </a:lnTo>
                  <a:lnTo>
                    <a:pt x="2632" y="10"/>
                  </a:lnTo>
                  <a:lnTo>
                    <a:pt x="2632" y="10"/>
                  </a:lnTo>
                  <a:lnTo>
                    <a:pt x="2632" y="10"/>
                  </a:lnTo>
                  <a:lnTo>
                    <a:pt x="2636" y="12"/>
                  </a:lnTo>
                  <a:lnTo>
                    <a:pt x="2636" y="12"/>
                  </a:lnTo>
                  <a:lnTo>
                    <a:pt x="2636" y="10"/>
                  </a:lnTo>
                  <a:lnTo>
                    <a:pt x="2636" y="10"/>
                  </a:lnTo>
                  <a:lnTo>
                    <a:pt x="2640" y="8"/>
                  </a:lnTo>
                  <a:lnTo>
                    <a:pt x="2640" y="8"/>
                  </a:lnTo>
                  <a:lnTo>
                    <a:pt x="2640" y="8"/>
                  </a:lnTo>
                  <a:lnTo>
                    <a:pt x="2640" y="8"/>
                  </a:lnTo>
                  <a:lnTo>
                    <a:pt x="2642" y="8"/>
                  </a:lnTo>
                  <a:lnTo>
                    <a:pt x="2642" y="8"/>
                  </a:lnTo>
                  <a:lnTo>
                    <a:pt x="2642" y="8"/>
                  </a:lnTo>
                  <a:lnTo>
                    <a:pt x="2642" y="8"/>
                  </a:lnTo>
                  <a:lnTo>
                    <a:pt x="2644" y="6"/>
                  </a:lnTo>
                  <a:lnTo>
                    <a:pt x="2644" y="6"/>
                  </a:lnTo>
                  <a:lnTo>
                    <a:pt x="2646" y="6"/>
                  </a:lnTo>
                  <a:lnTo>
                    <a:pt x="2646" y="6"/>
                  </a:lnTo>
                  <a:lnTo>
                    <a:pt x="2654" y="6"/>
                  </a:lnTo>
                  <a:lnTo>
                    <a:pt x="2654" y="6"/>
                  </a:lnTo>
                  <a:lnTo>
                    <a:pt x="2654" y="6"/>
                  </a:lnTo>
                  <a:lnTo>
                    <a:pt x="2654" y="6"/>
                  </a:lnTo>
                  <a:lnTo>
                    <a:pt x="2656" y="6"/>
                  </a:lnTo>
                  <a:lnTo>
                    <a:pt x="2656" y="6"/>
                  </a:lnTo>
                  <a:lnTo>
                    <a:pt x="2656" y="6"/>
                  </a:lnTo>
                  <a:lnTo>
                    <a:pt x="2656" y="6"/>
                  </a:lnTo>
                  <a:lnTo>
                    <a:pt x="2658" y="6"/>
                  </a:lnTo>
                  <a:lnTo>
                    <a:pt x="2658" y="6"/>
                  </a:lnTo>
                  <a:lnTo>
                    <a:pt x="2658" y="6"/>
                  </a:lnTo>
                  <a:lnTo>
                    <a:pt x="2658" y="6"/>
                  </a:lnTo>
                  <a:lnTo>
                    <a:pt x="2660" y="6"/>
                  </a:lnTo>
                  <a:lnTo>
                    <a:pt x="2660" y="6"/>
                  </a:lnTo>
                  <a:lnTo>
                    <a:pt x="2662" y="6"/>
                  </a:lnTo>
                  <a:lnTo>
                    <a:pt x="2662" y="6"/>
                  </a:lnTo>
                  <a:lnTo>
                    <a:pt x="2664" y="4"/>
                  </a:lnTo>
                  <a:lnTo>
                    <a:pt x="2664" y="4"/>
                  </a:lnTo>
                  <a:lnTo>
                    <a:pt x="2666" y="4"/>
                  </a:lnTo>
                  <a:lnTo>
                    <a:pt x="2666" y="4"/>
                  </a:lnTo>
                  <a:lnTo>
                    <a:pt x="2666" y="4"/>
                  </a:lnTo>
                  <a:lnTo>
                    <a:pt x="2666" y="4"/>
                  </a:lnTo>
                  <a:lnTo>
                    <a:pt x="2666" y="4"/>
                  </a:lnTo>
                  <a:lnTo>
                    <a:pt x="2666" y="4"/>
                  </a:lnTo>
                  <a:lnTo>
                    <a:pt x="2674" y="4"/>
                  </a:lnTo>
                  <a:lnTo>
                    <a:pt x="2674" y="4"/>
                  </a:lnTo>
                  <a:lnTo>
                    <a:pt x="2678" y="4"/>
                  </a:lnTo>
                  <a:lnTo>
                    <a:pt x="2678" y="4"/>
                  </a:lnTo>
                  <a:lnTo>
                    <a:pt x="2682" y="4"/>
                  </a:lnTo>
                  <a:lnTo>
                    <a:pt x="2682" y="4"/>
                  </a:lnTo>
                  <a:lnTo>
                    <a:pt x="2684" y="4"/>
                  </a:lnTo>
                  <a:lnTo>
                    <a:pt x="2684" y="4"/>
                  </a:lnTo>
                  <a:lnTo>
                    <a:pt x="2684" y="4"/>
                  </a:lnTo>
                  <a:lnTo>
                    <a:pt x="2684" y="4"/>
                  </a:lnTo>
                  <a:lnTo>
                    <a:pt x="2684" y="4"/>
                  </a:lnTo>
                  <a:lnTo>
                    <a:pt x="2684" y="4"/>
                  </a:lnTo>
                  <a:lnTo>
                    <a:pt x="2684" y="4"/>
                  </a:lnTo>
                  <a:lnTo>
                    <a:pt x="2684" y="4"/>
                  </a:lnTo>
                  <a:lnTo>
                    <a:pt x="2684" y="4"/>
                  </a:lnTo>
                  <a:lnTo>
                    <a:pt x="2684" y="4"/>
                  </a:lnTo>
                  <a:lnTo>
                    <a:pt x="2690" y="2"/>
                  </a:lnTo>
                  <a:lnTo>
                    <a:pt x="2690" y="2"/>
                  </a:lnTo>
                  <a:lnTo>
                    <a:pt x="2692" y="4"/>
                  </a:lnTo>
                  <a:lnTo>
                    <a:pt x="2692" y="4"/>
                  </a:lnTo>
                  <a:lnTo>
                    <a:pt x="2698" y="4"/>
                  </a:lnTo>
                  <a:lnTo>
                    <a:pt x="2698" y="4"/>
                  </a:lnTo>
                  <a:lnTo>
                    <a:pt x="2704" y="4"/>
                  </a:lnTo>
                  <a:lnTo>
                    <a:pt x="2704" y="4"/>
                  </a:lnTo>
                  <a:lnTo>
                    <a:pt x="2712" y="2"/>
                  </a:lnTo>
                  <a:lnTo>
                    <a:pt x="2712" y="2"/>
                  </a:lnTo>
                  <a:lnTo>
                    <a:pt x="2714" y="4"/>
                  </a:lnTo>
                  <a:lnTo>
                    <a:pt x="2714" y="4"/>
                  </a:lnTo>
                  <a:lnTo>
                    <a:pt x="2718" y="4"/>
                  </a:lnTo>
                  <a:lnTo>
                    <a:pt x="2718" y="4"/>
                  </a:lnTo>
                  <a:lnTo>
                    <a:pt x="2724" y="4"/>
                  </a:lnTo>
                  <a:lnTo>
                    <a:pt x="2724" y="4"/>
                  </a:lnTo>
                  <a:lnTo>
                    <a:pt x="2728" y="4"/>
                  </a:lnTo>
                  <a:lnTo>
                    <a:pt x="2728" y="4"/>
                  </a:lnTo>
                  <a:lnTo>
                    <a:pt x="2732" y="4"/>
                  </a:lnTo>
                  <a:lnTo>
                    <a:pt x="2732" y="4"/>
                  </a:lnTo>
                  <a:lnTo>
                    <a:pt x="2740" y="4"/>
                  </a:lnTo>
                  <a:lnTo>
                    <a:pt x="2740" y="4"/>
                  </a:lnTo>
                  <a:lnTo>
                    <a:pt x="2742" y="4"/>
                  </a:lnTo>
                  <a:lnTo>
                    <a:pt x="2742" y="4"/>
                  </a:lnTo>
                  <a:lnTo>
                    <a:pt x="2748" y="2"/>
                  </a:lnTo>
                  <a:lnTo>
                    <a:pt x="2748" y="2"/>
                  </a:lnTo>
                  <a:lnTo>
                    <a:pt x="2754" y="2"/>
                  </a:lnTo>
                  <a:lnTo>
                    <a:pt x="2754" y="2"/>
                  </a:lnTo>
                  <a:lnTo>
                    <a:pt x="2758" y="4"/>
                  </a:lnTo>
                  <a:lnTo>
                    <a:pt x="2758" y="4"/>
                  </a:lnTo>
                  <a:lnTo>
                    <a:pt x="2766" y="2"/>
                  </a:lnTo>
                  <a:lnTo>
                    <a:pt x="2766" y="2"/>
                  </a:lnTo>
                  <a:lnTo>
                    <a:pt x="2766" y="2"/>
                  </a:lnTo>
                  <a:lnTo>
                    <a:pt x="2766" y="2"/>
                  </a:lnTo>
                  <a:lnTo>
                    <a:pt x="2766" y="2"/>
                  </a:lnTo>
                  <a:lnTo>
                    <a:pt x="2768" y="2"/>
                  </a:lnTo>
                  <a:lnTo>
                    <a:pt x="2768" y="2"/>
                  </a:lnTo>
                  <a:lnTo>
                    <a:pt x="2772" y="4"/>
                  </a:lnTo>
                  <a:lnTo>
                    <a:pt x="2772" y="4"/>
                  </a:lnTo>
                  <a:lnTo>
                    <a:pt x="2774" y="4"/>
                  </a:lnTo>
                  <a:lnTo>
                    <a:pt x="2774" y="4"/>
                  </a:lnTo>
                  <a:lnTo>
                    <a:pt x="2774" y="4"/>
                  </a:lnTo>
                  <a:lnTo>
                    <a:pt x="2774" y="4"/>
                  </a:lnTo>
                  <a:lnTo>
                    <a:pt x="2774" y="4"/>
                  </a:lnTo>
                  <a:lnTo>
                    <a:pt x="2774" y="4"/>
                  </a:lnTo>
                  <a:lnTo>
                    <a:pt x="2776" y="4"/>
                  </a:lnTo>
                  <a:lnTo>
                    <a:pt x="2776" y="4"/>
                  </a:lnTo>
                  <a:lnTo>
                    <a:pt x="2782" y="2"/>
                  </a:lnTo>
                  <a:lnTo>
                    <a:pt x="2782" y="2"/>
                  </a:lnTo>
                  <a:lnTo>
                    <a:pt x="2784" y="4"/>
                  </a:lnTo>
                  <a:lnTo>
                    <a:pt x="2784" y="4"/>
                  </a:lnTo>
                  <a:lnTo>
                    <a:pt x="2784" y="2"/>
                  </a:lnTo>
                  <a:lnTo>
                    <a:pt x="2784" y="2"/>
                  </a:lnTo>
                  <a:lnTo>
                    <a:pt x="2796" y="4"/>
                  </a:lnTo>
                  <a:lnTo>
                    <a:pt x="2796" y="4"/>
                  </a:lnTo>
                  <a:lnTo>
                    <a:pt x="2802" y="4"/>
                  </a:lnTo>
                  <a:lnTo>
                    <a:pt x="2802" y="4"/>
                  </a:lnTo>
                  <a:lnTo>
                    <a:pt x="2806" y="4"/>
                  </a:lnTo>
                  <a:lnTo>
                    <a:pt x="2806" y="4"/>
                  </a:lnTo>
                  <a:lnTo>
                    <a:pt x="2810" y="4"/>
                  </a:lnTo>
                  <a:lnTo>
                    <a:pt x="2810" y="4"/>
                  </a:lnTo>
                  <a:lnTo>
                    <a:pt x="2814" y="4"/>
                  </a:lnTo>
                  <a:lnTo>
                    <a:pt x="2814" y="4"/>
                  </a:lnTo>
                  <a:lnTo>
                    <a:pt x="2818" y="4"/>
                  </a:lnTo>
                  <a:lnTo>
                    <a:pt x="2818" y="4"/>
                  </a:lnTo>
                  <a:lnTo>
                    <a:pt x="2824" y="4"/>
                  </a:lnTo>
                  <a:lnTo>
                    <a:pt x="2824" y="4"/>
                  </a:lnTo>
                  <a:lnTo>
                    <a:pt x="2824" y="4"/>
                  </a:lnTo>
                  <a:lnTo>
                    <a:pt x="2824" y="4"/>
                  </a:lnTo>
                  <a:lnTo>
                    <a:pt x="2826" y="4"/>
                  </a:lnTo>
                  <a:lnTo>
                    <a:pt x="2826" y="4"/>
                  </a:lnTo>
                  <a:lnTo>
                    <a:pt x="2828" y="4"/>
                  </a:lnTo>
                  <a:lnTo>
                    <a:pt x="2828" y="4"/>
                  </a:lnTo>
                  <a:lnTo>
                    <a:pt x="2830" y="4"/>
                  </a:lnTo>
                  <a:lnTo>
                    <a:pt x="2830" y="4"/>
                  </a:lnTo>
                  <a:lnTo>
                    <a:pt x="2838" y="4"/>
                  </a:lnTo>
                  <a:lnTo>
                    <a:pt x="2838" y="4"/>
                  </a:lnTo>
                  <a:lnTo>
                    <a:pt x="2838" y="4"/>
                  </a:lnTo>
                  <a:lnTo>
                    <a:pt x="2838" y="4"/>
                  </a:lnTo>
                  <a:lnTo>
                    <a:pt x="2842" y="6"/>
                  </a:lnTo>
                  <a:lnTo>
                    <a:pt x="2842" y="6"/>
                  </a:lnTo>
                  <a:lnTo>
                    <a:pt x="2848" y="6"/>
                  </a:lnTo>
                  <a:lnTo>
                    <a:pt x="2852" y="6"/>
                  </a:lnTo>
                  <a:lnTo>
                    <a:pt x="2852" y="6"/>
                  </a:lnTo>
                  <a:lnTo>
                    <a:pt x="2854" y="4"/>
                  </a:lnTo>
                  <a:lnTo>
                    <a:pt x="2854" y="4"/>
                  </a:lnTo>
                  <a:lnTo>
                    <a:pt x="2856" y="4"/>
                  </a:lnTo>
                  <a:lnTo>
                    <a:pt x="2856" y="4"/>
                  </a:lnTo>
                  <a:lnTo>
                    <a:pt x="2858" y="6"/>
                  </a:lnTo>
                  <a:lnTo>
                    <a:pt x="2858" y="6"/>
                  </a:lnTo>
                  <a:lnTo>
                    <a:pt x="2858" y="4"/>
                  </a:lnTo>
                  <a:lnTo>
                    <a:pt x="2858" y="4"/>
                  </a:lnTo>
                  <a:lnTo>
                    <a:pt x="2858" y="6"/>
                  </a:lnTo>
                  <a:lnTo>
                    <a:pt x="2858" y="6"/>
                  </a:lnTo>
                  <a:lnTo>
                    <a:pt x="2858" y="4"/>
                  </a:lnTo>
                  <a:lnTo>
                    <a:pt x="2858" y="4"/>
                  </a:lnTo>
                  <a:lnTo>
                    <a:pt x="2858" y="6"/>
                  </a:lnTo>
                  <a:lnTo>
                    <a:pt x="2858" y="6"/>
                  </a:lnTo>
                  <a:lnTo>
                    <a:pt x="2858" y="4"/>
                  </a:lnTo>
                  <a:lnTo>
                    <a:pt x="2858" y="4"/>
                  </a:lnTo>
                  <a:lnTo>
                    <a:pt x="2862" y="6"/>
                  </a:lnTo>
                  <a:lnTo>
                    <a:pt x="2862" y="6"/>
                  </a:lnTo>
                  <a:lnTo>
                    <a:pt x="2864" y="6"/>
                  </a:lnTo>
                  <a:lnTo>
                    <a:pt x="2864" y="6"/>
                  </a:lnTo>
                  <a:lnTo>
                    <a:pt x="2864" y="6"/>
                  </a:lnTo>
                  <a:lnTo>
                    <a:pt x="2864" y="6"/>
                  </a:lnTo>
                  <a:lnTo>
                    <a:pt x="2866" y="6"/>
                  </a:lnTo>
                  <a:lnTo>
                    <a:pt x="2866" y="6"/>
                  </a:lnTo>
                  <a:lnTo>
                    <a:pt x="2868" y="6"/>
                  </a:lnTo>
                  <a:lnTo>
                    <a:pt x="2868" y="6"/>
                  </a:lnTo>
                  <a:lnTo>
                    <a:pt x="2870" y="6"/>
                  </a:lnTo>
                  <a:lnTo>
                    <a:pt x="2870" y="6"/>
                  </a:lnTo>
                  <a:lnTo>
                    <a:pt x="2870" y="6"/>
                  </a:lnTo>
                  <a:lnTo>
                    <a:pt x="2870" y="6"/>
                  </a:lnTo>
                  <a:lnTo>
                    <a:pt x="2870" y="6"/>
                  </a:lnTo>
                  <a:lnTo>
                    <a:pt x="2870" y="6"/>
                  </a:lnTo>
                  <a:lnTo>
                    <a:pt x="2874" y="6"/>
                  </a:lnTo>
                  <a:lnTo>
                    <a:pt x="2874" y="6"/>
                  </a:lnTo>
                  <a:lnTo>
                    <a:pt x="2876" y="6"/>
                  </a:lnTo>
                  <a:lnTo>
                    <a:pt x="2876" y="6"/>
                  </a:lnTo>
                  <a:lnTo>
                    <a:pt x="2876" y="6"/>
                  </a:lnTo>
                  <a:lnTo>
                    <a:pt x="2876" y="6"/>
                  </a:lnTo>
                  <a:lnTo>
                    <a:pt x="2880" y="6"/>
                  </a:lnTo>
                  <a:lnTo>
                    <a:pt x="2880" y="6"/>
                  </a:lnTo>
                  <a:lnTo>
                    <a:pt x="2882" y="6"/>
                  </a:lnTo>
                  <a:lnTo>
                    <a:pt x="2882" y="6"/>
                  </a:lnTo>
                  <a:lnTo>
                    <a:pt x="2888" y="6"/>
                  </a:lnTo>
                  <a:lnTo>
                    <a:pt x="2888" y="6"/>
                  </a:lnTo>
                  <a:lnTo>
                    <a:pt x="2892" y="6"/>
                  </a:lnTo>
                  <a:lnTo>
                    <a:pt x="2892" y="6"/>
                  </a:lnTo>
                  <a:lnTo>
                    <a:pt x="2898" y="6"/>
                  </a:lnTo>
                  <a:lnTo>
                    <a:pt x="2898" y="6"/>
                  </a:lnTo>
                  <a:lnTo>
                    <a:pt x="2906" y="6"/>
                  </a:lnTo>
                  <a:lnTo>
                    <a:pt x="2914" y="6"/>
                  </a:lnTo>
                  <a:lnTo>
                    <a:pt x="2914" y="6"/>
                  </a:lnTo>
                  <a:lnTo>
                    <a:pt x="2914" y="6"/>
                  </a:lnTo>
                  <a:lnTo>
                    <a:pt x="2914" y="6"/>
                  </a:lnTo>
                  <a:lnTo>
                    <a:pt x="2914" y="6"/>
                  </a:lnTo>
                  <a:lnTo>
                    <a:pt x="2914" y="6"/>
                  </a:lnTo>
                  <a:lnTo>
                    <a:pt x="2916" y="6"/>
                  </a:lnTo>
                  <a:lnTo>
                    <a:pt x="2916" y="6"/>
                  </a:lnTo>
                  <a:lnTo>
                    <a:pt x="2916" y="6"/>
                  </a:lnTo>
                  <a:lnTo>
                    <a:pt x="2916" y="6"/>
                  </a:lnTo>
                  <a:lnTo>
                    <a:pt x="2918" y="6"/>
                  </a:lnTo>
                  <a:lnTo>
                    <a:pt x="2918" y="6"/>
                  </a:lnTo>
                  <a:lnTo>
                    <a:pt x="2918" y="6"/>
                  </a:lnTo>
                  <a:lnTo>
                    <a:pt x="2918" y="6"/>
                  </a:lnTo>
                  <a:lnTo>
                    <a:pt x="2918" y="6"/>
                  </a:lnTo>
                  <a:lnTo>
                    <a:pt x="2918" y="6"/>
                  </a:lnTo>
                  <a:lnTo>
                    <a:pt x="2920" y="6"/>
                  </a:lnTo>
                  <a:lnTo>
                    <a:pt x="2920" y="6"/>
                  </a:lnTo>
                  <a:lnTo>
                    <a:pt x="2928" y="6"/>
                  </a:lnTo>
                  <a:lnTo>
                    <a:pt x="2928" y="6"/>
                  </a:lnTo>
                  <a:lnTo>
                    <a:pt x="2932" y="6"/>
                  </a:lnTo>
                  <a:lnTo>
                    <a:pt x="2932" y="6"/>
                  </a:lnTo>
                  <a:lnTo>
                    <a:pt x="2932" y="6"/>
                  </a:lnTo>
                  <a:lnTo>
                    <a:pt x="2932" y="6"/>
                  </a:lnTo>
                  <a:lnTo>
                    <a:pt x="2932" y="6"/>
                  </a:lnTo>
                  <a:lnTo>
                    <a:pt x="2932" y="6"/>
                  </a:lnTo>
                  <a:lnTo>
                    <a:pt x="2932" y="6"/>
                  </a:lnTo>
                  <a:lnTo>
                    <a:pt x="2932" y="6"/>
                  </a:lnTo>
                  <a:lnTo>
                    <a:pt x="2932" y="6"/>
                  </a:lnTo>
                  <a:lnTo>
                    <a:pt x="2932" y="6"/>
                  </a:lnTo>
                  <a:lnTo>
                    <a:pt x="2934" y="6"/>
                  </a:lnTo>
                  <a:lnTo>
                    <a:pt x="2934" y="6"/>
                  </a:lnTo>
                  <a:lnTo>
                    <a:pt x="2934" y="6"/>
                  </a:lnTo>
                  <a:lnTo>
                    <a:pt x="2934" y="6"/>
                  </a:lnTo>
                  <a:lnTo>
                    <a:pt x="2934" y="6"/>
                  </a:lnTo>
                  <a:lnTo>
                    <a:pt x="2934" y="6"/>
                  </a:lnTo>
                  <a:lnTo>
                    <a:pt x="2938" y="6"/>
                  </a:lnTo>
                  <a:lnTo>
                    <a:pt x="2938" y="6"/>
                  </a:lnTo>
                  <a:lnTo>
                    <a:pt x="2944" y="4"/>
                  </a:lnTo>
                  <a:lnTo>
                    <a:pt x="2944" y="4"/>
                  </a:lnTo>
                  <a:lnTo>
                    <a:pt x="2948" y="6"/>
                  </a:lnTo>
                  <a:lnTo>
                    <a:pt x="2948" y="6"/>
                  </a:lnTo>
                  <a:lnTo>
                    <a:pt x="2950" y="6"/>
                  </a:lnTo>
                  <a:lnTo>
                    <a:pt x="2950" y="6"/>
                  </a:lnTo>
                  <a:lnTo>
                    <a:pt x="2956" y="6"/>
                  </a:lnTo>
                  <a:lnTo>
                    <a:pt x="2956" y="6"/>
                  </a:lnTo>
                  <a:lnTo>
                    <a:pt x="2960" y="6"/>
                  </a:lnTo>
                  <a:lnTo>
                    <a:pt x="2960" y="6"/>
                  </a:lnTo>
                  <a:lnTo>
                    <a:pt x="2960" y="6"/>
                  </a:lnTo>
                  <a:lnTo>
                    <a:pt x="2960" y="6"/>
                  </a:lnTo>
                  <a:lnTo>
                    <a:pt x="2962" y="6"/>
                  </a:lnTo>
                  <a:lnTo>
                    <a:pt x="2962" y="6"/>
                  </a:lnTo>
                  <a:lnTo>
                    <a:pt x="2968" y="8"/>
                  </a:lnTo>
                  <a:lnTo>
                    <a:pt x="2974" y="8"/>
                  </a:lnTo>
                  <a:lnTo>
                    <a:pt x="2974" y="8"/>
                  </a:lnTo>
                  <a:lnTo>
                    <a:pt x="2980" y="8"/>
                  </a:lnTo>
                  <a:lnTo>
                    <a:pt x="2980" y="8"/>
                  </a:lnTo>
                  <a:lnTo>
                    <a:pt x="2984" y="8"/>
                  </a:lnTo>
                  <a:lnTo>
                    <a:pt x="2984" y="8"/>
                  </a:lnTo>
                  <a:lnTo>
                    <a:pt x="2988" y="8"/>
                  </a:lnTo>
                  <a:lnTo>
                    <a:pt x="2988" y="8"/>
                  </a:lnTo>
                  <a:lnTo>
                    <a:pt x="2994" y="8"/>
                  </a:lnTo>
                  <a:lnTo>
                    <a:pt x="2994" y="8"/>
                  </a:lnTo>
                  <a:lnTo>
                    <a:pt x="2998" y="6"/>
                  </a:lnTo>
                  <a:lnTo>
                    <a:pt x="2998" y="6"/>
                  </a:lnTo>
                  <a:lnTo>
                    <a:pt x="3000" y="6"/>
                  </a:lnTo>
                  <a:lnTo>
                    <a:pt x="3000" y="6"/>
                  </a:lnTo>
                  <a:lnTo>
                    <a:pt x="3002" y="6"/>
                  </a:lnTo>
                  <a:lnTo>
                    <a:pt x="3002" y="6"/>
                  </a:lnTo>
                  <a:lnTo>
                    <a:pt x="3008" y="6"/>
                  </a:lnTo>
                  <a:lnTo>
                    <a:pt x="3008" y="6"/>
                  </a:lnTo>
                  <a:lnTo>
                    <a:pt x="3012" y="6"/>
                  </a:lnTo>
                  <a:lnTo>
                    <a:pt x="3012" y="6"/>
                  </a:lnTo>
                  <a:lnTo>
                    <a:pt x="3012" y="6"/>
                  </a:lnTo>
                  <a:lnTo>
                    <a:pt x="3012" y="6"/>
                  </a:lnTo>
                  <a:lnTo>
                    <a:pt x="3014" y="6"/>
                  </a:lnTo>
                  <a:lnTo>
                    <a:pt x="3014" y="6"/>
                  </a:lnTo>
                  <a:lnTo>
                    <a:pt x="3020" y="6"/>
                  </a:lnTo>
                  <a:lnTo>
                    <a:pt x="3020" y="6"/>
                  </a:lnTo>
                  <a:lnTo>
                    <a:pt x="3020" y="6"/>
                  </a:lnTo>
                  <a:lnTo>
                    <a:pt x="3020" y="6"/>
                  </a:lnTo>
                  <a:lnTo>
                    <a:pt x="3022" y="8"/>
                  </a:lnTo>
                  <a:lnTo>
                    <a:pt x="3022" y="8"/>
                  </a:lnTo>
                  <a:lnTo>
                    <a:pt x="3024" y="8"/>
                  </a:lnTo>
                  <a:lnTo>
                    <a:pt x="3024" y="8"/>
                  </a:lnTo>
                  <a:lnTo>
                    <a:pt x="3024" y="6"/>
                  </a:lnTo>
                  <a:lnTo>
                    <a:pt x="3024" y="6"/>
                  </a:lnTo>
                  <a:lnTo>
                    <a:pt x="3028" y="8"/>
                  </a:lnTo>
                  <a:lnTo>
                    <a:pt x="3032" y="8"/>
                  </a:lnTo>
                  <a:lnTo>
                    <a:pt x="3032" y="8"/>
                  </a:lnTo>
                  <a:lnTo>
                    <a:pt x="3036" y="8"/>
                  </a:lnTo>
                  <a:lnTo>
                    <a:pt x="3036" y="8"/>
                  </a:lnTo>
                  <a:lnTo>
                    <a:pt x="3040" y="8"/>
                  </a:lnTo>
                  <a:lnTo>
                    <a:pt x="3040" y="8"/>
                  </a:lnTo>
                  <a:lnTo>
                    <a:pt x="3044" y="8"/>
                  </a:lnTo>
                  <a:lnTo>
                    <a:pt x="3044" y="8"/>
                  </a:lnTo>
                  <a:lnTo>
                    <a:pt x="3048" y="8"/>
                  </a:lnTo>
                  <a:lnTo>
                    <a:pt x="3048" y="8"/>
                  </a:lnTo>
                  <a:lnTo>
                    <a:pt x="3048" y="8"/>
                  </a:lnTo>
                  <a:lnTo>
                    <a:pt x="3048" y="8"/>
                  </a:lnTo>
                  <a:lnTo>
                    <a:pt x="3048" y="8"/>
                  </a:lnTo>
                  <a:lnTo>
                    <a:pt x="3048" y="8"/>
                  </a:lnTo>
                  <a:lnTo>
                    <a:pt x="3052" y="8"/>
                  </a:lnTo>
                  <a:lnTo>
                    <a:pt x="3052" y="8"/>
                  </a:lnTo>
                  <a:lnTo>
                    <a:pt x="3052" y="8"/>
                  </a:lnTo>
                  <a:lnTo>
                    <a:pt x="3052" y="8"/>
                  </a:lnTo>
                  <a:lnTo>
                    <a:pt x="3056" y="8"/>
                  </a:lnTo>
                  <a:lnTo>
                    <a:pt x="3056" y="8"/>
                  </a:lnTo>
                  <a:lnTo>
                    <a:pt x="3058" y="6"/>
                  </a:lnTo>
                  <a:lnTo>
                    <a:pt x="3058" y="6"/>
                  </a:lnTo>
                  <a:lnTo>
                    <a:pt x="3060" y="8"/>
                  </a:lnTo>
                  <a:lnTo>
                    <a:pt x="3060" y="8"/>
                  </a:lnTo>
                  <a:lnTo>
                    <a:pt x="3060" y="8"/>
                  </a:lnTo>
                  <a:lnTo>
                    <a:pt x="3060" y="8"/>
                  </a:lnTo>
                  <a:lnTo>
                    <a:pt x="3064" y="8"/>
                  </a:lnTo>
                  <a:lnTo>
                    <a:pt x="3064" y="8"/>
                  </a:lnTo>
                  <a:lnTo>
                    <a:pt x="3066" y="8"/>
                  </a:lnTo>
                  <a:lnTo>
                    <a:pt x="3066" y="8"/>
                  </a:lnTo>
                  <a:lnTo>
                    <a:pt x="3070" y="8"/>
                  </a:lnTo>
                  <a:lnTo>
                    <a:pt x="3070" y="8"/>
                  </a:lnTo>
                  <a:lnTo>
                    <a:pt x="3070" y="8"/>
                  </a:lnTo>
                  <a:lnTo>
                    <a:pt x="3070" y="8"/>
                  </a:lnTo>
                  <a:lnTo>
                    <a:pt x="3072" y="8"/>
                  </a:lnTo>
                  <a:lnTo>
                    <a:pt x="3072" y="8"/>
                  </a:lnTo>
                  <a:lnTo>
                    <a:pt x="3074" y="8"/>
                  </a:lnTo>
                  <a:lnTo>
                    <a:pt x="3074" y="8"/>
                  </a:lnTo>
                  <a:lnTo>
                    <a:pt x="3078" y="6"/>
                  </a:lnTo>
                  <a:lnTo>
                    <a:pt x="3078" y="6"/>
                  </a:lnTo>
                  <a:lnTo>
                    <a:pt x="3082" y="8"/>
                  </a:lnTo>
                  <a:lnTo>
                    <a:pt x="3082" y="8"/>
                  </a:lnTo>
                  <a:lnTo>
                    <a:pt x="3082" y="8"/>
                  </a:lnTo>
                  <a:lnTo>
                    <a:pt x="3082" y="8"/>
                  </a:lnTo>
                  <a:lnTo>
                    <a:pt x="3082" y="8"/>
                  </a:lnTo>
                  <a:lnTo>
                    <a:pt x="3082" y="8"/>
                  </a:lnTo>
                  <a:lnTo>
                    <a:pt x="3084" y="8"/>
                  </a:lnTo>
                  <a:lnTo>
                    <a:pt x="3084" y="8"/>
                  </a:lnTo>
                  <a:lnTo>
                    <a:pt x="3084" y="8"/>
                  </a:lnTo>
                  <a:lnTo>
                    <a:pt x="3084" y="8"/>
                  </a:lnTo>
                  <a:lnTo>
                    <a:pt x="3088" y="6"/>
                  </a:lnTo>
                  <a:lnTo>
                    <a:pt x="3088" y="6"/>
                  </a:lnTo>
                  <a:lnTo>
                    <a:pt x="3090" y="8"/>
                  </a:lnTo>
                  <a:lnTo>
                    <a:pt x="3090" y="8"/>
                  </a:lnTo>
                  <a:lnTo>
                    <a:pt x="3090" y="6"/>
                  </a:lnTo>
                  <a:lnTo>
                    <a:pt x="3090" y="6"/>
                  </a:lnTo>
                  <a:lnTo>
                    <a:pt x="3092" y="8"/>
                  </a:lnTo>
                  <a:lnTo>
                    <a:pt x="3092" y="8"/>
                  </a:lnTo>
                  <a:lnTo>
                    <a:pt x="3094" y="8"/>
                  </a:lnTo>
                  <a:lnTo>
                    <a:pt x="3094" y="8"/>
                  </a:lnTo>
                  <a:lnTo>
                    <a:pt x="3098" y="8"/>
                  </a:lnTo>
                  <a:lnTo>
                    <a:pt x="3098" y="8"/>
                  </a:lnTo>
                  <a:lnTo>
                    <a:pt x="3100" y="8"/>
                  </a:lnTo>
                  <a:lnTo>
                    <a:pt x="3100" y="8"/>
                  </a:lnTo>
                  <a:lnTo>
                    <a:pt x="3108" y="8"/>
                  </a:lnTo>
                  <a:lnTo>
                    <a:pt x="3108" y="8"/>
                  </a:lnTo>
                  <a:lnTo>
                    <a:pt x="3110" y="8"/>
                  </a:lnTo>
                  <a:lnTo>
                    <a:pt x="3110" y="8"/>
                  </a:lnTo>
                  <a:lnTo>
                    <a:pt x="3114" y="8"/>
                  </a:lnTo>
                  <a:lnTo>
                    <a:pt x="3114" y="8"/>
                  </a:lnTo>
                  <a:lnTo>
                    <a:pt x="3120" y="8"/>
                  </a:lnTo>
                  <a:lnTo>
                    <a:pt x="3120" y="8"/>
                  </a:lnTo>
                  <a:lnTo>
                    <a:pt x="3124" y="8"/>
                  </a:lnTo>
                  <a:lnTo>
                    <a:pt x="3124" y="8"/>
                  </a:lnTo>
                  <a:lnTo>
                    <a:pt x="3132" y="8"/>
                  </a:lnTo>
                  <a:lnTo>
                    <a:pt x="3132" y="8"/>
                  </a:lnTo>
                  <a:lnTo>
                    <a:pt x="3140" y="8"/>
                  </a:lnTo>
                  <a:lnTo>
                    <a:pt x="3140" y="8"/>
                  </a:lnTo>
                  <a:lnTo>
                    <a:pt x="3142" y="8"/>
                  </a:lnTo>
                  <a:lnTo>
                    <a:pt x="3142" y="8"/>
                  </a:lnTo>
                  <a:lnTo>
                    <a:pt x="3148" y="10"/>
                  </a:lnTo>
                  <a:lnTo>
                    <a:pt x="3148" y="10"/>
                  </a:lnTo>
                  <a:lnTo>
                    <a:pt x="3158" y="10"/>
                  </a:lnTo>
                  <a:lnTo>
                    <a:pt x="3158" y="10"/>
                  </a:lnTo>
                  <a:lnTo>
                    <a:pt x="3158" y="10"/>
                  </a:lnTo>
                  <a:lnTo>
                    <a:pt x="3158" y="10"/>
                  </a:lnTo>
                  <a:lnTo>
                    <a:pt x="3160" y="8"/>
                  </a:lnTo>
                  <a:lnTo>
                    <a:pt x="3160" y="8"/>
                  </a:lnTo>
                  <a:lnTo>
                    <a:pt x="3162" y="8"/>
                  </a:lnTo>
                  <a:lnTo>
                    <a:pt x="3162" y="8"/>
                  </a:lnTo>
                  <a:lnTo>
                    <a:pt x="3162" y="8"/>
                  </a:lnTo>
                  <a:lnTo>
                    <a:pt x="3162" y="8"/>
                  </a:lnTo>
                  <a:lnTo>
                    <a:pt x="3164" y="8"/>
                  </a:lnTo>
                  <a:lnTo>
                    <a:pt x="3164" y="8"/>
                  </a:lnTo>
                  <a:lnTo>
                    <a:pt x="3168" y="8"/>
                  </a:lnTo>
                  <a:lnTo>
                    <a:pt x="3168" y="8"/>
                  </a:lnTo>
                  <a:lnTo>
                    <a:pt x="3168" y="10"/>
                  </a:lnTo>
                  <a:lnTo>
                    <a:pt x="3168" y="10"/>
                  </a:lnTo>
                  <a:lnTo>
                    <a:pt x="3170" y="8"/>
                  </a:lnTo>
                  <a:lnTo>
                    <a:pt x="3170" y="8"/>
                  </a:lnTo>
                  <a:lnTo>
                    <a:pt x="3172" y="10"/>
                  </a:lnTo>
                  <a:lnTo>
                    <a:pt x="3172" y="10"/>
                  </a:lnTo>
                  <a:lnTo>
                    <a:pt x="3174" y="10"/>
                  </a:lnTo>
                  <a:lnTo>
                    <a:pt x="3174" y="10"/>
                  </a:lnTo>
                  <a:lnTo>
                    <a:pt x="3176" y="10"/>
                  </a:lnTo>
                  <a:lnTo>
                    <a:pt x="3176" y="10"/>
                  </a:lnTo>
                  <a:lnTo>
                    <a:pt x="3178" y="10"/>
                  </a:lnTo>
                  <a:lnTo>
                    <a:pt x="3178" y="10"/>
                  </a:lnTo>
                  <a:lnTo>
                    <a:pt x="3178" y="8"/>
                  </a:lnTo>
                  <a:lnTo>
                    <a:pt x="3178" y="8"/>
                  </a:lnTo>
                  <a:lnTo>
                    <a:pt x="3178" y="10"/>
                  </a:lnTo>
                  <a:lnTo>
                    <a:pt x="3178" y="10"/>
                  </a:lnTo>
                  <a:lnTo>
                    <a:pt x="3182" y="8"/>
                  </a:lnTo>
                  <a:lnTo>
                    <a:pt x="3182" y="8"/>
                  </a:lnTo>
                  <a:lnTo>
                    <a:pt x="3186" y="8"/>
                  </a:lnTo>
                  <a:lnTo>
                    <a:pt x="3186" y="8"/>
                  </a:lnTo>
                  <a:lnTo>
                    <a:pt x="3188" y="10"/>
                  </a:lnTo>
                  <a:lnTo>
                    <a:pt x="3188" y="10"/>
                  </a:lnTo>
                  <a:lnTo>
                    <a:pt x="3194" y="10"/>
                  </a:lnTo>
                  <a:lnTo>
                    <a:pt x="3194" y="10"/>
                  </a:lnTo>
                  <a:lnTo>
                    <a:pt x="3198" y="8"/>
                  </a:lnTo>
                  <a:lnTo>
                    <a:pt x="3198" y="8"/>
                  </a:lnTo>
                  <a:lnTo>
                    <a:pt x="3202" y="8"/>
                  </a:lnTo>
                  <a:lnTo>
                    <a:pt x="3202" y="8"/>
                  </a:lnTo>
                  <a:lnTo>
                    <a:pt x="3206" y="8"/>
                  </a:lnTo>
                  <a:lnTo>
                    <a:pt x="3206" y="8"/>
                  </a:lnTo>
                  <a:lnTo>
                    <a:pt x="3210" y="10"/>
                  </a:lnTo>
                  <a:lnTo>
                    <a:pt x="3210" y="10"/>
                  </a:lnTo>
                  <a:lnTo>
                    <a:pt x="3214" y="10"/>
                  </a:lnTo>
                  <a:lnTo>
                    <a:pt x="3214" y="10"/>
                  </a:lnTo>
                  <a:lnTo>
                    <a:pt x="3218" y="10"/>
                  </a:lnTo>
                  <a:lnTo>
                    <a:pt x="3218" y="10"/>
                  </a:lnTo>
                  <a:lnTo>
                    <a:pt x="3220" y="10"/>
                  </a:lnTo>
                  <a:lnTo>
                    <a:pt x="3220" y="10"/>
                  </a:lnTo>
                  <a:lnTo>
                    <a:pt x="3220" y="10"/>
                  </a:lnTo>
                  <a:lnTo>
                    <a:pt x="3220" y="10"/>
                  </a:lnTo>
                  <a:lnTo>
                    <a:pt x="3220" y="10"/>
                  </a:lnTo>
                  <a:lnTo>
                    <a:pt x="3220" y="10"/>
                  </a:lnTo>
                  <a:lnTo>
                    <a:pt x="3222" y="10"/>
                  </a:lnTo>
                  <a:lnTo>
                    <a:pt x="3222" y="10"/>
                  </a:lnTo>
                  <a:lnTo>
                    <a:pt x="3224" y="10"/>
                  </a:lnTo>
                  <a:lnTo>
                    <a:pt x="3224" y="10"/>
                  </a:lnTo>
                  <a:lnTo>
                    <a:pt x="3224" y="10"/>
                  </a:lnTo>
                  <a:lnTo>
                    <a:pt x="3224" y="10"/>
                  </a:lnTo>
                  <a:lnTo>
                    <a:pt x="3226" y="10"/>
                  </a:lnTo>
                  <a:lnTo>
                    <a:pt x="3226" y="10"/>
                  </a:lnTo>
                  <a:lnTo>
                    <a:pt x="3226" y="10"/>
                  </a:lnTo>
                  <a:lnTo>
                    <a:pt x="3226" y="10"/>
                  </a:lnTo>
                  <a:lnTo>
                    <a:pt x="3228" y="10"/>
                  </a:lnTo>
                  <a:lnTo>
                    <a:pt x="3228" y="10"/>
                  </a:lnTo>
                  <a:lnTo>
                    <a:pt x="3228" y="10"/>
                  </a:lnTo>
                  <a:lnTo>
                    <a:pt x="3228" y="10"/>
                  </a:lnTo>
                  <a:lnTo>
                    <a:pt x="3228" y="10"/>
                  </a:lnTo>
                  <a:lnTo>
                    <a:pt x="3228" y="10"/>
                  </a:lnTo>
                  <a:lnTo>
                    <a:pt x="3230" y="10"/>
                  </a:lnTo>
                  <a:lnTo>
                    <a:pt x="3230" y="10"/>
                  </a:lnTo>
                  <a:lnTo>
                    <a:pt x="3230" y="10"/>
                  </a:lnTo>
                  <a:lnTo>
                    <a:pt x="3230" y="10"/>
                  </a:lnTo>
                  <a:lnTo>
                    <a:pt x="3230" y="10"/>
                  </a:lnTo>
                  <a:lnTo>
                    <a:pt x="3230" y="10"/>
                  </a:lnTo>
                  <a:lnTo>
                    <a:pt x="3232" y="10"/>
                  </a:lnTo>
                  <a:lnTo>
                    <a:pt x="3232" y="10"/>
                  </a:lnTo>
                  <a:lnTo>
                    <a:pt x="3232" y="12"/>
                  </a:lnTo>
                  <a:lnTo>
                    <a:pt x="3232" y="12"/>
                  </a:lnTo>
                  <a:lnTo>
                    <a:pt x="3232" y="12"/>
                  </a:lnTo>
                  <a:lnTo>
                    <a:pt x="3232" y="12"/>
                  </a:lnTo>
                  <a:lnTo>
                    <a:pt x="3236" y="12"/>
                  </a:lnTo>
                  <a:lnTo>
                    <a:pt x="3236" y="12"/>
                  </a:lnTo>
                  <a:lnTo>
                    <a:pt x="3238" y="12"/>
                  </a:lnTo>
                  <a:lnTo>
                    <a:pt x="3238" y="12"/>
                  </a:lnTo>
                  <a:lnTo>
                    <a:pt x="3240" y="10"/>
                  </a:lnTo>
                  <a:lnTo>
                    <a:pt x="3240" y="10"/>
                  </a:lnTo>
                  <a:lnTo>
                    <a:pt x="3246" y="12"/>
                  </a:lnTo>
                  <a:lnTo>
                    <a:pt x="3246" y="12"/>
                  </a:lnTo>
                  <a:lnTo>
                    <a:pt x="3248" y="12"/>
                  </a:lnTo>
                  <a:lnTo>
                    <a:pt x="3248" y="12"/>
                  </a:lnTo>
                  <a:lnTo>
                    <a:pt x="3252" y="12"/>
                  </a:lnTo>
                  <a:lnTo>
                    <a:pt x="3256" y="12"/>
                  </a:lnTo>
                  <a:lnTo>
                    <a:pt x="3256" y="12"/>
                  </a:lnTo>
                  <a:lnTo>
                    <a:pt x="3258" y="12"/>
                  </a:lnTo>
                  <a:lnTo>
                    <a:pt x="3258" y="12"/>
                  </a:lnTo>
                  <a:lnTo>
                    <a:pt x="3260" y="12"/>
                  </a:lnTo>
                  <a:lnTo>
                    <a:pt x="3260" y="12"/>
                  </a:lnTo>
                  <a:lnTo>
                    <a:pt x="3262" y="12"/>
                  </a:lnTo>
                  <a:lnTo>
                    <a:pt x="3262" y="12"/>
                  </a:lnTo>
                  <a:lnTo>
                    <a:pt x="3262" y="14"/>
                  </a:lnTo>
                  <a:lnTo>
                    <a:pt x="3262" y="14"/>
                  </a:lnTo>
                  <a:lnTo>
                    <a:pt x="3262" y="14"/>
                  </a:lnTo>
                  <a:lnTo>
                    <a:pt x="3262" y="14"/>
                  </a:lnTo>
                  <a:lnTo>
                    <a:pt x="3262" y="14"/>
                  </a:lnTo>
                  <a:lnTo>
                    <a:pt x="3262" y="14"/>
                  </a:lnTo>
                  <a:lnTo>
                    <a:pt x="3262" y="14"/>
                  </a:lnTo>
                  <a:lnTo>
                    <a:pt x="3262" y="16"/>
                  </a:lnTo>
                  <a:lnTo>
                    <a:pt x="3262" y="16"/>
                  </a:lnTo>
                  <a:lnTo>
                    <a:pt x="3264" y="16"/>
                  </a:lnTo>
                  <a:lnTo>
                    <a:pt x="3264" y="16"/>
                  </a:lnTo>
                  <a:lnTo>
                    <a:pt x="3264" y="16"/>
                  </a:lnTo>
                  <a:lnTo>
                    <a:pt x="3264" y="18"/>
                  </a:lnTo>
                  <a:lnTo>
                    <a:pt x="3264" y="18"/>
                  </a:lnTo>
                  <a:lnTo>
                    <a:pt x="3266" y="16"/>
                  </a:lnTo>
                  <a:lnTo>
                    <a:pt x="3266" y="16"/>
                  </a:lnTo>
                  <a:lnTo>
                    <a:pt x="3266" y="16"/>
                  </a:lnTo>
                  <a:lnTo>
                    <a:pt x="3266" y="16"/>
                  </a:lnTo>
                  <a:lnTo>
                    <a:pt x="3264" y="16"/>
                  </a:lnTo>
                  <a:lnTo>
                    <a:pt x="3264" y="16"/>
                  </a:lnTo>
                  <a:lnTo>
                    <a:pt x="3268" y="14"/>
                  </a:lnTo>
                  <a:lnTo>
                    <a:pt x="3268" y="14"/>
                  </a:lnTo>
                  <a:lnTo>
                    <a:pt x="3268" y="12"/>
                  </a:lnTo>
                  <a:lnTo>
                    <a:pt x="3268" y="12"/>
                  </a:lnTo>
                  <a:lnTo>
                    <a:pt x="3272" y="14"/>
                  </a:lnTo>
                  <a:lnTo>
                    <a:pt x="3272" y="14"/>
                  </a:lnTo>
                  <a:lnTo>
                    <a:pt x="3272" y="14"/>
                  </a:lnTo>
                  <a:lnTo>
                    <a:pt x="3272" y="14"/>
                  </a:lnTo>
                  <a:lnTo>
                    <a:pt x="3274" y="14"/>
                  </a:lnTo>
                  <a:lnTo>
                    <a:pt x="3274" y="14"/>
                  </a:lnTo>
                  <a:lnTo>
                    <a:pt x="3276" y="14"/>
                  </a:lnTo>
                  <a:lnTo>
                    <a:pt x="3276" y="14"/>
                  </a:lnTo>
                  <a:lnTo>
                    <a:pt x="3276" y="14"/>
                  </a:lnTo>
                  <a:lnTo>
                    <a:pt x="3276" y="14"/>
                  </a:lnTo>
                  <a:lnTo>
                    <a:pt x="3278" y="14"/>
                  </a:lnTo>
                  <a:lnTo>
                    <a:pt x="3278" y="14"/>
                  </a:lnTo>
                  <a:lnTo>
                    <a:pt x="3280" y="14"/>
                  </a:lnTo>
                  <a:lnTo>
                    <a:pt x="3280" y="14"/>
                  </a:lnTo>
                  <a:lnTo>
                    <a:pt x="3282" y="14"/>
                  </a:lnTo>
                  <a:lnTo>
                    <a:pt x="3282" y="14"/>
                  </a:lnTo>
                  <a:lnTo>
                    <a:pt x="3284" y="14"/>
                  </a:lnTo>
                  <a:lnTo>
                    <a:pt x="3284" y="14"/>
                  </a:lnTo>
                  <a:lnTo>
                    <a:pt x="3290" y="12"/>
                  </a:lnTo>
                  <a:lnTo>
                    <a:pt x="3290" y="12"/>
                  </a:lnTo>
                  <a:lnTo>
                    <a:pt x="3294" y="12"/>
                  </a:lnTo>
                  <a:lnTo>
                    <a:pt x="3298" y="12"/>
                  </a:lnTo>
                  <a:lnTo>
                    <a:pt x="3298" y="12"/>
                  </a:lnTo>
                  <a:lnTo>
                    <a:pt x="3300" y="12"/>
                  </a:lnTo>
                  <a:lnTo>
                    <a:pt x="3300" y="12"/>
                  </a:lnTo>
                  <a:lnTo>
                    <a:pt x="3300" y="12"/>
                  </a:lnTo>
                  <a:lnTo>
                    <a:pt x="3300" y="12"/>
                  </a:lnTo>
                  <a:lnTo>
                    <a:pt x="3302" y="12"/>
                  </a:lnTo>
                  <a:lnTo>
                    <a:pt x="3302" y="12"/>
                  </a:lnTo>
                  <a:lnTo>
                    <a:pt x="3304" y="12"/>
                  </a:lnTo>
                  <a:lnTo>
                    <a:pt x="3304" y="12"/>
                  </a:lnTo>
                  <a:lnTo>
                    <a:pt x="3306" y="12"/>
                  </a:lnTo>
                  <a:lnTo>
                    <a:pt x="3306" y="12"/>
                  </a:lnTo>
                  <a:lnTo>
                    <a:pt x="3306" y="12"/>
                  </a:lnTo>
                  <a:lnTo>
                    <a:pt x="3306" y="12"/>
                  </a:lnTo>
                  <a:lnTo>
                    <a:pt x="3308" y="12"/>
                  </a:lnTo>
                  <a:lnTo>
                    <a:pt x="3308" y="12"/>
                  </a:lnTo>
                  <a:lnTo>
                    <a:pt x="3308" y="12"/>
                  </a:lnTo>
                  <a:lnTo>
                    <a:pt x="3308" y="12"/>
                  </a:lnTo>
                  <a:lnTo>
                    <a:pt x="3312" y="12"/>
                  </a:lnTo>
                  <a:lnTo>
                    <a:pt x="3312" y="12"/>
                  </a:lnTo>
                  <a:lnTo>
                    <a:pt x="3312" y="12"/>
                  </a:lnTo>
                  <a:lnTo>
                    <a:pt x="3312" y="12"/>
                  </a:lnTo>
                  <a:lnTo>
                    <a:pt x="3312" y="12"/>
                  </a:lnTo>
                  <a:lnTo>
                    <a:pt x="3312" y="12"/>
                  </a:lnTo>
                  <a:lnTo>
                    <a:pt x="3314" y="12"/>
                  </a:lnTo>
                  <a:lnTo>
                    <a:pt x="3314" y="12"/>
                  </a:lnTo>
                  <a:lnTo>
                    <a:pt x="3314" y="12"/>
                  </a:lnTo>
                  <a:lnTo>
                    <a:pt x="3314" y="12"/>
                  </a:lnTo>
                  <a:lnTo>
                    <a:pt x="3316" y="12"/>
                  </a:lnTo>
                  <a:lnTo>
                    <a:pt x="3316" y="12"/>
                  </a:lnTo>
                  <a:lnTo>
                    <a:pt x="3322" y="12"/>
                  </a:lnTo>
                  <a:lnTo>
                    <a:pt x="3322" y="12"/>
                  </a:lnTo>
                  <a:lnTo>
                    <a:pt x="3324" y="14"/>
                  </a:lnTo>
                  <a:lnTo>
                    <a:pt x="3324" y="14"/>
                  </a:lnTo>
                  <a:lnTo>
                    <a:pt x="3328" y="14"/>
                  </a:lnTo>
                  <a:lnTo>
                    <a:pt x="3328" y="14"/>
                  </a:lnTo>
                  <a:lnTo>
                    <a:pt x="3330" y="12"/>
                  </a:lnTo>
                  <a:lnTo>
                    <a:pt x="3330" y="12"/>
                  </a:lnTo>
                  <a:lnTo>
                    <a:pt x="3330" y="12"/>
                  </a:lnTo>
                  <a:lnTo>
                    <a:pt x="3330" y="12"/>
                  </a:lnTo>
                  <a:lnTo>
                    <a:pt x="3334" y="12"/>
                  </a:lnTo>
                  <a:lnTo>
                    <a:pt x="3334" y="12"/>
                  </a:lnTo>
                  <a:lnTo>
                    <a:pt x="3340" y="12"/>
                  </a:lnTo>
                  <a:lnTo>
                    <a:pt x="3340" y="12"/>
                  </a:lnTo>
                  <a:lnTo>
                    <a:pt x="3344" y="12"/>
                  </a:lnTo>
                  <a:lnTo>
                    <a:pt x="3344" y="12"/>
                  </a:lnTo>
                  <a:lnTo>
                    <a:pt x="3346" y="12"/>
                  </a:lnTo>
                  <a:lnTo>
                    <a:pt x="3346" y="12"/>
                  </a:lnTo>
                  <a:lnTo>
                    <a:pt x="3348" y="12"/>
                  </a:lnTo>
                  <a:lnTo>
                    <a:pt x="3348" y="12"/>
                  </a:lnTo>
                  <a:lnTo>
                    <a:pt x="3352" y="12"/>
                  </a:lnTo>
                  <a:lnTo>
                    <a:pt x="3352" y="12"/>
                  </a:lnTo>
                  <a:lnTo>
                    <a:pt x="3362" y="12"/>
                  </a:lnTo>
                  <a:lnTo>
                    <a:pt x="3362" y="12"/>
                  </a:lnTo>
                  <a:lnTo>
                    <a:pt x="3366" y="12"/>
                  </a:lnTo>
                  <a:lnTo>
                    <a:pt x="3366" y="12"/>
                  </a:lnTo>
                  <a:lnTo>
                    <a:pt x="3372" y="12"/>
                  </a:lnTo>
                  <a:lnTo>
                    <a:pt x="3372" y="12"/>
                  </a:lnTo>
                  <a:lnTo>
                    <a:pt x="3374" y="14"/>
                  </a:lnTo>
                  <a:lnTo>
                    <a:pt x="3374" y="14"/>
                  </a:lnTo>
                  <a:lnTo>
                    <a:pt x="3378" y="14"/>
                  </a:lnTo>
                  <a:lnTo>
                    <a:pt x="3378" y="14"/>
                  </a:lnTo>
                  <a:lnTo>
                    <a:pt x="3382" y="14"/>
                  </a:lnTo>
                  <a:lnTo>
                    <a:pt x="3384" y="14"/>
                  </a:lnTo>
                  <a:lnTo>
                    <a:pt x="3384" y="14"/>
                  </a:lnTo>
                  <a:lnTo>
                    <a:pt x="3392" y="12"/>
                  </a:lnTo>
                  <a:lnTo>
                    <a:pt x="3392" y="12"/>
                  </a:lnTo>
                  <a:lnTo>
                    <a:pt x="3396" y="14"/>
                  </a:lnTo>
                  <a:lnTo>
                    <a:pt x="3396" y="14"/>
                  </a:lnTo>
                  <a:lnTo>
                    <a:pt x="3408" y="12"/>
                  </a:lnTo>
                  <a:lnTo>
                    <a:pt x="3408" y="12"/>
                  </a:lnTo>
                  <a:lnTo>
                    <a:pt x="3412" y="12"/>
                  </a:lnTo>
                  <a:lnTo>
                    <a:pt x="3412" y="12"/>
                  </a:lnTo>
                  <a:lnTo>
                    <a:pt x="3418" y="12"/>
                  </a:lnTo>
                  <a:lnTo>
                    <a:pt x="3418" y="12"/>
                  </a:lnTo>
                  <a:lnTo>
                    <a:pt x="3418" y="12"/>
                  </a:lnTo>
                  <a:lnTo>
                    <a:pt x="3418" y="12"/>
                  </a:lnTo>
                  <a:lnTo>
                    <a:pt x="3418" y="12"/>
                  </a:lnTo>
                  <a:lnTo>
                    <a:pt x="3418" y="12"/>
                  </a:lnTo>
                  <a:lnTo>
                    <a:pt x="3422" y="12"/>
                  </a:lnTo>
                  <a:lnTo>
                    <a:pt x="3422" y="12"/>
                  </a:lnTo>
                  <a:lnTo>
                    <a:pt x="3422" y="12"/>
                  </a:lnTo>
                  <a:lnTo>
                    <a:pt x="3422" y="12"/>
                  </a:lnTo>
                  <a:lnTo>
                    <a:pt x="3422" y="12"/>
                  </a:lnTo>
                  <a:lnTo>
                    <a:pt x="3422" y="12"/>
                  </a:lnTo>
                  <a:lnTo>
                    <a:pt x="3422" y="12"/>
                  </a:lnTo>
                  <a:lnTo>
                    <a:pt x="3422" y="12"/>
                  </a:lnTo>
                  <a:lnTo>
                    <a:pt x="3424" y="12"/>
                  </a:lnTo>
                  <a:lnTo>
                    <a:pt x="3424" y="12"/>
                  </a:lnTo>
                  <a:lnTo>
                    <a:pt x="3426" y="12"/>
                  </a:lnTo>
                  <a:lnTo>
                    <a:pt x="3426" y="12"/>
                  </a:lnTo>
                  <a:lnTo>
                    <a:pt x="3426" y="12"/>
                  </a:lnTo>
                  <a:lnTo>
                    <a:pt x="3426" y="12"/>
                  </a:lnTo>
                  <a:lnTo>
                    <a:pt x="3428" y="12"/>
                  </a:lnTo>
                  <a:lnTo>
                    <a:pt x="3428" y="12"/>
                  </a:lnTo>
                  <a:lnTo>
                    <a:pt x="3428" y="12"/>
                  </a:lnTo>
                  <a:lnTo>
                    <a:pt x="3432" y="12"/>
                  </a:lnTo>
                  <a:lnTo>
                    <a:pt x="3432" y="12"/>
                  </a:lnTo>
                  <a:lnTo>
                    <a:pt x="3434" y="12"/>
                  </a:lnTo>
                  <a:lnTo>
                    <a:pt x="3434" y="12"/>
                  </a:lnTo>
                  <a:lnTo>
                    <a:pt x="3438" y="12"/>
                  </a:lnTo>
                  <a:lnTo>
                    <a:pt x="3438" y="12"/>
                  </a:lnTo>
                  <a:lnTo>
                    <a:pt x="3440" y="12"/>
                  </a:lnTo>
                  <a:lnTo>
                    <a:pt x="3440" y="12"/>
                  </a:lnTo>
                  <a:lnTo>
                    <a:pt x="3442" y="12"/>
                  </a:lnTo>
                  <a:lnTo>
                    <a:pt x="3442" y="12"/>
                  </a:lnTo>
                  <a:lnTo>
                    <a:pt x="3444" y="12"/>
                  </a:lnTo>
                  <a:lnTo>
                    <a:pt x="3444" y="12"/>
                  </a:lnTo>
                  <a:lnTo>
                    <a:pt x="3446" y="12"/>
                  </a:lnTo>
                  <a:lnTo>
                    <a:pt x="3446" y="12"/>
                  </a:lnTo>
                  <a:lnTo>
                    <a:pt x="3448" y="12"/>
                  </a:lnTo>
                  <a:lnTo>
                    <a:pt x="3448" y="12"/>
                  </a:lnTo>
                  <a:lnTo>
                    <a:pt x="3450" y="12"/>
                  </a:lnTo>
                  <a:lnTo>
                    <a:pt x="3450" y="12"/>
                  </a:lnTo>
                  <a:lnTo>
                    <a:pt x="3450" y="12"/>
                  </a:lnTo>
                  <a:lnTo>
                    <a:pt x="3450" y="12"/>
                  </a:lnTo>
                  <a:lnTo>
                    <a:pt x="3452" y="14"/>
                  </a:lnTo>
                  <a:lnTo>
                    <a:pt x="3452" y="14"/>
                  </a:lnTo>
                  <a:lnTo>
                    <a:pt x="3452" y="14"/>
                  </a:lnTo>
                  <a:lnTo>
                    <a:pt x="3454" y="16"/>
                  </a:lnTo>
                  <a:lnTo>
                    <a:pt x="3454" y="16"/>
                  </a:lnTo>
                  <a:lnTo>
                    <a:pt x="3456" y="16"/>
                  </a:lnTo>
                  <a:lnTo>
                    <a:pt x="3456" y="16"/>
                  </a:lnTo>
                  <a:lnTo>
                    <a:pt x="3456" y="16"/>
                  </a:lnTo>
                  <a:lnTo>
                    <a:pt x="3456" y="16"/>
                  </a:lnTo>
                  <a:lnTo>
                    <a:pt x="3456" y="16"/>
                  </a:lnTo>
                  <a:lnTo>
                    <a:pt x="3456" y="16"/>
                  </a:lnTo>
                  <a:lnTo>
                    <a:pt x="3456" y="18"/>
                  </a:lnTo>
                  <a:lnTo>
                    <a:pt x="3456" y="18"/>
                  </a:lnTo>
                  <a:lnTo>
                    <a:pt x="3456" y="18"/>
                  </a:lnTo>
                  <a:lnTo>
                    <a:pt x="3458" y="18"/>
                  </a:lnTo>
                  <a:lnTo>
                    <a:pt x="3458" y="18"/>
                  </a:lnTo>
                  <a:lnTo>
                    <a:pt x="3470" y="18"/>
                  </a:lnTo>
                  <a:lnTo>
                    <a:pt x="3470" y="18"/>
                  </a:lnTo>
                  <a:lnTo>
                    <a:pt x="3478" y="16"/>
                  </a:lnTo>
                  <a:lnTo>
                    <a:pt x="3478" y="16"/>
                  </a:lnTo>
                  <a:lnTo>
                    <a:pt x="3480" y="16"/>
                  </a:lnTo>
                  <a:lnTo>
                    <a:pt x="3480" y="16"/>
                  </a:lnTo>
                  <a:lnTo>
                    <a:pt x="3482" y="16"/>
                  </a:lnTo>
                  <a:lnTo>
                    <a:pt x="3482" y="16"/>
                  </a:lnTo>
                  <a:lnTo>
                    <a:pt x="3482" y="16"/>
                  </a:lnTo>
                  <a:lnTo>
                    <a:pt x="3482" y="16"/>
                  </a:lnTo>
                  <a:lnTo>
                    <a:pt x="3484" y="14"/>
                  </a:lnTo>
                  <a:lnTo>
                    <a:pt x="3484" y="14"/>
                  </a:lnTo>
                  <a:lnTo>
                    <a:pt x="3484" y="14"/>
                  </a:lnTo>
                  <a:lnTo>
                    <a:pt x="3484" y="14"/>
                  </a:lnTo>
                  <a:lnTo>
                    <a:pt x="3484" y="14"/>
                  </a:lnTo>
                  <a:lnTo>
                    <a:pt x="3488" y="14"/>
                  </a:lnTo>
                  <a:lnTo>
                    <a:pt x="3488" y="14"/>
                  </a:lnTo>
                  <a:lnTo>
                    <a:pt x="3490" y="14"/>
                  </a:lnTo>
                  <a:lnTo>
                    <a:pt x="3490" y="14"/>
                  </a:lnTo>
                  <a:lnTo>
                    <a:pt x="3494" y="14"/>
                  </a:lnTo>
                  <a:lnTo>
                    <a:pt x="3494" y="14"/>
                  </a:lnTo>
                  <a:lnTo>
                    <a:pt x="3498" y="12"/>
                  </a:lnTo>
                  <a:lnTo>
                    <a:pt x="3500" y="14"/>
                  </a:lnTo>
                  <a:lnTo>
                    <a:pt x="3500" y="14"/>
                  </a:lnTo>
                  <a:lnTo>
                    <a:pt x="3502" y="14"/>
                  </a:lnTo>
                  <a:lnTo>
                    <a:pt x="3502" y="14"/>
                  </a:lnTo>
                  <a:lnTo>
                    <a:pt x="3502" y="14"/>
                  </a:lnTo>
                  <a:lnTo>
                    <a:pt x="3502" y="14"/>
                  </a:lnTo>
                  <a:lnTo>
                    <a:pt x="3504" y="14"/>
                  </a:lnTo>
                  <a:lnTo>
                    <a:pt x="3504" y="14"/>
                  </a:lnTo>
                  <a:lnTo>
                    <a:pt x="3504" y="14"/>
                  </a:lnTo>
                  <a:lnTo>
                    <a:pt x="3504" y="14"/>
                  </a:lnTo>
                  <a:lnTo>
                    <a:pt x="3506" y="14"/>
                  </a:lnTo>
                  <a:lnTo>
                    <a:pt x="3506" y="14"/>
                  </a:lnTo>
                  <a:lnTo>
                    <a:pt x="3508" y="14"/>
                  </a:lnTo>
                  <a:lnTo>
                    <a:pt x="3508" y="14"/>
                  </a:lnTo>
                  <a:lnTo>
                    <a:pt x="3508" y="14"/>
                  </a:lnTo>
                  <a:lnTo>
                    <a:pt x="3508" y="14"/>
                  </a:lnTo>
                  <a:lnTo>
                    <a:pt x="3510" y="14"/>
                  </a:lnTo>
                  <a:lnTo>
                    <a:pt x="3510" y="14"/>
                  </a:lnTo>
                  <a:lnTo>
                    <a:pt x="3514" y="16"/>
                  </a:lnTo>
                  <a:lnTo>
                    <a:pt x="3514" y="16"/>
                  </a:lnTo>
                  <a:lnTo>
                    <a:pt x="3520" y="16"/>
                  </a:lnTo>
                  <a:lnTo>
                    <a:pt x="3520" y="16"/>
                  </a:lnTo>
                  <a:lnTo>
                    <a:pt x="3520" y="16"/>
                  </a:lnTo>
                  <a:lnTo>
                    <a:pt x="3520" y="16"/>
                  </a:lnTo>
                  <a:lnTo>
                    <a:pt x="3522" y="16"/>
                  </a:lnTo>
                  <a:lnTo>
                    <a:pt x="3524" y="18"/>
                  </a:lnTo>
                  <a:lnTo>
                    <a:pt x="3524" y="18"/>
                  </a:lnTo>
                  <a:lnTo>
                    <a:pt x="3524" y="18"/>
                  </a:lnTo>
                  <a:lnTo>
                    <a:pt x="3524" y="18"/>
                  </a:lnTo>
                  <a:lnTo>
                    <a:pt x="3526" y="18"/>
                  </a:lnTo>
                  <a:lnTo>
                    <a:pt x="3526" y="18"/>
                  </a:lnTo>
                  <a:lnTo>
                    <a:pt x="3530" y="18"/>
                  </a:lnTo>
                  <a:lnTo>
                    <a:pt x="3530" y="18"/>
                  </a:lnTo>
                  <a:lnTo>
                    <a:pt x="3530" y="16"/>
                  </a:lnTo>
                  <a:lnTo>
                    <a:pt x="3530" y="16"/>
                  </a:lnTo>
                  <a:lnTo>
                    <a:pt x="3530" y="16"/>
                  </a:lnTo>
                  <a:lnTo>
                    <a:pt x="3530" y="16"/>
                  </a:lnTo>
                  <a:lnTo>
                    <a:pt x="3532" y="16"/>
                  </a:lnTo>
                  <a:lnTo>
                    <a:pt x="3532" y="16"/>
                  </a:lnTo>
                  <a:lnTo>
                    <a:pt x="3534" y="14"/>
                  </a:lnTo>
                  <a:lnTo>
                    <a:pt x="3534" y="14"/>
                  </a:lnTo>
                  <a:lnTo>
                    <a:pt x="3540" y="12"/>
                  </a:lnTo>
                  <a:lnTo>
                    <a:pt x="3540" y="12"/>
                  </a:lnTo>
                  <a:lnTo>
                    <a:pt x="3554" y="14"/>
                  </a:lnTo>
                  <a:lnTo>
                    <a:pt x="3554" y="14"/>
                  </a:lnTo>
                  <a:lnTo>
                    <a:pt x="3556" y="14"/>
                  </a:lnTo>
                  <a:lnTo>
                    <a:pt x="3556" y="14"/>
                  </a:lnTo>
                  <a:lnTo>
                    <a:pt x="3560" y="14"/>
                  </a:lnTo>
                  <a:lnTo>
                    <a:pt x="3560" y="14"/>
                  </a:lnTo>
                  <a:lnTo>
                    <a:pt x="3566" y="14"/>
                  </a:lnTo>
                  <a:lnTo>
                    <a:pt x="3572" y="14"/>
                  </a:lnTo>
                  <a:lnTo>
                    <a:pt x="3572" y="14"/>
                  </a:lnTo>
                  <a:lnTo>
                    <a:pt x="3576" y="14"/>
                  </a:lnTo>
                  <a:lnTo>
                    <a:pt x="3582" y="14"/>
                  </a:lnTo>
                  <a:lnTo>
                    <a:pt x="3582" y="14"/>
                  </a:lnTo>
                  <a:lnTo>
                    <a:pt x="3588" y="14"/>
                  </a:lnTo>
                  <a:lnTo>
                    <a:pt x="3588" y="14"/>
                  </a:lnTo>
                  <a:lnTo>
                    <a:pt x="3592" y="16"/>
                  </a:lnTo>
                  <a:lnTo>
                    <a:pt x="3592" y="16"/>
                  </a:lnTo>
                  <a:lnTo>
                    <a:pt x="3600" y="16"/>
                  </a:lnTo>
                  <a:lnTo>
                    <a:pt x="3600" y="16"/>
                  </a:lnTo>
                  <a:lnTo>
                    <a:pt x="3602" y="16"/>
                  </a:lnTo>
                  <a:lnTo>
                    <a:pt x="3602" y="16"/>
                  </a:lnTo>
                  <a:lnTo>
                    <a:pt x="3602" y="16"/>
                  </a:lnTo>
                  <a:lnTo>
                    <a:pt x="3602" y="16"/>
                  </a:lnTo>
                  <a:lnTo>
                    <a:pt x="3604" y="18"/>
                  </a:lnTo>
                  <a:lnTo>
                    <a:pt x="3604" y="18"/>
                  </a:lnTo>
                  <a:lnTo>
                    <a:pt x="3614" y="16"/>
                  </a:lnTo>
                  <a:lnTo>
                    <a:pt x="3614" y="16"/>
                  </a:lnTo>
                  <a:lnTo>
                    <a:pt x="3616" y="16"/>
                  </a:lnTo>
                  <a:lnTo>
                    <a:pt x="3616" y="16"/>
                  </a:lnTo>
                  <a:lnTo>
                    <a:pt x="3618" y="16"/>
                  </a:lnTo>
                  <a:lnTo>
                    <a:pt x="3618" y="16"/>
                  </a:lnTo>
                  <a:lnTo>
                    <a:pt x="3618" y="16"/>
                  </a:lnTo>
                  <a:lnTo>
                    <a:pt x="3618" y="16"/>
                  </a:lnTo>
                  <a:lnTo>
                    <a:pt x="3618" y="14"/>
                  </a:lnTo>
                  <a:lnTo>
                    <a:pt x="3618" y="14"/>
                  </a:lnTo>
                  <a:lnTo>
                    <a:pt x="3620" y="16"/>
                  </a:lnTo>
                  <a:lnTo>
                    <a:pt x="3620" y="16"/>
                  </a:lnTo>
                  <a:lnTo>
                    <a:pt x="3620" y="16"/>
                  </a:lnTo>
                  <a:lnTo>
                    <a:pt x="3620" y="16"/>
                  </a:lnTo>
                  <a:lnTo>
                    <a:pt x="3620" y="14"/>
                  </a:lnTo>
                  <a:lnTo>
                    <a:pt x="3620" y="14"/>
                  </a:lnTo>
                  <a:lnTo>
                    <a:pt x="3620" y="16"/>
                  </a:lnTo>
                  <a:lnTo>
                    <a:pt x="3620" y="16"/>
                  </a:lnTo>
                  <a:lnTo>
                    <a:pt x="3622" y="14"/>
                  </a:lnTo>
                  <a:lnTo>
                    <a:pt x="3622" y="14"/>
                  </a:lnTo>
                  <a:lnTo>
                    <a:pt x="3622" y="16"/>
                  </a:lnTo>
                  <a:lnTo>
                    <a:pt x="3622" y="16"/>
                  </a:lnTo>
                  <a:lnTo>
                    <a:pt x="3624" y="16"/>
                  </a:lnTo>
                  <a:lnTo>
                    <a:pt x="3624" y="16"/>
                  </a:lnTo>
                  <a:lnTo>
                    <a:pt x="3624" y="16"/>
                  </a:lnTo>
                  <a:lnTo>
                    <a:pt x="3624" y="16"/>
                  </a:lnTo>
                  <a:lnTo>
                    <a:pt x="3630" y="16"/>
                  </a:lnTo>
                  <a:lnTo>
                    <a:pt x="3630" y="16"/>
                  </a:lnTo>
                  <a:lnTo>
                    <a:pt x="3630" y="16"/>
                  </a:lnTo>
                  <a:lnTo>
                    <a:pt x="3630" y="16"/>
                  </a:lnTo>
                  <a:lnTo>
                    <a:pt x="3630" y="16"/>
                  </a:lnTo>
                  <a:lnTo>
                    <a:pt x="3630" y="16"/>
                  </a:lnTo>
                  <a:lnTo>
                    <a:pt x="3630" y="16"/>
                  </a:lnTo>
                  <a:lnTo>
                    <a:pt x="3630" y="16"/>
                  </a:lnTo>
                  <a:lnTo>
                    <a:pt x="3634" y="16"/>
                  </a:lnTo>
                  <a:lnTo>
                    <a:pt x="3634" y="16"/>
                  </a:lnTo>
                  <a:lnTo>
                    <a:pt x="3634" y="16"/>
                  </a:lnTo>
                  <a:lnTo>
                    <a:pt x="3634" y="16"/>
                  </a:lnTo>
                  <a:lnTo>
                    <a:pt x="3634" y="16"/>
                  </a:lnTo>
                  <a:lnTo>
                    <a:pt x="3634" y="16"/>
                  </a:lnTo>
                  <a:lnTo>
                    <a:pt x="3634" y="16"/>
                  </a:lnTo>
                  <a:lnTo>
                    <a:pt x="3634"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8" y="16"/>
                  </a:lnTo>
                  <a:lnTo>
                    <a:pt x="3638" y="16"/>
                  </a:lnTo>
                  <a:lnTo>
                    <a:pt x="3638" y="16"/>
                  </a:lnTo>
                  <a:lnTo>
                    <a:pt x="3638" y="16"/>
                  </a:lnTo>
                  <a:lnTo>
                    <a:pt x="3638" y="16"/>
                  </a:lnTo>
                  <a:lnTo>
                    <a:pt x="3638" y="16"/>
                  </a:lnTo>
                  <a:lnTo>
                    <a:pt x="3638" y="16"/>
                  </a:lnTo>
                  <a:lnTo>
                    <a:pt x="3638" y="16"/>
                  </a:lnTo>
                  <a:lnTo>
                    <a:pt x="3642" y="16"/>
                  </a:lnTo>
                  <a:lnTo>
                    <a:pt x="3642" y="16"/>
                  </a:lnTo>
                  <a:lnTo>
                    <a:pt x="3642" y="16"/>
                  </a:lnTo>
                  <a:lnTo>
                    <a:pt x="3642" y="16"/>
                  </a:lnTo>
                  <a:lnTo>
                    <a:pt x="3642" y="16"/>
                  </a:lnTo>
                  <a:lnTo>
                    <a:pt x="3642" y="16"/>
                  </a:lnTo>
                  <a:lnTo>
                    <a:pt x="3646" y="18"/>
                  </a:lnTo>
                  <a:lnTo>
                    <a:pt x="3646" y="18"/>
                  </a:lnTo>
                  <a:lnTo>
                    <a:pt x="3646" y="18"/>
                  </a:lnTo>
                  <a:lnTo>
                    <a:pt x="3646" y="18"/>
                  </a:lnTo>
                  <a:lnTo>
                    <a:pt x="3648" y="16"/>
                  </a:lnTo>
                  <a:lnTo>
                    <a:pt x="3648" y="16"/>
                  </a:lnTo>
                  <a:lnTo>
                    <a:pt x="3648" y="16"/>
                  </a:lnTo>
                  <a:lnTo>
                    <a:pt x="3648" y="16"/>
                  </a:lnTo>
                  <a:lnTo>
                    <a:pt x="3650" y="16"/>
                  </a:lnTo>
                  <a:lnTo>
                    <a:pt x="3650" y="16"/>
                  </a:lnTo>
                  <a:lnTo>
                    <a:pt x="3652" y="16"/>
                  </a:lnTo>
                  <a:lnTo>
                    <a:pt x="3652" y="16"/>
                  </a:lnTo>
                  <a:lnTo>
                    <a:pt x="3652" y="16"/>
                  </a:lnTo>
                  <a:lnTo>
                    <a:pt x="3652" y="16"/>
                  </a:lnTo>
                  <a:lnTo>
                    <a:pt x="3654" y="16"/>
                  </a:lnTo>
                  <a:lnTo>
                    <a:pt x="3654" y="16"/>
                  </a:lnTo>
                  <a:lnTo>
                    <a:pt x="3654" y="16"/>
                  </a:lnTo>
                  <a:lnTo>
                    <a:pt x="3654" y="16"/>
                  </a:lnTo>
                  <a:lnTo>
                    <a:pt x="3656" y="14"/>
                  </a:lnTo>
                  <a:lnTo>
                    <a:pt x="3658" y="14"/>
                  </a:lnTo>
                  <a:lnTo>
                    <a:pt x="3658" y="14"/>
                  </a:lnTo>
                  <a:lnTo>
                    <a:pt x="3658" y="16"/>
                  </a:lnTo>
                  <a:lnTo>
                    <a:pt x="3658" y="16"/>
                  </a:lnTo>
                  <a:lnTo>
                    <a:pt x="3658" y="16"/>
                  </a:lnTo>
                  <a:lnTo>
                    <a:pt x="3662" y="20"/>
                  </a:lnTo>
                  <a:lnTo>
                    <a:pt x="3662" y="20"/>
                  </a:lnTo>
                  <a:lnTo>
                    <a:pt x="3668" y="20"/>
                  </a:lnTo>
                  <a:lnTo>
                    <a:pt x="3672" y="20"/>
                  </a:lnTo>
                  <a:lnTo>
                    <a:pt x="3672" y="20"/>
                  </a:lnTo>
                  <a:lnTo>
                    <a:pt x="3678" y="22"/>
                  </a:lnTo>
                  <a:lnTo>
                    <a:pt x="3684" y="22"/>
                  </a:lnTo>
                  <a:lnTo>
                    <a:pt x="3684" y="22"/>
                  </a:lnTo>
                  <a:lnTo>
                    <a:pt x="3688" y="20"/>
                  </a:lnTo>
                  <a:lnTo>
                    <a:pt x="3688" y="20"/>
                  </a:lnTo>
                  <a:lnTo>
                    <a:pt x="3690" y="20"/>
                  </a:lnTo>
                  <a:lnTo>
                    <a:pt x="3690" y="20"/>
                  </a:lnTo>
                  <a:lnTo>
                    <a:pt x="3692" y="18"/>
                  </a:lnTo>
                  <a:lnTo>
                    <a:pt x="3692" y="18"/>
                  </a:lnTo>
                  <a:lnTo>
                    <a:pt x="3692" y="18"/>
                  </a:lnTo>
                  <a:lnTo>
                    <a:pt x="3692" y="18"/>
                  </a:lnTo>
                  <a:lnTo>
                    <a:pt x="3692" y="18"/>
                  </a:lnTo>
                  <a:lnTo>
                    <a:pt x="3692" y="18"/>
                  </a:lnTo>
                  <a:lnTo>
                    <a:pt x="3692" y="18"/>
                  </a:lnTo>
                  <a:lnTo>
                    <a:pt x="3692" y="18"/>
                  </a:lnTo>
                  <a:lnTo>
                    <a:pt x="3694" y="18"/>
                  </a:lnTo>
                  <a:lnTo>
                    <a:pt x="3694" y="18"/>
                  </a:lnTo>
                  <a:lnTo>
                    <a:pt x="3698" y="18"/>
                  </a:lnTo>
                  <a:lnTo>
                    <a:pt x="3698" y="18"/>
                  </a:lnTo>
                  <a:lnTo>
                    <a:pt x="3702" y="16"/>
                  </a:lnTo>
                  <a:lnTo>
                    <a:pt x="3702" y="16"/>
                  </a:lnTo>
                  <a:lnTo>
                    <a:pt x="3708" y="18"/>
                  </a:lnTo>
                  <a:lnTo>
                    <a:pt x="3708" y="18"/>
                  </a:lnTo>
                  <a:lnTo>
                    <a:pt x="3710" y="18"/>
                  </a:lnTo>
                  <a:lnTo>
                    <a:pt x="3710" y="18"/>
                  </a:lnTo>
                  <a:lnTo>
                    <a:pt x="3714" y="18"/>
                  </a:lnTo>
                  <a:lnTo>
                    <a:pt x="3714" y="18"/>
                  </a:lnTo>
                  <a:lnTo>
                    <a:pt x="3716" y="18"/>
                  </a:lnTo>
                  <a:lnTo>
                    <a:pt x="3716" y="18"/>
                  </a:lnTo>
                  <a:lnTo>
                    <a:pt x="3720" y="18"/>
                  </a:lnTo>
                  <a:lnTo>
                    <a:pt x="3720" y="18"/>
                  </a:lnTo>
                  <a:lnTo>
                    <a:pt x="3726" y="18"/>
                  </a:lnTo>
                  <a:lnTo>
                    <a:pt x="3726" y="18"/>
                  </a:lnTo>
                  <a:lnTo>
                    <a:pt x="3732" y="18"/>
                  </a:lnTo>
                  <a:lnTo>
                    <a:pt x="3732" y="18"/>
                  </a:lnTo>
                  <a:lnTo>
                    <a:pt x="3734" y="18"/>
                  </a:lnTo>
                  <a:lnTo>
                    <a:pt x="3734" y="18"/>
                  </a:lnTo>
                  <a:lnTo>
                    <a:pt x="3740" y="18"/>
                  </a:lnTo>
                  <a:lnTo>
                    <a:pt x="3740" y="18"/>
                  </a:lnTo>
                  <a:lnTo>
                    <a:pt x="3748" y="18"/>
                  </a:lnTo>
                  <a:lnTo>
                    <a:pt x="3748" y="18"/>
                  </a:lnTo>
                  <a:lnTo>
                    <a:pt x="3756" y="18"/>
                  </a:lnTo>
                  <a:lnTo>
                    <a:pt x="3756" y="18"/>
                  </a:lnTo>
                  <a:lnTo>
                    <a:pt x="3760" y="20"/>
                  </a:lnTo>
                  <a:lnTo>
                    <a:pt x="3760" y="20"/>
                  </a:lnTo>
                  <a:lnTo>
                    <a:pt x="3764" y="20"/>
                  </a:lnTo>
                  <a:lnTo>
                    <a:pt x="3764" y="20"/>
                  </a:lnTo>
                  <a:lnTo>
                    <a:pt x="3770" y="20"/>
                  </a:lnTo>
                  <a:lnTo>
                    <a:pt x="3770" y="20"/>
                  </a:lnTo>
                  <a:lnTo>
                    <a:pt x="3772" y="20"/>
                  </a:lnTo>
                  <a:lnTo>
                    <a:pt x="3772" y="20"/>
                  </a:lnTo>
                  <a:lnTo>
                    <a:pt x="3776" y="20"/>
                  </a:lnTo>
                  <a:lnTo>
                    <a:pt x="3776" y="20"/>
                  </a:lnTo>
                  <a:lnTo>
                    <a:pt x="3778" y="20"/>
                  </a:lnTo>
                  <a:lnTo>
                    <a:pt x="3780" y="20"/>
                  </a:lnTo>
                  <a:lnTo>
                    <a:pt x="3780" y="20"/>
                  </a:lnTo>
                  <a:lnTo>
                    <a:pt x="3782" y="20"/>
                  </a:lnTo>
                  <a:lnTo>
                    <a:pt x="3782" y="20"/>
                  </a:lnTo>
                  <a:lnTo>
                    <a:pt x="3784" y="20"/>
                  </a:lnTo>
                  <a:lnTo>
                    <a:pt x="3784" y="20"/>
                  </a:lnTo>
                  <a:lnTo>
                    <a:pt x="3784" y="20"/>
                  </a:lnTo>
                  <a:lnTo>
                    <a:pt x="3784" y="20"/>
                  </a:lnTo>
                  <a:lnTo>
                    <a:pt x="3786" y="20"/>
                  </a:lnTo>
                  <a:lnTo>
                    <a:pt x="3786" y="20"/>
                  </a:lnTo>
                  <a:lnTo>
                    <a:pt x="3786" y="20"/>
                  </a:lnTo>
                  <a:lnTo>
                    <a:pt x="3786" y="20"/>
                  </a:lnTo>
                  <a:lnTo>
                    <a:pt x="3788" y="20"/>
                  </a:lnTo>
                  <a:lnTo>
                    <a:pt x="3788" y="20"/>
                  </a:lnTo>
                  <a:lnTo>
                    <a:pt x="3790" y="22"/>
                  </a:lnTo>
                  <a:lnTo>
                    <a:pt x="3790" y="22"/>
                  </a:lnTo>
                  <a:lnTo>
                    <a:pt x="3794" y="22"/>
                  </a:lnTo>
                  <a:lnTo>
                    <a:pt x="3794" y="22"/>
                  </a:lnTo>
                  <a:lnTo>
                    <a:pt x="3796" y="22"/>
                  </a:lnTo>
                  <a:lnTo>
                    <a:pt x="3796" y="22"/>
                  </a:lnTo>
                  <a:lnTo>
                    <a:pt x="3796" y="22"/>
                  </a:lnTo>
                  <a:lnTo>
                    <a:pt x="3796" y="22"/>
                  </a:lnTo>
                  <a:lnTo>
                    <a:pt x="3796" y="22"/>
                  </a:lnTo>
                  <a:lnTo>
                    <a:pt x="3796" y="22"/>
                  </a:lnTo>
                  <a:lnTo>
                    <a:pt x="3798" y="20"/>
                  </a:lnTo>
                  <a:lnTo>
                    <a:pt x="3798" y="20"/>
                  </a:lnTo>
                  <a:lnTo>
                    <a:pt x="3802" y="22"/>
                  </a:lnTo>
                  <a:lnTo>
                    <a:pt x="3802" y="22"/>
                  </a:lnTo>
                  <a:lnTo>
                    <a:pt x="3802" y="20"/>
                  </a:lnTo>
                  <a:lnTo>
                    <a:pt x="3802" y="20"/>
                  </a:lnTo>
                  <a:lnTo>
                    <a:pt x="3804" y="20"/>
                  </a:lnTo>
                  <a:lnTo>
                    <a:pt x="3804" y="20"/>
                  </a:lnTo>
                  <a:lnTo>
                    <a:pt x="3804" y="22"/>
                  </a:lnTo>
                  <a:lnTo>
                    <a:pt x="3804" y="22"/>
                  </a:lnTo>
                  <a:lnTo>
                    <a:pt x="3806" y="22"/>
                  </a:lnTo>
                  <a:lnTo>
                    <a:pt x="3806" y="22"/>
                  </a:lnTo>
                  <a:lnTo>
                    <a:pt x="3806" y="22"/>
                  </a:lnTo>
                  <a:lnTo>
                    <a:pt x="3806" y="22"/>
                  </a:lnTo>
                  <a:lnTo>
                    <a:pt x="3808" y="22"/>
                  </a:lnTo>
                  <a:lnTo>
                    <a:pt x="3808" y="22"/>
                  </a:lnTo>
                  <a:lnTo>
                    <a:pt x="3808" y="22"/>
                  </a:lnTo>
                  <a:lnTo>
                    <a:pt x="3808" y="22"/>
                  </a:lnTo>
                  <a:lnTo>
                    <a:pt x="3808" y="22"/>
                  </a:lnTo>
                  <a:lnTo>
                    <a:pt x="3808" y="22"/>
                  </a:lnTo>
                  <a:lnTo>
                    <a:pt x="3808" y="22"/>
                  </a:lnTo>
                  <a:lnTo>
                    <a:pt x="3808" y="22"/>
                  </a:lnTo>
                  <a:lnTo>
                    <a:pt x="3808" y="22"/>
                  </a:lnTo>
                  <a:lnTo>
                    <a:pt x="3808" y="22"/>
                  </a:lnTo>
                  <a:lnTo>
                    <a:pt x="3810" y="22"/>
                  </a:lnTo>
                  <a:lnTo>
                    <a:pt x="3810" y="22"/>
                  </a:lnTo>
                  <a:lnTo>
                    <a:pt x="3810" y="22"/>
                  </a:lnTo>
                  <a:lnTo>
                    <a:pt x="3810" y="22"/>
                  </a:lnTo>
                  <a:lnTo>
                    <a:pt x="3810" y="22"/>
                  </a:lnTo>
                  <a:lnTo>
                    <a:pt x="3810" y="22"/>
                  </a:lnTo>
                  <a:lnTo>
                    <a:pt x="3810" y="22"/>
                  </a:lnTo>
                  <a:lnTo>
                    <a:pt x="3810" y="22"/>
                  </a:lnTo>
                  <a:lnTo>
                    <a:pt x="3810" y="22"/>
                  </a:lnTo>
                  <a:lnTo>
                    <a:pt x="3810" y="22"/>
                  </a:lnTo>
                  <a:lnTo>
                    <a:pt x="3812" y="22"/>
                  </a:lnTo>
                  <a:lnTo>
                    <a:pt x="3812" y="22"/>
                  </a:lnTo>
                  <a:lnTo>
                    <a:pt x="3814" y="22"/>
                  </a:lnTo>
                  <a:lnTo>
                    <a:pt x="3814" y="22"/>
                  </a:lnTo>
                  <a:lnTo>
                    <a:pt x="3816" y="22"/>
                  </a:lnTo>
                  <a:lnTo>
                    <a:pt x="3816" y="22"/>
                  </a:lnTo>
                  <a:lnTo>
                    <a:pt x="3818" y="22"/>
                  </a:lnTo>
                  <a:lnTo>
                    <a:pt x="3818" y="22"/>
                  </a:lnTo>
                  <a:lnTo>
                    <a:pt x="3822" y="22"/>
                  </a:lnTo>
                  <a:lnTo>
                    <a:pt x="3822" y="22"/>
                  </a:lnTo>
                  <a:lnTo>
                    <a:pt x="3824" y="22"/>
                  </a:lnTo>
                  <a:lnTo>
                    <a:pt x="3824" y="22"/>
                  </a:lnTo>
                  <a:lnTo>
                    <a:pt x="3828" y="24"/>
                  </a:lnTo>
                  <a:lnTo>
                    <a:pt x="3828" y="24"/>
                  </a:lnTo>
                  <a:lnTo>
                    <a:pt x="3828" y="22"/>
                  </a:lnTo>
                  <a:lnTo>
                    <a:pt x="3828" y="22"/>
                  </a:lnTo>
                  <a:lnTo>
                    <a:pt x="3830" y="24"/>
                  </a:lnTo>
                  <a:lnTo>
                    <a:pt x="3830" y="24"/>
                  </a:lnTo>
                  <a:lnTo>
                    <a:pt x="3832" y="24"/>
                  </a:lnTo>
                  <a:lnTo>
                    <a:pt x="3832" y="24"/>
                  </a:lnTo>
                  <a:lnTo>
                    <a:pt x="3834" y="24"/>
                  </a:lnTo>
                  <a:lnTo>
                    <a:pt x="3834" y="24"/>
                  </a:lnTo>
                  <a:lnTo>
                    <a:pt x="3836" y="24"/>
                  </a:lnTo>
                  <a:lnTo>
                    <a:pt x="3836" y="24"/>
                  </a:lnTo>
                  <a:lnTo>
                    <a:pt x="3838" y="24"/>
                  </a:lnTo>
                  <a:lnTo>
                    <a:pt x="3838" y="24"/>
                  </a:lnTo>
                  <a:lnTo>
                    <a:pt x="3838" y="24"/>
                  </a:lnTo>
                  <a:lnTo>
                    <a:pt x="3838" y="24"/>
                  </a:lnTo>
                  <a:lnTo>
                    <a:pt x="3840" y="24"/>
                  </a:lnTo>
                  <a:lnTo>
                    <a:pt x="3840" y="24"/>
                  </a:lnTo>
                  <a:lnTo>
                    <a:pt x="3840" y="24"/>
                  </a:lnTo>
                  <a:lnTo>
                    <a:pt x="3840" y="24"/>
                  </a:lnTo>
                  <a:lnTo>
                    <a:pt x="3846" y="24"/>
                  </a:lnTo>
                  <a:lnTo>
                    <a:pt x="3846" y="24"/>
                  </a:lnTo>
                  <a:lnTo>
                    <a:pt x="3850" y="26"/>
                  </a:lnTo>
                  <a:lnTo>
                    <a:pt x="3850" y="26"/>
                  </a:lnTo>
                  <a:lnTo>
                    <a:pt x="3860" y="26"/>
                  </a:lnTo>
                  <a:lnTo>
                    <a:pt x="3860" y="26"/>
                  </a:lnTo>
                  <a:lnTo>
                    <a:pt x="3864" y="24"/>
                  </a:lnTo>
                  <a:lnTo>
                    <a:pt x="3864" y="24"/>
                  </a:lnTo>
                  <a:lnTo>
                    <a:pt x="3868" y="26"/>
                  </a:lnTo>
                  <a:lnTo>
                    <a:pt x="3868" y="26"/>
                  </a:lnTo>
                  <a:lnTo>
                    <a:pt x="3876" y="26"/>
                  </a:lnTo>
                  <a:lnTo>
                    <a:pt x="3876" y="26"/>
                  </a:lnTo>
                  <a:lnTo>
                    <a:pt x="3878" y="26"/>
                  </a:lnTo>
                  <a:lnTo>
                    <a:pt x="3878" y="26"/>
                  </a:lnTo>
                  <a:lnTo>
                    <a:pt x="3890" y="28"/>
                  </a:lnTo>
                  <a:lnTo>
                    <a:pt x="3890" y="28"/>
                  </a:lnTo>
                  <a:lnTo>
                    <a:pt x="3892" y="28"/>
                  </a:lnTo>
                  <a:lnTo>
                    <a:pt x="3892" y="28"/>
                  </a:lnTo>
                  <a:lnTo>
                    <a:pt x="3902" y="28"/>
                  </a:lnTo>
                  <a:lnTo>
                    <a:pt x="3902" y="28"/>
                  </a:lnTo>
                  <a:lnTo>
                    <a:pt x="3904" y="30"/>
                  </a:lnTo>
                  <a:lnTo>
                    <a:pt x="3904" y="30"/>
                  </a:lnTo>
                  <a:lnTo>
                    <a:pt x="3908" y="28"/>
                  </a:lnTo>
                  <a:lnTo>
                    <a:pt x="3908" y="28"/>
                  </a:lnTo>
                  <a:lnTo>
                    <a:pt x="3910" y="28"/>
                  </a:lnTo>
                  <a:lnTo>
                    <a:pt x="3910" y="28"/>
                  </a:lnTo>
                  <a:lnTo>
                    <a:pt x="3912" y="28"/>
                  </a:lnTo>
                  <a:lnTo>
                    <a:pt x="3912" y="28"/>
                  </a:lnTo>
                  <a:lnTo>
                    <a:pt x="3918" y="30"/>
                  </a:lnTo>
                  <a:lnTo>
                    <a:pt x="3918" y="30"/>
                  </a:lnTo>
                  <a:lnTo>
                    <a:pt x="3922" y="30"/>
                  </a:lnTo>
                  <a:lnTo>
                    <a:pt x="3922" y="30"/>
                  </a:lnTo>
                  <a:lnTo>
                    <a:pt x="3924" y="30"/>
                  </a:lnTo>
                  <a:lnTo>
                    <a:pt x="3924" y="30"/>
                  </a:lnTo>
                  <a:lnTo>
                    <a:pt x="3924" y="30"/>
                  </a:lnTo>
                  <a:lnTo>
                    <a:pt x="3924" y="30"/>
                  </a:lnTo>
                  <a:lnTo>
                    <a:pt x="3926" y="30"/>
                  </a:lnTo>
                  <a:lnTo>
                    <a:pt x="3926" y="30"/>
                  </a:lnTo>
                  <a:lnTo>
                    <a:pt x="3926" y="30"/>
                  </a:lnTo>
                  <a:lnTo>
                    <a:pt x="3926" y="30"/>
                  </a:lnTo>
                  <a:lnTo>
                    <a:pt x="3930" y="32"/>
                  </a:lnTo>
                  <a:lnTo>
                    <a:pt x="3930" y="32"/>
                  </a:lnTo>
                  <a:lnTo>
                    <a:pt x="3906" y="32"/>
                  </a:lnTo>
                  <a:lnTo>
                    <a:pt x="3906" y="32"/>
                  </a:lnTo>
                  <a:lnTo>
                    <a:pt x="3906" y="32"/>
                  </a:lnTo>
                  <a:lnTo>
                    <a:pt x="3906" y="32"/>
                  </a:lnTo>
                  <a:lnTo>
                    <a:pt x="3906" y="32"/>
                  </a:lnTo>
                  <a:lnTo>
                    <a:pt x="3904" y="32"/>
                  </a:lnTo>
                  <a:lnTo>
                    <a:pt x="3904" y="32"/>
                  </a:lnTo>
                  <a:lnTo>
                    <a:pt x="3904" y="32"/>
                  </a:lnTo>
                  <a:lnTo>
                    <a:pt x="3904" y="32"/>
                  </a:lnTo>
                  <a:lnTo>
                    <a:pt x="3904" y="32"/>
                  </a:lnTo>
                  <a:lnTo>
                    <a:pt x="3904" y="32"/>
                  </a:lnTo>
                  <a:lnTo>
                    <a:pt x="3898" y="34"/>
                  </a:lnTo>
                  <a:lnTo>
                    <a:pt x="3898" y="34"/>
                  </a:lnTo>
                  <a:lnTo>
                    <a:pt x="3892" y="36"/>
                  </a:lnTo>
                  <a:lnTo>
                    <a:pt x="3892" y="36"/>
                  </a:lnTo>
                  <a:lnTo>
                    <a:pt x="3890" y="36"/>
                  </a:lnTo>
                  <a:lnTo>
                    <a:pt x="3890" y="36"/>
                  </a:lnTo>
                  <a:lnTo>
                    <a:pt x="3888" y="36"/>
                  </a:lnTo>
                  <a:lnTo>
                    <a:pt x="3888" y="36"/>
                  </a:lnTo>
                  <a:lnTo>
                    <a:pt x="3886" y="36"/>
                  </a:lnTo>
                  <a:lnTo>
                    <a:pt x="3886" y="36"/>
                  </a:lnTo>
                  <a:lnTo>
                    <a:pt x="3886" y="36"/>
                  </a:lnTo>
                  <a:lnTo>
                    <a:pt x="3886" y="36"/>
                  </a:lnTo>
                  <a:lnTo>
                    <a:pt x="3886" y="36"/>
                  </a:lnTo>
                  <a:lnTo>
                    <a:pt x="3886" y="36"/>
                  </a:lnTo>
                  <a:lnTo>
                    <a:pt x="3884" y="36"/>
                  </a:lnTo>
                  <a:lnTo>
                    <a:pt x="3884" y="36"/>
                  </a:lnTo>
                  <a:lnTo>
                    <a:pt x="3882" y="36"/>
                  </a:lnTo>
                  <a:lnTo>
                    <a:pt x="3882" y="36"/>
                  </a:lnTo>
                  <a:lnTo>
                    <a:pt x="3882" y="36"/>
                  </a:lnTo>
                  <a:lnTo>
                    <a:pt x="3882" y="36"/>
                  </a:lnTo>
                  <a:lnTo>
                    <a:pt x="3882" y="36"/>
                  </a:lnTo>
                  <a:lnTo>
                    <a:pt x="3882" y="36"/>
                  </a:lnTo>
                  <a:lnTo>
                    <a:pt x="3882" y="36"/>
                  </a:lnTo>
                  <a:lnTo>
                    <a:pt x="3882" y="36"/>
                  </a:lnTo>
                  <a:lnTo>
                    <a:pt x="3878" y="36"/>
                  </a:lnTo>
                  <a:lnTo>
                    <a:pt x="3878" y="36"/>
                  </a:lnTo>
                  <a:lnTo>
                    <a:pt x="3878" y="36"/>
                  </a:lnTo>
                  <a:lnTo>
                    <a:pt x="3878" y="36"/>
                  </a:lnTo>
                  <a:lnTo>
                    <a:pt x="3878" y="36"/>
                  </a:lnTo>
                  <a:lnTo>
                    <a:pt x="3878" y="36"/>
                  </a:lnTo>
                  <a:lnTo>
                    <a:pt x="3876" y="36"/>
                  </a:lnTo>
                  <a:lnTo>
                    <a:pt x="3876" y="36"/>
                  </a:lnTo>
                  <a:lnTo>
                    <a:pt x="3874" y="36"/>
                  </a:lnTo>
                  <a:lnTo>
                    <a:pt x="3874" y="36"/>
                  </a:lnTo>
                  <a:lnTo>
                    <a:pt x="3874" y="36"/>
                  </a:lnTo>
                  <a:lnTo>
                    <a:pt x="3874" y="36"/>
                  </a:lnTo>
                  <a:lnTo>
                    <a:pt x="3874" y="36"/>
                  </a:lnTo>
                  <a:lnTo>
                    <a:pt x="3874" y="38"/>
                  </a:lnTo>
                  <a:lnTo>
                    <a:pt x="3874" y="38"/>
                  </a:lnTo>
                  <a:lnTo>
                    <a:pt x="3870" y="38"/>
                  </a:lnTo>
                  <a:lnTo>
                    <a:pt x="3870" y="38"/>
                  </a:lnTo>
                  <a:lnTo>
                    <a:pt x="3864" y="38"/>
                  </a:lnTo>
                  <a:lnTo>
                    <a:pt x="3864" y="38"/>
                  </a:lnTo>
                  <a:lnTo>
                    <a:pt x="3854" y="38"/>
                  </a:lnTo>
                  <a:lnTo>
                    <a:pt x="3854" y="38"/>
                  </a:lnTo>
                  <a:lnTo>
                    <a:pt x="3850" y="36"/>
                  </a:lnTo>
                  <a:lnTo>
                    <a:pt x="3850" y="36"/>
                  </a:lnTo>
                  <a:lnTo>
                    <a:pt x="3846" y="34"/>
                  </a:lnTo>
                  <a:lnTo>
                    <a:pt x="3846" y="34"/>
                  </a:lnTo>
                  <a:lnTo>
                    <a:pt x="3846" y="34"/>
                  </a:lnTo>
                  <a:lnTo>
                    <a:pt x="3846" y="34"/>
                  </a:lnTo>
                  <a:lnTo>
                    <a:pt x="3842" y="34"/>
                  </a:lnTo>
                  <a:lnTo>
                    <a:pt x="3842" y="34"/>
                  </a:lnTo>
                  <a:lnTo>
                    <a:pt x="3842" y="36"/>
                  </a:lnTo>
                  <a:lnTo>
                    <a:pt x="3842" y="36"/>
                  </a:lnTo>
                  <a:lnTo>
                    <a:pt x="3842" y="36"/>
                  </a:lnTo>
                  <a:lnTo>
                    <a:pt x="3842" y="36"/>
                  </a:lnTo>
                  <a:lnTo>
                    <a:pt x="3842" y="36"/>
                  </a:lnTo>
                  <a:lnTo>
                    <a:pt x="3842" y="36"/>
                  </a:lnTo>
                  <a:lnTo>
                    <a:pt x="3842" y="36"/>
                  </a:lnTo>
                  <a:lnTo>
                    <a:pt x="3840" y="38"/>
                  </a:lnTo>
                  <a:lnTo>
                    <a:pt x="3840" y="38"/>
                  </a:lnTo>
                  <a:lnTo>
                    <a:pt x="3832" y="38"/>
                  </a:lnTo>
                  <a:lnTo>
                    <a:pt x="3832" y="38"/>
                  </a:lnTo>
                  <a:lnTo>
                    <a:pt x="3830" y="38"/>
                  </a:lnTo>
                  <a:lnTo>
                    <a:pt x="3830" y="38"/>
                  </a:lnTo>
                  <a:lnTo>
                    <a:pt x="3828" y="38"/>
                  </a:lnTo>
                  <a:lnTo>
                    <a:pt x="3828" y="38"/>
                  </a:lnTo>
                  <a:lnTo>
                    <a:pt x="3826" y="38"/>
                  </a:lnTo>
                  <a:lnTo>
                    <a:pt x="3826" y="38"/>
                  </a:lnTo>
                  <a:lnTo>
                    <a:pt x="3824" y="38"/>
                  </a:lnTo>
                  <a:lnTo>
                    <a:pt x="3824" y="38"/>
                  </a:lnTo>
                  <a:lnTo>
                    <a:pt x="3824" y="38"/>
                  </a:lnTo>
                  <a:lnTo>
                    <a:pt x="3824" y="38"/>
                  </a:lnTo>
                  <a:lnTo>
                    <a:pt x="3824" y="38"/>
                  </a:lnTo>
                  <a:lnTo>
                    <a:pt x="3824" y="38"/>
                  </a:lnTo>
                  <a:lnTo>
                    <a:pt x="3822" y="38"/>
                  </a:lnTo>
                  <a:lnTo>
                    <a:pt x="3822" y="38"/>
                  </a:lnTo>
                  <a:lnTo>
                    <a:pt x="3820" y="38"/>
                  </a:lnTo>
                  <a:lnTo>
                    <a:pt x="3820" y="38"/>
                  </a:lnTo>
                  <a:lnTo>
                    <a:pt x="3820" y="38"/>
                  </a:lnTo>
                  <a:lnTo>
                    <a:pt x="3820" y="38"/>
                  </a:lnTo>
                  <a:lnTo>
                    <a:pt x="3812" y="40"/>
                  </a:lnTo>
                  <a:lnTo>
                    <a:pt x="3812" y="40"/>
                  </a:lnTo>
                  <a:lnTo>
                    <a:pt x="3810" y="40"/>
                  </a:lnTo>
                  <a:lnTo>
                    <a:pt x="3810" y="40"/>
                  </a:lnTo>
                  <a:lnTo>
                    <a:pt x="3810" y="40"/>
                  </a:lnTo>
                  <a:lnTo>
                    <a:pt x="3810" y="40"/>
                  </a:lnTo>
                  <a:lnTo>
                    <a:pt x="3810" y="40"/>
                  </a:lnTo>
                  <a:lnTo>
                    <a:pt x="3810" y="40"/>
                  </a:lnTo>
                  <a:lnTo>
                    <a:pt x="3808" y="40"/>
                  </a:lnTo>
                  <a:lnTo>
                    <a:pt x="3808" y="40"/>
                  </a:lnTo>
                  <a:lnTo>
                    <a:pt x="3808" y="40"/>
                  </a:lnTo>
                  <a:lnTo>
                    <a:pt x="3808" y="40"/>
                  </a:lnTo>
                  <a:lnTo>
                    <a:pt x="3808" y="40"/>
                  </a:lnTo>
                  <a:lnTo>
                    <a:pt x="3808" y="40"/>
                  </a:lnTo>
                  <a:lnTo>
                    <a:pt x="3806" y="42"/>
                  </a:lnTo>
                  <a:lnTo>
                    <a:pt x="3806" y="42"/>
                  </a:lnTo>
                  <a:lnTo>
                    <a:pt x="3806" y="42"/>
                  </a:lnTo>
                  <a:lnTo>
                    <a:pt x="3806" y="42"/>
                  </a:lnTo>
                  <a:lnTo>
                    <a:pt x="3802" y="42"/>
                  </a:lnTo>
                  <a:lnTo>
                    <a:pt x="3802" y="42"/>
                  </a:lnTo>
                  <a:lnTo>
                    <a:pt x="3800" y="42"/>
                  </a:lnTo>
                  <a:lnTo>
                    <a:pt x="3800" y="42"/>
                  </a:lnTo>
                  <a:lnTo>
                    <a:pt x="3794" y="42"/>
                  </a:lnTo>
                  <a:lnTo>
                    <a:pt x="3794" y="42"/>
                  </a:lnTo>
                  <a:lnTo>
                    <a:pt x="3794" y="42"/>
                  </a:lnTo>
                  <a:lnTo>
                    <a:pt x="3794" y="42"/>
                  </a:lnTo>
                  <a:lnTo>
                    <a:pt x="3794" y="42"/>
                  </a:lnTo>
                  <a:lnTo>
                    <a:pt x="3794" y="42"/>
                  </a:lnTo>
                  <a:lnTo>
                    <a:pt x="3790" y="42"/>
                  </a:lnTo>
                  <a:lnTo>
                    <a:pt x="3790" y="42"/>
                  </a:lnTo>
                  <a:lnTo>
                    <a:pt x="3790" y="42"/>
                  </a:lnTo>
                  <a:lnTo>
                    <a:pt x="3790" y="42"/>
                  </a:lnTo>
                  <a:lnTo>
                    <a:pt x="3788" y="42"/>
                  </a:lnTo>
                  <a:lnTo>
                    <a:pt x="3788" y="42"/>
                  </a:lnTo>
                  <a:lnTo>
                    <a:pt x="3782" y="42"/>
                  </a:lnTo>
                  <a:lnTo>
                    <a:pt x="3782" y="42"/>
                  </a:lnTo>
                  <a:lnTo>
                    <a:pt x="3780" y="42"/>
                  </a:lnTo>
                  <a:lnTo>
                    <a:pt x="3780" y="42"/>
                  </a:lnTo>
                  <a:lnTo>
                    <a:pt x="3772" y="42"/>
                  </a:lnTo>
                  <a:lnTo>
                    <a:pt x="3772" y="42"/>
                  </a:lnTo>
                  <a:lnTo>
                    <a:pt x="3762" y="40"/>
                  </a:lnTo>
                  <a:lnTo>
                    <a:pt x="3762" y="40"/>
                  </a:lnTo>
                  <a:lnTo>
                    <a:pt x="3758" y="42"/>
                  </a:lnTo>
                  <a:lnTo>
                    <a:pt x="3758" y="42"/>
                  </a:lnTo>
                  <a:lnTo>
                    <a:pt x="3750" y="42"/>
                  </a:lnTo>
                  <a:lnTo>
                    <a:pt x="3750" y="42"/>
                  </a:lnTo>
                  <a:lnTo>
                    <a:pt x="3750" y="42"/>
                  </a:lnTo>
                  <a:lnTo>
                    <a:pt x="3750" y="42"/>
                  </a:lnTo>
                  <a:lnTo>
                    <a:pt x="3750" y="42"/>
                  </a:lnTo>
                  <a:lnTo>
                    <a:pt x="3750" y="42"/>
                  </a:lnTo>
                  <a:lnTo>
                    <a:pt x="3748" y="42"/>
                  </a:lnTo>
                  <a:lnTo>
                    <a:pt x="3748" y="42"/>
                  </a:lnTo>
                  <a:lnTo>
                    <a:pt x="3748" y="42"/>
                  </a:lnTo>
                  <a:lnTo>
                    <a:pt x="3748" y="42"/>
                  </a:lnTo>
                  <a:lnTo>
                    <a:pt x="3748" y="42"/>
                  </a:lnTo>
                  <a:lnTo>
                    <a:pt x="3748" y="42"/>
                  </a:lnTo>
                  <a:lnTo>
                    <a:pt x="3746" y="42"/>
                  </a:lnTo>
                  <a:lnTo>
                    <a:pt x="3746" y="42"/>
                  </a:lnTo>
                  <a:lnTo>
                    <a:pt x="3744" y="42"/>
                  </a:lnTo>
                  <a:lnTo>
                    <a:pt x="3744" y="42"/>
                  </a:lnTo>
                  <a:lnTo>
                    <a:pt x="3744" y="42"/>
                  </a:lnTo>
                  <a:lnTo>
                    <a:pt x="3744" y="42"/>
                  </a:lnTo>
                  <a:lnTo>
                    <a:pt x="3742" y="42"/>
                  </a:lnTo>
                  <a:lnTo>
                    <a:pt x="3742" y="42"/>
                  </a:lnTo>
                  <a:lnTo>
                    <a:pt x="3740" y="42"/>
                  </a:lnTo>
                  <a:lnTo>
                    <a:pt x="3740" y="42"/>
                  </a:lnTo>
                  <a:lnTo>
                    <a:pt x="3738" y="42"/>
                  </a:lnTo>
                  <a:lnTo>
                    <a:pt x="3738" y="42"/>
                  </a:lnTo>
                  <a:lnTo>
                    <a:pt x="3736" y="42"/>
                  </a:lnTo>
                  <a:lnTo>
                    <a:pt x="3736" y="42"/>
                  </a:lnTo>
                  <a:lnTo>
                    <a:pt x="3730" y="42"/>
                  </a:lnTo>
                  <a:lnTo>
                    <a:pt x="3730" y="42"/>
                  </a:lnTo>
                  <a:lnTo>
                    <a:pt x="3728" y="42"/>
                  </a:lnTo>
                  <a:lnTo>
                    <a:pt x="3728" y="42"/>
                  </a:lnTo>
                  <a:lnTo>
                    <a:pt x="3724" y="42"/>
                  </a:lnTo>
                  <a:lnTo>
                    <a:pt x="3724" y="42"/>
                  </a:lnTo>
                  <a:lnTo>
                    <a:pt x="3720" y="42"/>
                  </a:lnTo>
                  <a:lnTo>
                    <a:pt x="3720" y="42"/>
                  </a:lnTo>
                  <a:lnTo>
                    <a:pt x="3718" y="42"/>
                  </a:lnTo>
                  <a:lnTo>
                    <a:pt x="3718" y="42"/>
                  </a:lnTo>
                  <a:lnTo>
                    <a:pt x="3714" y="42"/>
                  </a:lnTo>
                  <a:lnTo>
                    <a:pt x="3714" y="42"/>
                  </a:lnTo>
                  <a:lnTo>
                    <a:pt x="3710" y="44"/>
                  </a:lnTo>
                  <a:lnTo>
                    <a:pt x="3710" y="44"/>
                  </a:lnTo>
                  <a:lnTo>
                    <a:pt x="3710" y="44"/>
                  </a:lnTo>
                  <a:lnTo>
                    <a:pt x="3710" y="44"/>
                  </a:lnTo>
                  <a:lnTo>
                    <a:pt x="3708" y="44"/>
                  </a:lnTo>
                  <a:lnTo>
                    <a:pt x="3708" y="44"/>
                  </a:lnTo>
                  <a:lnTo>
                    <a:pt x="3708" y="44"/>
                  </a:lnTo>
                  <a:lnTo>
                    <a:pt x="3708" y="44"/>
                  </a:lnTo>
                  <a:lnTo>
                    <a:pt x="3708" y="44"/>
                  </a:lnTo>
                  <a:lnTo>
                    <a:pt x="3708" y="44"/>
                  </a:lnTo>
                  <a:lnTo>
                    <a:pt x="3706" y="44"/>
                  </a:lnTo>
                  <a:lnTo>
                    <a:pt x="3706" y="44"/>
                  </a:lnTo>
                  <a:lnTo>
                    <a:pt x="3704" y="44"/>
                  </a:lnTo>
                  <a:lnTo>
                    <a:pt x="3704" y="44"/>
                  </a:lnTo>
                  <a:lnTo>
                    <a:pt x="3704" y="44"/>
                  </a:lnTo>
                  <a:lnTo>
                    <a:pt x="3704" y="44"/>
                  </a:lnTo>
                  <a:lnTo>
                    <a:pt x="3698" y="46"/>
                  </a:lnTo>
                  <a:lnTo>
                    <a:pt x="3698" y="46"/>
                  </a:lnTo>
                  <a:lnTo>
                    <a:pt x="3698" y="46"/>
                  </a:lnTo>
                  <a:lnTo>
                    <a:pt x="3698" y="46"/>
                  </a:lnTo>
                  <a:lnTo>
                    <a:pt x="3690" y="46"/>
                  </a:lnTo>
                  <a:lnTo>
                    <a:pt x="3690" y="46"/>
                  </a:lnTo>
                  <a:lnTo>
                    <a:pt x="3688" y="46"/>
                  </a:lnTo>
                  <a:lnTo>
                    <a:pt x="3688" y="46"/>
                  </a:lnTo>
                  <a:lnTo>
                    <a:pt x="3684" y="46"/>
                  </a:lnTo>
                  <a:lnTo>
                    <a:pt x="3684" y="46"/>
                  </a:lnTo>
                  <a:lnTo>
                    <a:pt x="3680" y="46"/>
                  </a:lnTo>
                  <a:lnTo>
                    <a:pt x="3680" y="46"/>
                  </a:lnTo>
                  <a:lnTo>
                    <a:pt x="3678" y="46"/>
                  </a:lnTo>
                  <a:lnTo>
                    <a:pt x="3678" y="46"/>
                  </a:lnTo>
                  <a:lnTo>
                    <a:pt x="3678" y="46"/>
                  </a:lnTo>
                  <a:lnTo>
                    <a:pt x="3678" y="46"/>
                  </a:lnTo>
                  <a:lnTo>
                    <a:pt x="3676" y="46"/>
                  </a:lnTo>
                  <a:lnTo>
                    <a:pt x="3676" y="46"/>
                  </a:lnTo>
                  <a:lnTo>
                    <a:pt x="3676" y="46"/>
                  </a:lnTo>
                  <a:lnTo>
                    <a:pt x="3676" y="46"/>
                  </a:lnTo>
                  <a:lnTo>
                    <a:pt x="3676" y="46"/>
                  </a:lnTo>
                  <a:lnTo>
                    <a:pt x="3676" y="46"/>
                  </a:lnTo>
                  <a:lnTo>
                    <a:pt x="3674" y="46"/>
                  </a:lnTo>
                  <a:lnTo>
                    <a:pt x="3674" y="46"/>
                  </a:lnTo>
                  <a:lnTo>
                    <a:pt x="3670" y="48"/>
                  </a:lnTo>
                  <a:lnTo>
                    <a:pt x="3670" y="48"/>
                  </a:lnTo>
                  <a:lnTo>
                    <a:pt x="3664" y="46"/>
                  </a:lnTo>
                  <a:lnTo>
                    <a:pt x="3664" y="46"/>
                  </a:lnTo>
                  <a:lnTo>
                    <a:pt x="3660" y="44"/>
                  </a:lnTo>
                  <a:lnTo>
                    <a:pt x="3660" y="44"/>
                  </a:lnTo>
                  <a:lnTo>
                    <a:pt x="3658" y="44"/>
                  </a:lnTo>
                  <a:lnTo>
                    <a:pt x="3658" y="44"/>
                  </a:lnTo>
                  <a:lnTo>
                    <a:pt x="3656" y="44"/>
                  </a:lnTo>
                  <a:lnTo>
                    <a:pt x="3656" y="44"/>
                  </a:lnTo>
                  <a:lnTo>
                    <a:pt x="3652" y="46"/>
                  </a:lnTo>
                  <a:lnTo>
                    <a:pt x="3652" y="46"/>
                  </a:lnTo>
                  <a:lnTo>
                    <a:pt x="3650" y="48"/>
                  </a:lnTo>
                  <a:lnTo>
                    <a:pt x="3650" y="48"/>
                  </a:lnTo>
                  <a:lnTo>
                    <a:pt x="3648" y="48"/>
                  </a:lnTo>
                  <a:lnTo>
                    <a:pt x="3648" y="48"/>
                  </a:lnTo>
                  <a:lnTo>
                    <a:pt x="3648" y="48"/>
                  </a:lnTo>
                  <a:lnTo>
                    <a:pt x="3648" y="48"/>
                  </a:lnTo>
                  <a:lnTo>
                    <a:pt x="3646" y="48"/>
                  </a:lnTo>
                  <a:lnTo>
                    <a:pt x="3646" y="48"/>
                  </a:lnTo>
                  <a:lnTo>
                    <a:pt x="3646" y="48"/>
                  </a:lnTo>
                  <a:lnTo>
                    <a:pt x="3646" y="48"/>
                  </a:lnTo>
                  <a:lnTo>
                    <a:pt x="3644" y="48"/>
                  </a:lnTo>
                  <a:lnTo>
                    <a:pt x="3644" y="48"/>
                  </a:lnTo>
                  <a:lnTo>
                    <a:pt x="3644" y="48"/>
                  </a:lnTo>
                  <a:lnTo>
                    <a:pt x="3644" y="48"/>
                  </a:lnTo>
                  <a:lnTo>
                    <a:pt x="3642" y="48"/>
                  </a:lnTo>
                  <a:lnTo>
                    <a:pt x="3642" y="48"/>
                  </a:lnTo>
                  <a:lnTo>
                    <a:pt x="3638" y="48"/>
                  </a:lnTo>
                  <a:lnTo>
                    <a:pt x="3638" y="48"/>
                  </a:lnTo>
                  <a:lnTo>
                    <a:pt x="3638" y="46"/>
                  </a:lnTo>
                  <a:lnTo>
                    <a:pt x="3638" y="46"/>
                  </a:lnTo>
                  <a:lnTo>
                    <a:pt x="3634" y="46"/>
                  </a:lnTo>
                  <a:lnTo>
                    <a:pt x="3634" y="46"/>
                  </a:lnTo>
                  <a:lnTo>
                    <a:pt x="3634" y="46"/>
                  </a:lnTo>
                  <a:lnTo>
                    <a:pt x="3634" y="46"/>
                  </a:lnTo>
                  <a:lnTo>
                    <a:pt x="3634" y="46"/>
                  </a:lnTo>
                  <a:lnTo>
                    <a:pt x="3634" y="46"/>
                  </a:lnTo>
                  <a:lnTo>
                    <a:pt x="3630" y="46"/>
                  </a:lnTo>
                  <a:lnTo>
                    <a:pt x="3630" y="46"/>
                  </a:lnTo>
                  <a:lnTo>
                    <a:pt x="3630" y="46"/>
                  </a:lnTo>
                  <a:lnTo>
                    <a:pt x="3630" y="46"/>
                  </a:lnTo>
                  <a:lnTo>
                    <a:pt x="3628" y="46"/>
                  </a:lnTo>
                  <a:lnTo>
                    <a:pt x="3628" y="46"/>
                  </a:lnTo>
                  <a:lnTo>
                    <a:pt x="3626" y="46"/>
                  </a:lnTo>
                  <a:lnTo>
                    <a:pt x="3626" y="46"/>
                  </a:lnTo>
                  <a:lnTo>
                    <a:pt x="3624" y="46"/>
                  </a:lnTo>
                  <a:lnTo>
                    <a:pt x="3624" y="46"/>
                  </a:lnTo>
                  <a:lnTo>
                    <a:pt x="3620" y="48"/>
                  </a:lnTo>
                  <a:lnTo>
                    <a:pt x="3620" y="48"/>
                  </a:lnTo>
                  <a:lnTo>
                    <a:pt x="3610" y="48"/>
                  </a:lnTo>
                  <a:lnTo>
                    <a:pt x="3610" y="48"/>
                  </a:lnTo>
                  <a:lnTo>
                    <a:pt x="3608" y="48"/>
                  </a:lnTo>
                  <a:lnTo>
                    <a:pt x="3608" y="48"/>
                  </a:lnTo>
                  <a:lnTo>
                    <a:pt x="3606" y="48"/>
                  </a:lnTo>
                  <a:lnTo>
                    <a:pt x="3606" y="48"/>
                  </a:lnTo>
                  <a:lnTo>
                    <a:pt x="3604" y="48"/>
                  </a:lnTo>
                  <a:lnTo>
                    <a:pt x="3604" y="48"/>
                  </a:lnTo>
                  <a:lnTo>
                    <a:pt x="3602" y="48"/>
                  </a:lnTo>
                  <a:lnTo>
                    <a:pt x="3602" y="48"/>
                  </a:lnTo>
                  <a:lnTo>
                    <a:pt x="3598" y="48"/>
                  </a:lnTo>
                  <a:lnTo>
                    <a:pt x="3598" y="48"/>
                  </a:lnTo>
                  <a:lnTo>
                    <a:pt x="3596" y="46"/>
                  </a:lnTo>
                  <a:lnTo>
                    <a:pt x="3596" y="46"/>
                  </a:lnTo>
                  <a:lnTo>
                    <a:pt x="3592" y="48"/>
                  </a:lnTo>
                  <a:lnTo>
                    <a:pt x="3592" y="48"/>
                  </a:lnTo>
                  <a:lnTo>
                    <a:pt x="3592" y="48"/>
                  </a:lnTo>
                  <a:lnTo>
                    <a:pt x="3592" y="48"/>
                  </a:lnTo>
                  <a:lnTo>
                    <a:pt x="3590" y="48"/>
                  </a:lnTo>
                  <a:lnTo>
                    <a:pt x="3590" y="48"/>
                  </a:lnTo>
                  <a:lnTo>
                    <a:pt x="3588" y="48"/>
                  </a:lnTo>
                  <a:lnTo>
                    <a:pt x="3588" y="48"/>
                  </a:lnTo>
                  <a:lnTo>
                    <a:pt x="3586" y="48"/>
                  </a:lnTo>
                  <a:lnTo>
                    <a:pt x="3586" y="48"/>
                  </a:lnTo>
                  <a:lnTo>
                    <a:pt x="3582" y="48"/>
                  </a:lnTo>
                  <a:lnTo>
                    <a:pt x="3582" y="48"/>
                  </a:lnTo>
                  <a:lnTo>
                    <a:pt x="3576" y="48"/>
                  </a:lnTo>
                  <a:lnTo>
                    <a:pt x="3576" y="48"/>
                  </a:lnTo>
                  <a:lnTo>
                    <a:pt x="3572" y="48"/>
                  </a:lnTo>
                  <a:lnTo>
                    <a:pt x="3570" y="48"/>
                  </a:lnTo>
                  <a:lnTo>
                    <a:pt x="3570" y="48"/>
                  </a:lnTo>
                  <a:lnTo>
                    <a:pt x="3568" y="50"/>
                  </a:lnTo>
                  <a:lnTo>
                    <a:pt x="3568" y="50"/>
                  </a:lnTo>
                  <a:lnTo>
                    <a:pt x="3566" y="50"/>
                  </a:lnTo>
                  <a:lnTo>
                    <a:pt x="3566" y="50"/>
                  </a:lnTo>
                  <a:lnTo>
                    <a:pt x="3566" y="50"/>
                  </a:lnTo>
                  <a:lnTo>
                    <a:pt x="3566" y="50"/>
                  </a:lnTo>
                  <a:lnTo>
                    <a:pt x="3566" y="50"/>
                  </a:lnTo>
                  <a:lnTo>
                    <a:pt x="3566" y="50"/>
                  </a:lnTo>
                  <a:lnTo>
                    <a:pt x="3566" y="50"/>
                  </a:lnTo>
                  <a:lnTo>
                    <a:pt x="3566" y="50"/>
                  </a:lnTo>
                  <a:lnTo>
                    <a:pt x="3564" y="50"/>
                  </a:lnTo>
                  <a:lnTo>
                    <a:pt x="3564" y="50"/>
                  </a:lnTo>
                  <a:lnTo>
                    <a:pt x="3564" y="50"/>
                  </a:lnTo>
                  <a:lnTo>
                    <a:pt x="3564" y="50"/>
                  </a:lnTo>
                  <a:lnTo>
                    <a:pt x="3564" y="50"/>
                  </a:lnTo>
                  <a:lnTo>
                    <a:pt x="3564" y="50"/>
                  </a:lnTo>
                  <a:lnTo>
                    <a:pt x="3562" y="48"/>
                  </a:lnTo>
                  <a:lnTo>
                    <a:pt x="3562" y="48"/>
                  </a:lnTo>
                  <a:lnTo>
                    <a:pt x="3562" y="50"/>
                  </a:lnTo>
                  <a:lnTo>
                    <a:pt x="3562" y="50"/>
                  </a:lnTo>
                  <a:lnTo>
                    <a:pt x="3562" y="48"/>
                  </a:lnTo>
                  <a:lnTo>
                    <a:pt x="3562" y="48"/>
                  </a:lnTo>
                  <a:lnTo>
                    <a:pt x="3560" y="48"/>
                  </a:lnTo>
                  <a:lnTo>
                    <a:pt x="3560" y="48"/>
                  </a:lnTo>
                  <a:lnTo>
                    <a:pt x="3558" y="48"/>
                  </a:lnTo>
                  <a:lnTo>
                    <a:pt x="3558" y="48"/>
                  </a:lnTo>
                  <a:lnTo>
                    <a:pt x="3558" y="48"/>
                  </a:lnTo>
                  <a:lnTo>
                    <a:pt x="3558" y="48"/>
                  </a:lnTo>
                  <a:lnTo>
                    <a:pt x="3558" y="48"/>
                  </a:lnTo>
                  <a:lnTo>
                    <a:pt x="3558" y="48"/>
                  </a:lnTo>
                  <a:lnTo>
                    <a:pt x="3556" y="48"/>
                  </a:lnTo>
                  <a:lnTo>
                    <a:pt x="3556" y="48"/>
                  </a:lnTo>
                  <a:lnTo>
                    <a:pt x="3556" y="48"/>
                  </a:lnTo>
                  <a:lnTo>
                    <a:pt x="3556" y="48"/>
                  </a:lnTo>
                  <a:lnTo>
                    <a:pt x="3554" y="48"/>
                  </a:lnTo>
                  <a:lnTo>
                    <a:pt x="3554" y="48"/>
                  </a:lnTo>
                  <a:lnTo>
                    <a:pt x="3554" y="48"/>
                  </a:lnTo>
                  <a:lnTo>
                    <a:pt x="3554" y="48"/>
                  </a:lnTo>
                  <a:lnTo>
                    <a:pt x="3552" y="48"/>
                  </a:lnTo>
                  <a:lnTo>
                    <a:pt x="3552" y="48"/>
                  </a:lnTo>
                  <a:lnTo>
                    <a:pt x="3552" y="48"/>
                  </a:lnTo>
                  <a:lnTo>
                    <a:pt x="3552" y="48"/>
                  </a:lnTo>
                  <a:lnTo>
                    <a:pt x="3550" y="48"/>
                  </a:lnTo>
                  <a:lnTo>
                    <a:pt x="3550" y="48"/>
                  </a:lnTo>
                  <a:lnTo>
                    <a:pt x="3550" y="48"/>
                  </a:lnTo>
                  <a:lnTo>
                    <a:pt x="3550" y="48"/>
                  </a:lnTo>
                  <a:lnTo>
                    <a:pt x="3550" y="46"/>
                  </a:lnTo>
                  <a:lnTo>
                    <a:pt x="3550" y="46"/>
                  </a:lnTo>
                  <a:lnTo>
                    <a:pt x="3548" y="48"/>
                  </a:lnTo>
                  <a:lnTo>
                    <a:pt x="3548" y="48"/>
                  </a:lnTo>
                  <a:lnTo>
                    <a:pt x="3548" y="46"/>
                  </a:lnTo>
                  <a:lnTo>
                    <a:pt x="3548" y="46"/>
                  </a:lnTo>
                  <a:lnTo>
                    <a:pt x="3546" y="46"/>
                  </a:lnTo>
                  <a:lnTo>
                    <a:pt x="3546" y="46"/>
                  </a:lnTo>
                  <a:lnTo>
                    <a:pt x="3544" y="46"/>
                  </a:lnTo>
                  <a:lnTo>
                    <a:pt x="3544" y="46"/>
                  </a:lnTo>
                  <a:lnTo>
                    <a:pt x="3544" y="46"/>
                  </a:lnTo>
                  <a:lnTo>
                    <a:pt x="3544" y="46"/>
                  </a:lnTo>
                  <a:lnTo>
                    <a:pt x="3544" y="46"/>
                  </a:lnTo>
                  <a:lnTo>
                    <a:pt x="3544" y="46"/>
                  </a:lnTo>
                  <a:lnTo>
                    <a:pt x="3542" y="46"/>
                  </a:lnTo>
                  <a:lnTo>
                    <a:pt x="3542" y="46"/>
                  </a:lnTo>
                  <a:lnTo>
                    <a:pt x="3542" y="48"/>
                  </a:lnTo>
                  <a:lnTo>
                    <a:pt x="3542" y="48"/>
                  </a:lnTo>
                  <a:lnTo>
                    <a:pt x="3542" y="46"/>
                  </a:lnTo>
                  <a:lnTo>
                    <a:pt x="3542" y="46"/>
                  </a:lnTo>
                  <a:lnTo>
                    <a:pt x="3536" y="48"/>
                  </a:lnTo>
                  <a:lnTo>
                    <a:pt x="3536" y="48"/>
                  </a:lnTo>
                  <a:lnTo>
                    <a:pt x="3534" y="48"/>
                  </a:lnTo>
                  <a:lnTo>
                    <a:pt x="3534" y="48"/>
                  </a:lnTo>
                  <a:lnTo>
                    <a:pt x="3526" y="48"/>
                  </a:lnTo>
                  <a:lnTo>
                    <a:pt x="3526" y="48"/>
                  </a:lnTo>
                  <a:lnTo>
                    <a:pt x="3524" y="48"/>
                  </a:lnTo>
                  <a:lnTo>
                    <a:pt x="3524" y="48"/>
                  </a:lnTo>
                  <a:lnTo>
                    <a:pt x="3522" y="48"/>
                  </a:lnTo>
                  <a:lnTo>
                    <a:pt x="3522" y="48"/>
                  </a:lnTo>
                  <a:lnTo>
                    <a:pt x="3522" y="48"/>
                  </a:lnTo>
                  <a:lnTo>
                    <a:pt x="3522" y="48"/>
                  </a:lnTo>
                  <a:lnTo>
                    <a:pt x="3522" y="48"/>
                  </a:lnTo>
                  <a:lnTo>
                    <a:pt x="3522" y="48"/>
                  </a:lnTo>
                  <a:lnTo>
                    <a:pt x="3520" y="48"/>
                  </a:lnTo>
                  <a:lnTo>
                    <a:pt x="3520" y="48"/>
                  </a:lnTo>
                  <a:lnTo>
                    <a:pt x="3518" y="48"/>
                  </a:lnTo>
                  <a:lnTo>
                    <a:pt x="3518" y="48"/>
                  </a:lnTo>
                  <a:lnTo>
                    <a:pt x="3518" y="48"/>
                  </a:lnTo>
                  <a:lnTo>
                    <a:pt x="3518" y="48"/>
                  </a:lnTo>
                  <a:lnTo>
                    <a:pt x="3518" y="48"/>
                  </a:lnTo>
                  <a:lnTo>
                    <a:pt x="3518" y="48"/>
                  </a:lnTo>
                  <a:lnTo>
                    <a:pt x="3518" y="50"/>
                  </a:lnTo>
                  <a:lnTo>
                    <a:pt x="3518" y="50"/>
                  </a:lnTo>
                  <a:lnTo>
                    <a:pt x="3512" y="48"/>
                  </a:lnTo>
                  <a:lnTo>
                    <a:pt x="3508" y="50"/>
                  </a:lnTo>
                  <a:lnTo>
                    <a:pt x="3508" y="50"/>
                  </a:lnTo>
                  <a:lnTo>
                    <a:pt x="3502" y="48"/>
                  </a:lnTo>
                  <a:lnTo>
                    <a:pt x="3502" y="48"/>
                  </a:lnTo>
                  <a:lnTo>
                    <a:pt x="3494" y="48"/>
                  </a:lnTo>
                  <a:lnTo>
                    <a:pt x="3494" y="48"/>
                  </a:lnTo>
                  <a:lnTo>
                    <a:pt x="3490" y="48"/>
                  </a:lnTo>
                  <a:lnTo>
                    <a:pt x="3490" y="48"/>
                  </a:lnTo>
                  <a:lnTo>
                    <a:pt x="3488" y="48"/>
                  </a:lnTo>
                  <a:lnTo>
                    <a:pt x="3488" y="48"/>
                  </a:lnTo>
                  <a:lnTo>
                    <a:pt x="3486" y="48"/>
                  </a:lnTo>
                  <a:lnTo>
                    <a:pt x="3486" y="48"/>
                  </a:lnTo>
                  <a:lnTo>
                    <a:pt x="3478" y="48"/>
                  </a:lnTo>
                  <a:lnTo>
                    <a:pt x="3478" y="48"/>
                  </a:lnTo>
                  <a:lnTo>
                    <a:pt x="3478" y="48"/>
                  </a:lnTo>
                  <a:lnTo>
                    <a:pt x="3478" y="48"/>
                  </a:lnTo>
                  <a:lnTo>
                    <a:pt x="3476" y="48"/>
                  </a:lnTo>
                  <a:lnTo>
                    <a:pt x="3476" y="48"/>
                  </a:lnTo>
                  <a:lnTo>
                    <a:pt x="3474" y="48"/>
                  </a:lnTo>
                  <a:lnTo>
                    <a:pt x="3474" y="48"/>
                  </a:lnTo>
                  <a:lnTo>
                    <a:pt x="3472" y="48"/>
                  </a:lnTo>
                  <a:lnTo>
                    <a:pt x="3472" y="48"/>
                  </a:lnTo>
                  <a:lnTo>
                    <a:pt x="3470" y="48"/>
                  </a:lnTo>
                  <a:lnTo>
                    <a:pt x="3470" y="48"/>
                  </a:lnTo>
                  <a:lnTo>
                    <a:pt x="3468" y="48"/>
                  </a:lnTo>
                  <a:lnTo>
                    <a:pt x="3468" y="48"/>
                  </a:lnTo>
                  <a:lnTo>
                    <a:pt x="3468" y="48"/>
                  </a:lnTo>
                  <a:lnTo>
                    <a:pt x="3468" y="48"/>
                  </a:lnTo>
                  <a:lnTo>
                    <a:pt x="3468" y="48"/>
                  </a:lnTo>
                  <a:lnTo>
                    <a:pt x="3468" y="48"/>
                  </a:lnTo>
                  <a:lnTo>
                    <a:pt x="3464" y="48"/>
                  </a:lnTo>
                  <a:lnTo>
                    <a:pt x="3464" y="48"/>
                  </a:lnTo>
                  <a:lnTo>
                    <a:pt x="3464" y="48"/>
                  </a:lnTo>
                  <a:lnTo>
                    <a:pt x="3464" y="48"/>
                  </a:lnTo>
                  <a:lnTo>
                    <a:pt x="3464" y="48"/>
                  </a:lnTo>
                  <a:lnTo>
                    <a:pt x="3464" y="48"/>
                  </a:lnTo>
                  <a:lnTo>
                    <a:pt x="3462" y="48"/>
                  </a:lnTo>
                  <a:lnTo>
                    <a:pt x="3462" y="48"/>
                  </a:lnTo>
                  <a:lnTo>
                    <a:pt x="3460" y="48"/>
                  </a:lnTo>
                  <a:lnTo>
                    <a:pt x="3460" y="48"/>
                  </a:lnTo>
                  <a:lnTo>
                    <a:pt x="3456" y="48"/>
                  </a:lnTo>
                  <a:lnTo>
                    <a:pt x="3456" y="48"/>
                  </a:lnTo>
                  <a:lnTo>
                    <a:pt x="3452" y="48"/>
                  </a:lnTo>
                  <a:lnTo>
                    <a:pt x="3452" y="48"/>
                  </a:lnTo>
                  <a:lnTo>
                    <a:pt x="3448" y="48"/>
                  </a:lnTo>
                  <a:lnTo>
                    <a:pt x="3448" y="48"/>
                  </a:lnTo>
                  <a:lnTo>
                    <a:pt x="3446" y="48"/>
                  </a:lnTo>
                  <a:lnTo>
                    <a:pt x="3446" y="48"/>
                  </a:lnTo>
                  <a:lnTo>
                    <a:pt x="3442" y="48"/>
                  </a:lnTo>
                  <a:lnTo>
                    <a:pt x="3442" y="48"/>
                  </a:lnTo>
                  <a:lnTo>
                    <a:pt x="3440" y="48"/>
                  </a:lnTo>
                  <a:lnTo>
                    <a:pt x="3440" y="48"/>
                  </a:lnTo>
                  <a:lnTo>
                    <a:pt x="3438" y="48"/>
                  </a:lnTo>
                  <a:lnTo>
                    <a:pt x="3438" y="48"/>
                  </a:lnTo>
                  <a:lnTo>
                    <a:pt x="3436" y="48"/>
                  </a:lnTo>
                  <a:lnTo>
                    <a:pt x="3436" y="48"/>
                  </a:lnTo>
                  <a:lnTo>
                    <a:pt x="3434" y="46"/>
                  </a:lnTo>
                  <a:lnTo>
                    <a:pt x="3434" y="46"/>
                  </a:lnTo>
                  <a:lnTo>
                    <a:pt x="3430" y="46"/>
                  </a:lnTo>
                  <a:lnTo>
                    <a:pt x="3430" y="46"/>
                  </a:lnTo>
                  <a:lnTo>
                    <a:pt x="3422" y="46"/>
                  </a:lnTo>
                  <a:lnTo>
                    <a:pt x="3422" y="46"/>
                  </a:lnTo>
                  <a:lnTo>
                    <a:pt x="3420" y="48"/>
                  </a:lnTo>
                  <a:lnTo>
                    <a:pt x="3420" y="48"/>
                  </a:lnTo>
                  <a:lnTo>
                    <a:pt x="3418" y="48"/>
                  </a:lnTo>
                  <a:lnTo>
                    <a:pt x="3418" y="48"/>
                  </a:lnTo>
                  <a:lnTo>
                    <a:pt x="3412" y="48"/>
                  </a:lnTo>
                  <a:lnTo>
                    <a:pt x="3412" y="48"/>
                  </a:lnTo>
                  <a:lnTo>
                    <a:pt x="3408" y="48"/>
                  </a:lnTo>
                  <a:lnTo>
                    <a:pt x="3408" y="48"/>
                  </a:lnTo>
                  <a:lnTo>
                    <a:pt x="3406" y="48"/>
                  </a:lnTo>
                  <a:lnTo>
                    <a:pt x="3406" y="48"/>
                  </a:lnTo>
                  <a:lnTo>
                    <a:pt x="3404" y="46"/>
                  </a:lnTo>
                  <a:lnTo>
                    <a:pt x="3404" y="46"/>
                  </a:lnTo>
                  <a:lnTo>
                    <a:pt x="3398" y="48"/>
                  </a:lnTo>
                  <a:lnTo>
                    <a:pt x="3398" y="48"/>
                  </a:lnTo>
                  <a:lnTo>
                    <a:pt x="3396" y="48"/>
                  </a:lnTo>
                  <a:lnTo>
                    <a:pt x="3396" y="48"/>
                  </a:lnTo>
                  <a:lnTo>
                    <a:pt x="3396" y="48"/>
                  </a:lnTo>
                  <a:lnTo>
                    <a:pt x="3396" y="48"/>
                  </a:lnTo>
                  <a:lnTo>
                    <a:pt x="3388" y="46"/>
                  </a:lnTo>
                  <a:lnTo>
                    <a:pt x="3388" y="46"/>
                  </a:lnTo>
                  <a:lnTo>
                    <a:pt x="3386" y="48"/>
                  </a:lnTo>
                  <a:lnTo>
                    <a:pt x="3386" y="48"/>
                  </a:lnTo>
                  <a:lnTo>
                    <a:pt x="3382" y="48"/>
                  </a:lnTo>
                  <a:lnTo>
                    <a:pt x="3382" y="48"/>
                  </a:lnTo>
                  <a:lnTo>
                    <a:pt x="3380" y="50"/>
                  </a:lnTo>
                  <a:lnTo>
                    <a:pt x="3380" y="50"/>
                  </a:lnTo>
                  <a:lnTo>
                    <a:pt x="3376" y="50"/>
                  </a:lnTo>
                  <a:lnTo>
                    <a:pt x="3376" y="50"/>
                  </a:lnTo>
                  <a:lnTo>
                    <a:pt x="3376" y="50"/>
                  </a:lnTo>
                  <a:lnTo>
                    <a:pt x="3376" y="50"/>
                  </a:lnTo>
                  <a:lnTo>
                    <a:pt x="3374" y="50"/>
                  </a:lnTo>
                  <a:lnTo>
                    <a:pt x="3374" y="50"/>
                  </a:lnTo>
                  <a:lnTo>
                    <a:pt x="3374" y="50"/>
                  </a:lnTo>
                  <a:lnTo>
                    <a:pt x="3374" y="50"/>
                  </a:lnTo>
                  <a:lnTo>
                    <a:pt x="3374" y="50"/>
                  </a:lnTo>
                  <a:lnTo>
                    <a:pt x="3374" y="50"/>
                  </a:lnTo>
                  <a:lnTo>
                    <a:pt x="3372" y="50"/>
                  </a:lnTo>
                  <a:lnTo>
                    <a:pt x="3372" y="50"/>
                  </a:lnTo>
                  <a:lnTo>
                    <a:pt x="3370" y="50"/>
                  </a:lnTo>
                  <a:lnTo>
                    <a:pt x="3370" y="50"/>
                  </a:lnTo>
                  <a:lnTo>
                    <a:pt x="3366" y="50"/>
                  </a:lnTo>
                  <a:lnTo>
                    <a:pt x="3366" y="50"/>
                  </a:lnTo>
                  <a:lnTo>
                    <a:pt x="3362" y="50"/>
                  </a:lnTo>
                  <a:lnTo>
                    <a:pt x="3362" y="50"/>
                  </a:lnTo>
                  <a:lnTo>
                    <a:pt x="3362" y="50"/>
                  </a:lnTo>
                  <a:lnTo>
                    <a:pt x="3362" y="50"/>
                  </a:lnTo>
                  <a:lnTo>
                    <a:pt x="3360" y="50"/>
                  </a:lnTo>
                  <a:lnTo>
                    <a:pt x="3360" y="50"/>
                  </a:lnTo>
                  <a:lnTo>
                    <a:pt x="3358" y="50"/>
                  </a:lnTo>
                  <a:lnTo>
                    <a:pt x="3356" y="50"/>
                  </a:lnTo>
                  <a:lnTo>
                    <a:pt x="3356" y="50"/>
                  </a:lnTo>
                  <a:lnTo>
                    <a:pt x="3350" y="48"/>
                  </a:lnTo>
                  <a:lnTo>
                    <a:pt x="3350" y="48"/>
                  </a:lnTo>
                  <a:lnTo>
                    <a:pt x="3350" y="48"/>
                  </a:lnTo>
                  <a:lnTo>
                    <a:pt x="3350" y="48"/>
                  </a:lnTo>
                  <a:lnTo>
                    <a:pt x="3344" y="48"/>
                  </a:lnTo>
                  <a:lnTo>
                    <a:pt x="3344" y="48"/>
                  </a:lnTo>
                  <a:lnTo>
                    <a:pt x="3344" y="48"/>
                  </a:lnTo>
                  <a:lnTo>
                    <a:pt x="3344" y="48"/>
                  </a:lnTo>
                  <a:lnTo>
                    <a:pt x="3344" y="48"/>
                  </a:lnTo>
                  <a:lnTo>
                    <a:pt x="3344" y="48"/>
                  </a:lnTo>
                  <a:lnTo>
                    <a:pt x="3340" y="48"/>
                  </a:lnTo>
                  <a:lnTo>
                    <a:pt x="3340" y="48"/>
                  </a:lnTo>
                  <a:lnTo>
                    <a:pt x="3332" y="48"/>
                  </a:lnTo>
                  <a:lnTo>
                    <a:pt x="3332" y="48"/>
                  </a:lnTo>
                  <a:lnTo>
                    <a:pt x="3328" y="46"/>
                  </a:lnTo>
                  <a:lnTo>
                    <a:pt x="3328" y="46"/>
                  </a:lnTo>
                  <a:lnTo>
                    <a:pt x="3324" y="44"/>
                  </a:lnTo>
                  <a:lnTo>
                    <a:pt x="3324" y="44"/>
                  </a:lnTo>
                  <a:lnTo>
                    <a:pt x="3322" y="44"/>
                  </a:lnTo>
                  <a:lnTo>
                    <a:pt x="3322" y="44"/>
                  </a:lnTo>
                  <a:lnTo>
                    <a:pt x="3322" y="44"/>
                  </a:lnTo>
                  <a:lnTo>
                    <a:pt x="3318" y="44"/>
                  </a:lnTo>
                  <a:lnTo>
                    <a:pt x="3318" y="44"/>
                  </a:lnTo>
                  <a:lnTo>
                    <a:pt x="3318" y="46"/>
                  </a:lnTo>
                  <a:lnTo>
                    <a:pt x="3318" y="46"/>
                  </a:lnTo>
                  <a:lnTo>
                    <a:pt x="3318" y="46"/>
                  </a:lnTo>
                  <a:lnTo>
                    <a:pt x="3318" y="46"/>
                  </a:lnTo>
                  <a:lnTo>
                    <a:pt x="3318" y="46"/>
                  </a:lnTo>
                  <a:lnTo>
                    <a:pt x="3318" y="46"/>
                  </a:lnTo>
                  <a:lnTo>
                    <a:pt x="3316" y="46"/>
                  </a:lnTo>
                  <a:lnTo>
                    <a:pt x="3316" y="46"/>
                  </a:lnTo>
                  <a:lnTo>
                    <a:pt x="3312" y="48"/>
                  </a:lnTo>
                  <a:lnTo>
                    <a:pt x="3312" y="48"/>
                  </a:lnTo>
                  <a:lnTo>
                    <a:pt x="3312" y="48"/>
                  </a:lnTo>
                  <a:lnTo>
                    <a:pt x="3312" y="48"/>
                  </a:lnTo>
                  <a:lnTo>
                    <a:pt x="3312" y="48"/>
                  </a:lnTo>
                  <a:lnTo>
                    <a:pt x="3312" y="48"/>
                  </a:lnTo>
                  <a:lnTo>
                    <a:pt x="3310" y="48"/>
                  </a:lnTo>
                  <a:lnTo>
                    <a:pt x="3310" y="48"/>
                  </a:lnTo>
                  <a:lnTo>
                    <a:pt x="3310" y="48"/>
                  </a:lnTo>
                  <a:lnTo>
                    <a:pt x="3310" y="48"/>
                  </a:lnTo>
                  <a:lnTo>
                    <a:pt x="3310" y="48"/>
                  </a:lnTo>
                  <a:lnTo>
                    <a:pt x="3310" y="48"/>
                  </a:lnTo>
                  <a:lnTo>
                    <a:pt x="3308" y="48"/>
                  </a:lnTo>
                  <a:lnTo>
                    <a:pt x="3308" y="48"/>
                  </a:lnTo>
                  <a:lnTo>
                    <a:pt x="3306" y="48"/>
                  </a:lnTo>
                  <a:lnTo>
                    <a:pt x="3306" y="48"/>
                  </a:lnTo>
                  <a:lnTo>
                    <a:pt x="3304" y="48"/>
                  </a:lnTo>
                  <a:lnTo>
                    <a:pt x="3304" y="48"/>
                  </a:lnTo>
                  <a:lnTo>
                    <a:pt x="3304" y="48"/>
                  </a:lnTo>
                  <a:lnTo>
                    <a:pt x="3304" y="48"/>
                  </a:lnTo>
                  <a:lnTo>
                    <a:pt x="3302" y="46"/>
                  </a:lnTo>
                  <a:lnTo>
                    <a:pt x="3302" y="46"/>
                  </a:lnTo>
                  <a:lnTo>
                    <a:pt x="3302" y="48"/>
                  </a:lnTo>
                  <a:lnTo>
                    <a:pt x="3302" y="48"/>
                  </a:lnTo>
                  <a:lnTo>
                    <a:pt x="3298" y="46"/>
                  </a:lnTo>
                  <a:lnTo>
                    <a:pt x="3298" y="46"/>
                  </a:lnTo>
                  <a:lnTo>
                    <a:pt x="3294" y="44"/>
                  </a:lnTo>
                  <a:lnTo>
                    <a:pt x="3290" y="44"/>
                  </a:lnTo>
                  <a:lnTo>
                    <a:pt x="3282" y="46"/>
                  </a:lnTo>
                  <a:lnTo>
                    <a:pt x="3282" y="46"/>
                  </a:lnTo>
                  <a:lnTo>
                    <a:pt x="3276" y="44"/>
                  </a:lnTo>
                  <a:lnTo>
                    <a:pt x="3276" y="44"/>
                  </a:lnTo>
                  <a:lnTo>
                    <a:pt x="3268" y="44"/>
                  </a:lnTo>
                  <a:lnTo>
                    <a:pt x="3268" y="44"/>
                  </a:lnTo>
                  <a:lnTo>
                    <a:pt x="3266" y="44"/>
                  </a:lnTo>
                  <a:lnTo>
                    <a:pt x="3266" y="44"/>
                  </a:lnTo>
                  <a:lnTo>
                    <a:pt x="3262" y="44"/>
                  </a:lnTo>
                  <a:lnTo>
                    <a:pt x="3262" y="44"/>
                  </a:lnTo>
                  <a:lnTo>
                    <a:pt x="3262" y="44"/>
                  </a:lnTo>
                  <a:lnTo>
                    <a:pt x="3262" y="44"/>
                  </a:lnTo>
                  <a:lnTo>
                    <a:pt x="3262" y="44"/>
                  </a:lnTo>
                  <a:lnTo>
                    <a:pt x="3262" y="44"/>
                  </a:lnTo>
                  <a:lnTo>
                    <a:pt x="3260" y="44"/>
                  </a:lnTo>
                  <a:lnTo>
                    <a:pt x="3260" y="44"/>
                  </a:lnTo>
                  <a:lnTo>
                    <a:pt x="3260" y="44"/>
                  </a:lnTo>
                  <a:lnTo>
                    <a:pt x="3260" y="44"/>
                  </a:lnTo>
                  <a:lnTo>
                    <a:pt x="3256" y="44"/>
                  </a:lnTo>
                  <a:lnTo>
                    <a:pt x="3256" y="44"/>
                  </a:lnTo>
                  <a:lnTo>
                    <a:pt x="3254" y="44"/>
                  </a:lnTo>
                  <a:lnTo>
                    <a:pt x="3254" y="44"/>
                  </a:lnTo>
                  <a:lnTo>
                    <a:pt x="3250" y="42"/>
                  </a:lnTo>
                  <a:lnTo>
                    <a:pt x="3248" y="42"/>
                  </a:lnTo>
                  <a:lnTo>
                    <a:pt x="3248" y="42"/>
                  </a:lnTo>
                  <a:lnTo>
                    <a:pt x="3246" y="44"/>
                  </a:lnTo>
                  <a:lnTo>
                    <a:pt x="3246" y="44"/>
                  </a:lnTo>
                  <a:lnTo>
                    <a:pt x="3244" y="44"/>
                  </a:lnTo>
                  <a:lnTo>
                    <a:pt x="3244" y="44"/>
                  </a:lnTo>
                  <a:lnTo>
                    <a:pt x="3238" y="44"/>
                  </a:lnTo>
                  <a:lnTo>
                    <a:pt x="3238" y="44"/>
                  </a:lnTo>
                  <a:lnTo>
                    <a:pt x="3234" y="44"/>
                  </a:lnTo>
                  <a:lnTo>
                    <a:pt x="3234" y="44"/>
                  </a:lnTo>
                  <a:lnTo>
                    <a:pt x="3230" y="44"/>
                  </a:lnTo>
                  <a:lnTo>
                    <a:pt x="3230" y="44"/>
                  </a:lnTo>
                  <a:lnTo>
                    <a:pt x="3226" y="44"/>
                  </a:lnTo>
                  <a:lnTo>
                    <a:pt x="3226" y="44"/>
                  </a:lnTo>
                  <a:lnTo>
                    <a:pt x="3222" y="46"/>
                  </a:lnTo>
                  <a:lnTo>
                    <a:pt x="3222" y="46"/>
                  </a:lnTo>
                  <a:lnTo>
                    <a:pt x="3218" y="44"/>
                  </a:lnTo>
                  <a:lnTo>
                    <a:pt x="3218" y="44"/>
                  </a:lnTo>
                  <a:lnTo>
                    <a:pt x="3212" y="44"/>
                  </a:lnTo>
                  <a:lnTo>
                    <a:pt x="3212" y="44"/>
                  </a:lnTo>
                  <a:lnTo>
                    <a:pt x="3202" y="46"/>
                  </a:lnTo>
                  <a:lnTo>
                    <a:pt x="3202" y="46"/>
                  </a:lnTo>
                  <a:lnTo>
                    <a:pt x="3198" y="44"/>
                  </a:lnTo>
                  <a:lnTo>
                    <a:pt x="3198" y="44"/>
                  </a:lnTo>
                  <a:lnTo>
                    <a:pt x="3194" y="44"/>
                  </a:lnTo>
                  <a:lnTo>
                    <a:pt x="3194" y="44"/>
                  </a:lnTo>
                  <a:lnTo>
                    <a:pt x="3190" y="44"/>
                  </a:lnTo>
                  <a:lnTo>
                    <a:pt x="3190" y="44"/>
                  </a:lnTo>
                  <a:lnTo>
                    <a:pt x="3186" y="44"/>
                  </a:lnTo>
                  <a:lnTo>
                    <a:pt x="3186" y="44"/>
                  </a:lnTo>
                  <a:lnTo>
                    <a:pt x="3180" y="44"/>
                  </a:lnTo>
                  <a:lnTo>
                    <a:pt x="3180" y="44"/>
                  </a:lnTo>
                  <a:lnTo>
                    <a:pt x="3176" y="42"/>
                  </a:lnTo>
                  <a:lnTo>
                    <a:pt x="3176" y="42"/>
                  </a:lnTo>
                  <a:lnTo>
                    <a:pt x="3176" y="42"/>
                  </a:lnTo>
                  <a:lnTo>
                    <a:pt x="3176" y="42"/>
                  </a:lnTo>
                  <a:lnTo>
                    <a:pt x="3172" y="42"/>
                  </a:lnTo>
                  <a:lnTo>
                    <a:pt x="3172" y="42"/>
                  </a:lnTo>
                  <a:lnTo>
                    <a:pt x="3168" y="40"/>
                  </a:lnTo>
                  <a:lnTo>
                    <a:pt x="3168" y="40"/>
                  </a:lnTo>
                  <a:lnTo>
                    <a:pt x="3162" y="38"/>
                  </a:lnTo>
                  <a:lnTo>
                    <a:pt x="3162" y="38"/>
                  </a:lnTo>
                  <a:lnTo>
                    <a:pt x="3158" y="40"/>
                  </a:lnTo>
                  <a:lnTo>
                    <a:pt x="3158" y="40"/>
                  </a:lnTo>
                  <a:lnTo>
                    <a:pt x="3156" y="40"/>
                  </a:lnTo>
                  <a:lnTo>
                    <a:pt x="3156" y="40"/>
                  </a:lnTo>
                  <a:lnTo>
                    <a:pt x="3154" y="40"/>
                  </a:lnTo>
                  <a:lnTo>
                    <a:pt x="3154" y="40"/>
                  </a:lnTo>
                  <a:lnTo>
                    <a:pt x="3152" y="40"/>
                  </a:lnTo>
                  <a:lnTo>
                    <a:pt x="3152" y="40"/>
                  </a:lnTo>
                  <a:lnTo>
                    <a:pt x="3146" y="40"/>
                  </a:lnTo>
                  <a:lnTo>
                    <a:pt x="3146" y="40"/>
                  </a:lnTo>
                  <a:lnTo>
                    <a:pt x="3146" y="40"/>
                  </a:lnTo>
                  <a:lnTo>
                    <a:pt x="3146" y="40"/>
                  </a:lnTo>
                  <a:lnTo>
                    <a:pt x="3146" y="38"/>
                  </a:lnTo>
                  <a:lnTo>
                    <a:pt x="3146" y="38"/>
                  </a:lnTo>
                  <a:lnTo>
                    <a:pt x="3146" y="36"/>
                  </a:lnTo>
                  <a:lnTo>
                    <a:pt x="3144" y="36"/>
                  </a:lnTo>
                  <a:lnTo>
                    <a:pt x="3144" y="36"/>
                  </a:lnTo>
                  <a:lnTo>
                    <a:pt x="3138" y="36"/>
                  </a:lnTo>
                  <a:lnTo>
                    <a:pt x="3138" y="36"/>
                  </a:lnTo>
                  <a:lnTo>
                    <a:pt x="3136" y="38"/>
                  </a:lnTo>
                  <a:lnTo>
                    <a:pt x="3136" y="38"/>
                  </a:lnTo>
                  <a:lnTo>
                    <a:pt x="3134" y="38"/>
                  </a:lnTo>
                  <a:lnTo>
                    <a:pt x="3134" y="38"/>
                  </a:lnTo>
                  <a:lnTo>
                    <a:pt x="3130" y="38"/>
                  </a:lnTo>
                  <a:lnTo>
                    <a:pt x="3130" y="38"/>
                  </a:lnTo>
                  <a:lnTo>
                    <a:pt x="3128" y="38"/>
                  </a:lnTo>
                  <a:lnTo>
                    <a:pt x="3128" y="38"/>
                  </a:lnTo>
                  <a:lnTo>
                    <a:pt x="3120" y="40"/>
                  </a:lnTo>
                  <a:lnTo>
                    <a:pt x="3120" y="40"/>
                  </a:lnTo>
                  <a:lnTo>
                    <a:pt x="3112" y="40"/>
                  </a:lnTo>
                  <a:lnTo>
                    <a:pt x="3112" y="40"/>
                  </a:lnTo>
                  <a:lnTo>
                    <a:pt x="3110" y="42"/>
                  </a:lnTo>
                  <a:lnTo>
                    <a:pt x="3110" y="42"/>
                  </a:lnTo>
                  <a:lnTo>
                    <a:pt x="3108" y="42"/>
                  </a:lnTo>
                  <a:lnTo>
                    <a:pt x="3108" y="42"/>
                  </a:lnTo>
                  <a:lnTo>
                    <a:pt x="3106" y="42"/>
                  </a:lnTo>
                  <a:lnTo>
                    <a:pt x="3106" y="42"/>
                  </a:lnTo>
                  <a:lnTo>
                    <a:pt x="3106" y="44"/>
                  </a:lnTo>
                  <a:lnTo>
                    <a:pt x="3106" y="44"/>
                  </a:lnTo>
                  <a:lnTo>
                    <a:pt x="3104" y="42"/>
                  </a:lnTo>
                  <a:lnTo>
                    <a:pt x="3104" y="42"/>
                  </a:lnTo>
                  <a:lnTo>
                    <a:pt x="3102" y="44"/>
                  </a:lnTo>
                  <a:lnTo>
                    <a:pt x="3102" y="44"/>
                  </a:lnTo>
                  <a:lnTo>
                    <a:pt x="3102" y="42"/>
                  </a:lnTo>
                  <a:lnTo>
                    <a:pt x="3102" y="42"/>
                  </a:lnTo>
                  <a:lnTo>
                    <a:pt x="3100" y="42"/>
                  </a:lnTo>
                  <a:lnTo>
                    <a:pt x="3100" y="42"/>
                  </a:lnTo>
                  <a:lnTo>
                    <a:pt x="3096" y="42"/>
                  </a:lnTo>
                  <a:lnTo>
                    <a:pt x="3096" y="42"/>
                  </a:lnTo>
                  <a:lnTo>
                    <a:pt x="3094" y="42"/>
                  </a:lnTo>
                  <a:lnTo>
                    <a:pt x="3090" y="42"/>
                  </a:lnTo>
                  <a:lnTo>
                    <a:pt x="3090" y="42"/>
                  </a:lnTo>
                  <a:lnTo>
                    <a:pt x="3090" y="42"/>
                  </a:lnTo>
                  <a:lnTo>
                    <a:pt x="3090" y="42"/>
                  </a:lnTo>
                  <a:lnTo>
                    <a:pt x="3090" y="42"/>
                  </a:lnTo>
                  <a:lnTo>
                    <a:pt x="3090" y="42"/>
                  </a:lnTo>
                  <a:lnTo>
                    <a:pt x="3088" y="42"/>
                  </a:lnTo>
                  <a:lnTo>
                    <a:pt x="3088" y="42"/>
                  </a:lnTo>
                  <a:lnTo>
                    <a:pt x="3086" y="42"/>
                  </a:lnTo>
                  <a:lnTo>
                    <a:pt x="3086" y="42"/>
                  </a:lnTo>
                  <a:lnTo>
                    <a:pt x="3082" y="42"/>
                  </a:lnTo>
                  <a:lnTo>
                    <a:pt x="3082" y="42"/>
                  </a:lnTo>
                  <a:lnTo>
                    <a:pt x="3080" y="40"/>
                  </a:lnTo>
                  <a:lnTo>
                    <a:pt x="3080" y="40"/>
                  </a:lnTo>
                  <a:lnTo>
                    <a:pt x="3078" y="42"/>
                  </a:lnTo>
                  <a:lnTo>
                    <a:pt x="3078" y="42"/>
                  </a:lnTo>
                  <a:lnTo>
                    <a:pt x="3076" y="42"/>
                  </a:lnTo>
                  <a:lnTo>
                    <a:pt x="3076" y="42"/>
                  </a:lnTo>
                  <a:lnTo>
                    <a:pt x="3076" y="42"/>
                  </a:lnTo>
                  <a:lnTo>
                    <a:pt x="3076" y="42"/>
                  </a:lnTo>
                  <a:lnTo>
                    <a:pt x="3072" y="42"/>
                  </a:lnTo>
                  <a:lnTo>
                    <a:pt x="3072" y="42"/>
                  </a:lnTo>
                  <a:lnTo>
                    <a:pt x="3070" y="42"/>
                  </a:lnTo>
                  <a:lnTo>
                    <a:pt x="3070" y="42"/>
                  </a:lnTo>
                  <a:lnTo>
                    <a:pt x="3070" y="42"/>
                  </a:lnTo>
                  <a:lnTo>
                    <a:pt x="3070" y="42"/>
                  </a:lnTo>
                  <a:lnTo>
                    <a:pt x="3066" y="40"/>
                  </a:lnTo>
                  <a:lnTo>
                    <a:pt x="3066" y="40"/>
                  </a:lnTo>
                  <a:lnTo>
                    <a:pt x="3058" y="42"/>
                  </a:lnTo>
                  <a:lnTo>
                    <a:pt x="3052" y="40"/>
                  </a:lnTo>
                  <a:lnTo>
                    <a:pt x="3052" y="40"/>
                  </a:lnTo>
                  <a:lnTo>
                    <a:pt x="3050" y="40"/>
                  </a:lnTo>
                  <a:lnTo>
                    <a:pt x="3050" y="40"/>
                  </a:lnTo>
                  <a:lnTo>
                    <a:pt x="3044" y="42"/>
                  </a:lnTo>
                  <a:lnTo>
                    <a:pt x="3044" y="42"/>
                  </a:lnTo>
                  <a:lnTo>
                    <a:pt x="3044" y="42"/>
                  </a:lnTo>
                  <a:lnTo>
                    <a:pt x="3044" y="42"/>
                  </a:lnTo>
                  <a:lnTo>
                    <a:pt x="3044" y="42"/>
                  </a:lnTo>
                  <a:lnTo>
                    <a:pt x="3044" y="42"/>
                  </a:lnTo>
                  <a:lnTo>
                    <a:pt x="3042" y="42"/>
                  </a:lnTo>
                  <a:lnTo>
                    <a:pt x="3042" y="42"/>
                  </a:lnTo>
                  <a:lnTo>
                    <a:pt x="3042" y="42"/>
                  </a:lnTo>
                  <a:lnTo>
                    <a:pt x="3042" y="42"/>
                  </a:lnTo>
                  <a:lnTo>
                    <a:pt x="3040" y="42"/>
                  </a:lnTo>
                  <a:lnTo>
                    <a:pt x="3040" y="42"/>
                  </a:lnTo>
                  <a:lnTo>
                    <a:pt x="3040" y="40"/>
                  </a:lnTo>
                  <a:lnTo>
                    <a:pt x="3040" y="40"/>
                  </a:lnTo>
                  <a:lnTo>
                    <a:pt x="3036" y="42"/>
                  </a:lnTo>
                  <a:lnTo>
                    <a:pt x="3036" y="42"/>
                  </a:lnTo>
                  <a:lnTo>
                    <a:pt x="3032" y="42"/>
                  </a:lnTo>
                  <a:lnTo>
                    <a:pt x="3032" y="42"/>
                  </a:lnTo>
                  <a:lnTo>
                    <a:pt x="3030" y="42"/>
                  </a:lnTo>
                  <a:lnTo>
                    <a:pt x="3030" y="42"/>
                  </a:lnTo>
                  <a:lnTo>
                    <a:pt x="3024" y="42"/>
                  </a:lnTo>
                  <a:lnTo>
                    <a:pt x="3024" y="42"/>
                  </a:lnTo>
                  <a:lnTo>
                    <a:pt x="3024" y="42"/>
                  </a:lnTo>
                  <a:lnTo>
                    <a:pt x="3022" y="42"/>
                  </a:lnTo>
                  <a:lnTo>
                    <a:pt x="3022" y="42"/>
                  </a:lnTo>
                  <a:lnTo>
                    <a:pt x="3020" y="42"/>
                  </a:lnTo>
                  <a:lnTo>
                    <a:pt x="3020" y="42"/>
                  </a:lnTo>
                  <a:lnTo>
                    <a:pt x="3014" y="42"/>
                  </a:lnTo>
                  <a:lnTo>
                    <a:pt x="3008" y="42"/>
                  </a:lnTo>
                  <a:lnTo>
                    <a:pt x="3008" y="42"/>
                  </a:lnTo>
                  <a:lnTo>
                    <a:pt x="3006" y="40"/>
                  </a:lnTo>
                  <a:lnTo>
                    <a:pt x="3004" y="42"/>
                  </a:lnTo>
                  <a:lnTo>
                    <a:pt x="3004" y="42"/>
                  </a:lnTo>
                  <a:lnTo>
                    <a:pt x="3002" y="40"/>
                  </a:lnTo>
                  <a:lnTo>
                    <a:pt x="3002" y="40"/>
                  </a:lnTo>
                  <a:lnTo>
                    <a:pt x="2998" y="40"/>
                  </a:lnTo>
                  <a:lnTo>
                    <a:pt x="2996" y="40"/>
                  </a:lnTo>
                  <a:lnTo>
                    <a:pt x="2996" y="40"/>
                  </a:lnTo>
                  <a:lnTo>
                    <a:pt x="2994" y="38"/>
                  </a:lnTo>
                  <a:lnTo>
                    <a:pt x="2994" y="38"/>
                  </a:lnTo>
                  <a:lnTo>
                    <a:pt x="2986" y="38"/>
                  </a:lnTo>
                  <a:lnTo>
                    <a:pt x="2986" y="38"/>
                  </a:lnTo>
                  <a:lnTo>
                    <a:pt x="2980" y="38"/>
                  </a:lnTo>
                  <a:lnTo>
                    <a:pt x="2976" y="38"/>
                  </a:lnTo>
                  <a:lnTo>
                    <a:pt x="2976" y="38"/>
                  </a:lnTo>
                  <a:lnTo>
                    <a:pt x="2972" y="38"/>
                  </a:lnTo>
                  <a:lnTo>
                    <a:pt x="2972" y="38"/>
                  </a:lnTo>
                  <a:lnTo>
                    <a:pt x="2970" y="38"/>
                  </a:lnTo>
                  <a:lnTo>
                    <a:pt x="2970" y="38"/>
                  </a:lnTo>
                  <a:lnTo>
                    <a:pt x="2962" y="40"/>
                  </a:lnTo>
                  <a:lnTo>
                    <a:pt x="2962" y="40"/>
                  </a:lnTo>
                  <a:lnTo>
                    <a:pt x="2954" y="38"/>
                  </a:lnTo>
                  <a:lnTo>
                    <a:pt x="2954" y="38"/>
                  </a:lnTo>
                  <a:lnTo>
                    <a:pt x="2946" y="40"/>
                  </a:lnTo>
                  <a:lnTo>
                    <a:pt x="2946" y="40"/>
                  </a:lnTo>
                  <a:lnTo>
                    <a:pt x="2942" y="38"/>
                  </a:lnTo>
                  <a:lnTo>
                    <a:pt x="2942" y="38"/>
                  </a:lnTo>
                  <a:lnTo>
                    <a:pt x="2940" y="38"/>
                  </a:lnTo>
                  <a:lnTo>
                    <a:pt x="2940" y="38"/>
                  </a:lnTo>
                  <a:lnTo>
                    <a:pt x="2934" y="36"/>
                  </a:lnTo>
                  <a:lnTo>
                    <a:pt x="2934" y="36"/>
                  </a:lnTo>
                  <a:lnTo>
                    <a:pt x="2934" y="36"/>
                  </a:lnTo>
                  <a:lnTo>
                    <a:pt x="2934" y="36"/>
                  </a:lnTo>
                  <a:lnTo>
                    <a:pt x="2934" y="36"/>
                  </a:lnTo>
                  <a:lnTo>
                    <a:pt x="2934" y="36"/>
                  </a:lnTo>
                  <a:lnTo>
                    <a:pt x="2932" y="36"/>
                  </a:lnTo>
                  <a:lnTo>
                    <a:pt x="2932" y="36"/>
                  </a:lnTo>
                  <a:lnTo>
                    <a:pt x="2930" y="36"/>
                  </a:lnTo>
                  <a:lnTo>
                    <a:pt x="2930" y="36"/>
                  </a:lnTo>
                  <a:lnTo>
                    <a:pt x="2926" y="36"/>
                  </a:lnTo>
                  <a:lnTo>
                    <a:pt x="2926" y="36"/>
                  </a:lnTo>
                  <a:lnTo>
                    <a:pt x="2920" y="36"/>
                  </a:lnTo>
                  <a:lnTo>
                    <a:pt x="2920" y="36"/>
                  </a:lnTo>
                  <a:lnTo>
                    <a:pt x="2920" y="36"/>
                  </a:lnTo>
                  <a:lnTo>
                    <a:pt x="2920" y="36"/>
                  </a:lnTo>
                  <a:lnTo>
                    <a:pt x="2918" y="38"/>
                  </a:lnTo>
                  <a:lnTo>
                    <a:pt x="2918" y="38"/>
                  </a:lnTo>
                  <a:lnTo>
                    <a:pt x="2914" y="38"/>
                  </a:lnTo>
                  <a:lnTo>
                    <a:pt x="2914" y="38"/>
                  </a:lnTo>
                  <a:lnTo>
                    <a:pt x="2910" y="36"/>
                  </a:lnTo>
                  <a:lnTo>
                    <a:pt x="2910" y="36"/>
                  </a:lnTo>
                  <a:lnTo>
                    <a:pt x="2904" y="36"/>
                  </a:lnTo>
                  <a:lnTo>
                    <a:pt x="2904" y="36"/>
                  </a:lnTo>
                  <a:lnTo>
                    <a:pt x="2902" y="36"/>
                  </a:lnTo>
                  <a:lnTo>
                    <a:pt x="2902" y="36"/>
                  </a:lnTo>
                  <a:lnTo>
                    <a:pt x="2902" y="36"/>
                  </a:lnTo>
                  <a:lnTo>
                    <a:pt x="2902" y="36"/>
                  </a:lnTo>
                  <a:lnTo>
                    <a:pt x="2900" y="36"/>
                  </a:lnTo>
                  <a:lnTo>
                    <a:pt x="2900" y="36"/>
                  </a:lnTo>
                  <a:lnTo>
                    <a:pt x="2898" y="36"/>
                  </a:lnTo>
                  <a:lnTo>
                    <a:pt x="2898" y="36"/>
                  </a:lnTo>
                  <a:lnTo>
                    <a:pt x="2898" y="36"/>
                  </a:lnTo>
                  <a:lnTo>
                    <a:pt x="2898" y="36"/>
                  </a:lnTo>
                  <a:lnTo>
                    <a:pt x="2898" y="34"/>
                  </a:lnTo>
                  <a:lnTo>
                    <a:pt x="2898" y="34"/>
                  </a:lnTo>
                  <a:lnTo>
                    <a:pt x="2896" y="34"/>
                  </a:lnTo>
                  <a:lnTo>
                    <a:pt x="2896" y="34"/>
                  </a:lnTo>
                  <a:lnTo>
                    <a:pt x="2892" y="34"/>
                  </a:lnTo>
                  <a:lnTo>
                    <a:pt x="2892" y="34"/>
                  </a:lnTo>
                  <a:lnTo>
                    <a:pt x="2892" y="34"/>
                  </a:lnTo>
                  <a:lnTo>
                    <a:pt x="2892" y="36"/>
                  </a:lnTo>
                  <a:lnTo>
                    <a:pt x="2892" y="36"/>
                  </a:lnTo>
                  <a:lnTo>
                    <a:pt x="2892" y="36"/>
                  </a:lnTo>
                  <a:lnTo>
                    <a:pt x="2892" y="36"/>
                  </a:lnTo>
                  <a:lnTo>
                    <a:pt x="2892" y="36"/>
                  </a:lnTo>
                  <a:lnTo>
                    <a:pt x="2890" y="36"/>
                  </a:lnTo>
                  <a:lnTo>
                    <a:pt x="2890" y="36"/>
                  </a:lnTo>
                  <a:lnTo>
                    <a:pt x="2888" y="36"/>
                  </a:lnTo>
                  <a:lnTo>
                    <a:pt x="2888" y="36"/>
                  </a:lnTo>
                  <a:lnTo>
                    <a:pt x="2886" y="36"/>
                  </a:lnTo>
                  <a:lnTo>
                    <a:pt x="2886" y="36"/>
                  </a:lnTo>
                  <a:lnTo>
                    <a:pt x="2884" y="36"/>
                  </a:lnTo>
                  <a:lnTo>
                    <a:pt x="2884" y="36"/>
                  </a:lnTo>
                  <a:lnTo>
                    <a:pt x="2878" y="36"/>
                  </a:lnTo>
                  <a:lnTo>
                    <a:pt x="2878" y="36"/>
                  </a:lnTo>
                  <a:lnTo>
                    <a:pt x="2874" y="34"/>
                  </a:lnTo>
                  <a:lnTo>
                    <a:pt x="2874" y="34"/>
                  </a:lnTo>
                  <a:lnTo>
                    <a:pt x="2872" y="34"/>
                  </a:lnTo>
                  <a:lnTo>
                    <a:pt x="2872" y="34"/>
                  </a:lnTo>
                  <a:lnTo>
                    <a:pt x="2870" y="34"/>
                  </a:lnTo>
                  <a:lnTo>
                    <a:pt x="2870" y="34"/>
                  </a:lnTo>
                  <a:lnTo>
                    <a:pt x="2866" y="34"/>
                  </a:lnTo>
                  <a:lnTo>
                    <a:pt x="2866" y="34"/>
                  </a:lnTo>
                  <a:lnTo>
                    <a:pt x="2864" y="34"/>
                  </a:lnTo>
                  <a:lnTo>
                    <a:pt x="2864" y="34"/>
                  </a:lnTo>
                  <a:lnTo>
                    <a:pt x="2862" y="34"/>
                  </a:lnTo>
                  <a:lnTo>
                    <a:pt x="2862" y="34"/>
                  </a:lnTo>
                  <a:lnTo>
                    <a:pt x="2862" y="34"/>
                  </a:lnTo>
                  <a:lnTo>
                    <a:pt x="2862" y="34"/>
                  </a:lnTo>
                  <a:lnTo>
                    <a:pt x="2860" y="34"/>
                  </a:lnTo>
                  <a:lnTo>
                    <a:pt x="2860" y="34"/>
                  </a:lnTo>
                  <a:lnTo>
                    <a:pt x="2860" y="34"/>
                  </a:lnTo>
                  <a:lnTo>
                    <a:pt x="2860" y="34"/>
                  </a:lnTo>
                  <a:lnTo>
                    <a:pt x="2858" y="34"/>
                  </a:lnTo>
                  <a:lnTo>
                    <a:pt x="2858" y="34"/>
                  </a:lnTo>
                  <a:lnTo>
                    <a:pt x="2858" y="36"/>
                  </a:lnTo>
                  <a:lnTo>
                    <a:pt x="2858" y="36"/>
                  </a:lnTo>
                  <a:lnTo>
                    <a:pt x="2858" y="36"/>
                  </a:lnTo>
                  <a:lnTo>
                    <a:pt x="2858" y="36"/>
                  </a:lnTo>
                  <a:lnTo>
                    <a:pt x="2858" y="36"/>
                  </a:lnTo>
                  <a:lnTo>
                    <a:pt x="2858" y="38"/>
                  </a:lnTo>
                  <a:lnTo>
                    <a:pt x="2858" y="38"/>
                  </a:lnTo>
                  <a:lnTo>
                    <a:pt x="2852" y="38"/>
                  </a:lnTo>
                  <a:lnTo>
                    <a:pt x="2852" y="38"/>
                  </a:lnTo>
                  <a:lnTo>
                    <a:pt x="2844" y="38"/>
                  </a:lnTo>
                  <a:lnTo>
                    <a:pt x="2844" y="38"/>
                  </a:lnTo>
                  <a:lnTo>
                    <a:pt x="2842" y="38"/>
                  </a:lnTo>
                  <a:lnTo>
                    <a:pt x="2842" y="38"/>
                  </a:lnTo>
                  <a:lnTo>
                    <a:pt x="2842" y="38"/>
                  </a:lnTo>
                  <a:lnTo>
                    <a:pt x="2842" y="38"/>
                  </a:lnTo>
                  <a:lnTo>
                    <a:pt x="2840" y="38"/>
                  </a:lnTo>
                  <a:lnTo>
                    <a:pt x="2840" y="38"/>
                  </a:lnTo>
                  <a:lnTo>
                    <a:pt x="2834" y="38"/>
                  </a:lnTo>
                  <a:lnTo>
                    <a:pt x="2834" y="38"/>
                  </a:lnTo>
                  <a:lnTo>
                    <a:pt x="2832" y="38"/>
                  </a:lnTo>
                  <a:lnTo>
                    <a:pt x="2832" y="38"/>
                  </a:lnTo>
                  <a:lnTo>
                    <a:pt x="2832" y="38"/>
                  </a:lnTo>
                  <a:lnTo>
                    <a:pt x="2832" y="38"/>
                  </a:lnTo>
                  <a:lnTo>
                    <a:pt x="2830" y="38"/>
                  </a:lnTo>
                  <a:lnTo>
                    <a:pt x="2830" y="38"/>
                  </a:lnTo>
                  <a:lnTo>
                    <a:pt x="2830" y="38"/>
                  </a:lnTo>
                  <a:lnTo>
                    <a:pt x="2830" y="38"/>
                  </a:lnTo>
                  <a:lnTo>
                    <a:pt x="2828" y="38"/>
                  </a:lnTo>
                  <a:lnTo>
                    <a:pt x="2828" y="38"/>
                  </a:lnTo>
                  <a:lnTo>
                    <a:pt x="2826" y="38"/>
                  </a:lnTo>
                  <a:lnTo>
                    <a:pt x="2826" y="38"/>
                  </a:lnTo>
                  <a:lnTo>
                    <a:pt x="2826" y="38"/>
                  </a:lnTo>
                  <a:lnTo>
                    <a:pt x="2826" y="38"/>
                  </a:lnTo>
                  <a:lnTo>
                    <a:pt x="2826" y="38"/>
                  </a:lnTo>
                  <a:lnTo>
                    <a:pt x="2826" y="38"/>
                  </a:lnTo>
                  <a:lnTo>
                    <a:pt x="2824" y="38"/>
                  </a:lnTo>
                  <a:lnTo>
                    <a:pt x="2824" y="38"/>
                  </a:lnTo>
                  <a:lnTo>
                    <a:pt x="2820" y="38"/>
                  </a:lnTo>
                  <a:lnTo>
                    <a:pt x="2816" y="38"/>
                  </a:lnTo>
                  <a:lnTo>
                    <a:pt x="2816" y="38"/>
                  </a:lnTo>
                  <a:lnTo>
                    <a:pt x="2814" y="38"/>
                  </a:lnTo>
                  <a:lnTo>
                    <a:pt x="2814" y="38"/>
                  </a:lnTo>
                  <a:lnTo>
                    <a:pt x="2806" y="38"/>
                  </a:lnTo>
                  <a:lnTo>
                    <a:pt x="2806" y="38"/>
                  </a:lnTo>
                  <a:lnTo>
                    <a:pt x="2804" y="38"/>
                  </a:lnTo>
                  <a:lnTo>
                    <a:pt x="2804" y="38"/>
                  </a:lnTo>
                  <a:lnTo>
                    <a:pt x="2796" y="38"/>
                  </a:lnTo>
                  <a:lnTo>
                    <a:pt x="2796" y="38"/>
                  </a:lnTo>
                  <a:lnTo>
                    <a:pt x="2794" y="38"/>
                  </a:lnTo>
                  <a:lnTo>
                    <a:pt x="2794" y="38"/>
                  </a:lnTo>
                  <a:lnTo>
                    <a:pt x="2792" y="38"/>
                  </a:lnTo>
                  <a:lnTo>
                    <a:pt x="2792" y="38"/>
                  </a:lnTo>
                  <a:lnTo>
                    <a:pt x="2792" y="38"/>
                  </a:lnTo>
                  <a:lnTo>
                    <a:pt x="2792" y="38"/>
                  </a:lnTo>
                  <a:lnTo>
                    <a:pt x="2790" y="38"/>
                  </a:lnTo>
                  <a:lnTo>
                    <a:pt x="2790" y="38"/>
                  </a:lnTo>
                  <a:lnTo>
                    <a:pt x="2790" y="38"/>
                  </a:lnTo>
                  <a:lnTo>
                    <a:pt x="2790" y="38"/>
                  </a:lnTo>
                  <a:lnTo>
                    <a:pt x="2786" y="38"/>
                  </a:lnTo>
                  <a:lnTo>
                    <a:pt x="2784" y="38"/>
                  </a:lnTo>
                  <a:lnTo>
                    <a:pt x="2784" y="38"/>
                  </a:lnTo>
                  <a:lnTo>
                    <a:pt x="2782" y="38"/>
                  </a:lnTo>
                  <a:lnTo>
                    <a:pt x="2782" y="38"/>
                  </a:lnTo>
                  <a:lnTo>
                    <a:pt x="2780" y="38"/>
                  </a:lnTo>
                  <a:lnTo>
                    <a:pt x="2780" y="38"/>
                  </a:lnTo>
                  <a:lnTo>
                    <a:pt x="2776" y="38"/>
                  </a:lnTo>
                  <a:lnTo>
                    <a:pt x="2776" y="38"/>
                  </a:lnTo>
                  <a:lnTo>
                    <a:pt x="2772" y="38"/>
                  </a:lnTo>
                  <a:lnTo>
                    <a:pt x="2772" y="38"/>
                  </a:lnTo>
                  <a:lnTo>
                    <a:pt x="2772" y="38"/>
                  </a:lnTo>
                  <a:lnTo>
                    <a:pt x="2772" y="38"/>
                  </a:lnTo>
                  <a:lnTo>
                    <a:pt x="2770" y="38"/>
                  </a:lnTo>
                  <a:lnTo>
                    <a:pt x="2770" y="38"/>
                  </a:lnTo>
                  <a:lnTo>
                    <a:pt x="2770" y="38"/>
                  </a:lnTo>
                  <a:lnTo>
                    <a:pt x="2770" y="38"/>
                  </a:lnTo>
                  <a:lnTo>
                    <a:pt x="2768" y="38"/>
                  </a:lnTo>
                  <a:lnTo>
                    <a:pt x="2768" y="38"/>
                  </a:lnTo>
                  <a:lnTo>
                    <a:pt x="2764" y="38"/>
                  </a:lnTo>
                  <a:lnTo>
                    <a:pt x="2764" y="38"/>
                  </a:lnTo>
                  <a:lnTo>
                    <a:pt x="2762" y="38"/>
                  </a:lnTo>
                  <a:lnTo>
                    <a:pt x="2762" y="38"/>
                  </a:lnTo>
                  <a:lnTo>
                    <a:pt x="2762" y="36"/>
                  </a:lnTo>
                  <a:lnTo>
                    <a:pt x="2762" y="36"/>
                  </a:lnTo>
                  <a:lnTo>
                    <a:pt x="2762" y="36"/>
                  </a:lnTo>
                  <a:lnTo>
                    <a:pt x="2762" y="36"/>
                  </a:lnTo>
                  <a:lnTo>
                    <a:pt x="2760" y="36"/>
                  </a:lnTo>
                  <a:lnTo>
                    <a:pt x="2760" y="36"/>
                  </a:lnTo>
                  <a:lnTo>
                    <a:pt x="2754" y="36"/>
                  </a:lnTo>
                  <a:lnTo>
                    <a:pt x="2754" y="36"/>
                  </a:lnTo>
                  <a:lnTo>
                    <a:pt x="2750" y="36"/>
                  </a:lnTo>
                  <a:lnTo>
                    <a:pt x="2750" y="36"/>
                  </a:lnTo>
                  <a:lnTo>
                    <a:pt x="2750" y="36"/>
                  </a:lnTo>
                  <a:lnTo>
                    <a:pt x="2750" y="36"/>
                  </a:lnTo>
                  <a:lnTo>
                    <a:pt x="2748" y="36"/>
                  </a:lnTo>
                  <a:lnTo>
                    <a:pt x="2748" y="36"/>
                  </a:lnTo>
                  <a:lnTo>
                    <a:pt x="2746" y="36"/>
                  </a:lnTo>
                  <a:lnTo>
                    <a:pt x="2746" y="36"/>
                  </a:lnTo>
                  <a:lnTo>
                    <a:pt x="2744" y="38"/>
                  </a:lnTo>
                  <a:lnTo>
                    <a:pt x="2744" y="38"/>
                  </a:lnTo>
                  <a:lnTo>
                    <a:pt x="2742" y="38"/>
                  </a:lnTo>
                  <a:lnTo>
                    <a:pt x="2738" y="38"/>
                  </a:lnTo>
                  <a:lnTo>
                    <a:pt x="2738" y="38"/>
                  </a:lnTo>
                  <a:lnTo>
                    <a:pt x="2738" y="38"/>
                  </a:lnTo>
                  <a:lnTo>
                    <a:pt x="2738" y="38"/>
                  </a:lnTo>
                  <a:lnTo>
                    <a:pt x="2736" y="38"/>
                  </a:lnTo>
                  <a:lnTo>
                    <a:pt x="2736" y="38"/>
                  </a:lnTo>
                  <a:lnTo>
                    <a:pt x="2728" y="38"/>
                  </a:lnTo>
                  <a:lnTo>
                    <a:pt x="2728" y="38"/>
                  </a:lnTo>
                  <a:lnTo>
                    <a:pt x="2724" y="38"/>
                  </a:lnTo>
                  <a:lnTo>
                    <a:pt x="2724" y="38"/>
                  </a:lnTo>
                  <a:lnTo>
                    <a:pt x="2720" y="36"/>
                  </a:lnTo>
                  <a:lnTo>
                    <a:pt x="2720" y="36"/>
                  </a:lnTo>
                  <a:lnTo>
                    <a:pt x="2720" y="36"/>
                  </a:lnTo>
                  <a:lnTo>
                    <a:pt x="2720" y="36"/>
                  </a:lnTo>
                  <a:lnTo>
                    <a:pt x="2716" y="38"/>
                  </a:lnTo>
                  <a:lnTo>
                    <a:pt x="2716" y="38"/>
                  </a:lnTo>
                  <a:lnTo>
                    <a:pt x="2712" y="38"/>
                  </a:lnTo>
                  <a:lnTo>
                    <a:pt x="2712" y="38"/>
                  </a:lnTo>
                  <a:lnTo>
                    <a:pt x="2710" y="38"/>
                  </a:lnTo>
                  <a:lnTo>
                    <a:pt x="2706" y="38"/>
                  </a:lnTo>
                  <a:lnTo>
                    <a:pt x="2706" y="38"/>
                  </a:lnTo>
                  <a:lnTo>
                    <a:pt x="2700" y="38"/>
                  </a:lnTo>
                  <a:lnTo>
                    <a:pt x="2700" y="38"/>
                  </a:lnTo>
                  <a:lnTo>
                    <a:pt x="2694" y="38"/>
                  </a:lnTo>
                  <a:lnTo>
                    <a:pt x="2694" y="38"/>
                  </a:lnTo>
                  <a:lnTo>
                    <a:pt x="2692" y="36"/>
                  </a:lnTo>
                  <a:lnTo>
                    <a:pt x="2692" y="36"/>
                  </a:lnTo>
                  <a:lnTo>
                    <a:pt x="2688" y="36"/>
                  </a:lnTo>
                  <a:lnTo>
                    <a:pt x="2688" y="36"/>
                  </a:lnTo>
                  <a:lnTo>
                    <a:pt x="2686" y="36"/>
                  </a:lnTo>
                  <a:lnTo>
                    <a:pt x="2686" y="36"/>
                  </a:lnTo>
                  <a:lnTo>
                    <a:pt x="2684" y="36"/>
                  </a:lnTo>
                  <a:lnTo>
                    <a:pt x="2684" y="36"/>
                  </a:lnTo>
                  <a:lnTo>
                    <a:pt x="2682" y="36"/>
                  </a:lnTo>
                  <a:lnTo>
                    <a:pt x="2682" y="36"/>
                  </a:lnTo>
                  <a:lnTo>
                    <a:pt x="2682" y="36"/>
                  </a:lnTo>
                  <a:lnTo>
                    <a:pt x="2682" y="36"/>
                  </a:lnTo>
                  <a:lnTo>
                    <a:pt x="2680" y="36"/>
                  </a:lnTo>
                  <a:lnTo>
                    <a:pt x="2680" y="36"/>
                  </a:lnTo>
                  <a:lnTo>
                    <a:pt x="2680" y="36"/>
                  </a:lnTo>
                  <a:lnTo>
                    <a:pt x="2680" y="36"/>
                  </a:lnTo>
                  <a:lnTo>
                    <a:pt x="2678" y="36"/>
                  </a:lnTo>
                  <a:lnTo>
                    <a:pt x="2678" y="36"/>
                  </a:lnTo>
                  <a:lnTo>
                    <a:pt x="2678" y="36"/>
                  </a:lnTo>
                  <a:lnTo>
                    <a:pt x="2678" y="36"/>
                  </a:lnTo>
                  <a:lnTo>
                    <a:pt x="2678" y="36"/>
                  </a:lnTo>
                  <a:lnTo>
                    <a:pt x="2678" y="36"/>
                  </a:lnTo>
                  <a:lnTo>
                    <a:pt x="2676" y="36"/>
                  </a:lnTo>
                  <a:lnTo>
                    <a:pt x="2676" y="36"/>
                  </a:lnTo>
                  <a:lnTo>
                    <a:pt x="2670" y="36"/>
                  </a:lnTo>
                  <a:lnTo>
                    <a:pt x="2670" y="36"/>
                  </a:lnTo>
                  <a:lnTo>
                    <a:pt x="2664" y="38"/>
                  </a:lnTo>
                  <a:lnTo>
                    <a:pt x="2664" y="38"/>
                  </a:lnTo>
                  <a:lnTo>
                    <a:pt x="2660" y="38"/>
                  </a:lnTo>
                  <a:lnTo>
                    <a:pt x="2660" y="38"/>
                  </a:lnTo>
                  <a:lnTo>
                    <a:pt x="2656" y="38"/>
                  </a:lnTo>
                  <a:lnTo>
                    <a:pt x="2656" y="38"/>
                  </a:lnTo>
                  <a:lnTo>
                    <a:pt x="2656" y="38"/>
                  </a:lnTo>
                  <a:lnTo>
                    <a:pt x="2656" y="38"/>
                  </a:lnTo>
                  <a:lnTo>
                    <a:pt x="2654" y="38"/>
                  </a:lnTo>
                  <a:lnTo>
                    <a:pt x="2654" y="38"/>
                  </a:lnTo>
                  <a:lnTo>
                    <a:pt x="2648" y="38"/>
                  </a:lnTo>
                  <a:lnTo>
                    <a:pt x="2648" y="38"/>
                  </a:lnTo>
                  <a:lnTo>
                    <a:pt x="2644" y="38"/>
                  </a:lnTo>
                  <a:lnTo>
                    <a:pt x="2644" y="38"/>
                  </a:lnTo>
                  <a:lnTo>
                    <a:pt x="2642" y="38"/>
                  </a:lnTo>
                  <a:lnTo>
                    <a:pt x="2642" y="38"/>
                  </a:lnTo>
                  <a:lnTo>
                    <a:pt x="2640" y="38"/>
                  </a:lnTo>
                  <a:lnTo>
                    <a:pt x="2640" y="38"/>
                  </a:lnTo>
                  <a:lnTo>
                    <a:pt x="2636" y="40"/>
                  </a:lnTo>
                  <a:lnTo>
                    <a:pt x="2636" y="40"/>
                  </a:lnTo>
                  <a:lnTo>
                    <a:pt x="2634" y="40"/>
                  </a:lnTo>
                  <a:lnTo>
                    <a:pt x="2634" y="40"/>
                  </a:lnTo>
                  <a:lnTo>
                    <a:pt x="2632" y="40"/>
                  </a:lnTo>
                  <a:lnTo>
                    <a:pt x="2632" y="40"/>
                  </a:lnTo>
                  <a:lnTo>
                    <a:pt x="2630" y="40"/>
                  </a:lnTo>
                  <a:lnTo>
                    <a:pt x="2630" y="40"/>
                  </a:lnTo>
                  <a:lnTo>
                    <a:pt x="2630" y="40"/>
                  </a:lnTo>
                  <a:lnTo>
                    <a:pt x="2630" y="40"/>
                  </a:lnTo>
                  <a:lnTo>
                    <a:pt x="2628" y="40"/>
                  </a:lnTo>
                  <a:lnTo>
                    <a:pt x="2628" y="40"/>
                  </a:lnTo>
                  <a:lnTo>
                    <a:pt x="2624" y="40"/>
                  </a:lnTo>
                  <a:lnTo>
                    <a:pt x="2624" y="40"/>
                  </a:lnTo>
                  <a:lnTo>
                    <a:pt x="2624" y="38"/>
                  </a:lnTo>
                  <a:lnTo>
                    <a:pt x="2624" y="38"/>
                  </a:lnTo>
                  <a:lnTo>
                    <a:pt x="2618" y="38"/>
                  </a:lnTo>
                  <a:lnTo>
                    <a:pt x="2618" y="38"/>
                  </a:lnTo>
                  <a:lnTo>
                    <a:pt x="2616" y="38"/>
                  </a:lnTo>
                  <a:lnTo>
                    <a:pt x="2616" y="38"/>
                  </a:lnTo>
                  <a:lnTo>
                    <a:pt x="2614" y="38"/>
                  </a:lnTo>
                  <a:lnTo>
                    <a:pt x="2614" y="38"/>
                  </a:lnTo>
                  <a:lnTo>
                    <a:pt x="2614" y="38"/>
                  </a:lnTo>
                  <a:lnTo>
                    <a:pt x="2614" y="38"/>
                  </a:lnTo>
                  <a:lnTo>
                    <a:pt x="2612" y="38"/>
                  </a:lnTo>
                  <a:lnTo>
                    <a:pt x="2612" y="38"/>
                  </a:lnTo>
                  <a:lnTo>
                    <a:pt x="2608" y="38"/>
                  </a:lnTo>
                  <a:lnTo>
                    <a:pt x="2608" y="38"/>
                  </a:lnTo>
                  <a:lnTo>
                    <a:pt x="2604" y="38"/>
                  </a:lnTo>
                  <a:lnTo>
                    <a:pt x="2604" y="38"/>
                  </a:lnTo>
                  <a:lnTo>
                    <a:pt x="2602" y="36"/>
                  </a:lnTo>
                  <a:lnTo>
                    <a:pt x="2602" y="36"/>
                  </a:lnTo>
                  <a:lnTo>
                    <a:pt x="2600" y="36"/>
                  </a:lnTo>
                  <a:lnTo>
                    <a:pt x="2600" y="36"/>
                  </a:lnTo>
                  <a:lnTo>
                    <a:pt x="2600" y="36"/>
                  </a:lnTo>
                  <a:lnTo>
                    <a:pt x="2600" y="36"/>
                  </a:lnTo>
                  <a:lnTo>
                    <a:pt x="2598" y="34"/>
                  </a:lnTo>
                  <a:lnTo>
                    <a:pt x="2598" y="34"/>
                  </a:lnTo>
                  <a:lnTo>
                    <a:pt x="2596" y="34"/>
                  </a:lnTo>
                  <a:lnTo>
                    <a:pt x="2596" y="34"/>
                  </a:lnTo>
                  <a:lnTo>
                    <a:pt x="2588" y="34"/>
                  </a:lnTo>
                  <a:lnTo>
                    <a:pt x="2588" y="34"/>
                  </a:lnTo>
                  <a:lnTo>
                    <a:pt x="2584" y="34"/>
                  </a:lnTo>
                  <a:lnTo>
                    <a:pt x="2584" y="34"/>
                  </a:lnTo>
                  <a:lnTo>
                    <a:pt x="2570" y="34"/>
                  </a:lnTo>
                  <a:lnTo>
                    <a:pt x="2570" y="34"/>
                  </a:lnTo>
                  <a:lnTo>
                    <a:pt x="2568" y="34"/>
                  </a:lnTo>
                  <a:lnTo>
                    <a:pt x="2568" y="34"/>
                  </a:lnTo>
                  <a:lnTo>
                    <a:pt x="2566" y="34"/>
                  </a:lnTo>
                  <a:lnTo>
                    <a:pt x="2566" y="34"/>
                  </a:lnTo>
                  <a:lnTo>
                    <a:pt x="2562" y="36"/>
                  </a:lnTo>
                  <a:lnTo>
                    <a:pt x="2562" y="36"/>
                  </a:lnTo>
                  <a:lnTo>
                    <a:pt x="2556" y="36"/>
                  </a:lnTo>
                  <a:lnTo>
                    <a:pt x="2556" y="36"/>
                  </a:lnTo>
                  <a:lnTo>
                    <a:pt x="2552" y="34"/>
                  </a:lnTo>
                  <a:lnTo>
                    <a:pt x="2552" y="34"/>
                  </a:lnTo>
                  <a:lnTo>
                    <a:pt x="2544" y="34"/>
                  </a:lnTo>
                  <a:lnTo>
                    <a:pt x="2544" y="34"/>
                  </a:lnTo>
                  <a:lnTo>
                    <a:pt x="2542" y="34"/>
                  </a:lnTo>
                  <a:lnTo>
                    <a:pt x="2542" y="34"/>
                  </a:lnTo>
                  <a:lnTo>
                    <a:pt x="2536" y="34"/>
                  </a:lnTo>
                  <a:lnTo>
                    <a:pt x="2536" y="34"/>
                  </a:lnTo>
                  <a:lnTo>
                    <a:pt x="2532" y="36"/>
                  </a:lnTo>
                  <a:lnTo>
                    <a:pt x="2532" y="36"/>
                  </a:lnTo>
                  <a:lnTo>
                    <a:pt x="2528" y="36"/>
                  </a:lnTo>
                  <a:lnTo>
                    <a:pt x="2528" y="36"/>
                  </a:lnTo>
                  <a:lnTo>
                    <a:pt x="2526" y="36"/>
                  </a:lnTo>
                  <a:lnTo>
                    <a:pt x="2526" y="36"/>
                  </a:lnTo>
                  <a:lnTo>
                    <a:pt x="2524" y="36"/>
                  </a:lnTo>
                  <a:lnTo>
                    <a:pt x="2524" y="36"/>
                  </a:lnTo>
                  <a:lnTo>
                    <a:pt x="2520" y="36"/>
                  </a:lnTo>
                  <a:lnTo>
                    <a:pt x="2520" y="36"/>
                  </a:lnTo>
                  <a:lnTo>
                    <a:pt x="2516" y="38"/>
                  </a:lnTo>
                  <a:lnTo>
                    <a:pt x="2516" y="38"/>
                  </a:lnTo>
                  <a:lnTo>
                    <a:pt x="2516" y="38"/>
                  </a:lnTo>
                  <a:lnTo>
                    <a:pt x="2516" y="38"/>
                  </a:lnTo>
                  <a:lnTo>
                    <a:pt x="2516" y="38"/>
                  </a:lnTo>
                  <a:lnTo>
                    <a:pt x="2516" y="38"/>
                  </a:lnTo>
                  <a:lnTo>
                    <a:pt x="2516" y="38"/>
                  </a:lnTo>
                  <a:lnTo>
                    <a:pt x="2516" y="38"/>
                  </a:lnTo>
                  <a:lnTo>
                    <a:pt x="2512" y="38"/>
                  </a:lnTo>
                  <a:lnTo>
                    <a:pt x="2512" y="38"/>
                  </a:lnTo>
                  <a:lnTo>
                    <a:pt x="2512" y="36"/>
                  </a:lnTo>
                  <a:lnTo>
                    <a:pt x="2512" y="36"/>
                  </a:lnTo>
                  <a:lnTo>
                    <a:pt x="2510" y="36"/>
                  </a:lnTo>
                  <a:lnTo>
                    <a:pt x="2510" y="36"/>
                  </a:lnTo>
                  <a:lnTo>
                    <a:pt x="2508" y="36"/>
                  </a:lnTo>
                  <a:lnTo>
                    <a:pt x="2508" y="36"/>
                  </a:lnTo>
                  <a:lnTo>
                    <a:pt x="2506" y="36"/>
                  </a:lnTo>
                  <a:lnTo>
                    <a:pt x="2506" y="36"/>
                  </a:lnTo>
                  <a:lnTo>
                    <a:pt x="2504" y="36"/>
                  </a:lnTo>
                  <a:lnTo>
                    <a:pt x="2504" y="36"/>
                  </a:lnTo>
                  <a:lnTo>
                    <a:pt x="2504" y="36"/>
                  </a:lnTo>
                  <a:lnTo>
                    <a:pt x="2504" y="36"/>
                  </a:lnTo>
                  <a:lnTo>
                    <a:pt x="2504" y="36"/>
                  </a:lnTo>
                  <a:lnTo>
                    <a:pt x="2504" y="36"/>
                  </a:lnTo>
                  <a:lnTo>
                    <a:pt x="2504" y="36"/>
                  </a:lnTo>
                  <a:lnTo>
                    <a:pt x="2504" y="36"/>
                  </a:lnTo>
                  <a:lnTo>
                    <a:pt x="2500" y="36"/>
                  </a:lnTo>
                  <a:lnTo>
                    <a:pt x="2500" y="36"/>
                  </a:lnTo>
                  <a:lnTo>
                    <a:pt x="2496" y="36"/>
                  </a:lnTo>
                  <a:lnTo>
                    <a:pt x="2496" y="36"/>
                  </a:lnTo>
                  <a:lnTo>
                    <a:pt x="2492" y="36"/>
                  </a:lnTo>
                  <a:lnTo>
                    <a:pt x="2492" y="36"/>
                  </a:lnTo>
                  <a:lnTo>
                    <a:pt x="2488" y="36"/>
                  </a:lnTo>
                  <a:lnTo>
                    <a:pt x="2488" y="36"/>
                  </a:lnTo>
                  <a:lnTo>
                    <a:pt x="2488" y="36"/>
                  </a:lnTo>
                  <a:lnTo>
                    <a:pt x="2488" y="36"/>
                  </a:lnTo>
                  <a:lnTo>
                    <a:pt x="2484" y="36"/>
                  </a:lnTo>
                  <a:lnTo>
                    <a:pt x="2484" y="36"/>
                  </a:lnTo>
                  <a:lnTo>
                    <a:pt x="2482" y="36"/>
                  </a:lnTo>
                  <a:lnTo>
                    <a:pt x="2482" y="36"/>
                  </a:lnTo>
                  <a:lnTo>
                    <a:pt x="2482" y="36"/>
                  </a:lnTo>
                  <a:lnTo>
                    <a:pt x="2482" y="36"/>
                  </a:lnTo>
                  <a:lnTo>
                    <a:pt x="2482" y="36"/>
                  </a:lnTo>
                  <a:lnTo>
                    <a:pt x="2482" y="36"/>
                  </a:lnTo>
                  <a:lnTo>
                    <a:pt x="2480" y="36"/>
                  </a:lnTo>
                  <a:lnTo>
                    <a:pt x="2480" y="36"/>
                  </a:lnTo>
                  <a:lnTo>
                    <a:pt x="2480" y="36"/>
                  </a:lnTo>
                  <a:lnTo>
                    <a:pt x="2480" y="36"/>
                  </a:lnTo>
                  <a:lnTo>
                    <a:pt x="2474" y="36"/>
                  </a:lnTo>
                  <a:lnTo>
                    <a:pt x="2474" y="36"/>
                  </a:lnTo>
                  <a:lnTo>
                    <a:pt x="2470" y="36"/>
                  </a:lnTo>
                  <a:lnTo>
                    <a:pt x="2470" y="36"/>
                  </a:lnTo>
                  <a:lnTo>
                    <a:pt x="2466" y="38"/>
                  </a:lnTo>
                  <a:lnTo>
                    <a:pt x="2466" y="38"/>
                  </a:lnTo>
                  <a:lnTo>
                    <a:pt x="2464" y="36"/>
                  </a:lnTo>
                  <a:lnTo>
                    <a:pt x="2464" y="36"/>
                  </a:lnTo>
                  <a:lnTo>
                    <a:pt x="2458" y="38"/>
                  </a:lnTo>
                  <a:lnTo>
                    <a:pt x="2458" y="38"/>
                  </a:lnTo>
                  <a:lnTo>
                    <a:pt x="2458" y="38"/>
                  </a:lnTo>
                  <a:lnTo>
                    <a:pt x="2458" y="38"/>
                  </a:lnTo>
                  <a:lnTo>
                    <a:pt x="2456" y="38"/>
                  </a:lnTo>
                  <a:lnTo>
                    <a:pt x="2456" y="38"/>
                  </a:lnTo>
                  <a:lnTo>
                    <a:pt x="2456" y="38"/>
                  </a:lnTo>
                  <a:lnTo>
                    <a:pt x="2456" y="38"/>
                  </a:lnTo>
                  <a:lnTo>
                    <a:pt x="2452" y="36"/>
                  </a:lnTo>
                  <a:lnTo>
                    <a:pt x="2452" y="36"/>
                  </a:lnTo>
                  <a:lnTo>
                    <a:pt x="2448" y="38"/>
                  </a:lnTo>
                  <a:lnTo>
                    <a:pt x="2448" y="38"/>
                  </a:lnTo>
                  <a:lnTo>
                    <a:pt x="2446" y="38"/>
                  </a:lnTo>
                  <a:lnTo>
                    <a:pt x="2446" y="38"/>
                  </a:lnTo>
                  <a:lnTo>
                    <a:pt x="2442" y="40"/>
                  </a:lnTo>
                  <a:lnTo>
                    <a:pt x="2442" y="40"/>
                  </a:lnTo>
                  <a:lnTo>
                    <a:pt x="2438" y="40"/>
                  </a:lnTo>
                  <a:lnTo>
                    <a:pt x="2438" y="40"/>
                  </a:lnTo>
                  <a:lnTo>
                    <a:pt x="2432" y="38"/>
                  </a:lnTo>
                  <a:lnTo>
                    <a:pt x="2432" y="38"/>
                  </a:lnTo>
                  <a:lnTo>
                    <a:pt x="2432" y="38"/>
                  </a:lnTo>
                  <a:lnTo>
                    <a:pt x="2432" y="38"/>
                  </a:lnTo>
                  <a:lnTo>
                    <a:pt x="2430" y="36"/>
                  </a:lnTo>
                  <a:lnTo>
                    <a:pt x="2430" y="36"/>
                  </a:lnTo>
                  <a:lnTo>
                    <a:pt x="2428" y="36"/>
                  </a:lnTo>
                  <a:lnTo>
                    <a:pt x="2428" y="36"/>
                  </a:lnTo>
                  <a:lnTo>
                    <a:pt x="2424" y="34"/>
                  </a:lnTo>
                  <a:lnTo>
                    <a:pt x="2424" y="34"/>
                  </a:lnTo>
                  <a:lnTo>
                    <a:pt x="2420" y="34"/>
                  </a:lnTo>
                  <a:lnTo>
                    <a:pt x="2420" y="34"/>
                  </a:lnTo>
                  <a:lnTo>
                    <a:pt x="2416" y="36"/>
                  </a:lnTo>
                  <a:lnTo>
                    <a:pt x="2416" y="36"/>
                  </a:lnTo>
                  <a:lnTo>
                    <a:pt x="2414" y="36"/>
                  </a:lnTo>
                  <a:lnTo>
                    <a:pt x="2414" y="36"/>
                  </a:lnTo>
                  <a:lnTo>
                    <a:pt x="2412" y="36"/>
                  </a:lnTo>
                  <a:lnTo>
                    <a:pt x="2412" y="36"/>
                  </a:lnTo>
                  <a:lnTo>
                    <a:pt x="2408" y="36"/>
                  </a:lnTo>
                  <a:lnTo>
                    <a:pt x="2408" y="36"/>
                  </a:lnTo>
                  <a:lnTo>
                    <a:pt x="2406" y="36"/>
                  </a:lnTo>
                  <a:lnTo>
                    <a:pt x="2406" y="36"/>
                  </a:lnTo>
                  <a:lnTo>
                    <a:pt x="2402" y="36"/>
                  </a:lnTo>
                  <a:lnTo>
                    <a:pt x="2402" y="36"/>
                  </a:lnTo>
                  <a:lnTo>
                    <a:pt x="2402" y="38"/>
                  </a:lnTo>
                  <a:lnTo>
                    <a:pt x="2402" y="38"/>
                  </a:lnTo>
                  <a:lnTo>
                    <a:pt x="2402" y="38"/>
                  </a:lnTo>
                  <a:lnTo>
                    <a:pt x="2402" y="38"/>
                  </a:lnTo>
                  <a:lnTo>
                    <a:pt x="2402" y="38"/>
                  </a:lnTo>
                  <a:lnTo>
                    <a:pt x="2402" y="38"/>
                  </a:lnTo>
                  <a:lnTo>
                    <a:pt x="2400" y="38"/>
                  </a:lnTo>
                  <a:lnTo>
                    <a:pt x="2400" y="38"/>
                  </a:lnTo>
                  <a:lnTo>
                    <a:pt x="2400" y="38"/>
                  </a:lnTo>
                  <a:lnTo>
                    <a:pt x="2400" y="38"/>
                  </a:lnTo>
                  <a:lnTo>
                    <a:pt x="2400" y="38"/>
                  </a:lnTo>
                  <a:lnTo>
                    <a:pt x="2400" y="38"/>
                  </a:lnTo>
                  <a:lnTo>
                    <a:pt x="2398" y="38"/>
                  </a:lnTo>
                  <a:lnTo>
                    <a:pt x="2398" y="38"/>
                  </a:lnTo>
                  <a:lnTo>
                    <a:pt x="2396" y="36"/>
                  </a:lnTo>
                  <a:lnTo>
                    <a:pt x="2396" y="36"/>
                  </a:lnTo>
                  <a:lnTo>
                    <a:pt x="2394" y="36"/>
                  </a:lnTo>
                  <a:lnTo>
                    <a:pt x="2394" y="36"/>
                  </a:lnTo>
                  <a:lnTo>
                    <a:pt x="2392" y="36"/>
                  </a:lnTo>
                  <a:lnTo>
                    <a:pt x="2392" y="36"/>
                  </a:lnTo>
                  <a:lnTo>
                    <a:pt x="2388" y="36"/>
                  </a:lnTo>
                  <a:lnTo>
                    <a:pt x="2388" y="36"/>
                  </a:lnTo>
                  <a:lnTo>
                    <a:pt x="2384" y="34"/>
                  </a:lnTo>
                  <a:lnTo>
                    <a:pt x="2384" y="34"/>
                  </a:lnTo>
                  <a:lnTo>
                    <a:pt x="2380" y="36"/>
                  </a:lnTo>
                  <a:lnTo>
                    <a:pt x="2380" y="36"/>
                  </a:lnTo>
                  <a:lnTo>
                    <a:pt x="2374" y="36"/>
                  </a:lnTo>
                  <a:lnTo>
                    <a:pt x="2374" y="36"/>
                  </a:lnTo>
                  <a:lnTo>
                    <a:pt x="2372" y="38"/>
                  </a:lnTo>
                  <a:lnTo>
                    <a:pt x="2372" y="38"/>
                  </a:lnTo>
                  <a:lnTo>
                    <a:pt x="2368" y="38"/>
                  </a:lnTo>
                  <a:lnTo>
                    <a:pt x="2368" y="38"/>
                  </a:lnTo>
                  <a:lnTo>
                    <a:pt x="2366" y="38"/>
                  </a:lnTo>
                  <a:lnTo>
                    <a:pt x="2366" y="38"/>
                  </a:lnTo>
                  <a:lnTo>
                    <a:pt x="2366" y="38"/>
                  </a:lnTo>
                  <a:lnTo>
                    <a:pt x="2366" y="38"/>
                  </a:lnTo>
                  <a:lnTo>
                    <a:pt x="2364" y="36"/>
                  </a:lnTo>
                  <a:lnTo>
                    <a:pt x="2364" y="36"/>
                  </a:lnTo>
                  <a:lnTo>
                    <a:pt x="2356" y="36"/>
                  </a:lnTo>
                  <a:lnTo>
                    <a:pt x="2356" y="36"/>
                  </a:lnTo>
                  <a:lnTo>
                    <a:pt x="2354" y="34"/>
                  </a:lnTo>
                  <a:lnTo>
                    <a:pt x="2354" y="34"/>
                  </a:lnTo>
                  <a:lnTo>
                    <a:pt x="2352" y="34"/>
                  </a:lnTo>
                  <a:lnTo>
                    <a:pt x="2352" y="34"/>
                  </a:lnTo>
                  <a:lnTo>
                    <a:pt x="2350" y="34"/>
                  </a:lnTo>
                  <a:lnTo>
                    <a:pt x="2350" y="34"/>
                  </a:lnTo>
                  <a:lnTo>
                    <a:pt x="2344" y="34"/>
                  </a:lnTo>
                  <a:lnTo>
                    <a:pt x="2344" y="34"/>
                  </a:lnTo>
                  <a:lnTo>
                    <a:pt x="2342" y="36"/>
                  </a:lnTo>
                  <a:lnTo>
                    <a:pt x="2342" y="36"/>
                  </a:lnTo>
                  <a:lnTo>
                    <a:pt x="2338" y="36"/>
                  </a:lnTo>
                  <a:lnTo>
                    <a:pt x="2338" y="36"/>
                  </a:lnTo>
                  <a:lnTo>
                    <a:pt x="2334" y="38"/>
                  </a:lnTo>
                  <a:lnTo>
                    <a:pt x="2334" y="38"/>
                  </a:lnTo>
                  <a:lnTo>
                    <a:pt x="2328" y="36"/>
                  </a:lnTo>
                  <a:lnTo>
                    <a:pt x="2328" y="36"/>
                  </a:lnTo>
                  <a:lnTo>
                    <a:pt x="2328" y="36"/>
                  </a:lnTo>
                  <a:lnTo>
                    <a:pt x="2328" y="36"/>
                  </a:lnTo>
                  <a:lnTo>
                    <a:pt x="2326" y="36"/>
                  </a:lnTo>
                  <a:lnTo>
                    <a:pt x="2326" y="36"/>
                  </a:lnTo>
                  <a:lnTo>
                    <a:pt x="2324" y="34"/>
                  </a:lnTo>
                  <a:lnTo>
                    <a:pt x="2324" y="34"/>
                  </a:lnTo>
                  <a:lnTo>
                    <a:pt x="2320" y="34"/>
                  </a:lnTo>
                  <a:lnTo>
                    <a:pt x="2320" y="34"/>
                  </a:lnTo>
                  <a:lnTo>
                    <a:pt x="2318" y="34"/>
                  </a:lnTo>
                  <a:lnTo>
                    <a:pt x="2318" y="34"/>
                  </a:lnTo>
                  <a:lnTo>
                    <a:pt x="2312" y="34"/>
                  </a:lnTo>
                  <a:lnTo>
                    <a:pt x="2312" y="34"/>
                  </a:lnTo>
                  <a:lnTo>
                    <a:pt x="2306" y="34"/>
                  </a:lnTo>
                  <a:lnTo>
                    <a:pt x="2306" y="34"/>
                  </a:lnTo>
                  <a:lnTo>
                    <a:pt x="2300" y="34"/>
                  </a:lnTo>
                  <a:lnTo>
                    <a:pt x="2300" y="34"/>
                  </a:lnTo>
                  <a:lnTo>
                    <a:pt x="2294" y="36"/>
                  </a:lnTo>
                  <a:lnTo>
                    <a:pt x="2294" y="36"/>
                  </a:lnTo>
                  <a:lnTo>
                    <a:pt x="2294" y="36"/>
                  </a:lnTo>
                  <a:lnTo>
                    <a:pt x="2294" y="36"/>
                  </a:lnTo>
                  <a:lnTo>
                    <a:pt x="2292" y="36"/>
                  </a:lnTo>
                  <a:lnTo>
                    <a:pt x="2292" y="36"/>
                  </a:lnTo>
                  <a:lnTo>
                    <a:pt x="2290" y="34"/>
                  </a:lnTo>
                  <a:lnTo>
                    <a:pt x="2290" y="34"/>
                  </a:lnTo>
                  <a:lnTo>
                    <a:pt x="2286" y="34"/>
                  </a:lnTo>
                  <a:lnTo>
                    <a:pt x="2286" y="34"/>
                  </a:lnTo>
                  <a:lnTo>
                    <a:pt x="2284" y="34"/>
                  </a:lnTo>
                  <a:lnTo>
                    <a:pt x="2284" y="34"/>
                  </a:lnTo>
                  <a:lnTo>
                    <a:pt x="2282" y="32"/>
                  </a:lnTo>
                  <a:lnTo>
                    <a:pt x="2282" y="32"/>
                  </a:lnTo>
                  <a:lnTo>
                    <a:pt x="2276" y="34"/>
                  </a:lnTo>
                  <a:lnTo>
                    <a:pt x="2276" y="34"/>
                  </a:lnTo>
                  <a:lnTo>
                    <a:pt x="2272" y="36"/>
                  </a:lnTo>
                  <a:lnTo>
                    <a:pt x="2272" y="36"/>
                  </a:lnTo>
                  <a:lnTo>
                    <a:pt x="2262" y="36"/>
                  </a:lnTo>
                  <a:lnTo>
                    <a:pt x="2262" y="36"/>
                  </a:lnTo>
                  <a:lnTo>
                    <a:pt x="2258" y="34"/>
                  </a:lnTo>
                  <a:lnTo>
                    <a:pt x="2258" y="34"/>
                  </a:lnTo>
                  <a:lnTo>
                    <a:pt x="2254" y="36"/>
                  </a:lnTo>
                  <a:lnTo>
                    <a:pt x="2254" y="36"/>
                  </a:lnTo>
                  <a:lnTo>
                    <a:pt x="2252" y="36"/>
                  </a:lnTo>
                  <a:lnTo>
                    <a:pt x="2248" y="34"/>
                  </a:lnTo>
                  <a:lnTo>
                    <a:pt x="2248" y="34"/>
                  </a:lnTo>
                  <a:lnTo>
                    <a:pt x="2244" y="34"/>
                  </a:lnTo>
                  <a:lnTo>
                    <a:pt x="2244" y="34"/>
                  </a:lnTo>
                  <a:lnTo>
                    <a:pt x="2244" y="34"/>
                  </a:lnTo>
                  <a:lnTo>
                    <a:pt x="2244" y="34"/>
                  </a:lnTo>
                  <a:lnTo>
                    <a:pt x="2242" y="34"/>
                  </a:lnTo>
                  <a:lnTo>
                    <a:pt x="2242" y="34"/>
                  </a:lnTo>
                  <a:lnTo>
                    <a:pt x="2238" y="36"/>
                  </a:lnTo>
                  <a:lnTo>
                    <a:pt x="2238" y="36"/>
                  </a:lnTo>
                  <a:lnTo>
                    <a:pt x="2238" y="36"/>
                  </a:lnTo>
                  <a:lnTo>
                    <a:pt x="2238" y="36"/>
                  </a:lnTo>
                  <a:lnTo>
                    <a:pt x="2234" y="36"/>
                  </a:lnTo>
                  <a:lnTo>
                    <a:pt x="2234" y="36"/>
                  </a:lnTo>
                  <a:lnTo>
                    <a:pt x="2234" y="36"/>
                  </a:lnTo>
                  <a:lnTo>
                    <a:pt x="2234" y="36"/>
                  </a:lnTo>
                  <a:lnTo>
                    <a:pt x="2234" y="36"/>
                  </a:lnTo>
                  <a:lnTo>
                    <a:pt x="2234" y="36"/>
                  </a:lnTo>
                  <a:lnTo>
                    <a:pt x="2226" y="38"/>
                  </a:lnTo>
                  <a:lnTo>
                    <a:pt x="2226" y="38"/>
                  </a:lnTo>
                  <a:lnTo>
                    <a:pt x="2218" y="38"/>
                  </a:lnTo>
                  <a:lnTo>
                    <a:pt x="2218" y="38"/>
                  </a:lnTo>
                  <a:lnTo>
                    <a:pt x="2216" y="40"/>
                  </a:lnTo>
                  <a:lnTo>
                    <a:pt x="2216" y="40"/>
                  </a:lnTo>
                  <a:lnTo>
                    <a:pt x="2212" y="40"/>
                  </a:lnTo>
                  <a:lnTo>
                    <a:pt x="2212" y="40"/>
                  </a:lnTo>
                  <a:lnTo>
                    <a:pt x="2210" y="38"/>
                  </a:lnTo>
                  <a:lnTo>
                    <a:pt x="2210" y="38"/>
                  </a:lnTo>
                  <a:lnTo>
                    <a:pt x="2208" y="36"/>
                  </a:lnTo>
                  <a:lnTo>
                    <a:pt x="2208" y="36"/>
                  </a:lnTo>
                  <a:lnTo>
                    <a:pt x="2204" y="36"/>
                  </a:lnTo>
                  <a:lnTo>
                    <a:pt x="2200" y="36"/>
                  </a:lnTo>
                  <a:lnTo>
                    <a:pt x="2200" y="36"/>
                  </a:lnTo>
                  <a:lnTo>
                    <a:pt x="2194" y="36"/>
                  </a:lnTo>
                  <a:lnTo>
                    <a:pt x="2194" y="36"/>
                  </a:lnTo>
                  <a:lnTo>
                    <a:pt x="2194" y="36"/>
                  </a:lnTo>
                  <a:lnTo>
                    <a:pt x="2194" y="36"/>
                  </a:lnTo>
                  <a:lnTo>
                    <a:pt x="2190" y="36"/>
                  </a:lnTo>
                  <a:lnTo>
                    <a:pt x="2190" y="36"/>
                  </a:lnTo>
                  <a:lnTo>
                    <a:pt x="2186" y="36"/>
                  </a:lnTo>
                  <a:lnTo>
                    <a:pt x="2186" y="36"/>
                  </a:lnTo>
                  <a:lnTo>
                    <a:pt x="2184" y="36"/>
                  </a:lnTo>
                  <a:lnTo>
                    <a:pt x="2184" y="36"/>
                  </a:lnTo>
                  <a:lnTo>
                    <a:pt x="2178" y="36"/>
                  </a:lnTo>
                  <a:lnTo>
                    <a:pt x="2178" y="36"/>
                  </a:lnTo>
                  <a:lnTo>
                    <a:pt x="2170" y="36"/>
                  </a:lnTo>
                  <a:lnTo>
                    <a:pt x="2170" y="36"/>
                  </a:lnTo>
                  <a:lnTo>
                    <a:pt x="2168" y="38"/>
                  </a:lnTo>
                  <a:lnTo>
                    <a:pt x="2168" y="38"/>
                  </a:lnTo>
                  <a:lnTo>
                    <a:pt x="2164" y="38"/>
                  </a:lnTo>
                  <a:lnTo>
                    <a:pt x="2164" y="38"/>
                  </a:lnTo>
                  <a:lnTo>
                    <a:pt x="2162" y="38"/>
                  </a:lnTo>
                  <a:lnTo>
                    <a:pt x="2162" y="38"/>
                  </a:lnTo>
                  <a:lnTo>
                    <a:pt x="2158" y="38"/>
                  </a:lnTo>
                  <a:lnTo>
                    <a:pt x="2158" y="38"/>
                  </a:lnTo>
                  <a:lnTo>
                    <a:pt x="2154" y="36"/>
                  </a:lnTo>
                  <a:lnTo>
                    <a:pt x="2154" y="36"/>
                  </a:lnTo>
                  <a:lnTo>
                    <a:pt x="2148" y="38"/>
                  </a:lnTo>
                  <a:lnTo>
                    <a:pt x="2148" y="38"/>
                  </a:lnTo>
                  <a:lnTo>
                    <a:pt x="2144" y="36"/>
                  </a:lnTo>
                  <a:lnTo>
                    <a:pt x="2144" y="36"/>
                  </a:lnTo>
                  <a:lnTo>
                    <a:pt x="2140" y="36"/>
                  </a:lnTo>
                  <a:lnTo>
                    <a:pt x="2140" y="36"/>
                  </a:lnTo>
                  <a:lnTo>
                    <a:pt x="2130" y="36"/>
                  </a:lnTo>
                  <a:lnTo>
                    <a:pt x="2130" y="36"/>
                  </a:lnTo>
                  <a:lnTo>
                    <a:pt x="2128" y="36"/>
                  </a:lnTo>
                  <a:lnTo>
                    <a:pt x="2128" y="36"/>
                  </a:lnTo>
                  <a:lnTo>
                    <a:pt x="2124" y="36"/>
                  </a:lnTo>
                  <a:lnTo>
                    <a:pt x="2118" y="36"/>
                  </a:lnTo>
                  <a:lnTo>
                    <a:pt x="2118" y="36"/>
                  </a:lnTo>
                  <a:lnTo>
                    <a:pt x="2114" y="36"/>
                  </a:lnTo>
                  <a:lnTo>
                    <a:pt x="2110" y="38"/>
                  </a:lnTo>
                  <a:lnTo>
                    <a:pt x="2110" y="38"/>
                  </a:lnTo>
                  <a:lnTo>
                    <a:pt x="2102" y="38"/>
                  </a:lnTo>
                  <a:lnTo>
                    <a:pt x="2102" y="38"/>
                  </a:lnTo>
                  <a:lnTo>
                    <a:pt x="2100" y="36"/>
                  </a:lnTo>
                  <a:lnTo>
                    <a:pt x="2100" y="36"/>
                  </a:lnTo>
                  <a:lnTo>
                    <a:pt x="2096" y="36"/>
                  </a:lnTo>
                  <a:lnTo>
                    <a:pt x="2092" y="36"/>
                  </a:lnTo>
                  <a:lnTo>
                    <a:pt x="2092" y="36"/>
                  </a:lnTo>
                  <a:lnTo>
                    <a:pt x="2090" y="38"/>
                  </a:lnTo>
                  <a:lnTo>
                    <a:pt x="2090" y="38"/>
                  </a:lnTo>
                  <a:lnTo>
                    <a:pt x="2088" y="38"/>
                  </a:lnTo>
                  <a:lnTo>
                    <a:pt x="2088" y="38"/>
                  </a:lnTo>
                  <a:lnTo>
                    <a:pt x="2082" y="38"/>
                  </a:lnTo>
                  <a:lnTo>
                    <a:pt x="2082" y="38"/>
                  </a:lnTo>
                  <a:lnTo>
                    <a:pt x="2078" y="40"/>
                  </a:lnTo>
                  <a:lnTo>
                    <a:pt x="2078" y="40"/>
                  </a:lnTo>
                  <a:lnTo>
                    <a:pt x="2078" y="40"/>
                  </a:lnTo>
                  <a:lnTo>
                    <a:pt x="2078" y="40"/>
                  </a:lnTo>
                  <a:lnTo>
                    <a:pt x="2074" y="40"/>
                  </a:lnTo>
                  <a:lnTo>
                    <a:pt x="2074" y="40"/>
                  </a:lnTo>
                  <a:lnTo>
                    <a:pt x="2074" y="40"/>
                  </a:lnTo>
                  <a:lnTo>
                    <a:pt x="2074" y="40"/>
                  </a:lnTo>
                  <a:lnTo>
                    <a:pt x="2074" y="40"/>
                  </a:lnTo>
                  <a:lnTo>
                    <a:pt x="2074" y="40"/>
                  </a:lnTo>
                  <a:lnTo>
                    <a:pt x="2072" y="40"/>
                  </a:lnTo>
                  <a:lnTo>
                    <a:pt x="2072" y="40"/>
                  </a:lnTo>
                  <a:lnTo>
                    <a:pt x="2068" y="40"/>
                  </a:lnTo>
                  <a:lnTo>
                    <a:pt x="2068" y="40"/>
                  </a:lnTo>
                  <a:lnTo>
                    <a:pt x="2062" y="40"/>
                  </a:lnTo>
                  <a:lnTo>
                    <a:pt x="2058" y="38"/>
                  </a:lnTo>
                  <a:lnTo>
                    <a:pt x="2058" y="38"/>
                  </a:lnTo>
                  <a:lnTo>
                    <a:pt x="2052" y="38"/>
                  </a:lnTo>
                  <a:lnTo>
                    <a:pt x="2052" y="38"/>
                  </a:lnTo>
                  <a:lnTo>
                    <a:pt x="2046" y="40"/>
                  </a:lnTo>
                  <a:lnTo>
                    <a:pt x="2042" y="40"/>
                  </a:lnTo>
                  <a:lnTo>
                    <a:pt x="2042" y="40"/>
                  </a:lnTo>
                  <a:lnTo>
                    <a:pt x="2040" y="40"/>
                  </a:lnTo>
                  <a:lnTo>
                    <a:pt x="2040" y="40"/>
                  </a:lnTo>
                  <a:lnTo>
                    <a:pt x="2036" y="40"/>
                  </a:lnTo>
                  <a:lnTo>
                    <a:pt x="2036" y="40"/>
                  </a:lnTo>
                  <a:lnTo>
                    <a:pt x="2030" y="40"/>
                  </a:lnTo>
                  <a:lnTo>
                    <a:pt x="2030" y="40"/>
                  </a:lnTo>
                  <a:lnTo>
                    <a:pt x="2024" y="40"/>
                  </a:lnTo>
                  <a:lnTo>
                    <a:pt x="2024" y="40"/>
                  </a:lnTo>
                  <a:lnTo>
                    <a:pt x="2020" y="40"/>
                  </a:lnTo>
                  <a:lnTo>
                    <a:pt x="2020" y="40"/>
                  </a:lnTo>
                  <a:lnTo>
                    <a:pt x="2018" y="40"/>
                  </a:lnTo>
                  <a:lnTo>
                    <a:pt x="2018" y="40"/>
                  </a:lnTo>
                  <a:lnTo>
                    <a:pt x="2016" y="40"/>
                  </a:lnTo>
                  <a:lnTo>
                    <a:pt x="2016" y="40"/>
                  </a:lnTo>
                  <a:lnTo>
                    <a:pt x="2016" y="40"/>
                  </a:lnTo>
                  <a:lnTo>
                    <a:pt x="2016" y="40"/>
                  </a:lnTo>
                  <a:lnTo>
                    <a:pt x="2016" y="38"/>
                  </a:lnTo>
                  <a:lnTo>
                    <a:pt x="2016" y="38"/>
                  </a:lnTo>
                  <a:lnTo>
                    <a:pt x="2010" y="40"/>
                  </a:lnTo>
                  <a:lnTo>
                    <a:pt x="2010" y="40"/>
                  </a:lnTo>
                  <a:lnTo>
                    <a:pt x="2010" y="40"/>
                  </a:lnTo>
                  <a:lnTo>
                    <a:pt x="2010" y="40"/>
                  </a:lnTo>
                  <a:lnTo>
                    <a:pt x="2008" y="40"/>
                  </a:lnTo>
                  <a:lnTo>
                    <a:pt x="2008" y="40"/>
                  </a:lnTo>
                  <a:lnTo>
                    <a:pt x="2006" y="40"/>
                  </a:lnTo>
                  <a:lnTo>
                    <a:pt x="2006" y="40"/>
                  </a:lnTo>
                  <a:lnTo>
                    <a:pt x="2000" y="40"/>
                  </a:lnTo>
                  <a:lnTo>
                    <a:pt x="2000" y="40"/>
                  </a:lnTo>
                  <a:lnTo>
                    <a:pt x="1998" y="40"/>
                  </a:lnTo>
                  <a:lnTo>
                    <a:pt x="1998" y="40"/>
                  </a:lnTo>
                  <a:lnTo>
                    <a:pt x="1996" y="40"/>
                  </a:lnTo>
                  <a:lnTo>
                    <a:pt x="1996" y="40"/>
                  </a:lnTo>
                  <a:lnTo>
                    <a:pt x="1994" y="40"/>
                  </a:lnTo>
                  <a:lnTo>
                    <a:pt x="1994" y="40"/>
                  </a:lnTo>
                  <a:lnTo>
                    <a:pt x="1988" y="38"/>
                  </a:lnTo>
                  <a:lnTo>
                    <a:pt x="1988" y="38"/>
                  </a:lnTo>
                  <a:lnTo>
                    <a:pt x="1984" y="38"/>
                  </a:lnTo>
                  <a:lnTo>
                    <a:pt x="1984" y="38"/>
                  </a:lnTo>
                  <a:lnTo>
                    <a:pt x="1976" y="38"/>
                  </a:lnTo>
                  <a:lnTo>
                    <a:pt x="1976" y="38"/>
                  </a:lnTo>
                  <a:lnTo>
                    <a:pt x="1972" y="38"/>
                  </a:lnTo>
                  <a:lnTo>
                    <a:pt x="1972" y="38"/>
                  </a:lnTo>
                  <a:lnTo>
                    <a:pt x="1968" y="40"/>
                  </a:lnTo>
                  <a:lnTo>
                    <a:pt x="1968" y="40"/>
                  </a:lnTo>
                  <a:lnTo>
                    <a:pt x="1964" y="40"/>
                  </a:lnTo>
                  <a:lnTo>
                    <a:pt x="1964" y="40"/>
                  </a:lnTo>
                  <a:lnTo>
                    <a:pt x="1960" y="40"/>
                  </a:lnTo>
                  <a:lnTo>
                    <a:pt x="1960" y="40"/>
                  </a:lnTo>
                  <a:lnTo>
                    <a:pt x="1958" y="40"/>
                  </a:lnTo>
                  <a:lnTo>
                    <a:pt x="1958" y="40"/>
                  </a:lnTo>
                  <a:lnTo>
                    <a:pt x="1950" y="40"/>
                  </a:lnTo>
                  <a:lnTo>
                    <a:pt x="1950" y="40"/>
                  </a:lnTo>
                  <a:lnTo>
                    <a:pt x="1948" y="40"/>
                  </a:lnTo>
                  <a:lnTo>
                    <a:pt x="1948" y="40"/>
                  </a:lnTo>
                  <a:lnTo>
                    <a:pt x="1948" y="40"/>
                  </a:lnTo>
                  <a:lnTo>
                    <a:pt x="1948" y="40"/>
                  </a:lnTo>
                  <a:lnTo>
                    <a:pt x="1948" y="40"/>
                  </a:lnTo>
                  <a:lnTo>
                    <a:pt x="1948" y="40"/>
                  </a:lnTo>
                  <a:lnTo>
                    <a:pt x="1948" y="40"/>
                  </a:lnTo>
                  <a:lnTo>
                    <a:pt x="1948" y="40"/>
                  </a:lnTo>
                  <a:lnTo>
                    <a:pt x="1946" y="40"/>
                  </a:lnTo>
                  <a:lnTo>
                    <a:pt x="1946" y="40"/>
                  </a:lnTo>
                  <a:lnTo>
                    <a:pt x="1944" y="40"/>
                  </a:lnTo>
                  <a:lnTo>
                    <a:pt x="1944" y="40"/>
                  </a:lnTo>
                  <a:lnTo>
                    <a:pt x="1944" y="40"/>
                  </a:lnTo>
                  <a:lnTo>
                    <a:pt x="1944" y="40"/>
                  </a:lnTo>
                  <a:lnTo>
                    <a:pt x="1944" y="40"/>
                  </a:lnTo>
                  <a:lnTo>
                    <a:pt x="1944" y="40"/>
                  </a:lnTo>
                  <a:lnTo>
                    <a:pt x="1942" y="40"/>
                  </a:lnTo>
                  <a:lnTo>
                    <a:pt x="1942" y="40"/>
                  </a:lnTo>
                  <a:lnTo>
                    <a:pt x="1942" y="40"/>
                  </a:lnTo>
                  <a:lnTo>
                    <a:pt x="1942" y="40"/>
                  </a:lnTo>
                  <a:lnTo>
                    <a:pt x="1934" y="40"/>
                  </a:lnTo>
                  <a:lnTo>
                    <a:pt x="1934" y="40"/>
                  </a:lnTo>
                  <a:lnTo>
                    <a:pt x="1932" y="40"/>
                  </a:lnTo>
                  <a:lnTo>
                    <a:pt x="1932" y="40"/>
                  </a:lnTo>
                  <a:lnTo>
                    <a:pt x="1932" y="40"/>
                  </a:lnTo>
                  <a:lnTo>
                    <a:pt x="1932" y="40"/>
                  </a:lnTo>
                  <a:lnTo>
                    <a:pt x="1932" y="40"/>
                  </a:lnTo>
                  <a:lnTo>
                    <a:pt x="1928" y="40"/>
                  </a:lnTo>
                  <a:lnTo>
                    <a:pt x="1924" y="40"/>
                  </a:lnTo>
                  <a:lnTo>
                    <a:pt x="1924" y="40"/>
                  </a:lnTo>
                  <a:lnTo>
                    <a:pt x="1924" y="40"/>
                  </a:lnTo>
                  <a:lnTo>
                    <a:pt x="1924" y="40"/>
                  </a:lnTo>
                  <a:lnTo>
                    <a:pt x="1922" y="40"/>
                  </a:lnTo>
                  <a:lnTo>
                    <a:pt x="1922" y="40"/>
                  </a:lnTo>
                  <a:lnTo>
                    <a:pt x="1918" y="40"/>
                  </a:lnTo>
                  <a:lnTo>
                    <a:pt x="1918" y="40"/>
                  </a:lnTo>
                  <a:lnTo>
                    <a:pt x="1914" y="40"/>
                  </a:lnTo>
                  <a:lnTo>
                    <a:pt x="1914" y="40"/>
                  </a:lnTo>
                  <a:lnTo>
                    <a:pt x="1910" y="40"/>
                  </a:lnTo>
                  <a:lnTo>
                    <a:pt x="1910" y="40"/>
                  </a:lnTo>
                  <a:lnTo>
                    <a:pt x="1908" y="40"/>
                  </a:lnTo>
                  <a:lnTo>
                    <a:pt x="1908" y="40"/>
                  </a:lnTo>
                  <a:lnTo>
                    <a:pt x="1906" y="42"/>
                  </a:lnTo>
                  <a:lnTo>
                    <a:pt x="1906" y="42"/>
                  </a:lnTo>
                  <a:lnTo>
                    <a:pt x="1900" y="42"/>
                  </a:lnTo>
                  <a:lnTo>
                    <a:pt x="1900" y="42"/>
                  </a:lnTo>
                  <a:lnTo>
                    <a:pt x="1900" y="42"/>
                  </a:lnTo>
                  <a:lnTo>
                    <a:pt x="1900" y="42"/>
                  </a:lnTo>
                  <a:lnTo>
                    <a:pt x="1896" y="42"/>
                  </a:lnTo>
                  <a:lnTo>
                    <a:pt x="1896" y="42"/>
                  </a:lnTo>
                  <a:lnTo>
                    <a:pt x="1896" y="42"/>
                  </a:lnTo>
                  <a:lnTo>
                    <a:pt x="1896" y="42"/>
                  </a:lnTo>
                  <a:lnTo>
                    <a:pt x="1894" y="42"/>
                  </a:lnTo>
                  <a:lnTo>
                    <a:pt x="1894" y="42"/>
                  </a:lnTo>
                  <a:lnTo>
                    <a:pt x="1888" y="42"/>
                  </a:lnTo>
                  <a:lnTo>
                    <a:pt x="1888" y="42"/>
                  </a:lnTo>
                  <a:lnTo>
                    <a:pt x="1886" y="42"/>
                  </a:lnTo>
                  <a:lnTo>
                    <a:pt x="1886" y="42"/>
                  </a:lnTo>
                  <a:lnTo>
                    <a:pt x="1886" y="42"/>
                  </a:lnTo>
                  <a:lnTo>
                    <a:pt x="1886" y="42"/>
                  </a:lnTo>
                  <a:lnTo>
                    <a:pt x="1884" y="40"/>
                  </a:lnTo>
                  <a:lnTo>
                    <a:pt x="1884" y="40"/>
                  </a:lnTo>
                  <a:lnTo>
                    <a:pt x="1882" y="42"/>
                  </a:lnTo>
                  <a:lnTo>
                    <a:pt x="1882" y="42"/>
                  </a:lnTo>
                  <a:lnTo>
                    <a:pt x="1882" y="40"/>
                  </a:lnTo>
                  <a:lnTo>
                    <a:pt x="1882" y="40"/>
                  </a:lnTo>
                  <a:lnTo>
                    <a:pt x="1882" y="40"/>
                  </a:lnTo>
                  <a:lnTo>
                    <a:pt x="1882" y="40"/>
                  </a:lnTo>
                  <a:lnTo>
                    <a:pt x="1880" y="40"/>
                  </a:lnTo>
                  <a:lnTo>
                    <a:pt x="1880" y="40"/>
                  </a:lnTo>
                  <a:lnTo>
                    <a:pt x="1876" y="40"/>
                  </a:lnTo>
                  <a:lnTo>
                    <a:pt x="1876" y="40"/>
                  </a:lnTo>
                  <a:lnTo>
                    <a:pt x="1874" y="42"/>
                  </a:lnTo>
                  <a:lnTo>
                    <a:pt x="1874" y="42"/>
                  </a:lnTo>
                  <a:lnTo>
                    <a:pt x="1870" y="42"/>
                  </a:lnTo>
                  <a:lnTo>
                    <a:pt x="1870" y="42"/>
                  </a:lnTo>
                  <a:lnTo>
                    <a:pt x="1866" y="44"/>
                  </a:lnTo>
                  <a:lnTo>
                    <a:pt x="1866" y="44"/>
                  </a:lnTo>
                  <a:lnTo>
                    <a:pt x="1860" y="42"/>
                  </a:lnTo>
                  <a:lnTo>
                    <a:pt x="1860" y="42"/>
                  </a:lnTo>
                  <a:lnTo>
                    <a:pt x="1856" y="42"/>
                  </a:lnTo>
                  <a:lnTo>
                    <a:pt x="1856" y="42"/>
                  </a:lnTo>
                  <a:lnTo>
                    <a:pt x="1848" y="42"/>
                  </a:lnTo>
                  <a:lnTo>
                    <a:pt x="1848" y="42"/>
                  </a:lnTo>
                  <a:lnTo>
                    <a:pt x="1846" y="42"/>
                  </a:lnTo>
                  <a:lnTo>
                    <a:pt x="1846" y="42"/>
                  </a:lnTo>
                  <a:lnTo>
                    <a:pt x="1842" y="42"/>
                  </a:lnTo>
                  <a:lnTo>
                    <a:pt x="1842" y="42"/>
                  </a:lnTo>
                  <a:lnTo>
                    <a:pt x="1842" y="42"/>
                  </a:lnTo>
                  <a:lnTo>
                    <a:pt x="1842" y="42"/>
                  </a:lnTo>
                  <a:lnTo>
                    <a:pt x="1840" y="42"/>
                  </a:lnTo>
                  <a:lnTo>
                    <a:pt x="1840" y="42"/>
                  </a:lnTo>
                  <a:lnTo>
                    <a:pt x="1840" y="42"/>
                  </a:lnTo>
                  <a:lnTo>
                    <a:pt x="1840" y="42"/>
                  </a:lnTo>
                  <a:lnTo>
                    <a:pt x="1836" y="42"/>
                  </a:lnTo>
                  <a:lnTo>
                    <a:pt x="1832" y="42"/>
                  </a:lnTo>
                  <a:lnTo>
                    <a:pt x="1832" y="42"/>
                  </a:lnTo>
                  <a:lnTo>
                    <a:pt x="1832" y="38"/>
                  </a:lnTo>
                  <a:lnTo>
                    <a:pt x="1832" y="38"/>
                  </a:lnTo>
                  <a:lnTo>
                    <a:pt x="1830" y="38"/>
                  </a:lnTo>
                  <a:lnTo>
                    <a:pt x="1830" y="38"/>
                  </a:lnTo>
                  <a:lnTo>
                    <a:pt x="1828" y="40"/>
                  </a:lnTo>
                  <a:lnTo>
                    <a:pt x="1828" y="40"/>
                  </a:lnTo>
                  <a:lnTo>
                    <a:pt x="1826" y="40"/>
                  </a:lnTo>
                  <a:lnTo>
                    <a:pt x="1826" y="40"/>
                  </a:lnTo>
                  <a:lnTo>
                    <a:pt x="1820" y="40"/>
                  </a:lnTo>
                  <a:lnTo>
                    <a:pt x="1820" y="40"/>
                  </a:lnTo>
                  <a:lnTo>
                    <a:pt x="1820" y="40"/>
                  </a:lnTo>
                  <a:lnTo>
                    <a:pt x="1820" y="40"/>
                  </a:lnTo>
                  <a:lnTo>
                    <a:pt x="1816" y="38"/>
                  </a:lnTo>
                  <a:lnTo>
                    <a:pt x="1816" y="38"/>
                  </a:lnTo>
                  <a:lnTo>
                    <a:pt x="1814" y="38"/>
                  </a:lnTo>
                  <a:lnTo>
                    <a:pt x="1812" y="40"/>
                  </a:lnTo>
                  <a:lnTo>
                    <a:pt x="1812" y="40"/>
                  </a:lnTo>
                  <a:lnTo>
                    <a:pt x="1812" y="42"/>
                  </a:lnTo>
                  <a:lnTo>
                    <a:pt x="1812" y="42"/>
                  </a:lnTo>
                  <a:lnTo>
                    <a:pt x="1804" y="42"/>
                  </a:lnTo>
                  <a:lnTo>
                    <a:pt x="1804" y="42"/>
                  </a:lnTo>
                  <a:lnTo>
                    <a:pt x="1798" y="42"/>
                  </a:lnTo>
                  <a:lnTo>
                    <a:pt x="1798" y="42"/>
                  </a:lnTo>
                  <a:lnTo>
                    <a:pt x="1790" y="44"/>
                  </a:lnTo>
                  <a:lnTo>
                    <a:pt x="1790" y="44"/>
                  </a:lnTo>
                  <a:lnTo>
                    <a:pt x="1786" y="44"/>
                  </a:lnTo>
                  <a:lnTo>
                    <a:pt x="1782" y="44"/>
                  </a:lnTo>
                  <a:lnTo>
                    <a:pt x="1782" y="44"/>
                  </a:lnTo>
                  <a:lnTo>
                    <a:pt x="1778" y="44"/>
                  </a:lnTo>
                  <a:lnTo>
                    <a:pt x="1778" y="44"/>
                  </a:lnTo>
                  <a:lnTo>
                    <a:pt x="1774" y="44"/>
                  </a:lnTo>
                  <a:lnTo>
                    <a:pt x="1774" y="44"/>
                  </a:lnTo>
                  <a:lnTo>
                    <a:pt x="1772" y="44"/>
                  </a:lnTo>
                  <a:lnTo>
                    <a:pt x="1768" y="44"/>
                  </a:lnTo>
                  <a:lnTo>
                    <a:pt x="1768" y="44"/>
                  </a:lnTo>
                  <a:lnTo>
                    <a:pt x="1766" y="44"/>
                  </a:lnTo>
                  <a:lnTo>
                    <a:pt x="1766" y="44"/>
                  </a:lnTo>
                  <a:lnTo>
                    <a:pt x="1762" y="44"/>
                  </a:lnTo>
                  <a:lnTo>
                    <a:pt x="1762" y="44"/>
                  </a:lnTo>
                  <a:lnTo>
                    <a:pt x="1756" y="44"/>
                  </a:lnTo>
                  <a:lnTo>
                    <a:pt x="1756" y="44"/>
                  </a:lnTo>
                  <a:lnTo>
                    <a:pt x="1752" y="44"/>
                  </a:lnTo>
                  <a:lnTo>
                    <a:pt x="1752" y="44"/>
                  </a:lnTo>
                  <a:lnTo>
                    <a:pt x="1748" y="44"/>
                  </a:lnTo>
                  <a:lnTo>
                    <a:pt x="1748" y="44"/>
                  </a:lnTo>
                  <a:lnTo>
                    <a:pt x="1746" y="44"/>
                  </a:lnTo>
                  <a:lnTo>
                    <a:pt x="1746" y="44"/>
                  </a:lnTo>
                  <a:lnTo>
                    <a:pt x="1744" y="44"/>
                  </a:lnTo>
                  <a:lnTo>
                    <a:pt x="1744" y="44"/>
                  </a:lnTo>
                  <a:lnTo>
                    <a:pt x="1742" y="44"/>
                  </a:lnTo>
                  <a:lnTo>
                    <a:pt x="1742" y="44"/>
                  </a:lnTo>
                  <a:lnTo>
                    <a:pt x="1738" y="44"/>
                  </a:lnTo>
                  <a:lnTo>
                    <a:pt x="1738" y="44"/>
                  </a:lnTo>
                  <a:lnTo>
                    <a:pt x="1734" y="44"/>
                  </a:lnTo>
                  <a:lnTo>
                    <a:pt x="1734" y="44"/>
                  </a:lnTo>
                  <a:lnTo>
                    <a:pt x="1734" y="44"/>
                  </a:lnTo>
                  <a:lnTo>
                    <a:pt x="1734" y="44"/>
                  </a:lnTo>
                  <a:lnTo>
                    <a:pt x="1732" y="44"/>
                  </a:lnTo>
                  <a:lnTo>
                    <a:pt x="1732" y="44"/>
                  </a:lnTo>
                  <a:lnTo>
                    <a:pt x="1724" y="44"/>
                  </a:lnTo>
                  <a:lnTo>
                    <a:pt x="1718" y="46"/>
                  </a:lnTo>
                  <a:lnTo>
                    <a:pt x="1718" y="46"/>
                  </a:lnTo>
                  <a:lnTo>
                    <a:pt x="1718" y="44"/>
                  </a:lnTo>
                  <a:lnTo>
                    <a:pt x="1718" y="44"/>
                  </a:lnTo>
                  <a:lnTo>
                    <a:pt x="1716" y="44"/>
                  </a:lnTo>
                  <a:lnTo>
                    <a:pt x="1716" y="44"/>
                  </a:lnTo>
                  <a:lnTo>
                    <a:pt x="1706" y="44"/>
                  </a:lnTo>
                  <a:lnTo>
                    <a:pt x="1706" y="44"/>
                  </a:lnTo>
                  <a:lnTo>
                    <a:pt x="1702" y="44"/>
                  </a:lnTo>
                  <a:lnTo>
                    <a:pt x="1702" y="44"/>
                  </a:lnTo>
                  <a:lnTo>
                    <a:pt x="1698" y="44"/>
                  </a:lnTo>
                  <a:lnTo>
                    <a:pt x="1698" y="44"/>
                  </a:lnTo>
                  <a:lnTo>
                    <a:pt x="1694" y="44"/>
                  </a:lnTo>
                  <a:lnTo>
                    <a:pt x="1694" y="44"/>
                  </a:lnTo>
                  <a:lnTo>
                    <a:pt x="1694" y="44"/>
                  </a:lnTo>
                  <a:lnTo>
                    <a:pt x="1694" y="44"/>
                  </a:lnTo>
                  <a:lnTo>
                    <a:pt x="1690" y="44"/>
                  </a:lnTo>
                  <a:lnTo>
                    <a:pt x="1690" y="44"/>
                  </a:lnTo>
                  <a:lnTo>
                    <a:pt x="1686" y="44"/>
                  </a:lnTo>
                  <a:lnTo>
                    <a:pt x="1686" y="44"/>
                  </a:lnTo>
                  <a:lnTo>
                    <a:pt x="1686" y="44"/>
                  </a:lnTo>
                  <a:lnTo>
                    <a:pt x="1686" y="44"/>
                  </a:lnTo>
                  <a:lnTo>
                    <a:pt x="1682" y="44"/>
                  </a:lnTo>
                  <a:lnTo>
                    <a:pt x="1682" y="44"/>
                  </a:lnTo>
                  <a:lnTo>
                    <a:pt x="1678" y="44"/>
                  </a:lnTo>
                  <a:lnTo>
                    <a:pt x="1678" y="44"/>
                  </a:lnTo>
                  <a:lnTo>
                    <a:pt x="1672" y="44"/>
                  </a:lnTo>
                  <a:lnTo>
                    <a:pt x="1672" y="44"/>
                  </a:lnTo>
                  <a:lnTo>
                    <a:pt x="1670" y="44"/>
                  </a:lnTo>
                  <a:lnTo>
                    <a:pt x="1670" y="44"/>
                  </a:lnTo>
                  <a:lnTo>
                    <a:pt x="1668" y="44"/>
                  </a:lnTo>
                  <a:lnTo>
                    <a:pt x="1668" y="44"/>
                  </a:lnTo>
                  <a:lnTo>
                    <a:pt x="1668" y="44"/>
                  </a:lnTo>
                  <a:lnTo>
                    <a:pt x="1668" y="44"/>
                  </a:lnTo>
                  <a:lnTo>
                    <a:pt x="1664" y="44"/>
                  </a:lnTo>
                  <a:lnTo>
                    <a:pt x="1664" y="44"/>
                  </a:lnTo>
                  <a:lnTo>
                    <a:pt x="1658" y="46"/>
                  </a:lnTo>
                  <a:lnTo>
                    <a:pt x="1652" y="46"/>
                  </a:lnTo>
                  <a:lnTo>
                    <a:pt x="1652" y="46"/>
                  </a:lnTo>
                  <a:lnTo>
                    <a:pt x="1652" y="46"/>
                  </a:lnTo>
                  <a:lnTo>
                    <a:pt x="1652" y="46"/>
                  </a:lnTo>
                  <a:lnTo>
                    <a:pt x="1650" y="46"/>
                  </a:lnTo>
                  <a:lnTo>
                    <a:pt x="1650" y="46"/>
                  </a:lnTo>
                  <a:lnTo>
                    <a:pt x="1642" y="44"/>
                  </a:lnTo>
                  <a:lnTo>
                    <a:pt x="1642" y="44"/>
                  </a:lnTo>
                  <a:lnTo>
                    <a:pt x="1638" y="44"/>
                  </a:lnTo>
                  <a:lnTo>
                    <a:pt x="1638" y="44"/>
                  </a:lnTo>
                  <a:lnTo>
                    <a:pt x="1634" y="46"/>
                  </a:lnTo>
                  <a:lnTo>
                    <a:pt x="1634" y="46"/>
                  </a:lnTo>
                  <a:lnTo>
                    <a:pt x="1626" y="46"/>
                  </a:lnTo>
                  <a:lnTo>
                    <a:pt x="1626" y="46"/>
                  </a:lnTo>
                  <a:lnTo>
                    <a:pt x="1622" y="46"/>
                  </a:lnTo>
                  <a:lnTo>
                    <a:pt x="1622" y="46"/>
                  </a:lnTo>
                  <a:lnTo>
                    <a:pt x="1620" y="44"/>
                  </a:lnTo>
                  <a:lnTo>
                    <a:pt x="1620" y="44"/>
                  </a:lnTo>
                  <a:lnTo>
                    <a:pt x="1612" y="44"/>
                  </a:lnTo>
                  <a:lnTo>
                    <a:pt x="1612" y="44"/>
                  </a:lnTo>
                  <a:lnTo>
                    <a:pt x="1608" y="44"/>
                  </a:lnTo>
                  <a:lnTo>
                    <a:pt x="1608" y="44"/>
                  </a:lnTo>
                  <a:lnTo>
                    <a:pt x="1600" y="46"/>
                  </a:lnTo>
                  <a:lnTo>
                    <a:pt x="1600" y="46"/>
                  </a:lnTo>
                  <a:lnTo>
                    <a:pt x="1596" y="46"/>
                  </a:lnTo>
                  <a:lnTo>
                    <a:pt x="1596" y="46"/>
                  </a:lnTo>
                  <a:lnTo>
                    <a:pt x="1592" y="46"/>
                  </a:lnTo>
                  <a:lnTo>
                    <a:pt x="1592" y="46"/>
                  </a:lnTo>
                  <a:lnTo>
                    <a:pt x="1588" y="46"/>
                  </a:lnTo>
                  <a:lnTo>
                    <a:pt x="1588" y="46"/>
                  </a:lnTo>
                  <a:lnTo>
                    <a:pt x="1586" y="46"/>
                  </a:lnTo>
                  <a:lnTo>
                    <a:pt x="1586" y="46"/>
                  </a:lnTo>
                  <a:lnTo>
                    <a:pt x="1584" y="46"/>
                  </a:lnTo>
                  <a:lnTo>
                    <a:pt x="1584" y="46"/>
                  </a:lnTo>
                  <a:lnTo>
                    <a:pt x="1580" y="46"/>
                  </a:lnTo>
                  <a:lnTo>
                    <a:pt x="1580" y="46"/>
                  </a:lnTo>
                  <a:lnTo>
                    <a:pt x="1580" y="46"/>
                  </a:lnTo>
                  <a:lnTo>
                    <a:pt x="1580" y="46"/>
                  </a:lnTo>
                  <a:lnTo>
                    <a:pt x="1576" y="46"/>
                  </a:lnTo>
                  <a:lnTo>
                    <a:pt x="1570" y="48"/>
                  </a:lnTo>
                  <a:lnTo>
                    <a:pt x="1570" y="48"/>
                  </a:lnTo>
                  <a:lnTo>
                    <a:pt x="1568" y="46"/>
                  </a:lnTo>
                  <a:lnTo>
                    <a:pt x="1568" y="46"/>
                  </a:lnTo>
                  <a:lnTo>
                    <a:pt x="1566" y="48"/>
                  </a:lnTo>
                  <a:lnTo>
                    <a:pt x="1566" y="48"/>
                  </a:lnTo>
                  <a:lnTo>
                    <a:pt x="1560" y="48"/>
                  </a:lnTo>
                  <a:lnTo>
                    <a:pt x="1560" y="48"/>
                  </a:lnTo>
                  <a:lnTo>
                    <a:pt x="1560" y="48"/>
                  </a:lnTo>
                  <a:lnTo>
                    <a:pt x="1560" y="48"/>
                  </a:lnTo>
                  <a:lnTo>
                    <a:pt x="1558" y="46"/>
                  </a:lnTo>
                  <a:lnTo>
                    <a:pt x="1558" y="46"/>
                  </a:lnTo>
                  <a:lnTo>
                    <a:pt x="1554" y="44"/>
                  </a:lnTo>
                  <a:lnTo>
                    <a:pt x="1554" y="44"/>
                  </a:lnTo>
                  <a:lnTo>
                    <a:pt x="1550" y="46"/>
                  </a:lnTo>
                  <a:lnTo>
                    <a:pt x="1550" y="46"/>
                  </a:lnTo>
                  <a:lnTo>
                    <a:pt x="1546" y="46"/>
                  </a:lnTo>
                  <a:lnTo>
                    <a:pt x="1546" y="46"/>
                  </a:lnTo>
                  <a:lnTo>
                    <a:pt x="1544" y="46"/>
                  </a:lnTo>
                  <a:lnTo>
                    <a:pt x="1544" y="46"/>
                  </a:lnTo>
                  <a:lnTo>
                    <a:pt x="1540" y="48"/>
                  </a:lnTo>
                  <a:lnTo>
                    <a:pt x="1540" y="48"/>
                  </a:lnTo>
                  <a:lnTo>
                    <a:pt x="1538" y="46"/>
                  </a:lnTo>
                  <a:lnTo>
                    <a:pt x="1538" y="46"/>
                  </a:lnTo>
                  <a:lnTo>
                    <a:pt x="1536" y="44"/>
                  </a:lnTo>
                  <a:lnTo>
                    <a:pt x="1536" y="44"/>
                  </a:lnTo>
                  <a:lnTo>
                    <a:pt x="1534" y="44"/>
                  </a:lnTo>
                  <a:lnTo>
                    <a:pt x="1534" y="44"/>
                  </a:lnTo>
                  <a:lnTo>
                    <a:pt x="1532" y="44"/>
                  </a:lnTo>
                  <a:lnTo>
                    <a:pt x="1532" y="44"/>
                  </a:lnTo>
                  <a:lnTo>
                    <a:pt x="1532" y="44"/>
                  </a:lnTo>
                  <a:lnTo>
                    <a:pt x="1532" y="44"/>
                  </a:lnTo>
                  <a:lnTo>
                    <a:pt x="1526" y="46"/>
                  </a:lnTo>
                  <a:lnTo>
                    <a:pt x="1526" y="46"/>
                  </a:lnTo>
                  <a:lnTo>
                    <a:pt x="1520" y="46"/>
                  </a:lnTo>
                  <a:lnTo>
                    <a:pt x="1520" y="46"/>
                  </a:lnTo>
                  <a:lnTo>
                    <a:pt x="1518" y="46"/>
                  </a:lnTo>
                  <a:lnTo>
                    <a:pt x="1518" y="46"/>
                  </a:lnTo>
                  <a:lnTo>
                    <a:pt x="1516" y="46"/>
                  </a:lnTo>
                  <a:lnTo>
                    <a:pt x="1516" y="46"/>
                  </a:lnTo>
                  <a:lnTo>
                    <a:pt x="1514" y="46"/>
                  </a:lnTo>
                  <a:lnTo>
                    <a:pt x="1514" y="46"/>
                  </a:lnTo>
                  <a:lnTo>
                    <a:pt x="1514" y="46"/>
                  </a:lnTo>
                  <a:lnTo>
                    <a:pt x="1514" y="46"/>
                  </a:lnTo>
                  <a:lnTo>
                    <a:pt x="1512" y="46"/>
                  </a:lnTo>
                  <a:lnTo>
                    <a:pt x="1512" y="46"/>
                  </a:lnTo>
                  <a:lnTo>
                    <a:pt x="1506" y="44"/>
                  </a:lnTo>
                  <a:lnTo>
                    <a:pt x="1504" y="46"/>
                  </a:lnTo>
                  <a:lnTo>
                    <a:pt x="1504" y="46"/>
                  </a:lnTo>
                  <a:lnTo>
                    <a:pt x="1500" y="46"/>
                  </a:lnTo>
                  <a:lnTo>
                    <a:pt x="1500" y="46"/>
                  </a:lnTo>
                  <a:lnTo>
                    <a:pt x="1492" y="46"/>
                  </a:lnTo>
                  <a:lnTo>
                    <a:pt x="1492" y="46"/>
                  </a:lnTo>
                  <a:lnTo>
                    <a:pt x="1492" y="46"/>
                  </a:lnTo>
                  <a:lnTo>
                    <a:pt x="1492" y="46"/>
                  </a:lnTo>
                  <a:lnTo>
                    <a:pt x="1490" y="46"/>
                  </a:lnTo>
                  <a:lnTo>
                    <a:pt x="1490" y="46"/>
                  </a:lnTo>
                  <a:lnTo>
                    <a:pt x="1488" y="46"/>
                  </a:lnTo>
                  <a:lnTo>
                    <a:pt x="1488" y="46"/>
                  </a:lnTo>
                  <a:lnTo>
                    <a:pt x="1486" y="46"/>
                  </a:lnTo>
                  <a:lnTo>
                    <a:pt x="1486" y="46"/>
                  </a:lnTo>
                  <a:lnTo>
                    <a:pt x="1484" y="46"/>
                  </a:lnTo>
                  <a:lnTo>
                    <a:pt x="1484" y="46"/>
                  </a:lnTo>
                  <a:lnTo>
                    <a:pt x="1480" y="46"/>
                  </a:lnTo>
                  <a:lnTo>
                    <a:pt x="1480" y="46"/>
                  </a:lnTo>
                  <a:lnTo>
                    <a:pt x="1480" y="44"/>
                  </a:lnTo>
                  <a:lnTo>
                    <a:pt x="1480" y="44"/>
                  </a:lnTo>
                  <a:lnTo>
                    <a:pt x="1476" y="44"/>
                  </a:lnTo>
                  <a:lnTo>
                    <a:pt x="1476" y="44"/>
                  </a:lnTo>
                  <a:lnTo>
                    <a:pt x="1470" y="46"/>
                  </a:lnTo>
                  <a:lnTo>
                    <a:pt x="1470" y="46"/>
                  </a:lnTo>
                  <a:lnTo>
                    <a:pt x="1466" y="44"/>
                  </a:lnTo>
                  <a:lnTo>
                    <a:pt x="1466" y="44"/>
                  </a:lnTo>
                  <a:lnTo>
                    <a:pt x="1464" y="44"/>
                  </a:lnTo>
                  <a:lnTo>
                    <a:pt x="1464" y="44"/>
                  </a:lnTo>
                  <a:lnTo>
                    <a:pt x="1462" y="44"/>
                  </a:lnTo>
                  <a:lnTo>
                    <a:pt x="1462" y="44"/>
                  </a:lnTo>
                  <a:lnTo>
                    <a:pt x="1458" y="44"/>
                  </a:lnTo>
                  <a:lnTo>
                    <a:pt x="1458" y="44"/>
                  </a:lnTo>
                  <a:lnTo>
                    <a:pt x="1456" y="44"/>
                  </a:lnTo>
                  <a:lnTo>
                    <a:pt x="1456" y="44"/>
                  </a:lnTo>
                  <a:lnTo>
                    <a:pt x="1452" y="44"/>
                  </a:lnTo>
                  <a:lnTo>
                    <a:pt x="1452" y="44"/>
                  </a:lnTo>
                  <a:lnTo>
                    <a:pt x="1450" y="44"/>
                  </a:lnTo>
                  <a:lnTo>
                    <a:pt x="1450" y="44"/>
                  </a:lnTo>
                  <a:lnTo>
                    <a:pt x="1442" y="44"/>
                  </a:lnTo>
                  <a:lnTo>
                    <a:pt x="1442" y="44"/>
                  </a:lnTo>
                  <a:lnTo>
                    <a:pt x="1438" y="42"/>
                  </a:lnTo>
                  <a:lnTo>
                    <a:pt x="1438" y="42"/>
                  </a:lnTo>
                  <a:lnTo>
                    <a:pt x="1434" y="42"/>
                  </a:lnTo>
                  <a:lnTo>
                    <a:pt x="1434" y="42"/>
                  </a:lnTo>
                  <a:lnTo>
                    <a:pt x="1430" y="44"/>
                  </a:lnTo>
                  <a:lnTo>
                    <a:pt x="1430" y="44"/>
                  </a:lnTo>
                  <a:lnTo>
                    <a:pt x="1430" y="44"/>
                  </a:lnTo>
                  <a:lnTo>
                    <a:pt x="1430" y="44"/>
                  </a:lnTo>
                  <a:lnTo>
                    <a:pt x="1430" y="44"/>
                  </a:lnTo>
                  <a:lnTo>
                    <a:pt x="1430" y="44"/>
                  </a:lnTo>
                  <a:lnTo>
                    <a:pt x="1424" y="42"/>
                  </a:lnTo>
                  <a:lnTo>
                    <a:pt x="1424" y="42"/>
                  </a:lnTo>
                  <a:lnTo>
                    <a:pt x="1420" y="44"/>
                  </a:lnTo>
                  <a:lnTo>
                    <a:pt x="1420" y="44"/>
                  </a:lnTo>
                  <a:lnTo>
                    <a:pt x="1414" y="42"/>
                  </a:lnTo>
                  <a:lnTo>
                    <a:pt x="1414" y="42"/>
                  </a:lnTo>
                  <a:lnTo>
                    <a:pt x="1412" y="44"/>
                  </a:lnTo>
                  <a:lnTo>
                    <a:pt x="1412" y="44"/>
                  </a:lnTo>
                  <a:lnTo>
                    <a:pt x="1406" y="42"/>
                  </a:lnTo>
                  <a:lnTo>
                    <a:pt x="1406" y="42"/>
                  </a:lnTo>
                  <a:lnTo>
                    <a:pt x="1398" y="42"/>
                  </a:lnTo>
                  <a:lnTo>
                    <a:pt x="1398" y="42"/>
                  </a:lnTo>
                  <a:lnTo>
                    <a:pt x="1396" y="44"/>
                  </a:lnTo>
                  <a:lnTo>
                    <a:pt x="1396" y="44"/>
                  </a:lnTo>
                  <a:lnTo>
                    <a:pt x="1394" y="42"/>
                  </a:lnTo>
                  <a:lnTo>
                    <a:pt x="1394" y="42"/>
                  </a:lnTo>
                  <a:lnTo>
                    <a:pt x="1394" y="42"/>
                  </a:lnTo>
                  <a:lnTo>
                    <a:pt x="1394" y="42"/>
                  </a:lnTo>
                  <a:lnTo>
                    <a:pt x="1390" y="44"/>
                  </a:lnTo>
                  <a:lnTo>
                    <a:pt x="1386" y="44"/>
                  </a:lnTo>
                  <a:lnTo>
                    <a:pt x="1386" y="44"/>
                  </a:lnTo>
                  <a:lnTo>
                    <a:pt x="1384" y="44"/>
                  </a:lnTo>
                  <a:lnTo>
                    <a:pt x="1384" y="44"/>
                  </a:lnTo>
                  <a:lnTo>
                    <a:pt x="1380" y="44"/>
                  </a:lnTo>
                  <a:lnTo>
                    <a:pt x="1380" y="44"/>
                  </a:lnTo>
                  <a:lnTo>
                    <a:pt x="1378" y="44"/>
                  </a:lnTo>
                  <a:lnTo>
                    <a:pt x="1378" y="44"/>
                  </a:lnTo>
                  <a:lnTo>
                    <a:pt x="1374" y="44"/>
                  </a:lnTo>
                  <a:lnTo>
                    <a:pt x="1374" y="44"/>
                  </a:lnTo>
                  <a:lnTo>
                    <a:pt x="1372" y="44"/>
                  </a:lnTo>
                  <a:lnTo>
                    <a:pt x="1372" y="44"/>
                  </a:lnTo>
                  <a:lnTo>
                    <a:pt x="1370" y="44"/>
                  </a:lnTo>
                  <a:lnTo>
                    <a:pt x="1370" y="44"/>
                  </a:lnTo>
                  <a:lnTo>
                    <a:pt x="1366" y="44"/>
                  </a:lnTo>
                  <a:lnTo>
                    <a:pt x="1366" y="44"/>
                  </a:lnTo>
                  <a:lnTo>
                    <a:pt x="1364" y="44"/>
                  </a:lnTo>
                  <a:lnTo>
                    <a:pt x="1364" y="44"/>
                  </a:lnTo>
                  <a:lnTo>
                    <a:pt x="1362" y="44"/>
                  </a:lnTo>
                  <a:lnTo>
                    <a:pt x="1362" y="44"/>
                  </a:lnTo>
                  <a:lnTo>
                    <a:pt x="1354" y="44"/>
                  </a:lnTo>
                  <a:lnTo>
                    <a:pt x="1354" y="44"/>
                  </a:lnTo>
                  <a:lnTo>
                    <a:pt x="1350" y="44"/>
                  </a:lnTo>
                  <a:lnTo>
                    <a:pt x="1350" y="44"/>
                  </a:lnTo>
                  <a:lnTo>
                    <a:pt x="1348" y="44"/>
                  </a:lnTo>
                  <a:lnTo>
                    <a:pt x="1348" y="44"/>
                  </a:lnTo>
                  <a:lnTo>
                    <a:pt x="1344" y="44"/>
                  </a:lnTo>
                  <a:lnTo>
                    <a:pt x="1344" y="44"/>
                  </a:lnTo>
                  <a:lnTo>
                    <a:pt x="1340" y="46"/>
                  </a:lnTo>
                  <a:lnTo>
                    <a:pt x="1340" y="46"/>
                  </a:lnTo>
                  <a:lnTo>
                    <a:pt x="1336" y="46"/>
                  </a:lnTo>
                  <a:lnTo>
                    <a:pt x="1336" y="46"/>
                  </a:lnTo>
                  <a:lnTo>
                    <a:pt x="1328" y="46"/>
                  </a:lnTo>
                  <a:lnTo>
                    <a:pt x="1328" y="46"/>
                  </a:lnTo>
                  <a:lnTo>
                    <a:pt x="1326" y="44"/>
                  </a:lnTo>
                  <a:lnTo>
                    <a:pt x="1326" y="44"/>
                  </a:lnTo>
                  <a:lnTo>
                    <a:pt x="1318" y="44"/>
                  </a:lnTo>
                  <a:lnTo>
                    <a:pt x="1318" y="44"/>
                  </a:lnTo>
                  <a:lnTo>
                    <a:pt x="1316" y="44"/>
                  </a:lnTo>
                  <a:lnTo>
                    <a:pt x="1316" y="44"/>
                  </a:lnTo>
                  <a:lnTo>
                    <a:pt x="1312" y="44"/>
                  </a:lnTo>
                  <a:lnTo>
                    <a:pt x="1312" y="44"/>
                  </a:lnTo>
                  <a:lnTo>
                    <a:pt x="1306" y="46"/>
                  </a:lnTo>
                  <a:lnTo>
                    <a:pt x="1306" y="46"/>
                  </a:lnTo>
                  <a:lnTo>
                    <a:pt x="1302" y="46"/>
                  </a:lnTo>
                  <a:lnTo>
                    <a:pt x="1296" y="46"/>
                  </a:lnTo>
                  <a:lnTo>
                    <a:pt x="1296" y="46"/>
                  </a:lnTo>
                  <a:lnTo>
                    <a:pt x="1290" y="46"/>
                  </a:lnTo>
                  <a:lnTo>
                    <a:pt x="1290" y="46"/>
                  </a:lnTo>
                  <a:lnTo>
                    <a:pt x="1288" y="46"/>
                  </a:lnTo>
                  <a:lnTo>
                    <a:pt x="1288" y="46"/>
                  </a:lnTo>
                  <a:lnTo>
                    <a:pt x="1284" y="44"/>
                  </a:lnTo>
                  <a:lnTo>
                    <a:pt x="1284" y="44"/>
                  </a:lnTo>
                  <a:lnTo>
                    <a:pt x="1282" y="46"/>
                  </a:lnTo>
                  <a:lnTo>
                    <a:pt x="1282" y="46"/>
                  </a:lnTo>
                  <a:lnTo>
                    <a:pt x="1276" y="46"/>
                  </a:lnTo>
                  <a:lnTo>
                    <a:pt x="1276" y="46"/>
                  </a:lnTo>
                  <a:lnTo>
                    <a:pt x="1274" y="46"/>
                  </a:lnTo>
                  <a:lnTo>
                    <a:pt x="1274" y="46"/>
                  </a:lnTo>
                  <a:lnTo>
                    <a:pt x="1272" y="46"/>
                  </a:lnTo>
                  <a:lnTo>
                    <a:pt x="1272" y="46"/>
                  </a:lnTo>
                  <a:lnTo>
                    <a:pt x="1266" y="44"/>
                  </a:lnTo>
                  <a:lnTo>
                    <a:pt x="1266" y="44"/>
                  </a:lnTo>
                  <a:lnTo>
                    <a:pt x="1262" y="44"/>
                  </a:lnTo>
                  <a:lnTo>
                    <a:pt x="1262" y="44"/>
                  </a:lnTo>
                  <a:lnTo>
                    <a:pt x="1260" y="44"/>
                  </a:lnTo>
                  <a:lnTo>
                    <a:pt x="1260" y="44"/>
                  </a:lnTo>
                  <a:lnTo>
                    <a:pt x="1258" y="46"/>
                  </a:lnTo>
                  <a:lnTo>
                    <a:pt x="1258" y="46"/>
                  </a:lnTo>
                  <a:lnTo>
                    <a:pt x="1254" y="46"/>
                  </a:lnTo>
                  <a:lnTo>
                    <a:pt x="1254" y="46"/>
                  </a:lnTo>
                  <a:lnTo>
                    <a:pt x="1250" y="48"/>
                  </a:lnTo>
                  <a:lnTo>
                    <a:pt x="1250" y="48"/>
                  </a:lnTo>
                  <a:lnTo>
                    <a:pt x="1248" y="46"/>
                  </a:lnTo>
                  <a:lnTo>
                    <a:pt x="1248" y="46"/>
                  </a:lnTo>
                  <a:lnTo>
                    <a:pt x="1248" y="48"/>
                  </a:lnTo>
                  <a:lnTo>
                    <a:pt x="1248" y="48"/>
                  </a:lnTo>
                  <a:lnTo>
                    <a:pt x="1246" y="46"/>
                  </a:lnTo>
                  <a:lnTo>
                    <a:pt x="1246" y="46"/>
                  </a:lnTo>
                  <a:lnTo>
                    <a:pt x="1244" y="46"/>
                  </a:lnTo>
                  <a:lnTo>
                    <a:pt x="1244" y="46"/>
                  </a:lnTo>
                  <a:lnTo>
                    <a:pt x="1240" y="48"/>
                  </a:lnTo>
                  <a:lnTo>
                    <a:pt x="1240" y="48"/>
                  </a:lnTo>
                  <a:lnTo>
                    <a:pt x="1236" y="44"/>
                  </a:lnTo>
                  <a:lnTo>
                    <a:pt x="1236" y="44"/>
                  </a:lnTo>
                  <a:lnTo>
                    <a:pt x="1230" y="46"/>
                  </a:lnTo>
                  <a:lnTo>
                    <a:pt x="1224" y="46"/>
                  </a:lnTo>
                  <a:lnTo>
                    <a:pt x="1224" y="46"/>
                  </a:lnTo>
                  <a:lnTo>
                    <a:pt x="1222" y="46"/>
                  </a:lnTo>
                  <a:lnTo>
                    <a:pt x="1218" y="46"/>
                  </a:lnTo>
                  <a:lnTo>
                    <a:pt x="1218" y="46"/>
                  </a:lnTo>
                  <a:lnTo>
                    <a:pt x="1216" y="44"/>
                  </a:lnTo>
                  <a:lnTo>
                    <a:pt x="1214" y="44"/>
                  </a:lnTo>
                  <a:lnTo>
                    <a:pt x="1214" y="44"/>
                  </a:lnTo>
                  <a:lnTo>
                    <a:pt x="1204" y="44"/>
                  </a:lnTo>
                  <a:lnTo>
                    <a:pt x="1204" y="44"/>
                  </a:lnTo>
                  <a:lnTo>
                    <a:pt x="1200" y="42"/>
                  </a:lnTo>
                  <a:lnTo>
                    <a:pt x="1200" y="42"/>
                  </a:lnTo>
                  <a:lnTo>
                    <a:pt x="1196" y="42"/>
                  </a:lnTo>
                  <a:lnTo>
                    <a:pt x="1196" y="42"/>
                  </a:lnTo>
                  <a:lnTo>
                    <a:pt x="1188" y="44"/>
                  </a:lnTo>
                  <a:lnTo>
                    <a:pt x="1188" y="44"/>
                  </a:lnTo>
                  <a:lnTo>
                    <a:pt x="1186" y="44"/>
                  </a:lnTo>
                  <a:lnTo>
                    <a:pt x="1186" y="44"/>
                  </a:lnTo>
                  <a:lnTo>
                    <a:pt x="1180" y="44"/>
                  </a:lnTo>
                  <a:lnTo>
                    <a:pt x="1180" y="44"/>
                  </a:lnTo>
                  <a:lnTo>
                    <a:pt x="1180" y="42"/>
                  </a:lnTo>
                  <a:lnTo>
                    <a:pt x="1180" y="42"/>
                  </a:lnTo>
                  <a:lnTo>
                    <a:pt x="1176" y="42"/>
                  </a:lnTo>
                  <a:lnTo>
                    <a:pt x="1176" y="42"/>
                  </a:lnTo>
                  <a:lnTo>
                    <a:pt x="1174" y="42"/>
                  </a:lnTo>
                  <a:lnTo>
                    <a:pt x="1174" y="42"/>
                  </a:lnTo>
                  <a:lnTo>
                    <a:pt x="1170" y="44"/>
                  </a:lnTo>
                  <a:lnTo>
                    <a:pt x="1170" y="44"/>
                  </a:lnTo>
                  <a:lnTo>
                    <a:pt x="1164" y="42"/>
                  </a:lnTo>
                  <a:lnTo>
                    <a:pt x="1164" y="42"/>
                  </a:lnTo>
                  <a:lnTo>
                    <a:pt x="1156" y="42"/>
                  </a:lnTo>
                  <a:lnTo>
                    <a:pt x="1156" y="42"/>
                  </a:lnTo>
                  <a:lnTo>
                    <a:pt x="1152" y="42"/>
                  </a:lnTo>
                  <a:lnTo>
                    <a:pt x="1152" y="42"/>
                  </a:lnTo>
                  <a:lnTo>
                    <a:pt x="1148" y="44"/>
                  </a:lnTo>
                  <a:lnTo>
                    <a:pt x="1148" y="44"/>
                  </a:lnTo>
                  <a:lnTo>
                    <a:pt x="1146" y="44"/>
                  </a:lnTo>
                  <a:lnTo>
                    <a:pt x="1144" y="44"/>
                  </a:lnTo>
                  <a:lnTo>
                    <a:pt x="1142" y="44"/>
                  </a:lnTo>
                  <a:lnTo>
                    <a:pt x="1142" y="44"/>
                  </a:lnTo>
                  <a:lnTo>
                    <a:pt x="1140" y="42"/>
                  </a:lnTo>
                  <a:lnTo>
                    <a:pt x="1140" y="42"/>
                  </a:lnTo>
                  <a:lnTo>
                    <a:pt x="1140" y="42"/>
                  </a:lnTo>
                  <a:lnTo>
                    <a:pt x="1140" y="42"/>
                  </a:lnTo>
                  <a:lnTo>
                    <a:pt x="1138" y="42"/>
                  </a:lnTo>
                  <a:lnTo>
                    <a:pt x="1138" y="42"/>
                  </a:lnTo>
                  <a:lnTo>
                    <a:pt x="1138" y="40"/>
                  </a:lnTo>
                  <a:lnTo>
                    <a:pt x="1138" y="40"/>
                  </a:lnTo>
                  <a:lnTo>
                    <a:pt x="1138" y="40"/>
                  </a:lnTo>
                  <a:lnTo>
                    <a:pt x="1138" y="40"/>
                  </a:lnTo>
                  <a:lnTo>
                    <a:pt x="1136" y="40"/>
                  </a:lnTo>
                  <a:lnTo>
                    <a:pt x="1136" y="40"/>
                  </a:lnTo>
                  <a:lnTo>
                    <a:pt x="1134" y="40"/>
                  </a:lnTo>
                  <a:lnTo>
                    <a:pt x="1134" y="40"/>
                  </a:lnTo>
                  <a:lnTo>
                    <a:pt x="1132" y="40"/>
                  </a:lnTo>
                  <a:lnTo>
                    <a:pt x="1132" y="40"/>
                  </a:lnTo>
                  <a:lnTo>
                    <a:pt x="1128" y="38"/>
                  </a:lnTo>
                  <a:lnTo>
                    <a:pt x="1128" y="38"/>
                  </a:lnTo>
                  <a:lnTo>
                    <a:pt x="1124" y="38"/>
                  </a:lnTo>
                  <a:lnTo>
                    <a:pt x="1124" y="38"/>
                  </a:lnTo>
                  <a:lnTo>
                    <a:pt x="1124" y="38"/>
                  </a:lnTo>
                  <a:lnTo>
                    <a:pt x="1124" y="38"/>
                  </a:lnTo>
                  <a:lnTo>
                    <a:pt x="1122" y="38"/>
                  </a:lnTo>
                  <a:lnTo>
                    <a:pt x="1122" y="38"/>
                  </a:lnTo>
                  <a:lnTo>
                    <a:pt x="1120" y="40"/>
                  </a:lnTo>
                  <a:lnTo>
                    <a:pt x="1120" y="40"/>
                  </a:lnTo>
                  <a:lnTo>
                    <a:pt x="1114" y="42"/>
                  </a:lnTo>
                  <a:lnTo>
                    <a:pt x="1114" y="42"/>
                  </a:lnTo>
                  <a:lnTo>
                    <a:pt x="1112" y="44"/>
                  </a:lnTo>
                  <a:lnTo>
                    <a:pt x="1112" y="44"/>
                  </a:lnTo>
                  <a:lnTo>
                    <a:pt x="1104" y="42"/>
                  </a:lnTo>
                  <a:lnTo>
                    <a:pt x="1104" y="42"/>
                  </a:lnTo>
                  <a:lnTo>
                    <a:pt x="1102" y="44"/>
                  </a:lnTo>
                  <a:lnTo>
                    <a:pt x="1102" y="44"/>
                  </a:lnTo>
                  <a:lnTo>
                    <a:pt x="1096" y="44"/>
                  </a:lnTo>
                  <a:lnTo>
                    <a:pt x="1096" y="44"/>
                  </a:lnTo>
                  <a:lnTo>
                    <a:pt x="1094" y="42"/>
                  </a:lnTo>
                  <a:lnTo>
                    <a:pt x="1094" y="42"/>
                  </a:lnTo>
                  <a:lnTo>
                    <a:pt x="1090" y="44"/>
                  </a:lnTo>
                  <a:lnTo>
                    <a:pt x="1090" y="44"/>
                  </a:lnTo>
                  <a:lnTo>
                    <a:pt x="1088" y="44"/>
                  </a:lnTo>
                  <a:lnTo>
                    <a:pt x="1088" y="44"/>
                  </a:lnTo>
                  <a:lnTo>
                    <a:pt x="1088" y="44"/>
                  </a:lnTo>
                  <a:lnTo>
                    <a:pt x="1088" y="44"/>
                  </a:lnTo>
                  <a:lnTo>
                    <a:pt x="1080" y="44"/>
                  </a:lnTo>
                  <a:lnTo>
                    <a:pt x="1080" y="44"/>
                  </a:lnTo>
                  <a:lnTo>
                    <a:pt x="1078" y="44"/>
                  </a:lnTo>
                  <a:lnTo>
                    <a:pt x="1078" y="44"/>
                  </a:lnTo>
                  <a:lnTo>
                    <a:pt x="1072" y="44"/>
                  </a:lnTo>
                  <a:lnTo>
                    <a:pt x="1072" y="44"/>
                  </a:lnTo>
                  <a:lnTo>
                    <a:pt x="1068" y="44"/>
                  </a:lnTo>
                  <a:lnTo>
                    <a:pt x="1068" y="44"/>
                  </a:lnTo>
                  <a:lnTo>
                    <a:pt x="1066" y="42"/>
                  </a:lnTo>
                  <a:lnTo>
                    <a:pt x="1066" y="42"/>
                  </a:lnTo>
                  <a:lnTo>
                    <a:pt x="1064" y="42"/>
                  </a:lnTo>
                  <a:lnTo>
                    <a:pt x="1062" y="44"/>
                  </a:lnTo>
                  <a:lnTo>
                    <a:pt x="1062" y="44"/>
                  </a:lnTo>
                  <a:lnTo>
                    <a:pt x="1056" y="44"/>
                  </a:lnTo>
                  <a:lnTo>
                    <a:pt x="1056" y="44"/>
                  </a:lnTo>
                  <a:lnTo>
                    <a:pt x="1054" y="44"/>
                  </a:lnTo>
                  <a:lnTo>
                    <a:pt x="1054" y="44"/>
                  </a:lnTo>
                  <a:lnTo>
                    <a:pt x="1052" y="46"/>
                  </a:lnTo>
                  <a:lnTo>
                    <a:pt x="1052" y="46"/>
                  </a:lnTo>
                  <a:lnTo>
                    <a:pt x="1050" y="44"/>
                  </a:lnTo>
                  <a:lnTo>
                    <a:pt x="1050" y="44"/>
                  </a:lnTo>
                  <a:lnTo>
                    <a:pt x="1050" y="46"/>
                  </a:lnTo>
                  <a:lnTo>
                    <a:pt x="1050" y="46"/>
                  </a:lnTo>
                  <a:lnTo>
                    <a:pt x="1046" y="44"/>
                  </a:lnTo>
                  <a:lnTo>
                    <a:pt x="1046" y="44"/>
                  </a:lnTo>
                  <a:lnTo>
                    <a:pt x="1044" y="44"/>
                  </a:lnTo>
                  <a:lnTo>
                    <a:pt x="1044" y="44"/>
                  </a:lnTo>
                  <a:lnTo>
                    <a:pt x="1042" y="46"/>
                  </a:lnTo>
                  <a:lnTo>
                    <a:pt x="1042" y="46"/>
                  </a:lnTo>
                  <a:lnTo>
                    <a:pt x="1038" y="46"/>
                  </a:lnTo>
                  <a:lnTo>
                    <a:pt x="1038" y="46"/>
                  </a:lnTo>
                  <a:lnTo>
                    <a:pt x="1038" y="46"/>
                  </a:lnTo>
                  <a:lnTo>
                    <a:pt x="1038" y="46"/>
                  </a:lnTo>
                  <a:lnTo>
                    <a:pt x="1032" y="46"/>
                  </a:lnTo>
                  <a:lnTo>
                    <a:pt x="1032" y="46"/>
                  </a:lnTo>
                  <a:lnTo>
                    <a:pt x="1032" y="46"/>
                  </a:lnTo>
                  <a:lnTo>
                    <a:pt x="1032" y="46"/>
                  </a:lnTo>
                  <a:lnTo>
                    <a:pt x="1030" y="46"/>
                  </a:lnTo>
                  <a:lnTo>
                    <a:pt x="1030" y="46"/>
                  </a:lnTo>
                  <a:lnTo>
                    <a:pt x="1028" y="46"/>
                  </a:lnTo>
                  <a:lnTo>
                    <a:pt x="1028" y="46"/>
                  </a:lnTo>
                  <a:lnTo>
                    <a:pt x="1022" y="44"/>
                  </a:lnTo>
                  <a:lnTo>
                    <a:pt x="1022" y="44"/>
                  </a:lnTo>
                  <a:lnTo>
                    <a:pt x="1018" y="42"/>
                  </a:lnTo>
                  <a:lnTo>
                    <a:pt x="1018" y="42"/>
                  </a:lnTo>
                  <a:lnTo>
                    <a:pt x="1014" y="42"/>
                  </a:lnTo>
                  <a:lnTo>
                    <a:pt x="1014" y="42"/>
                  </a:lnTo>
                  <a:lnTo>
                    <a:pt x="1012" y="42"/>
                  </a:lnTo>
                  <a:lnTo>
                    <a:pt x="1012" y="42"/>
                  </a:lnTo>
                  <a:lnTo>
                    <a:pt x="1010" y="42"/>
                  </a:lnTo>
                  <a:lnTo>
                    <a:pt x="1010" y="42"/>
                  </a:lnTo>
                  <a:lnTo>
                    <a:pt x="1008" y="44"/>
                  </a:lnTo>
                  <a:lnTo>
                    <a:pt x="1008" y="44"/>
                  </a:lnTo>
                  <a:lnTo>
                    <a:pt x="1008" y="44"/>
                  </a:lnTo>
                  <a:lnTo>
                    <a:pt x="1006" y="44"/>
                  </a:lnTo>
                  <a:lnTo>
                    <a:pt x="1006" y="44"/>
                  </a:lnTo>
                  <a:lnTo>
                    <a:pt x="1002" y="44"/>
                  </a:lnTo>
                  <a:lnTo>
                    <a:pt x="1000" y="44"/>
                  </a:lnTo>
                  <a:lnTo>
                    <a:pt x="1000" y="44"/>
                  </a:lnTo>
                  <a:lnTo>
                    <a:pt x="996" y="44"/>
                  </a:lnTo>
                  <a:lnTo>
                    <a:pt x="996" y="44"/>
                  </a:lnTo>
                  <a:lnTo>
                    <a:pt x="996" y="42"/>
                  </a:lnTo>
                  <a:lnTo>
                    <a:pt x="996" y="42"/>
                  </a:lnTo>
                  <a:lnTo>
                    <a:pt x="992" y="42"/>
                  </a:lnTo>
                  <a:lnTo>
                    <a:pt x="992" y="42"/>
                  </a:lnTo>
                  <a:lnTo>
                    <a:pt x="992" y="40"/>
                  </a:lnTo>
                  <a:lnTo>
                    <a:pt x="992" y="40"/>
                  </a:lnTo>
                  <a:lnTo>
                    <a:pt x="992" y="40"/>
                  </a:lnTo>
                  <a:lnTo>
                    <a:pt x="992" y="40"/>
                  </a:lnTo>
                  <a:lnTo>
                    <a:pt x="990" y="40"/>
                  </a:lnTo>
                  <a:lnTo>
                    <a:pt x="990" y="40"/>
                  </a:lnTo>
                  <a:lnTo>
                    <a:pt x="988" y="40"/>
                  </a:lnTo>
                  <a:lnTo>
                    <a:pt x="988" y="40"/>
                  </a:lnTo>
                  <a:lnTo>
                    <a:pt x="982" y="42"/>
                  </a:lnTo>
                  <a:lnTo>
                    <a:pt x="982" y="42"/>
                  </a:lnTo>
                  <a:lnTo>
                    <a:pt x="980" y="40"/>
                  </a:lnTo>
                  <a:lnTo>
                    <a:pt x="980" y="40"/>
                  </a:lnTo>
                  <a:lnTo>
                    <a:pt x="974" y="42"/>
                  </a:lnTo>
                  <a:lnTo>
                    <a:pt x="968" y="42"/>
                  </a:lnTo>
                  <a:lnTo>
                    <a:pt x="968" y="42"/>
                  </a:lnTo>
                  <a:lnTo>
                    <a:pt x="966" y="42"/>
                  </a:lnTo>
                  <a:lnTo>
                    <a:pt x="966" y="42"/>
                  </a:lnTo>
                  <a:lnTo>
                    <a:pt x="966" y="40"/>
                  </a:lnTo>
                  <a:lnTo>
                    <a:pt x="966" y="40"/>
                  </a:lnTo>
                  <a:lnTo>
                    <a:pt x="964" y="40"/>
                  </a:lnTo>
                  <a:lnTo>
                    <a:pt x="964" y="40"/>
                  </a:lnTo>
                  <a:lnTo>
                    <a:pt x="960" y="42"/>
                  </a:lnTo>
                  <a:lnTo>
                    <a:pt x="960" y="42"/>
                  </a:lnTo>
                  <a:lnTo>
                    <a:pt x="956" y="44"/>
                  </a:lnTo>
                  <a:lnTo>
                    <a:pt x="956" y="44"/>
                  </a:lnTo>
                  <a:lnTo>
                    <a:pt x="956" y="44"/>
                  </a:lnTo>
                  <a:lnTo>
                    <a:pt x="956" y="44"/>
                  </a:lnTo>
                  <a:lnTo>
                    <a:pt x="952" y="44"/>
                  </a:lnTo>
                  <a:lnTo>
                    <a:pt x="952" y="44"/>
                  </a:lnTo>
                  <a:lnTo>
                    <a:pt x="950" y="46"/>
                  </a:lnTo>
                  <a:lnTo>
                    <a:pt x="950" y="46"/>
                  </a:lnTo>
                  <a:lnTo>
                    <a:pt x="950" y="46"/>
                  </a:lnTo>
                  <a:lnTo>
                    <a:pt x="950" y="46"/>
                  </a:lnTo>
                  <a:lnTo>
                    <a:pt x="948" y="46"/>
                  </a:lnTo>
                  <a:lnTo>
                    <a:pt x="948" y="46"/>
                  </a:lnTo>
                  <a:lnTo>
                    <a:pt x="942" y="46"/>
                  </a:lnTo>
                  <a:lnTo>
                    <a:pt x="942" y="46"/>
                  </a:lnTo>
                  <a:lnTo>
                    <a:pt x="936" y="44"/>
                  </a:lnTo>
                  <a:lnTo>
                    <a:pt x="936" y="44"/>
                  </a:lnTo>
                  <a:lnTo>
                    <a:pt x="934" y="42"/>
                  </a:lnTo>
                  <a:lnTo>
                    <a:pt x="934" y="42"/>
                  </a:lnTo>
                  <a:lnTo>
                    <a:pt x="930" y="42"/>
                  </a:lnTo>
                  <a:lnTo>
                    <a:pt x="930" y="42"/>
                  </a:lnTo>
                  <a:lnTo>
                    <a:pt x="930" y="40"/>
                  </a:lnTo>
                  <a:lnTo>
                    <a:pt x="930" y="40"/>
                  </a:lnTo>
                  <a:lnTo>
                    <a:pt x="922" y="42"/>
                  </a:lnTo>
                  <a:lnTo>
                    <a:pt x="912" y="42"/>
                  </a:lnTo>
                  <a:lnTo>
                    <a:pt x="912" y="42"/>
                  </a:lnTo>
                  <a:lnTo>
                    <a:pt x="910" y="44"/>
                  </a:lnTo>
                  <a:lnTo>
                    <a:pt x="910" y="44"/>
                  </a:lnTo>
                  <a:lnTo>
                    <a:pt x="908" y="44"/>
                  </a:lnTo>
                  <a:lnTo>
                    <a:pt x="908" y="44"/>
                  </a:lnTo>
                  <a:lnTo>
                    <a:pt x="908" y="44"/>
                  </a:lnTo>
                  <a:lnTo>
                    <a:pt x="908" y="44"/>
                  </a:lnTo>
                  <a:lnTo>
                    <a:pt x="902" y="46"/>
                  </a:lnTo>
                  <a:lnTo>
                    <a:pt x="902" y="46"/>
                  </a:lnTo>
                  <a:lnTo>
                    <a:pt x="900" y="44"/>
                  </a:lnTo>
                  <a:lnTo>
                    <a:pt x="900" y="44"/>
                  </a:lnTo>
                  <a:lnTo>
                    <a:pt x="896" y="44"/>
                  </a:lnTo>
                  <a:lnTo>
                    <a:pt x="892" y="44"/>
                  </a:lnTo>
                  <a:lnTo>
                    <a:pt x="892" y="44"/>
                  </a:lnTo>
                  <a:lnTo>
                    <a:pt x="890" y="44"/>
                  </a:lnTo>
                  <a:lnTo>
                    <a:pt x="890" y="44"/>
                  </a:lnTo>
                  <a:lnTo>
                    <a:pt x="888" y="46"/>
                  </a:lnTo>
                  <a:lnTo>
                    <a:pt x="888" y="46"/>
                  </a:lnTo>
                  <a:lnTo>
                    <a:pt x="882" y="44"/>
                  </a:lnTo>
                  <a:lnTo>
                    <a:pt x="882" y="44"/>
                  </a:lnTo>
                  <a:lnTo>
                    <a:pt x="876" y="42"/>
                  </a:lnTo>
                  <a:lnTo>
                    <a:pt x="876" y="42"/>
                  </a:lnTo>
                  <a:lnTo>
                    <a:pt x="874" y="42"/>
                  </a:lnTo>
                  <a:lnTo>
                    <a:pt x="870" y="42"/>
                  </a:lnTo>
                  <a:lnTo>
                    <a:pt x="870" y="42"/>
                  </a:lnTo>
                  <a:lnTo>
                    <a:pt x="866" y="44"/>
                  </a:lnTo>
                  <a:lnTo>
                    <a:pt x="866" y="44"/>
                  </a:lnTo>
                  <a:lnTo>
                    <a:pt x="862" y="46"/>
                  </a:lnTo>
                  <a:lnTo>
                    <a:pt x="862" y="46"/>
                  </a:lnTo>
                  <a:lnTo>
                    <a:pt x="858" y="46"/>
                  </a:lnTo>
                  <a:lnTo>
                    <a:pt x="858" y="46"/>
                  </a:lnTo>
                  <a:lnTo>
                    <a:pt x="856" y="44"/>
                  </a:lnTo>
                  <a:lnTo>
                    <a:pt x="856" y="44"/>
                  </a:lnTo>
                  <a:lnTo>
                    <a:pt x="852" y="44"/>
                  </a:lnTo>
                  <a:lnTo>
                    <a:pt x="852" y="44"/>
                  </a:lnTo>
                  <a:lnTo>
                    <a:pt x="850" y="44"/>
                  </a:lnTo>
                  <a:lnTo>
                    <a:pt x="850" y="44"/>
                  </a:lnTo>
                  <a:lnTo>
                    <a:pt x="848" y="40"/>
                  </a:lnTo>
                  <a:lnTo>
                    <a:pt x="846" y="40"/>
                  </a:lnTo>
                  <a:lnTo>
                    <a:pt x="846" y="40"/>
                  </a:lnTo>
                  <a:lnTo>
                    <a:pt x="844" y="42"/>
                  </a:lnTo>
                  <a:lnTo>
                    <a:pt x="844" y="42"/>
                  </a:lnTo>
                  <a:lnTo>
                    <a:pt x="840" y="42"/>
                  </a:lnTo>
                  <a:lnTo>
                    <a:pt x="836" y="40"/>
                  </a:lnTo>
                  <a:lnTo>
                    <a:pt x="836" y="40"/>
                  </a:lnTo>
                  <a:lnTo>
                    <a:pt x="834" y="38"/>
                  </a:lnTo>
                  <a:lnTo>
                    <a:pt x="834" y="38"/>
                  </a:lnTo>
                  <a:lnTo>
                    <a:pt x="830" y="40"/>
                  </a:lnTo>
                  <a:lnTo>
                    <a:pt x="828" y="38"/>
                  </a:lnTo>
                  <a:lnTo>
                    <a:pt x="828" y="38"/>
                  </a:lnTo>
                  <a:lnTo>
                    <a:pt x="820" y="40"/>
                  </a:lnTo>
                  <a:lnTo>
                    <a:pt x="820" y="40"/>
                  </a:lnTo>
                  <a:lnTo>
                    <a:pt x="820" y="40"/>
                  </a:lnTo>
                  <a:lnTo>
                    <a:pt x="820" y="40"/>
                  </a:lnTo>
                  <a:lnTo>
                    <a:pt x="816" y="42"/>
                  </a:lnTo>
                  <a:lnTo>
                    <a:pt x="816" y="42"/>
                  </a:lnTo>
                  <a:lnTo>
                    <a:pt x="812" y="40"/>
                  </a:lnTo>
                  <a:lnTo>
                    <a:pt x="812" y="40"/>
                  </a:lnTo>
                  <a:lnTo>
                    <a:pt x="808" y="40"/>
                  </a:lnTo>
                  <a:lnTo>
                    <a:pt x="808" y="40"/>
                  </a:lnTo>
                  <a:lnTo>
                    <a:pt x="806" y="40"/>
                  </a:lnTo>
                  <a:lnTo>
                    <a:pt x="806" y="40"/>
                  </a:lnTo>
                  <a:lnTo>
                    <a:pt x="804" y="40"/>
                  </a:lnTo>
                  <a:lnTo>
                    <a:pt x="804" y="40"/>
                  </a:lnTo>
                  <a:lnTo>
                    <a:pt x="802" y="38"/>
                  </a:lnTo>
                  <a:lnTo>
                    <a:pt x="802" y="38"/>
                  </a:lnTo>
                  <a:lnTo>
                    <a:pt x="800" y="40"/>
                  </a:lnTo>
                  <a:lnTo>
                    <a:pt x="800" y="40"/>
                  </a:lnTo>
                  <a:lnTo>
                    <a:pt x="800" y="40"/>
                  </a:lnTo>
                  <a:lnTo>
                    <a:pt x="794" y="42"/>
                  </a:lnTo>
                  <a:lnTo>
                    <a:pt x="794" y="42"/>
                  </a:lnTo>
                  <a:lnTo>
                    <a:pt x="792" y="40"/>
                  </a:lnTo>
                  <a:lnTo>
                    <a:pt x="792" y="40"/>
                  </a:lnTo>
                  <a:lnTo>
                    <a:pt x="790" y="40"/>
                  </a:lnTo>
                  <a:lnTo>
                    <a:pt x="790" y="40"/>
                  </a:lnTo>
                  <a:lnTo>
                    <a:pt x="790" y="40"/>
                  </a:lnTo>
                  <a:lnTo>
                    <a:pt x="788" y="42"/>
                  </a:lnTo>
                  <a:lnTo>
                    <a:pt x="788" y="42"/>
                  </a:lnTo>
                  <a:lnTo>
                    <a:pt x="786" y="42"/>
                  </a:lnTo>
                  <a:lnTo>
                    <a:pt x="786" y="42"/>
                  </a:lnTo>
                  <a:lnTo>
                    <a:pt x="782" y="40"/>
                  </a:lnTo>
                  <a:lnTo>
                    <a:pt x="782" y="40"/>
                  </a:lnTo>
                  <a:lnTo>
                    <a:pt x="778" y="40"/>
                  </a:lnTo>
                  <a:lnTo>
                    <a:pt x="778" y="40"/>
                  </a:lnTo>
                  <a:lnTo>
                    <a:pt x="776" y="42"/>
                  </a:lnTo>
                  <a:lnTo>
                    <a:pt x="772" y="42"/>
                  </a:lnTo>
                  <a:lnTo>
                    <a:pt x="772" y="42"/>
                  </a:lnTo>
                  <a:lnTo>
                    <a:pt x="770" y="42"/>
                  </a:lnTo>
                  <a:lnTo>
                    <a:pt x="770" y="42"/>
                  </a:lnTo>
                  <a:lnTo>
                    <a:pt x="766" y="40"/>
                  </a:lnTo>
                  <a:lnTo>
                    <a:pt x="766" y="40"/>
                  </a:lnTo>
                  <a:lnTo>
                    <a:pt x="764" y="40"/>
                  </a:lnTo>
                  <a:lnTo>
                    <a:pt x="764" y="40"/>
                  </a:lnTo>
                  <a:lnTo>
                    <a:pt x="762" y="42"/>
                  </a:lnTo>
                  <a:lnTo>
                    <a:pt x="762" y="42"/>
                  </a:lnTo>
                  <a:lnTo>
                    <a:pt x="758" y="42"/>
                  </a:lnTo>
                  <a:lnTo>
                    <a:pt x="758" y="42"/>
                  </a:lnTo>
                  <a:lnTo>
                    <a:pt x="756" y="42"/>
                  </a:lnTo>
                  <a:lnTo>
                    <a:pt x="756" y="42"/>
                  </a:lnTo>
                  <a:lnTo>
                    <a:pt x="752" y="42"/>
                  </a:lnTo>
                  <a:lnTo>
                    <a:pt x="752" y="42"/>
                  </a:lnTo>
                  <a:lnTo>
                    <a:pt x="744" y="44"/>
                  </a:lnTo>
                  <a:lnTo>
                    <a:pt x="744" y="44"/>
                  </a:lnTo>
                  <a:lnTo>
                    <a:pt x="738" y="42"/>
                  </a:lnTo>
                  <a:lnTo>
                    <a:pt x="738" y="42"/>
                  </a:lnTo>
                  <a:lnTo>
                    <a:pt x="734" y="40"/>
                  </a:lnTo>
                  <a:lnTo>
                    <a:pt x="734" y="40"/>
                  </a:lnTo>
                  <a:lnTo>
                    <a:pt x="732" y="42"/>
                  </a:lnTo>
                  <a:lnTo>
                    <a:pt x="732" y="42"/>
                  </a:lnTo>
                  <a:lnTo>
                    <a:pt x="728" y="42"/>
                  </a:lnTo>
                  <a:lnTo>
                    <a:pt x="726" y="42"/>
                  </a:lnTo>
                  <a:lnTo>
                    <a:pt x="726" y="42"/>
                  </a:lnTo>
                  <a:lnTo>
                    <a:pt x="724" y="42"/>
                  </a:lnTo>
                  <a:lnTo>
                    <a:pt x="724" y="42"/>
                  </a:lnTo>
                  <a:lnTo>
                    <a:pt x="720" y="42"/>
                  </a:lnTo>
                  <a:lnTo>
                    <a:pt x="720" y="42"/>
                  </a:lnTo>
                  <a:lnTo>
                    <a:pt x="718" y="42"/>
                  </a:lnTo>
                  <a:lnTo>
                    <a:pt x="718" y="42"/>
                  </a:lnTo>
                  <a:lnTo>
                    <a:pt x="712" y="42"/>
                  </a:lnTo>
                  <a:lnTo>
                    <a:pt x="712" y="42"/>
                  </a:lnTo>
                  <a:lnTo>
                    <a:pt x="710" y="42"/>
                  </a:lnTo>
                  <a:lnTo>
                    <a:pt x="710" y="42"/>
                  </a:lnTo>
                  <a:lnTo>
                    <a:pt x="706" y="42"/>
                  </a:lnTo>
                  <a:lnTo>
                    <a:pt x="706" y="42"/>
                  </a:lnTo>
                  <a:lnTo>
                    <a:pt x="704" y="44"/>
                  </a:lnTo>
                  <a:lnTo>
                    <a:pt x="704" y="44"/>
                  </a:lnTo>
                  <a:lnTo>
                    <a:pt x="702" y="42"/>
                  </a:lnTo>
                  <a:lnTo>
                    <a:pt x="702" y="42"/>
                  </a:lnTo>
                  <a:lnTo>
                    <a:pt x="696" y="44"/>
                  </a:lnTo>
                  <a:lnTo>
                    <a:pt x="696" y="44"/>
                  </a:lnTo>
                  <a:lnTo>
                    <a:pt x="692" y="44"/>
                  </a:lnTo>
                  <a:lnTo>
                    <a:pt x="692" y="44"/>
                  </a:lnTo>
                  <a:lnTo>
                    <a:pt x="690" y="44"/>
                  </a:lnTo>
                  <a:lnTo>
                    <a:pt x="690" y="44"/>
                  </a:lnTo>
                  <a:lnTo>
                    <a:pt x="688" y="44"/>
                  </a:lnTo>
                  <a:lnTo>
                    <a:pt x="688" y="44"/>
                  </a:lnTo>
                  <a:lnTo>
                    <a:pt x="686" y="44"/>
                  </a:lnTo>
                  <a:lnTo>
                    <a:pt x="686" y="44"/>
                  </a:lnTo>
                  <a:lnTo>
                    <a:pt x="680" y="44"/>
                  </a:lnTo>
                  <a:lnTo>
                    <a:pt x="680" y="44"/>
                  </a:lnTo>
                  <a:lnTo>
                    <a:pt x="676" y="44"/>
                  </a:lnTo>
                  <a:lnTo>
                    <a:pt x="676" y="44"/>
                  </a:lnTo>
                  <a:lnTo>
                    <a:pt x="668" y="44"/>
                  </a:lnTo>
                  <a:lnTo>
                    <a:pt x="660" y="42"/>
                  </a:lnTo>
                  <a:lnTo>
                    <a:pt x="660" y="42"/>
                  </a:lnTo>
                  <a:lnTo>
                    <a:pt x="658" y="42"/>
                  </a:lnTo>
                  <a:lnTo>
                    <a:pt x="658" y="42"/>
                  </a:lnTo>
                  <a:lnTo>
                    <a:pt x="654" y="42"/>
                  </a:lnTo>
                  <a:lnTo>
                    <a:pt x="652" y="42"/>
                  </a:lnTo>
                  <a:lnTo>
                    <a:pt x="652" y="42"/>
                  </a:lnTo>
                  <a:lnTo>
                    <a:pt x="648" y="42"/>
                  </a:lnTo>
                  <a:lnTo>
                    <a:pt x="648" y="42"/>
                  </a:lnTo>
                  <a:lnTo>
                    <a:pt x="646" y="42"/>
                  </a:lnTo>
                  <a:lnTo>
                    <a:pt x="646" y="42"/>
                  </a:lnTo>
                  <a:lnTo>
                    <a:pt x="636" y="42"/>
                  </a:lnTo>
                  <a:lnTo>
                    <a:pt x="636" y="42"/>
                  </a:lnTo>
                  <a:lnTo>
                    <a:pt x="636" y="42"/>
                  </a:lnTo>
                  <a:lnTo>
                    <a:pt x="636" y="42"/>
                  </a:lnTo>
                  <a:lnTo>
                    <a:pt x="636" y="42"/>
                  </a:lnTo>
                  <a:lnTo>
                    <a:pt x="636" y="42"/>
                  </a:lnTo>
                  <a:lnTo>
                    <a:pt x="636" y="42"/>
                  </a:lnTo>
                  <a:lnTo>
                    <a:pt x="636" y="42"/>
                  </a:lnTo>
                  <a:lnTo>
                    <a:pt x="634" y="42"/>
                  </a:lnTo>
                  <a:lnTo>
                    <a:pt x="634" y="42"/>
                  </a:lnTo>
                  <a:lnTo>
                    <a:pt x="630" y="42"/>
                  </a:lnTo>
                  <a:lnTo>
                    <a:pt x="630" y="42"/>
                  </a:lnTo>
                  <a:lnTo>
                    <a:pt x="628" y="42"/>
                  </a:lnTo>
                  <a:lnTo>
                    <a:pt x="628" y="42"/>
                  </a:lnTo>
                  <a:lnTo>
                    <a:pt x="622" y="42"/>
                  </a:lnTo>
                  <a:lnTo>
                    <a:pt x="622" y="42"/>
                  </a:lnTo>
                  <a:lnTo>
                    <a:pt x="614" y="42"/>
                  </a:lnTo>
                  <a:lnTo>
                    <a:pt x="614" y="42"/>
                  </a:lnTo>
                  <a:lnTo>
                    <a:pt x="612" y="42"/>
                  </a:lnTo>
                  <a:lnTo>
                    <a:pt x="608" y="42"/>
                  </a:lnTo>
                  <a:lnTo>
                    <a:pt x="608" y="42"/>
                  </a:lnTo>
                  <a:lnTo>
                    <a:pt x="608" y="42"/>
                  </a:lnTo>
                  <a:lnTo>
                    <a:pt x="608" y="42"/>
                  </a:lnTo>
                  <a:lnTo>
                    <a:pt x="606" y="42"/>
                  </a:lnTo>
                  <a:lnTo>
                    <a:pt x="606" y="42"/>
                  </a:lnTo>
                  <a:lnTo>
                    <a:pt x="604" y="42"/>
                  </a:lnTo>
                  <a:lnTo>
                    <a:pt x="604" y="42"/>
                  </a:lnTo>
                  <a:lnTo>
                    <a:pt x="600" y="42"/>
                  </a:lnTo>
                  <a:lnTo>
                    <a:pt x="600" y="42"/>
                  </a:lnTo>
                  <a:lnTo>
                    <a:pt x="596" y="42"/>
                  </a:lnTo>
                  <a:lnTo>
                    <a:pt x="596" y="42"/>
                  </a:lnTo>
                  <a:lnTo>
                    <a:pt x="594" y="42"/>
                  </a:lnTo>
                  <a:lnTo>
                    <a:pt x="594" y="42"/>
                  </a:lnTo>
                  <a:lnTo>
                    <a:pt x="588" y="42"/>
                  </a:lnTo>
                  <a:lnTo>
                    <a:pt x="588" y="42"/>
                  </a:lnTo>
                  <a:lnTo>
                    <a:pt x="586" y="42"/>
                  </a:lnTo>
                  <a:lnTo>
                    <a:pt x="586" y="42"/>
                  </a:lnTo>
                  <a:lnTo>
                    <a:pt x="582" y="42"/>
                  </a:lnTo>
                  <a:lnTo>
                    <a:pt x="582" y="42"/>
                  </a:lnTo>
                  <a:lnTo>
                    <a:pt x="580" y="42"/>
                  </a:lnTo>
                  <a:lnTo>
                    <a:pt x="580" y="42"/>
                  </a:lnTo>
                  <a:lnTo>
                    <a:pt x="576" y="42"/>
                  </a:lnTo>
                  <a:lnTo>
                    <a:pt x="576" y="42"/>
                  </a:lnTo>
                  <a:lnTo>
                    <a:pt x="574" y="42"/>
                  </a:lnTo>
                  <a:lnTo>
                    <a:pt x="574" y="42"/>
                  </a:lnTo>
                  <a:lnTo>
                    <a:pt x="570" y="42"/>
                  </a:lnTo>
                  <a:lnTo>
                    <a:pt x="570" y="42"/>
                  </a:lnTo>
                  <a:lnTo>
                    <a:pt x="566" y="42"/>
                  </a:lnTo>
                  <a:lnTo>
                    <a:pt x="566" y="42"/>
                  </a:lnTo>
                  <a:lnTo>
                    <a:pt x="564" y="42"/>
                  </a:lnTo>
                  <a:lnTo>
                    <a:pt x="564" y="42"/>
                  </a:lnTo>
                  <a:lnTo>
                    <a:pt x="560" y="42"/>
                  </a:lnTo>
                  <a:lnTo>
                    <a:pt x="560" y="42"/>
                  </a:lnTo>
                  <a:lnTo>
                    <a:pt x="542" y="42"/>
                  </a:lnTo>
                  <a:lnTo>
                    <a:pt x="542" y="42"/>
                  </a:lnTo>
                  <a:lnTo>
                    <a:pt x="540" y="44"/>
                  </a:lnTo>
                  <a:lnTo>
                    <a:pt x="540" y="44"/>
                  </a:lnTo>
                  <a:lnTo>
                    <a:pt x="536" y="42"/>
                  </a:lnTo>
                  <a:lnTo>
                    <a:pt x="532" y="44"/>
                  </a:lnTo>
                  <a:lnTo>
                    <a:pt x="532" y="44"/>
                  </a:lnTo>
                  <a:lnTo>
                    <a:pt x="528" y="42"/>
                  </a:lnTo>
                  <a:lnTo>
                    <a:pt x="528" y="42"/>
                  </a:lnTo>
                  <a:lnTo>
                    <a:pt x="528" y="42"/>
                  </a:lnTo>
                  <a:lnTo>
                    <a:pt x="526" y="44"/>
                  </a:lnTo>
                  <a:lnTo>
                    <a:pt x="526" y="44"/>
                  </a:lnTo>
                  <a:lnTo>
                    <a:pt x="518" y="44"/>
                  </a:lnTo>
                  <a:lnTo>
                    <a:pt x="518" y="44"/>
                  </a:lnTo>
                  <a:lnTo>
                    <a:pt x="514" y="46"/>
                  </a:lnTo>
                  <a:lnTo>
                    <a:pt x="514" y="46"/>
                  </a:lnTo>
                  <a:lnTo>
                    <a:pt x="510" y="46"/>
                  </a:lnTo>
                  <a:lnTo>
                    <a:pt x="510" y="46"/>
                  </a:lnTo>
                  <a:lnTo>
                    <a:pt x="508" y="46"/>
                  </a:lnTo>
                  <a:lnTo>
                    <a:pt x="508" y="46"/>
                  </a:lnTo>
                  <a:lnTo>
                    <a:pt x="504" y="46"/>
                  </a:lnTo>
                  <a:lnTo>
                    <a:pt x="504" y="46"/>
                  </a:lnTo>
                  <a:lnTo>
                    <a:pt x="500" y="46"/>
                  </a:lnTo>
                  <a:lnTo>
                    <a:pt x="500" y="46"/>
                  </a:lnTo>
                  <a:lnTo>
                    <a:pt x="500" y="46"/>
                  </a:lnTo>
                  <a:lnTo>
                    <a:pt x="500" y="46"/>
                  </a:lnTo>
                  <a:lnTo>
                    <a:pt x="498" y="46"/>
                  </a:lnTo>
                  <a:lnTo>
                    <a:pt x="498" y="46"/>
                  </a:lnTo>
                  <a:lnTo>
                    <a:pt x="498" y="46"/>
                  </a:lnTo>
                  <a:lnTo>
                    <a:pt x="498" y="46"/>
                  </a:lnTo>
                  <a:lnTo>
                    <a:pt x="498" y="46"/>
                  </a:lnTo>
                  <a:lnTo>
                    <a:pt x="498" y="46"/>
                  </a:lnTo>
                  <a:lnTo>
                    <a:pt x="496" y="46"/>
                  </a:lnTo>
                  <a:lnTo>
                    <a:pt x="496" y="46"/>
                  </a:lnTo>
                  <a:lnTo>
                    <a:pt x="494" y="46"/>
                  </a:lnTo>
                  <a:lnTo>
                    <a:pt x="494" y="46"/>
                  </a:lnTo>
                  <a:lnTo>
                    <a:pt x="490" y="46"/>
                  </a:lnTo>
                  <a:lnTo>
                    <a:pt x="490" y="46"/>
                  </a:lnTo>
                  <a:lnTo>
                    <a:pt x="486" y="44"/>
                  </a:lnTo>
                  <a:lnTo>
                    <a:pt x="486" y="44"/>
                  </a:lnTo>
                  <a:lnTo>
                    <a:pt x="484" y="44"/>
                  </a:lnTo>
                  <a:lnTo>
                    <a:pt x="484" y="44"/>
                  </a:lnTo>
                  <a:lnTo>
                    <a:pt x="482" y="44"/>
                  </a:lnTo>
                  <a:lnTo>
                    <a:pt x="482" y="44"/>
                  </a:lnTo>
                  <a:lnTo>
                    <a:pt x="478" y="44"/>
                  </a:lnTo>
                  <a:lnTo>
                    <a:pt x="478" y="44"/>
                  </a:lnTo>
                  <a:lnTo>
                    <a:pt x="476" y="44"/>
                  </a:lnTo>
                  <a:lnTo>
                    <a:pt x="476" y="44"/>
                  </a:lnTo>
                  <a:lnTo>
                    <a:pt x="472" y="46"/>
                  </a:lnTo>
                  <a:lnTo>
                    <a:pt x="468" y="44"/>
                  </a:lnTo>
                  <a:lnTo>
                    <a:pt x="468" y="44"/>
                  </a:lnTo>
                  <a:lnTo>
                    <a:pt x="466" y="46"/>
                  </a:lnTo>
                  <a:lnTo>
                    <a:pt x="464" y="46"/>
                  </a:lnTo>
                  <a:lnTo>
                    <a:pt x="464" y="46"/>
                  </a:lnTo>
                  <a:lnTo>
                    <a:pt x="464" y="44"/>
                  </a:lnTo>
                  <a:lnTo>
                    <a:pt x="464" y="44"/>
                  </a:lnTo>
                  <a:lnTo>
                    <a:pt x="462" y="44"/>
                  </a:lnTo>
                  <a:lnTo>
                    <a:pt x="462" y="44"/>
                  </a:lnTo>
                  <a:lnTo>
                    <a:pt x="462" y="42"/>
                  </a:lnTo>
                  <a:lnTo>
                    <a:pt x="462" y="42"/>
                  </a:lnTo>
                  <a:lnTo>
                    <a:pt x="456" y="42"/>
                  </a:lnTo>
                  <a:lnTo>
                    <a:pt x="456" y="42"/>
                  </a:lnTo>
                  <a:lnTo>
                    <a:pt x="450" y="42"/>
                  </a:lnTo>
                  <a:lnTo>
                    <a:pt x="450" y="42"/>
                  </a:lnTo>
                  <a:lnTo>
                    <a:pt x="448" y="44"/>
                  </a:lnTo>
                  <a:lnTo>
                    <a:pt x="448" y="44"/>
                  </a:lnTo>
                  <a:lnTo>
                    <a:pt x="442" y="44"/>
                  </a:lnTo>
                  <a:lnTo>
                    <a:pt x="442" y="44"/>
                  </a:lnTo>
                  <a:lnTo>
                    <a:pt x="438" y="44"/>
                  </a:lnTo>
                  <a:lnTo>
                    <a:pt x="438" y="44"/>
                  </a:lnTo>
                  <a:lnTo>
                    <a:pt x="436" y="46"/>
                  </a:lnTo>
                  <a:lnTo>
                    <a:pt x="436" y="46"/>
                  </a:lnTo>
                  <a:lnTo>
                    <a:pt x="432" y="44"/>
                  </a:lnTo>
                  <a:lnTo>
                    <a:pt x="432" y="44"/>
                  </a:lnTo>
                  <a:lnTo>
                    <a:pt x="428" y="44"/>
                  </a:lnTo>
                  <a:lnTo>
                    <a:pt x="428" y="44"/>
                  </a:lnTo>
                  <a:lnTo>
                    <a:pt x="428" y="44"/>
                  </a:lnTo>
                  <a:lnTo>
                    <a:pt x="428" y="44"/>
                  </a:lnTo>
                  <a:lnTo>
                    <a:pt x="426" y="44"/>
                  </a:lnTo>
                  <a:lnTo>
                    <a:pt x="426" y="44"/>
                  </a:lnTo>
                  <a:lnTo>
                    <a:pt x="426" y="44"/>
                  </a:lnTo>
                  <a:lnTo>
                    <a:pt x="426" y="44"/>
                  </a:lnTo>
                  <a:lnTo>
                    <a:pt x="420" y="42"/>
                  </a:lnTo>
                  <a:lnTo>
                    <a:pt x="420" y="42"/>
                  </a:lnTo>
                  <a:lnTo>
                    <a:pt x="418" y="44"/>
                  </a:lnTo>
                  <a:lnTo>
                    <a:pt x="418" y="44"/>
                  </a:lnTo>
                  <a:lnTo>
                    <a:pt x="416" y="42"/>
                  </a:lnTo>
                  <a:lnTo>
                    <a:pt x="416" y="40"/>
                  </a:lnTo>
                  <a:lnTo>
                    <a:pt x="416" y="40"/>
                  </a:lnTo>
                  <a:lnTo>
                    <a:pt x="412" y="40"/>
                  </a:lnTo>
                  <a:lnTo>
                    <a:pt x="412" y="40"/>
                  </a:lnTo>
                  <a:lnTo>
                    <a:pt x="412" y="42"/>
                  </a:lnTo>
                  <a:lnTo>
                    <a:pt x="412" y="42"/>
                  </a:lnTo>
                  <a:lnTo>
                    <a:pt x="410" y="44"/>
                  </a:lnTo>
                  <a:lnTo>
                    <a:pt x="410" y="44"/>
                  </a:lnTo>
                  <a:lnTo>
                    <a:pt x="404" y="44"/>
                  </a:lnTo>
                  <a:lnTo>
                    <a:pt x="404" y="44"/>
                  </a:lnTo>
                  <a:lnTo>
                    <a:pt x="400" y="44"/>
                  </a:lnTo>
                  <a:lnTo>
                    <a:pt x="400" y="44"/>
                  </a:lnTo>
                  <a:lnTo>
                    <a:pt x="396" y="42"/>
                  </a:lnTo>
                  <a:lnTo>
                    <a:pt x="396" y="42"/>
                  </a:lnTo>
                  <a:lnTo>
                    <a:pt x="394" y="44"/>
                  </a:lnTo>
                  <a:lnTo>
                    <a:pt x="394" y="44"/>
                  </a:lnTo>
                  <a:lnTo>
                    <a:pt x="390" y="44"/>
                  </a:lnTo>
                  <a:lnTo>
                    <a:pt x="390" y="44"/>
                  </a:lnTo>
                  <a:lnTo>
                    <a:pt x="386" y="42"/>
                  </a:lnTo>
                  <a:lnTo>
                    <a:pt x="386" y="42"/>
                  </a:lnTo>
                  <a:lnTo>
                    <a:pt x="376" y="44"/>
                  </a:lnTo>
                  <a:lnTo>
                    <a:pt x="376" y="44"/>
                  </a:lnTo>
                  <a:lnTo>
                    <a:pt x="374" y="42"/>
                  </a:lnTo>
                  <a:lnTo>
                    <a:pt x="374" y="42"/>
                  </a:lnTo>
                  <a:lnTo>
                    <a:pt x="368" y="42"/>
                  </a:lnTo>
                  <a:lnTo>
                    <a:pt x="368" y="42"/>
                  </a:lnTo>
                  <a:lnTo>
                    <a:pt x="366" y="42"/>
                  </a:lnTo>
                  <a:lnTo>
                    <a:pt x="366" y="42"/>
                  </a:lnTo>
                  <a:lnTo>
                    <a:pt x="362" y="42"/>
                  </a:lnTo>
                  <a:lnTo>
                    <a:pt x="362" y="42"/>
                  </a:lnTo>
                  <a:lnTo>
                    <a:pt x="362" y="42"/>
                  </a:lnTo>
                  <a:lnTo>
                    <a:pt x="362" y="42"/>
                  </a:lnTo>
                  <a:lnTo>
                    <a:pt x="362" y="42"/>
                  </a:lnTo>
                  <a:lnTo>
                    <a:pt x="362" y="42"/>
                  </a:lnTo>
                  <a:lnTo>
                    <a:pt x="360" y="42"/>
                  </a:lnTo>
                  <a:lnTo>
                    <a:pt x="360" y="42"/>
                  </a:lnTo>
                  <a:lnTo>
                    <a:pt x="358" y="42"/>
                  </a:lnTo>
                  <a:lnTo>
                    <a:pt x="358" y="42"/>
                  </a:lnTo>
                  <a:lnTo>
                    <a:pt x="352" y="44"/>
                  </a:lnTo>
                  <a:lnTo>
                    <a:pt x="352" y="44"/>
                  </a:lnTo>
                  <a:lnTo>
                    <a:pt x="344" y="42"/>
                  </a:lnTo>
                  <a:lnTo>
                    <a:pt x="344" y="42"/>
                  </a:lnTo>
                  <a:lnTo>
                    <a:pt x="342" y="44"/>
                  </a:lnTo>
                  <a:lnTo>
                    <a:pt x="342" y="44"/>
                  </a:lnTo>
                  <a:lnTo>
                    <a:pt x="338" y="42"/>
                  </a:lnTo>
                  <a:lnTo>
                    <a:pt x="338" y="42"/>
                  </a:lnTo>
                  <a:lnTo>
                    <a:pt x="330" y="44"/>
                  </a:lnTo>
                  <a:lnTo>
                    <a:pt x="330" y="44"/>
                  </a:lnTo>
                  <a:lnTo>
                    <a:pt x="328" y="44"/>
                  </a:lnTo>
                  <a:lnTo>
                    <a:pt x="328" y="44"/>
                  </a:lnTo>
                  <a:lnTo>
                    <a:pt x="322" y="42"/>
                  </a:lnTo>
                  <a:lnTo>
                    <a:pt x="322" y="42"/>
                  </a:lnTo>
                  <a:lnTo>
                    <a:pt x="316" y="42"/>
                  </a:lnTo>
                  <a:lnTo>
                    <a:pt x="316" y="42"/>
                  </a:lnTo>
                  <a:lnTo>
                    <a:pt x="316" y="42"/>
                  </a:lnTo>
                  <a:lnTo>
                    <a:pt x="316" y="42"/>
                  </a:lnTo>
                  <a:lnTo>
                    <a:pt x="316" y="42"/>
                  </a:lnTo>
                  <a:lnTo>
                    <a:pt x="316" y="42"/>
                  </a:lnTo>
                  <a:lnTo>
                    <a:pt x="314" y="42"/>
                  </a:lnTo>
                  <a:lnTo>
                    <a:pt x="314" y="42"/>
                  </a:lnTo>
                  <a:lnTo>
                    <a:pt x="310" y="42"/>
                  </a:lnTo>
                  <a:lnTo>
                    <a:pt x="310" y="42"/>
                  </a:lnTo>
                  <a:lnTo>
                    <a:pt x="310" y="40"/>
                  </a:lnTo>
                  <a:lnTo>
                    <a:pt x="310" y="40"/>
                  </a:lnTo>
                  <a:lnTo>
                    <a:pt x="308" y="40"/>
                  </a:lnTo>
                  <a:lnTo>
                    <a:pt x="308" y="42"/>
                  </a:lnTo>
                  <a:lnTo>
                    <a:pt x="308" y="42"/>
                  </a:lnTo>
                  <a:lnTo>
                    <a:pt x="306" y="42"/>
                  </a:lnTo>
                  <a:lnTo>
                    <a:pt x="306" y="42"/>
                  </a:lnTo>
                  <a:lnTo>
                    <a:pt x="298" y="42"/>
                  </a:lnTo>
                  <a:lnTo>
                    <a:pt x="298" y="42"/>
                  </a:lnTo>
                  <a:lnTo>
                    <a:pt x="296" y="42"/>
                  </a:lnTo>
                  <a:lnTo>
                    <a:pt x="296" y="42"/>
                  </a:lnTo>
                  <a:lnTo>
                    <a:pt x="294" y="42"/>
                  </a:lnTo>
                  <a:lnTo>
                    <a:pt x="294" y="42"/>
                  </a:lnTo>
                  <a:lnTo>
                    <a:pt x="290" y="42"/>
                  </a:lnTo>
                  <a:lnTo>
                    <a:pt x="290" y="42"/>
                  </a:lnTo>
                  <a:lnTo>
                    <a:pt x="288" y="42"/>
                  </a:lnTo>
                  <a:lnTo>
                    <a:pt x="288" y="42"/>
                  </a:lnTo>
                  <a:lnTo>
                    <a:pt x="286" y="42"/>
                  </a:lnTo>
                  <a:lnTo>
                    <a:pt x="286" y="42"/>
                  </a:lnTo>
                  <a:lnTo>
                    <a:pt x="286" y="40"/>
                  </a:lnTo>
                  <a:lnTo>
                    <a:pt x="286" y="40"/>
                  </a:lnTo>
                  <a:lnTo>
                    <a:pt x="282" y="42"/>
                  </a:lnTo>
                  <a:lnTo>
                    <a:pt x="282" y="42"/>
                  </a:lnTo>
                  <a:lnTo>
                    <a:pt x="278" y="40"/>
                  </a:lnTo>
                  <a:lnTo>
                    <a:pt x="278" y="40"/>
                  </a:lnTo>
                  <a:lnTo>
                    <a:pt x="276" y="40"/>
                  </a:lnTo>
                  <a:lnTo>
                    <a:pt x="274" y="40"/>
                  </a:lnTo>
                  <a:lnTo>
                    <a:pt x="274" y="40"/>
                  </a:lnTo>
                  <a:lnTo>
                    <a:pt x="270" y="40"/>
                  </a:lnTo>
                  <a:lnTo>
                    <a:pt x="270" y="40"/>
                  </a:lnTo>
                  <a:lnTo>
                    <a:pt x="268" y="42"/>
                  </a:lnTo>
                  <a:lnTo>
                    <a:pt x="268" y="42"/>
                  </a:lnTo>
                  <a:lnTo>
                    <a:pt x="264" y="40"/>
                  </a:lnTo>
                  <a:lnTo>
                    <a:pt x="264" y="40"/>
                  </a:lnTo>
                  <a:lnTo>
                    <a:pt x="260" y="40"/>
                  </a:lnTo>
                  <a:lnTo>
                    <a:pt x="260" y="40"/>
                  </a:lnTo>
                  <a:lnTo>
                    <a:pt x="258" y="40"/>
                  </a:lnTo>
                  <a:lnTo>
                    <a:pt x="258" y="40"/>
                  </a:lnTo>
                  <a:lnTo>
                    <a:pt x="252" y="40"/>
                  </a:lnTo>
                  <a:lnTo>
                    <a:pt x="252" y="40"/>
                  </a:lnTo>
                  <a:lnTo>
                    <a:pt x="246" y="40"/>
                  </a:lnTo>
                  <a:lnTo>
                    <a:pt x="242" y="40"/>
                  </a:lnTo>
                  <a:lnTo>
                    <a:pt x="242" y="40"/>
                  </a:lnTo>
                  <a:lnTo>
                    <a:pt x="238" y="40"/>
                  </a:lnTo>
                  <a:lnTo>
                    <a:pt x="234" y="40"/>
                  </a:lnTo>
                  <a:lnTo>
                    <a:pt x="234" y="40"/>
                  </a:lnTo>
                  <a:lnTo>
                    <a:pt x="234" y="40"/>
                  </a:lnTo>
                  <a:lnTo>
                    <a:pt x="234" y="40"/>
                  </a:lnTo>
                  <a:lnTo>
                    <a:pt x="230" y="40"/>
                  </a:lnTo>
                  <a:lnTo>
                    <a:pt x="230" y="40"/>
                  </a:lnTo>
                  <a:lnTo>
                    <a:pt x="228" y="40"/>
                  </a:lnTo>
                  <a:lnTo>
                    <a:pt x="228" y="40"/>
                  </a:lnTo>
                  <a:lnTo>
                    <a:pt x="224" y="40"/>
                  </a:lnTo>
                  <a:lnTo>
                    <a:pt x="224" y="40"/>
                  </a:lnTo>
                  <a:lnTo>
                    <a:pt x="222" y="40"/>
                  </a:lnTo>
                  <a:lnTo>
                    <a:pt x="222" y="40"/>
                  </a:lnTo>
                  <a:lnTo>
                    <a:pt x="218" y="40"/>
                  </a:lnTo>
                  <a:lnTo>
                    <a:pt x="218" y="40"/>
                  </a:lnTo>
                  <a:lnTo>
                    <a:pt x="216" y="40"/>
                  </a:lnTo>
                  <a:lnTo>
                    <a:pt x="216" y="40"/>
                  </a:lnTo>
                  <a:lnTo>
                    <a:pt x="212" y="42"/>
                  </a:lnTo>
                  <a:lnTo>
                    <a:pt x="212" y="42"/>
                  </a:lnTo>
                  <a:lnTo>
                    <a:pt x="208" y="40"/>
                  </a:lnTo>
                  <a:lnTo>
                    <a:pt x="208" y="40"/>
                  </a:lnTo>
                  <a:lnTo>
                    <a:pt x="204" y="42"/>
                  </a:lnTo>
                  <a:lnTo>
                    <a:pt x="204" y="42"/>
                  </a:lnTo>
                  <a:lnTo>
                    <a:pt x="200" y="40"/>
                  </a:lnTo>
                  <a:lnTo>
                    <a:pt x="200" y="40"/>
                  </a:lnTo>
                  <a:lnTo>
                    <a:pt x="190" y="40"/>
                  </a:lnTo>
                  <a:lnTo>
                    <a:pt x="190" y="40"/>
                  </a:lnTo>
                  <a:lnTo>
                    <a:pt x="188" y="40"/>
                  </a:lnTo>
                  <a:lnTo>
                    <a:pt x="188" y="40"/>
                  </a:lnTo>
                  <a:lnTo>
                    <a:pt x="176" y="40"/>
                  </a:lnTo>
                  <a:lnTo>
                    <a:pt x="176" y="40"/>
                  </a:lnTo>
                  <a:lnTo>
                    <a:pt x="172" y="42"/>
                  </a:lnTo>
                  <a:lnTo>
                    <a:pt x="172" y="42"/>
                  </a:lnTo>
                  <a:lnTo>
                    <a:pt x="170" y="42"/>
                  </a:lnTo>
                  <a:lnTo>
                    <a:pt x="170" y="42"/>
                  </a:lnTo>
                  <a:lnTo>
                    <a:pt x="166" y="42"/>
                  </a:lnTo>
                  <a:lnTo>
                    <a:pt x="166" y="42"/>
                  </a:lnTo>
                  <a:lnTo>
                    <a:pt x="162" y="42"/>
                  </a:lnTo>
                  <a:lnTo>
                    <a:pt x="158" y="42"/>
                  </a:lnTo>
                  <a:lnTo>
                    <a:pt x="158" y="42"/>
                  </a:lnTo>
                  <a:lnTo>
                    <a:pt x="158" y="40"/>
                  </a:lnTo>
                  <a:lnTo>
                    <a:pt x="158" y="40"/>
                  </a:lnTo>
                  <a:lnTo>
                    <a:pt x="156" y="40"/>
                  </a:lnTo>
                  <a:lnTo>
                    <a:pt x="156" y="40"/>
                  </a:lnTo>
                  <a:lnTo>
                    <a:pt x="156" y="38"/>
                  </a:lnTo>
                  <a:lnTo>
                    <a:pt x="156" y="38"/>
                  </a:lnTo>
                  <a:lnTo>
                    <a:pt x="148" y="38"/>
                  </a:lnTo>
                  <a:lnTo>
                    <a:pt x="148" y="38"/>
                  </a:lnTo>
                  <a:lnTo>
                    <a:pt x="148" y="38"/>
                  </a:lnTo>
                  <a:lnTo>
                    <a:pt x="148" y="38"/>
                  </a:lnTo>
                  <a:lnTo>
                    <a:pt x="146" y="38"/>
                  </a:lnTo>
                  <a:lnTo>
                    <a:pt x="146" y="38"/>
                  </a:lnTo>
                  <a:lnTo>
                    <a:pt x="142" y="38"/>
                  </a:lnTo>
                  <a:lnTo>
                    <a:pt x="140" y="40"/>
                  </a:lnTo>
                  <a:lnTo>
                    <a:pt x="140" y="40"/>
                  </a:lnTo>
                  <a:lnTo>
                    <a:pt x="138" y="40"/>
                  </a:lnTo>
                  <a:lnTo>
                    <a:pt x="138" y="40"/>
                  </a:lnTo>
                  <a:lnTo>
                    <a:pt x="134" y="40"/>
                  </a:lnTo>
                  <a:lnTo>
                    <a:pt x="134" y="40"/>
                  </a:lnTo>
                  <a:lnTo>
                    <a:pt x="130" y="40"/>
                  </a:lnTo>
                  <a:lnTo>
                    <a:pt x="130" y="40"/>
                  </a:lnTo>
                  <a:lnTo>
                    <a:pt x="126" y="38"/>
                  </a:lnTo>
                  <a:lnTo>
                    <a:pt x="126" y="38"/>
                  </a:lnTo>
                  <a:lnTo>
                    <a:pt x="124" y="38"/>
                  </a:lnTo>
                  <a:lnTo>
                    <a:pt x="124" y="38"/>
                  </a:lnTo>
                  <a:lnTo>
                    <a:pt x="122" y="38"/>
                  </a:lnTo>
                  <a:lnTo>
                    <a:pt x="118" y="38"/>
                  </a:lnTo>
                  <a:lnTo>
                    <a:pt x="118" y="38"/>
                  </a:lnTo>
                  <a:lnTo>
                    <a:pt x="116" y="38"/>
                  </a:lnTo>
                  <a:lnTo>
                    <a:pt x="116" y="38"/>
                  </a:lnTo>
                  <a:lnTo>
                    <a:pt x="112" y="38"/>
                  </a:lnTo>
                  <a:lnTo>
                    <a:pt x="112" y="38"/>
                  </a:lnTo>
                  <a:lnTo>
                    <a:pt x="106" y="40"/>
                  </a:lnTo>
                  <a:lnTo>
                    <a:pt x="106" y="40"/>
                  </a:lnTo>
                  <a:lnTo>
                    <a:pt x="104" y="38"/>
                  </a:lnTo>
                  <a:lnTo>
                    <a:pt x="104" y="38"/>
                  </a:lnTo>
                  <a:lnTo>
                    <a:pt x="104" y="38"/>
                  </a:lnTo>
                  <a:lnTo>
                    <a:pt x="104" y="38"/>
                  </a:lnTo>
                  <a:lnTo>
                    <a:pt x="102" y="38"/>
                  </a:lnTo>
                  <a:lnTo>
                    <a:pt x="102" y="38"/>
                  </a:lnTo>
                  <a:lnTo>
                    <a:pt x="98" y="36"/>
                  </a:lnTo>
                  <a:lnTo>
                    <a:pt x="98" y="36"/>
                  </a:lnTo>
                  <a:lnTo>
                    <a:pt x="92" y="38"/>
                  </a:lnTo>
                  <a:lnTo>
                    <a:pt x="92" y="38"/>
                  </a:lnTo>
                  <a:lnTo>
                    <a:pt x="90" y="36"/>
                  </a:lnTo>
                  <a:lnTo>
                    <a:pt x="90" y="36"/>
                  </a:lnTo>
                  <a:lnTo>
                    <a:pt x="86" y="38"/>
                  </a:lnTo>
                  <a:lnTo>
                    <a:pt x="86" y="38"/>
                  </a:lnTo>
                  <a:lnTo>
                    <a:pt x="82" y="36"/>
                  </a:lnTo>
                  <a:lnTo>
                    <a:pt x="82" y="36"/>
                  </a:lnTo>
                  <a:lnTo>
                    <a:pt x="76" y="36"/>
                  </a:lnTo>
                  <a:lnTo>
                    <a:pt x="76" y="36"/>
                  </a:lnTo>
                  <a:lnTo>
                    <a:pt x="74" y="38"/>
                  </a:lnTo>
                  <a:lnTo>
                    <a:pt x="74" y="38"/>
                  </a:lnTo>
                  <a:lnTo>
                    <a:pt x="70" y="38"/>
                  </a:lnTo>
                  <a:lnTo>
                    <a:pt x="70" y="38"/>
                  </a:lnTo>
                  <a:lnTo>
                    <a:pt x="66" y="36"/>
                  </a:lnTo>
                  <a:lnTo>
                    <a:pt x="66" y="36"/>
                  </a:lnTo>
                  <a:lnTo>
                    <a:pt x="64" y="36"/>
                  </a:lnTo>
                  <a:lnTo>
                    <a:pt x="64" y="36"/>
                  </a:lnTo>
                  <a:lnTo>
                    <a:pt x="56" y="36"/>
                  </a:lnTo>
                  <a:lnTo>
                    <a:pt x="56" y="36"/>
                  </a:lnTo>
                  <a:lnTo>
                    <a:pt x="54" y="38"/>
                  </a:lnTo>
                  <a:lnTo>
                    <a:pt x="54" y="38"/>
                  </a:lnTo>
                  <a:lnTo>
                    <a:pt x="50" y="38"/>
                  </a:lnTo>
                  <a:lnTo>
                    <a:pt x="50" y="38"/>
                  </a:lnTo>
                  <a:lnTo>
                    <a:pt x="50" y="38"/>
                  </a:lnTo>
                  <a:lnTo>
                    <a:pt x="50" y="38"/>
                  </a:lnTo>
                  <a:lnTo>
                    <a:pt x="46" y="38"/>
                  </a:lnTo>
                  <a:lnTo>
                    <a:pt x="46" y="38"/>
                  </a:lnTo>
                  <a:lnTo>
                    <a:pt x="42" y="38"/>
                  </a:lnTo>
                  <a:lnTo>
                    <a:pt x="42" y="38"/>
                  </a:lnTo>
                  <a:lnTo>
                    <a:pt x="40" y="36"/>
                  </a:lnTo>
                  <a:lnTo>
                    <a:pt x="40" y="36"/>
                  </a:lnTo>
                  <a:lnTo>
                    <a:pt x="38" y="36"/>
                  </a:lnTo>
                  <a:lnTo>
                    <a:pt x="38" y="36"/>
                  </a:lnTo>
                  <a:lnTo>
                    <a:pt x="36" y="34"/>
                  </a:lnTo>
                  <a:lnTo>
                    <a:pt x="36" y="34"/>
                  </a:lnTo>
                  <a:lnTo>
                    <a:pt x="28" y="34"/>
                  </a:lnTo>
                  <a:lnTo>
                    <a:pt x="28" y="34"/>
                  </a:lnTo>
                  <a:lnTo>
                    <a:pt x="26" y="34"/>
                  </a:lnTo>
                  <a:lnTo>
                    <a:pt x="26" y="34"/>
                  </a:lnTo>
                  <a:lnTo>
                    <a:pt x="24" y="34"/>
                  </a:lnTo>
                  <a:lnTo>
                    <a:pt x="24" y="34"/>
                  </a:lnTo>
                  <a:lnTo>
                    <a:pt x="20" y="34"/>
                  </a:lnTo>
                  <a:lnTo>
                    <a:pt x="20" y="34"/>
                  </a:lnTo>
                  <a:lnTo>
                    <a:pt x="8" y="34"/>
                  </a:lnTo>
                  <a:lnTo>
                    <a:pt x="8" y="34"/>
                  </a:lnTo>
                  <a:lnTo>
                    <a:pt x="4" y="34"/>
                  </a:lnTo>
                  <a:lnTo>
                    <a:pt x="4" y="34"/>
                  </a:lnTo>
                  <a:lnTo>
                    <a:pt x="2" y="32"/>
                  </a:lnTo>
                  <a:lnTo>
                    <a:pt x="2" y="32"/>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4"/>
                  </a:lnTo>
                  <a:lnTo>
                    <a:pt x="2" y="24"/>
                  </a:lnTo>
                  <a:lnTo>
                    <a:pt x="2" y="24"/>
                  </a:lnTo>
                  <a:lnTo>
                    <a:pt x="2" y="24"/>
                  </a:lnTo>
                  <a:lnTo>
                    <a:pt x="2" y="24"/>
                  </a:lnTo>
                  <a:lnTo>
                    <a:pt x="0" y="20"/>
                  </a:lnTo>
                  <a:lnTo>
                    <a:pt x="0" y="20"/>
                  </a:lnTo>
                  <a:lnTo>
                    <a:pt x="0" y="18"/>
                  </a:lnTo>
                  <a:lnTo>
                    <a:pt x="0" y="18"/>
                  </a:lnTo>
                  <a:lnTo>
                    <a:pt x="0" y="18"/>
                  </a:lnTo>
                  <a:lnTo>
                    <a:pt x="2" y="16"/>
                  </a:lnTo>
                  <a:lnTo>
                    <a:pt x="2" y="16"/>
                  </a:lnTo>
                  <a:lnTo>
                    <a:pt x="2" y="16"/>
                  </a:lnTo>
                  <a:lnTo>
                    <a:pt x="2" y="16"/>
                  </a:lnTo>
                  <a:lnTo>
                    <a:pt x="2" y="16"/>
                  </a:lnTo>
                  <a:lnTo>
                    <a:pt x="2" y="14"/>
                  </a:lnTo>
                  <a:lnTo>
                    <a:pt x="2" y="14"/>
                  </a:lnTo>
                  <a:lnTo>
                    <a:pt x="2" y="14"/>
                  </a:lnTo>
                  <a:lnTo>
                    <a:pt x="2" y="14"/>
                  </a:lnTo>
                  <a:lnTo>
                    <a:pt x="2" y="14"/>
                  </a:lnTo>
                  <a:lnTo>
                    <a:pt x="2" y="1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ndParaRPr>
            </a:p>
          </p:txBody>
        </p:sp>
        <p:sp>
          <p:nvSpPr>
            <p:cNvPr id="9" name="Freeform 6"/>
            <p:cNvSpPr>
              <a:spLocks noEditPoints="1"/>
            </p:cNvSpPr>
            <p:nvPr userDrawn="1"/>
          </p:nvSpPr>
          <p:spPr bwMode="gray">
            <a:xfrm>
              <a:off x="377760" y="6195126"/>
              <a:ext cx="8418958" cy="60192"/>
            </a:xfrm>
            <a:custGeom>
              <a:avLst/>
              <a:gdLst>
                <a:gd name="T0" fmla="*/ 3752 w 3916"/>
                <a:gd name="T1" fmla="*/ 12 h 28"/>
                <a:gd name="T2" fmla="*/ 3576 w 3916"/>
                <a:gd name="T3" fmla="*/ 14 h 28"/>
                <a:gd name="T4" fmla="*/ 3450 w 3916"/>
                <a:gd name="T5" fmla="*/ 14 h 28"/>
                <a:gd name="T6" fmla="*/ 3348 w 3916"/>
                <a:gd name="T7" fmla="*/ 12 h 28"/>
                <a:gd name="T8" fmla="*/ 3206 w 3916"/>
                <a:gd name="T9" fmla="*/ 12 h 28"/>
                <a:gd name="T10" fmla="*/ 3108 w 3916"/>
                <a:gd name="T11" fmla="*/ 10 h 28"/>
                <a:gd name="T12" fmla="*/ 2950 w 3916"/>
                <a:gd name="T13" fmla="*/ 12 h 28"/>
                <a:gd name="T14" fmla="*/ 2916 w 3916"/>
                <a:gd name="T15" fmla="*/ 10 h 28"/>
                <a:gd name="T16" fmla="*/ 2826 w 3916"/>
                <a:gd name="T17" fmla="*/ 10 h 28"/>
                <a:gd name="T18" fmla="*/ 2684 w 3916"/>
                <a:gd name="T19" fmla="*/ 8 h 28"/>
                <a:gd name="T20" fmla="*/ 2550 w 3916"/>
                <a:gd name="T21" fmla="*/ 6 h 28"/>
                <a:gd name="T22" fmla="*/ 2400 w 3916"/>
                <a:gd name="T23" fmla="*/ 4 h 28"/>
                <a:gd name="T24" fmla="*/ 2252 w 3916"/>
                <a:gd name="T25" fmla="*/ 6 h 28"/>
                <a:gd name="T26" fmla="*/ 2078 w 3916"/>
                <a:gd name="T27" fmla="*/ 4 h 28"/>
                <a:gd name="T28" fmla="*/ 1694 w 3916"/>
                <a:gd name="T29" fmla="*/ 4 h 28"/>
                <a:gd name="T30" fmla="*/ 1488 w 3916"/>
                <a:gd name="T31" fmla="*/ 4 h 28"/>
                <a:gd name="T32" fmla="*/ 1294 w 3916"/>
                <a:gd name="T33" fmla="*/ 6 h 28"/>
                <a:gd name="T34" fmla="*/ 1254 w 3916"/>
                <a:gd name="T35" fmla="*/ 10 h 28"/>
                <a:gd name="T36" fmla="*/ 1126 w 3916"/>
                <a:gd name="T37" fmla="*/ 10 h 28"/>
                <a:gd name="T38" fmla="*/ 1048 w 3916"/>
                <a:gd name="T39" fmla="*/ 8 h 28"/>
                <a:gd name="T40" fmla="*/ 1044 w 3916"/>
                <a:gd name="T41" fmla="*/ 8 h 28"/>
                <a:gd name="T42" fmla="*/ 900 w 3916"/>
                <a:gd name="T43" fmla="*/ 8 h 28"/>
                <a:gd name="T44" fmla="*/ 720 w 3916"/>
                <a:gd name="T45" fmla="*/ 6 h 28"/>
                <a:gd name="T46" fmla="*/ 480 w 3916"/>
                <a:gd name="T47" fmla="*/ 6 h 28"/>
                <a:gd name="T48" fmla="*/ 338 w 3916"/>
                <a:gd name="T49" fmla="*/ 2 h 28"/>
                <a:gd name="T50" fmla="*/ 194 w 3916"/>
                <a:gd name="T51" fmla="*/ 0 h 28"/>
                <a:gd name="T52" fmla="*/ 56 w 3916"/>
                <a:gd name="T53" fmla="*/ 2 h 28"/>
                <a:gd name="T54" fmla="*/ 0 w 3916"/>
                <a:gd name="T55" fmla="*/ 10 h 28"/>
                <a:gd name="T56" fmla="*/ 64 w 3916"/>
                <a:gd name="T57" fmla="*/ 10 h 28"/>
                <a:gd name="T58" fmla="*/ 192 w 3916"/>
                <a:gd name="T59" fmla="*/ 10 h 28"/>
                <a:gd name="T60" fmla="*/ 294 w 3916"/>
                <a:gd name="T61" fmla="*/ 10 h 28"/>
                <a:gd name="T62" fmla="*/ 390 w 3916"/>
                <a:gd name="T63" fmla="*/ 12 h 28"/>
                <a:gd name="T64" fmla="*/ 610 w 3916"/>
                <a:gd name="T65" fmla="*/ 12 h 28"/>
                <a:gd name="T66" fmla="*/ 778 w 3916"/>
                <a:gd name="T67" fmla="*/ 14 h 28"/>
                <a:gd name="T68" fmla="*/ 884 w 3916"/>
                <a:gd name="T69" fmla="*/ 12 h 28"/>
                <a:gd name="T70" fmla="*/ 962 w 3916"/>
                <a:gd name="T71" fmla="*/ 14 h 28"/>
                <a:gd name="T72" fmla="*/ 1062 w 3916"/>
                <a:gd name="T73" fmla="*/ 16 h 28"/>
                <a:gd name="T74" fmla="*/ 1214 w 3916"/>
                <a:gd name="T75" fmla="*/ 16 h 28"/>
                <a:gd name="T76" fmla="*/ 1338 w 3916"/>
                <a:gd name="T77" fmla="*/ 18 h 28"/>
                <a:gd name="T78" fmla="*/ 1394 w 3916"/>
                <a:gd name="T79" fmla="*/ 18 h 28"/>
                <a:gd name="T80" fmla="*/ 1782 w 3916"/>
                <a:gd name="T81" fmla="*/ 20 h 28"/>
                <a:gd name="T82" fmla="*/ 1952 w 3916"/>
                <a:gd name="T83" fmla="*/ 20 h 28"/>
                <a:gd name="T84" fmla="*/ 2142 w 3916"/>
                <a:gd name="T85" fmla="*/ 22 h 28"/>
                <a:gd name="T86" fmla="*/ 2328 w 3916"/>
                <a:gd name="T87" fmla="*/ 22 h 28"/>
                <a:gd name="T88" fmla="*/ 2476 w 3916"/>
                <a:gd name="T89" fmla="*/ 22 h 28"/>
                <a:gd name="T90" fmla="*/ 2586 w 3916"/>
                <a:gd name="T91" fmla="*/ 22 h 28"/>
                <a:gd name="T92" fmla="*/ 2840 w 3916"/>
                <a:gd name="T93" fmla="*/ 22 h 28"/>
                <a:gd name="T94" fmla="*/ 2984 w 3916"/>
                <a:gd name="T95" fmla="*/ 24 h 28"/>
                <a:gd name="T96" fmla="*/ 3156 w 3916"/>
                <a:gd name="T97" fmla="*/ 24 h 28"/>
                <a:gd name="T98" fmla="*/ 3214 w 3916"/>
                <a:gd name="T99" fmla="*/ 24 h 28"/>
                <a:gd name="T100" fmla="*/ 3334 w 3916"/>
                <a:gd name="T101" fmla="*/ 26 h 28"/>
                <a:gd name="T102" fmla="*/ 3470 w 3916"/>
                <a:gd name="T103" fmla="*/ 26 h 28"/>
                <a:gd name="T104" fmla="*/ 3578 w 3916"/>
                <a:gd name="T105" fmla="*/ 26 h 28"/>
                <a:gd name="T106" fmla="*/ 3658 w 3916"/>
                <a:gd name="T107" fmla="*/ 26 h 28"/>
                <a:gd name="T108" fmla="*/ 3810 w 3916"/>
                <a:gd name="T109" fmla="*/ 28 h 28"/>
                <a:gd name="T110" fmla="*/ 3832 w 3916"/>
                <a:gd name="T111" fmla="*/ 26 h 28"/>
                <a:gd name="T112" fmla="*/ 3878 w 3916"/>
                <a:gd name="T113" fmla="*/ 24 h 28"/>
                <a:gd name="T114" fmla="*/ 3916 w 3916"/>
                <a:gd name="T115" fmla="*/ 18 h 28"/>
                <a:gd name="T116" fmla="*/ 3844 w 3916"/>
                <a:gd name="T117" fmla="*/ 14 h 28"/>
                <a:gd name="T118" fmla="*/ 746 w 3916"/>
                <a:gd name="T119" fmla="*/ 8 h 28"/>
                <a:gd name="T120" fmla="*/ 2876 w 3916"/>
                <a:gd name="T121" fmla="*/ 18 h 28"/>
                <a:gd name="T122" fmla="*/ 3162 w 3916"/>
                <a:gd name="T123"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16" h="28">
                  <a:moveTo>
                    <a:pt x="3820" y="12"/>
                  </a:moveTo>
                  <a:lnTo>
                    <a:pt x="3820" y="12"/>
                  </a:lnTo>
                  <a:lnTo>
                    <a:pt x="3816" y="14"/>
                  </a:lnTo>
                  <a:lnTo>
                    <a:pt x="3816" y="14"/>
                  </a:lnTo>
                  <a:lnTo>
                    <a:pt x="3796" y="14"/>
                  </a:lnTo>
                  <a:lnTo>
                    <a:pt x="3796" y="14"/>
                  </a:lnTo>
                  <a:lnTo>
                    <a:pt x="3752" y="12"/>
                  </a:lnTo>
                  <a:lnTo>
                    <a:pt x="3752" y="12"/>
                  </a:lnTo>
                  <a:lnTo>
                    <a:pt x="3738" y="14"/>
                  </a:lnTo>
                  <a:lnTo>
                    <a:pt x="3738" y="14"/>
                  </a:lnTo>
                  <a:lnTo>
                    <a:pt x="3684" y="14"/>
                  </a:lnTo>
                  <a:lnTo>
                    <a:pt x="3634" y="14"/>
                  </a:lnTo>
                  <a:lnTo>
                    <a:pt x="3634" y="14"/>
                  </a:lnTo>
                  <a:lnTo>
                    <a:pt x="3604" y="14"/>
                  </a:lnTo>
                  <a:lnTo>
                    <a:pt x="3576" y="14"/>
                  </a:lnTo>
                  <a:lnTo>
                    <a:pt x="3576" y="14"/>
                  </a:lnTo>
                  <a:lnTo>
                    <a:pt x="3562" y="14"/>
                  </a:lnTo>
                  <a:lnTo>
                    <a:pt x="3548" y="12"/>
                  </a:lnTo>
                  <a:lnTo>
                    <a:pt x="3548" y="12"/>
                  </a:lnTo>
                  <a:lnTo>
                    <a:pt x="3530" y="12"/>
                  </a:lnTo>
                  <a:lnTo>
                    <a:pt x="3530" y="12"/>
                  </a:lnTo>
                  <a:lnTo>
                    <a:pt x="3488" y="12"/>
                  </a:lnTo>
                  <a:lnTo>
                    <a:pt x="3468" y="12"/>
                  </a:lnTo>
                  <a:lnTo>
                    <a:pt x="3450" y="14"/>
                  </a:lnTo>
                  <a:lnTo>
                    <a:pt x="3450" y="14"/>
                  </a:lnTo>
                  <a:lnTo>
                    <a:pt x="3440" y="12"/>
                  </a:lnTo>
                  <a:lnTo>
                    <a:pt x="3430" y="12"/>
                  </a:lnTo>
                  <a:lnTo>
                    <a:pt x="3410" y="12"/>
                  </a:lnTo>
                  <a:lnTo>
                    <a:pt x="3410" y="12"/>
                  </a:lnTo>
                  <a:lnTo>
                    <a:pt x="3380" y="12"/>
                  </a:lnTo>
                  <a:lnTo>
                    <a:pt x="3348" y="12"/>
                  </a:lnTo>
                  <a:lnTo>
                    <a:pt x="3348" y="12"/>
                  </a:lnTo>
                  <a:lnTo>
                    <a:pt x="3332" y="12"/>
                  </a:lnTo>
                  <a:lnTo>
                    <a:pt x="3316" y="14"/>
                  </a:lnTo>
                  <a:lnTo>
                    <a:pt x="3316" y="14"/>
                  </a:lnTo>
                  <a:lnTo>
                    <a:pt x="3266" y="12"/>
                  </a:lnTo>
                  <a:lnTo>
                    <a:pt x="3216" y="12"/>
                  </a:lnTo>
                  <a:lnTo>
                    <a:pt x="3216" y="12"/>
                  </a:lnTo>
                  <a:lnTo>
                    <a:pt x="3206" y="12"/>
                  </a:lnTo>
                  <a:lnTo>
                    <a:pt x="3206" y="12"/>
                  </a:lnTo>
                  <a:lnTo>
                    <a:pt x="3198" y="14"/>
                  </a:lnTo>
                  <a:lnTo>
                    <a:pt x="3198" y="14"/>
                  </a:lnTo>
                  <a:lnTo>
                    <a:pt x="3170" y="12"/>
                  </a:lnTo>
                  <a:lnTo>
                    <a:pt x="3156" y="12"/>
                  </a:lnTo>
                  <a:lnTo>
                    <a:pt x="3142" y="14"/>
                  </a:lnTo>
                  <a:lnTo>
                    <a:pt x="3142" y="14"/>
                  </a:lnTo>
                  <a:lnTo>
                    <a:pt x="3124" y="12"/>
                  </a:lnTo>
                  <a:lnTo>
                    <a:pt x="3108" y="10"/>
                  </a:lnTo>
                  <a:lnTo>
                    <a:pt x="3074" y="12"/>
                  </a:lnTo>
                  <a:lnTo>
                    <a:pt x="3074" y="12"/>
                  </a:lnTo>
                  <a:lnTo>
                    <a:pt x="3064" y="10"/>
                  </a:lnTo>
                  <a:lnTo>
                    <a:pt x="3064" y="10"/>
                  </a:lnTo>
                  <a:lnTo>
                    <a:pt x="3012" y="10"/>
                  </a:lnTo>
                  <a:lnTo>
                    <a:pt x="2960" y="10"/>
                  </a:lnTo>
                  <a:lnTo>
                    <a:pt x="2960" y="10"/>
                  </a:lnTo>
                  <a:lnTo>
                    <a:pt x="2950" y="12"/>
                  </a:lnTo>
                  <a:lnTo>
                    <a:pt x="2950" y="12"/>
                  </a:lnTo>
                  <a:lnTo>
                    <a:pt x="2944" y="10"/>
                  </a:lnTo>
                  <a:lnTo>
                    <a:pt x="2944" y="10"/>
                  </a:lnTo>
                  <a:lnTo>
                    <a:pt x="2936" y="12"/>
                  </a:lnTo>
                  <a:lnTo>
                    <a:pt x="2936" y="12"/>
                  </a:lnTo>
                  <a:lnTo>
                    <a:pt x="2932" y="10"/>
                  </a:lnTo>
                  <a:lnTo>
                    <a:pt x="2932" y="10"/>
                  </a:lnTo>
                  <a:lnTo>
                    <a:pt x="2916" y="10"/>
                  </a:lnTo>
                  <a:lnTo>
                    <a:pt x="2902" y="10"/>
                  </a:lnTo>
                  <a:lnTo>
                    <a:pt x="2902" y="10"/>
                  </a:lnTo>
                  <a:lnTo>
                    <a:pt x="2882" y="10"/>
                  </a:lnTo>
                  <a:lnTo>
                    <a:pt x="2858" y="10"/>
                  </a:lnTo>
                  <a:lnTo>
                    <a:pt x="2858" y="10"/>
                  </a:lnTo>
                  <a:lnTo>
                    <a:pt x="2844" y="10"/>
                  </a:lnTo>
                  <a:lnTo>
                    <a:pt x="2834" y="10"/>
                  </a:lnTo>
                  <a:lnTo>
                    <a:pt x="2826" y="10"/>
                  </a:lnTo>
                  <a:lnTo>
                    <a:pt x="2826" y="10"/>
                  </a:lnTo>
                  <a:lnTo>
                    <a:pt x="2788" y="8"/>
                  </a:lnTo>
                  <a:lnTo>
                    <a:pt x="2750" y="8"/>
                  </a:lnTo>
                  <a:lnTo>
                    <a:pt x="2750" y="8"/>
                  </a:lnTo>
                  <a:lnTo>
                    <a:pt x="2728" y="8"/>
                  </a:lnTo>
                  <a:lnTo>
                    <a:pt x="2706" y="8"/>
                  </a:lnTo>
                  <a:lnTo>
                    <a:pt x="2706" y="8"/>
                  </a:lnTo>
                  <a:lnTo>
                    <a:pt x="2684" y="8"/>
                  </a:lnTo>
                  <a:lnTo>
                    <a:pt x="2662" y="8"/>
                  </a:lnTo>
                  <a:lnTo>
                    <a:pt x="2662" y="8"/>
                  </a:lnTo>
                  <a:lnTo>
                    <a:pt x="2596" y="6"/>
                  </a:lnTo>
                  <a:lnTo>
                    <a:pt x="2596" y="6"/>
                  </a:lnTo>
                  <a:lnTo>
                    <a:pt x="2578" y="8"/>
                  </a:lnTo>
                  <a:lnTo>
                    <a:pt x="2578" y="8"/>
                  </a:lnTo>
                  <a:lnTo>
                    <a:pt x="2560" y="6"/>
                  </a:lnTo>
                  <a:lnTo>
                    <a:pt x="2550" y="6"/>
                  </a:lnTo>
                  <a:lnTo>
                    <a:pt x="2542" y="8"/>
                  </a:lnTo>
                  <a:lnTo>
                    <a:pt x="2542" y="8"/>
                  </a:lnTo>
                  <a:lnTo>
                    <a:pt x="2538" y="6"/>
                  </a:lnTo>
                  <a:lnTo>
                    <a:pt x="2534" y="6"/>
                  </a:lnTo>
                  <a:lnTo>
                    <a:pt x="2526" y="6"/>
                  </a:lnTo>
                  <a:lnTo>
                    <a:pt x="2526" y="6"/>
                  </a:lnTo>
                  <a:lnTo>
                    <a:pt x="2442" y="6"/>
                  </a:lnTo>
                  <a:lnTo>
                    <a:pt x="2400" y="4"/>
                  </a:lnTo>
                  <a:lnTo>
                    <a:pt x="2358" y="4"/>
                  </a:lnTo>
                  <a:lnTo>
                    <a:pt x="2358" y="4"/>
                  </a:lnTo>
                  <a:lnTo>
                    <a:pt x="2344" y="6"/>
                  </a:lnTo>
                  <a:lnTo>
                    <a:pt x="2328" y="6"/>
                  </a:lnTo>
                  <a:lnTo>
                    <a:pt x="2328" y="6"/>
                  </a:lnTo>
                  <a:lnTo>
                    <a:pt x="2280" y="6"/>
                  </a:lnTo>
                  <a:lnTo>
                    <a:pt x="2280" y="6"/>
                  </a:lnTo>
                  <a:lnTo>
                    <a:pt x="2252" y="6"/>
                  </a:lnTo>
                  <a:lnTo>
                    <a:pt x="2224" y="6"/>
                  </a:lnTo>
                  <a:lnTo>
                    <a:pt x="2224" y="6"/>
                  </a:lnTo>
                  <a:lnTo>
                    <a:pt x="2174" y="6"/>
                  </a:lnTo>
                  <a:lnTo>
                    <a:pt x="2122" y="4"/>
                  </a:lnTo>
                  <a:lnTo>
                    <a:pt x="2122" y="4"/>
                  </a:lnTo>
                  <a:lnTo>
                    <a:pt x="2100" y="6"/>
                  </a:lnTo>
                  <a:lnTo>
                    <a:pt x="2088" y="6"/>
                  </a:lnTo>
                  <a:lnTo>
                    <a:pt x="2078" y="4"/>
                  </a:lnTo>
                  <a:lnTo>
                    <a:pt x="2078" y="4"/>
                  </a:lnTo>
                  <a:lnTo>
                    <a:pt x="2042" y="4"/>
                  </a:lnTo>
                  <a:lnTo>
                    <a:pt x="2004" y="4"/>
                  </a:lnTo>
                  <a:lnTo>
                    <a:pt x="2004" y="4"/>
                  </a:lnTo>
                  <a:lnTo>
                    <a:pt x="1888" y="4"/>
                  </a:lnTo>
                  <a:lnTo>
                    <a:pt x="1888" y="4"/>
                  </a:lnTo>
                  <a:lnTo>
                    <a:pt x="1792" y="4"/>
                  </a:lnTo>
                  <a:lnTo>
                    <a:pt x="1694" y="4"/>
                  </a:lnTo>
                  <a:lnTo>
                    <a:pt x="1694" y="4"/>
                  </a:lnTo>
                  <a:lnTo>
                    <a:pt x="1634" y="4"/>
                  </a:lnTo>
                  <a:lnTo>
                    <a:pt x="1604" y="4"/>
                  </a:lnTo>
                  <a:lnTo>
                    <a:pt x="1574" y="6"/>
                  </a:lnTo>
                  <a:lnTo>
                    <a:pt x="1574" y="6"/>
                  </a:lnTo>
                  <a:lnTo>
                    <a:pt x="1552" y="4"/>
                  </a:lnTo>
                  <a:lnTo>
                    <a:pt x="1532" y="4"/>
                  </a:lnTo>
                  <a:lnTo>
                    <a:pt x="1488" y="4"/>
                  </a:lnTo>
                  <a:lnTo>
                    <a:pt x="1488" y="4"/>
                  </a:lnTo>
                  <a:lnTo>
                    <a:pt x="1462" y="6"/>
                  </a:lnTo>
                  <a:lnTo>
                    <a:pt x="1462" y="6"/>
                  </a:lnTo>
                  <a:lnTo>
                    <a:pt x="1416" y="6"/>
                  </a:lnTo>
                  <a:lnTo>
                    <a:pt x="1370" y="6"/>
                  </a:lnTo>
                  <a:lnTo>
                    <a:pt x="1370" y="6"/>
                  </a:lnTo>
                  <a:lnTo>
                    <a:pt x="1332" y="6"/>
                  </a:lnTo>
                  <a:lnTo>
                    <a:pt x="1294" y="6"/>
                  </a:lnTo>
                  <a:lnTo>
                    <a:pt x="1294" y="6"/>
                  </a:lnTo>
                  <a:lnTo>
                    <a:pt x="1280" y="6"/>
                  </a:lnTo>
                  <a:lnTo>
                    <a:pt x="1266" y="10"/>
                  </a:lnTo>
                  <a:lnTo>
                    <a:pt x="1266" y="10"/>
                  </a:lnTo>
                  <a:lnTo>
                    <a:pt x="1264" y="8"/>
                  </a:lnTo>
                  <a:lnTo>
                    <a:pt x="1260" y="8"/>
                  </a:lnTo>
                  <a:lnTo>
                    <a:pt x="1256" y="8"/>
                  </a:lnTo>
                  <a:lnTo>
                    <a:pt x="1254" y="10"/>
                  </a:lnTo>
                  <a:lnTo>
                    <a:pt x="1254" y="10"/>
                  </a:lnTo>
                  <a:lnTo>
                    <a:pt x="1232" y="8"/>
                  </a:lnTo>
                  <a:lnTo>
                    <a:pt x="1212" y="8"/>
                  </a:lnTo>
                  <a:lnTo>
                    <a:pt x="1192" y="8"/>
                  </a:lnTo>
                  <a:lnTo>
                    <a:pt x="1170" y="8"/>
                  </a:lnTo>
                  <a:lnTo>
                    <a:pt x="1170" y="8"/>
                  </a:lnTo>
                  <a:lnTo>
                    <a:pt x="1148" y="8"/>
                  </a:lnTo>
                  <a:lnTo>
                    <a:pt x="1126" y="10"/>
                  </a:lnTo>
                  <a:lnTo>
                    <a:pt x="1126" y="10"/>
                  </a:lnTo>
                  <a:lnTo>
                    <a:pt x="1114" y="8"/>
                  </a:lnTo>
                  <a:lnTo>
                    <a:pt x="1102" y="8"/>
                  </a:lnTo>
                  <a:lnTo>
                    <a:pt x="1076" y="10"/>
                  </a:lnTo>
                  <a:lnTo>
                    <a:pt x="1076" y="10"/>
                  </a:lnTo>
                  <a:lnTo>
                    <a:pt x="1064" y="8"/>
                  </a:lnTo>
                  <a:lnTo>
                    <a:pt x="1056" y="6"/>
                  </a:lnTo>
                  <a:lnTo>
                    <a:pt x="1048" y="8"/>
                  </a:lnTo>
                  <a:lnTo>
                    <a:pt x="1048" y="8"/>
                  </a:lnTo>
                  <a:lnTo>
                    <a:pt x="1046" y="8"/>
                  </a:lnTo>
                  <a:lnTo>
                    <a:pt x="1046" y="12"/>
                  </a:lnTo>
                  <a:lnTo>
                    <a:pt x="1046" y="12"/>
                  </a:lnTo>
                  <a:lnTo>
                    <a:pt x="1046" y="10"/>
                  </a:lnTo>
                  <a:lnTo>
                    <a:pt x="1046" y="10"/>
                  </a:lnTo>
                  <a:lnTo>
                    <a:pt x="1046" y="8"/>
                  </a:lnTo>
                  <a:lnTo>
                    <a:pt x="1044" y="8"/>
                  </a:lnTo>
                  <a:lnTo>
                    <a:pt x="1044" y="8"/>
                  </a:lnTo>
                  <a:lnTo>
                    <a:pt x="1000" y="8"/>
                  </a:lnTo>
                  <a:lnTo>
                    <a:pt x="958" y="8"/>
                  </a:lnTo>
                  <a:lnTo>
                    <a:pt x="958" y="8"/>
                  </a:lnTo>
                  <a:lnTo>
                    <a:pt x="928" y="6"/>
                  </a:lnTo>
                  <a:lnTo>
                    <a:pt x="914" y="6"/>
                  </a:lnTo>
                  <a:lnTo>
                    <a:pt x="900" y="8"/>
                  </a:lnTo>
                  <a:lnTo>
                    <a:pt x="900" y="8"/>
                  </a:lnTo>
                  <a:lnTo>
                    <a:pt x="900" y="8"/>
                  </a:lnTo>
                  <a:lnTo>
                    <a:pt x="900" y="6"/>
                  </a:lnTo>
                  <a:lnTo>
                    <a:pt x="898" y="6"/>
                  </a:lnTo>
                  <a:lnTo>
                    <a:pt x="898" y="6"/>
                  </a:lnTo>
                  <a:lnTo>
                    <a:pt x="898" y="6"/>
                  </a:lnTo>
                  <a:lnTo>
                    <a:pt x="838" y="4"/>
                  </a:lnTo>
                  <a:lnTo>
                    <a:pt x="780" y="4"/>
                  </a:lnTo>
                  <a:lnTo>
                    <a:pt x="720" y="6"/>
                  </a:lnTo>
                  <a:lnTo>
                    <a:pt x="662" y="6"/>
                  </a:lnTo>
                  <a:lnTo>
                    <a:pt x="662" y="6"/>
                  </a:lnTo>
                  <a:lnTo>
                    <a:pt x="630" y="6"/>
                  </a:lnTo>
                  <a:lnTo>
                    <a:pt x="630" y="6"/>
                  </a:lnTo>
                  <a:lnTo>
                    <a:pt x="508" y="4"/>
                  </a:lnTo>
                  <a:lnTo>
                    <a:pt x="508" y="4"/>
                  </a:lnTo>
                  <a:lnTo>
                    <a:pt x="480" y="6"/>
                  </a:lnTo>
                  <a:lnTo>
                    <a:pt x="480" y="6"/>
                  </a:lnTo>
                  <a:lnTo>
                    <a:pt x="444" y="4"/>
                  </a:lnTo>
                  <a:lnTo>
                    <a:pt x="408" y="4"/>
                  </a:lnTo>
                  <a:lnTo>
                    <a:pt x="408" y="4"/>
                  </a:lnTo>
                  <a:lnTo>
                    <a:pt x="372" y="4"/>
                  </a:lnTo>
                  <a:lnTo>
                    <a:pt x="372" y="4"/>
                  </a:lnTo>
                  <a:lnTo>
                    <a:pt x="356" y="2"/>
                  </a:lnTo>
                  <a:lnTo>
                    <a:pt x="338" y="2"/>
                  </a:lnTo>
                  <a:lnTo>
                    <a:pt x="338" y="2"/>
                  </a:lnTo>
                  <a:lnTo>
                    <a:pt x="326" y="4"/>
                  </a:lnTo>
                  <a:lnTo>
                    <a:pt x="326" y="4"/>
                  </a:lnTo>
                  <a:lnTo>
                    <a:pt x="300" y="2"/>
                  </a:lnTo>
                  <a:lnTo>
                    <a:pt x="300" y="2"/>
                  </a:lnTo>
                  <a:lnTo>
                    <a:pt x="268" y="2"/>
                  </a:lnTo>
                  <a:lnTo>
                    <a:pt x="236" y="2"/>
                  </a:lnTo>
                  <a:lnTo>
                    <a:pt x="236" y="2"/>
                  </a:lnTo>
                  <a:lnTo>
                    <a:pt x="194" y="0"/>
                  </a:lnTo>
                  <a:lnTo>
                    <a:pt x="194" y="0"/>
                  </a:lnTo>
                  <a:lnTo>
                    <a:pt x="180" y="2"/>
                  </a:lnTo>
                  <a:lnTo>
                    <a:pt x="180" y="2"/>
                  </a:lnTo>
                  <a:lnTo>
                    <a:pt x="158" y="2"/>
                  </a:lnTo>
                  <a:lnTo>
                    <a:pt x="138" y="0"/>
                  </a:lnTo>
                  <a:lnTo>
                    <a:pt x="138" y="0"/>
                  </a:lnTo>
                  <a:lnTo>
                    <a:pt x="56" y="2"/>
                  </a:lnTo>
                  <a:lnTo>
                    <a:pt x="56" y="2"/>
                  </a:lnTo>
                  <a:lnTo>
                    <a:pt x="42" y="0"/>
                  </a:lnTo>
                  <a:lnTo>
                    <a:pt x="42" y="0"/>
                  </a:lnTo>
                  <a:lnTo>
                    <a:pt x="20" y="2"/>
                  </a:lnTo>
                  <a:lnTo>
                    <a:pt x="10" y="4"/>
                  </a:lnTo>
                  <a:lnTo>
                    <a:pt x="0" y="8"/>
                  </a:lnTo>
                  <a:lnTo>
                    <a:pt x="0" y="8"/>
                  </a:lnTo>
                  <a:lnTo>
                    <a:pt x="0" y="10"/>
                  </a:lnTo>
                  <a:lnTo>
                    <a:pt x="0" y="10"/>
                  </a:lnTo>
                  <a:lnTo>
                    <a:pt x="6" y="10"/>
                  </a:lnTo>
                  <a:lnTo>
                    <a:pt x="12" y="10"/>
                  </a:lnTo>
                  <a:lnTo>
                    <a:pt x="26" y="10"/>
                  </a:lnTo>
                  <a:lnTo>
                    <a:pt x="26" y="10"/>
                  </a:lnTo>
                  <a:lnTo>
                    <a:pt x="40" y="10"/>
                  </a:lnTo>
                  <a:lnTo>
                    <a:pt x="40" y="10"/>
                  </a:lnTo>
                  <a:lnTo>
                    <a:pt x="64" y="10"/>
                  </a:lnTo>
                  <a:lnTo>
                    <a:pt x="64" y="10"/>
                  </a:lnTo>
                  <a:lnTo>
                    <a:pt x="98" y="10"/>
                  </a:lnTo>
                  <a:lnTo>
                    <a:pt x="136" y="10"/>
                  </a:lnTo>
                  <a:lnTo>
                    <a:pt x="136" y="10"/>
                  </a:lnTo>
                  <a:lnTo>
                    <a:pt x="166" y="12"/>
                  </a:lnTo>
                  <a:lnTo>
                    <a:pt x="166" y="12"/>
                  </a:lnTo>
                  <a:lnTo>
                    <a:pt x="180" y="10"/>
                  </a:lnTo>
                  <a:lnTo>
                    <a:pt x="192" y="10"/>
                  </a:lnTo>
                  <a:lnTo>
                    <a:pt x="192" y="10"/>
                  </a:lnTo>
                  <a:lnTo>
                    <a:pt x="200" y="12"/>
                  </a:lnTo>
                  <a:lnTo>
                    <a:pt x="200" y="12"/>
                  </a:lnTo>
                  <a:lnTo>
                    <a:pt x="222" y="12"/>
                  </a:lnTo>
                  <a:lnTo>
                    <a:pt x="244" y="10"/>
                  </a:lnTo>
                  <a:lnTo>
                    <a:pt x="244" y="10"/>
                  </a:lnTo>
                  <a:lnTo>
                    <a:pt x="280" y="10"/>
                  </a:lnTo>
                  <a:lnTo>
                    <a:pt x="280" y="10"/>
                  </a:lnTo>
                  <a:lnTo>
                    <a:pt x="294" y="10"/>
                  </a:lnTo>
                  <a:lnTo>
                    <a:pt x="310" y="12"/>
                  </a:lnTo>
                  <a:lnTo>
                    <a:pt x="310" y="12"/>
                  </a:lnTo>
                  <a:lnTo>
                    <a:pt x="326" y="10"/>
                  </a:lnTo>
                  <a:lnTo>
                    <a:pt x="342" y="10"/>
                  </a:lnTo>
                  <a:lnTo>
                    <a:pt x="342" y="10"/>
                  </a:lnTo>
                  <a:lnTo>
                    <a:pt x="352" y="12"/>
                  </a:lnTo>
                  <a:lnTo>
                    <a:pt x="352" y="12"/>
                  </a:lnTo>
                  <a:lnTo>
                    <a:pt x="390" y="12"/>
                  </a:lnTo>
                  <a:lnTo>
                    <a:pt x="430" y="12"/>
                  </a:lnTo>
                  <a:lnTo>
                    <a:pt x="430" y="12"/>
                  </a:lnTo>
                  <a:lnTo>
                    <a:pt x="452" y="12"/>
                  </a:lnTo>
                  <a:lnTo>
                    <a:pt x="472" y="12"/>
                  </a:lnTo>
                  <a:lnTo>
                    <a:pt x="494" y="12"/>
                  </a:lnTo>
                  <a:lnTo>
                    <a:pt x="516" y="14"/>
                  </a:lnTo>
                  <a:lnTo>
                    <a:pt x="516" y="14"/>
                  </a:lnTo>
                  <a:lnTo>
                    <a:pt x="610" y="12"/>
                  </a:lnTo>
                  <a:lnTo>
                    <a:pt x="706" y="14"/>
                  </a:lnTo>
                  <a:lnTo>
                    <a:pt x="706" y="14"/>
                  </a:lnTo>
                  <a:lnTo>
                    <a:pt x="712" y="12"/>
                  </a:lnTo>
                  <a:lnTo>
                    <a:pt x="720" y="12"/>
                  </a:lnTo>
                  <a:lnTo>
                    <a:pt x="720" y="12"/>
                  </a:lnTo>
                  <a:lnTo>
                    <a:pt x="750" y="12"/>
                  </a:lnTo>
                  <a:lnTo>
                    <a:pt x="778" y="14"/>
                  </a:lnTo>
                  <a:lnTo>
                    <a:pt x="778" y="14"/>
                  </a:lnTo>
                  <a:lnTo>
                    <a:pt x="794" y="12"/>
                  </a:lnTo>
                  <a:lnTo>
                    <a:pt x="810" y="12"/>
                  </a:lnTo>
                  <a:lnTo>
                    <a:pt x="826" y="12"/>
                  </a:lnTo>
                  <a:lnTo>
                    <a:pt x="840" y="10"/>
                  </a:lnTo>
                  <a:lnTo>
                    <a:pt x="840" y="10"/>
                  </a:lnTo>
                  <a:lnTo>
                    <a:pt x="850" y="12"/>
                  </a:lnTo>
                  <a:lnTo>
                    <a:pt x="862" y="12"/>
                  </a:lnTo>
                  <a:lnTo>
                    <a:pt x="884" y="12"/>
                  </a:lnTo>
                  <a:lnTo>
                    <a:pt x="884" y="12"/>
                  </a:lnTo>
                  <a:lnTo>
                    <a:pt x="906" y="14"/>
                  </a:lnTo>
                  <a:lnTo>
                    <a:pt x="928" y="14"/>
                  </a:lnTo>
                  <a:lnTo>
                    <a:pt x="928" y="14"/>
                  </a:lnTo>
                  <a:lnTo>
                    <a:pt x="934" y="14"/>
                  </a:lnTo>
                  <a:lnTo>
                    <a:pt x="940" y="12"/>
                  </a:lnTo>
                  <a:lnTo>
                    <a:pt x="940" y="12"/>
                  </a:lnTo>
                  <a:lnTo>
                    <a:pt x="962" y="14"/>
                  </a:lnTo>
                  <a:lnTo>
                    <a:pt x="982" y="14"/>
                  </a:lnTo>
                  <a:lnTo>
                    <a:pt x="1020" y="14"/>
                  </a:lnTo>
                  <a:lnTo>
                    <a:pt x="1020" y="14"/>
                  </a:lnTo>
                  <a:lnTo>
                    <a:pt x="1032" y="14"/>
                  </a:lnTo>
                  <a:lnTo>
                    <a:pt x="1042" y="14"/>
                  </a:lnTo>
                  <a:lnTo>
                    <a:pt x="1052" y="14"/>
                  </a:lnTo>
                  <a:lnTo>
                    <a:pt x="1062" y="16"/>
                  </a:lnTo>
                  <a:lnTo>
                    <a:pt x="1062" y="16"/>
                  </a:lnTo>
                  <a:lnTo>
                    <a:pt x="1096" y="16"/>
                  </a:lnTo>
                  <a:lnTo>
                    <a:pt x="1126" y="16"/>
                  </a:lnTo>
                  <a:lnTo>
                    <a:pt x="1160" y="16"/>
                  </a:lnTo>
                  <a:lnTo>
                    <a:pt x="1194" y="14"/>
                  </a:lnTo>
                  <a:lnTo>
                    <a:pt x="1194" y="14"/>
                  </a:lnTo>
                  <a:lnTo>
                    <a:pt x="1198" y="16"/>
                  </a:lnTo>
                  <a:lnTo>
                    <a:pt x="1202" y="16"/>
                  </a:lnTo>
                  <a:lnTo>
                    <a:pt x="1214" y="16"/>
                  </a:lnTo>
                  <a:lnTo>
                    <a:pt x="1214" y="16"/>
                  </a:lnTo>
                  <a:lnTo>
                    <a:pt x="1252" y="16"/>
                  </a:lnTo>
                  <a:lnTo>
                    <a:pt x="1270" y="16"/>
                  </a:lnTo>
                  <a:lnTo>
                    <a:pt x="1290" y="16"/>
                  </a:lnTo>
                  <a:lnTo>
                    <a:pt x="1290" y="16"/>
                  </a:lnTo>
                  <a:lnTo>
                    <a:pt x="1302" y="14"/>
                  </a:lnTo>
                  <a:lnTo>
                    <a:pt x="1314" y="16"/>
                  </a:lnTo>
                  <a:lnTo>
                    <a:pt x="1338" y="18"/>
                  </a:lnTo>
                  <a:lnTo>
                    <a:pt x="1338" y="18"/>
                  </a:lnTo>
                  <a:lnTo>
                    <a:pt x="1346" y="16"/>
                  </a:lnTo>
                  <a:lnTo>
                    <a:pt x="1346" y="16"/>
                  </a:lnTo>
                  <a:lnTo>
                    <a:pt x="1364" y="16"/>
                  </a:lnTo>
                  <a:lnTo>
                    <a:pt x="1364" y="16"/>
                  </a:lnTo>
                  <a:lnTo>
                    <a:pt x="1380" y="18"/>
                  </a:lnTo>
                  <a:lnTo>
                    <a:pt x="1394" y="18"/>
                  </a:lnTo>
                  <a:lnTo>
                    <a:pt x="1394" y="18"/>
                  </a:lnTo>
                  <a:lnTo>
                    <a:pt x="1404" y="18"/>
                  </a:lnTo>
                  <a:lnTo>
                    <a:pt x="1404" y="18"/>
                  </a:lnTo>
                  <a:lnTo>
                    <a:pt x="1504" y="18"/>
                  </a:lnTo>
                  <a:lnTo>
                    <a:pt x="1504" y="18"/>
                  </a:lnTo>
                  <a:lnTo>
                    <a:pt x="1740" y="18"/>
                  </a:lnTo>
                  <a:lnTo>
                    <a:pt x="1740" y="18"/>
                  </a:lnTo>
                  <a:lnTo>
                    <a:pt x="1760" y="20"/>
                  </a:lnTo>
                  <a:lnTo>
                    <a:pt x="1782" y="20"/>
                  </a:lnTo>
                  <a:lnTo>
                    <a:pt x="1804" y="20"/>
                  </a:lnTo>
                  <a:lnTo>
                    <a:pt x="1826" y="22"/>
                  </a:lnTo>
                  <a:lnTo>
                    <a:pt x="1826" y="22"/>
                  </a:lnTo>
                  <a:lnTo>
                    <a:pt x="1832" y="20"/>
                  </a:lnTo>
                  <a:lnTo>
                    <a:pt x="1838" y="20"/>
                  </a:lnTo>
                  <a:lnTo>
                    <a:pt x="1838" y="20"/>
                  </a:lnTo>
                  <a:lnTo>
                    <a:pt x="1894" y="20"/>
                  </a:lnTo>
                  <a:lnTo>
                    <a:pt x="1952" y="20"/>
                  </a:lnTo>
                  <a:lnTo>
                    <a:pt x="1952" y="20"/>
                  </a:lnTo>
                  <a:lnTo>
                    <a:pt x="2008" y="20"/>
                  </a:lnTo>
                  <a:lnTo>
                    <a:pt x="2064" y="20"/>
                  </a:lnTo>
                  <a:lnTo>
                    <a:pt x="2064" y="20"/>
                  </a:lnTo>
                  <a:lnTo>
                    <a:pt x="2082" y="20"/>
                  </a:lnTo>
                  <a:lnTo>
                    <a:pt x="2102" y="20"/>
                  </a:lnTo>
                  <a:lnTo>
                    <a:pt x="2122" y="20"/>
                  </a:lnTo>
                  <a:lnTo>
                    <a:pt x="2142" y="22"/>
                  </a:lnTo>
                  <a:lnTo>
                    <a:pt x="2142" y="22"/>
                  </a:lnTo>
                  <a:lnTo>
                    <a:pt x="2220" y="20"/>
                  </a:lnTo>
                  <a:lnTo>
                    <a:pt x="2300" y="22"/>
                  </a:lnTo>
                  <a:lnTo>
                    <a:pt x="2300" y="22"/>
                  </a:lnTo>
                  <a:lnTo>
                    <a:pt x="2320" y="20"/>
                  </a:lnTo>
                  <a:lnTo>
                    <a:pt x="2320" y="20"/>
                  </a:lnTo>
                  <a:lnTo>
                    <a:pt x="2328" y="22"/>
                  </a:lnTo>
                  <a:lnTo>
                    <a:pt x="2328" y="22"/>
                  </a:lnTo>
                  <a:lnTo>
                    <a:pt x="2334" y="20"/>
                  </a:lnTo>
                  <a:lnTo>
                    <a:pt x="2340" y="20"/>
                  </a:lnTo>
                  <a:lnTo>
                    <a:pt x="2340" y="20"/>
                  </a:lnTo>
                  <a:lnTo>
                    <a:pt x="2404" y="20"/>
                  </a:lnTo>
                  <a:lnTo>
                    <a:pt x="2438" y="20"/>
                  </a:lnTo>
                  <a:lnTo>
                    <a:pt x="2468" y="24"/>
                  </a:lnTo>
                  <a:lnTo>
                    <a:pt x="2468" y="24"/>
                  </a:lnTo>
                  <a:lnTo>
                    <a:pt x="2476" y="22"/>
                  </a:lnTo>
                  <a:lnTo>
                    <a:pt x="2486" y="22"/>
                  </a:lnTo>
                  <a:lnTo>
                    <a:pt x="2502" y="22"/>
                  </a:lnTo>
                  <a:lnTo>
                    <a:pt x="2502" y="22"/>
                  </a:lnTo>
                  <a:lnTo>
                    <a:pt x="2534" y="22"/>
                  </a:lnTo>
                  <a:lnTo>
                    <a:pt x="2568" y="20"/>
                  </a:lnTo>
                  <a:lnTo>
                    <a:pt x="2568" y="20"/>
                  </a:lnTo>
                  <a:lnTo>
                    <a:pt x="2586" y="22"/>
                  </a:lnTo>
                  <a:lnTo>
                    <a:pt x="2586" y="22"/>
                  </a:lnTo>
                  <a:lnTo>
                    <a:pt x="2624" y="22"/>
                  </a:lnTo>
                  <a:lnTo>
                    <a:pt x="2624" y="22"/>
                  </a:lnTo>
                  <a:lnTo>
                    <a:pt x="2642" y="20"/>
                  </a:lnTo>
                  <a:lnTo>
                    <a:pt x="2642" y="20"/>
                  </a:lnTo>
                  <a:lnTo>
                    <a:pt x="2706" y="22"/>
                  </a:lnTo>
                  <a:lnTo>
                    <a:pt x="2764" y="22"/>
                  </a:lnTo>
                  <a:lnTo>
                    <a:pt x="2764" y="22"/>
                  </a:lnTo>
                  <a:lnTo>
                    <a:pt x="2840" y="22"/>
                  </a:lnTo>
                  <a:lnTo>
                    <a:pt x="2840" y="22"/>
                  </a:lnTo>
                  <a:lnTo>
                    <a:pt x="2888" y="24"/>
                  </a:lnTo>
                  <a:lnTo>
                    <a:pt x="2910" y="24"/>
                  </a:lnTo>
                  <a:lnTo>
                    <a:pt x="2932" y="22"/>
                  </a:lnTo>
                  <a:lnTo>
                    <a:pt x="2932" y="22"/>
                  </a:lnTo>
                  <a:lnTo>
                    <a:pt x="2946" y="24"/>
                  </a:lnTo>
                  <a:lnTo>
                    <a:pt x="2960" y="24"/>
                  </a:lnTo>
                  <a:lnTo>
                    <a:pt x="2984" y="24"/>
                  </a:lnTo>
                  <a:lnTo>
                    <a:pt x="2984" y="24"/>
                  </a:lnTo>
                  <a:lnTo>
                    <a:pt x="3024" y="24"/>
                  </a:lnTo>
                  <a:lnTo>
                    <a:pt x="3024" y="24"/>
                  </a:lnTo>
                  <a:lnTo>
                    <a:pt x="3088" y="24"/>
                  </a:lnTo>
                  <a:lnTo>
                    <a:pt x="3088" y="24"/>
                  </a:lnTo>
                  <a:lnTo>
                    <a:pt x="3132" y="24"/>
                  </a:lnTo>
                  <a:lnTo>
                    <a:pt x="3132" y="24"/>
                  </a:lnTo>
                  <a:lnTo>
                    <a:pt x="3156" y="24"/>
                  </a:lnTo>
                  <a:lnTo>
                    <a:pt x="3178" y="24"/>
                  </a:lnTo>
                  <a:lnTo>
                    <a:pt x="3178" y="24"/>
                  </a:lnTo>
                  <a:lnTo>
                    <a:pt x="3190" y="24"/>
                  </a:lnTo>
                  <a:lnTo>
                    <a:pt x="3202" y="26"/>
                  </a:lnTo>
                  <a:lnTo>
                    <a:pt x="3202" y="26"/>
                  </a:lnTo>
                  <a:lnTo>
                    <a:pt x="3208" y="24"/>
                  </a:lnTo>
                  <a:lnTo>
                    <a:pt x="3208" y="24"/>
                  </a:lnTo>
                  <a:lnTo>
                    <a:pt x="3214" y="24"/>
                  </a:lnTo>
                  <a:lnTo>
                    <a:pt x="3222" y="26"/>
                  </a:lnTo>
                  <a:lnTo>
                    <a:pt x="3222" y="26"/>
                  </a:lnTo>
                  <a:lnTo>
                    <a:pt x="3246" y="26"/>
                  </a:lnTo>
                  <a:lnTo>
                    <a:pt x="3268" y="24"/>
                  </a:lnTo>
                  <a:lnTo>
                    <a:pt x="3268" y="24"/>
                  </a:lnTo>
                  <a:lnTo>
                    <a:pt x="3278" y="26"/>
                  </a:lnTo>
                  <a:lnTo>
                    <a:pt x="3278" y="26"/>
                  </a:lnTo>
                  <a:lnTo>
                    <a:pt x="3334" y="26"/>
                  </a:lnTo>
                  <a:lnTo>
                    <a:pt x="3390" y="26"/>
                  </a:lnTo>
                  <a:lnTo>
                    <a:pt x="3390" y="26"/>
                  </a:lnTo>
                  <a:lnTo>
                    <a:pt x="3404" y="26"/>
                  </a:lnTo>
                  <a:lnTo>
                    <a:pt x="3418" y="24"/>
                  </a:lnTo>
                  <a:lnTo>
                    <a:pt x="3418" y="24"/>
                  </a:lnTo>
                  <a:lnTo>
                    <a:pt x="3446" y="24"/>
                  </a:lnTo>
                  <a:lnTo>
                    <a:pt x="3470" y="26"/>
                  </a:lnTo>
                  <a:lnTo>
                    <a:pt x="3470" y="26"/>
                  </a:lnTo>
                  <a:lnTo>
                    <a:pt x="3496" y="26"/>
                  </a:lnTo>
                  <a:lnTo>
                    <a:pt x="3496" y="26"/>
                  </a:lnTo>
                  <a:lnTo>
                    <a:pt x="3532" y="24"/>
                  </a:lnTo>
                  <a:lnTo>
                    <a:pt x="3532" y="24"/>
                  </a:lnTo>
                  <a:lnTo>
                    <a:pt x="3544" y="24"/>
                  </a:lnTo>
                  <a:lnTo>
                    <a:pt x="3556" y="26"/>
                  </a:lnTo>
                  <a:lnTo>
                    <a:pt x="3556" y="26"/>
                  </a:lnTo>
                  <a:lnTo>
                    <a:pt x="3578" y="26"/>
                  </a:lnTo>
                  <a:lnTo>
                    <a:pt x="3598" y="26"/>
                  </a:lnTo>
                  <a:lnTo>
                    <a:pt x="3598" y="26"/>
                  </a:lnTo>
                  <a:lnTo>
                    <a:pt x="3622" y="26"/>
                  </a:lnTo>
                  <a:lnTo>
                    <a:pt x="3622" y="26"/>
                  </a:lnTo>
                  <a:lnTo>
                    <a:pt x="3634" y="26"/>
                  </a:lnTo>
                  <a:lnTo>
                    <a:pt x="3646" y="26"/>
                  </a:lnTo>
                  <a:lnTo>
                    <a:pt x="3646" y="26"/>
                  </a:lnTo>
                  <a:lnTo>
                    <a:pt x="3658" y="26"/>
                  </a:lnTo>
                  <a:lnTo>
                    <a:pt x="3670" y="26"/>
                  </a:lnTo>
                  <a:lnTo>
                    <a:pt x="3670" y="26"/>
                  </a:lnTo>
                  <a:lnTo>
                    <a:pt x="3706" y="26"/>
                  </a:lnTo>
                  <a:lnTo>
                    <a:pt x="3742" y="26"/>
                  </a:lnTo>
                  <a:lnTo>
                    <a:pt x="3742" y="26"/>
                  </a:lnTo>
                  <a:lnTo>
                    <a:pt x="3788" y="26"/>
                  </a:lnTo>
                  <a:lnTo>
                    <a:pt x="3788" y="26"/>
                  </a:lnTo>
                  <a:lnTo>
                    <a:pt x="3810" y="28"/>
                  </a:lnTo>
                  <a:lnTo>
                    <a:pt x="3810" y="28"/>
                  </a:lnTo>
                  <a:lnTo>
                    <a:pt x="3816" y="26"/>
                  </a:lnTo>
                  <a:lnTo>
                    <a:pt x="3816" y="26"/>
                  </a:lnTo>
                  <a:lnTo>
                    <a:pt x="3820" y="26"/>
                  </a:lnTo>
                  <a:lnTo>
                    <a:pt x="3824" y="28"/>
                  </a:lnTo>
                  <a:lnTo>
                    <a:pt x="3824" y="28"/>
                  </a:lnTo>
                  <a:lnTo>
                    <a:pt x="3832" y="26"/>
                  </a:lnTo>
                  <a:lnTo>
                    <a:pt x="3832" y="26"/>
                  </a:lnTo>
                  <a:lnTo>
                    <a:pt x="3846" y="24"/>
                  </a:lnTo>
                  <a:lnTo>
                    <a:pt x="3846" y="24"/>
                  </a:lnTo>
                  <a:lnTo>
                    <a:pt x="3850" y="24"/>
                  </a:lnTo>
                  <a:lnTo>
                    <a:pt x="3850" y="24"/>
                  </a:lnTo>
                  <a:lnTo>
                    <a:pt x="3856" y="26"/>
                  </a:lnTo>
                  <a:lnTo>
                    <a:pt x="3864" y="26"/>
                  </a:lnTo>
                  <a:lnTo>
                    <a:pt x="3878" y="24"/>
                  </a:lnTo>
                  <a:lnTo>
                    <a:pt x="3878" y="24"/>
                  </a:lnTo>
                  <a:lnTo>
                    <a:pt x="3890" y="24"/>
                  </a:lnTo>
                  <a:lnTo>
                    <a:pt x="3890" y="24"/>
                  </a:lnTo>
                  <a:lnTo>
                    <a:pt x="3900" y="24"/>
                  </a:lnTo>
                  <a:lnTo>
                    <a:pt x="3906" y="22"/>
                  </a:lnTo>
                  <a:lnTo>
                    <a:pt x="3910" y="20"/>
                  </a:lnTo>
                  <a:lnTo>
                    <a:pt x="3910" y="20"/>
                  </a:lnTo>
                  <a:lnTo>
                    <a:pt x="3914" y="20"/>
                  </a:lnTo>
                  <a:lnTo>
                    <a:pt x="3916" y="18"/>
                  </a:lnTo>
                  <a:lnTo>
                    <a:pt x="3916" y="18"/>
                  </a:lnTo>
                  <a:lnTo>
                    <a:pt x="3916" y="18"/>
                  </a:lnTo>
                  <a:lnTo>
                    <a:pt x="3916" y="18"/>
                  </a:lnTo>
                  <a:lnTo>
                    <a:pt x="3916" y="16"/>
                  </a:lnTo>
                  <a:lnTo>
                    <a:pt x="3916" y="14"/>
                  </a:lnTo>
                  <a:lnTo>
                    <a:pt x="3916" y="14"/>
                  </a:lnTo>
                  <a:lnTo>
                    <a:pt x="3868" y="14"/>
                  </a:lnTo>
                  <a:lnTo>
                    <a:pt x="3844" y="14"/>
                  </a:lnTo>
                  <a:lnTo>
                    <a:pt x="3820" y="12"/>
                  </a:lnTo>
                  <a:lnTo>
                    <a:pt x="3820" y="12"/>
                  </a:lnTo>
                  <a:close/>
                  <a:moveTo>
                    <a:pt x="744" y="10"/>
                  </a:moveTo>
                  <a:lnTo>
                    <a:pt x="744" y="10"/>
                  </a:lnTo>
                  <a:lnTo>
                    <a:pt x="744" y="8"/>
                  </a:lnTo>
                  <a:lnTo>
                    <a:pt x="744" y="8"/>
                  </a:lnTo>
                  <a:lnTo>
                    <a:pt x="744" y="8"/>
                  </a:lnTo>
                  <a:lnTo>
                    <a:pt x="746" y="8"/>
                  </a:lnTo>
                  <a:lnTo>
                    <a:pt x="744" y="10"/>
                  </a:lnTo>
                  <a:lnTo>
                    <a:pt x="744" y="10"/>
                  </a:lnTo>
                  <a:close/>
                  <a:moveTo>
                    <a:pt x="2874" y="18"/>
                  </a:moveTo>
                  <a:lnTo>
                    <a:pt x="2874" y="18"/>
                  </a:lnTo>
                  <a:lnTo>
                    <a:pt x="2874" y="16"/>
                  </a:lnTo>
                  <a:lnTo>
                    <a:pt x="2874" y="16"/>
                  </a:lnTo>
                  <a:lnTo>
                    <a:pt x="2876" y="18"/>
                  </a:lnTo>
                  <a:lnTo>
                    <a:pt x="2876" y="18"/>
                  </a:lnTo>
                  <a:lnTo>
                    <a:pt x="2874" y="18"/>
                  </a:lnTo>
                  <a:lnTo>
                    <a:pt x="2874" y="18"/>
                  </a:lnTo>
                  <a:close/>
                  <a:moveTo>
                    <a:pt x="3160" y="18"/>
                  </a:moveTo>
                  <a:lnTo>
                    <a:pt x="3160" y="18"/>
                  </a:lnTo>
                  <a:lnTo>
                    <a:pt x="3160" y="16"/>
                  </a:lnTo>
                  <a:lnTo>
                    <a:pt x="3160" y="16"/>
                  </a:lnTo>
                  <a:lnTo>
                    <a:pt x="3162" y="16"/>
                  </a:lnTo>
                  <a:lnTo>
                    <a:pt x="3162" y="16"/>
                  </a:lnTo>
                  <a:lnTo>
                    <a:pt x="3162" y="16"/>
                  </a:lnTo>
                  <a:lnTo>
                    <a:pt x="3160" y="18"/>
                  </a:lnTo>
                  <a:lnTo>
                    <a:pt x="31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ndParaRPr>
            </a:p>
          </p:txBody>
        </p:sp>
      </p:grpSp>
    </p:spTree>
    <p:extLst>
      <p:ext uri="{BB962C8B-B14F-4D97-AF65-F5344CB8AC3E}">
        <p14:creationId xmlns:p14="http://schemas.microsoft.com/office/powerpoint/2010/main" val="196077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D3FA020B-04BE-426D-AE2C-2E6EF2F1CA2C}" type="slidenum">
              <a:rPr lang="en-US">
                <a:solidFill>
                  <a:srgbClr val="000000"/>
                </a:solidFill>
              </a:rPr>
              <a:pPr>
                <a:defRPr/>
              </a:pPr>
              <a:t>‹#›</a:t>
            </a:fld>
            <a:endParaRPr lang="en-US">
              <a:solidFill>
                <a:srgbClr val="000000"/>
              </a:solidFill>
            </a:endParaRPr>
          </a:p>
        </p:txBody>
      </p:sp>
      <p:sp>
        <p:nvSpPr>
          <p:cNvPr id="4" name="Rectangle 71"/>
          <p:cNvSpPr>
            <a:spLocks noGrp="1" noChangeArrowheads="1"/>
          </p:cNvSpPr>
          <p:nvPr>
            <p:ph type="ftr" sz="quarter" idx="11"/>
          </p:nvPr>
        </p:nvSpPr>
        <p:spPr>
          <a:ln/>
        </p:spPr>
        <p:txBody>
          <a:bodyPr/>
          <a:lstStyle>
            <a:lvl1pPr>
              <a:defRPr/>
            </a:lvl1pPr>
          </a:lstStyle>
          <a:p>
            <a:pPr>
              <a:defRPr/>
            </a:pPr>
            <a:r>
              <a:rPr lang="en-US" smtClean="0">
                <a:solidFill>
                  <a:srgbClr val="000000"/>
                </a:solidFill>
              </a:rPr>
              <a:t>NetApp Confidential - Limited Use</a:t>
            </a:r>
            <a:endParaRPr lang="en-US">
              <a:solidFill>
                <a:srgbClr val="000000"/>
              </a:solidFill>
            </a:endParaRPr>
          </a:p>
        </p:txBody>
      </p:sp>
      <p:grpSp>
        <p:nvGrpSpPr>
          <p:cNvPr id="8" name="Group 7"/>
          <p:cNvGrpSpPr/>
          <p:nvPr userDrawn="1"/>
        </p:nvGrpSpPr>
        <p:grpSpPr bwMode="gray">
          <a:xfrm>
            <a:off x="347662" y="6445714"/>
            <a:ext cx="8449056" cy="107486"/>
            <a:chOff x="347662" y="6160730"/>
            <a:chExt cx="8449056" cy="107486"/>
          </a:xfrm>
        </p:grpSpPr>
        <p:sp>
          <p:nvSpPr>
            <p:cNvPr id="9" name="Freeform 5"/>
            <p:cNvSpPr>
              <a:spLocks/>
            </p:cNvSpPr>
            <p:nvPr userDrawn="1"/>
          </p:nvSpPr>
          <p:spPr bwMode="gray">
            <a:xfrm>
              <a:off x="347662" y="6160730"/>
              <a:ext cx="8449056" cy="107486"/>
            </a:xfrm>
            <a:custGeom>
              <a:avLst/>
              <a:gdLst>
                <a:gd name="T0" fmla="*/ 116 w 3930"/>
                <a:gd name="T1" fmla="*/ 4 h 50"/>
                <a:gd name="T2" fmla="*/ 258 w 3930"/>
                <a:gd name="T3" fmla="*/ 2 h 50"/>
                <a:gd name="T4" fmla="*/ 376 w 3930"/>
                <a:gd name="T5" fmla="*/ 2 h 50"/>
                <a:gd name="T6" fmla="*/ 494 w 3930"/>
                <a:gd name="T7" fmla="*/ 6 h 50"/>
                <a:gd name="T8" fmla="*/ 628 w 3930"/>
                <a:gd name="T9" fmla="*/ 8 h 50"/>
                <a:gd name="T10" fmla="*/ 774 w 3930"/>
                <a:gd name="T11" fmla="*/ 6 h 50"/>
                <a:gd name="T12" fmla="*/ 894 w 3930"/>
                <a:gd name="T13" fmla="*/ 4 h 50"/>
                <a:gd name="T14" fmla="*/ 1038 w 3930"/>
                <a:gd name="T15" fmla="*/ 4 h 50"/>
                <a:gd name="T16" fmla="*/ 1196 w 3930"/>
                <a:gd name="T17" fmla="*/ 2 h 50"/>
                <a:gd name="T18" fmla="*/ 1326 w 3930"/>
                <a:gd name="T19" fmla="*/ 4 h 50"/>
                <a:gd name="T20" fmla="*/ 1428 w 3930"/>
                <a:gd name="T21" fmla="*/ 4 h 50"/>
                <a:gd name="T22" fmla="*/ 1568 w 3930"/>
                <a:gd name="T23" fmla="*/ 6 h 50"/>
                <a:gd name="T24" fmla="*/ 1710 w 3930"/>
                <a:gd name="T25" fmla="*/ 6 h 50"/>
                <a:gd name="T26" fmla="*/ 1826 w 3930"/>
                <a:gd name="T27" fmla="*/ 8 h 50"/>
                <a:gd name="T28" fmla="*/ 1950 w 3930"/>
                <a:gd name="T29" fmla="*/ 4 h 50"/>
                <a:gd name="T30" fmla="*/ 2106 w 3930"/>
                <a:gd name="T31" fmla="*/ 4 h 50"/>
                <a:gd name="T32" fmla="*/ 2234 w 3930"/>
                <a:gd name="T33" fmla="*/ 2 h 50"/>
                <a:gd name="T34" fmla="*/ 2354 w 3930"/>
                <a:gd name="T35" fmla="*/ 2 h 50"/>
                <a:gd name="T36" fmla="*/ 2498 w 3930"/>
                <a:gd name="T37" fmla="*/ 6 h 50"/>
                <a:gd name="T38" fmla="*/ 2580 w 3930"/>
                <a:gd name="T39" fmla="*/ 4 h 50"/>
                <a:gd name="T40" fmla="*/ 2684 w 3930"/>
                <a:gd name="T41" fmla="*/ 4 h 50"/>
                <a:gd name="T42" fmla="*/ 2830 w 3930"/>
                <a:gd name="T43" fmla="*/ 4 h 50"/>
                <a:gd name="T44" fmla="*/ 2932 w 3930"/>
                <a:gd name="T45" fmla="*/ 6 h 50"/>
                <a:gd name="T46" fmla="*/ 3058 w 3930"/>
                <a:gd name="T47" fmla="*/ 6 h 50"/>
                <a:gd name="T48" fmla="*/ 3176 w 3930"/>
                <a:gd name="T49" fmla="*/ 10 h 50"/>
                <a:gd name="T50" fmla="*/ 3262 w 3930"/>
                <a:gd name="T51" fmla="*/ 14 h 50"/>
                <a:gd name="T52" fmla="*/ 3340 w 3930"/>
                <a:gd name="T53" fmla="*/ 12 h 50"/>
                <a:gd name="T54" fmla="*/ 3456 w 3930"/>
                <a:gd name="T55" fmla="*/ 18 h 50"/>
                <a:gd name="T56" fmla="*/ 3592 w 3930"/>
                <a:gd name="T57" fmla="*/ 16 h 50"/>
                <a:gd name="T58" fmla="*/ 3648 w 3930"/>
                <a:gd name="T59" fmla="*/ 16 h 50"/>
                <a:gd name="T60" fmla="*/ 3784 w 3930"/>
                <a:gd name="T61" fmla="*/ 20 h 50"/>
                <a:gd name="T62" fmla="*/ 3846 w 3930"/>
                <a:gd name="T63" fmla="*/ 24 h 50"/>
                <a:gd name="T64" fmla="*/ 3874 w 3930"/>
                <a:gd name="T65" fmla="*/ 36 h 50"/>
                <a:gd name="T66" fmla="*/ 3782 w 3930"/>
                <a:gd name="T67" fmla="*/ 42 h 50"/>
                <a:gd name="T68" fmla="*/ 3676 w 3930"/>
                <a:gd name="T69" fmla="*/ 46 h 50"/>
                <a:gd name="T70" fmla="*/ 3570 w 3930"/>
                <a:gd name="T71" fmla="*/ 48 h 50"/>
                <a:gd name="T72" fmla="*/ 3518 w 3930"/>
                <a:gd name="T73" fmla="*/ 48 h 50"/>
                <a:gd name="T74" fmla="*/ 3396 w 3930"/>
                <a:gd name="T75" fmla="*/ 48 h 50"/>
                <a:gd name="T76" fmla="*/ 3304 w 3930"/>
                <a:gd name="T77" fmla="*/ 48 h 50"/>
                <a:gd name="T78" fmla="*/ 3152 w 3930"/>
                <a:gd name="T79" fmla="*/ 40 h 50"/>
                <a:gd name="T80" fmla="*/ 3042 w 3930"/>
                <a:gd name="T81" fmla="*/ 42 h 50"/>
                <a:gd name="T82" fmla="*/ 2898 w 3930"/>
                <a:gd name="T83" fmla="*/ 36 h 50"/>
                <a:gd name="T84" fmla="*/ 2814 w 3930"/>
                <a:gd name="T85" fmla="*/ 38 h 50"/>
                <a:gd name="T86" fmla="*/ 2692 w 3930"/>
                <a:gd name="T87" fmla="*/ 36 h 50"/>
                <a:gd name="T88" fmla="*/ 2588 w 3930"/>
                <a:gd name="T89" fmla="*/ 34 h 50"/>
                <a:gd name="T90" fmla="*/ 2466 w 3930"/>
                <a:gd name="T91" fmla="*/ 38 h 50"/>
                <a:gd name="T92" fmla="*/ 2356 w 3930"/>
                <a:gd name="T93" fmla="*/ 36 h 50"/>
                <a:gd name="T94" fmla="*/ 2212 w 3930"/>
                <a:gd name="T95" fmla="*/ 40 h 50"/>
                <a:gd name="T96" fmla="*/ 2040 w 3930"/>
                <a:gd name="T97" fmla="*/ 40 h 50"/>
                <a:gd name="T98" fmla="*/ 1922 w 3930"/>
                <a:gd name="T99" fmla="*/ 40 h 50"/>
                <a:gd name="T100" fmla="*/ 1804 w 3930"/>
                <a:gd name="T101" fmla="*/ 42 h 50"/>
                <a:gd name="T102" fmla="*/ 1642 w 3930"/>
                <a:gd name="T103" fmla="*/ 44 h 50"/>
                <a:gd name="T104" fmla="*/ 1492 w 3930"/>
                <a:gd name="T105" fmla="*/ 46 h 50"/>
                <a:gd name="T106" fmla="*/ 1354 w 3930"/>
                <a:gd name="T107" fmla="*/ 44 h 50"/>
                <a:gd name="T108" fmla="*/ 1180 w 3930"/>
                <a:gd name="T109" fmla="*/ 44 h 50"/>
                <a:gd name="T110" fmla="*/ 1052 w 3930"/>
                <a:gd name="T111" fmla="*/ 46 h 50"/>
                <a:gd name="T112" fmla="*/ 936 w 3930"/>
                <a:gd name="T113" fmla="*/ 44 h 50"/>
                <a:gd name="T114" fmla="*/ 790 w 3930"/>
                <a:gd name="T115" fmla="*/ 40 h 50"/>
                <a:gd name="T116" fmla="*/ 636 w 3930"/>
                <a:gd name="T117" fmla="*/ 42 h 50"/>
                <a:gd name="T118" fmla="*/ 494 w 3930"/>
                <a:gd name="T119" fmla="*/ 46 h 50"/>
                <a:gd name="T120" fmla="*/ 362 w 3930"/>
                <a:gd name="T121" fmla="*/ 42 h 50"/>
                <a:gd name="T122" fmla="*/ 222 w 3930"/>
                <a:gd name="T123" fmla="*/ 40 h 50"/>
                <a:gd name="T124" fmla="*/ 70 w 3930"/>
                <a:gd name="T1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0" h="50">
                  <a:moveTo>
                    <a:pt x="2" y="14"/>
                  </a:moveTo>
                  <a:lnTo>
                    <a:pt x="2" y="14"/>
                  </a:lnTo>
                  <a:lnTo>
                    <a:pt x="0" y="14"/>
                  </a:lnTo>
                  <a:lnTo>
                    <a:pt x="0" y="14"/>
                  </a:lnTo>
                  <a:lnTo>
                    <a:pt x="2" y="10"/>
                  </a:lnTo>
                  <a:lnTo>
                    <a:pt x="2" y="10"/>
                  </a:lnTo>
                  <a:lnTo>
                    <a:pt x="2" y="8"/>
                  </a:lnTo>
                  <a:lnTo>
                    <a:pt x="2" y="8"/>
                  </a:lnTo>
                  <a:lnTo>
                    <a:pt x="4" y="8"/>
                  </a:lnTo>
                  <a:lnTo>
                    <a:pt x="4" y="8"/>
                  </a:lnTo>
                  <a:lnTo>
                    <a:pt x="4" y="6"/>
                  </a:lnTo>
                  <a:lnTo>
                    <a:pt x="4" y="6"/>
                  </a:lnTo>
                  <a:lnTo>
                    <a:pt x="8" y="4"/>
                  </a:lnTo>
                  <a:lnTo>
                    <a:pt x="8" y="4"/>
                  </a:lnTo>
                  <a:lnTo>
                    <a:pt x="8" y="4"/>
                  </a:lnTo>
                  <a:lnTo>
                    <a:pt x="8" y="4"/>
                  </a:lnTo>
                  <a:lnTo>
                    <a:pt x="10" y="2"/>
                  </a:lnTo>
                  <a:lnTo>
                    <a:pt x="10" y="2"/>
                  </a:lnTo>
                  <a:lnTo>
                    <a:pt x="14" y="2"/>
                  </a:lnTo>
                  <a:lnTo>
                    <a:pt x="14" y="2"/>
                  </a:lnTo>
                  <a:lnTo>
                    <a:pt x="16" y="2"/>
                  </a:lnTo>
                  <a:lnTo>
                    <a:pt x="16" y="2"/>
                  </a:lnTo>
                  <a:lnTo>
                    <a:pt x="18" y="2"/>
                  </a:lnTo>
                  <a:lnTo>
                    <a:pt x="18" y="2"/>
                  </a:lnTo>
                  <a:lnTo>
                    <a:pt x="20" y="0"/>
                  </a:lnTo>
                  <a:lnTo>
                    <a:pt x="20" y="0"/>
                  </a:lnTo>
                  <a:lnTo>
                    <a:pt x="26" y="2"/>
                  </a:lnTo>
                  <a:lnTo>
                    <a:pt x="26" y="2"/>
                  </a:lnTo>
                  <a:lnTo>
                    <a:pt x="28" y="2"/>
                  </a:lnTo>
                  <a:lnTo>
                    <a:pt x="28" y="2"/>
                  </a:lnTo>
                  <a:lnTo>
                    <a:pt x="30" y="2"/>
                  </a:lnTo>
                  <a:lnTo>
                    <a:pt x="30" y="2"/>
                  </a:lnTo>
                  <a:lnTo>
                    <a:pt x="32" y="2"/>
                  </a:lnTo>
                  <a:lnTo>
                    <a:pt x="32" y="2"/>
                  </a:lnTo>
                  <a:lnTo>
                    <a:pt x="34" y="2"/>
                  </a:lnTo>
                  <a:lnTo>
                    <a:pt x="34" y="2"/>
                  </a:lnTo>
                  <a:lnTo>
                    <a:pt x="36" y="2"/>
                  </a:lnTo>
                  <a:lnTo>
                    <a:pt x="36" y="2"/>
                  </a:lnTo>
                  <a:lnTo>
                    <a:pt x="38" y="2"/>
                  </a:lnTo>
                  <a:lnTo>
                    <a:pt x="38" y="2"/>
                  </a:lnTo>
                  <a:lnTo>
                    <a:pt x="40" y="2"/>
                  </a:lnTo>
                  <a:lnTo>
                    <a:pt x="40" y="2"/>
                  </a:lnTo>
                  <a:lnTo>
                    <a:pt x="46" y="2"/>
                  </a:lnTo>
                  <a:lnTo>
                    <a:pt x="46" y="2"/>
                  </a:lnTo>
                  <a:lnTo>
                    <a:pt x="48" y="2"/>
                  </a:lnTo>
                  <a:lnTo>
                    <a:pt x="48" y="2"/>
                  </a:lnTo>
                  <a:lnTo>
                    <a:pt x="50" y="2"/>
                  </a:lnTo>
                  <a:lnTo>
                    <a:pt x="50" y="2"/>
                  </a:lnTo>
                  <a:lnTo>
                    <a:pt x="60" y="0"/>
                  </a:lnTo>
                  <a:lnTo>
                    <a:pt x="60" y="0"/>
                  </a:lnTo>
                  <a:lnTo>
                    <a:pt x="62" y="0"/>
                  </a:lnTo>
                  <a:lnTo>
                    <a:pt x="62" y="0"/>
                  </a:lnTo>
                  <a:lnTo>
                    <a:pt x="66" y="0"/>
                  </a:lnTo>
                  <a:lnTo>
                    <a:pt x="66" y="0"/>
                  </a:lnTo>
                  <a:lnTo>
                    <a:pt x="70" y="2"/>
                  </a:lnTo>
                  <a:lnTo>
                    <a:pt x="70" y="2"/>
                  </a:lnTo>
                  <a:lnTo>
                    <a:pt x="72" y="2"/>
                  </a:lnTo>
                  <a:lnTo>
                    <a:pt x="76" y="2"/>
                  </a:lnTo>
                  <a:lnTo>
                    <a:pt x="76" y="2"/>
                  </a:lnTo>
                  <a:lnTo>
                    <a:pt x="80" y="4"/>
                  </a:lnTo>
                  <a:lnTo>
                    <a:pt x="80" y="4"/>
                  </a:lnTo>
                  <a:lnTo>
                    <a:pt x="82" y="2"/>
                  </a:lnTo>
                  <a:lnTo>
                    <a:pt x="84" y="2"/>
                  </a:lnTo>
                  <a:lnTo>
                    <a:pt x="84" y="2"/>
                  </a:lnTo>
                  <a:lnTo>
                    <a:pt x="86" y="2"/>
                  </a:lnTo>
                  <a:lnTo>
                    <a:pt x="86" y="2"/>
                  </a:lnTo>
                  <a:lnTo>
                    <a:pt x="90" y="4"/>
                  </a:lnTo>
                  <a:lnTo>
                    <a:pt x="90" y="4"/>
                  </a:lnTo>
                  <a:lnTo>
                    <a:pt x="92" y="4"/>
                  </a:lnTo>
                  <a:lnTo>
                    <a:pt x="92" y="4"/>
                  </a:lnTo>
                  <a:lnTo>
                    <a:pt x="94" y="4"/>
                  </a:lnTo>
                  <a:lnTo>
                    <a:pt x="94" y="4"/>
                  </a:lnTo>
                  <a:lnTo>
                    <a:pt x="98" y="2"/>
                  </a:lnTo>
                  <a:lnTo>
                    <a:pt x="98" y="2"/>
                  </a:lnTo>
                  <a:lnTo>
                    <a:pt x="102" y="4"/>
                  </a:lnTo>
                  <a:lnTo>
                    <a:pt x="106" y="4"/>
                  </a:lnTo>
                  <a:lnTo>
                    <a:pt x="106" y="4"/>
                  </a:lnTo>
                  <a:lnTo>
                    <a:pt x="108" y="4"/>
                  </a:lnTo>
                  <a:lnTo>
                    <a:pt x="108" y="4"/>
                  </a:lnTo>
                  <a:lnTo>
                    <a:pt x="110" y="4"/>
                  </a:lnTo>
                  <a:lnTo>
                    <a:pt x="112" y="6"/>
                  </a:lnTo>
                  <a:lnTo>
                    <a:pt x="112" y="6"/>
                  </a:lnTo>
                  <a:lnTo>
                    <a:pt x="116" y="4"/>
                  </a:lnTo>
                  <a:lnTo>
                    <a:pt x="116" y="4"/>
                  </a:lnTo>
                  <a:lnTo>
                    <a:pt x="120" y="4"/>
                  </a:lnTo>
                  <a:lnTo>
                    <a:pt x="120" y="4"/>
                  </a:lnTo>
                  <a:lnTo>
                    <a:pt x="124" y="4"/>
                  </a:lnTo>
                  <a:lnTo>
                    <a:pt x="124" y="4"/>
                  </a:lnTo>
                  <a:lnTo>
                    <a:pt x="128" y="4"/>
                  </a:lnTo>
                  <a:lnTo>
                    <a:pt x="134" y="4"/>
                  </a:lnTo>
                  <a:lnTo>
                    <a:pt x="134" y="4"/>
                  </a:lnTo>
                  <a:lnTo>
                    <a:pt x="136" y="4"/>
                  </a:lnTo>
                  <a:lnTo>
                    <a:pt x="136" y="4"/>
                  </a:lnTo>
                  <a:lnTo>
                    <a:pt x="138" y="2"/>
                  </a:lnTo>
                  <a:lnTo>
                    <a:pt x="138" y="2"/>
                  </a:lnTo>
                  <a:lnTo>
                    <a:pt x="142" y="4"/>
                  </a:lnTo>
                  <a:lnTo>
                    <a:pt x="142" y="4"/>
                  </a:lnTo>
                  <a:lnTo>
                    <a:pt x="146" y="2"/>
                  </a:lnTo>
                  <a:lnTo>
                    <a:pt x="146" y="2"/>
                  </a:lnTo>
                  <a:lnTo>
                    <a:pt x="148" y="2"/>
                  </a:lnTo>
                  <a:lnTo>
                    <a:pt x="148" y="2"/>
                  </a:lnTo>
                  <a:lnTo>
                    <a:pt x="150" y="2"/>
                  </a:lnTo>
                  <a:lnTo>
                    <a:pt x="150" y="2"/>
                  </a:lnTo>
                  <a:lnTo>
                    <a:pt x="156" y="4"/>
                  </a:lnTo>
                  <a:lnTo>
                    <a:pt x="156" y="4"/>
                  </a:lnTo>
                  <a:lnTo>
                    <a:pt x="158" y="2"/>
                  </a:lnTo>
                  <a:lnTo>
                    <a:pt x="158" y="2"/>
                  </a:lnTo>
                  <a:lnTo>
                    <a:pt x="164" y="2"/>
                  </a:lnTo>
                  <a:lnTo>
                    <a:pt x="164" y="2"/>
                  </a:lnTo>
                  <a:lnTo>
                    <a:pt x="168" y="2"/>
                  </a:lnTo>
                  <a:lnTo>
                    <a:pt x="174" y="4"/>
                  </a:lnTo>
                  <a:lnTo>
                    <a:pt x="174" y="4"/>
                  </a:lnTo>
                  <a:lnTo>
                    <a:pt x="178" y="2"/>
                  </a:lnTo>
                  <a:lnTo>
                    <a:pt x="178" y="2"/>
                  </a:lnTo>
                  <a:lnTo>
                    <a:pt x="180" y="4"/>
                  </a:lnTo>
                  <a:lnTo>
                    <a:pt x="180" y="4"/>
                  </a:lnTo>
                  <a:lnTo>
                    <a:pt x="182" y="2"/>
                  </a:lnTo>
                  <a:lnTo>
                    <a:pt x="182" y="2"/>
                  </a:lnTo>
                  <a:lnTo>
                    <a:pt x="186" y="2"/>
                  </a:lnTo>
                  <a:lnTo>
                    <a:pt x="186" y="2"/>
                  </a:lnTo>
                  <a:lnTo>
                    <a:pt x="188" y="4"/>
                  </a:lnTo>
                  <a:lnTo>
                    <a:pt x="188" y="4"/>
                  </a:lnTo>
                  <a:lnTo>
                    <a:pt x="190" y="2"/>
                  </a:lnTo>
                  <a:lnTo>
                    <a:pt x="190" y="2"/>
                  </a:lnTo>
                  <a:lnTo>
                    <a:pt x="192" y="2"/>
                  </a:lnTo>
                  <a:lnTo>
                    <a:pt x="192" y="2"/>
                  </a:lnTo>
                  <a:lnTo>
                    <a:pt x="194" y="2"/>
                  </a:lnTo>
                  <a:lnTo>
                    <a:pt x="194" y="2"/>
                  </a:lnTo>
                  <a:lnTo>
                    <a:pt x="196" y="2"/>
                  </a:lnTo>
                  <a:lnTo>
                    <a:pt x="196" y="2"/>
                  </a:lnTo>
                  <a:lnTo>
                    <a:pt x="200" y="2"/>
                  </a:lnTo>
                  <a:lnTo>
                    <a:pt x="200" y="2"/>
                  </a:lnTo>
                  <a:lnTo>
                    <a:pt x="204" y="4"/>
                  </a:lnTo>
                  <a:lnTo>
                    <a:pt x="204" y="4"/>
                  </a:lnTo>
                  <a:lnTo>
                    <a:pt x="210" y="2"/>
                  </a:lnTo>
                  <a:lnTo>
                    <a:pt x="210" y="2"/>
                  </a:lnTo>
                  <a:lnTo>
                    <a:pt x="212" y="2"/>
                  </a:lnTo>
                  <a:lnTo>
                    <a:pt x="212" y="2"/>
                  </a:lnTo>
                  <a:lnTo>
                    <a:pt x="214" y="2"/>
                  </a:lnTo>
                  <a:lnTo>
                    <a:pt x="214" y="2"/>
                  </a:lnTo>
                  <a:lnTo>
                    <a:pt x="214" y="2"/>
                  </a:lnTo>
                  <a:lnTo>
                    <a:pt x="214" y="2"/>
                  </a:lnTo>
                  <a:lnTo>
                    <a:pt x="214" y="4"/>
                  </a:lnTo>
                  <a:lnTo>
                    <a:pt x="214" y="4"/>
                  </a:lnTo>
                  <a:lnTo>
                    <a:pt x="216" y="4"/>
                  </a:lnTo>
                  <a:lnTo>
                    <a:pt x="216" y="4"/>
                  </a:lnTo>
                  <a:lnTo>
                    <a:pt x="218" y="4"/>
                  </a:lnTo>
                  <a:lnTo>
                    <a:pt x="218" y="4"/>
                  </a:lnTo>
                  <a:lnTo>
                    <a:pt x="224" y="4"/>
                  </a:lnTo>
                  <a:lnTo>
                    <a:pt x="224" y="4"/>
                  </a:lnTo>
                  <a:lnTo>
                    <a:pt x="226" y="0"/>
                  </a:lnTo>
                  <a:lnTo>
                    <a:pt x="226" y="0"/>
                  </a:lnTo>
                  <a:lnTo>
                    <a:pt x="232" y="0"/>
                  </a:lnTo>
                  <a:lnTo>
                    <a:pt x="232" y="0"/>
                  </a:lnTo>
                  <a:lnTo>
                    <a:pt x="234" y="0"/>
                  </a:lnTo>
                  <a:lnTo>
                    <a:pt x="234" y="0"/>
                  </a:lnTo>
                  <a:lnTo>
                    <a:pt x="238" y="2"/>
                  </a:lnTo>
                  <a:lnTo>
                    <a:pt x="238" y="2"/>
                  </a:lnTo>
                  <a:lnTo>
                    <a:pt x="244" y="2"/>
                  </a:lnTo>
                  <a:lnTo>
                    <a:pt x="244" y="2"/>
                  </a:lnTo>
                  <a:lnTo>
                    <a:pt x="248" y="2"/>
                  </a:lnTo>
                  <a:lnTo>
                    <a:pt x="248" y="2"/>
                  </a:lnTo>
                  <a:lnTo>
                    <a:pt x="252" y="2"/>
                  </a:lnTo>
                  <a:lnTo>
                    <a:pt x="252" y="2"/>
                  </a:lnTo>
                  <a:lnTo>
                    <a:pt x="256" y="2"/>
                  </a:lnTo>
                  <a:lnTo>
                    <a:pt x="256" y="2"/>
                  </a:lnTo>
                  <a:lnTo>
                    <a:pt x="258" y="2"/>
                  </a:lnTo>
                  <a:lnTo>
                    <a:pt x="258" y="2"/>
                  </a:lnTo>
                  <a:lnTo>
                    <a:pt x="258" y="2"/>
                  </a:lnTo>
                  <a:lnTo>
                    <a:pt x="258" y="2"/>
                  </a:lnTo>
                  <a:lnTo>
                    <a:pt x="258" y="2"/>
                  </a:lnTo>
                  <a:lnTo>
                    <a:pt x="258" y="2"/>
                  </a:lnTo>
                  <a:lnTo>
                    <a:pt x="260" y="2"/>
                  </a:lnTo>
                  <a:lnTo>
                    <a:pt x="260" y="2"/>
                  </a:lnTo>
                  <a:lnTo>
                    <a:pt x="262" y="2"/>
                  </a:lnTo>
                  <a:lnTo>
                    <a:pt x="262" y="2"/>
                  </a:lnTo>
                  <a:lnTo>
                    <a:pt x="268" y="2"/>
                  </a:lnTo>
                  <a:lnTo>
                    <a:pt x="268" y="2"/>
                  </a:lnTo>
                  <a:lnTo>
                    <a:pt x="268" y="2"/>
                  </a:lnTo>
                  <a:lnTo>
                    <a:pt x="268" y="2"/>
                  </a:lnTo>
                  <a:lnTo>
                    <a:pt x="270" y="2"/>
                  </a:lnTo>
                  <a:lnTo>
                    <a:pt x="270" y="2"/>
                  </a:lnTo>
                  <a:lnTo>
                    <a:pt x="276" y="2"/>
                  </a:lnTo>
                  <a:lnTo>
                    <a:pt x="276" y="2"/>
                  </a:lnTo>
                  <a:lnTo>
                    <a:pt x="276" y="2"/>
                  </a:lnTo>
                  <a:lnTo>
                    <a:pt x="276" y="2"/>
                  </a:lnTo>
                  <a:lnTo>
                    <a:pt x="278" y="2"/>
                  </a:lnTo>
                  <a:lnTo>
                    <a:pt x="278" y="2"/>
                  </a:lnTo>
                  <a:lnTo>
                    <a:pt x="280" y="2"/>
                  </a:lnTo>
                  <a:lnTo>
                    <a:pt x="280" y="2"/>
                  </a:lnTo>
                  <a:lnTo>
                    <a:pt x="280" y="4"/>
                  </a:lnTo>
                  <a:lnTo>
                    <a:pt x="280" y="4"/>
                  </a:lnTo>
                  <a:lnTo>
                    <a:pt x="282" y="2"/>
                  </a:lnTo>
                  <a:lnTo>
                    <a:pt x="282" y="2"/>
                  </a:lnTo>
                  <a:lnTo>
                    <a:pt x="288" y="2"/>
                  </a:lnTo>
                  <a:lnTo>
                    <a:pt x="288" y="2"/>
                  </a:lnTo>
                  <a:lnTo>
                    <a:pt x="290" y="2"/>
                  </a:lnTo>
                  <a:lnTo>
                    <a:pt x="290" y="2"/>
                  </a:lnTo>
                  <a:lnTo>
                    <a:pt x="296" y="2"/>
                  </a:lnTo>
                  <a:lnTo>
                    <a:pt x="296" y="2"/>
                  </a:lnTo>
                  <a:lnTo>
                    <a:pt x="298" y="2"/>
                  </a:lnTo>
                  <a:lnTo>
                    <a:pt x="298" y="2"/>
                  </a:lnTo>
                  <a:lnTo>
                    <a:pt x="298" y="2"/>
                  </a:lnTo>
                  <a:lnTo>
                    <a:pt x="298" y="2"/>
                  </a:lnTo>
                  <a:lnTo>
                    <a:pt x="302" y="2"/>
                  </a:lnTo>
                  <a:lnTo>
                    <a:pt x="302" y="2"/>
                  </a:lnTo>
                  <a:lnTo>
                    <a:pt x="306" y="2"/>
                  </a:lnTo>
                  <a:lnTo>
                    <a:pt x="306" y="2"/>
                  </a:lnTo>
                  <a:lnTo>
                    <a:pt x="310" y="2"/>
                  </a:lnTo>
                  <a:lnTo>
                    <a:pt x="312" y="2"/>
                  </a:lnTo>
                  <a:lnTo>
                    <a:pt x="312" y="2"/>
                  </a:lnTo>
                  <a:lnTo>
                    <a:pt x="318" y="2"/>
                  </a:lnTo>
                  <a:lnTo>
                    <a:pt x="322" y="2"/>
                  </a:lnTo>
                  <a:lnTo>
                    <a:pt x="322" y="2"/>
                  </a:lnTo>
                  <a:lnTo>
                    <a:pt x="324" y="4"/>
                  </a:lnTo>
                  <a:lnTo>
                    <a:pt x="324" y="4"/>
                  </a:lnTo>
                  <a:lnTo>
                    <a:pt x="324" y="2"/>
                  </a:lnTo>
                  <a:lnTo>
                    <a:pt x="326" y="2"/>
                  </a:lnTo>
                  <a:lnTo>
                    <a:pt x="326" y="2"/>
                  </a:lnTo>
                  <a:lnTo>
                    <a:pt x="332" y="2"/>
                  </a:lnTo>
                  <a:lnTo>
                    <a:pt x="332" y="2"/>
                  </a:lnTo>
                  <a:lnTo>
                    <a:pt x="336" y="2"/>
                  </a:lnTo>
                  <a:lnTo>
                    <a:pt x="342" y="2"/>
                  </a:lnTo>
                  <a:lnTo>
                    <a:pt x="342" y="2"/>
                  </a:lnTo>
                  <a:lnTo>
                    <a:pt x="344" y="2"/>
                  </a:lnTo>
                  <a:lnTo>
                    <a:pt x="348" y="2"/>
                  </a:lnTo>
                  <a:lnTo>
                    <a:pt x="348" y="2"/>
                  </a:lnTo>
                  <a:lnTo>
                    <a:pt x="352" y="2"/>
                  </a:lnTo>
                  <a:lnTo>
                    <a:pt x="352" y="2"/>
                  </a:lnTo>
                  <a:lnTo>
                    <a:pt x="354" y="2"/>
                  </a:lnTo>
                  <a:lnTo>
                    <a:pt x="354" y="2"/>
                  </a:lnTo>
                  <a:lnTo>
                    <a:pt x="358" y="2"/>
                  </a:lnTo>
                  <a:lnTo>
                    <a:pt x="360" y="2"/>
                  </a:lnTo>
                  <a:lnTo>
                    <a:pt x="360" y="2"/>
                  </a:lnTo>
                  <a:lnTo>
                    <a:pt x="360" y="4"/>
                  </a:lnTo>
                  <a:lnTo>
                    <a:pt x="360" y="6"/>
                  </a:lnTo>
                  <a:lnTo>
                    <a:pt x="360" y="6"/>
                  </a:lnTo>
                  <a:lnTo>
                    <a:pt x="362" y="4"/>
                  </a:lnTo>
                  <a:lnTo>
                    <a:pt x="364" y="2"/>
                  </a:lnTo>
                  <a:lnTo>
                    <a:pt x="364" y="2"/>
                  </a:lnTo>
                  <a:lnTo>
                    <a:pt x="370" y="2"/>
                  </a:lnTo>
                  <a:lnTo>
                    <a:pt x="370" y="2"/>
                  </a:lnTo>
                  <a:lnTo>
                    <a:pt x="370" y="2"/>
                  </a:lnTo>
                  <a:lnTo>
                    <a:pt x="370" y="2"/>
                  </a:lnTo>
                  <a:lnTo>
                    <a:pt x="370" y="2"/>
                  </a:lnTo>
                  <a:lnTo>
                    <a:pt x="370" y="2"/>
                  </a:lnTo>
                  <a:lnTo>
                    <a:pt x="370" y="2"/>
                  </a:lnTo>
                  <a:lnTo>
                    <a:pt x="370" y="2"/>
                  </a:lnTo>
                  <a:lnTo>
                    <a:pt x="374" y="4"/>
                  </a:lnTo>
                  <a:lnTo>
                    <a:pt x="374" y="4"/>
                  </a:lnTo>
                  <a:lnTo>
                    <a:pt x="376" y="2"/>
                  </a:lnTo>
                  <a:lnTo>
                    <a:pt x="376" y="2"/>
                  </a:lnTo>
                  <a:lnTo>
                    <a:pt x="378" y="4"/>
                  </a:lnTo>
                  <a:lnTo>
                    <a:pt x="378" y="4"/>
                  </a:lnTo>
                  <a:lnTo>
                    <a:pt x="384" y="4"/>
                  </a:lnTo>
                  <a:lnTo>
                    <a:pt x="384" y="4"/>
                  </a:lnTo>
                  <a:lnTo>
                    <a:pt x="386" y="4"/>
                  </a:lnTo>
                  <a:lnTo>
                    <a:pt x="386" y="4"/>
                  </a:lnTo>
                  <a:lnTo>
                    <a:pt x="390" y="4"/>
                  </a:lnTo>
                  <a:lnTo>
                    <a:pt x="390" y="4"/>
                  </a:lnTo>
                  <a:lnTo>
                    <a:pt x="392" y="4"/>
                  </a:lnTo>
                  <a:lnTo>
                    <a:pt x="392" y="4"/>
                  </a:lnTo>
                  <a:lnTo>
                    <a:pt x="392" y="4"/>
                  </a:lnTo>
                  <a:lnTo>
                    <a:pt x="392" y="4"/>
                  </a:lnTo>
                  <a:lnTo>
                    <a:pt x="394" y="4"/>
                  </a:lnTo>
                  <a:lnTo>
                    <a:pt x="394" y="4"/>
                  </a:lnTo>
                  <a:lnTo>
                    <a:pt x="394" y="4"/>
                  </a:lnTo>
                  <a:lnTo>
                    <a:pt x="394" y="4"/>
                  </a:lnTo>
                  <a:lnTo>
                    <a:pt x="396" y="6"/>
                  </a:lnTo>
                  <a:lnTo>
                    <a:pt x="396" y="6"/>
                  </a:lnTo>
                  <a:lnTo>
                    <a:pt x="398" y="6"/>
                  </a:lnTo>
                  <a:lnTo>
                    <a:pt x="398" y="6"/>
                  </a:lnTo>
                  <a:lnTo>
                    <a:pt x="398" y="6"/>
                  </a:lnTo>
                  <a:lnTo>
                    <a:pt x="398" y="6"/>
                  </a:lnTo>
                  <a:lnTo>
                    <a:pt x="402" y="4"/>
                  </a:lnTo>
                  <a:lnTo>
                    <a:pt x="402" y="4"/>
                  </a:lnTo>
                  <a:lnTo>
                    <a:pt x="406" y="6"/>
                  </a:lnTo>
                  <a:lnTo>
                    <a:pt x="406" y="6"/>
                  </a:lnTo>
                  <a:lnTo>
                    <a:pt x="408" y="4"/>
                  </a:lnTo>
                  <a:lnTo>
                    <a:pt x="408" y="4"/>
                  </a:lnTo>
                  <a:lnTo>
                    <a:pt x="410" y="6"/>
                  </a:lnTo>
                  <a:lnTo>
                    <a:pt x="410" y="6"/>
                  </a:lnTo>
                  <a:lnTo>
                    <a:pt x="410" y="6"/>
                  </a:lnTo>
                  <a:lnTo>
                    <a:pt x="412" y="6"/>
                  </a:lnTo>
                  <a:lnTo>
                    <a:pt x="412" y="4"/>
                  </a:lnTo>
                  <a:lnTo>
                    <a:pt x="412" y="4"/>
                  </a:lnTo>
                  <a:lnTo>
                    <a:pt x="420" y="4"/>
                  </a:lnTo>
                  <a:lnTo>
                    <a:pt x="420" y="4"/>
                  </a:lnTo>
                  <a:lnTo>
                    <a:pt x="424" y="4"/>
                  </a:lnTo>
                  <a:lnTo>
                    <a:pt x="424" y="4"/>
                  </a:lnTo>
                  <a:lnTo>
                    <a:pt x="428" y="6"/>
                  </a:lnTo>
                  <a:lnTo>
                    <a:pt x="428" y="6"/>
                  </a:lnTo>
                  <a:lnTo>
                    <a:pt x="430" y="4"/>
                  </a:lnTo>
                  <a:lnTo>
                    <a:pt x="430" y="4"/>
                  </a:lnTo>
                  <a:lnTo>
                    <a:pt x="432" y="6"/>
                  </a:lnTo>
                  <a:lnTo>
                    <a:pt x="432" y="6"/>
                  </a:lnTo>
                  <a:lnTo>
                    <a:pt x="436" y="4"/>
                  </a:lnTo>
                  <a:lnTo>
                    <a:pt x="436" y="4"/>
                  </a:lnTo>
                  <a:lnTo>
                    <a:pt x="442" y="4"/>
                  </a:lnTo>
                  <a:lnTo>
                    <a:pt x="442" y="4"/>
                  </a:lnTo>
                  <a:lnTo>
                    <a:pt x="446" y="4"/>
                  </a:lnTo>
                  <a:lnTo>
                    <a:pt x="446" y="4"/>
                  </a:lnTo>
                  <a:lnTo>
                    <a:pt x="448" y="4"/>
                  </a:lnTo>
                  <a:lnTo>
                    <a:pt x="448" y="4"/>
                  </a:lnTo>
                  <a:lnTo>
                    <a:pt x="450" y="6"/>
                  </a:lnTo>
                  <a:lnTo>
                    <a:pt x="450" y="6"/>
                  </a:lnTo>
                  <a:lnTo>
                    <a:pt x="452" y="6"/>
                  </a:lnTo>
                  <a:lnTo>
                    <a:pt x="452" y="6"/>
                  </a:lnTo>
                  <a:lnTo>
                    <a:pt x="452" y="6"/>
                  </a:lnTo>
                  <a:lnTo>
                    <a:pt x="452" y="6"/>
                  </a:lnTo>
                  <a:lnTo>
                    <a:pt x="458" y="6"/>
                  </a:lnTo>
                  <a:lnTo>
                    <a:pt x="458" y="6"/>
                  </a:lnTo>
                  <a:lnTo>
                    <a:pt x="458" y="8"/>
                  </a:lnTo>
                  <a:lnTo>
                    <a:pt x="458" y="8"/>
                  </a:lnTo>
                  <a:lnTo>
                    <a:pt x="460" y="6"/>
                  </a:lnTo>
                  <a:lnTo>
                    <a:pt x="460" y="6"/>
                  </a:lnTo>
                  <a:lnTo>
                    <a:pt x="464" y="8"/>
                  </a:lnTo>
                  <a:lnTo>
                    <a:pt x="464" y="8"/>
                  </a:lnTo>
                  <a:lnTo>
                    <a:pt x="468" y="6"/>
                  </a:lnTo>
                  <a:lnTo>
                    <a:pt x="468" y="6"/>
                  </a:lnTo>
                  <a:lnTo>
                    <a:pt x="472" y="6"/>
                  </a:lnTo>
                  <a:lnTo>
                    <a:pt x="472" y="6"/>
                  </a:lnTo>
                  <a:lnTo>
                    <a:pt x="476" y="6"/>
                  </a:lnTo>
                  <a:lnTo>
                    <a:pt x="476" y="6"/>
                  </a:lnTo>
                  <a:lnTo>
                    <a:pt x="478" y="6"/>
                  </a:lnTo>
                  <a:lnTo>
                    <a:pt x="478" y="6"/>
                  </a:lnTo>
                  <a:lnTo>
                    <a:pt x="482" y="6"/>
                  </a:lnTo>
                  <a:lnTo>
                    <a:pt x="482" y="6"/>
                  </a:lnTo>
                  <a:lnTo>
                    <a:pt x="484" y="6"/>
                  </a:lnTo>
                  <a:lnTo>
                    <a:pt x="484" y="6"/>
                  </a:lnTo>
                  <a:lnTo>
                    <a:pt x="490" y="4"/>
                  </a:lnTo>
                  <a:lnTo>
                    <a:pt x="490" y="4"/>
                  </a:lnTo>
                  <a:lnTo>
                    <a:pt x="490" y="6"/>
                  </a:lnTo>
                  <a:lnTo>
                    <a:pt x="490" y="6"/>
                  </a:lnTo>
                  <a:lnTo>
                    <a:pt x="494" y="6"/>
                  </a:lnTo>
                  <a:lnTo>
                    <a:pt x="494" y="6"/>
                  </a:lnTo>
                  <a:lnTo>
                    <a:pt x="498" y="6"/>
                  </a:lnTo>
                  <a:lnTo>
                    <a:pt x="498" y="6"/>
                  </a:lnTo>
                  <a:lnTo>
                    <a:pt x="506" y="6"/>
                  </a:lnTo>
                  <a:lnTo>
                    <a:pt x="516" y="6"/>
                  </a:lnTo>
                  <a:lnTo>
                    <a:pt x="516" y="6"/>
                  </a:lnTo>
                  <a:lnTo>
                    <a:pt x="518" y="6"/>
                  </a:lnTo>
                  <a:lnTo>
                    <a:pt x="518" y="6"/>
                  </a:lnTo>
                  <a:lnTo>
                    <a:pt x="522" y="6"/>
                  </a:lnTo>
                  <a:lnTo>
                    <a:pt x="522" y="6"/>
                  </a:lnTo>
                  <a:lnTo>
                    <a:pt x="522" y="6"/>
                  </a:lnTo>
                  <a:lnTo>
                    <a:pt x="524" y="6"/>
                  </a:lnTo>
                  <a:lnTo>
                    <a:pt x="524" y="6"/>
                  </a:lnTo>
                  <a:lnTo>
                    <a:pt x="526" y="6"/>
                  </a:lnTo>
                  <a:lnTo>
                    <a:pt x="526" y="6"/>
                  </a:lnTo>
                  <a:lnTo>
                    <a:pt x="528" y="6"/>
                  </a:lnTo>
                  <a:lnTo>
                    <a:pt x="528" y="6"/>
                  </a:lnTo>
                  <a:lnTo>
                    <a:pt x="530" y="6"/>
                  </a:lnTo>
                  <a:lnTo>
                    <a:pt x="530" y="6"/>
                  </a:lnTo>
                  <a:lnTo>
                    <a:pt x="532" y="6"/>
                  </a:lnTo>
                  <a:lnTo>
                    <a:pt x="532" y="6"/>
                  </a:lnTo>
                  <a:lnTo>
                    <a:pt x="534" y="6"/>
                  </a:lnTo>
                  <a:lnTo>
                    <a:pt x="534" y="6"/>
                  </a:lnTo>
                  <a:lnTo>
                    <a:pt x="536" y="6"/>
                  </a:lnTo>
                  <a:lnTo>
                    <a:pt x="536" y="6"/>
                  </a:lnTo>
                  <a:lnTo>
                    <a:pt x="540" y="4"/>
                  </a:lnTo>
                  <a:lnTo>
                    <a:pt x="540" y="4"/>
                  </a:lnTo>
                  <a:lnTo>
                    <a:pt x="542" y="4"/>
                  </a:lnTo>
                  <a:lnTo>
                    <a:pt x="542" y="4"/>
                  </a:lnTo>
                  <a:lnTo>
                    <a:pt x="544" y="4"/>
                  </a:lnTo>
                  <a:lnTo>
                    <a:pt x="544" y="4"/>
                  </a:lnTo>
                  <a:lnTo>
                    <a:pt x="548" y="4"/>
                  </a:lnTo>
                  <a:lnTo>
                    <a:pt x="548" y="4"/>
                  </a:lnTo>
                  <a:lnTo>
                    <a:pt x="550" y="4"/>
                  </a:lnTo>
                  <a:lnTo>
                    <a:pt x="550" y="4"/>
                  </a:lnTo>
                  <a:lnTo>
                    <a:pt x="556" y="4"/>
                  </a:lnTo>
                  <a:lnTo>
                    <a:pt x="560" y="4"/>
                  </a:lnTo>
                  <a:lnTo>
                    <a:pt x="560" y="4"/>
                  </a:lnTo>
                  <a:lnTo>
                    <a:pt x="562" y="6"/>
                  </a:lnTo>
                  <a:lnTo>
                    <a:pt x="562" y="6"/>
                  </a:lnTo>
                  <a:lnTo>
                    <a:pt x="568" y="6"/>
                  </a:lnTo>
                  <a:lnTo>
                    <a:pt x="568" y="6"/>
                  </a:lnTo>
                  <a:lnTo>
                    <a:pt x="570" y="4"/>
                  </a:lnTo>
                  <a:lnTo>
                    <a:pt x="570" y="4"/>
                  </a:lnTo>
                  <a:lnTo>
                    <a:pt x="572" y="4"/>
                  </a:lnTo>
                  <a:lnTo>
                    <a:pt x="572" y="4"/>
                  </a:lnTo>
                  <a:lnTo>
                    <a:pt x="574" y="4"/>
                  </a:lnTo>
                  <a:lnTo>
                    <a:pt x="574" y="4"/>
                  </a:lnTo>
                  <a:lnTo>
                    <a:pt x="574" y="4"/>
                  </a:lnTo>
                  <a:lnTo>
                    <a:pt x="578" y="6"/>
                  </a:lnTo>
                  <a:lnTo>
                    <a:pt x="578" y="6"/>
                  </a:lnTo>
                  <a:lnTo>
                    <a:pt x="582" y="6"/>
                  </a:lnTo>
                  <a:lnTo>
                    <a:pt x="582" y="6"/>
                  </a:lnTo>
                  <a:lnTo>
                    <a:pt x="582" y="6"/>
                  </a:lnTo>
                  <a:lnTo>
                    <a:pt x="582" y="6"/>
                  </a:lnTo>
                  <a:lnTo>
                    <a:pt x="582" y="6"/>
                  </a:lnTo>
                  <a:lnTo>
                    <a:pt x="582" y="6"/>
                  </a:lnTo>
                  <a:lnTo>
                    <a:pt x="582" y="6"/>
                  </a:lnTo>
                  <a:lnTo>
                    <a:pt x="582" y="6"/>
                  </a:lnTo>
                  <a:lnTo>
                    <a:pt x="586" y="6"/>
                  </a:lnTo>
                  <a:lnTo>
                    <a:pt x="586" y="6"/>
                  </a:lnTo>
                  <a:lnTo>
                    <a:pt x="590" y="6"/>
                  </a:lnTo>
                  <a:lnTo>
                    <a:pt x="590" y="6"/>
                  </a:lnTo>
                  <a:lnTo>
                    <a:pt x="592" y="4"/>
                  </a:lnTo>
                  <a:lnTo>
                    <a:pt x="592" y="4"/>
                  </a:lnTo>
                  <a:lnTo>
                    <a:pt x="594" y="4"/>
                  </a:lnTo>
                  <a:lnTo>
                    <a:pt x="596" y="6"/>
                  </a:lnTo>
                  <a:lnTo>
                    <a:pt x="596" y="6"/>
                  </a:lnTo>
                  <a:lnTo>
                    <a:pt x="600" y="8"/>
                  </a:lnTo>
                  <a:lnTo>
                    <a:pt x="600" y="8"/>
                  </a:lnTo>
                  <a:lnTo>
                    <a:pt x="602" y="8"/>
                  </a:lnTo>
                  <a:lnTo>
                    <a:pt x="604" y="8"/>
                  </a:lnTo>
                  <a:lnTo>
                    <a:pt x="604" y="8"/>
                  </a:lnTo>
                  <a:lnTo>
                    <a:pt x="606" y="8"/>
                  </a:lnTo>
                  <a:lnTo>
                    <a:pt x="606" y="8"/>
                  </a:lnTo>
                  <a:lnTo>
                    <a:pt x="612" y="8"/>
                  </a:lnTo>
                  <a:lnTo>
                    <a:pt x="612" y="8"/>
                  </a:lnTo>
                  <a:lnTo>
                    <a:pt x="616" y="6"/>
                  </a:lnTo>
                  <a:lnTo>
                    <a:pt x="616" y="6"/>
                  </a:lnTo>
                  <a:lnTo>
                    <a:pt x="618" y="8"/>
                  </a:lnTo>
                  <a:lnTo>
                    <a:pt x="618" y="8"/>
                  </a:lnTo>
                  <a:lnTo>
                    <a:pt x="618" y="8"/>
                  </a:lnTo>
                  <a:lnTo>
                    <a:pt x="620" y="10"/>
                  </a:lnTo>
                  <a:lnTo>
                    <a:pt x="620" y="10"/>
                  </a:lnTo>
                  <a:lnTo>
                    <a:pt x="628" y="8"/>
                  </a:lnTo>
                  <a:lnTo>
                    <a:pt x="628" y="8"/>
                  </a:lnTo>
                  <a:lnTo>
                    <a:pt x="630" y="6"/>
                  </a:lnTo>
                  <a:lnTo>
                    <a:pt x="630" y="6"/>
                  </a:lnTo>
                  <a:lnTo>
                    <a:pt x="634" y="8"/>
                  </a:lnTo>
                  <a:lnTo>
                    <a:pt x="634" y="8"/>
                  </a:lnTo>
                  <a:lnTo>
                    <a:pt x="636" y="6"/>
                  </a:lnTo>
                  <a:lnTo>
                    <a:pt x="636" y="6"/>
                  </a:lnTo>
                  <a:lnTo>
                    <a:pt x="644" y="6"/>
                  </a:lnTo>
                  <a:lnTo>
                    <a:pt x="644" y="6"/>
                  </a:lnTo>
                  <a:lnTo>
                    <a:pt x="646" y="6"/>
                  </a:lnTo>
                  <a:lnTo>
                    <a:pt x="646" y="6"/>
                  </a:lnTo>
                  <a:lnTo>
                    <a:pt x="650" y="4"/>
                  </a:lnTo>
                  <a:lnTo>
                    <a:pt x="650" y="4"/>
                  </a:lnTo>
                  <a:lnTo>
                    <a:pt x="652" y="6"/>
                  </a:lnTo>
                  <a:lnTo>
                    <a:pt x="652" y="6"/>
                  </a:lnTo>
                  <a:lnTo>
                    <a:pt x="658" y="6"/>
                  </a:lnTo>
                  <a:lnTo>
                    <a:pt x="658" y="6"/>
                  </a:lnTo>
                  <a:lnTo>
                    <a:pt x="660" y="6"/>
                  </a:lnTo>
                  <a:lnTo>
                    <a:pt x="660" y="6"/>
                  </a:lnTo>
                  <a:lnTo>
                    <a:pt x="664" y="4"/>
                  </a:lnTo>
                  <a:lnTo>
                    <a:pt x="664" y="4"/>
                  </a:lnTo>
                  <a:lnTo>
                    <a:pt x="664" y="6"/>
                  </a:lnTo>
                  <a:lnTo>
                    <a:pt x="664" y="6"/>
                  </a:lnTo>
                  <a:lnTo>
                    <a:pt x="668" y="6"/>
                  </a:lnTo>
                  <a:lnTo>
                    <a:pt x="668" y="6"/>
                  </a:lnTo>
                  <a:lnTo>
                    <a:pt x="670" y="6"/>
                  </a:lnTo>
                  <a:lnTo>
                    <a:pt x="670" y="6"/>
                  </a:lnTo>
                  <a:lnTo>
                    <a:pt x="674" y="6"/>
                  </a:lnTo>
                  <a:lnTo>
                    <a:pt x="674" y="6"/>
                  </a:lnTo>
                  <a:lnTo>
                    <a:pt x="676" y="6"/>
                  </a:lnTo>
                  <a:lnTo>
                    <a:pt x="678" y="6"/>
                  </a:lnTo>
                  <a:lnTo>
                    <a:pt x="678" y="6"/>
                  </a:lnTo>
                  <a:lnTo>
                    <a:pt x="682" y="4"/>
                  </a:lnTo>
                  <a:lnTo>
                    <a:pt x="682" y="4"/>
                  </a:lnTo>
                  <a:lnTo>
                    <a:pt x="684" y="4"/>
                  </a:lnTo>
                  <a:lnTo>
                    <a:pt x="684" y="4"/>
                  </a:lnTo>
                  <a:lnTo>
                    <a:pt x="686" y="4"/>
                  </a:lnTo>
                  <a:lnTo>
                    <a:pt x="686" y="4"/>
                  </a:lnTo>
                  <a:lnTo>
                    <a:pt x="688" y="4"/>
                  </a:lnTo>
                  <a:lnTo>
                    <a:pt x="688" y="4"/>
                  </a:lnTo>
                  <a:lnTo>
                    <a:pt x="690" y="6"/>
                  </a:lnTo>
                  <a:lnTo>
                    <a:pt x="690" y="6"/>
                  </a:lnTo>
                  <a:lnTo>
                    <a:pt x="692" y="6"/>
                  </a:lnTo>
                  <a:lnTo>
                    <a:pt x="692" y="6"/>
                  </a:lnTo>
                  <a:lnTo>
                    <a:pt x="696" y="6"/>
                  </a:lnTo>
                  <a:lnTo>
                    <a:pt x="696" y="6"/>
                  </a:lnTo>
                  <a:lnTo>
                    <a:pt x="700" y="6"/>
                  </a:lnTo>
                  <a:lnTo>
                    <a:pt x="700" y="6"/>
                  </a:lnTo>
                  <a:lnTo>
                    <a:pt x="706" y="6"/>
                  </a:lnTo>
                  <a:lnTo>
                    <a:pt x="706" y="6"/>
                  </a:lnTo>
                  <a:lnTo>
                    <a:pt x="706" y="8"/>
                  </a:lnTo>
                  <a:lnTo>
                    <a:pt x="706" y="8"/>
                  </a:lnTo>
                  <a:lnTo>
                    <a:pt x="708" y="10"/>
                  </a:lnTo>
                  <a:lnTo>
                    <a:pt x="708" y="10"/>
                  </a:lnTo>
                  <a:lnTo>
                    <a:pt x="712" y="10"/>
                  </a:lnTo>
                  <a:lnTo>
                    <a:pt x="712" y="10"/>
                  </a:lnTo>
                  <a:lnTo>
                    <a:pt x="716" y="8"/>
                  </a:lnTo>
                  <a:lnTo>
                    <a:pt x="716" y="8"/>
                  </a:lnTo>
                  <a:lnTo>
                    <a:pt x="722" y="8"/>
                  </a:lnTo>
                  <a:lnTo>
                    <a:pt x="722" y="8"/>
                  </a:lnTo>
                  <a:lnTo>
                    <a:pt x="728" y="6"/>
                  </a:lnTo>
                  <a:lnTo>
                    <a:pt x="728" y="6"/>
                  </a:lnTo>
                  <a:lnTo>
                    <a:pt x="728" y="6"/>
                  </a:lnTo>
                  <a:lnTo>
                    <a:pt x="728" y="6"/>
                  </a:lnTo>
                  <a:lnTo>
                    <a:pt x="734" y="4"/>
                  </a:lnTo>
                  <a:lnTo>
                    <a:pt x="734" y="4"/>
                  </a:lnTo>
                  <a:lnTo>
                    <a:pt x="746" y="4"/>
                  </a:lnTo>
                  <a:lnTo>
                    <a:pt x="746" y="4"/>
                  </a:lnTo>
                  <a:lnTo>
                    <a:pt x="746" y="6"/>
                  </a:lnTo>
                  <a:lnTo>
                    <a:pt x="746" y="6"/>
                  </a:lnTo>
                  <a:lnTo>
                    <a:pt x="750" y="6"/>
                  </a:lnTo>
                  <a:lnTo>
                    <a:pt x="754" y="6"/>
                  </a:lnTo>
                  <a:lnTo>
                    <a:pt x="754" y="6"/>
                  </a:lnTo>
                  <a:lnTo>
                    <a:pt x="764" y="6"/>
                  </a:lnTo>
                  <a:lnTo>
                    <a:pt x="764" y="6"/>
                  </a:lnTo>
                  <a:lnTo>
                    <a:pt x="766" y="6"/>
                  </a:lnTo>
                  <a:lnTo>
                    <a:pt x="766" y="6"/>
                  </a:lnTo>
                  <a:lnTo>
                    <a:pt x="766" y="6"/>
                  </a:lnTo>
                  <a:lnTo>
                    <a:pt x="770" y="6"/>
                  </a:lnTo>
                  <a:lnTo>
                    <a:pt x="770" y="6"/>
                  </a:lnTo>
                  <a:lnTo>
                    <a:pt x="774" y="6"/>
                  </a:lnTo>
                  <a:lnTo>
                    <a:pt x="774" y="6"/>
                  </a:lnTo>
                  <a:lnTo>
                    <a:pt x="774" y="6"/>
                  </a:lnTo>
                  <a:lnTo>
                    <a:pt x="774" y="6"/>
                  </a:lnTo>
                  <a:lnTo>
                    <a:pt x="776" y="6"/>
                  </a:lnTo>
                  <a:lnTo>
                    <a:pt x="776" y="6"/>
                  </a:lnTo>
                  <a:lnTo>
                    <a:pt x="776" y="6"/>
                  </a:lnTo>
                  <a:lnTo>
                    <a:pt x="776" y="6"/>
                  </a:lnTo>
                  <a:lnTo>
                    <a:pt x="778" y="8"/>
                  </a:lnTo>
                  <a:lnTo>
                    <a:pt x="778" y="8"/>
                  </a:lnTo>
                  <a:lnTo>
                    <a:pt x="780" y="8"/>
                  </a:lnTo>
                  <a:lnTo>
                    <a:pt x="780" y="8"/>
                  </a:lnTo>
                  <a:lnTo>
                    <a:pt x="780" y="6"/>
                  </a:lnTo>
                  <a:lnTo>
                    <a:pt x="780" y="6"/>
                  </a:lnTo>
                  <a:lnTo>
                    <a:pt x="784" y="6"/>
                  </a:lnTo>
                  <a:lnTo>
                    <a:pt x="786" y="6"/>
                  </a:lnTo>
                  <a:lnTo>
                    <a:pt x="786" y="6"/>
                  </a:lnTo>
                  <a:lnTo>
                    <a:pt x="788" y="8"/>
                  </a:lnTo>
                  <a:lnTo>
                    <a:pt x="788" y="8"/>
                  </a:lnTo>
                  <a:lnTo>
                    <a:pt x="790" y="8"/>
                  </a:lnTo>
                  <a:lnTo>
                    <a:pt x="790" y="8"/>
                  </a:lnTo>
                  <a:lnTo>
                    <a:pt x="790" y="6"/>
                  </a:lnTo>
                  <a:lnTo>
                    <a:pt x="790" y="6"/>
                  </a:lnTo>
                  <a:lnTo>
                    <a:pt x="790" y="6"/>
                  </a:lnTo>
                  <a:lnTo>
                    <a:pt x="798" y="6"/>
                  </a:lnTo>
                  <a:lnTo>
                    <a:pt x="798" y="6"/>
                  </a:lnTo>
                  <a:lnTo>
                    <a:pt x="800" y="6"/>
                  </a:lnTo>
                  <a:lnTo>
                    <a:pt x="800" y="6"/>
                  </a:lnTo>
                  <a:lnTo>
                    <a:pt x="806" y="6"/>
                  </a:lnTo>
                  <a:lnTo>
                    <a:pt x="806" y="6"/>
                  </a:lnTo>
                  <a:lnTo>
                    <a:pt x="806" y="6"/>
                  </a:lnTo>
                  <a:lnTo>
                    <a:pt x="806" y="6"/>
                  </a:lnTo>
                  <a:lnTo>
                    <a:pt x="808" y="6"/>
                  </a:lnTo>
                  <a:lnTo>
                    <a:pt x="808" y="6"/>
                  </a:lnTo>
                  <a:lnTo>
                    <a:pt x="810" y="6"/>
                  </a:lnTo>
                  <a:lnTo>
                    <a:pt x="810" y="6"/>
                  </a:lnTo>
                  <a:lnTo>
                    <a:pt x="812" y="4"/>
                  </a:lnTo>
                  <a:lnTo>
                    <a:pt x="812" y="4"/>
                  </a:lnTo>
                  <a:lnTo>
                    <a:pt x="816" y="4"/>
                  </a:lnTo>
                  <a:lnTo>
                    <a:pt x="816" y="4"/>
                  </a:lnTo>
                  <a:lnTo>
                    <a:pt x="818" y="4"/>
                  </a:lnTo>
                  <a:lnTo>
                    <a:pt x="818" y="4"/>
                  </a:lnTo>
                  <a:lnTo>
                    <a:pt x="818" y="4"/>
                  </a:lnTo>
                  <a:lnTo>
                    <a:pt x="818" y="4"/>
                  </a:lnTo>
                  <a:lnTo>
                    <a:pt x="818" y="4"/>
                  </a:lnTo>
                  <a:lnTo>
                    <a:pt x="818" y="4"/>
                  </a:lnTo>
                  <a:lnTo>
                    <a:pt x="818" y="4"/>
                  </a:lnTo>
                  <a:lnTo>
                    <a:pt x="818" y="4"/>
                  </a:lnTo>
                  <a:lnTo>
                    <a:pt x="820" y="4"/>
                  </a:lnTo>
                  <a:lnTo>
                    <a:pt x="820" y="4"/>
                  </a:lnTo>
                  <a:lnTo>
                    <a:pt x="822" y="4"/>
                  </a:lnTo>
                  <a:lnTo>
                    <a:pt x="822" y="4"/>
                  </a:lnTo>
                  <a:lnTo>
                    <a:pt x="826" y="4"/>
                  </a:lnTo>
                  <a:lnTo>
                    <a:pt x="826" y="4"/>
                  </a:lnTo>
                  <a:lnTo>
                    <a:pt x="832" y="4"/>
                  </a:lnTo>
                  <a:lnTo>
                    <a:pt x="832" y="4"/>
                  </a:lnTo>
                  <a:lnTo>
                    <a:pt x="834" y="4"/>
                  </a:lnTo>
                  <a:lnTo>
                    <a:pt x="834" y="4"/>
                  </a:lnTo>
                  <a:lnTo>
                    <a:pt x="838" y="4"/>
                  </a:lnTo>
                  <a:lnTo>
                    <a:pt x="838" y="4"/>
                  </a:lnTo>
                  <a:lnTo>
                    <a:pt x="840" y="4"/>
                  </a:lnTo>
                  <a:lnTo>
                    <a:pt x="840" y="4"/>
                  </a:lnTo>
                  <a:lnTo>
                    <a:pt x="848" y="4"/>
                  </a:lnTo>
                  <a:lnTo>
                    <a:pt x="848" y="4"/>
                  </a:lnTo>
                  <a:lnTo>
                    <a:pt x="850" y="6"/>
                  </a:lnTo>
                  <a:lnTo>
                    <a:pt x="850" y="6"/>
                  </a:lnTo>
                  <a:lnTo>
                    <a:pt x="852" y="6"/>
                  </a:lnTo>
                  <a:lnTo>
                    <a:pt x="852" y="6"/>
                  </a:lnTo>
                  <a:lnTo>
                    <a:pt x="854" y="6"/>
                  </a:lnTo>
                  <a:lnTo>
                    <a:pt x="854" y="6"/>
                  </a:lnTo>
                  <a:lnTo>
                    <a:pt x="856" y="6"/>
                  </a:lnTo>
                  <a:lnTo>
                    <a:pt x="856" y="6"/>
                  </a:lnTo>
                  <a:lnTo>
                    <a:pt x="860" y="6"/>
                  </a:lnTo>
                  <a:lnTo>
                    <a:pt x="860" y="6"/>
                  </a:lnTo>
                  <a:lnTo>
                    <a:pt x="860" y="6"/>
                  </a:lnTo>
                  <a:lnTo>
                    <a:pt x="860" y="6"/>
                  </a:lnTo>
                  <a:lnTo>
                    <a:pt x="860" y="6"/>
                  </a:lnTo>
                  <a:lnTo>
                    <a:pt x="860" y="6"/>
                  </a:lnTo>
                  <a:lnTo>
                    <a:pt x="864" y="4"/>
                  </a:lnTo>
                  <a:lnTo>
                    <a:pt x="864" y="4"/>
                  </a:lnTo>
                  <a:lnTo>
                    <a:pt x="868" y="4"/>
                  </a:lnTo>
                  <a:lnTo>
                    <a:pt x="868" y="4"/>
                  </a:lnTo>
                  <a:lnTo>
                    <a:pt x="874" y="4"/>
                  </a:lnTo>
                  <a:lnTo>
                    <a:pt x="880" y="4"/>
                  </a:lnTo>
                  <a:lnTo>
                    <a:pt x="880" y="4"/>
                  </a:lnTo>
                  <a:lnTo>
                    <a:pt x="888" y="4"/>
                  </a:lnTo>
                  <a:lnTo>
                    <a:pt x="888" y="4"/>
                  </a:lnTo>
                  <a:lnTo>
                    <a:pt x="894" y="4"/>
                  </a:lnTo>
                  <a:lnTo>
                    <a:pt x="894" y="4"/>
                  </a:lnTo>
                  <a:lnTo>
                    <a:pt x="896" y="4"/>
                  </a:lnTo>
                  <a:lnTo>
                    <a:pt x="896" y="4"/>
                  </a:lnTo>
                  <a:lnTo>
                    <a:pt x="912" y="4"/>
                  </a:lnTo>
                  <a:lnTo>
                    <a:pt x="912" y="4"/>
                  </a:lnTo>
                  <a:lnTo>
                    <a:pt x="914" y="6"/>
                  </a:lnTo>
                  <a:lnTo>
                    <a:pt x="914" y="6"/>
                  </a:lnTo>
                  <a:lnTo>
                    <a:pt x="928" y="6"/>
                  </a:lnTo>
                  <a:lnTo>
                    <a:pt x="928" y="6"/>
                  </a:lnTo>
                  <a:lnTo>
                    <a:pt x="930" y="6"/>
                  </a:lnTo>
                  <a:lnTo>
                    <a:pt x="930" y="6"/>
                  </a:lnTo>
                  <a:lnTo>
                    <a:pt x="932" y="4"/>
                  </a:lnTo>
                  <a:lnTo>
                    <a:pt x="932" y="4"/>
                  </a:lnTo>
                  <a:lnTo>
                    <a:pt x="936" y="6"/>
                  </a:lnTo>
                  <a:lnTo>
                    <a:pt x="936" y="6"/>
                  </a:lnTo>
                  <a:lnTo>
                    <a:pt x="942" y="4"/>
                  </a:lnTo>
                  <a:lnTo>
                    <a:pt x="942" y="4"/>
                  </a:lnTo>
                  <a:lnTo>
                    <a:pt x="948" y="4"/>
                  </a:lnTo>
                  <a:lnTo>
                    <a:pt x="948" y="4"/>
                  </a:lnTo>
                  <a:lnTo>
                    <a:pt x="950" y="4"/>
                  </a:lnTo>
                  <a:lnTo>
                    <a:pt x="950" y="4"/>
                  </a:lnTo>
                  <a:lnTo>
                    <a:pt x="950" y="4"/>
                  </a:lnTo>
                  <a:lnTo>
                    <a:pt x="950" y="4"/>
                  </a:lnTo>
                  <a:lnTo>
                    <a:pt x="952" y="4"/>
                  </a:lnTo>
                  <a:lnTo>
                    <a:pt x="952" y="4"/>
                  </a:lnTo>
                  <a:lnTo>
                    <a:pt x="954" y="4"/>
                  </a:lnTo>
                  <a:lnTo>
                    <a:pt x="954" y="4"/>
                  </a:lnTo>
                  <a:lnTo>
                    <a:pt x="956" y="4"/>
                  </a:lnTo>
                  <a:lnTo>
                    <a:pt x="960" y="4"/>
                  </a:lnTo>
                  <a:lnTo>
                    <a:pt x="960" y="4"/>
                  </a:lnTo>
                  <a:lnTo>
                    <a:pt x="962" y="4"/>
                  </a:lnTo>
                  <a:lnTo>
                    <a:pt x="962" y="4"/>
                  </a:lnTo>
                  <a:lnTo>
                    <a:pt x="968" y="4"/>
                  </a:lnTo>
                  <a:lnTo>
                    <a:pt x="968" y="4"/>
                  </a:lnTo>
                  <a:lnTo>
                    <a:pt x="968" y="4"/>
                  </a:lnTo>
                  <a:lnTo>
                    <a:pt x="968" y="2"/>
                  </a:lnTo>
                  <a:lnTo>
                    <a:pt x="968" y="2"/>
                  </a:lnTo>
                  <a:lnTo>
                    <a:pt x="980" y="6"/>
                  </a:lnTo>
                  <a:lnTo>
                    <a:pt x="980" y="6"/>
                  </a:lnTo>
                  <a:lnTo>
                    <a:pt x="984" y="6"/>
                  </a:lnTo>
                  <a:lnTo>
                    <a:pt x="988" y="6"/>
                  </a:lnTo>
                  <a:lnTo>
                    <a:pt x="988" y="6"/>
                  </a:lnTo>
                  <a:lnTo>
                    <a:pt x="990" y="4"/>
                  </a:lnTo>
                  <a:lnTo>
                    <a:pt x="990" y="4"/>
                  </a:lnTo>
                  <a:lnTo>
                    <a:pt x="994" y="4"/>
                  </a:lnTo>
                  <a:lnTo>
                    <a:pt x="994" y="4"/>
                  </a:lnTo>
                  <a:lnTo>
                    <a:pt x="996" y="4"/>
                  </a:lnTo>
                  <a:lnTo>
                    <a:pt x="996" y="4"/>
                  </a:lnTo>
                  <a:lnTo>
                    <a:pt x="998" y="6"/>
                  </a:lnTo>
                  <a:lnTo>
                    <a:pt x="998" y="6"/>
                  </a:lnTo>
                  <a:lnTo>
                    <a:pt x="1000" y="6"/>
                  </a:lnTo>
                  <a:lnTo>
                    <a:pt x="1000" y="6"/>
                  </a:lnTo>
                  <a:lnTo>
                    <a:pt x="1000" y="6"/>
                  </a:lnTo>
                  <a:lnTo>
                    <a:pt x="1000" y="6"/>
                  </a:lnTo>
                  <a:lnTo>
                    <a:pt x="1002" y="4"/>
                  </a:lnTo>
                  <a:lnTo>
                    <a:pt x="1002" y="4"/>
                  </a:lnTo>
                  <a:lnTo>
                    <a:pt x="1004" y="4"/>
                  </a:lnTo>
                  <a:lnTo>
                    <a:pt x="1004" y="4"/>
                  </a:lnTo>
                  <a:lnTo>
                    <a:pt x="1008" y="4"/>
                  </a:lnTo>
                  <a:lnTo>
                    <a:pt x="1008" y="4"/>
                  </a:lnTo>
                  <a:lnTo>
                    <a:pt x="1010" y="4"/>
                  </a:lnTo>
                  <a:lnTo>
                    <a:pt x="1010" y="4"/>
                  </a:lnTo>
                  <a:lnTo>
                    <a:pt x="1014" y="2"/>
                  </a:lnTo>
                  <a:lnTo>
                    <a:pt x="1014" y="2"/>
                  </a:lnTo>
                  <a:lnTo>
                    <a:pt x="1018" y="2"/>
                  </a:lnTo>
                  <a:lnTo>
                    <a:pt x="1018" y="2"/>
                  </a:lnTo>
                  <a:lnTo>
                    <a:pt x="1020" y="2"/>
                  </a:lnTo>
                  <a:lnTo>
                    <a:pt x="1024" y="4"/>
                  </a:lnTo>
                  <a:lnTo>
                    <a:pt x="1024" y="4"/>
                  </a:lnTo>
                  <a:lnTo>
                    <a:pt x="1026" y="2"/>
                  </a:lnTo>
                  <a:lnTo>
                    <a:pt x="1026" y="2"/>
                  </a:lnTo>
                  <a:lnTo>
                    <a:pt x="1030" y="4"/>
                  </a:lnTo>
                  <a:lnTo>
                    <a:pt x="1030" y="4"/>
                  </a:lnTo>
                  <a:lnTo>
                    <a:pt x="1032" y="4"/>
                  </a:lnTo>
                  <a:lnTo>
                    <a:pt x="1032" y="4"/>
                  </a:lnTo>
                  <a:lnTo>
                    <a:pt x="1032" y="4"/>
                  </a:lnTo>
                  <a:lnTo>
                    <a:pt x="1032" y="4"/>
                  </a:lnTo>
                  <a:lnTo>
                    <a:pt x="1034" y="6"/>
                  </a:lnTo>
                  <a:lnTo>
                    <a:pt x="1034" y="6"/>
                  </a:lnTo>
                  <a:lnTo>
                    <a:pt x="1036" y="6"/>
                  </a:lnTo>
                  <a:lnTo>
                    <a:pt x="1036" y="6"/>
                  </a:lnTo>
                  <a:lnTo>
                    <a:pt x="1038" y="6"/>
                  </a:lnTo>
                  <a:lnTo>
                    <a:pt x="1038" y="6"/>
                  </a:lnTo>
                  <a:lnTo>
                    <a:pt x="1038" y="4"/>
                  </a:lnTo>
                  <a:lnTo>
                    <a:pt x="1038" y="4"/>
                  </a:lnTo>
                  <a:lnTo>
                    <a:pt x="1042" y="4"/>
                  </a:lnTo>
                  <a:lnTo>
                    <a:pt x="1042" y="4"/>
                  </a:lnTo>
                  <a:lnTo>
                    <a:pt x="1046" y="2"/>
                  </a:lnTo>
                  <a:lnTo>
                    <a:pt x="1046" y="2"/>
                  </a:lnTo>
                  <a:lnTo>
                    <a:pt x="1058" y="6"/>
                  </a:lnTo>
                  <a:lnTo>
                    <a:pt x="1058" y="6"/>
                  </a:lnTo>
                  <a:lnTo>
                    <a:pt x="1060" y="4"/>
                  </a:lnTo>
                  <a:lnTo>
                    <a:pt x="1060" y="4"/>
                  </a:lnTo>
                  <a:lnTo>
                    <a:pt x="1066" y="4"/>
                  </a:lnTo>
                  <a:lnTo>
                    <a:pt x="1066" y="4"/>
                  </a:lnTo>
                  <a:lnTo>
                    <a:pt x="1068" y="6"/>
                  </a:lnTo>
                  <a:lnTo>
                    <a:pt x="1068" y="6"/>
                  </a:lnTo>
                  <a:lnTo>
                    <a:pt x="1070" y="4"/>
                  </a:lnTo>
                  <a:lnTo>
                    <a:pt x="1070" y="4"/>
                  </a:lnTo>
                  <a:lnTo>
                    <a:pt x="1070" y="4"/>
                  </a:lnTo>
                  <a:lnTo>
                    <a:pt x="1076" y="4"/>
                  </a:lnTo>
                  <a:lnTo>
                    <a:pt x="1080" y="6"/>
                  </a:lnTo>
                  <a:lnTo>
                    <a:pt x="1080" y="6"/>
                  </a:lnTo>
                  <a:lnTo>
                    <a:pt x="1082" y="4"/>
                  </a:lnTo>
                  <a:lnTo>
                    <a:pt x="1082" y="4"/>
                  </a:lnTo>
                  <a:lnTo>
                    <a:pt x="1082" y="4"/>
                  </a:lnTo>
                  <a:lnTo>
                    <a:pt x="1082" y="4"/>
                  </a:lnTo>
                  <a:lnTo>
                    <a:pt x="1088" y="4"/>
                  </a:lnTo>
                  <a:lnTo>
                    <a:pt x="1088" y="4"/>
                  </a:lnTo>
                  <a:lnTo>
                    <a:pt x="1092" y="2"/>
                  </a:lnTo>
                  <a:lnTo>
                    <a:pt x="1092" y="2"/>
                  </a:lnTo>
                  <a:lnTo>
                    <a:pt x="1098" y="2"/>
                  </a:lnTo>
                  <a:lnTo>
                    <a:pt x="1098" y="2"/>
                  </a:lnTo>
                  <a:lnTo>
                    <a:pt x="1102" y="2"/>
                  </a:lnTo>
                  <a:lnTo>
                    <a:pt x="1102" y="2"/>
                  </a:lnTo>
                  <a:lnTo>
                    <a:pt x="1104" y="2"/>
                  </a:lnTo>
                  <a:lnTo>
                    <a:pt x="1104" y="2"/>
                  </a:lnTo>
                  <a:lnTo>
                    <a:pt x="1108" y="2"/>
                  </a:lnTo>
                  <a:lnTo>
                    <a:pt x="1108" y="2"/>
                  </a:lnTo>
                  <a:lnTo>
                    <a:pt x="1112" y="2"/>
                  </a:lnTo>
                  <a:lnTo>
                    <a:pt x="1112" y="2"/>
                  </a:lnTo>
                  <a:lnTo>
                    <a:pt x="1112" y="2"/>
                  </a:lnTo>
                  <a:lnTo>
                    <a:pt x="1112" y="2"/>
                  </a:lnTo>
                  <a:lnTo>
                    <a:pt x="1118" y="0"/>
                  </a:lnTo>
                  <a:lnTo>
                    <a:pt x="1118" y="0"/>
                  </a:lnTo>
                  <a:lnTo>
                    <a:pt x="1122" y="2"/>
                  </a:lnTo>
                  <a:lnTo>
                    <a:pt x="1122" y="2"/>
                  </a:lnTo>
                  <a:lnTo>
                    <a:pt x="1122" y="2"/>
                  </a:lnTo>
                  <a:lnTo>
                    <a:pt x="1122" y="2"/>
                  </a:lnTo>
                  <a:lnTo>
                    <a:pt x="1126" y="2"/>
                  </a:lnTo>
                  <a:lnTo>
                    <a:pt x="1126" y="2"/>
                  </a:lnTo>
                  <a:lnTo>
                    <a:pt x="1126" y="2"/>
                  </a:lnTo>
                  <a:lnTo>
                    <a:pt x="1126" y="2"/>
                  </a:lnTo>
                  <a:lnTo>
                    <a:pt x="1130" y="0"/>
                  </a:lnTo>
                  <a:lnTo>
                    <a:pt x="1130" y="0"/>
                  </a:lnTo>
                  <a:lnTo>
                    <a:pt x="1136" y="0"/>
                  </a:lnTo>
                  <a:lnTo>
                    <a:pt x="1136" y="0"/>
                  </a:lnTo>
                  <a:lnTo>
                    <a:pt x="1140" y="0"/>
                  </a:lnTo>
                  <a:lnTo>
                    <a:pt x="1140" y="0"/>
                  </a:lnTo>
                  <a:lnTo>
                    <a:pt x="1146" y="0"/>
                  </a:lnTo>
                  <a:lnTo>
                    <a:pt x="1146" y="0"/>
                  </a:lnTo>
                  <a:lnTo>
                    <a:pt x="1152" y="0"/>
                  </a:lnTo>
                  <a:lnTo>
                    <a:pt x="1152" y="0"/>
                  </a:lnTo>
                  <a:lnTo>
                    <a:pt x="1156" y="0"/>
                  </a:lnTo>
                  <a:lnTo>
                    <a:pt x="1156" y="0"/>
                  </a:lnTo>
                  <a:lnTo>
                    <a:pt x="1158" y="0"/>
                  </a:lnTo>
                  <a:lnTo>
                    <a:pt x="1158" y="0"/>
                  </a:lnTo>
                  <a:lnTo>
                    <a:pt x="1162" y="0"/>
                  </a:lnTo>
                  <a:lnTo>
                    <a:pt x="1162" y="0"/>
                  </a:lnTo>
                  <a:lnTo>
                    <a:pt x="1166" y="0"/>
                  </a:lnTo>
                  <a:lnTo>
                    <a:pt x="1166" y="0"/>
                  </a:lnTo>
                  <a:lnTo>
                    <a:pt x="1172" y="0"/>
                  </a:lnTo>
                  <a:lnTo>
                    <a:pt x="1172" y="0"/>
                  </a:lnTo>
                  <a:lnTo>
                    <a:pt x="1174" y="0"/>
                  </a:lnTo>
                  <a:lnTo>
                    <a:pt x="1174" y="0"/>
                  </a:lnTo>
                  <a:lnTo>
                    <a:pt x="1178" y="2"/>
                  </a:lnTo>
                  <a:lnTo>
                    <a:pt x="1178" y="2"/>
                  </a:lnTo>
                  <a:lnTo>
                    <a:pt x="1186" y="2"/>
                  </a:lnTo>
                  <a:lnTo>
                    <a:pt x="1186" y="2"/>
                  </a:lnTo>
                  <a:lnTo>
                    <a:pt x="1190" y="2"/>
                  </a:lnTo>
                  <a:lnTo>
                    <a:pt x="1194" y="2"/>
                  </a:lnTo>
                  <a:lnTo>
                    <a:pt x="1194" y="2"/>
                  </a:lnTo>
                  <a:lnTo>
                    <a:pt x="1194" y="2"/>
                  </a:lnTo>
                  <a:lnTo>
                    <a:pt x="1194" y="2"/>
                  </a:lnTo>
                  <a:lnTo>
                    <a:pt x="1196" y="2"/>
                  </a:lnTo>
                  <a:lnTo>
                    <a:pt x="1196" y="2"/>
                  </a:lnTo>
                  <a:lnTo>
                    <a:pt x="1196" y="2"/>
                  </a:lnTo>
                  <a:lnTo>
                    <a:pt x="1196" y="2"/>
                  </a:lnTo>
                  <a:lnTo>
                    <a:pt x="1198" y="2"/>
                  </a:lnTo>
                  <a:lnTo>
                    <a:pt x="1198" y="2"/>
                  </a:lnTo>
                  <a:lnTo>
                    <a:pt x="1200" y="0"/>
                  </a:lnTo>
                  <a:lnTo>
                    <a:pt x="1200" y="0"/>
                  </a:lnTo>
                  <a:lnTo>
                    <a:pt x="1206" y="2"/>
                  </a:lnTo>
                  <a:lnTo>
                    <a:pt x="1206" y="2"/>
                  </a:lnTo>
                  <a:lnTo>
                    <a:pt x="1208" y="2"/>
                  </a:lnTo>
                  <a:lnTo>
                    <a:pt x="1208" y="2"/>
                  </a:lnTo>
                  <a:lnTo>
                    <a:pt x="1210" y="2"/>
                  </a:lnTo>
                  <a:lnTo>
                    <a:pt x="1210" y="2"/>
                  </a:lnTo>
                  <a:lnTo>
                    <a:pt x="1210" y="2"/>
                  </a:lnTo>
                  <a:lnTo>
                    <a:pt x="1210" y="2"/>
                  </a:lnTo>
                  <a:lnTo>
                    <a:pt x="1210" y="2"/>
                  </a:lnTo>
                  <a:lnTo>
                    <a:pt x="1210" y="2"/>
                  </a:lnTo>
                  <a:lnTo>
                    <a:pt x="1212" y="2"/>
                  </a:lnTo>
                  <a:lnTo>
                    <a:pt x="1212" y="2"/>
                  </a:lnTo>
                  <a:lnTo>
                    <a:pt x="1218" y="2"/>
                  </a:lnTo>
                  <a:lnTo>
                    <a:pt x="1218" y="2"/>
                  </a:lnTo>
                  <a:lnTo>
                    <a:pt x="1220" y="0"/>
                  </a:lnTo>
                  <a:lnTo>
                    <a:pt x="1220" y="0"/>
                  </a:lnTo>
                  <a:lnTo>
                    <a:pt x="1222" y="0"/>
                  </a:lnTo>
                  <a:lnTo>
                    <a:pt x="1222" y="0"/>
                  </a:lnTo>
                  <a:lnTo>
                    <a:pt x="1224" y="2"/>
                  </a:lnTo>
                  <a:lnTo>
                    <a:pt x="1224" y="2"/>
                  </a:lnTo>
                  <a:lnTo>
                    <a:pt x="1232" y="2"/>
                  </a:lnTo>
                  <a:lnTo>
                    <a:pt x="1232" y="2"/>
                  </a:lnTo>
                  <a:lnTo>
                    <a:pt x="1234" y="2"/>
                  </a:lnTo>
                  <a:lnTo>
                    <a:pt x="1234" y="2"/>
                  </a:lnTo>
                  <a:lnTo>
                    <a:pt x="1234" y="2"/>
                  </a:lnTo>
                  <a:lnTo>
                    <a:pt x="1234" y="2"/>
                  </a:lnTo>
                  <a:lnTo>
                    <a:pt x="1236" y="2"/>
                  </a:lnTo>
                  <a:lnTo>
                    <a:pt x="1236" y="2"/>
                  </a:lnTo>
                  <a:lnTo>
                    <a:pt x="1240" y="2"/>
                  </a:lnTo>
                  <a:lnTo>
                    <a:pt x="1240" y="2"/>
                  </a:lnTo>
                  <a:lnTo>
                    <a:pt x="1246" y="2"/>
                  </a:lnTo>
                  <a:lnTo>
                    <a:pt x="1246" y="2"/>
                  </a:lnTo>
                  <a:lnTo>
                    <a:pt x="1246" y="2"/>
                  </a:lnTo>
                  <a:lnTo>
                    <a:pt x="1246" y="2"/>
                  </a:lnTo>
                  <a:lnTo>
                    <a:pt x="1246" y="2"/>
                  </a:lnTo>
                  <a:lnTo>
                    <a:pt x="1246" y="2"/>
                  </a:lnTo>
                  <a:lnTo>
                    <a:pt x="1248" y="2"/>
                  </a:lnTo>
                  <a:lnTo>
                    <a:pt x="1248" y="2"/>
                  </a:lnTo>
                  <a:lnTo>
                    <a:pt x="1252" y="4"/>
                  </a:lnTo>
                  <a:lnTo>
                    <a:pt x="1252" y="4"/>
                  </a:lnTo>
                  <a:lnTo>
                    <a:pt x="1254" y="2"/>
                  </a:lnTo>
                  <a:lnTo>
                    <a:pt x="1254" y="2"/>
                  </a:lnTo>
                  <a:lnTo>
                    <a:pt x="1256" y="4"/>
                  </a:lnTo>
                  <a:lnTo>
                    <a:pt x="1256" y="4"/>
                  </a:lnTo>
                  <a:lnTo>
                    <a:pt x="1260" y="4"/>
                  </a:lnTo>
                  <a:lnTo>
                    <a:pt x="1260" y="4"/>
                  </a:lnTo>
                  <a:lnTo>
                    <a:pt x="1260" y="2"/>
                  </a:lnTo>
                  <a:lnTo>
                    <a:pt x="1260" y="2"/>
                  </a:lnTo>
                  <a:lnTo>
                    <a:pt x="1262" y="4"/>
                  </a:lnTo>
                  <a:lnTo>
                    <a:pt x="1262" y="4"/>
                  </a:lnTo>
                  <a:lnTo>
                    <a:pt x="1266" y="2"/>
                  </a:lnTo>
                  <a:lnTo>
                    <a:pt x="1266" y="2"/>
                  </a:lnTo>
                  <a:lnTo>
                    <a:pt x="1268" y="6"/>
                  </a:lnTo>
                  <a:lnTo>
                    <a:pt x="1268" y="6"/>
                  </a:lnTo>
                  <a:lnTo>
                    <a:pt x="1276" y="6"/>
                  </a:lnTo>
                  <a:lnTo>
                    <a:pt x="1276" y="6"/>
                  </a:lnTo>
                  <a:lnTo>
                    <a:pt x="1280" y="6"/>
                  </a:lnTo>
                  <a:lnTo>
                    <a:pt x="1282" y="4"/>
                  </a:lnTo>
                  <a:lnTo>
                    <a:pt x="1282" y="4"/>
                  </a:lnTo>
                  <a:lnTo>
                    <a:pt x="1286" y="4"/>
                  </a:lnTo>
                  <a:lnTo>
                    <a:pt x="1286" y="4"/>
                  </a:lnTo>
                  <a:lnTo>
                    <a:pt x="1288" y="4"/>
                  </a:lnTo>
                  <a:lnTo>
                    <a:pt x="1288" y="4"/>
                  </a:lnTo>
                  <a:lnTo>
                    <a:pt x="1294" y="4"/>
                  </a:lnTo>
                  <a:lnTo>
                    <a:pt x="1294" y="4"/>
                  </a:lnTo>
                  <a:lnTo>
                    <a:pt x="1300" y="2"/>
                  </a:lnTo>
                  <a:lnTo>
                    <a:pt x="1300" y="2"/>
                  </a:lnTo>
                  <a:lnTo>
                    <a:pt x="1302" y="4"/>
                  </a:lnTo>
                  <a:lnTo>
                    <a:pt x="1302" y="4"/>
                  </a:lnTo>
                  <a:lnTo>
                    <a:pt x="1304" y="4"/>
                  </a:lnTo>
                  <a:lnTo>
                    <a:pt x="1304" y="4"/>
                  </a:lnTo>
                  <a:lnTo>
                    <a:pt x="1314" y="2"/>
                  </a:lnTo>
                  <a:lnTo>
                    <a:pt x="1314" y="2"/>
                  </a:lnTo>
                  <a:lnTo>
                    <a:pt x="1318" y="4"/>
                  </a:lnTo>
                  <a:lnTo>
                    <a:pt x="1322" y="2"/>
                  </a:lnTo>
                  <a:lnTo>
                    <a:pt x="1322" y="2"/>
                  </a:lnTo>
                  <a:lnTo>
                    <a:pt x="1324" y="4"/>
                  </a:lnTo>
                  <a:lnTo>
                    <a:pt x="1324" y="4"/>
                  </a:lnTo>
                  <a:lnTo>
                    <a:pt x="1326" y="4"/>
                  </a:lnTo>
                  <a:lnTo>
                    <a:pt x="1326" y="4"/>
                  </a:lnTo>
                  <a:lnTo>
                    <a:pt x="1328" y="4"/>
                  </a:lnTo>
                  <a:lnTo>
                    <a:pt x="1328" y="4"/>
                  </a:lnTo>
                  <a:lnTo>
                    <a:pt x="1328" y="4"/>
                  </a:lnTo>
                  <a:lnTo>
                    <a:pt x="1328" y="4"/>
                  </a:lnTo>
                  <a:lnTo>
                    <a:pt x="1330" y="4"/>
                  </a:lnTo>
                  <a:lnTo>
                    <a:pt x="1330" y="4"/>
                  </a:lnTo>
                  <a:lnTo>
                    <a:pt x="1330" y="4"/>
                  </a:lnTo>
                  <a:lnTo>
                    <a:pt x="1330" y="4"/>
                  </a:lnTo>
                  <a:lnTo>
                    <a:pt x="1332" y="4"/>
                  </a:lnTo>
                  <a:lnTo>
                    <a:pt x="1332" y="4"/>
                  </a:lnTo>
                  <a:lnTo>
                    <a:pt x="1336" y="4"/>
                  </a:lnTo>
                  <a:lnTo>
                    <a:pt x="1336" y="4"/>
                  </a:lnTo>
                  <a:lnTo>
                    <a:pt x="1340" y="4"/>
                  </a:lnTo>
                  <a:lnTo>
                    <a:pt x="1344" y="4"/>
                  </a:lnTo>
                  <a:lnTo>
                    <a:pt x="1344" y="4"/>
                  </a:lnTo>
                  <a:lnTo>
                    <a:pt x="1346" y="4"/>
                  </a:lnTo>
                  <a:lnTo>
                    <a:pt x="1346" y="4"/>
                  </a:lnTo>
                  <a:lnTo>
                    <a:pt x="1348" y="4"/>
                  </a:lnTo>
                  <a:lnTo>
                    <a:pt x="1348" y="4"/>
                  </a:lnTo>
                  <a:lnTo>
                    <a:pt x="1352" y="4"/>
                  </a:lnTo>
                  <a:lnTo>
                    <a:pt x="1352" y="4"/>
                  </a:lnTo>
                  <a:lnTo>
                    <a:pt x="1356" y="4"/>
                  </a:lnTo>
                  <a:lnTo>
                    <a:pt x="1356" y="4"/>
                  </a:lnTo>
                  <a:lnTo>
                    <a:pt x="1360" y="4"/>
                  </a:lnTo>
                  <a:lnTo>
                    <a:pt x="1360" y="4"/>
                  </a:lnTo>
                  <a:lnTo>
                    <a:pt x="1362" y="4"/>
                  </a:lnTo>
                  <a:lnTo>
                    <a:pt x="1362" y="4"/>
                  </a:lnTo>
                  <a:lnTo>
                    <a:pt x="1366" y="6"/>
                  </a:lnTo>
                  <a:lnTo>
                    <a:pt x="1366" y="6"/>
                  </a:lnTo>
                  <a:lnTo>
                    <a:pt x="1366" y="8"/>
                  </a:lnTo>
                  <a:lnTo>
                    <a:pt x="1366" y="8"/>
                  </a:lnTo>
                  <a:lnTo>
                    <a:pt x="1368" y="8"/>
                  </a:lnTo>
                  <a:lnTo>
                    <a:pt x="1370" y="8"/>
                  </a:lnTo>
                  <a:lnTo>
                    <a:pt x="1370" y="8"/>
                  </a:lnTo>
                  <a:lnTo>
                    <a:pt x="1374" y="6"/>
                  </a:lnTo>
                  <a:lnTo>
                    <a:pt x="1374" y="6"/>
                  </a:lnTo>
                  <a:lnTo>
                    <a:pt x="1376" y="6"/>
                  </a:lnTo>
                  <a:lnTo>
                    <a:pt x="1376" y="6"/>
                  </a:lnTo>
                  <a:lnTo>
                    <a:pt x="1376" y="4"/>
                  </a:lnTo>
                  <a:lnTo>
                    <a:pt x="1376" y="4"/>
                  </a:lnTo>
                  <a:lnTo>
                    <a:pt x="1376" y="6"/>
                  </a:lnTo>
                  <a:lnTo>
                    <a:pt x="1376" y="6"/>
                  </a:lnTo>
                  <a:lnTo>
                    <a:pt x="1378" y="4"/>
                  </a:lnTo>
                  <a:lnTo>
                    <a:pt x="1378" y="4"/>
                  </a:lnTo>
                  <a:lnTo>
                    <a:pt x="1378" y="6"/>
                  </a:lnTo>
                  <a:lnTo>
                    <a:pt x="1378" y="6"/>
                  </a:lnTo>
                  <a:lnTo>
                    <a:pt x="1384" y="4"/>
                  </a:lnTo>
                  <a:lnTo>
                    <a:pt x="1384" y="4"/>
                  </a:lnTo>
                  <a:lnTo>
                    <a:pt x="1386" y="6"/>
                  </a:lnTo>
                  <a:lnTo>
                    <a:pt x="1386" y="6"/>
                  </a:lnTo>
                  <a:lnTo>
                    <a:pt x="1386" y="4"/>
                  </a:lnTo>
                  <a:lnTo>
                    <a:pt x="1386" y="4"/>
                  </a:lnTo>
                  <a:lnTo>
                    <a:pt x="1386" y="4"/>
                  </a:lnTo>
                  <a:lnTo>
                    <a:pt x="1386" y="4"/>
                  </a:lnTo>
                  <a:lnTo>
                    <a:pt x="1390" y="6"/>
                  </a:lnTo>
                  <a:lnTo>
                    <a:pt x="1390" y="6"/>
                  </a:lnTo>
                  <a:lnTo>
                    <a:pt x="1394" y="6"/>
                  </a:lnTo>
                  <a:lnTo>
                    <a:pt x="1394" y="6"/>
                  </a:lnTo>
                  <a:lnTo>
                    <a:pt x="1396" y="6"/>
                  </a:lnTo>
                  <a:lnTo>
                    <a:pt x="1396" y="6"/>
                  </a:lnTo>
                  <a:lnTo>
                    <a:pt x="1398" y="6"/>
                  </a:lnTo>
                  <a:lnTo>
                    <a:pt x="1398" y="6"/>
                  </a:lnTo>
                  <a:lnTo>
                    <a:pt x="1400" y="4"/>
                  </a:lnTo>
                  <a:lnTo>
                    <a:pt x="1400" y="4"/>
                  </a:lnTo>
                  <a:lnTo>
                    <a:pt x="1402" y="6"/>
                  </a:lnTo>
                  <a:lnTo>
                    <a:pt x="1402" y="6"/>
                  </a:lnTo>
                  <a:lnTo>
                    <a:pt x="1402" y="4"/>
                  </a:lnTo>
                  <a:lnTo>
                    <a:pt x="1402" y="4"/>
                  </a:lnTo>
                  <a:lnTo>
                    <a:pt x="1404" y="4"/>
                  </a:lnTo>
                  <a:lnTo>
                    <a:pt x="1404" y="4"/>
                  </a:lnTo>
                  <a:lnTo>
                    <a:pt x="1404" y="6"/>
                  </a:lnTo>
                  <a:lnTo>
                    <a:pt x="1404" y="6"/>
                  </a:lnTo>
                  <a:lnTo>
                    <a:pt x="1406" y="4"/>
                  </a:lnTo>
                  <a:lnTo>
                    <a:pt x="1406" y="4"/>
                  </a:lnTo>
                  <a:lnTo>
                    <a:pt x="1412" y="6"/>
                  </a:lnTo>
                  <a:lnTo>
                    <a:pt x="1412" y="6"/>
                  </a:lnTo>
                  <a:lnTo>
                    <a:pt x="1414" y="6"/>
                  </a:lnTo>
                  <a:lnTo>
                    <a:pt x="1414" y="6"/>
                  </a:lnTo>
                  <a:lnTo>
                    <a:pt x="1416" y="6"/>
                  </a:lnTo>
                  <a:lnTo>
                    <a:pt x="1416" y="6"/>
                  </a:lnTo>
                  <a:lnTo>
                    <a:pt x="1420" y="4"/>
                  </a:lnTo>
                  <a:lnTo>
                    <a:pt x="1420" y="4"/>
                  </a:lnTo>
                  <a:lnTo>
                    <a:pt x="1428" y="4"/>
                  </a:lnTo>
                  <a:lnTo>
                    <a:pt x="1428" y="4"/>
                  </a:lnTo>
                  <a:lnTo>
                    <a:pt x="1432" y="4"/>
                  </a:lnTo>
                  <a:lnTo>
                    <a:pt x="1432" y="4"/>
                  </a:lnTo>
                  <a:lnTo>
                    <a:pt x="1434" y="6"/>
                  </a:lnTo>
                  <a:lnTo>
                    <a:pt x="1434" y="6"/>
                  </a:lnTo>
                  <a:lnTo>
                    <a:pt x="1436" y="6"/>
                  </a:lnTo>
                  <a:lnTo>
                    <a:pt x="1436" y="6"/>
                  </a:lnTo>
                  <a:lnTo>
                    <a:pt x="1438" y="6"/>
                  </a:lnTo>
                  <a:lnTo>
                    <a:pt x="1438" y="6"/>
                  </a:lnTo>
                  <a:lnTo>
                    <a:pt x="1440" y="6"/>
                  </a:lnTo>
                  <a:lnTo>
                    <a:pt x="1440" y="6"/>
                  </a:lnTo>
                  <a:lnTo>
                    <a:pt x="1444" y="6"/>
                  </a:lnTo>
                  <a:lnTo>
                    <a:pt x="1444" y="6"/>
                  </a:lnTo>
                  <a:lnTo>
                    <a:pt x="1446" y="6"/>
                  </a:lnTo>
                  <a:lnTo>
                    <a:pt x="1446" y="6"/>
                  </a:lnTo>
                  <a:lnTo>
                    <a:pt x="1450" y="6"/>
                  </a:lnTo>
                  <a:lnTo>
                    <a:pt x="1450" y="6"/>
                  </a:lnTo>
                  <a:lnTo>
                    <a:pt x="1452" y="6"/>
                  </a:lnTo>
                  <a:lnTo>
                    <a:pt x="1452" y="6"/>
                  </a:lnTo>
                  <a:lnTo>
                    <a:pt x="1454" y="4"/>
                  </a:lnTo>
                  <a:lnTo>
                    <a:pt x="1454" y="4"/>
                  </a:lnTo>
                  <a:lnTo>
                    <a:pt x="1456" y="4"/>
                  </a:lnTo>
                  <a:lnTo>
                    <a:pt x="1456" y="4"/>
                  </a:lnTo>
                  <a:lnTo>
                    <a:pt x="1462" y="4"/>
                  </a:lnTo>
                  <a:lnTo>
                    <a:pt x="1462" y="4"/>
                  </a:lnTo>
                  <a:lnTo>
                    <a:pt x="1464" y="4"/>
                  </a:lnTo>
                  <a:lnTo>
                    <a:pt x="1464" y="4"/>
                  </a:lnTo>
                  <a:lnTo>
                    <a:pt x="1468" y="4"/>
                  </a:lnTo>
                  <a:lnTo>
                    <a:pt x="1468" y="4"/>
                  </a:lnTo>
                  <a:lnTo>
                    <a:pt x="1472" y="4"/>
                  </a:lnTo>
                  <a:lnTo>
                    <a:pt x="1472" y="4"/>
                  </a:lnTo>
                  <a:lnTo>
                    <a:pt x="1476" y="4"/>
                  </a:lnTo>
                  <a:lnTo>
                    <a:pt x="1476" y="4"/>
                  </a:lnTo>
                  <a:lnTo>
                    <a:pt x="1480" y="4"/>
                  </a:lnTo>
                  <a:lnTo>
                    <a:pt x="1480" y="4"/>
                  </a:lnTo>
                  <a:lnTo>
                    <a:pt x="1484" y="6"/>
                  </a:lnTo>
                  <a:lnTo>
                    <a:pt x="1484" y="6"/>
                  </a:lnTo>
                  <a:lnTo>
                    <a:pt x="1486" y="6"/>
                  </a:lnTo>
                  <a:lnTo>
                    <a:pt x="1486" y="6"/>
                  </a:lnTo>
                  <a:lnTo>
                    <a:pt x="1488" y="6"/>
                  </a:lnTo>
                  <a:lnTo>
                    <a:pt x="1488" y="6"/>
                  </a:lnTo>
                  <a:lnTo>
                    <a:pt x="1492" y="4"/>
                  </a:lnTo>
                  <a:lnTo>
                    <a:pt x="1492" y="4"/>
                  </a:lnTo>
                  <a:lnTo>
                    <a:pt x="1498" y="4"/>
                  </a:lnTo>
                  <a:lnTo>
                    <a:pt x="1498" y="4"/>
                  </a:lnTo>
                  <a:lnTo>
                    <a:pt x="1498" y="4"/>
                  </a:lnTo>
                  <a:lnTo>
                    <a:pt x="1498" y="4"/>
                  </a:lnTo>
                  <a:lnTo>
                    <a:pt x="1500" y="4"/>
                  </a:lnTo>
                  <a:lnTo>
                    <a:pt x="1500" y="4"/>
                  </a:lnTo>
                  <a:lnTo>
                    <a:pt x="1504" y="4"/>
                  </a:lnTo>
                  <a:lnTo>
                    <a:pt x="1504" y="4"/>
                  </a:lnTo>
                  <a:lnTo>
                    <a:pt x="1506" y="4"/>
                  </a:lnTo>
                  <a:lnTo>
                    <a:pt x="1506" y="4"/>
                  </a:lnTo>
                  <a:lnTo>
                    <a:pt x="1512" y="4"/>
                  </a:lnTo>
                  <a:lnTo>
                    <a:pt x="1512" y="4"/>
                  </a:lnTo>
                  <a:lnTo>
                    <a:pt x="1514" y="6"/>
                  </a:lnTo>
                  <a:lnTo>
                    <a:pt x="1514" y="6"/>
                  </a:lnTo>
                  <a:lnTo>
                    <a:pt x="1520" y="4"/>
                  </a:lnTo>
                  <a:lnTo>
                    <a:pt x="1526" y="4"/>
                  </a:lnTo>
                  <a:lnTo>
                    <a:pt x="1526" y="4"/>
                  </a:lnTo>
                  <a:lnTo>
                    <a:pt x="1526" y="4"/>
                  </a:lnTo>
                  <a:lnTo>
                    <a:pt x="1526" y="4"/>
                  </a:lnTo>
                  <a:lnTo>
                    <a:pt x="1526" y="4"/>
                  </a:lnTo>
                  <a:lnTo>
                    <a:pt x="1526" y="4"/>
                  </a:lnTo>
                  <a:lnTo>
                    <a:pt x="1528" y="4"/>
                  </a:lnTo>
                  <a:lnTo>
                    <a:pt x="1528" y="4"/>
                  </a:lnTo>
                  <a:lnTo>
                    <a:pt x="1532" y="4"/>
                  </a:lnTo>
                  <a:lnTo>
                    <a:pt x="1532" y="4"/>
                  </a:lnTo>
                  <a:lnTo>
                    <a:pt x="1540" y="4"/>
                  </a:lnTo>
                  <a:lnTo>
                    <a:pt x="1540" y="4"/>
                  </a:lnTo>
                  <a:lnTo>
                    <a:pt x="1542" y="4"/>
                  </a:lnTo>
                  <a:lnTo>
                    <a:pt x="1542" y="4"/>
                  </a:lnTo>
                  <a:lnTo>
                    <a:pt x="1546" y="4"/>
                  </a:lnTo>
                  <a:lnTo>
                    <a:pt x="1546" y="4"/>
                  </a:lnTo>
                  <a:lnTo>
                    <a:pt x="1546" y="4"/>
                  </a:lnTo>
                  <a:lnTo>
                    <a:pt x="1546" y="4"/>
                  </a:lnTo>
                  <a:lnTo>
                    <a:pt x="1550" y="6"/>
                  </a:lnTo>
                  <a:lnTo>
                    <a:pt x="1550" y="6"/>
                  </a:lnTo>
                  <a:lnTo>
                    <a:pt x="1556" y="4"/>
                  </a:lnTo>
                  <a:lnTo>
                    <a:pt x="1556" y="4"/>
                  </a:lnTo>
                  <a:lnTo>
                    <a:pt x="1560" y="6"/>
                  </a:lnTo>
                  <a:lnTo>
                    <a:pt x="1560" y="6"/>
                  </a:lnTo>
                  <a:lnTo>
                    <a:pt x="1564" y="4"/>
                  </a:lnTo>
                  <a:lnTo>
                    <a:pt x="1568" y="6"/>
                  </a:lnTo>
                  <a:lnTo>
                    <a:pt x="1568" y="6"/>
                  </a:lnTo>
                  <a:lnTo>
                    <a:pt x="1574" y="4"/>
                  </a:lnTo>
                  <a:lnTo>
                    <a:pt x="1574" y="4"/>
                  </a:lnTo>
                  <a:lnTo>
                    <a:pt x="1576" y="6"/>
                  </a:lnTo>
                  <a:lnTo>
                    <a:pt x="1576" y="6"/>
                  </a:lnTo>
                  <a:lnTo>
                    <a:pt x="1578" y="4"/>
                  </a:lnTo>
                  <a:lnTo>
                    <a:pt x="1578" y="4"/>
                  </a:lnTo>
                  <a:lnTo>
                    <a:pt x="1586" y="6"/>
                  </a:lnTo>
                  <a:lnTo>
                    <a:pt x="1586" y="6"/>
                  </a:lnTo>
                  <a:lnTo>
                    <a:pt x="1588" y="6"/>
                  </a:lnTo>
                  <a:lnTo>
                    <a:pt x="1588" y="6"/>
                  </a:lnTo>
                  <a:lnTo>
                    <a:pt x="1592" y="6"/>
                  </a:lnTo>
                  <a:lnTo>
                    <a:pt x="1592" y="6"/>
                  </a:lnTo>
                  <a:lnTo>
                    <a:pt x="1594" y="6"/>
                  </a:lnTo>
                  <a:lnTo>
                    <a:pt x="1594" y="6"/>
                  </a:lnTo>
                  <a:lnTo>
                    <a:pt x="1594" y="6"/>
                  </a:lnTo>
                  <a:lnTo>
                    <a:pt x="1596" y="4"/>
                  </a:lnTo>
                  <a:lnTo>
                    <a:pt x="1596" y="4"/>
                  </a:lnTo>
                  <a:lnTo>
                    <a:pt x="1602" y="4"/>
                  </a:lnTo>
                  <a:lnTo>
                    <a:pt x="1602" y="4"/>
                  </a:lnTo>
                  <a:lnTo>
                    <a:pt x="1608" y="4"/>
                  </a:lnTo>
                  <a:lnTo>
                    <a:pt x="1608" y="4"/>
                  </a:lnTo>
                  <a:lnTo>
                    <a:pt x="1610" y="4"/>
                  </a:lnTo>
                  <a:lnTo>
                    <a:pt x="1610" y="4"/>
                  </a:lnTo>
                  <a:lnTo>
                    <a:pt x="1612" y="4"/>
                  </a:lnTo>
                  <a:lnTo>
                    <a:pt x="1612" y="4"/>
                  </a:lnTo>
                  <a:lnTo>
                    <a:pt x="1616" y="4"/>
                  </a:lnTo>
                  <a:lnTo>
                    <a:pt x="1616" y="4"/>
                  </a:lnTo>
                  <a:lnTo>
                    <a:pt x="1618" y="4"/>
                  </a:lnTo>
                  <a:lnTo>
                    <a:pt x="1618" y="4"/>
                  </a:lnTo>
                  <a:lnTo>
                    <a:pt x="1624" y="4"/>
                  </a:lnTo>
                  <a:lnTo>
                    <a:pt x="1624" y="4"/>
                  </a:lnTo>
                  <a:lnTo>
                    <a:pt x="1626" y="4"/>
                  </a:lnTo>
                  <a:lnTo>
                    <a:pt x="1626" y="4"/>
                  </a:lnTo>
                  <a:lnTo>
                    <a:pt x="1628" y="4"/>
                  </a:lnTo>
                  <a:lnTo>
                    <a:pt x="1628" y="4"/>
                  </a:lnTo>
                  <a:lnTo>
                    <a:pt x="1632" y="4"/>
                  </a:lnTo>
                  <a:lnTo>
                    <a:pt x="1632" y="4"/>
                  </a:lnTo>
                  <a:lnTo>
                    <a:pt x="1634" y="4"/>
                  </a:lnTo>
                  <a:lnTo>
                    <a:pt x="1634" y="4"/>
                  </a:lnTo>
                  <a:lnTo>
                    <a:pt x="1640" y="4"/>
                  </a:lnTo>
                  <a:lnTo>
                    <a:pt x="1640" y="4"/>
                  </a:lnTo>
                  <a:lnTo>
                    <a:pt x="1642" y="4"/>
                  </a:lnTo>
                  <a:lnTo>
                    <a:pt x="1642" y="4"/>
                  </a:lnTo>
                  <a:lnTo>
                    <a:pt x="1644" y="4"/>
                  </a:lnTo>
                  <a:lnTo>
                    <a:pt x="1644" y="4"/>
                  </a:lnTo>
                  <a:lnTo>
                    <a:pt x="1648" y="4"/>
                  </a:lnTo>
                  <a:lnTo>
                    <a:pt x="1648" y="4"/>
                  </a:lnTo>
                  <a:lnTo>
                    <a:pt x="1650" y="4"/>
                  </a:lnTo>
                  <a:lnTo>
                    <a:pt x="1650" y="4"/>
                  </a:lnTo>
                  <a:lnTo>
                    <a:pt x="1656" y="4"/>
                  </a:lnTo>
                  <a:lnTo>
                    <a:pt x="1656" y="4"/>
                  </a:lnTo>
                  <a:lnTo>
                    <a:pt x="1658" y="4"/>
                  </a:lnTo>
                  <a:lnTo>
                    <a:pt x="1658" y="4"/>
                  </a:lnTo>
                  <a:lnTo>
                    <a:pt x="1662" y="4"/>
                  </a:lnTo>
                  <a:lnTo>
                    <a:pt x="1662" y="4"/>
                  </a:lnTo>
                  <a:lnTo>
                    <a:pt x="1664" y="4"/>
                  </a:lnTo>
                  <a:lnTo>
                    <a:pt x="1664" y="4"/>
                  </a:lnTo>
                  <a:lnTo>
                    <a:pt x="1668" y="4"/>
                  </a:lnTo>
                  <a:lnTo>
                    <a:pt x="1668" y="4"/>
                  </a:lnTo>
                  <a:lnTo>
                    <a:pt x="1670" y="4"/>
                  </a:lnTo>
                  <a:lnTo>
                    <a:pt x="1670" y="4"/>
                  </a:lnTo>
                  <a:lnTo>
                    <a:pt x="1680" y="4"/>
                  </a:lnTo>
                  <a:lnTo>
                    <a:pt x="1680" y="4"/>
                  </a:lnTo>
                  <a:lnTo>
                    <a:pt x="1688" y="6"/>
                  </a:lnTo>
                  <a:lnTo>
                    <a:pt x="1688" y="6"/>
                  </a:lnTo>
                  <a:lnTo>
                    <a:pt x="1690" y="6"/>
                  </a:lnTo>
                  <a:lnTo>
                    <a:pt x="1690" y="6"/>
                  </a:lnTo>
                  <a:lnTo>
                    <a:pt x="1692" y="6"/>
                  </a:lnTo>
                  <a:lnTo>
                    <a:pt x="1692" y="6"/>
                  </a:lnTo>
                  <a:lnTo>
                    <a:pt x="1692" y="6"/>
                  </a:lnTo>
                  <a:lnTo>
                    <a:pt x="1692" y="6"/>
                  </a:lnTo>
                  <a:lnTo>
                    <a:pt x="1696" y="4"/>
                  </a:lnTo>
                  <a:lnTo>
                    <a:pt x="1696" y="4"/>
                  </a:lnTo>
                  <a:lnTo>
                    <a:pt x="1702" y="6"/>
                  </a:lnTo>
                  <a:lnTo>
                    <a:pt x="1702" y="6"/>
                  </a:lnTo>
                  <a:lnTo>
                    <a:pt x="1704" y="8"/>
                  </a:lnTo>
                  <a:lnTo>
                    <a:pt x="1704" y="8"/>
                  </a:lnTo>
                  <a:lnTo>
                    <a:pt x="1706" y="6"/>
                  </a:lnTo>
                  <a:lnTo>
                    <a:pt x="1706" y="6"/>
                  </a:lnTo>
                  <a:lnTo>
                    <a:pt x="1706" y="6"/>
                  </a:lnTo>
                  <a:lnTo>
                    <a:pt x="1706" y="6"/>
                  </a:lnTo>
                  <a:lnTo>
                    <a:pt x="1706" y="6"/>
                  </a:lnTo>
                  <a:lnTo>
                    <a:pt x="1710" y="6"/>
                  </a:lnTo>
                  <a:lnTo>
                    <a:pt x="1710" y="6"/>
                  </a:lnTo>
                  <a:lnTo>
                    <a:pt x="1712" y="8"/>
                  </a:lnTo>
                  <a:lnTo>
                    <a:pt x="1712" y="8"/>
                  </a:lnTo>
                  <a:lnTo>
                    <a:pt x="1714" y="6"/>
                  </a:lnTo>
                  <a:lnTo>
                    <a:pt x="1718" y="6"/>
                  </a:lnTo>
                  <a:lnTo>
                    <a:pt x="1718" y="6"/>
                  </a:lnTo>
                  <a:lnTo>
                    <a:pt x="1722" y="6"/>
                  </a:lnTo>
                  <a:lnTo>
                    <a:pt x="1722" y="6"/>
                  </a:lnTo>
                  <a:lnTo>
                    <a:pt x="1724" y="6"/>
                  </a:lnTo>
                  <a:lnTo>
                    <a:pt x="1724" y="6"/>
                  </a:lnTo>
                  <a:lnTo>
                    <a:pt x="1724" y="6"/>
                  </a:lnTo>
                  <a:lnTo>
                    <a:pt x="1724" y="6"/>
                  </a:lnTo>
                  <a:lnTo>
                    <a:pt x="1726" y="8"/>
                  </a:lnTo>
                  <a:lnTo>
                    <a:pt x="1726" y="8"/>
                  </a:lnTo>
                  <a:lnTo>
                    <a:pt x="1728" y="8"/>
                  </a:lnTo>
                  <a:lnTo>
                    <a:pt x="1730" y="6"/>
                  </a:lnTo>
                  <a:lnTo>
                    <a:pt x="1730" y="6"/>
                  </a:lnTo>
                  <a:lnTo>
                    <a:pt x="1734" y="6"/>
                  </a:lnTo>
                  <a:lnTo>
                    <a:pt x="1734" y="6"/>
                  </a:lnTo>
                  <a:lnTo>
                    <a:pt x="1736" y="6"/>
                  </a:lnTo>
                  <a:lnTo>
                    <a:pt x="1736" y="6"/>
                  </a:lnTo>
                  <a:lnTo>
                    <a:pt x="1736" y="6"/>
                  </a:lnTo>
                  <a:lnTo>
                    <a:pt x="1736" y="6"/>
                  </a:lnTo>
                  <a:lnTo>
                    <a:pt x="1738" y="6"/>
                  </a:lnTo>
                  <a:lnTo>
                    <a:pt x="1738" y="6"/>
                  </a:lnTo>
                  <a:lnTo>
                    <a:pt x="1750" y="4"/>
                  </a:lnTo>
                  <a:lnTo>
                    <a:pt x="1750" y="4"/>
                  </a:lnTo>
                  <a:lnTo>
                    <a:pt x="1754" y="6"/>
                  </a:lnTo>
                  <a:lnTo>
                    <a:pt x="1754" y="6"/>
                  </a:lnTo>
                  <a:lnTo>
                    <a:pt x="1754" y="6"/>
                  </a:lnTo>
                  <a:lnTo>
                    <a:pt x="1754" y="6"/>
                  </a:lnTo>
                  <a:lnTo>
                    <a:pt x="1754" y="6"/>
                  </a:lnTo>
                  <a:lnTo>
                    <a:pt x="1758" y="6"/>
                  </a:lnTo>
                  <a:lnTo>
                    <a:pt x="1758" y="6"/>
                  </a:lnTo>
                  <a:lnTo>
                    <a:pt x="1762" y="6"/>
                  </a:lnTo>
                  <a:lnTo>
                    <a:pt x="1762" y="6"/>
                  </a:lnTo>
                  <a:lnTo>
                    <a:pt x="1764" y="4"/>
                  </a:lnTo>
                  <a:lnTo>
                    <a:pt x="1764" y="4"/>
                  </a:lnTo>
                  <a:lnTo>
                    <a:pt x="1766" y="6"/>
                  </a:lnTo>
                  <a:lnTo>
                    <a:pt x="1766" y="6"/>
                  </a:lnTo>
                  <a:lnTo>
                    <a:pt x="1770" y="4"/>
                  </a:lnTo>
                  <a:lnTo>
                    <a:pt x="1770" y="4"/>
                  </a:lnTo>
                  <a:lnTo>
                    <a:pt x="1772" y="6"/>
                  </a:lnTo>
                  <a:lnTo>
                    <a:pt x="1772" y="6"/>
                  </a:lnTo>
                  <a:lnTo>
                    <a:pt x="1776" y="4"/>
                  </a:lnTo>
                  <a:lnTo>
                    <a:pt x="1776" y="4"/>
                  </a:lnTo>
                  <a:lnTo>
                    <a:pt x="1782" y="4"/>
                  </a:lnTo>
                  <a:lnTo>
                    <a:pt x="1782" y="4"/>
                  </a:lnTo>
                  <a:lnTo>
                    <a:pt x="1782" y="4"/>
                  </a:lnTo>
                  <a:lnTo>
                    <a:pt x="1782" y="4"/>
                  </a:lnTo>
                  <a:lnTo>
                    <a:pt x="1784" y="6"/>
                  </a:lnTo>
                  <a:lnTo>
                    <a:pt x="1784" y="6"/>
                  </a:lnTo>
                  <a:lnTo>
                    <a:pt x="1792" y="6"/>
                  </a:lnTo>
                  <a:lnTo>
                    <a:pt x="1792" y="6"/>
                  </a:lnTo>
                  <a:lnTo>
                    <a:pt x="1794" y="4"/>
                  </a:lnTo>
                  <a:lnTo>
                    <a:pt x="1794" y="4"/>
                  </a:lnTo>
                  <a:lnTo>
                    <a:pt x="1798" y="6"/>
                  </a:lnTo>
                  <a:lnTo>
                    <a:pt x="1798" y="6"/>
                  </a:lnTo>
                  <a:lnTo>
                    <a:pt x="1800" y="6"/>
                  </a:lnTo>
                  <a:lnTo>
                    <a:pt x="1800" y="6"/>
                  </a:lnTo>
                  <a:lnTo>
                    <a:pt x="1800" y="6"/>
                  </a:lnTo>
                  <a:lnTo>
                    <a:pt x="1800" y="6"/>
                  </a:lnTo>
                  <a:lnTo>
                    <a:pt x="1802" y="4"/>
                  </a:lnTo>
                  <a:lnTo>
                    <a:pt x="1802" y="4"/>
                  </a:lnTo>
                  <a:lnTo>
                    <a:pt x="1802" y="6"/>
                  </a:lnTo>
                  <a:lnTo>
                    <a:pt x="1802" y="6"/>
                  </a:lnTo>
                  <a:lnTo>
                    <a:pt x="1804" y="4"/>
                  </a:lnTo>
                  <a:lnTo>
                    <a:pt x="1804" y="4"/>
                  </a:lnTo>
                  <a:lnTo>
                    <a:pt x="1804" y="6"/>
                  </a:lnTo>
                  <a:lnTo>
                    <a:pt x="1804" y="6"/>
                  </a:lnTo>
                  <a:lnTo>
                    <a:pt x="1812" y="6"/>
                  </a:lnTo>
                  <a:lnTo>
                    <a:pt x="1812" y="6"/>
                  </a:lnTo>
                  <a:lnTo>
                    <a:pt x="1814" y="6"/>
                  </a:lnTo>
                  <a:lnTo>
                    <a:pt x="1814" y="6"/>
                  </a:lnTo>
                  <a:lnTo>
                    <a:pt x="1816" y="6"/>
                  </a:lnTo>
                  <a:lnTo>
                    <a:pt x="1816" y="6"/>
                  </a:lnTo>
                  <a:lnTo>
                    <a:pt x="1820" y="6"/>
                  </a:lnTo>
                  <a:lnTo>
                    <a:pt x="1820" y="6"/>
                  </a:lnTo>
                  <a:lnTo>
                    <a:pt x="1820" y="6"/>
                  </a:lnTo>
                  <a:lnTo>
                    <a:pt x="1820" y="6"/>
                  </a:lnTo>
                  <a:lnTo>
                    <a:pt x="1824" y="6"/>
                  </a:lnTo>
                  <a:lnTo>
                    <a:pt x="1824" y="6"/>
                  </a:lnTo>
                  <a:lnTo>
                    <a:pt x="1826" y="6"/>
                  </a:lnTo>
                  <a:lnTo>
                    <a:pt x="1826" y="6"/>
                  </a:lnTo>
                  <a:lnTo>
                    <a:pt x="1826" y="8"/>
                  </a:lnTo>
                  <a:lnTo>
                    <a:pt x="1826" y="8"/>
                  </a:lnTo>
                  <a:lnTo>
                    <a:pt x="1828" y="8"/>
                  </a:lnTo>
                  <a:lnTo>
                    <a:pt x="1828" y="8"/>
                  </a:lnTo>
                  <a:lnTo>
                    <a:pt x="1832" y="8"/>
                  </a:lnTo>
                  <a:lnTo>
                    <a:pt x="1832" y="8"/>
                  </a:lnTo>
                  <a:lnTo>
                    <a:pt x="1836" y="6"/>
                  </a:lnTo>
                  <a:lnTo>
                    <a:pt x="1836" y="6"/>
                  </a:lnTo>
                  <a:lnTo>
                    <a:pt x="1838" y="6"/>
                  </a:lnTo>
                  <a:lnTo>
                    <a:pt x="1838" y="6"/>
                  </a:lnTo>
                  <a:lnTo>
                    <a:pt x="1840" y="6"/>
                  </a:lnTo>
                  <a:lnTo>
                    <a:pt x="1840" y="6"/>
                  </a:lnTo>
                  <a:lnTo>
                    <a:pt x="1842" y="6"/>
                  </a:lnTo>
                  <a:lnTo>
                    <a:pt x="1842" y="6"/>
                  </a:lnTo>
                  <a:lnTo>
                    <a:pt x="1842" y="6"/>
                  </a:lnTo>
                  <a:lnTo>
                    <a:pt x="1842" y="6"/>
                  </a:lnTo>
                  <a:lnTo>
                    <a:pt x="1842" y="6"/>
                  </a:lnTo>
                  <a:lnTo>
                    <a:pt x="1842" y="6"/>
                  </a:lnTo>
                  <a:lnTo>
                    <a:pt x="1844" y="6"/>
                  </a:lnTo>
                  <a:lnTo>
                    <a:pt x="1844" y="6"/>
                  </a:lnTo>
                  <a:lnTo>
                    <a:pt x="1846" y="6"/>
                  </a:lnTo>
                  <a:lnTo>
                    <a:pt x="1846" y="6"/>
                  </a:lnTo>
                  <a:lnTo>
                    <a:pt x="1848" y="6"/>
                  </a:lnTo>
                  <a:lnTo>
                    <a:pt x="1848" y="6"/>
                  </a:lnTo>
                  <a:lnTo>
                    <a:pt x="1850" y="6"/>
                  </a:lnTo>
                  <a:lnTo>
                    <a:pt x="1850" y="6"/>
                  </a:lnTo>
                  <a:lnTo>
                    <a:pt x="1850" y="6"/>
                  </a:lnTo>
                  <a:lnTo>
                    <a:pt x="1850" y="6"/>
                  </a:lnTo>
                  <a:lnTo>
                    <a:pt x="1852" y="6"/>
                  </a:lnTo>
                  <a:lnTo>
                    <a:pt x="1852" y="6"/>
                  </a:lnTo>
                  <a:lnTo>
                    <a:pt x="1854" y="6"/>
                  </a:lnTo>
                  <a:lnTo>
                    <a:pt x="1854" y="6"/>
                  </a:lnTo>
                  <a:lnTo>
                    <a:pt x="1858" y="6"/>
                  </a:lnTo>
                  <a:lnTo>
                    <a:pt x="1858" y="6"/>
                  </a:lnTo>
                  <a:lnTo>
                    <a:pt x="1860" y="6"/>
                  </a:lnTo>
                  <a:lnTo>
                    <a:pt x="1864" y="6"/>
                  </a:lnTo>
                  <a:lnTo>
                    <a:pt x="1864" y="6"/>
                  </a:lnTo>
                  <a:lnTo>
                    <a:pt x="1864" y="6"/>
                  </a:lnTo>
                  <a:lnTo>
                    <a:pt x="1864" y="6"/>
                  </a:lnTo>
                  <a:lnTo>
                    <a:pt x="1864" y="6"/>
                  </a:lnTo>
                  <a:lnTo>
                    <a:pt x="1864" y="6"/>
                  </a:lnTo>
                  <a:lnTo>
                    <a:pt x="1866" y="6"/>
                  </a:lnTo>
                  <a:lnTo>
                    <a:pt x="1866" y="6"/>
                  </a:lnTo>
                  <a:lnTo>
                    <a:pt x="1872" y="6"/>
                  </a:lnTo>
                  <a:lnTo>
                    <a:pt x="1872" y="6"/>
                  </a:lnTo>
                  <a:lnTo>
                    <a:pt x="1880" y="6"/>
                  </a:lnTo>
                  <a:lnTo>
                    <a:pt x="1880" y="6"/>
                  </a:lnTo>
                  <a:lnTo>
                    <a:pt x="1882" y="6"/>
                  </a:lnTo>
                  <a:lnTo>
                    <a:pt x="1882" y="6"/>
                  </a:lnTo>
                  <a:lnTo>
                    <a:pt x="1888" y="6"/>
                  </a:lnTo>
                  <a:lnTo>
                    <a:pt x="1888" y="6"/>
                  </a:lnTo>
                  <a:lnTo>
                    <a:pt x="1892" y="6"/>
                  </a:lnTo>
                  <a:lnTo>
                    <a:pt x="1892" y="6"/>
                  </a:lnTo>
                  <a:lnTo>
                    <a:pt x="1896" y="6"/>
                  </a:lnTo>
                  <a:lnTo>
                    <a:pt x="1896" y="6"/>
                  </a:lnTo>
                  <a:lnTo>
                    <a:pt x="1898" y="6"/>
                  </a:lnTo>
                  <a:lnTo>
                    <a:pt x="1898" y="6"/>
                  </a:lnTo>
                  <a:lnTo>
                    <a:pt x="1902" y="4"/>
                  </a:lnTo>
                  <a:lnTo>
                    <a:pt x="1902" y="4"/>
                  </a:lnTo>
                  <a:lnTo>
                    <a:pt x="1906" y="6"/>
                  </a:lnTo>
                  <a:lnTo>
                    <a:pt x="1906" y="6"/>
                  </a:lnTo>
                  <a:lnTo>
                    <a:pt x="1914" y="4"/>
                  </a:lnTo>
                  <a:lnTo>
                    <a:pt x="1914" y="4"/>
                  </a:lnTo>
                  <a:lnTo>
                    <a:pt x="1916" y="6"/>
                  </a:lnTo>
                  <a:lnTo>
                    <a:pt x="1916" y="6"/>
                  </a:lnTo>
                  <a:lnTo>
                    <a:pt x="1916" y="6"/>
                  </a:lnTo>
                  <a:lnTo>
                    <a:pt x="1916" y="6"/>
                  </a:lnTo>
                  <a:lnTo>
                    <a:pt x="1916" y="6"/>
                  </a:lnTo>
                  <a:lnTo>
                    <a:pt x="1916" y="6"/>
                  </a:lnTo>
                  <a:lnTo>
                    <a:pt x="1918" y="8"/>
                  </a:lnTo>
                  <a:lnTo>
                    <a:pt x="1918" y="8"/>
                  </a:lnTo>
                  <a:lnTo>
                    <a:pt x="1922" y="8"/>
                  </a:lnTo>
                  <a:lnTo>
                    <a:pt x="1926" y="8"/>
                  </a:lnTo>
                  <a:lnTo>
                    <a:pt x="1926" y="8"/>
                  </a:lnTo>
                  <a:lnTo>
                    <a:pt x="1928" y="10"/>
                  </a:lnTo>
                  <a:lnTo>
                    <a:pt x="1928" y="10"/>
                  </a:lnTo>
                  <a:lnTo>
                    <a:pt x="1934" y="8"/>
                  </a:lnTo>
                  <a:lnTo>
                    <a:pt x="1934" y="8"/>
                  </a:lnTo>
                  <a:lnTo>
                    <a:pt x="1944" y="6"/>
                  </a:lnTo>
                  <a:lnTo>
                    <a:pt x="1944" y="6"/>
                  </a:lnTo>
                  <a:lnTo>
                    <a:pt x="1946" y="6"/>
                  </a:lnTo>
                  <a:lnTo>
                    <a:pt x="1946" y="6"/>
                  </a:lnTo>
                  <a:lnTo>
                    <a:pt x="1948" y="4"/>
                  </a:lnTo>
                  <a:lnTo>
                    <a:pt x="1948" y="4"/>
                  </a:lnTo>
                  <a:lnTo>
                    <a:pt x="1950" y="4"/>
                  </a:lnTo>
                  <a:lnTo>
                    <a:pt x="1950" y="4"/>
                  </a:lnTo>
                  <a:lnTo>
                    <a:pt x="1950" y="6"/>
                  </a:lnTo>
                  <a:lnTo>
                    <a:pt x="1950" y="6"/>
                  </a:lnTo>
                  <a:lnTo>
                    <a:pt x="1954" y="6"/>
                  </a:lnTo>
                  <a:lnTo>
                    <a:pt x="1954" y="6"/>
                  </a:lnTo>
                  <a:lnTo>
                    <a:pt x="1960" y="6"/>
                  </a:lnTo>
                  <a:lnTo>
                    <a:pt x="1960" y="6"/>
                  </a:lnTo>
                  <a:lnTo>
                    <a:pt x="1960" y="4"/>
                  </a:lnTo>
                  <a:lnTo>
                    <a:pt x="1960" y="4"/>
                  </a:lnTo>
                  <a:lnTo>
                    <a:pt x="1962" y="4"/>
                  </a:lnTo>
                  <a:lnTo>
                    <a:pt x="1962" y="4"/>
                  </a:lnTo>
                  <a:lnTo>
                    <a:pt x="1968" y="6"/>
                  </a:lnTo>
                  <a:lnTo>
                    <a:pt x="1968" y="6"/>
                  </a:lnTo>
                  <a:lnTo>
                    <a:pt x="1970" y="6"/>
                  </a:lnTo>
                  <a:lnTo>
                    <a:pt x="1970" y="6"/>
                  </a:lnTo>
                  <a:lnTo>
                    <a:pt x="1972" y="6"/>
                  </a:lnTo>
                  <a:lnTo>
                    <a:pt x="1972" y="6"/>
                  </a:lnTo>
                  <a:lnTo>
                    <a:pt x="1974" y="6"/>
                  </a:lnTo>
                  <a:lnTo>
                    <a:pt x="1974" y="6"/>
                  </a:lnTo>
                  <a:lnTo>
                    <a:pt x="1974" y="6"/>
                  </a:lnTo>
                  <a:lnTo>
                    <a:pt x="1974" y="6"/>
                  </a:lnTo>
                  <a:lnTo>
                    <a:pt x="1976" y="6"/>
                  </a:lnTo>
                  <a:lnTo>
                    <a:pt x="1976" y="6"/>
                  </a:lnTo>
                  <a:lnTo>
                    <a:pt x="1978" y="8"/>
                  </a:lnTo>
                  <a:lnTo>
                    <a:pt x="1978" y="8"/>
                  </a:lnTo>
                  <a:lnTo>
                    <a:pt x="1978" y="6"/>
                  </a:lnTo>
                  <a:lnTo>
                    <a:pt x="1978" y="6"/>
                  </a:lnTo>
                  <a:lnTo>
                    <a:pt x="1982" y="6"/>
                  </a:lnTo>
                  <a:lnTo>
                    <a:pt x="1982" y="6"/>
                  </a:lnTo>
                  <a:lnTo>
                    <a:pt x="1986" y="8"/>
                  </a:lnTo>
                  <a:lnTo>
                    <a:pt x="1986" y="8"/>
                  </a:lnTo>
                  <a:lnTo>
                    <a:pt x="1994" y="8"/>
                  </a:lnTo>
                  <a:lnTo>
                    <a:pt x="1994" y="8"/>
                  </a:lnTo>
                  <a:lnTo>
                    <a:pt x="1996" y="6"/>
                  </a:lnTo>
                  <a:lnTo>
                    <a:pt x="1996" y="6"/>
                  </a:lnTo>
                  <a:lnTo>
                    <a:pt x="2000" y="6"/>
                  </a:lnTo>
                  <a:lnTo>
                    <a:pt x="2000" y="6"/>
                  </a:lnTo>
                  <a:lnTo>
                    <a:pt x="2002" y="4"/>
                  </a:lnTo>
                  <a:lnTo>
                    <a:pt x="2002" y="4"/>
                  </a:lnTo>
                  <a:lnTo>
                    <a:pt x="2010" y="4"/>
                  </a:lnTo>
                  <a:lnTo>
                    <a:pt x="2010" y="4"/>
                  </a:lnTo>
                  <a:lnTo>
                    <a:pt x="2012" y="4"/>
                  </a:lnTo>
                  <a:lnTo>
                    <a:pt x="2012" y="4"/>
                  </a:lnTo>
                  <a:lnTo>
                    <a:pt x="2014" y="4"/>
                  </a:lnTo>
                  <a:lnTo>
                    <a:pt x="2014" y="4"/>
                  </a:lnTo>
                  <a:lnTo>
                    <a:pt x="2016" y="4"/>
                  </a:lnTo>
                  <a:lnTo>
                    <a:pt x="2016" y="4"/>
                  </a:lnTo>
                  <a:lnTo>
                    <a:pt x="2018" y="4"/>
                  </a:lnTo>
                  <a:lnTo>
                    <a:pt x="2018" y="4"/>
                  </a:lnTo>
                  <a:lnTo>
                    <a:pt x="2032" y="4"/>
                  </a:lnTo>
                  <a:lnTo>
                    <a:pt x="2032" y="4"/>
                  </a:lnTo>
                  <a:lnTo>
                    <a:pt x="2040" y="4"/>
                  </a:lnTo>
                  <a:lnTo>
                    <a:pt x="2040" y="4"/>
                  </a:lnTo>
                  <a:lnTo>
                    <a:pt x="2050" y="4"/>
                  </a:lnTo>
                  <a:lnTo>
                    <a:pt x="2050" y="4"/>
                  </a:lnTo>
                  <a:lnTo>
                    <a:pt x="2052" y="4"/>
                  </a:lnTo>
                  <a:lnTo>
                    <a:pt x="2052" y="4"/>
                  </a:lnTo>
                  <a:lnTo>
                    <a:pt x="2054" y="4"/>
                  </a:lnTo>
                  <a:lnTo>
                    <a:pt x="2054" y="4"/>
                  </a:lnTo>
                  <a:lnTo>
                    <a:pt x="2058" y="4"/>
                  </a:lnTo>
                  <a:lnTo>
                    <a:pt x="2058" y="4"/>
                  </a:lnTo>
                  <a:lnTo>
                    <a:pt x="2060" y="4"/>
                  </a:lnTo>
                  <a:lnTo>
                    <a:pt x="2060" y="4"/>
                  </a:lnTo>
                  <a:lnTo>
                    <a:pt x="2066" y="4"/>
                  </a:lnTo>
                  <a:lnTo>
                    <a:pt x="2066" y="4"/>
                  </a:lnTo>
                  <a:lnTo>
                    <a:pt x="2070" y="4"/>
                  </a:lnTo>
                  <a:lnTo>
                    <a:pt x="2070" y="4"/>
                  </a:lnTo>
                  <a:lnTo>
                    <a:pt x="2072" y="4"/>
                  </a:lnTo>
                  <a:lnTo>
                    <a:pt x="2072" y="4"/>
                  </a:lnTo>
                  <a:lnTo>
                    <a:pt x="2074" y="6"/>
                  </a:lnTo>
                  <a:lnTo>
                    <a:pt x="2074" y="6"/>
                  </a:lnTo>
                  <a:lnTo>
                    <a:pt x="2080" y="4"/>
                  </a:lnTo>
                  <a:lnTo>
                    <a:pt x="2080" y="4"/>
                  </a:lnTo>
                  <a:lnTo>
                    <a:pt x="2086" y="4"/>
                  </a:lnTo>
                  <a:lnTo>
                    <a:pt x="2086" y="4"/>
                  </a:lnTo>
                  <a:lnTo>
                    <a:pt x="2088" y="4"/>
                  </a:lnTo>
                  <a:lnTo>
                    <a:pt x="2088" y="4"/>
                  </a:lnTo>
                  <a:lnTo>
                    <a:pt x="2092" y="4"/>
                  </a:lnTo>
                  <a:lnTo>
                    <a:pt x="2092" y="4"/>
                  </a:lnTo>
                  <a:lnTo>
                    <a:pt x="2096" y="4"/>
                  </a:lnTo>
                  <a:lnTo>
                    <a:pt x="2096" y="4"/>
                  </a:lnTo>
                  <a:lnTo>
                    <a:pt x="2098" y="4"/>
                  </a:lnTo>
                  <a:lnTo>
                    <a:pt x="2098" y="4"/>
                  </a:lnTo>
                  <a:lnTo>
                    <a:pt x="2106" y="4"/>
                  </a:lnTo>
                  <a:lnTo>
                    <a:pt x="2106" y="4"/>
                  </a:lnTo>
                  <a:lnTo>
                    <a:pt x="2108" y="4"/>
                  </a:lnTo>
                  <a:lnTo>
                    <a:pt x="2108" y="4"/>
                  </a:lnTo>
                  <a:lnTo>
                    <a:pt x="2114" y="4"/>
                  </a:lnTo>
                  <a:lnTo>
                    <a:pt x="2114" y="4"/>
                  </a:lnTo>
                  <a:lnTo>
                    <a:pt x="2116" y="4"/>
                  </a:lnTo>
                  <a:lnTo>
                    <a:pt x="2116" y="4"/>
                  </a:lnTo>
                  <a:lnTo>
                    <a:pt x="2118" y="4"/>
                  </a:lnTo>
                  <a:lnTo>
                    <a:pt x="2118" y="4"/>
                  </a:lnTo>
                  <a:lnTo>
                    <a:pt x="2124" y="4"/>
                  </a:lnTo>
                  <a:lnTo>
                    <a:pt x="2124" y="4"/>
                  </a:lnTo>
                  <a:lnTo>
                    <a:pt x="2132" y="4"/>
                  </a:lnTo>
                  <a:lnTo>
                    <a:pt x="2132" y="4"/>
                  </a:lnTo>
                  <a:lnTo>
                    <a:pt x="2134" y="4"/>
                  </a:lnTo>
                  <a:lnTo>
                    <a:pt x="2134" y="4"/>
                  </a:lnTo>
                  <a:lnTo>
                    <a:pt x="2134" y="4"/>
                  </a:lnTo>
                  <a:lnTo>
                    <a:pt x="2134" y="4"/>
                  </a:lnTo>
                  <a:lnTo>
                    <a:pt x="2134" y="4"/>
                  </a:lnTo>
                  <a:lnTo>
                    <a:pt x="2134" y="4"/>
                  </a:lnTo>
                  <a:lnTo>
                    <a:pt x="2136" y="4"/>
                  </a:lnTo>
                  <a:lnTo>
                    <a:pt x="2136" y="4"/>
                  </a:lnTo>
                  <a:lnTo>
                    <a:pt x="2136" y="4"/>
                  </a:lnTo>
                  <a:lnTo>
                    <a:pt x="2136" y="4"/>
                  </a:lnTo>
                  <a:lnTo>
                    <a:pt x="2138" y="4"/>
                  </a:lnTo>
                  <a:lnTo>
                    <a:pt x="2138" y="4"/>
                  </a:lnTo>
                  <a:lnTo>
                    <a:pt x="2144" y="4"/>
                  </a:lnTo>
                  <a:lnTo>
                    <a:pt x="2144" y="4"/>
                  </a:lnTo>
                  <a:lnTo>
                    <a:pt x="2146" y="4"/>
                  </a:lnTo>
                  <a:lnTo>
                    <a:pt x="2146" y="4"/>
                  </a:lnTo>
                  <a:lnTo>
                    <a:pt x="2150" y="4"/>
                  </a:lnTo>
                  <a:lnTo>
                    <a:pt x="2150" y="4"/>
                  </a:lnTo>
                  <a:lnTo>
                    <a:pt x="2154" y="4"/>
                  </a:lnTo>
                  <a:lnTo>
                    <a:pt x="2154" y="4"/>
                  </a:lnTo>
                  <a:lnTo>
                    <a:pt x="2156" y="4"/>
                  </a:lnTo>
                  <a:lnTo>
                    <a:pt x="2156" y="4"/>
                  </a:lnTo>
                  <a:lnTo>
                    <a:pt x="2160" y="4"/>
                  </a:lnTo>
                  <a:lnTo>
                    <a:pt x="2160" y="4"/>
                  </a:lnTo>
                  <a:lnTo>
                    <a:pt x="2164" y="4"/>
                  </a:lnTo>
                  <a:lnTo>
                    <a:pt x="2164" y="4"/>
                  </a:lnTo>
                  <a:lnTo>
                    <a:pt x="2168" y="4"/>
                  </a:lnTo>
                  <a:lnTo>
                    <a:pt x="2168" y="4"/>
                  </a:lnTo>
                  <a:lnTo>
                    <a:pt x="2168" y="4"/>
                  </a:lnTo>
                  <a:lnTo>
                    <a:pt x="2168" y="4"/>
                  </a:lnTo>
                  <a:lnTo>
                    <a:pt x="2172" y="4"/>
                  </a:lnTo>
                  <a:lnTo>
                    <a:pt x="2172" y="4"/>
                  </a:lnTo>
                  <a:lnTo>
                    <a:pt x="2178" y="4"/>
                  </a:lnTo>
                  <a:lnTo>
                    <a:pt x="2178" y="4"/>
                  </a:lnTo>
                  <a:lnTo>
                    <a:pt x="2182" y="4"/>
                  </a:lnTo>
                  <a:lnTo>
                    <a:pt x="2182" y="4"/>
                  </a:lnTo>
                  <a:lnTo>
                    <a:pt x="2184" y="4"/>
                  </a:lnTo>
                  <a:lnTo>
                    <a:pt x="2184" y="4"/>
                  </a:lnTo>
                  <a:lnTo>
                    <a:pt x="2184" y="4"/>
                  </a:lnTo>
                  <a:lnTo>
                    <a:pt x="2184" y="4"/>
                  </a:lnTo>
                  <a:lnTo>
                    <a:pt x="2186" y="4"/>
                  </a:lnTo>
                  <a:lnTo>
                    <a:pt x="2186" y="4"/>
                  </a:lnTo>
                  <a:lnTo>
                    <a:pt x="2186" y="4"/>
                  </a:lnTo>
                  <a:lnTo>
                    <a:pt x="2186" y="4"/>
                  </a:lnTo>
                  <a:lnTo>
                    <a:pt x="2186" y="4"/>
                  </a:lnTo>
                  <a:lnTo>
                    <a:pt x="2186" y="4"/>
                  </a:lnTo>
                  <a:lnTo>
                    <a:pt x="2188" y="4"/>
                  </a:lnTo>
                  <a:lnTo>
                    <a:pt x="2188" y="4"/>
                  </a:lnTo>
                  <a:lnTo>
                    <a:pt x="2190" y="2"/>
                  </a:lnTo>
                  <a:lnTo>
                    <a:pt x="2190" y="2"/>
                  </a:lnTo>
                  <a:lnTo>
                    <a:pt x="2196" y="2"/>
                  </a:lnTo>
                  <a:lnTo>
                    <a:pt x="2196" y="2"/>
                  </a:lnTo>
                  <a:lnTo>
                    <a:pt x="2202" y="4"/>
                  </a:lnTo>
                  <a:lnTo>
                    <a:pt x="2202" y="4"/>
                  </a:lnTo>
                  <a:lnTo>
                    <a:pt x="2202" y="4"/>
                  </a:lnTo>
                  <a:lnTo>
                    <a:pt x="2202" y="4"/>
                  </a:lnTo>
                  <a:lnTo>
                    <a:pt x="2206" y="4"/>
                  </a:lnTo>
                  <a:lnTo>
                    <a:pt x="2206" y="4"/>
                  </a:lnTo>
                  <a:lnTo>
                    <a:pt x="2210" y="4"/>
                  </a:lnTo>
                  <a:lnTo>
                    <a:pt x="2210" y="4"/>
                  </a:lnTo>
                  <a:lnTo>
                    <a:pt x="2216" y="2"/>
                  </a:lnTo>
                  <a:lnTo>
                    <a:pt x="2216" y="2"/>
                  </a:lnTo>
                  <a:lnTo>
                    <a:pt x="2224" y="4"/>
                  </a:lnTo>
                  <a:lnTo>
                    <a:pt x="2224" y="4"/>
                  </a:lnTo>
                  <a:lnTo>
                    <a:pt x="2226" y="2"/>
                  </a:lnTo>
                  <a:lnTo>
                    <a:pt x="2230" y="4"/>
                  </a:lnTo>
                  <a:lnTo>
                    <a:pt x="2230" y="4"/>
                  </a:lnTo>
                  <a:lnTo>
                    <a:pt x="2232" y="2"/>
                  </a:lnTo>
                  <a:lnTo>
                    <a:pt x="2232" y="2"/>
                  </a:lnTo>
                  <a:lnTo>
                    <a:pt x="2234" y="2"/>
                  </a:lnTo>
                  <a:lnTo>
                    <a:pt x="2234" y="2"/>
                  </a:lnTo>
                  <a:lnTo>
                    <a:pt x="2236" y="2"/>
                  </a:lnTo>
                  <a:lnTo>
                    <a:pt x="2236" y="2"/>
                  </a:lnTo>
                  <a:lnTo>
                    <a:pt x="2240" y="2"/>
                  </a:lnTo>
                  <a:lnTo>
                    <a:pt x="2240" y="2"/>
                  </a:lnTo>
                  <a:lnTo>
                    <a:pt x="2248" y="4"/>
                  </a:lnTo>
                  <a:lnTo>
                    <a:pt x="2248" y="4"/>
                  </a:lnTo>
                  <a:lnTo>
                    <a:pt x="2252" y="2"/>
                  </a:lnTo>
                  <a:lnTo>
                    <a:pt x="2252" y="2"/>
                  </a:lnTo>
                  <a:lnTo>
                    <a:pt x="2256" y="4"/>
                  </a:lnTo>
                  <a:lnTo>
                    <a:pt x="2256" y="4"/>
                  </a:lnTo>
                  <a:lnTo>
                    <a:pt x="2256" y="4"/>
                  </a:lnTo>
                  <a:lnTo>
                    <a:pt x="2256" y="4"/>
                  </a:lnTo>
                  <a:lnTo>
                    <a:pt x="2256" y="4"/>
                  </a:lnTo>
                  <a:lnTo>
                    <a:pt x="2256" y="4"/>
                  </a:lnTo>
                  <a:lnTo>
                    <a:pt x="2258" y="4"/>
                  </a:lnTo>
                  <a:lnTo>
                    <a:pt x="2258" y="4"/>
                  </a:lnTo>
                  <a:lnTo>
                    <a:pt x="2258" y="4"/>
                  </a:lnTo>
                  <a:lnTo>
                    <a:pt x="2258" y="4"/>
                  </a:lnTo>
                  <a:lnTo>
                    <a:pt x="2262" y="2"/>
                  </a:lnTo>
                  <a:lnTo>
                    <a:pt x="2262" y="2"/>
                  </a:lnTo>
                  <a:lnTo>
                    <a:pt x="2266" y="4"/>
                  </a:lnTo>
                  <a:lnTo>
                    <a:pt x="2266" y="4"/>
                  </a:lnTo>
                  <a:lnTo>
                    <a:pt x="2270" y="4"/>
                  </a:lnTo>
                  <a:lnTo>
                    <a:pt x="2270" y="4"/>
                  </a:lnTo>
                  <a:lnTo>
                    <a:pt x="2270" y="4"/>
                  </a:lnTo>
                  <a:lnTo>
                    <a:pt x="2270" y="4"/>
                  </a:lnTo>
                  <a:lnTo>
                    <a:pt x="2274" y="4"/>
                  </a:lnTo>
                  <a:lnTo>
                    <a:pt x="2274" y="4"/>
                  </a:lnTo>
                  <a:lnTo>
                    <a:pt x="2274" y="4"/>
                  </a:lnTo>
                  <a:lnTo>
                    <a:pt x="2274" y="4"/>
                  </a:lnTo>
                  <a:lnTo>
                    <a:pt x="2282" y="4"/>
                  </a:lnTo>
                  <a:lnTo>
                    <a:pt x="2282" y="4"/>
                  </a:lnTo>
                  <a:lnTo>
                    <a:pt x="2286" y="4"/>
                  </a:lnTo>
                  <a:lnTo>
                    <a:pt x="2286" y="4"/>
                  </a:lnTo>
                  <a:lnTo>
                    <a:pt x="2288" y="4"/>
                  </a:lnTo>
                  <a:lnTo>
                    <a:pt x="2288" y="4"/>
                  </a:lnTo>
                  <a:lnTo>
                    <a:pt x="2288" y="4"/>
                  </a:lnTo>
                  <a:lnTo>
                    <a:pt x="2288" y="4"/>
                  </a:lnTo>
                  <a:lnTo>
                    <a:pt x="2290" y="4"/>
                  </a:lnTo>
                  <a:lnTo>
                    <a:pt x="2290" y="4"/>
                  </a:lnTo>
                  <a:lnTo>
                    <a:pt x="2292" y="2"/>
                  </a:lnTo>
                  <a:lnTo>
                    <a:pt x="2296" y="2"/>
                  </a:lnTo>
                  <a:lnTo>
                    <a:pt x="2296" y="2"/>
                  </a:lnTo>
                  <a:lnTo>
                    <a:pt x="2298" y="2"/>
                  </a:lnTo>
                  <a:lnTo>
                    <a:pt x="2298" y="2"/>
                  </a:lnTo>
                  <a:lnTo>
                    <a:pt x="2304" y="2"/>
                  </a:lnTo>
                  <a:lnTo>
                    <a:pt x="2304" y="2"/>
                  </a:lnTo>
                  <a:lnTo>
                    <a:pt x="2306" y="2"/>
                  </a:lnTo>
                  <a:lnTo>
                    <a:pt x="2306" y="2"/>
                  </a:lnTo>
                  <a:lnTo>
                    <a:pt x="2310" y="2"/>
                  </a:lnTo>
                  <a:lnTo>
                    <a:pt x="2310" y="2"/>
                  </a:lnTo>
                  <a:lnTo>
                    <a:pt x="2310" y="2"/>
                  </a:lnTo>
                  <a:lnTo>
                    <a:pt x="2310" y="2"/>
                  </a:lnTo>
                  <a:lnTo>
                    <a:pt x="2316" y="2"/>
                  </a:lnTo>
                  <a:lnTo>
                    <a:pt x="2316" y="2"/>
                  </a:lnTo>
                  <a:lnTo>
                    <a:pt x="2318" y="2"/>
                  </a:lnTo>
                  <a:lnTo>
                    <a:pt x="2318" y="2"/>
                  </a:lnTo>
                  <a:lnTo>
                    <a:pt x="2322" y="2"/>
                  </a:lnTo>
                  <a:lnTo>
                    <a:pt x="2322" y="2"/>
                  </a:lnTo>
                  <a:lnTo>
                    <a:pt x="2328" y="2"/>
                  </a:lnTo>
                  <a:lnTo>
                    <a:pt x="2328" y="2"/>
                  </a:lnTo>
                  <a:lnTo>
                    <a:pt x="2330" y="2"/>
                  </a:lnTo>
                  <a:lnTo>
                    <a:pt x="2330" y="2"/>
                  </a:lnTo>
                  <a:lnTo>
                    <a:pt x="2334" y="4"/>
                  </a:lnTo>
                  <a:lnTo>
                    <a:pt x="2334" y="4"/>
                  </a:lnTo>
                  <a:lnTo>
                    <a:pt x="2338" y="2"/>
                  </a:lnTo>
                  <a:lnTo>
                    <a:pt x="2338" y="2"/>
                  </a:lnTo>
                  <a:lnTo>
                    <a:pt x="2344" y="2"/>
                  </a:lnTo>
                  <a:lnTo>
                    <a:pt x="2344" y="2"/>
                  </a:lnTo>
                  <a:lnTo>
                    <a:pt x="2348" y="2"/>
                  </a:lnTo>
                  <a:lnTo>
                    <a:pt x="2348" y="2"/>
                  </a:lnTo>
                  <a:lnTo>
                    <a:pt x="2348" y="2"/>
                  </a:lnTo>
                  <a:lnTo>
                    <a:pt x="2348" y="2"/>
                  </a:lnTo>
                  <a:lnTo>
                    <a:pt x="2350" y="2"/>
                  </a:lnTo>
                  <a:lnTo>
                    <a:pt x="2350" y="2"/>
                  </a:lnTo>
                  <a:lnTo>
                    <a:pt x="2350" y="2"/>
                  </a:lnTo>
                  <a:lnTo>
                    <a:pt x="2350" y="2"/>
                  </a:lnTo>
                  <a:lnTo>
                    <a:pt x="2352" y="2"/>
                  </a:lnTo>
                  <a:lnTo>
                    <a:pt x="2352" y="2"/>
                  </a:lnTo>
                  <a:lnTo>
                    <a:pt x="2352" y="2"/>
                  </a:lnTo>
                  <a:lnTo>
                    <a:pt x="2352" y="2"/>
                  </a:lnTo>
                  <a:lnTo>
                    <a:pt x="2354" y="2"/>
                  </a:lnTo>
                  <a:lnTo>
                    <a:pt x="2354" y="2"/>
                  </a:lnTo>
                  <a:lnTo>
                    <a:pt x="2354" y="2"/>
                  </a:lnTo>
                  <a:lnTo>
                    <a:pt x="2354" y="2"/>
                  </a:lnTo>
                  <a:lnTo>
                    <a:pt x="2364" y="2"/>
                  </a:lnTo>
                  <a:lnTo>
                    <a:pt x="2364" y="2"/>
                  </a:lnTo>
                  <a:lnTo>
                    <a:pt x="2366" y="4"/>
                  </a:lnTo>
                  <a:lnTo>
                    <a:pt x="2366" y="4"/>
                  </a:lnTo>
                  <a:lnTo>
                    <a:pt x="2368" y="4"/>
                  </a:lnTo>
                  <a:lnTo>
                    <a:pt x="2368" y="4"/>
                  </a:lnTo>
                  <a:lnTo>
                    <a:pt x="2370" y="4"/>
                  </a:lnTo>
                  <a:lnTo>
                    <a:pt x="2370" y="4"/>
                  </a:lnTo>
                  <a:lnTo>
                    <a:pt x="2374" y="2"/>
                  </a:lnTo>
                  <a:lnTo>
                    <a:pt x="2374" y="2"/>
                  </a:lnTo>
                  <a:lnTo>
                    <a:pt x="2378" y="2"/>
                  </a:lnTo>
                  <a:lnTo>
                    <a:pt x="2378" y="2"/>
                  </a:lnTo>
                  <a:lnTo>
                    <a:pt x="2380" y="2"/>
                  </a:lnTo>
                  <a:lnTo>
                    <a:pt x="2384" y="2"/>
                  </a:lnTo>
                  <a:lnTo>
                    <a:pt x="2384" y="2"/>
                  </a:lnTo>
                  <a:lnTo>
                    <a:pt x="2388" y="2"/>
                  </a:lnTo>
                  <a:lnTo>
                    <a:pt x="2390" y="2"/>
                  </a:lnTo>
                  <a:lnTo>
                    <a:pt x="2390" y="2"/>
                  </a:lnTo>
                  <a:lnTo>
                    <a:pt x="2398" y="2"/>
                  </a:lnTo>
                  <a:lnTo>
                    <a:pt x="2398" y="2"/>
                  </a:lnTo>
                  <a:lnTo>
                    <a:pt x="2402" y="2"/>
                  </a:lnTo>
                  <a:lnTo>
                    <a:pt x="2402" y="2"/>
                  </a:lnTo>
                  <a:lnTo>
                    <a:pt x="2404" y="2"/>
                  </a:lnTo>
                  <a:lnTo>
                    <a:pt x="2404" y="2"/>
                  </a:lnTo>
                  <a:lnTo>
                    <a:pt x="2406" y="2"/>
                  </a:lnTo>
                  <a:lnTo>
                    <a:pt x="2406" y="2"/>
                  </a:lnTo>
                  <a:lnTo>
                    <a:pt x="2410" y="2"/>
                  </a:lnTo>
                  <a:lnTo>
                    <a:pt x="2410" y="2"/>
                  </a:lnTo>
                  <a:lnTo>
                    <a:pt x="2414" y="4"/>
                  </a:lnTo>
                  <a:lnTo>
                    <a:pt x="2414" y="4"/>
                  </a:lnTo>
                  <a:lnTo>
                    <a:pt x="2414" y="6"/>
                  </a:lnTo>
                  <a:lnTo>
                    <a:pt x="2414" y="6"/>
                  </a:lnTo>
                  <a:lnTo>
                    <a:pt x="2418" y="4"/>
                  </a:lnTo>
                  <a:lnTo>
                    <a:pt x="2418" y="4"/>
                  </a:lnTo>
                  <a:lnTo>
                    <a:pt x="2420" y="6"/>
                  </a:lnTo>
                  <a:lnTo>
                    <a:pt x="2420" y="6"/>
                  </a:lnTo>
                  <a:lnTo>
                    <a:pt x="2420" y="6"/>
                  </a:lnTo>
                  <a:lnTo>
                    <a:pt x="2420" y="6"/>
                  </a:lnTo>
                  <a:lnTo>
                    <a:pt x="2422" y="6"/>
                  </a:lnTo>
                  <a:lnTo>
                    <a:pt x="2422" y="6"/>
                  </a:lnTo>
                  <a:lnTo>
                    <a:pt x="2428" y="6"/>
                  </a:lnTo>
                  <a:lnTo>
                    <a:pt x="2434" y="6"/>
                  </a:lnTo>
                  <a:lnTo>
                    <a:pt x="2434" y="6"/>
                  </a:lnTo>
                  <a:lnTo>
                    <a:pt x="2436" y="6"/>
                  </a:lnTo>
                  <a:lnTo>
                    <a:pt x="2436" y="6"/>
                  </a:lnTo>
                  <a:lnTo>
                    <a:pt x="2442" y="4"/>
                  </a:lnTo>
                  <a:lnTo>
                    <a:pt x="2442" y="4"/>
                  </a:lnTo>
                  <a:lnTo>
                    <a:pt x="2446" y="4"/>
                  </a:lnTo>
                  <a:lnTo>
                    <a:pt x="2446" y="4"/>
                  </a:lnTo>
                  <a:lnTo>
                    <a:pt x="2446" y="4"/>
                  </a:lnTo>
                  <a:lnTo>
                    <a:pt x="2446" y="4"/>
                  </a:lnTo>
                  <a:lnTo>
                    <a:pt x="2448" y="4"/>
                  </a:lnTo>
                  <a:lnTo>
                    <a:pt x="2448" y="4"/>
                  </a:lnTo>
                  <a:lnTo>
                    <a:pt x="2448" y="4"/>
                  </a:lnTo>
                  <a:lnTo>
                    <a:pt x="2448" y="4"/>
                  </a:lnTo>
                  <a:lnTo>
                    <a:pt x="2450" y="4"/>
                  </a:lnTo>
                  <a:lnTo>
                    <a:pt x="2450" y="4"/>
                  </a:lnTo>
                  <a:lnTo>
                    <a:pt x="2452" y="4"/>
                  </a:lnTo>
                  <a:lnTo>
                    <a:pt x="2452" y="4"/>
                  </a:lnTo>
                  <a:lnTo>
                    <a:pt x="2460" y="4"/>
                  </a:lnTo>
                  <a:lnTo>
                    <a:pt x="2460" y="4"/>
                  </a:lnTo>
                  <a:lnTo>
                    <a:pt x="2462" y="6"/>
                  </a:lnTo>
                  <a:lnTo>
                    <a:pt x="2462" y="6"/>
                  </a:lnTo>
                  <a:lnTo>
                    <a:pt x="2462" y="6"/>
                  </a:lnTo>
                  <a:lnTo>
                    <a:pt x="2464" y="8"/>
                  </a:lnTo>
                  <a:lnTo>
                    <a:pt x="2464" y="8"/>
                  </a:lnTo>
                  <a:lnTo>
                    <a:pt x="2468" y="6"/>
                  </a:lnTo>
                  <a:lnTo>
                    <a:pt x="2474" y="4"/>
                  </a:lnTo>
                  <a:lnTo>
                    <a:pt x="2474" y="4"/>
                  </a:lnTo>
                  <a:lnTo>
                    <a:pt x="2476" y="6"/>
                  </a:lnTo>
                  <a:lnTo>
                    <a:pt x="2476" y="6"/>
                  </a:lnTo>
                  <a:lnTo>
                    <a:pt x="2478" y="6"/>
                  </a:lnTo>
                  <a:lnTo>
                    <a:pt x="2478" y="6"/>
                  </a:lnTo>
                  <a:lnTo>
                    <a:pt x="2484" y="6"/>
                  </a:lnTo>
                  <a:lnTo>
                    <a:pt x="2484" y="6"/>
                  </a:lnTo>
                  <a:lnTo>
                    <a:pt x="2486" y="6"/>
                  </a:lnTo>
                  <a:lnTo>
                    <a:pt x="2486" y="6"/>
                  </a:lnTo>
                  <a:lnTo>
                    <a:pt x="2492" y="6"/>
                  </a:lnTo>
                  <a:lnTo>
                    <a:pt x="2492" y="6"/>
                  </a:lnTo>
                  <a:lnTo>
                    <a:pt x="2498" y="6"/>
                  </a:lnTo>
                  <a:lnTo>
                    <a:pt x="2498" y="6"/>
                  </a:lnTo>
                  <a:lnTo>
                    <a:pt x="2498" y="6"/>
                  </a:lnTo>
                  <a:lnTo>
                    <a:pt x="2498" y="6"/>
                  </a:lnTo>
                  <a:lnTo>
                    <a:pt x="2498" y="6"/>
                  </a:lnTo>
                  <a:lnTo>
                    <a:pt x="2498" y="6"/>
                  </a:lnTo>
                  <a:lnTo>
                    <a:pt x="2498" y="6"/>
                  </a:lnTo>
                  <a:lnTo>
                    <a:pt x="2498" y="6"/>
                  </a:lnTo>
                  <a:lnTo>
                    <a:pt x="2498" y="6"/>
                  </a:lnTo>
                  <a:lnTo>
                    <a:pt x="2498" y="6"/>
                  </a:lnTo>
                  <a:lnTo>
                    <a:pt x="2502" y="6"/>
                  </a:lnTo>
                  <a:lnTo>
                    <a:pt x="2502" y="6"/>
                  </a:lnTo>
                  <a:lnTo>
                    <a:pt x="2504" y="6"/>
                  </a:lnTo>
                  <a:lnTo>
                    <a:pt x="2504" y="6"/>
                  </a:lnTo>
                  <a:lnTo>
                    <a:pt x="2506" y="6"/>
                  </a:lnTo>
                  <a:lnTo>
                    <a:pt x="2506" y="6"/>
                  </a:lnTo>
                  <a:lnTo>
                    <a:pt x="2506" y="6"/>
                  </a:lnTo>
                  <a:lnTo>
                    <a:pt x="2506" y="6"/>
                  </a:lnTo>
                  <a:lnTo>
                    <a:pt x="2506" y="4"/>
                  </a:lnTo>
                  <a:lnTo>
                    <a:pt x="2506" y="4"/>
                  </a:lnTo>
                  <a:lnTo>
                    <a:pt x="2518" y="4"/>
                  </a:lnTo>
                  <a:lnTo>
                    <a:pt x="2518" y="4"/>
                  </a:lnTo>
                  <a:lnTo>
                    <a:pt x="2522" y="6"/>
                  </a:lnTo>
                  <a:lnTo>
                    <a:pt x="2522" y="6"/>
                  </a:lnTo>
                  <a:lnTo>
                    <a:pt x="2524" y="6"/>
                  </a:lnTo>
                  <a:lnTo>
                    <a:pt x="2524" y="6"/>
                  </a:lnTo>
                  <a:lnTo>
                    <a:pt x="2526" y="4"/>
                  </a:lnTo>
                  <a:lnTo>
                    <a:pt x="2526" y="4"/>
                  </a:lnTo>
                  <a:lnTo>
                    <a:pt x="2526" y="4"/>
                  </a:lnTo>
                  <a:lnTo>
                    <a:pt x="2526" y="4"/>
                  </a:lnTo>
                  <a:lnTo>
                    <a:pt x="2526" y="4"/>
                  </a:lnTo>
                  <a:lnTo>
                    <a:pt x="2526" y="4"/>
                  </a:lnTo>
                  <a:lnTo>
                    <a:pt x="2528" y="4"/>
                  </a:lnTo>
                  <a:lnTo>
                    <a:pt x="2528" y="4"/>
                  </a:lnTo>
                  <a:lnTo>
                    <a:pt x="2536" y="4"/>
                  </a:lnTo>
                  <a:lnTo>
                    <a:pt x="2536" y="4"/>
                  </a:lnTo>
                  <a:lnTo>
                    <a:pt x="2538" y="4"/>
                  </a:lnTo>
                  <a:lnTo>
                    <a:pt x="2538" y="4"/>
                  </a:lnTo>
                  <a:lnTo>
                    <a:pt x="2540" y="4"/>
                  </a:lnTo>
                  <a:lnTo>
                    <a:pt x="2540" y="4"/>
                  </a:lnTo>
                  <a:lnTo>
                    <a:pt x="2540" y="4"/>
                  </a:lnTo>
                  <a:lnTo>
                    <a:pt x="2540" y="4"/>
                  </a:lnTo>
                  <a:lnTo>
                    <a:pt x="2542" y="4"/>
                  </a:lnTo>
                  <a:lnTo>
                    <a:pt x="2542" y="4"/>
                  </a:lnTo>
                  <a:lnTo>
                    <a:pt x="2542" y="4"/>
                  </a:lnTo>
                  <a:lnTo>
                    <a:pt x="2542" y="4"/>
                  </a:lnTo>
                  <a:lnTo>
                    <a:pt x="2546" y="4"/>
                  </a:lnTo>
                  <a:lnTo>
                    <a:pt x="2546" y="4"/>
                  </a:lnTo>
                  <a:lnTo>
                    <a:pt x="2546" y="4"/>
                  </a:lnTo>
                  <a:lnTo>
                    <a:pt x="2546" y="4"/>
                  </a:lnTo>
                  <a:lnTo>
                    <a:pt x="2552" y="6"/>
                  </a:lnTo>
                  <a:lnTo>
                    <a:pt x="2552" y="6"/>
                  </a:lnTo>
                  <a:lnTo>
                    <a:pt x="2554" y="6"/>
                  </a:lnTo>
                  <a:lnTo>
                    <a:pt x="2554" y="6"/>
                  </a:lnTo>
                  <a:lnTo>
                    <a:pt x="2554" y="6"/>
                  </a:lnTo>
                  <a:lnTo>
                    <a:pt x="2554" y="6"/>
                  </a:lnTo>
                  <a:lnTo>
                    <a:pt x="2556" y="6"/>
                  </a:lnTo>
                  <a:lnTo>
                    <a:pt x="2556" y="6"/>
                  </a:lnTo>
                  <a:lnTo>
                    <a:pt x="2556" y="6"/>
                  </a:lnTo>
                  <a:lnTo>
                    <a:pt x="2556" y="6"/>
                  </a:lnTo>
                  <a:lnTo>
                    <a:pt x="2560" y="6"/>
                  </a:lnTo>
                  <a:lnTo>
                    <a:pt x="2560" y="6"/>
                  </a:lnTo>
                  <a:lnTo>
                    <a:pt x="2562" y="6"/>
                  </a:lnTo>
                  <a:lnTo>
                    <a:pt x="2562" y="6"/>
                  </a:lnTo>
                  <a:lnTo>
                    <a:pt x="2564" y="6"/>
                  </a:lnTo>
                  <a:lnTo>
                    <a:pt x="2564" y="6"/>
                  </a:lnTo>
                  <a:lnTo>
                    <a:pt x="2564" y="6"/>
                  </a:lnTo>
                  <a:lnTo>
                    <a:pt x="2564" y="6"/>
                  </a:lnTo>
                  <a:lnTo>
                    <a:pt x="2564" y="6"/>
                  </a:lnTo>
                  <a:lnTo>
                    <a:pt x="2564" y="6"/>
                  </a:lnTo>
                  <a:lnTo>
                    <a:pt x="2564" y="6"/>
                  </a:lnTo>
                  <a:lnTo>
                    <a:pt x="2564" y="6"/>
                  </a:lnTo>
                  <a:lnTo>
                    <a:pt x="2570" y="4"/>
                  </a:lnTo>
                  <a:lnTo>
                    <a:pt x="2570" y="4"/>
                  </a:lnTo>
                  <a:lnTo>
                    <a:pt x="2574" y="4"/>
                  </a:lnTo>
                  <a:lnTo>
                    <a:pt x="2574" y="4"/>
                  </a:lnTo>
                  <a:lnTo>
                    <a:pt x="2576" y="4"/>
                  </a:lnTo>
                  <a:lnTo>
                    <a:pt x="2576" y="4"/>
                  </a:lnTo>
                  <a:lnTo>
                    <a:pt x="2576" y="4"/>
                  </a:lnTo>
                  <a:lnTo>
                    <a:pt x="2576" y="4"/>
                  </a:lnTo>
                  <a:lnTo>
                    <a:pt x="2576" y="4"/>
                  </a:lnTo>
                  <a:lnTo>
                    <a:pt x="2576" y="4"/>
                  </a:lnTo>
                  <a:lnTo>
                    <a:pt x="2576" y="4"/>
                  </a:lnTo>
                  <a:lnTo>
                    <a:pt x="2576" y="4"/>
                  </a:lnTo>
                  <a:lnTo>
                    <a:pt x="2578" y="4"/>
                  </a:lnTo>
                  <a:lnTo>
                    <a:pt x="2578" y="4"/>
                  </a:lnTo>
                  <a:lnTo>
                    <a:pt x="2580" y="4"/>
                  </a:lnTo>
                  <a:lnTo>
                    <a:pt x="2580" y="4"/>
                  </a:lnTo>
                  <a:lnTo>
                    <a:pt x="2580" y="6"/>
                  </a:lnTo>
                  <a:lnTo>
                    <a:pt x="2580" y="6"/>
                  </a:lnTo>
                  <a:lnTo>
                    <a:pt x="2584" y="6"/>
                  </a:lnTo>
                  <a:lnTo>
                    <a:pt x="2584" y="6"/>
                  </a:lnTo>
                  <a:lnTo>
                    <a:pt x="2590" y="6"/>
                  </a:lnTo>
                  <a:lnTo>
                    <a:pt x="2590" y="6"/>
                  </a:lnTo>
                  <a:lnTo>
                    <a:pt x="2592" y="6"/>
                  </a:lnTo>
                  <a:lnTo>
                    <a:pt x="2592" y="6"/>
                  </a:lnTo>
                  <a:lnTo>
                    <a:pt x="2592" y="6"/>
                  </a:lnTo>
                  <a:lnTo>
                    <a:pt x="2592" y="6"/>
                  </a:lnTo>
                  <a:lnTo>
                    <a:pt x="2594" y="6"/>
                  </a:lnTo>
                  <a:lnTo>
                    <a:pt x="2594" y="6"/>
                  </a:lnTo>
                  <a:lnTo>
                    <a:pt x="2596" y="6"/>
                  </a:lnTo>
                  <a:lnTo>
                    <a:pt x="2596" y="6"/>
                  </a:lnTo>
                  <a:lnTo>
                    <a:pt x="2600" y="6"/>
                  </a:lnTo>
                  <a:lnTo>
                    <a:pt x="2600" y="6"/>
                  </a:lnTo>
                  <a:lnTo>
                    <a:pt x="2608" y="6"/>
                  </a:lnTo>
                  <a:lnTo>
                    <a:pt x="2608" y="6"/>
                  </a:lnTo>
                  <a:lnTo>
                    <a:pt x="2612" y="6"/>
                  </a:lnTo>
                  <a:lnTo>
                    <a:pt x="2612" y="6"/>
                  </a:lnTo>
                  <a:lnTo>
                    <a:pt x="2614" y="6"/>
                  </a:lnTo>
                  <a:lnTo>
                    <a:pt x="2614" y="6"/>
                  </a:lnTo>
                  <a:lnTo>
                    <a:pt x="2614" y="6"/>
                  </a:lnTo>
                  <a:lnTo>
                    <a:pt x="2614" y="6"/>
                  </a:lnTo>
                  <a:lnTo>
                    <a:pt x="2618" y="8"/>
                  </a:lnTo>
                  <a:lnTo>
                    <a:pt x="2618" y="8"/>
                  </a:lnTo>
                  <a:lnTo>
                    <a:pt x="2620" y="8"/>
                  </a:lnTo>
                  <a:lnTo>
                    <a:pt x="2620" y="8"/>
                  </a:lnTo>
                  <a:lnTo>
                    <a:pt x="2626" y="6"/>
                  </a:lnTo>
                  <a:lnTo>
                    <a:pt x="2626" y="6"/>
                  </a:lnTo>
                  <a:lnTo>
                    <a:pt x="2628" y="8"/>
                  </a:lnTo>
                  <a:lnTo>
                    <a:pt x="2628" y="8"/>
                  </a:lnTo>
                  <a:lnTo>
                    <a:pt x="2630" y="8"/>
                  </a:lnTo>
                  <a:lnTo>
                    <a:pt x="2630" y="8"/>
                  </a:lnTo>
                  <a:lnTo>
                    <a:pt x="2632" y="10"/>
                  </a:lnTo>
                  <a:lnTo>
                    <a:pt x="2632" y="10"/>
                  </a:lnTo>
                  <a:lnTo>
                    <a:pt x="2632" y="10"/>
                  </a:lnTo>
                  <a:lnTo>
                    <a:pt x="2636" y="12"/>
                  </a:lnTo>
                  <a:lnTo>
                    <a:pt x="2636" y="12"/>
                  </a:lnTo>
                  <a:lnTo>
                    <a:pt x="2636" y="10"/>
                  </a:lnTo>
                  <a:lnTo>
                    <a:pt x="2636" y="10"/>
                  </a:lnTo>
                  <a:lnTo>
                    <a:pt x="2640" y="8"/>
                  </a:lnTo>
                  <a:lnTo>
                    <a:pt x="2640" y="8"/>
                  </a:lnTo>
                  <a:lnTo>
                    <a:pt x="2640" y="8"/>
                  </a:lnTo>
                  <a:lnTo>
                    <a:pt x="2640" y="8"/>
                  </a:lnTo>
                  <a:lnTo>
                    <a:pt x="2642" y="8"/>
                  </a:lnTo>
                  <a:lnTo>
                    <a:pt x="2642" y="8"/>
                  </a:lnTo>
                  <a:lnTo>
                    <a:pt x="2642" y="8"/>
                  </a:lnTo>
                  <a:lnTo>
                    <a:pt x="2642" y="8"/>
                  </a:lnTo>
                  <a:lnTo>
                    <a:pt x="2644" y="6"/>
                  </a:lnTo>
                  <a:lnTo>
                    <a:pt x="2644" y="6"/>
                  </a:lnTo>
                  <a:lnTo>
                    <a:pt x="2646" y="6"/>
                  </a:lnTo>
                  <a:lnTo>
                    <a:pt x="2646" y="6"/>
                  </a:lnTo>
                  <a:lnTo>
                    <a:pt x="2654" y="6"/>
                  </a:lnTo>
                  <a:lnTo>
                    <a:pt x="2654" y="6"/>
                  </a:lnTo>
                  <a:lnTo>
                    <a:pt x="2654" y="6"/>
                  </a:lnTo>
                  <a:lnTo>
                    <a:pt x="2654" y="6"/>
                  </a:lnTo>
                  <a:lnTo>
                    <a:pt x="2656" y="6"/>
                  </a:lnTo>
                  <a:lnTo>
                    <a:pt x="2656" y="6"/>
                  </a:lnTo>
                  <a:lnTo>
                    <a:pt x="2656" y="6"/>
                  </a:lnTo>
                  <a:lnTo>
                    <a:pt x="2656" y="6"/>
                  </a:lnTo>
                  <a:lnTo>
                    <a:pt x="2658" y="6"/>
                  </a:lnTo>
                  <a:lnTo>
                    <a:pt x="2658" y="6"/>
                  </a:lnTo>
                  <a:lnTo>
                    <a:pt x="2658" y="6"/>
                  </a:lnTo>
                  <a:lnTo>
                    <a:pt x="2658" y="6"/>
                  </a:lnTo>
                  <a:lnTo>
                    <a:pt x="2660" y="6"/>
                  </a:lnTo>
                  <a:lnTo>
                    <a:pt x="2660" y="6"/>
                  </a:lnTo>
                  <a:lnTo>
                    <a:pt x="2662" y="6"/>
                  </a:lnTo>
                  <a:lnTo>
                    <a:pt x="2662" y="6"/>
                  </a:lnTo>
                  <a:lnTo>
                    <a:pt x="2664" y="4"/>
                  </a:lnTo>
                  <a:lnTo>
                    <a:pt x="2664" y="4"/>
                  </a:lnTo>
                  <a:lnTo>
                    <a:pt x="2666" y="4"/>
                  </a:lnTo>
                  <a:lnTo>
                    <a:pt x="2666" y="4"/>
                  </a:lnTo>
                  <a:lnTo>
                    <a:pt x="2666" y="4"/>
                  </a:lnTo>
                  <a:lnTo>
                    <a:pt x="2666" y="4"/>
                  </a:lnTo>
                  <a:lnTo>
                    <a:pt x="2666" y="4"/>
                  </a:lnTo>
                  <a:lnTo>
                    <a:pt x="2666" y="4"/>
                  </a:lnTo>
                  <a:lnTo>
                    <a:pt x="2674" y="4"/>
                  </a:lnTo>
                  <a:lnTo>
                    <a:pt x="2674" y="4"/>
                  </a:lnTo>
                  <a:lnTo>
                    <a:pt x="2678" y="4"/>
                  </a:lnTo>
                  <a:lnTo>
                    <a:pt x="2678" y="4"/>
                  </a:lnTo>
                  <a:lnTo>
                    <a:pt x="2682" y="4"/>
                  </a:lnTo>
                  <a:lnTo>
                    <a:pt x="2682" y="4"/>
                  </a:lnTo>
                  <a:lnTo>
                    <a:pt x="2684" y="4"/>
                  </a:lnTo>
                  <a:lnTo>
                    <a:pt x="2684" y="4"/>
                  </a:lnTo>
                  <a:lnTo>
                    <a:pt x="2684" y="4"/>
                  </a:lnTo>
                  <a:lnTo>
                    <a:pt x="2684" y="4"/>
                  </a:lnTo>
                  <a:lnTo>
                    <a:pt x="2684" y="4"/>
                  </a:lnTo>
                  <a:lnTo>
                    <a:pt x="2684" y="4"/>
                  </a:lnTo>
                  <a:lnTo>
                    <a:pt x="2684" y="4"/>
                  </a:lnTo>
                  <a:lnTo>
                    <a:pt x="2684" y="4"/>
                  </a:lnTo>
                  <a:lnTo>
                    <a:pt x="2684" y="4"/>
                  </a:lnTo>
                  <a:lnTo>
                    <a:pt x="2684" y="4"/>
                  </a:lnTo>
                  <a:lnTo>
                    <a:pt x="2690" y="2"/>
                  </a:lnTo>
                  <a:lnTo>
                    <a:pt x="2690" y="2"/>
                  </a:lnTo>
                  <a:lnTo>
                    <a:pt x="2692" y="4"/>
                  </a:lnTo>
                  <a:lnTo>
                    <a:pt x="2692" y="4"/>
                  </a:lnTo>
                  <a:lnTo>
                    <a:pt x="2698" y="4"/>
                  </a:lnTo>
                  <a:lnTo>
                    <a:pt x="2698" y="4"/>
                  </a:lnTo>
                  <a:lnTo>
                    <a:pt x="2704" y="4"/>
                  </a:lnTo>
                  <a:lnTo>
                    <a:pt x="2704" y="4"/>
                  </a:lnTo>
                  <a:lnTo>
                    <a:pt x="2712" y="2"/>
                  </a:lnTo>
                  <a:lnTo>
                    <a:pt x="2712" y="2"/>
                  </a:lnTo>
                  <a:lnTo>
                    <a:pt x="2714" y="4"/>
                  </a:lnTo>
                  <a:lnTo>
                    <a:pt x="2714" y="4"/>
                  </a:lnTo>
                  <a:lnTo>
                    <a:pt x="2718" y="4"/>
                  </a:lnTo>
                  <a:lnTo>
                    <a:pt x="2718" y="4"/>
                  </a:lnTo>
                  <a:lnTo>
                    <a:pt x="2724" y="4"/>
                  </a:lnTo>
                  <a:lnTo>
                    <a:pt x="2724" y="4"/>
                  </a:lnTo>
                  <a:lnTo>
                    <a:pt x="2728" y="4"/>
                  </a:lnTo>
                  <a:lnTo>
                    <a:pt x="2728" y="4"/>
                  </a:lnTo>
                  <a:lnTo>
                    <a:pt x="2732" y="4"/>
                  </a:lnTo>
                  <a:lnTo>
                    <a:pt x="2732" y="4"/>
                  </a:lnTo>
                  <a:lnTo>
                    <a:pt x="2740" y="4"/>
                  </a:lnTo>
                  <a:lnTo>
                    <a:pt x="2740" y="4"/>
                  </a:lnTo>
                  <a:lnTo>
                    <a:pt x="2742" y="4"/>
                  </a:lnTo>
                  <a:lnTo>
                    <a:pt x="2742" y="4"/>
                  </a:lnTo>
                  <a:lnTo>
                    <a:pt x="2748" y="2"/>
                  </a:lnTo>
                  <a:lnTo>
                    <a:pt x="2748" y="2"/>
                  </a:lnTo>
                  <a:lnTo>
                    <a:pt x="2754" y="2"/>
                  </a:lnTo>
                  <a:lnTo>
                    <a:pt x="2754" y="2"/>
                  </a:lnTo>
                  <a:lnTo>
                    <a:pt x="2758" y="4"/>
                  </a:lnTo>
                  <a:lnTo>
                    <a:pt x="2758" y="4"/>
                  </a:lnTo>
                  <a:lnTo>
                    <a:pt x="2766" y="2"/>
                  </a:lnTo>
                  <a:lnTo>
                    <a:pt x="2766" y="2"/>
                  </a:lnTo>
                  <a:lnTo>
                    <a:pt x="2766" y="2"/>
                  </a:lnTo>
                  <a:lnTo>
                    <a:pt x="2766" y="2"/>
                  </a:lnTo>
                  <a:lnTo>
                    <a:pt x="2766" y="2"/>
                  </a:lnTo>
                  <a:lnTo>
                    <a:pt x="2768" y="2"/>
                  </a:lnTo>
                  <a:lnTo>
                    <a:pt x="2768" y="2"/>
                  </a:lnTo>
                  <a:lnTo>
                    <a:pt x="2772" y="4"/>
                  </a:lnTo>
                  <a:lnTo>
                    <a:pt x="2772" y="4"/>
                  </a:lnTo>
                  <a:lnTo>
                    <a:pt x="2774" y="4"/>
                  </a:lnTo>
                  <a:lnTo>
                    <a:pt x="2774" y="4"/>
                  </a:lnTo>
                  <a:lnTo>
                    <a:pt x="2774" y="4"/>
                  </a:lnTo>
                  <a:lnTo>
                    <a:pt x="2774" y="4"/>
                  </a:lnTo>
                  <a:lnTo>
                    <a:pt x="2774" y="4"/>
                  </a:lnTo>
                  <a:lnTo>
                    <a:pt x="2774" y="4"/>
                  </a:lnTo>
                  <a:lnTo>
                    <a:pt x="2776" y="4"/>
                  </a:lnTo>
                  <a:lnTo>
                    <a:pt x="2776" y="4"/>
                  </a:lnTo>
                  <a:lnTo>
                    <a:pt x="2782" y="2"/>
                  </a:lnTo>
                  <a:lnTo>
                    <a:pt x="2782" y="2"/>
                  </a:lnTo>
                  <a:lnTo>
                    <a:pt x="2784" y="4"/>
                  </a:lnTo>
                  <a:lnTo>
                    <a:pt x="2784" y="4"/>
                  </a:lnTo>
                  <a:lnTo>
                    <a:pt x="2784" y="2"/>
                  </a:lnTo>
                  <a:lnTo>
                    <a:pt x="2784" y="2"/>
                  </a:lnTo>
                  <a:lnTo>
                    <a:pt x="2796" y="4"/>
                  </a:lnTo>
                  <a:lnTo>
                    <a:pt x="2796" y="4"/>
                  </a:lnTo>
                  <a:lnTo>
                    <a:pt x="2802" y="4"/>
                  </a:lnTo>
                  <a:lnTo>
                    <a:pt x="2802" y="4"/>
                  </a:lnTo>
                  <a:lnTo>
                    <a:pt x="2806" y="4"/>
                  </a:lnTo>
                  <a:lnTo>
                    <a:pt x="2806" y="4"/>
                  </a:lnTo>
                  <a:lnTo>
                    <a:pt x="2810" y="4"/>
                  </a:lnTo>
                  <a:lnTo>
                    <a:pt x="2810" y="4"/>
                  </a:lnTo>
                  <a:lnTo>
                    <a:pt x="2814" y="4"/>
                  </a:lnTo>
                  <a:lnTo>
                    <a:pt x="2814" y="4"/>
                  </a:lnTo>
                  <a:lnTo>
                    <a:pt x="2818" y="4"/>
                  </a:lnTo>
                  <a:lnTo>
                    <a:pt x="2818" y="4"/>
                  </a:lnTo>
                  <a:lnTo>
                    <a:pt x="2824" y="4"/>
                  </a:lnTo>
                  <a:lnTo>
                    <a:pt x="2824" y="4"/>
                  </a:lnTo>
                  <a:lnTo>
                    <a:pt x="2824" y="4"/>
                  </a:lnTo>
                  <a:lnTo>
                    <a:pt x="2824" y="4"/>
                  </a:lnTo>
                  <a:lnTo>
                    <a:pt x="2826" y="4"/>
                  </a:lnTo>
                  <a:lnTo>
                    <a:pt x="2826" y="4"/>
                  </a:lnTo>
                  <a:lnTo>
                    <a:pt x="2828" y="4"/>
                  </a:lnTo>
                  <a:lnTo>
                    <a:pt x="2828" y="4"/>
                  </a:lnTo>
                  <a:lnTo>
                    <a:pt x="2830" y="4"/>
                  </a:lnTo>
                  <a:lnTo>
                    <a:pt x="2830" y="4"/>
                  </a:lnTo>
                  <a:lnTo>
                    <a:pt x="2838" y="4"/>
                  </a:lnTo>
                  <a:lnTo>
                    <a:pt x="2838" y="4"/>
                  </a:lnTo>
                  <a:lnTo>
                    <a:pt x="2838" y="4"/>
                  </a:lnTo>
                  <a:lnTo>
                    <a:pt x="2838" y="4"/>
                  </a:lnTo>
                  <a:lnTo>
                    <a:pt x="2842" y="6"/>
                  </a:lnTo>
                  <a:lnTo>
                    <a:pt x="2842" y="6"/>
                  </a:lnTo>
                  <a:lnTo>
                    <a:pt x="2848" y="6"/>
                  </a:lnTo>
                  <a:lnTo>
                    <a:pt x="2852" y="6"/>
                  </a:lnTo>
                  <a:lnTo>
                    <a:pt x="2852" y="6"/>
                  </a:lnTo>
                  <a:lnTo>
                    <a:pt x="2854" y="4"/>
                  </a:lnTo>
                  <a:lnTo>
                    <a:pt x="2854" y="4"/>
                  </a:lnTo>
                  <a:lnTo>
                    <a:pt x="2856" y="4"/>
                  </a:lnTo>
                  <a:lnTo>
                    <a:pt x="2856" y="4"/>
                  </a:lnTo>
                  <a:lnTo>
                    <a:pt x="2858" y="6"/>
                  </a:lnTo>
                  <a:lnTo>
                    <a:pt x="2858" y="6"/>
                  </a:lnTo>
                  <a:lnTo>
                    <a:pt x="2858" y="4"/>
                  </a:lnTo>
                  <a:lnTo>
                    <a:pt x="2858" y="4"/>
                  </a:lnTo>
                  <a:lnTo>
                    <a:pt x="2858" y="6"/>
                  </a:lnTo>
                  <a:lnTo>
                    <a:pt x="2858" y="6"/>
                  </a:lnTo>
                  <a:lnTo>
                    <a:pt x="2858" y="4"/>
                  </a:lnTo>
                  <a:lnTo>
                    <a:pt x="2858" y="4"/>
                  </a:lnTo>
                  <a:lnTo>
                    <a:pt x="2858" y="6"/>
                  </a:lnTo>
                  <a:lnTo>
                    <a:pt x="2858" y="6"/>
                  </a:lnTo>
                  <a:lnTo>
                    <a:pt x="2858" y="4"/>
                  </a:lnTo>
                  <a:lnTo>
                    <a:pt x="2858" y="4"/>
                  </a:lnTo>
                  <a:lnTo>
                    <a:pt x="2862" y="6"/>
                  </a:lnTo>
                  <a:lnTo>
                    <a:pt x="2862" y="6"/>
                  </a:lnTo>
                  <a:lnTo>
                    <a:pt x="2864" y="6"/>
                  </a:lnTo>
                  <a:lnTo>
                    <a:pt x="2864" y="6"/>
                  </a:lnTo>
                  <a:lnTo>
                    <a:pt x="2864" y="6"/>
                  </a:lnTo>
                  <a:lnTo>
                    <a:pt x="2864" y="6"/>
                  </a:lnTo>
                  <a:lnTo>
                    <a:pt x="2866" y="6"/>
                  </a:lnTo>
                  <a:lnTo>
                    <a:pt x="2866" y="6"/>
                  </a:lnTo>
                  <a:lnTo>
                    <a:pt x="2868" y="6"/>
                  </a:lnTo>
                  <a:lnTo>
                    <a:pt x="2868" y="6"/>
                  </a:lnTo>
                  <a:lnTo>
                    <a:pt x="2870" y="6"/>
                  </a:lnTo>
                  <a:lnTo>
                    <a:pt x="2870" y="6"/>
                  </a:lnTo>
                  <a:lnTo>
                    <a:pt x="2870" y="6"/>
                  </a:lnTo>
                  <a:lnTo>
                    <a:pt x="2870" y="6"/>
                  </a:lnTo>
                  <a:lnTo>
                    <a:pt x="2870" y="6"/>
                  </a:lnTo>
                  <a:lnTo>
                    <a:pt x="2870" y="6"/>
                  </a:lnTo>
                  <a:lnTo>
                    <a:pt x="2874" y="6"/>
                  </a:lnTo>
                  <a:lnTo>
                    <a:pt x="2874" y="6"/>
                  </a:lnTo>
                  <a:lnTo>
                    <a:pt x="2876" y="6"/>
                  </a:lnTo>
                  <a:lnTo>
                    <a:pt x="2876" y="6"/>
                  </a:lnTo>
                  <a:lnTo>
                    <a:pt x="2876" y="6"/>
                  </a:lnTo>
                  <a:lnTo>
                    <a:pt x="2876" y="6"/>
                  </a:lnTo>
                  <a:lnTo>
                    <a:pt x="2880" y="6"/>
                  </a:lnTo>
                  <a:lnTo>
                    <a:pt x="2880" y="6"/>
                  </a:lnTo>
                  <a:lnTo>
                    <a:pt x="2882" y="6"/>
                  </a:lnTo>
                  <a:lnTo>
                    <a:pt x="2882" y="6"/>
                  </a:lnTo>
                  <a:lnTo>
                    <a:pt x="2888" y="6"/>
                  </a:lnTo>
                  <a:lnTo>
                    <a:pt x="2888" y="6"/>
                  </a:lnTo>
                  <a:lnTo>
                    <a:pt x="2892" y="6"/>
                  </a:lnTo>
                  <a:lnTo>
                    <a:pt x="2892" y="6"/>
                  </a:lnTo>
                  <a:lnTo>
                    <a:pt x="2898" y="6"/>
                  </a:lnTo>
                  <a:lnTo>
                    <a:pt x="2898" y="6"/>
                  </a:lnTo>
                  <a:lnTo>
                    <a:pt x="2906" y="6"/>
                  </a:lnTo>
                  <a:lnTo>
                    <a:pt x="2914" y="6"/>
                  </a:lnTo>
                  <a:lnTo>
                    <a:pt x="2914" y="6"/>
                  </a:lnTo>
                  <a:lnTo>
                    <a:pt x="2914" y="6"/>
                  </a:lnTo>
                  <a:lnTo>
                    <a:pt x="2914" y="6"/>
                  </a:lnTo>
                  <a:lnTo>
                    <a:pt x="2914" y="6"/>
                  </a:lnTo>
                  <a:lnTo>
                    <a:pt x="2914" y="6"/>
                  </a:lnTo>
                  <a:lnTo>
                    <a:pt x="2916" y="6"/>
                  </a:lnTo>
                  <a:lnTo>
                    <a:pt x="2916" y="6"/>
                  </a:lnTo>
                  <a:lnTo>
                    <a:pt x="2916" y="6"/>
                  </a:lnTo>
                  <a:lnTo>
                    <a:pt x="2916" y="6"/>
                  </a:lnTo>
                  <a:lnTo>
                    <a:pt x="2918" y="6"/>
                  </a:lnTo>
                  <a:lnTo>
                    <a:pt x="2918" y="6"/>
                  </a:lnTo>
                  <a:lnTo>
                    <a:pt x="2918" y="6"/>
                  </a:lnTo>
                  <a:lnTo>
                    <a:pt x="2918" y="6"/>
                  </a:lnTo>
                  <a:lnTo>
                    <a:pt x="2918" y="6"/>
                  </a:lnTo>
                  <a:lnTo>
                    <a:pt x="2918" y="6"/>
                  </a:lnTo>
                  <a:lnTo>
                    <a:pt x="2920" y="6"/>
                  </a:lnTo>
                  <a:lnTo>
                    <a:pt x="2920" y="6"/>
                  </a:lnTo>
                  <a:lnTo>
                    <a:pt x="2928" y="6"/>
                  </a:lnTo>
                  <a:lnTo>
                    <a:pt x="2928" y="6"/>
                  </a:lnTo>
                  <a:lnTo>
                    <a:pt x="2932" y="6"/>
                  </a:lnTo>
                  <a:lnTo>
                    <a:pt x="2932" y="6"/>
                  </a:lnTo>
                  <a:lnTo>
                    <a:pt x="2932" y="6"/>
                  </a:lnTo>
                  <a:lnTo>
                    <a:pt x="2932" y="6"/>
                  </a:lnTo>
                  <a:lnTo>
                    <a:pt x="2932" y="6"/>
                  </a:lnTo>
                  <a:lnTo>
                    <a:pt x="2932" y="6"/>
                  </a:lnTo>
                  <a:lnTo>
                    <a:pt x="2932" y="6"/>
                  </a:lnTo>
                  <a:lnTo>
                    <a:pt x="2932" y="6"/>
                  </a:lnTo>
                  <a:lnTo>
                    <a:pt x="2932" y="6"/>
                  </a:lnTo>
                  <a:lnTo>
                    <a:pt x="2932" y="6"/>
                  </a:lnTo>
                  <a:lnTo>
                    <a:pt x="2934" y="6"/>
                  </a:lnTo>
                  <a:lnTo>
                    <a:pt x="2934" y="6"/>
                  </a:lnTo>
                  <a:lnTo>
                    <a:pt x="2934" y="6"/>
                  </a:lnTo>
                  <a:lnTo>
                    <a:pt x="2934" y="6"/>
                  </a:lnTo>
                  <a:lnTo>
                    <a:pt x="2934" y="6"/>
                  </a:lnTo>
                  <a:lnTo>
                    <a:pt x="2934" y="6"/>
                  </a:lnTo>
                  <a:lnTo>
                    <a:pt x="2938" y="6"/>
                  </a:lnTo>
                  <a:lnTo>
                    <a:pt x="2938" y="6"/>
                  </a:lnTo>
                  <a:lnTo>
                    <a:pt x="2944" y="4"/>
                  </a:lnTo>
                  <a:lnTo>
                    <a:pt x="2944" y="4"/>
                  </a:lnTo>
                  <a:lnTo>
                    <a:pt x="2948" y="6"/>
                  </a:lnTo>
                  <a:lnTo>
                    <a:pt x="2948" y="6"/>
                  </a:lnTo>
                  <a:lnTo>
                    <a:pt x="2950" y="6"/>
                  </a:lnTo>
                  <a:lnTo>
                    <a:pt x="2950" y="6"/>
                  </a:lnTo>
                  <a:lnTo>
                    <a:pt x="2956" y="6"/>
                  </a:lnTo>
                  <a:lnTo>
                    <a:pt x="2956" y="6"/>
                  </a:lnTo>
                  <a:lnTo>
                    <a:pt x="2960" y="6"/>
                  </a:lnTo>
                  <a:lnTo>
                    <a:pt x="2960" y="6"/>
                  </a:lnTo>
                  <a:lnTo>
                    <a:pt x="2960" y="6"/>
                  </a:lnTo>
                  <a:lnTo>
                    <a:pt x="2960" y="6"/>
                  </a:lnTo>
                  <a:lnTo>
                    <a:pt x="2962" y="6"/>
                  </a:lnTo>
                  <a:lnTo>
                    <a:pt x="2962" y="6"/>
                  </a:lnTo>
                  <a:lnTo>
                    <a:pt x="2968" y="8"/>
                  </a:lnTo>
                  <a:lnTo>
                    <a:pt x="2974" y="8"/>
                  </a:lnTo>
                  <a:lnTo>
                    <a:pt x="2974" y="8"/>
                  </a:lnTo>
                  <a:lnTo>
                    <a:pt x="2980" y="8"/>
                  </a:lnTo>
                  <a:lnTo>
                    <a:pt x="2980" y="8"/>
                  </a:lnTo>
                  <a:lnTo>
                    <a:pt x="2984" y="8"/>
                  </a:lnTo>
                  <a:lnTo>
                    <a:pt x="2984" y="8"/>
                  </a:lnTo>
                  <a:lnTo>
                    <a:pt x="2988" y="8"/>
                  </a:lnTo>
                  <a:lnTo>
                    <a:pt x="2988" y="8"/>
                  </a:lnTo>
                  <a:lnTo>
                    <a:pt x="2994" y="8"/>
                  </a:lnTo>
                  <a:lnTo>
                    <a:pt x="2994" y="8"/>
                  </a:lnTo>
                  <a:lnTo>
                    <a:pt x="2998" y="6"/>
                  </a:lnTo>
                  <a:lnTo>
                    <a:pt x="2998" y="6"/>
                  </a:lnTo>
                  <a:lnTo>
                    <a:pt x="3000" y="6"/>
                  </a:lnTo>
                  <a:lnTo>
                    <a:pt x="3000" y="6"/>
                  </a:lnTo>
                  <a:lnTo>
                    <a:pt x="3002" y="6"/>
                  </a:lnTo>
                  <a:lnTo>
                    <a:pt x="3002" y="6"/>
                  </a:lnTo>
                  <a:lnTo>
                    <a:pt x="3008" y="6"/>
                  </a:lnTo>
                  <a:lnTo>
                    <a:pt x="3008" y="6"/>
                  </a:lnTo>
                  <a:lnTo>
                    <a:pt x="3012" y="6"/>
                  </a:lnTo>
                  <a:lnTo>
                    <a:pt x="3012" y="6"/>
                  </a:lnTo>
                  <a:lnTo>
                    <a:pt x="3012" y="6"/>
                  </a:lnTo>
                  <a:lnTo>
                    <a:pt x="3012" y="6"/>
                  </a:lnTo>
                  <a:lnTo>
                    <a:pt x="3014" y="6"/>
                  </a:lnTo>
                  <a:lnTo>
                    <a:pt x="3014" y="6"/>
                  </a:lnTo>
                  <a:lnTo>
                    <a:pt x="3020" y="6"/>
                  </a:lnTo>
                  <a:lnTo>
                    <a:pt x="3020" y="6"/>
                  </a:lnTo>
                  <a:lnTo>
                    <a:pt x="3020" y="6"/>
                  </a:lnTo>
                  <a:lnTo>
                    <a:pt x="3020" y="6"/>
                  </a:lnTo>
                  <a:lnTo>
                    <a:pt x="3022" y="8"/>
                  </a:lnTo>
                  <a:lnTo>
                    <a:pt x="3022" y="8"/>
                  </a:lnTo>
                  <a:lnTo>
                    <a:pt x="3024" y="8"/>
                  </a:lnTo>
                  <a:lnTo>
                    <a:pt x="3024" y="8"/>
                  </a:lnTo>
                  <a:lnTo>
                    <a:pt x="3024" y="6"/>
                  </a:lnTo>
                  <a:lnTo>
                    <a:pt x="3024" y="6"/>
                  </a:lnTo>
                  <a:lnTo>
                    <a:pt x="3028" y="8"/>
                  </a:lnTo>
                  <a:lnTo>
                    <a:pt x="3032" y="8"/>
                  </a:lnTo>
                  <a:lnTo>
                    <a:pt x="3032" y="8"/>
                  </a:lnTo>
                  <a:lnTo>
                    <a:pt x="3036" y="8"/>
                  </a:lnTo>
                  <a:lnTo>
                    <a:pt x="3036" y="8"/>
                  </a:lnTo>
                  <a:lnTo>
                    <a:pt x="3040" y="8"/>
                  </a:lnTo>
                  <a:lnTo>
                    <a:pt x="3040" y="8"/>
                  </a:lnTo>
                  <a:lnTo>
                    <a:pt x="3044" y="8"/>
                  </a:lnTo>
                  <a:lnTo>
                    <a:pt x="3044" y="8"/>
                  </a:lnTo>
                  <a:lnTo>
                    <a:pt x="3048" y="8"/>
                  </a:lnTo>
                  <a:lnTo>
                    <a:pt x="3048" y="8"/>
                  </a:lnTo>
                  <a:lnTo>
                    <a:pt x="3048" y="8"/>
                  </a:lnTo>
                  <a:lnTo>
                    <a:pt x="3048" y="8"/>
                  </a:lnTo>
                  <a:lnTo>
                    <a:pt x="3048" y="8"/>
                  </a:lnTo>
                  <a:lnTo>
                    <a:pt x="3048" y="8"/>
                  </a:lnTo>
                  <a:lnTo>
                    <a:pt x="3052" y="8"/>
                  </a:lnTo>
                  <a:lnTo>
                    <a:pt x="3052" y="8"/>
                  </a:lnTo>
                  <a:lnTo>
                    <a:pt x="3052" y="8"/>
                  </a:lnTo>
                  <a:lnTo>
                    <a:pt x="3052" y="8"/>
                  </a:lnTo>
                  <a:lnTo>
                    <a:pt x="3056" y="8"/>
                  </a:lnTo>
                  <a:lnTo>
                    <a:pt x="3056" y="8"/>
                  </a:lnTo>
                  <a:lnTo>
                    <a:pt x="3058" y="6"/>
                  </a:lnTo>
                  <a:lnTo>
                    <a:pt x="3058" y="6"/>
                  </a:lnTo>
                  <a:lnTo>
                    <a:pt x="3060" y="8"/>
                  </a:lnTo>
                  <a:lnTo>
                    <a:pt x="3060" y="8"/>
                  </a:lnTo>
                  <a:lnTo>
                    <a:pt x="3060" y="8"/>
                  </a:lnTo>
                  <a:lnTo>
                    <a:pt x="3060" y="8"/>
                  </a:lnTo>
                  <a:lnTo>
                    <a:pt x="3064" y="8"/>
                  </a:lnTo>
                  <a:lnTo>
                    <a:pt x="3064" y="8"/>
                  </a:lnTo>
                  <a:lnTo>
                    <a:pt x="3066" y="8"/>
                  </a:lnTo>
                  <a:lnTo>
                    <a:pt x="3066" y="8"/>
                  </a:lnTo>
                  <a:lnTo>
                    <a:pt x="3070" y="8"/>
                  </a:lnTo>
                  <a:lnTo>
                    <a:pt x="3070" y="8"/>
                  </a:lnTo>
                  <a:lnTo>
                    <a:pt x="3070" y="8"/>
                  </a:lnTo>
                  <a:lnTo>
                    <a:pt x="3070" y="8"/>
                  </a:lnTo>
                  <a:lnTo>
                    <a:pt x="3072" y="8"/>
                  </a:lnTo>
                  <a:lnTo>
                    <a:pt x="3072" y="8"/>
                  </a:lnTo>
                  <a:lnTo>
                    <a:pt x="3074" y="8"/>
                  </a:lnTo>
                  <a:lnTo>
                    <a:pt x="3074" y="8"/>
                  </a:lnTo>
                  <a:lnTo>
                    <a:pt x="3078" y="6"/>
                  </a:lnTo>
                  <a:lnTo>
                    <a:pt x="3078" y="6"/>
                  </a:lnTo>
                  <a:lnTo>
                    <a:pt x="3082" y="8"/>
                  </a:lnTo>
                  <a:lnTo>
                    <a:pt x="3082" y="8"/>
                  </a:lnTo>
                  <a:lnTo>
                    <a:pt x="3082" y="8"/>
                  </a:lnTo>
                  <a:lnTo>
                    <a:pt x="3082" y="8"/>
                  </a:lnTo>
                  <a:lnTo>
                    <a:pt x="3082" y="8"/>
                  </a:lnTo>
                  <a:lnTo>
                    <a:pt x="3082" y="8"/>
                  </a:lnTo>
                  <a:lnTo>
                    <a:pt x="3084" y="8"/>
                  </a:lnTo>
                  <a:lnTo>
                    <a:pt x="3084" y="8"/>
                  </a:lnTo>
                  <a:lnTo>
                    <a:pt x="3084" y="8"/>
                  </a:lnTo>
                  <a:lnTo>
                    <a:pt x="3084" y="8"/>
                  </a:lnTo>
                  <a:lnTo>
                    <a:pt x="3088" y="6"/>
                  </a:lnTo>
                  <a:lnTo>
                    <a:pt x="3088" y="6"/>
                  </a:lnTo>
                  <a:lnTo>
                    <a:pt x="3090" y="8"/>
                  </a:lnTo>
                  <a:lnTo>
                    <a:pt x="3090" y="8"/>
                  </a:lnTo>
                  <a:lnTo>
                    <a:pt x="3090" y="6"/>
                  </a:lnTo>
                  <a:lnTo>
                    <a:pt x="3090" y="6"/>
                  </a:lnTo>
                  <a:lnTo>
                    <a:pt x="3092" y="8"/>
                  </a:lnTo>
                  <a:lnTo>
                    <a:pt x="3092" y="8"/>
                  </a:lnTo>
                  <a:lnTo>
                    <a:pt x="3094" y="8"/>
                  </a:lnTo>
                  <a:lnTo>
                    <a:pt x="3094" y="8"/>
                  </a:lnTo>
                  <a:lnTo>
                    <a:pt x="3098" y="8"/>
                  </a:lnTo>
                  <a:lnTo>
                    <a:pt x="3098" y="8"/>
                  </a:lnTo>
                  <a:lnTo>
                    <a:pt x="3100" y="8"/>
                  </a:lnTo>
                  <a:lnTo>
                    <a:pt x="3100" y="8"/>
                  </a:lnTo>
                  <a:lnTo>
                    <a:pt x="3108" y="8"/>
                  </a:lnTo>
                  <a:lnTo>
                    <a:pt x="3108" y="8"/>
                  </a:lnTo>
                  <a:lnTo>
                    <a:pt x="3110" y="8"/>
                  </a:lnTo>
                  <a:lnTo>
                    <a:pt x="3110" y="8"/>
                  </a:lnTo>
                  <a:lnTo>
                    <a:pt x="3114" y="8"/>
                  </a:lnTo>
                  <a:lnTo>
                    <a:pt x="3114" y="8"/>
                  </a:lnTo>
                  <a:lnTo>
                    <a:pt x="3120" y="8"/>
                  </a:lnTo>
                  <a:lnTo>
                    <a:pt x="3120" y="8"/>
                  </a:lnTo>
                  <a:lnTo>
                    <a:pt x="3124" y="8"/>
                  </a:lnTo>
                  <a:lnTo>
                    <a:pt x="3124" y="8"/>
                  </a:lnTo>
                  <a:lnTo>
                    <a:pt x="3132" y="8"/>
                  </a:lnTo>
                  <a:lnTo>
                    <a:pt x="3132" y="8"/>
                  </a:lnTo>
                  <a:lnTo>
                    <a:pt x="3140" y="8"/>
                  </a:lnTo>
                  <a:lnTo>
                    <a:pt x="3140" y="8"/>
                  </a:lnTo>
                  <a:lnTo>
                    <a:pt x="3142" y="8"/>
                  </a:lnTo>
                  <a:lnTo>
                    <a:pt x="3142" y="8"/>
                  </a:lnTo>
                  <a:lnTo>
                    <a:pt x="3148" y="10"/>
                  </a:lnTo>
                  <a:lnTo>
                    <a:pt x="3148" y="10"/>
                  </a:lnTo>
                  <a:lnTo>
                    <a:pt x="3158" y="10"/>
                  </a:lnTo>
                  <a:lnTo>
                    <a:pt x="3158" y="10"/>
                  </a:lnTo>
                  <a:lnTo>
                    <a:pt x="3158" y="10"/>
                  </a:lnTo>
                  <a:lnTo>
                    <a:pt x="3158" y="10"/>
                  </a:lnTo>
                  <a:lnTo>
                    <a:pt x="3160" y="8"/>
                  </a:lnTo>
                  <a:lnTo>
                    <a:pt x="3160" y="8"/>
                  </a:lnTo>
                  <a:lnTo>
                    <a:pt x="3162" y="8"/>
                  </a:lnTo>
                  <a:lnTo>
                    <a:pt x="3162" y="8"/>
                  </a:lnTo>
                  <a:lnTo>
                    <a:pt x="3162" y="8"/>
                  </a:lnTo>
                  <a:lnTo>
                    <a:pt x="3162" y="8"/>
                  </a:lnTo>
                  <a:lnTo>
                    <a:pt x="3164" y="8"/>
                  </a:lnTo>
                  <a:lnTo>
                    <a:pt x="3164" y="8"/>
                  </a:lnTo>
                  <a:lnTo>
                    <a:pt x="3168" y="8"/>
                  </a:lnTo>
                  <a:lnTo>
                    <a:pt x="3168" y="8"/>
                  </a:lnTo>
                  <a:lnTo>
                    <a:pt x="3168" y="10"/>
                  </a:lnTo>
                  <a:lnTo>
                    <a:pt x="3168" y="10"/>
                  </a:lnTo>
                  <a:lnTo>
                    <a:pt x="3170" y="8"/>
                  </a:lnTo>
                  <a:lnTo>
                    <a:pt x="3170" y="8"/>
                  </a:lnTo>
                  <a:lnTo>
                    <a:pt x="3172" y="10"/>
                  </a:lnTo>
                  <a:lnTo>
                    <a:pt x="3172" y="10"/>
                  </a:lnTo>
                  <a:lnTo>
                    <a:pt x="3174" y="10"/>
                  </a:lnTo>
                  <a:lnTo>
                    <a:pt x="3174" y="10"/>
                  </a:lnTo>
                  <a:lnTo>
                    <a:pt x="3176" y="10"/>
                  </a:lnTo>
                  <a:lnTo>
                    <a:pt x="3176" y="10"/>
                  </a:lnTo>
                  <a:lnTo>
                    <a:pt x="3178" y="10"/>
                  </a:lnTo>
                  <a:lnTo>
                    <a:pt x="3178" y="10"/>
                  </a:lnTo>
                  <a:lnTo>
                    <a:pt x="3178" y="8"/>
                  </a:lnTo>
                  <a:lnTo>
                    <a:pt x="3178" y="8"/>
                  </a:lnTo>
                  <a:lnTo>
                    <a:pt x="3178" y="10"/>
                  </a:lnTo>
                  <a:lnTo>
                    <a:pt x="3178" y="10"/>
                  </a:lnTo>
                  <a:lnTo>
                    <a:pt x="3182" y="8"/>
                  </a:lnTo>
                  <a:lnTo>
                    <a:pt x="3182" y="8"/>
                  </a:lnTo>
                  <a:lnTo>
                    <a:pt x="3186" y="8"/>
                  </a:lnTo>
                  <a:lnTo>
                    <a:pt x="3186" y="8"/>
                  </a:lnTo>
                  <a:lnTo>
                    <a:pt x="3188" y="10"/>
                  </a:lnTo>
                  <a:lnTo>
                    <a:pt x="3188" y="10"/>
                  </a:lnTo>
                  <a:lnTo>
                    <a:pt x="3194" y="10"/>
                  </a:lnTo>
                  <a:lnTo>
                    <a:pt x="3194" y="10"/>
                  </a:lnTo>
                  <a:lnTo>
                    <a:pt x="3198" y="8"/>
                  </a:lnTo>
                  <a:lnTo>
                    <a:pt x="3198" y="8"/>
                  </a:lnTo>
                  <a:lnTo>
                    <a:pt x="3202" y="8"/>
                  </a:lnTo>
                  <a:lnTo>
                    <a:pt x="3202" y="8"/>
                  </a:lnTo>
                  <a:lnTo>
                    <a:pt x="3206" y="8"/>
                  </a:lnTo>
                  <a:lnTo>
                    <a:pt x="3206" y="8"/>
                  </a:lnTo>
                  <a:lnTo>
                    <a:pt x="3210" y="10"/>
                  </a:lnTo>
                  <a:lnTo>
                    <a:pt x="3210" y="10"/>
                  </a:lnTo>
                  <a:lnTo>
                    <a:pt x="3214" y="10"/>
                  </a:lnTo>
                  <a:lnTo>
                    <a:pt x="3214" y="10"/>
                  </a:lnTo>
                  <a:lnTo>
                    <a:pt x="3218" y="10"/>
                  </a:lnTo>
                  <a:lnTo>
                    <a:pt x="3218" y="10"/>
                  </a:lnTo>
                  <a:lnTo>
                    <a:pt x="3220" y="10"/>
                  </a:lnTo>
                  <a:lnTo>
                    <a:pt x="3220" y="10"/>
                  </a:lnTo>
                  <a:lnTo>
                    <a:pt x="3220" y="10"/>
                  </a:lnTo>
                  <a:lnTo>
                    <a:pt x="3220" y="10"/>
                  </a:lnTo>
                  <a:lnTo>
                    <a:pt x="3220" y="10"/>
                  </a:lnTo>
                  <a:lnTo>
                    <a:pt x="3220" y="10"/>
                  </a:lnTo>
                  <a:lnTo>
                    <a:pt x="3222" y="10"/>
                  </a:lnTo>
                  <a:lnTo>
                    <a:pt x="3222" y="10"/>
                  </a:lnTo>
                  <a:lnTo>
                    <a:pt x="3224" y="10"/>
                  </a:lnTo>
                  <a:lnTo>
                    <a:pt x="3224" y="10"/>
                  </a:lnTo>
                  <a:lnTo>
                    <a:pt x="3224" y="10"/>
                  </a:lnTo>
                  <a:lnTo>
                    <a:pt x="3224" y="10"/>
                  </a:lnTo>
                  <a:lnTo>
                    <a:pt x="3226" y="10"/>
                  </a:lnTo>
                  <a:lnTo>
                    <a:pt x="3226" y="10"/>
                  </a:lnTo>
                  <a:lnTo>
                    <a:pt x="3226" y="10"/>
                  </a:lnTo>
                  <a:lnTo>
                    <a:pt x="3226" y="10"/>
                  </a:lnTo>
                  <a:lnTo>
                    <a:pt x="3228" y="10"/>
                  </a:lnTo>
                  <a:lnTo>
                    <a:pt x="3228" y="10"/>
                  </a:lnTo>
                  <a:lnTo>
                    <a:pt x="3228" y="10"/>
                  </a:lnTo>
                  <a:lnTo>
                    <a:pt x="3228" y="10"/>
                  </a:lnTo>
                  <a:lnTo>
                    <a:pt x="3228" y="10"/>
                  </a:lnTo>
                  <a:lnTo>
                    <a:pt x="3228" y="10"/>
                  </a:lnTo>
                  <a:lnTo>
                    <a:pt x="3230" y="10"/>
                  </a:lnTo>
                  <a:lnTo>
                    <a:pt x="3230" y="10"/>
                  </a:lnTo>
                  <a:lnTo>
                    <a:pt x="3230" y="10"/>
                  </a:lnTo>
                  <a:lnTo>
                    <a:pt x="3230" y="10"/>
                  </a:lnTo>
                  <a:lnTo>
                    <a:pt x="3230" y="10"/>
                  </a:lnTo>
                  <a:lnTo>
                    <a:pt x="3230" y="10"/>
                  </a:lnTo>
                  <a:lnTo>
                    <a:pt x="3232" y="10"/>
                  </a:lnTo>
                  <a:lnTo>
                    <a:pt x="3232" y="10"/>
                  </a:lnTo>
                  <a:lnTo>
                    <a:pt x="3232" y="12"/>
                  </a:lnTo>
                  <a:lnTo>
                    <a:pt x="3232" y="12"/>
                  </a:lnTo>
                  <a:lnTo>
                    <a:pt x="3232" y="12"/>
                  </a:lnTo>
                  <a:lnTo>
                    <a:pt x="3232" y="12"/>
                  </a:lnTo>
                  <a:lnTo>
                    <a:pt x="3236" y="12"/>
                  </a:lnTo>
                  <a:lnTo>
                    <a:pt x="3236" y="12"/>
                  </a:lnTo>
                  <a:lnTo>
                    <a:pt x="3238" y="12"/>
                  </a:lnTo>
                  <a:lnTo>
                    <a:pt x="3238" y="12"/>
                  </a:lnTo>
                  <a:lnTo>
                    <a:pt x="3240" y="10"/>
                  </a:lnTo>
                  <a:lnTo>
                    <a:pt x="3240" y="10"/>
                  </a:lnTo>
                  <a:lnTo>
                    <a:pt x="3246" y="12"/>
                  </a:lnTo>
                  <a:lnTo>
                    <a:pt x="3246" y="12"/>
                  </a:lnTo>
                  <a:lnTo>
                    <a:pt x="3248" y="12"/>
                  </a:lnTo>
                  <a:lnTo>
                    <a:pt x="3248" y="12"/>
                  </a:lnTo>
                  <a:lnTo>
                    <a:pt x="3252" y="12"/>
                  </a:lnTo>
                  <a:lnTo>
                    <a:pt x="3256" y="12"/>
                  </a:lnTo>
                  <a:lnTo>
                    <a:pt x="3256" y="12"/>
                  </a:lnTo>
                  <a:lnTo>
                    <a:pt x="3258" y="12"/>
                  </a:lnTo>
                  <a:lnTo>
                    <a:pt x="3258" y="12"/>
                  </a:lnTo>
                  <a:lnTo>
                    <a:pt x="3260" y="12"/>
                  </a:lnTo>
                  <a:lnTo>
                    <a:pt x="3260" y="12"/>
                  </a:lnTo>
                  <a:lnTo>
                    <a:pt x="3262" y="12"/>
                  </a:lnTo>
                  <a:lnTo>
                    <a:pt x="3262" y="12"/>
                  </a:lnTo>
                  <a:lnTo>
                    <a:pt x="3262" y="14"/>
                  </a:lnTo>
                  <a:lnTo>
                    <a:pt x="3262" y="14"/>
                  </a:lnTo>
                  <a:lnTo>
                    <a:pt x="3262" y="14"/>
                  </a:lnTo>
                  <a:lnTo>
                    <a:pt x="3262" y="14"/>
                  </a:lnTo>
                  <a:lnTo>
                    <a:pt x="3262" y="14"/>
                  </a:lnTo>
                  <a:lnTo>
                    <a:pt x="3262" y="14"/>
                  </a:lnTo>
                  <a:lnTo>
                    <a:pt x="3262" y="14"/>
                  </a:lnTo>
                  <a:lnTo>
                    <a:pt x="3262" y="16"/>
                  </a:lnTo>
                  <a:lnTo>
                    <a:pt x="3262" y="16"/>
                  </a:lnTo>
                  <a:lnTo>
                    <a:pt x="3264" y="16"/>
                  </a:lnTo>
                  <a:lnTo>
                    <a:pt x="3264" y="16"/>
                  </a:lnTo>
                  <a:lnTo>
                    <a:pt x="3264" y="16"/>
                  </a:lnTo>
                  <a:lnTo>
                    <a:pt x="3264" y="18"/>
                  </a:lnTo>
                  <a:lnTo>
                    <a:pt x="3264" y="18"/>
                  </a:lnTo>
                  <a:lnTo>
                    <a:pt x="3266" y="16"/>
                  </a:lnTo>
                  <a:lnTo>
                    <a:pt x="3266" y="16"/>
                  </a:lnTo>
                  <a:lnTo>
                    <a:pt x="3266" y="16"/>
                  </a:lnTo>
                  <a:lnTo>
                    <a:pt x="3266" y="16"/>
                  </a:lnTo>
                  <a:lnTo>
                    <a:pt x="3264" y="16"/>
                  </a:lnTo>
                  <a:lnTo>
                    <a:pt x="3264" y="16"/>
                  </a:lnTo>
                  <a:lnTo>
                    <a:pt x="3268" y="14"/>
                  </a:lnTo>
                  <a:lnTo>
                    <a:pt x="3268" y="14"/>
                  </a:lnTo>
                  <a:lnTo>
                    <a:pt x="3268" y="12"/>
                  </a:lnTo>
                  <a:lnTo>
                    <a:pt x="3268" y="12"/>
                  </a:lnTo>
                  <a:lnTo>
                    <a:pt x="3272" y="14"/>
                  </a:lnTo>
                  <a:lnTo>
                    <a:pt x="3272" y="14"/>
                  </a:lnTo>
                  <a:lnTo>
                    <a:pt x="3272" y="14"/>
                  </a:lnTo>
                  <a:lnTo>
                    <a:pt x="3272" y="14"/>
                  </a:lnTo>
                  <a:lnTo>
                    <a:pt x="3274" y="14"/>
                  </a:lnTo>
                  <a:lnTo>
                    <a:pt x="3274" y="14"/>
                  </a:lnTo>
                  <a:lnTo>
                    <a:pt x="3276" y="14"/>
                  </a:lnTo>
                  <a:lnTo>
                    <a:pt x="3276" y="14"/>
                  </a:lnTo>
                  <a:lnTo>
                    <a:pt x="3276" y="14"/>
                  </a:lnTo>
                  <a:lnTo>
                    <a:pt x="3276" y="14"/>
                  </a:lnTo>
                  <a:lnTo>
                    <a:pt x="3278" y="14"/>
                  </a:lnTo>
                  <a:lnTo>
                    <a:pt x="3278" y="14"/>
                  </a:lnTo>
                  <a:lnTo>
                    <a:pt x="3280" y="14"/>
                  </a:lnTo>
                  <a:lnTo>
                    <a:pt x="3280" y="14"/>
                  </a:lnTo>
                  <a:lnTo>
                    <a:pt x="3282" y="14"/>
                  </a:lnTo>
                  <a:lnTo>
                    <a:pt x="3282" y="14"/>
                  </a:lnTo>
                  <a:lnTo>
                    <a:pt x="3284" y="14"/>
                  </a:lnTo>
                  <a:lnTo>
                    <a:pt x="3284" y="14"/>
                  </a:lnTo>
                  <a:lnTo>
                    <a:pt x="3290" y="12"/>
                  </a:lnTo>
                  <a:lnTo>
                    <a:pt x="3290" y="12"/>
                  </a:lnTo>
                  <a:lnTo>
                    <a:pt x="3294" y="12"/>
                  </a:lnTo>
                  <a:lnTo>
                    <a:pt x="3298" y="12"/>
                  </a:lnTo>
                  <a:lnTo>
                    <a:pt x="3298" y="12"/>
                  </a:lnTo>
                  <a:lnTo>
                    <a:pt x="3300" y="12"/>
                  </a:lnTo>
                  <a:lnTo>
                    <a:pt x="3300" y="12"/>
                  </a:lnTo>
                  <a:lnTo>
                    <a:pt x="3300" y="12"/>
                  </a:lnTo>
                  <a:lnTo>
                    <a:pt x="3300" y="12"/>
                  </a:lnTo>
                  <a:lnTo>
                    <a:pt x="3302" y="12"/>
                  </a:lnTo>
                  <a:lnTo>
                    <a:pt x="3302" y="12"/>
                  </a:lnTo>
                  <a:lnTo>
                    <a:pt x="3304" y="12"/>
                  </a:lnTo>
                  <a:lnTo>
                    <a:pt x="3304" y="12"/>
                  </a:lnTo>
                  <a:lnTo>
                    <a:pt x="3306" y="12"/>
                  </a:lnTo>
                  <a:lnTo>
                    <a:pt x="3306" y="12"/>
                  </a:lnTo>
                  <a:lnTo>
                    <a:pt x="3306" y="12"/>
                  </a:lnTo>
                  <a:lnTo>
                    <a:pt x="3306" y="12"/>
                  </a:lnTo>
                  <a:lnTo>
                    <a:pt x="3308" y="12"/>
                  </a:lnTo>
                  <a:lnTo>
                    <a:pt x="3308" y="12"/>
                  </a:lnTo>
                  <a:lnTo>
                    <a:pt x="3308" y="12"/>
                  </a:lnTo>
                  <a:lnTo>
                    <a:pt x="3308" y="12"/>
                  </a:lnTo>
                  <a:lnTo>
                    <a:pt x="3312" y="12"/>
                  </a:lnTo>
                  <a:lnTo>
                    <a:pt x="3312" y="12"/>
                  </a:lnTo>
                  <a:lnTo>
                    <a:pt x="3312" y="12"/>
                  </a:lnTo>
                  <a:lnTo>
                    <a:pt x="3312" y="12"/>
                  </a:lnTo>
                  <a:lnTo>
                    <a:pt x="3312" y="12"/>
                  </a:lnTo>
                  <a:lnTo>
                    <a:pt x="3312" y="12"/>
                  </a:lnTo>
                  <a:lnTo>
                    <a:pt x="3314" y="12"/>
                  </a:lnTo>
                  <a:lnTo>
                    <a:pt x="3314" y="12"/>
                  </a:lnTo>
                  <a:lnTo>
                    <a:pt x="3314" y="12"/>
                  </a:lnTo>
                  <a:lnTo>
                    <a:pt x="3314" y="12"/>
                  </a:lnTo>
                  <a:lnTo>
                    <a:pt x="3316" y="12"/>
                  </a:lnTo>
                  <a:lnTo>
                    <a:pt x="3316" y="12"/>
                  </a:lnTo>
                  <a:lnTo>
                    <a:pt x="3322" y="12"/>
                  </a:lnTo>
                  <a:lnTo>
                    <a:pt x="3322" y="12"/>
                  </a:lnTo>
                  <a:lnTo>
                    <a:pt x="3324" y="14"/>
                  </a:lnTo>
                  <a:lnTo>
                    <a:pt x="3324" y="14"/>
                  </a:lnTo>
                  <a:lnTo>
                    <a:pt x="3328" y="14"/>
                  </a:lnTo>
                  <a:lnTo>
                    <a:pt x="3328" y="14"/>
                  </a:lnTo>
                  <a:lnTo>
                    <a:pt x="3330" y="12"/>
                  </a:lnTo>
                  <a:lnTo>
                    <a:pt x="3330" y="12"/>
                  </a:lnTo>
                  <a:lnTo>
                    <a:pt x="3330" y="12"/>
                  </a:lnTo>
                  <a:lnTo>
                    <a:pt x="3330" y="12"/>
                  </a:lnTo>
                  <a:lnTo>
                    <a:pt x="3334" y="12"/>
                  </a:lnTo>
                  <a:lnTo>
                    <a:pt x="3334" y="12"/>
                  </a:lnTo>
                  <a:lnTo>
                    <a:pt x="3340" y="12"/>
                  </a:lnTo>
                  <a:lnTo>
                    <a:pt x="3340" y="12"/>
                  </a:lnTo>
                  <a:lnTo>
                    <a:pt x="3344" y="12"/>
                  </a:lnTo>
                  <a:lnTo>
                    <a:pt x="3344" y="12"/>
                  </a:lnTo>
                  <a:lnTo>
                    <a:pt x="3346" y="12"/>
                  </a:lnTo>
                  <a:lnTo>
                    <a:pt x="3346" y="12"/>
                  </a:lnTo>
                  <a:lnTo>
                    <a:pt x="3348" y="12"/>
                  </a:lnTo>
                  <a:lnTo>
                    <a:pt x="3348" y="12"/>
                  </a:lnTo>
                  <a:lnTo>
                    <a:pt x="3352" y="12"/>
                  </a:lnTo>
                  <a:lnTo>
                    <a:pt x="3352" y="12"/>
                  </a:lnTo>
                  <a:lnTo>
                    <a:pt x="3362" y="12"/>
                  </a:lnTo>
                  <a:lnTo>
                    <a:pt x="3362" y="12"/>
                  </a:lnTo>
                  <a:lnTo>
                    <a:pt x="3366" y="12"/>
                  </a:lnTo>
                  <a:lnTo>
                    <a:pt x="3366" y="12"/>
                  </a:lnTo>
                  <a:lnTo>
                    <a:pt x="3372" y="12"/>
                  </a:lnTo>
                  <a:lnTo>
                    <a:pt x="3372" y="12"/>
                  </a:lnTo>
                  <a:lnTo>
                    <a:pt x="3374" y="14"/>
                  </a:lnTo>
                  <a:lnTo>
                    <a:pt x="3374" y="14"/>
                  </a:lnTo>
                  <a:lnTo>
                    <a:pt x="3378" y="14"/>
                  </a:lnTo>
                  <a:lnTo>
                    <a:pt x="3378" y="14"/>
                  </a:lnTo>
                  <a:lnTo>
                    <a:pt x="3382" y="14"/>
                  </a:lnTo>
                  <a:lnTo>
                    <a:pt x="3384" y="14"/>
                  </a:lnTo>
                  <a:lnTo>
                    <a:pt x="3384" y="14"/>
                  </a:lnTo>
                  <a:lnTo>
                    <a:pt x="3392" y="12"/>
                  </a:lnTo>
                  <a:lnTo>
                    <a:pt x="3392" y="12"/>
                  </a:lnTo>
                  <a:lnTo>
                    <a:pt x="3396" y="14"/>
                  </a:lnTo>
                  <a:lnTo>
                    <a:pt x="3396" y="14"/>
                  </a:lnTo>
                  <a:lnTo>
                    <a:pt x="3408" y="12"/>
                  </a:lnTo>
                  <a:lnTo>
                    <a:pt x="3408" y="12"/>
                  </a:lnTo>
                  <a:lnTo>
                    <a:pt x="3412" y="12"/>
                  </a:lnTo>
                  <a:lnTo>
                    <a:pt x="3412" y="12"/>
                  </a:lnTo>
                  <a:lnTo>
                    <a:pt x="3418" y="12"/>
                  </a:lnTo>
                  <a:lnTo>
                    <a:pt x="3418" y="12"/>
                  </a:lnTo>
                  <a:lnTo>
                    <a:pt x="3418" y="12"/>
                  </a:lnTo>
                  <a:lnTo>
                    <a:pt x="3418" y="12"/>
                  </a:lnTo>
                  <a:lnTo>
                    <a:pt x="3418" y="12"/>
                  </a:lnTo>
                  <a:lnTo>
                    <a:pt x="3418" y="12"/>
                  </a:lnTo>
                  <a:lnTo>
                    <a:pt x="3422" y="12"/>
                  </a:lnTo>
                  <a:lnTo>
                    <a:pt x="3422" y="12"/>
                  </a:lnTo>
                  <a:lnTo>
                    <a:pt x="3422" y="12"/>
                  </a:lnTo>
                  <a:lnTo>
                    <a:pt x="3422" y="12"/>
                  </a:lnTo>
                  <a:lnTo>
                    <a:pt x="3422" y="12"/>
                  </a:lnTo>
                  <a:lnTo>
                    <a:pt x="3422" y="12"/>
                  </a:lnTo>
                  <a:lnTo>
                    <a:pt x="3422" y="12"/>
                  </a:lnTo>
                  <a:lnTo>
                    <a:pt x="3422" y="12"/>
                  </a:lnTo>
                  <a:lnTo>
                    <a:pt x="3424" y="12"/>
                  </a:lnTo>
                  <a:lnTo>
                    <a:pt x="3424" y="12"/>
                  </a:lnTo>
                  <a:lnTo>
                    <a:pt x="3426" y="12"/>
                  </a:lnTo>
                  <a:lnTo>
                    <a:pt x="3426" y="12"/>
                  </a:lnTo>
                  <a:lnTo>
                    <a:pt x="3426" y="12"/>
                  </a:lnTo>
                  <a:lnTo>
                    <a:pt x="3426" y="12"/>
                  </a:lnTo>
                  <a:lnTo>
                    <a:pt x="3428" y="12"/>
                  </a:lnTo>
                  <a:lnTo>
                    <a:pt x="3428" y="12"/>
                  </a:lnTo>
                  <a:lnTo>
                    <a:pt x="3428" y="12"/>
                  </a:lnTo>
                  <a:lnTo>
                    <a:pt x="3432" y="12"/>
                  </a:lnTo>
                  <a:lnTo>
                    <a:pt x="3432" y="12"/>
                  </a:lnTo>
                  <a:lnTo>
                    <a:pt x="3434" y="12"/>
                  </a:lnTo>
                  <a:lnTo>
                    <a:pt x="3434" y="12"/>
                  </a:lnTo>
                  <a:lnTo>
                    <a:pt x="3438" y="12"/>
                  </a:lnTo>
                  <a:lnTo>
                    <a:pt x="3438" y="12"/>
                  </a:lnTo>
                  <a:lnTo>
                    <a:pt x="3440" y="12"/>
                  </a:lnTo>
                  <a:lnTo>
                    <a:pt x="3440" y="12"/>
                  </a:lnTo>
                  <a:lnTo>
                    <a:pt x="3442" y="12"/>
                  </a:lnTo>
                  <a:lnTo>
                    <a:pt x="3442" y="12"/>
                  </a:lnTo>
                  <a:lnTo>
                    <a:pt x="3444" y="12"/>
                  </a:lnTo>
                  <a:lnTo>
                    <a:pt x="3444" y="12"/>
                  </a:lnTo>
                  <a:lnTo>
                    <a:pt x="3446" y="12"/>
                  </a:lnTo>
                  <a:lnTo>
                    <a:pt x="3446" y="12"/>
                  </a:lnTo>
                  <a:lnTo>
                    <a:pt x="3448" y="12"/>
                  </a:lnTo>
                  <a:lnTo>
                    <a:pt x="3448" y="12"/>
                  </a:lnTo>
                  <a:lnTo>
                    <a:pt x="3450" y="12"/>
                  </a:lnTo>
                  <a:lnTo>
                    <a:pt x="3450" y="12"/>
                  </a:lnTo>
                  <a:lnTo>
                    <a:pt x="3450" y="12"/>
                  </a:lnTo>
                  <a:lnTo>
                    <a:pt x="3450" y="12"/>
                  </a:lnTo>
                  <a:lnTo>
                    <a:pt x="3452" y="14"/>
                  </a:lnTo>
                  <a:lnTo>
                    <a:pt x="3452" y="14"/>
                  </a:lnTo>
                  <a:lnTo>
                    <a:pt x="3452" y="14"/>
                  </a:lnTo>
                  <a:lnTo>
                    <a:pt x="3454" y="16"/>
                  </a:lnTo>
                  <a:lnTo>
                    <a:pt x="3454" y="16"/>
                  </a:lnTo>
                  <a:lnTo>
                    <a:pt x="3456" y="16"/>
                  </a:lnTo>
                  <a:lnTo>
                    <a:pt x="3456" y="16"/>
                  </a:lnTo>
                  <a:lnTo>
                    <a:pt x="3456" y="16"/>
                  </a:lnTo>
                  <a:lnTo>
                    <a:pt x="3456" y="16"/>
                  </a:lnTo>
                  <a:lnTo>
                    <a:pt x="3456" y="16"/>
                  </a:lnTo>
                  <a:lnTo>
                    <a:pt x="3456" y="16"/>
                  </a:lnTo>
                  <a:lnTo>
                    <a:pt x="3456" y="18"/>
                  </a:lnTo>
                  <a:lnTo>
                    <a:pt x="3456" y="18"/>
                  </a:lnTo>
                  <a:lnTo>
                    <a:pt x="3456" y="18"/>
                  </a:lnTo>
                  <a:lnTo>
                    <a:pt x="3458" y="18"/>
                  </a:lnTo>
                  <a:lnTo>
                    <a:pt x="3458" y="18"/>
                  </a:lnTo>
                  <a:lnTo>
                    <a:pt x="3470" y="18"/>
                  </a:lnTo>
                  <a:lnTo>
                    <a:pt x="3470" y="18"/>
                  </a:lnTo>
                  <a:lnTo>
                    <a:pt x="3478" y="16"/>
                  </a:lnTo>
                  <a:lnTo>
                    <a:pt x="3478" y="16"/>
                  </a:lnTo>
                  <a:lnTo>
                    <a:pt x="3480" y="16"/>
                  </a:lnTo>
                  <a:lnTo>
                    <a:pt x="3480" y="16"/>
                  </a:lnTo>
                  <a:lnTo>
                    <a:pt x="3482" y="16"/>
                  </a:lnTo>
                  <a:lnTo>
                    <a:pt x="3482" y="16"/>
                  </a:lnTo>
                  <a:lnTo>
                    <a:pt x="3482" y="16"/>
                  </a:lnTo>
                  <a:lnTo>
                    <a:pt x="3482" y="16"/>
                  </a:lnTo>
                  <a:lnTo>
                    <a:pt x="3484" y="14"/>
                  </a:lnTo>
                  <a:lnTo>
                    <a:pt x="3484" y="14"/>
                  </a:lnTo>
                  <a:lnTo>
                    <a:pt x="3484" y="14"/>
                  </a:lnTo>
                  <a:lnTo>
                    <a:pt x="3484" y="14"/>
                  </a:lnTo>
                  <a:lnTo>
                    <a:pt x="3484" y="14"/>
                  </a:lnTo>
                  <a:lnTo>
                    <a:pt x="3488" y="14"/>
                  </a:lnTo>
                  <a:lnTo>
                    <a:pt x="3488" y="14"/>
                  </a:lnTo>
                  <a:lnTo>
                    <a:pt x="3490" y="14"/>
                  </a:lnTo>
                  <a:lnTo>
                    <a:pt x="3490" y="14"/>
                  </a:lnTo>
                  <a:lnTo>
                    <a:pt x="3494" y="14"/>
                  </a:lnTo>
                  <a:lnTo>
                    <a:pt x="3494" y="14"/>
                  </a:lnTo>
                  <a:lnTo>
                    <a:pt x="3498" y="12"/>
                  </a:lnTo>
                  <a:lnTo>
                    <a:pt x="3500" y="14"/>
                  </a:lnTo>
                  <a:lnTo>
                    <a:pt x="3500" y="14"/>
                  </a:lnTo>
                  <a:lnTo>
                    <a:pt x="3502" y="14"/>
                  </a:lnTo>
                  <a:lnTo>
                    <a:pt x="3502" y="14"/>
                  </a:lnTo>
                  <a:lnTo>
                    <a:pt x="3502" y="14"/>
                  </a:lnTo>
                  <a:lnTo>
                    <a:pt x="3502" y="14"/>
                  </a:lnTo>
                  <a:lnTo>
                    <a:pt x="3504" y="14"/>
                  </a:lnTo>
                  <a:lnTo>
                    <a:pt x="3504" y="14"/>
                  </a:lnTo>
                  <a:lnTo>
                    <a:pt x="3504" y="14"/>
                  </a:lnTo>
                  <a:lnTo>
                    <a:pt x="3504" y="14"/>
                  </a:lnTo>
                  <a:lnTo>
                    <a:pt x="3506" y="14"/>
                  </a:lnTo>
                  <a:lnTo>
                    <a:pt x="3506" y="14"/>
                  </a:lnTo>
                  <a:lnTo>
                    <a:pt x="3508" y="14"/>
                  </a:lnTo>
                  <a:lnTo>
                    <a:pt x="3508" y="14"/>
                  </a:lnTo>
                  <a:lnTo>
                    <a:pt x="3508" y="14"/>
                  </a:lnTo>
                  <a:lnTo>
                    <a:pt x="3508" y="14"/>
                  </a:lnTo>
                  <a:lnTo>
                    <a:pt x="3510" y="14"/>
                  </a:lnTo>
                  <a:lnTo>
                    <a:pt x="3510" y="14"/>
                  </a:lnTo>
                  <a:lnTo>
                    <a:pt x="3514" y="16"/>
                  </a:lnTo>
                  <a:lnTo>
                    <a:pt x="3514" y="16"/>
                  </a:lnTo>
                  <a:lnTo>
                    <a:pt x="3520" y="16"/>
                  </a:lnTo>
                  <a:lnTo>
                    <a:pt x="3520" y="16"/>
                  </a:lnTo>
                  <a:lnTo>
                    <a:pt x="3520" y="16"/>
                  </a:lnTo>
                  <a:lnTo>
                    <a:pt x="3520" y="16"/>
                  </a:lnTo>
                  <a:lnTo>
                    <a:pt x="3522" y="16"/>
                  </a:lnTo>
                  <a:lnTo>
                    <a:pt x="3524" y="18"/>
                  </a:lnTo>
                  <a:lnTo>
                    <a:pt x="3524" y="18"/>
                  </a:lnTo>
                  <a:lnTo>
                    <a:pt x="3524" y="18"/>
                  </a:lnTo>
                  <a:lnTo>
                    <a:pt x="3524" y="18"/>
                  </a:lnTo>
                  <a:lnTo>
                    <a:pt x="3526" y="18"/>
                  </a:lnTo>
                  <a:lnTo>
                    <a:pt x="3526" y="18"/>
                  </a:lnTo>
                  <a:lnTo>
                    <a:pt x="3530" y="18"/>
                  </a:lnTo>
                  <a:lnTo>
                    <a:pt x="3530" y="18"/>
                  </a:lnTo>
                  <a:lnTo>
                    <a:pt x="3530" y="16"/>
                  </a:lnTo>
                  <a:lnTo>
                    <a:pt x="3530" y="16"/>
                  </a:lnTo>
                  <a:lnTo>
                    <a:pt x="3530" y="16"/>
                  </a:lnTo>
                  <a:lnTo>
                    <a:pt x="3530" y="16"/>
                  </a:lnTo>
                  <a:lnTo>
                    <a:pt x="3532" y="16"/>
                  </a:lnTo>
                  <a:lnTo>
                    <a:pt x="3532" y="16"/>
                  </a:lnTo>
                  <a:lnTo>
                    <a:pt x="3534" y="14"/>
                  </a:lnTo>
                  <a:lnTo>
                    <a:pt x="3534" y="14"/>
                  </a:lnTo>
                  <a:lnTo>
                    <a:pt x="3540" y="12"/>
                  </a:lnTo>
                  <a:lnTo>
                    <a:pt x="3540" y="12"/>
                  </a:lnTo>
                  <a:lnTo>
                    <a:pt x="3554" y="14"/>
                  </a:lnTo>
                  <a:lnTo>
                    <a:pt x="3554" y="14"/>
                  </a:lnTo>
                  <a:lnTo>
                    <a:pt x="3556" y="14"/>
                  </a:lnTo>
                  <a:lnTo>
                    <a:pt x="3556" y="14"/>
                  </a:lnTo>
                  <a:lnTo>
                    <a:pt x="3560" y="14"/>
                  </a:lnTo>
                  <a:lnTo>
                    <a:pt x="3560" y="14"/>
                  </a:lnTo>
                  <a:lnTo>
                    <a:pt x="3566" y="14"/>
                  </a:lnTo>
                  <a:lnTo>
                    <a:pt x="3572" y="14"/>
                  </a:lnTo>
                  <a:lnTo>
                    <a:pt x="3572" y="14"/>
                  </a:lnTo>
                  <a:lnTo>
                    <a:pt x="3576" y="14"/>
                  </a:lnTo>
                  <a:lnTo>
                    <a:pt x="3582" y="14"/>
                  </a:lnTo>
                  <a:lnTo>
                    <a:pt x="3582" y="14"/>
                  </a:lnTo>
                  <a:lnTo>
                    <a:pt x="3588" y="14"/>
                  </a:lnTo>
                  <a:lnTo>
                    <a:pt x="3588" y="14"/>
                  </a:lnTo>
                  <a:lnTo>
                    <a:pt x="3592" y="16"/>
                  </a:lnTo>
                  <a:lnTo>
                    <a:pt x="3592" y="16"/>
                  </a:lnTo>
                  <a:lnTo>
                    <a:pt x="3600" y="16"/>
                  </a:lnTo>
                  <a:lnTo>
                    <a:pt x="3600" y="16"/>
                  </a:lnTo>
                  <a:lnTo>
                    <a:pt x="3602" y="16"/>
                  </a:lnTo>
                  <a:lnTo>
                    <a:pt x="3602" y="16"/>
                  </a:lnTo>
                  <a:lnTo>
                    <a:pt x="3602" y="16"/>
                  </a:lnTo>
                  <a:lnTo>
                    <a:pt x="3602" y="16"/>
                  </a:lnTo>
                  <a:lnTo>
                    <a:pt x="3604" y="18"/>
                  </a:lnTo>
                  <a:lnTo>
                    <a:pt x="3604" y="18"/>
                  </a:lnTo>
                  <a:lnTo>
                    <a:pt x="3614" y="16"/>
                  </a:lnTo>
                  <a:lnTo>
                    <a:pt x="3614" y="16"/>
                  </a:lnTo>
                  <a:lnTo>
                    <a:pt x="3616" y="16"/>
                  </a:lnTo>
                  <a:lnTo>
                    <a:pt x="3616" y="16"/>
                  </a:lnTo>
                  <a:lnTo>
                    <a:pt x="3618" y="16"/>
                  </a:lnTo>
                  <a:lnTo>
                    <a:pt x="3618" y="16"/>
                  </a:lnTo>
                  <a:lnTo>
                    <a:pt x="3618" y="16"/>
                  </a:lnTo>
                  <a:lnTo>
                    <a:pt x="3618" y="16"/>
                  </a:lnTo>
                  <a:lnTo>
                    <a:pt x="3618" y="14"/>
                  </a:lnTo>
                  <a:lnTo>
                    <a:pt x="3618" y="14"/>
                  </a:lnTo>
                  <a:lnTo>
                    <a:pt x="3620" y="16"/>
                  </a:lnTo>
                  <a:lnTo>
                    <a:pt x="3620" y="16"/>
                  </a:lnTo>
                  <a:lnTo>
                    <a:pt x="3620" y="16"/>
                  </a:lnTo>
                  <a:lnTo>
                    <a:pt x="3620" y="16"/>
                  </a:lnTo>
                  <a:lnTo>
                    <a:pt x="3620" y="14"/>
                  </a:lnTo>
                  <a:lnTo>
                    <a:pt x="3620" y="14"/>
                  </a:lnTo>
                  <a:lnTo>
                    <a:pt x="3620" y="16"/>
                  </a:lnTo>
                  <a:lnTo>
                    <a:pt x="3620" y="16"/>
                  </a:lnTo>
                  <a:lnTo>
                    <a:pt x="3622" y="14"/>
                  </a:lnTo>
                  <a:lnTo>
                    <a:pt x="3622" y="14"/>
                  </a:lnTo>
                  <a:lnTo>
                    <a:pt x="3622" y="16"/>
                  </a:lnTo>
                  <a:lnTo>
                    <a:pt x="3622" y="16"/>
                  </a:lnTo>
                  <a:lnTo>
                    <a:pt x="3624" y="16"/>
                  </a:lnTo>
                  <a:lnTo>
                    <a:pt x="3624" y="16"/>
                  </a:lnTo>
                  <a:lnTo>
                    <a:pt x="3624" y="16"/>
                  </a:lnTo>
                  <a:lnTo>
                    <a:pt x="3624" y="16"/>
                  </a:lnTo>
                  <a:lnTo>
                    <a:pt x="3630" y="16"/>
                  </a:lnTo>
                  <a:lnTo>
                    <a:pt x="3630" y="16"/>
                  </a:lnTo>
                  <a:lnTo>
                    <a:pt x="3630" y="16"/>
                  </a:lnTo>
                  <a:lnTo>
                    <a:pt x="3630" y="16"/>
                  </a:lnTo>
                  <a:lnTo>
                    <a:pt x="3630" y="16"/>
                  </a:lnTo>
                  <a:lnTo>
                    <a:pt x="3630" y="16"/>
                  </a:lnTo>
                  <a:lnTo>
                    <a:pt x="3630" y="16"/>
                  </a:lnTo>
                  <a:lnTo>
                    <a:pt x="3630" y="16"/>
                  </a:lnTo>
                  <a:lnTo>
                    <a:pt x="3634" y="16"/>
                  </a:lnTo>
                  <a:lnTo>
                    <a:pt x="3634" y="16"/>
                  </a:lnTo>
                  <a:lnTo>
                    <a:pt x="3634" y="16"/>
                  </a:lnTo>
                  <a:lnTo>
                    <a:pt x="3634" y="16"/>
                  </a:lnTo>
                  <a:lnTo>
                    <a:pt x="3634" y="16"/>
                  </a:lnTo>
                  <a:lnTo>
                    <a:pt x="3634" y="16"/>
                  </a:lnTo>
                  <a:lnTo>
                    <a:pt x="3634" y="16"/>
                  </a:lnTo>
                  <a:lnTo>
                    <a:pt x="3634"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8" y="16"/>
                  </a:lnTo>
                  <a:lnTo>
                    <a:pt x="3638" y="16"/>
                  </a:lnTo>
                  <a:lnTo>
                    <a:pt x="3638" y="16"/>
                  </a:lnTo>
                  <a:lnTo>
                    <a:pt x="3638" y="16"/>
                  </a:lnTo>
                  <a:lnTo>
                    <a:pt x="3638" y="16"/>
                  </a:lnTo>
                  <a:lnTo>
                    <a:pt x="3638" y="16"/>
                  </a:lnTo>
                  <a:lnTo>
                    <a:pt x="3638" y="16"/>
                  </a:lnTo>
                  <a:lnTo>
                    <a:pt x="3638" y="16"/>
                  </a:lnTo>
                  <a:lnTo>
                    <a:pt x="3642" y="16"/>
                  </a:lnTo>
                  <a:lnTo>
                    <a:pt x="3642" y="16"/>
                  </a:lnTo>
                  <a:lnTo>
                    <a:pt x="3642" y="16"/>
                  </a:lnTo>
                  <a:lnTo>
                    <a:pt x="3642" y="16"/>
                  </a:lnTo>
                  <a:lnTo>
                    <a:pt x="3642" y="16"/>
                  </a:lnTo>
                  <a:lnTo>
                    <a:pt x="3642" y="16"/>
                  </a:lnTo>
                  <a:lnTo>
                    <a:pt x="3646" y="18"/>
                  </a:lnTo>
                  <a:lnTo>
                    <a:pt x="3646" y="18"/>
                  </a:lnTo>
                  <a:lnTo>
                    <a:pt x="3646" y="18"/>
                  </a:lnTo>
                  <a:lnTo>
                    <a:pt x="3646" y="18"/>
                  </a:lnTo>
                  <a:lnTo>
                    <a:pt x="3648" y="16"/>
                  </a:lnTo>
                  <a:lnTo>
                    <a:pt x="3648" y="16"/>
                  </a:lnTo>
                  <a:lnTo>
                    <a:pt x="3648" y="16"/>
                  </a:lnTo>
                  <a:lnTo>
                    <a:pt x="3648" y="16"/>
                  </a:lnTo>
                  <a:lnTo>
                    <a:pt x="3650" y="16"/>
                  </a:lnTo>
                  <a:lnTo>
                    <a:pt x="3650" y="16"/>
                  </a:lnTo>
                  <a:lnTo>
                    <a:pt x="3652" y="16"/>
                  </a:lnTo>
                  <a:lnTo>
                    <a:pt x="3652" y="16"/>
                  </a:lnTo>
                  <a:lnTo>
                    <a:pt x="3652" y="16"/>
                  </a:lnTo>
                  <a:lnTo>
                    <a:pt x="3652" y="16"/>
                  </a:lnTo>
                  <a:lnTo>
                    <a:pt x="3654" y="16"/>
                  </a:lnTo>
                  <a:lnTo>
                    <a:pt x="3654" y="16"/>
                  </a:lnTo>
                  <a:lnTo>
                    <a:pt x="3654" y="16"/>
                  </a:lnTo>
                  <a:lnTo>
                    <a:pt x="3654" y="16"/>
                  </a:lnTo>
                  <a:lnTo>
                    <a:pt x="3656" y="14"/>
                  </a:lnTo>
                  <a:lnTo>
                    <a:pt x="3658" y="14"/>
                  </a:lnTo>
                  <a:lnTo>
                    <a:pt x="3658" y="14"/>
                  </a:lnTo>
                  <a:lnTo>
                    <a:pt x="3658" y="16"/>
                  </a:lnTo>
                  <a:lnTo>
                    <a:pt x="3658" y="16"/>
                  </a:lnTo>
                  <a:lnTo>
                    <a:pt x="3658" y="16"/>
                  </a:lnTo>
                  <a:lnTo>
                    <a:pt x="3662" y="20"/>
                  </a:lnTo>
                  <a:lnTo>
                    <a:pt x="3662" y="20"/>
                  </a:lnTo>
                  <a:lnTo>
                    <a:pt x="3668" y="20"/>
                  </a:lnTo>
                  <a:lnTo>
                    <a:pt x="3672" y="20"/>
                  </a:lnTo>
                  <a:lnTo>
                    <a:pt x="3672" y="20"/>
                  </a:lnTo>
                  <a:lnTo>
                    <a:pt x="3678" y="22"/>
                  </a:lnTo>
                  <a:lnTo>
                    <a:pt x="3684" y="22"/>
                  </a:lnTo>
                  <a:lnTo>
                    <a:pt x="3684" y="22"/>
                  </a:lnTo>
                  <a:lnTo>
                    <a:pt x="3688" y="20"/>
                  </a:lnTo>
                  <a:lnTo>
                    <a:pt x="3688" y="20"/>
                  </a:lnTo>
                  <a:lnTo>
                    <a:pt x="3690" y="20"/>
                  </a:lnTo>
                  <a:lnTo>
                    <a:pt x="3690" y="20"/>
                  </a:lnTo>
                  <a:lnTo>
                    <a:pt x="3692" y="18"/>
                  </a:lnTo>
                  <a:lnTo>
                    <a:pt x="3692" y="18"/>
                  </a:lnTo>
                  <a:lnTo>
                    <a:pt x="3692" y="18"/>
                  </a:lnTo>
                  <a:lnTo>
                    <a:pt x="3692" y="18"/>
                  </a:lnTo>
                  <a:lnTo>
                    <a:pt x="3692" y="18"/>
                  </a:lnTo>
                  <a:lnTo>
                    <a:pt x="3692" y="18"/>
                  </a:lnTo>
                  <a:lnTo>
                    <a:pt x="3692" y="18"/>
                  </a:lnTo>
                  <a:lnTo>
                    <a:pt x="3692" y="18"/>
                  </a:lnTo>
                  <a:lnTo>
                    <a:pt x="3694" y="18"/>
                  </a:lnTo>
                  <a:lnTo>
                    <a:pt x="3694" y="18"/>
                  </a:lnTo>
                  <a:lnTo>
                    <a:pt x="3698" y="18"/>
                  </a:lnTo>
                  <a:lnTo>
                    <a:pt x="3698" y="18"/>
                  </a:lnTo>
                  <a:lnTo>
                    <a:pt x="3702" y="16"/>
                  </a:lnTo>
                  <a:lnTo>
                    <a:pt x="3702" y="16"/>
                  </a:lnTo>
                  <a:lnTo>
                    <a:pt x="3708" y="18"/>
                  </a:lnTo>
                  <a:lnTo>
                    <a:pt x="3708" y="18"/>
                  </a:lnTo>
                  <a:lnTo>
                    <a:pt x="3710" y="18"/>
                  </a:lnTo>
                  <a:lnTo>
                    <a:pt x="3710" y="18"/>
                  </a:lnTo>
                  <a:lnTo>
                    <a:pt x="3714" y="18"/>
                  </a:lnTo>
                  <a:lnTo>
                    <a:pt x="3714" y="18"/>
                  </a:lnTo>
                  <a:lnTo>
                    <a:pt x="3716" y="18"/>
                  </a:lnTo>
                  <a:lnTo>
                    <a:pt x="3716" y="18"/>
                  </a:lnTo>
                  <a:lnTo>
                    <a:pt x="3720" y="18"/>
                  </a:lnTo>
                  <a:lnTo>
                    <a:pt x="3720" y="18"/>
                  </a:lnTo>
                  <a:lnTo>
                    <a:pt x="3726" y="18"/>
                  </a:lnTo>
                  <a:lnTo>
                    <a:pt x="3726" y="18"/>
                  </a:lnTo>
                  <a:lnTo>
                    <a:pt x="3732" y="18"/>
                  </a:lnTo>
                  <a:lnTo>
                    <a:pt x="3732" y="18"/>
                  </a:lnTo>
                  <a:lnTo>
                    <a:pt x="3734" y="18"/>
                  </a:lnTo>
                  <a:lnTo>
                    <a:pt x="3734" y="18"/>
                  </a:lnTo>
                  <a:lnTo>
                    <a:pt x="3740" y="18"/>
                  </a:lnTo>
                  <a:lnTo>
                    <a:pt x="3740" y="18"/>
                  </a:lnTo>
                  <a:lnTo>
                    <a:pt x="3748" y="18"/>
                  </a:lnTo>
                  <a:lnTo>
                    <a:pt x="3748" y="18"/>
                  </a:lnTo>
                  <a:lnTo>
                    <a:pt x="3756" y="18"/>
                  </a:lnTo>
                  <a:lnTo>
                    <a:pt x="3756" y="18"/>
                  </a:lnTo>
                  <a:lnTo>
                    <a:pt x="3760" y="20"/>
                  </a:lnTo>
                  <a:lnTo>
                    <a:pt x="3760" y="20"/>
                  </a:lnTo>
                  <a:lnTo>
                    <a:pt x="3764" y="20"/>
                  </a:lnTo>
                  <a:lnTo>
                    <a:pt x="3764" y="20"/>
                  </a:lnTo>
                  <a:lnTo>
                    <a:pt x="3770" y="20"/>
                  </a:lnTo>
                  <a:lnTo>
                    <a:pt x="3770" y="20"/>
                  </a:lnTo>
                  <a:lnTo>
                    <a:pt x="3772" y="20"/>
                  </a:lnTo>
                  <a:lnTo>
                    <a:pt x="3772" y="20"/>
                  </a:lnTo>
                  <a:lnTo>
                    <a:pt x="3776" y="20"/>
                  </a:lnTo>
                  <a:lnTo>
                    <a:pt x="3776" y="20"/>
                  </a:lnTo>
                  <a:lnTo>
                    <a:pt x="3778" y="20"/>
                  </a:lnTo>
                  <a:lnTo>
                    <a:pt x="3780" y="20"/>
                  </a:lnTo>
                  <a:lnTo>
                    <a:pt x="3780" y="20"/>
                  </a:lnTo>
                  <a:lnTo>
                    <a:pt x="3782" y="20"/>
                  </a:lnTo>
                  <a:lnTo>
                    <a:pt x="3782" y="20"/>
                  </a:lnTo>
                  <a:lnTo>
                    <a:pt x="3784" y="20"/>
                  </a:lnTo>
                  <a:lnTo>
                    <a:pt x="3784" y="20"/>
                  </a:lnTo>
                  <a:lnTo>
                    <a:pt x="3784" y="20"/>
                  </a:lnTo>
                  <a:lnTo>
                    <a:pt x="3784" y="20"/>
                  </a:lnTo>
                  <a:lnTo>
                    <a:pt x="3786" y="20"/>
                  </a:lnTo>
                  <a:lnTo>
                    <a:pt x="3786" y="20"/>
                  </a:lnTo>
                  <a:lnTo>
                    <a:pt x="3786" y="20"/>
                  </a:lnTo>
                  <a:lnTo>
                    <a:pt x="3786" y="20"/>
                  </a:lnTo>
                  <a:lnTo>
                    <a:pt x="3788" y="20"/>
                  </a:lnTo>
                  <a:lnTo>
                    <a:pt x="3788" y="20"/>
                  </a:lnTo>
                  <a:lnTo>
                    <a:pt x="3790" y="22"/>
                  </a:lnTo>
                  <a:lnTo>
                    <a:pt x="3790" y="22"/>
                  </a:lnTo>
                  <a:lnTo>
                    <a:pt x="3794" y="22"/>
                  </a:lnTo>
                  <a:lnTo>
                    <a:pt x="3794" y="22"/>
                  </a:lnTo>
                  <a:lnTo>
                    <a:pt x="3796" y="22"/>
                  </a:lnTo>
                  <a:lnTo>
                    <a:pt x="3796" y="22"/>
                  </a:lnTo>
                  <a:lnTo>
                    <a:pt x="3796" y="22"/>
                  </a:lnTo>
                  <a:lnTo>
                    <a:pt x="3796" y="22"/>
                  </a:lnTo>
                  <a:lnTo>
                    <a:pt x="3796" y="22"/>
                  </a:lnTo>
                  <a:lnTo>
                    <a:pt x="3796" y="22"/>
                  </a:lnTo>
                  <a:lnTo>
                    <a:pt x="3798" y="20"/>
                  </a:lnTo>
                  <a:lnTo>
                    <a:pt x="3798" y="20"/>
                  </a:lnTo>
                  <a:lnTo>
                    <a:pt x="3802" y="22"/>
                  </a:lnTo>
                  <a:lnTo>
                    <a:pt x="3802" y="22"/>
                  </a:lnTo>
                  <a:lnTo>
                    <a:pt x="3802" y="20"/>
                  </a:lnTo>
                  <a:lnTo>
                    <a:pt x="3802" y="20"/>
                  </a:lnTo>
                  <a:lnTo>
                    <a:pt x="3804" y="20"/>
                  </a:lnTo>
                  <a:lnTo>
                    <a:pt x="3804" y="20"/>
                  </a:lnTo>
                  <a:lnTo>
                    <a:pt x="3804" y="22"/>
                  </a:lnTo>
                  <a:lnTo>
                    <a:pt x="3804" y="22"/>
                  </a:lnTo>
                  <a:lnTo>
                    <a:pt x="3806" y="22"/>
                  </a:lnTo>
                  <a:lnTo>
                    <a:pt x="3806" y="22"/>
                  </a:lnTo>
                  <a:lnTo>
                    <a:pt x="3806" y="22"/>
                  </a:lnTo>
                  <a:lnTo>
                    <a:pt x="3806" y="22"/>
                  </a:lnTo>
                  <a:lnTo>
                    <a:pt x="3808" y="22"/>
                  </a:lnTo>
                  <a:lnTo>
                    <a:pt x="3808" y="22"/>
                  </a:lnTo>
                  <a:lnTo>
                    <a:pt x="3808" y="22"/>
                  </a:lnTo>
                  <a:lnTo>
                    <a:pt x="3808" y="22"/>
                  </a:lnTo>
                  <a:lnTo>
                    <a:pt x="3808" y="22"/>
                  </a:lnTo>
                  <a:lnTo>
                    <a:pt x="3808" y="22"/>
                  </a:lnTo>
                  <a:lnTo>
                    <a:pt x="3808" y="22"/>
                  </a:lnTo>
                  <a:lnTo>
                    <a:pt x="3808" y="22"/>
                  </a:lnTo>
                  <a:lnTo>
                    <a:pt x="3808" y="22"/>
                  </a:lnTo>
                  <a:lnTo>
                    <a:pt x="3808" y="22"/>
                  </a:lnTo>
                  <a:lnTo>
                    <a:pt x="3810" y="22"/>
                  </a:lnTo>
                  <a:lnTo>
                    <a:pt x="3810" y="22"/>
                  </a:lnTo>
                  <a:lnTo>
                    <a:pt x="3810" y="22"/>
                  </a:lnTo>
                  <a:lnTo>
                    <a:pt x="3810" y="22"/>
                  </a:lnTo>
                  <a:lnTo>
                    <a:pt x="3810" y="22"/>
                  </a:lnTo>
                  <a:lnTo>
                    <a:pt x="3810" y="22"/>
                  </a:lnTo>
                  <a:lnTo>
                    <a:pt x="3810" y="22"/>
                  </a:lnTo>
                  <a:lnTo>
                    <a:pt x="3810" y="22"/>
                  </a:lnTo>
                  <a:lnTo>
                    <a:pt x="3810" y="22"/>
                  </a:lnTo>
                  <a:lnTo>
                    <a:pt x="3810" y="22"/>
                  </a:lnTo>
                  <a:lnTo>
                    <a:pt x="3812" y="22"/>
                  </a:lnTo>
                  <a:lnTo>
                    <a:pt x="3812" y="22"/>
                  </a:lnTo>
                  <a:lnTo>
                    <a:pt x="3814" y="22"/>
                  </a:lnTo>
                  <a:lnTo>
                    <a:pt x="3814" y="22"/>
                  </a:lnTo>
                  <a:lnTo>
                    <a:pt x="3816" y="22"/>
                  </a:lnTo>
                  <a:lnTo>
                    <a:pt x="3816" y="22"/>
                  </a:lnTo>
                  <a:lnTo>
                    <a:pt x="3818" y="22"/>
                  </a:lnTo>
                  <a:lnTo>
                    <a:pt x="3818" y="22"/>
                  </a:lnTo>
                  <a:lnTo>
                    <a:pt x="3822" y="22"/>
                  </a:lnTo>
                  <a:lnTo>
                    <a:pt x="3822" y="22"/>
                  </a:lnTo>
                  <a:lnTo>
                    <a:pt x="3824" y="22"/>
                  </a:lnTo>
                  <a:lnTo>
                    <a:pt x="3824" y="22"/>
                  </a:lnTo>
                  <a:lnTo>
                    <a:pt x="3828" y="24"/>
                  </a:lnTo>
                  <a:lnTo>
                    <a:pt x="3828" y="24"/>
                  </a:lnTo>
                  <a:lnTo>
                    <a:pt x="3828" y="22"/>
                  </a:lnTo>
                  <a:lnTo>
                    <a:pt x="3828" y="22"/>
                  </a:lnTo>
                  <a:lnTo>
                    <a:pt x="3830" y="24"/>
                  </a:lnTo>
                  <a:lnTo>
                    <a:pt x="3830" y="24"/>
                  </a:lnTo>
                  <a:lnTo>
                    <a:pt x="3832" y="24"/>
                  </a:lnTo>
                  <a:lnTo>
                    <a:pt x="3832" y="24"/>
                  </a:lnTo>
                  <a:lnTo>
                    <a:pt x="3834" y="24"/>
                  </a:lnTo>
                  <a:lnTo>
                    <a:pt x="3834" y="24"/>
                  </a:lnTo>
                  <a:lnTo>
                    <a:pt x="3836" y="24"/>
                  </a:lnTo>
                  <a:lnTo>
                    <a:pt x="3836" y="24"/>
                  </a:lnTo>
                  <a:lnTo>
                    <a:pt x="3838" y="24"/>
                  </a:lnTo>
                  <a:lnTo>
                    <a:pt x="3838" y="24"/>
                  </a:lnTo>
                  <a:lnTo>
                    <a:pt x="3838" y="24"/>
                  </a:lnTo>
                  <a:lnTo>
                    <a:pt x="3838" y="24"/>
                  </a:lnTo>
                  <a:lnTo>
                    <a:pt x="3840" y="24"/>
                  </a:lnTo>
                  <a:lnTo>
                    <a:pt x="3840" y="24"/>
                  </a:lnTo>
                  <a:lnTo>
                    <a:pt x="3840" y="24"/>
                  </a:lnTo>
                  <a:lnTo>
                    <a:pt x="3840" y="24"/>
                  </a:lnTo>
                  <a:lnTo>
                    <a:pt x="3846" y="24"/>
                  </a:lnTo>
                  <a:lnTo>
                    <a:pt x="3846" y="24"/>
                  </a:lnTo>
                  <a:lnTo>
                    <a:pt x="3850" y="26"/>
                  </a:lnTo>
                  <a:lnTo>
                    <a:pt x="3850" y="26"/>
                  </a:lnTo>
                  <a:lnTo>
                    <a:pt x="3860" y="26"/>
                  </a:lnTo>
                  <a:lnTo>
                    <a:pt x="3860" y="26"/>
                  </a:lnTo>
                  <a:lnTo>
                    <a:pt x="3864" y="24"/>
                  </a:lnTo>
                  <a:lnTo>
                    <a:pt x="3864" y="24"/>
                  </a:lnTo>
                  <a:lnTo>
                    <a:pt x="3868" y="26"/>
                  </a:lnTo>
                  <a:lnTo>
                    <a:pt x="3868" y="26"/>
                  </a:lnTo>
                  <a:lnTo>
                    <a:pt x="3876" y="26"/>
                  </a:lnTo>
                  <a:lnTo>
                    <a:pt x="3876" y="26"/>
                  </a:lnTo>
                  <a:lnTo>
                    <a:pt x="3878" y="26"/>
                  </a:lnTo>
                  <a:lnTo>
                    <a:pt x="3878" y="26"/>
                  </a:lnTo>
                  <a:lnTo>
                    <a:pt x="3890" y="28"/>
                  </a:lnTo>
                  <a:lnTo>
                    <a:pt x="3890" y="28"/>
                  </a:lnTo>
                  <a:lnTo>
                    <a:pt x="3892" y="28"/>
                  </a:lnTo>
                  <a:lnTo>
                    <a:pt x="3892" y="28"/>
                  </a:lnTo>
                  <a:lnTo>
                    <a:pt x="3902" y="28"/>
                  </a:lnTo>
                  <a:lnTo>
                    <a:pt x="3902" y="28"/>
                  </a:lnTo>
                  <a:lnTo>
                    <a:pt x="3904" y="30"/>
                  </a:lnTo>
                  <a:lnTo>
                    <a:pt x="3904" y="30"/>
                  </a:lnTo>
                  <a:lnTo>
                    <a:pt x="3908" y="28"/>
                  </a:lnTo>
                  <a:lnTo>
                    <a:pt x="3908" y="28"/>
                  </a:lnTo>
                  <a:lnTo>
                    <a:pt x="3910" y="28"/>
                  </a:lnTo>
                  <a:lnTo>
                    <a:pt x="3910" y="28"/>
                  </a:lnTo>
                  <a:lnTo>
                    <a:pt x="3912" y="28"/>
                  </a:lnTo>
                  <a:lnTo>
                    <a:pt x="3912" y="28"/>
                  </a:lnTo>
                  <a:lnTo>
                    <a:pt x="3918" y="30"/>
                  </a:lnTo>
                  <a:lnTo>
                    <a:pt x="3918" y="30"/>
                  </a:lnTo>
                  <a:lnTo>
                    <a:pt x="3922" y="30"/>
                  </a:lnTo>
                  <a:lnTo>
                    <a:pt x="3922" y="30"/>
                  </a:lnTo>
                  <a:lnTo>
                    <a:pt x="3924" y="30"/>
                  </a:lnTo>
                  <a:lnTo>
                    <a:pt x="3924" y="30"/>
                  </a:lnTo>
                  <a:lnTo>
                    <a:pt x="3924" y="30"/>
                  </a:lnTo>
                  <a:lnTo>
                    <a:pt x="3924" y="30"/>
                  </a:lnTo>
                  <a:lnTo>
                    <a:pt x="3926" y="30"/>
                  </a:lnTo>
                  <a:lnTo>
                    <a:pt x="3926" y="30"/>
                  </a:lnTo>
                  <a:lnTo>
                    <a:pt x="3926" y="30"/>
                  </a:lnTo>
                  <a:lnTo>
                    <a:pt x="3926" y="30"/>
                  </a:lnTo>
                  <a:lnTo>
                    <a:pt x="3930" y="32"/>
                  </a:lnTo>
                  <a:lnTo>
                    <a:pt x="3930" y="32"/>
                  </a:lnTo>
                  <a:lnTo>
                    <a:pt x="3906" y="32"/>
                  </a:lnTo>
                  <a:lnTo>
                    <a:pt x="3906" y="32"/>
                  </a:lnTo>
                  <a:lnTo>
                    <a:pt x="3906" y="32"/>
                  </a:lnTo>
                  <a:lnTo>
                    <a:pt x="3906" y="32"/>
                  </a:lnTo>
                  <a:lnTo>
                    <a:pt x="3906" y="32"/>
                  </a:lnTo>
                  <a:lnTo>
                    <a:pt x="3904" y="32"/>
                  </a:lnTo>
                  <a:lnTo>
                    <a:pt x="3904" y="32"/>
                  </a:lnTo>
                  <a:lnTo>
                    <a:pt x="3904" y="32"/>
                  </a:lnTo>
                  <a:lnTo>
                    <a:pt x="3904" y="32"/>
                  </a:lnTo>
                  <a:lnTo>
                    <a:pt x="3904" y="32"/>
                  </a:lnTo>
                  <a:lnTo>
                    <a:pt x="3904" y="32"/>
                  </a:lnTo>
                  <a:lnTo>
                    <a:pt x="3898" y="34"/>
                  </a:lnTo>
                  <a:lnTo>
                    <a:pt x="3898" y="34"/>
                  </a:lnTo>
                  <a:lnTo>
                    <a:pt x="3892" y="36"/>
                  </a:lnTo>
                  <a:lnTo>
                    <a:pt x="3892" y="36"/>
                  </a:lnTo>
                  <a:lnTo>
                    <a:pt x="3890" y="36"/>
                  </a:lnTo>
                  <a:lnTo>
                    <a:pt x="3890" y="36"/>
                  </a:lnTo>
                  <a:lnTo>
                    <a:pt x="3888" y="36"/>
                  </a:lnTo>
                  <a:lnTo>
                    <a:pt x="3888" y="36"/>
                  </a:lnTo>
                  <a:lnTo>
                    <a:pt x="3886" y="36"/>
                  </a:lnTo>
                  <a:lnTo>
                    <a:pt x="3886" y="36"/>
                  </a:lnTo>
                  <a:lnTo>
                    <a:pt x="3886" y="36"/>
                  </a:lnTo>
                  <a:lnTo>
                    <a:pt x="3886" y="36"/>
                  </a:lnTo>
                  <a:lnTo>
                    <a:pt x="3886" y="36"/>
                  </a:lnTo>
                  <a:lnTo>
                    <a:pt x="3886" y="36"/>
                  </a:lnTo>
                  <a:lnTo>
                    <a:pt x="3884" y="36"/>
                  </a:lnTo>
                  <a:lnTo>
                    <a:pt x="3884" y="36"/>
                  </a:lnTo>
                  <a:lnTo>
                    <a:pt x="3882" y="36"/>
                  </a:lnTo>
                  <a:lnTo>
                    <a:pt x="3882" y="36"/>
                  </a:lnTo>
                  <a:lnTo>
                    <a:pt x="3882" y="36"/>
                  </a:lnTo>
                  <a:lnTo>
                    <a:pt x="3882" y="36"/>
                  </a:lnTo>
                  <a:lnTo>
                    <a:pt x="3882" y="36"/>
                  </a:lnTo>
                  <a:lnTo>
                    <a:pt x="3882" y="36"/>
                  </a:lnTo>
                  <a:lnTo>
                    <a:pt x="3882" y="36"/>
                  </a:lnTo>
                  <a:lnTo>
                    <a:pt x="3882" y="36"/>
                  </a:lnTo>
                  <a:lnTo>
                    <a:pt x="3878" y="36"/>
                  </a:lnTo>
                  <a:lnTo>
                    <a:pt x="3878" y="36"/>
                  </a:lnTo>
                  <a:lnTo>
                    <a:pt x="3878" y="36"/>
                  </a:lnTo>
                  <a:lnTo>
                    <a:pt x="3878" y="36"/>
                  </a:lnTo>
                  <a:lnTo>
                    <a:pt x="3878" y="36"/>
                  </a:lnTo>
                  <a:lnTo>
                    <a:pt x="3878" y="36"/>
                  </a:lnTo>
                  <a:lnTo>
                    <a:pt x="3876" y="36"/>
                  </a:lnTo>
                  <a:lnTo>
                    <a:pt x="3876" y="36"/>
                  </a:lnTo>
                  <a:lnTo>
                    <a:pt x="3874" y="36"/>
                  </a:lnTo>
                  <a:lnTo>
                    <a:pt x="3874" y="36"/>
                  </a:lnTo>
                  <a:lnTo>
                    <a:pt x="3874" y="36"/>
                  </a:lnTo>
                  <a:lnTo>
                    <a:pt x="3874" y="36"/>
                  </a:lnTo>
                  <a:lnTo>
                    <a:pt x="3874" y="36"/>
                  </a:lnTo>
                  <a:lnTo>
                    <a:pt x="3874" y="38"/>
                  </a:lnTo>
                  <a:lnTo>
                    <a:pt x="3874" y="38"/>
                  </a:lnTo>
                  <a:lnTo>
                    <a:pt x="3870" y="38"/>
                  </a:lnTo>
                  <a:lnTo>
                    <a:pt x="3870" y="38"/>
                  </a:lnTo>
                  <a:lnTo>
                    <a:pt x="3864" y="38"/>
                  </a:lnTo>
                  <a:lnTo>
                    <a:pt x="3864" y="38"/>
                  </a:lnTo>
                  <a:lnTo>
                    <a:pt x="3854" y="38"/>
                  </a:lnTo>
                  <a:lnTo>
                    <a:pt x="3854" y="38"/>
                  </a:lnTo>
                  <a:lnTo>
                    <a:pt x="3850" y="36"/>
                  </a:lnTo>
                  <a:lnTo>
                    <a:pt x="3850" y="36"/>
                  </a:lnTo>
                  <a:lnTo>
                    <a:pt x="3846" y="34"/>
                  </a:lnTo>
                  <a:lnTo>
                    <a:pt x="3846" y="34"/>
                  </a:lnTo>
                  <a:lnTo>
                    <a:pt x="3846" y="34"/>
                  </a:lnTo>
                  <a:lnTo>
                    <a:pt x="3846" y="34"/>
                  </a:lnTo>
                  <a:lnTo>
                    <a:pt x="3842" y="34"/>
                  </a:lnTo>
                  <a:lnTo>
                    <a:pt x="3842" y="34"/>
                  </a:lnTo>
                  <a:lnTo>
                    <a:pt x="3842" y="36"/>
                  </a:lnTo>
                  <a:lnTo>
                    <a:pt x="3842" y="36"/>
                  </a:lnTo>
                  <a:lnTo>
                    <a:pt x="3842" y="36"/>
                  </a:lnTo>
                  <a:lnTo>
                    <a:pt x="3842" y="36"/>
                  </a:lnTo>
                  <a:lnTo>
                    <a:pt x="3842" y="36"/>
                  </a:lnTo>
                  <a:lnTo>
                    <a:pt x="3842" y="36"/>
                  </a:lnTo>
                  <a:lnTo>
                    <a:pt x="3842" y="36"/>
                  </a:lnTo>
                  <a:lnTo>
                    <a:pt x="3840" y="38"/>
                  </a:lnTo>
                  <a:lnTo>
                    <a:pt x="3840" y="38"/>
                  </a:lnTo>
                  <a:lnTo>
                    <a:pt x="3832" y="38"/>
                  </a:lnTo>
                  <a:lnTo>
                    <a:pt x="3832" y="38"/>
                  </a:lnTo>
                  <a:lnTo>
                    <a:pt x="3830" y="38"/>
                  </a:lnTo>
                  <a:lnTo>
                    <a:pt x="3830" y="38"/>
                  </a:lnTo>
                  <a:lnTo>
                    <a:pt x="3828" y="38"/>
                  </a:lnTo>
                  <a:lnTo>
                    <a:pt x="3828" y="38"/>
                  </a:lnTo>
                  <a:lnTo>
                    <a:pt x="3826" y="38"/>
                  </a:lnTo>
                  <a:lnTo>
                    <a:pt x="3826" y="38"/>
                  </a:lnTo>
                  <a:lnTo>
                    <a:pt x="3824" y="38"/>
                  </a:lnTo>
                  <a:lnTo>
                    <a:pt x="3824" y="38"/>
                  </a:lnTo>
                  <a:lnTo>
                    <a:pt x="3824" y="38"/>
                  </a:lnTo>
                  <a:lnTo>
                    <a:pt x="3824" y="38"/>
                  </a:lnTo>
                  <a:lnTo>
                    <a:pt x="3824" y="38"/>
                  </a:lnTo>
                  <a:lnTo>
                    <a:pt x="3824" y="38"/>
                  </a:lnTo>
                  <a:lnTo>
                    <a:pt x="3822" y="38"/>
                  </a:lnTo>
                  <a:lnTo>
                    <a:pt x="3822" y="38"/>
                  </a:lnTo>
                  <a:lnTo>
                    <a:pt x="3820" y="38"/>
                  </a:lnTo>
                  <a:lnTo>
                    <a:pt x="3820" y="38"/>
                  </a:lnTo>
                  <a:lnTo>
                    <a:pt x="3820" y="38"/>
                  </a:lnTo>
                  <a:lnTo>
                    <a:pt x="3820" y="38"/>
                  </a:lnTo>
                  <a:lnTo>
                    <a:pt x="3812" y="40"/>
                  </a:lnTo>
                  <a:lnTo>
                    <a:pt x="3812" y="40"/>
                  </a:lnTo>
                  <a:lnTo>
                    <a:pt x="3810" y="40"/>
                  </a:lnTo>
                  <a:lnTo>
                    <a:pt x="3810" y="40"/>
                  </a:lnTo>
                  <a:lnTo>
                    <a:pt x="3810" y="40"/>
                  </a:lnTo>
                  <a:lnTo>
                    <a:pt x="3810" y="40"/>
                  </a:lnTo>
                  <a:lnTo>
                    <a:pt x="3810" y="40"/>
                  </a:lnTo>
                  <a:lnTo>
                    <a:pt x="3810" y="40"/>
                  </a:lnTo>
                  <a:lnTo>
                    <a:pt x="3808" y="40"/>
                  </a:lnTo>
                  <a:lnTo>
                    <a:pt x="3808" y="40"/>
                  </a:lnTo>
                  <a:lnTo>
                    <a:pt x="3808" y="40"/>
                  </a:lnTo>
                  <a:lnTo>
                    <a:pt x="3808" y="40"/>
                  </a:lnTo>
                  <a:lnTo>
                    <a:pt x="3808" y="40"/>
                  </a:lnTo>
                  <a:lnTo>
                    <a:pt x="3808" y="40"/>
                  </a:lnTo>
                  <a:lnTo>
                    <a:pt x="3806" y="42"/>
                  </a:lnTo>
                  <a:lnTo>
                    <a:pt x="3806" y="42"/>
                  </a:lnTo>
                  <a:lnTo>
                    <a:pt x="3806" y="42"/>
                  </a:lnTo>
                  <a:lnTo>
                    <a:pt x="3806" y="42"/>
                  </a:lnTo>
                  <a:lnTo>
                    <a:pt x="3802" y="42"/>
                  </a:lnTo>
                  <a:lnTo>
                    <a:pt x="3802" y="42"/>
                  </a:lnTo>
                  <a:lnTo>
                    <a:pt x="3800" y="42"/>
                  </a:lnTo>
                  <a:lnTo>
                    <a:pt x="3800" y="42"/>
                  </a:lnTo>
                  <a:lnTo>
                    <a:pt x="3794" y="42"/>
                  </a:lnTo>
                  <a:lnTo>
                    <a:pt x="3794" y="42"/>
                  </a:lnTo>
                  <a:lnTo>
                    <a:pt x="3794" y="42"/>
                  </a:lnTo>
                  <a:lnTo>
                    <a:pt x="3794" y="42"/>
                  </a:lnTo>
                  <a:lnTo>
                    <a:pt x="3794" y="42"/>
                  </a:lnTo>
                  <a:lnTo>
                    <a:pt x="3794" y="42"/>
                  </a:lnTo>
                  <a:lnTo>
                    <a:pt x="3790" y="42"/>
                  </a:lnTo>
                  <a:lnTo>
                    <a:pt x="3790" y="42"/>
                  </a:lnTo>
                  <a:lnTo>
                    <a:pt x="3790" y="42"/>
                  </a:lnTo>
                  <a:lnTo>
                    <a:pt x="3790" y="42"/>
                  </a:lnTo>
                  <a:lnTo>
                    <a:pt x="3788" y="42"/>
                  </a:lnTo>
                  <a:lnTo>
                    <a:pt x="3788" y="42"/>
                  </a:lnTo>
                  <a:lnTo>
                    <a:pt x="3782" y="42"/>
                  </a:lnTo>
                  <a:lnTo>
                    <a:pt x="3782" y="42"/>
                  </a:lnTo>
                  <a:lnTo>
                    <a:pt x="3780" y="42"/>
                  </a:lnTo>
                  <a:lnTo>
                    <a:pt x="3780" y="42"/>
                  </a:lnTo>
                  <a:lnTo>
                    <a:pt x="3772" y="42"/>
                  </a:lnTo>
                  <a:lnTo>
                    <a:pt x="3772" y="42"/>
                  </a:lnTo>
                  <a:lnTo>
                    <a:pt x="3762" y="40"/>
                  </a:lnTo>
                  <a:lnTo>
                    <a:pt x="3762" y="40"/>
                  </a:lnTo>
                  <a:lnTo>
                    <a:pt x="3758" y="42"/>
                  </a:lnTo>
                  <a:lnTo>
                    <a:pt x="3758" y="42"/>
                  </a:lnTo>
                  <a:lnTo>
                    <a:pt x="3750" y="42"/>
                  </a:lnTo>
                  <a:lnTo>
                    <a:pt x="3750" y="42"/>
                  </a:lnTo>
                  <a:lnTo>
                    <a:pt x="3750" y="42"/>
                  </a:lnTo>
                  <a:lnTo>
                    <a:pt x="3750" y="42"/>
                  </a:lnTo>
                  <a:lnTo>
                    <a:pt x="3750" y="42"/>
                  </a:lnTo>
                  <a:lnTo>
                    <a:pt x="3750" y="42"/>
                  </a:lnTo>
                  <a:lnTo>
                    <a:pt x="3748" y="42"/>
                  </a:lnTo>
                  <a:lnTo>
                    <a:pt x="3748" y="42"/>
                  </a:lnTo>
                  <a:lnTo>
                    <a:pt x="3748" y="42"/>
                  </a:lnTo>
                  <a:lnTo>
                    <a:pt x="3748" y="42"/>
                  </a:lnTo>
                  <a:lnTo>
                    <a:pt x="3748" y="42"/>
                  </a:lnTo>
                  <a:lnTo>
                    <a:pt x="3748" y="42"/>
                  </a:lnTo>
                  <a:lnTo>
                    <a:pt x="3746" y="42"/>
                  </a:lnTo>
                  <a:lnTo>
                    <a:pt x="3746" y="42"/>
                  </a:lnTo>
                  <a:lnTo>
                    <a:pt x="3744" y="42"/>
                  </a:lnTo>
                  <a:lnTo>
                    <a:pt x="3744" y="42"/>
                  </a:lnTo>
                  <a:lnTo>
                    <a:pt x="3744" y="42"/>
                  </a:lnTo>
                  <a:lnTo>
                    <a:pt x="3744" y="42"/>
                  </a:lnTo>
                  <a:lnTo>
                    <a:pt x="3742" y="42"/>
                  </a:lnTo>
                  <a:lnTo>
                    <a:pt x="3742" y="42"/>
                  </a:lnTo>
                  <a:lnTo>
                    <a:pt x="3740" y="42"/>
                  </a:lnTo>
                  <a:lnTo>
                    <a:pt x="3740" y="42"/>
                  </a:lnTo>
                  <a:lnTo>
                    <a:pt x="3738" y="42"/>
                  </a:lnTo>
                  <a:lnTo>
                    <a:pt x="3738" y="42"/>
                  </a:lnTo>
                  <a:lnTo>
                    <a:pt x="3736" y="42"/>
                  </a:lnTo>
                  <a:lnTo>
                    <a:pt x="3736" y="42"/>
                  </a:lnTo>
                  <a:lnTo>
                    <a:pt x="3730" y="42"/>
                  </a:lnTo>
                  <a:lnTo>
                    <a:pt x="3730" y="42"/>
                  </a:lnTo>
                  <a:lnTo>
                    <a:pt x="3728" y="42"/>
                  </a:lnTo>
                  <a:lnTo>
                    <a:pt x="3728" y="42"/>
                  </a:lnTo>
                  <a:lnTo>
                    <a:pt x="3724" y="42"/>
                  </a:lnTo>
                  <a:lnTo>
                    <a:pt x="3724" y="42"/>
                  </a:lnTo>
                  <a:lnTo>
                    <a:pt x="3720" y="42"/>
                  </a:lnTo>
                  <a:lnTo>
                    <a:pt x="3720" y="42"/>
                  </a:lnTo>
                  <a:lnTo>
                    <a:pt x="3718" y="42"/>
                  </a:lnTo>
                  <a:lnTo>
                    <a:pt x="3718" y="42"/>
                  </a:lnTo>
                  <a:lnTo>
                    <a:pt x="3714" y="42"/>
                  </a:lnTo>
                  <a:lnTo>
                    <a:pt x="3714" y="42"/>
                  </a:lnTo>
                  <a:lnTo>
                    <a:pt x="3710" y="44"/>
                  </a:lnTo>
                  <a:lnTo>
                    <a:pt x="3710" y="44"/>
                  </a:lnTo>
                  <a:lnTo>
                    <a:pt x="3710" y="44"/>
                  </a:lnTo>
                  <a:lnTo>
                    <a:pt x="3710" y="44"/>
                  </a:lnTo>
                  <a:lnTo>
                    <a:pt x="3708" y="44"/>
                  </a:lnTo>
                  <a:lnTo>
                    <a:pt x="3708" y="44"/>
                  </a:lnTo>
                  <a:lnTo>
                    <a:pt x="3708" y="44"/>
                  </a:lnTo>
                  <a:lnTo>
                    <a:pt x="3708" y="44"/>
                  </a:lnTo>
                  <a:lnTo>
                    <a:pt x="3708" y="44"/>
                  </a:lnTo>
                  <a:lnTo>
                    <a:pt x="3708" y="44"/>
                  </a:lnTo>
                  <a:lnTo>
                    <a:pt x="3706" y="44"/>
                  </a:lnTo>
                  <a:lnTo>
                    <a:pt x="3706" y="44"/>
                  </a:lnTo>
                  <a:lnTo>
                    <a:pt x="3704" y="44"/>
                  </a:lnTo>
                  <a:lnTo>
                    <a:pt x="3704" y="44"/>
                  </a:lnTo>
                  <a:lnTo>
                    <a:pt x="3704" y="44"/>
                  </a:lnTo>
                  <a:lnTo>
                    <a:pt x="3704" y="44"/>
                  </a:lnTo>
                  <a:lnTo>
                    <a:pt x="3698" y="46"/>
                  </a:lnTo>
                  <a:lnTo>
                    <a:pt x="3698" y="46"/>
                  </a:lnTo>
                  <a:lnTo>
                    <a:pt x="3698" y="46"/>
                  </a:lnTo>
                  <a:lnTo>
                    <a:pt x="3698" y="46"/>
                  </a:lnTo>
                  <a:lnTo>
                    <a:pt x="3690" y="46"/>
                  </a:lnTo>
                  <a:lnTo>
                    <a:pt x="3690" y="46"/>
                  </a:lnTo>
                  <a:lnTo>
                    <a:pt x="3688" y="46"/>
                  </a:lnTo>
                  <a:lnTo>
                    <a:pt x="3688" y="46"/>
                  </a:lnTo>
                  <a:lnTo>
                    <a:pt x="3684" y="46"/>
                  </a:lnTo>
                  <a:lnTo>
                    <a:pt x="3684" y="46"/>
                  </a:lnTo>
                  <a:lnTo>
                    <a:pt x="3680" y="46"/>
                  </a:lnTo>
                  <a:lnTo>
                    <a:pt x="3680" y="46"/>
                  </a:lnTo>
                  <a:lnTo>
                    <a:pt x="3678" y="46"/>
                  </a:lnTo>
                  <a:lnTo>
                    <a:pt x="3678" y="46"/>
                  </a:lnTo>
                  <a:lnTo>
                    <a:pt x="3678" y="46"/>
                  </a:lnTo>
                  <a:lnTo>
                    <a:pt x="3678" y="46"/>
                  </a:lnTo>
                  <a:lnTo>
                    <a:pt x="3676" y="46"/>
                  </a:lnTo>
                  <a:lnTo>
                    <a:pt x="3676" y="46"/>
                  </a:lnTo>
                  <a:lnTo>
                    <a:pt x="3676" y="46"/>
                  </a:lnTo>
                  <a:lnTo>
                    <a:pt x="3676" y="46"/>
                  </a:lnTo>
                  <a:lnTo>
                    <a:pt x="3676" y="46"/>
                  </a:lnTo>
                  <a:lnTo>
                    <a:pt x="3676" y="46"/>
                  </a:lnTo>
                  <a:lnTo>
                    <a:pt x="3674" y="46"/>
                  </a:lnTo>
                  <a:lnTo>
                    <a:pt x="3674" y="46"/>
                  </a:lnTo>
                  <a:lnTo>
                    <a:pt x="3670" y="48"/>
                  </a:lnTo>
                  <a:lnTo>
                    <a:pt x="3670" y="48"/>
                  </a:lnTo>
                  <a:lnTo>
                    <a:pt x="3664" y="46"/>
                  </a:lnTo>
                  <a:lnTo>
                    <a:pt x="3664" y="46"/>
                  </a:lnTo>
                  <a:lnTo>
                    <a:pt x="3660" y="44"/>
                  </a:lnTo>
                  <a:lnTo>
                    <a:pt x="3660" y="44"/>
                  </a:lnTo>
                  <a:lnTo>
                    <a:pt x="3658" y="44"/>
                  </a:lnTo>
                  <a:lnTo>
                    <a:pt x="3658" y="44"/>
                  </a:lnTo>
                  <a:lnTo>
                    <a:pt x="3656" y="44"/>
                  </a:lnTo>
                  <a:lnTo>
                    <a:pt x="3656" y="44"/>
                  </a:lnTo>
                  <a:lnTo>
                    <a:pt x="3652" y="46"/>
                  </a:lnTo>
                  <a:lnTo>
                    <a:pt x="3652" y="46"/>
                  </a:lnTo>
                  <a:lnTo>
                    <a:pt x="3650" y="48"/>
                  </a:lnTo>
                  <a:lnTo>
                    <a:pt x="3650" y="48"/>
                  </a:lnTo>
                  <a:lnTo>
                    <a:pt x="3648" y="48"/>
                  </a:lnTo>
                  <a:lnTo>
                    <a:pt x="3648" y="48"/>
                  </a:lnTo>
                  <a:lnTo>
                    <a:pt x="3648" y="48"/>
                  </a:lnTo>
                  <a:lnTo>
                    <a:pt x="3648" y="48"/>
                  </a:lnTo>
                  <a:lnTo>
                    <a:pt x="3646" y="48"/>
                  </a:lnTo>
                  <a:lnTo>
                    <a:pt x="3646" y="48"/>
                  </a:lnTo>
                  <a:lnTo>
                    <a:pt x="3646" y="48"/>
                  </a:lnTo>
                  <a:lnTo>
                    <a:pt x="3646" y="48"/>
                  </a:lnTo>
                  <a:lnTo>
                    <a:pt x="3644" y="48"/>
                  </a:lnTo>
                  <a:lnTo>
                    <a:pt x="3644" y="48"/>
                  </a:lnTo>
                  <a:lnTo>
                    <a:pt x="3644" y="48"/>
                  </a:lnTo>
                  <a:lnTo>
                    <a:pt x="3644" y="48"/>
                  </a:lnTo>
                  <a:lnTo>
                    <a:pt x="3642" y="48"/>
                  </a:lnTo>
                  <a:lnTo>
                    <a:pt x="3642" y="48"/>
                  </a:lnTo>
                  <a:lnTo>
                    <a:pt x="3638" y="48"/>
                  </a:lnTo>
                  <a:lnTo>
                    <a:pt x="3638" y="48"/>
                  </a:lnTo>
                  <a:lnTo>
                    <a:pt x="3638" y="46"/>
                  </a:lnTo>
                  <a:lnTo>
                    <a:pt x="3638" y="46"/>
                  </a:lnTo>
                  <a:lnTo>
                    <a:pt x="3634" y="46"/>
                  </a:lnTo>
                  <a:lnTo>
                    <a:pt x="3634" y="46"/>
                  </a:lnTo>
                  <a:lnTo>
                    <a:pt x="3634" y="46"/>
                  </a:lnTo>
                  <a:lnTo>
                    <a:pt x="3634" y="46"/>
                  </a:lnTo>
                  <a:lnTo>
                    <a:pt x="3634" y="46"/>
                  </a:lnTo>
                  <a:lnTo>
                    <a:pt x="3634" y="46"/>
                  </a:lnTo>
                  <a:lnTo>
                    <a:pt x="3630" y="46"/>
                  </a:lnTo>
                  <a:lnTo>
                    <a:pt x="3630" y="46"/>
                  </a:lnTo>
                  <a:lnTo>
                    <a:pt x="3630" y="46"/>
                  </a:lnTo>
                  <a:lnTo>
                    <a:pt x="3630" y="46"/>
                  </a:lnTo>
                  <a:lnTo>
                    <a:pt x="3628" y="46"/>
                  </a:lnTo>
                  <a:lnTo>
                    <a:pt x="3628" y="46"/>
                  </a:lnTo>
                  <a:lnTo>
                    <a:pt x="3626" y="46"/>
                  </a:lnTo>
                  <a:lnTo>
                    <a:pt x="3626" y="46"/>
                  </a:lnTo>
                  <a:lnTo>
                    <a:pt x="3624" y="46"/>
                  </a:lnTo>
                  <a:lnTo>
                    <a:pt x="3624" y="46"/>
                  </a:lnTo>
                  <a:lnTo>
                    <a:pt x="3620" y="48"/>
                  </a:lnTo>
                  <a:lnTo>
                    <a:pt x="3620" y="48"/>
                  </a:lnTo>
                  <a:lnTo>
                    <a:pt x="3610" y="48"/>
                  </a:lnTo>
                  <a:lnTo>
                    <a:pt x="3610" y="48"/>
                  </a:lnTo>
                  <a:lnTo>
                    <a:pt x="3608" y="48"/>
                  </a:lnTo>
                  <a:lnTo>
                    <a:pt x="3608" y="48"/>
                  </a:lnTo>
                  <a:lnTo>
                    <a:pt x="3606" y="48"/>
                  </a:lnTo>
                  <a:lnTo>
                    <a:pt x="3606" y="48"/>
                  </a:lnTo>
                  <a:lnTo>
                    <a:pt x="3604" y="48"/>
                  </a:lnTo>
                  <a:lnTo>
                    <a:pt x="3604" y="48"/>
                  </a:lnTo>
                  <a:lnTo>
                    <a:pt x="3602" y="48"/>
                  </a:lnTo>
                  <a:lnTo>
                    <a:pt x="3602" y="48"/>
                  </a:lnTo>
                  <a:lnTo>
                    <a:pt x="3598" y="48"/>
                  </a:lnTo>
                  <a:lnTo>
                    <a:pt x="3598" y="48"/>
                  </a:lnTo>
                  <a:lnTo>
                    <a:pt x="3596" y="46"/>
                  </a:lnTo>
                  <a:lnTo>
                    <a:pt x="3596" y="46"/>
                  </a:lnTo>
                  <a:lnTo>
                    <a:pt x="3592" y="48"/>
                  </a:lnTo>
                  <a:lnTo>
                    <a:pt x="3592" y="48"/>
                  </a:lnTo>
                  <a:lnTo>
                    <a:pt x="3592" y="48"/>
                  </a:lnTo>
                  <a:lnTo>
                    <a:pt x="3592" y="48"/>
                  </a:lnTo>
                  <a:lnTo>
                    <a:pt x="3590" y="48"/>
                  </a:lnTo>
                  <a:lnTo>
                    <a:pt x="3590" y="48"/>
                  </a:lnTo>
                  <a:lnTo>
                    <a:pt x="3588" y="48"/>
                  </a:lnTo>
                  <a:lnTo>
                    <a:pt x="3588" y="48"/>
                  </a:lnTo>
                  <a:lnTo>
                    <a:pt x="3586" y="48"/>
                  </a:lnTo>
                  <a:lnTo>
                    <a:pt x="3586" y="48"/>
                  </a:lnTo>
                  <a:lnTo>
                    <a:pt x="3582" y="48"/>
                  </a:lnTo>
                  <a:lnTo>
                    <a:pt x="3582" y="48"/>
                  </a:lnTo>
                  <a:lnTo>
                    <a:pt x="3576" y="48"/>
                  </a:lnTo>
                  <a:lnTo>
                    <a:pt x="3576" y="48"/>
                  </a:lnTo>
                  <a:lnTo>
                    <a:pt x="3572" y="48"/>
                  </a:lnTo>
                  <a:lnTo>
                    <a:pt x="3570" y="48"/>
                  </a:lnTo>
                  <a:lnTo>
                    <a:pt x="3570" y="48"/>
                  </a:lnTo>
                  <a:lnTo>
                    <a:pt x="3568" y="50"/>
                  </a:lnTo>
                  <a:lnTo>
                    <a:pt x="3568" y="50"/>
                  </a:lnTo>
                  <a:lnTo>
                    <a:pt x="3566" y="50"/>
                  </a:lnTo>
                  <a:lnTo>
                    <a:pt x="3566" y="50"/>
                  </a:lnTo>
                  <a:lnTo>
                    <a:pt x="3566" y="50"/>
                  </a:lnTo>
                  <a:lnTo>
                    <a:pt x="3566" y="50"/>
                  </a:lnTo>
                  <a:lnTo>
                    <a:pt x="3566" y="50"/>
                  </a:lnTo>
                  <a:lnTo>
                    <a:pt x="3566" y="50"/>
                  </a:lnTo>
                  <a:lnTo>
                    <a:pt x="3566" y="50"/>
                  </a:lnTo>
                  <a:lnTo>
                    <a:pt x="3566" y="50"/>
                  </a:lnTo>
                  <a:lnTo>
                    <a:pt x="3564" y="50"/>
                  </a:lnTo>
                  <a:lnTo>
                    <a:pt x="3564" y="50"/>
                  </a:lnTo>
                  <a:lnTo>
                    <a:pt x="3564" y="50"/>
                  </a:lnTo>
                  <a:lnTo>
                    <a:pt x="3564" y="50"/>
                  </a:lnTo>
                  <a:lnTo>
                    <a:pt x="3564" y="50"/>
                  </a:lnTo>
                  <a:lnTo>
                    <a:pt x="3564" y="50"/>
                  </a:lnTo>
                  <a:lnTo>
                    <a:pt x="3562" y="48"/>
                  </a:lnTo>
                  <a:lnTo>
                    <a:pt x="3562" y="48"/>
                  </a:lnTo>
                  <a:lnTo>
                    <a:pt x="3562" y="50"/>
                  </a:lnTo>
                  <a:lnTo>
                    <a:pt x="3562" y="50"/>
                  </a:lnTo>
                  <a:lnTo>
                    <a:pt x="3562" y="48"/>
                  </a:lnTo>
                  <a:lnTo>
                    <a:pt x="3562" y="48"/>
                  </a:lnTo>
                  <a:lnTo>
                    <a:pt x="3560" y="48"/>
                  </a:lnTo>
                  <a:lnTo>
                    <a:pt x="3560" y="48"/>
                  </a:lnTo>
                  <a:lnTo>
                    <a:pt x="3558" y="48"/>
                  </a:lnTo>
                  <a:lnTo>
                    <a:pt x="3558" y="48"/>
                  </a:lnTo>
                  <a:lnTo>
                    <a:pt x="3558" y="48"/>
                  </a:lnTo>
                  <a:lnTo>
                    <a:pt x="3558" y="48"/>
                  </a:lnTo>
                  <a:lnTo>
                    <a:pt x="3558" y="48"/>
                  </a:lnTo>
                  <a:lnTo>
                    <a:pt x="3558" y="48"/>
                  </a:lnTo>
                  <a:lnTo>
                    <a:pt x="3556" y="48"/>
                  </a:lnTo>
                  <a:lnTo>
                    <a:pt x="3556" y="48"/>
                  </a:lnTo>
                  <a:lnTo>
                    <a:pt x="3556" y="48"/>
                  </a:lnTo>
                  <a:lnTo>
                    <a:pt x="3556" y="48"/>
                  </a:lnTo>
                  <a:lnTo>
                    <a:pt x="3554" y="48"/>
                  </a:lnTo>
                  <a:lnTo>
                    <a:pt x="3554" y="48"/>
                  </a:lnTo>
                  <a:lnTo>
                    <a:pt x="3554" y="48"/>
                  </a:lnTo>
                  <a:lnTo>
                    <a:pt x="3554" y="48"/>
                  </a:lnTo>
                  <a:lnTo>
                    <a:pt x="3552" y="48"/>
                  </a:lnTo>
                  <a:lnTo>
                    <a:pt x="3552" y="48"/>
                  </a:lnTo>
                  <a:lnTo>
                    <a:pt x="3552" y="48"/>
                  </a:lnTo>
                  <a:lnTo>
                    <a:pt x="3552" y="48"/>
                  </a:lnTo>
                  <a:lnTo>
                    <a:pt x="3550" y="48"/>
                  </a:lnTo>
                  <a:lnTo>
                    <a:pt x="3550" y="48"/>
                  </a:lnTo>
                  <a:lnTo>
                    <a:pt x="3550" y="48"/>
                  </a:lnTo>
                  <a:lnTo>
                    <a:pt x="3550" y="48"/>
                  </a:lnTo>
                  <a:lnTo>
                    <a:pt x="3550" y="46"/>
                  </a:lnTo>
                  <a:lnTo>
                    <a:pt x="3550" y="46"/>
                  </a:lnTo>
                  <a:lnTo>
                    <a:pt x="3548" y="48"/>
                  </a:lnTo>
                  <a:lnTo>
                    <a:pt x="3548" y="48"/>
                  </a:lnTo>
                  <a:lnTo>
                    <a:pt x="3548" y="46"/>
                  </a:lnTo>
                  <a:lnTo>
                    <a:pt x="3548" y="46"/>
                  </a:lnTo>
                  <a:lnTo>
                    <a:pt x="3546" y="46"/>
                  </a:lnTo>
                  <a:lnTo>
                    <a:pt x="3546" y="46"/>
                  </a:lnTo>
                  <a:lnTo>
                    <a:pt x="3544" y="46"/>
                  </a:lnTo>
                  <a:lnTo>
                    <a:pt x="3544" y="46"/>
                  </a:lnTo>
                  <a:lnTo>
                    <a:pt x="3544" y="46"/>
                  </a:lnTo>
                  <a:lnTo>
                    <a:pt x="3544" y="46"/>
                  </a:lnTo>
                  <a:lnTo>
                    <a:pt x="3544" y="46"/>
                  </a:lnTo>
                  <a:lnTo>
                    <a:pt x="3544" y="46"/>
                  </a:lnTo>
                  <a:lnTo>
                    <a:pt x="3542" y="46"/>
                  </a:lnTo>
                  <a:lnTo>
                    <a:pt x="3542" y="46"/>
                  </a:lnTo>
                  <a:lnTo>
                    <a:pt x="3542" y="48"/>
                  </a:lnTo>
                  <a:lnTo>
                    <a:pt x="3542" y="48"/>
                  </a:lnTo>
                  <a:lnTo>
                    <a:pt x="3542" y="46"/>
                  </a:lnTo>
                  <a:lnTo>
                    <a:pt x="3542" y="46"/>
                  </a:lnTo>
                  <a:lnTo>
                    <a:pt x="3536" y="48"/>
                  </a:lnTo>
                  <a:lnTo>
                    <a:pt x="3536" y="48"/>
                  </a:lnTo>
                  <a:lnTo>
                    <a:pt x="3534" y="48"/>
                  </a:lnTo>
                  <a:lnTo>
                    <a:pt x="3534" y="48"/>
                  </a:lnTo>
                  <a:lnTo>
                    <a:pt x="3526" y="48"/>
                  </a:lnTo>
                  <a:lnTo>
                    <a:pt x="3526" y="48"/>
                  </a:lnTo>
                  <a:lnTo>
                    <a:pt x="3524" y="48"/>
                  </a:lnTo>
                  <a:lnTo>
                    <a:pt x="3524" y="48"/>
                  </a:lnTo>
                  <a:lnTo>
                    <a:pt x="3522" y="48"/>
                  </a:lnTo>
                  <a:lnTo>
                    <a:pt x="3522" y="48"/>
                  </a:lnTo>
                  <a:lnTo>
                    <a:pt x="3522" y="48"/>
                  </a:lnTo>
                  <a:lnTo>
                    <a:pt x="3522" y="48"/>
                  </a:lnTo>
                  <a:lnTo>
                    <a:pt x="3522" y="48"/>
                  </a:lnTo>
                  <a:lnTo>
                    <a:pt x="3522" y="48"/>
                  </a:lnTo>
                  <a:lnTo>
                    <a:pt x="3520" y="48"/>
                  </a:lnTo>
                  <a:lnTo>
                    <a:pt x="3520" y="48"/>
                  </a:lnTo>
                  <a:lnTo>
                    <a:pt x="3518" y="48"/>
                  </a:lnTo>
                  <a:lnTo>
                    <a:pt x="3518" y="48"/>
                  </a:lnTo>
                  <a:lnTo>
                    <a:pt x="3518" y="48"/>
                  </a:lnTo>
                  <a:lnTo>
                    <a:pt x="3518" y="48"/>
                  </a:lnTo>
                  <a:lnTo>
                    <a:pt x="3518" y="48"/>
                  </a:lnTo>
                  <a:lnTo>
                    <a:pt x="3518" y="48"/>
                  </a:lnTo>
                  <a:lnTo>
                    <a:pt x="3518" y="50"/>
                  </a:lnTo>
                  <a:lnTo>
                    <a:pt x="3518" y="50"/>
                  </a:lnTo>
                  <a:lnTo>
                    <a:pt x="3512" y="48"/>
                  </a:lnTo>
                  <a:lnTo>
                    <a:pt x="3508" y="50"/>
                  </a:lnTo>
                  <a:lnTo>
                    <a:pt x="3508" y="50"/>
                  </a:lnTo>
                  <a:lnTo>
                    <a:pt x="3502" y="48"/>
                  </a:lnTo>
                  <a:lnTo>
                    <a:pt x="3502" y="48"/>
                  </a:lnTo>
                  <a:lnTo>
                    <a:pt x="3494" y="48"/>
                  </a:lnTo>
                  <a:lnTo>
                    <a:pt x="3494" y="48"/>
                  </a:lnTo>
                  <a:lnTo>
                    <a:pt x="3490" y="48"/>
                  </a:lnTo>
                  <a:lnTo>
                    <a:pt x="3490" y="48"/>
                  </a:lnTo>
                  <a:lnTo>
                    <a:pt x="3488" y="48"/>
                  </a:lnTo>
                  <a:lnTo>
                    <a:pt x="3488" y="48"/>
                  </a:lnTo>
                  <a:lnTo>
                    <a:pt x="3486" y="48"/>
                  </a:lnTo>
                  <a:lnTo>
                    <a:pt x="3486" y="48"/>
                  </a:lnTo>
                  <a:lnTo>
                    <a:pt x="3478" y="48"/>
                  </a:lnTo>
                  <a:lnTo>
                    <a:pt x="3478" y="48"/>
                  </a:lnTo>
                  <a:lnTo>
                    <a:pt x="3478" y="48"/>
                  </a:lnTo>
                  <a:lnTo>
                    <a:pt x="3478" y="48"/>
                  </a:lnTo>
                  <a:lnTo>
                    <a:pt x="3476" y="48"/>
                  </a:lnTo>
                  <a:lnTo>
                    <a:pt x="3476" y="48"/>
                  </a:lnTo>
                  <a:lnTo>
                    <a:pt x="3474" y="48"/>
                  </a:lnTo>
                  <a:lnTo>
                    <a:pt x="3474" y="48"/>
                  </a:lnTo>
                  <a:lnTo>
                    <a:pt x="3472" y="48"/>
                  </a:lnTo>
                  <a:lnTo>
                    <a:pt x="3472" y="48"/>
                  </a:lnTo>
                  <a:lnTo>
                    <a:pt x="3470" y="48"/>
                  </a:lnTo>
                  <a:lnTo>
                    <a:pt x="3470" y="48"/>
                  </a:lnTo>
                  <a:lnTo>
                    <a:pt x="3468" y="48"/>
                  </a:lnTo>
                  <a:lnTo>
                    <a:pt x="3468" y="48"/>
                  </a:lnTo>
                  <a:lnTo>
                    <a:pt x="3468" y="48"/>
                  </a:lnTo>
                  <a:lnTo>
                    <a:pt x="3468" y="48"/>
                  </a:lnTo>
                  <a:lnTo>
                    <a:pt x="3468" y="48"/>
                  </a:lnTo>
                  <a:lnTo>
                    <a:pt x="3468" y="48"/>
                  </a:lnTo>
                  <a:lnTo>
                    <a:pt x="3464" y="48"/>
                  </a:lnTo>
                  <a:lnTo>
                    <a:pt x="3464" y="48"/>
                  </a:lnTo>
                  <a:lnTo>
                    <a:pt x="3464" y="48"/>
                  </a:lnTo>
                  <a:lnTo>
                    <a:pt x="3464" y="48"/>
                  </a:lnTo>
                  <a:lnTo>
                    <a:pt x="3464" y="48"/>
                  </a:lnTo>
                  <a:lnTo>
                    <a:pt x="3464" y="48"/>
                  </a:lnTo>
                  <a:lnTo>
                    <a:pt x="3462" y="48"/>
                  </a:lnTo>
                  <a:lnTo>
                    <a:pt x="3462" y="48"/>
                  </a:lnTo>
                  <a:lnTo>
                    <a:pt x="3460" y="48"/>
                  </a:lnTo>
                  <a:lnTo>
                    <a:pt x="3460" y="48"/>
                  </a:lnTo>
                  <a:lnTo>
                    <a:pt x="3456" y="48"/>
                  </a:lnTo>
                  <a:lnTo>
                    <a:pt x="3456" y="48"/>
                  </a:lnTo>
                  <a:lnTo>
                    <a:pt x="3452" y="48"/>
                  </a:lnTo>
                  <a:lnTo>
                    <a:pt x="3452" y="48"/>
                  </a:lnTo>
                  <a:lnTo>
                    <a:pt x="3448" y="48"/>
                  </a:lnTo>
                  <a:lnTo>
                    <a:pt x="3448" y="48"/>
                  </a:lnTo>
                  <a:lnTo>
                    <a:pt x="3446" y="48"/>
                  </a:lnTo>
                  <a:lnTo>
                    <a:pt x="3446" y="48"/>
                  </a:lnTo>
                  <a:lnTo>
                    <a:pt x="3442" y="48"/>
                  </a:lnTo>
                  <a:lnTo>
                    <a:pt x="3442" y="48"/>
                  </a:lnTo>
                  <a:lnTo>
                    <a:pt x="3440" y="48"/>
                  </a:lnTo>
                  <a:lnTo>
                    <a:pt x="3440" y="48"/>
                  </a:lnTo>
                  <a:lnTo>
                    <a:pt x="3438" y="48"/>
                  </a:lnTo>
                  <a:lnTo>
                    <a:pt x="3438" y="48"/>
                  </a:lnTo>
                  <a:lnTo>
                    <a:pt x="3436" y="48"/>
                  </a:lnTo>
                  <a:lnTo>
                    <a:pt x="3436" y="48"/>
                  </a:lnTo>
                  <a:lnTo>
                    <a:pt x="3434" y="46"/>
                  </a:lnTo>
                  <a:lnTo>
                    <a:pt x="3434" y="46"/>
                  </a:lnTo>
                  <a:lnTo>
                    <a:pt x="3430" y="46"/>
                  </a:lnTo>
                  <a:lnTo>
                    <a:pt x="3430" y="46"/>
                  </a:lnTo>
                  <a:lnTo>
                    <a:pt x="3422" y="46"/>
                  </a:lnTo>
                  <a:lnTo>
                    <a:pt x="3422" y="46"/>
                  </a:lnTo>
                  <a:lnTo>
                    <a:pt x="3420" y="48"/>
                  </a:lnTo>
                  <a:lnTo>
                    <a:pt x="3420" y="48"/>
                  </a:lnTo>
                  <a:lnTo>
                    <a:pt x="3418" y="48"/>
                  </a:lnTo>
                  <a:lnTo>
                    <a:pt x="3418" y="48"/>
                  </a:lnTo>
                  <a:lnTo>
                    <a:pt x="3412" y="48"/>
                  </a:lnTo>
                  <a:lnTo>
                    <a:pt x="3412" y="48"/>
                  </a:lnTo>
                  <a:lnTo>
                    <a:pt x="3408" y="48"/>
                  </a:lnTo>
                  <a:lnTo>
                    <a:pt x="3408" y="48"/>
                  </a:lnTo>
                  <a:lnTo>
                    <a:pt x="3406" y="48"/>
                  </a:lnTo>
                  <a:lnTo>
                    <a:pt x="3406" y="48"/>
                  </a:lnTo>
                  <a:lnTo>
                    <a:pt x="3404" y="46"/>
                  </a:lnTo>
                  <a:lnTo>
                    <a:pt x="3404" y="46"/>
                  </a:lnTo>
                  <a:lnTo>
                    <a:pt x="3398" y="48"/>
                  </a:lnTo>
                  <a:lnTo>
                    <a:pt x="3398" y="48"/>
                  </a:lnTo>
                  <a:lnTo>
                    <a:pt x="3396" y="48"/>
                  </a:lnTo>
                  <a:lnTo>
                    <a:pt x="3396" y="48"/>
                  </a:lnTo>
                  <a:lnTo>
                    <a:pt x="3396" y="48"/>
                  </a:lnTo>
                  <a:lnTo>
                    <a:pt x="3396" y="48"/>
                  </a:lnTo>
                  <a:lnTo>
                    <a:pt x="3388" y="46"/>
                  </a:lnTo>
                  <a:lnTo>
                    <a:pt x="3388" y="46"/>
                  </a:lnTo>
                  <a:lnTo>
                    <a:pt x="3386" y="48"/>
                  </a:lnTo>
                  <a:lnTo>
                    <a:pt x="3386" y="48"/>
                  </a:lnTo>
                  <a:lnTo>
                    <a:pt x="3382" y="48"/>
                  </a:lnTo>
                  <a:lnTo>
                    <a:pt x="3382" y="48"/>
                  </a:lnTo>
                  <a:lnTo>
                    <a:pt x="3380" y="50"/>
                  </a:lnTo>
                  <a:lnTo>
                    <a:pt x="3380" y="50"/>
                  </a:lnTo>
                  <a:lnTo>
                    <a:pt x="3376" y="50"/>
                  </a:lnTo>
                  <a:lnTo>
                    <a:pt x="3376" y="50"/>
                  </a:lnTo>
                  <a:lnTo>
                    <a:pt x="3376" y="50"/>
                  </a:lnTo>
                  <a:lnTo>
                    <a:pt x="3376" y="50"/>
                  </a:lnTo>
                  <a:lnTo>
                    <a:pt x="3374" y="50"/>
                  </a:lnTo>
                  <a:lnTo>
                    <a:pt x="3374" y="50"/>
                  </a:lnTo>
                  <a:lnTo>
                    <a:pt x="3374" y="50"/>
                  </a:lnTo>
                  <a:lnTo>
                    <a:pt x="3374" y="50"/>
                  </a:lnTo>
                  <a:lnTo>
                    <a:pt x="3374" y="50"/>
                  </a:lnTo>
                  <a:lnTo>
                    <a:pt x="3374" y="50"/>
                  </a:lnTo>
                  <a:lnTo>
                    <a:pt x="3372" y="50"/>
                  </a:lnTo>
                  <a:lnTo>
                    <a:pt x="3372" y="50"/>
                  </a:lnTo>
                  <a:lnTo>
                    <a:pt x="3370" y="50"/>
                  </a:lnTo>
                  <a:lnTo>
                    <a:pt x="3370" y="50"/>
                  </a:lnTo>
                  <a:lnTo>
                    <a:pt x="3366" y="50"/>
                  </a:lnTo>
                  <a:lnTo>
                    <a:pt x="3366" y="50"/>
                  </a:lnTo>
                  <a:lnTo>
                    <a:pt x="3362" y="50"/>
                  </a:lnTo>
                  <a:lnTo>
                    <a:pt x="3362" y="50"/>
                  </a:lnTo>
                  <a:lnTo>
                    <a:pt x="3362" y="50"/>
                  </a:lnTo>
                  <a:lnTo>
                    <a:pt x="3362" y="50"/>
                  </a:lnTo>
                  <a:lnTo>
                    <a:pt x="3360" y="50"/>
                  </a:lnTo>
                  <a:lnTo>
                    <a:pt x="3360" y="50"/>
                  </a:lnTo>
                  <a:lnTo>
                    <a:pt x="3358" y="50"/>
                  </a:lnTo>
                  <a:lnTo>
                    <a:pt x="3356" y="50"/>
                  </a:lnTo>
                  <a:lnTo>
                    <a:pt x="3356" y="50"/>
                  </a:lnTo>
                  <a:lnTo>
                    <a:pt x="3350" y="48"/>
                  </a:lnTo>
                  <a:lnTo>
                    <a:pt x="3350" y="48"/>
                  </a:lnTo>
                  <a:lnTo>
                    <a:pt x="3350" y="48"/>
                  </a:lnTo>
                  <a:lnTo>
                    <a:pt x="3350" y="48"/>
                  </a:lnTo>
                  <a:lnTo>
                    <a:pt x="3344" y="48"/>
                  </a:lnTo>
                  <a:lnTo>
                    <a:pt x="3344" y="48"/>
                  </a:lnTo>
                  <a:lnTo>
                    <a:pt x="3344" y="48"/>
                  </a:lnTo>
                  <a:lnTo>
                    <a:pt x="3344" y="48"/>
                  </a:lnTo>
                  <a:lnTo>
                    <a:pt x="3344" y="48"/>
                  </a:lnTo>
                  <a:lnTo>
                    <a:pt x="3344" y="48"/>
                  </a:lnTo>
                  <a:lnTo>
                    <a:pt x="3340" y="48"/>
                  </a:lnTo>
                  <a:lnTo>
                    <a:pt x="3340" y="48"/>
                  </a:lnTo>
                  <a:lnTo>
                    <a:pt x="3332" y="48"/>
                  </a:lnTo>
                  <a:lnTo>
                    <a:pt x="3332" y="48"/>
                  </a:lnTo>
                  <a:lnTo>
                    <a:pt x="3328" y="46"/>
                  </a:lnTo>
                  <a:lnTo>
                    <a:pt x="3328" y="46"/>
                  </a:lnTo>
                  <a:lnTo>
                    <a:pt x="3324" y="44"/>
                  </a:lnTo>
                  <a:lnTo>
                    <a:pt x="3324" y="44"/>
                  </a:lnTo>
                  <a:lnTo>
                    <a:pt x="3322" y="44"/>
                  </a:lnTo>
                  <a:lnTo>
                    <a:pt x="3322" y="44"/>
                  </a:lnTo>
                  <a:lnTo>
                    <a:pt x="3322" y="44"/>
                  </a:lnTo>
                  <a:lnTo>
                    <a:pt x="3318" y="44"/>
                  </a:lnTo>
                  <a:lnTo>
                    <a:pt x="3318" y="44"/>
                  </a:lnTo>
                  <a:lnTo>
                    <a:pt x="3318" y="46"/>
                  </a:lnTo>
                  <a:lnTo>
                    <a:pt x="3318" y="46"/>
                  </a:lnTo>
                  <a:lnTo>
                    <a:pt x="3318" y="46"/>
                  </a:lnTo>
                  <a:lnTo>
                    <a:pt x="3318" y="46"/>
                  </a:lnTo>
                  <a:lnTo>
                    <a:pt x="3318" y="46"/>
                  </a:lnTo>
                  <a:lnTo>
                    <a:pt x="3318" y="46"/>
                  </a:lnTo>
                  <a:lnTo>
                    <a:pt x="3316" y="46"/>
                  </a:lnTo>
                  <a:lnTo>
                    <a:pt x="3316" y="46"/>
                  </a:lnTo>
                  <a:lnTo>
                    <a:pt x="3312" y="48"/>
                  </a:lnTo>
                  <a:lnTo>
                    <a:pt x="3312" y="48"/>
                  </a:lnTo>
                  <a:lnTo>
                    <a:pt x="3312" y="48"/>
                  </a:lnTo>
                  <a:lnTo>
                    <a:pt x="3312" y="48"/>
                  </a:lnTo>
                  <a:lnTo>
                    <a:pt x="3312" y="48"/>
                  </a:lnTo>
                  <a:lnTo>
                    <a:pt x="3312" y="48"/>
                  </a:lnTo>
                  <a:lnTo>
                    <a:pt x="3310" y="48"/>
                  </a:lnTo>
                  <a:lnTo>
                    <a:pt x="3310" y="48"/>
                  </a:lnTo>
                  <a:lnTo>
                    <a:pt x="3310" y="48"/>
                  </a:lnTo>
                  <a:lnTo>
                    <a:pt x="3310" y="48"/>
                  </a:lnTo>
                  <a:lnTo>
                    <a:pt x="3310" y="48"/>
                  </a:lnTo>
                  <a:lnTo>
                    <a:pt x="3310" y="48"/>
                  </a:lnTo>
                  <a:lnTo>
                    <a:pt x="3308" y="48"/>
                  </a:lnTo>
                  <a:lnTo>
                    <a:pt x="3308" y="48"/>
                  </a:lnTo>
                  <a:lnTo>
                    <a:pt x="3306" y="48"/>
                  </a:lnTo>
                  <a:lnTo>
                    <a:pt x="3306" y="48"/>
                  </a:lnTo>
                  <a:lnTo>
                    <a:pt x="3304" y="48"/>
                  </a:lnTo>
                  <a:lnTo>
                    <a:pt x="3304" y="48"/>
                  </a:lnTo>
                  <a:lnTo>
                    <a:pt x="3304" y="48"/>
                  </a:lnTo>
                  <a:lnTo>
                    <a:pt x="3304" y="48"/>
                  </a:lnTo>
                  <a:lnTo>
                    <a:pt x="3302" y="46"/>
                  </a:lnTo>
                  <a:lnTo>
                    <a:pt x="3302" y="46"/>
                  </a:lnTo>
                  <a:lnTo>
                    <a:pt x="3302" y="48"/>
                  </a:lnTo>
                  <a:lnTo>
                    <a:pt x="3302" y="48"/>
                  </a:lnTo>
                  <a:lnTo>
                    <a:pt x="3298" y="46"/>
                  </a:lnTo>
                  <a:lnTo>
                    <a:pt x="3298" y="46"/>
                  </a:lnTo>
                  <a:lnTo>
                    <a:pt x="3294" y="44"/>
                  </a:lnTo>
                  <a:lnTo>
                    <a:pt x="3290" y="44"/>
                  </a:lnTo>
                  <a:lnTo>
                    <a:pt x="3282" y="46"/>
                  </a:lnTo>
                  <a:lnTo>
                    <a:pt x="3282" y="46"/>
                  </a:lnTo>
                  <a:lnTo>
                    <a:pt x="3276" y="44"/>
                  </a:lnTo>
                  <a:lnTo>
                    <a:pt x="3276" y="44"/>
                  </a:lnTo>
                  <a:lnTo>
                    <a:pt x="3268" y="44"/>
                  </a:lnTo>
                  <a:lnTo>
                    <a:pt x="3268" y="44"/>
                  </a:lnTo>
                  <a:lnTo>
                    <a:pt x="3266" y="44"/>
                  </a:lnTo>
                  <a:lnTo>
                    <a:pt x="3266" y="44"/>
                  </a:lnTo>
                  <a:lnTo>
                    <a:pt x="3262" y="44"/>
                  </a:lnTo>
                  <a:lnTo>
                    <a:pt x="3262" y="44"/>
                  </a:lnTo>
                  <a:lnTo>
                    <a:pt x="3262" y="44"/>
                  </a:lnTo>
                  <a:lnTo>
                    <a:pt x="3262" y="44"/>
                  </a:lnTo>
                  <a:lnTo>
                    <a:pt x="3262" y="44"/>
                  </a:lnTo>
                  <a:lnTo>
                    <a:pt x="3262" y="44"/>
                  </a:lnTo>
                  <a:lnTo>
                    <a:pt x="3260" y="44"/>
                  </a:lnTo>
                  <a:lnTo>
                    <a:pt x="3260" y="44"/>
                  </a:lnTo>
                  <a:lnTo>
                    <a:pt x="3260" y="44"/>
                  </a:lnTo>
                  <a:lnTo>
                    <a:pt x="3260" y="44"/>
                  </a:lnTo>
                  <a:lnTo>
                    <a:pt x="3256" y="44"/>
                  </a:lnTo>
                  <a:lnTo>
                    <a:pt x="3256" y="44"/>
                  </a:lnTo>
                  <a:lnTo>
                    <a:pt x="3254" y="44"/>
                  </a:lnTo>
                  <a:lnTo>
                    <a:pt x="3254" y="44"/>
                  </a:lnTo>
                  <a:lnTo>
                    <a:pt x="3250" y="42"/>
                  </a:lnTo>
                  <a:lnTo>
                    <a:pt x="3248" y="42"/>
                  </a:lnTo>
                  <a:lnTo>
                    <a:pt x="3248" y="42"/>
                  </a:lnTo>
                  <a:lnTo>
                    <a:pt x="3246" y="44"/>
                  </a:lnTo>
                  <a:lnTo>
                    <a:pt x="3246" y="44"/>
                  </a:lnTo>
                  <a:lnTo>
                    <a:pt x="3244" y="44"/>
                  </a:lnTo>
                  <a:lnTo>
                    <a:pt x="3244" y="44"/>
                  </a:lnTo>
                  <a:lnTo>
                    <a:pt x="3238" y="44"/>
                  </a:lnTo>
                  <a:lnTo>
                    <a:pt x="3238" y="44"/>
                  </a:lnTo>
                  <a:lnTo>
                    <a:pt x="3234" y="44"/>
                  </a:lnTo>
                  <a:lnTo>
                    <a:pt x="3234" y="44"/>
                  </a:lnTo>
                  <a:lnTo>
                    <a:pt x="3230" y="44"/>
                  </a:lnTo>
                  <a:lnTo>
                    <a:pt x="3230" y="44"/>
                  </a:lnTo>
                  <a:lnTo>
                    <a:pt x="3226" y="44"/>
                  </a:lnTo>
                  <a:lnTo>
                    <a:pt x="3226" y="44"/>
                  </a:lnTo>
                  <a:lnTo>
                    <a:pt x="3222" y="46"/>
                  </a:lnTo>
                  <a:lnTo>
                    <a:pt x="3222" y="46"/>
                  </a:lnTo>
                  <a:lnTo>
                    <a:pt x="3218" y="44"/>
                  </a:lnTo>
                  <a:lnTo>
                    <a:pt x="3218" y="44"/>
                  </a:lnTo>
                  <a:lnTo>
                    <a:pt x="3212" y="44"/>
                  </a:lnTo>
                  <a:lnTo>
                    <a:pt x="3212" y="44"/>
                  </a:lnTo>
                  <a:lnTo>
                    <a:pt x="3202" y="46"/>
                  </a:lnTo>
                  <a:lnTo>
                    <a:pt x="3202" y="46"/>
                  </a:lnTo>
                  <a:lnTo>
                    <a:pt x="3198" y="44"/>
                  </a:lnTo>
                  <a:lnTo>
                    <a:pt x="3198" y="44"/>
                  </a:lnTo>
                  <a:lnTo>
                    <a:pt x="3194" y="44"/>
                  </a:lnTo>
                  <a:lnTo>
                    <a:pt x="3194" y="44"/>
                  </a:lnTo>
                  <a:lnTo>
                    <a:pt x="3190" y="44"/>
                  </a:lnTo>
                  <a:lnTo>
                    <a:pt x="3190" y="44"/>
                  </a:lnTo>
                  <a:lnTo>
                    <a:pt x="3186" y="44"/>
                  </a:lnTo>
                  <a:lnTo>
                    <a:pt x="3186" y="44"/>
                  </a:lnTo>
                  <a:lnTo>
                    <a:pt x="3180" y="44"/>
                  </a:lnTo>
                  <a:lnTo>
                    <a:pt x="3180" y="44"/>
                  </a:lnTo>
                  <a:lnTo>
                    <a:pt x="3176" y="42"/>
                  </a:lnTo>
                  <a:lnTo>
                    <a:pt x="3176" y="42"/>
                  </a:lnTo>
                  <a:lnTo>
                    <a:pt x="3176" y="42"/>
                  </a:lnTo>
                  <a:lnTo>
                    <a:pt x="3176" y="42"/>
                  </a:lnTo>
                  <a:lnTo>
                    <a:pt x="3172" y="42"/>
                  </a:lnTo>
                  <a:lnTo>
                    <a:pt x="3172" y="42"/>
                  </a:lnTo>
                  <a:lnTo>
                    <a:pt x="3168" y="40"/>
                  </a:lnTo>
                  <a:lnTo>
                    <a:pt x="3168" y="40"/>
                  </a:lnTo>
                  <a:lnTo>
                    <a:pt x="3162" y="38"/>
                  </a:lnTo>
                  <a:lnTo>
                    <a:pt x="3162" y="38"/>
                  </a:lnTo>
                  <a:lnTo>
                    <a:pt x="3158" y="40"/>
                  </a:lnTo>
                  <a:lnTo>
                    <a:pt x="3158" y="40"/>
                  </a:lnTo>
                  <a:lnTo>
                    <a:pt x="3156" y="40"/>
                  </a:lnTo>
                  <a:lnTo>
                    <a:pt x="3156" y="40"/>
                  </a:lnTo>
                  <a:lnTo>
                    <a:pt x="3154" y="40"/>
                  </a:lnTo>
                  <a:lnTo>
                    <a:pt x="3154" y="40"/>
                  </a:lnTo>
                  <a:lnTo>
                    <a:pt x="3152" y="40"/>
                  </a:lnTo>
                  <a:lnTo>
                    <a:pt x="3152" y="40"/>
                  </a:lnTo>
                  <a:lnTo>
                    <a:pt x="3146" y="40"/>
                  </a:lnTo>
                  <a:lnTo>
                    <a:pt x="3146" y="40"/>
                  </a:lnTo>
                  <a:lnTo>
                    <a:pt x="3146" y="40"/>
                  </a:lnTo>
                  <a:lnTo>
                    <a:pt x="3146" y="40"/>
                  </a:lnTo>
                  <a:lnTo>
                    <a:pt x="3146" y="38"/>
                  </a:lnTo>
                  <a:lnTo>
                    <a:pt x="3146" y="38"/>
                  </a:lnTo>
                  <a:lnTo>
                    <a:pt x="3146" y="36"/>
                  </a:lnTo>
                  <a:lnTo>
                    <a:pt x="3144" y="36"/>
                  </a:lnTo>
                  <a:lnTo>
                    <a:pt x="3144" y="36"/>
                  </a:lnTo>
                  <a:lnTo>
                    <a:pt x="3138" y="36"/>
                  </a:lnTo>
                  <a:lnTo>
                    <a:pt x="3138" y="36"/>
                  </a:lnTo>
                  <a:lnTo>
                    <a:pt x="3136" y="38"/>
                  </a:lnTo>
                  <a:lnTo>
                    <a:pt x="3136" y="38"/>
                  </a:lnTo>
                  <a:lnTo>
                    <a:pt x="3134" y="38"/>
                  </a:lnTo>
                  <a:lnTo>
                    <a:pt x="3134" y="38"/>
                  </a:lnTo>
                  <a:lnTo>
                    <a:pt x="3130" y="38"/>
                  </a:lnTo>
                  <a:lnTo>
                    <a:pt x="3130" y="38"/>
                  </a:lnTo>
                  <a:lnTo>
                    <a:pt x="3128" y="38"/>
                  </a:lnTo>
                  <a:lnTo>
                    <a:pt x="3128" y="38"/>
                  </a:lnTo>
                  <a:lnTo>
                    <a:pt x="3120" y="40"/>
                  </a:lnTo>
                  <a:lnTo>
                    <a:pt x="3120" y="40"/>
                  </a:lnTo>
                  <a:lnTo>
                    <a:pt x="3112" y="40"/>
                  </a:lnTo>
                  <a:lnTo>
                    <a:pt x="3112" y="40"/>
                  </a:lnTo>
                  <a:lnTo>
                    <a:pt x="3110" y="42"/>
                  </a:lnTo>
                  <a:lnTo>
                    <a:pt x="3110" y="42"/>
                  </a:lnTo>
                  <a:lnTo>
                    <a:pt x="3108" y="42"/>
                  </a:lnTo>
                  <a:lnTo>
                    <a:pt x="3108" y="42"/>
                  </a:lnTo>
                  <a:lnTo>
                    <a:pt x="3106" y="42"/>
                  </a:lnTo>
                  <a:lnTo>
                    <a:pt x="3106" y="42"/>
                  </a:lnTo>
                  <a:lnTo>
                    <a:pt x="3106" y="44"/>
                  </a:lnTo>
                  <a:lnTo>
                    <a:pt x="3106" y="44"/>
                  </a:lnTo>
                  <a:lnTo>
                    <a:pt x="3104" y="42"/>
                  </a:lnTo>
                  <a:lnTo>
                    <a:pt x="3104" y="42"/>
                  </a:lnTo>
                  <a:lnTo>
                    <a:pt x="3102" y="44"/>
                  </a:lnTo>
                  <a:lnTo>
                    <a:pt x="3102" y="44"/>
                  </a:lnTo>
                  <a:lnTo>
                    <a:pt x="3102" y="42"/>
                  </a:lnTo>
                  <a:lnTo>
                    <a:pt x="3102" y="42"/>
                  </a:lnTo>
                  <a:lnTo>
                    <a:pt x="3100" y="42"/>
                  </a:lnTo>
                  <a:lnTo>
                    <a:pt x="3100" y="42"/>
                  </a:lnTo>
                  <a:lnTo>
                    <a:pt x="3096" y="42"/>
                  </a:lnTo>
                  <a:lnTo>
                    <a:pt x="3096" y="42"/>
                  </a:lnTo>
                  <a:lnTo>
                    <a:pt x="3094" y="42"/>
                  </a:lnTo>
                  <a:lnTo>
                    <a:pt x="3090" y="42"/>
                  </a:lnTo>
                  <a:lnTo>
                    <a:pt x="3090" y="42"/>
                  </a:lnTo>
                  <a:lnTo>
                    <a:pt x="3090" y="42"/>
                  </a:lnTo>
                  <a:lnTo>
                    <a:pt x="3090" y="42"/>
                  </a:lnTo>
                  <a:lnTo>
                    <a:pt x="3090" y="42"/>
                  </a:lnTo>
                  <a:lnTo>
                    <a:pt x="3090" y="42"/>
                  </a:lnTo>
                  <a:lnTo>
                    <a:pt x="3088" y="42"/>
                  </a:lnTo>
                  <a:lnTo>
                    <a:pt x="3088" y="42"/>
                  </a:lnTo>
                  <a:lnTo>
                    <a:pt x="3086" y="42"/>
                  </a:lnTo>
                  <a:lnTo>
                    <a:pt x="3086" y="42"/>
                  </a:lnTo>
                  <a:lnTo>
                    <a:pt x="3082" y="42"/>
                  </a:lnTo>
                  <a:lnTo>
                    <a:pt x="3082" y="42"/>
                  </a:lnTo>
                  <a:lnTo>
                    <a:pt x="3080" y="40"/>
                  </a:lnTo>
                  <a:lnTo>
                    <a:pt x="3080" y="40"/>
                  </a:lnTo>
                  <a:lnTo>
                    <a:pt x="3078" y="42"/>
                  </a:lnTo>
                  <a:lnTo>
                    <a:pt x="3078" y="42"/>
                  </a:lnTo>
                  <a:lnTo>
                    <a:pt x="3076" y="42"/>
                  </a:lnTo>
                  <a:lnTo>
                    <a:pt x="3076" y="42"/>
                  </a:lnTo>
                  <a:lnTo>
                    <a:pt x="3076" y="42"/>
                  </a:lnTo>
                  <a:lnTo>
                    <a:pt x="3076" y="42"/>
                  </a:lnTo>
                  <a:lnTo>
                    <a:pt x="3072" y="42"/>
                  </a:lnTo>
                  <a:lnTo>
                    <a:pt x="3072" y="42"/>
                  </a:lnTo>
                  <a:lnTo>
                    <a:pt x="3070" y="42"/>
                  </a:lnTo>
                  <a:lnTo>
                    <a:pt x="3070" y="42"/>
                  </a:lnTo>
                  <a:lnTo>
                    <a:pt x="3070" y="42"/>
                  </a:lnTo>
                  <a:lnTo>
                    <a:pt x="3070" y="42"/>
                  </a:lnTo>
                  <a:lnTo>
                    <a:pt x="3066" y="40"/>
                  </a:lnTo>
                  <a:lnTo>
                    <a:pt x="3066" y="40"/>
                  </a:lnTo>
                  <a:lnTo>
                    <a:pt x="3058" y="42"/>
                  </a:lnTo>
                  <a:lnTo>
                    <a:pt x="3052" y="40"/>
                  </a:lnTo>
                  <a:lnTo>
                    <a:pt x="3052" y="40"/>
                  </a:lnTo>
                  <a:lnTo>
                    <a:pt x="3050" y="40"/>
                  </a:lnTo>
                  <a:lnTo>
                    <a:pt x="3050" y="40"/>
                  </a:lnTo>
                  <a:lnTo>
                    <a:pt x="3044" y="42"/>
                  </a:lnTo>
                  <a:lnTo>
                    <a:pt x="3044" y="42"/>
                  </a:lnTo>
                  <a:lnTo>
                    <a:pt x="3044" y="42"/>
                  </a:lnTo>
                  <a:lnTo>
                    <a:pt x="3044" y="42"/>
                  </a:lnTo>
                  <a:lnTo>
                    <a:pt x="3044" y="42"/>
                  </a:lnTo>
                  <a:lnTo>
                    <a:pt x="3044" y="42"/>
                  </a:lnTo>
                  <a:lnTo>
                    <a:pt x="3042" y="42"/>
                  </a:lnTo>
                  <a:lnTo>
                    <a:pt x="3042" y="42"/>
                  </a:lnTo>
                  <a:lnTo>
                    <a:pt x="3042" y="42"/>
                  </a:lnTo>
                  <a:lnTo>
                    <a:pt x="3042" y="42"/>
                  </a:lnTo>
                  <a:lnTo>
                    <a:pt x="3040" y="42"/>
                  </a:lnTo>
                  <a:lnTo>
                    <a:pt x="3040" y="42"/>
                  </a:lnTo>
                  <a:lnTo>
                    <a:pt x="3040" y="40"/>
                  </a:lnTo>
                  <a:lnTo>
                    <a:pt x="3040" y="40"/>
                  </a:lnTo>
                  <a:lnTo>
                    <a:pt x="3036" y="42"/>
                  </a:lnTo>
                  <a:lnTo>
                    <a:pt x="3036" y="42"/>
                  </a:lnTo>
                  <a:lnTo>
                    <a:pt x="3032" y="42"/>
                  </a:lnTo>
                  <a:lnTo>
                    <a:pt x="3032" y="42"/>
                  </a:lnTo>
                  <a:lnTo>
                    <a:pt x="3030" y="42"/>
                  </a:lnTo>
                  <a:lnTo>
                    <a:pt x="3030" y="42"/>
                  </a:lnTo>
                  <a:lnTo>
                    <a:pt x="3024" y="42"/>
                  </a:lnTo>
                  <a:lnTo>
                    <a:pt x="3024" y="42"/>
                  </a:lnTo>
                  <a:lnTo>
                    <a:pt x="3024" y="42"/>
                  </a:lnTo>
                  <a:lnTo>
                    <a:pt x="3022" y="42"/>
                  </a:lnTo>
                  <a:lnTo>
                    <a:pt x="3022" y="42"/>
                  </a:lnTo>
                  <a:lnTo>
                    <a:pt x="3020" y="42"/>
                  </a:lnTo>
                  <a:lnTo>
                    <a:pt x="3020" y="42"/>
                  </a:lnTo>
                  <a:lnTo>
                    <a:pt x="3014" y="42"/>
                  </a:lnTo>
                  <a:lnTo>
                    <a:pt x="3008" y="42"/>
                  </a:lnTo>
                  <a:lnTo>
                    <a:pt x="3008" y="42"/>
                  </a:lnTo>
                  <a:lnTo>
                    <a:pt x="3006" y="40"/>
                  </a:lnTo>
                  <a:lnTo>
                    <a:pt x="3004" y="42"/>
                  </a:lnTo>
                  <a:lnTo>
                    <a:pt x="3004" y="42"/>
                  </a:lnTo>
                  <a:lnTo>
                    <a:pt x="3002" y="40"/>
                  </a:lnTo>
                  <a:lnTo>
                    <a:pt x="3002" y="40"/>
                  </a:lnTo>
                  <a:lnTo>
                    <a:pt x="2998" y="40"/>
                  </a:lnTo>
                  <a:lnTo>
                    <a:pt x="2996" y="40"/>
                  </a:lnTo>
                  <a:lnTo>
                    <a:pt x="2996" y="40"/>
                  </a:lnTo>
                  <a:lnTo>
                    <a:pt x="2994" y="38"/>
                  </a:lnTo>
                  <a:lnTo>
                    <a:pt x="2994" y="38"/>
                  </a:lnTo>
                  <a:lnTo>
                    <a:pt x="2986" y="38"/>
                  </a:lnTo>
                  <a:lnTo>
                    <a:pt x="2986" y="38"/>
                  </a:lnTo>
                  <a:lnTo>
                    <a:pt x="2980" y="38"/>
                  </a:lnTo>
                  <a:lnTo>
                    <a:pt x="2976" y="38"/>
                  </a:lnTo>
                  <a:lnTo>
                    <a:pt x="2976" y="38"/>
                  </a:lnTo>
                  <a:lnTo>
                    <a:pt x="2972" y="38"/>
                  </a:lnTo>
                  <a:lnTo>
                    <a:pt x="2972" y="38"/>
                  </a:lnTo>
                  <a:lnTo>
                    <a:pt x="2970" y="38"/>
                  </a:lnTo>
                  <a:lnTo>
                    <a:pt x="2970" y="38"/>
                  </a:lnTo>
                  <a:lnTo>
                    <a:pt x="2962" y="40"/>
                  </a:lnTo>
                  <a:lnTo>
                    <a:pt x="2962" y="40"/>
                  </a:lnTo>
                  <a:lnTo>
                    <a:pt x="2954" y="38"/>
                  </a:lnTo>
                  <a:lnTo>
                    <a:pt x="2954" y="38"/>
                  </a:lnTo>
                  <a:lnTo>
                    <a:pt x="2946" y="40"/>
                  </a:lnTo>
                  <a:lnTo>
                    <a:pt x="2946" y="40"/>
                  </a:lnTo>
                  <a:lnTo>
                    <a:pt x="2942" y="38"/>
                  </a:lnTo>
                  <a:lnTo>
                    <a:pt x="2942" y="38"/>
                  </a:lnTo>
                  <a:lnTo>
                    <a:pt x="2940" y="38"/>
                  </a:lnTo>
                  <a:lnTo>
                    <a:pt x="2940" y="38"/>
                  </a:lnTo>
                  <a:lnTo>
                    <a:pt x="2934" y="36"/>
                  </a:lnTo>
                  <a:lnTo>
                    <a:pt x="2934" y="36"/>
                  </a:lnTo>
                  <a:lnTo>
                    <a:pt x="2934" y="36"/>
                  </a:lnTo>
                  <a:lnTo>
                    <a:pt x="2934" y="36"/>
                  </a:lnTo>
                  <a:lnTo>
                    <a:pt x="2934" y="36"/>
                  </a:lnTo>
                  <a:lnTo>
                    <a:pt x="2934" y="36"/>
                  </a:lnTo>
                  <a:lnTo>
                    <a:pt x="2932" y="36"/>
                  </a:lnTo>
                  <a:lnTo>
                    <a:pt x="2932" y="36"/>
                  </a:lnTo>
                  <a:lnTo>
                    <a:pt x="2930" y="36"/>
                  </a:lnTo>
                  <a:lnTo>
                    <a:pt x="2930" y="36"/>
                  </a:lnTo>
                  <a:lnTo>
                    <a:pt x="2926" y="36"/>
                  </a:lnTo>
                  <a:lnTo>
                    <a:pt x="2926" y="36"/>
                  </a:lnTo>
                  <a:lnTo>
                    <a:pt x="2920" y="36"/>
                  </a:lnTo>
                  <a:lnTo>
                    <a:pt x="2920" y="36"/>
                  </a:lnTo>
                  <a:lnTo>
                    <a:pt x="2920" y="36"/>
                  </a:lnTo>
                  <a:lnTo>
                    <a:pt x="2920" y="36"/>
                  </a:lnTo>
                  <a:lnTo>
                    <a:pt x="2918" y="38"/>
                  </a:lnTo>
                  <a:lnTo>
                    <a:pt x="2918" y="38"/>
                  </a:lnTo>
                  <a:lnTo>
                    <a:pt x="2914" y="38"/>
                  </a:lnTo>
                  <a:lnTo>
                    <a:pt x="2914" y="38"/>
                  </a:lnTo>
                  <a:lnTo>
                    <a:pt x="2910" y="36"/>
                  </a:lnTo>
                  <a:lnTo>
                    <a:pt x="2910" y="36"/>
                  </a:lnTo>
                  <a:lnTo>
                    <a:pt x="2904" y="36"/>
                  </a:lnTo>
                  <a:lnTo>
                    <a:pt x="2904" y="36"/>
                  </a:lnTo>
                  <a:lnTo>
                    <a:pt x="2902" y="36"/>
                  </a:lnTo>
                  <a:lnTo>
                    <a:pt x="2902" y="36"/>
                  </a:lnTo>
                  <a:lnTo>
                    <a:pt x="2902" y="36"/>
                  </a:lnTo>
                  <a:lnTo>
                    <a:pt x="2902" y="36"/>
                  </a:lnTo>
                  <a:lnTo>
                    <a:pt x="2900" y="36"/>
                  </a:lnTo>
                  <a:lnTo>
                    <a:pt x="2900" y="36"/>
                  </a:lnTo>
                  <a:lnTo>
                    <a:pt x="2898" y="36"/>
                  </a:lnTo>
                  <a:lnTo>
                    <a:pt x="2898" y="36"/>
                  </a:lnTo>
                  <a:lnTo>
                    <a:pt x="2898" y="36"/>
                  </a:lnTo>
                  <a:lnTo>
                    <a:pt x="2898" y="36"/>
                  </a:lnTo>
                  <a:lnTo>
                    <a:pt x="2898" y="34"/>
                  </a:lnTo>
                  <a:lnTo>
                    <a:pt x="2898" y="34"/>
                  </a:lnTo>
                  <a:lnTo>
                    <a:pt x="2896" y="34"/>
                  </a:lnTo>
                  <a:lnTo>
                    <a:pt x="2896" y="34"/>
                  </a:lnTo>
                  <a:lnTo>
                    <a:pt x="2892" y="34"/>
                  </a:lnTo>
                  <a:lnTo>
                    <a:pt x="2892" y="34"/>
                  </a:lnTo>
                  <a:lnTo>
                    <a:pt x="2892" y="34"/>
                  </a:lnTo>
                  <a:lnTo>
                    <a:pt x="2892" y="36"/>
                  </a:lnTo>
                  <a:lnTo>
                    <a:pt x="2892" y="36"/>
                  </a:lnTo>
                  <a:lnTo>
                    <a:pt x="2892" y="36"/>
                  </a:lnTo>
                  <a:lnTo>
                    <a:pt x="2892" y="36"/>
                  </a:lnTo>
                  <a:lnTo>
                    <a:pt x="2892" y="36"/>
                  </a:lnTo>
                  <a:lnTo>
                    <a:pt x="2890" y="36"/>
                  </a:lnTo>
                  <a:lnTo>
                    <a:pt x="2890" y="36"/>
                  </a:lnTo>
                  <a:lnTo>
                    <a:pt x="2888" y="36"/>
                  </a:lnTo>
                  <a:lnTo>
                    <a:pt x="2888" y="36"/>
                  </a:lnTo>
                  <a:lnTo>
                    <a:pt x="2886" y="36"/>
                  </a:lnTo>
                  <a:lnTo>
                    <a:pt x="2886" y="36"/>
                  </a:lnTo>
                  <a:lnTo>
                    <a:pt x="2884" y="36"/>
                  </a:lnTo>
                  <a:lnTo>
                    <a:pt x="2884" y="36"/>
                  </a:lnTo>
                  <a:lnTo>
                    <a:pt x="2878" y="36"/>
                  </a:lnTo>
                  <a:lnTo>
                    <a:pt x="2878" y="36"/>
                  </a:lnTo>
                  <a:lnTo>
                    <a:pt x="2874" y="34"/>
                  </a:lnTo>
                  <a:lnTo>
                    <a:pt x="2874" y="34"/>
                  </a:lnTo>
                  <a:lnTo>
                    <a:pt x="2872" y="34"/>
                  </a:lnTo>
                  <a:lnTo>
                    <a:pt x="2872" y="34"/>
                  </a:lnTo>
                  <a:lnTo>
                    <a:pt x="2870" y="34"/>
                  </a:lnTo>
                  <a:lnTo>
                    <a:pt x="2870" y="34"/>
                  </a:lnTo>
                  <a:lnTo>
                    <a:pt x="2866" y="34"/>
                  </a:lnTo>
                  <a:lnTo>
                    <a:pt x="2866" y="34"/>
                  </a:lnTo>
                  <a:lnTo>
                    <a:pt x="2864" y="34"/>
                  </a:lnTo>
                  <a:lnTo>
                    <a:pt x="2864" y="34"/>
                  </a:lnTo>
                  <a:lnTo>
                    <a:pt x="2862" y="34"/>
                  </a:lnTo>
                  <a:lnTo>
                    <a:pt x="2862" y="34"/>
                  </a:lnTo>
                  <a:lnTo>
                    <a:pt x="2862" y="34"/>
                  </a:lnTo>
                  <a:lnTo>
                    <a:pt x="2862" y="34"/>
                  </a:lnTo>
                  <a:lnTo>
                    <a:pt x="2860" y="34"/>
                  </a:lnTo>
                  <a:lnTo>
                    <a:pt x="2860" y="34"/>
                  </a:lnTo>
                  <a:lnTo>
                    <a:pt x="2860" y="34"/>
                  </a:lnTo>
                  <a:lnTo>
                    <a:pt x="2860" y="34"/>
                  </a:lnTo>
                  <a:lnTo>
                    <a:pt x="2858" y="34"/>
                  </a:lnTo>
                  <a:lnTo>
                    <a:pt x="2858" y="34"/>
                  </a:lnTo>
                  <a:lnTo>
                    <a:pt x="2858" y="36"/>
                  </a:lnTo>
                  <a:lnTo>
                    <a:pt x="2858" y="36"/>
                  </a:lnTo>
                  <a:lnTo>
                    <a:pt x="2858" y="36"/>
                  </a:lnTo>
                  <a:lnTo>
                    <a:pt x="2858" y="36"/>
                  </a:lnTo>
                  <a:lnTo>
                    <a:pt x="2858" y="36"/>
                  </a:lnTo>
                  <a:lnTo>
                    <a:pt x="2858" y="38"/>
                  </a:lnTo>
                  <a:lnTo>
                    <a:pt x="2858" y="38"/>
                  </a:lnTo>
                  <a:lnTo>
                    <a:pt x="2852" y="38"/>
                  </a:lnTo>
                  <a:lnTo>
                    <a:pt x="2852" y="38"/>
                  </a:lnTo>
                  <a:lnTo>
                    <a:pt x="2844" y="38"/>
                  </a:lnTo>
                  <a:lnTo>
                    <a:pt x="2844" y="38"/>
                  </a:lnTo>
                  <a:lnTo>
                    <a:pt x="2842" y="38"/>
                  </a:lnTo>
                  <a:lnTo>
                    <a:pt x="2842" y="38"/>
                  </a:lnTo>
                  <a:lnTo>
                    <a:pt x="2842" y="38"/>
                  </a:lnTo>
                  <a:lnTo>
                    <a:pt x="2842" y="38"/>
                  </a:lnTo>
                  <a:lnTo>
                    <a:pt x="2840" y="38"/>
                  </a:lnTo>
                  <a:lnTo>
                    <a:pt x="2840" y="38"/>
                  </a:lnTo>
                  <a:lnTo>
                    <a:pt x="2834" y="38"/>
                  </a:lnTo>
                  <a:lnTo>
                    <a:pt x="2834" y="38"/>
                  </a:lnTo>
                  <a:lnTo>
                    <a:pt x="2832" y="38"/>
                  </a:lnTo>
                  <a:lnTo>
                    <a:pt x="2832" y="38"/>
                  </a:lnTo>
                  <a:lnTo>
                    <a:pt x="2832" y="38"/>
                  </a:lnTo>
                  <a:lnTo>
                    <a:pt x="2832" y="38"/>
                  </a:lnTo>
                  <a:lnTo>
                    <a:pt x="2830" y="38"/>
                  </a:lnTo>
                  <a:lnTo>
                    <a:pt x="2830" y="38"/>
                  </a:lnTo>
                  <a:lnTo>
                    <a:pt x="2830" y="38"/>
                  </a:lnTo>
                  <a:lnTo>
                    <a:pt x="2830" y="38"/>
                  </a:lnTo>
                  <a:lnTo>
                    <a:pt x="2828" y="38"/>
                  </a:lnTo>
                  <a:lnTo>
                    <a:pt x="2828" y="38"/>
                  </a:lnTo>
                  <a:lnTo>
                    <a:pt x="2826" y="38"/>
                  </a:lnTo>
                  <a:lnTo>
                    <a:pt x="2826" y="38"/>
                  </a:lnTo>
                  <a:lnTo>
                    <a:pt x="2826" y="38"/>
                  </a:lnTo>
                  <a:lnTo>
                    <a:pt x="2826" y="38"/>
                  </a:lnTo>
                  <a:lnTo>
                    <a:pt x="2826" y="38"/>
                  </a:lnTo>
                  <a:lnTo>
                    <a:pt x="2826" y="38"/>
                  </a:lnTo>
                  <a:lnTo>
                    <a:pt x="2824" y="38"/>
                  </a:lnTo>
                  <a:lnTo>
                    <a:pt x="2824" y="38"/>
                  </a:lnTo>
                  <a:lnTo>
                    <a:pt x="2820" y="38"/>
                  </a:lnTo>
                  <a:lnTo>
                    <a:pt x="2816" y="38"/>
                  </a:lnTo>
                  <a:lnTo>
                    <a:pt x="2816" y="38"/>
                  </a:lnTo>
                  <a:lnTo>
                    <a:pt x="2814" y="38"/>
                  </a:lnTo>
                  <a:lnTo>
                    <a:pt x="2814" y="38"/>
                  </a:lnTo>
                  <a:lnTo>
                    <a:pt x="2806" y="38"/>
                  </a:lnTo>
                  <a:lnTo>
                    <a:pt x="2806" y="38"/>
                  </a:lnTo>
                  <a:lnTo>
                    <a:pt x="2804" y="38"/>
                  </a:lnTo>
                  <a:lnTo>
                    <a:pt x="2804" y="38"/>
                  </a:lnTo>
                  <a:lnTo>
                    <a:pt x="2796" y="38"/>
                  </a:lnTo>
                  <a:lnTo>
                    <a:pt x="2796" y="38"/>
                  </a:lnTo>
                  <a:lnTo>
                    <a:pt x="2794" y="38"/>
                  </a:lnTo>
                  <a:lnTo>
                    <a:pt x="2794" y="38"/>
                  </a:lnTo>
                  <a:lnTo>
                    <a:pt x="2792" y="38"/>
                  </a:lnTo>
                  <a:lnTo>
                    <a:pt x="2792" y="38"/>
                  </a:lnTo>
                  <a:lnTo>
                    <a:pt x="2792" y="38"/>
                  </a:lnTo>
                  <a:lnTo>
                    <a:pt x="2792" y="38"/>
                  </a:lnTo>
                  <a:lnTo>
                    <a:pt x="2790" y="38"/>
                  </a:lnTo>
                  <a:lnTo>
                    <a:pt x="2790" y="38"/>
                  </a:lnTo>
                  <a:lnTo>
                    <a:pt x="2790" y="38"/>
                  </a:lnTo>
                  <a:lnTo>
                    <a:pt x="2790" y="38"/>
                  </a:lnTo>
                  <a:lnTo>
                    <a:pt x="2786" y="38"/>
                  </a:lnTo>
                  <a:lnTo>
                    <a:pt x="2784" y="38"/>
                  </a:lnTo>
                  <a:lnTo>
                    <a:pt x="2784" y="38"/>
                  </a:lnTo>
                  <a:lnTo>
                    <a:pt x="2782" y="38"/>
                  </a:lnTo>
                  <a:lnTo>
                    <a:pt x="2782" y="38"/>
                  </a:lnTo>
                  <a:lnTo>
                    <a:pt x="2780" y="38"/>
                  </a:lnTo>
                  <a:lnTo>
                    <a:pt x="2780" y="38"/>
                  </a:lnTo>
                  <a:lnTo>
                    <a:pt x="2776" y="38"/>
                  </a:lnTo>
                  <a:lnTo>
                    <a:pt x="2776" y="38"/>
                  </a:lnTo>
                  <a:lnTo>
                    <a:pt x="2772" y="38"/>
                  </a:lnTo>
                  <a:lnTo>
                    <a:pt x="2772" y="38"/>
                  </a:lnTo>
                  <a:lnTo>
                    <a:pt x="2772" y="38"/>
                  </a:lnTo>
                  <a:lnTo>
                    <a:pt x="2772" y="38"/>
                  </a:lnTo>
                  <a:lnTo>
                    <a:pt x="2770" y="38"/>
                  </a:lnTo>
                  <a:lnTo>
                    <a:pt x="2770" y="38"/>
                  </a:lnTo>
                  <a:lnTo>
                    <a:pt x="2770" y="38"/>
                  </a:lnTo>
                  <a:lnTo>
                    <a:pt x="2770" y="38"/>
                  </a:lnTo>
                  <a:lnTo>
                    <a:pt x="2768" y="38"/>
                  </a:lnTo>
                  <a:lnTo>
                    <a:pt x="2768" y="38"/>
                  </a:lnTo>
                  <a:lnTo>
                    <a:pt x="2764" y="38"/>
                  </a:lnTo>
                  <a:lnTo>
                    <a:pt x="2764" y="38"/>
                  </a:lnTo>
                  <a:lnTo>
                    <a:pt x="2762" y="38"/>
                  </a:lnTo>
                  <a:lnTo>
                    <a:pt x="2762" y="38"/>
                  </a:lnTo>
                  <a:lnTo>
                    <a:pt x="2762" y="36"/>
                  </a:lnTo>
                  <a:lnTo>
                    <a:pt x="2762" y="36"/>
                  </a:lnTo>
                  <a:lnTo>
                    <a:pt x="2762" y="36"/>
                  </a:lnTo>
                  <a:lnTo>
                    <a:pt x="2762" y="36"/>
                  </a:lnTo>
                  <a:lnTo>
                    <a:pt x="2760" y="36"/>
                  </a:lnTo>
                  <a:lnTo>
                    <a:pt x="2760" y="36"/>
                  </a:lnTo>
                  <a:lnTo>
                    <a:pt x="2754" y="36"/>
                  </a:lnTo>
                  <a:lnTo>
                    <a:pt x="2754" y="36"/>
                  </a:lnTo>
                  <a:lnTo>
                    <a:pt x="2750" y="36"/>
                  </a:lnTo>
                  <a:lnTo>
                    <a:pt x="2750" y="36"/>
                  </a:lnTo>
                  <a:lnTo>
                    <a:pt x="2750" y="36"/>
                  </a:lnTo>
                  <a:lnTo>
                    <a:pt x="2750" y="36"/>
                  </a:lnTo>
                  <a:lnTo>
                    <a:pt x="2748" y="36"/>
                  </a:lnTo>
                  <a:lnTo>
                    <a:pt x="2748" y="36"/>
                  </a:lnTo>
                  <a:lnTo>
                    <a:pt x="2746" y="36"/>
                  </a:lnTo>
                  <a:lnTo>
                    <a:pt x="2746" y="36"/>
                  </a:lnTo>
                  <a:lnTo>
                    <a:pt x="2744" y="38"/>
                  </a:lnTo>
                  <a:lnTo>
                    <a:pt x="2744" y="38"/>
                  </a:lnTo>
                  <a:lnTo>
                    <a:pt x="2742" y="38"/>
                  </a:lnTo>
                  <a:lnTo>
                    <a:pt x="2738" y="38"/>
                  </a:lnTo>
                  <a:lnTo>
                    <a:pt x="2738" y="38"/>
                  </a:lnTo>
                  <a:lnTo>
                    <a:pt x="2738" y="38"/>
                  </a:lnTo>
                  <a:lnTo>
                    <a:pt x="2738" y="38"/>
                  </a:lnTo>
                  <a:lnTo>
                    <a:pt x="2736" y="38"/>
                  </a:lnTo>
                  <a:lnTo>
                    <a:pt x="2736" y="38"/>
                  </a:lnTo>
                  <a:lnTo>
                    <a:pt x="2728" y="38"/>
                  </a:lnTo>
                  <a:lnTo>
                    <a:pt x="2728" y="38"/>
                  </a:lnTo>
                  <a:lnTo>
                    <a:pt x="2724" y="38"/>
                  </a:lnTo>
                  <a:lnTo>
                    <a:pt x="2724" y="38"/>
                  </a:lnTo>
                  <a:lnTo>
                    <a:pt x="2720" y="36"/>
                  </a:lnTo>
                  <a:lnTo>
                    <a:pt x="2720" y="36"/>
                  </a:lnTo>
                  <a:lnTo>
                    <a:pt x="2720" y="36"/>
                  </a:lnTo>
                  <a:lnTo>
                    <a:pt x="2720" y="36"/>
                  </a:lnTo>
                  <a:lnTo>
                    <a:pt x="2716" y="38"/>
                  </a:lnTo>
                  <a:lnTo>
                    <a:pt x="2716" y="38"/>
                  </a:lnTo>
                  <a:lnTo>
                    <a:pt x="2712" y="38"/>
                  </a:lnTo>
                  <a:lnTo>
                    <a:pt x="2712" y="38"/>
                  </a:lnTo>
                  <a:lnTo>
                    <a:pt x="2710" y="38"/>
                  </a:lnTo>
                  <a:lnTo>
                    <a:pt x="2706" y="38"/>
                  </a:lnTo>
                  <a:lnTo>
                    <a:pt x="2706" y="38"/>
                  </a:lnTo>
                  <a:lnTo>
                    <a:pt x="2700" y="38"/>
                  </a:lnTo>
                  <a:lnTo>
                    <a:pt x="2700" y="38"/>
                  </a:lnTo>
                  <a:lnTo>
                    <a:pt x="2694" y="38"/>
                  </a:lnTo>
                  <a:lnTo>
                    <a:pt x="2694" y="38"/>
                  </a:lnTo>
                  <a:lnTo>
                    <a:pt x="2692" y="36"/>
                  </a:lnTo>
                  <a:lnTo>
                    <a:pt x="2692" y="36"/>
                  </a:lnTo>
                  <a:lnTo>
                    <a:pt x="2688" y="36"/>
                  </a:lnTo>
                  <a:lnTo>
                    <a:pt x="2688" y="36"/>
                  </a:lnTo>
                  <a:lnTo>
                    <a:pt x="2686" y="36"/>
                  </a:lnTo>
                  <a:lnTo>
                    <a:pt x="2686" y="36"/>
                  </a:lnTo>
                  <a:lnTo>
                    <a:pt x="2684" y="36"/>
                  </a:lnTo>
                  <a:lnTo>
                    <a:pt x="2684" y="36"/>
                  </a:lnTo>
                  <a:lnTo>
                    <a:pt x="2682" y="36"/>
                  </a:lnTo>
                  <a:lnTo>
                    <a:pt x="2682" y="36"/>
                  </a:lnTo>
                  <a:lnTo>
                    <a:pt x="2682" y="36"/>
                  </a:lnTo>
                  <a:lnTo>
                    <a:pt x="2682" y="36"/>
                  </a:lnTo>
                  <a:lnTo>
                    <a:pt x="2680" y="36"/>
                  </a:lnTo>
                  <a:lnTo>
                    <a:pt x="2680" y="36"/>
                  </a:lnTo>
                  <a:lnTo>
                    <a:pt x="2680" y="36"/>
                  </a:lnTo>
                  <a:lnTo>
                    <a:pt x="2680" y="36"/>
                  </a:lnTo>
                  <a:lnTo>
                    <a:pt x="2678" y="36"/>
                  </a:lnTo>
                  <a:lnTo>
                    <a:pt x="2678" y="36"/>
                  </a:lnTo>
                  <a:lnTo>
                    <a:pt x="2678" y="36"/>
                  </a:lnTo>
                  <a:lnTo>
                    <a:pt x="2678" y="36"/>
                  </a:lnTo>
                  <a:lnTo>
                    <a:pt x="2678" y="36"/>
                  </a:lnTo>
                  <a:lnTo>
                    <a:pt x="2678" y="36"/>
                  </a:lnTo>
                  <a:lnTo>
                    <a:pt x="2676" y="36"/>
                  </a:lnTo>
                  <a:lnTo>
                    <a:pt x="2676" y="36"/>
                  </a:lnTo>
                  <a:lnTo>
                    <a:pt x="2670" y="36"/>
                  </a:lnTo>
                  <a:lnTo>
                    <a:pt x="2670" y="36"/>
                  </a:lnTo>
                  <a:lnTo>
                    <a:pt x="2664" y="38"/>
                  </a:lnTo>
                  <a:lnTo>
                    <a:pt x="2664" y="38"/>
                  </a:lnTo>
                  <a:lnTo>
                    <a:pt x="2660" y="38"/>
                  </a:lnTo>
                  <a:lnTo>
                    <a:pt x="2660" y="38"/>
                  </a:lnTo>
                  <a:lnTo>
                    <a:pt x="2656" y="38"/>
                  </a:lnTo>
                  <a:lnTo>
                    <a:pt x="2656" y="38"/>
                  </a:lnTo>
                  <a:lnTo>
                    <a:pt x="2656" y="38"/>
                  </a:lnTo>
                  <a:lnTo>
                    <a:pt x="2656" y="38"/>
                  </a:lnTo>
                  <a:lnTo>
                    <a:pt x="2654" y="38"/>
                  </a:lnTo>
                  <a:lnTo>
                    <a:pt x="2654" y="38"/>
                  </a:lnTo>
                  <a:lnTo>
                    <a:pt x="2648" y="38"/>
                  </a:lnTo>
                  <a:lnTo>
                    <a:pt x="2648" y="38"/>
                  </a:lnTo>
                  <a:lnTo>
                    <a:pt x="2644" y="38"/>
                  </a:lnTo>
                  <a:lnTo>
                    <a:pt x="2644" y="38"/>
                  </a:lnTo>
                  <a:lnTo>
                    <a:pt x="2642" y="38"/>
                  </a:lnTo>
                  <a:lnTo>
                    <a:pt x="2642" y="38"/>
                  </a:lnTo>
                  <a:lnTo>
                    <a:pt x="2640" y="38"/>
                  </a:lnTo>
                  <a:lnTo>
                    <a:pt x="2640" y="38"/>
                  </a:lnTo>
                  <a:lnTo>
                    <a:pt x="2636" y="40"/>
                  </a:lnTo>
                  <a:lnTo>
                    <a:pt x="2636" y="40"/>
                  </a:lnTo>
                  <a:lnTo>
                    <a:pt x="2634" y="40"/>
                  </a:lnTo>
                  <a:lnTo>
                    <a:pt x="2634" y="40"/>
                  </a:lnTo>
                  <a:lnTo>
                    <a:pt x="2632" y="40"/>
                  </a:lnTo>
                  <a:lnTo>
                    <a:pt x="2632" y="40"/>
                  </a:lnTo>
                  <a:lnTo>
                    <a:pt x="2630" y="40"/>
                  </a:lnTo>
                  <a:lnTo>
                    <a:pt x="2630" y="40"/>
                  </a:lnTo>
                  <a:lnTo>
                    <a:pt x="2630" y="40"/>
                  </a:lnTo>
                  <a:lnTo>
                    <a:pt x="2630" y="40"/>
                  </a:lnTo>
                  <a:lnTo>
                    <a:pt x="2628" y="40"/>
                  </a:lnTo>
                  <a:lnTo>
                    <a:pt x="2628" y="40"/>
                  </a:lnTo>
                  <a:lnTo>
                    <a:pt x="2624" y="40"/>
                  </a:lnTo>
                  <a:lnTo>
                    <a:pt x="2624" y="40"/>
                  </a:lnTo>
                  <a:lnTo>
                    <a:pt x="2624" y="38"/>
                  </a:lnTo>
                  <a:lnTo>
                    <a:pt x="2624" y="38"/>
                  </a:lnTo>
                  <a:lnTo>
                    <a:pt x="2618" y="38"/>
                  </a:lnTo>
                  <a:lnTo>
                    <a:pt x="2618" y="38"/>
                  </a:lnTo>
                  <a:lnTo>
                    <a:pt x="2616" y="38"/>
                  </a:lnTo>
                  <a:lnTo>
                    <a:pt x="2616" y="38"/>
                  </a:lnTo>
                  <a:lnTo>
                    <a:pt x="2614" y="38"/>
                  </a:lnTo>
                  <a:lnTo>
                    <a:pt x="2614" y="38"/>
                  </a:lnTo>
                  <a:lnTo>
                    <a:pt x="2614" y="38"/>
                  </a:lnTo>
                  <a:lnTo>
                    <a:pt x="2614" y="38"/>
                  </a:lnTo>
                  <a:lnTo>
                    <a:pt x="2612" y="38"/>
                  </a:lnTo>
                  <a:lnTo>
                    <a:pt x="2612" y="38"/>
                  </a:lnTo>
                  <a:lnTo>
                    <a:pt x="2608" y="38"/>
                  </a:lnTo>
                  <a:lnTo>
                    <a:pt x="2608" y="38"/>
                  </a:lnTo>
                  <a:lnTo>
                    <a:pt x="2604" y="38"/>
                  </a:lnTo>
                  <a:lnTo>
                    <a:pt x="2604" y="38"/>
                  </a:lnTo>
                  <a:lnTo>
                    <a:pt x="2602" y="36"/>
                  </a:lnTo>
                  <a:lnTo>
                    <a:pt x="2602" y="36"/>
                  </a:lnTo>
                  <a:lnTo>
                    <a:pt x="2600" y="36"/>
                  </a:lnTo>
                  <a:lnTo>
                    <a:pt x="2600" y="36"/>
                  </a:lnTo>
                  <a:lnTo>
                    <a:pt x="2600" y="36"/>
                  </a:lnTo>
                  <a:lnTo>
                    <a:pt x="2600" y="36"/>
                  </a:lnTo>
                  <a:lnTo>
                    <a:pt x="2598" y="34"/>
                  </a:lnTo>
                  <a:lnTo>
                    <a:pt x="2598" y="34"/>
                  </a:lnTo>
                  <a:lnTo>
                    <a:pt x="2596" y="34"/>
                  </a:lnTo>
                  <a:lnTo>
                    <a:pt x="2596" y="34"/>
                  </a:lnTo>
                  <a:lnTo>
                    <a:pt x="2588" y="34"/>
                  </a:lnTo>
                  <a:lnTo>
                    <a:pt x="2588" y="34"/>
                  </a:lnTo>
                  <a:lnTo>
                    <a:pt x="2584" y="34"/>
                  </a:lnTo>
                  <a:lnTo>
                    <a:pt x="2584" y="34"/>
                  </a:lnTo>
                  <a:lnTo>
                    <a:pt x="2570" y="34"/>
                  </a:lnTo>
                  <a:lnTo>
                    <a:pt x="2570" y="34"/>
                  </a:lnTo>
                  <a:lnTo>
                    <a:pt x="2568" y="34"/>
                  </a:lnTo>
                  <a:lnTo>
                    <a:pt x="2568" y="34"/>
                  </a:lnTo>
                  <a:lnTo>
                    <a:pt x="2566" y="34"/>
                  </a:lnTo>
                  <a:lnTo>
                    <a:pt x="2566" y="34"/>
                  </a:lnTo>
                  <a:lnTo>
                    <a:pt x="2562" y="36"/>
                  </a:lnTo>
                  <a:lnTo>
                    <a:pt x="2562" y="36"/>
                  </a:lnTo>
                  <a:lnTo>
                    <a:pt x="2556" y="36"/>
                  </a:lnTo>
                  <a:lnTo>
                    <a:pt x="2556" y="36"/>
                  </a:lnTo>
                  <a:lnTo>
                    <a:pt x="2552" y="34"/>
                  </a:lnTo>
                  <a:lnTo>
                    <a:pt x="2552" y="34"/>
                  </a:lnTo>
                  <a:lnTo>
                    <a:pt x="2544" y="34"/>
                  </a:lnTo>
                  <a:lnTo>
                    <a:pt x="2544" y="34"/>
                  </a:lnTo>
                  <a:lnTo>
                    <a:pt x="2542" y="34"/>
                  </a:lnTo>
                  <a:lnTo>
                    <a:pt x="2542" y="34"/>
                  </a:lnTo>
                  <a:lnTo>
                    <a:pt x="2536" y="34"/>
                  </a:lnTo>
                  <a:lnTo>
                    <a:pt x="2536" y="34"/>
                  </a:lnTo>
                  <a:lnTo>
                    <a:pt x="2532" y="36"/>
                  </a:lnTo>
                  <a:lnTo>
                    <a:pt x="2532" y="36"/>
                  </a:lnTo>
                  <a:lnTo>
                    <a:pt x="2528" y="36"/>
                  </a:lnTo>
                  <a:lnTo>
                    <a:pt x="2528" y="36"/>
                  </a:lnTo>
                  <a:lnTo>
                    <a:pt x="2526" y="36"/>
                  </a:lnTo>
                  <a:lnTo>
                    <a:pt x="2526" y="36"/>
                  </a:lnTo>
                  <a:lnTo>
                    <a:pt x="2524" y="36"/>
                  </a:lnTo>
                  <a:lnTo>
                    <a:pt x="2524" y="36"/>
                  </a:lnTo>
                  <a:lnTo>
                    <a:pt x="2520" y="36"/>
                  </a:lnTo>
                  <a:lnTo>
                    <a:pt x="2520" y="36"/>
                  </a:lnTo>
                  <a:lnTo>
                    <a:pt x="2516" y="38"/>
                  </a:lnTo>
                  <a:lnTo>
                    <a:pt x="2516" y="38"/>
                  </a:lnTo>
                  <a:lnTo>
                    <a:pt x="2516" y="38"/>
                  </a:lnTo>
                  <a:lnTo>
                    <a:pt x="2516" y="38"/>
                  </a:lnTo>
                  <a:lnTo>
                    <a:pt x="2516" y="38"/>
                  </a:lnTo>
                  <a:lnTo>
                    <a:pt x="2516" y="38"/>
                  </a:lnTo>
                  <a:lnTo>
                    <a:pt x="2516" y="38"/>
                  </a:lnTo>
                  <a:lnTo>
                    <a:pt x="2516" y="38"/>
                  </a:lnTo>
                  <a:lnTo>
                    <a:pt x="2512" y="38"/>
                  </a:lnTo>
                  <a:lnTo>
                    <a:pt x="2512" y="38"/>
                  </a:lnTo>
                  <a:lnTo>
                    <a:pt x="2512" y="36"/>
                  </a:lnTo>
                  <a:lnTo>
                    <a:pt x="2512" y="36"/>
                  </a:lnTo>
                  <a:lnTo>
                    <a:pt x="2510" y="36"/>
                  </a:lnTo>
                  <a:lnTo>
                    <a:pt x="2510" y="36"/>
                  </a:lnTo>
                  <a:lnTo>
                    <a:pt x="2508" y="36"/>
                  </a:lnTo>
                  <a:lnTo>
                    <a:pt x="2508" y="36"/>
                  </a:lnTo>
                  <a:lnTo>
                    <a:pt x="2506" y="36"/>
                  </a:lnTo>
                  <a:lnTo>
                    <a:pt x="2506" y="36"/>
                  </a:lnTo>
                  <a:lnTo>
                    <a:pt x="2504" y="36"/>
                  </a:lnTo>
                  <a:lnTo>
                    <a:pt x="2504" y="36"/>
                  </a:lnTo>
                  <a:lnTo>
                    <a:pt x="2504" y="36"/>
                  </a:lnTo>
                  <a:lnTo>
                    <a:pt x="2504" y="36"/>
                  </a:lnTo>
                  <a:lnTo>
                    <a:pt x="2504" y="36"/>
                  </a:lnTo>
                  <a:lnTo>
                    <a:pt x="2504" y="36"/>
                  </a:lnTo>
                  <a:lnTo>
                    <a:pt x="2504" y="36"/>
                  </a:lnTo>
                  <a:lnTo>
                    <a:pt x="2504" y="36"/>
                  </a:lnTo>
                  <a:lnTo>
                    <a:pt x="2500" y="36"/>
                  </a:lnTo>
                  <a:lnTo>
                    <a:pt x="2500" y="36"/>
                  </a:lnTo>
                  <a:lnTo>
                    <a:pt x="2496" y="36"/>
                  </a:lnTo>
                  <a:lnTo>
                    <a:pt x="2496" y="36"/>
                  </a:lnTo>
                  <a:lnTo>
                    <a:pt x="2492" y="36"/>
                  </a:lnTo>
                  <a:lnTo>
                    <a:pt x="2492" y="36"/>
                  </a:lnTo>
                  <a:lnTo>
                    <a:pt x="2488" y="36"/>
                  </a:lnTo>
                  <a:lnTo>
                    <a:pt x="2488" y="36"/>
                  </a:lnTo>
                  <a:lnTo>
                    <a:pt x="2488" y="36"/>
                  </a:lnTo>
                  <a:lnTo>
                    <a:pt x="2488" y="36"/>
                  </a:lnTo>
                  <a:lnTo>
                    <a:pt x="2484" y="36"/>
                  </a:lnTo>
                  <a:lnTo>
                    <a:pt x="2484" y="36"/>
                  </a:lnTo>
                  <a:lnTo>
                    <a:pt x="2482" y="36"/>
                  </a:lnTo>
                  <a:lnTo>
                    <a:pt x="2482" y="36"/>
                  </a:lnTo>
                  <a:lnTo>
                    <a:pt x="2482" y="36"/>
                  </a:lnTo>
                  <a:lnTo>
                    <a:pt x="2482" y="36"/>
                  </a:lnTo>
                  <a:lnTo>
                    <a:pt x="2482" y="36"/>
                  </a:lnTo>
                  <a:lnTo>
                    <a:pt x="2482" y="36"/>
                  </a:lnTo>
                  <a:lnTo>
                    <a:pt x="2480" y="36"/>
                  </a:lnTo>
                  <a:lnTo>
                    <a:pt x="2480" y="36"/>
                  </a:lnTo>
                  <a:lnTo>
                    <a:pt x="2480" y="36"/>
                  </a:lnTo>
                  <a:lnTo>
                    <a:pt x="2480" y="36"/>
                  </a:lnTo>
                  <a:lnTo>
                    <a:pt x="2474" y="36"/>
                  </a:lnTo>
                  <a:lnTo>
                    <a:pt x="2474" y="36"/>
                  </a:lnTo>
                  <a:lnTo>
                    <a:pt x="2470" y="36"/>
                  </a:lnTo>
                  <a:lnTo>
                    <a:pt x="2470" y="36"/>
                  </a:lnTo>
                  <a:lnTo>
                    <a:pt x="2466" y="38"/>
                  </a:lnTo>
                  <a:lnTo>
                    <a:pt x="2466" y="38"/>
                  </a:lnTo>
                  <a:lnTo>
                    <a:pt x="2464" y="36"/>
                  </a:lnTo>
                  <a:lnTo>
                    <a:pt x="2464" y="36"/>
                  </a:lnTo>
                  <a:lnTo>
                    <a:pt x="2458" y="38"/>
                  </a:lnTo>
                  <a:lnTo>
                    <a:pt x="2458" y="38"/>
                  </a:lnTo>
                  <a:lnTo>
                    <a:pt x="2458" y="38"/>
                  </a:lnTo>
                  <a:lnTo>
                    <a:pt x="2458" y="38"/>
                  </a:lnTo>
                  <a:lnTo>
                    <a:pt x="2456" y="38"/>
                  </a:lnTo>
                  <a:lnTo>
                    <a:pt x="2456" y="38"/>
                  </a:lnTo>
                  <a:lnTo>
                    <a:pt x="2456" y="38"/>
                  </a:lnTo>
                  <a:lnTo>
                    <a:pt x="2456" y="38"/>
                  </a:lnTo>
                  <a:lnTo>
                    <a:pt x="2452" y="36"/>
                  </a:lnTo>
                  <a:lnTo>
                    <a:pt x="2452" y="36"/>
                  </a:lnTo>
                  <a:lnTo>
                    <a:pt x="2448" y="38"/>
                  </a:lnTo>
                  <a:lnTo>
                    <a:pt x="2448" y="38"/>
                  </a:lnTo>
                  <a:lnTo>
                    <a:pt x="2446" y="38"/>
                  </a:lnTo>
                  <a:lnTo>
                    <a:pt x="2446" y="38"/>
                  </a:lnTo>
                  <a:lnTo>
                    <a:pt x="2442" y="40"/>
                  </a:lnTo>
                  <a:lnTo>
                    <a:pt x="2442" y="40"/>
                  </a:lnTo>
                  <a:lnTo>
                    <a:pt x="2438" y="40"/>
                  </a:lnTo>
                  <a:lnTo>
                    <a:pt x="2438" y="40"/>
                  </a:lnTo>
                  <a:lnTo>
                    <a:pt x="2432" y="38"/>
                  </a:lnTo>
                  <a:lnTo>
                    <a:pt x="2432" y="38"/>
                  </a:lnTo>
                  <a:lnTo>
                    <a:pt x="2432" y="38"/>
                  </a:lnTo>
                  <a:lnTo>
                    <a:pt x="2432" y="38"/>
                  </a:lnTo>
                  <a:lnTo>
                    <a:pt x="2430" y="36"/>
                  </a:lnTo>
                  <a:lnTo>
                    <a:pt x="2430" y="36"/>
                  </a:lnTo>
                  <a:lnTo>
                    <a:pt x="2428" y="36"/>
                  </a:lnTo>
                  <a:lnTo>
                    <a:pt x="2428" y="36"/>
                  </a:lnTo>
                  <a:lnTo>
                    <a:pt x="2424" y="34"/>
                  </a:lnTo>
                  <a:lnTo>
                    <a:pt x="2424" y="34"/>
                  </a:lnTo>
                  <a:lnTo>
                    <a:pt x="2420" y="34"/>
                  </a:lnTo>
                  <a:lnTo>
                    <a:pt x="2420" y="34"/>
                  </a:lnTo>
                  <a:lnTo>
                    <a:pt x="2416" y="36"/>
                  </a:lnTo>
                  <a:lnTo>
                    <a:pt x="2416" y="36"/>
                  </a:lnTo>
                  <a:lnTo>
                    <a:pt x="2414" y="36"/>
                  </a:lnTo>
                  <a:lnTo>
                    <a:pt x="2414" y="36"/>
                  </a:lnTo>
                  <a:lnTo>
                    <a:pt x="2412" y="36"/>
                  </a:lnTo>
                  <a:lnTo>
                    <a:pt x="2412" y="36"/>
                  </a:lnTo>
                  <a:lnTo>
                    <a:pt x="2408" y="36"/>
                  </a:lnTo>
                  <a:lnTo>
                    <a:pt x="2408" y="36"/>
                  </a:lnTo>
                  <a:lnTo>
                    <a:pt x="2406" y="36"/>
                  </a:lnTo>
                  <a:lnTo>
                    <a:pt x="2406" y="36"/>
                  </a:lnTo>
                  <a:lnTo>
                    <a:pt x="2402" y="36"/>
                  </a:lnTo>
                  <a:lnTo>
                    <a:pt x="2402" y="36"/>
                  </a:lnTo>
                  <a:lnTo>
                    <a:pt x="2402" y="38"/>
                  </a:lnTo>
                  <a:lnTo>
                    <a:pt x="2402" y="38"/>
                  </a:lnTo>
                  <a:lnTo>
                    <a:pt x="2402" y="38"/>
                  </a:lnTo>
                  <a:lnTo>
                    <a:pt x="2402" y="38"/>
                  </a:lnTo>
                  <a:lnTo>
                    <a:pt x="2402" y="38"/>
                  </a:lnTo>
                  <a:lnTo>
                    <a:pt x="2402" y="38"/>
                  </a:lnTo>
                  <a:lnTo>
                    <a:pt x="2400" y="38"/>
                  </a:lnTo>
                  <a:lnTo>
                    <a:pt x="2400" y="38"/>
                  </a:lnTo>
                  <a:lnTo>
                    <a:pt x="2400" y="38"/>
                  </a:lnTo>
                  <a:lnTo>
                    <a:pt x="2400" y="38"/>
                  </a:lnTo>
                  <a:lnTo>
                    <a:pt x="2400" y="38"/>
                  </a:lnTo>
                  <a:lnTo>
                    <a:pt x="2400" y="38"/>
                  </a:lnTo>
                  <a:lnTo>
                    <a:pt x="2398" y="38"/>
                  </a:lnTo>
                  <a:lnTo>
                    <a:pt x="2398" y="38"/>
                  </a:lnTo>
                  <a:lnTo>
                    <a:pt x="2396" y="36"/>
                  </a:lnTo>
                  <a:lnTo>
                    <a:pt x="2396" y="36"/>
                  </a:lnTo>
                  <a:lnTo>
                    <a:pt x="2394" y="36"/>
                  </a:lnTo>
                  <a:lnTo>
                    <a:pt x="2394" y="36"/>
                  </a:lnTo>
                  <a:lnTo>
                    <a:pt x="2392" y="36"/>
                  </a:lnTo>
                  <a:lnTo>
                    <a:pt x="2392" y="36"/>
                  </a:lnTo>
                  <a:lnTo>
                    <a:pt x="2388" y="36"/>
                  </a:lnTo>
                  <a:lnTo>
                    <a:pt x="2388" y="36"/>
                  </a:lnTo>
                  <a:lnTo>
                    <a:pt x="2384" y="34"/>
                  </a:lnTo>
                  <a:lnTo>
                    <a:pt x="2384" y="34"/>
                  </a:lnTo>
                  <a:lnTo>
                    <a:pt x="2380" y="36"/>
                  </a:lnTo>
                  <a:lnTo>
                    <a:pt x="2380" y="36"/>
                  </a:lnTo>
                  <a:lnTo>
                    <a:pt x="2374" y="36"/>
                  </a:lnTo>
                  <a:lnTo>
                    <a:pt x="2374" y="36"/>
                  </a:lnTo>
                  <a:lnTo>
                    <a:pt x="2372" y="38"/>
                  </a:lnTo>
                  <a:lnTo>
                    <a:pt x="2372" y="38"/>
                  </a:lnTo>
                  <a:lnTo>
                    <a:pt x="2368" y="38"/>
                  </a:lnTo>
                  <a:lnTo>
                    <a:pt x="2368" y="38"/>
                  </a:lnTo>
                  <a:lnTo>
                    <a:pt x="2366" y="38"/>
                  </a:lnTo>
                  <a:lnTo>
                    <a:pt x="2366" y="38"/>
                  </a:lnTo>
                  <a:lnTo>
                    <a:pt x="2366" y="38"/>
                  </a:lnTo>
                  <a:lnTo>
                    <a:pt x="2366" y="38"/>
                  </a:lnTo>
                  <a:lnTo>
                    <a:pt x="2364" y="36"/>
                  </a:lnTo>
                  <a:lnTo>
                    <a:pt x="2364" y="36"/>
                  </a:lnTo>
                  <a:lnTo>
                    <a:pt x="2356" y="36"/>
                  </a:lnTo>
                  <a:lnTo>
                    <a:pt x="2356" y="36"/>
                  </a:lnTo>
                  <a:lnTo>
                    <a:pt x="2354" y="34"/>
                  </a:lnTo>
                  <a:lnTo>
                    <a:pt x="2354" y="34"/>
                  </a:lnTo>
                  <a:lnTo>
                    <a:pt x="2352" y="34"/>
                  </a:lnTo>
                  <a:lnTo>
                    <a:pt x="2352" y="34"/>
                  </a:lnTo>
                  <a:lnTo>
                    <a:pt x="2350" y="34"/>
                  </a:lnTo>
                  <a:lnTo>
                    <a:pt x="2350" y="34"/>
                  </a:lnTo>
                  <a:lnTo>
                    <a:pt x="2344" y="34"/>
                  </a:lnTo>
                  <a:lnTo>
                    <a:pt x="2344" y="34"/>
                  </a:lnTo>
                  <a:lnTo>
                    <a:pt x="2342" y="36"/>
                  </a:lnTo>
                  <a:lnTo>
                    <a:pt x="2342" y="36"/>
                  </a:lnTo>
                  <a:lnTo>
                    <a:pt x="2338" y="36"/>
                  </a:lnTo>
                  <a:lnTo>
                    <a:pt x="2338" y="36"/>
                  </a:lnTo>
                  <a:lnTo>
                    <a:pt x="2334" y="38"/>
                  </a:lnTo>
                  <a:lnTo>
                    <a:pt x="2334" y="38"/>
                  </a:lnTo>
                  <a:lnTo>
                    <a:pt x="2328" y="36"/>
                  </a:lnTo>
                  <a:lnTo>
                    <a:pt x="2328" y="36"/>
                  </a:lnTo>
                  <a:lnTo>
                    <a:pt x="2328" y="36"/>
                  </a:lnTo>
                  <a:lnTo>
                    <a:pt x="2328" y="36"/>
                  </a:lnTo>
                  <a:lnTo>
                    <a:pt x="2326" y="36"/>
                  </a:lnTo>
                  <a:lnTo>
                    <a:pt x="2326" y="36"/>
                  </a:lnTo>
                  <a:lnTo>
                    <a:pt x="2324" y="34"/>
                  </a:lnTo>
                  <a:lnTo>
                    <a:pt x="2324" y="34"/>
                  </a:lnTo>
                  <a:lnTo>
                    <a:pt x="2320" y="34"/>
                  </a:lnTo>
                  <a:lnTo>
                    <a:pt x="2320" y="34"/>
                  </a:lnTo>
                  <a:lnTo>
                    <a:pt x="2318" y="34"/>
                  </a:lnTo>
                  <a:lnTo>
                    <a:pt x="2318" y="34"/>
                  </a:lnTo>
                  <a:lnTo>
                    <a:pt x="2312" y="34"/>
                  </a:lnTo>
                  <a:lnTo>
                    <a:pt x="2312" y="34"/>
                  </a:lnTo>
                  <a:lnTo>
                    <a:pt x="2306" y="34"/>
                  </a:lnTo>
                  <a:lnTo>
                    <a:pt x="2306" y="34"/>
                  </a:lnTo>
                  <a:lnTo>
                    <a:pt x="2300" y="34"/>
                  </a:lnTo>
                  <a:lnTo>
                    <a:pt x="2300" y="34"/>
                  </a:lnTo>
                  <a:lnTo>
                    <a:pt x="2294" y="36"/>
                  </a:lnTo>
                  <a:lnTo>
                    <a:pt x="2294" y="36"/>
                  </a:lnTo>
                  <a:lnTo>
                    <a:pt x="2294" y="36"/>
                  </a:lnTo>
                  <a:lnTo>
                    <a:pt x="2294" y="36"/>
                  </a:lnTo>
                  <a:lnTo>
                    <a:pt x="2292" y="36"/>
                  </a:lnTo>
                  <a:lnTo>
                    <a:pt x="2292" y="36"/>
                  </a:lnTo>
                  <a:lnTo>
                    <a:pt x="2290" y="34"/>
                  </a:lnTo>
                  <a:lnTo>
                    <a:pt x="2290" y="34"/>
                  </a:lnTo>
                  <a:lnTo>
                    <a:pt x="2286" y="34"/>
                  </a:lnTo>
                  <a:lnTo>
                    <a:pt x="2286" y="34"/>
                  </a:lnTo>
                  <a:lnTo>
                    <a:pt x="2284" y="34"/>
                  </a:lnTo>
                  <a:lnTo>
                    <a:pt x="2284" y="34"/>
                  </a:lnTo>
                  <a:lnTo>
                    <a:pt x="2282" y="32"/>
                  </a:lnTo>
                  <a:lnTo>
                    <a:pt x="2282" y="32"/>
                  </a:lnTo>
                  <a:lnTo>
                    <a:pt x="2276" y="34"/>
                  </a:lnTo>
                  <a:lnTo>
                    <a:pt x="2276" y="34"/>
                  </a:lnTo>
                  <a:lnTo>
                    <a:pt x="2272" y="36"/>
                  </a:lnTo>
                  <a:lnTo>
                    <a:pt x="2272" y="36"/>
                  </a:lnTo>
                  <a:lnTo>
                    <a:pt x="2262" y="36"/>
                  </a:lnTo>
                  <a:lnTo>
                    <a:pt x="2262" y="36"/>
                  </a:lnTo>
                  <a:lnTo>
                    <a:pt x="2258" y="34"/>
                  </a:lnTo>
                  <a:lnTo>
                    <a:pt x="2258" y="34"/>
                  </a:lnTo>
                  <a:lnTo>
                    <a:pt x="2254" y="36"/>
                  </a:lnTo>
                  <a:lnTo>
                    <a:pt x="2254" y="36"/>
                  </a:lnTo>
                  <a:lnTo>
                    <a:pt x="2252" y="36"/>
                  </a:lnTo>
                  <a:lnTo>
                    <a:pt x="2248" y="34"/>
                  </a:lnTo>
                  <a:lnTo>
                    <a:pt x="2248" y="34"/>
                  </a:lnTo>
                  <a:lnTo>
                    <a:pt x="2244" y="34"/>
                  </a:lnTo>
                  <a:lnTo>
                    <a:pt x="2244" y="34"/>
                  </a:lnTo>
                  <a:lnTo>
                    <a:pt x="2244" y="34"/>
                  </a:lnTo>
                  <a:lnTo>
                    <a:pt x="2244" y="34"/>
                  </a:lnTo>
                  <a:lnTo>
                    <a:pt x="2242" y="34"/>
                  </a:lnTo>
                  <a:lnTo>
                    <a:pt x="2242" y="34"/>
                  </a:lnTo>
                  <a:lnTo>
                    <a:pt x="2238" y="36"/>
                  </a:lnTo>
                  <a:lnTo>
                    <a:pt x="2238" y="36"/>
                  </a:lnTo>
                  <a:lnTo>
                    <a:pt x="2238" y="36"/>
                  </a:lnTo>
                  <a:lnTo>
                    <a:pt x="2238" y="36"/>
                  </a:lnTo>
                  <a:lnTo>
                    <a:pt x="2234" y="36"/>
                  </a:lnTo>
                  <a:lnTo>
                    <a:pt x="2234" y="36"/>
                  </a:lnTo>
                  <a:lnTo>
                    <a:pt x="2234" y="36"/>
                  </a:lnTo>
                  <a:lnTo>
                    <a:pt x="2234" y="36"/>
                  </a:lnTo>
                  <a:lnTo>
                    <a:pt x="2234" y="36"/>
                  </a:lnTo>
                  <a:lnTo>
                    <a:pt x="2234" y="36"/>
                  </a:lnTo>
                  <a:lnTo>
                    <a:pt x="2226" y="38"/>
                  </a:lnTo>
                  <a:lnTo>
                    <a:pt x="2226" y="38"/>
                  </a:lnTo>
                  <a:lnTo>
                    <a:pt x="2218" y="38"/>
                  </a:lnTo>
                  <a:lnTo>
                    <a:pt x="2218" y="38"/>
                  </a:lnTo>
                  <a:lnTo>
                    <a:pt x="2216" y="40"/>
                  </a:lnTo>
                  <a:lnTo>
                    <a:pt x="2216" y="40"/>
                  </a:lnTo>
                  <a:lnTo>
                    <a:pt x="2212" y="40"/>
                  </a:lnTo>
                  <a:lnTo>
                    <a:pt x="2212" y="40"/>
                  </a:lnTo>
                  <a:lnTo>
                    <a:pt x="2210" y="38"/>
                  </a:lnTo>
                  <a:lnTo>
                    <a:pt x="2210" y="38"/>
                  </a:lnTo>
                  <a:lnTo>
                    <a:pt x="2208" y="36"/>
                  </a:lnTo>
                  <a:lnTo>
                    <a:pt x="2208" y="36"/>
                  </a:lnTo>
                  <a:lnTo>
                    <a:pt x="2204" y="36"/>
                  </a:lnTo>
                  <a:lnTo>
                    <a:pt x="2200" y="36"/>
                  </a:lnTo>
                  <a:lnTo>
                    <a:pt x="2200" y="36"/>
                  </a:lnTo>
                  <a:lnTo>
                    <a:pt x="2194" y="36"/>
                  </a:lnTo>
                  <a:lnTo>
                    <a:pt x="2194" y="36"/>
                  </a:lnTo>
                  <a:lnTo>
                    <a:pt x="2194" y="36"/>
                  </a:lnTo>
                  <a:lnTo>
                    <a:pt x="2194" y="36"/>
                  </a:lnTo>
                  <a:lnTo>
                    <a:pt x="2190" y="36"/>
                  </a:lnTo>
                  <a:lnTo>
                    <a:pt x="2190" y="36"/>
                  </a:lnTo>
                  <a:lnTo>
                    <a:pt x="2186" y="36"/>
                  </a:lnTo>
                  <a:lnTo>
                    <a:pt x="2186" y="36"/>
                  </a:lnTo>
                  <a:lnTo>
                    <a:pt x="2184" y="36"/>
                  </a:lnTo>
                  <a:lnTo>
                    <a:pt x="2184" y="36"/>
                  </a:lnTo>
                  <a:lnTo>
                    <a:pt x="2178" y="36"/>
                  </a:lnTo>
                  <a:lnTo>
                    <a:pt x="2178" y="36"/>
                  </a:lnTo>
                  <a:lnTo>
                    <a:pt x="2170" y="36"/>
                  </a:lnTo>
                  <a:lnTo>
                    <a:pt x="2170" y="36"/>
                  </a:lnTo>
                  <a:lnTo>
                    <a:pt x="2168" y="38"/>
                  </a:lnTo>
                  <a:lnTo>
                    <a:pt x="2168" y="38"/>
                  </a:lnTo>
                  <a:lnTo>
                    <a:pt x="2164" y="38"/>
                  </a:lnTo>
                  <a:lnTo>
                    <a:pt x="2164" y="38"/>
                  </a:lnTo>
                  <a:lnTo>
                    <a:pt x="2162" y="38"/>
                  </a:lnTo>
                  <a:lnTo>
                    <a:pt x="2162" y="38"/>
                  </a:lnTo>
                  <a:lnTo>
                    <a:pt x="2158" y="38"/>
                  </a:lnTo>
                  <a:lnTo>
                    <a:pt x="2158" y="38"/>
                  </a:lnTo>
                  <a:lnTo>
                    <a:pt x="2154" y="36"/>
                  </a:lnTo>
                  <a:lnTo>
                    <a:pt x="2154" y="36"/>
                  </a:lnTo>
                  <a:lnTo>
                    <a:pt x="2148" y="38"/>
                  </a:lnTo>
                  <a:lnTo>
                    <a:pt x="2148" y="38"/>
                  </a:lnTo>
                  <a:lnTo>
                    <a:pt x="2144" y="36"/>
                  </a:lnTo>
                  <a:lnTo>
                    <a:pt x="2144" y="36"/>
                  </a:lnTo>
                  <a:lnTo>
                    <a:pt x="2140" y="36"/>
                  </a:lnTo>
                  <a:lnTo>
                    <a:pt x="2140" y="36"/>
                  </a:lnTo>
                  <a:lnTo>
                    <a:pt x="2130" y="36"/>
                  </a:lnTo>
                  <a:lnTo>
                    <a:pt x="2130" y="36"/>
                  </a:lnTo>
                  <a:lnTo>
                    <a:pt x="2128" y="36"/>
                  </a:lnTo>
                  <a:lnTo>
                    <a:pt x="2128" y="36"/>
                  </a:lnTo>
                  <a:lnTo>
                    <a:pt x="2124" y="36"/>
                  </a:lnTo>
                  <a:lnTo>
                    <a:pt x="2118" y="36"/>
                  </a:lnTo>
                  <a:lnTo>
                    <a:pt x="2118" y="36"/>
                  </a:lnTo>
                  <a:lnTo>
                    <a:pt x="2114" y="36"/>
                  </a:lnTo>
                  <a:lnTo>
                    <a:pt x="2110" y="38"/>
                  </a:lnTo>
                  <a:lnTo>
                    <a:pt x="2110" y="38"/>
                  </a:lnTo>
                  <a:lnTo>
                    <a:pt x="2102" y="38"/>
                  </a:lnTo>
                  <a:lnTo>
                    <a:pt x="2102" y="38"/>
                  </a:lnTo>
                  <a:lnTo>
                    <a:pt x="2100" y="36"/>
                  </a:lnTo>
                  <a:lnTo>
                    <a:pt x="2100" y="36"/>
                  </a:lnTo>
                  <a:lnTo>
                    <a:pt x="2096" y="36"/>
                  </a:lnTo>
                  <a:lnTo>
                    <a:pt x="2092" y="36"/>
                  </a:lnTo>
                  <a:lnTo>
                    <a:pt x="2092" y="36"/>
                  </a:lnTo>
                  <a:lnTo>
                    <a:pt x="2090" y="38"/>
                  </a:lnTo>
                  <a:lnTo>
                    <a:pt x="2090" y="38"/>
                  </a:lnTo>
                  <a:lnTo>
                    <a:pt x="2088" y="38"/>
                  </a:lnTo>
                  <a:lnTo>
                    <a:pt x="2088" y="38"/>
                  </a:lnTo>
                  <a:lnTo>
                    <a:pt x="2082" y="38"/>
                  </a:lnTo>
                  <a:lnTo>
                    <a:pt x="2082" y="38"/>
                  </a:lnTo>
                  <a:lnTo>
                    <a:pt x="2078" y="40"/>
                  </a:lnTo>
                  <a:lnTo>
                    <a:pt x="2078" y="40"/>
                  </a:lnTo>
                  <a:lnTo>
                    <a:pt x="2078" y="40"/>
                  </a:lnTo>
                  <a:lnTo>
                    <a:pt x="2078" y="40"/>
                  </a:lnTo>
                  <a:lnTo>
                    <a:pt x="2074" y="40"/>
                  </a:lnTo>
                  <a:lnTo>
                    <a:pt x="2074" y="40"/>
                  </a:lnTo>
                  <a:lnTo>
                    <a:pt x="2074" y="40"/>
                  </a:lnTo>
                  <a:lnTo>
                    <a:pt x="2074" y="40"/>
                  </a:lnTo>
                  <a:lnTo>
                    <a:pt x="2074" y="40"/>
                  </a:lnTo>
                  <a:lnTo>
                    <a:pt x="2074" y="40"/>
                  </a:lnTo>
                  <a:lnTo>
                    <a:pt x="2072" y="40"/>
                  </a:lnTo>
                  <a:lnTo>
                    <a:pt x="2072" y="40"/>
                  </a:lnTo>
                  <a:lnTo>
                    <a:pt x="2068" y="40"/>
                  </a:lnTo>
                  <a:lnTo>
                    <a:pt x="2068" y="40"/>
                  </a:lnTo>
                  <a:lnTo>
                    <a:pt x="2062" y="40"/>
                  </a:lnTo>
                  <a:lnTo>
                    <a:pt x="2058" y="38"/>
                  </a:lnTo>
                  <a:lnTo>
                    <a:pt x="2058" y="38"/>
                  </a:lnTo>
                  <a:lnTo>
                    <a:pt x="2052" y="38"/>
                  </a:lnTo>
                  <a:lnTo>
                    <a:pt x="2052" y="38"/>
                  </a:lnTo>
                  <a:lnTo>
                    <a:pt x="2046" y="40"/>
                  </a:lnTo>
                  <a:lnTo>
                    <a:pt x="2042" y="40"/>
                  </a:lnTo>
                  <a:lnTo>
                    <a:pt x="2042" y="40"/>
                  </a:lnTo>
                  <a:lnTo>
                    <a:pt x="2040" y="40"/>
                  </a:lnTo>
                  <a:lnTo>
                    <a:pt x="2040" y="40"/>
                  </a:lnTo>
                  <a:lnTo>
                    <a:pt x="2036" y="40"/>
                  </a:lnTo>
                  <a:lnTo>
                    <a:pt x="2036" y="40"/>
                  </a:lnTo>
                  <a:lnTo>
                    <a:pt x="2030" y="40"/>
                  </a:lnTo>
                  <a:lnTo>
                    <a:pt x="2030" y="40"/>
                  </a:lnTo>
                  <a:lnTo>
                    <a:pt x="2024" y="40"/>
                  </a:lnTo>
                  <a:lnTo>
                    <a:pt x="2024" y="40"/>
                  </a:lnTo>
                  <a:lnTo>
                    <a:pt x="2020" y="40"/>
                  </a:lnTo>
                  <a:lnTo>
                    <a:pt x="2020" y="40"/>
                  </a:lnTo>
                  <a:lnTo>
                    <a:pt x="2018" y="40"/>
                  </a:lnTo>
                  <a:lnTo>
                    <a:pt x="2018" y="40"/>
                  </a:lnTo>
                  <a:lnTo>
                    <a:pt x="2016" y="40"/>
                  </a:lnTo>
                  <a:lnTo>
                    <a:pt x="2016" y="40"/>
                  </a:lnTo>
                  <a:lnTo>
                    <a:pt x="2016" y="40"/>
                  </a:lnTo>
                  <a:lnTo>
                    <a:pt x="2016" y="40"/>
                  </a:lnTo>
                  <a:lnTo>
                    <a:pt x="2016" y="38"/>
                  </a:lnTo>
                  <a:lnTo>
                    <a:pt x="2016" y="38"/>
                  </a:lnTo>
                  <a:lnTo>
                    <a:pt x="2010" y="40"/>
                  </a:lnTo>
                  <a:lnTo>
                    <a:pt x="2010" y="40"/>
                  </a:lnTo>
                  <a:lnTo>
                    <a:pt x="2010" y="40"/>
                  </a:lnTo>
                  <a:lnTo>
                    <a:pt x="2010" y="40"/>
                  </a:lnTo>
                  <a:lnTo>
                    <a:pt x="2008" y="40"/>
                  </a:lnTo>
                  <a:lnTo>
                    <a:pt x="2008" y="40"/>
                  </a:lnTo>
                  <a:lnTo>
                    <a:pt x="2006" y="40"/>
                  </a:lnTo>
                  <a:lnTo>
                    <a:pt x="2006" y="40"/>
                  </a:lnTo>
                  <a:lnTo>
                    <a:pt x="2000" y="40"/>
                  </a:lnTo>
                  <a:lnTo>
                    <a:pt x="2000" y="40"/>
                  </a:lnTo>
                  <a:lnTo>
                    <a:pt x="1998" y="40"/>
                  </a:lnTo>
                  <a:lnTo>
                    <a:pt x="1998" y="40"/>
                  </a:lnTo>
                  <a:lnTo>
                    <a:pt x="1996" y="40"/>
                  </a:lnTo>
                  <a:lnTo>
                    <a:pt x="1996" y="40"/>
                  </a:lnTo>
                  <a:lnTo>
                    <a:pt x="1994" y="40"/>
                  </a:lnTo>
                  <a:lnTo>
                    <a:pt x="1994" y="40"/>
                  </a:lnTo>
                  <a:lnTo>
                    <a:pt x="1988" y="38"/>
                  </a:lnTo>
                  <a:lnTo>
                    <a:pt x="1988" y="38"/>
                  </a:lnTo>
                  <a:lnTo>
                    <a:pt x="1984" y="38"/>
                  </a:lnTo>
                  <a:lnTo>
                    <a:pt x="1984" y="38"/>
                  </a:lnTo>
                  <a:lnTo>
                    <a:pt x="1976" y="38"/>
                  </a:lnTo>
                  <a:lnTo>
                    <a:pt x="1976" y="38"/>
                  </a:lnTo>
                  <a:lnTo>
                    <a:pt x="1972" y="38"/>
                  </a:lnTo>
                  <a:lnTo>
                    <a:pt x="1972" y="38"/>
                  </a:lnTo>
                  <a:lnTo>
                    <a:pt x="1968" y="40"/>
                  </a:lnTo>
                  <a:lnTo>
                    <a:pt x="1968" y="40"/>
                  </a:lnTo>
                  <a:lnTo>
                    <a:pt x="1964" y="40"/>
                  </a:lnTo>
                  <a:lnTo>
                    <a:pt x="1964" y="40"/>
                  </a:lnTo>
                  <a:lnTo>
                    <a:pt x="1960" y="40"/>
                  </a:lnTo>
                  <a:lnTo>
                    <a:pt x="1960" y="40"/>
                  </a:lnTo>
                  <a:lnTo>
                    <a:pt x="1958" y="40"/>
                  </a:lnTo>
                  <a:lnTo>
                    <a:pt x="1958" y="40"/>
                  </a:lnTo>
                  <a:lnTo>
                    <a:pt x="1950" y="40"/>
                  </a:lnTo>
                  <a:lnTo>
                    <a:pt x="1950" y="40"/>
                  </a:lnTo>
                  <a:lnTo>
                    <a:pt x="1948" y="40"/>
                  </a:lnTo>
                  <a:lnTo>
                    <a:pt x="1948" y="40"/>
                  </a:lnTo>
                  <a:lnTo>
                    <a:pt x="1948" y="40"/>
                  </a:lnTo>
                  <a:lnTo>
                    <a:pt x="1948" y="40"/>
                  </a:lnTo>
                  <a:lnTo>
                    <a:pt x="1948" y="40"/>
                  </a:lnTo>
                  <a:lnTo>
                    <a:pt x="1948" y="40"/>
                  </a:lnTo>
                  <a:lnTo>
                    <a:pt x="1948" y="40"/>
                  </a:lnTo>
                  <a:lnTo>
                    <a:pt x="1948" y="40"/>
                  </a:lnTo>
                  <a:lnTo>
                    <a:pt x="1946" y="40"/>
                  </a:lnTo>
                  <a:lnTo>
                    <a:pt x="1946" y="40"/>
                  </a:lnTo>
                  <a:lnTo>
                    <a:pt x="1944" y="40"/>
                  </a:lnTo>
                  <a:lnTo>
                    <a:pt x="1944" y="40"/>
                  </a:lnTo>
                  <a:lnTo>
                    <a:pt x="1944" y="40"/>
                  </a:lnTo>
                  <a:lnTo>
                    <a:pt x="1944" y="40"/>
                  </a:lnTo>
                  <a:lnTo>
                    <a:pt x="1944" y="40"/>
                  </a:lnTo>
                  <a:lnTo>
                    <a:pt x="1944" y="40"/>
                  </a:lnTo>
                  <a:lnTo>
                    <a:pt x="1942" y="40"/>
                  </a:lnTo>
                  <a:lnTo>
                    <a:pt x="1942" y="40"/>
                  </a:lnTo>
                  <a:lnTo>
                    <a:pt x="1942" y="40"/>
                  </a:lnTo>
                  <a:lnTo>
                    <a:pt x="1942" y="40"/>
                  </a:lnTo>
                  <a:lnTo>
                    <a:pt x="1934" y="40"/>
                  </a:lnTo>
                  <a:lnTo>
                    <a:pt x="1934" y="40"/>
                  </a:lnTo>
                  <a:lnTo>
                    <a:pt x="1932" y="40"/>
                  </a:lnTo>
                  <a:lnTo>
                    <a:pt x="1932" y="40"/>
                  </a:lnTo>
                  <a:lnTo>
                    <a:pt x="1932" y="40"/>
                  </a:lnTo>
                  <a:lnTo>
                    <a:pt x="1932" y="40"/>
                  </a:lnTo>
                  <a:lnTo>
                    <a:pt x="1932" y="40"/>
                  </a:lnTo>
                  <a:lnTo>
                    <a:pt x="1928" y="40"/>
                  </a:lnTo>
                  <a:lnTo>
                    <a:pt x="1924" y="40"/>
                  </a:lnTo>
                  <a:lnTo>
                    <a:pt x="1924" y="40"/>
                  </a:lnTo>
                  <a:lnTo>
                    <a:pt x="1924" y="40"/>
                  </a:lnTo>
                  <a:lnTo>
                    <a:pt x="1924" y="40"/>
                  </a:lnTo>
                  <a:lnTo>
                    <a:pt x="1922" y="40"/>
                  </a:lnTo>
                  <a:lnTo>
                    <a:pt x="1922" y="40"/>
                  </a:lnTo>
                  <a:lnTo>
                    <a:pt x="1918" y="40"/>
                  </a:lnTo>
                  <a:lnTo>
                    <a:pt x="1918" y="40"/>
                  </a:lnTo>
                  <a:lnTo>
                    <a:pt x="1914" y="40"/>
                  </a:lnTo>
                  <a:lnTo>
                    <a:pt x="1914" y="40"/>
                  </a:lnTo>
                  <a:lnTo>
                    <a:pt x="1910" y="40"/>
                  </a:lnTo>
                  <a:lnTo>
                    <a:pt x="1910" y="40"/>
                  </a:lnTo>
                  <a:lnTo>
                    <a:pt x="1908" y="40"/>
                  </a:lnTo>
                  <a:lnTo>
                    <a:pt x="1908" y="40"/>
                  </a:lnTo>
                  <a:lnTo>
                    <a:pt x="1906" y="42"/>
                  </a:lnTo>
                  <a:lnTo>
                    <a:pt x="1906" y="42"/>
                  </a:lnTo>
                  <a:lnTo>
                    <a:pt x="1900" y="42"/>
                  </a:lnTo>
                  <a:lnTo>
                    <a:pt x="1900" y="42"/>
                  </a:lnTo>
                  <a:lnTo>
                    <a:pt x="1900" y="42"/>
                  </a:lnTo>
                  <a:lnTo>
                    <a:pt x="1900" y="42"/>
                  </a:lnTo>
                  <a:lnTo>
                    <a:pt x="1896" y="42"/>
                  </a:lnTo>
                  <a:lnTo>
                    <a:pt x="1896" y="42"/>
                  </a:lnTo>
                  <a:lnTo>
                    <a:pt x="1896" y="42"/>
                  </a:lnTo>
                  <a:lnTo>
                    <a:pt x="1896" y="42"/>
                  </a:lnTo>
                  <a:lnTo>
                    <a:pt x="1894" y="42"/>
                  </a:lnTo>
                  <a:lnTo>
                    <a:pt x="1894" y="42"/>
                  </a:lnTo>
                  <a:lnTo>
                    <a:pt x="1888" y="42"/>
                  </a:lnTo>
                  <a:lnTo>
                    <a:pt x="1888" y="42"/>
                  </a:lnTo>
                  <a:lnTo>
                    <a:pt x="1886" y="42"/>
                  </a:lnTo>
                  <a:lnTo>
                    <a:pt x="1886" y="42"/>
                  </a:lnTo>
                  <a:lnTo>
                    <a:pt x="1886" y="42"/>
                  </a:lnTo>
                  <a:lnTo>
                    <a:pt x="1886" y="42"/>
                  </a:lnTo>
                  <a:lnTo>
                    <a:pt x="1884" y="40"/>
                  </a:lnTo>
                  <a:lnTo>
                    <a:pt x="1884" y="40"/>
                  </a:lnTo>
                  <a:lnTo>
                    <a:pt x="1882" y="42"/>
                  </a:lnTo>
                  <a:lnTo>
                    <a:pt x="1882" y="42"/>
                  </a:lnTo>
                  <a:lnTo>
                    <a:pt x="1882" y="40"/>
                  </a:lnTo>
                  <a:lnTo>
                    <a:pt x="1882" y="40"/>
                  </a:lnTo>
                  <a:lnTo>
                    <a:pt x="1882" y="40"/>
                  </a:lnTo>
                  <a:lnTo>
                    <a:pt x="1882" y="40"/>
                  </a:lnTo>
                  <a:lnTo>
                    <a:pt x="1880" y="40"/>
                  </a:lnTo>
                  <a:lnTo>
                    <a:pt x="1880" y="40"/>
                  </a:lnTo>
                  <a:lnTo>
                    <a:pt x="1876" y="40"/>
                  </a:lnTo>
                  <a:lnTo>
                    <a:pt x="1876" y="40"/>
                  </a:lnTo>
                  <a:lnTo>
                    <a:pt x="1874" y="42"/>
                  </a:lnTo>
                  <a:lnTo>
                    <a:pt x="1874" y="42"/>
                  </a:lnTo>
                  <a:lnTo>
                    <a:pt x="1870" y="42"/>
                  </a:lnTo>
                  <a:lnTo>
                    <a:pt x="1870" y="42"/>
                  </a:lnTo>
                  <a:lnTo>
                    <a:pt x="1866" y="44"/>
                  </a:lnTo>
                  <a:lnTo>
                    <a:pt x="1866" y="44"/>
                  </a:lnTo>
                  <a:lnTo>
                    <a:pt x="1860" y="42"/>
                  </a:lnTo>
                  <a:lnTo>
                    <a:pt x="1860" y="42"/>
                  </a:lnTo>
                  <a:lnTo>
                    <a:pt x="1856" y="42"/>
                  </a:lnTo>
                  <a:lnTo>
                    <a:pt x="1856" y="42"/>
                  </a:lnTo>
                  <a:lnTo>
                    <a:pt x="1848" y="42"/>
                  </a:lnTo>
                  <a:lnTo>
                    <a:pt x="1848" y="42"/>
                  </a:lnTo>
                  <a:lnTo>
                    <a:pt x="1846" y="42"/>
                  </a:lnTo>
                  <a:lnTo>
                    <a:pt x="1846" y="42"/>
                  </a:lnTo>
                  <a:lnTo>
                    <a:pt x="1842" y="42"/>
                  </a:lnTo>
                  <a:lnTo>
                    <a:pt x="1842" y="42"/>
                  </a:lnTo>
                  <a:lnTo>
                    <a:pt x="1842" y="42"/>
                  </a:lnTo>
                  <a:lnTo>
                    <a:pt x="1842" y="42"/>
                  </a:lnTo>
                  <a:lnTo>
                    <a:pt x="1840" y="42"/>
                  </a:lnTo>
                  <a:lnTo>
                    <a:pt x="1840" y="42"/>
                  </a:lnTo>
                  <a:lnTo>
                    <a:pt x="1840" y="42"/>
                  </a:lnTo>
                  <a:lnTo>
                    <a:pt x="1840" y="42"/>
                  </a:lnTo>
                  <a:lnTo>
                    <a:pt x="1836" y="42"/>
                  </a:lnTo>
                  <a:lnTo>
                    <a:pt x="1832" y="42"/>
                  </a:lnTo>
                  <a:lnTo>
                    <a:pt x="1832" y="42"/>
                  </a:lnTo>
                  <a:lnTo>
                    <a:pt x="1832" y="38"/>
                  </a:lnTo>
                  <a:lnTo>
                    <a:pt x="1832" y="38"/>
                  </a:lnTo>
                  <a:lnTo>
                    <a:pt x="1830" y="38"/>
                  </a:lnTo>
                  <a:lnTo>
                    <a:pt x="1830" y="38"/>
                  </a:lnTo>
                  <a:lnTo>
                    <a:pt x="1828" y="40"/>
                  </a:lnTo>
                  <a:lnTo>
                    <a:pt x="1828" y="40"/>
                  </a:lnTo>
                  <a:lnTo>
                    <a:pt x="1826" y="40"/>
                  </a:lnTo>
                  <a:lnTo>
                    <a:pt x="1826" y="40"/>
                  </a:lnTo>
                  <a:lnTo>
                    <a:pt x="1820" y="40"/>
                  </a:lnTo>
                  <a:lnTo>
                    <a:pt x="1820" y="40"/>
                  </a:lnTo>
                  <a:lnTo>
                    <a:pt x="1820" y="40"/>
                  </a:lnTo>
                  <a:lnTo>
                    <a:pt x="1820" y="40"/>
                  </a:lnTo>
                  <a:lnTo>
                    <a:pt x="1816" y="38"/>
                  </a:lnTo>
                  <a:lnTo>
                    <a:pt x="1816" y="38"/>
                  </a:lnTo>
                  <a:lnTo>
                    <a:pt x="1814" y="38"/>
                  </a:lnTo>
                  <a:lnTo>
                    <a:pt x="1812" y="40"/>
                  </a:lnTo>
                  <a:lnTo>
                    <a:pt x="1812" y="40"/>
                  </a:lnTo>
                  <a:lnTo>
                    <a:pt x="1812" y="42"/>
                  </a:lnTo>
                  <a:lnTo>
                    <a:pt x="1812" y="42"/>
                  </a:lnTo>
                  <a:lnTo>
                    <a:pt x="1804" y="42"/>
                  </a:lnTo>
                  <a:lnTo>
                    <a:pt x="1804" y="42"/>
                  </a:lnTo>
                  <a:lnTo>
                    <a:pt x="1798" y="42"/>
                  </a:lnTo>
                  <a:lnTo>
                    <a:pt x="1798" y="42"/>
                  </a:lnTo>
                  <a:lnTo>
                    <a:pt x="1790" y="44"/>
                  </a:lnTo>
                  <a:lnTo>
                    <a:pt x="1790" y="44"/>
                  </a:lnTo>
                  <a:lnTo>
                    <a:pt x="1786" y="44"/>
                  </a:lnTo>
                  <a:lnTo>
                    <a:pt x="1782" y="44"/>
                  </a:lnTo>
                  <a:lnTo>
                    <a:pt x="1782" y="44"/>
                  </a:lnTo>
                  <a:lnTo>
                    <a:pt x="1778" y="44"/>
                  </a:lnTo>
                  <a:lnTo>
                    <a:pt x="1778" y="44"/>
                  </a:lnTo>
                  <a:lnTo>
                    <a:pt x="1774" y="44"/>
                  </a:lnTo>
                  <a:lnTo>
                    <a:pt x="1774" y="44"/>
                  </a:lnTo>
                  <a:lnTo>
                    <a:pt x="1772" y="44"/>
                  </a:lnTo>
                  <a:lnTo>
                    <a:pt x="1768" y="44"/>
                  </a:lnTo>
                  <a:lnTo>
                    <a:pt x="1768" y="44"/>
                  </a:lnTo>
                  <a:lnTo>
                    <a:pt x="1766" y="44"/>
                  </a:lnTo>
                  <a:lnTo>
                    <a:pt x="1766" y="44"/>
                  </a:lnTo>
                  <a:lnTo>
                    <a:pt x="1762" y="44"/>
                  </a:lnTo>
                  <a:lnTo>
                    <a:pt x="1762" y="44"/>
                  </a:lnTo>
                  <a:lnTo>
                    <a:pt x="1756" y="44"/>
                  </a:lnTo>
                  <a:lnTo>
                    <a:pt x="1756" y="44"/>
                  </a:lnTo>
                  <a:lnTo>
                    <a:pt x="1752" y="44"/>
                  </a:lnTo>
                  <a:lnTo>
                    <a:pt x="1752" y="44"/>
                  </a:lnTo>
                  <a:lnTo>
                    <a:pt x="1748" y="44"/>
                  </a:lnTo>
                  <a:lnTo>
                    <a:pt x="1748" y="44"/>
                  </a:lnTo>
                  <a:lnTo>
                    <a:pt x="1746" y="44"/>
                  </a:lnTo>
                  <a:lnTo>
                    <a:pt x="1746" y="44"/>
                  </a:lnTo>
                  <a:lnTo>
                    <a:pt x="1744" y="44"/>
                  </a:lnTo>
                  <a:lnTo>
                    <a:pt x="1744" y="44"/>
                  </a:lnTo>
                  <a:lnTo>
                    <a:pt x="1742" y="44"/>
                  </a:lnTo>
                  <a:lnTo>
                    <a:pt x="1742" y="44"/>
                  </a:lnTo>
                  <a:lnTo>
                    <a:pt x="1738" y="44"/>
                  </a:lnTo>
                  <a:lnTo>
                    <a:pt x="1738" y="44"/>
                  </a:lnTo>
                  <a:lnTo>
                    <a:pt x="1734" y="44"/>
                  </a:lnTo>
                  <a:lnTo>
                    <a:pt x="1734" y="44"/>
                  </a:lnTo>
                  <a:lnTo>
                    <a:pt x="1734" y="44"/>
                  </a:lnTo>
                  <a:lnTo>
                    <a:pt x="1734" y="44"/>
                  </a:lnTo>
                  <a:lnTo>
                    <a:pt x="1732" y="44"/>
                  </a:lnTo>
                  <a:lnTo>
                    <a:pt x="1732" y="44"/>
                  </a:lnTo>
                  <a:lnTo>
                    <a:pt x="1724" y="44"/>
                  </a:lnTo>
                  <a:lnTo>
                    <a:pt x="1718" y="46"/>
                  </a:lnTo>
                  <a:lnTo>
                    <a:pt x="1718" y="46"/>
                  </a:lnTo>
                  <a:lnTo>
                    <a:pt x="1718" y="44"/>
                  </a:lnTo>
                  <a:lnTo>
                    <a:pt x="1718" y="44"/>
                  </a:lnTo>
                  <a:lnTo>
                    <a:pt x="1716" y="44"/>
                  </a:lnTo>
                  <a:lnTo>
                    <a:pt x="1716" y="44"/>
                  </a:lnTo>
                  <a:lnTo>
                    <a:pt x="1706" y="44"/>
                  </a:lnTo>
                  <a:lnTo>
                    <a:pt x="1706" y="44"/>
                  </a:lnTo>
                  <a:lnTo>
                    <a:pt x="1702" y="44"/>
                  </a:lnTo>
                  <a:lnTo>
                    <a:pt x="1702" y="44"/>
                  </a:lnTo>
                  <a:lnTo>
                    <a:pt x="1698" y="44"/>
                  </a:lnTo>
                  <a:lnTo>
                    <a:pt x="1698" y="44"/>
                  </a:lnTo>
                  <a:lnTo>
                    <a:pt x="1694" y="44"/>
                  </a:lnTo>
                  <a:lnTo>
                    <a:pt x="1694" y="44"/>
                  </a:lnTo>
                  <a:lnTo>
                    <a:pt x="1694" y="44"/>
                  </a:lnTo>
                  <a:lnTo>
                    <a:pt x="1694" y="44"/>
                  </a:lnTo>
                  <a:lnTo>
                    <a:pt x="1690" y="44"/>
                  </a:lnTo>
                  <a:lnTo>
                    <a:pt x="1690" y="44"/>
                  </a:lnTo>
                  <a:lnTo>
                    <a:pt x="1686" y="44"/>
                  </a:lnTo>
                  <a:lnTo>
                    <a:pt x="1686" y="44"/>
                  </a:lnTo>
                  <a:lnTo>
                    <a:pt x="1686" y="44"/>
                  </a:lnTo>
                  <a:lnTo>
                    <a:pt x="1686" y="44"/>
                  </a:lnTo>
                  <a:lnTo>
                    <a:pt x="1682" y="44"/>
                  </a:lnTo>
                  <a:lnTo>
                    <a:pt x="1682" y="44"/>
                  </a:lnTo>
                  <a:lnTo>
                    <a:pt x="1678" y="44"/>
                  </a:lnTo>
                  <a:lnTo>
                    <a:pt x="1678" y="44"/>
                  </a:lnTo>
                  <a:lnTo>
                    <a:pt x="1672" y="44"/>
                  </a:lnTo>
                  <a:lnTo>
                    <a:pt x="1672" y="44"/>
                  </a:lnTo>
                  <a:lnTo>
                    <a:pt x="1670" y="44"/>
                  </a:lnTo>
                  <a:lnTo>
                    <a:pt x="1670" y="44"/>
                  </a:lnTo>
                  <a:lnTo>
                    <a:pt x="1668" y="44"/>
                  </a:lnTo>
                  <a:lnTo>
                    <a:pt x="1668" y="44"/>
                  </a:lnTo>
                  <a:lnTo>
                    <a:pt x="1668" y="44"/>
                  </a:lnTo>
                  <a:lnTo>
                    <a:pt x="1668" y="44"/>
                  </a:lnTo>
                  <a:lnTo>
                    <a:pt x="1664" y="44"/>
                  </a:lnTo>
                  <a:lnTo>
                    <a:pt x="1664" y="44"/>
                  </a:lnTo>
                  <a:lnTo>
                    <a:pt x="1658" y="46"/>
                  </a:lnTo>
                  <a:lnTo>
                    <a:pt x="1652" y="46"/>
                  </a:lnTo>
                  <a:lnTo>
                    <a:pt x="1652" y="46"/>
                  </a:lnTo>
                  <a:lnTo>
                    <a:pt x="1652" y="46"/>
                  </a:lnTo>
                  <a:lnTo>
                    <a:pt x="1652" y="46"/>
                  </a:lnTo>
                  <a:lnTo>
                    <a:pt x="1650" y="46"/>
                  </a:lnTo>
                  <a:lnTo>
                    <a:pt x="1650" y="46"/>
                  </a:lnTo>
                  <a:lnTo>
                    <a:pt x="1642" y="44"/>
                  </a:lnTo>
                  <a:lnTo>
                    <a:pt x="1642" y="44"/>
                  </a:lnTo>
                  <a:lnTo>
                    <a:pt x="1638" y="44"/>
                  </a:lnTo>
                  <a:lnTo>
                    <a:pt x="1638" y="44"/>
                  </a:lnTo>
                  <a:lnTo>
                    <a:pt x="1634" y="46"/>
                  </a:lnTo>
                  <a:lnTo>
                    <a:pt x="1634" y="46"/>
                  </a:lnTo>
                  <a:lnTo>
                    <a:pt x="1626" y="46"/>
                  </a:lnTo>
                  <a:lnTo>
                    <a:pt x="1626" y="46"/>
                  </a:lnTo>
                  <a:lnTo>
                    <a:pt x="1622" y="46"/>
                  </a:lnTo>
                  <a:lnTo>
                    <a:pt x="1622" y="46"/>
                  </a:lnTo>
                  <a:lnTo>
                    <a:pt x="1620" y="44"/>
                  </a:lnTo>
                  <a:lnTo>
                    <a:pt x="1620" y="44"/>
                  </a:lnTo>
                  <a:lnTo>
                    <a:pt x="1612" y="44"/>
                  </a:lnTo>
                  <a:lnTo>
                    <a:pt x="1612" y="44"/>
                  </a:lnTo>
                  <a:lnTo>
                    <a:pt x="1608" y="44"/>
                  </a:lnTo>
                  <a:lnTo>
                    <a:pt x="1608" y="44"/>
                  </a:lnTo>
                  <a:lnTo>
                    <a:pt x="1600" y="46"/>
                  </a:lnTo>
                  <a:lnTo>
                    <a:pt x="1600" y="46"/>
                  </a:lnTo>
                  <a:lnTo>
                    <a:pt x="1596" y="46"/>
                  </a:lnTo>
                  <a:lnTo>
                    <a:pt x="1596" y="46"/>
                  </a:lnTo>
                  <a:lnTo>
                    <a:pt x="1592" y="46"/>
                  </a:lnTo>
                  <a:lnTo>
                    <a:pt x="1592" y="46"/>
                  </a:lnTo>
                  <a:lnTo>
                    <a:pt x="1588" y="46"/>
                  </a:lnTo>
                  <a:lnTo>
                    <a:pt x="1588" y="46"/>
                  </a:lnTo>
                  <a:lnTo>
                    <a:pt x="1586" y="46"/>
                  </a:lnTo>
                  <a:lnTo>
                    <a:pt x="1586" y="46"/>
                  </a:lnTo>
                  <a:lnTo>
                    <a:pt x="1584" y="46"/>
                  </a:lnTo>
                  <a:lnTo>
                    <a:pt x="1584" y="46"/>
                  </a:lnTo>
                  <a:lnTo>
                    <a:pt x="1580" y="46"/>
                  </a:lnTo>
                  <a:lnTo>
                    <a:pt x="1580" y="46"/>
                  </a:lnTo>
                  <a:lnTo>
                    <a:pt x="1580" y="46"/>
                  </a:lnTo>
                  <a:lnTo>
                    <a:pt x="1580" y="46"/>
                  </a:lnTo>
                  <a:lnTo>
                    <a:pt x="1576" y="46"/>
                  </a:lnTo>
                  <a:lnTo>
                    <a:pt x="1570" y="48"/>
                  </a:lnTo>
                  <a:lnTo>
                    <a:pt x="1570" y="48"/>
                  </a:lnTo>
                  <a:lnTo>
                    <a:pt x="1568" y="46"/>
                  </a:lnTo>
                  <a:lnTo>
                    <a:pt x="1568" y="46"/>
                  </a:lnTo>
                  <a:lnTo>
                    <a:pt x="1566" y="48"/>
                  </a:lnTo>
                  <a:lnTo>
                    <a:pt x="1566" y="48"/>
                  </a:lnTo>
                  <a:lnTo>
                    <a:pt x="1560" y="48"/>
                  </a:lnTo>
                  <a:lnTo>
                    <a:pt x="1560" y="48"/>
                  </a:lnTo>
                  <a:lnTo>
                    <a:pt x="1560" y="48"/>
                  </a:lnTo>
                  <a:lnTo>
                    <a:pt x="1560" y="48"/>
                  </a:lnTo>
                  <a:lnTo>
                    <a:pt x="1558" y="46"/>
                  </a:lnTo>
                  <a:lnTo>
                    <a:pt x="1558" y="46"/>
                  </a:lnTo>
                  <a:lnTo>
                    <a:pt x="1554" y="44"/>
                  </a:lnTo>
                  <a:lnTo>
                    <a:pt x="1554" y="44"/>
                  </a:lnTo>
                  <a:lnTo>
                    <a:pt x="1550" y="46"/>
                  </a:lnTo>
                  <a:lnTo>
                    <a:pt x="1550" y="46"/>
                  </a:lnTo>
                  <a:lnTo>
                    <a:pt x="1546" y="46"/>
                  </a:lnTo>
                  <a:lnTo>
                    <a:pt x="1546" y="46"/>
                  </a:lnTo>
                  <a:lnTo>
                    <a:pt x="1544" y="46"/>
                  </a:lnTo>
                  <a:lnTo>
                    <a:pt x="1544" y="46"/>
                  </a:lnTo>
                  <a:lnTo>
                    <a:pt x="1540" y="48"/>
                  </a:lnTo>
                  <a:lnTo>
                    <a:pt x="1540" y="48"/>
                  </a:lnTo>
                  <a:lnTo>
                    <a:pt x="1538" y="46"/>
                  </a:lnTo>
                  <a:lnTo>
                    <a:pt x="1538" y="46"/>
                  </a:lnTo>
                  <a:lnTo>
                    <a:pt x="1536" y="44"/>
                  </a:lnTo>
                  <a:lnTo>
                    <a:pt x="1536" y="44"/>
                  </a:lnTo>
                  <a:lnTo>
                    <a:pt x="1534" y="44"/>
                  </a:lnTo>
                  <a:lnTo>
                    <a:pt x="1534" y="44"/>
                  </a:lnTo>
                  <a:lnTo>
                    <a:pt x="1532" y="44"/>
                  </a:lnTo>
                  <a:lnTo>
                    <a:pt x="1532" y="44"/>
                  </a:lnTo>
                  <a:lnTo>
                    <a:pt x="1532" y="44"/>
                  </a:lnTo>
                  <a:lnTo>
                    <a:pt x="1532" y="44"/>
                  </a:lnTo>
                  <a:lnTo>
                    <a:pt x="1526" y="46"/>
                  </a:lnTo>
                  <a:lnTo>
                    <a:pt x="1526" y="46"/>
                  </a:lnTo>
                  <a:lnTo>
                    <a:pt x="1520" y="46"/>
                  </a:lnTo>
                  <a:lnTo>
                    <a:pt x="1520" y="46"/>
                  </a:lnTo>
                  <a:lnTo>
                    <a:pt x="1518" y="46"/>
                  </a:lnTo>
                  <a:lnTo>
                    <a:pt x="1518" y="46"/>
                  </a:lnTo>
                  <a:lnTo>
                    <a:pt x="1516" y="46"/>
                  </a:lnTo>
                  <a:lnTo>
                    <a:pt x="1516" y="46"/>
                  </a:lnTo>
                  <a:lnTo>
                    <a:pt x="1514" y="46"/>
                  </a:lnTo>
                  <a:lnTo>
                    <a:pt x="1514" y="46"/>
                  </a:lnTo>
                  <a:lnTo>
                    <a:pt x="1514" y="46"/>
                  </a:lnTo>
                  <a:lnTo>
                    <a:pt x="1514" y="46"/>
                  </a:lnTo>
                  <a:lnTo>
                    <a:pt x="1512" y="46"/>
                  </a:lnTo>
                  <a:lnTo>
                    <a:pt x="1512" y="46"/>
                  </a:lnTo>
                  <a:lnTo>
                    <a:pt x="1506" y="44"/>
                  </a:lnTo>
                  <a:lnTo>
                    <a:pt x="1504" y="46"/>
                  </a:lnTo>
                  <a:lnTo>
                    <a:pt x="1504" y="46"/>
                  </a:lnTo>
                  <a:lnTo>
                    <a:pt x="1500" y="46"/>
                  </a:lnTo>
                  <a:lnTo>
                    <a:pt x="1500" y="46"/>
                  </a:lnTo>
                  <a:lnTo>
                    <a:pt x="1492" y="46"/>
                  </a:lnTo>
                  <a:lnTo>
                    <a:pt x="1492" y="46"/>
                  </a:lnTo>
                  <a:lnTo>
                    <a:pt x="1492" y="46"/>
                  </a:lnTo>
                  <a:lnTo>
                    <a:pt x="1492" y="46"/>
                  </a:lnTo>
                  <a:lnTo>
                    <a:pt x="1490" y="46"/>
                  </a:lnTo>
                  <a:lnTo>
                    <a:pt x="1490" y="46"/>
                  </a:lnTo>
                  <a:lnTo>
                    <a:pt x="1488" y="46"/>
                  </a:lnTo>
                  <a:lnTo>
                    <a:pt x="1488" y="46"/>
                  </a:lnTo>
                  <a:lnTo>
                    <a:pt x="1486" y="46"/>
                  </a:lnTo>
                  <a:lnTo>
                    <a:pt x="1486" y="46"/>
                  </a:lnTo>
                  <a:lnTo>
                    <a:pt x="1484" y="46"/>
                  </a:lnTo>
                  <a:lnTo>
                    <a:pt x="1484" y="46"/>
                  </a:lnTo>
                  <a:lnTo>
                    <a:pt x="1480" y="46"/>
                  </a:lnTo>
                  <a:lnTo>
                    <a:pt x="1480" y="46"/>
                  </a:lnTo>
                  <a:lnTo>
                    <a:pt x="1480" y="44"/>
                  </a:lnTo>
                  <a:lnTo>
                    <a:pt x="1480" y="44"/>
                  </a:lnTo>
                  <a:lnTo>
                    <a:pt x="1476" y="44"/>
                  </a:lnTo>
                  <a:lnTo>
                    <a:pt x="1476" y="44"/>
                  </a:lnTo>
                  <a:lnTo>
                    <a:pt x="1470" y="46"/>
                  </a:lnTo>
                  <a:lnTo>
                    <a:pt x="1470" y="46"/>
                  </a:lnTo>
                  <a:lnTo>
                    <a:pt x="1466" y="44"/>
                  </a:lnTo>
                  <a:lnTo>
                    <a:pt x="1466" y="44"/>
                  </a:lnTo>
                  <a:lnTo>
                    <a:pt x="1464" y="44"/>
                  </a:lnTo>
                  <a:lnTo>
                    <a:pt x="1464" y="44"/>
                  </a:lnTo>
                  <a:lnTo>
                    <a:pt x="1462" y="44"/>
                  </a:lnTo>
                  <a:lnTo>
                    <a:pt x="1462" y="44"/>
                  </a:lnTo>
                  <a:lnTo>
                    <a:pt x="1458" y="44"/>
                  </a:lnTo>
                  <a:lnTo>
                    <a:pt x="1458" y="44"/>
                  </a:lnTo>
                  <a:lnTo>
                    <a:pt x="1456" y="44"/>
                  </a:lnTo>
                  <a:lnTo>
                    <a:pt x="1456" y="44"/>
                  </a:lnTo>
                  <a:lnTo>
                    <a:pt x="1452" y="44"/>
                  </a:lnTo>
                  <a:lnTo>
                    <a:pt x="1452" y="44"/>
                  </a:lnTo>
                  <a:lnTo>
                    <a:pt x="1450" y="44"/>
                  </a:lnTo>
                  <a:lnTo>
                    <a:pt x="1450" y="44"/>
                  </a:lnTo>
                  <a:lnTo>
                    <a:pt x="1442" y="44"/>
                  </a:lnTo>
                  <a:lnTo>
                    <a:pt x="1442" y="44"/>
                  </a:lnTo>
                  <a:lnTo>
                    <a:pt x="1438" y="42"/>
                  </a:lnTo>
                  <a:lnTo>
                    <a:pt x="1438" y="42"/>
                  </a:lnTo>
                  <a:lnTo>
                    <a:pt x="1434" y="42"/>
                  </a:lnTo>
                  <a:lnTo>
                    <a:pt x="1434" y="42"/>
                  </a:lnTo>
                  <a:lnTo>
                    <a:pt x="1430" y="44"/>
                  </a:lnTo>
                  <a:lnTo>
                    <a:pt x="1430" y="44"/>
                  </a:lnTo>
                  <a:lnTo>
                    <a:pt x="1430" y="44"/>
                  </a:lnTo>
                  <a:lnTo>
                    <a:pt x="1430" y="44"/>
                  </a:lnTo>
                  <a:lnTo>
                    <a:pt x="1430" y="44"/>
                  </a:lnTo>
                  <a:lnTo>
                    <a:pt x="1430" y="44"/>
                  </a:lnTo>
                  <a:lnTo>
                    <a:pt x="1424" y="42"/>
                  </a:lnTo>
                  <a:lnTo>
                    <a:pt x="1424" y="42"/>
                  </a:lnTo>
                  <a:lnTo>
                    <a:pt x="1420" y="44"/>
                  </a:lnTo>
                  <a:lnTo>
                    <a:pt x="1420" y="44"/>
                  </a:lnTo>
                  <a:lnTo>
                    <a:pt x="1414" y="42"/>
                  </a:lnTo>
                  <a:lnTo>
                    <a:pt x="1414" y="42"/>
                  </a:lnTo>
                  <a:lnTo>
                    <a:pt x="1412" y="44"/>
                  </a:lnTo>
                  <a:lnTo>
                    <a:pt x="1412" y="44"/>
                  </a:lnTo>
                  <a:lnTo>
                    <a:pt x="1406" y="42"/>
                  </a:lnTo>
                  <a:lnTo>
                    <a:pt x="1406" y="42"/>
                  </a:lnTo>
                  <a:lnTo>
                    <a:pt x="1398" y="42"/>
                  </a:lnTo>
                  <a:lnTo>
                    <a:pt x="1398" y="42"/>
                  </a:lnTo>
                  <a:lnTo>
                    <a:pt x="1396" y="44"/>
                  </a:lnTo>
                  <a:lnTo>
                    <a:pt x="1396" y="44"/>
                  </a:lnTo>
                  <a:lnTo>
                    <a:pt x="1394" y="42"/>
                  </a:lnTo>
                  <a:lnTo>
                    <a:pt x="1394" y="42"/>
                  </a:lnTo>
                  <a:lnTo>
                    <a:pt x="1394" y="42"/>
                  </a:lnTo>
                  <a:lnTo>
                    <a:pt x="1394" y="42"/>
                  </a:lnTo>
                  <a:lnTo>
                    <a:pt x="1390" y="44"/>
                  </a:lnTo>
                  <a:lnTo>
                    <a:pt x="1386" y="44"/>
                  </a:lnTo>
                  <a:lnTo>
                    <a:pt x="1386" y="44"/>
                  </a:lnTo>
                  <a:lnTo>
                    <a:pt x="1384" y="44"/>
                  </a:lnTo>
                  <a:lnTo>
                    <a:pt x="1384" y="44"/>
                  </a:lnTo>
                  <a:lnTo>
                    <a:pt x="1380" y="44"/>
                  </a:lnTo>
                  <a:lnTo>
                    <a:pt x="1380" y="44"/>
                  </a:lnTo>
                  <a:lnTo>
                    <a:pt x="1378" y="44"/>
                  </a:lnTo>
                  <a:lnTo>
                    <a:pt x="1378" y="44"/>
                  </a:lnTo>
                  <a:lnTo>
                    <a:pt x="1374" y="44"/>
                  </a:lnTo>
                  <a:lnTo>
                    <a:pt x="1374" y="44"/>
                  </a:lnTo>
                  <a:lnTo>
                    <a:pt x="1372" y="44"/>
                  </a:lnTo>
                  <a:lnTo>
                    <a:pt x="1372" y="44"/>
                  </a:lnTo>
                  <a:lnTo>
                    <a:pt x="1370" y="44"/>
                  </a:lnTo>
                  <a:lnTo>
                    <a:pt x="1370" y="44"/>
                  </a:lnTo>
                  <a:lnTo>
                    <a:pt x="1366" y="44"/>
                  </a:lnTo>
                  <a:lnTo>
                    <a:pt x="1366" y="44"/>
                  </a:lnTo>
                  <a:lnTo>
                    <a:pt x="1364" y="44"/>
                  </a:lnTo>
                  <a:lnTo>
                    <a:pt x="1364" y="44"/>
                  </a:lnTo>
                  <a:lnTo>
                    <a:pt x="1362" y="44"/>
                  </a:lnTo>
                  <a:lnTo>
                    <a:pt x="1362" y="44"/>
                  </a:lnTo>
                  <a:lnTo>
                    <a:pt x="1354" y="44"/>
                  </a:lnTo>
                  <a:lnTo>
                    <a:pt x="1354" y="44"/>
                  </a:lnTo>
                  <a:lnTo>
                    <a:pt x="1350" y="44"/>
                  </a:lnTo>
                  <a:lnTo>
                    <a:pt x="1350" y="44"/>
                  </a:lnTo>
                  <a:lnTo>
                    <a:pt x="1348" y="44"/>
                  </a:lnTo>
                  <a:lnTo>
                    <a:pt x="1348" y="44"/>
                  </a:lnTo>
                  <a:lnTo>
                    <a:pt x="1344" y="44"/>
                  </a:lnTo>
                  <a:lnTo>
                    <a:pt x="1344" y="44"/>
                  </a:lnTo>
                  <a:lnTo>
                    <a:pt x="1340" y="46"/>
                  </a:lnTo>
                  <a:lnTo>
                    <a:pt x="1340" y="46"/>
                  </a:lnTo>
                  <a:lnTo>
                    <a:pt x="1336" y="46"/>
                  </a:lnTo>
                  <a:lnTo>
                    <a:pt x="1336" y="46"/>
                  </a:lnTo>
                  <a:lnTo>
                    <a:pt x="1328" y="46"/>
                  </a:lnTo>
                  <a:lnTo>
                    <a:pt x="1328" y="46"/>
                  </a:lnTo>
                  <a:lnTo>
                    <a:pt x="1326" y="44"/>
                  </a:lnTo>
                  <a:lnTo>
                    <a:pt x="1326" y="44"/>
                  </a:lnTo>
                  <a:lnTo>
                    <a:pt x="1318" y="44"/>
                  </a:lnTo>
                  <a:lnTo>
                    <a:pt x="1318" y="44"/>
                  </a:lnTo>
                  <a:lnTo>
                    <a:pt x="1316" y="44"/>
                  </a:lnTo>
                  <a:lnTo>
                    <a:pt x="1316" y="44"/>
                  </a:lnTo>
                  <a:lnTo>
                    <a:pt x="1312" y="44"/>
                  </a:lnTo>
                  <a:lnTo>
                    <a:pt x="1312" y="44"/>
                  </a:lnTo>
                  <a:lnTo>
                    <a:pt x="1306" y="46"/>
                  </a:lnTo>
                  <a:lnTo>
                    <a:pt x="1306" y="46"/>
                  </a:lnTo>
                  <a:lnTo>
                    <a:pt x="1302" y="46"/>
                  </a:lnTo>
                  <a:lnTo>
                    <a:pt x="1296" y="46"/>
                  </a:lnTo>
                  <a:lnTo>
                    <a:pt x="1296" y="46"/>
                  </a:lnTo>
                  <a:lnTo>
                    <a:pt x="1290" y="46"/>
                  </a:lnTo>
                  <a:lnTo>
                    <a:pt x="1290" y="46"/>
                  </a:lnTo>
                  <a:lnTo>
                    <a:pt x="1288" y="46"/>
                  </a:lnTo>
                  <a:lnTo>
                    <a:pt x="1288" y="46"/>
                  </a:lnTo>
                  <a:lnTo>
                    <a:pt x="1284" y="44"/>
                  </a:lnTo>
                  <a:lnTo>
                    <a:pt x="1284" y="44"/>
                  </a:lnTo>
                  <a:lnTo>
                    <a:pt x="1282" y="46"/>
                  </a:lnTo>
                  <a:lnTo>
                    <a:pt x="1282" y="46"/>
                  </a:lnTo>
                  <a:lnTo>
                    <a:pt x="1276" y="46"/>
                  </a:lnTo>
                  <a:lnTo>
                    <a:pt x="1276" y="46"/>
                  </a:lnTo>
                  <a:lnTo>
                    <a:pt x="1274" y="46"/>
                  </a:lnTo>
                  <a:lnTo>
                    <a:pt x="1274" y="46"/>
                  </a:lnTo>
                  <a:lnTo>
                    <a:pt x="1272" y="46"/>
                  </a:lnTo>
                  <a:lnTo>
                    <a:pt x="1272" y="46"/>
                  </a:lnTo>
                  <a:lnTo>
                    <a:pt x="1266" y="44"/>
                  </a:lnTo>
                  <a:lnTo>
                    <a:pt x="1266" y="44"/>
                  </a:lnTo>
                  <a:lnTo>
                    <a:pt x="1262" y="44"/>
                  </a:lnTo>
                  <a:lnTo>
                    <a:pt x="1262" y="44"/>
                  </a:lnTo>
                  <a:lnTo>
                    <a:pt x="1260" y="44"/>
                  </a:lnTo>
                  <a:lnTo>
                    <a:pt x="1260" y="44"/>
                  </a:lnTo>
                  <a:lnTo>
                    <a:pt x="1258" y="46"/>
                  </a:lnTo>
                  <a:lnTo>
                    <a:pt x="1258" y="46"/>
                  </a:lnTo>
                  <a:lnTo>
                    <a:pt x="1254" y="46"/>
                  </a:lnTo>
                  <a:lnTo>
                    <a:pt x="1254" y="46"/>
                  </a:lnTo>
                  <a:lnTo>
                    <a:pt x="1250" y="48"/>
                  </a:lnTo>
                  <a:lnTo>
                    <a:pt x="1250" y="48"/>
                  </a:lnTo>
                  <a:lnTo>
                    <a:pt x="1248" y="46"/>
                  </a:lnTo>
                  <a:lnTo>
                    <a:pt x="1248" y="46"/>
                  </a:lnTo>
                  <a:lnTo>
                    <a:pt x="1248" y="48"/>
                  </a:lnTo>
                  <a:lnTo>
                    <a:pt x="1248" y="48"/>
                  </a:lnTo>
                  <a:lnTo>
                    <a:pt x="1246" y="46"/>
                  </a:lnTo>
                  <a:lnTo>
                    <a:pt x="1246" y="46"/>
                  </a:lnTo>
                  <a:lnTo>
                    <a:pt x="1244" y="46"/>
                  </a:lnTo>
                  <a:lnTo>
                    <a:pt x="1244" y="46"/>
                  </a:lnTo>
                  <a:lnTo>
                    <a:pt x="1240" y="48"/>
                  </a:lnTo>
                  <a:lnTo>
                    <a:pt x="1240" y="48"/>
                  </a:lnTo>
                  <a:lnTo>
                    <a:pt x="1236" y="44"/>
                  </a:lnTo>
                  <a:lnTo>
                    <a:pt x="1236" y="44"/>
                  </a:lnTo>
                  <a:lnTo>
                    <a:pt x="1230" y="46"/>
                  </a:lnTo>
                  <a:lnTo>
                    <a:pt x="1224" y="46"/>
                  </a:lnTo>
                  <a:lnTo>
                    <a:pt x="1224" y="46"/>
                  </a:lnTo>
                  <a:lnTo>
                    <a:pt x="1222" y="46"/>
                  </a:lnTo>
                  <a:lnTo>
                    <a:pt x="1218" y="46"/>
                  </a:lnTo>
                  <a:lnTo>
                    <a:pt x="1218" y="46"/>
                  </a:lnTo>
                  <a:lnTo>
                    <a:pt x="1216" y="44"/>
                  </a:lnTo>
                  <a:lnTo>
                    <a:pt x="1214" y="44"/>
                  </a:lnTo>
                  <a:lnTo>
                    <a:pt x="1214" y="44"/>
                  </a:lnTo>
                  <a:lnTo>
                    <a:pt x="1204" y="44"/>
                  </a:lnTo>
                  <a:lnTo>
                    <a:pt x="1204" y="44"/>
                  </a:lnTo>
                  <a:lnTo>
                    <a:pt x="1200" y="42"/>
                  </a:lnTo>
                  <a:lnTo>
                    <a:pt x="1200" y="42"/>
                  </a:lnTo>
                  <a:lnTo>
                    <a:pt x="1196" y="42"/>
                  </a:lnTo>
                  <a:lnTo>
                    <a:pt x="1196" y="42"/>
                  </a:lnTo>
                  <a:lnTo>
                    <a:pt x="1188" y="44"/>
                  </a:lnTo>
                  <a:lnTo>
                    <a:pt x="1188" y="44"/>
                  </a:lnTo>
                  <a:lnTo>
                    <a:pt x="1186" y="44"/>
                  </a:lnTo>
                  <a:lnTo>
                    <a:pt x="1186" y="44"/>
                  </a:lnTo>
                  <a:lnTo>
                    <a:pt x="1180" y="44"/>
                  </a:lnTo>
                  <a:lnTo>
                    <a:pt x="1180" y="44"/>
                  </a:lnTo>
                  <a:lnTo>
                    <a:pt x="1180" y="42"/>
                  </a:lnTo>
                  <a:lnTo>
                    <a:pt x="1180" y="42"/>
                  </a:lnTo>
                  <a:lnTo>
                    <a:pt x="1176" y="42"/>
                  </a:lnTo>
                  <a:lnTo>
                    <a:pt x="1176" y="42"/>
                  </a:lnTo>
                  <a:lnTo>
                    <a:pt x="1174" y="42"/>
                  </a:lnTo>
                  <a:lnTo>
                    <a:pt x="1174" y="42"/>
                  </a:lnTo>
                  <a:lnTo>
                    <a:pt x="1170" y="44"/>
                  </a:lnTo>
                  <a:lnTo>
                    <a:pt x="1170" y="44"/>
                  </a:lnTo>
                  <a:lnTo>
                    <a:pt x="1164" y="42"/>
                  </a:lnTo>
                  <a:lnTo>
                    <a:pt x="1164" y="42"/>
                  </a:lnTo>
                  <a:lnTo>
                    <a:pt x="1156" y="42"/>
                  </a:lnTo>
                  <a:lnTo>
                    <a:pt x="1156" y="42"/>
                  </a:lnTo>
                  <a:lnTo>
                    <a:pt x="1152" y="42"/>
                  </a:lnTo>
                  <a:lnTo>
                    <a:pt x="1152" y="42"/>
                  </a:lnTo>
                  <a:lnTo>
                    <a:pt x="1148" y="44"/>
                  </a:lnTo>
                  <a:lnTo>
                    <a:pt x="1148" y="44"/>
                  </a:lnTo>
                  <a:lnTo>
                    <a:pt x="1146" y="44"/>
                  </a:lnTo>
                  <a:lnTo>
                    <a:pt x="1144" y="44"/>
                  </a:lnTo>
                  <a:lnTo>
                    <a:pt x="1142" y="44"/>
                  </a:lnTo>
                  <a:lnTo>
                    <a:pt x="1142" y="44"/>
                  </a:lnTo>
                  <a:lnTo>
                    <a:pt x="1140" y="42"/>
                  </a:lnTo>
                  <a:lnTo>
                    <a:pt x="1140" y="42"/>
                  </a:lnTo>
                  <a:lnTo>
                    <a:pt x="1140" y="42"/>
                  </a:lnTo>
                  <a:lnTo>
                    <a:pt x="1140" y="42"/>
                  </a:lnTo>
                  <a:lnTo>
                    <a:pt x="1138" y="42"/>
                  </a:lnTo>
                  <a:lnTo>
                    <a:pt x="1138" y="42"/>
                  </a:lnTo>
                  <a:lnTo>
                    <a:pt x="1138" y="40"/>
                  </a:lnTo>
                  <a:lnTo>
                    <a:pt x="1138" y="40"/>
                  </a:lnTo>
                  <a:lnTo>
                    <a:pt x="1138" y="40"/>
                  </a:lnTo>
                  <a:lnTo>
                    <a:pt x="1138" y="40"/>
                  </a:lnTo>
                  <a:lnTo>
                    <a:pt x="1136" y="40"/>
                  </a:lnTo>
                  <a:lnTo>
                    <a:pt x="1136" y="40"/>
                  </a:lnTo>
                  <a:lnTo>
                    <a:pt x="1134" y="40"/>
                  </a:lnTo>
                  <a:lnTo>
                    <a:pt x="1134" y="40"/>
                  </a:lnTo>
                  <a:lnTo>
                    <a:pt x="1132" y="40"/>
                  </a:lnTo>
                  <a:lnTo>
                    <a:pt x="1132" y="40"/>
                  </a:lnTo>
                  <a:lnTo>
                    <a:pt x="1128" y="38"/>
                  </a:lnTo>
                  <a:lnTo>
                    <a:pt x="1128" y="38"/>
                  </a:lnTo>
                  <a:lnTo>
                    <a:pt x="1124" y="38"/>
                  </a:lnTo>
                  <a:lnTo>
                    <a:pt x="1124" y="38"/>
                  </a:lnTo>
                  <a:lnTo>
                    <a:pt x="1124" y="38"/>
                  </a:lnTo>
                  <a:lnTo>
                    <a:pt x="1124" y="38"/>
                  </a:lnTo>
                  <a:lnTo>
                    <a:pt x="1122" y="38"/>
                  </a:lnTo>
                  <a:lnTo>
                    <a:pt x="1122" y="38"/>
                  </a:lnTo>
                  <a:lnTo>
                    <a:pt x="1120" y="40"/>
                  </a:lnTo>
                  <a:lnTo>
                    <a:pt x="1120" y="40"/>
                  </a:lnTo>
                  <a:lnTo>
                    <a:pt x="1114" y="42"/>
                  </a:lnTo>
                  <a:lnTo>
                    <a:pt x="1114" y="42"/>
                  </a:lnTo>
                  <a:lnTo>
                    <a:pt x="1112" y="44"/>
                  </a:lnTo>
                  <a:lnTo>
                    <a:pt x="1112" y="44"/>
                  </a:lnTo>
                  <a:lnTo>
                    <a:pt x="1104" y="42"/>
                  </a:lnTo>
                  <a:lnTo>
                    <a:pt x="1104" y="42"/>
                  </a:lnTo>
                  <a:lnTo>
                    <a:pt x="1102" y="44"/>
                  </a:lnTo>
                  <a:lnTo>
                    <a:pt x="1102" y="44"/>
                  </a:lnTo>
                  <a:lnTo>
                    <a:pt x="1096" y="44"/>
                  </a:lnTo>
                  <a:lnTo>
                    <a:pt x="1096" y="44"/>
                  </a:lnTo>
                  <a:lnTo>
                    <a:pt x="1094" y="42"/>
                  </a:lnTo>
                  <a:lnTo>
                    <a:pt x="1094" y="42"/>
                  </a:lnTo>
                  <a:lnTo>
                    <a:pt x="1090" y="44"/>
                  </a:lnTo>
                  <a:lnTo>
                    <a:pt x="1090" y="44"/>
                  </a:lnTo>
                  <a:lnTo>
                    <a:pt x="1088" y="44"/>
                  </a:lnTo>
                  <a:lnTo>
                    <a:pt x="1088" y="44"/>
                  </a:lnTo>
                  <a:lnTo>
                    <a:pt x="1088" y="44"/>
                  </a:lnTo>
                  <a:lnTo>
                    <a:pt x="1088" y="44"/>
                  </a:lnTo>
                  <a:lnTo>
                    <a:pt x="1080" y="44"/>
                  </a:lnTo>
                  <a:lnTo>
                    <a:pt x="1080" y="44"/>
                  </a:lnTo>
                  <a:lnTo>
                    <a:pt x="1078" y="44"/>
                  </a:lnTo>
                  <a:lnTo>
                    <a:pt x="1078" y="44"/>
                  </a:lnTo>
                  <a:lnTo>
                    <a:pt x="1072" y="44"/>
                  </a:lnTo>
                  <a:lnTo>
                    <a:pt x="1072" y="44"/>
                  </a:lnTo>
                  <a:lnTo>
                    <a:pt x="1068" y="44"/>
                  </a:lnTo>
                  <a:lnTo>
                    <a:pt x="1068" y="44"/>
                  </a:lnTo>
                  <a:lnTo>
                    <a:pt x="1066" y="42"/>
                  </a:lnTo>
                  <a:lnTo>
                    <a:pt x="1066" y="42"/>
                  </a:lnTo>
                  <a:lnTo>
                    <a:pt x="1064" y="42"/>
                  </a:lnTo>
                  <a:lnTo>
                    <a:pt x="1062" y="44"/>
                  </a:lnTo>
                  <a:lnTo>
                    <a:pt x="1062" y="44"/>
                  </a:lnTo>
                  <a:lnTo>
                    <a:pt x="1056" y="44"/>
                  </a:lnTo>
                  <a:lnTo>
                    <a:pt x="1056" y="44"/>
                  </a:lnTo>
                  <a:lnTo>
                    <a:pt x="1054" y="44"/>
                  </a:lnTo>
                  <a:lnTo>
                    <a:pt x="1054" y="44"/>
                  </a:lnTo>
                  <a:lnTo>
                    <a:pt x="1052" y="46"/>
                  </a:lnTo>
                  <a:lnTo>
                    <a:pt x="1052" y="46"/>
                  </a:lnTo>
                  <a:lnTo>
                    <a:pt x="1050" y="44"/>
                  </a:lnTo>
                  <a:lnTo>
                    <a:pt x="1050" y="44"/>
                  </a:lnTo>
                  <a:lnTo>
                    <a:pt x="1050" y="46"/>
                  </a:lnTo>
                  <a:lnTo>
                    <a:pt x="1050" y="46"/>
                  </a:lnTo>
                  <a:lnTo>
                    <a:pt x="1046" y="44"/>
                  </a:lnTo>
                  <a:lnTo>
                    <a:pt x="1046" y="44"/>
                  </a:lnTo>
                  <a:lnTo>
                    <a:pt x="1044" y="44"/>
                  </a:lnTo>
                  <a:lnTo>
                    <a:pt x="1044" y="44"/>
                  </a:lnTo>
                  <a:lnTo>
                    <a:pt x="1042" y="46"/>
                  </a:lnTo>
                  <a:lnTo>
                    <a:pt x="1042" y="46"/>
                  </a:lnTo>
                  <a:lnTo>
                    <a:pt x="1038" y="46"/>
                  </a:lnTo>
                  <a:lnTo>
                    <a:pt x="1038" y="46"/>
                  </a:lnTo>
                  <a:lnTo>
                    <a:pt x="1038" y="46"/>
                  </a:lnTo>
                  <a:lnTo>
                    <a:pt x="1038" y="46"/>
                  </a:lnTo>
                  <a:lnTo>
                    <a:pt x="1032" y="46"/>
                  </a:lnTo>
                  <a:lnTo>
                    <a:pt x="1032" y="46"/>
                  </a:lnTo>
                  <a:lnTo>
                    <a:pt x="1032" y="46"/>
                  </a:lnTo>
                  <a:lnTo>
                    <a:pt x="1032" y="46"/>
                  </a:lnTo>
                  <a:lnTo>
                    <a:pt x="1030" y="46"/>
                  </a:lnTo>
                  <a:lnTo>
                    <a:pt x="1030" y="46"/>
                  </a:lnTo>
                  <a:lnTo>
                    <a:pt x="1028" y="46"/>
                  </a:lnTo>
                  <a:lnTo>
                    <a:pt x="1028" y="46"/>
                  </a:lnTo>
                  <a:lnTo>
                    <a:pt x="1022" y="44"/>
                  </a:lnTo>
                  <a:lnTo>
                    <a:pt x="1022" y="44"/>
                  </a:lnTo>
                  <a:lnTo>
                    <a:pt x="1018" y="42"/>
                  </a:lnTo>
                  <a:lnTo>
                    <a:pt x="1018" y="42"/>
                  </a:lnTo>
                  <a:lnTo>
                    <a:pt x="1014" y="42"/>
                  </a:lnTo>
                  <a:lnTo>
                    <a:pt x="1014" y="42"/>
                  </a:lnTo>
                  <a:lnTo>
                    <a:pt x="1012" y="42"/>
                  </a:lnTo>
                  <a:lnTo>
                    <a:pt x="1012" y="42"/>
                  </a:lnTo>
                  <a:lnTo>
                    <a:pt x="1010" y="42"/>
                  </a:lnTo>
                  <a:lnTo>
                    <a:pt x="1010" y="42"/>
                  </a:lnTo>
                  <a:lnTo>
                    <a:pt x="1008" y="44"/>
                  </a:lnTo>
                  <a:lnTo>
                    <a:pt x="1008" y="44"/>
                  </a:lnTo>
                  <a:lnTo>
                    <a:pt x="1008" y="44"/>
                  </a:lnTo>
                  <a:lnTo>
                    <a:pt x="1006" y="44"/>
                  </a:lnTo>
                  <a:lnTo>
                    <a:pt x="1006" y="44"/>
                  </a:lnTo>
                  <a:lnTo>
                    <a:pt x="1002" y="44"/>
                  </a:lnTo>
                  <a:lnTo>
                    <a:pt x="1000" y="44"/>
                  </a:lnTo>
                  <a:lnTo>
                    <a:pt x="1000" y="44"/>
                  </a:lnTo>
                  <a:lnTo>
                    <a:pt x="996" y="44"/>
                  </a:lnTo>
                  <a:lnTo>
                    <a:pt x="996" y="44"/>
                  </a:lnTo>
                  <a:lnTo>
                    <a:pt x="996" y="42"/>
                  </a:lnTo>
                  <a:lnTo>
                    <a:pt x="996" y="42"/>
                  </a:lnTo>
                  <a:lnTo>
                    <a:pt x="992" y="42"/>
                  </a:lnTo>
                  <a:lnTo>
                    <a:pt x="992" y="42"/>
                  </a:lnTo>
                  <a:lnTo>
                    <a:pt x="992" y="40"/>
                  </a:lnTo>
                  <a:lnTo>
                    <a:pt x="992" y="40"/>
                  </a:lnTo>
                  <a:lnTo>
                    <a:pt x="992" y="40"/>
                  </a:lnTo>
                  <a:lnTo>
                    <a:pt x="992" y="40"/>
                  </a:lnTo>
                  <a:lnTo>
                    <a:pt x="990" y="40"/>
                  </a:lnTo>
                  <a:lnTo>
                    <a:pt x="990" y="40"/>
                  </a:lnTo>
                  <a:lnTo>
                    <a:pt x="988" y="40"/>
                  </a:lnTo>
                  <a:lnTo>
                    <a:pt x="988" y="40"/>
                  </a:lnTo>
                  <a:lnTo>
                    <a:pt x="982" y="42"/>
                  </a:lnTo>
                  <a:lnTo>
                    <a:pt x="982" y="42"/>
                  </a:lnTo>
                  <a:lnTo>
                    <a:pt x="980" y="40"/>
                  </a:lnTo>
                  <a:lnTo>
                    <a:pt x="980" y="40"/>
                  </a:lnTo>
                  <a:lnTo>
                    <a:pt x="974" y="42"/>
                  </a:lnTo>
                  <a:lnTo>
                    <a:pt x="968" y="42"/>
                  </a:lnTo>
                  <a:lnTo>
                    <a:pt x="968" y="42"/>
                  </a:lnTo>
                  <a:lnTo>
                    <a:pt x="966" y="42"/>
                  </a:lnTo>
                  <a:lnTo>
                    <a:pt x="966" y="42"/>
                  </a:lnTo>
                  <a:lnTo>
                    <a:pt x="966" y="40"/>
                  </a:lnTo>
                  <a:lnTo>
                    <a:pt x="966" y="40"/>
                  </a:lnTo>
                  <a:lnTo>
                    <a:pt x="964" y="40"/>
                  </a:lnTo>
                  <a:lnTo>
                    <a:pt x="964" y="40"/>
                  </a:lnTo>
                  <a:lnTo>
                    <a:pt x="960" y="42"/>
                  </a:lnTo>
                  <a:lnTo>
                    <a:pt x="960" y="42"/>
                  </a:lnTo>
                  <a:lnTo>
                    <a:pt x="956" y="44"/>
                  </a:lnTo>
                  <a:lnTo>
                    <a:pt x="956" y="44"/>
                  </a:lnTo>
                  <a:lnTo>
                    <a:pt x="956" y="44"/>
                  </a:lnTo>
                  <a:lnTo>
                    <a:pt x="956" y="44"/>
                  </a:lnTo>
                  <a:lnTo>
                    <a:pt x="952" y="44"/>
                  </a:lnTo>
                  <a:lnTo>
                    <a:pt x="952" y="44"/>
                  </a:lnTo>
                  <a:lnTo>
                    <a:pt x="950" y="46"/>
                  </a:lnTo>
                  <a:lnTo>
                    <a:pt x="950" y="46"/>
                  </a:lnTo>
                  <a:lnTo>
                    <a:pt x="950" y="46"/>
                  </a:lnTo>
                  <a:lnTo>
                    <a:pt x="950" y="46"/>
                  </a:lnTo>
                  <a:lnTo>
                    <a:pt x="948" y="46"/>
                  </a:lnTo>
                  <a:lnTo>
                    <a:pt x="948" y="46"/>
                  </a:lnTo>
                  <a:lnTo>
                    <a:pt x="942" y="46"/>
                  </a:lnTo>
                  <a:lnTo>
                    <a:pt x="942" y="46"/>
                  </a:lnTo>
                  <a:lnTo>
                    <a:pt x="936" y="44"/>
                  </a:lnTo>
                  <a:lnTo>
                    <a:pt x="936" y="44"/>
                  </a:lnTo>
                  <a:lnTo>
                    <a:pt x="934" y="42"/>
                  </a:lnTo>
                  <a:lnTo>
                    <a:pt x="934" y="42"/>
                  </a:lnTo>
                  <a:lnTo>
                    <a:pt x="930" y="42"/>
                  </a:lnTo>
                  <a:lnTo>
                    <a:pt x="930" y="42"/>
                  </a:lnTo>
                  <a:lnTo>
                    <a:pt x="930" y="40"/>
                  </a:lnTo>
                  <a:lnTo>
                    <a:pt x="930" y="40"/>
                  </a:lnTo>
                  <a:lnTo>
                    <a:pt x="922" y="42"/>
                  </a:lnTo>
                  <a:lnTo>
                    <a:pt x="912" y="42"/>
                  </a:lnTo>
                  <a:lnTo>
                    <a:pt x="912" y="42"/>
                  </a:lnTo>
                  <a:lnTo>
                    <a:pt x="910" y="44"/>
                  </a:lnTo>
                  <a:lnTo>
                    <a:pt x="910" y="44"/>
                  </a:lnTo>
                  <a:lnTo>
                    <a:pt x="908" y="44"/>
                  </a:lnTo>
                  <a:lnTo>
                    <a:pt x="908" y="44"/>
                  </a:lnTo>
                  <a:lnTo>
                    <a:pt x="908" y="44"/>
                  </a:lnTo>
                  <a:lnTo>
                    <a:pt x="908" y="44"/>
                  </a:lnTo>
                  <a:lnTo>
                    <a:pt x="902" y="46"/>
                  </a:lnTo>
                  <a:lnTo>
                    <a:pt x="902" y="46"/>
                  </a:lnTo>
                  <a:lnTo>
                    <a:pt x="900" y="44"/>
                  </a:lnTo>
                  <a:lnTo>
                    <a:pt x="900" y="44"/>
                  </a:lnTo>
                  <a:lnTo>
                    <a:pt x="896" y="44"/>
                  </a:lnTo>
                  <a:lnTo>
                    <a:pt x="892" y="44"/>
                  </a:lnTo>
                  <a:lnTo>
                    <a:pt x="892" y="44"/>
                  </a:lnTo>
                  <a:lnTo>
                    <a:pt x="890" y="44"/>
                  </a:lnTo>
                  <a:lnTo>
                    <a:pt x="890" y="44"/>
                  </a:lnTo>
                  <a:lnTo>
                    <a:pt x="888" y="46"/>
                  </a:lnTo>
                  <a:lnTo>
                    <a:pt x="888" y="46"/>
                  </a:lnTo>
                  <a:lnTo>
                    <a:pt x="882" y="44"/>
                  </a:lnTo>
                  <a:lnTo>
                    <a:pt x="882" y="44"/>
                  </a:lnTo>
                  <a:lnTo>
                    <a:pt x="876" y="42"/>
                  </a:lnTo>
                  <a:lnTo>
                    <a:pt x="876" y="42"/>
                  </a:lnTo>
                  <a:lnTo>
                    <a:pt x="874" y="42"/>
                  </a:lnTo>
                  <a:lnTo>
                    <a:pt x="870" y="42"/>
                  </a:lnTo>
                  <a:lnTo>
                    <a:pt x="870" y="42"/>
                  </a:lnTo>
                  <a:lnTo>
                    <a:pt x="866" y="44"/>
                  </a:lnTo>
                  <a:lnTo>
                    <a:pt x="866" y="44"/>
                  </a:lnTo>
                  <a:lnTo>
                    <a:pt x="862" y="46"/>
                  </a:lnTo>
                  <a:lnTo>
                    <a:pt x="862" y="46"/>
                  </a:lnTo>
                  <a:lnTo>
                    <a:pt x="858" y="46"/>
                  </a:lnTo>
                  <a:lnTo>
                    <a:pt x="858" y="46"/>
                  </a:lnTo>
                  <a:lnTo>
                    <a:pt x="856" y="44"/>
                  </a:lnTo>
                  <a:lnTo>
                    <a:pt x="856" y="44"/>
                  </a:lnTo>
                  <a:lnTo>
                    <a:pt x="852" y="44"/>
                  </a:lnTo>
                  <a:lnTo>
                    <a:pt x="852" y="44"/>
                  </a:lnTo>
                  <a:lnTo>
                    <a:pt x="850" y="44"/>
                  </a:lnTo>
                  <a:lnTo>
                    <a:pt x="850" y="44"/>
                  </a:lnTo>
                  <a:lnTo>
                    <a:pt x="848" y="40"/>
                  </a:lnTo>
                  <a:lnTo>
                    <a:pt x="846" y="40"/>
                  </a:lnTo>
                  <a:lnTo>
                    <a:pt x="846" y="40"/>
                  </a:lnTo>
                  <a:lnTo>
                    <a:pt x="844" y="42"/>
                  </a:lnTo>
                  <a:lnTo>
                    <a:pt x="844" y="42"/>
                  </a:lnTo>
                  <a:lnTo>
                    <a:pt x="840" y="42"/>
                  </a:lnTo>
                  <a:lnTo>
                    <a:pt x="836" y="40"/>
                  </a:lnTo>
                  <a:lnTo>
                    <a:pt x="836" y="40"/>
                  </a:lnTo>
                  <a:lnTo>
                    <a:pt x="834" y="38"/>
                  </a:lnTo>
                  <a:lnTo>
                    <a:pt x="834" y="38"/>
                  </a:lnTo>
                  <a:lnTo>
                    <a:pt x="830" y="40"/>
                  </a:lnTo>
                  <a:lnTo>
                    <a:pt x="828" y="38"/>
                  </a:lnTo>
                  <a:lnTo>
                    <a:pt x="828" y="38"/>
                  </a:lnTo>
                  <a:lnTo>
                    <a:pt x="820" y="40"/>
                  </a:lnTo>
                  <a:lnTo>
                    <a:pt x="820" y="40"/>
                  </a:lnTo>
                  <a:lnTo>
                    <a:pt x="820" y="40"/>
                  </a:lnTo>
                  <a:lnTo>
                    <a:pt x="820" y="40"/>
                  </a:lnTo>
                  <a:lnTo>
                    <a:pt x="816" y="42"/>
                  </a:lnTo>
                  <a:lnTo>
                    <a:pt x="816" y="42"/>
                  </a:lnTo>
                  <a:lnTo>
                    <a:pt x="812" y="40"/>
                  </a:lnTo>
                  <a:lnTo>
                    <a:pt x="812" y="40"/>
                  </a:lnTo>
                  <a:lnTo>
                    <a:pt x="808" y="40"/>
                  </a:lnTo>
                  <a:lnTo>
                    <a:pt x="808" y="40"/>
                  </a:lnTo>
                  <a:lnTo>
                    <a:pt x="806" y="40"/>
                  </a:lnTo>
                  <a:lnTo>
                    <a:pt x="806" y="40"/>
                  </a:lnTo>
                  <a:lnTo>
                    <a:pt x="804" y="40"/>
                  </a:lnTo>
                  <a:lnTo>
                    <a:pt x="804" y="40"/>
                  </a:lnTo>
                  <a:lnTo>
                    <a:pt x="802" y="38"/>
                  </a:lnTo>
                  <a:lnTo>
                    <a:pt x="802" y="38"/>
                  </a:lnTo>
                  <a:lnTo>
                    <a:pt x="800" y="40"/>
                  </a:lnTo>
                  <a:lnTo>
                    <a:pt x="800" y="40"/>
                  </a:lnTo>
                  <a:lnTo>
                    <a:pt x="800" y="40"/>
                  </a:lnTo>
                  <a:lnTo>
                    <a:pt x="794" y="42"/>
                  </a:lnTo>
                  <a:lnTo>
                    <a:pt x="794" y="42"/>
                  </a:lnTo>
                  <a:lnTo>
                    <a:pt x="792" y="40"/>
                  </a:lnTo>
                  <a:lnTo>
                    <a:pt x="792" y="40"/>
                  </a:lnTo>
                  <a:lnTo>
                    <a:pt x="790" y="40"/>
                  </a:lnTo>
                  <a:lnTo>
                    <a:pt x="790" y="40"/>
                  </a:lnTo>
                  <a:lnTo>
                    <a:pt x="790" y="40"/>
                  </a:lnTo>
                  <a:lnTo>
                    <a:pt x="788" y="42"/>
                  </a:lnTo>
                  <a:lnTo>
                    <a:pt x="788" y="42"/>
                  </a:lnTo>
                  <a:lnTo>
                    <a:pt x="786" y="42"/>
                  </a:lnTo>
                  <a:lnTo>
                    <a:pt x="786" y="42"/>
                  </a:lnTo>
                  <a:lnTo>
                    <a:pt x="782" y="40"/>
                  </a:lnTo>
                  <a:lnTo>
                    <a:pt x="782" y="40"/>
                  </a:lnTo>
                  <a:lnTo>
                    <a:pt x="778" y="40"/>
                  </a:lnTo>
                  <a:lnTo>
                    <a:pt x="778" y="40"/>
                  </a:lnTo>
                  <a:lnTo>
                    <a:pt x="776" y="42"/>
                  </a:lnTo>
                  <a:lnTo>
                    <a:pt x="772" y="42"/>
                  </a:lnTo>
                  <a:lnTo>
                    <a:pt x="772" y="42"/>
                  </a:lnTo>
                  <a:lnTo>
                    <a:pt x="770" y="42"/>
                  </a:lnTo>
                  <a:lnTo>
                    <a:pt x="770" y="42"/>
                  </a:lnTo>
                  <a:lnTo>
                    <a:pt x="766" y="40"/>
                  </a:lnTo>
                  <a:lnTo>
                    <a:pt x="766" y="40"/>
                  </a:lnTo>
                  <a:lnTo>
                    <a:pt x="764" y="40"/>
                  </a:lnTo>
                  <a:lnTo>
                    <a:pt x="764" y="40"/>
                  </a:lnTo>
                  <a:lnTo>
                    <a:pt x="762" y="42"/>
                  </a:lnTo>
                  <a:lnTo>
                    <a:pt x="762" y="42"/>
                  </a:lnTo>
                  <a:lnTo>
                    <a:pt x="758" y="42"/>
                  </a:lnTo>
                  <a:lnTo>
                    <a:pt x="758" y="42"/>
                  </a:lnTo>
                  <a:lnTo>
                    <a:pt x="756" y="42"/>
                  </a:lnTo>
                  <a:lnTo>
                    <a:pt x="756" y="42"/>
                  </a:lnTo>
                  <a:lnTo>
                    <a:pt x="752" y="42"/>
                  </a:lnTo>
                  <a:lnTo>
                    <a:pt x="752" y="42"/>
                  </a:lnTo>
                  <a:lnTo>
                    <a:pt x="744" y="44"/>
                  </a:lnTo>
                  <a:lnTo>
                    <a:pt x="744" y="44"/>
                  </a:lnTo>
                  <a:lnTo>
                    <a:pt x="738" y="42"/>
                  </a:lnTo>
                  <a:lnTo>
                    <a:pt x="738" y="42"/>
                  </a:lnTo>
                  <a:lnTo>
                    <a:pt x="734" y="40"/>
                  </a:lnTo>
                  <a:lnTo>
                    <a:pt x="734" y="40"/>
                  </a:lnTo>
                  <a:lnTo>
                    <a:pt x="732" y="42"/>
                  </a:lnTo>
                  <a:lnTo>
                    <a:pt x="732" y="42"/>
                  </a:lnTo>
                  <a:lnTo>
                    <a:pt x="728" y="42"/>
                  </a:lnTo>
                  <a:lnTo>
                    <a:pt x="726" y="42"/>
                  </a:lnTo>
                  <a:lnTo>
                    <a:pt x="726" y="42"/>
                  </a:lnTo>
                  <a:lnTo>
                    <a:pt x="724" y="42"/>
                  </a:lnTo>
                  <a:lnTo>
                    <a:pt x="724" y="42"/>
                  </a:lnTo>
                  <a:lnTo>
                    <a:pt x="720" y="42"/>
                  </a:lnTo>
                  <a:lnTo>
                    <a:pt x="720" y="42"/>
                  </a:lnTo>
                  <a:lnTo>
                    <a:pt x="718" y="42"/>
                  </a:lnTo>
                  <a:lnTo>
                    <a:pt x="718" y="42"/>
                  </a:lnTo>
                  <a:lnTo>
                    <a:pt x="712" y="42"/>
                  </a:lnTo>
                  <a:lnTo>
                    <a:pt x="712" y="42"/>
                  </a:lnTo>
                  <a:lnTo>
                    <a:pt x="710" y="42"/>
                  </a:lnTo>
                  <a:lnTo>
                    <a:pt x="710" y="42"/>
                  </a:lnTo>
                  <a:lnTo>
                    <a:pt x="706" y="42"/>
                  </a:lnTo>
                  <a:lnTo>
                    <a:pt x="706" y="42"/>
                  </a:lnTo>
                  <a:lnTo>
                    <a:pt x="704" y="44"/>
                  </a:lnTo>
                  <a:lnTo>
                    <a:pt x="704" y="44"/>
                  </a:lnTo>
                  <a:lnTo>
                    <a:pt x="702" y="42"/>
                  </a:lnTo>
                  <a:lnTo>
                    <a:pt x="702" y="42"/>
                  </a:lnTo>
                  <a:lnTo>
                    <a:pt x="696" y="44"/>
                  </a:lnTo>
                  <a:lnTo>
                    <a:pt x="696" y="44"/>
                  </a:lnTo>
                  <a:lnTo>
                    <a:pt x="692" y="44"/>
                  </a:lnTo>
                  <a:lnTo>
                    <a:pt x="692" y="44"/>
                  </a:lnTo>
                  <a:lnTo>
                    <a:pt x="690" y="44"/>
                  </a:lnTo>
                  <a:lnTo>
                    <a:pt x="690" y="44"/>
                  </a:lnTo>
                  <a:lnTo>
                    <a:pt x="688" y="44"/>
                  </a:lnTo>
                  <a:lnTo>
                    <a:pt x="688" y="44"/>
                  </a:lnTo>
                  <a:lnTo>
                    <a:pt x="686" y="44"/>
                  </a:lnTo>
                  <a:lnTo>
                    <a:pt x="686" y="44"/>
                  </a:lnTo>
                  <a:lnTo>
                    <a:pt x="680" y="44"/>
                  </a:lnTo>
                  <a:lnTo>
                    <a:pt x="680" y="44"/>
                  </a:lnTo>
                  <a:lnTo>
                    <a:pt x="676" y="44"/>
                  </a:lnTo>
                  <a:lnTo>
                    <a:pt x="676" y="44"/>
                  </a:lnTo>
                  <a:lnTo>
                    <a:pt x="668" y="44"/>
                  </a:lnTo>
                  <a:lnTo>
                    <a:pt x="660" y="42"/>
                  </a:lnTo>
                  <a:lnTo>
                    <a:pt x="660" y="42"/>
                  </a:lnTo>
                  <a:lnTo>
                    <a:pt x="658" y="42"/>
                  </a:lnTo>
                  <a:lnTo>
                    <a:pt x="658" y="42"/>
                  </a:lnTo>
                  <a:lnTo>
                    <a:pt x="654" y="42"/>
                  </a:lnTo>
                  <a:lnTo>
                    <a:pt x="652" y="42"/>
                  </a:lnTo>
                  <a:lnTo>
                    <a:pt x="652" y="42"/>
                  </a:lnTo>
                  <a:lnTo>
                    <a:pt x="648" y="42"/>
                  </a:lnTo>
                  <a:lnTo>
                    <a:pt x="648" y="42"/>
                  </a:lnTo>
                  <a:lnTo>
                    <a:pt x="646" y="42"/>
                  </a:lnTo>
                  <a:lnTo>
                    <a:pt x="646" y="42"/>
                  </a:lnTo>
                  <a:lnTo>
                    <a:pt x="636" y="42"/>
                  </a:lnTo>
                  <a:lnTo>
                    <a:pt x="636" y="42"/>
                  </a:lnTo>
                  <a:lnTo>
                    <a:pt x="636" y="42"/>
                  </a:lnTo>
                  <a:lnTo>
                    <a:pt x="636" y="42"/>
                  </a:lnTo>
                  <a:lnTo>
                    <a:pt x="636" y="42"/>
                  </a:lnTo>
                  <a:lnTo>
                    <a:pt x="636" y="42"/>
                  </a:lnTo>
                  <a:lnTo>
                    <a:pt x="636" y="42"/>
                  </a:lnTo>
                  <a:lnTo>
                    <a:pt x="636" y="42"/>
                  </a:lnTo>
                  <a:lnTo>
                    <a:pt x="634" y="42"/>
                  </a:lnTo>
                  <a:lnTo>
                    <a:pt x="634" y="42"/>
                  </a:lnTo>
                  <a:lnTo>
                    <a:pt x="630" y="42"/>
                  </a:lnTo>
                  <a:lnTo>
                    <a:pt x="630" y="42"/>
                  </a:lnTo>
                  <a:lnTo>
                    <a:pt x="628" y="42"/>
                  </a:lnTo>
                  <a:lnTo>
                    <a:pt x="628" y="42"/>
                  </a:lnTo>
                  <a:lnTo>
                    <a:pt x="622" y="42"/>
                  </a:lnTo>
                  <a:lnTo>
                    <a:pt x="622" y="42"/>
                  </a:lnTo>
                  <a:lnTo>
                    <a:pt x="614" y="42"/>
                  </a:lnTo>
                  <a:lnTo>
                    <a:pt x="614" y="42"/>
                  </a:lnTo>
                  <a:lnTo>
                    <a:pt x="612" y="42"/>
                  </a:lnTo>
                  <a:lnTo>
                    <a:pt x="608" y="42"/>
                  </a:lnTo>
                  <a:lnTo>
                    <a:pt x="608" y="42"/>
                  </a:lnTo>
                  <a:lnTo>
                    <a:pt x="608" y="42"/>
                  </a:lnTo>
                  <a:lnTo>
                    <a:pt x="608" y="42"/>
                  </a:lnTo>
                  <a:lnTo>
                    <a:pt x="606" y="42"/>
                  </a:lnTo>
                  <a:lnTo>
                    <a:pt x="606" y="42"/>
                  </a:lnTo>
                  <a:lnTo>
                    <a:pt x="604" y="42"/>
                  </a:lnTo>
                  <a:lnTo>
                    <a:pt x="604" y="42"/>
                  </a:lnTo>
                  <a:lnTo>
                    <a:pt x="600" y="42"/>
                  </a:lnTo>
                  <a:lnTo>
                    <a:pt x="600" y="42"/>
                  </a:lnTo>
                  <a:lnTo>
                    <a:pt x="596" y="42"/>
                  </a:lnTo>
                  <a:lnTo>
                    <a:pt x="596" y="42"/>
                  </a:lnTo>
                  <a:lnTo>
                    <a:pt x="594" y="42"/>
                  </a:lnTo>
                  <a:lnTo>
                    <a:pt x="594" y="42"/>
                  </a:lnTo>
                  <a:lnTo>
                    <a:pt x="588" y="42"/>
                  </a:lnTo>
                  <a:lnTo>
                    <a:pt x="588" y="42"/>
                  </a:lnTo>
                  <a:lnTo>
                    <a:pt x="586" y="42"/>
                  </a:lnTo>
                  <a:lnTo>
                    <a:pt x="586" y="42"/>
                  </a:lnTo>
                  <a:lnTo>
                    <a:pt x="582" y="42"/>
                  </a:lnTo>
                  <a:lnTo>
                    <a:pt x="582" y="42"/>
                  </a:lnTo>
                  <a:lnTo>
                    <a:pt x="580" y="42"/>
                  </a:lnTo>
                  <a:lnTo>
                    <a:pt x="580" y="42"/>
                  </a:lnTo>
                  <a:lnTo>
                    <a:pt x="576" y="42"/>
                  </a:lnTo>
                  <a:lnTo>
                    <a:pt x="576" y="42"/>
                  </a:lnTo>
                  <a:lnTo>
                    <a:pt x="574" y="42"/>
                  </a:lnTo>
                  <a:lnTo>
                    <a:pt x="574" y="42"/>
                  </a:lnTo>
                  <a:lnTo>
                    <a:pt x="570" y="42"/>
                  </a:lnTo>
                  <a:lnTo>
                    <a:pt x="570" y="42"/>
                  </a:lnTo>
                  <a:lnTo>
                    <a:pt x="566" y="42"/>
                  </a:lnTo>
                  <a:lnTo>
                    <a:pt x="566" y="42"/>
                  </a:lnTo>
                  <a:lnTo>
                    <a:pt x="564" y="42"/>
                  </a:lnTo>
                  <a:lnTo>
                    <a:pt x="564" y="42"/>
                  </a:lnTo>
                  <a:lnTo>
                    <a:pt x="560" y="42"/>
                  </a:lnTo>
                  <a:lnTo>
                    <a:pt x="560" y="42"/>
                  </a:lnTo>
                  <a:lnTo>
                    <a:pt x="542" y="42"/>
                  </a:lnTo>
                  <a:lnTo>
                    <a:pt x="542" y="42"/>
                  </a:lnTo>
                  <a:lnTo>
                    <a:pt x="540" y="44"/>
                  </a:lnTo>
                  <a:lnTo>
                    <a:pt x="540" y="44"/>
                  </a:lnTo>
                  <a:lnTo>
                    <a:pt x="536" y="42"/>
                  </a:lnTo>
                  <a:lnTo>
                    <a:pt x="532" y="44"/>
                  </a:lnTo>
                  <a:lnTo>
                    <a:pt x="532" y="44"/>
                  </a:lnTo>
                  <a:lnTo>
                    <a:pt x="528" y="42"/>
                  </a:lnTo>
                  <a:lnTo>
                    <a:pt x="528" y="42"/>
                  </a:lnTo>
                  <a:lnTo>
                    <a:pt x="528" y="42"/>
                  </a:lnTo>
                  <a:lnTo>
                    <a:pt x="526" y="44"/>
                  </a:lnTo>
                  <a:lnTo>
                    <a:pt x="526" y="44"/>
                  </a:lnTo>
                  <a:lnTo>
                    <a:pt x="518" y="44"/>
                  </a:lnTo>
                  <a:lnTo>
                    <a:pt x="518" y="44"/>
                  </a:lnTo>
                  <a:lnTo>
                    <a:pt x="514" y="46"/>
                  </a:lnTo>
                  <a:lnTo>
                    <a:pt x="514" y="46"/>
                  </a:lnTo>
                  <a:lnTo>
                    <a:pt x="510" y="46"/>
                  </a:lnTo>
                  <a:lnTo>
                    <a:pt x="510" y="46"/>
                  </a:lnTo>
                  <a:lnTo>
                    <a:pt x="508" y="46"/>
                  </a:lnTo>
                  <a:lnTo>
                    <a:pt x="508" y="46"/>
                  </a:lnTo>
                  <a:lnTo>
                    <a:pt x="504" y="46"/>
                  </a:lnTo>
                  <a:lnTo>
                    <a:pt x="504" y="46"/>
                  </a:lnTo>
                  <a:lnTo>
                    <a:pt x="500" y="46"/>
                  </a:lnTo>
                  <a:lnTo>
                    <a:pt x="500" y="46"/>
                  </a:lnTo>
                  <a:lnTo>
                    <a:pt x="500" y="46"/>
                  </a:lnTo>
                  <a:lnTo>
                    <a:pt x="500" y="46"/>
                  </a:lnTo>
                  <a:lnTo>
                    <a:pt x="498" y="46"/>
                  </a:lnTo>
                  <a:lnTo>
                    <a:pt x="498" y="46"/>
                  </a:lnTo>
                  <a:lnTo>
                    <a:pt x="498" y="46"/>
                  </a:lnTo>
                  <a:lnTo>
                    <a:pt x="498" y="46"/>
                  </a:lnTo>
                  <a:lnTo>
                    <a:pt x="498" y="46"/>
                  </a:lnTo>
                  <a:lnTo>
                    <a:pt x="498" y="46"/>
                  </a:lnTo>
                  <a:lnTo>
                    <a:pt x="496" y="46"/>
                  </a:lnTo>
                  <a:lnTo>
                    <a:pt x="496" y="46"/>
                  </a:lnTo>
                  <a:lnTo>
                    <a:pt x="494" y="46"/>
                  </a:lnTo>
                  <a:lnTo>
                    <a:pt x="494" y="46"/>
                  </a:lnTo>
                  <a:lnTo>
                    <a:pt x="490" y="46"/>
                  </a:lnTo>
                  <a:lnTo>
                    <a:pt x="490" y="46"/>
                  </a:lnTo>
                  <a:lnTo>
                    <a:pt x="486" y="44"/>
                  </a:lnTo>
                  <a:lnTo>
                    <a:pt x="486" y="44"/>
                  </a:lnTo>
                  <a:lnTo>
                    <a:pt x="484" y="44"/>
                  </a:lnTo>
                  <a:lnTo>
                    <a:pt x="484" y="44"/>
                  </a:lnTo>
                  <a:lnTo>
                    <a:pt x="482" y="44"/>
                  </a:lnTo>
                  <a:lnTo>
                    <a:pt x="482" y="44"/>
                  </a:lnTo>
                  <a:lnTo>
                    <a:pt x="478" y="44"/>
                  </a:lnTo>
                  <a:lnTo>
                    <a:pt x="478" y="44"/>
                  </a:lnTo>
                  <a:lnTo>
                    <a:pt x="476" y="44"/>
                  </a:lnTo>
                  <a:lnTo>
                    <a:pt x="476" y="44"/>
                  </a:lnTo>
                  <a:lnTo>
                    <a:pt x="472" y="46"/>
                  </a:lnTo>
                  <a:lnTo>
                    <a:pt x="468" y="44"/>
                  </a:lnTo>
                  <a:lnTo>
                    <a:pt x="468" y="44"/>
                  </a:lnTo>
                  <a:lnTo>
                    <a:pt x="466" y="46"/>
                  </a:lnTo>
                  <a:lnTo>
                    <a:pt x="464" y="46"/>
                  </a:lnTo>
                  <a:lnTo>
                    <a:pt x="464" y="46"/>
                  </a:lnTo>
                  <a:lnTo>
                    <a:pt x="464" y="44"/>
                  </a:lnTo>
                  <a:lnTo>
                    <a:pt x="464" y="44"/>
                  </a:lnTo>
                  <a:lnTo>
                    <a:pt x="462" y="44"/>
                  </a:lnTo>
                  <a:lnTo>
                    <a:pt x="462" y="44"/>
                  </a:lnTo>
                  <a:lnTo>
                    <a:pt x="462" y="42"/>
                  </a:lnTo>
                  <a:lnTo>
                    <a:pt x="462" y="42"/>
                  </a:lnTo>
                  <a:lnTo>
                    <a:pt x="456" y="42"/>
                  </a:lnTo>
                  <a:lnTo>
                    <a:pt x="456" y="42"/>
                  </a:lnTo>
                  <a:lnTo>
                    <a:pt x="450" y="42"/>
                  </a:lnTo>
                  <a:lnTo>
                    <a:pt x="450" y="42"/>
                  </a:lnTo>
                  <a:lnTo>
                    <a:pt x="448" y="44"/>
                  </a:lnTo>
                  <a:lnTo>
                    <a:pt x="448" y="44"/>
                  </a:lnTo>
                  <a:lnTo>
                    <a:pt x="442" y="44"/>
                  </a:lnTo>
                  <a:lnTo>
                    <a:pt x="442" y="44"/>
                  </a:lnTo>
                  <a:lnTo>
                    <a:pt x="438" y="44"/>
                  </a:lnTo>
                  <a:lnTo>
                    <a:pt x="438" y="44"/>
                  </a:lnTo>
                  <a:lnTo>
                    <a:pt x="436" y="46"/>
                  </a:lnTo>
                  <a:lnTo>
                    <a:pt x="436" y="46"/>
                  </a:lnTo>
                  <a:lnTo>
                    <a:pt x="432" y="44"/>
                  </a:lnTo>
                  <a:lnTo>
                    <a:pt x="432" y="44"/>
                  </a:lnTo>
                  <a:lnTo>
                    <a:pt x="428" y="44"/>
                  </a:lnTo>
                  <a:lnTo>
                    <a:pt x="428" y="44"/>
                  </a:lnTo>
                  <a:lnTo>
                    <a:pt x="428" y="44"/>
                  </a:lnTo>
                  <a:lnTo>
                    <a:pt x="428" y="44"/>
                  </a:lnTo>
                  <a:lnTo>
                    <a:pt x="426" y="44"/>
                  </a:lnTo>
                  <a:lnTo>
                    <a:pt x="426" y="44"/>
                  </a:lnTo>
                  <a:lnTo>
                    <a:pt x="426" y="44"/>
                  </a:lnTo>
                  <a:lnTo>
                    <a:pt x="426" y="44"/>
                  </a:lnTo>
                  <a:lnTo>
                    <a:pt x="420" y="42"/>
                  </a:lnTo>
                  <a:lnTo>
                    <a:pt x="420" y="42"/>
                  </a:lnTo>
                  <a:lnTo>
                    <a:pt x="418" y="44"/>
                  </a:lnTo>
                  <a:lnTo>
                    <a:pt x="418" y="44"/>
                  </a:lnTo>
                  <a:lnTo>
                    <a:pt x="416" y="42"/>
                  </a:lnTo>
                  <a:lnTo>
                    <a:pt x="416" y="40"/>
                  </a:lnTo>
                  <a:lnTo>
                    <a:pt x="416" y="40"/>
                  </a:lnTo>
                  <a:lnTo>
                    <a:pt x="412" y="40"/>
                  </a:lnTo>
                  <a:lnTo>
                    <a:pt x="412" y="40"/>
                  </a:lnTo>
                  <a:lnTo>
                    <a:pt x="412" y="42"/>
                  </a:lnTo>
                  <a:lnTo>
                    <a:pt x="412" y="42"/>
                  </a:lnTo>
                  <a:lnTo>
                    <a:pt x="410" y="44"/>
                  </a:lnTo>
                  <a:lnTo>
                    <a:pt x="410" y="44"/>
                  </a:lnTo>
                  <a:lnTo>
                    <a:pt x="404" y="44"/>
                  </a:lnTo>
                  <a:lnTo>
                    <a:pt x="404" y="44"/>
                  </a:lnTo>
                  <a:lnTo>
                    <a:pt x="400" y="44"/>
                  </a:lnTo>
                  <a:lnTo>
                    <a:pt x="400" y="44"/>
                  </a:lnTo>
                  <a:lnTo>
                    <a:pt x="396" y="42"/>
                  </a:lnTo>
                  <a:lnTo>
                    <a:pt x="396" y="42"/>
                  </a:lnTo>
                  <a:lnTo>
                    <a:pt x="394" y="44"/>
                  </a:lnTo>
                  <a:lnTo>
                    <a:pt x="394" y="44"/>
                  </a:lnTo>
                  <a:lnTo>
                    <a:pt x="390" y="44"/>
                  </a:lnTo>
                  <a:lnTo>
                    <a:pt x="390" y="44"/>
                  </a:lnTo>
                  <a:lnTo>
                    <a:pt x="386" y="42"/>
                  </a:lnTo>
                  <a:lnTo>
                    <a:pt x="386" y="42"/>
                  </a:lnTo>
                  <a:lnTo>
                    <a:pt x="376" y="44"/>
                  </a:lnTo>
                  <a:lnTo>
                    <a:pt x="376" y="44"/>
                  </a:lnTo>
                  <a:lnTo>
                    <a:pt x="374" y="42"/>
                  </a:lnTo>
                  <a:lnTo>
                    <a:pt x="374" y="42"/>
                  </a:lnTo>
                  <a:lnTo>
                    <a:pt x="368" y="42"/>
                  </a:lnTo>
                  <a:lnTo>
                    <a:pt x="368" y="42"/>
                  </a:lnTo>
                  <a:lnTo>
                    <a:pt x="366" y="42"/>
                  </a:lnTo>
                  <a:lnTo>
                    <a:pt x="366" y="42"/>
                  </a:lnTo>
                  <a:lnTo>
                    <a:pt x="362" y="42"/>
                  </a:lnTo>
                  <a:lnTo>
                    <a:pt x="362" y="42"/>
                  </a:lnTo>
                  <a:lnTo>
                    <a:pt x="362" y="42"/>
                  </a:lnTo>
                  <a:lnTo>
                    <a:pt x="362" y="42"/>
                  </a:lnTo>
                  <a:lnTo>
                    <a:pt x="362" y="42"/>
                  </a:lnTo>
                  <a:lnTo>
                    <a:pt x="362" y="42"/>
                  </a:lnTo>
                  <a:lnTo>
                    <a:pt x="360" y="42"/>
                  </a:lnTo>
                  <a:lnTo>
                    <a:pt x="360" y="42"/>
                  </a:lnTo>
                  <a:lnTo>
                    <a:pt x="358" y="42"/>
                  </a:lnTo>
                  <a:lnTo>
                    <a:pt x="358" y="42"/>
                  </a:lnTo>
                  <a:lnTo>
                    <a:pt x="352" y="44"/>
                  </a:lnTo>
                  <a:lnTo>
                    <a:pt x="352" y="44"/>
                  </a:lnTo>
                  <a:lnTo>
                    <a:pt x="344" y="42"/>
                  </a:lnTo>
                  <a:lnTo>
                    <a:pt x="344" y="42"/>
                  </a:lnTo>
                  <a:lnTo>
                    <a:pt x="342" y="44"/>
                  </a:lnTo>
                  <a:lnTo>
                    <a:pt x="342" y="44"/>
                  </a:lnTo>
                  <a:lnTo>
                    <a:pt x="338" y="42"/>
                  </a:lnTo>
                  <a:lnTo>
                    <a:pt x="338" y="42"/>
                  </a:lnTo>
                  <a:lnTo>
                    <a:pt x="330" y="44"/>
                  </a:lnTo>
                  <a:lnTo>
                    <a:pt x="330" y="44"/>
                  </a:lnTo>
                  <a:lnTo>
                    <a:pt x="328" y="44"/>
                  </a:lnTo>
                  <a:lnTo>
                    <a:pt x="328" y="44"/>
                  </a:lnTo>
                  <a:lnTo>
                    <a:pt x="322" y="42"/>
                  </a:lnTo>
                  <a:lnTo>
                    <a:pt x="322" y="42"/>
                  </a:lnTo>
                  <a:lnTo>
                    <a:pt x="316" y="42"/>
                  </a:lnTo>
                  <a:lnTo>
                    <a:pt x="316" y="42"/>
                  </a:lnTo>
                  <a:lnTo>
                    <a:pt x="316" y="42"/>
                  </a:lnTo>
                  <a:lnTo>
                    <a:pt x="316" y="42"/>
                  </a:lnTo>
                  <a:lnTo>
                    <a:pt x="316" y="42"/>
                  </a:lnTo>
                  <a:lnTo>
                    <a:pt x="316" y="42"/>
                  </a:lnTo>
                  <a:lnTo>
                    <a:pt x="314" y="42"/>
                  </a:lnTo>
                  <a:lnTo>
                    <a:pt x="314" y="42"/>
                  </a:lnTo>
                  <a:lnTo>
                    <a:pt x="310" y="42"/>
                  </a:lnTo>
                  <a:lnTo>
                    <a:pt x="310" y="42"/>
                  </a:lnTo>
                  <a:lnTo>
                    <a:pt x="310" y="40"/>
                  </a:lnTo>
                  <a:lnTo>
                    <a:pt x="310" y="40"/>
                  </a:lnTo>
                  <a:lnTo>
                    <a:pt x="308" y="40"/>
                  </a:lnTo>
                  <a:lnTo>
                    <a:pt x="308" y="42"/>
                  </a:lnTo>
                  <a:lnTo>
                    <a:pt x="308" y="42"/>
                  </a:lnTo>
                  <a:lnTo>
                    <a:pt x="306" y="42"/>
                  </a:lnTo>
                  <a:lnTo>
                    <a:pt x="306" y="42"/>
                  </a:lnTo>
                  <a:lnTo>
                    <a:pt x="298" y="42"/>
                  </a:lnTo>
                  <a:lnTo>
                    <a:pt x="298" y="42"/>
                  </a:lnTo>
                  <a:lnTo>
                    <a:pt x="296" y="42"/>
                  </a:lnTo>
                  <a:lnTo>
                    <a:pt x="296" y="42"/>
                  </a:lnTo>
                  <a:lnTo>
                    <a:pt x="294" y="42"/>
                  </a:lnTo>
                  <a:lnTo>
                    <a:pt x="294" y="42"/>
                  </a:lnTo>
                  <a:lnTo>
                    <a:pt x="290" y="42"/>
                  </a:lnTo>
                  <a:lnTo>
                    <a:pt x="290" y="42"/>
                  </a:lnTo>
                  <a:lnTo>
                    <a:pt x="288" y="42"/>
                  </a:lnTo>
                  <a:lnTo>
                    <a:pt x="288" y="42"/>
                  </a:lnTo>
                  <a:lnTo>
                    <a:pt x="286" y="42"/>
                  </a:lnTo>
                  <a:lnTo>
                    <a:pt x="286" y="42"/>
                  </a:lnTo>
                  <a:lnTo>
                    <a:pt x="286" y="40"/>
                  </a:lnTo>
                  <a:lnTo>
                    <a:pt x="286" y="40"/>
                  </a:lnTo>
                  <a:lnTo>
                    <a:pt x="282" y="42"/>
                  </a:lnTo>
                  <a:lnTo>
                    <a:pt x="282" y="42"/>
                  </a:lnTo>
                  <a:lnTo>
                    <a:pt x="278" y="40"/>
                  </a:lnTo>
                  <a:lnTo>
                    <a:pt x="278" y="40"/>
                  </a:lnTo>
                  <a:lnTo>
                    <a:pt x="276" y="40"/>
                  </a:lnTo>
                  <a:lnTo>
                    <a:pt x="274" y="40"/>
                  </a:lnTo>
                  <a:lnTo>
                    <a:pt x="274" y="40"/>
                  </a:lnTo>
                  <a:lnTo>
                    <a:pt x="270" y="40"/>
                  </a:lnTo>
                  <a:lnTo>
                    <a:pt x="270" y="40"/>
                  </a:lnTo>
                  <a:lnTo>
                    <a:pt x="268" y="42"/>
                  </a:lnTo>
                  <a:lnTo>
                    <a:pt x="268" y="42"/>
                  </a:lnTo>
                  <a:lnTo>
                    <a:pt x="264" y="40"/>
                  </a:lnTo>
                  <a:lnTo>
                    <a:pt x="264" y="40"/>
                  </a:lnTo>
                  <a:lnTo>
                    <a:pt x="260" y="40"/>
                  </a:lnTo>
                  <a:lnTo>
                    <a:pt x="260" y="40"/>
                  </a:lnTo>
                  <a:lnTo>
                    <a:pt x="258" y="40"/>
                  </a:lnTo>
                  <a:lnTo>
                    <a:pt x="258" y="40"/>
                  </a:lnTo>
                  <a:lnTo>
                    <a:pt x="252" y="40"/>
                  </a:lnTo>
                  <a:lnTo>
                    <a:pt x="252" y="40"/>
                  </a:lnTo>
                  <a:lnTo>
                    <a:pt x="246" y="40"/>
                  </a:lnTo>
                  <a:lnTo>
                    <a:pt x="242" y="40"/>
                  </a:lnTo>
                  <a:lnTo>
                    <a:pt x="242" y="40"/>
                  </a:lnTo>
                  <a:lnTo>
                    <a:pt x="238" y="40"/>
                  </a:lnTo>
                  <a:lnTo>
                    <a:pt x="234" y="40"/>
                  </a:lnTo>
                  <a:lnTo>
                    <a:pt x="234" y="40"/>
                  </a:lnTo>
                  <a:lnTo>
                    <a:pt x="234" y="40"/>
                  </a:lnTo>
                  <a:lnTo>
                    <a:pt x="234" y="40"/>
                  </a:lnTo>
                  <a:lnTo>
                    <a:pt x="230" y="40"/>
                  </a:lnTo>
                  <a:lnTo>
                    <a:pt x="230" y="40"/>
                  </a:lnTo>
                  <a:lnTo>
                    <a:pt x="228" y="40"/>
                  </a:lnTo>
                  <a:lnTo>
                    <a:pt x="228" y="40"/>
                  </a:lnTo>
                  <a:lnTo>
                    <a:pt x="224" y="40"/>
                  </a:lnTo>
                  <a:lnTo>
                    <a:pt x="224" y="40"/>
                  </a:lnTo>
                  <a:lnTo>
                    <a:pt x="222" y="40"/>
                  </a:lnTo>
                  <a:lnTo>
                    <a:pt x="222" y="40"/>
                  </a:lnTo>
                  <a:lnTo>
                    <a:pt x="218" y="40"/>
                  </a:lnTo>
                  <a:lnTo>
                    <a:pt x="218" y="40"/>
                  </a:lnTo>
                  <a:lnTo>
                    <a:pt x="216" y="40"/>
                  </a:lnTo>
                  <a:lnTo>
                    <a:pt x="216" y="40"/>
                  </a:lnTo>
                  <a:lnTo>
                    <a:pt x="212" y="42"/>
                  </a:lnTo>
                  <a:lnTo>
                    <a:pt x="212" y="42"/>
                  </a:lnTo>
                  <a:lnTo>
                    <a:pt x="208" y="40"/>
                  </a:lnTo>
                  <a:lnTo>
                    <a:pt x="208" y="40"/>
                  </a:lnTo>
                  <a:lnTo>
                    <a:pt x="204" y="42"/>
                  </a:lnTo>
                  <a:lnTo>
                    <a:pt x="204" y="42"/>
                  </a:lnTo>
                  <a:lnTo>
                    <a:pt x="200" y="40"/>
                  </a:lnTo>
                  <a:lnTo>
                    <a:pt x="200" y="40"/>
                  </a:lnTo>
                  <a:lnTo>
                    <a:pt x="190" y="40"/>
                  </a:lnTo>
                  <a:lnTo>
                    <a:pt x="190" y="40"/>
                  </a:lnTo>
                  <a:lnTo>
                    <a:pt x="188" y="40"/>
                  </a:lnTo>
                  <a:lnTo>
                    <a:pt x="188" y="40"/>
                  </a:lnTo>
                  <a:lnTo>
                    <a:pt x="176" y="40"/>
                  </a:lnTo>
                  <a:lnTo>
                    <a:pt x="176" y="40"/>
                  </a:lnTo>
                  <a:lnTo>
                    <a:pt x="172" y="42"/>
                  </a:lnTo>
                  <a:lnTo>
                    <a:pt x="172" y="42"/>
                  </a:lnTo>
                  <a:lnTo>
                    <a:pt x="170" y="42"/>
                  </a:lnTo>
                  <a:lnTo>
                    <a:pt x="170" y="42"/>
                  </a:lnTo>
                  <a:lnTo>
                    <a:pt x="166" y="42"/>
                  </a:lnTo>
                  <a:lnTo>
                    <a:pt x="166" y="42"/>
                  </a:lnTo>
                  <a:lnTo>
                    <a:pt x="162" y="42"/>
                  </a:lnTo>
                  <a:lnTo>
                    <a:pt x="158" y="42"/>
                  </a:lnTo>
                  <a:lnTo>
                    <a:pt x="158" y="42"/>
                  </a:lnTo>
                  <a:lnTo>
                    <a:pt x="158" y="40"/>
                  </a:lnTo>
                  <a:lnTo>
                    <a:pt x="158" y="40"/>
                  </a:lnTo>
                  <a:lnTo>
                    <a:pt x="156" y="40"/>
                  </a:lnTo>
                  <a:lnTo>
                    <a:pt x="156" y="40"/>
                  </a:lnTo>
                  <a:lnTo>
                    <a:pt x="156" y="38"/>
                  </a:lnTo>
                  <a:lnTo>
                    <a:pt x="156" y="38"/>
                  </a:lnTo>
                  <a:lnTo>
                    <a:pt x="148" y="38"/>
                  </a:lnTo>
                  <a:lnTo>
                    <a:pt x="148" y="38"/>
                  </a:lnTo>
                  <a:lnTo>
                    <a:pt x="148" y="38"/>
                  </a:lnTo>
                  <a:lnTo>
                    <a:pt x="148" y="38"/>
                  </a:lnTo>
                  <a:lnTo>
                    <a:pt x="146" y="38"/>
                  </a:lnTo>
                  <a:lnTo>
                    <a:pt x="146" y="38"/>
                  </a:lnTo>
                  <a:lnTo>
                    <a:pt x="142" y="38"/>
                  </a:lnTo>
                  <a:lnTo>
                    <a:pt x="140" y="40"/>
                  </a:lnTo>
                  <a:lnTo>
                    <a:pt x="140" y="40"/>
                  </a:lnTo>
                  <a:lnTo>
                    <a:pt x="138" y="40"/>
                  </a:lnTo>
                  <a:lnTo>
                    <a:pt x="138" y="40"/>
                  </a:lnTo>
                  <a:lnTo>
                    <a:pt x="134" y="40"/>
                  </a:lnTo>
                  <a:lnTo>
                    <a:pt x="134" y="40"/>
                  </a:lnTo>
                  <a:lnTo>
                    <a:pt x="130" y="40"/>
                  </a:lnTo>
                  <a:lnTo>
                    <a:pt x="130" y="40"/>
                  </a:lnTo>
                  <a:lnTo>
                    <a:pt x="126" y="38"/>
                  </a:lnTo>
                  <a:lnTo>
                    <a:pt x="126" y="38"/>
                  </a:lnTo>
                  <a:lnTo>
                    <a:pt x="124" y="38"/>
                  </a:lnTo>
                  <a:lnTo>
                    <a:pt x="124" y="38"/>
                  </a:lnTo>
                  <a:lnTo>
                    <a:pt x="122" y="38"/>
                  </a:lnTo>
                  <a:lnTo>
                    <a:pt x="118" y="38"/>
                  </a:lnTo>
                  <a:lnTo>
                    <a:pt x="118" y="38"/>
                  </a:lnTo>
                  <a:lnTo>
                    <a:pt x="116" y="38"/>
                  </a:lnTo>
                  <a:lnTo>
                    <a:pt x="116" y="38"/>
                  </a:lnTo>
                  <a:lnTo>
                    <a:pt x="112" y="38"/>
                  </a:lnTo>
                  <a:lnTo>
                    <a:pt x="112" y="38"/>
                  </a:lnTo>
                  <a:lnTo>
                    <a:pt x="106" y="40"/>
                  </a:lnTo>
                  <a:lnTo>
                    <a:pt x="106" y="40"/>
                  </a:lnTo>
                  <a:lnTo>
                    <a:pt x="104" y="38"/>
                  </a:lnTo>
                  <a:lnTo>
                    <a:pt x="104" y="38"/>
                  </a:lnTo>
                  <a:lnTo>
                    <a:pt x="104" y="38"/>
                  </a:lnTo>
                  <a:lnTo>
                    <a:pt x="104" y="38"/>
                  </a:lnTo>
                  <a:lnTo>
                    <a:pt x="102" y="38"/>
                  </a:lnTo>
                  <a:lnTo>
                    <a:pt x="102" y="38"/>
                  </a:lnTo>
                  <a:lnTo>
                    <a:pt x="98" y="36"/>
                  </a:lnTo>
                  <a:lnTo>
                    <a:pt x="98" y="36"/>
                  </a:lnTo>
                  <a:lnTo>
                    <a:pt x="92" y="38"/>
                  </a:lnTo>
                  <a:lnTo>
                    <a:pt x="92" y="38"/>
                  </a:lnTo>
                  <a:lnTo>
                    <a:pt x="90" y="36"/>
                  </a:lnTo>
                  <a:lnTo>
                    <a:pt x="90" y="36"/>
                  </a:lnTo>
                  <a:lnTo>
                    <a:pt x="86" y="38"/>
                  </a:lnTo>
                  <a:lnTo>
                    <a:pt x="86" y="38"/>
                  </a:lnTo>
                  <a:lnTo>
                    <a:pt x="82" y="36"/>
                  </a:lnTo>
                  <a:lnTo>
                    <a:pt x="82" y="36"/>
                  </a:lnTo>
                  <a:lnTo>
                    <a:pt x="76" y="36"/>
                  </a:lnTo>
                  <a:lnTo>
                    <a:pt x="76" y="36"/>
                  </a:lnTo>
                  <a:lnTo>
                    <a:pt x="74" y="38"/>
                  </a:lnTo>
                  <a:lnTo>
                    <a:pt x="74" y="38"/>
                  </a:lnTo>
                  <a:lnTo>
                    <a:pt x="70" y="38"/>
                  </a:lnTo>
                  <a:lnTo>
                    <a:pt x="70" y="38"/>
                  </a:lnTo>
                  <a:lnTo>
                    <a:pt x="66" y="36"/>
                  </a:lnTo>
                  <a:lnTo>
                    <a:pt x="66" y="36"/>
                  </a:lnTo>
                  <a:lnTo>
                    <a:pt x="64" y="36"/>
                  </a:lnTo>
                  <a:lnTo>
                    <a:pt x="64" y="36"/>
                  </a:lnTo>
                  <a:lnTo>
                    <a:pt x="56" y="36"/>
                  </a:lnTo>
                  <a:lnTo>
                    <a:pt x="56" y="36"/>
                  </a:lnTo>
                  <a:lnTo>
                    <a:pt x="54" y="38"/>
                  </a:lnTo>
                  <a:lnTo>
                    <a:pt x="54" y="38"/>
                  </a:lnTo>
                  <a:lnTo>
                    <a:pt x="50" y="38"/>
                  </a:lnTo>
                  <a:lnTo>
                    <a:pt x="50" y="38"/>
                  </a:lnTo>
                  <a:lnTo>
                    <a:pt x="50" y="38"/>
                  </a:lnTo>
                  <a:lnTo>
                    <a:pt x="50" y="38"/>
                  </a:lnTo>
                  <a:lnTo>
                    <a:pt x="46" y="38"/>
                  </a:lnTo>
                  <a:lnTo>
                    <a:pt x="46" y="38"/>
                  </a:lnTo>
                  <a:lnTo>
                    <a:pt x="42" y="38"/>
                  </a:lnTo>
                  <a:lnTo>
                    <a:pt x="42" y="38"/>
                  </a:lnTo>
                  <a:lnTo>
                    <a:pt x="40" y="36"/>
                  </a:lnTo>
                  <a:lnTo>
                    <a:pt x="40" y="36"/>
                  </a:lnTo>
                  <a:lnTo>
                    <a:pt x="38" y="36"/>
                  </a:lnTo>
                  <a:lnTo>
                    <a:pt x="38" y="36"/>
                  </a:lnTo>
                  <a:lnTo>
                    <a:pt x="36" y="34"/>
                  </a:lnTo>
                  <a:lnTo>
                    <a:pt x="36" y="34"/>
                  </a:lnTo>
                  <a:lnTo>
                    <a:pt x="28" y="34"/>
                  </a:lnTo>
                  <a:lnTo>
                    <a:pt x="28" y="34"/>
                  </a:lnTo>
                  <a:lnTo>
                    <a:pt x="26" y="34"/>
                  </a:lnTo>
                  <a:lnTo>
                    <a:pt x="26" y="34"/>
                  </a:lnTo>
                  <a:lnTo>
                    <a:pt x="24" y="34"/>
                  </a:lnTo>
                  <a:lnTo>
                    <a:pt x="24" y="34"/>
                  </a:lnTo>
                  <a:lnTo>
                    <a:pt x="20" y="34"/>
                  </a:lnTo>
                  <a:lnTo>
                    <a:pt x="20" y="34"/>
                  </a:lnTo>
                  <a:lnTo>
                    <a:pt x="8" y="34"/>
                  </a:lnTo>
                  <a:lnTo>
                    <a:pt x="8" y="34"/>
                  </a:lnTo>
                  <a:lnTo>
                    <a:pt x="4" y="34"/>
                  </a:lnTo>
                  <a:lnTo>
                    <a:pt x="4" y="34"/>
                  </a:lnTo>
                  <a:lnTo>
                    <a:pt x="2" y="32"/>
                  </a:lnTo>
                  <a:lnTo>
                    <a:pt x="2" y="32"/>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4"/>
                  </a:lnTo>
                  <a:lnTo>
                    <a:pt x="2" y="24"/>
                  </a:lnTo>
                  <a:lnTo>
                    <a:pt x="2" y="24"/>
                  </a:lnTo>
                  <a:lnTo>
                    <a:pt x="2" y="24"/>
                  </a:lnTo>
                  <a:lnTo>
                    <a:pt x="2" y="24"/>
                  </a:lnTo>
                  <a:lnTo>
                    <a:pt x="0" y="20"/>
                  </a:lnTo>
                  <a:lnTo>
                    <a:pt x="0" y="20"/>
                  </a:lnTo>
                  <a:lnTo>
                    <a:pt x="0" y="18"/>
                  </a:lnTo>
                  <a:lnTo>
                    <a:pt x="0" y="18"/>
                  </a:lnTo>
                  <a:lnTo>
                    <a:pt x="0" y="18"/>
                  </a:lnTo>
                  <a:lnTo>
                    <a:pt x="2" y="16"/>
                  </a:lnTo>
                  <a:lnTo>
                    <a:pt x="2" y="16"/>
                  </a:lnTo>
                  <a:lnTo>
                    <a:pt x="2" y="16"/>
                  </a:lnTo>
                  <a:lnTo>
                    <a:pt x="2" y="16"/>
                  </a:lnTo>
                  <a:lnTo>
                    <a:pt x="2" y="16"/>
                  </a:lnTo>
                  <a:lnTo>
                    <a:pt x="2" y="14"/>
                  </a:lnTo>
                  <a:lnTo>
                    <a:pt x="2" y="14"/>
                  </a:lnTo>
                  <a:lnTo>
                    <a:pt x="2" y="14"/>
                  </a:lnTo>
                  <a:lnTo>
                    <a:pt x="2" y="14"/>
                  </a:lnTo>
                  <a:lnTo>
                    <a:pt x="2" y="14"/>
                  </a:lnTo>
                  <a:lnTo>
                    <a:pt x="2" y="1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ndParaRPr>
            </a:p>
          </p:txBody>
        </p:sp>
        <p:sp>
          <p:nvSpPr>
            <p:cNvPr id="10" name="Freeform 6"/>
            <p:cNvSpPr>
              <a:spLocks noEditPoints="1"/>
            </p:cNvSpPr>
            <p:nvPr userDrawn="1"/>
          </p:nvSpPr>
          <p:spPr bwMode="gray">
            <a:xfrm>
              <a:off x="377760" y="6195126"/>
              <a:ext cx="8418958" cy="60192"/>
            </a:xfrm>
            <a:custGeom>
              <a:avLst/>
              <a:gdLst>
                <a:gd name="T0" fmla="*/ 3752 w 3916"/>
                <a:gd name="T1" fmla="*/ 12 h 28"/>
                <a:gd name="T2" fmla="*/ 3576 w 3916"/>
                <a:gd name="T3" fmla="*/ 14 h 28"/>
                <a:gd name="T4" fmla="*/ 3450 w 3916"/>
                <a:gd name="T5" fmla="*/ 14 h 28"/>
                <a:gd name="T6" fmla="*/ 3348 w 3916"/>
                <a:gd name="T7" fmla="*/ 12 h 28"/>
                <a:gd name="T8" fmla="*/ 3206 w 3916"/>
                <a:gd name="T9" fmla="*/ 12 h 28"/>
                <a:gd name="T10" fmla="*/ 3108 w 3916"/>
                <a:gd name="T11" fmla="*/ 10 h 28"/>
                <a:gd name="T12" fmla="*/ 2950 w 3916"/>
                <a:gd name="T13" fmla="*/ 12 h 28"/>
                <a:gd name="T14" fmla="*/ 2916 w 3916"/>
                <a:gd name="T15" fmla="*/ 10 h 28"/>
                <a:gd name="T16" fmla="*/ 2826 w 3916"/>
                <a:gd name="T17" fmla="*/ 10 h 28"/>
                <a:gd name="T18" fmla="*/ 2684 w 3916"/>
                <a:gd name="T19" fmla="*/ 8 h 28"/>
                <a:gd name="T20" fmla="*/ 2550 w 3916"/>
                <a:gd name="T21" fmla="*/ 6 h 28"/>
                <a:gd name="T22" fmla="*/ 2400 w 3916"/>
                <a:gd name="T23" fmla="*/ 4 h 28"/>
                <a:gd name="T24" fmla="*/ 2252 w 3916"/>
                <a:gd name="T25" fmla="*/ 6 h 28"/>
                <a:gd name="T26" fmla="*/ 2078 w 3916"/>
                <a:gd name="T27" fmla="*/ 4 h 28"/>
                <a:gd name="T28" fmla="*/ 1694 w 3916"/>
                <a:gd name="T29" fmla="*/ 4 h 28"/>
                <a:gd name="T30" fmla="*/ 1488 w 3916"/>
                <a:gd name="T31" fmla="*/ 4 h 28"/>
                <a:gd name="T32" fmla="*/ 1294 w 3916"/>
                <a:gd name="T33" fmla="*/ 6 h 28"/>
                <a:gd name="T34" fmla="*/ 1254 w 3916"/>
                <a:gd name="T35" fmla="*/ 10 h 28"/>
                <a:gd name="T36" fmla="*/ 1126 w 3916"/>
                <a:gd name="T37" fmla="*/ 10 h 28"/>
                <a:gd name="T38" fmla="*/ 1048 w 3916"/>
                <a:gd name="T39" fmla="*/ 8 h 28"/>
                <a:gd name="T40" fmla="*/ 1044 w 3916"/>
                <a:gd name="T41" fmla="*/ 8 h 28"/>
                <a:gd name="T42" fmla="*/ 900 w 3916"/>
                <a:gd name="T43" fmla="*/ 8 h 28"/>
                <a:gd name="T44" fmla="*/ 720 w 3916"/>
                <a:gd name="T45" fmla="*/ 6 h 28"/>
                <a:gd name="T46" fmla="*/ 480 w 3916"/>
                <a:gd name="T47" fmla="*/ 6 h 28"/>
                <a:gd name="T48" fmla="*/ 338 w 3916"/>
                <a:gd name="T49" fmla="*/ 2 h 28"/>
                <a:gd name="T50" fmla="*/ 194 w 3916"/>
                <a:gd name="T51" fmla="*/ 0 h 28"/>
                <a:gd name="T52" fmla="*/ 56 w 3916"/>
                <a:gd name="T53" fmla="*/ 2 h 28"/>
                <a:gd name="T54" fmla="*/ 0 w 3916"/>
                <a:gd name="T55" fmla="*/ 10 h 28"/>
                <a:gd name="T56" fmla="*/ 64 w 3916"/>
                <a:gd name="T57" fmla="*/ 10 h 28"/>
                <a:gd name="T58" fmla="*/ 192 w 3916"/>
                <a:gd name="T59" fmla="*/ 10 h 28"/>
                <a:gd name="T60" fmla="*/ 294 w 3916"/>
                <a:gd name="T61" fmla="*/ 10 h 28"/>
                <a:gd name="T62" fmla="*/ 390 w 3916"/>
                <a:gd name="T63" fmla="*/ 12 h 28"/>
                <a:gd name="T64" fmla="*/ 610 w 3916"/>
                <a:gd name="T65" fmla="*/ 12 h 28"/>
                <a:gd name="T66" fmla="*/ 778 w 3916"/>
                <a:gd name="T67" fmla="*/ 14 h 28"/>
                <a:gd name="T68" fmla="*/ 884 w 3916"/>
                <a:gd name="T69" fmla="*/ 12 h 28"/>
                <a:gd name="T70" fmla="*/ 962 w 3916"/>
                <a:gd name="T71" fmla="*/ 14 h 28"/>
                <a:gd name="T72" fmla="*/ 1062 w 3916"/>
                <a:gd name="T73" fmla="*/ 16 h 28"/>
                <a:gd name="T74" fmla="*/ 1214 w 3916"/>
                <a:gd name="T75" fmla="*/ 16 h 28"/>
                <a:gd name="T76" fmla="*/ 1338 w 3916"/>
                <a:gd name="T77" fmla="*/ 18 h 28"/>
                <a:gd name="T78" fmla="*/ 1394 w 3916"/>
                <a:gd name="T79" fmla="*/ 18 h 28"/>
                <a:gd name="T80" fmla="*/ 1782 w 3916"/>
                <a:gd name="T81" fmla="*/ 20 h 28"/>
                <a:gd name="T82" fmla="*/ 1952 w 3916"/>
                <a:gd name="T83" fmla="*/ 20 h 28"/>
                <a:gd name="T84" fmla="*/ 2142 w 3916"/>
                <a:gd name="T85" fmla="*/ 22 h 28"/>
                <a:gd name="T86" fmla="*/ 2328 w 3916"/>
                <a:gd name="T87" fmla="*/ 22 h 28"/>
                <a:gd name="T88" fmla="*/ 2476 w 3916"/>
                <a:gd name="T89" fmla="*/ 22 h 28"/>
                <a:gd name="T90" fmla="*/ 2586 w 3916"/>
                <a:gd name="T91" fmla="*/ 22 h 28"/>
                <a:gd name="T92" fmla="*/ 2840 w 3916"/>
                <a:gd name="T93" fmla="*/ 22 h 28"/>
                <a:gd name="T94" fmla="*/ 2984 w 3916"/>
                <a:gd name="T95" fmla="*/ 24 h 28"/>
                <a:gd name="T96" fmla="*/ 3156 w 3916"/>
                <a:gd name="T97" fmla="*/ 24 h 28"/>
                <a:gd name="T98" fmla="*/ 3214 w 3916"/>
                <a:gd name="T99" fmla="*/ 24 h 28"/>
                <a:gd name="T100" fmla="*/ 3334 w 3916"/>
                <a:gd name="T101" fmla="*/ 26 h 28"/>
                <a:gd name="T102" fmla="*/ 3470 w 3916"/>
                <a:gd name="T103" fmla="*/ 26 h 28"/>
                <a:gd name="T104" fmla="*/ 3578 w 3916"/>
                <a:gd name="T105" fmla="*/ 26 h 28"/>
                <a:gd name="T106" fmla="*/ 3658 w 3916"/>
                <a:gd name="T107" fmla="*/ 26 h 28"/>
                <a:gd name="T108" fmla="*/ 3810 w 3916"/>
                <a:gd name="T109" fmla="*/ 28 h 28"/>
                <a:gd name="T110" fmla="*/ 3832 w 3916"/>
                <a:gd name="T111" fmla="*/ 26 h 28"/>
                <a:gd name="T112" fmla="*/ 3878 w 3916"/>
                <a:gd name="T113" fmla="*/ 24 h 28"/>
                <a:gd name="T114" fmla="*/ 3916 w 3916"/>
                <a:gd name="T115" fmla="*/ 18 h 28"/>
                <a:gd name="T116" fmla="*/ 3844 w 3916"/>
                <a:gd name="T117" fmla="*/ 14 h 28"/>
                <a:gd name="T118" fmla="*/ 746 w 3916"/>
                <a:gd name="T119" fmla="*/ 8 h 28"/>
                <a:gd name="T120" fmla="*/ 2876 w 3916"/>
                <a:gd name="T121" fmla="*/ 18 h 28"/>
                <a:gd name="T122" fmla="*/ 3162 w 3916"/>
                <a:gd name="T123"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16" h="28">
                  <a:moveTo>
                    <a:pt x="3820" y="12"/>
                  </a:moveTo>
                  <a:lnTo>
                    <a:pt x="3820" y="12"/>
                  </a:lnTo>
                  <a:lnTo>
                    <a:pt x="3816" y="14"/>
                  </a:lnTo>
                  <a:lnTo>
                    <a:pt x="3816" y="14"/>
                  </a:lnTo>
                  <a:lnTo>
                    <a:pt x="3796" y="14"/>
                  </a:lnTo>
                  <a:lnTo>
                    <a:pt x="3796" y="14"/>
                  </a:lnTo>
                  <a:lnTo>
                    <a:pt x="3752" y="12"/>
                  </a:lnTo>
                  <a:lnTo>
                    <a:pt x="3752" y="12"/>
                  </a:lnTo>
                  <a:lnTo>
                    <a:pt x="3738" y="14"/>
                  </a:lnTo>
                  <a:lnTo>
                    <a:pt x="3738" y="14"/>
                  </a:lnTo>
                  <a:lnTo>
                    <a:pt x="3684" y="14"/>
                  </a:lnTo>
                  <a:lnTo>
                    <a:pt x="3634" y="14"/>
                  </a:lnTo>
                  <a:lnTo>
                    <a:pt x="3634" y="14"/>
                  </a:lnTo>
                  <a:lnTo>
                    <a:pt x="3604" y="14"/>
                  </a:lnTo>
                  <a:lnTo>
                    <a:pt x="3576" y="14"/>
                  </a:lnTo>
                  <a:lnTo>
                    <a:pt x="3576" y="14"/>
                  </a:lnTo>
                  <a:lnTo>
                    <a:pt x="3562" y="14"/>
                  </a:lnTo>
                  <a:lnTo>
                    <a:pt x="3548" y="12"/>
                  </a:lnTo>
                  <a:lnTo>
                    <a:pt x="3548" y="12"/>
                  </a:lnTo>
                  <a:lnTo>
                    <a:pt x="3530" y="12"/>
                  </a:lnTo>
                  <a:lnTo>
                    <a:pt x="3530" y="12"/>
                  </a:lnTo>
                  <a:lnTo>
                    <a:pt x="3488" y="12"/>
                  </a:lnTo>
                  <a:lnTo>
                    <a:pt x="3468" y="12"/>
                  </a:lnTo>
                  <a:lnTo>
                    <a:pt x="3450" y="14"/>
                  </a:lnTo>
                  <a:lnTo>
                    <a:pt x="3450" y="14"/>
                  </a:lnTo>
                  <a:lnTo>
                    <a:pt x="3440" y="12"/>
                  </a:lnTo>
                  <a:lnTo>
                    <a:pt x="3430" y="12"/>
                  </a:lnTo>
                  <a:lnTo>
                    <a:pt x="3410" y="12"/>
                  </a:lnTo>
                  <a:lnTo>
                    <a:pt x="3410" y="12"/>
                  </a:lnTo>
                  <a:lnTo>
                    <a:pt x="3380" y="12"/>
                  </a:lnTo>
                  <a:lnTo>
                    <a:pt x="3348" y="12"/>
                  </a:lnTo>
                  <a:lnTo>
                    <a:pt x="3348" y="12"/>
                  </a:lnTo>
                  <a:lnTo>
                    <a:pt x="3332" y="12"/>
                  </a:lnTo>
                  <a:lnTo>
                    <a:pt x="3316" y="14"/>
                  </a:lnTo>
                  <a:lnTo>
                    <a:pt x="3316" y="14"/>
                  </a:lnTo>
                  <a:lnTo>
                    <a:pt x="3266" y="12"/>
                  </a:lnTo>
                  <a:lnTo>
                    <a:pt x="3216" y="12"/>
                  </a:lnTo>
                  <a:lnTo>
                    <a:pt x="3216" y="12"/>
                  </a:lnTo>
                  <a:lnTo>
                    <a:pt x="3206" y="12"/>
                  </a:lnTo>
                  <a:lnTo>
                    <a:pt x="3206" y="12"/>
                  </a:lnTo>
                  <a:lnTo>
                    <a:pt x="3198" y="14"/>
                  </a:lnTo>
                  <a:lnTo>
                    <a:pt x="3198" y="14"/>
                  </a:lnTo>
                  <a:lnTo>
                    <a:pt x="3170" y="12"/>
                  </a:lnTo>
                  <a:lnTo>
                    <a:pt x="3156" y="12"/>
                  </a:lnTo>
                  <a:lnTo>
                    <a:pt x="3142" y="14"/>
                  </a:lnTo>
                  <a:lnTo>
                    <a:pt x="3142" y="14"/>
                  </a:lnTo>
                  <a:lnTo>
                    <a:pt x="3124" y="12"/>
                  </a:lnTo>
                  <a:lnTo>
                    <a:pt x="3108" y="10"/>
                  </a:lnTo>
                  <a:lnTo>
                    <a:pt x="3074" y="12"/>
                  </a:lnTo>
                  <a:lnTo>
                    <a:pt x="3074" y="12"/>
                  </a:lnTo>
                  <a:lnTo>
                    <a:pt x="3064" y="10"/>
                  </a:lnTo>
                  <a:lnTo>
                    <a:pt x="3064" y="10"/>
                  </a:lnTo>
                  <a:lnTo>
                    <a:pt x="3012" y="10"/>
                  </a:lnTo>
                  <a:lnTo>
                    <a:pt x="2960" y="10"/>
                  </a:lnTo>
                  <a:lnTo>
                    <a:pt x="2960" y="10"/>
                  </a:lnTo>
                  <a:lnTo>
                    <a:pt x="2950" y="12"/>
                  </a:lnTo>
                  <a:lnTo>
                    <a:pt x="2950" y="12"/>
                  </a:lnTo>
                  <a:lnTo>
                    <a:pt x="2944" y="10"/>
                  </a:lnTo>
                  <a:lnTo>
                    <a:pt x="2944" y="10"/>
                  </a:lnTo>
                  <a:lnTo>
                    <a:pt x="2936" y="12"/>
                  </a:lnTo>
                  <a:lnTo>
                    <a:pt x="2936" y="12"/>
                  </a:lnTo>
                  <a:lnTo>
                    <a:pt x="2932" y="10"/>
                  </a:lnTo>
                  <a:lnTo>
                    <a:pt x="2932" y="10"/>
                  </a:lnTo>
                  <a:lnTo>
                    <a:pt x="2916" y="10"/>
                  </a:lnTo>
                  <a:lnTo>
                    <a:pt x="2902" y="10"/>
                  </a:lnTo>
                  <a:lnTo>
                    <a:pt x="2902" y="10"/>
                  </a:lnTo>
                  <a:lnTo>
                    <a:pt x="2882" y="10"/>
                  </a:lnTo>
                  <a:lnTo>
                    <a:pt x="2858" y="10"/>
                  </a:lnTo>
                  <a:lnTo>
                    <a:pt x="2858" y="10"/>
                  </a:lnTo>
                  <a:lnTo>
                    <a:pt x="2844" y="10"/>
                  </a:lnTo>
                  <a:lnTo>
                    <a:pt x="2834" y="10"/>
                  </a:lnTo>
                  <a:lnTo>
                    <a:pt x="2826" y="10"/>
                  </a:lnTo>
                  <a:lnTo>
                    <a:pt x="2826" y="10"/>
                  </a:lnTo>
                  <a:lnTo>
                    <a:pt x="2788" y="8"/>
                  </a:lnTo>
                  <a:lnTo>
                    <a:pt x="2750" y="8"/>
                  </a:lnTo>
                  <a:lnTo>
                    <a:pt x="2750" y="8"/>
                  </a:lnTo>
                  <a:lnTo>
                    <a:pt x="2728" y="8"/>
                  </a:lnTo>
                  <a:lnTo>
                    <a:pt x="2706" y="8"/>
                  </a:lnTo>
                  <a:lnTo>
                    <a:pt x="2706" y="8"/>
                  </a:lnTo>
                  <a:lnTo>
                    <a:pt x="2684" y="8"/>
                  </a:lnTo>
                  <a:lnTo>
                    <a:pt x="2662" y="8"/>
                  </a:lnTo>
                  <a:lnTo>
                    <a:pt x="2662" y="8"/>
                  </a:lnTo>
                  <a:lnTo>
                    <a:pt x="2596" y="6"/>
                  </a:lnTo>
                  <a:lnTo>
                    <a:pt x="2596" y="6"/>
                  </a:lnTo>
                  <a:lnTo>
                    <a:pt x="2578" y="8"/>
                  </a:lnTo>
                  <a:lnTo>
                    <a:pt x="2578" y="8"/>
                  </a:lnTo>
                  <a:lnTo>
                    <a:pt x="2560" y="6"/>
                  </a:lnTo>
                  <a:lnTo>
                    <a:pt x="2550" y="6"/>
                  </a:lnTo>
                  <a:lnTo>
                    <a:pt x="2542" y="8"/>
                  </a:lnTo>
                  <a:lnTo>
                    <a:pt x="2542" y="8"/>
                  </a:lnTo>
                  <a:lnTo>
                    <a:pt x="2538" y="6"/>
                  </a:lnTo>
                  <a:lnTo>
                    <a:pt x="2534" y="6"/>
                  </a:lnTo>
                  <a:lnTo>
                    <a:pt x="2526" y="6"/>
                  </a:lnTo>
                  <a:lnTo>
                    <a:pt x="2526" y="6"/>
                  </a:lnTo>
                  <a:lnTo>
                    <a:pt x="2442" y="6"/>
                  </a:lnTo>
                  <a:lnTo>
                    <a:pt x="2400" y="4"/>
                  </a:lnTo>
                  <a:lnTo>
                    <a:pt x="2358" y="4"/>
                  </a:lnTo>
                  <a:lnTo>
                    <a:pt x="2358" y="4"/>
                  </a:lnTo>
                  <a:lnTo>
                    <a:pt x="2344" y="6"/>
                  </a:lnTo>
                  <a:lnTo>
                    <a:pt x="2328" y="6"/>
                  </a:lnTo>
                  <a:lnTo>
                    <a:pt x="2328" y="6"/>
                  </a:lnTo>
                  <a:lnTo>
                    <a:pt x="2280" y="6"/>
                  </a:lnTo>
                  <a:lnTo>
                    <a:pt x="2280" y="6"/>
                  </a:lnTo>
                  <a:lnTo>
                    <a:pt x="2252" y="6"/>
                  </a:lnTo>
                  <a:lnTo>
                    <a:pt x="2224" y="6"/>
                  </a:lnTo>
                  <a:lnTo>
                    <a:pt x="2224" y="6"/>
                  </a:lnTo>
                  <a:lnTo>
                    <a:pt x="2174" y="6"/>
                  </a:lnTo>
                  <a:lnTo>
                    <a:pt x="2122" y="4"/>
                  </a:lnTo>
                  <a:lnTo>
                    <a:pt x="2122" y="4"/>
                  </a:lnTo>
                  <a:lnTo>
                    <a:pt x="2100" y="6"/>
                  </a:lnTo>
                  <a:lnTo>
                    <a:pt x="2088" y="6"/>
                  </a:lnTo>
                  <a:lnTo>
                    <a:pt x="2078" y="4"/>
                  </a:lnTo>
                  <a:lnTo>
                    <a:pt x="2078" y="4"/>
                  </a:lnTo>
                  <a:lnTo>
                    <a:pt x="2042" y="4"/>
                  </a:lnTo>
                  <a:lnTo>
                    <a:pt x="2004" y="4"/>
                  </a:lnTo>
                  <a:lnTo>
                    <a:pt x="2004" y="4"/>
                  </a:lnTo>
                  <a:lnTo>
                    <a:pt x="1888" y="4"/>
                  </a:lnTo>
                  <a:lnTo>
                    <a:pt x="1888" y="4"/>
                  </a:lnTo>
                  <a:lnTo>
                    <a:pt x="1792" y="4"/>
                  </a:lnTo>
                  <a:lnTo>
                    <a:pt x="1694" y="4"/>
                  </a:lnTo>
                  <a:lnTo>
                    <a:pt x="1694" y="4"/>
                  </a:lnTo>
                  <a:lnTo>
                    <a:pt x="1634" y="4"/>
                  </a:lnTo>
                  <a:lnTo>
                    <a:pt x="1604" y="4"/>
                  </a:lnTo>
                  <a:lnTo>
                    <a:pt x="1574" y="6"/>
                  </a:lnTo>
                  <a:lnTo>
                    <a:pt x="1574" y="6"/>
                  </a:lnTo>
                  <a:lnTo>
                    <a:pt x="1552" y="4"/>
                  </a:lnTo>
                  <a:lnTo>
                    <a:pt x="1532" y="4"/>
                  </a:lnTo>
                  <a:lnTo>
                    <a:pt x="1488" y="4"/>
                  </a:lnTo>
                  <a:lnTo>
                    <a:pt x="1488" y="4"/>
                  </a:lnTo>
                  <a:lnTo>
                    <a:pt x="1462" y="6"/>
                  </a:lnTo>
                  <a:lnTo>
                    <a:pt x="1462" y="6"/>
                  </a:lnTo>
                  <a:lnTo>
                    <a:pt x="1416" y="6"/>
                  </a:lnTo>
                  <a:lnTo>
                    <a:pt x="1370" y="6"/>
                  </a:lnTo>
                  <a:lnTo>
                    <a:pt x="1370" y="6"/>
                  </a:lnTo>
                  <a:lnTo>
                    <a:pt x="1332" y="6"/>
                  </a:lnTo>
                  <a:lnTo>
                    <a:pt x="1294" y="6"/>
                  </a:lnTo>
                  <a:lnTo>
                    <a:pt x="1294" y="6"/>
                  </a:lnTo>
                  <a:lnTo>
                    <a:pt x="1280" y="6"/>
                  </a:lnTo>
                  <a:lnTo>
                    <a:pt x="1266" y="10"/>
                  </a:lnTo>
                  <a:lnTo>
                    <a:pt x="1266" y="10"/>
                  </a:lnTo>
                  <a:lnTo>
                    <a:pt x="1264" y="8"/>
                  </a:lnTo>
                  <a:lnTo>
                    <a:pt x="1260" y="8"/>
                  </a:lnTo>
                  <a:lnTo>
                    <a:pt x="1256" y="8"/>
                  </a:lnTo>
                  <a:lnTo>
                    <a:pt x="1254" y="10"/>
                  </a:lnTo>
                  <a:lnTo>
                    <a:pt x="1254" y="10"/>
                  </a:lnTo>
                  <a:lnTo>
                    <a:pt x="1232" y="8"/>
                  </a:lnTo>
                  <a:lnTo>
                    <a:pt x="1212" y="8"/>
                  </a:lnTo>
                  <a:lnTo>
                    <a:pt x="1192" y="8"/>
                  </a:lnTo>
                  <a:lnTo>
                    <a:pt x="1170" y="8"/>
                  </a:lnTo>
                  <a:lnTo>
                    <a:pt x="1170" y="8"/>
                  </a:lnTo>
                  <a:lnTo>
                    <a:pt x="1148" y="8"/>
                  </a:lnTo>
                  <a:lnTo>
                    <a:pt x="1126" y="10"/>
                  </a:lnTo>
                  <a:lnTo>
                    <a:pt x="1126" y="10"/>
                  </a:lnTo>
                  <a:lnTo>
                    <a:pt x="1114" y="8"/>
                  </a:lnTo>
                  <a:lnTo>
                    <a:pt x="1102" y="8"/>
                  </a:lnTo>
                  <a:lnTo>
                    <a:pt x="1076" y="10"/>
                  </a:lnTo>
                  <a:lnTo>
                    <a:pt x="1076" y="10"/>
                  </a:lnTo>
                  <a:lnTo>
                    <a:pt x="1064" y="8"/>
                  </a:lnTo>
                  <a:lnTo>
                    <a:pt x="1056" y="6"/>
                  </a:lnTo>
                  <a:lnTo>
                    <a:pt x="1048" y="8"/>
                  </a:lnTo>
                  <a:lnTo>
                    <a:pt x="1048" y="8"/>
                  </a:lnTo>
                  <a:lnTo>
                    <a:pt x="1046" y="8"/>
                  </a:lnTo>
                  <a:lnTo>
                    <a:pt x="1046" y="12"/>
                  </a:lnTo>
                  <a:lnTo>
                    <a:pt x="1046" y="12"/>
                  </a:lnTo>
                  <a:lnTo>
                    <a:pt x="1046" y="10"/>
                  </a:lnTo>
                  <a:lnTo>
                    <a:pt x="1046" y="10"/>
                  </a:lnTo>
                  <a:lnTo>
                    <a:pt x="1046" y="8"/>
                  </a:lnTo>
                  <a:lnTo>
                    <a:pt x="1044" y="8"/>
                  </a:lnTo>
                  <a:lnTo>
                    <a:pt x="1044" y="8"/>
                  </a:lnTo>
                  <a:lnTo>
                    <a:pt x="1000" y="8"/>
                  </a:lnTo>
                  <a:lnTo>
                    <a:pt x="958" y="8"/>
                  </a:lnTo>
                  <a:lnTo>
                    <a:pt x="958" y="8"/>
                  </a:lnTo>
                  <a:lnTo>
                    <a:pt x="928" y="6"/>
                  </a:lnTo>
                  <a:lnTo>
                    <a:pt x="914" y="6"/>
                  </a:lnTo>
                  <a:lnTo>
                    <a:pt x="900" y="8"/>
                  </a:lnTo>
                  <a:lnTo>
                    <a:pt x="900" y="8"/>
                  </a:lnTo>
                  <a:lnTo>
                    <a:pt x="900" y="8"/>
                  </a:lnTo>
                  <a:lnTo>
                    <a:pt x="900" y="6"/>
                  </a:lnTo>
                  <a:lnTo>
                    <a:pt x="898" y="6"/>
                  </a:lnTo>
                  <a:lnTo>
                    <a:pt x="898" y="6"/>
                  </a:lnTo>
                  <a:lnTo>
                    <a:pt x="898" y="6"/>
                  </a:lnTo>
                  <a:lnTo>
                    <a:pt x="838" y="4"/>
                  </a:lnTo>
                  <a:lnTo>
                    <a:pt x="780" y="4"/>
                  </a:lnTo>
                  <a:lnTo>
                    <a:pt x="720" y="6"/>
                  </a:lnTo>
                  <a:lnTo>
                    <a:pt x="662" y="6"/>
                  </a:lnTo>
                  <a:lnTo>
                    <a:pt x="662" y="6"/>
                  </a:lnTo>
                  <a:lnTo>
                    <a:pt x="630" y="6"/>
                  </a:lnTo>
                  <a:lnTo>
                    <a:pt x="630" y="6"/>
                  </a:lnTo>
                  <a:lnTo>
                    <a:pt x="508" y="4"/>
                  </a:lnTo>
                  <a:lnTo>
                    <a:pt x="508" y="4"/>
                  </a:lnTo>
                  <a:lnTo>
                    <a:pt x="480" y="6"/>
                  </a:lnTo>
                  <a:lnTo>
                    <a:pt x="480" y="6"/>
                  </a:lnTo>
                  <a:lnTo>
                    <a:pt x="444" y="4"/>
                  </a:lnTo>
                  <a:lnTo>
                    <a:pt x="408" y="4"/>
                  </a:lnTo>
                  <a:lnTo>
                    <a:pt x="408" y="4"/>
                  </a:lnTo>
                  <a:lnTo>
                    <a:pt x="372" y="4"/>
                  </a:lnTo>
                  <a:lnTo>
                    <a:pt x="372" y="4"/>
                  </a:lnTo>
                  <a:lnTo>
                    <a:pt x="356" y="2"/>
                  </a:lnTo>
                  <a:lnTo>
                    <a:pt x="338" y="2"/>
                  </a:lnTo>
                  <a:lnTo>
                    <a:pt x="338" y="2"/>
                  </a:lnTo>
                  <a:lnTo>
                    <a:pt x="326" y="4"/>
                  </a:lnTo>
                  <a:lnTo>
                    <a:pt x="326" y="4"/>
                  </a:lnTo>
                  <a:lnTo>
                    <a:pt x="300" y="2"/>
                  </a:lnTo>
                  <a:lnTo>
                    <a:pt x="300" y="2"/>
                  </a:lnTo>
                  <a:lnTo>
                    <a:pt x="268" y="2"/>
                  </a:lnTo>
                  <a:lnTo>
                    <a:pt x="236" y="2"/>
                  </a:lnTo>
                  <a:lnTo>
                    <a:pt x="236" y="2"/>
                  </a:lnTo>
                  <a:lnTo>
                    <a:pt x="194" y="0"/>
                  </a:lnTo>
                  <a:lnTo>
                    <a:pt x="194" y="0"/>
                  </a:lnTo>
                  <a:lnTo>
                    <a:pt x="180" y="2"/>
                  </a:lnTo>
                  <a:lnTo>
                    <a:pt x="180" y="2"/>
                  </a:lnTo>
                  <a:lnTo>
                    <a:pt x="158" y="2"/>
                  </a:lnTo>
                  <a:lnTo>
                    <a:pt x="138" y="0"/>
                  </a:lnTo>
                  <a:lnTo>
                    <a:pt x="138" y="0"/>
                  </a:lnTo>
                  <a:lnTo>
                    <a:pt x="56" y="2"/>
                  </a:lnTo>
                  <a:lnTo>
                    <a:pt x="56" y="2"/>
                  </a:lnTo>
                  <a:lnTo>
                    <a:pt x="42" y="0"/>
                  </a:lnTo>
                  <a:lnTo>
                    <a:pt x="42" y="0"/>
                  </a:lnTo>
                  <a:lnTo>
                    <a:pt x="20" y="2"/>
                  </a:lnTo>
                  <a:lnTo>
                    <a:pt x="10" y="4"/>
                  </a:lnTo>
                  <a:lnTo>
                    <a:pt x="0" y="8"/>
                  </a:lnTo>
                  <a:lnTo>
                    <a:pt x="0" y="8"/>
                  </a:lnTo>
                  <a:lnTo>
                    <a:pt x="0" y="10"/>
                  </a:lnTo>
                  <a:lnTo>
                    <a:pt x="0" y="10"/>
                  </a:lnTo>
                  <a:lnTo>
                    <a:pt x="6" y="10"/>
                  </a:lnTo>
                  <a:lnTo>
                    <a:pt x="12" y="10"/>
                  </a:lnTo>
                  <a:lnTo>
                    <a:pt x="26" y="10"/>
                  </a:lnTo>
                  <a:lnTo>
                    <a:pt x="26" y="10"/>
                  </a:lnTo>
                  <a:lnTo>
                    <a:pt x="40" y="10"/>
                  </a:lnTo>
                  <a:lnTo>
                    <a:pt x="40" y="10"/>
                  </a:lnTo>
                  <a:lnTo>
                    <a:pt x="64" y="10"/>
                  </a:lnTo>
                  <a:lnTo>
                    <a:pt x="64" y="10"/>
                  </a:lnTo>
                  <a:lnTo>
                    <a:pt x="98" y="10"/>
                  </a:lnTo>
                  <a:lnTo>
                    <a:pt x="136" y="10"/>
                  </a:lnTo>
                  <a:lnTo>
                    <a:pt x="136" y="10"/>
                  </a:lnTo>
                  <a:lnTo>
                    <a:pt x="166" y="12"/>
                  </a:lnTo>
                  <a:lnTo>
                    <a:pt x="166" y="12"/>
                  </a:lnTo>
                  <a:lnTo>
                    <a:pt x="180" y="10"/>
                  </a:lnTo>
                  <a:lnTo>
                    <a:pt x="192" y="10"/>
                  </a:lnTo>
                  <a:lnTo>
                    <a:pt x="192" y="10"/>
                  </a:lnTo>
                  <a:lnTo>
                    <a:pt x="200" y="12"/>
                  </a:lnTo>
                  <a:lnTo>
                    <a:pt x="200" y="12"/>
                  </a:lnTo>
                  <a:lnTo>
                    <a:pt x="222" y="12"/>
                  </a:lnTo>
                  <a:lnTo>
                    <a:pt x="244" y="10"/>
                  </a:lnTo>
                  <a:lnTo>
                    <a:pt x="244" y="10"/>
                  </a:lnTo>
                  <a:lnTo>
                    <a:pt x="280" y="10"/>
                  </a:lnTo>
                  <a:lnTo>
                    <a:pt x="280" y="10"/>
                  </a:lnTo>
                  <a:lnTo>
                    <a:pt x="294" y="10"/>
                  </a:lnTo>
                  <a:lnTo>
                    <a:pt x="310" y="12"/>
                  </a:lnTo>
                  <a:lnTo>
                    <a:pt x="310" y="12"/>
                  </a:lnTo>
                  <a:lnTo>
                    <a:pt x="326" y="10"/>
                  </a:lnTo>
                  <a:lnTo>
                    <a:pt x="342" y="10"/>
                  </a:lnTo>
                  <a:lnTo>
                    <a:pt x="342" y="10"/>
                  </a:lnTo>
                  <a:lnTo>
                    <a:pt x="352" y="12"/>
                  </a:lnTo>
                  <a:lnTo>
                    <a:pt x="352" y="12"/>
                  </a:lnTo>
                  <a:lnTo>
                    <a:pt x="390" y="12"/>
                  </a:lnTo>
                  <a:lnTo>
                    <a:pt x="430" y="12"/>
                  </a:lnTo>
                  <a:lnTo>
                    <a:pt x="430" y="12"/>
                  </a:lnTo>
                  <a:lnTo>
                    <a:pt x="452" y="12"/>
                  </a:lnTo>
                  <a:lnTo>
                    <a:pt x="472" y="12"/>
                  </a:lnTo>
                  <a:lnTo>
                    <a:pt x="494" y="12"/>
                  </a:lnTo>
                  <a:lnTo>
                    <a:pt x="516" y="14"/>
                  </a:lnTo>
                  <a:lnTo>
                    <a:pt x="516" y="14"/>
                  </a:lnTo>
                  <a:lnTo>
                    <a:pt x="610" y="12"/>
                  </a:lnTo>
                  <a:lnTo>
                    <a:pt x="706" y="14"/>
                  </a:lnTo>
                  <a:lnTo>
                    <a:pt x="706" y="14"/>
                  </a:lnTo>
                  <a:lnTo>
                    <a:pt x="712" y="12"/>
                  </a:lnTo>
                  <a:lnTo>
                    <a:pt x="720" y="12"/>
                  </a:lnTo>
                  <a:lnTo>
                    <a:pt x="720" y="12"/>
                  </a:lnTo>
                  <a:lnTo>
                    <a:pt x="750" y="12"/>
                  </a:lnTo>
                  <a:lnTo>
                    <a:pt x="778" y="14"/>
                  </a:lnTo>
                  <a:lnTo>
                    <a:pt x="778" y="14"/>
                  </a:lnTo>
                  <a:lnTo>
                    <a:pt x="794" y="12"/>
                  </a:lnTo>
                  <a:lnTo>
                    <a:pt x="810" y="12"/>
                  </a:lnTo>
                  <a:lnTo>
                    <a:pt x="826" y="12"/>
                  </a:lnTo>
                  <a:lnTo>
                    <a:pt x="840" y="10"/>
                  </a:lnTo>
                  <a:lnTo>
                    <a:pt x="840" y="10"/>
                  </a:lnTo>
                  <a:lnTo>
                    <a:pt x="850" y="12"/>
                  </a:lnTo>
                  <a:lnTo>
                    <a:pt x="862" y="12"/>
                  </a:lnTo>
                  <a:lnTo>
                    <a:pt x="884" y="12"/>
                  </a:lnTo>
                  <a:lnTo>
                    <a:pt x="884" y="12"/>
                  </a:lnTo>
                  <a:lnTo>
                    <a:pt x="906" y="14"/>
                  </a:lnTo>
                  <a:lnTo>
                    <a:pt x="928" y="14"/>
                  </a:lnTo>
                  <a:lnTo>
                    <a:pt x="928" y="14"/>
                  </a:lnTo>
                  <a:lnTo>
                    <a:pt x="934" y="14"/>
                  </a:lnTo>
                  <a:lnTo>
                    <a:pt x="940" y="12"/>
                  </a:lnTo>
                  <a:lnTo>
                    <a:pt x="940" y="12"/>
                  </a:lnTo>
                  <a:lnTo>
                    <a:pt x="962" y="14"/>
                  </a:lnTo>
                  <a:lnTo>
                    <a:pt x="982" y="14"/>
                  </a:lnTo>
                  <a:lnTo>
                    <a:pt x="1020" y="14"/>
                  </a:lnTo>
                  <a:lnTo>
                    <a:pt x="1020" y="14"/>
                  </a:lnTo>
                  <a:lnTo>
                    <a:pt x="1032" y="14"/>
                  </a:lnTo>
                  <a:lnTo>
                    <a:pt x="1042" y="14"/>
                  </a:lnTo>
                  <a:lnTo>
                    <a:pt x="1052" y="14"/>
                  </a:lnTo>
                  <a:lnTo>
                    <a:pt x="1062" y="16"/>
                  </a:lnTo>
                  <a:lnTo>
                    <a:pt x="1062" y="16"/>
                  </a:lnTo>
                  <a:lnTo>
                    <a:pt x="1096" y="16"/>
                  </a:lnTo>
                  <a:lnTo>
                    <a:pt x="1126" y="16"/>
                  </a:lnTo>
                  <a:lnTo>
                    <a:pt x="1160" y="16"/>
                  </a:lnTo>
                  <a:lnTo>
                    <a:pt x="1194" y="14"/>
                  </a:lnTo>
                  <a:lnTo>
                    <a:pt x="1194" y="14"/>
                  </a:lnTo>
                  <a:lnTo>
                    <a:pt x="1198" y="16"/>
                  </a:lnTo>
                  <a:lnTo>
                    <a:pt x="1202" y="16"/>
                  </a:lnTo>
                  <a:lnTo>
                    <a:pt x="1214" y="16"/>
                  </a:lnTo>
                  <a:lnTo>
                    <a:pt x="1214" y="16"/>
                  </a:lnTo>
                  <a:lnTo>
                    <a:pt x="1252" y="16"/>
                  </a:lnTo>
                  <a:lnTo>
                    <a:pt x="1270" y="16"/>
                  </a:lnTo>
                  <a:lnTo>
                    <a:pt x="1290" y="16"/>
                  </a:lnTo>
                  <a:lnTo>
                    <a:pt x="1290" y="16"/>
                  </a:lnTo>
                  <a:lnTo>
                    <a:pt x="1302" y="14"/>
                  </a:lnTo>
                  <a:lnTo>
                    <a:pt x="1314" y="16"/>
                  </a:lnTo>
                  <a:lnTo>
                    <a:pt x="1338" y="18"/>
                  </a:lnTo>
                  <a:lnTo>
                    <a:pt x="1338" y="18"/>
                  </a:lnTo>
                  <a:lnTo>
                    <a:pt x="1346" y="16"/>
                  </a:lnTo>
                  <a:lnTo>
                    <a:pt x="1346" y="16"/>
                  </a:lnTo>
                  <a:lnTo>
                    <a:pt x="1364" y="16"/>
                  </a:lnTo>
                  <a:lnTo>
                    <a:pt x="1364" y="16"/>
                  </a:lnTo>
                  <a:lnTo>
                    <a:pt x="1380" y="18"/>
                  </a:lnTo>
                  <a:lnTo>
                    <a:pt x="1394" y="18"/>
                  </a:lnTo>
                  <a:lnTo>
                    <a:pt x="1394" y="18"/>
                  </a:lnTo>
                  <a:lnTo>
                    <a:pt x="1404" y="18"/>
                  </a:lnTo>
                  <a:lnTo>
                    <a:pt x="1404" y="18"/>
                  </a:lnTo>
                  <a:lnTo>
                    <a:pt x="1504" y="18"/>
                  </a:lnTo>
                  <a:lnTo>
                    <a:pt x="1504" y="18"/>
                  </a:lnTo>
                  <a:lnTo>
                    <a:pt x="1740" y="18"/>
                  </a:lnTo>
                  <a:lnTo>
                    <a:pt x="1740" y="18"/>
                  </a:lnTo>
                  <a:lnTo>
                    <a:pt x="1760" y="20"/>
                  </a:lnTo>
                  <a:lnTo>
                    <a:pt x="1782" y="20"/>
                  </a:lnTo>
                  <a:lnTo>
                    <a:pt x="1804" y="20"/>
                  </a:lnTo>
                  <a:lnTo>
                    <a:pt x="1826" y="22"/>
                  </a:lnTo>
                  <a:lnTo>
                    <a:pt x="1826" y="22"/>
                  </a:lnTo>
                  <a:lnTo>
                    <a:pt x="1832" y="20"/>
                  </a:lnTo>
                  <a:lnTo>
                    <a:pt x="1838" y="20"/>
                  </a:lnTo>
                  <a:lnTo>
                    <a:pt x="1838" y="20"/>
                  </a:lnTo>
                  <a:lnTo>
                    <a:pt x="1894" y="20"/>
                  </a:lnTo>
                  <a:lnTo>
                    <a:pt x="1952" y="20"/>
                  </a:lnTo>
                  <a:lnTo>
                    <a:pt x="1952" y="20"/>
                  </a:lnTo>
                  <a:lnTo>
                    <a:pt x="2008" y="20"/>
                  </a:lnTo>
                  <a:lnTo>
                    <a:pt x="2064" y="20"/>
                  </a:lnTo>
                  <a:lnTo>
                    <a:pt x="2064" y="20"/>
                  </a:lnTo>
                  <a:lnTo>
                    <a:pt x="2082" y="20"/>
                  </a:lnTo>
                  <a:lnTo>
                    <a:pt x="2102" y="20"/>
                  </a:lnTo>
                  <a:lnTo>
                    <a:pt x="2122" y="20"/>
                  </a:lnTo>
                  <a:lnTo>
                    <a:pt x="2142" y="22"/>
                  </a:lnTo>
                  <a:lnTo>
                    <a:pt x="2142" y="22"/>
                  </a:lnTo>
                  <a:lnTo>
                    <a:pt x="2220" y="20"/>
                  </a:lnTo>
                  <a:lnTo>
                    <a:pt x="2300" y="22"/>
                  </a:lnTo>
                  <a:lnTo>
                    <a:pt x="2300" y="22"/>
                  </a:lnTo>
                  <a:lnTo>
                    <a:pt x="2320" y="20"/>
                  </a:lnTo>
                  <a:lnTo>
                    <a:pt x="2320" y="20"/>
                  </a:lnTo>
                  <a:lnTo>
                    <a:pt x="2328" y="22"/>
                  </a:lnTo>
                  <a:lnTo>
                    <a:pt x="2328" y="22"/>
                  </a:lnTo>
                  <a:lnTo>
                    <a:pt x="2334" y="20"/>
                  </a:lnTo>
                  <a:lnTo>
                    <a:pt x="2340" y="20"/>
                  </a:lnTo>
                  <a:lnTo>
                    <a:pt x="2340" y="20"/>
                  </a:lnTo>
                  <a:lnTo>
                    <a:pt x="2404" y="20"/>
                  </a:lnTo>
                  <a:lnTo>
                    <a:pt x="2438" y="20"/>
                  </a:lnTo>
                  <a:lnTo>
                    <a:pt x="2468" y="24"/>
                  </a:lnTo>
                  <a:lnTo>
                    <a:pt x="2468" y="24"/>
                  </a:lnTo>
                  <a:lnTo>
                    <a:pt x="2476" y="22"/>
                  </a:lnTo>
                  <a:lnTo>
                    <a:pt x="2486" y="22"/>
                  </a:lnTo>
                  <a:lnTo>
                    <a:pt x="2502" y="22"/>
                  </a:lnTo>
                  <a:lnTo>
                    <a:pt x="2502" y="22"/>
                  </a:lnTo>
                  <a:lnTo>
                    <a:pt x="2534" y="22"/>
                  </a:lnTo>
                  <a:lnTo>
                    <a:pt x="2568" y="20"/>
                  </a:lnTo>
                  <a:lnTo>
                    <a:pt x="2568" y="20"/>
                  </a:lnTo>
                  <a:lnTo>
                    <a:pt x="2586" y="22"/>
                  </a:lnTo>
                  <a:lnTo>
                    <a:pt x="2586" y="22"/>
                  </a:lnTo>
                  <a:lnTo>
                    <a:pt x="2624" y="22"/>
                  </a:lnTo>
                  <a:lnTo>
                    <a:pt x="2624" y="22"/>
                  </a:lnTo>
                  <a:lnTo>
                    <a:pt x="2642" y="20"/>
                  </a:lnTo>
                  <a:lnTo>
                    <a:pt x="2642" y="20"/>
                  </a:lnTo>
                  <a:lnTo>
                    <a:pt x="2706" y="22"/>
                  </a:lnTo>
                  <a:lnTo>
                    <a:pt x="2764" y="22"/>
                  </a:lnTo>
                  <a:lnTo>
                    <a:pt x="2764" y="22"/>
                  </a:lnTo>
                  <a:lnTo>
                    <a:pt x="2840" y="22"/>
                  </a:lnTo>
                  <a:lnTo>
                    <a:pt x="2840" y="22"/>
                  </a:lnTo>
                  <a:lnTo>
                    <a:pt x="2888" y="24"/>
                  </a:lnTo>
                  <a:lnTo>
                    <a:pt x="2910" y="24"/>
                  </a:lnTo>
                  <a:lnTo>
                    <a:pt x="2932" y="22"/>
                  </a:lnTo>
                  <a:lnTo>
                    <a:pt x="2932" y="22"/>
                  </a:lnTo>
                  <a:lnTo>
                    <a:pt x="2946" y="24"/>
                  </a:lnTo>
                  <a:lnTo>
                    <a:pt x="2960" y="24"/>
                  </a:lnTo>
                  <a:lnTo>
                    <a:pt x="2984" y="24"/>
                  </a:lnTo>
                  <a:lnTo>
                    <a:pt x="2984" y="24"/>
                  </a:lnTo>
                  <a:lnTo>
                    <a:pt x="3024" y="24"/>
                  </a:lnTo>
                  <a:lnTo>
                    <a:pt x="3024" y="24"/>
                  </a:lnTo>
                  <a:lnTo>
                    <a:pt x="3088" y="24"/>
                  </a:lnTo>
                  <a:lnTo>
                    <a:pt x="3088" y="24"/>
                  </a:lnTo>
                  <a:lnTo>
                    <a:pt x="3132" y="24"/>
                  </a:lnTo>
                  <a:lnTo>
                    <a:pt x="3132" y="24"/>
                  </a:lnTo>
                  <a:lnTo>
                    <a:pt x="3156" y="24"/>
                  </a:lnTo>
                  <a:lnTo>
                    <a:pt x="3178" y="24"/>
                  </a:lnTo>
                  <a:lnTo>
                    <a:pt x="3178" y="24"/>
                  </a:lnTo>
                  <a:lnTo>
                    <a:pt x="3190" y="24"/>
                  </a:lnTo>
                  <a:lnTo>
                    <a:pt x="3202" y="26"/>
                  </a:lnTo>
                  <a:lnTo>
                    <a:pt x="3202" y="26"/>
                  </a:lnTo>
                  <a:lnTo>
                    <a:pt x="3208" y="24"/>
                  </a:lnTo>
                  <a:lnTo>
                    <a:pt x="3208" y="24"/>
                  </a:lnTo>
                  <a:lnTo>
                    <a:pt x="3214" y="24"/>
                  </a:lnTo>
                  <a:lnTo>
                    <a:pt x="3222" y="26"/>
                  </a:lnTo>
                  <a:lnTo>
                    <a:pt x="3222" y="26"/>
                  </a:lnTo>
                  <a:lnTo>
                    <a:pt x="3246" y="26"/>
                  </a:lnTo>
                  <a:lnTo>
                    <a:pt x="3268" y="24"/>
                  </a:lnTo>
                  <a:lnTo>
                    <a:pt x="3268" y="24"/>
                  </a:lnTo>
                  <a:lnTo>
                    <a:pt x="3278" y="26"/>
                  </a:lnTo>
                  <a:lnTo>
                    <a:pt x="3278" y="26"/>
                  </a:lnTo>
                  <a:lnTo>
                    <a:pt x="3334" y="26"/>
                  </a:lnTo>
                  <a:lnTo>
                    <a:pt x="3390" y="26"/>
                  </a:lnTo>
                  <a:lnTo>
                    <a:pt x="3390" y="26"/>
                  </a:lnTo>
                  <a:lnTo>
                    <a:pt x="3404" y="26"/>
                  </a:lnTo>
                  <a:lnTo>
                    <a:pt x="3418" y="24"/>
                  </a:lnTo>
                  <a:lnTo>
                    <a:pt x="3418" y="24"/>
                  </a:lnTo>
                  <a:lnTo>
                    <a:pt x="3446" y="24"/>
                  </a:lnTo>
                  <a:lnTo>
                    <a:pt x="3470" y="26"/>
                  </a:lnTo>
                  <a:lnTo>
                    <a:pt x="3470" y="26"/>
                  </a:lnTo>
                  <a:lnTo>
                    <a:pt x="3496" y="26"/>
                  </a:lnTo>
                  <a:lnTo>
                    <a:pt x="3496" y="26"/>
                  </a:lnTo>
                  <a:lnTo>
                    <a:pt x="3532" y="24"/>
                  </a:lnTo>
                  <a:lnTo>
                    <a:pt x="3532" y="24"/>
                  </a:lnTo>
                  <a:lnTo>
                    <a:pt x="3544" y="24"/>
                  </a:lnTo>
                  <a:lnTo>
                    <a:pt x="3556" y="26"/>
                  </a:lnTo>
                  <a:lnTo>
                    <a:pt x="3556" y="26"/>
                  </a:lnTo>
                  <a:lnTo>
                    <a:pt x="3578" y="26"/>
                  </a:lnTo>
                  <a:lnTo>
                    <a:pt x="3598" y="26"/>
                  </a:lnTo>
                  <a:lnTo>
                    <a:pt x="3598" y="26"/>
                  </a:lnTo>
                  <a:lnTo>
                    <a:pt x="3622" y="26"/>
                  </a:lnTo>
                  <a:lnTo>
                    <a:pt x="3622" y="26"/>
                  </a:lnTo>
                  <a:lnTo>
                    <a:pt x="3634" y="26"/>
                  </a:lnTo>
                  <a:lnTo>
                    <a:pt x="3646" y="26"/>
                  </a:lnTo>
                  <a:lnTo>
                    <a:pt x="3646" y="26"/>
                  </a:lnTo>
                  <a:lnTo>
                    <a:pt x="3658" y="26"/>
                  </a:lnTo>
                  <a:lnTo>
                    <a:pt x="3670" y="26"/>
                  </a:lnTo>
                  <a:lnTo>
                    <a:pt x="3670" y="26"/>
                  </a:lnTo>
                  <a:lnTo>
                    <a:pt x="3706" y="26"/>
                  </a:lnTo>
                  <a:lnTo>
                    <a:pt x="3742" y="26"/>
                  </a:lnTo>
                  <a:lnTo>
                    <a:pt x="3742" y="26"/>
                  </a:lnTo>
                  <a:lnTo>
                    <a:pt x="3788" y="26"/>
                  </a:lnTo>
                  <a:lnTo>
                    <a:pt x="3788" y="26"/>
                  </a:lnTo>
                  <a:lnTo>
                    <a:pt x="3810" y="28"/>
                  </a:lnTo>
                  <a:lnTo>
                    <a:pt x="3810" y="28"/>
                  </a:lnTo>
                  <a:lnTo>
                    <a:pt x="3816" y="26"/>
                  </a:lnTo>
                  <a:lnTo>
                    <a:pt x="3816" y="26"/>
                  </a:lnTo>
                  <a:lnTo>
                    <a:pt x="3820" y="26"/>
                  </a:lnTo>
                  <a:lnTo>
                    <a:pt x="3824" y="28"/>
                  </a:lnTo>
                  <a:lnTo>
                    <a:pt x="3824" y="28"/>
                  </a:lnTo>
                  <a:lnTo>
                    <a:pt x="3832" y="26"/>
                  </a:lnTo>
                  <a:lnTo>
                    <a:pt x="3832" y="26"/>
                  </a:lnTo>
                  <a:lnTo>
                    <a:pt x="3846" y="24"/>
                  </a:lnTo>
                  <a:lnTo>
                    <a:pt x="3846" y="24"/>
                  </a:lnTo>
                  <a:lnTo>
                    <a:pt x="3850" y="24"/>
                  </a:lnTo>
                  <a:lnTo>
                    <a:pt x="3850" y="24"/>
                  </a:lnTo>
                  <a:lnTo>
                    <a:pt x="3856" y="26"/>
                  </a:lnTo>
                  <a:lnTo>
                    <a:pt x="3864" y="26"/>
                  </a:lnTo>
                  <a:lnTo>
                    <a:pt x="3878" y="24"/>
                  </a:lnTo>
                  <a:lnTo>
                    <a:pt x="3878" y="24"/>
                  </a:lnTo>
                  <a:lnTo>
                    <a:pt x="3890" y="24"/>
                  </a:lnTo>
                  <a:lnTo>
                    <a:pt x="3890" y="24"/>
                  </a:lnTo>
                  <a:lnTo>
                    <a:pt x="3900" y="24"/>
                  </a:lnTo>
                  <a:lnTo>
                    <a:pt x="3906" y="22"/>
                  </a:lnTo>
                  <a:lnTo>
                    <a:pt x="3910" y="20"/>
                  </a:lnTo>
                  <a:lnTo>
                    <a:pt x="3910" y="20"/>
                  </a:lnTo>
                  <a:lnTo>
                    <a:pt x="3914" y="20"/>
                  </a:lnTo>
                  <a:lnTo>
                    <a:pt x="3916" y="18"/>
                  </a:lnTo>
                  <a:lnTo>
                    <a:pt x="3916" y="18"/>
                  </a:lnTo>
                  <a:lnTo>
                    <a:pt x="3916" y="18"/>
                  </a:lnTo>
                  <a:lnTo>
                    <a:pt x="3916" y="18"/>
                  </a:lnTo>
                  <a:lnTo>
                    <a:pt x="3916" y="16"/>
                  </a:lnTo>
                  <a:lnTo>
                    <a:pt x="3916" y="14"/>
                  </a:lnTo>
                  <a:lnTo>
                    <a:pt x="3916" y="14"/>
                  </a:lnTo>
                  <a:lnTo>
                    <a:pt x="3868" y="14"/>
                  </a:lnTo>
                  <a:lnTo>
                    <a:pt x="3844" y="14"/>
                  </a:lnTo>
                  <a:lnTo>
                    <a:pt x="3820" y="12"/>
                  </a:lnTo>
                  <a:lnTo>
                    <a:pt x="3820" y="12"/>
                  </a:lnTo>
                  <a:close/>
                  <a:moveTo>
                    <a:pt x="744" y="10"/>
                  </a:moveTo>
                  <a:lnTo>
                    <a:pt x="744" y="10"/>
                  </a:lnTo>
                  <a:lnTo>
                    <a:pt x="744" y="8"/>
                  </a:lnTo>
                  <a:lnTo>
                    <a:pt x="744" y="8"/>
                  </a:lnTo>
                  <a:lnTo>
                    <a:pt x="744" y="8"/>
                  </a:lnTo>
                  <a:lnTo>
                    <a:pt x="746" y="8"/>
                  </a:lnTo>
                  <a:lnTo>
                    <a:pt x="744" y="10"/>
                  </a:lnTo>
                  <a:lnTo>
                    <a:pt x="744" y="10"/>
                  </a:lnTo>
                  <a:close/>
                  <a:moveTo>
                    <a:pt x="2874" y="18"/>
                  </a:moveTo>
                  <a:lnTo>
                    <a:pt x="2874" y="18"/>
                  </a:lnTo>
                  <a:lnTo>
                    <a:pt x="2874" y="16"/>
                  </a:lnTo>
                  <a:lnTo>
                    <a:pt x="2874" y="16"/>
                  </a:lnTo>
                  <a:lnTo>
                    <a:pt x="2876" y="18"/>
                  </a:lnTo>
                  <a:lnTo>
                    <a:pt x="2876" y="18"/>
                  </a:lnTo>
                  <a:lnTo>
                    <a:pt x="2874" y="18"/>
                  </a:lnTo>
                  <a:lnTo>
                    <a:pt x="2874" y="18"/>
                  </a:lnTo>
                  <a:close/>
                  <a:moveTo>
                    <a:pt x="3160" y="18"/>
                  </a:moveTo>
                  <a:lnTo>
                    <a:pt x="3160" y="18"/>
                  </a:lnTo>
                  <a:lnTo>
                    <a:pt x="3160" y="16"/>
                  </a:lnTo>
                  <a:lnTo>
                    <a:pt x="3160" y="16"/>
                  </a:lnTo>
                  <a:lnTo>
                    <a:pt x="3162" y="16"/>
                  </a:lnTo>
                  <a:lnTo>
                    <a:pt x="3162" y="16"/>
                  </a:lnTo>
                  <a:lnTo>
                    <a:pt x="3162" y="16"/>
                  </a:lnTo>
                  <a:lnTo>
                    <a:pt x="3160" y="18"/>
                  </a:lnTo>
                  <a:lnTo>
                    <a:pt x="31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ndParaRPr>
            </a:p>
          </p:txBody>
        </p:sp>
      </p:grpSp>
    </p:spTree>
    <p:extLst>
      <p:ext uri="{BB962C8B-B14F-4D97-AF65-F5344CB8AC3E}">
        <p14:creationId xmlns:p14="http://schemas.microsoft.com/office/powerpoint/2010/main" val="16493908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2" name="Text Placeholder 11"/>
          <p:cNvSpPr>
            <a:spLocks noGrp="1"/>
          </p:cNvSpPr>
          <p:nvPr>
            <p:ph type="body" sz="quarter" idx="12"/>
          </p:nvPr>
        </p:nvSpPr>
        <p:spPr>
          <a:xfrm>
            <a:off x="349250" y="3629025"/>
            <a:ext cx="4587875" cy="1639661"/>
          </a:xfrm>
        </p:spPr>
        <p:txBody>
          <a:bodyPr lIns="0" tIns="0" rIns="0" bIns="0"/>
          <a:lstStyle>
            <a:lvl1pPr marL="228600" indent="-228600" algn="l">
              <a:lnSpc>
                <a:spcPct val="100000"/>
              </a:lnSpc>
              <a:spcAft>
                <a:spcPts val="0"/>
              </a:spcAft>
              <a:buFont typeface="Wingdings" pitchFamily="2" charset="2"/>
              <a:buNone/>
              <a:defRPr sz="2200">
                <a:solidFill>
                  <a:schemeClr val="tx1"/>
                </a:solidFill>
              </a:defRPr>
            </a:lvl1pPr>
            <a:lvl2pPr marL="300038" indent="0">
              <a:buFontTx/>
              <a:buNone/>
              <a:defRPr sz="2200">
                <a:solidFill>
                  <a:schemeClr val="tx1">
                    <a:lumMod val="65000"/>
                    <a:lumOff val="35000"/>
                  </a:schemeClr>
                </a:solidFill>
              </a:defRPr>
            </a:lvl2pPr>
            <a:lvl3pPr marL="638175" indent="0">
              <a:buFontTx/>
              <a:buNone/>
              <a:defRPr sz="2200">
                <a:solidFill>
                  <a:schemeClr val="tx1">
                    <a:lumMod val="65000"/>
                    <a:lumOff val="35000"/>
                  </a:schemeClr>
                </a:solidFill>
              </a:defRPr>
            </a:lvl3pPr>
            <a:lvl4pPr marL="928688" indent="0">
              <a:buFontTx/>
              <a:buNone/>
              <a:defRPr sz="2200">
                <a:solidFill>
                  <a:schemeClr val="tx1">
                    <a:lumMod val="65000"/>
                    <a:lumOff val="35000"/>
                  </a:schemeClr>
                </a:solidFill>
              </a:defRPr>
            </a:lvl4pPr>
            <a:lvl5pPr marL="1238250" indent="0">
              <a:buFontTx/>
              <a:buNone/>
              <a:defRPr sz="2200">
                <a:solidFill>
                  <a:schemeClr val="tx1">
                    <a:lumMod val="65000"/>
                    <a:lumOff val="35000"/>
                  </a:schemeClr>
                </a:solidFill>
              </a:defRPr>
            </a:lvl5pPr>
          </a:lstStyle>
          <a:p>
            <a:pPr lvl="0"/>
            <a:r>
              <a:rPr lang="en-US" dirty="0" smtClean="0"/>
              <a:t>Click to edit Master text styles</a:t>
            </a:r>
          </a:p>
        </p:txBody>
      </p:sp>
      <p:sp>
        <p:nvSpPr>
          <p:cNvPr id="6" name="Rectangle 6"/>
          <p:cNvSpPr>
            <a:spLocks noGrp="1" noChangeArrowheads="1"/>
          </p:cNvSpPr>
          <p:nvPr>
            <p:ph type="sldNum" sz="quarter" idx="10"/>
          </p:nvPr>
        </p:nvSpPr>
        <p:spPr/>
        <p:txBody>
          <a:bodyPr/>
          <a:lstStyle>
            <a:lvl1pPr>
              <a:defRPr/>
            </a:lvl1pPr>
          </a:lstStyle>
          <a:p>
            <a:pPr>
              <a:defRPr/>
            </a:pPr>
            <a:fld id="{4ED3660A-DD26-4D68-AB4C-4AE07E173604}" type="slidenum">
              <a:rPr lang="en-US">
                <a:solidFill>
                  <a:srgbClr val="000000"/>
                </a:solidFill>
              </a:rPr>
              <a:pPr>
                <a:defRPr/>
              </a:pPr>
              <a:t>‹#›</a:t>
            </a:fld>
            <a:endParaRPr lang="en-US">
              <a:solidFill>
                <a:srgbClr val="000000"/>
              </a:solidFill>
            </a:endParaRPr>
          </a:p>
        </p:txBody>
      </p:sp>
      <p:sp>
        <p:nvSpPr>
          <p:cNvPr id="7" name="Rectangle 71"/>
          <p:cNvSpPr>
            <a:spLocks noGrp="1" noChangeArrowheads="1"/>
          </p:cNvSpPr>
          <p:nvPr>
            <p:ph type="ftr" sz="quarter" idx="11"/>
          </p:nvPr>
        </p:nvSpPr>
        <p:spPr/>
        <p:txBody>
          <a:bodyPr/>
          <a:lstStyle>
            <a:lvl1pPr>
              <a:defRPr/>
            </a:lvl1pPr>
          </a:lstStyle>
          <a:p>
            <a:pPr>
              <a:defRPr/>
            </a:pPr>
            <a:r>
              <a:rPr lang="en-US" smtClean="0">
                <a:solidFill>
                  <a:srgbClr val="000000"/>
                </a:solidFill>
              </a:rPr>
              <a:t>NetApp Confidential - Limited Use</a:t>
            </a:r>
            <a:endParaRPr lang="en-US">
              <a:solidFill>
                <a:srgbClr val="000000"/>
              </a:solidFill>
            </a:endParaRPr>
          </a:p>
        </p:txBody>
      </p:sp>
      <p:sp>
        <p:nvSpPr>
          <p:cNvPr id="9" name="Title 6"/>
          <p:cNvSpPr>
            <a:spLocks noGrp="1"/>
          </p:cNvSpPr>
          <p:nvPr userDrawn="1">
            <p:ph type="title"/>
          </p:nvPr>
        </p:nvSpPr>
        <p:spPr>
          <a:xfrm>
            <a:off x="349250" y="1736726"/>
            <a:ext cx="4587875" cy="1765300"/>
          </a:xfrm>
        </p:spPr>
        <p:txBody>
          <a:bodyPr lIns="0" anchor="b"/>
          <a:lstStyle>
            <a:lvl1pPr algn="l">
              <a:lnSpc>
                <a:spcPts val="4000"/>
              </a:lnSpc>
              <a:defRPr sz="3800" b="0">
                <a:solidFill>
                  <a:schemeClr val="accent3"/>
                </a:solidFill>
              </a:defRPr>
            </a:lvl1pPr>
          </a:lstStyle>
          <a:p>
            <a:endParaRPr lang="en-US" dirty="0" smtClean="0"/>
          </a:p>
        </p:txBody>
      </p:sp>
      <p:pic>
        <p:nvPicPr>
          <p:cNvPr id="8" name="Picture 7" descr="Shapes_2_HiRes.jpg"/>
          <p:cNvPicPr>
            <a:picLocks noChangeAspect="1"/>
          </p:cNvPicPr>
          <p:nvPr userDrawn="1"/>
        </p:nvPicPr>
        <p:blipFill>
          <a:blip r:embed="rId2" cstate="print"/>
          <a:stretch>
            <a:fillRect/>
          </a:stretch>
        </p:blipFill>
        <p:spPr>
          <a:xfrm>
            <a:off x="5181600" y="2452121"/>
            <a:ext cx="3613150" cy="2197748"/>
          </a:xfrm>
          <a:prstGeom prst="rect">
            <a:avLst/>
          </a:prstGeom>
        </p:spPr>
      </p:pic>
    </p:spTree>
    <p:extLst>
      <p:ext uri="{BB962C8B-B14F-4D97-AF65-F5344CB8AC3E}">
        <p14:creationId xmlns:p14="http://schemas.microsoft.com/office/powerpoint/2010/main" val="11628897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sp>
        <p:nvSpPr>
          <p:cNvPr id="12" name="Text Placeholder 11"/>
          <p:cNvSpPr>
            <a:spLocks noGrp="1"/>
          </p:cNvSpPr>
          <p:nvPr>
            <p:ph type="body" sz="quarter" idx="12"/>
          </p:nvPr>
        </p:nvSpPr>
        <p:spPr>
          <a:xfrm>
            <a:off x="349251" y="3628572"/>
            <a:ext cx="4587874" cy="1642675"/>
          </a:xfrm>
        </p:spPr>
        <p:txBody>
          <a:bodyPr lIns="0" tIns="0" rIns="0" bIns="0"/>
          <a:lstStyle>
            <a:lvl1pPr marL="0" indent="0" algn="l">
              <a:lnSpc>
                <a:spcPct val="100000"/>
              </a:lnSpc>
              <a:spcAft>
                <a:spcPts val="0"/>
              </a:spcAft>
              <a:buFont typeface="Wingdings" pitchFamily="2" charset="2"/>
              <a:buNone/>
              <a:defRPr sz="2200">
                <a:solidFill>
                  <a:schemeClr val="tx1"/>
                </a:solidFill>
              </a:defRPr>
            </a:lvl1pPr>
            <a:lvl2pPr marL="300038" indent="0">
              <a:buFontTx/>
              <a:buNone/>
              <a:defRPr sz="2200">
                <a:solidFill>
                  <a:schemeClr val="tx1">
                    <a:lumMod val="65000"/>
                    <a:lumOff val="35000"/>
                  </a:schemeClr>
                </a:solidFill>
              </a:defRPr>
            </a:lvl2pPr>
            <a:lvl3pPr marL="638175" indent="0">
              <a:buFontTx/>
              <a:buNone/>
              <a:defRPr sz="2200">
                <a:solidFill>
                  <a:schemeClr val="tx1">
                    <a:lumMod val="65000"/>
                    <a:lumOff val="35000"/>
                  </a:schemeClr>
                </a:solidFill>
              </a:defRPr>
            </a:lvl3pPr>
            <a:lvl4pPr marL="928688" indent="0">
              <a:buFontTx/>
              <a:buNone/>
              <a:defRPr sz="2200">
                <a:solidFill>
                  <a:schemeClr val="tx1">
                    <a:lumMod val="65000"/>
                    <a:lumOff val="35000"/>
                  </a:schemeClr>
                </a:solidFill>
              </a:defRPr>
            </a:lvl4pPr>
            <a:lvl5pPr marL="1238250" indent="0">
              <a:buFontTx/>
              <a:buNone/>
              <a:defRPr sz="2200">
                <a:solidFill>
                  <a:schemeClr val="tx1">
                    <a:lumMod val="65000"/>
                    <a:lumOff val="35000"/>
                  </a:schemeClr>
                </a:solidFill>
              </a:defRPr>
            </a:lvl5pPr>
          </a:lstStyle>
          <a:p>
            <a:pPr lvl="0"/>
            <a:r>
              <a:rPr lang="en-US" dirty="0" smtClean="0"/>
              <a:t>Click to edit Master text styles</a:t>
            </a:r>
          </a:p>
        </p:txBody>
      </p:sp>
      <p:sp>
        <p:nvSpPr>
          <p:cNvPr id="6" name="Rectangle 6"/>
          <p:cNvSpPr>
            <a:spLocks noGrp="1" noChangeArrowheads="1"/>
          </p:cNvSpPr>
          <p:nvPr>
            <p:ph type="sldNum" sz="quarter" idx="10"/>
          </p:nvPr>
        </p:nvSpPr>
        <p:spPr/>
        <p:txBody>
          <a:bodyPr/>
          <a:lstStyle>
            <a:lvl1pPr>
              <a:defRPr/>
            </a:lvl1pPr>
          </a:lstStyle>
          <a:p>
            <a:pPr>
              <a:defRPr/>
            </a:pPr>
            <a:fld id="{4ED3660A-DD26-4D68-AB4C-4AE07E173604}" type="slidenum">
              <a:rPr lang="en-US">
                <a:solidFill>
                  <a:srgbClr val="000000"/>
                </a:solidFill>
              </a:rPr>
              <a:pPr>
                <a:defRPr/>
              </a:pPr>
              <a:t>‹#›</a:t>
            </a:fld>
            <a:endParaRPr lang="en-US">
              <a:solidFill>
                <a:srgbClr val="000000"/>
              </a:solidFill>
            </a:endParaRPr>
          </a:p>
        </p:txBody>
      </p:sp>
      <p:sp>
        <p:nvSpPr>
          <p:cNvPr id="7" name="Rectangle 71"/>
          <p:cNvSpPr>
            <a:spLocks noGrp="1" noChangeArrowheads="1"/>
          </p:cNvSpPr>
          <p:nvPr>
            <p:ph type="ftr" sz="quarter" idx="11"/>
          </p:nvPr>
        </p:nvSpPr>
        <p:spPr/>
        <p:txBody>
          <a:bodyPr/>
          <a:lstStyle>
            <a:lvl1pPr>
              <a:defRPr/>
            </a:lvl1pPr>
          </a:lstStyle>
          <a:p>
            <a:pPr>
              <a:defRPr/>
            </a:pPr>
            <a:r>
              <a:rPr lang="en-US" smtClean="0">
                <a:solidFill>
                  <a:srgbClr val="000000"/>
                </a:solidFill>
              </a:rPr>
              <a:t>NetApp Confidential - Limited Use</a:t>
            </a:r>
            <a:endParaRPr lang="en-US">
              <a:solidFill>
                <a:srgbClr val="000000"/>
              </a:solidFill>
            </a:endParaRPr>
          </a:p>
        </p:txBody>
      </p:sp>
      <p:sp>
        <p:nvSpPr>
          <p:cNvPr id="9" name="Title 6"/>
          <p:cNvSpPr>
            <a:spLocks noGrp="1"/>
          </p:cNvSpPr>
          <p:nvPr>
            <p:ph type="title"/>
          </p:nvPr>
        </p:nvSpPr>
        <p:spPr>
          <a:xfrm>
            <a:off x="349250" y="1736725"/>
            <a:ext cx="4587875" cy="1766207"/>
          </a:xfrm>
        </p:spPr>
        <p:txBody>
          <a:bodyPr lIns="0" anchor="b"/>
          <a:lstStyle>
            <a:lvl1pPr algn="l">
              <a:lnSpc>
                <a:spcPts val="4000"/>
              </a:lnSpc>
              <a:defRPr sz="3800" b="0">
                <a:solidFill>
                  <a:schemeClr val="accent3"/>
                </a:solidFill>
              </a:defRPr>
            </a:lvl1pPr>
          </a:lstStyle>
          <a:p>
            <a:endParaRPr lang="en-US" dirty="0" smtClean="0"/>
          </a:p>
        </p:txBody>
      </p:sp>
      <p:pic>
        <p:nvPicPr>
          <p:cNvPr id="8" name="Picture 7" descr="Shapes_2_HiRes.jpg"/>
          <p:cNvPicPr>
            <a:picLocks noChangeAspect="1"/>
          </p:cNvPicPr>
          <p:nvPr userDrawn="1"/>
        </p:nvPicPr>
        <p:blipFill>
          <a:blip r:embed="rId2" cstate="print"/>
          <a:stretch>
            <a:fillRect/>
          </a:stretch>
        </p:blipFill>
        <p:spPr>
          <a:xfrm>
            <a:off x="5181600" y="2452121"/>
            <a:ext cx="3613150" cy="2197748"/>
          </a:xfrm>
          <a:prstGeom prst="rect">
            <a:avLst/>
          </a:prstGeom>
        </p:spPr>
      </p:pic>
    </p:spTree>
    <p:extLst>
      <p:ext uri="{BB962C8B-B14F-4D97-AF65-F5344CB8AC3E}">
        <p14:creationId xmlns:p14="http://schemas.microsoft.com/office/powerpoint/2010/main" val="30828031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0"/>
          </p:nvPr>
        </p:nvSpPr>
        <p:spPr>
          <a:ln/>
        </p:spPr>
        <p:txBody>
          <a:bodyPr/>
          <a:lstStyle>
            <a:lvl1pPr>
              <a:defRPr/>
            </a:lvl1pPr>
          </a:lstStyle>
          <a:p>
            <a:pPr>
              <a:defRPr/>
            </a:pPr>
            <a:fld id="{D3FA020B-04BE-426D-AE2C-2E6EF2F1CA2C}" type="slidenum">
              <a:rPr lang="en-US">
                <a:solidFill>
                  <a:srgbClr val="000000"/>
                </a:solidFill>
              </a:rPr>
              <a:pPr>
                <a:defRPr/>
              </a:pPr>
              <a:t>‹#›</a:t>
            </a:fld>
            <a:endParaRPr lang="en-US">
              <a:solidFill>
                <a:srgbClr val="000000"/>
              </a:solidFill>
            </a:endParaRPr>
          </a:p>
        </p:txBody>
      </p:sp>
      <p:sp>
        <p:nvSpPr>
          <p:cNvPr id="4" name="Rectangle 71"/>
          <p:cNvSpPr>
            <a:spLocks noGrp="1" noChangeArrowheads="1"/>
          </p:cNvSpPr>
          <p:nvPr>
            <p:ph type="ftr" sz="quarter" idx="11"/>
          </p:nvPr>
        </p:nvSpPr>
        <p:spPr>
          <a:ln/>
        </p:spPr>
        <p:txBody>
          <a:bodyPr/>
          <a:lstStyle>
            <a:lvl1pPr>
              <a:defRPr/>
            </a:lvl1pPr>
          </a:lstStyle>
          <a:p>
            <a:pPr>
              <a:defRPr/>
            </a:pPr>
            <a:r>
              <a:rPr lang="en-US" smtClean="0">
                <a:solidFill>
                  <a:srgbClr val="000000"/>
                </a:solidFill>
              </a:rPr>
              <a:t>NetApp Confidential - Limited Use</a:t>
            </a:r>
            <a:endParaRPr lang="en-US">
              <a:solidFill>
                <a:srgbClr val="000000"/>
              </a:solidFill>
            </a:endParaRPr>
          </a:p>
        </p:txBody>
      </p:sp>
      <p:grpSp>
        <p:nvGrpSpPr>
          <p:cNvPr id="8" name="Group 7"/>
          <p:cNvGrpSpPr/>
          <p:nvPr userDrawn="1"/>
        </p:nvGrpSpPr>
        <p:grpSpPr bwMode="gray">
          <a:xfrm>
            <a:off x="347662" y="6445714"/>
            <a:ext cx="8449056" cy="107486"/>
            <a:chOff x="347662" y="6160730"/>
            <a:chExt cx="8449056" cy="107486"/>
          </a:xfrm>
        </p:grpSpPr>
        <p:sp>
          <p:nvSpPr>
            <p:cNvPr id="9" name="Freeform 5"/>
            <p:cNvSpPr>
              <a:spLocks/>
            </p:cNvSpPr>
            <p:nvPr userDrawn="1"/>
          </p:nvSpPr>
          <p:spPr bwMode="gray">
            <a:xfrm>
              <a:off x="347662" y="6160730"/>
              <a:ext cx="8449056" cy="107486"/>
            </a:xfrm>
            <a:custGeom>
              <a:avLst/>
              <a:gdLst>
                <a:gd name="T0" fmla="*/ 116 w 3930"/>
                <a:gd name="T1" fmla="*/ 4 h 50"/>
                <a:gd name="T2" fmla="*/ 258 w 3930"/>
                <a:gd name="T3" fmla="*/ 2 h 50"/>
                <a:gd name="T4" fmla="*/ 376 w 3930"/>
                <a:gd name="T5" fmla="*/ 2 h 50"/>
                <a:gd name="T6" fmla="*/ 494 w 3930"/>
                <a:gd name="T7" fmla="*/ 6 h 50"/>
                <a:gd name="T8" fmla="*/ 628 w 3930"/>
                <a:gd name="T9" fmla="*/ 8 h 50"/>
                <a:gd name="T10" fmla="*/ 774 w 3930"/>
                <a:gd name="T11" fmla="*/ 6 h 50"/>
                <a:gd name="T12" fmla="*/ 894 w 3930"/>
                <a:gd name="T13" fmla="*/ 4 h 50"/>
                <a:gd name="T14" fmla="*/ 1038 w 3930"/>
                <a:gd name="T15" fmla="*/ 4 h 50"/>
                <a:gd name="T16" fmla="*/ 1196 w 3930"/>
                <a:gd name="T17" fmla="*/ 2 h 50"/>
                <a:gd name="T18" fmla="*/ 1326 w 3930"/>
                <a:gd name="T19" fmla="*/ 4 h 50"/>
                <a:gd name="T20" fmla="*/ 1428 w 3930"/>
                <a:gd name="T21" fmla="*/ 4 h 50"/>
                <a:gd name="T22" fmla="*/ 1568 w 3930"/>
                <a:gd name="T23" fmla="*/ 6 h 50"/>
                <a:gd name="T24" fmla="*/ 1710 w 3930"/>
                <a:gd name="T25" fmla="*/ 6 h 50"/>
                <a:gd name="T26" fmla="*/ 1826 w 3930"/>
                <a:gd name="T27" fmla="*/ 8 h 50"/>
                <a:gd name="T28" fmla="*/ 1950 w 3930"/>
                <a:gd name="T29" fmla="*/ 4 h 50"/>
                <a:gd name="T30" fmla="*/ 2106 w 3930"/>
                <a:gd name="T31" fmla="*/ 4 h 50"/>
                <a:gd name="T32" fmla="*/ 2234 w 3930"/>
                <a:gd name="T33" fmla="*/ 2 h 50"/>
                <a:gd name="T34" fmla="*/ 2354 w 3930"/>
                <a:gd name="T35" fmla="*/ 2 h 50"/>
                <a:gd name="T36" fmla="*/ 2498 w 3930"/>
                <a:gd name="T37" fmla="*/ 6 h 50"/>
                <a:gd name="T38" fmla="*/ 2580 w 3930"/>
                <a:gd name="T39" fmla="*/ 4 h 50"/>
                <a:gd name="T40" fmla="*/ 2684 w 3930"/>
                <a:gd name="T41" fmla="*/ 4 h 50"/>
                <a:gd name="T42" fmla="*/ 2830 w 3930"/>
                <a:gd name="T43" fmla="*/ 4 h 50"/>
                <a:gd name="T44" fmla="*/ 2932 w 3930"/>
                <a:gd name="T45" fmla="*/ 6 h 50"/>
                <a:gd name="T46" fmla="*/ 3058 w 3930"/>
                <a:gd name="T47" fmla="*/ 6 h 50"/>
                <a:gd name="T48" fmla="*/ 3176 w 3930"/>
                <a:gd name="T49" fmla="*/ 10 h 50"/>
                <a:gd name="T50" fmla="*/ 3262 w 3930"/>
                <a:gd name="T51" fmla="*/ 14 h 50"/>
                <a:gd name="T52" fmla="*/ 3340 w 3930"/>
                <a:gd name="T53" fmla="*/ 12 h 50"/>
                <a:gd name="T54" fmla="*/ 3456 w 3930"/>
                <a:gd name="T55" fmla="*/ 18 h 50"/>
                <a:gd name="T56" fmla="*/ 3592 w 3930"/>
                <a:gd name="T57" fmla="*/ 16 h 50"/>
                <a:gd name="T58" fmla="*/ 3648 w 3930"/>
                <a:gd name="T59" fmla="*/ 16 h 50"/>
                <a:gd name="T60" fmla="*/ 3784 w 3930"/>
                <a:gd name="T61" fmla="*/ 20 h 50"/>
                <a:gd name="T62" fmla="*/ 3846 w 3930"/>
                <a:gd name="T63" fmla="*/ 24 h 50"/>
                <a:gd name="T64" fmla="*/ 3874 w 3930"/>
                <a:gd name="T65" fmla="*/ 36 h 50"/>
                <a:gd name="T66" fmla="*/ 3782 w 3930"/>
                <a:gd name="T67" fmla="*/ 42 h 50"/>
                <a:gd name="T68" fmla="*/ 3676 w 3930"/>
                <a:gd name="T69" fmla="*/ 46 h 50"/>
                <a:gd name="T70" fmla="*/ 3570 w 3930"/>
                <a:gd name="T71" fmla="*/ 48 h 50"/>
                <a:gd name="T72" fmla="*/ 3518 w 3930"/>
                <a:gd name="T73" fmla="*/ 48 h 50"/>
                <a:gd name="T74" fmla="*/ 3396 w 3930"/>
                <a:gd name="T75" fmla="*/ 48 h 50"/>
                <a:gd name="T76" fmla="*/ 3304 w 3930"/>
                <a:gd name="T77" fmla="*/ 48 h 50"/>
                <a:gd name="T78" fmla="*/ 3152 w 3930"/>
                <a:gd name="T79" fmla="*/ 40 h 50"/>
                <a:gd name="T80" fmla="*/ 3042 w 3930"/>
                <a:gd name="T81" fmla="*/ 42 h 50"/>
                <a:gd name="T82" fmla="*/ 2898 w 3930"/>
                <a:gd name="T83" fmla="*/ 36 h 50"/>
                <a:gd name="T84" fmla="*/ 2814 w 3930"/>
                <a:gd name="T85" fmla="*/ 38 h 50"/>
                <a:gd name="T86" fmla="*/ 2692 w 3930"/>
                <a:gd name="T87" fmla="*/ 36 h 50"/>
                <a:gd name="T88" fmla="*/ 2588 w 3930"/>
                <a:gd name="T89" fmla="*/ 34 h 50"/>
                <a:gd name="T90" fmla="*/ 2466 w 3930"/>
                <a:gd name="T91" fmla="*/ 38 h 50"/>
                <a:gd name="T92" fmla="*/ 2356 w 3930"/>
                <a:gd name="T93" fmla="*/ 36 h 50"/>
                <a:gd name="T94" fmla="*/ 2212 w 3930"/>
                <a:gd name="T95" fmla="*/ 40 h 50"/>
                <a:gd name="T96" fmla="*/ 2040 w 3930"/>
                <a:gd name="T97" fmla="*/ 40 h 50"/>
                <a:gd name="T98" fmla="*/ 1922 w 3930"/>
                <a:gd name="T99" fmla="*/ 40 h 50"/>
                <a:gd name="T100" fmla="*/ 1804 w 3930"/>
                <a:gd name="T101" fmla="*/ 42 h 50"/>
                <a:gd name="T102" fmla="*/ 1642 w 3930"/>
                <a:gd name="T103" fmla="*/ 44 h 50"/>
                <a:gd name="T104" fmla="*/ 1492 w 3930"/>
                <a:gd name="T105" fmla="*/ 46 h 50"/>
                <a:gd name="T106" fmla="*/ 1354 w 3930"/>
                <a:gd name="T107" fmla="*/ 44 h 50"/>
                <a:gd name="T108" fmla="*/ 1180 w 3930"/>
                <a:gd name="T109" fmla="*/ 44 h 50"/>
                <a:gd name="T110" fmla="*/ 1052 w 3930"/>
                <a:gd name="T111" fmla="*/ 46 h 50"/>
                <a:gd name="T112" fmla="*/ 936 w 3930"/>
                <a:gd name="T113" fmla="*/ 44 h 50"/>
                <a:gd name="T114" fmla="*/ 790 w 3930"/>
                <a:gd name="T115" fmla="*/ 40 h 50"/>
                <a:gd name="T116" fmla="*/ 636 w 3930"/>
                <a:gd name="T117" fmla="*/ 42 h 50"/>
                <a:gd name="T118" fmla="*/ 494 w 3930"/>
                <a:gd name="T119" fmla="*/ 46 h 50"/>
                <a:gd name="T120" fmla="*/ 362 w 3930"/>
                <a:gd name="T121" fmla="*/ 42 h 50"/>
                <a:gd name="T122" fmla="*/ 222 w 3930"/>
                <a:gd name="T123" fmla="*/ 40 h 50"/>
                <a:gd name="T124" fmla="*/ 70 w 3930"/>
                <a:gd name="T1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0" h="50">
                  <a:moveTo>
                    <a:pt x="2" y="14"/>
                  </a:moveTo>
                  <a:lnTo>
                    <a:pt x="2" y="14"/>
                  </a:lnTo>
                  <a:lnTo>
                    <a:pt x="0" y="14"/>
                  </a:lnTo>
                  <a:lnTo>
                    <a:pt x="0" y="14"/>
                  </a:lnTo>
                  <a:lnTo>
                    <a:pt x="2" y="10"/>
                  </a:lnTo>
                  <a:lnTo>
                    <a:pt x="2" y="10"/>
                  </a:lnTo>
                  <a:lnTo>
                    <a:pt x="2" y="8"/>
                  </a:lnTo>
                  <a:lnTo>
                    <a:pt x="2" y="8"/>
                  </a:lnTo>
                  <a:lnTo>
                    <a:pt x="4" y="8"/>
                  </a:lnTo>
                  <a:lnTo>
                    <a:pt x="4" y="8"/>
                  </a:lnTo>
                  <a:lnTo>
                    <a:pt x="4" y="6"/>
                  </a:lnTo>
                  <a:lnTo>
                    <a:pt x="4" y="6"/>
                  </a:lnTo>
                  <a:lnTo>
                    <a:pt x="8" y="4"/>
                  </a:lnTo>
                  <a:lnTo>
                    <a:pt x="8" y="4"/>
                  </a:lnTo>
                  <a:lnTo>
                    <a:pt x="8" y="4"/>
                  </a:lnTo>
                  <a:lnTo>
                    <a:pt x="8" y="4"/>
                  </a:lnTo>
                  <a:lnTo>
                    <a:pt x="10" y="2"/>
                  </a:lnTo>
                  <a:lnTo>
                    <a:pt x="10" y="2"/>
                  </a:lnTo>
                  <a:lnTo>
                    <a:pt x="14" y="2"/>
                  </a:lnTo>
                  <a:lnTo>
                    <a:pt x="14" y="2"/>
                  </a:lnTo>
                  <a:lnTo>
                    <a:pt x="16" y="2"/>
                  </a:lnTo>
                  <a:lnTo>
                    <a:pt x="16" y="2"/>
                  </a:lnTo>
                  <a:lnTo>
                    <a:pt x="18" y="2"/>
                  </a:lnTo>
                  <a:lnTo>
                    <a:pt x="18" y="2"/>
                  </a:lnTo>
                  <a:lnTo>
                    <a:pt x="20" y="0"/>
                  </a:lnTo>
                  <a:lnTo>
                    <a:pt x="20" y="0"/>
                  </a:lnTo>
                  <a:lnTo>
                    <a:pt x="26" y="2"/>
                  </a:lnTo>
                  <a:lnTo>
                    <a:pt x="26" y="2"/>
                  </a:lnTo>
                  <a:lnTo>
                    <a:pt x="28" y="2"/>
                  </a:lnTo>
                  <a:lnTo>
                    <a:pt x="28" y="2"/>
                  </a:lnTo>
                  <a:lnTo>
                    <a:pt x="30" y="2"/>
                  </a:lnTo>
                  <a:lnTo>
                    <a:pt x="30" y="2"/>
                  </a:lnTo>
                  <a:lnTo>
                    <a:pt x="32" y="2"/>
                  </a:lnTo>
                  <a:lnTo>
                    <a:pt x="32" y="2"/>
                  </a:lnTo>
                  <a:lnTo>
                    <a:pt x="34" y="2"/>
                  </a:lnTo>
                  <a:lnTo>
                    <a:pt x="34" y="2"/>
                  </a:lnTo>
                  <a:lnTo>
                    <a:pt x="36" y="2"/>
                  </a:lnTo>
                  <a:lnTo>
                    <a:pt x="36" y="2"/>
                  </a:lnTo>
                  <a:lnTo>
                    <a:pt x="38" y="2"/>
                  </a:lnTo>
                  <a:lnTo>
                    <a:pt x="38" y="2"/>
                  </a:lnTo>
                  <a:lnTo>
                    <a:pt x="40" y="2"/>
                  </a:lnTo>
                  <a:lnTo>
                    <a:pt x="40" y="2"/>
                  </a:lnTo>
                  <a:lnTo>
                    <a:pt x="46" y="2"/>
                  </a:lnTo>
                  <a:lnTo>
                    <a:pt x="46" y="2"/>
                  </a:lnTo>
                  <a:lnTo>
                    <a:pt x="48" y="2"/>
                  </a:lnTo>
                  <a:lnTo>
                    <a:pt x="48" y="2"/>
                  </a:lnTo>
                  <a:lnTo>
                    <a:pt x="50" y="2"/>
                  </a:lnTo>
                  <a:lnTo>
                    <a:pt x="50" y="2"/>
                  </a:lnTo>
                  <a:lnTo>
                    <a:pt x="60" y="0"/>
                  </a:lnTo>
                  <a:lnTo>
                    <a:pt x="60" y="0"/>
                  </a:lnTo>
                  <a:lnTo>
                    <a:pt x="62" y="0"/>
                  </a:lnTo>
                  <a:lnTo>
                    <a:pt x="62" y="0"/>
                  </a:lnTo>
                  <a:lnTo>
                    <a:pt x="66" y="0"/>
                  </a:lnTo>
                  <a:lnTo>
                    <a:pt x="66" y="0"/>
                  </a:lnTo>
                  <a:lnTo>
                    <a:pt x="70" y="2"/>
                  </a:lnTo>
                  <a:lnTo>
                    <a:pt x="70" y="2"/>
                  </a:lnTo>
                  <a:lnTo>
                    <a:pt x="72" y="2"/>
                  </a:lnTo>
                  <a:lnTo>
                    <a:pt x="76" y="2"/>
                  </a:lnTo>
                  <a:lnTo>
                    <a:pt x="76" y="2"/>
                  </a:lnTo>
                  <a:lnTo>
                    <a:pt x="80" y="4"/>
                  </a:lnTo>
                  <a:lnTo>
                    <a:pt x="80" y="4"/>
                  </a:lnTo>
                  <a:lnTo>
                    <a:pt x="82" y="2"/>
                  </a:lnTo>
                  <a:lnTo>
                    <a:pt x="84" y="2"/>
                  </a:lnTo>
                  <a:lnTo>
                    <a:pt x="84" y="2"/>
                  </a:lnTo>
                  <a:lnTo>
                    <a:pt x="86" y="2"/>
                  </a:lnTo>
                  <a:lnTo>
                    <a:pt x="86" y="2"/>
                  </a:lnTo>
                  <a:lnTo>
                    <a:pt x="90" y="4"/>
                  </a:lnTo>
                  <a:lnTo>
                    <a:pt x="90" y="4"/>
                  </a:lnTo>
                  <a:lnTo>
                    <a:pt x="92" y="4"/>
                  </a:lnTo>
                  <a:lnTo>
                    <a:pt x="92" y="4"/>
                  </a:lnTo>
                  <a:lnTo>
                    <a:pt x="94" y="4"/>
                  </a:lnTo>
                  <a:lnTo>
                    <a:pt x="94" y="4"/>
                  </a:lnTo>
                  <a:lnTo>
                    <a:pt x="98" y="2"/>
                  </a:lnTo>
                  <a:lnTo>
                    <a:pt x="98" y="2"/>
                  </a:lnTo>
                  <a:lnTo>
                    <a:pt x="102" y="4"/>
                  </a:lnTo>
                  <a:lnTo>
                    <a:pt x="106" y="4"/>
                  </a:lnTo>
                  <a:lnTo>
                    <a:pt x="106" y="4"/>
                  </a:lnTo>
                  <a:lnTo>
                    <a:pt x="108" y="4"/>
                  </a:lnTo>
                  <a:lnTo>
                    <a:pt x="108" y="4"/>
                  </a:lnTo>
                  <a:lnTo>
                    <a:pt x="110" y="4"/>
                  </a:lnTo>
                  <a:lnTo>
                    <a:pt x="112" y="6"/>
                  </a:lnTo>
                  <a:lnTo>
                    <a:pt x="112" y="6"/>
                  </a:lnTo>
                  <a:lnTo>
                    <a:pt x="116" y="4"/>
                  </a:lnTo>
                  <a:lnTo>
                    <a:pt x="116" y="4"/>
                  </a:lnTo>
                  <a:lnTo>
                    <a:pt x="120" y="4"/>
                  </a:lnTo>
                  <a:lnTo>
                    <a:pt x="120" y="4"/>
                  </a:lnTo>
                  <a:lnTo>
                    <a:pt x="124" y="4"/>
                  </a:lnTo>
                  <a:lnTo>
                    <a:pt x="124" y="4"/>
                  </a:lnTo>
                  <a:lnTo>
                    <a:pt x="128" y="4"/>
                  </a:lnTo>
                  <a:lnTo>
                    <a:pt x="134" y="4"/>
                  </a:lnTo>
                  <a:lnTo>
                    <a:pt x="134" y="4"/>
                  </a:lnTo>
                  <a:lnTo>
                    <a:pt x="136" y="4"/>
                  </a:lnTo>
                  <a:lnTo>
                    <a:pt x="136" y="4"/>
                  </a:lnTo>
                  <a:lnTo>
                    <a:pt x="138" y="2"/>
                  </a:lnTo>
                  <a:lnTo>
                    <a:pt x="138" y="2"/>
                  </a:lnTo>
                  <a:lnTo>
                    <a:pt x="142" y="4"/>
                  </a:lnTo>
                  <a:lnTo>
                    <a:pt x="142" y="4"/>
                  </a:lnTo>
                  <a:lnTo>
                    <a:pt x="146" y="2"/>
                  </a:lnTo>
                  <a:lnTo>
                    <a:pt x="146" y="2"/>
                  </a:lnTo>
                  <a:lnTo>
                    <a:pt x="148" y="2"/>
                  </a:lnTo>
                  <a:lnTo>
                    <a:pt x="148" y="2"/>
                  </a:lnTo>
                  <a:lnTo>
                    <a:pt x="150" y="2"/>
                  </a:lnTo>
                  <a:lnTo>
                    <a:pt x="150" y="2"/>
                  </a:lnTo>
                  <a:lnTo>
                    <a:pt x="156" y="4"/>
                  </a:lnTo>
                  <a:lnTo>
                    <a:pt x="156" y="4"/>
                  </a:lnTo>
                  <a:lnTo>
                    <a:pt x="158" y="2"/>
                  </a:lnTo>
                  <a:lnTo>
                    <a:pt x="158" y="2"/>
                  </a:lnTo>
                  <a:lnTo>
                    <a:pt x="164" y="2"/>
                  </a:lnTo>
                  <a:lnTo>
                    <a:pt x="164" y="2"/>
                  </a:lnTo>
                  <a:lnTo>
                    <a:pt x="168" y="2"/>
                  </a:lnTo>
                  <a:lnTo>
                    <a:pt x="174" y="4"/>
                  </a:lnTo>
                  <a:lnTo>
                    <a:pt x="174" y="4"/>
                  </a:lnTo>
                  <a:lnTo>
                    <a:pt x="178" y="2"/>
                  </a:lnTo>
                  <a:lnTo>
                    <a:pt x="178" y="2"/>
                  </a:lnTo>
                  <a:lnTo>
                    <a:pt x="180" y="4"/>
                  </a:lnTo>
                  <a:lnTo>
                    <a:pt x="180" y="4"/>
                  </a:lnTo>
                  <a:lnTo>
                    <a:pt x="182" y="2"/>
                  </a:lnTo>
                  <a:lnTo>
                    <a:pt x="182" y="2"/>
                  </a:lnTo>
                  <a:lnTo>
                    <a:pt x="186" y="2"/>
                  </a:lnTo>
                  <a:lnTo>
                    <a:pt x="186" y="2"/>
                  </a:lnTo>
                  <a:lnTo>
                    <a:pt x="188" y="4"/>
                  </a:lnTo>
                  <a:lnTo>
                    <a:pt x="188" y="4"/>
                  </a:lnTo>
                  <a:lnTo>
                    <a:pt x="190" y="2"/>
                  </a:lnTo>
                  <a:lnTo>
                    <a:pt x="190" y="2"/>
                  </a:lnTo>
                  <a:lnTo>
                    <a:pt x="192" y="2"/>
                  </a:lnTo>
                  <a:lnTo>
                    <a:pt x="192" y="2"/>
                  </a:lnTo>
                  <a:lnTo>
                    <a:pt x="194" y="2"/>
                  </a:lnTo>
                  <a:lnTo>
                    <a:pt x="194" y="2"/>
                  </a:lnTo>
                  <a:lnTo>
                    <a:pt x="196" y="2"/>
                  </a:lnTo>
                  <a:lnTo>
                    <a:pt x="196" y="2"/>
                  </a:lnTo>
                  <a:lnTo>
                    <a:pt x="200" y="2"/>
                  </a:lnTo>
                  <a:lnTo>
                    <a:pt x="200" y="2"/>
                  </a:lnTo>
                  <a:lnTo>
                    <a:pt x="204" y="4"/>
                  </a:lnTo>
                  <a:lnTo>
                    <a:pt x="204" y="4"/>
                  </a:lnTo>
                  <a:lnTo>
                    <a:pt x="210" y="2"/>
                  </a:lnTo>
                  <a:lnTo>
                    <a:pt x="210" y="2"/>
                  </a:lnTo>
                  <a:lnTo>
                    <a:pt x="212" y="2"/>
                  </a:lnTo>
                  <a:lnTo>
                    <a:pt x="212" y="2"/>
                  </a:lnTo>
                  <a:lnTo>
                    <a:pt x="214" y="2"/>
                  </a:lnTo>
                  <a:lnTo>
                    <a:pt x="214" y="2"/>
                  </a:lnTo>
                  <a:lnTo>
                    <a:pt x="214" y="2"/>
                  </a:lnTo>
                  <a:lnTo>
                    <a:pt x="214" y="2"/>
                  </a:lnTo>
                  <a:lnTo>
                    <a:pt x="214" y="4"/>
                  </a:lnTo>
                  <a:lnTo>
                    <a:pt x="214" y="4"/>
                  </a:lnTo>
                  <a:lnTo>
                    <a:pt x="216" y="4"/>
                  </a:lnTo>
                  <a:lnTo>
                    <a:pt x="216" y="4"/>
                  </a:lnTo>
                  <a:lnTo>
                    <a:pt x="218" y="4"/>
                  </a:lnTo>
                  <a:lnTo>
                    <a:pt x="218" y="4"/>
                  </a:lnTo>
                  <a:lnTo>
                    <a:pt x="224" y="4"/>
                  </a:lnTo>
                  <a:lnTo>
                    <a:pt x="224" y="4"/>
                  </a:lnTo>
                  <a:lnTo>
                    <a:pt x="226" y="0"/>
                  </a:lnTo>
                  <a:lnTo>
                    <a:pt x="226" y="0"/>
                  </a:lnTo>
                  <a:lnTo>
                    <a:pt x="232" y="0"/>
                  </a:lnTo>
                  <a:lnTo>
                    <a:pt x="232" y="0"/>
                  </a:lnTo>
                  <a:lnTo>
                    <a:pt x="234" y="0"/>
                  </a:lnTo>
                  <a:lnTo>
                    <a:pt x="234" y="0"/>
                  </a:lnTo>
                  <a:lnTo>
                    <a:pt x="238" y="2"/>
                  </a:lnTo>
                  <a:lnTo>
                    <a:pt x="238" y="2"/>
                  </a:lnTo>
                  <a:lnTo>
                    <a:pt x="244" y="2"/>
                  </a:lnTo>
                  <a:lnTo>
                    <a:pt x="244" y="2"/>
                  </a:lnTo>
                  <a:lnTo>
                    <a:pt x="248" y="2"/>
                  </a:lnTo>
                  <a:lnTo>
                    <a:pt x="248" y="2"/>
                  </a:lnTo>
                  <a:lnTo>
                    <a:pt x="252" y="2"/>
                  </a:lnTo>
                  <a:lnTo>
                    <a:pt x="252" y="2"/>
                  </a:lnTo>
                  <a:lnTo>
                    <a:pt x="256" y="2"/>
                  </a:lnTo>
                  <a:lnTo>
                    <a:pt x="256" y="2"/>
                  </a:lnTo>
                  <a:lnTo>
                    <a:pt x="258" y="2"/>
                  </a:lnTo>
                  <a:lnTo>
                    <a:pt x="258" y="2"/>
                  </a:lnTo>
                  <a:lnTo>
                    <a:pt x="258" y="2"/>
                  </a:lnTo>
                  <a:lnTo>
                    <a:pt x="258" y="2"/>
                  </a:lnTo>
                  <a:lnTo>
                    <a:pt x="258" y="2"/>
                  </a:lnTo>
                  <a:lnTo>
                    <a:pt x="258" y="2"/>
                  </a:lnTo>
                  <a:lnTo>
                    <a:pt x="260" y="2"/>
                  </a:lnTo>
                  <a:lnTo>
                    <a:pt x="260" y="2"/>
                  </a:lnTo>
                  <a:lnTo>
                    <a:pt x="262" y="2"/>
                  </a:lnTo>
                  <a:lnTo>
                    <a:pt x="262" y="2"/>
                  </a:lnTo>
                  <a:lnTo>
                    <a:pt x="268" y="2"/>
                  </a:lnTo>
                  <a:lnTo>
                    <a:pt x="268" y="2"/>
                  </a:lnTo>
                  <a:lnTo>
                    <a:pt x="268" y="2"/>
                  </a:lnTo>
                  <a:lnTo>
                    <a:pt x="268" y="2"/>
                  </a:lnTo>
                  <a:lnTo>
                    <a:pt x="270" y="2"/>
                  </a:lnTo>
                  <a:lnTo>
                    <a:pt x="270" y="2"/>
                  </a:lnTo>
                  <a:lnTo>
                    <a:pt x="276" y="2"/>
                  </a:lnTo>
                  <a:lnTo>
                    <a:pt x="276" y="2"/>
                  </a:lnTo>
                  <a:lnTo>
                    <a:pt x="276" y="2"/>
                  </a:lnTo>
                  <a:lnTo>
                    <a:pt x="276" y="2"/>
                  </a:lnTo>
                  <a:lnTo>
                    <a:pt x="278" y="2"/>
                  </a:lnTo>
                  <a:lnTo>
                    <a:pt x="278" y="2"/>
                  </a:lnTo>
                  <a:lnTo>
                    <a:pt x="280" y="2"/>
                  </a:lnTo>
                  <a:lnTo>
                    <a:pt x="280" y="2"/>
                  </a:lnTo>
                  <a:lnTo>
                    <a:pt x="280" y="4"/>
                  </a:lnTo>
                  <a:lnTo>
                    <a:pt x="280" y="4"/>
                  </a:lnTo>
                  <a:lnTo>
                    <a:pt x="282" y="2"/>
                  </a:lnTo>
                  <a:lnTo>
                    <a:pt x="282" y="2"/>
                  </a:lnTo>
                  <a:lnTo>
                    <a:pt x="288" y="2"/>
                  </a:lnTo>
                  <a:lnTo>
                    <a:pt x="288" y="2"/>
                  </a:lnTo>
                  <a:lnTo>
                    <a:pt x="290" y="2"/>
                  </a:lnTo>
                  <a:lnTo>
                    <a:pt x="290" y="2"/>
                  </a:lnTo>
                  <a:lnTo>
                    <a:pt x="296" y="2"/>
                  </a:lnTo>
                  <a:lnTo>
                    <a:pt x="296" y="2"/>
                  </a:lnTo>
                  <a:lnTo>
                    <a:pt x="298" y="2"/>
                  </a:lnTo>
                  <a:lnTo>
                    <a:pt x="298" y="2"/>
                  </a:lnTo>
                  <a:lnTo>
                    <a:pt x="298" y="2"/>
                  </a:lnTo>
                  <a:lnTo>
                    <a:pt x="298" y="2"/>
                  </a:lnTo>
                  <a:lnTo>
                    <a:pt x="302" y="2"/>
                  </a:lnTo>
                  <a:lnTo>
                    <a:pt x="302" y="2"/>
                  </a:lnTo>
                  <a:lnTo>
                    <a:pt x="306" y="2"/>
                  </a:lnTo>
                  <a:lnTo>
                    <a:pt x="306" y="2"/>
                  </a:lnTo>
                  <a:lnTo>
                    <a:pt x="310" y="2"/>
                  </a:lnTo>
                  <a:lnTo>
                    <a:pt x="312" y="2"/>
                  </a:lnTo>
                  <a:lnTo>
                    <a:pt x="312" y="2"/>
                  </a:lnTo>
                  <a:lnTo>
                    <a:pt x="318" y="2"/>
                  </a:lnTo>
                  <a:lnTo>
                    <a:pt x="322" y="2"/>
                  </a:lnTo>
                  <a:lnTo>
                    <a:pt x="322" y="2"/>
                  </a:lnTo>
                  <a:lnTo>
                    <a:pt x="324" y="4"/>
                  </a:lnTo>
                  <a:lnTo>
                    <a:pt x="324" y="4"/>
                  </a:lnTo>
                  <a:lnTo>
                    <a:pt x="324" y="2"/>
                  </a:lnTo>
                  <a:lnTo>
                    <a:pt x="326" y="2"/>
                  </a:lnTo>
                  <a:lnTo>
                    <a:pt x="326" y="2"/>
                  </a:lnTo>
                  <a:lnTo>
                    <a:pt x="332" y="2"/>
                  </a:lnTo>
                  <a:lnTo>
                    <a:pt x="332" y="2"/>
                  </a:lnTo>
                  <a:lnTo>
                    <a:pt x="336" y="2"/>
                  </a:lnTo>
                  <a:lnTo>
                    <a:pt x="342" y="2"/>
                  </a:lnTo>
                  <a:lnTo>
                    <a:pt x="342" y="2"/>
                  </a:lnTo>
                  <a:lnTo>
                    <a:pt x="344" y="2"/>
                  </a:lnTo>
                  <a:lnTo>
                    <a:pt x="348" y="2"/>
                  </a:lnTo>
                  <a:lnTo>
                    <a:pt x="348" y="2"/>
                  </a:lnTo>
                  <a:lnTo>
                    <a:pt x="352" y="2"/>
                  </a:lnTo>
                  <a:lnTo>
                    <a:pt x="352" y="2"/>
                  </a:lnTo>
                  <a:lnTo>
                    <a:pt x="354" y="2"/>
                  </a:lnTo>
                  <a:lnTo>
                    <a:pt x="354" y="2"/>
                  </a:lnTo>
                  <a:lnTo>
                    <a:pt x="358" y="2"/>
                  </a:lnTo>
                  <a:lnTo>
                    <a:pt x="360" y="2"/>
                  </a:lnTo>
                  <a:lnTo>
                    <a:pt x="360" y="2"/>
                  </a:lnTo>
                  <a:lnTo>
                    <a:pt x="360" y="4"/>
                  </a:lnTo>
                  <a:lnTo>
                    <a:pt x="360" y="6"/>
                  </a:lnTo>
                  <a:lnTo>
                    <a:pt x="360" y="6"/>
                  </a:lnTo>
                  <a:lnTo>
                    <a:pt x="362" y="4"/>
                  </a:lnTo>
                  <a:lnTo>
                    <a:pt x="364" y="2"/>
                  </a:lnTo>
                  <a:lnTo>
                    <a:pt x="364" y="2"/>
                  </a:lnTo>
                  <a:lnTo>
                    <a:pt x="370" y="2"/>
                  </a:lnTo>
                  <a:lnTo>
                    <a:pt x="370" y="2"/>
                  </a:lnTo>
                  <a:lnTo>
                    <a:pt x="370" y="2"/>
                  </a:lnTo>
                  <a:lnTo>
                    <a:pt x="370" y="2"/>
                  </a:lnTo>
                  <a:lnTo>
                    <a:pt x="370" y="2"/>
                  </a:lnTo>
                  <a:lnTo>
                    <a:pt x="370" y="2"/>
                  </a:lnTo>
                  <a:lnTo>
                    <a:pt x="370" y="2"/>
                  </a:lnTo>
                  <a:lnTo>
                    <a:pt x="370" y="2"/>
                  </a:lnTo>
                  <a:lnTo>
                    <a:pt x="374" y="4"/>
                  </a:lnTo>
                  <a:lnTo>
                    <a:pt x="374" y="4"/>
                  </a:lnTo>
                  <a:lnTo>
                    <a:pt x="376" y="2"/>
                  </a:lnTo>
                  <a:lnTo>
                    <a:pt x="376" y="2"/>
                  </a:lnTo>
                  <a:lnTo>
                    <a:pt x="378" y="4"/>
                  </a:lnTo>
                  <a:lnTo>
                    <a:pt x="378" y="4"/>
                  </a:lnTo>
                  <a:lnTo>
                    <a:pt x="384" y="4"/>
                  </a:lnTo>
                  <a:lnTo>
                    <a:pt x="384" y="4"/>
                  </a:lnTo>
                  <a:lnTo>
                    <a:pt x="386" y="4"/>
                  </a:lnTo>
                  <a:lnTo>
                    <a:pt x="386" y="4"/>
                  </a:lnTo>
                  <a:lnTo>
                    <a:pt x="390" y="4"/>
                  </a:lnTo>
                  <a:lnTo>
                    <a:pt x="390" y="4"/>
                  </a:lnTo>
                  <a:lnTo>
                    <a:pt x="392" y="4"/>
                  </a:lnTo>
                  <a:lnTo>
                    <a:pt x="392" y="4"/>
                  </a:lnTo>
                  <a:lnTo>
                    <a:pt x="392" y="4"/>
                  </a:lnTo>
                  <a:lnTo>
                    <a:pt x="392" y="4"/>
                  </a:lnTo>
                  <a:lnTo>
                    <a:pt x="394" y="4"/>
                  </a:lnTo>
                  <a:lnTo>
                    <a:pt x="394" y="4"/>
                  </a:lnTo>
                  <a:lnTo>
                    <a:pt x="394" y="4"/>
                  </a:lnTo>
                  <a:lnTo>
                    <a:pt x="394" y="4"/>
                  </a:lnTo>
                  <a:lnTo>
                    <a:pt x="396" y="6"/>
                  </a:lnTo>
                  <a:lnTo>
                    <a:pt x="396" y="6"/>
                  </a:lnTo>
                  <a:lnTo>
                    <a:pt x="398" y="6"/>
                  </a:lnTo>
                  <a:lnTo>
                    <a:pt x="398" y="6"/>
                  </a:lnTo>
                  <a:lnTo>
                    <a:pt x="398" y="6"/>
                  </a:lnTo>
                  <a:lnTo>
                    <a:pt x="398" y="6"/>
                  </a:lnTo>
                  <a:lnTo>
                    <a:pt x="402" y="4"/>
                  </a:lnTo>
                  <a:lnTo>
                    <a:pt x="402" y="4"/>
                  </a:lnTo>
                  <a:lnTo>
                    <a:pt x="406" y="6"/>
                  </a:lnTo>
                  <a:lnTo>
                    <a:pt x="406" y="6"/>
                  </a:lnTo>
                  <a:lnTo>
                    <a:pt x="408" y="4"/>
                  </a:lnTo>
                  <a:lnTo>
                    <a:pt x="408" y="4"/>
                  </a:lnTo>
                  <a:lnTo>
                    <a:pt x="410" y="6"/>
                  </a:lnTo>
                  <a:lnTo>
                    <a:pt x="410" y="6"/>
                  </a:lnTo>
                  <a:lnTo>
                    <a:pt x="410" y="6"/>
                  </a:lnTo>
                  <a:lnTo>
                    <a:pt x="412" y="6"/>
                  </a:lnTo>
                  <a:lnTo>
                    <a:pt x="412" y="4"/>
                  </a:lnTo>
                  <a:lnTo>
                    <a:pt x="412" y="4"/>
                  </a:lnTo>
                  <a:lnTo>
                    <a:pt x="420" y="4"/>
                  </a:lnTo>
                  <a:lnTo>
                    <a:pt x="420" y="4"/>
                  </a:lnTo>
                  <a:lnTo>
                    <a:pt x="424" y="4"/>
                  </a:lnTo>
                  <a:lnTo>
                    <a:pt x="424" y="4"/>
                  </a:lnTo>
                  <a:lnTo>
                    <a:pt x="428" y="6"/>
                  </a:lnTo>
                  <a:lnTo>
                    <a:pt x="428" y="6"/>
                  </a:lnTo>
                  <a:lnTo>
                    <a:pt x="430" y="4"/>
                  </a:lnTo>
                  <a:lnTo>
                    <a:pt x="430" y="4"/>
                  </a:lnTo>
                  <a:lnTo>
                    <a:pt x="432" y="6"/>
                  </a:lnTo>
                  <a:lnTo>
                    <a:pt x="432" y="6"/>
                  </a:lnTo>
                  <a:lnTo>
                    <a:pt x="436" y="4"/>
                  </a:lnTo>
                  <a:lnTo>
                    <a:pt x="436" y="4"/>
                  </a:lnTo>
                  <a:lnTo>
                    <a:pt x="442" y="4"/>
                  </a:lnTo>
                  <a:lnTo>
                    <a:pt x="442" y="4"/>
                  </a:lnTo>
                  <a:lnTo>
                    <a:pt x="446" y="4"/>
                  </a:lnTo>
                  <a:lnTo>
                    <a:pt x="446" y="4"/>
                  </a:lnTo>
                  <a:lnTo>
                    <a:pt x="448" y="4"/>
                  </a:lnTo>
                  <a:lnTo>
                    <a:pt x="448" y="4"/>
                  </a:lnTo>
                  <a:lnTo>
                    <a:pt x="450" y="6"/>
                  </a:lnTo>
                  <a:lnTo>
                    <a:pt x="450" y="6"/>
                  </a:lnTo>
                  <a:lnTo>
                    <a:pt x="452" y="6"/>
                  </a:lnTo>
                  <a:lnTo>
                    <a:pt x="452" y="6"/>
                  </a:lnTo>
                  <a:lnTo>
                    <a:pt x="452" y="6"/>
                  </a:lnTo>
                  <a:lnTo>
                    <a:pt x="452" y="6"/>
                  </a:lnTo>
                  <a:lnTo>
                    <a:pt x="458" y="6"/>
                  </a:lnTo>
                  <a:lnTo>
                    <a:pt x="458" y="6"/>
                  </a:lnTo>
                  <a:lnTo>
                    <a:pt x="458" y="8"/>
                  </a:lnTo>
                  <a:lnTo>
                    <a:pt x="458" y="8"/>
                  </a:lnTo>
                  <a:lnTo>
                    <a:pt x="460" y="6"/>
                  </a:lnTo>
                  <a:lnTo>
                    <a:pt x="460" y="6"/>
                  </a:lnTo>
                  <a:lnTo>
                    <a:pt x="464" y="8"/>
                  </a:lnTo>
                  <a:lnTo>
                    <a:pt x="464" y="8"/>
                  </a:lnTo>
                  <a:lnTo>
                    <a:pt x="468" y="6"/>
                  </a:lnTo>
                  <a:lnTo>
                    <a:pt x="468" y="6"/>
                  </a:lnTo>
                  <a:lnTo>
                    <a:pt x="472" y="6"/>
                  </a:lnTo>
                  <a:lnTo>
                    <a:pt x="472" y="6"/>
                  </a:lnTo>
                  <a:lnTo>
                    <a:pt x="476" y="6"/>
                  </a:lnTo>
                  <a:lnTo>
                    <a:pt x="476" y="6"/>
                  </a:lnTo>
                  <a:lnTo>
                    <a:pt x="478" y="6"/>
                  </a:lnTo>
                  <a:lnTo>
                    <a:pt x="478" y="6"/>
                  </a:lnTo>
                  <a:lnTo>
                    <a:pt x="482" y="6"/>
                  </a:lnTo>
                  <a:lnTo>
                    <a:pt x="482" y="6"/>
                  </a:lnTo>
                  <a:lnTo>
                    <a:pt x="484" y="6"/>
                  </a:lnTo>
                  <a:lnTo>
                    <a:pt x="484" y="6"/>
                  </a:lnTo>
                  <a:lnTo>
                    <a:pt x="490" y="4"/>
                  </a:lnTo>
                  <a:lnTo>
                    <a:pt x="490" y="4"/>
                  </a:lnTo>
                  <a:lnTo>
                    <a:pt x="490" y="6"/>
                  </a:lnTo>
                  <a:lnTo>
                    <a:pt x="490" y="6"/>
                  </a:lnTo>
                  <a:lnTo>
                    <a:pt x="494" y="6"/>
                  </a:lnTo>
                  <a:lnTo>
                    <a:pt x="494" y="6"/>
                  </a:lnTo>
                  <a:lnTo>
                    <a:pt x="498" y="6"/>
                  </a:lnTo>
                  <a:lnTo>
                    <a:pt x="498" y="6"/>
                  </a:lnTo>
                  <a:lnTo>
                    <a:pt x="506" y="6"/>
                  </a:lnTo>
                  <a:lnTo>
                    <a:pt x="516" y="6"/>
                  </a:lnTo>
                  <a:lnTo>
                    <a:pt x="516" y="6"/>
                  </a:lnTo>
                  <a:lnTo>
                    <a:pt x="518" y="6"/>
                  </a:lnTo>
                  <a:lnTo>
                    <a:pt x="518" y="6"/>
                  </a:lnTo>
                  <a:lnTo>
                    <a:pt x="522" y="6"/>
                  </a:lnTo>
                  <a:lnTo>
                    <a:pt x="522" y="6"/>
                  </a:lnTo>
                  <a:lnTo>
                    <a:pt x="522" y="6"/>
                  </a:lnTo>
                  <a:lnTo>
                    <a:pt x="524" y="6"/>
                  </a:lnTo>
                  <a:lnTo>
                    <a:pt x="524" y="6"/>
                  </a:lnTo>
                  <a:lnTo>
                    <a:pt x="526" y="6"/>
                  </a:lnTo>
                  <a:lnTo>
                    <a:pt x="526" y="6"/>
                  </a:lnTo>
                  <a:lnTo>
                    <a:pt x="528" y="6"/>
                  </a:lnTo>
                  <a:lnTo>
                    <a:pt x="528" y="6"/>
                  </a:lnTo>
                  <a:lnTo>
                    <a:pt x="530" y="6"/>
                  </a:lnTo>
                  <a:lnTo>
                    <a:pt x="530" y="6"/>
                  </a:lnTo>
                  <a:lnTo>
                    <a:pt x="532" y="6"/>
                  </a:lnTo>
                  <a:lnTo>
                    <a:pt x="532" y="6"/>
                  </a:lnTo>
                  <a:lnTo>
                    <a:pt x="534" y="6"/>
                  </a:lnTo>
                  <a:lnTo>
                    <a:pt x="534" y="6"/>
                  </a:lnTo>
                  <a:lnTo>
                    <a:pt x="536" y="6"/>
                  </a:lnTo>
                  <a:lnTo>
                    <a:pt x="536" y="6"/>
                  </a:lnTo>
                  <a:lnTo>
                    <a:pt x="540" y="4"/>
                  </a:lnTo>
                  <a:lnTo>
                    <a:pt x="540" y="4"/>
                  </a:lnTo>
                  <a:lnTo>
                    <a:pt x="542" y="4"/>
                  </a:lnTo>
                  <a:lnTo>
                    <a:pt x="542" y="4"/>
                  </a:lnTo>
                  <a:lnTo>
                    <a:pt x="544" y="4"/>
                  </a:lnTo>
                  <a:lnTo>
                    <a:pt x="544" y="4"/>
                  </a:lnTo>
                  <a:lnTo>
                    <a:pt x="548" y="4"/>
                  </a:lnTo>
                  <a:lnTo>
                    <a:pt x="548" y="4"/>
                  </a:lnTo>
                  <a:lnTo>
                    <a:pt x="550" y="4"/>
                  </a:lnTo>
                  <a:lnTo>
                    <a:pt x="550" y="4"/>
                  </a:lnTo>
                  <a:lnTo>
                    <a:pt x="556" y="4"/>
                  </a:lnTo>
                  <a:lnTo>
                    <a:pt x="560" y="4"/>
                  </a:lnTo>
                  <a:lnTo>
                    <a:pt x="560" y="4"/>
                  </a:lnTo>
                  <a:lnTo>
                    <a:pt x="562" y="6"/>
                  </a:lnTo>
                  <a:lnTo>
                    <a:pt x="562" y="6"/>
                  </a:lnTo>
                  <a:lnTo>
                    <a:pt x="568" y="6"/>
                  </a:lnTo>
                  <a:lnTo>
                    <a:pt x="568" y="6"/>
                  </a:lnTo>
                  <a:lnTo>
                    <a:pt x="570" y="4"/>
                  </a:lnTo>
                  <a:lnTo>
                    <a:pt x="570" y="4"/>
                  </a:lnTo>
                  <a:lnTo>
                    <a:pt x="572" y="4"/>
                  </a:lnTo>
                  <a:lnTo>
                    <a:pt x="572" y="4"/>
                  </a:lnTo>
                  <a:lnTo>
                    <a:pt x="574" y="4"/>
                  </a:lnTo>
                  <a:lnTo>
                    <a:pt x="574" y="4"/>
                  </a:lnTo>
                  <a:lnTo>
                    <a:pt x="574" y="4"/>
                  </a:lnTo>
                  <a:lnTo>
                    <a:pt x="578" y="6"/>
                  </a:lnTo>
                  <a:lnTo>
                    <a:pt x="578" y="6"/>
                  </a:lnTo>
                  <a:lnTo>
                    <a:pt x="582" y="6"/>
                  </a:lnTo>
                  <a:lnTo>
                    <a:pt x="582" y="6"/>
                  </a:lnTo>
                  <a:lnTo>
                    <a:pt x="582" y="6"/>
                  </a:lnTo>
                  <a:lnTo>
                    <a:pt x="582" y="6"/>
                  </a:lnTo>
                  <a:lnTo>
                    <a:pt x="582" y="6"/>
                  </a:lnTo>
                  <a:lnTo>
                    <a:pt x="582" y="6"/>
                  </a:lnTo>
                  <a:lnTo>
                    <a:pt x="582" y="6"/>
                  </a:lnTo>
                  <a:lnTo>
                    <a:pt x="582" y="6"/>
                  </a:lnTo>
                  <a:lnTo>
                    <a:pt x="586" y="6"/>
                  </a:lnTo>
                  <a:lnTo>
                    <a:pt x="586" y="6"/>
                  </a:lnTo>
                  <a:lnTo>
                    <a:pt x="590" y="6"/>
                  </a:lnTo>
                  <a:lnTo>
                    <a:pt x="590" y="6"/>
                  </a:lnTo>
                  <a:lnTo>
                    <a:pt x="592" y="4"/>
                  </a:lnTo>
                  <a:lnTo>
                    <a:pt x="592" y="4"/>
                  </a:lnTo>
                  <a:lnTo>
                    <a:pt x="594" y="4"/>
                  </a:lnTo>
                  <a:lnTo>
                    <a:pt x="596" y="6"/>
                  </a:lnTo>
                  <a:lnTo>
                    <a:pt x="596" y="6"/>
                  </a:lnTo>
                  <a:lnTo>
                    <a:pt x="600" y="8"/>
                  </a:lnTo>
                  <a:lnTo>
                    <a:pt x="600" y="8"/>
                  </a:lnTo>
                  <a:lnTo>
                    <a:pt x="602" y="8"/>
                  </a:lnTo>
                  <a:lnTo>
                    <a:pt x="604" y="8"/>
                  </a:lnTo>
                  <a:lnTo>
                    <a:pt x="604" y="8"/>
                  </a:lnTo>
                  <a:lnTo>
                    <a:pt x="606" y="8"/>
                  </a:lnTo>
                  <a:lnTo>
                    <a:pt x="606" y="8"/>
                  </a:lnTo>
                  <a:lnTo>
                    <a:pt x="612" y="8"/>
                  </a:lnTo>
                  <a:lnTo>
                    <a:pt x="612" y="8"/>
                  </a:lnTo>
                  <a:lnTo>
                    <a:pt x="616" y="6"/>
                  </a:lnTo>
                  <a:lnTo>
                    <a:pt x="616" y="6"/>
                  </a:lnTo>
                  <a:lnTo>
                    <a:pt x="618" y="8"/>
                  </a:lnTo>
                  <a:lnTo>
                    <a:pt x="618" y="8"/>
                  </a:lnTo>
                  <a:lnTo>
                    <a:pt x="618" y="8"/>
                  </a:lnTo>
                  <a:lnTo>
                    <a:pt x="620" y="10"/>
                  </a:lnTo>
                  <a:lnTo>
                    <a:pt x="620" y="10"/>
                  </a:lnTo>
                  <a:lnTo>
                    <a:pt x="628" y="8"/>
                  </a:lnTo>
                  <a:lnTo>
                    <a:pt x="628" y="8"/>
                  </a:lnTo>
                  <a:lnTo>
                    <a:pt x="630" y="6"/>
                  </a:lnTo>
                  <a:lnTo>
                    <a:pt x="630" y="6"/>
                  </a:lnTo>
                  <a:lnTo>
                    <a:pt x="634" y="8"/>
                  </a:lnTo>
                  <a:lnTo>
                    <a:pt x="634" y="8"/>
                  </a:lnTo>
                  <a:lnTo>
                    <a:pt x="636" y="6"/>
                  </a:lnTo>
                  <a:lnTo>
                    <a:pt x="636" y="6"/>
                  </a:lnTo>
                  <a:lnTo>
                    <a:pt x="644" y="6"/>
                  </a:lnTo>
                  <a:lnTo>
                    <a:pt x="644" y="6"/>
                  </a:lnTo>
                  <a:lnTo>
                    <a:pt x="646" y="6"/>
                  </a:lnTo>
                  <a:lnTo>
                    <a:pt x="646" y="6"/>
                  </a:lnTo>
                  <a:lnTo>
                    <a:pt x="650" y="4"/>
                  </a:lnTo>
                  <a:lnTo>
                    <a:pt x="650" y="4"/>
                  </a:lnTo>
                  <a:lnTo>
                    <a:pt x="652" y="6"/>
                  </a:lnTo>
                  <a:lnTo>
                    <a:pt x="652" y="6"/>
                  </a:lnTo>
                  <a:lnTo>
                    <a:pt x="658" y="6"/>
                  </a:lnTo>
                  <a:lnTo>
                    <a:pt x="658" y="6"/>
                  </a:lnTo>
                  <a:lnTo>
                    <a:pt x="660" y="6"/>
                  </a:lnTo>
                  <a:lnTo>
                    <a:pt x="660" y="6"/>
                  </a:lnTo>
                  <a:lnTo>
                    <a:pt x="664" y="4"/>
                  </a:lnTo>
                  <a:lnTo>
                    <a:pt x="664" y="4"/>
                  </a:lnTo>
                  <a:lnTo>
                    <a:pt x="664" y="6"/>
                  </a:lnTo>
                  <a:lnTo>
                    <a:pt x="664" y="6"/>
                  </a:lnTo>
                  <a:lnTo>
                    <a:pt x="668" y="6"/>
                  </a:lnTo>
                  <a:lnTo>
                    <a:pt x="668" y="6"/>
                  </a:lnTo>
                  <a:lnTo>
                    <a:pt x="670" y="6"/>
                  </a:lnTo>
                  <a:lnTo>
                    <a:pt x="670" y="6"/>
                  </a:lnTo>
                  <a:lnTo>
                    <a:pt x="674" y="6"/>
                  </a:lnTo>
                  <a:lnTo>
                    <a:pt x="674" y="6"/>
                  </a:lnTo>
                  <a:lnTo>
                    <a:pt x="676" y="6"/>
                  </a:lnTo>
                  <a:lnTo>
                    <a:pt x="678" y="6"/>
                  </a:lnTo>
                  <a:lnTo>
                    <a:pt x="678" y="6"/>
                  </a:lnTo>
                  <a:lnTo>
                    <a:pt x="682" y="4"/>
                  </a:lnTo>
                  <a:lnTo>
                    <a:pt x="682" y="4"/>
                  </a:lnTo>
                  <a:lnTo>
                    <a:pt x="684" y="4"/>
                  </a:lnTo>
                  <a:lnTo>
                    <a:pt x="684" y="4"/>
                  </a:lnTo>
                  <a:lnTo>
                    <a:pt x="686" y="4"/>
                  </a:lnTo>
                  <a:lnTo>
                    <a:pt x="686" y="4"/>
                  </a:lnTo>
                  <a:lnTo>
                    <a:pt x="688" y="4"/>
                  </a:lnTo>
                  <a:lnTo>
                    <a:pt x="688" y="4"/>
                  </a:lnTo>
                  <a:lnTo>
                    <a:pt x="690" y="6"/>
                  </a:lnTo>
                  <a:lnTo>
                    <a:pt x="690" y="6"/>
                  </a:lnTo>
                  <a:lnTo>
                    <a:pt x="692" y="6"/>
                  </a:lnTo>
                  <a:lnTo>
                    <a:pt x="692" y="6"/>
                  </a:lnTo>
                  <a:lnTo>
                    <a:pt x="696" y="6"/>
                  </a:lnTo>
                  <a:lnTo>
                    <a:pt x="696" y="6"/>
                  </a:lnTo>
                  <a:lnTo>
                    <a:pt x="700" y="6"/>
                  </a:lnTo>
                  <a:lnTo>
                    <a:pt x="700" y="6"/>
                  </a:lnTo>
                  <a:lnTo>
                    <a:pt x="706" y="6"/>
                  </a:lnTo>
                  <a:lnTo>
                    <a:pt x="706" y="6"/>
                  </a:lnTo>
                  <a:lnTo>
                    <a:pt x="706" y="8"/>
                  </a:lnTo>
                  <a:lnTo>
                    <a:pt x="706" y="8"/>
                  </a:lnTo>
                  <a:lnTo>
                    <a:pt x="708" y="10"/>
                  </a:lnTo>
                  <a:lnTo>
                    <a:pt x="708" y="10"/>
                  </a:lnTo>
                  <a:lnTo>
                    <a:pt x="712" y="10"/>
                  </a:lnTo>
                  <a:lnTo>
                    <a:pt x="712" y="10"/>
                  </a:lnTo>
                  <a:lnTo>
                    <a:pt x="716" y="8"/>
                  </a:lnTo>
                  <a:lnTo>
                    <a:pt x="716" y="8"/>
                  </a:lnTo>
                  <a:lnTo>
                    <a:pt x="722" y="8"/>
                  </a:lnTo>
                  <a:lnTo>
                    <a:pt x="722" y="8"/>
                  </a:lnTo>
                  <a:lnTo>
                    <a:pt x="728" y="6"/>
                  </a:lnTo>
                  <a:lnTo>
                    <a:pt x="728" y="6"/>
                  </a:lnTo>
                  <a:lnTo>
                    <a:pt x="728" y="6"/>
                  </a:lnTo>
                  <a:lnTo>
                    <a:pt x="728" y="6"/>
                  </a:lnTo>
                  <a:lnTo>
                    <a:pt x="734" y="4"/>
                  </a:lnTo>
                  <a:lnTo>
                    <a:pt x="734" y="4"/>
                  </a:lnTo>
                  <a:lnTo>
                    <a:pt x="746" y="4"/>
                  </a:lnTo>
                  <a:lnTo>
                    <a:pt x="746" y="4"/>
                  </a:lnTo>
                  <a:lnTo>
                    <a:pt x="746" y="6"/>
                  </a:lnTo>
                  <a:lnTo>
                    <a:pt x="746" y="6"/>
                  </a:lnTo>
                  <a:lnTo>
                    <a:pt x="750" y="6"/>
                  </a:lnTo>
                  <a:lnTo>
                    <a:pt x="754" y="6"/>
                  </a:lnTo>
                  <a:lnTo>
                    <a:pt x="754" y="6"/>
                  </a:lnTo>
                  <a:lnTo>
                    <a:pt x="764" y="6"/>
                  </a:lnTo>
                  <a:lnTo>
                    <a:pt x="764" y="6"/>
                  </a:lnTo>
                  <a:lnTo>
                    <a:pt x="766" y="6"/>
                  </a:lnTo>
                  <a:lnTo>
                    <a:pt x="766" y="6"/>
                  </a:lnTo>
                  <a:lnTo>
                    <a:pt x="766" y="6"/>
                  </a:lnTo>
                  <a:lnTo>
                    <a:pt x="770" y="6"/>
                  </a:lnTo>
                  <a:lnTo>
                    <a:pt x="770" y="6"/>
                  </a:lnTo>
                  <a:lnTo>
                    <a:pt x="774" y="6"/>
                  </a:lnTo>
                  <a:lnTo>
                    <a:pt x="774" y="6"/>
                  </a:lnTo>
                  <a:lnTo>
                    <a:pt x="774" y="6"/>
                  </a:lnTo>
                  <a:lnTo>
                    <a:pt x="774" y="6"/>
                  </a:lnTo>
                  <a:lnTo>
                    <a:pt x="776" y="6"/>
                  </a:lnTo>
                  <a:lnTo>
                    <a:pt x="776" y="6"/>
                  </a:lnTo>
                  <a:lnTo>
                    <a:pt x="776" y="6"/>
                  </a:lnTo>
                  <a:lnTo>
                    <a:pt x="776" y="6"/>
                  </a:lnTo>
                  <a:lnTo>
                    <a:pt x="778" y="8"/>
                  </a:lnTo>
                  <a:lnTo>
                    <a:pt x="778" y="8"/>
                  </a:lnTo>
                  <a:lnTo>
                    <a:pt x="780" y="8"/>
                  </a:lnTo>
                  <a:lnTo>
                    <a:pt x="780" y="8"/>
                  </a:lnTo>
                  <a:lnTo>
                    <a:pt x="780" y="6"/>
                  </a:lnTo>
                  <a:lnTo>
                    <a:pt x="780" y="6"/>
                  </a:lnTo>
                  <a:lnTo>
                    <a:pt x="784" y="6"/>
                  </a:lnTo>
                  <a:lnTo>
                    <a:pt x="786" y="6"/>
                  </a:lnTo>
                  <a:lnTo>
                    <a:pt x="786" y="6"/>
                  </a:lnTo>
                  <a:lnTo>
                    <a:pt x="788" y="8"/>
                  </a:lnTo>
                  <a:lnTo>
                    <a:pt x="788" y="8"/>
                  </a:lnTo>
                  <a:lnTo>
                    <a:pt x="790" y="8"/>
                  </a:lnTo>
                  <a:lnTo>
                    <a:pt x="790" y="8"/>
                  </a:lnTo>
                  <a:lnTo>
                    <a:pt x="790" y="6"/>
                  </a:lnTo>
                  <a:lnTo>
                    <a:pt x="790" y="6"/>
                  </a:lnTo>
                  <a:lnTo>
                    <a:pt x="790" y="6"/>
                  </a:lnTo>
                  <a:lnTo>
                    <a:pt x="798" y="6"/>
                  </a:lnTo>
                  <a:lnTo>
                    <a:pt x="798" y="6"/>
                  </a:lnTo>
                  <a:lnTo>
                    <a:pt x="800" y="6"/>
                  </a:lnTo>
                  <a:lnTo>
                    <a:pt x="800" y="6"/>
                  </a:lnTo>
                  <a:lnTo>
                    <a:pt x="806" y="6"/>
                  </a:lnTo>
                  <a:lnTo>
                    <a:pt x="806" y="6"/>
                  </a:lnTo>
                  <a:lnTo>
                    <a:pt x="806" y="6"/>
                  </a:lnTo>
                  <a:lnTo>
                    <a:pt x="806" y="6"/>
                  </a:lnTo>
                  <a:lnTo>
                    <a:pt x="808" y="6"/>
                  </a:lnTo>
                  <a:lnTo>
                    <a:pt x="808" y="6"/>
                  </a:lnTo>
                  <a:lnTo>
                    <a:pt x="810" y="6"/>
                  </a:lnTo>
                  <a:lnTo>
                    <a:pt x="810" y="6"/>
                  </a:lnTo>
                  <a:lnTo>
                    <a:pt x="812" y="4"/>
                  </a:lnTo>
                  <a:lnTo>
                    <a:pt x="812" y="4"/>
                  </a:lnTo>
                  <a:lnTo>
                    <a:pt x="816" y="4"/>
                  </a:lnTo>
                  <a:lnTo>
                    <a:pt x="816" y="4"/>
                  </a:lnTo>
                  <a:lnTo>
                    <a:pt x="818" y="4"/>
                  </a:lnTo>
                  <a:lnTo>
                    <a:pt x="818" y="4"/>
                  </a:lnTo>
                  <a:lnTo>
                    <a:pt x="818" y="4"/>
                  </a:lnTo>
                  <a:lnTo>
                    <a:pt x="818" y="4"/>
                  </a:lnTo>
                  <a:lnTo>
                    <a:pt x="818" y="4"/>
                  </a:lnTo>
                  <a:lnTo>
                    <a:pt x="818" y="4"/>
                  </a:lnTo>
                  <a:lnTo>
                    <a:pt x="818" y="4"/>
                  </a:lnTo>
                  <a:lnTo>
                    <a:pt x="818" y="4"/>
                  </a:lnTo>
                  <a:lnTo>
                    <a:pt x="820" y="4"/>
                  </a:lnTo>
                  <a:lnTo>
                    <a:pt x="820" y="4"/>
                  </a:lnTo>
                  <a:lnTo>
                    <a:pt x="822" y="4"/>
                  </a:lnTo>
                  <a:lnTo>
                    <a:pt x="822" y="4"/>
                  </a:lnTo>
                  <a:lnTo>
                    <a:pt x="826" y="4"/>
                  </a:lnTo>
                  <a:lnTo>
                    <a:pt x="826" y="4"/>
                  </a:lnTo>
                  <a:lnTo>
                    <a:pt x="832" y="4"/>
                  </a:lnTo>
                  <a:lnTo>
                    <a:pt x="832" y="4"/>
                  </a:lnTo>
                  <a:lnTo>
                    <a:pt x="834" y="4"/>
                  </a:lnTo>
                  <a:lnTo>
                    <a:pt x="834" y="4"/>
                  </a:lnTo>
                  <a:lnTo>
                    <a:pt x="838" y="4"/>
                  </a:lnTo>
                  <a:lnTo>
                    <a:pt x="838" y="4"/>
                  </a:lnTo>
                  <a:lnTo>
                    <a:pt x="840" y="4"/>
                  </a:lnTo>
                  <a:lnTo>
                    <a:pt x="840" y="4"/>
                  </a:lnTo>
                  <a:lnTo>
                    <a:pt x="848" y="4"/>
                  </a:lnTo>
                  <a:lnTo>
                    <a:pt x="848" y="4"/>
                  </a:lnTo>
                  <a:lnTo>
                    <a:pt x="850" y="6"/>
                  </a:lnTo>
                  <a:lnTo>
                    <a:pt x="850" y="6"/>
                  </a:lnTo>
                  <a:lnTo>
                    <a:pt x="852" y="6"/>
                  </a:lnTo>
                  <a:lnTo>
                    <a:pt x="852" y="6"/>
                  </a:lnTo>
                  <a:lnTo>
                    <a:pt x="854" y="6"/>
                  </a:lnTo>
                  <a:lnTo>
                    <a:pt x="854" y="6"/>
                  </a:lnTo>
                  <a:lnTo>
                    <a:pt x="856" y="6"/>
                  </a:lnTo>
                  <a:lnTo>
                    <a:pt x="856" y="6"/>
                  </a:lnTo>
                  <a:lnTo>
                    <a:pt x="860" y="6"/>
                  </a:lnTo>
                  <a:lnTo>
                    <a:pt x="860" y="6"/>
                  </a:lnTo>
                  <a:lnTo>
                    <a:pt x="860" y="6"/>
                  </a:lnTo>
                  <a:lnTo>
                    <a:pt x="860" y="6"/>
                  </a:lnTo>
                  <a:lnTo>
                    <a:pt x="860" y="6"/>
                  </a:lnTo>
                  <a:lnTo>
                    <a:pt x="860" y="6"/>
                  </a:lnTo>
                  <a:lnTo>
                    <a:pt x="864" y="4"/>
                  </a:lnTo>
                  <a:lnTo>
                    <a:pt x="864" y="4"/>
                  </a:lnTo>
                  <a:lnTo>
                    <a:pt x="868" y="4"/>
                  </a:lnTo>
                  <a:lnTo>
                    <a:pt x="868" y="4"/>
                  </a:lnTo>
                  <a:lnTo>
                    <a:pt x="874" y="4"/>
                  </a:lnTo>
                  <a:lnTo>
                    <a:pt x="880" y="4"/>
                  </a:lnTo>
                  <a:lnTo>
                    <a:pt x="880" y="4"/>
                  </a:lnTo>
                  <a:lnTo>
                    <a:pt x="888" y="4"/>
                  </a:lnTo>
                  <a:lnTo>
                    <a:pt x="888" y="4"/>
                  </a:lnTo>
                  <a:lnTo>
                    <a:pt x="894" y="4"/>
                  </a:lnTo>
                  <a:lnTo>
                    <a:pt x="894" y="4"/>
                  </a:lnTo>
                  <a:lnTo>
                    <a:pt x="896" y="4"/>
                  </a:lnTo>
                  <a:lnTo>
                    <a:pt x="896" y="4"/>
                  </a:lnTo>
                  <a:lnTo>
                    <a:pt x="912" y="4"/>
                  </a:lnTo>
                  <a:lnTo>
                    <a:pt x="912" y="4"/>
                  </a:lnTo>
                  <a:lnTo>
                    <a:pt x="914" y="6"/>
                  </a:lnTo>
                  <a:lnTo>
                    <a:pt x="914" y="6"/>
                  </a:lnTo>
                  <a:lnTo>
                    <a:pt x="928" y="6"/>
                  </a:lnTo>
                  <a:lnTo>
                    <a:pt x="928" y="6"/>
                  </a:lnTo>
                  <a:lnTo>
                    <a:pt x="930" y="6"/>
                  </a:lnTo>
                  <a:lnTo>
                    <a:pt x="930" y="6"/>
                  </a:lnTo>
                  <a:lnTo>
                    <a:pt x="932" y="4"/>
                  </a:lnTo>
                  <a:lnTo>
                    <a:pt x="932" y="4"/>
                  </a:lnTo>
                  <a:lnTo>
                    <a:pt x="936" y="6"/>
                  </a:lnTo>
                  <a:lnTo>
                    <a:pt x="936" y="6"/>
                  </a:lnTo>
                  <a:lnTo>
                    <a:pt x="942" y="4"/>
                  </a:lnTo>
                  <a:lnTo>
                    <a:pt x="942" y="4"/>
                  </a:lnTo>
                  <a:lnTo>
                    <a:pt x="948" y="4"/>
                  </a:lnTo>
                  <a:lnTo>
                    <a:pt x="948" y="4"/>
                  </a:lnTo>
                  <a:lnTo>
                    <a:pt x="950" y="4"/>
                  </a:lnTo>
                  <a:lnTo>
                    <a:pt x="950" y="4"/>
                  </a:lnTo>
                  <a:lnTo>
                    <a:pt x="950" y="4"/>
                  </a:lnTo>
                  <a:lnTo>
                    <a:pt x="950" y="4"/>
                  </a:lnTo>
                  <a:lnTo>
                    <a:pt x="952" y="4"/>
                  </a:lnTo>
                  <a:lnTo>
                    <a:pt x="952" y="4"/>
                  </a:lnTo>
                  <a:lnTo>
                    <a:pt x="954" y="4"/>
                  </a:lnTo>
                  <a:lnTo>
                    <a:pt x="954" y="4"/>
                  </a:lnTo>
                  <a:lnTo>
                    <a:pt x="956" y="4"/>
                  </a:lnTo>
                  <a:lnTo>
                    <a:pt x="960" y="4"/>
                  </a:lnTo>
                  <a:lnTo>
                    <a:pt x="960" y="4"/>
                  </a:lnTo>
                  <a:lnTo>
                    <a:pt x="962" y="4"/>
                  </a:lnTo>
                  <a:lnTo>
                    <a:pt x="962" y="4"/>
                  </a:lnTo>
                  <a:lnTo>
                    <a:pt x="968" y="4"/>
                  </a:lnTo>
                  <a:lnTo>
                    <a:pt x="968" y="4"/>
                  </a:lnTo>
                  <a:lnTo>
                    <a:pt x="968" y="4"/>
                  </a:lnTo>
                  <a:lnTo>
                    <a:pt x="968" y="2"/>
                  </a:lnTo>
                  <a:lnTo>
                    <a:pt x="968" y="2"/>
                  </a:lnTo>
                  <a:lnTo>
                    <a:pt x="980" y="6"/>
                  </a:lnTo>
                  <a:lnTo>
                    <a:pt x="980" y="6"/>
                  </a:lnTo>
                  <a:lnTo>
                    <a:pt x="984" y="6"/>
                  </a:lnTo>
                  <a:lnTo>
                    <a:pt x="988" y="6"/>
                  </a:lnTo>
                  <a:lnTo>
                    <a:pt x="988" y="6"/>
                  </a:lnTo>
                  <a:lnTo>
                    <a:pt x="990" y="4"/>
                  </a:lnTo>
                  <a:lnTo>
                    <a:pt x="990" y="4"/>
                  </a:lnTo>
                  <a:lnTo>
                    <a:pt x="994" y="4"/>
                  </a:lnTo>
                  <a:lnTo>
                    <a:pt x="994" y="4"/>
                  </a:lnTo>
                  <a:lnTo>
                    <a:pt x="996" y="4"/>
                  </a:lnTo>
                  <a:lnTo>
                    <a:pt x="996" y="4"/>
                  </a:lnTo>
                  <a:lnTo>
                    <a:pt x="998" y="6"/>
                  </a:lnTo>
                  <a:lnTo>
                    <a:pt x="998" y="6"/>
                  </a:lnTo>
                  <a:lnTo>
                    <a:pt x="1000" y="6"/>
                  </a:lnTo>
                  <a:lnTo>
                    <a:pt x="1000" y="6"/>
                  </a:lnTo>
                  <a:lnTo>
                    <a:pt x="1000" y="6"/>
                  </a:lnTo>
                  <a:lnTo>
                    <a:pt x="1000" y="6"/>
                  </a:lnTo>
                  <a:lnTo>
                    <a:pt x="1002" y="4"/>
                  </a:lnTo>
                  <a:lnTo>
                    <a:pt x="1002" y="4"/>
                  </a:lnTo>
                  <a:lnTo>
                    <a:pt x="1004" y="4"/>
                  </a:lnTo>
                  <a:lnTo>
                    <a:pt x="1004" y="4"/>
                  </a:lnTo>
                  <a:lnTo>
                    <a:pt x="1008" y="4"/>
                  </a:lnTo>
                  <a:lnTo>
                    <a:pt x="1008" y="4"/>
                  </a:lnTo>
                  <a:lnTo>
                    <a:pt x="1010" y="4"/>
                  </a:lnTo>
                  <a:lnTo>
                    <a:pt x="1010" y="4"/>
                  </a:lnTo>
                  <a:lnTo>
                    <a:pt x="1014" y="2"/>
                  </a:lnTo>
                  <a:lnTo>
                    <a:pt x="1014" y="2"/>
                  </a:lnTo>
                  <a:lnTo>
                    <a:pt x="1018" y="2"/>
                  </a:lnTo>
                  <a:lnTo>
                    <a:pt x="1018" y="2"/>
                  </a:lnTo>
                  <a:lnTo>
                    <a:pt x="1020" y="2"/>
                  </a:lnTo>
                  <a:lnTo>
                    <a:pt x="1024" y="4"/>
                  </a:lnTo>
                  <a:lnTo>
                    <a:pt x="1024" y="4"/>
                  </a:lnTo>
                  <a:lnTo>
                    <a:pt x="1026" y="2"/>
                  </a:lnTo>
                  <a:lnTo>
                    <a:pt x="1026" y="2"/>
                  </a:lnTo>
                  <a:lnTo>
                    <a:pt x="1030" y="4"/>
                  </a:lnTo>
                  <a:lnTo>
                    <a:pt x="1030" y="4"/>
                  </a:lnTo>
                  <a:lnTo>
                    <a:pt x="1032" y="4"/>
                  </a:lnTo>
                  <a:lnTo>
                    <a:pt x="1032" y="4"/>
                  </a:lnTo>
                  <a:lnTo>
                    <a:pt x="1032" y="4"/>
                  </a:lnTo>
                  <a:lnTo>
                    <a:pt x="1032" y="4"/>
                  </a:lnTo>
                  <a:lnTo>
                    <a:pt x="1034" y="6"/>
                  </a:lnTo>
                  <a:lnTo>
                    <a:pt x="1034" y="6"/>
                  </a:lnTo>
                  <a:lnTo>
                    <a:pt x="1036" y="6"/>
                  </a:lnTo>
                  <a:lnTo>
                    <a:pt x="1036" y="6"/>
                  </a:lnTo>
                  <a:lnTo>
                    <a:pt x="1038" y="6"/>
                  </a:lnTo>
                  <a:lnTo>
                    <a:pt x="1038" y="6"/>
                  </a:lnTo>
                  <a:lnTo>
                    <a:pt x="1038" y="4"/>
                  </a:lnTo>
                  <a:lnTo>
                    <a:pt x="1038" y="4"/>
                  </a:lnTo>
                  <a:lnTo>
                    <a:pt x="1042" y="4"/>
                  </a:lnTo>
                  <a:lnTo>
                    <a:pt x="1042" y="4"/>
                  </a:lnTo>
                  <a:lnTo>
                    <a:pt x="1046" y="2"/>
                  </a:lnTo>
                  <a:lnTo>
                    <a:pt x="1046" y="2"/>
                  </a:lnTo>
                  <a:lnTo>
                    <a:pt x="1058" y="6"/>
                  </a:lnTo>
                  <a:lnTo>
                    <a:pt x="1058" y="6"/>
                  </a:lnTo>
                  <a:lnTo>
                    <a:pt x="1060" y="4"/>
                  </a:lnTo>
                  <a:lnTo>
                    <a:pt x="1060" y="4"/>
                  </a:lnTo>
                  <a:lnTo>
                    <a:pt x="1066" y="4"/>
                  </a:lnTo>
                  <a:lnTo>
                    <a:pt x="1066" y="4"/>
                  </a:lnTo>
                  <a:lnTo>
                    <a:pt x="1068" y="6"/>
                  </a:lnTo>
                  <a:lnTo>
                    <a:pt x="1068" y="6"/>
                  </a:lnTo>
                  <a:lnTo>
                    <a:pt x="1070" y="4"/>
                  </a:lnTo>
                  <a:lnTo>
                    <a:pt x="1070" y="4"/>
                  </a:lnTo>
                  <a:lnTo>
                    <a:pt x="1070" y="4"/>
                  </a:lnTo>
                  <a:lnTo>
                    <a:pt x="1076" y="4"/>
                  </a:lnTo>
                  <a:lnTo>
                    <a:pt x="1080" y="6"/>
                  </a:lnTo>
                  <a:lnTo>
                    <a:pt x="1080" y="6"/>
                  </a:lnTo>
                  <a:lnTo>
                    <a:pt x="1082" y="4"/>
                  </a:lnTo>
                  <a:lnTo>
                    <a:pt x="1082" y="4"/>
                  </a:lnTo>
                  <a:lnTo>
                    <a:pt x="1082" y="4"/>
                  </a:lnTo>
                  <a:lnTo>
                    <a:pt x="1082" y="4"/>
                  </a:lnTo>
                  <a:lnTo>
                    <a:pt x="1088" y="4"/>
                  </a:lnTo>
                  <a:lnTo>
                    <a:pt x="1088" y="4"/>
                  </a:lnTo>
                  <a:lnTo>
                    <a:pt x="1092" y="2"/>
                  </a:lnTo>
                  <a:lnTo>
                    <a:pt x="1092" y="2"/>
                  </a:lnTo>
                  <a:lnTo>
                    <a:pt x="1098" y="2"/>
                  </a:lnTo>
                  <a:lnTo>
                    <a:pt x="1098" y="2"/>
                  </a:lnTo>
                  <a:lnTo>
                    <a:pt x="1102" y="2"/>
                  </a:lnTo>
                  <a:lnTo>
                    <a:pt x="1102" y="2"/>
                  </a:lnTo>
                  <a:lnTo>
                    <a:pt x="1104" y="2"/>
                  </a:lnTo>
                  <a:lnTo>
                    <a:pt x="1104" y="2"/>
                  </a:lnTo>
                  <a:lnTo>
                    <a:pt x="1108" y="2"/>
                  </a:lnTo>
                  <a:lnTo>
                    <a:pt x="1108" y="2"/>
                  </a:lnTo>
                  <a:lnTo>
                    <a:pt x="1112" y="2"/>
                  </a:lnTo>
                  <a:lnTo>
                    <a:pt x="1112" y="2"/>
                  </a:lnTo>
                  <a:lnTo>
                    <a:pt x="1112" y="2"/>
                  </a:lnTo>
                  <a:lnTo>
                    <a:pt x="1112" y="2"/>
                  </a:lnTo>
                  <a:lnTo>
                    <a:pt x="1118" y="0"/>
                  </a:lnTo>
                  <a:lnTo>
                    <a:pt x="1118" y="0"/>
                  </a:lnTo>
                  <a:lnTo>
                    <a:pt x="1122" y="2"/>
                  </a:lnTo>
                  <a:lnTo>
                    <a:pt x="1122" y="2"/>
                  </a:lnTo>
                  <a:lnTo>
                    <a:pt x="1122" y="2"/>
                  </a:lnTo>
                  <a:lnTo>
                    <a:pt x="1122" y="2"/>
                  </a:lnTo>
                  <a:lnTo>
                    <a:pt x="1126" y="2"/>
                  </a:lnTo>
                  <a:lnTo>
                    <a:pt x="1126" y="2"/>
                  </a:lnTo>
                  <a:lnTo>
                    <a:pt x="1126" y="2"/>
                  </a:lnTo>
                  <a:lnTo>
                    <a:pt x="1126" y="2"/>
                  </a:lnTo>
                  <a:lnTo>
                    <a:pt x="1130" y="0"/>
                  </a:lnTo>
                  <a:lnTo>
                    <a:pt x="1130" y="0"/>
                  </a:lnTo>
                  <a:lnTo>
                    <a:pt x="1136" y="0"/>
                  </a:lnTo>
                  <a:lnTo>
                    <a:pt x="1136" y="0"/>
                  </a:lnTo>
                  <a:lnTo>
                    <a:pt x="1140" y="0"/>
                  </a:lnTo>
                  <a:lnTo>
                    <a:pt x="1140" y="0"/>
                  </a:lnTo>
                  <a:lnTo>
                    <a:pt x="1146" y="0"/>
                  </a:lnTo>
                  <a:lnTo>
                    <a:pt x="1146" y="0"/>
                  </a:lnTo>
                  <a:lnTo>
                    <a:pt x="1152" y="0"/>
                  </a:lnTo>
                  <a:lnTo>
                    <a:pt x="1152" y="0"/>
                  </a:lnTo>
                  <a:lnTo>
                    <a:pt x="1156" y="0"/>
                  </a:lnTo>
                  <a:lnTo>
                    <a:pt x="1156" y="0"/>
                  </a:lnTo>
                  <a:lnTo>
                    <a:pt x="1158" y="0"/>
                  </a:lnTo>
                  <a:lnTo>
                    <a:pt x="1158" y="0"/>
                  </a:lnTo>
                  <a:lnTo>
                    <a:pt x="1162" y="0"/>
                  </a:lnTo>
                  <a:lnTo>
                    <a:pt x="1162" y="0"/>
                  </a:lnTo>
                  <a:lnTo>
                    <a:pt x="1166" y="0"/>
                  </a:lnTo>
                  <a:lnTo>
                    <a:pt x="1166" y="0"/>
                  </a:lnTo>
                  <a:lnTo>
                    <a:pt x="1172" y="0"/>
                  </a:lnTo>
                  <a:lnTo>
                    <a:pt x="1172" y="0"/>
                  </a:lnTo>
                  <a:lnTo>
                    <a:pt x="1174" y="0"/>
                  </a:lnTo>
                  <a:lnTo>
                    <a:pt x="1174" y="0"/>
                  </a:lnTo>
                  <a:lnTo>
                    <a:pt x="1178" y="2"/>
                  </a:lnTo>
                  <a:lnTo>
                    <a:pt x="1178" y="2"/>
                  </a:lnTo>
                  <a:lnTo>
                    <a:pt x="1186" y="2"/>
                  </a:lnTo>
                  <a:lnTo>
                    <a:pt x="1186" y="2"/>
                  </a:lnTo>
                  <a:lnTo>
                    <a:pt x="1190" y="2"/>
                  </a:lnTo>
                  <a:lnTo>
                    <a:pt x="1194" y="2"/>
                  </a:lnTo>
                  <a:lnTo>
                    <a:pt x="1194" y="2"/>
                  </a:lnTo>
                  <a:lnTo>
                    <a:pt x="1194" y="2"/>
                  </a:lnTo>
                  <a:lnTo>
                    <a:pt x="1194" y="2"/>
                  </a:lnTo>
                  <a:lnTo>
                    <a:pt x="1196" y="2"/>
                  </a:lnTo>
                  <a:lnTo>
                    <a:pt x="1196" y="2"/>
                  </a:lnTo>
                  <a:lnTo>
                    <a:pt x="1196" y="2"/>
                  </a:lnTo>
                  <a:lnTo>
                    <a:pt x="1196" y="2"/>
                  </a:lnTo>
                  <a:lnTo>
                    <a:pt x="1198" y="2"/>
                  </a:lnTo>
                  <a:lnTo>
                    <a:pt x="1198" y="2"/>
                  </a:lnTo>
                  <a:lnTo>
                    <a:pt x="1200" y="0"/>
                  </a:lnTo>
                  <a:lnTo>
                    <a:pt x="1200" y="0"/>
                  </a:lnTo>
                  <a:lnTo>
                    <a:pt x="1206" y="2"/>
                  </a:lnTo>
                  <a:lnTo>
                    <a:pt x="1206" y="2"/>
                  </a:lnTo>
                  <a:lnTo>
                    <a:pt x="1208" y="2"/>
                  </a:lnTo>
                  <a:lnTo>
                    <a:pt x="1208" y="2"/>
                  </a:lnTo>
                  <a:lnTo>
                    <a:pt x="1210" y="2"/>
                  </a:lnTo>
                  <a:lnTo>
                    <a:pt x="1210" y="2"/>
                  </a:lnTo>
                  <a:lnTo>
                    <a:pt x="1210" y="2"/>
                  </a:lnTo>
                  <a:lnTo>
                    <a:pt x="1210" y="2"/>
                  </a:lnTo>
                  <a:lnTo>
                    <a:pt x="1210" y="2"/>
                  </a:lnTo>
                  <a:lnTo>
                    <a:pt x="1210" y="2"/>
                  </a:lnTo>
                  <a:lnTo>
                    <a:pt x="1212" y="2"/>
                  </a:lnTo>
                  <a:lnTo>
                    <a:pt x="1212" y="2"/>
                  </a:lnTo>
                  <a:lnTo>
                    <a:pt x="1218" y="2"/>
                  </a:lnTo>
                  <a:lnTo>
                    <a:pt x="1218" y="2"/>
                  </a:lnTo>
                  <a:lnTo>
                    <a:pt x="1220" y="0"/>
                  </a:lnTo>
                  <a:lnTo>
                    <a:pt x="1220" y="0"/>
                  </a:lnTo>
                  <a:lnTo>
                    <a:pt x="1222" y="0"/>
                  </a:lnTo>
                  <a:lnTo>
                    <a:pt x="1222" y="0"/>
                  </a:lnTo>
                  <a:lnTo>
                    <a:pt x="1224" y="2"/>
                  </a:lnTo>
                  <a:lnTo>
                    <a:pt x="1224" y="2"/>
                  </a:lnTo>
                  <a:lnTo>
                    <a:pt x="1232" y="2"/>
                  </a:lnTo>
                  <a:lnTo>
                    <a:pt x="1232" y="2"/>
                  </a:lnTo>
                  <a:lnTo>
                    <a:pt x="1234" y="2"/>
                  </a:lnTo>
                  <a:lnTo>
                    <a:pt x="1234" y="2"/>
                  </a:lnTo>
                  <a:lnTo>
                    <a:pt x="1234" y="2"/>
                  </a:lnTo>
                  <a:lnTo>
                    <a:pt x="1234" y="2"/>
                  </a:lnTo>
                  <a:lnTo>
                    <a:pt x="1236" y="2"/>
                  </a:lnTo>
                  <a:lnTo>
                    <a:pt x="1236" y="2"/>
                  </a:lnTo>
                  <a:lnTo>
                    <a:pt x="1240" y="2"/>
                  </a:lnTo>
                  <a:lnTo>
                    <a:pt x="1240" y="2"/>
                  </a:lnTo>
                  <a:lnTo>
                    <a:pt x="1246" y="2"/>
                  </a:lnTo>
                  <a:lnTo>
                    <a:pt x="1246" y="2"/>
                  </a:lnTo>
                  <a:lnTo>
                    <a:pt x="1246" y="2"/>
                  </a:lnTo>
                  <a:lnTo>
                    <a:pt x="1246" y="2"/>
                  </a:lnTo>
                  <a:lnTo>
                    <a:pt x="1246" y="2"/>
                  </a:lnTo>
                  <a:lnTo>
                    <a:pt x="1246" y="2"/>
                  </a:lnTo>
                  <a:lnTo>
                    <a:pt x="1248" y="2"/>
                  </a:lnTo>
                  <a:lnTo>
                    <a:pt x="1248" y="2"/>
                  </a:lnTo>
                  <a:lnTo>
                    <a:pt x="1252" y="4"/>
                  </a:lnTo>
                  <a:lnTo>
                    <a:pt x="1252" y="4"/>
                  </a:lnTo>
                  <a:lnTo>
                    <a:pt x="1254" y="2"/>
                  </a:lnTo>
                  <a:lnTo>
                    <a:pt x="1254" y="2"/>
                  </a:lnTo>
                  <a:lnTo>
                    <a:pt x="1256" y="4"/>
                  </a:lnTo>
                  <a:lnTo>
                    <a:pt x="1256" y="4"/>
                  </a:lnTo>
                  <a:lnTo>
                    <a:pt x="1260" y="4"/>
                  </a:lnTo>
                  <a:lnTo>
                    <a:pt x="1260" y="4"/>
                  </a:lnTo>
                  <a:lnTo>
                    <a:pt x="1260" y="2"/>
                  </a:lnTo>
                  <a:lnTo>
                    <a:pt x="1260" y="2"/>
                  </a:lnTo>
                  <a:lnTo>
                    <a:pt x="1262" y="4"/>
                  </a:lnTo>
                  <a:lnTo>
                    <a:pt x="1262" y="4"/>
                  </a:lnTo>
                  <a:lnTo>
                    <a:pt x="1266" y="2"/>
                  </a:lnTo>
                  <a:lnTo>
                    <a:pt x="1266" y="2"/>
                  </a:lnTo>
                  <a:lnTo>
                    <a:pt x="1268" y="6"/>
                  </a:lnTo>
                  <a:lnTo>
                    <a:pt x="1268" y="6"/>
                  </a:lnTo>
                  <a:lnTo>
                    <a:pt x="1276" y="6"/>
                  </a:lnTo>
                  <a:lnTo>
                    <a:pt x="1276" y="6"/>
                  </a:lnTo>
                  <a:lnTo>
                    <a:pt x="1280" y="6"/>
                  </a:lnTo>
                  <a:lnTo>
                    <a:pt x="1282" y="4"/>
                  </a:lnTo>
                  <a:lnTo>
                    <a:pt x="1282" y="4"/>
                  </a:lnTo>
                  <a:lnTo>
                    <a:pt x="1286" y="4"/>
                  </a:lnTo>
                  <a:lnTo>
                    <a:pt x="1286" y="4"/>
                  </a:lnTo>
                  <a:lnTo>
                    <a:pt x="1288" y="4"/>
                  </a:lnTo>
                  <a:lnTo>
                    <a:pt x="1288" y="4"/>
                  </a:lnTo>
                  <a:lnTo>
                    <a:pt x="1294" y="4"/>
                  </a:lnTo>
                  <a:lnTo>
                    <a:pt x="1294" y="4"/>
                  </a:lnTo>
                  <a:lnTo>
                    <a:pt x="1300" y="2"/>
                  </a:lnTo>
                  <a:lnTo>
                    <a:pt x="1300" y="2"/>
                  </a:lnTo>
                  <a:lnTo>
                    <a:pt x="1302" y="4"/>
                  </a:lnTo>
                  <a:lnTo>
                    <a:pt x="1302" y="4"/>
                  </a:lnTo>
                  <a:lnTo>
                    <a:pt x="1304" y="4"/>
                  </a:lnTo>
                  <a:lnTo>
                    <a:pt x="1304" y="4"/>
                  </a:lnTo>
                  <a:lnTo>
                    <a:pt x="1314" y="2"/>
                  </a:lnTo>
                  <a:lnTo>
                    <a:pt x="1314" y="2"/>
                  </a:lnTo>
                  <a:lnTo>
                    <a:pt x="1318" y="4"/>
                  </a:lnTo>
                  <a:lnTo>
                    <a:pt x="1322" y="2"/>
                  </a:lnTo>
                  <a:lnTo>
                    <a:pt x="1322" y="2"/>
                  </a:lnTo>
                  <a:lnTo>
                    <a:pt x="1324" y="4"/>
                  </a:lnTo>
                  <a:lnTo>
                    <a:pt x="1324" y="4"/>
                  </a:lnTo>
                  <a:lnTo>
                    <a:pt x="1326" y="4"/>
                  </a:lnTo>
                  <a:lnTo>
                    <a:pt x="1326" y="4"/>
                  </a:lnTo>
                  <a:lnTo>
                    <a:pt x="1328" y="4"/>
                  </a:lnTo>
                  <a:lnTo>
                    <a:pt x="1328" y="4"/>
                  </a:lnTo>
                  <a:lnTo>
                    <a:pt x="1328" y="4"/>
                  </a:lnTo>
                  <a:lnTo>
                    <a:pt x="1328" y="4"/>
                  </a:lnTo>
                  <a:lnTo>
                    <a:pt x="1330" y="4"/>
                  </a:lnTo>
                  <a:lnTo>
                    <a:pt x="1330" y="4"/>
                  </a:lnTo>
                  <a:lnTo>
                    <a:pt x="1330" y="4"/>
                  </a:lnTo>
                  <a:lnTo>
                    <a:pt x="1330" y="4"/>
                  </a:lnTo>
                  <a:lnTo>
                    <a:pt x="1332" y="4"/>
                  </a:lnTo>
                  <a:lnTo>
                    <a:pt x="1332" y="4"/>
                  </a:lnTo>
                  <a:lnTo>
                    <a:pt x="1336" y="4"/>
                  </a:lnTo>
                  <a:lnTo>
                    <a:pt x="1336" y="4"/>
                  </a:lnTo>
                  <a:lnTo>
                    <a:pt x="1340" y="4"/>
                  </a:lnTo>
                  <a:lnTo>
                    <a:pt x="1344" y="4"/>
                  </a:lnTo>
                  <a:lnTo>
                    <a:pt x="1344" y="4"/>
                  </a:lnTo>
                  <a:lnTo>
                    <a:pt x="1346" y="4"/>
                  </a:lnTo>
                  <a:lnTo>
                    <a:pt x="1346" y="4"/>
                  </a:lnTo>
                  <a:lnTo>
                    <a:pt x="1348" y="4"/>
                  </a:lnTo>
                  <a:lnTo>
                    <a:pt x="1348" y="4"/>
                  </a:lnTo>
                  <a:lnTo>
                    <a:pt x="1352" y="4"/>
                  </a:lnTo>
                  <a:lnTo>
                    <a:pt x="1352" y="4"/>
                  </a:lnTo>
                  <a:lnTo>
                    <a:pt x="1356" y="4"/>
                  </a:lnTo>
                  <a:lnTo>
                    <a:pt x="1356" y="4"/>
                  </a:lnTo>
                  <a:lnTo>
                    <a:pt x="1360" y="4"/>
                  </a:lnTo>
                  <a:lnTo>
                    <a:pt x="1360" y="4"/>
                  </a:lnTo>
                  <a:lnTo>
                    <a:pt x="1362" y="4"/>
                  </a:lnTo>
                  <a:lnTo>
                    <a:pt x="1362" y="4"/>
                  </a:lnTo>
                  <a:lnTo>
                    <a:pt x="1366" y="6"/>
                  </a:lnTo>
                  <a:lnTo>
                    <a:pt x="1366" y="6"/>
                  </a:lnTo>
                  <a:lnTo>
                    <a:pt x="1366" y="8"/>
                  </a:lnTo>
                  <a:lnTo>
                    <a:pt x="1366" y="8"/>
                  </a:lnTo>
                  <a:lnTo>
                    <a:pt x="1368" y="8"/>
                  </a:lnTo>
                  <a:lnTo>
                    <a:pt x="1370" y="8"/>
                  </a:lnTo>
                  <a:lnTo>
                    <a:pt x="1370" y="8"/>
                  </a:lnTo>
                  <a:lnTo>
                    <a:pt x="1374" y="6"/>
                  </a:lnTo>
                  <a:lnTo>
                    <a:pt x="1374" y="6"/>
                  </a:lnTo>
                  <a:lnTo>
                    <a:pt x="1376" y="6"/>
                  </a:lnTo>
                  <a:lnTo>
                    <a:pt x="1376" y="6"/>
                  </a:lnTo>
                  <a:lnTo>
                    <a:pt x="1376" y="4"/>
                  </a:lnTo>
                  <a:lnTo>
                    <a:pt x="1376" y="4"/>
                  </a:lnTo>
                  <a:lnTo>
                    <a:pt x="1376" y="6"/>
                  </a:lnTo>
                  <a:lnTo>
                    <a:pt x="1376" y="6"/>
                  </a:lnTo>
                  <a:lnTo>
                    <a:pt x="1378" y="4"/>
                  </a:lnTo>
                  <a:lnTo>
                    <a:pt x="1378" y="4"/>
                  </a:lnTo>
                  <a:lnTo>
                    <a:pt x="1378" y="6"/>
                  </a:lnTo>
                  <a:lnTo>
                    <a:pt x="1378" y="6"/>
                  </a:lnTo>
                  <a:lnTo>
                    <a:pt x="1384" y="4"/>
                  </a:lnTo>
                  <a:lnTo>
                    <a:pt x="1384" y="4"/>
                  </a:lnTo>
                  <a:lnTo>
                    <a:pt x="1386" y="6"/>
                  </a:lnTo>
                  <a:lnTo>
                    <a:pt x="1386" y="6"/>
                  </a:lnTo>
                  <a:lnTo>
                    <a:pt x="1386" y="4"/>
                  </a:lnTo>
                  <a:lnTo>
                    <a:pt x="1386" y="4"/>
                  </a:lnTo>
                  <a:lnTo>
                    <a:pt x="1386" y="4"/>
                  </a:lnTo>
                  <a:lnTo>
                    <a:pt x="1386" y="4"/>
                  </a:lnTo>
                  <a:lnTo>
                    <a:pt x="1390" y="6"/>
                  </a:lnTo>
                  <a:lnTo>
                    <a:pt x="1390" y="6"/>
                  </a:lnTo>
                  <a:lnTo>
                    <a:pt x="1394" y="6"/>
                  </a:lnTo>
                  <a:lnTo>
                    <a:pt x="1394" y="6"/>
                  </a:lnTo>
                  <a:lnTo>
                    <a:pt x="1396" y="6"/>
                  </a:lnTo>
                  <a:lnTo>
                    <a:pt x="1396" y="6"/>
                  </a:lnTo>
                  <a:lnTo>
                    <a:pt x="1398" y="6"/>
                  </a:lnTo>
                  <a:lnTo>
                    <a:pt x="1398" y="6"/>
                  </a:lnTo>
                  <a:lnTo>
                    <a:pt x="1400" y="4"/>
                  </a:lnTo>
                  <a:lnTo>
                    <a:pt x="1400" y="4"/>
                  </a:lnTo>
                  <a:lnTo>
                    <a:pt x="1402" y="6"/>
                  </a:lnTo>
                  <a:lnTo>
                    <a:pt x="1402" y="6"/>
                  </a:lnTo>
                  <a:lnTo>
                    <a:pt x="1402" y="4"/>
                  </a:lnTo>
                  <a:lnTo>
                    <a:pt x="1402" y="4"/>
                  </a:lnTo>
                  <a:lnTo>
                    <a:pt x="1404" y="4"/>
                  </a:lnTo>
                  <a:lnTo>
                    <a:pt x="1404" y="4"/>
                  </a:lnTo>
                  <a:lnTo>
                    <a:pt x="1404" y="6"/>
                  </a:lnTo>
                  <a:lnTo>
                    <a:pt x="1404" y="6"/>
                  </a:lnTo>
                  <a:lnTo>
                    <a:pt x="1406" y="4"/>
                  </a:lnTo>
                  <a:lnTo>
                    <a:pt x="1406" y="4"/>
                  </a:lnTo>
                  <a:lnTo>
                    <a:pt x="1412" y="6"/>
                  </a:lnTo>
                  <a:lnTo>
                    <a:pt x="1412" y="6"/>
                  </a:lnTo>
                  <a:lnTo>
                    <a:pt x="1414" y="6"/>
                  </a:lnTo>
                  <a:lnTo>
                    <a:pt x="1414" y="6"/>
                  </a:lnTo>
                  <a:lnTo>
                    <a:pt x="1416" y="6"/>
                  </a:lnTo>
                  <a:lnTo>
                    <a:pt x="1416" y="6"/>
                  </a:lnTo>
                  <a:lnTo>
                    <a:pt x="1420" y="4"/>
                  </a:lnTo>
                  <a:lnTo>
                    <a:pt x="1420" y="4"/>
                  </a:lnTo>
                  <a:lnTo>
                    <a:pt x="1428" y="4"/>
                  </a:lnTo>
                  <a:lnTo>
                    <a:pt x="1428" y="4"/>
                  </a:lnTo>
                  <a:lnTo>
                    <a:pt x="1432" y="4"/>
                  </a:lnTo>
                  <a:lnTo>
                    <a:pt x="1432" y="4"/>
                  </a:lnTo>
                  <a:lnTo>
                    <a:pt x="1434" y="6"/>
                  </a:lnTo>
                  <a:lnTo>
                    <a:pt x="1434" y="6"/>
                  </a:lnTo>
                  <a:lnTo>
                    <a:pt x="1436" y="6"/>
                  </a:lnTo>
                  <a:lnTo>
                    <a:pt x="1436" y="6"/>
                  </a:lnTo>
                  <a:lnTo>
                    <a:pt x="1438" y="6"/>
                  </a:lnTo>
                  <a:lnTo>
                    <a:pt x="1438" y="6"/>
                  </a:lnTo>
                  <a:lnTo>
                    <a:pt x="1440" y="6"/>
                  </a:lnTo>
                  <a:lnTo>
                    <a:pt x="1440" y="6"/>
                  </a:lnTo>
                  <a:lnTo>
                    <a:pt x="1444" y="6"/>
                  </a:lnTo>
                  <a:lnTo>
                    <a:pt x="1444" y="6"/>
                  </a:lnTo>
                  <a:lnTo>
                    <a:pt x="1446" y="6"/>
                  </a:lnTo>
                  <a:lnTo>
                    <a:pt x="1446" y="6"/>
                  </a:lnTo>
                  <a:lnTo>
                    <a:pt x="1450" y="6"/>
                  </a:lnTo>
                  <a:lnTo>
                    <a:pt x="1450" y="6"/>
                  </a:lnTo>
                  <a:lnTo>
                    <a:pt x="1452" y="6"/>
                  </a:lnTo>
                  <a:lnTo>
                    <a:pt x="1452" y="6"/>
                  </a:lnTo>
                  <a:lnTo>
                    <a:pt x="1454" y="4"/>
                  </a:lnTo>
                  <a:lnTo>
                    <a:pt x="1454" y="4"/>
                  </a:lnTo>
                  <a:lnTo>
                    <a:pt x="1456" y="4"/>
                  </a:lnTo>
                  <a:lnTo>
                    <a:pt x="1456" y="4"/>
                  </a:lnTo>
                  <a:lnTo>
                    <a:pt x="1462" y="4"/>
                  </a:lnTo>
                  <a:lnTo>
                    <a:pt x="1462" y="4"/>
                  </a:lnTo>
                  <a:lnTo>
                    <a:pt x="1464" y="4"/>
                  </a:lnTo>
                  <a:lnTo>
                    <a:pt x="1464" y="4"/>
                  </a:lnTo>
                  <a:lnTo>
                    <a:pt x="1468" y="4"/>
                  </a:lnTo>
                  <a:lnTo>
                    <a:pt x="1468" y="4"/>
                  </a:lnTo>
                  <a:lnTo>
                    <a:pt x="1472" y="4"/>
                  </a:lnTo>
                  <a:lnTo>
                    <a:pt x="1472" y="4"/>
                  </a:lnTo>
                  <a:lnTo>
                    <a:pt x="1476" y="4"/>
                  </a:lnTo>
                  <a:lnTo>
                    <a:pt x="1476" y="4"/>
                  </a:lnTo>
                  <a:lnTo>
                    <a:pt x="1480" y="4"/>
                  </a:lnTo>
                  <a:lnTo>
                    <a:pt x="1480" y="4"/>
                  </a:lnTo>
                  <a:lnTo>
                    <a:pt x="1484" y="6"/>
                  </a:lnTo>
                  <a:lnTo>
                    <a:pt x="1484" y="6"/>
                  </a:lnTo>
                  <a:lnTo>
                    <a:pt x="1486" y="6"/>
                  </a:lnTo>
                  <a:lnTo>
                    <a:pt x="1486" y="6"/>
                  </a:lnTo>
                  <a:lnTo>
                    <a:pt x="1488" y="6"/>
                  </a:lnTo>
                  <a:lnTo>
                    <a:pt x="1488" y="6"/>
                  </a:lnTo>
                  <a:lnTo>
                    <a:pt x="1492" y="4"/>
                  </a:lnTo>
                  <a:lnTo>
                    <a:pt x="1492" y="4"/>
                  </a:lnTo>
                  <a:lnTo>
                    <a:pt x="1498" y="4"/>
                  </a:lnTo>
                  <a:lnTo>
                    <a:pt x="1498" y="4"/>
                  </a:lnTo>
                  <a:lnTo>
                    <a:pt x="1498" y="4"/>
                  </a:lnTo>
                  <a:lnTo>
                    <a:pt x="1498" y="4"/>
                  </a:lnTo>
                  <a:lnTo>
                    <a:pt x="1500" y="4"/>
                  </a:lnTo>
                  <a:lnTo>
                    <a:pt x="1500" y="4"/>
                  </a:lnTo>
                  <a:lnTo>
                    <a:pt x="1504" y="4"/>
                  </a:lnTo>
                  <a:lnTo>
                    <a:pt x="1504" y="4"/>
                  </a:lnTo>
                  <a:lnTo>
                    <a:pt x="1506" y="4"/>
                  </a:lnTo>
                  <a:lnTo>
                    <a:pt x="1506" y="4"/>
                  </a:lnTo>
                  <a:lnTo>
                    <a:pt x="1512" y="4"/>
                  </a:lnTo>
                  <a:lnTo>
                    <a:pt x="1512" y="4"/>
                  </a:lnTo>
                  <a:lnTo>
                    <a:pt x="1514" y="6"/>
                  </a:lnTo>
                  <a:lnTo>
                    <a:pt x="1514" y="6"/>
                  </a:lnTo>
                  <a:lnTo>
                    <a:pt x="1520" y="4"/>
                  </a:lnTo>
                  <a:lnTo>
                    <a:pt x="1526" y="4"/>
                  </a:lnTo>
                  <a:lnTo>
                    <a:pt x="1526" y="4"/>
                  </a:lnTo>
                  <a:lnTo>
                    <a:pt x="1526" y="4"/>
                  </a:lnTo>
                  <a:lnTo>
                    <a:pt x="1526" y="4"/>
                  </a:lnTo>
                  <a:lnTo>
                    <a:pt x="1526" y="4"/>
                  </a:lnTo>
                  <a:lnTo>
                    <a:pt x="1526" y="4"/>
                  </a:lnTo>
                  <a:lnTo>
                    <a:pt x="1528" y="4"/>
                  </a:lnTo>
                  <a:lnTo>
                    <a:pt x="1528" y="4"/>
                  </a:lnTo>
                  <a:lnTo>
                    <a:pt x="1532" y="4"/>
                  </a:lnTo>
                  <a:lnTo>
                    <a:pt x="1532" y="4"/>
                  </a:lnTo>
                  <a:lnTo>
                    <a:pt x="1540" y="4"/>
                  </a:lnTo>
                  <a:lnTo>
                    <a:pt x="1540" y="4"/>
                  </a:lnTo>
                  <a:lnTo>
                    <a:pt x="1542" y="4"/>
                  </a:lnTo>
                  <a:lnTo>
                    <a:pt x="1542" y="4"/>
                  </a:lnTo>
                  <a:lnTo>
                    <a:pt x="1546" y="4"/>
                  </a:lnTo>
                  <a:lnTo>
                    <a:pt x="1546" y="4"/>
                  </a:lnTo>
                  <a:lnTo>
                    <a:pt x="1546" y="4"/>
                  </a:lnTo>
                  <a:lnTo>
                    <a:pt x="1546" y="4"/>
                  </a:lnTo>
                  <a:lnTo>
                    <a:pt x="1550" y="6"/>
                  </a:lnTo>
                  <a:lnTo>
                    <a:pt x="1550" y="6"/>
                  </a:lnTo>
                  <a:lnTo>
                    <a:pt x="1556" y="4"/>
                  </a:lnTo>
                  <a:lnTo>
                    <a:pt x="1556" y="4"/>
                  </a:lnTo>
                  <a:lnTo>
                    <a:pt x="1560" y="6"/>
                  </a:lnTo>
                  <a:lnTo>
                    <a:pt x="1560" y="6"/>
                  </a:lnTo>
                  <a:lnTo>
                    <a:pt x="1564" y="4"/>
                  </a:lnTo>
                  <a:lnTo>
                    <a:pt x="1568" y="6"/>
                  </a:lnTo>
                  <a:lnTo>
                    <a:pt x="1568" y="6"/>
                  </a:lnTo>
                  <a:lnTo>
                    <a:pt x="1574" y="4"/>
                  </a:lnTo>
                  <a:lnTo>
                    <a:pt x="1574" y="4"/>
                  </a:lnTo>
                  <a:lnTo>
                    <a:pt x="1576" y="6"/>
                  </a:lnTo>
                  <a:lnTo>
                    <a:pt x="1576" y="6"/>
                  </a:lnTo>
                  <a:lnTo>
                    <a:pt x="1578" y="4"/>
                  </a:lnTo>
                  <a:lnTo>
                    <a:pt x="1578" y="4"/>
                  </a:lnTo>
                  <a:lnTo>
                    <a:pt x="1586" y="6"/>
                  </a:lnTo>
                  <a:lnTo>
                    <a:pt x="1586" y="6"/>
                  </a:lnTo>
                  <a:lnTo>
                    <a:pt x="1588" y="6"/>
                  </a:lnTo>
                  <a:lnTo>
                    <a:pt x="1588" y="6"/>
                  </a:lnTo>
                  <a:lnTo>
                    <a:pt x="1592" y="6"/>
                  </a:lnTo>
                  <a:lnTo>
                    <a:pt x="1592" y="6"/>
                  </a:lnTo>
                  <a:lnTo>
                    <a:pt x="1594" y="6"/>
                  </a:lnTo>
                  <a:lnTo>
                    <a:pt x="1594" y="6"/>
                  </a:lnTo>
                  <a:lnTo>
                    <a:pt x="1594" y="6"/>
                  </a:lnTo>
                  <a:lnTo>
                    <a:pt x="1596" y="4"/>
                  </a:lnTo>
                  <a:lnTo>
                    <a:pt x="1596" y="4"/>
                  </a:lnTo>
                  <a:lnTo>
                    <a:pt x="1602" y="4"/>
                  </a:lnTo>
                  <a:lnTo>
                    <a:pt x="1602" y="4"/>
                  </a:lnTo>
                  <a:lnTo>
                    <a:pt x="1608" y="4"/>
                  </a:lnTo>
                  <a:lnTo>
                    <a:pt x="1608" y="4"/>
                  </a:lnTo>
                  <a:lnTo>
                    <a:pt x="1610" y="4"/>
                  </a:lnTo>
                  <a:lnTo>
                    <a:pt x="1610" y="4"/>
                  </a:lnTo>
                  <a:lnTo>
                    <a:pt x="1612" y="4"/>
                  </a:lnTo>
                  <a:lnTo>
                    <a:pt x="1612" y="4"/>
                  </a:lnTo>
                  <a:lnTo>
                    <a:pt x="1616" y="4"/>
                  </a:lnTo>
                  <a:lnTo>
                    <a:pt x="1616" y="4"/>
                  </a:lnTo>
                  <a:lnTo>
                    <a:pt x="1618" y="4"/>
                  </a:lnTo>
                  <a:lnTo>
                    <a:pt x="1618" y="4"/>
                  </a:lnTo>
                  <a:lnTo>
                    <a:pt x="1624" y="4"/>
                  </a:lnTo>
                  <a:lnTo>
                    <a:pt x="1624" y="4"/>
                  </a:lnTo>
                  <a:lnTo>
                    <a:pt x="1626" y="4"/>
                  </a:lnTo>
                  <a:lnTo>
                    <a:pt x="1626" y="4"/>
                  </a:lnTo>
                  <a:lnTo>
                    <a:pt x="1628" y="4"/>
                  </a:lnTo>
                  <a:lnTo>
                    <a:pt x="1628" y="4"/>
                  </a:lnTo>
                  <a:lnTo>
                    <a:pt x="1632" y="4"/>
                  </a:lnTo>
                  <a:lnTo>
                    <a:pt x="1632" y="4"/>
                  </a:lnTo>
                  <a:lnTo>
                    <a:pt x="1634" y="4"/>
                  </a:lnTo>
                  <a:lnTo>
                    <a:pt x="1634" y="4"/>
                  </a:lnTo>
                  <a:lnTo>
                    <a:pt x="1640" y="4"/>
                  </a:lnTo>
                  <a:lnTo>
                    <a:pt x="1640" y="4"/>
                  </a:lnTo>
                  <a:lnTo>
                    <a:pt x="1642" y="4"/>
                  </a:lnTo>
                  <a:lnTo>
                    <a:pt x="1642" y="4"/>
                  </a:lnTo>
                  <a:lnTo>
                    <a:pt x="1644" y="4"/>
                  </a:lnTo>
                  <a:lnTo>
                    <a:pt x="1644" y="4"/>
                  </a:lnTo>
                  <a:lnTo>
                    <a:pt x="1648" y="4"/>
                  </a:lnTo>
                  <a:lnTo>
                    <a:pt x="1648" y="4"/>
                  </a:lnTo>
                  <a:lnTo>
                    <a:pt x="1650" y="4"/>
                  </a:lnTo>
                  <a:lnTo>
                    <a:pt x="1650" y="4"/>
                  </a:lnTo>
                  <a:lnTo>
                    <a:pt x="1656" y="4"/>
                  </a:lnTo>
                  <a:lnTo>
                    <a:pt x="1656" y="4"/>
                  </a:lnTo>
                  <a:lnTo>
                    <a:pt x="1658" y="4"/>
                  </a:lnTo>
                  <a:lnTo>
                    <a:pt x="1658" y="4"/>
                  </a:lnTo>
                  <a:lnTo>
                    <a:pt x="1662" y="4"/>
                  </a:lnTo>
                  <a:lnTo>
                    <a:pt x="1662" y="4"/>
                  </a:lnTo>
                  <a:lnTo>
                    <a:pt x="1664" y="4"/>
                  </a:lnTo>
                  <a:lnTo>
                    <a:pt x="1664" y="4"/>
                  </a:lnTo>
                  <a:lnTo>
                    <a:pt x="1668" y="4"/>
                  </a:lnTo>
                  <a:lnTo>
                    <a:pt x="1668" y="4"/>
                  </a:lnTo>
                  <a:lnTo>
                    <a:pt x="1670" y="4"/>
                  </a:lnTo>
                  <a:lnTo>
                    <a:pt x="1670" y="4"/>
                  </a:lnTo>
                  <a:lnTo>
                    <a:pt x="1680" y="4"/>
                  </a:lnTo>
                  <a:lnTo>
                    <a:pt x="1680" y="4"/>
                  </a:lnTo>
                  <a:lnTo>
                    <a:pt x="1688" y="6"/>
                  </a:lnTo>
                  <a:lnTo>
                    <a:pt x="1688" y="6"/>
                  </a:lnTo>
                  <a:lnTo>
                    <a:pt x="1690" y="6"/>
                  </a:lnTo>
                  <a:lnTo>
                    <a:pt x="1690" y="6"/>
                  </a:lnTo>
                  <a:lnTo>
                    <a:pt x="1692" y="6"/>
                  </a:lnTo>
                  <a:lnTo>
                    <a:pt x="1692" y="6"/>
                  </a:lnTo>
                  <a:lnTo>
                    <a:pt x="1692" y="6"/>
                  </a:lnTo>
                  <a:lnTo>
                    <a:pt x="1692" y="6"/>
                  </a:lnTo>
                  <a:lnTo>
                    <a:pt x="1696" y="4"/>
                  </a:lnTo>
                  <a:lnTo>
                    <a:pt x="1696" y="4"/>
                  </a:lnTo>
                  <a:lnTo>
                    <a:pt x="1702" y="6"/>
                  </a:lnTo>
                  <a:lnTo>
                    <a:pt x="1702" y="6"/>
                  </a:lnTo>
                  <a:lnTo>
                    <a:pt x="1704" y="8"/>
                  </a:lnTo>
                  <a:lnTo>
                    <a:pt x="1704" y="8"/>
                  </a:lnTo>
                  <a:lnTo>
                    <a:pt x="1706" y="6"/>
                  </a:lnTo>
                  <a:lnTo>
                    <a:pt x="1706" y="6"/>
                  </a:lnTo>
                  <a:lnTo>
                    <a:pt x="1706" y="6"/>
                  </a:lnTo>
                  <a:lnTo>
                    <a:pt x="1706" y="6"/>
                  </a:lnTo>
                  <a:lnTo>
                    <a:pt x="1706" y="6"/>
                  </a:lnTo>
                  <a:lnTo>
                    <a:pt x="1710" y="6"/>
                  </a:lnTo>
                  <a:lnTo>
                    <a:pt x="1710" y="6"/>
                  </a:lnTo>
                  <a:lnTo>
                    <a:pt x="1712" y="8"/>
                  </a:lnTo>
                  <a:lnTo>
                    <a:pt x="1712" y="8"/>
                  </a:lnTo>
                  <a:lnTo>
                    <a:pt x="1714" y="6"/>
                  </a:lnTo>
                  <a:lnTo>
                    <a:pt x="1718" y="6"/>
                  </a:lnTo>
                  <a:lnTo>
                    <a:pt x="1718" y="6"/>
                  </a:lnTo>
                  <a:lnTo>
                    <a:pt x="1722" y="6"/>
                  </a:lnTo>
                  <a:lnTo>
                    <a:pt x="1722" y="6"/>
                  </a:lnTo>
                  <a:lnTo>
                    <a:pt x="1724" y="6"/>
                  </a:lnTo>
                  <a:lnTo>
                    <a:pt x="1724" y="6"/>
                  </a:lnTo>
                  <a:lnTo>
                    <a:pt x="1724" y="6"/>
                  </a:lnTo>
                  <a:lnTo>
                    <a:pt x="1724" y="6"/>
                  </a:lnTo>
                  <a:lnTo>
                    <a:pt x="1726" y="8"/>
                  </a:lnTo>
                  <a:lnTo>
                    <a:pt x="1726" y="8"/>
                  </a:lnTo>
                  <a:lnTo>
                    <a:pt x="1728" y="8"/>
                  </a:lnTo>
                  <a:lnTo>
                    <a:pt x="1730" y="6"/>
                  </a:lnTo>
                  <a:lnTo>
                    <a:pt x="1730" y="6"/>
                  </a:lnTo>
                  <a:lnTo>
                    <a:pt x="1734" y="6"/>
                  </a:lnTo>
                  <a:lnTo>
                    <a:pt x="1734" y="6"/>
                  </a:lnTo>
                  <a:lnTo>
                    <a:pt x="1736" y="6"/>
                  </a:lnTo>
                  <a:lnTo>
                    <a:pt x="1736" y="6"/>
                  </a:lnTo>
                  <a:lnTo>
                    <a:pt x="1736" y="6"/>
                  </a:lnTo>
                  <a:lnTo>
                    <a:pt x="1736" y="6"/>
                  </a:lnTo>
                  <a:lnTo>
                    <a:pt x="1738" y="6"/>
                  </a:lnTo>
                  <a:lnTo>
                    <a:pt x="1738" y="6"/>
                  </a:lnTo>
                  <a:lnTo>
                    <a:pt x="1750" y="4"/>
                  </a:lnTo>
                  <a:lnTo>
                    <a:pt x="1750" y="4"/>
                  </a:lnTo>
                  <a:lnTo>
                    <a:pt x="1754" y="6"/>
                  </a:lnTo>
                  <a:lnTo>
                    <a:pt x="1754" y="6"/>
                  </a:lnTo>
                  <a:lnTo>
                    <a:pt x="1754" y="6"/>
                  </a:lnTo>
                  <a:lnTo>
                    <a:pt x="1754" y="6"/>
                  </a:lnTo>
                  <a:lnTo>
                    <a:pt x="1754" y="6"/>
                  </a:lnTo>
                  <a:lnTo>
                    <a:pt x="1758" y="6"/>
                  </a:lnTo>
                  <a:lnTo>
                    <a:pt x="1758" y="6"/>
                  </a:lnTo>
                  <a:lnTo>
                    <a:pt x="1762" y="6"/>
                  </a:lnTo>
                  <a:lnTo>
                    <a:pt x="1762" y="6"/>
                  </a:lnTo>
                  <a:lnTo>
                    <a:pt x="1764" y="4"/>
                  </a:lnTo>
                  <a:lnTo>
                    <a:pt x="1764" y="4"/>
                  </a:lnTo>
                  <a:lnTo>
                    <a:pt x="1766" y="6"/>
                  </a:lnTo>
                  <a:lnTo>
                    <a:pt x="1766" y="6"/>
                  </a:lnTo>
                  <a:lnTo>
                    <a:pt x="1770" y="4"/>
                  </a:lnTo>
                  <a:lnTo>
                    <a:pt x="1770" y="4"/>
                  </a:lnTo>
                  <a:lnTo>
                    <a:pt x="1772" y="6"/>
                  </a:lnTo>
                  <a:lnTo>
                    <a:pt x="1772" y="6"/>
                  </a:lnTo>
                  <a:lnTo>
                    <a:pt x="1776" y="4"/>
                  </a:lnTo>
                  <a:lnTo>
                    <a:pt x="1776" y="4"/>
                  </a:lnTo>
                  <a:lnTo>
                    <a:pt x="1782" y="4"/>
                  </a:lnTo>
                  <a:lnTo>
                    <a:pt x="1782" y="4"/>
                  </a:lnTo>
                  <a:lnTo>
                    <a:pt x="1782" y="4"/>
                  </a:lnTo>
                  <a:lnTo>
                    <a:pt x="1782" y="4"/>
                  </a:lnTo>
                  <a:lnTo>
                    <a:pt x="1784" y="6"/>
                  </a:lnTo>
                  <a:lnTo>
                    <a:pt x="1784" y="6"/>
                  </a:lnTo>
                  <a:lnTo>
                    <a:pt x="1792" y="6"/>
                  </a:lnTo>
                  <a:lnTo>
                    <a:pt x="1792" y="6"/>
                  </a:lnTo>
                  <a:lnTo>
                    <a:pt x="1794" y="4"/>
                  </a:lnTo>
                  <a:lnTo>
                    <a:pt x="1794" y="4"/>
                  </a:lnTo>
                  <a:lnTo>
                    <a:pt x="1798" y="6"/>
                  </a:lnTo>
                  <a:lnTo>
                    <a:pt x="1798" y="6"/>
                  </a:lnTo>
                  <a:lnTo>
                    <a:pt x="1800" y="6"/>
                  </a:lnTo>
                  <a:lnTo>
                    <a:pt x="1800" y="6"/>
                  </a:lnTo>
                  <a:lnTo>
                    <a:pt x="1800" y="6"/>
                  </a:lnTo>
                  <a:lnTo>
                    <a:pt x="1800" y="6"/>
                  </a:lnTo>
                  <a:lnTo>
                    <a:pt x="1802" y="4"/>
                  </a:lnTo>
                  <a:lnTo>
                    <a:pt x="1802" y="4"/>
                  </a:lnTo>
                  <a:lnTo>
                    <a:pt x="1802" y="6"/>
                  </a:lnTo>
                  <a:lnTo>
                    <a:pt x="1802" y="6"/>
                  </a:lnTo>
                  <a:lnTo>
                    <a:pt x="1804" y="4"/>
                  </a:lnTo>
                  <a:lnTo>
                    <a:pt x="1804" y="4"/>
                  </a:lnTo>
                  <a:lnTo>
                    <a:pt x="1804" y="6"/>
                  </a:lnTo>
                  <a:lnTo>
                    <a:pt x="1804" y="6"/>
                  </a:lnTo>
                  <a:lnTo>
                    <a:pt x="1812" y="6"/>
                  </a:lnTo>
                  <a:lnTo>
                    <a:pt x="1812" y="6"/>
                  </a:lnTo>
                  <a:lnTo>
                    <a:pt x="1814" y="6"/>
                  </a:lnTo>
                  <a:lnTo>
                    <a:pt x="1814" y="6"/>
                  </a:lnTo>
                  <a:lnTo>
                    <a:pt x="1816" y="6"/>
                  </a:lnTo>
                  <a:lnTo>
                    <a:pt x="1816" y="6"/>
                  </a:lnTo>
                  <a:lnTo>
                    <a:pt x="1820" y="6"/>
                  </a:lnTo>
                  <a:lnTo>
                    <a:pt x="1820" y="6"/>
                  </a:lnTo>
                  <a:lnTo>
                    <a:pt x="1820" y="6"/>
                  </a:lnTo>
                  <a:lnTo>
                    <a:pt x="1820" y="6"/>
                  </a:lnTo>
                  <a:lnTo>
                    <a:pt x="1824" y="6"/>
                  </a:lnTo>
                  <a:lnTo>
                    <a:pt x="1824" y="6"/>
                  </a:lnTo>
                  <a:lnTo>
                    <a:pt x="1826" y="6"/>
                  </a:lnTo>
                  <a:lnTo>
                    <a:pt x="1826" y="6"/>
                  </a:lnTo>
                  <a:lnTo>
                    <a:pt x="1826" y="8"/>
                  </a:lnTo>
                  <a:lnTo>
                    <a:pt x="1826" y="8"/>
                  </a:lnTo>
                  <a:lnTo>
                    <a:pt x="1828" y="8"/>
                  </a:lnTo>
                  <a:lnTo>
                    <a:pt x="1828" y="8"/>
                  </a:lnTo>
                  <a:lnTo>
                    <a:pt x="1832" y="8"/>
                  </a:lnTo>
                  <a:lnTo>
                    <a:pt x="1832" y="8"/>
                  </a:lnTo>
                  <a:lnTo>
                    <a:pt x="1836" y="6"/>
                  </a:lnTo>
                  <a:lnTo>
                    <a:pt x="1836" y="6"/>
                  </a:lnTo>
                  <a:lnTo>
                    <a:pt x="1838" y="6"/>
                  </a:lnTo>
                  <a:lnTo>
                    <a:pt x="1838" y="6"/>
                  </a:lnTo>
                  <a:lnTo>
                    <a:pt x="1840" y="6"/>
                  </a:lnTo>
                  <a:lnTo>
                    <a:pt x="1840" y="6"/>
                  </a:lnTo>
                  <a:lnTo>
                    <a:pt x="1842" y="6"/>
                  </a:lnTo>
                  <a:lnTo>
                    <a:pt x="1842" y="6"/>
                  </a:lnTo>
                  <a:lnTo>
                    <a:pt x="1842" y="6"/>
                  </a:lnTo>
                  <a:lnTo>
                    <a:pt x="1842" y="6"/>
                  </a:lnTo>
                  <a:lnTo>
                    <a:pt x="1842" y="6"/>
                  </a:lnTo>
                  <a:lnTo>
                    <a:pt x="1842" y="6"/>
                  </a:lnTo>
                  <a:lnTo>
                    <a:pt x="1844" y="6"/>
                  </a:lnTo>
                  <a:lnTo>
                    <a:pt x="1844" y="6"/>
                  </a:lnTo>
                  <a:lnTo>
                    <a:pt x="1846" y="6"/>
                  </a:lnTo>
                  <a:lnTo>
                    <a:pt x="1846" y="6"/>
                  </a:lnTo>
                  <a:lnTo>
                    <a:pt x="1848" y="6"/>
                  </a:lnTo>
                  <a:lnTo>
                    <a:pt x="1848" y="6"/>
                  </a:lnTo>
                  <a:lnTo>
                    <a:pt x="1850" y="6"/>
                  </a:lnTo>
                  <a:lnTo>
                    <a:pt x="1850" y="6"/>
                  </a:lnTo>
                  <a:lnTo>
                    <a:pt x="1850" y="6"/>
                  </a:lnTo>
                  <a:lnTo>
                    <a:pt x="1850" y="6"/>
                  </a:lnTo>
                  <a:lnTo>
                    <a:pt x="1852" y="6"/>
                  </a:lnTo>
                  <a:lnTo>
                    <a:pt x="1852" y="6"/>
                  </a:lnTo>
                  <a:lnTo>
                    <a:pt x="1854" y="6"/>
                  </a:lnTo>
                  <a:lnTo>
                    <a:pt x="1854" y="6"/>
                  </a:lnTo>
                  <a:lnTo>
                    <a:pt x="1858" y="6"/>
                  </a:lnTo>
                  <a:lnTo>
                    <a:pt x="1858" y="6"/>
                  </a:lnTo>
                  <a:lnTo>
                    <a:pt x="1860" y="6"/>
                  </a:lnTo>
                  <a:lnTo>
                    <a:pt x="1864" y="6"/>
                  </a:lnTo>
                  <a:lnTo>
                    <a:pt x="1864" y="6"/>
                  </a:lnTo>
                  <a:lnTo>
                    <a:pt x="1864" y="6"/>
                  </a:lnTo>
                  <a:lnTo>
                    <a:pt x="1864" y="6"/>
                  </a:lnTo>
                  <a:lnTo>
                    <a:pt x="1864" y="6"/>
                  </a:lnTo>
                  <a:lnTo>
                    <a:pt x="1864" y="6"/>
                  </a:lnTo>
                  <a:lnTo>
                    <a:pt x="1866" y="6"/>
                  </a:lnTo>
                  <a:lnTo>
                    <a:pt x="1866" y="6"/>
                  </a:lnTo>
                  <a:lnTo>
                    <a:pt x="1872" y="6"/>
                  </a:lnTo>
                  <a:lnTo>
                    <a:pt x="1872" y="6"/>
                  </a:lnTo>
                  <a:lnTo>
                    <a:pt x="1880" y="6"/>
                  </a:lnTo>
                  <a:lnTo>
                    <a:pt x="1880" y="6"/>
                  </a:lnTo>
                  <a:lnTo>
                    <a:pt x="1882" y="6"/>
                  </a:lnTo>
                  <a:lnTo>
                    <a:pt x="1882" y="6"/>
                  </a:lnTo>
                  <a:lnTo>
                    <a:pt x="1888" y="6"/>
                  </a:lnTo>
                  <a:lnTo>
                    <a:pt x="1888" y="6"/>
                  </a:lnTo>
                  <a:lnTo>
                    <a:pt x="1892" y="6"/>
                  </a:lnTo>
                  <a:lnTo>
                    <a:pt x="1892" y="6"/>
                  </a:lnTo>
                  <a:lnTo>
                    <a:pt x="1896" y="6"/>
                  </a:lnTo>
                  <a:lnTo>
                    <a:pt x="1896" y="6"/>
                  </a:lnTo>
                  <a:lnTo>
                    <a:pt x="1898" y="6"/>
                  </a:lnTo>
                  <a:lnTo>
                    <a:pt x="1898" y="6"/>
                  </a:lnTo>
                  <a:lnTo>
                    <a:pt x="1902" y="4"/>
                  </a:lnTo>
                  <a:lnTo>
                    <a:pt x="1902" y="4"/>
                  </a:lnTo>
                  <a:lnTo>
                    <a:pt x="1906" y="6"/>
                  </a:lnTo>
                  <a:lnTo>
                    <a:pt x="1906" y="6"/>
                  </a:lnTo>
                  <a:lnTo>
                    <a:pt x="1914" y="4"/>
                  </a:lnTo>
                  <a:lnTo>
                    <a:pt x="1914" y="4"/>
                  </a:lnTo>
                  <a:lnTo>
                    <a:pt x="1916" y="6"/>
                  </a:lnTo>
                  <a:lnTo>
                    <a:pt x="1916" y="6"/>
                  </a:lnTo>
                  <a:lnTo>
                    <a:pt x="1916" y="6"/>
                  </a:lnTo>
                  <a:lnTo>
                    <a:pt x="1916" y="6"/>
                  </a:lnTo>
                  <a:lnTo>
                    <a:pt x="1916" y="6"/>
                  </a:lnTo>
                  <a:lnTo>
                    <a:pt x="1916" y="6"/>
                  </a:lnTo>
                  <a:lnTo>
                    <a:pt x="1918" y="8"/>
                  </a:lnTo>
                  <a:lnTo>
                    <a:pt x="1918" y="8"/>
                  </a:lnTo>
                  <a:lnTo>
                    <a:pt x="1922" y="8"/>
                  </a:lnTo>
                  <a:lnTo>
                    <a:pt x="1926" y="8"/>
                  </a:lnTo>
                  <a:lnTo>
                    <a:pt x="1926" y="8"/>
                  </a:lnTo>
                  <a:lnTo>
                    <a:pt x="1928" y="10"/>
                  </a:lnTo>
                  <a:lnTo>
                    <a:pt x="1928" y="10"/>
                  </a:lnTo>
                  <a:lnTo>
                    <a:pt x="1934" y="8"/>
                  </a:lnTo>
                  <a:lnTo>
                    <a:pt x="1934" y="8"/>
                  </a:lnTo>
                  <a:lnTo>
                    <a:pt x="1944" y="6"/>
                  </a:lnTo>
                  <a:lnTo>
                    <a:pt x="1944" y="6"/>
                  </a:lnTo>
                  <a:lnTo>
                    <a:pt x="1946" y="6"/>
                  </a:lnTo>
                  <a:lnTo>
                    <a:pt x="1946" y="6"/>
                  </a:lnTo>
                  <a:lnTo>
                    <a:pt x="1948" y="4"/>
                  </a:lnTo>
                  <a:lnTo>
                    <a:pt x="1948" y="4"/>
                  </a:lnTo>
                  <a:lnTo>
                    <a:pt x="1950" y="4"/>
                  </a:lnTo>
                  <a:lnTo>
                    <a:pt x="1950" y="4"/>
                  </a:lnTo>
                  <a:lnTo>
                    <a:pt x="1950" y="6"/>
                  </a:lnTo>
                  <a:lnTo>
                    <a:pt x="1950" y="6"/>
                  </a:lnTo>
                  <a:lnTo>
                    <a:pt x="1954" y="6"/>
                  </a:lnTo>
                  <a:lnTo>
                    <a:pt x="1954" y="6"/>
                  </a:lnTo>
                  <a:lnTo>
                    <a:pt x="1960" y="6"/>
                  </a:lnTo>
                  <a:lnTo>
                    <a:pt x="1960" y="6"/>
                  </a:lnTo>
                  <a:lnTo>
                    <a:pt x="1960" y="4"/>
                  </a:lnTo>
                  <a:lnTo>
                    <a:pt x="1960" y="4"/>
                  </a:lnTo>
                  <a:lnTo>
                    <a:pt x="1962" y="4"/>
                  </a:lnTo>
                  <a:lnTo>
                    <a:pt x="1962" y="4"/>
                  </a:lnTo>
                  <a:lnTo>
                    <a:pt x="1968" y="6"/>
                  </a:lnTo>
                  <a:lnTo>
                    <a:pt x="1968" y="6"/>
                  </a:lnTo>
                  <a:lnTo>
                    <a:pt x="1970" y="6"/>
                  </a:lnTo>
                  <a:lnTo>
                    <a:pt x="1970" y="6"/>
                  </a:lnTo>
                  <a:lnTo>
                    <a:pt x="1972" y="6"/>
                  </a:lnTo>
                  <a:lnTo>
                    <a:pt x="1972" y="6"/>
                  </a:lnTo>
                  <a:lnTo>
                    <a:pt x="1974" y="6"/>
                  </a:lnTo>
                  <a:lnTo>
                    <a:pt x="1974" y="6"/>
                  </a:lnTo>
                  <a:lnTo>
                    <a:pt x="1974" y="6"/>
                  </a:lnTo>
                  <a:lnTo>
                    <a:pt x="1974" y="6"/>
                  </a:lnTo>
                  <a:lnTo>
                    <a:pt x="1976" y="6"/>
                  </a:lnTo>
                  <a:lnTo>
                    <a:pt x="1976" y="6"/>
                  </a:lnTo>
                  <a:lnTo>
                    <a:pt x="1978" y="8"/>
                  </a:lnTo>
                  <a:lnTo>
                    <a:pt x="1978" y="8"/>
                  </a:lnTo>
                  <a:lnTo>
                    <a:pt x="1978" y="6"/>
                  </a:lnTo>
                  <a:lnTo>
                    <a:pt x="1978" y="6"/>
                  </a:lnTo>
                  <a:lnTo>
                    <a:pt x="1982" y="6"/>
                  </a:lnTo>
                  <a:lnTo>
                    <a:pt x="1982" y="6"/>
                  </a:lnTo>
                  <a:lnTo>
                    <a:pt x="1986" y="8"/>
                  </a:lnTo>
                  <a:lnTo>
                    <a:pt x="1986" y="8"/>
                  </a:lnTo>
                  <a:lnTo>
                    <a:pt x="1994" y="8"/>
                  </a:lnTo>
                  <a:lnTo>
                    <a:pt x="1994" y="8"/>
                  </a:lnTo>
                  <a:lnTo>
                    <a:pt x="1996" y="6"/>
                  </a:lnTo>
                  <a:lnTo>
                    <a:pt x="1996" y="6"/>
                  </a:lnTo>
                  <a:lnTo>
                    <a:pt x="2000" y="6"/>
                  </a:lnTo>
                  <a:lnTo>
                    <a:pt x="2000" y="6"/>
                  </a:lnTo>
                  <a:lnTo>
                    <a:pt x="2002" y="4"/>
                  </a:lnTo>
                  <a:lnTo>
                    <a:pt x="2002" y="4"/>
                  </a:lnTo>
                  <a:lnTo>
                    <a:pt x="2010" y="4"/>
                  </a:lnTo>
                  <a:lnTo>
                    <a:pt x="2010" y="4"/>
                  </a:lnTo>
                  <a:lnTo>
                    <a:pt x="2012" y="4"/>
                  </a:lnTo>
                  <a:lnTo>
                    <a:pt x="2012" y="4"/>
                  </a:lnTo>
                  <a:lnTo>
                    <a:pt x="2014" y="4"/>
                  </a:lnTo>
                  <a:lnTo>
                    <a:pt x="2014" y="4"/>
                  </a:lnTo>
                  <a:lnTo>
                    <a:pt x="2016" y="4"/>
                  </a:lnTo>
                  <a:lnTo>
                    <a:pt x="2016" y="4"/>
                  </a:lnTo>
                  <a:lnTo>
                    <a:pt x="2018" y="4"/>
                  </a:lnTo>
                  <a:lnTo>
                    <a:pt x="2018" y="4"/>
                  </a:lnTo>
                  <a:lnTo>
                    <a:pt x="2032" y="4"/>
                  </a:lnTo>
                  <a:lnTo>
                    <a:pt x="2032" y="4"/>
                  </a:lnTo>
                  <a:lnTo>
                    <a:pt x="2040" y="4"/>
                  </a:lnTo>
                  <a:lnTo>
                    <a:pt x="2040" y="4"/>
                  </a:lnTo>
                  <a:lnTo>
                    <a:pt x="2050" y="4"/>
                  </a:lnTo>
                  <a:lnTo>
                    <a:pt x="2050" y="4"/>
                  </a:lnTo>
                  <a:lnTo>
                    <a:pt x="2052" y="4"/>
                  </a:lnTo>
                  <a:lnTo>
                    <a:pt x="2052" y="4"/>
                  </a:lnTo>
                  <a:lnTo>
                    <a:pt x="2054" y="4"/>
                  </a:lnTo>
                  <a:lnTo>
                    <a:pt x="2054" y="4"/>
                  </a:lnTo>
                  <a:lnTo>
                    <a:pt x="2058" y="4"/>
                  </a:lnTo>
                  <a:lnTo>
                    <a:pt x="2058" y="4"/>
                  </a:lnTo>
                  <a:lnTo>
                    <a:pt x="2060" y="4"/>
                  </a:lnTo>
                  <a:lnTo>
                    <a:pt x="2060" y="4"/>
                  </a:lnTo>
                  <a:lnTo>
                    <a:pt x="2066" y="4"/>
                  </a:lnTo>
                  <a:lnTo>
                    <a:pt x="2066" y="4"/>
                  </a:lnTo>
                  <a:lnTo>
                    <a:pt x="2070" y="4"/>
                  </a:lnTo>
                  <a:lnTo>
                    <a:pt x="2070" y="4"/>
                  </a:lnTo>
                  <a:lnTo>
                    <a:pt x="2072" y="4"/>
                  </a:lnTo>
                  <a:lnTo>
                    <a:pt x="2072" y="4"/>
                  </a:lnTo>
                  <a:lnTo>
                    <a:pt x="2074" y="6"/>
                  </a:lnTo>
                  <a:lnTo>
                    <a:pt x="2074" y="6"/>
                  </a:lnTo>
                  <a:lnTo>
                    <a:pt x="2080" y="4"/>
                  </a:lnTo>
                  <a:lnTo>
                    <a:pt x="2080" y="4"/>
                  </a:lnTo>
                  <a:lnTo>
                    <a:pt x="2086" y="4"/>
                  </a:lnTo>
                  <a:lnTo>
                    <a:pt x="2086" y="4"/>
                  </a:lnTo>
                  <a:lnTo>
                    <a:pt x="2088" y="4"/>
                  </a:lnTo>
                  <a:lnTo>
                    <a:pt x="2088" y="4"/>
                  </a:lnTo>
                  <a:lnTo>
                    <a:pt x="2092" y="4"/>
                  </a:lnTo>
                  <a:lnTo>
                    <a:pt x="2092" y="4"/>
                  </a:lnTo>
                  <a:lnTo>
                    <a:pt x="2096" y="4"/>
                  </a:lnTo>
                  <a:lnTo>
                    <a:pt x="2096" y="4"/>
                  </a:lnTo>
                  <a:lnTo>
                    <a:pt x="2098" y="4"/>
                  </a:lnTo>
                  <a:lnTo>
                    <a:pt x="2098" y="4"/>
                  </a:lnTo>
                  <a:lnTo>
                    <a:pt x="2106" y="4"/>
                  </a:lnTo>
                  <a:lnTo>
                    <a:pt x="2106" y="4"/>
                  </a:lnTo>
                  <a:lnTo>
                    <a:pt x="2108" y="4"/>
                  </a:lnTo>
                  <a:lnTo>
                    <a:pt x="2108" y="4"/>
                  </a:lnTo>
                  <a:lnTo>
                    <a:pt x="2114" y="4"/>
                  </a:lnTo>
                  <a:lnTo>
                    <a:pt x="2114" y="4"/>
                  </a:lnTo>
                  <a:lnTo>
                    <a:pt x="2116" y="4"/>
                  </a:lnTo>
                  <a:lnTo>
                    <a:pt x="2116" y="4"/>
                  </a:lnTo>
                  <a:lnTo>
                    <a:pt x="2118" y="4"/>
                  </a:lnTo>
                  <a:lnTo>
                    <a:pt x="2118" y="4"/>
                  </a:lnTo>
                  <a:lnTo>
                    <a:pt x="2124" y="4"/>
                  </a:lnTo>
                  <a:lnTo>
                    <a:pt x="2124" y="4"/>
                  </a:lnTo>
                  <a:lnTo>
                    <a:pt x="2132" y="4"/>
                  </a:lnTo>
                  <a:lnTo>
                    <a:pt x="2132" y="4"/>
                  </a:lnTo>
                  <a:lnTo>
                    <a:pt x="2134" y="4"/>
                  </a:lnTo>
                  <a:lnTo>
                    <a:pt x="2134" y="4"/>
                  </a:lnTo>
                  <a:lnTo>
                    <a:pt x="2134" y="4"/>
                  </a:lnTo>
                  <a:lnTo>
                    <a:pt x="2134" y="4"/>
                  </a:lnTo>
                  <a:lnTo>
                    <a:pt x="2134" y="4"/>
                  </a:lnTo>
                  <a:lnTo>
                    <a:pt x="2134" y="4"/>
                  </a:lnTo>
                  <a:lnTo>
                    <a:pt x="2136" y="4"/>
                  </a:lnTo>
                  <a:lnTo>
                    <a:pt x="2136" y="4"/>
                  </a:lnTo>
                  <a:lnTo>
                    <a:pt x="2136" y="4"/>
                  </a:lnTo>
                  <a:lnTo>
                    <a:pt x="2136" y="4"/>
                  </a:lnTo>
                  <a:lnTo>
                    <a:pt x="2138" y="4"/>
                  </a:lnTo>
                  <a:lnTo>
                    <a:pt x="2138" y="4"/>
                  </a:lnTo>
                  <a:lnTo>
                    <a:pt x="2144" y="4"/>
                  </a:lnTo>
                  <a:lnTo>
                    <a:pt x="2144" y="4"/>
                  </a:lnTo>
                  <a:lnTo>
                    <a:pt x="2146" y="4"/>
                  </a:lnTo>
                  <a:lnTo>
                    <a:pt x="2146" y="4"/>
                  </a:lnTo>
                  <a:lnTo>
                    <a:pt x="2150" y="4"/>
                  </a:lnTo>
                  <a:lnTo>
                    <a:pt x="2150" y="4"/>
                  </a:lnTo>
                  <a:lnTo>
                    <a:pt x="2154" y="4"/>
                  </a:lnTo>
                  <a:lnTo>
                    <a:pt x="2154" y="4"/>
                  </a:lnTo>
                  <a:lnTo>
                    <a:pt x="2156" y="4"/>
                  </a:lnTo>
                  <a:lnTo>
                    <a:pt x="2156" y="4"/>
                  </a:lnTo>
                  <a:lnTo>
                    <a:pt x="2160" y="4"/>
                  </a:lnTo>
                  <a:lnTo>
                    <a:pt x="2160" y="4"/>
                  </a:lnTo>
                  <a:lnTo>
                    <a:pt x="2164" y="4"/>
                  </a:lnTo>
                  <a:lnTo>
                    <a:pt x="2164" y="4"/>
                  </a:lnTo>
                  <a:lnTo>
                    <a:pt x="2168" y="4"/>
                  </a:lnTo>
                  <a:lnTo>
                    <a:pt x="2168" y="4"/>
                  </a:lnTo>
                  <a:lnTo>
                    <a:pt x="2168" y="4"/>
                  </a:lnTo>
                  <a:lnTo>
                    <a:pt x="2168" y="4"/>
                  </a:lnTo>
                  <a:lnTo>
                    <a:pt x="2172" y="4"/>
                  </a:lnTo>
                  <a:lnTo>
                    <a:pt x="2172" y="4"/>
                  </a:lnTo>
                  <a:lnTo>
                    <a:pt x="2178" y="4"/>
                  </a:lnTo>
                  <a:lnTo>
                    <a:pt x="2178" y="4"/>
                  </a:lnTo>
                  <a:lnTo>
                    <a:pt x="2182" y="4"/>
                  </a:lnTo>
                  <a:lnTo>
                    <a:pt x="2182" y="4"/>
                  </a:lnTo>
                  <a:lnTo>
                    <a:pt x="2184" y="4"/>
                  </a:lnTo>
                  <a:lnTo>
                    <a:pt x="2184" y="4"/>
                  </a:lnTo>
                  <a:lnTo>
                    <a:pt x="2184" y="4"/>
                  </a:lnTo>
                  <a:lnTo>
                    <a:pt x="2184" y="4"/>
                  </a:lnTo>
                  <a:lnTo>
                    <a:pt x="2186" y="4"/>
                  </a:lnTo>
                  <a:lnTo>
                    <a:pt x="2186" y="4"/>
                  </a:lnTo>
                  <a:lnTo>
                    <a:pt x="2186" y="4"/>
                  </a:lnTo>
                  <a:lnTo>
                    <a:pt x="2186" y="4"/>
                  </a:lnTo>
                  <a:lnTo>
                    <a:pt x="2186" y="4"/>
                  </a:lnTo>
                  <a:lnTo>
                    <a:pt x="2186" y="4"/>
                  </a:lnTo>
                  <a:lnTo>
                    <a:pt x="2188" y="4"/>
                  </a:lnTo>
                  <a:lnTo>
                    <a:pt x="2188" y="4"/>
                  </a:lnTo>
                  <a:lnTo>
                    <a:pt x="2190" y="2"/>
                  </a:lnTo>
                  <a:lnTo>
                    <a:pt x="2190" y="2"/>
                  </a:lnTo>
                  <a:lnTo>
                    <a:pt x="2196" y="2"/>
                  </a:lnTo>
                  <a:lnTo>
                    <a:pt x="2196" y="2"/>
                  </a:lnTo>
                  <a:lnTo>
                    <a:pt x="2202" y="4"/>
                  </a:lnTo>
                  <a:lnTo>
                    <a:pt x="2202" y="4"/>
                  </a:lnTo>
                  <a:lnTo>
                    <a:pt x="2202" y="4"/>
                  </a:lnTo>
                  <a:lnTo>
                    <a:pt x="2202" y="4"/>
                  </a:lnTo>
                  <a:lnTo>
                    <a:pt x="2206" y="4"/>
                  </a:lnTo>
                  <a:lnTo>
                    <a:pt x="2206" y="4"/>
                  </a:lnTo>
                  <a:lnTo>
                    <a:pt x="2210" y="4"/>
                  </a:lnTo>
                  <a:lnTo>
                    <a:pt x="2210" y="4"/>
                  </a:lnTo>
                  <a:lnTo>
                    <a:pt x="2216" y="2"/>
                  </a:lnTo>
                  <a:lnTo>
                    <a:pt x="2216" y="2"/>
                  </a:lnTo>
                  <a:lnTo>
                    <a:pt x="2224" y="4"/>
                  </a:lnTo>
                  <a:lnTo>
                    <a:pt x="2224" y="4"/>
                  </a:lnTo>
                  <a:lnTo>
                    <a:pt x="2226" y="2"/>
                  </a:lnTo>
                  <a:lnTo>
                    <a:pt x="2230" y="4"/>
                  </a:lnTo>
                  <a:lnTo>
                    <a:pt x="2230" y="4"/>
                  </a:lnTo>
                  <a:lnTo>
                    <a:pt x="2232" y="2"/>
                  </a:lnTo>
                  <a:lnTo>
                    <a:pt x="2232" y="2"/>
                  </a:lnTo>
                  <a:lnTo>
                    <a:pt x="2234" y="2"/>
                  </a:lnTo>
                  <a:lnTo>
                    <a:pt x="2234" y="2"/>
                  </a:lnTo>
                  <a:lnTo>
                    <a:pt x="2236" y="2"/>
                  </a:lnTo>
                  <a:lnTo>
                    <a:pt x="2236" y="2"/>
                  </a:lnTo>
                  <a:lnTo>
                    <a:pt x="2240" y="2"/>
                  </a:lnTo>
                  <a:lnTo>
                    <a:pt x="2240" y="2"/>
                  </a:lnTo>
                  <a:lnTo>
                    <a:pt x="2248" y="4"/>
                  </a:lnTo>
                  <a:lnTo>
                    <a:pt x="2248" y="4"/>
                  </a:lnTo>
                  <a:lnTo>
                    <a:pt x="2252" y="2"/>
                  </a:lnTo>
                  <a:lnTo>
                    <a:pt x="2252" y="2"/>
                  </a:lnTo>
                  <a:lnTo>
                    <a:pt x="2256" y="4"/>
                  </a:lnTo>
                  <a:lnTo>
                    <a:pt x="2256" y="4"/>
                  </a:lnTo>
                  <a:lnTo>
                    <a:pt x="2256" y="4"/>
                  </a:lnTo>
                  <a:lnTo>
                    <a:pt x="2256" y="4"/>
                  </a:lnTo>
                  <a:lnTo>
                    <a:pt x="2256" y="4"/>
                  </a:lnTo>
                  <a:lnTo>
                    <a:pt x="2256" y="4"/>
                  </a:lnTo>
                  <a:lnTo>
                    <a:pt x="2258" y="4"/>
                  </a:lnTo>
                  <a:lnTo>
                    <a:pt x="2258" y="4"/>
                  </a:lnTo>
                  <a:lnTo>
                    <a:pt x="2258" y="4"/>
                  </a:lnTo>
                  <a:lnTo>
                    <a:pt x="2258" y="4"/>
                  </a:lnTo>
                  <a:lnTo>
                    <a:pt x="2262" y="2"/>
                  </a:lnTo>
                  <a:lnTo>
                    <a:pt x="2262" y="2"/>
                  </a:lnTo>
                  <a:lnTo>
                    <a:pt x="2266" y="4"/>
                  </a:lnTo>
                  <a:lnTo>
                    <a:pt x="2266" y="4"/>
                  </a:lnTo>
                  <a:lnTo>
                    <a:pt x="2270" y="4"/>
                  </a:lnTo>
                  <a:lnTo>
                    <a:pt x="2270" y="4"/>
                  </a:lnTo>
                  <a:lnTo>
                    <a:pt x="2270" y="4"/>
                  </a:lnTo>
                  <a:lnTo>
                    <a:pt x="2270" y="4"/>
                  </a:lnTo>
                  <a:lnTo>
                    <a:pt x="2274" y="4"/>
                  </a:lnTo>
                  <a:lnTo>
                    <a:pt x="2274" y="4"/>
                  </a:lnTo>
                  <a:lnTo>
                    <a:pt x="2274" y="4"/>
                  </a:lnTo>
                  <a:lnTo>
                    <a:pt x="2274" y="4"/>
                  </a:lnTo>
                  <a:lnTo>
                    <a:pt x="2282" y="4"/>
                  </a:lnTo>
                  <a:lnTo>
                    <a:pt x="2282" y="4"/>
                  </a:lnTo>
                  <a:lnTo>
                    <a:pt x="2286" y="4"/>
                  </a:lnTo>
                  <a:lnTo>
                    <a:pt x="2286" y="4"/>
                  </a:lnTo>
                  <a:lnTo>
                    <a:pt x="2288" y="4"/>
                  </a:lnTo>
                  <a:lnTo>
                    <a:pt x="2288" y="4"/>
                  </a:lnTo>
                  <a:lnTo>
                    <a:pt x="2288" y="4"/>
                  </a:lnTo>
                  <a:lnTo>
                    <a:pt x="2288" y="4"/>
                  </a:lnTo>
                  <a:lnTo>
                    <a:pt x="2290" y="4"/>
                  </a:lnTo>
                  <a:lnTo>
                    <a:pt x="2290" y="4"/>
                  </a:lnTo>
                  <a:lnTo>
                    <a:pt x="2292" y="2"/>
                  </a:lnTo>
                  <a:lnTo>
                    <a:pt x="2296" y="2"/>
                  </a:lnTo>
                  <a:lnTo>
                    <a:pt x="2296" y="2"/>
                  </a:lnTo>
                  <a:lnTo>
                    <a:pt x="2298" y="2"/>
                  </a:lnTo>
                  <a:lnTo>
                    <a:pt x="2298" y="2"/>
                  </a:lnTo>
                  <a:lnTo>
                    <a:pt x="2304" y="2"/>
                  </a:lnTo>
                  <a:lnTo>
                    <a:pt x="2304" y="2"/>
                  </a:lnTo>
                  <a:lnTo>
                    <a:pt x="2306" y="2"/>
                  </a:lnTo>
                  <a:lnTo>
                    <a:pt x="2306" y="2"/>
                  </a:lnTo>
                  <a:lnTo>
                    <a:pt x="2310" y="2"/>
                  </a:lnTo>
                  <a:lnTo>
                    <a:pt x="2310" y="2"/>
                  </a:lnTo>
                  <a:lnTo>
                    <a:pt x="2310" y="2"/>
                  </a:lnTo>
                  <a:lnTo>
                    <a:pt x="2310" y="2"/>
                  </a:lnTo>
                  <a:lnTo>
                    <a:pt x="2316" y="2"/>
                  </a:lnTo>
                  <a:lnTo>
                    <a:pt x="2316" y="2"/>
                  </a:lnTo>
                  <a:lnTo>
                    <a:pt x="2318" y="2"/>
                  </a:lnTo>
                  <a:lnTo>
                    <a:pt x="2318" y="2"/>
                  </a:lnTo>
                  <a:lnTo>
                    <a:pt x="2322" y="2"/>
                  </a:lnTo>
                  <a:lnTo>
                    <a:pt x="2322" y="2"/>
                  </a:lnTo>
                  <a:lnTo>
                    <a:pt x="2328" y="2"/>
                  </a:lnTo>
                  <a:lnTo>
                    <a:pt x="2328" y="2"/>
                  </a:lnTo>
                  <a:lnTo>
                    <a:pt x="2330" y="2"/>
                  </a:lnTo>
                  <a:lnTo>
                    <a:pt x="2330" y="2"/>
                  </a:lnTo>
                  <a:lnTo>
                    <a:pt x="2334" y="4"/>
                  </a:lnTo>
                  <a:lnTo>
                    <a:pt x="2334" y="4"/>
                  </a:lnTo>
                  <a:lnTo>
                    <a:pt x="2338" y="2"/>
                  </a:lnTo>
                  <a:lnTo>
                    <a:pt x="2338" y="2"/>
                  </a:lnTo>
                  <a:lnTo>
                    <a:pt x="2344" y="2"/>
                  </a:lnTo>
                  <a:lnTo>
                    <a:pt x="2344" y="2"/>
                  </a:lnTo>
                  <a:lnTo>
                    <a:pt x="2348" y="2"/>
                  </a:lnTo>
                  <a:lnTo>
                    <a:pt x="2348" y="2"/>
                  </a:lnTo>
                  <a:lnTo>
                    <a:pt x="2348" y="2"/>
                  </a:lnTo>
                  <a:lnTo>
                    <a:pt x="2348" y="2"/>
                  </a:lnTo>
                  <a:lnTo>
                    <a:pt x="2350" y="2"/>
                  </a:lnTo>
                  <a:lnTo>
                    <a:pt x="2350" y="2"/>
                  </a:lnTo>
                  <a:lnTo>
                    <a:pt x="2350" y="2"/>
                  </a:lnTo>
                  <a:lnTo>
                    <a:pt x="2350" y="2"/>
                  </a:lnTo>
                  <a:lnTo>
                    <a:pt x="2352" y="2"/>
                  </a:lnTo>
                  <a:lnTo>
                    <a:pt x="2352" y="2"/>
                  </a:lnTo>
                  <a:lnTo>
                    <a:pt x="2352" y="2"/>
                  </a:lnTo>
                  <a:lnTo>
                    <a:pt x="2352" y="2"/>
                  </a:lnTo>
                  <a:lnTo>
                    <a:pt x="2354" y="2"/>
                  </a:lnTo>
                  <a:lnTo>
                    <a:pt x="2354" y="2"/>
                  </a:lnTo>
                  <a:lnTo>
                    <a:pt x="2354" y="2"/>
                  </a:lnTo>
                  <a:lnTo>
                    <a:pt x="2354" y="2"/>
                  </a:lnTo>
                  <a:lnTo>
                    <a:pt x="2364" y="2"/>
                  </a:lnTo>
                  <a:lnTo>
                    <a:pt x="2364" y="2"/>
                  </a:lnTo>
                  <a:lnTo>
                    <a:pt x="2366" y="4"/>
                  </a:lnTo>
                  <a:lnTo>
                    <a:pt x="2366" y="4"/>
                  </a:lnTo>
                  <a:lnTo>
                    <a:pt x="2368" y="4"/>
                  </a:lnTo>
                  <a:lnTo>
                    <a:pt x="2368" y="4"/>
                  </a:lnTo>
                  <a:lnTo>
                    <a:pt x="2370" y="4"/>
                  </a:lnTo>
                  <a:lnTo>
                    <a:pt x="2370" y="4"/>
                  </a:lnTo>
                  <a:lnTo>
                    <a:pt x="2374" y="2"/>
                  </a:lnTo>
                  <a:lnTo>
                    <a:pt x="2374" y="2"/>
                  </a:lnTo>
                  <a:lnTo>
                    <a:pt x="2378" y="2"/>
                  </a:lnTo>
                  <a:lnTo>
                    <a:pt x="2378" y="2"/>
                  </a:lnTo>
                  <a:lnTo>
                    <a:pt x="2380" y="2"/>
                  </a:lnTo>
                  <a:lnTo>
                    <a:pt x="2384" y="2"/>
                  </a:lnTo>
                  <a:lnTo>
                    <a:pt x="2384" y="2"/>
                  </a:lnTo>
                  <a:lnTo>
                    <a:pt x="2388" y="2"/>
                  </a:lnTo>
                  <a:lnTo>
                    <a:pt x="2390" y="2"/>
                  </a:lnTo>
                  <a:lnTo>
                    <a:pt x="2390" y="2"/>
                  </a:lnTo>
                  <a:lnTo>
                    <a:pt x="2398" y="2"/>
                  </a:lnTo>
                  <a:lnTo>
                    <a:pt x="2398" y="2"/>
                  </a:lnTo>
                  <a:lnTo>
                    <a:pt x="2402" y="2"/>
                  </a:lnTo>
                  <a:lnTo>
                    <a:pt x="2402" y="2"/>
                  </a:lnTo>
                  <a:lnTo>
                    <a:pt x="2404" y="2"/>
                  </a:lnTo>
                  <a:lnTo>
                    <a:pt x="2404" y="2"/>
                  </a:lnTo>
                  <a:lnTo>
                    <a:pt x="2406" y="2"/>
                  </a:lnTo>
                  <a:lnTo>
                    <a:pt x="2406" y="2"/>
                  </a:lnTo>
                  <a:lnTo>
                    <a:pt x="2410" y="2"/>
                  </a:lnTo>
                  <a:lnTo>
                    <a:pt x="2410" y="2"/>
                  </a:lnTo>
                  <a:lnTo>
                    <a:pt x="2414" y="4"/>
                  </a:lnTo>
                  <a:lnTo>
                    <a:pt x="2414" y="4"/>
                  </a:lnTo>
                  <a:lnTo>
                    <a:pt x="2414" y="6"/>
                  </a:lnTo>
                  <a:lnTo>
                    <a:pt x="2414" y="6"/>
                  </a:lnTo>
                  <a:lnTo>
                    <a:pt x="2418" y="4"/>
                  </a:lnTo>
                  <a:lnTo>
                    <a:pt x="2418" y="4"/>
                  </a:lnTo>
                  <a:lnTo>
                    <a:pt x="2420" y="6"/>
                  </a:lnTo>
                  <a:lnTo>
                    <a:pt x="2420" y="6"/>
                  </a:lnTo>
                  <a:lnTo>
                    <a:pt x="2420" y="6"/>
                  </a:lnTo>
                  <a:lnTo>
                    <a:pt x="2420" y="6"/>
                  </a:lnTo>
                  <a:lnTo>
                    <a:pt x="2422" y="6"/>
                  </a:lnTo>
                  <a:lnTo>
                    <a:pt x="2422" y="6"/>
                  </a:lnTo>
                  <a:lnTo>
                    <a:pt x="2428" y="6"/>
                  </a:lnTo>
                  <a:lnTo>
                    <a:pt x="2434" y="6"/>
                  </a:lnTo>
                  <a:lnTo>
                    <a:pt x="2434" y="6"/>
                  </a:lnTo>
                  <a:lnTo>
                    <a:pt x="2436" y="6"/>
                  </a:lnTo>
                  <a:lnTo>
                    <a:pt x="2436" y="6"/>
                  </a:lnTo>
                  <a:lnTo>
                    <a:pt x="2442" y="4"/>
                  </a:lnTo>
                  <a:lnTo>
                    <a:pt x="2442" y="4"/>
                  </a:lnTo>
                  <a:lnTo>
                    <a:pt x="2446" y="4"/>
                  </a:lnTo>
                  <a:lnTo>
                    <a:pt x="2446" y="4"/>
                  </a:lnTo>
                  <a:lnTo>
                    <a:pt x="2446" y="4"/>
                  </a:lnTo>
                  <a:lnTo>
                    <a:pt x="2446" y="4"/>
                  </a:lnTo>
                  <a:lnTo>
                    <a:pt x="2448" y="4"/>
                  </a:lnTo>
                  <a:lnTo>
                    <a:pt x="2448" y="4"/>
                  </a:lnTo>
                  <a:lnTo>
                    <a:pt x="2448" y="4"/>
                  </a:lnTo>
                  <a:lnTo>
                    <a:pt x="2448" y="4"/>
                  </a:lnTo>
                  <a:lnTo>
                    <a:pt x="2450" y="4"/>
                  </a:lnTo>
                  <a:lnTo>
                    <a:pt x="2450" y="4"/>
                  </a:lnTo>
                  <a:lnTo>
                    <a:pt x="2452" y="4"/>
                  </a:lnTo>
                  <a:lnTo>
                    <a:pt x="2452" y="4"/>
                  </a:lnTo>
                  <a:lnTo>
                    <a:pt x="2460" y="4"/>
                  </a:lnTo>
                  <a:lnTo>
                    <a:pt x="2460" y="4"/>
                  </a:lnTo>
                  <a:lnTo>
                    <a:pt x="2462" y="6"/>
                  </a:lnTo>
                  <a:lnTo>
                    <a:pt x="2462" y="6"/>
                  </a:lnTo>
                  <a:lnTo>
                    <a:pt x="2462" y="6"/>
                  </a:lnTo>
                  <a:lnTo>
                    <a:pt x="2464" y="8"/>
                  </a:lnTo>
                  <a:lnTo>
                    <a:pt x="2464" y="8"/>
                  </a:lnTo>
                  <a:lnTo>
                    <a:pt x="2468" y="6"/>
                  </a:lnTo>
                  <a:lnTo>
                    <a:pt x="2474" y="4"/>
                  </a:lnTo>
                  <a:lnTo>
                    <a:pt x="2474" y="4"/>
                  </a:lnTo>
                  <a:lnTo>
                    <a:pt x="2476" y="6"/>
                  </a:lnTo>
                  <a:lnTo>
                    <a:pt x="2476" y="6"/>
                  </a:lnTo>
                  <a:lnTo>
                    <a:pt x="2478" y="6"/>
                  </a:lnTo>
                  <a:lnTo>
                    <a:pt x="2478" y="6"/>
                  </a:lnTo>
                  <a:lnTo>
                    <a:pt x="2484" y="6"/>
                  </a:lnTo>
                  <a:lnTo>
                    <a:pt x="2484" y="6"/>
                  </a:lnTo>
                  <a:lnTo>
                    <a:pt x="2486" y="6"/>
                  </a:lnTo>
                  <a:lnTo>
                    <a:pt x="2486" y="6"/>
                  </a:lnTo>
                  <a:lnTo>
                    <a:pt x="2492" y="6"/>
                  </a:lnTo>
                  <a:lnTo>
                    <a:pt x="2492" y="6"/>
                  </a:lnTo>
                  <a:lnTo>
                    <a:pt x="2498" y="6"/>
                  </a:lnTo>
                  <a:lnTo>
                    <a:pt x="2498" y="6"/>
                  </a:lnTo>
                  <a:lnTo>
                    <a:pt x="2498" y="6"/>
                  </a:lnTo>
                  <a:lnTo>
                    <a:pt x="2498" y="6"/>
                  </a:lnTo>
                  <a:lnTo>
                    <a:pt x="2498" y="6"/>
                  </a:lnTo>
                  <a:lnTo>
                    <a:pt x="2498" y="6"/>
                  </a:lnTo>
                  <a:lnTo>
                    <a:pt x="2498" y="6"/>
                  </a:lnTo>
                  <a:lnTo>
                    <a:pt x="2498" y="6"/>
                  </a:lnTo>
                  <a:lnTo>
                    <a:pt x="2498" y="6"/>
                  </a:lnTo>
                  <a:lnTo>
                    <a:pt x="2498" y="6"/>
                  </a:lnTo>
                  <a:lnTo>
                    <a:pt x="2502" y="6"/>
                  </a:lnTo>
                  <a:lnTo>
                    <a:pt x="2502" y="6"/>
                  </a:lnTo>
                  <a:lnTo>
                    <a:pt x="2504" y="6"/>
                  </a:lnTo>
                  <a:lnTo>
                    <a:pt x="2504" y="6"/>
                  </a:lnTo>
                  <a:lnTo>
                    <a:pt x="2506" y="6"/>
                  </a:lnTo>
                  <a:lnTo>
                    <a:pt x="2506" y="6"/>
                  </a:lnTo>
                  <a:lnTo>
                    <a:pt x="2506" y="6"/>
                  </a:lnTo>
                  <a:lnTo>
                    <a:pt x="2506" y="6"/>
                  </a:lnTo>
                  <a:lnTo>
                    <a:pt x="2506" y="4"/>
                  </a:lnTo>
                  <a:lnTo>
                    <a:pt x="2506" y="4"/>
                  </a:lnTo>
                  <a:lnTo>
                    <a:pt x="2518" y="4"/>
                  </a:lnTo>
                  <a:lnTo>
                    <a:pt x="2518" y="4"/>
                  </a:lnTo>
                  <a:lnTo>
                    <a:pt x="2522" y="6"/>
                  </a:lnTo>
                  <a:lnTo>
                    <a:pt x="2522" y="6"/>
                  </a:lnTo>
                  <a:lnTo>
                    <a:pt x="2524" y="6"/>
                  </a:lnTo>
                  <a:lnTo>
                    <a:pt x="2524" y="6"/>
                  </a:lnTo>
                  <a:lnTo>
                    <a:pt x="2526" y="4"/>
                  </a:lnTo>
                  <a:lnTo>
                    <a:pt x="2526" y="4"/>
                  </a:lnTo>
                  <a:lnTo>
                    <a:pt x="2526" y="4"/>
                  </a:lnTo>
                  <a:lnTo>
                    <a:pt x="2526" y="4"/>
                  </a:lnTo>
                  <a:lnTo>
                    <a:pt x="2526" y="4"/>
                  </a:lnTo>
                  <a:lnTo>
                    <a:pt x="2526" y="4"/>
                  </a:lnTo>
                  <a:lnTo>
                    <a:pt x="2528" y="4"/>
                  </a:lnTo>
                  <a:lnTo>
                    <a:pt x="2528" y="4"/>
                  </a:lnTo>
                  <a:lnTo>
                    <a:pt x="2536" y="4"/>
                  </a:lnTo>
                  <a:lnTo>
                    <a:pt x="2536" y="4"/>
                  </a:lnTo>
                  <a:lnTo>
                    <a:pt x="2538" y="4"/>
                  </a:lnTo>
                  <a:lnTo>
                    <a:pt x="2538" y="4"/>
                  </a:lnTo>
                  <a:lnTo>
                    <a:pt x="2540" y="4"/>
                  </a:lnTo>
                  <a:lnTo>
                    <a:pt x="2540" y="4"/>
                  </a:lnTo>
                  <a:lnTo>
                    <a:pt x="2540" y="4"/>
                  </a:lnTo>
                  <a:lnTo>
                    <a:pt x="2540" y="4"/>
                  </a:lnTo>
                  <a:lnTo>
                    <a:pt x="2542" y="4"/>
                  </a:lnTo>
                  <a:lnTo>
                    <a:pt x="2542" y="4"/>
                  </a:lnTo>
                  <a:lnTo>
                    <a:pt x="2542" y="4"/>
                  </a:lnTo>
                  <a:lnTo>
                    <a:pt x="2542" y="4"/>
                  </a:lnTo>
                  <a:lnTo>
                    <a:pt x="2546" y="4"/>
                  </a:lnTo>
                  <a:lnTo>
                    <a:pt x="2546" y="4"/>
                  </a:lnTo>
                  <a:lnTo>
                    <a:pt x="2546" y="4"/>
                  </a:lnTo>
                  <a:lnTo>
                    <a:pt x="2546" y="4"/>
                  </a:lnTo>
                  <a:lnTo>
                    <a:pt x="2552" y="6"/>
                  </a:lnTo>
                  <a:lnTo>
                    <a:pt x="2552" y="6"/>
                  </a:lnTo>
                  <a:lnTo>
                    <a:pt x="2554" y="6"/>
                  </a:lnTo>
                  <a:lnTo>
                    <a:pt x="2554" y="6"/>
                  </a:lnTo>
                  <a:lnTo>
                    <a:pt x="2554" y="6"/>
                  </a:lnTo>
                  <a:lnTo>
                    <a:pt x="2554" y="6"/>
                  </a:lnTo>
                  <a:lnTo>
                    <a:pt x="2556" y="6"/>
                  </a:lnTo>
                  <a:lnTo>
                    <a:pt x="2556" y="6"/>
                  </a:lnTo>
                  <a:lnTo>
                    <a:pt x="2556" y="6"/>
                  </a:lnTo>
                  <a:lnTo>
                    <a:pt x="2556" y="6"/>
                  </a:lnTo>
                  <a:lnTo>
                    <a:pt x="2560" y="6"/>
                  </a:lnTo>
                  <a:lnTo>
                    <a:pt x="2560" y="6"/>
                  </a:lnTo>
                  <a:lnTo>
                    <a:pt x="2562" y="6"/>
                  </a:lnTo>
                  <a:lnTo>
                    <a:pt x="2562" y="6"/>
                  </a:lnTo>
                  <a:lnTo>
                    <a:pt x="2564" y="6"/>
                  </a:lnTo>
                  <a:lnTo>
                    <a:pt x="2564" y="6"/>
                  </a:lnTo>
                  <a:lnTo>
                    <a:pt x="2564" y="6"/>
                  </a:lnTo>
                  <a:lnTo>
                    <a:pt x="2564" y="6"/>
                  </a:lnTo>
                  <a:lnTo>
                    <a:pt x="2564" y="6"/>
                  </a:lnTo>
                  <a:lnTo>
                    <a:pt x="2564" y="6"/>
                  </a:lnTo>
                  <a:lnTo>
                    <a:pt x="2564" y="6"/>
                  </a:lnTo>
                  <a:lnTo>
                    <a:pt x="2564" y="6"/>
                  </a:lnTo>
                  <a:lnTo>
                    <a:pt x="2570" y="4"/>
                  </a:lnTo>
                  <a:lnTo>
                    <a:pt x="2570" y="4"/>
                  </a:lnTo>
                  <a:lnTo>
                    <a:pt x="2574" y="4"/>
                  </a:lnTo>
                  <a:lnTo>
                    <a:pt x="2574" y="4"/>
                  </a:lnTo>
                  <a:lnTo>
                    <a:pt x="2576" y="4"/>
                  </a:lnTo>
                  <a:lnTo>
                    <a:pt x="2576" y="4"/>
                  </a:lnTo>
                  <a:lnTo>
                    <a:pt x="2576" y="4"/>
                  </a:lnTo>
                  <a:lnTo>
                    <a:pt x="2576" y="4"/>
                  </a:lnTo>
                  <a:lnTo>
                    <a:pt x="2576" y="4"/>
                  </a:lnTo>
                  <a:lnTo>
                    <a:pt x="2576" y="4"/>
                  </a:lnTo>
                  <a:lnTo>
                    <a:pt x="2576" y="4"/>
                  </a:lnTo>
                  <a:lnTo>
                    <a:pt x="2576" y="4"/>
                  </a:lnTo>
                  <a:lnTo>
                    <a:pt x="2578" y="4"/>
                  </a:lnTo>
                  <a:lnTo>
                    <a:pt x="2578" y="4"/>
                  </a:lnTo>
                  <a:lnTo>
                    <a:pt x="2580" y="4"/>
                  </a:lnTo>
                  <a:lnTo>
                    <a:pt x="2580" y="4"/>
                  </a:lnTo>
                  <a:lnTo>
                    <a:pt x="2580" y="6"/>
                  </a:lnTo>
                  <a:lnTo>
                    <a:pt x="2580" y="6"/>
                  </a:lnTo>
                  <a:lnTo>
                    <a:pt x="2584" y="6"/>
                  </a:lnTo>
                  <a:lnTo>
                    <a:pt x="2584" y="6"/>
                  </a:lnTo>
                  <a:lnTo>
                    <a:pt x="2590" y="6"/>
                  </a:lnTo>
                  <a:lnTo>
                    <a:pt x="2590" y="6"/>
                  </a:lnTo>
                  <a:lnTo>
                    <a:pt x="2592" y="6"/>
                  </a:lnTo>
                  <a:lnTo>
                    <a:pt x="2592" y="6"/>
                  </a:lnTo>
                  <a:lnTo>
                    <a:pt x="2592" y="6"/>
                  </a:lnTo>
                  <a:lnTo>
                    <a:pt x="2592" y="6"/>
                  </a:lnTo>
                  <a:lnTo>
                    <a:pt x="2594" y="6"/>
                  </a:lnTo>
                  <a:lnTo>
                    <a:pt x="2594" y="6"/>
                  </a:lnTo>
                  <a:lnTo>
                    <a:pt x="2596" y="6"/>
                  </a:lnTo>
                  <a:lnTo>
                    <a:pt x="2596" y="6"/>
                  </a:lnTo>
                  <a:lnTo>
                    <a:pt x="2600" y="6"/>
                  </a:lnTo>
                  <a:lnTo>
                    <a:pt x="2600" y="6"/>
                  </a:lnTo>
                  <a:lnTo>
                    <a:pt x="2608" y="6"/>
                  </a:lnTo>
                  <a:lnTo>
                    <a:pt x="2608" y="6"/>
                  </a:lnTo>
                  <a:lnTo>
                    <a:pt x="2612" y="6"/>
                  </a:lnTo>
                  <a:lnTo>
                    <a:pt x="2612" y="6"/>
                  </a:lnTo>
                  <a:lnTo>
                    <a:pt x="2614" y="6"/>
                  </a:lnTo>
                  <a:lnTo>
                    <a:pt x="2614" y="6"/>
                  </a:lnTo>
                  <a:lnTo>
                    <a:pt x="2614" y="6"/>
                  </a:lnTo>
                  <a:lnTo>
                    <a:pt x="2614" y="6"/>
                  </a:lnTo>
                  <a:lnTo>
                    <a:pt x="2618" y="8"/>
                  </a:lnTo>
                  <a:lnTo>
                    <a:pt x="2618" y="8"/>
                  </a:lnTo>
                  <a:lnTo>
                    <a:pt x="2620" y="8"/>
                  </a:lnTo>
                  <a:lnTo>
                    <a:pt x="2620" y="8"/>
                  </a:lnTo>
                  <a:lnTo>
                    <a:pt x="2626" y="6"/>
                  </a:lnTo>
                  <a:lnTo>
                    <a:pt x="2626" y="6"/>
                  </a:lnTo>
                  <a:lnTo>
                    <a:pt x="2628" y="8"/>
                  </a:lnTo>
                  <a:lnTo>
                    <a:pt x="2628" y="8"/>
                  </a:lnTo>
                  <a:lnTo>
                    <a:pt x="2630" y="8"/>
                  </a:lnTo>
                  <a:lnTo>
                    <a:pt x="2630" y="8"/>
                  </a:lnTo>
                  <a:lnTo>
                    <a:pt x="2632" y="10"/>
                  </a:lnTo>
                  <a:lnTo>
                    <a:pt x="2632" y="10"/>
                  </a:lnTo>
                  <a:lnTo>
                    <a:pt x="2632" y="10"/>
                  </a:lnTo>
                  <a:lnTo>
                    <a:pt x="2636" y="12"/>
                  </a:lnTo>
                  <a:lnTo>
                    <a:pt x="2636" y="12"/>
                  </a:lnTo>
                  <a:lnTo>
                    <a:pt x="2636" y="10"/>
                  </a:lnTo>
                  <a:lnTo>
                    <a:pt x="2636" y="10"/>
                  </a:lnTo>
                  <a:lnTo>
                    <a:pt x="2640" y="8"/>
                  </a:lnTo>
                  <a:lnTo>
                    <a:pt x="2640" y="8"/>
                  </a:lnTo>
                  <a:lnTo>
                    <a:pt x="2640" y="8"/>
                  </a:lnTo>
                  <a:lnTo>
                    <a:pt x="2640" y="8"/>
                  </a:lnTo>
                  <a:lnTo>
                    <a:pt x="2642" y="8"/>
                  </a:lnTo>
                  <a:lnTo>
                    <a:pt x="2642" y="8"/>
                  </a:lnTo>
                  <a:lnTo>
                    <a:pt x="2642" y="8"/>
                  </a:lnTo>
                  <a:lnTo>
                    <a:pt x="2642" y="8"/>
                  </a:lnTo>
                  <a:lnTo>
                    <a:pt x="2644" y="6"/>
                  </a:lnTo>
                  <a:lnTo>
                    <a:pt x="2644" y="6"/>
                  </a:lnTo>
                  <a:lnTo>
                    <a:pt x="2646" y="6"/>
                  </a:lnTo>
                  <a:lnTo>
                    <a:pt x="2646" y="6"/>
                  </a:lnTo>
                  <a:lnTo>
                    <a:pt x="2654" y="6"/>
                  </a:lnTo>
                  <a:lnTo>
                    <a:pt x="2654" y="6"/>
                  </a:lnTo>
                  <a:lnTo>
                    <a:pt x="2654" y="6"/>
                  </a:lnTo>
                  <a:lnTo>
                    <a:pt x="2654" y="6"/>
                  </a:lnTo>
                  <a:lnTo>
                    <a:pt x="2656" y="6"/>
                  </a:lnTo>
                  <a:lnTo>
                    <a:pt x="2656" y="6"/>
                  </a:lnTo>
                  <a:lnTo>
                    <a:pt x="2656" y="6"/>
                  </a:lnTo>
                  <a:lnTo>
                    <a:pt x="2656" y="6"/>
                  </a:lnTo>
                  <a:lnTo>
                    <a:pt x="2658" y="6"/>
                  </a:lnTo>
                  <a:lnTo>
                    <a:pt x="2658" y="6"/>
                  </a:lnTo>
                  <a:lnTo>
                    <a:pt x="2658" y="6"/>
                  </a:lnTo>
                  <a:lnTo>
                    <a:pt x="2658" y="6"/>
                  </a:lnTo>
                  <a:lnTo>
                    <a:pt x="2660" y="6"/>
                  </a:lnTo>
                  <a:lnTo>
                    <a:pt x="2660" y="6"/>
                  </a:lnTo>
                  <a:lnTo>
                    <a:pt x="2662" y="6"/>
                  </a:lnTo>
                  <a:lnTo>
                    <a:pt x="2662" y="6"/>
                  </a:lnTo>
                  <a:lnTo>
                    <a:pt x="2664" y="4"/>
                  </a:lnTo>
                  <a:lnTo>
                    <a:pt x="2664" y="4"/>
                  </a:lnTo>
                  <a:lnTo>
                    <a:pt x="2666" y="4"/>
                  </a:lnTo>
                  <a:lnTo>
                    <a:pt x="2666" y="4"/>
                  </a:lnTo>
                  <a:lnTo>
                    <a:pt x="2666" y="4"/>
                  </a:lnTo>
                  <a:lnTo>
                    <a:pt x="2666" y="4"/>
                  </a:lnTo>
                  <a:lnTo>
                    <a:pt x="2666" y="4"/>
                  </a:lnTo>
                  <a:lnTo>
                    <a:pt x="2666" y="4"/>
                  </a:lnTo>
                  <a:lnTo>
                    <a:pt x="2674" y="4"/>
                  </a:lnTo>
                  <a:lnTo>
                    <a:pt x="2674" y="4"/>
                  </a:lnTo>
                  <a:lnTo>
                    <a:pt x="2678" y="4"/>
                  </a:lnTo>
                  <a:lnTo>
                    <a:pt x="2678" y="4"/>
                  </a:lnTo>
                  <a:lnTo>
                    <a:pt x="2682" y="4"/>
                  </a:lnTo>
                  <a:lnTo>
                    <a:pt x="2682" y="4"/>
                  </a:lnTo>
                  <a:lnTo>
                    <a:pt x="2684" y="4"/>
                  </a:lnTo>
                  <a:lnTo>
                    <a:pt x="2684" y="4"/>
                  </a:lnTo>
                  <a:lnTo>
                    <a:pt x="2684" y="4"/>
                  </a:lnTo>
                  <a:lnTo>
                    <a:pt x="2684" y="4"/>
                  </a:lnTo>
                  <a:lnTo>
                    <a:pt x="2684" y="4"/>
                  </a:lnTo>
                  <a:lnTo>
                    <a:pt x="2684" y="4"/>
                  </a:lnTo>
                  <a:lnTo>
                    <a:pt x="2684" y="4"/>
                  </a:lnTo>
                  <a:lnTo>
                    <a:pt x="2684" y="4"/>
                  </a:lnTo>
                  <a:lnTo>
                    <a:pt x="2684" y="4"/>
                  </a:lnTo>
                  <a:lnTo>
                    <a:pt x="2684" y="4"/>
                  </a:lnTo>
                  <a:lnTo>
                    <a:pt x="2690" y="2"/>
                  </a:lnTo>
                  <a:lnTo>
                    <a:pt x="2690" y="2"/>
                  </a:lnTo>
                  <a:lnTo>
                    <a:pt x="2692" y="4"/>
                  </a:lnTo>
                  <a:lnTo>
                    <a:pt x="2692" y="4"/>
                  </a:lnTo>
                  <a:lnTo>
                    <a:pt x="2698" y="4"/>
                  </a:lnTo>
                  <a:lnTo>
                    <a:pt x="2698" y="4"/>
                  </a:lnTo>
                  <a:lnTo>
                    <a:pt x="2704" y="4"/>
                  </a:lnTo>
                  <a:lnTo>
                    <a:pt x="2704" y="4"/>
                  </a:lnTo>
                  <a:lnTo>
                    <a:pt x="2712" y="2"/>
                  </a:lnTo>
                  <a:lnTo>
                    <a:pt x="2712" y="2"/>
                  </a:lnTo>
                  <a:lnTo>
                    <a:pt x="2714" y="4"/>
                  </a:lnTo>
                  <a:lnTo>
                    <a:pt x="2714" y="4"/>
                  </a:lnTo>
                  <a:lnTo>
                    <a:pt x="2718" y="4"/>
                  </a:lnTo>
                  <a:lnTo>
                    <a:pt x="2718" y="4"/>
                  </a:lnTo>
                  <a:lnTo>
                    <a:pt x="2724" y="4"/>
                  </a:lnTo>
                  <a:lnTo>
                    <a:pt x="2724" y="4"/>
                  </a:lnTo>
                  <a:lnTo>
                    <a:pt x="2728" y="4"/>
                  </a:lnTo>
                  <a:lnTo>
                    <a:pt x="2728" y="4"/>
                  </a:lnTo>
                  <a:lnTo>
                    <a:pt x="2732" y="4"/>
                  </a:lnTo>
                  <a:lnTo>
                    <a:pt x="2732" y="4"/>
                  </a:lnTo>
                  <a:lnTo>
                    <a:pt x="2740" y="4"/>
                  </a:lnTo>
                  <a:lnTo>
                    <a:pt x="2740" y="4"/>
                  </a:lnTo>
                  <a:lnTo>
                    <a:pt x="2742" y="4"/>
                  </a:lnTo>
                  <a:lnTo>
                    <a:pt x="2742" y="4"/>
                  </a:lnTo>
                  <a:lnTo>
                    <a:pt x="2748" y="2"/>
                  </a:lnTo>
                  <a:lnTo>
                    <a:pt x="2748" y="2"/>
                  </a:lnTo>
                  <a:lnTo>
                    <a:pt x="2754" y="2"/>
                  </a:lnTo>
                  <a:lnTo>
                    <a:pt x="2754" y="2"/>
                  </a:lnTo>
                  <a:lnTo>
                    <a:pt x="2758" y="4"/>
                  </a:lnTo>
                  <a:lnTo>
                    <a:pt x="2758" y="4"/>
                  </a:lnTo>
                  <a:lnTo>
                    <a:pt x="2766" y="2"/>
                  </a:lnTo>
                  <a:lnTo>
                    <a:pt x="2766" y="2"/>
                  </a:lnTo>
                  <a:lnTo>
                    <a:pt x="2766" y="2"/>
                  </a:lnTo>
                  <a:lnTo>
                    <a:pt x="2766" y="2"/>
                  </a:lnTo>
                  <a:lnTo>
                    <a:pt x="2766" y="2"/>
                  </a:lnTo>
                  <a:lnTo>
                    <a:pt x="2768" y="2"/>
                  </a:lnTo>
                  <a:lnTo>
                    <a:pt x="2768" y="2"/>
                  </a:lnTo>
                  <a:lnTo>
                    <a:pt x="2772" y="4"/>
                  </a:lnTo>
                  <a:lnTo>
                    <a:pt x="2772" y="4"/>
                  </a:lnTo>
                  <a:lnTo>
                    <a:pt x="2774" y="4"/>
                  </a:lnTo>
                  <a:lnTo>
                    <a:pt x="2774" y="4"/>
                  </a:lnTo>
                  <a:lnTo>
                    <a:pt x="2774" y="4"/>
                  </a:lnTo>
                  <a:lnTo>
                    <a:pt x="2774" y="4"/>
                  </a:lnTo>
                  <a:lnTo>
                    <a:pt x="2774" y="4"/>
                  </a:lnTo>
                  <a:lnTo>
                    <a:pt x="2774" y="4"/>
                  </a:lnTo>
                  <a:lnTo>
                    <a:pt x="2776" y="4"/>
                  </a:lnTo>
                  <a:lnTo>
                    <a:pt x="2776" y="4"/>
                  </a:lnTo>
                  <a:lnTo>
                    <a:pt x="2782" y="2"/>
                  </a:lnTo>
                  <a:lnTo>
                    <a:pt x="2782" y="2"/>
                  </a:lnTo>
                  <a:lnTo>
                    <a:pt x="2784" y="4"/>
                  </a:lnTo>
                  <a:lnTo>
                    <a:pt x="2784" y="4"/>
                  </a:lnTo>
                  <a:lnTo>
                    <a:pt x="2784" y="2"/>
                  </a:lnTo>
                  <a:lnTo>
                    <a:pt x="2784" y="2"/>
                  </a:lnTo>
                  <a:lnTo>
                    <a:pt x="2796" y="4"/>
                  </a:lnTo>
                  <a:lnTo>
                    <a:pt x="2796" y="4"/>
                  </a:lnTo>
                  <a:lnTo>
                    <a:pt x="2802" y="4"/>
                  </a:lnTo>
                  <a:lnTo>
                    <a:pt x="2802" y="4"/>
                  </a:lnTo>
                  <a:lnTo>
                    <a:pt x="2806" y="4"/>
                  </a:lnTo>
                  <a:lnTo>
                    <a:pt x="2806" y="4"/>
                  </a:lnTo>
                  <a:lnTo>
                    <a:pt x="2810" y="4"/>
                  </a:lnTo>
                  <a:lnTo>
                    <a:pt x="2810" y="4"/>
                  </a:lnTo>
                  <a:lnTo>
                    <a:pt x="2814" y="4"/>
                  </a:lnTo>
                  <a:lnTo>
                    <a:pt x="2814" y="4"/>
                  </a:lnTo>
                  <a:lnTo>
                    <a:pt x="2818" y="4"/>
                  </a:lnTo>
                  <a:lnTo>
                    <a:pt x="2818" y="4"/>
                  </a:lnTo>
                  <a:lnTo>
                    <a:pt x="2824" y="4"/>
                  </a:lnTo>
                  <a:lnTo>
                    <a:pt x="2824" y="4"/>
                  </a:lnTo>
                  <a:lnTo>
                    <a:pt x="2824" y="4"/>
                  </a:lnTo>
                  <a:lnTo>
                    <a:pt x="2824" y="4"/>
                  </a:lnTo>
                  <a:lnTo>
                    <a:pt x="2826" y="4"/>
                  </a:lnTo>
                  <a:lnTo>
                    <a:pt x="2826" y="4"/>
                  </a:lnTo>
                  <a:lnTo>
                    <a:pt x="2828" y="4"/>
                  </a:lnTo>
                  <a:lnTo>
                    <a:pt x="2828" y="4"/>
                  </a:lnTo>
                  <a:lnTo>
                    <a:pt x="2830" y="4"/>
                  </a:lnTo>
                  <a:lnTo>
                    <a:pt x="2830" y="4"/>
                  </a:lnTo>
                  <a:lnTo>
                    <a:pt x="2838" y="4"/>
                  </a:lnTo>
                  <a:lnTo>
                    <a:pt x="2838" y="4"/>
                  </a:lnTo>
                  <a:lnTo>
                    <a:pt x="2838" y="4"/>
                  </a:lnTo>
                  <a:lnTo>
                    <a:pt x="2838" y="4"/>
                  </a:lnTo>
                  <a:lnTo>
                    <a:pt x="2842" y="6"/>
                  </a:lnTo>
                  <a:lnTo>
                    <a:pt x="2842" y="6"/>
                  </a:lnTo>
                  <a:lnTo>
                    <a:pt x="2848" y="6"/>
                  </a:lnTo>
                  <a:lnTo>
                    <a:pt x="2852" y="6"/>
                  </a:lnTo>
                  <a:lnTo>
                    <a:pt x="2852" y="6"/>
                  </a:lnTo>
                  <a:lnTo>
                    <a:pt x="2854" y="4"/>
                  </a:lnTo>
                  <a:lnTo>
                    <a:pt x="2854" y="4"/>
                  </a:lnTo>
                  <a:lnTo>
                    <a:pt x="2856" y="4"/>
                  </a:lnTo>
                  <a:lnTo>
                    <a:pt x="2856" y="4"/>
                  </a:lnTo>
                  <a:lnTo>
                    <a:pt x="2858" y="6"/>
                  </a:lnTo>
                  <a:lnTo>
                    <a:pt x="2858" y="6"/>
                  </a:lnTo>
                  <a:lnTo>
                    <a:pt x="2858" y="4"/>
                  </a:lnTo>
                  <a:lnTo>
                    <a:pt x="2858" y="4"/>
                  </a:lnTo>
                  <a:lnTo>
                    <a:pt x="2858" y="6"/>
                  </a:lnTo>
                  <a:lnTo>
                    <a:pt x="2858" y="6"/>
                  </a:lnTo>
                  <a:lnTo>
                    <a:pt x="2858" y="4"/>
                  </a:lnTo>
                  <a:lnTo>
                    <a:pt x="2858" y="4"/>
                  </a:lnTo>
                  <a:lnTo>
                    <a:pt x="2858" y="6"/>
                  </a:lnTo>
                  <a:lnTo>
                    <a:pt x="2858" y="6"/>
                  </a:lnTo>
                  <a:lnTo>
                    <a:pt x="2858" y="4"/>
                  </a:lnTo>
                  <a:lnTo>
                    <a:pt x="2858" y="4"/>
                  </a:lnTo>
                  <a:lnTo>
                    <a:pt x="2862" y="6"/>
                  </a:lnTo>
                  <a:lnTo>
                    <a:pt x="2862" y="6"/>
                  </a:lnTo>
                  <a:lnTo>
                    <a:pt x="2864" y="6"/>
                  </a:lnTo>
                  <a:lnTo>
                    <a:pt x="2864" y="6"/>
                  </a:lnTo>
                  <a:lnTo>
                    <a:pt x="2864" y="6"/>
                  </a:lnTo>
                  <a:lnTo>
                    <a:pt x="2864" y="6"/>
                  </a:lnTo>
                  <a:lnTo>
                    <a:pt x="2866" y="6"/>
                  </a:lnTo>
                  <a:lnTo>
                    <a:pt x="2866" y="6"/>
                  </a:lnTo>
                  <a:lnTo>
                    <a:pt x="2868" y="6"/>
                  </a:lnTo>
                  <a:lnTo>
                    <a:pt x="2868" y="6"/>
                  </a:lnTo>
                  <a:lnTo>
                    <a:pt x="2870" y="6"/>
                  </a:lnTo>
                  <a:lnTo>
                    <a:pt x="2870" y="6"/>
                  </a:lnTo>
                  <a:lnTo>
                    <a:pt x="2870" y="6"/>
                  </a:lnTo>
                  <a:lnTo>
                    <a:pt x="2870" y="6"/>
                  </a:lnTo>
                  <a:lnTo>
                    <a:pt x="2870" y="6"/>
                  </a:lnTo>
                  <a:lnTo>
                    <a:pt x="2870" y="6"/>
                  </a:lnTo>
                  <a:lnTo>
                    <a:pt x="2874" y="6"/>
                  </a:lnTo>
                  <a:lnTo>
                    <a:pt x="2874" y="6"/>
                  </a:lnTo>
                  <a:lnTo>
                    <a:pt x="2876" y="6"/>
                  </a:lnTo>
                  <a:lnTo>
                    <a:pt x="2876" y="6"/>
                  </a:lnTo>
                  <a:lnTo>
                    <a:pt x="2876" y="6"/>
                  </a:lnTo>
                  <a:lnTo>
                    <a:pt x="2876" y="6"/>
                  </a:lnTo>
                  <a:lnTo>
                    <a:pt x="2880" y="6"/>
                  </a:lnTo>
                  <a:lnTo>
                    <a:pt x="2880" y="6"/>
                  </a:lnTo>
                  <a:lnTo>
                    <a:pt x="2882" y="6"/>
                  </a:lnTo>
                  <a:lnTo>
                    <a:pt x="2882" y="6"/>
                  </a:lnTo>
                  <a:lnTo>
                    <a:pt x="2888" y="6"/>
                  </a:lnTo>
                  <a:lnTo>
                    <a:pt x="2888" y="6"/>
                  </a:lnTo>
                  <a:lnTo>
                    <a:pt x="2892" y="6"/>
                  </a:lnTo>
                  <a:lnTo>
                    <a:pt x="2892" y="6"/>
                  </a:lnTo>
                  <a:lnTo>
                    <a:pt x="2898" y="6"/>
                  </a:lnTo>
                  <a:lnTo>
                    <a:pt x="2898" y="6"/>
                  </a:lnTo>
                  <a:lnTo>
                    <a:pt x="2906" y="6"/>
                  </a:lnTo>
                  <a:lnTo>
                    <a:pt x="2914" y="6"/>
                  </a:lnTo>
                  <a:lnTo>
                    <a:pt x="2914" y="6"/>
                  </a:lnTo>
                  <a:lnTo>
                    <a:pt x="2914" y="6"/>
                  </a:lnTo>
                  <a:lnTo>
                    <a:pt x="2914" y="6"/>
                  </a:lnTo>
                  <a:lnTo>
                    <a:pt x="2914" y="6"/>
                  </a:lnTo>
                  <a:lnTo>
                    <a:pt x="2914" y="6"/>
                  </a:lnTo>
                  <a:lnTo>
                    <a:pt x="2916" y="6"/>
                  </a:lnTo>
                  <a:lnTo>
                    <a:pt x="2916" y="6"/>
                  </a:lnTo>
                  <a:lnTo>
                    <a:pt x="2916" y="6"/>
                  </a:lnTo>
                  <a:lnTo>
                    <a:pt x="2916" y="6"/>
                  </a:lnTo>
                  <a:lnTo>
                    <a:pt x="2918" y="6"/>
                  </a:lnTo>
                  <a:lnTo>
                    <a:pt x="2918" y="6"/>
                  </a:lnTo>
                  <a:lnTo>
                    <a:pt x="2918" y="6"/>
                  </a:lnTo>
                  <a:lnTo>
                    <a:pt x="2918" y="6"/>
                  </a:lnTo>
                  <a:lnTo>
                    <a:pt x="2918" y="6"/>
                  </a:lnTo>
                  <a:lnTo>
                    <a:pt x="2918" y="6"/>
                  </a:lnTo>
                  <a:lnTo>
                    <a:pt x="2920" y="6"/>
                  </a:lnTo>
                  <a:lnTo>
                    <a:pt x="2920" y="6"/>
                  </a:lnTo>
                  <a:lnTo>
                    <a:pt x="2928" y="6"/>
                  </a:lnTo>
                  <a:lnTo>
                    <a:pt x="2928" y="6"/>
                  </a:lnTo>
                  <a:lnTo>
                    <a:pt x="2932" y="6"/>
                  </a:lnTo>
                  <a:lnTo>
                    <a:pt x="2932" y="6"/>
                  </a:lnTo>
                  <a:lnTo>
                    <a:pt x="2932" y="6"/>
                  </a:lnTo>
                  <a:lnTo>
                    <a:pt x="2932" y="6"/>
                  </a:lnTo>
                  <a:lnTo>
                    <a:pt x="2932" y="6"/>
                  </a:lnTo>
                  <a:lnTo>
                    <a:pt x="2932" y="6"/>
                  </a:lnTo>
                  <a:lnTo>
                    <a:pt x="2932" y="6"/>
                  </a:lnTo>
                  <a:lnTo>
                    <a:pt x="2932" y="6"/>
                  </a:lnTo>
                  <a:lnTo>
                    <a:pt x="2932" y="6"/>
                  </a:lnTo>
                  <a:lnTo>
                    <a:pt x="2932" y="6"/>
                  </a:lnTo>
                  <a:lnTo>
                    <a:pt x="2934" y="6"/>
                  </a:lnTo>
                  <a:lnTo>
                    <a:pt x="2934" y="6"/>
                  </a:lnTo>
                  <a:lnTo>
                    <a:pt x="2934" y="6"/>
                  </a:lnTo>
                  <a:lnTo>
                    <a:pt x="2934" y="6"/>
                  </a:lnTo>
                  <a:lnTo>
                    <a:pt x="2934" y="6"/>
                  </a:lnTo>
                  <a:lnTo>
                    <a:pt x="2934" y="6"/>
                  </a:lnTo>
                  <a:lnTo>
                    <a:pt x="2938" y="6"/>
                  </a:lnTo>
                  <a:lnTo>
                    <a:pt x="2938" y="6"/>
                  </a:lnTo>
                  <a:lnTo>
                    <a:pt x="2944" y="4"/>
                  </a:lnTo>
                  <a:lnTo>
                    <a:pt x="2944" y="4"/>
                  </a:lnTo>
                  <a:lnTo>
                    <a:pt x="2948" y="6"/>
                  </a:lnTo>
                  <a:lnTo>
                    <a:pt x="2948" y="6"/>
                  </a:lnTo>
                  <a:lnTo>
                    <a:pt x="2950" y="6"/>
                  </a:lnTo>
                  <a:lnTo>
                    <a:pt x="2950" y="6"/>
                  </a:lnTo>
                  <a:lnTo>
                    <a:pt x="2956" y="6"/>
                  </a:lnTo>
                  <a:lnTo>
                    <a:pt x="2956" y="6"/>
                  </a:lnTo>
                  <a:lnTo>
                    <a:pt x="2960" y="6"/>
                  </a:lnTo>
                  <a:lnTo>
                    <a:pt x="2960" y="6"/>
                  </a:lnTo>
                  <a:lnTo>
                    <a:pt x="2960" y="6"/>
                  </a:lnTo>
                  <a:lnTo>
                    <a:pt x="2960" y="6"/>
                  </a:lnTo>
                  <a:lnTo>
                    <a:pt x="2962" y="6"/>
                  </a:lnTo>
                  <a:lnTo>
                    <a:pt x="2962" y="6"/>
                  </a:lnTo>
                  <a:lnTo>
                    <a:pt x="2968" y="8"/>
                  </a:lnTo>
                  <a:lnTo>
                    <a:pt x="2974" y="8"/>
                  </a:lnTo>
                  <a:lnTo>
                    <a:pt x="2974" y="8"/>
                  </a:lnTo>
                  <a:lnTo>
                    <a:pt x="2980" y="8"/>
                  </a:lnTo>
                  <a:lnTo>
                    <a:pt x="2980" y="8"/>
                  </a:lnTo>
                  <a:lnTo>
                    <a:pt x="2984" y="8"/>
                  </a:lnTo>
                  <a:lnTo>
                    <a:pt x="2984" y="8"/>
                  </a:lnTo>
                  <a:lnTo>
                    <a:pt x="2988" y="8"/>
                  </a:lnTo>
                  <a:lnTo>
                    <a:pt x="2988" y="8"/>
                  </a:lnTo>
                  <a:lnTo>
                    <a:pt x="2994" y="8"/>
                  </a:lnTo>
                  <a:lnTo>
                    <a:pt x="2994" y="8"/>
                  </a:lnTo>
                  <a:lnTo>
                    <a:pt x="2998" y="6"/>
                  </a:lnTo>
                  <a:lnTo>
                    <a:pt x="2998" y="6"/>
                  </a:lnTo>
                  <a:lnTo>
                    <a:pt x="3000" y="6"/>
                  </a:lnTo>
                  <a:lnTo>
                    <a:pt x="3000" y="6"/>
                  </a:lnTo>
                  <a:lnTo>
                    <a:pt x="3002" y="6"/>
                  </a:lnTo>
                  <a:lnTo>
                    <a:pt x="3002" y="6"/>
                  </a:lnTo>
                  <a:lnTo>
                    <a:pt x="3008" y="6"/>
                  </a:lnTo>
                  <a:lnTo>
                    <a:pt x="3008" y="6"/>
                  </a:lnTo>
                  <a:lnTo>
                    <a:pt x="3012" y="6"/>
                  </a:lnTo>
                  <a:lnTo>
                    <a:pt x="3012" y="6"/>
                  </a:lnTo>
                  <a:lnTo>
                    <a:pt x="3012" y="6"/>
                  </a:lnTo>
                  <a:lnTo>
                    <a:pt x="3012" y="6"/>
                  </a:lnTo>
                  <a:lnTo>
                    <a:pt x="3014" y="6"/>
                  </a:lnTo>
                  <a:lnTo>
                    <a:pt x="3014" y="6"/>
                  </a:lnTo>
                  <a:lnTo>
                    <a:pt x="3020" y="6"/>
                  </a:lnTo>
                  <a:lnTo>
                    <a:pt x="3020" y="6"/>
                  </a:lnTo>
                  <a:lnTo>
                    <a:pt x="3020" y="6"/>
                  </a:lnTo>
                  <a:lnTo>
                    <a:pt x="3020" y="6"/>
                  </a:lnTo>
                  <a:lnTo>
                    <a:pt x="3022" y="8"/>
                  </a:lnTo>
                  <a:lnTo>
                    <a:pt x="3022" y="8"/>
                  </a:lnTo>
                  <a:lnTo>
                    <a:pt x="3024" y="8"/>
                  </a:lnTo>
                  <a:lnTo>
                    <a:pt x="3024" y="8"/>
                  </a:lnTo>
                  <a:lnTo>
                    <a:pt x="3024" y="6"/>
                  </a:lnTo>
                  <a:lnTo>
                    <a:pt x="3024" y="6"/>
                  </a:lnTo>
                  <a:lnTo>
                    <a:pt x="3028" y="8"/>
                  </a:lnTo>
                  <a:lnTo>
                    <a:pt x="3032" y="8"/>
                  </a:lnTo>
                  <a:lnTo>
                    <a:pt x="3032" y="8"/>
                  </a:lnTo>
                  <a:lnTo>
                    <a:pt x="3036" y="8"/>
                  </a:lnTo>
                  <a:lnTo>
                    <a:pt x="3036" y="8"/>
                  </a:lnTo>
                  <a:lnTo>
                    <a:pt x="3040" y="8"/>
                  </a:lnTo>
                  <a:lnTo>
                    <a:pt x="3040" y="8"/>
                  </a:lnTo>
                  <a:lnTo>
                    <a:pt x="3044" y="8"/>
                  </a:lnTo>
                  <a:lnTo>
                    <a:pt x="3044" y="8"/>
                  </a:lnTo>
                  <a:lnTo>
                    <a:pt x="3048" y="8"/>
                  </a:lnTo>
                  <a:lnTo>
                    <a:pt x="3048" y="8"/>
                  </a:lnTo>
                  <a:lnTo>
                    <a:pt x="3048" y="8"/>
                  </a:lnTo>
                  <a:lnTo>
                    <a:pt x="3048" y="8"/>
                  </a:lnTo>
                  <a:lnTo>
                    <a:pt x="3048" y="8"/>
                  </a:lnTo>
                  <a:lnTo>
                    <a:pt x="3048" y="8"/>
                  </a:lnTo>
                  <a:lnTo>
                    <a:pt x="3052" y="8"/>
                  </a:lnTo>
                  <a:lnTo>
                    <a:pt x="3052" y="8"/>
                  </a:lnTo>
                  <a:lnTo>
                    <a:pt x="3052" y="8"/>
                  </a:lnTo>
                  <a:lnTo>
                    <a:pt x="3052" y="8"/>
                  </a:lnTo>
                  <a:lnTo>
                    <a:pt x="3056" y="8"/>
                  </a:lnTo>
                  <a:lnTo>
                    <a:pt x="3056" y="8"/>
                  </a:lnTo>
                  <a:lnTo>
                    <a:pt x="3058" y="6"/>
                  </a:lnTo>
                  <a:lnTo>
                    <a:pt x="3058" y="6"/>
                  </a:lnTo>
                  <a:lnTo>
                    <a:pt x="3060" y="8"/>
                  </a:lnTo>
                  <a:lnTo>
                    <a:pt x="3060" y="8"/>
                  </a:lnTo>
                  <a:lnTo>
                    <a:pt x="3060" y="8"/>
                  </a:lnTo>
                  <a:lnTo>
                    <a:pt x="3060" y="8"/>
                  </a:lnTo>
                  <a:lnTo>
                    <a:pt x="3064" y="8"/>
                  </a:lnTo>
                  <a:lnTo>
                    <a:pt x="3064" y="8"/>
                  </a:lnTo>
                  <a:lnTo>
                    <a:pt x="3066" y="8"/>
                  </a:lnTo>
                  <a:lnTo>
                    <a:pt x="3066" y="8"/>
                  </a:lnTo>
                  <a:lnTo>
                    <a:pt x="3070" y="8"/>
                  </a:lnTo>
                  <a:lnTo>
                    <a:pt x="3070" y="8"/>
                  </a:lnTo>
                  <a:lnTo>
                    <a:pt x="3070" y="8"/>
                  </a:lnTo>
                  <a:lnTo>
                    <a:pt x="3070" y="8"/>
                  </a:lnTo>
                  <a:lnTo>
                    <a:pt x="3072" y="8"/>
                  </a:lnTo>
                  <a:lnTo>
                    <a:pt x="3072" y="8"/>
                  </a:lnTo>
                  <a:lnTo>
                    <a:pt x="3074" y="8"/>
                  </a:lnTo>
                  <a:lnTo>
                    <a:pt x="3074" y="8"/>
                  </a:lnTo>
                  <a:lnTo>
                    <a:pt x="3078" y="6"/>
                  </a:lnTo>
                  <a:lnTo>
                    <a:pt x="3078" y="6"/>
                  </a:lnTo>
                  <a:lnTo>
                    <a:pt x="3082" y="8"/>
                  </a:lnTo>
                  <a:lnTo>
                    <a:pt x="3082" y="8"/>
                  </a:lnTo>
                  <a:lnTo>
                    <a:pt x="3082" y="8"/>
                  </a:lnTo>
                  <a:lnTo>
                    <a:pt x="3082" y="8"/>
                  </a:lnTo>
                  <a:lnTo>
                    <a:pt x="3082" y="8"/>
                  </a:lnTo>
                  <a:lnTo>
                    <a:pt x="3082" y="8"/>
                  </a:lnTo>
                  <a:lnTo>
                    <a:pt x="3084" y="8"/>
                  </a:lnTo>
                  <a:lnTo>
                    <a:pt x="3084" y="8"/>
                  </a:lnTo>
                  <a:lnTo>
                    <a:pt x="3084" y="8"/>
                  </a:lnTo>
                  <a:lnTo>
                    <a:pt x="3084" y="8"/>
                  </a:lnTo>
                  <a:lnTo>
                    <a:pt x="3088" y="6"/>
                  </a:lnTo>
                  <a:lnTo>
                    <a:pt x="3088" y="6"/>
                  </a:lnTo>
                  <a:lnTo>
                    <a:pt x="3090" y="8"/>
                  </a:lnTo>
                  <a:lnTo>
                    <a:pt x="3090" y="8"/>
                  </a:lnTo>
                  <a:lnTo>
                    <a:pt x="3090" y="6"/>
                  </a:lnTo>
                  <a:lnTo>
                    <a:pt x="3090" y="6"/>
                  </a:lnTo>
                  <a:lnTo>
                    <a:pt x="3092" y="8"/>
                  </a:lnTo>
                  <a:lnTo>
                    <a:pt x="3092" y="8"/>
                  </a:lnTo>
                  <a:lnTo>
                    <a:pt x="3094" y="8"/>
                  </a:lnTo>
                  <a:lnTo>
                    <a:pt x="3094" y="8"/>
                  </a:lnTo>
                  <a:lnTo>
                    <a:pt x="3098" y="8"/>
                  </a:lnTo>
                  <a:lnTo>
                    <a:pt x="3098" y="8"/>
                  </a:lnTo>
                  <a:lnTo>
                    <a:pt x="3100" y="8"/>
                  </a:lnTo>
                  <a:lnTo>
                    <a:pt x="3100" y="8"/>
                  </a:lnTo>
                  <a:lnTo>
                    <a:pt x="3108" y="8"/>
                  </a:lnTo>
                  <a:lnTo>
                    <a:pt x="3108" y="8"/>
                  </a:lnTo>
                  <a:lnTo>
                    <a:pt x="3110" y="8"/>
                  </a:lnTo>
                  <a:lnTo>
                    <a:pt x="3110" y="8"/>
                  </a:lnTo>
                  <a:lnTo>
                    <a:pt x="3114" y="8"/>
                  </a:lnTo>
                  <a:lnTo>
                    <a:pt x="3114" y="8"/>
                  </a:lnTo>
                  <a:lnTo>
                    <a:pt x="3120" y="8"/>
                  </a:lnTo>
                  <a:lnTo>
                    <a:pt x="3120" y="8"/>
                  </a:lnTo>
                  <a:lnTo>
                    <a:pt x="3124" y="8"/>
                  </a:lnTo>
                  <a:lnTo>
                    <a:pt x="3124" y="8"/>
                  </a:lnTo>
                  <a:lnTo>
                    <a:pt x="3132" y="8"/>
                  </a:lnTo>
                  <a:lnTo>
                    <a:pt x="3132" y="8"/>
                  </a:lnTo>
                  <a:lnTo>
                    <a:pt x="3140" y="8"/>
                  </a:lnTo>
                  <a:lnTo>
                    <a:pt x="3140" y="8"/>
                  </a:lnTo>
                  <a:lnTo>
                    <a:pt x="3142" y="8"/>
                  </a:lnTo>
                  <a:lnTo>
                    <a:pt x="3142" y="8"/>
                  </a:lnTo>
                  <a:lnTo>
                    <a:pt x="3148" y="10"/>
                  </a:lnTo>
                  <a:lnTo>
                    <a:pt x="3148" y="10"/>
                  </a:lnTo>
                  <a:lnTo>
                    <a:pt x="3158" y="10"/>
                  </a:lnTo>
                  <a:lnTo>
                    <a:pt x="3158" y="10"/>
                  </a:lnTo>
                  <a:lnTo>
                    <a:pt x="3158" y="10"/>
                  </a:lnTo>
                  <a:lnTo>
                    <a:pt x="3158" y="10"/>
                  </a:lnTo>
                  <a:lnTo>
                    <a:pt x="3160" y="8"/>
                  </a:lnTo>
                  <a:lnTo>
                    <a:pt x="3160" y="8"/>
                  </a:lnTo>
                  <a:lnTo>
                    <a:pt x="3162" y="8"/>
                  </a:lnTo>
                  <a:lnTo>
                    <a:pt x="3162" y="8"/>
                  </a:lnTo>
                  <a:lnTo>
                    <a:pt x="3162" y="8"/>
                  </a:lnTo>
                  <a:lnTo>
                    <a:pt x="3162" y="8"/>
                  </a:lnTo>
                  <a:lnTo>
                    <a:pt x="3164" y="8"/>
                  </a:lnTo>
                  <a:lnTo>
                    <a:pt x="3164" y="8"/>
                  </a:lnTo>
                  <a:lnTo>
                    <a:pt x="3168" y="8"/>
                  </a:lnTo>
                  <a:lnTo>
                    <a:pt x="3168" y="8"/>
                  </a:lnTo>
                  <a:lnTo>
                    <a:pt x="3168" y="10"/>
                  </a:lnTo>
                  <a:lnTo>
                    <a:pt x="3168" y="10"/>
                  </a:lnTo>
                  <a:lnTo>
                    <a:pt x="3170" y="8"/>
                  </a:lnTo>
                  <a:lnTo>
                    <a:pt x="3170" y="8"/>
                  </a:lnTo>
                  <a:lnTo>
                    <a:pt x="3172" y="10"/>
                  </a:lnTo>
                  <a:lnTo>
                    <a:pt x="3172" y="10"/>
                  </a:lnTo>
                  <a:lnTo>
                    <a:pt x="3174" y="10"/>
                  </a:lnTo>
                  <a:lnTo>
                    <a:pt x="3174" y="10"/>
                  </a:lnTo>
                  <a:lnTo>
                    <a:pt x="3176" y="10"/>
                  </a:lnTo>
                  <a:lnTo>
                    <a:pt x="3176" y="10"/>
                  </a:lnTo>
                  <a:lnTo>
                    <a:pt x="3178" y="10"/>
                  </a:lnTo>
                  <a:lnTo>
                    <a:pt x="3178" y="10"/>
                  </a:lnTo>
                  <a:lnTo>
                    <a:pt x="3178" y="8"/>
                  </a:lnTo>
                  <a:lnTo>
                    <a:pt x="3178" y="8"/>
                  </a:lnTo>
                  <a:lnTo>
                    <a:pt x="3178" y="10"/>
                  </a:lnTo>
                  <a:lnTo>
                    <a:pt x="3178" y="10"/>
                  </a:lnTo>
                  <a:lnTo>
                    <a:pt x="3182" y="8"/>
                  </a:lnTo>
                  <a:lnTo>
                    <a:pt x="3182" y="8"/>
                  </a:lnTo>
                  <a:lnTo>
                    <a:pt x="3186" y="8"/>
                  </a:lnTo>
                  <a:lnTo>
                    <a:pt x="3186" y="8"/>
                  </a:lnTo>
                  <a:lnTo>
                    <a:pt x="3188" y="10"/>
                  </a:lnTo>
                  <a:lnTo>
                    <a:pt x="3188" y="10"/>
                  </a:lnTo>
                  <a:lnTo>
                    <a:pt x="3194" y="10"/>
                  </a:lnTo>
                  <a:lnTo>
                    <a:pt x="3194" y="10"/>
                  </a:lnTo>
                  <a:lnTo>
                    <a:pt x="3198" y="8"/>
                  </a:lnTo>
                  <a:lnTo>
                    <a:pt x="3198" y="8"/>
                  </a:lnTo>
                  <a:lnTo>
                    <a:pt x="3202" y="8"/>
                  </a:lnTo>
                  <a:lnTo>
                    <a:pt x="3202" y="8"/>
                  </a:lnTo>
                  <a:lnTo>
                    <a:pt x="3206" y="8"/>
                  </a:lnTo>
                  <a:lnTo>
                    <a:pt x="3206" y="8"/>
                  </a:lnTo>
                  <a:lnTo>
                    <a:pt x="3210" y="10"/>
                  </a:lnTo>
                  <a:lnTo>
                    <a:pt x="3210" y="10"/>
                  </a:lnTo>
                  <a:lnTo>
                    <a:pt x="3214" y="10"/>
                  </a:lnTo>
                  <a:lnTo>
                    <a:pt x="3214" y="10"/>
                  </a:lnTo>
                  <a:lnTo>
                    <a:pt x="3218" y="10"/>
                  </a:lnTo>
                  <a:lnTo>
                    <a:pt x="3218" y="10"/>
                  </a:lnTo>
                  <a:lnTo>
                    <a:pt x="3220" y="10"/>
                  </a:lnTo>
                  <a:lnTo>
                    <a:pt x="3220" y="10"/>
                  </a:lnTo>
                  <a:lnTo>
                    <a:pt x="3220" y="10"/>
                  </a:lnTo>
                  <a:lnTo>
                    <a:pt x="3220" y="10"/>
                  </a:lnTo>
                  <a:lnTo>
                    <a:pt x="3220" y="10"/>
                  </a:lnTo>
                  <a:lnTo>
                    <a:pt x="3220" y="10"/>
                  </a:lnTo>
                  <a:lnTo>
                    <a:pt x="3222" y="10"/>
                  </a:lnTo>
                  <a:lnTo>
                    <a:pt x="3222" y="10"/>
                  </a:lnTo>
                  <a:lnTo>
                    <a:pt x="3224" y="10"/>
                  </a:lnTo>
                  <a:lnTo>
                    <a:pt x="3224" y="10"/>
                  </a:lnTo>
                  <a:lnTo>
                    <a:pt x="3224" y="10"/>
                  </a:lnTo>
                  <a:lnTo>
                    <a:pt x="3224" y="10"/>
                  </a:lnTo>
                  <a:lnTo>
                    <a:pt x="3226" y="10"/>
                  </a:lnTo>
                  <a:lnTo>
                    <a:pt x="3226" y="10"/>
                  </a:lnTo>
                  <a:lnTo>
                    <a:pt x="3226" y="10"/>
                  </a:lnTo>
                  <a:lnTo>
                    <a:pt x="3226" y="10"/>
                  </a:lnTo>
                  <a:lnTo>
                    <a:pt x="3228" y="10"/>
                  </a:lnTo>
                  <a:lnTo>
                    <a:pt x="3228" y="10"/>
                  </a:lnTo>
                  <a:lnTo>
                    <a:pt x="3228" y="10"/>
                  </a:lnTo>
                  <a:lnTo>
                    <a:pt x="3228" y="10"/>
                  </a:lnTo>
                  <a:lnTo>
                    <a:pt x="3228" y="10"/>
                  </a:lnTo>
                  <a:lnTo>
                    <a:pt x="3228" y="10"/>
                  </a:lnTo>
                  <a:lnTo>
                    <a:pt x="3230" y="10"/>
                  </a:lnTo>
                  <a:lnTo>
                    <a:pt x="3230" y="10"/>
                  </a:lnTo>
                  <a:lnTo>
                    <a:pt x="3230" y="10"/>
                  </a:lnTo>
                  <a:lnTo>
                    <a:pt x="3230" y="10"/>
                  </a:lnTo>
                  <a:lnTo>
                    <a:pt x="3230" y="10"/>
                  </a:lnTo>
                  <a:lnTo>
                    <a:pt x="3230" y="10"/>
                  </a:lnTo>
                  <a:lnTo>
                    <a:pt x="3232" y="10"/>
                  </a:lnTo>
                  <a:lnTo>
                    <a:pt x="3232" y="10"/>
                  </a:lnTo>
                  <a:lnTo>
                    <a:pt x="3232" y="12"/>
                  </a:lnTo>
                  <a:lnTo>
                    <a:pt x="3232" y="12"/>
                  </a:lnTo>
                  <a:lnTo>
                    <a:pt x="3232" y="12"/>
                  </a:lnTo>
                  <a:lnTo>
                    <a:pt x="3232" y="12"/>
                  </a:lnTo>
                  <a:lnTo>
                    <a:pt x="3236" y="12"/>
                  </a:lnTo>
                  <a:lnTo>
                    <a:pt x="3236" y="12"/>
                  </a:lnTo>
                  <a:lnTo>
                    <a:pt x="3238" y="12"/>
                  </a:lnTo>
                  <a:lnTo>
                    <a:pt x="3238" y="12"/>
                  </a:lnTo>
                  <a:lnTo>
                    <a:pt x="3240" y="10"/>
                  </a:lnTo>
                  <a:lnTo>
                    <a:pt x="3240" y="10"/>
                  </a:lnTo>
                  <a:lnTo>
                    <a:pt x="3246" y="12"/>
                  </a:lnTo>
                  <a:lnTo>
                    <a:pt x="3246" y="12"/>
                  </a:lnTo>
                  <a:lnTo>
                    <a:pt x="3248" y="12"/>
                  </a:lnTo>
                  <a:lnTo>
                    <a:pt x="3248" y="12"/>
                  </a:lnTo>
                  <a:lnTo>
                    <a:pt x="3252" y="12"/>
                  </a:lnTo>
                  <a:lnTo>
                    <a:pt x="3256" y="12"/>
                  </a:lnTo>
                  <a:lnTo>
                    <a:pt x="3256" y="12"/>
                  </a:lnTo>
                  <a:lnTo>
                    <a:pt x="3258" y="12"/>
                  </a:lnTo>
                  <a:lnTo>
                    <a:pt x="3258" y="12"/>
                  </a:lnTo>
                  <a:lnTo>
                    <a:pt x="3260" y="12"/>
                  </a:lnTo>
                  <a:lnTo>
                    <a:pt x="3260" y="12"/>
                  </a:lnTo>
                  <a:lnTo>
                    <a:pt x="3262" y="12"/>
                  </a:lnTo>
                  <a:lnTo>
                    <a:pt x="3262" y="12"/>
                  </a:lnTo>
                  <a:lnTo>
                    <a:pt x="3262" y="14"/>
                  </a:lnTo>
                  <a:lnTo>
                    <a:pt x="3262" y="14"/>
                  </a:lnTo>
                  <a:lnTo>
                    <a:pt x="3262" y="14"/>
                  </a:lnTo>
                  <a:lnTo>
                    <a:pt x="3262" y="14"/>
                  </a:lnTo>
                  <a:lnTo>
                    <a:pt x="3262" y="14"/>
                  </a:lnTo>
                  <a:lnTo>
                    <a:pt x="3262" y="14"/>
                  </a:lnTo>
                  <a:lnTo>
                    <a:pt x="3262" y="14"/>
                  </a:lnTo>
                  <a:lnTo>
                    <a:pt x="3262" y="16"/>
                  </a:lnTo>
                  <a:lnTo>
                    <a:pt x="3262" y="16"/>
                  </a:lnTo>
                  <a:lnTo>
                    <a:pt x="3264" y="16"/>
                  </a:lnTo>
                  <a:lnTo>
                    <a:pt x="3264" y="16"/>
                  </a:lnTo>
                  <a:lnTo>
                    <a:pt x="3264" y="16"/>
                  </a:lnTo>
                  <a:lnTo>
                    <a:pt x="3264" y="18"/>
                  </a:lnTo>
                  <a:lnTo>
                    <a:pt x="3264" y="18"/>
                  </a:lnTo>
                  <a:lnTo>
                    <a:pt x="3266" y="16"/>
                  </a:lnTo>
                  <a:lnTo>
                    <a:pt x="3266" y="16"/>
                  </a:lnTo>
                  <a:lnTo>
                    <a:pt x="3266" y="16"/>
                  </a:lnTo>
                  <a:lnTo>
                    <a:pt x="3266" y="16"/>
                  </a:lnTo>
                  <a:lnTo>
                    <a:pt x="3264" y="16"/>
                  </a:lnTo>
                  <a:lnTo>
                    <a:pt x="3264" y="16"/>
                  </a:lnTo>
                  <a:lnTo>
                    <a:pt x="3268" y="14"/>
                  </a:lnTo>
                  <a:lnTo>
                    <a:pt x="3268" y="14"/>
                  </a:lnTo>
                  <a:lnTo>
                    <a:pt x="3268" y="12"/>
                  </a:lnTo>
                  <a:lnTo>
                    <a:pt x="3268" y="12"/>
                  </a:lnTo>
                  <a:lnTo>
                    <a:pt x="3272" y="14"/>
                  </a:lnTo>
                  <a:lnTo>
                    <a:pt x="3272" y="14"/>
                  </a:lnTo>
                  <a:lnTo>
                    <a:pt x="3272" y="14"/>
                  </a:lnTo>
                  <a:lnTo>
                    <a:pt x="3272" y="14"/>
                  </a:lnTo>
                  <a:lnTo>
                    <a:pt x="3274" y="14"/>
                  </a:lnTo>
                  <a:lnTo>
                    <a:pt x="3274" y="14"/>
                  </a:lnTo>
                  <a:lnTo>
                    <a:pt x="3276" y="14"/>
                  </a:lnTo>
                  <a:lnTo>
                    <a:pt x="3276" y="14"/>
                  </a:lnTo>
                  <a:lnTo>
                    <a:pt x="3276" y="14"/>
                  </a:lnTo>
                  <a:lnTo>
                    <a:pt x="3276" y="14"/>
                  </a:lnTo>
                  <a:lnTo>
                    <a:pt x="3278" y="14"/>
                  </a:lnTo>
                  <a:lnTo>
                    <a:pt x="3278" y="14"/>
                  </a:lnTo>
                  <a:lnTo>
                    <a:pt x="3280" y="14"/>
                  </a:lnTo>
                  <a:lnTo>
                    <a:pt x="3280" y="14"/>
                  </a:lnTo>
                  <a:lnTo>
                    <a:pt x="3282" y="14"/>
                  </a:lnTo>
                  <a:lnTo>
                    <a:pt x="3282" y="14"/>
                  </a:lnTo>
                  <a:lnTo>
                    <a:pt x="3284" y="14"/>
                  </a:lnTo>
                  <a:lnTo>
                    <a:pt x="3284" y="14"/>
                  </a:lnTo>
                  <a:lnTo>
                    <a:pt x="3290" y="12"/>
                  </a:lnTo>
                  <a:lnTo>
                    <a:pt x="3290" y="12"/>
                  </a:lnTo>
                  <a:lnTo>
                    <a:pt x="3294" y="12"/>
                  </a:lnTo>
                  <a:lnTo>
                    <a:pt x="3298" y="12"/>
                  </a:lnTo>
                  <a:lnTo>
                    <a:pt x="3298" y="12"/>
                  </a:lnTo>
                  <a:lnTo>
                    <a:pt x="3300" y="12"/>
                  </a:lnTo>
                  <a:lnTo>
                    <a:pt x="3300" y="12"/>
                  </a:lnTo>
                  <a:lnTo>
                    <a:pt x="3300" y="12"/>
                  </a:lnTo>
                  <a:lnTo>
                    <a:pt x="3300" y="12"/>
                  </a:lnTo>
                  <a:lnTo>
                    <a:pt x="3302" y="12"/>
                  </a:lnTo>
                  <a:lnTo>
                    <a:pt x="3302" y="12"/>
                  </a:lnTo>
                  <a:lnTo>
                    <a:pt x="3304" y="12"/>
                  </a:lnTo>
                  <a:lnTo>
                    <a:pt x="3304" y="12"/>
                  </a:lnTo>
                  <a:lnTo>
                    <a:pt x="3306" y="12"/>
                  </a:lnTo>
                  <a:lnTo>
                    <a:pt x="3306" y="12"/>
                  </a:lnTo>
                  <a:lnTo>
                    <a:pt x="3306" y="12"/>
                  </a:lnTo>
                  <a:lnTo>
                    <a:pt x="3306" y="12"/>
                  </a:lnTo>
                  <a:lnTo>
                    <a:pt x="3308" y="12"/>
                  </a:lnTo>
                  <a:lnTo>
                    <a:pt x="3308" y="12"/>
                  </a:lnTo>
                  <a:lnTo>
                    <a:pt x="3308" y="12"/>
                  </a:lnTo>
                  <a:lnTo>
                    <a:pt x="3308" y="12"/>
                  </a:lnTo>
                  <a:lnTo>
                    <a:pt x="3312" y="12"/>
                  </a:lnTo>
                  <a:lnTo>
                    <a:pt x="3312" y="12"/>
                  </a:lnTo>
                  <a:lnTo>
                    <a:pt x="3312" y="12"/>
                  </a:lnTo>
                  <a:lnTo>
                    <a:pt x="3312" y="12"/>
                  </a:lnTo>
                  <a:lnTo>
                    <a:pt x="3312" y="12"/>
                  </a:lnTo>
                  <a:lnTo>
                    <a:pt x="3312" y="12"/>
                  </a:lnTo>
                  <a:lnTo>
                    <a:pt x="3314" y="12"/>
                  </a:lnTo>
                  <a:lnTo>
                    <a:pt x="3314" y="12"/>
                  </a:lnTo>
                  <a:lnTo>
                    <a:pt x="3314" y="12"/>
                  </a:lnTo>
                  <a:lnTo>
                    <a:pt x="3314" y="12"/>
                  </a:lnTo>
                  <a:lnTo>
                    <a:pt x="3316" y="12"/>
                  </a:lnTo>
                  <a:lnTo>
                    <a:pt x="3316" y="12"/>
                  </a:lnTo>
                  <a:lnTo>
                    <a:pt x="3322" y="12"/>
                  </a:lnTo>
                  <a:lnTo>
                    <a:pt x="3322" y="12"/>
                  </a:lnTo>
                  <a:lnTo>
                    <a:pt x="3324" y="14"/>
                  </a:lnTo>
                  <a:lnTo>
                    <a:pt x="3324" y="14"/>
                  </a:lnTo>
                  <a:lnTo>
                    <a:pt x="3328" y="14"/>
                  </a:lnTo>
                  <a:lnTo>
                    <a:pt x="3328" y="14"/>
                  </a:lnTo>
                  <a:lnTo>
                    <a:pt x="3330" y="12"/>
                  </a:lnTo>
                  <a:lnTo>
                    <a:pt x="3330" y="12"/>
                  </a:lnTo>
                  <a:lnTo>
                    <a:pt x="3330" y="12"/>
                  </a:lnTo>
                  <a:lnTo>
                    <a:pt x="3330" y="12"/>
                  </a:lnTo>
                  <a:lnTo>
                    <a:pt x="3334" y="12"/>
                  </a:lnTo>
                  <a:lnTo>
                    <a:pt x="3334" y="12"/>
                  </a:lnTo>
                  <a:lnTo>
                    <a:pt x="3340" y="12"/>
                  </a:lnTo>
                  <a:lnTo>
                    <a:pt x="3340" y="12"/>
                  </a:lnTo>
                  <a:lnTo>
                    <a:pt x="3344" y="12"/>
                  </a:lnTo>
                  <a:lnTo>
                    <a:pt x="3344" y="12"/>
                  </a:lnTo>
                  <a:lnTo>
                    <a:pt x="3346" y="12"/>
                  </a:lnTo>
                  <a:lnTo>
                    <a:pt x="3346" y="12"/>
                  </a:lnTo>
                  <a:lnTo>
                    <a:pt x="3348" y="12"/>
                  </a:lnTo>
                  <a:lnTo>
                    <a:pt x="3348" y="12"/>
                  </a:lnTo>
                  <a:lnTo>
                    <a:pt x="3352" y="12"/>
                  </a:lnTo>
                  <a:lnTo>
                    <a:pt x="3352" y="12"/>
                  </a:lnTo>
                  <a:lnTo>
                    <a:pt x="3362" y="12"/>
                  </a:lnTo>
                  <a:lnTo>
                    <a:pt x="3362" y="12"/>
                  </a:lnTo>
                  <a:lnTo>
                    <a:pt x="3366" y="12"/>
                  </a:lnTo>
                  <a:lnTo>
                    <a:pt x="3366" y="12"/>
                  </a:lnTo>
                  <a:lnTo>
                    <a:pt x="3372" y="12"/>
                  </a:lnTo>
                  <a:lnTo>
                    <a:pt x="3372" y="12"/>
                  </a:lnTo>
                  <a:lnTo>
                    <a:pt x="3374" y="14"/>
                  </a:lnTo>
                  <a:lnTo>
                    <a:pt x="3374" y="14"/>
                  </a:lnTo>
                  <a:lnTo>
                    <a:pt x="3378" y="14"/>
                  </a:lnTo>
                  <a:lnTo>
                    <a:pt x="3378" y="14"/>
                  </a:lnTo>
                  <a:lnTo>
                    <a:pt x="3382" y="14"/>
                  </a:lnTo>
                  <a:lnTo>
                    <a:pt x="3384" y="14"/>
                  </a:lnTo>
                  <a:lnTo>
                    <a:pt x="3384" y="14"/>
                  </a:lnTo>
                  <a:lnTo>
                    <a:pt x="3392" y="12"/>
                  </a:lnTo>
                  <a:lnTo>
                    <a:pt x="3392" y="12"/>
                  </a:lnTo>
                  <a:lnTo>
                    <a:pt x="3396" y="14"/>
                  </a:lnTo>
                  <a:lnTo>
                    <a:pt x="3396" y="14"/>
                  </a:lnTo>
                  <a:lnTo>
                    <a:pt x="3408" y="12"/>
                  </a:lnTo>
                  <a:lnTo>
                    <a:pt x="3408" y="12"/>
                  </a:lnTo>
                  <a:lnTo>
                    <a:pt x="3412" y="12"/>
                  </a:lnTo>
                  <a:lnTo>
                    <a:pt x="3412" y="12"/>
                  </a:lnTo>
                  <a:lnTo>
                    <a:pt x="3418" y="12"/>
                  </a:lnTo>
                  <a:lnTo>
                    <a:pt x="3418" y="12"/>
                  </a:lnTo>
                  <a:lnTo>
                    <a:pt x="3418" y="12"/>
                  </a:lnTo>
                  <a:lnTo>
                    <a:pt x="3418" y="12"/>
                  </a:lnTo>
                  <a:lnTo>
                    <a:pt x="3418" y="12"/>
                  </a:lnTo>
                  <a:lnTo>
                    <a:pt x="3418" y="12"/>
                  </a:lnTo>
                  <a:lnTo>
                    <a:pt x="3422" y="12"/>
                  </a:lnTo>
                  <a:lnTo>
                    <a:pt x="3422" y="12"/>
                  </a:lnTo>
                  <a:lnTo>
                    <a:pt x="3422" y="12"/>
                  </a:lnTo>
                  <a:lnTo>
                    <a:pt x="3422" y="12"/>
                  </a:lnTo>
                  <a:lnTo>
                    <a:pt x="3422" y="12"/>
                  </a:lnTo>
                  <a:lnTo>
                    <a:pt x="3422" y="12"/>
                  </a:lnTo>
                  <a:lnTo>
                    <a:pt x="3422" y="12"/>
                  </a:lnTo>
                  <a:lnTo>
                    <a:pt x="3422" y="12"/>
                  </a:lnTo>
                  <a:lnTo>
                    <a:pt x="3424" y="12"/>
                  </a:lnTo>
                  <a:lnTo>
                    <a:pt x="3424" y="12"/>
                  </a:lnTo>
                  <a:lnTo>
                    <a:pt x="3426" y="12"/>
                  </a:lnTo>
                  <a:lnTo>
                    <a:pt x="3426" y="12"/>
                  </a:lnTo>
                  <a:lnTo>
                    <a:pt x="3426" y="12"/>
                  </a:lnTo>
                  <a:lnTo>
                    <a:pt x="3426" y="12"/>
                  </a:lnTo>
                  <a:lnTo>
                    <a:pt x="3428" y="12"/>
                  </a:lnTo>
                  <a:lnTo>
                    <a:pt x="3428" y="12"/>
                  </a:lnTo>
                  <a:lnTo>
                    <a:pt x="3428" y="12"/>
                  </a:lnTo>
                  <a:lnTo>
                    <a:pt x="3432" y="12"/>
                  </a:lnTo>
                  <a:lnTo>
                    <a:pt x="3432" y="12"/>
                  </a:lnTo>
                  <a:lnTo>
                    <a:pt x="3434" y="12"/>
                  </a:lnTo>
                  <a:lnTo>
                    <a:pt x="3434" y="12"/>
                  </a:lnTo>
                  <a:lnTo>
                    <a:pt x="3438" y="12"/>
                  </a:lnTo>
                  <a:lnTo>
                    <a:pt x="3438" y="12"/>
                  </a:lnTo>
                  <a:lnTo>
                    <a:pt x="3440" y="12"/>
                  </a:lnTo>
                  <a:lnTo>
                    <a:pt x="3440" y="12"/>
                  </a:lnTo>
                  <a:lnTo>
                    <a:pt x="3442" y="12"/>
                  </a:lnTo>
                  <a:lnTo>
                    <a:pt x="3442" y="12"/>
                  </a:lnTo>
                  <a:lnTo>
                    <a:pt x="3444" y="12"/>
                  </a:lnTo>
                  <a:lnTo>
                    <a:pt x="3444" y="12"/>
                  </a:lnTo>
                  <a:lnTo>
                    <a:pt x="3446" y="12"/>
                  </a:lnTo>
                  <a:lnTo>
                    <a:pt x="3446" y="12"/>
                  </a:lnTo>
                  <a:lnTo>
                    <a:pt x="3448" y="12"/>
                  </a:lnTo>
                  <a:lnTo>
                    <a:pt x="3448" y="12"/>
                  </a:lnTo>
                  <a:lnTo>
                    <a:pt x="3450" y="12"/>
                  </a:lnTo>
                  <a:lnTo>
                    <a:pt x="3450" y="12"/>
                  </a:lnTo>
                  <a:lnTo>
                    <a:pt x="3450" y="12"/>
                  </a:lnTo>
                  <a:lnTo>
                    <a:pt x="3450" y="12"/>
                  </a:lnTo>
                  <a:lnTo>
                    <a:pt x="3452" y="14"/>
                  </a:lnTo>
                  <a:lnTo>
                    <a:pt x="3452" y="14"/>
                  </a:lnTo>
                  <a:lnTo>
                    <a:pt x="3452" y="14"/>
                  </a:lnTo>
                  <a:lnTo>
                    <a:pt x="3454" y="16"/>
                  </a:lnTo>
                  <a:lnTo>
                    <a:pt x="3454" y="16"/>
                  </a:lnTo>
                  <a:lnTo>
                    <a:pt x="3456" y="16"/>
                  </a:lnTo>
                  <a:lnTo>
                    <a:pt x="3456" y="16"/>
                  </a:lnTo>
                  <a:lnTo>
                    <a:pt x="3456" y="16"/>
                  </a:lnTo>
                  <a:lnTo>
                    <a:pt x="3456" y="16"/>
                  </a:lnTo>
                  <a:lnTo>
                    <a:pt x="3456" y="16"/>
                  </a:lnTo>
                  <a:lnTo>
                    <a:pt x="3456" y="16"/>
                  </a:lnTo>
                  <a:lnTo>
                    <a:pt x="3456" y="18"/>
                  </a:lnTo>
                  <a:lnTo>
                    <a:pt x="3456" y="18"/>
                  </a:lnTo>
                  <a:lnTo>
                    <a:pt x="3456" y="18"/>
                  </a:lnTo>
                  <a:lnTo>
                    <a:pt x="3458" y="18"/>
                  </a:lnTo>
                  <a:lnTo>
                    <a:pt x="3458" y="18"/>
                  </a:lnTo>
                  <a:lnTo>
                    <a:pt x="3470" y="18"/>
                  </a:lnTo>
                  <a:lnTo>
                    <a:pt x="3470" y="18"/>
                  </a:lnTo>
                  <a:lnTo>
                    <a:pt x="3478" y="16"/>
                  </a:lnTo>
                  <a:lnTo>
                    <a:pt x="3478" y="16"/>
                  </a:lnTo>
                  <a:lnTo>
                    <a:pt x="3480" y="16"/>
                  </a:lnTo>
                  <a:lnTo>
                    <a:pt x="3480" y="16"/>
                  </a:lnTo>
                  <a:lnTo>
                    <a:pt x="3482" y="16"/>
                  </a:lnTo>
                  <a:lnTo>
                    <a:pt x="3482" y="16"/>
                  </a:lnTo>
                  <a:lnTo>
                    <a:pt x="3482" y="16"/>
                  </a:lnTo>
                  <a:lnTo>
                    <a:pt x="3482" y="16"/>
                  </a:lnTo>
                  <a:lnTo>
                    <a:pt x="3484" y="14"/>
                  </a:lnTo>
                  <a:lnTo>
                    <a:pt x="3484" y="14"/>
                  </a:lnTo>
                  <a:lnTo>
                    <a:pt x="3484" y="14"/>
                  </a:lnTo>
                  <a:lnTo>
                    <a:pt x="3484" y="14"/>
                  </a:lnTo>
                  <a:lnTo>
                    <a:pt x="3484" y="14"/>
                  </a:lnTo>
                  <a:lnTo>
                    <a:pt x="3488" y="14"/>
                  </a:lnTo>
                  <a:lnTo>
                    <a:pt x="3488" y="14"/>
                  </a:lnTo>
                  <a:lnTo>
                    <a:pt x="3490" y="14"/>
                  </a:lnTo>
                  <a:lnTo>
                    <a:pt x="3490" y="14"/>
                  </a:lnTo>
                  <a:lnTo>
                    <a:pt x="3494" y="14"/>
                  </a:lnTo>
                  <a:lnTo>
                    <a:pt x="3494" y="14"/>
                  </a:lnTo>
                  <a:lnTo>
                    <a:pt x="3498" y="12"/>
                  </a:lnTo>
                  <a:lnTo>
                    <a:pt x="3500" y="14"/>
                  </a:lnTo>
                  <a:lnTo>
                    <a:pt x="3500" y="14"/>
                  </a:lnTo>
                  <a:lnTo>
                    <a:pt x="3502" y="14"/>
                  </a:lnTo>
                  <a:lnTo>
                    <a:pt x="3502" y="14"/>
                  </a:lnTo>
                  <a:lnTo>
                    <a:pt x="3502" y="14"/>
                  </a:lnTo>
                  <a:lnTo>
                    <a:pt x="3502" y="14"/>
                  </a:lnTo>
                  <a:lnTo>
                    <a:pt x="3504" y="14"/>
                  </a:lnTo>
                  <a:lnTo>
                    <a:pt x="3504" y="14"/>
                  </a:lnTo>
                  <a:lnTo>
                    <a:pt x="3504" y="14"/>
                  </a:lnTo>
                  <a:lnTo>
                    <a:pt x="3504" y="14"/>
                  </a:lnTo>
                  <a:lnTo>
                    <a:pt x="3506" y="14"/>
                  </a:lnTo>
                  <a:lnTo>
                    <a:pt x="3506" y="14"/>
                  </a:lnTo>
                  <a:lnTo>
                    <a:pt x="3508" y="14"/>
                  </a:lnTo>
                  <a:lnTo>
                    <a:pt x="3508" y="14"/>
                  </a:lnTo>
                  <a:lnTo>
                    <a:pt x="3508" y="14"/>
                  </a:lnTo>
                  <a:lnTo>
                    <a:pt x="3508" y="14"/>
                  </a:lnTo>
                  <a:lnTo>
                    <a:pt x="3510" y="14"/>
                  </a:lnTo>
                  <a:lnTo>
                    <a:pt x="3510" y="14"/>
                  </a:lnTo>
                  <a:lnTo>
                    <a:pt x="3514" y="16"/>
                  </a:lnTo>
                  <a:lnTo>
                    <a:pt x="3514" y="16"/>
                  </a:lnTo>
                  <a:lnTo>
                    <a:pt x="3520" y="16"/>
                  </a:lnTo>
                  <a:lnTo>
                    <a:pt x="3520" y="16"/>
                  </a:lnTo>
                  <a:lnTo>
                    <a:pt x="3520" y="16"/>
                  </a:lnTo>
                  <a:lnTo>
                    <a:pt x="3520" y="16"/>
                  </a:lnTo>
                  <a:lnTo>
                    <a:pt x="3522" y="16"/>
                  </a:lnTo>
                  <a:lnTo>
                    <a:pt x="3524" y="18"/>
                  </a:lnTo>
                  <a:lnTo>
                    <a:pt x="3524" y="18"/>
                  </a:lnTo>
                  <a:lnTo>
                    <a:pt x="3524" y="18"/>
                  </a:lnTo>
                  <a:lnTo>
                    <a:pt x="3524" y="18"/>
                  </a:lnTo>
                  <a:lnTo>
                    <a:pt x="3526" y="18"/>
                  </a:lnTo>
                  <a:lnTo>
                    <a:pt x="3526" y="18"/>
                  </a:lnTo>
                  <a:lnTo>
                    <a:pt x="3530" y="18"/>
                  </a:lnTo>
                  <a:lnTo>
                    <a:pt x="3530" y="18"/>
                  </a:lnTo>
                  <a:lnTo>
                    <a:pt x="3530" y="16"/>
                  </a:lnTo>
                  <a:lnTo>
                    <a:pt x="3530" y="16"/>
                  </a:lnTo>
                  <a:lnTo>
                    <a:pt x="3530" y="16"/>
                  </a:lnTo>
                  <a:lnTo>
                    <a:pt x="3530" y="16"/>
                  </a:lnTo>
                  <a:lnTo>
                    <a:pt x="3532" y="16"/>
                  </a:lnTo>
                  <a:lnTo>
                    <a:pt x="3532" y="16"/>
                  </a:lnTo>
                  <a:lnTo>
                    <a:pt x="3534" y="14"/>
                  </a:lnTo>
                  <a:lnTo>
                    <a:pt x="3534" y="14"/>
                  </a:lnTo>
                  <a:lnTo>
                    <a:pt x="3540" y="12"/>
                  </a:lnTo>
                  <a:lnTo>
                    <a:pt x="3540" y="12"/>
                  </a:lnTo>
                  <a:lnTo>
                    <a:pt x="3554" y="14"/>
                  </a:lnTo>
                  <a:lnTo>
                    <a:pt x="3554" y="14"/>
                  </a:lnTo>
                  <a:lnTo>
                    <a:pt x="3556" y="14"/>
                  </a:lnTo>
                  <a:lnTo>
                    <a:pt x="3556" y="14"/>
                  </a:lnTo>
                  <a:lnTo>
                    <a:pt x="3560" y="14"/>
                  </a:lnTo>
                  <a:lnTo>
                    <a:pt x="3560" y="14"/>
                  </a:lnTo>
                  <a:lnTo>
                    <a:pt x="3566" y="14"/>
                  </a:lnTo>
                  <a:lnTo>
                    <a:pt x="3572" y="14"/>
                  </a:lnTo>
                  <a:lnTo>
                    <a:pt x="3572" y="14"/>
                  </a:lnTo>
                  <a:lnTo>
                    <a:pt x="3576" y="14"/>
                  </a:lnTo>
                  <a:lnTo>
                    <a:pt x="3582" y="14"/>
                  </a:lnTo>
                  <a:lnTo>
                    <a:pt x="3582" y="14"/>
                  </a:lnTo>
                  <a:lnTo>
                    <a:pt x="3588" y="14"/>
                  </a:lnTo>
                  <a:lnTo>
                    <a:pt x="3588" y="14"/>
                  </a:lnTo>
                  <a:lnTo>
                    <a:pt x="3592" y="16"/>
                  </a:lnTo>
                  <a:lnTo>
                    <a:pt x="3592" y="16"/>
                  </a:lnTo>
                  <a:lnTo>
                    <a:pt x="3600" y="16"/>
                  </a:lnTo>
                  <a:lnTo>
                    <a:pt x="3600" y="16"/>
                  </a:lnTo>
                  <a:lnTo>
                    <a:pt x="3602" y="16"/>
                  </a:lnTo>
                  <a:lnTo>
                    <a:pt x="3602" y="16"/>
                  </a:lnTo>
                  <a:lnTo>
                    <a:pt x="3602" y="16"/>
                  </a:lnTo>
                  <a:lnTo>
                    <a:pt x="3602" y="16"/>
                  </a:lnTo>
                  <a:lnTo>
                    <a:pt x="3604" y="18"/>
                  </a:lnTo>
                  <a:lnTo>
                    <a:pt x="3604" y="18"/>
                  </a:lnTo>
                  <a:lnTo>
                    <a:pt x="3614" y="16"/>
                  </a:lnTo>
                  <a:lnTo>
                    <a:pt x="3614" y="16"/>
                  </a:lnTo>
                  <a:lnTo>
                    <a:pt x="3616" y="16"/>
                  </a:lnTo>
                  <a:lnTo>
                    <a:pt x="3616" y="16"/>
                  </a:lnTo>
                  <a:lnTo>
                    <a:pt x="3618" y="16"/>
                  </a:lnTo>
                  <a:lnTo>
                    <a:pt x="3618" y="16"/>
                  </a:lnTo>
                  <a:lnTo>
                    <a:pt x="3618" y="16"/>
                  </a:lnTo>
                  <a:lnTo>
                    <a:pt x="3618" y="16"/>
                  </a:lnTo>
                  <a:lnTo>
                    <a:pt x="3618" y="14"/>
                  </a:lnTo>
                  <a:lnTo>
                    <a:pt x="3618" y="14"/>
                  </a:lnTo>
                  <a:lnTo>
                    <a:pt x="3620" y="16"/>
                  </a:lnTo>
                  <a:lnTo>
                    <a:pt x="3620" y="16"/>
                  </a:lnTo>
                  <a:lnTo>
                    <a:pt x="3620" y="16"/>
                  </a:lnTo>
                  <a:lnTo>
                    <a:pt x="3620" y="16"/>
                  </a:lnTo>
                  <a:lnTo>
                    <a:pt x="3620" y="14"/>
                  </a:lnTo>
                  <a:lnTo>
                    <a:pt x="3620" y="14"/>
                  </a:lnTo>
                  <a:lnTo>
                    <a:pt x="3620" y="16"/>
                  </a:lnTo>
                  <a:lnTo>
                    <a:pt x="3620" y="16"/>
                  </a:lnTo>
                  <a:lnTo>
                    <a:pt x="3622" y="14"/>
                  </a:lnTo>
                  <a:lnTo>
                    <a:pt x="3622" y="14"/>
                  </a:lnTo>
                  <a:lnTo>
                    <a:pt x="3622" y="16"/>
                  </a:lnTo>
                  <a:lnTo>
                    <a:pt x="3622" y="16"/>
                  </a:lnTo>
                  <a:lnTo>
                    <a:pt x="3624" y="16"/>
                  </a:lnTo>
                  <a:lnTo>
                    <a:pt x="3624" y="16"/>
                  </a:lnTo>
                  <a:lnTo>
                    <a:pt x="3624" y="16"/>
                  </a:lnTo>
                  <a:lnTo>
                    <a:pt x="3624" y="16"/>
                  </a:lnTo>
                  <a:lnTo>
                    <a:pt x="3630" y="16"/>
                  </a:lnTo>
                  <a:lnTo>
                    <a:pt x="3630" y="16"/>
                  </a:lnTo>
                  <a:lnTo>
                    <a:pt x="3630" y="16"/>
                  </a:lnTo>
                  <a:lnTo>
                    <a:pt x="3630" y="16"/>
                  </a:lnTo>
                  <a:lnTo>
                    <a:pt x="3630" y="16"/>
                  </a:lnTo>
                  <a:lnTo>
                    <a:pt x="3630" y="16"/>
                  </a:lnTo>
                  <a:lnTo>
                    <a:pt x="3630" y="16"/>
                  </a:lnTo>
                  <a:lnTo>
                    <a:pt x="3630" y="16"/>
                  </a:lnTo>
                  <a:lnTo>
                    <a:pt x="3634" y="16"/>
                  </a:lnTo>
                  <a:lnTo>
                    <a:pt x="3634" y="16"/>
                  </a:lnTo>
                  <a:lnTo>
                    <a:pt x="3634" y="16"/>
                  </a:lnTo>
                  <a:lnTo>
                    <a:pt x="3634" y="16"/>
                  </a:lnTo>
                  <a:lnTo>
                    <a:pt x="3634" y="16"/>
                  </a:lnTo>
                  <a:lnTo>
                    <a:pt x="3634" y="16"/>
                  </a:lnTo>
                  <a:lnTo>
                    <a:pt x="3634" y="16"/>
                  </a:lnTo>
                  <a:lnTo>
                    <a:pt x="3634"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8" y="16"/>
                  </a:lnTo>
                  <a:lnTo>
                    <a:pt x="3638" y="16"/>
                  </a:lnTo>
                  <a:lnTo>
                    <a:pt x="3638" y="16"/>
                  </a:lnTo>
                  <a:lnTo>
                    <a:pt x="3638" y="16"/>
                  </a:lnTo>
                  <a:lnTo>
                    <a:pt x="3638" y="16"/>
                  </a:lnTo>
                  <a:lnTo>
                    <a:pt x="3638" y="16"/>
                  </a:lnTo>
                  <a:lnTo>
                    <a:pt x="3638" y="16"/>
                  </a:lnTo>
                  <a:lnTo>
                    <a:pt x="3638" y="16"/>
                  </a:lnTo>
                  <a:lnTo>
                    <a:pt x="3642" y="16"/>
                  </a:lnTo>
                  <a:lnTo>
                    <a:pt x="3642" y="16"/>
                  </a:lnTo>
                  <a:lnTo>
                    <a:pt x="3642" y="16"/>
                  </a:lnTo>
                  <a:lnTo>
                    <a:pt x="3642" y="16"/>
                  </a:lnTo>
                  <a:lnTo>
                    <a:pt x="3642" y="16"/>
                  </a:lnTo>
                  <a:lnTo>
                    <a:pt x="3642" y="16"/>
                  </a:lnTo>
                  <a:lnTo>
                    <a:pt x="3646" y="18"/>
                  </a:lnTo>
                  <a:lnTo>
                    <a:pt x="3646" y="18"/>
                  </a:lnTo>
                  <a:lnTo>
                    <a:pt x="3646" y="18"/>
                  </a:lnTo>
                  <a:lnTo>
                    <a:pt x="3646" y="18"/>
                  </a:lnTo>
                  <a:lnTo>
                    <a:pt x="3648" y="16"/>
                  </a:lnTo>
                  <a:lnTo>
                    <a:pt x="3648" y="16"/>
                  </a:lnTo>
                  <a:lnTo>
                    <a:pt x="3648" y="16"/>
                  </a:lnTo>
                  <a:lnTo>
                    <a:pt x="3648" y="16"/>
                  </a:lnTo>
                  <a:lnTo>
                    <a:pt x="3650" y="16"/>
                  </a:lnTo>
                  <a:lnTo>
                    <a:pt x="3650" y="16"/>
                  </a:lnTo>
                  <a:lnTo>
                    <a:pt x="3652" y="16"/>
                  </a:lnTo>
                  <a:lnTo>
                    <a:pt x="3652" y="16"/>
                  </a:lnTo>
                  <a:lnTo>
                    <a:pt x="3652" y="16"/>
                  </a:lnTo>
                  <a:lnTo>
                    <a:pt x="3652" y="16"/>
                  </a:lnTo>
                  <a:lnTo>
                    <a:pt x="3654" y="16"/>
                  </a:lnTo>
                  <a:lnTo>
                    <a:pt x="3654" y="16"/>
                  </a:lnTo>
                  <a:lnTo>
                    <a:pt x="3654" y="16"/>
                  </a:lnTo>
                  <a:lnTo>
                    <a:pt x="3654" y="16"/>
                  </a:lnTo>
                  <a:lnTo>
                    <a:pt x="3656" y="14"/>
                  </a:lnTo>
                  <a:lnTo>
                    <a:pt x="3658" y="14"/>
                  </a:lnTo>
                  <a:lnTo>
                    <a:pt x="3658" y="14"/>
                  </a:lnTo>
                  <a:lnTo>
                    <a:pt x="3658" y="16"/>
                  </a:lnTo>
                  <a:lnTo>
                    <a:pt x="3658" y="16"/>
                  </a:lnTo>
                  <a:lnTo>
                    <a:pt x="3658" y="16"/>
                  </a:lnTo>
                  <a:lnTo>
                    <a:pt x="3662" y="20"/>
                  </a:lnTo>
                  <a:lnTo>
                    <a:pt x="3662" y="20"/>
                  </a:lnTo>
                  <a:lnTo>
                    <a:pt x="3668" y="20"/>
                  </a:lnTo>
                  <a:lnTo>
                    <a:pt x="3672" y="20"/>
                  </a:lnTo>
                  <a:lnTo>
                    <a:pt x="3672" y="20"/>
                  </a:lnTo>
                  <a:lnTo>
                    <a:pt x="3678" y="22"/>
                  </a:lnTo>
                  <a:lnTo>
                    <a:pt x="3684" y="22"/>
                  </a:lnTo>
                  <a:lnTo>
                    <a:pt x="3684" y="22"/>
                  </a:lnTo>
                  <a:lnTo>
                    <a:pt x="3688" y="20"/>
                  </a:lnTo>
                  <a:lnTo>
                    <a:pt x="3688" y="20"/>
                  </a:lnTo>
                  <a:lnTo>
                    <a:pt x="3690" y="20"/>
                  </a:lnTo>
                  <a:lnTo>
                    <a:pt x="3690" y="20"/>
                  </a:lnTo>
                  <a:lnTo>
                    <a:pt x="3692" y="18"/>
                  </a:lnTo>
                  <a:lnTo>
                    <a:pt x="3692" y="18"/>
                  </a:lnTo>
                  <a:lnTo>
                    <a:pt x="3692" y="18"/>
                  </a:lnTo>
                  <a:lnTo>
                    <a:pt x="3692" y="18"/>
                  </a:lnTo>
                  <a:lnTo>
                    <a:pt x="3692" y="18"/>
                  </a:lnTo>
                  <a:lnTo>
                    <a:pt x="3692" y="18"/>
                  </a:lnTo>
                  <a:lnTo>
                    <a:pt x="3692" y="18"/>
                  </a:lnTo>
                  <a:lnTo>
                    <a:pt x="3692" y="18"/>
                  </a:lnTo>
                  <a:lnTo>
                    <a:pt x="3694" y="18"/>
                  </a:lnTo>
                  <a:lnTo>
                    <a:pt x="3694" y="18"/>
                  </a:lnTo>
                  <a:lnTo>
                    <a:pt x="3698" y="18"/>
                  </a:lnTo>
                  <a:lnTo>
                    <a:pt x="3698" y="18"/>
                  </a:lnTo>
                  <a:lnTo>
                    <a:pt x="3702" y="16"/>
                  </a:lnTo>
                  <a:lnTo>
                    <a:pt x="3702" y="16"/>
                  </a:lnTo>
                  <a:lnTo>
                    <a:pt x="3708" y="18"/>
                  </a:lnTo>
                  <a:lnTo>
                    <a:pt x="3708" y="18"/>
                  </a:lnTo>
                  <a:lnTo>
                    <a:pt x="3710" y="18"/>
                  </a:lnTo>
                  <a:lnTo>
                    <a:pt x="3710" y="18"/>
                  </a:lnTo>
                  <a:lnTo>
                    <a:pt x="3714" y="18"/>
                  </a:lnTo>
                  <a:lnTo>
                    <a:pt x="3714" y="18"/>
                  </a:lnTo>
                  <a:lnTo>
                    <a:pt x="3716" y="18"/>
                  </a:lnTo>
                  <a:lnTo>
                    <a:pt x="3716" y="18"/>
                  </a:lnTo>
                  <a:lnTo>
                    <a:pt x="3720" y="18"/>
                  </a:lnTo>
                  <a:lnTo>
                    <a:pt x="3720" y="18"/>
                  </a:lnTo>
                  <a:lnTo>
                    <a:pt x="3726" y="18"/>
                  </a:lnTo>
                  <a:lnTo>
                    <a:pt x="3726" y="18"/>
                  </a:lnTo>
                  <a:lnTo>
                    <a:pt x="3732" y="18"/>
                  </a:lnTo>
                  <a:lnTo>
                    <a:pt x="3732" y="18"/>
                  </a:lnTo>
                  <a:lnTo>
                    <a:pt x="3734" y="18"/>
                  </a:lnTo>
                  <a:lnTo>
                    <a:pt x="3734" y="18"/>
                  </a:lnTo>
                  <a:lnTo>
                    <a:pt x="3740" y="18"/>
                  </a:lnTo>
                  <a:lnTo>
                    <a:pt x="3740" y="18"/>
                  </a:lnTo>
                  <a:lnTo>
                    <a:pt x="3748" y="18"/>
                  </a:lnTo>
                  <a:lnTo>
                    <a:pt x="3748" y="18"/>
                  </a:lnTo>
                  <a:lnTo>
                    <a:pt x="3756" y="18"/>
                  </a:lnTo>
                  <a:lnTo>
                    <a:pt x="3756" y="18"/>
                  </a:lnTo>
                  <a:lnTo>
                    <a:pt x="3760" y="20"/>
                  </a:lnTo>
                  <a:lnTo>
                    <a:pt x="3760" y="20"/>
                  </a:lnTo>
                  <a:lnTo>
                    <a:pt x="3764" y="20"/>
                  </a:lnTo>
                  <a:lnTo>
                    <a:pt x="3764" y="20"/>
                  </a:lnTo>
                  <a:lnTo>
                    <a:pt x="3770" y="20"/>
                  </a:lnTo>
                  <a:lnTo>
                    <a:pt x="3770" y="20"/>
                  </a:lnTo>
                  <a:lnTo>
                    <a:pt x="3772" y="20"/>
                  </a:lnTo>
                  <a:lnTo>
                    <a:pt x="3772" y="20"/>
                  </a:lnTo>
                  <a:lnTo>
                    <a:pt x="3776" y="20"/>
                  </a:lnTo>
                  <a:lnTo>
                    <a:pt x="3776" y="20"/>
                  </a:lnTo>
                  <a:lnTo>
                    <a:pt x="3778" y="20"/>
                  </a:lnTo>
                  <a:lnTo>
                    <a:pt x="3780" y="20"/>
                  </a:lnTo>
                  <a:lnTo>
                    <a:pt x="3780" y="20"/>
                  </a:lnTo>
                  <a:lnTo>
                    <a:pt x="3782" y="20"/>
                  </a:lnTo>
                  <a:lnTo>
                    <a:pt x="3782" y="20"/>
                  </a:lnTo>
                  <a:lnTo>
                    <a:pt x="3784" y="20"/>
                  </a:lnTo>
                  <a:lnTo>
                    <a:pt x="3784" y="20"/>
                  </a:lnTo>
                  <a:lnTo>
                    <a:pt x="3784" y="20"/>
                  </a:lnTo>
                  <a:lnTo>
                    <a:pt x="3784" y="20"/>
                  </a:lnTo>
                  <a:lnTo>
                    <a:pt x="3786" y="20"/>
                  </a:lnTo>
                  <a:lnTo>
                    <a:pt x="3786" y="20"/>
                  </a:lnTo>
                  <a:lnTo>
                    <a:pt x="3786" y="20"/>
                  </a:lnTo>
                  <a:lnTo>
                    <a:pt x="3786" y="20"/>
                  </a:lnTo>
                  <a:lnTo>
                    <a:pt x="3788" y="20"/>
                  </a:lnTo>
                  <a:lnTo>
                    <a:pt x="3788" y="20"/>
                  </a:lnTo>
                  <a:lnTo>
                    <a:pt x="3790" y="22"/>
                  </a:lnTo>
                  <a:lnTo>
                    <a:pt x="3790" y="22"/>
                  </a:lnTo>
                  <a:lnTo>
                    <a:pt x="3794" y="22"/>
                  </a:lnTo>
                  <a:lnTo>
                    <a:pt x="3794" y="22"/>
                  </a:lnTo>
                  <a:lnTo>
                    <a:pt x="3796" y="22"/>
                  </a:lnTo>
                  <a:lnTo>
                    <a:pt x="3796" y="22"/>
                  </a:lnTo>
                  <a:lnTo>
                    <a:pt x="3796" y="22"/>
                  </a:lnTo>
                  <a:lnTo>
                    <a:pt x="3796" y="22"/>
                  </a:lnTo>
                  <a:lnTo>
                    <a:pt x="3796" y="22"/>
                  </a:lnTo>
                  <a:lnTo>
                    <a:pt x="3796" y="22"/>
                  </a:lnTo>
                  <a:lnTo>
                    <a:pt x="3798" y="20"/>
                  </a:lnTo>
                  <a:lnTo>
                    <a:pt x="3798" y="20"/>
                  </a:lnTo>
                  <a:lnTo>
                    <a:pt x="3802" y="22"/>
                  </a:lnTo>
                  <a:lnTo>
                    <a:pt x="3802" y="22"/>
                  </a:lnTo>
                  <a:lnTo>
                    <a:pt x="3802" y="20"/>
                  </a:lnTo>
                  <a:lnTo>
                    <a:pt x="3802" y="20"/>
                  </a:lnTo>
                  <a:lnTo>
                    <a:pt x="3804" y="20"/>
                  </a:lnTo>
                  <a:lnTo>
                    <a:pt x="3804" y="20"/>
                  </a:lnTo>
                  <a:lnTo>
                    <a:pt x="3804" y="22"/>
                  </a:lnTo>
                  <a:lnTo>
                    <a:pt x="3804" y="22"/>
                  </a:lnTo>
                  <a:lnTo>
                    <a:pt x="3806" y="22"/>
                  </a:lnTo>
                  <a:lnTo>
                    <a:pt x="3806" y="22"/>
                  </a:lnTo>
                  <a:lnTo>
                    <a:pt x="3806" y="22"/>
                  </a:lnTo>
                  <a:lnTo>
                    <a:pt x="3806" y="22"/>
                  </a:lnTo>
                  <a:lnTo>
                    <a:pt x="3808" y="22"/>
                  </a:lnTo>
                  <a:lnTo>
                    <a:pt x="3808" y="22"/>
                  </a:lnTo>
                  <a:lnTo>
                    <a:pt x="3808" y="22"/>
                  </a:lnTo>
                  <a:lnTo>
                    <a:pt x="3808" y="22"/>
                  </a:lnTo>
                  <a:lnTo>
                    <a:pt x="3808" y="22"/>
                  </a:lnTo>
                  <a:lnTo>
                    <a:pt x="3808" y="22"/>
                  </a:lnTo>
                  <a:lnTo>
                    <a:pt x="3808" y="22"/>
                  </a:lnTo>
                  <a:lnTo>
                    <a:pt x="3808" y="22"/>
                  </a:lnTo>
                  <a:lnTo>
                    <a:pt x="3808" y="22"/>
                  </a:lnTo>
                  <a:lnTo>
                    <a:pt x="3808" y="22"/>
                  </a:lnTo>
                  <a:lnTo>
                    <a:pt x="3810" y="22"/>
                  </a:lnTo>
                  <a:lnTo>
                    <a:pt x="3810" y="22"/>
                  </a:lnTo>
                  <a:lnTo>
                    <a:pt x="3810" y="22"/>
                  </a:lnTo>
                  <a:lnTo>
                    <a:pt x="3810" y="22"/>
                  </a:lnTo>
                  <a:lnTo>
                    <a:pt x="3810" y="22"/>
                  </a:lnTo>
                  <a:lnTo>
                    <a:pt x="3810" y="22"/>
                  </a:lnTo>
                  <a:lnTo>
                    <a:pt x="3810" y="22"/>
                  </a:lnTo>
                  <a:lnTo>
                    <a:pt x="3810" y="22"/>
                  </a:lnTo>
                  <a:lnTo>
                    <a:pt x="3810" y="22"/>
                  </a:lnTo>
                  <a:lnTo>
                    <a:pt x="3810" y="22"/>
                  </a:lnTo>
                  <a:lnTo>
                    <a:pt x="3812" y="22"/>
                  </a:lnTo>
                  <a:lnTo>
                    <a:pt x="3812" y="22"/>
                  </a:lnTo>
                  <a:lnTo>
                    <a:pt x="3814" y="22"/>
                  </a:lnTo>
                  <a:lnTo>
                    <a:pt x="3814" y="22"/>
                  </a:lnTo>
                  <a:lnTo>
                    <a:pt x="3816" y="22"/>
                  </a:lnTo>
                  <a:lnTo>
                    <a:pt x="3816" y="22"/>
                  </a:lnTo>
                  <a:lnTo>
                    <a:pt x="3818" y="22"/>
                  </a:lnTo>
                  <a:lnTo>
                    <a:pt x="3818" y="22"/>
                  </a:lnTo>
                  <a:lnTo>
                    <a:pt x="3822" y="22"/>
                  </a:lnTo>
                  <a:lnTo>
                    <a:pt x="3822" y="22"/>
                  </a:lnTo>
                  <a:lnTo>
                    <a:pt x="3824" y="22"/>
                  </a:lnTo>
                  <a:lnTo>
                    <a:pt x="3824" y="22"/>
                  </a:lnTo>
                  <a:lnTo>
                    <a:pt x="3828" y="24"/>
                  </a:lnTo>
                  <a:lnTo>
                    <a:pt x="3828" y="24"/>
                  </a:lnTo>
                  <a:lnTo>
                    <a:pt x="3828" y="22"/>
                  </a:lnTo>
                  <a:lnTo>
                    <a:pt x="3828" y="22"/>
                  </a:lnTo>
                  <a:lnTo>
                    <a:pt x="3830" y="24"/>
                  </a:lnTo>
                  <a:lnTo>
                    <a:pt x="3830" y="24"/>
                  </a:lnTo>
                  <a:lnTo>
                    <a:pt x="3832" y="24"/>
                  </a:lnTo>
                  <a:lnTo>
                    <a:pt x="3832" y="24"/>
                  </a:lnTo>
                  <a:lnTo>
                    <a:pt x="3834" y="24"/>
                  </a:lnTo>
                  <a:lnTo>
                    <a:pt x="3834" y="24"/>
                  </a:lnTo>
                  <a:lnTo>
                    <a:pt x="3836" y="24"/>
                  </a:lnTo>
                  <a:lnTo>
                    <a:pt x="3836" y="24"/>
                  </a:lnTo>
                  <a:lnTo>
                    <a:pt x="3838" y="24"/>
                  </a:lnTo>
                  <a:lnTo>
                    <a:pt x="3838" y="24"/>
                  </a:lnTo>
                  <a:lnTo>
                    <a:pt x="3838" y="24"/>
                  </a:lnTo>
                  <a:lnTo>
                    <a:pt x="3838" y="24"/>
                  </a:lnTo>
                  <a:lnTo>
                    <a:pt x="3840" y="24"/>
                  </a:lnTo>
                  <a:lnTo>
                    <a:pt x="3840" y="24"/>
                  </a:lnTo>
                  <a:lnTo>
                    <a:pt x="3840" y="24"/>
                  </a:lnTo>
                  <a:lnTo>
                    <a:pt x="3840" y="24"/>
                  </a:lnTo>
                  <a:lnTo>
                    <a:pt x="3846" y="24"/>
                  </a:lnTo>
                  <a:lnTo>
                    <a:pt x="3846" y="24"/>
                  </a:lnTo>
                  <a:lnTo>
                    <a:pt x="3850" y="26"/>
                  </a:lnTo>
                  <a:lnTo>
                    <a:pt x="3850" y="26"/>
                  </a:lnTo>
                  <a:lnTo>
                    <a:pt x="3860" y="26"/>
                  </a:lnTo>
                  <a:lnTo>
                    <a:pt x="3860" y="26"/>
                  </a:lnTo>
                  <a:lnTo>
                    <a:pt x="3864" y="24"/>
                  </a:lnTo>
                  <a:lnTo>
                    <a:pt x="3864" y="24"/>
                  </a:lnTo>
                  <a:lnTo>
                    <a:pt x="3868" y="26"/>
                  </a:lnTo>
                  <a:lnTo>
                    <a:pt x="3868" y="26"/>
                  </a:lnTo>
                  <a:lnTo>
                    <a:pt x="3876" y="26"/>
                  </a:lnTo>
                  <a:lnTo>
                    <a:pt x="3876" y="26"/>
                  </a:lnTo>
                  <a:lnTo>
                    <a:pt x="3878" y="26"/>
                  </a:lnTo>
                  <a:lnTo>
                    <a:pt x="3878" y="26"/>
                  </a:lnTo>
                  <a:lnTo>
                    <a:pt x="3890" y="28"/>
                  </a:lnTo>
                  <a:lnTo>
                    <a:pt x="3890" y="28"/>
                  </a:lnTo>
                  <a:lnTo>
                    <a:pt x="3892" y="28"/>
                  </a:lnTo>
                  <a:lnTo>
                    <a:pt x="3892" y="28"/>
                  </a:lnTo>
                  <a:lnTo>
                    <a:pt x="3902" y="28"/>
                  </a:lnTo>
                  <a:lnTo>
                    <a:pt x="3902" y="28"/>
                  </a:lnTo>
                  <a:lnTo>
                    <a:pt x="3904" y="30"/>
                  </a:lnTo>
                  <a:lnTo>
                    <a:pt x="3904" y="30"/>
                  </a:lnTo>
                  <a:lnTo>
                    <a:pt x="3908" y="28"/>
                  </a:lnTo>
                  <a:lnTo>
                    <a:pt x="3908" y="28"/>
                  </a:lnTo>
                  <a:lnTo>
                    <a:pt x="3910" y="28"/>
                  </a:lnTo>
                  <a:lnTo>
                    <a:pt x="3910" y="28"/>
                  </a:lnTo>
                  <a:lnTo>
                    <a:pt x="3912" y="28"/>
                  </a:lnTo>
                  <a:lnTo>
                    <a:pt x="3912" y="28"/>
                  </a:lnTo>
                  <a:lnTo>
                    <a:pt x="3918" y="30"/>
                  </a:lnTo>
                  <a:lnTo>
                    <a:pt x="3918" y="30"/>
                  </a:lnTo>
                  <a:lnTo>
                    <a:pt x="3922" y="30"/>
                  </a:lnTo>
                  <a:lnTo>
                    <a:pt x="3922" y="30"/>
                  </a:lnTo>
                  <a:lnTo>
                    <a:pt x="3924" y="30"/>
                  </a:lnTo>
                  <a:lnTo>
                    <a:pt x="3924" y="30"/>
                  </a:lnTo>
                  <a:lnTo>
                    <a:pt x="3924" y="30"/>
                  </a:lnTo>
                  <a:lnTo>
                    <a:pt x="3924" y="30"/>
                  </a:lnTo>
                  <a:lnTo>
                    <a:pt x="3926" y="30"/>
                  </a:lnTo>
                  <a:lnTo>
                    <a:pt x="3926" y="30"/>
                  </a:lnTo>
                  <a:lnTo>
                    <a:pt x="3926" y="30"/>
                  </a:lnTo>
                  <a:lnTo>
                    <a:pt x="3926" y="30"/>
                  </a:lnTo>
                  <a:lnTo>
                    <a:pt x="3930" y="32"/>
                  </a:lnTo>
                  <a:lnTo>
                    <a:pt x="3930" y="32"/>
                  </a:lnTo>
                  <a:lnTo>
                    <a:pt x="3906" y="32"/>
                  </a:lnTo>
                  <a:lnTo>
                    <a:pt x="3906" y="32"/>
                  </a:lnTo>
                  <a:lnTo>
                    <a:pt x="3906" y="32"/>
                  </a:lnTo>
                  <a:lnTo>
                    <a:pt x="3906" y="32"/>
                  </a:lnTo>
                  <a:lnTo>
                    <a:pt x="3906" y="32"/>
                  </a:lnTo>
                  <a:lnTo>
                    <a:pt x="3904" y="32"/>
                  </a:lnTo>
                  <a:lnTo>
                    <a:pt x="3904" y="32"/>
                  </a:lnTo>
                  <a:lnTo>
                    <a:pt x="3904" y="32"/>
                  </a:lnTo>
                  <a:lnTo>
                    <a:pt x="3904" y="32"/>
                  </a:lnTo>
                  <a:lnTo>
                    <a:pt x="3904" y="32"/>
                  </a:lnTo>
                  <a:lnTo>
                    <a:pt x="3904" y="32"/>
                  </a:lnTo>
                  <a:lnTo>
                    <a:pt x="3898" y="34"/>
                  </a:lnTo>
                  <a:lnTo>
                    <a:pt x="3898" y="34"/>
                  </a:lnTo>
                  <a:lnTo>
                    <a:pt x="3892" y="36"/>
                  </a:lnTo>
                  <a:lnTo>
                    <a:pt x="3892" y="36"/>
                  </a:lnTo>
                  <a:lnTo>
                    <a:pt x="3890" y="36"/>
                  </a:lnTo>
                  <a:lnTo>
                    <a:pt x="3890" y="36"/>
                  </a:lnTo>
                  <a:lnTo>
                    <a:pt x="3888" y="36"/>
                  </a:lnTo>
                  <a:lnTo>
                    <a:pt x="3888" y="36"/>
                  </a:lnTo>
                  <a:lnTo>
                    <a:pt x="3886" y="36"/>
                  </a:lnTo>
                  <a:lnTo>
                    <a:pt x="3886" y="36"/>
                  </a:lnTo>
                  <a:lnTo>
                    <a:pt x="3886" y="36"/>
                  </a:lnTo>
                  <a:lnTo>
                    <a:pt x="3886" y="36"/>
                  </a:lnTo>
                  <a:lnTo>
                    <a:pt x="3886" y="36"/>
                  </a:lnTo>
                  <a:lnTo>
                    <a:pt x="3886" y="36"/>
                  </a:lnTo>
                  <a:lnTo>
                    <a:pt x="3884" y="36"/>
                  </a:lnTo>
                  <a:lnTo>
                    <a:pt x="3884" y="36"/>
                  </a:lnTo>
                  <a:lnTo>
                    <a:pt x="3882" y="36"/>
                  </a:lnTo>
                  <a:lnTo>
                    <a:pt x="3882" y="36"/>
                  </a:lnTo>
                  <a:lnTo>
                    <a:pt x="3882" y="36"/>
                  </a:lnTo>
                  <a:lnTo>
                    <a:pt x="3882" y="36"/>
                  </a:lnTo>
                  <a:lnTo>
                    <a:pt x="3882" y="36"/>
                  </a:lnTo>
                  <a:lnTo>
                    <a:pt x="3882" y="36"/>
                  </a:lnTo>
                  <a:lnTo>
                    <a:pt x="3882" y="36"/>
                  </a:lnTo>
                  <a:lnTo>
                    <a:pt x="3882" y="36"/>
                  </a:lnTo>
                  <a:lnTo>
                    <a:pt x="3878" y="36"/>
                  </a:lnTo>
                  <a:lnTo>
                    <a:pt x="3878" y="36"/>
                  </a:lnTo>
                  <a:lnTo>
                    <a:pt x="3878" y="36"/>
                  </a:lnTo>
                  <a:lnTo>
                    <a:pt x="3878" y="36"/>
                  </a:lnTo>
                  <a:lnTo>
                    <a:pt x="3878" y="36"/>
                  </a:lnTo>
                  <a:lnTo>
                    <a:pt x="3878" y="36"/>
                  </a:lnTo>
                  <a:lnTo>
                    <a:pt x="3876" y="36"/>
                  </a:lnTo>
                  <a:lnTo>
                    <a:pt x="3876" y="36"/>
                  </a:lnTo>
                  <a:lnTo>
                    <a:pt x="3874" y="36"/>
                  </a:lnTo>
                  <a:lnTo>
                    <a:pt x="3874" y="36"/>
                  </a:lnTo>
                  <a:lnTo>
                    <a:pt x="3874" y="36"/>
                  </a:lnTo>
                  <a:lnTo>
                    <a:pt x="3874" y="36"/>
                  </a:lnTo>
                  <a:lnTo>
                    <a:pt x="3874" y="36"/>
                  </a:lnTo>
                  <a:lnTo>
                    <a:pt x="3874" y="38"/>
                  </a:lnTo>
                  <a:lnTo>
                    <a:pt x="3874" y="38"/>
                  </a:lnTo>
                  <a:lnTo>
                    <a:pt x="3870" y="38"/>
                  </a:lnTo>
                  <a:lnTo>
                    <a:pt x="3870" y="38"/>
                  </a:lnTo>
                  <a:lnTo>
                    <a:pt x="3864" y="38"/>
                  </a:lnTo>
                  <a:lnTo>
                    <a:pt x="3864" y="38"/>
                  </a:lnTo>
                  <a:lnTo>
                    <a:pt x="3854" y="38"/>
                  </a:lnTo>
                  <a:lnTo>
                    <a:pt x="3854" y="38"/>
                  </a:lnTo>
                  <a:lnTo>
                    <a:pt x="3850" y="36"/>
                  </a:lnTo>
                  <a:lnTo>
                    <a:pt x="3850" y="36"/>
                  </a:lnTo>
                  <a:lnTo>
                    <a:pt x="3846" y="34"/>
                  </a:lnTo>
                  <a:lnTo>
                    <a:pt x="3846" y="34"/>
                  </a:lnTo>
                  <a:lnTo>
                    <a:pt x="3846" y="34"/>
                  </a:lnTo>
                  <a:lnTo>
                    <a:pt x="3846" y="34"/>
                  </a:lnTo>
                  <a:lnTo>
                    <a:pt x="3842" y="34"/>
                  </a:lnTo>
                  <a:lnTo>
                    <a:pt x="3842" y="34"/>
                  </a:lnTo>
                  <a:lnTo>
                    <a:pt x="3842" y="36"/>
                  </a:lnTo>
                  <a:lnTo>
                    <a:pt x="3842" y="36"/>
                  </a:lnTo>
                  <a:lnTo>
                    <a:pt x="3842" y="36"/>
                  </a:lnTo>
                  <a:lnTo>
                    <a:pt x="3842" y="36"/>
                  </a:lnTo>
                  <a:lnTo>
                    <a:pt x="3842" y="36"/>
                  </a:lnTo>
                  <a:lnTo>
                    <a:pt x="3842" y="36"/>
                  </a:lnTo>
                  <a:lnTo>
                    <a:pt x="3842" y="36"/>
                  </a:lnTo>
                  <a:lnTo>
                    <a:pt x="3840" y="38"/>
                  </a:lnTo>
                  <a:lnTo>
                    <a:pt x="3840" y="38"/>
                  </a:lnTo>
                  <a:lnTo>
                    <a:pt x="3832" y="38"/>
                  </a:lnTo>
                  <a:lnTo>
                    <a:pt x="3832" y="38"/>
                  </a:lnTo>
                  <a:lnTo>
                    <a:pt x="3830" y="38"/>
                  </a:lnTo>
                  <a:lnTo>
                    <a:pt x="3830" y="38"/>
                  </a:lnTo>
                  <a:lnTo>
                    <a:pt x="3828" y="38"/>
                  </a:lnTo>
                  <a:lnTo>
                    <a:pt x="3828" y="38"/>
                  </a:lnTo>
                  <a:lnTo>
                    <a:pt x="3826" y="38"/>
                  </a:lnTo>
                  <a:lnTo>
                    <a:pt x="3826" y="38"/>
                  </a:lnTo>
                  <a:lnTo>
                    <a:pt x="3824" y="38"/>
                  </a:lnTo>
                  <a:lnTo>
                    <a:pt x="3824" y="38"/>
                  </a:lnTo>
                  <a:lnTo>
                    <a:pt x="3824" y="38"/>
                  </a:lnTo>
                  <a:lnTo>
                    <a:pt x="3824" y="38"/>
                  </a:lnTo>
                  <a:lnTo>
                    <a:pt x="3824" y="38"/>
                  </a:lnTo>
                  <a:lnTo>
                    <a:pt x="3824" y="38"/>
                  </a:lnTo>
                  <a:lnTo>
                    <a:pt x="3822" y="38"/>
                  </a:lnTo>
                  <a:lnTo>
                    <a:pt x="3822" y="38"/>
                  </a:lnTo>
                  <a:lnTo>
                    <a:pt x="3820" y="38"/>
                  </a:lnTo>
                  <a:lnTo>
                    <a:pt x="3820" y="38"/>
                  </a:lnTo>
                  <a:lnTo>
                    <a:pt x="3820" y="38"/>
                  </a:lnTo>
                  <a:lnTo>
                    <a:pt x="3820" y="38"/>
                  </a:lnTo>
                  <a:lnTo>
                    <a:pt x="3812" y="40"/>
                  </a:lnTo>
                  <a:lnTo>
                    <a:pt x="3812" y="40"/>
                  </a:lnTo>
                  <a:lnTo>
                    <a:pt x="3810" y="40"/>
                  </a:lnTo>
                  <a:lnTo>
                    <a:pt x="3810" y="40"/>
                  </a:lnTo>
                  <a:lnTo>
                    <a:pt x="3810" y="40"/>
                  </a:lnTo>
                  <a:lnTo>
                    <a:pt x="3810" y="40"/>
                  </a:lnTo>
                  <a:lnTo>
                    <a:pt x="3810" y="40"/>
                  </a:lnTo>
                  <a:lnTo>
                    <a:pt x="3810" y="40"/>
                  </a:lnTo>
                  <a:lnTo>
                    <a:pt x="3808" y="40"/>
                  </a:lnTo>
                  <a:lnTo>
                    <a:pt x="3808" y="40"/>
                  </a:lnTo>
                  <a:lnTo>
                    <a:pt x="3808" y="40"/>
                  </a:lnTo>
                  <a:lnTo>
                    <a:pt x="3808" y="40"/>
                  </a:lnTo>
                  <a:lnTo>
                    <a:pt x="3808" y="40"/>
                  </a:lnTo>
                  <a:lnTo>
                    <a:pt x="3808" y="40"/>
                  </a:lnTo>
                  <a:lnTo>
                    <a:pt x="3806" y="42"/>
                  </a:lnTo>
                  <a:lnTo>
                    <a:pt x="3806" y="42"/>
                  </a:lnTo>
                  <a:lnTo>
                    <a:pt x="3806" y="42"/>
                  </a:lnTo>
                  <a:lnTo>
                    <a:pt x="3806" y="42"/>
                  </a:lnTo>
                  <a:lnTo>
                    <a:pt x="3802" y="42"/>
                  </a:lnTo>
                  <a:lnTo>
                    <a:pt x="3802" y="42"/>
                  </a:lnTo>
                  <a:lnTo>
                    <a:pt x="3800" y="42"/>
                  </a:lnTo>
                  <a:lnTo>
                    <a:pt x="3800" y="42"/>
                  </a:lnTo>
                  <a:lnTo>
                    <a:pt x="3794" y="42"/>
                  </a:lnTo>
                  <a:lnTo>
                    <a:pt x="3794" y="42"/>
                  </a:lnTo>
                  <a:lnTo>
                    <a:pt x="3794" y="42"/>
                  </a:lnTo>
                  <a:lnTo>
                    <a:pt x="3794" y="42"/>
                  </a:lnTo>
                  <a:lnTo>
                    <a:pt x="3794" y="42"/>
                  </a:lnTo>
                  <a:lnTo>
                    <a:pt x="3794" y="42"/>
                  </a:lnTo>
                  <a:lnTo>
                    <a:pt x="3790" y="42"/>
                  </a:lnTo>
                  <a:lnTo>
                    <a:pt x="3790" y="42"/>
                  </a:lnTo>
                  <a:lnTo>
                    <a:pt x="3790" y="42"/>
                  </a:lnTo>
                  <a:lnTo>
                    <a:pt x="3790" y="42"/>
                  </a:lnTo>
                  <a:lnTo>
                    <a:pt x="3788" y="42"/>
                  </a:lnTo>
                  <a:lnTo>
                    <a:pt x="3788" y="42"/>
                  </a:lnTo>
                  <a:lnTo>
                    <a:pt x="3782" y="42"/>
                  </a:lnTo>
                  <a:lnTo>
                    <a:pt x="3782" y="42"/>
                  </a:lnTo>
                  <a:lnTo>
                    <a:pt x="3780" y="42"/>
                  </a:lnTo>
                  <a:lnTo>
                    <a:pt x="3780" y="42"/>
                  </a:lnTo>
                  <a:lnTo>
                    <a:pt x="3772" y="42"/>
                  </a:lnTo>
                  <a:lnTo>
                    <a:pt x="3772" y="42"/>
                  </a:lnTo>
                  <a:lnTo>
                    <a:pt x="3762" y="40"/>
                  </a:lnTo>
                  <a:lnTo>
                    <a:pt x="3762" y="40"/>
                  </a:lnTo>
                  <a:lnTo>
                    <a:pt x="3758" y="42"/>
                  </a:lnTo>
                  <a:lnTo>
                    <a:pt x="3758" y="42"/>
                  </a:lnTo>
                  <a:lnTo>
                    <a:pt x="3750" y="42"/>
                  </a:lnTo>
                  <a:lnTo>
                    <a:pt x="3750" y="42"/>
                  </a:lnTo>
                  <a:lnTo>
                    <a:pt x="3750" y="42"/>
                  </a:lnTo>
                  <a:lnTo>
                    <a:pt x="3750" y="42"/>
                  </a:lnTo>
                  <a:lnTo>
                    <a:pt x="3750" y="42"/>
                  </a:lnTo>
                  <a:lnTo>
                    <a:pt x="3750" y="42"/>
                  </a:lnTo>
                  <a:lnTo>
                    <a:pt x="3748" y="42"/>
                  </a:lnTo>
                  <a:lnTo>
                    <a:pt x="3748" y="42"/>
                  </a:lnTo>
                  <a:lnTo>
                    <a:pt x="3748" y="42"/>
                  </a:lnTo>
                  <a:lnTo>
                    <a:pt x="3748" y="42"/>
                  </a:lnTo>
                  <a:lnTo>
                    <a:pt x="3748" y="42"/>
                  </a:lnTo>
                  <a:lnTo>
                    <a:pt x="3748" y="42"/>
                  </a:lnTo>
                  <a:lnTo>
                    <a:pt x="3746" y="42"/>
                  </a:lnTo>
                  <a:lnTo>
                    <a:pt x="3746" y="42"/>
                  </a:lnTo>
                  <a:lnTo>
                    <a:pt x="3744" y="42"/>
                  </a:lnTo>
                  <a:lnTo>
                    <a:pt x="3744" y="42"/>
                  </a:lnTo>
                  <a:lnTo>
                    <a:pt x="3744" y="42"/>
                  </a:lnTo>
                  <a:lnTo>
                    <a:pt x="3744" y="42"/>
                  </a:lnTo>
                  <a:lnTo>
                    <a:pt x="3742" y="42"/>
                  </a:lnTo>
                  <a:lnTo>
                    <a:pt x="3742" y="42"/>
                  </a:lnTo>
                  <a:lnTo>
                    <a:pt x="3740" y="42"/>
                  </a:lnTo>
                  <a:lnTo>
                    <a:pt x="3740" y="42"/>
                  </a:lnTo>
                  <a:lnTo>
                    <a:pt x="3738" y="42"/>
                  </a:lnTo>
                  <a:lnTo>
                    <a:pt x="3738" y="42"/>
                  </a:lnTo>
                  <a:lnTo>
                    <a:pt x="3736" y="42"/>
                  </a:lnTo>
                  <a:lnTo>
                    <a:pt x="3736" y="42"/>
                  </a:lnTo>
                  <a:lnTo>
                    <a:pt x="3730" y="42"/>
                  </a:lnTo>
                  <a:lnTo>
                    <a:pt x="3730" y="42"/>
                  </a:lnTo>
                  <a:lnTo>
                    <a:pt x="3728" y="42"/>
                  </a:lnTo>
                  <a:lnTo>
                    <a:pt x="3728" y="42"/>
                  </a:lnTo>
                  <a:lnTo>
                    <a:pt x="3724" y="42"/>
                  </a:lnTo>
                  <a:lnTo>
                    <a:pt x="3724" y="42"/>
                  </a:lnTo>
                  <a:lnTo>
                    <a:pt x="3720" y="42"/>
                  </a:lnTo>
                  <a:lnTo>
                    <a:pt x="3720" y="42"/>
                  </a:lnTo>
                  <a:lnTo>
                    <a:pt x="3718" y="42"/>
                  </a:lnTo>
                  <a:lnTo>
                    <a:pt x="3718" y="42"/>
                  </a:lnTo>
                  <a:lnTo>
                    <a:pt x="3714" y="42"/>
                  </a:lnTo>
                  <a:lnTo>
                    <a:pt x="3714" y="42"/>
                  </a:lnTo>
                  <a:lnTo>
                    <a:pt x="3710" y="44"/>
                  </a:lnTo>
                  <a:lnTo>
                    <a:pt x="3710" y="44"/>
                  </a:lnTo>
                  <a:lnTo>
                    <a:pt x="3710" y="44"/>
                  </a:lnTo>
                  <a:lnTo>
                    <a:pt x="3710" y="44"/>
                  </a:lnTo>
                  <a:lnTo>
                    <a:pt x="3708" y="44"/>
                  </a:lnTo>
                  <a:lnTo>
                    <a:pt x="3708" y="44"/>
                  </a:lnTo>
                  <a:lnTo>
                    <a:pt x="3708" y="44"/>
                  </a:lnTo>
                  <a:lnTo>
                    <a:pt x="3708" y="44"/>
                  </a:lnTo>
                  <a:lnTo>
                    <a:pt x="3708" y="44"/>
                  </a:lnTo>
                  <a:lnTo>
                    <a:pt x="3708" y="44"/>
                  </a:lnTo>
                  <a:lnTo>
                    <a:pt x="3706" y="44"/>
                  </a:lnTo>
                  <a:lnTo>
                    <a:pt x="3706" y="44"/>
                  </a:lnTo>
                  <a:lnTo>
                    <a:pt x="3704" y="44"/>
                  </a:lnTo>
                  <a:lnTo>
                    <a:pt x="3704" y="44"/>
                  </a:lnTo>
                  <a:lnTo>
                    <a:pt x="3704" y="44"/>
                  </a:lnTo>
                  <a:lnTo>
                    <a:pt x="3704" y="44"/>
                  </a:lnTo>
                  <a:lnTo>
                    <a:pt x="3698" y="46"/>
                  </a:lnTo>
                  <a:lnTo>
                    <a:pt x="3698" y="46"/>
                  </a:lnTo>
                  <a:lnTo>
                    <a:pt x="3698" y="46"/>
                  </a:lnTo>
                  <a:lnTo>
                    <a:pt x="3698" y="46"/>
                  </a:lnTo>
                  <a:lnTo>
                    <a:pt x="3690" y="46"/>
                  </a:lnTo>
                  <a:lnTo>
                    <a:pt x="3690" y="46"/>
                  </a:lnTo>
                  <a:lnTo>
                    <a:pt x="3688" y="46"/>
                  </a:lnTo>
                  <a:lnTo>
                    <a:pt x="3688" y="46"/>
                  </a:lnTo>
                  <a:lnTo>
                    <a:pt x="3684" y="46"/>
                  </a:lnTo>
                  <a:lnTo>
                    <a:pt x="3684" y="46"/>
                  </a:lnTo>
                  <a:lnTo>
                    <a:pt x="3680" y="46"/>
                  </a:lnTo>
                  <a:lnTo>
                    <a:pt x="3680" y="46"/>
                  </a:lnTo>
                  <a:lnTo>
                    <a:pt x="3678" y="46"/>
                  </a:lnTo>
                  <a:lnTo>
                    <a:pt x="3678" y="46"/>
                  </a:lnTo>
                  <a:lnTo>
                    <a:pt x="3678" y="46"/>
                  </a:lnTo>
                  <a:lnTo>
                    <a:pt x="3678" y="46"/>
                  </a:lnTo>
                  <a:lnTo>
                    <a:pt x="3676" y="46"/>
                  </a:lnTo>
                  <a:lnTo>
                    <a:pt x="3676" y="46"/>
                  </a:lnTo>
                  <a:lnTo>
                    <a:pt x="3676" y="46"/>
                  </a:lnTo>
                  <a:lnTo>
                    <a:pt x="3676" y="46"/>
                  </a:lnTo>
                  <a:lnTo>
                    <a:pt x="3676" y="46"/>
                  </a:lnTo>
                  <a:lnTo>
                    <a:pt x="3676" y="46"/>
                  </a:lnTo>
                  <a:lnTo>
                    <a:pt x="3674" y="46"/>
                  </a:lnTo>
                  <a:lnTo>
                    <a:pt x="3674" y="46"/>
                  </a:lnTo>
                  <a:lnTo>
                    <a:pt x="3670" y="48"/>
                  </a:lnTo>
                  <a:lnTo>
                    <a:pt x="3670" y="48"/>
                  </a:lnTo>
                  <a:lnTo>
                    <a:pt x="3664" y="46"/>
                  </a:lnTo>
                  <a:lnTo>
                    <a:pt x="3664" y="46"/>
                  </a:lnTo>
                  <a:lnTo>
                    <a:pt x="3660" y="44"/>
                  </a:lnTo>
                  <a:lnTo>
                    <a:pt x="3660" y="44"/>
                  </a:lnTo>
                  <a:lnTo>
                    <a:pt x="3658" y="44"/>
                  </a:lnTo>
                  <a:lnTo>
                    <a:pt x="3658" y="44"/>
                  </a:lnTo>
                  <a:lnTo>
                    <a:pt x="3656" y="44"/>
                  </a:lnTo>
                  <a:lnTo>
                    <a:pt x="3656" y="44"/>
                  </a:lnTo>
                  <a:lnTo>
                    <a:pt x="3652" y="46"/>
                  </a:lnTo>
                  <a:lnTo>
                    <a:pt x="3652" y="46"/>
                  </a:lnTo>
                  <a:lnTo>
                    <a:pt x="3650" y="48"/>
                  </a:lnTo>
                  <a:lnTo>
                    <a:pt x="3650" y="48"/>
                  </a:lnTo>
                  <a:lnTo>
                    <a:pt x="3648" y="48"/>
                  </a:lnTo>
                  <a:lnTo>
                    <a:pt x="3648" y="48"/>
                  </a:lnTo>
                  <a:lnTo>
                    <a:pt x="3648" y="48"/>
                  </a:lnTo>
                  <a:lnTo>
                    <a:pt x="3648" y="48"/>
                  </a:lnTo>
                  <a:lnTo>
                    <a:pt x="3646" y="48"/>
                  </a:lnTo>
                  <a:lnTo>
                    <a:pt x="3646" y="48"/>
                  </a:lnTo>
                  <a:lnTo>
                    <a:pt x="3646" y="48"/>
                  </a:lnTo>
                  <a:lnTo>
                    <a:pt x="3646" y="48"/>
                  </a:lnTo>
                  <a:lnTo>
                    <a:pt x="3644" y="48"/>
                  </a:lnTo>
                  <a:lnTo>
                    <a:pt x="3644" y="48"/>
                  </a:lnTo>
                  <a:lnTo>
                    <a:pt x="3644" y="48"/>
                  </a:lnTo>
                  <a:lnTo>
                    <a:pt x="3644" y="48"/>
                  </a:lnTo>
                  <a:lnTo>
                    <a:pt x="3642" y="48"/>
                  </a:lnTo>
                  <a:lnTo>
                    <a:pt x="3642" y="48"/>
                  </a:lnTo>
                  <a:lnTo>
                    <a:pt x="3638" y="48"/>
                  </a:lnTo>
                  <a:lnTo>
                    <a:pt x="3638" y="48"/>
                  </a:lnTo>
                  <a:lnTo>
                    <a:pt x="3638" y="46"/>
                  </a:lnTo>
                  <a:lnTo>
                    <a:pt x="3638" y="46"/>
                  </a:lnTo>
                  <a:lnTo>
                    <a:pt x="3634" y="46"/>
                  </a:lnTo>
                  <a:lnTo>
                    <a:pt x="3634" y="46"/>
                  </a:lnTo>
                  <a:lnTo>
                    <a:pt x="3634" y="46"/>
                  </a:lnTo>
                  <a:lnTo>
                    <a:pt x="3634" y="46"/>
                  </a:lnTo>
                  <a:lnTo>
                    <a:pt x="3634" y="46"/>
                  </a:lnTo>
                  <a:lnTo>
                    <a:pt x="3634" y="46"/>
                  </a:lnTo>
                  <a:lnTo>
                    <a:pt x="3630" y="46"/>
                  </a:lnTo>
                  <a:lnTo>
                    <a:pt x="3630" y="46"/>
                  </a:lnTo>
                  <a:lnTo>
                    <a:pt x="3630" y="46"/>
                  </a:lnTo>
                  <a:lnTo>
                    <a:pt x="3630" y="46"/>
                  </a:lnTo>
                  <a:lnTo>
                    <a:pt x="3628" y="46"/>
                  </a:lnTo>
                  <a:lnTo>
                    <a:pt x="3628" y="46"/>
                  </a:lnTo>
                  <a:lnTo>
                    <a:pt x="3626" y="46"/>
                  </a:lnTo>
                  <a:lnTo>
                    <a:pt x="3626" y="46"/>
                  </a:lnTo>
                  <a:lnTo>
                    <a:pt x="3624" y="46"/>
                  </a:lnTo>
                  <a:lnTo>
                    <a:pt x="3624" y="46"/>
                  </a:lnTo>
                  <a:lnTo>
                    <a:pt x="3620" y="48"/>
                  </a:lnTo>
                  <a:lnTo>
                    <a:pt x="3620" y="48"/>
                  </a:lnTo>
                  <a:lnTo>
                    <a:pt x="3610" y="48"/>
                  </a:lnTo>
                  <a:lnTo>
                    <a:pt x="3610" y="48"/>
                  </a:lnTo>
                  <a:lnTo>
                    <a:pt x="3608" y="48"/>
                  </a:lnTo>
                  <a:lnTo>
                    <a:pt x="3608" y="48"/>
                  </a:lnTo>
                  <a:lnTo>
                    <a:pt x="3606" y="48"/>
                  </a:lnTo>
                  <a:lnTo>
                    <a:pt x="3606" y="48"/>
                  </a:lnTo>
                  <a:lnTo>
                    <a:pt x="3604" y="48"/>
                  </a:lnTo>
                  <a:lnTo>
                    <a:pt x="3604" y="48"/>
                  </a:lnTo>
                  <a:lnTo>
                    <a:pt x="3602" y="48"/>
                  </a:lnTo>
                  <a:lnTo>
                    <a:pt x="3602" y="48"/>
                  </a:lnTo>
                  <a:lnTo>
                    <a:pt x="3598" y="48"/>
                  </a:lnTo>
                  <a:lnTo>
                    <a:pt x="3598" y="48"/>
                  </a:lnTo>
                  <a:lnTo>
                    <a:pt x="3596" y="46"/>
                  </a:lnTo>
                  <a:lnTo>
                    <a:pt x="3596" y="46"/>
                  </a:lnTo>
                  <a:lnTo>
                    <a:pt x="3592" y="48"/>
                  </a:lnTo>
                  <a:lnTo>
                    <a:pt x="3592" y="48"/>
                  </a:lnTo>
                  <a:lnTo>
                    <a:pt x="3592" y="48"/>
                  </a:lnTo>
                  <a:lnTo>
                    <a:pt x="3592" y="48"/>
                  </a:lnTo>
                  <a:lnTo>
                    <a:pt x="3590" y="48"/>
                  </a:lnTo>
                  <a:lnTo>
                    <a:pt x="3590" y="48"/>
                  </a:lnTo>
                  <a:lnTo>
                    <a:pt x="3588" y="48"/>
                  </a:lnTo>
                  <a:lnTo>
                    <a:pt x="3588" y="48"/>
                  </a:lnTo>
                  <a:lnTo>
                    <a:pt x="3586" y="48"/>
                  </a:lnTo>
                  <a:lnTo>
                    <a:pt x="3586" y="48"/>
                  </a:lnTo>
                  <a:lnTo>
                    <a:pt x="3582" y="48"/>
                  </a:lnTo>
                  <a:lnTo>
                    <a:pt x="3582" y="48"/>
                  </a:lnTo>
                  <a:lnTo>
                    <a:pt x="3576" y="48"/>
                  </a:lnTo>
                  <a:lnTo>
                    <a:pt x="3576" y="48"/>
                  </a:lnTo>
                  <a:lnTo>
                    <a:pt x="3572" y="48"/>
                  </a:lnTo>
                  <a:lnTo>
                    <a:pt x="3570" y="48"/>
                  </a:lnTo>
                  <a:lnTo>
                    <a:pt x="3570" y="48"/>
                  </a:lnTo>
                  <a:lnTo>
                    <a:pt x="3568" y="50"/>
                  </a:lnTo>
                  <a:lnTo>
                    <a:pt x="3568" y="50"/>
                  </a:lnTo>
                  <a:lnTo>
                    <a:pt x="3566" y="50"/>
                  </a:lnTo>
                  <a:lnTo>
                    <a:pt x="3566" y="50"/>
                  </a:lnTo>
                  <a:lnTo>
                    <a:pt x="3566" y="50"/>
                  </a:lnTo>
                  <a:lnTo>
                    <a:pt x="3566" y="50"/>
                  </a:lnTo>
                  <a:lnTo>
                    <a:pt x="3566" y="50"/>
                  </a:lnTo>
                  <a:lnTo>
                    <a:pt x="3566" y="50"/>
                  </a:lnTo>
                  <a:lnTo>
                    <a:pt x="3566" y="50"/>
                  </a:lnTo>
                  <a:lnTo>
                    <a:pt x="3566" y="50"/>
                  </a:lnTo>
                  <a:lnTo>
                    <a:pt x="3564" y="50"/>
                  </a:lnTo>
                  <a:lnTo>
                    <a:pt x="3564" y="50"/>
                  </a:lnTo>
                  <a:lnTo>
                    <a:pt x="3564" y="50"/>
                  </a:lnTo>
                  <a:lnTo>
                    <a:pt x="3564" y="50"/>
                  </a:lnTo>
                  <a:lnTo>
                    <a:pt x="3564" y="50"/>
                  </a:lnTo>
                  <a:lnTo>
                    <a:pt x="3564" y="50"/>
                  </a:lnTo>
                  <a:lnTo>
                    <a:pt x="3562" y="48"/>
                  </a:lnTo>
                  <a:lnTo>
                    <a:pt x="3562" y="48"/>
                  </a:lnTo>
                  <a:lnTo>
                    <a:pt x="3562" y="50"/>
                  </a:lnTo>
                  <a:lnTo>
                    <a:pt x="3562" y="50"/>
                  </a:lnTo>
                  <a:lnTo>
                    <a:pt x="3562" y="48"/>
                  </a:lnTo>
                  <a:lnTo>
                    <a:pt x="3562" y="48"/>
                  </a:lnTo>
                  <a:lnTo>
                    <a:pt x="3560" y="48"/>
                  </a:lnTo>
                  <a:lnTo>
                    <a:pt x="3560" y="48"/>
                  </a:lnTo>
                  <a:lnTo>
                    <a:pt x="3558" y="48"/>
                  </a:lnTo>
                  <a:lnTo>
                    <a:pt x="3558" y="48"/>
                  </a:lnTo>
                  <a:lnTo>
                    <a:pt x="3558" y="48"/>
                  </a:lnTo>
                  <a:lnTo>
                    <a:pt x="3558" y="48"/>
                  </a:lnTo>
                  <a:lnTo>
                    <a:pt x="3558" y="48"/>
                  </a:lnTo>
                  <a:lnTo>
                    <a:pt x="3558" y="48"/>
                  </a:lnTo>
                  <a:lnTo>
                    <a:pt x="3556" y="48"/>
                  </a:lnTo>
                  <a:lnTo>
                    <a:pt x="3556" y="48"/>
                  </a:lnTo>
                  <a:lnTo>
                    <a:pt x="3556" y="48"/>
                  </a:lnTo>
                  <a:lnTo>
                    <a:pt x="3556" y="48"/>
                  </a:lnTo>
                  <a:lnTo>
                    <a:pt x="3554" y="48"/>
                  </a:lnTo>
                  <a:lnTo>
                    <a:pt x="3554" y="48"/>
                  </a:lnTo>
                  <a:lnTo>
                    <a:pt x="3554" y="48"/>
                  </a:lnTo>
                  <a:lnTo>
                    <a:pt x="3554" y="48"/>
                  </a:lnTo>
                  <a:lnTo>
                    <a:pt x="3552" y="48"/>
                  </a:lnTo>
                  <a:lnTo>
                    <a:pt x="3552" y="48"/>
                  </a:lnTo>
                  <a:lnTo>
                    <a:pt x="3552" y="48"/>
                  </a:lnTo>
                  <a:lnTo>
                    <a:pt x="3552" y="48"/>
                  </a:lnTo>
                  <a:lnTo>
                    <a:pt x="3550" y="48"/>
                  </a:lnTo>
                  <a:lnTo>
                    <a:pt x="3550" y="48"/>
                  </a:lnTo>
                  <a:lnTo>
                    <a:pt x="3550" y="48"/>
                  </a:lnTo>
                  <a:lnTo>
                    <a:pt x="3550" y="48"/>
                  </a:lnTo>
                  <a:lnTo>
                    <a:pt x="3550" y="46"/>
                  </a:lnTo>
                  <a:lnTo>
                    <a:pt x="3550" y="46"/>
                  </a:lnTo>
                  <a:lnTo>
                    <a:pt x="3548" y="48"/>
                  </a:lnTo>
                  <a:lnTo>
                    <a:pt x="3548" y="48"/>
                  </a:lnTo>
                  <a:lnTo>
                    <a:pt x="3548" y="46"/>
                  </a:lnTo>
                  <a:lnTo>
                    <a:pt x="3548" y="46"/>
                  </a:lnTo>
                  <a:lnTo>
                    <a:pt x="3546" y="46"/>
                  </a:lnTo>
                  <a:lnTo>
                    <a:pt x="3546" y="46"/>
                  </a:lnTo>
                  <a:lnTo>
                    <a:pt x="3544" y="46"/>
                  </a:lnTo>
                  <a:lnTo>
                    <a:pt x="3544" y="46"/>
                  </a:lnTo>
                  <a:lnTo>
                    <a:pt x="3544" y="46"/>
                  </a:lnTo>
                  <a:lnTo>
                    <a:pt x="3544" y="46"/>
                  </a:lnTo>
                  <a:lnTo>
                    <a:pt x="3544" y="46"/>
                  </a:lnTo>
                  <a:lnTo>
                    <a:pt x="3544" y="46"/>
                  </a:lnTo>
                  <a:lnTo>
                    <a:pt x="3542" y="46"/>
                  </a:lnTo>
                  <a:lnTo>
                    <a:pt x="3542" y="46"/>
                  </a:lnTo>
                  <a:lnTo>
                    <a:pt x="3542" y="48"/>
                  </a:lnTo>
                  <a:lnTo>
                    <a:pt x="3542" y="48"/>
                  </a:lnTo>
                  <a:lnTo>
                    <a:pt x="3542" y="46"/>
                  </a:lnTo>
                  <a:lnTo>
                    <a:pt x="3542" y="46"/>
                  </a:lnTo>
                  <a:lnTo>
                    <a:pt x="3536" y="48"/>
                  </a:lnTo>
                  <a:lnTo>
                    <a:pt x="3536" y="48"/>
                  </a:lnTo>
                  <a:lnTo>
                    <a:pt x="3534" y="48"/>
                  </a:lnTo>
                  <a:lnTo>
                    <a:pt x="3534" y="48"/>
                  </a:lnTo>
                  <a:lnTo>
                    <a:pt x="3526" y="48"/>
                  </a:lnTo>
                  <a:lnTo>
                    <a:pt x="3526" y="48"/>
                  </a:lnTo>
                  <a:lnTo>
                    <a:pt x="3524" y="48"/>
                  </a:lnTo>
                  <a:lnTo>
                    <a:pt x="3524" y="48"/>
                  </a:lnTo>
                  <a:lnTo>
                    <a:pt x="3522" y="48"/>
                  </a:lnTo>
                  <a:lnTo>
                    <a:pt x="3522" y="48"/>
                  </a:lnTo>
                  <a:lnTo>
                    <a:pt x="3522" y="48"/>
                  </a:lnTo>
                  <a:lnTo>
                    <a:pt x="3522" y="48"/>
                  </a:lnTo>
                  <a:lnTo>
                    <a:pt x="3522" y="48"/>
                  </a:lnTo>
                  <a:lnTo>
                    <a:pt x="3522" y="48"/>
                  </a:lnTo>
                  <a:lnTo>
                    <a:pt x="3520" y="48"/>
                  </a:lnTo>
                  <a:lnTo>
                    <a:pt x="3520" y="48"/>
                  </a:lnTo>
                  <a:lnTo>
                    <a:pt x="3518" y="48"/>
                  </a:lnTo>
                  <a:lnTo>
                    <a:pt x="3518" y="48"/>
                  </a:lnTo>
                  <a:lnTo>
                    <a:pt x="3518" y="48"/>
                  </a:lnTo>
                  <a:lnTo>
                    <a:pt x="3518" y="48"/>
                  </a:lnTo>
                  <a:lnTo>
                    <a:pt x="3518" y="48"/>
                  </a:lnTo>
                  <a:lnTo>
                    <a:pt x="3518" y="48"/>
                  </a:lnTo>
                  <a:lnTo>
                    <a:pt x="3518" y="50"/>
                  </a:lnTo>
                  <a:lnTo>
                    <a:pt x="3518" y="50"/>
                  </a:lnTo>
                  <a:lnTo>
                    <a:pt x="3512" y="48"/>
                  </a:lnTo>
                  <a:lnTo>
                    <a:pt x="3508" y="50"/>
                  </a:lnTo>
                  <a:lnTo>
                    <a:pt x="3508" y="50"/>
                  </a:lnTo>
                  <a:lnTo>
                    <a:pt x="3502" y="48"/>
                  </a:lnTo>
                  <a:lnTo>
                    <a:pt x="3502" y="48"/>
                  </a:lnTo>
                  <a:lnTo>
                    <a:pt x="3494" y="48"/>
                  </a:lnTo>
                  <a:lnTo>
                    <a:pt x="3494" y="48"/>
                  </a:lnTo>
                  <a:lnTo>
                    <a:pt x="3490" y="48"/>
                  </a:lnTo>
                  <a:lnTo>
                    <a:pt x="3490" y="48"/>
                  </a:lnTo>
                  <a:lnTo>
                    <a:pt x="3488" y="48"/>
                  </a:lnTo>
                  <a:lnTo>
                    <a:pt x="3488" y="48"/>
                  </a:lnTo>
                  <a:lnTo>
                    <a:pt x="3486" y="48"/>
                  </a:lnTo>
                  <a:lnTo>
                    <a:pt x="3486" y="48"/>
                  </a:lnTo>
                  <a:lnTo>
                    <a:pt x="3478" y="48"/>
                  </a:lnTo>
                  <a:lnTo>
                    <a:pt x="3478" y="48"/>
                  </a:lnTo>
                  <a:lnTo>
                    <a:pt x="3478" y="48"/>
                  </a:lnTo>
                  <a:lnTo>
                    <a:pt x="3478" y="48"/>
                  </a:lnTo>
                  <a:lnTo>
                    <a:pt x="3476" y="48"/>
                  </a:lnTo>
                  <a:lnTo>
                    <a:pt x="3476" y="48"/>
                  </a:lnTo>
                  <a:lnTo>
                    <a:pt x="3474" y="48"/>
                  </a:lnTo>
                  <a:lnTo>
                    <a:pt x="3474" y="48"/>
                  </a:lnTo>
                  <a:lnTo>
                    <a:pt x="3472" y="48"/>
                  </a:lnTo>
                  <a:lnTo>
                    <a:pt x="3472" y="48"/>
                  </a:lnTo>
                  <a:lnTo>
                    <a:pt x="3470" y="48"/>
                  </a:lnTo>
                  <a:lnTo>
                    <a:pt x="3470" y="48"/>
                  </a:lnTo>
                  <a:lnTo>
                    <a:pt x="3468" y="48"/>
                  </a:lnTo>
                  <a:lnTo>
                    <a:pt x="3468" y="48"/>
                  </a:lnTo>
                  <a:lnTo>
                    <a:pt x="3468" y="48"/>
                  </a:lnTo>
                  <a:lnTo>
                    <a:pt x="3468" y="48"/>
                  </a:lnTo>
                  <a:lnTo>
                    <a:pt x="3468" y="48"/>
                  </a:lnTo>
                  <a:lnTo>
                    <a:pt x="3468" y="48"/>
                  </a:lnTo>
                  <a:lnTo>
                    <a:pt x="3464" y="48"/>
                  </a:lnTo>
                  <a:lnTo>
                    <a:pt x="3464" y="48"/>
                  </a:lnTo>
                  <a:lnTo>
                    <a:pt x="3464" y="48"/>
                  </a:lnTo>
                  <a:lnTo>
                    <a:pt x="3464" y="48"/>
                  </a:lnTo>
                  <a:lnTo>
                    <a:pt x="3464" y="48"/>
                  </a:lnTo>
                  <a:lnTo>
                    <a:pt x="3464" y="48"/>
                  </a:lnTo>
                  <a:lnTo>
                    <a:pt x="3462" y="48"/>
                  </a:lnTo>
                  <a:lnTo>
                    <a:pt x="3462" y="48"/>
                  </a:lnTo>
                  <a:lnTo>
                    <a:pt x="3460" y="48"/>
                  </a:lnTo>
                  <a:lnTo>
                    <a:pt x="3460" y="48"/>
                  </a:lnTo>
                  <a:lnTo>
                    <a:pt x="3456" y="48"/>
                  </a:lnTo>
                  <a:lnTo>
                    <a:pt x="3456" y="48"/>
                  </a:lnTo>
                  <a:lnTo>
                    <a:pt x="3452" y="48"/>
                  </a:lnTo>
                  <a:lnTo>
                    <a:pt x="3452" y="48"/>
                  </a:lnTo>
                  <a:lnTo>
                    <a:pt x="3448" y="48"/>
                  </a:lnTo>
                  <a:lnTo>
                    <a:pt x="3448" y="48"/>
                  </a:lnTo>
                  <a:lnTo>
                    <a:pt x="3446" y="48"/>
                  </a:lnTo>
                  <a:lnTo>
                    <a:pt x="3446" y="48"/>
                  </a:lnTo>
                  <a:lnTo>
                    <a:pt x="3442" y="48"/>
                  </a:lnTo>
                  <a:lnTo>
                    <a:pt x="3442" y="48"/>
                  </a:lnTo>
                  <a:lnTo>
                    <a:pt x="3440" y="48"/>
                  </a:lnTo>
                  <a:lnTo>
                    <a:pt x="3440" y="48"/>
                  </a:lnTo>
                  <a:lnTo>
                    <a:pt x="3438" y="48"/>
                  </a:lnTo>
                  <a:lnTo>
                    <a:pt x="3438" y="48"/>
                  </a:lnTo>
                  <a:lnTo>
                    <a:pt x="3436" y="48"/>
                  </a:lnTo>
                  <a:lnTo>
                    <a:pt x="3436" y="48"/>
                  </a:lnTo>
                  <a:lnTo>
                    <a:pt x="3434" y="46"/>
                  </a:lnTo>
                  <a:lnTo>
                    <a:pt x="3434" y="46"/>
                  </a:lnTo>
                  <a:lnTo>
                    <a:pt x="3430" y="46"/>
                  </a:lnTo>
                  <a:lnTo>
                    <a:pt x="3430" y="46"/>
                  </a:lnTo>
                  <a:lnTo>
                    <a:pt x="3422" y="46"/>
                  </a:lnTo>
                  <a:lnTo>
                    <a:pt x="3422" y="46"/>
                  </a:lnTo>
                  <a:lnTo>
                    <a:pt x="3420" y="48"/>
                  </a:lnTo>
                  <a:lnTo>
                    <a:pt x="3420" y="48"/>
                  </a:lnTo>
                  <a:lnTo>
                    <a:pt x="3418" y="48"/>
                  </a:lnTo>
                  <a:lnTo>
                    <a:pt x="3418" y="48"/>
                  </a:lnTo>
                  <a:lnTo>
                    <a:pt x="3412" y="48"/>
                  </a:lnTo>
                  <a:lnTo>
                    <a:pt x="3412" y="48"/>
                  </a:lnTo>
                  <a:lnTo>
                    <a:pt x="3408" y="48"/>
                  </a:lnTo>
                  <a:lnTo>
                    <a:pt x="3408" y="48"/>
                  </a:lnTo>
                  <a:lnTo>
                    <a:pt x="3406" y="48"/>
                  </a:lnTo>
                  <a:lnTo>
                    <a:pt x="3406" y="48"/>
                  </a:lnTo>
                  <a:lnTo>
                    <a:pt x="3404" y="46"/>
                  </a:lnTo>
                  <a:lnTo>
                    <a:pt x="3404" y="46"/>
                  </a:lnTo>
                  <a:lnTo>
                    <a:pt x="3398" y="48"/>
                  </a:lnTo>
                  <a:lnTo>
                    <a:pt x="3398" y="48"/>
                  </a:lnTo>
                  <a:lnTo>
                    <a:pt x="3396" y="48"/>
                  </a:lnTo>
                  <a:lnTo>
                    <a:pt x="3396" y="48"/>
                  </a:lnTo>
                  <a:lnTo>
                    <a:pt x="3396" y="48"/>
                  </a:lnTo>
                  <a:lnTo>
                    <a:pt x="3396" y="48"/>
                  </a:lnTo>
                  <a:lnTo>
                    <a:pt x="3388" y="46"/>
                  </a:lnTo>
                  <a:lnTo>
                    <a:pt x="3388" y="46"/>
                  </a:lnTo>
                  <a:lnTo>
                    <a:pt x="3386" y="48"/>
                  </a:lnTo>
                  <a:lnTo>
                    <a:pt x="3386" y="48"/>
                  </a:lnTo>
                  <a:lnTo>
                    <a:pt x="3382" y="48"/>
                  </a:lnTo>
                  <a:lnTo>
                    <a:pt x="3382" y="48"/>
                  </a:lnTo>
                  <a:lnTo>
                    <a:pt x="3380" y="50"/>
                  </a:lnTo>
                  <a:lnTo>
                    <a:pt x="3380" y="50"/>
                  </a:lnTo>
                  <a:lnTo>
                    <a:pt x="3376" y="50"/>
                  </a:lnTo>
                  <a:lnTo>
                    <a:pt x="3376" y="50"/>
                  </a:lnTo>
                  <a:lnTo>
                    <a:pt x="3376" y="50"/>
                  </a:lnTo>
                  <a:lnTo>
                    <a:pt x="3376" y="50"/>
                  </a:lnTo>
                  <a:lnTo>
                    <a:pt x="3374" y="50"/>
                  </a:lnTo>
                  <a:lnTo>
                    <a:pt x="3374" y="50"/>
                  </a:lnTo>
                  <a:lnTo>
                    <a:pt x="3374" y="50"/>
                  </a:lnTo>
                  <a:lnTo>
                    <a:pt x="3374" y="50"/>
                  </a:lnTo>
                  <a:lnTo>
                    <a:pt x="3374" y="50"/>
                  </a:lnTo>
                  <a:lnTo>
                    <a:pt x="3374" y="50"/>
                  </a:lnTo>
                  <a:lnTo>
                    <a:pt x="3372" y="50"/>
                  </a:lnTo>
                  <a:lnTo>
                    <a:pt x="3372" y="50"/>
                  </a:lnTo>
                  <a:lnTo>
                    <a:pt x="3370" y="50"/>
                  </a:lnTo>
                  <a:lnTo>
                    <a:pt x="3370" y="50"/>
                  </a:lnTo>
                  <a:lnTo>
                    <a:pt x="3366" y="50"/>
                  </a:lnTo>
                  <a:lnTo>
                    <a:pt x="3366" y="50"/>
                  </a:lnTo>
                  <a:lnTo>
                    <a:pt x="3362" y="50"/>
                  </a:lnTo>
                  <a:lnTo>
                    <a:pt x="3362" y="50"/>
                  </a:lnTo>
                  <a:lnTo>
                    <a:pt x="3362" y="50"/>
                  </a:lnTo>
                  <a:lnTo>
                    <a:pt x="3362" y="50"/>
                  </a:lnTo>
                  <a:lnTo>
                    <a:pt x="3360" y="50"/>
                  </a:lnTo>
                  <a:lnTo>
                    <a:pt x="3360" y="50"/>
                  </a:lnTo>
                  <a:lnTo>
                    <a:pt x="3358" y="50"/>
                  </a:lnTo>
                  <a:lnTo>
                    <a:pt x="3356" y="50"/>
                  </a:lnTo>
                  <a:lnTo>
                    <a:pt x="3356" y="50"/>
                  </a:lnTo>
                  <a:lnTo>
                    <a:pt x="3350" y="48"/>
                  </a:lnTo>
                  <a:lnTo>
                    <a:pt x="3350" y="48"/>
                  </a:lnTo>
                  <a:lnTo>
                    <a:pt x="3350" y="48"/>
                  </a:lnTo>
                  <a:lnTo>
                    <a:pt x="3350" y="48"/>
                  </a:lnTo>
                  <a:lnTo>
                    <a:pt x="3344" y="48"/>
                  </a:lnTo>
                  <a:lnTo>
                    <a:pt x="3344" y="48"/>
                  </a:lnTo>
                  <a:lnTo>
                    <a:pt x="3344" y="48"/>
                  </a:lnTo>
                  <a:lnTo>
                    <a:pt x="3344" y="48"/>
                  </a:lnTo>
                  <a:lnTo>
                    <a:pt x="3344" y="48"/>
                  </a:lnTo>
                  <a:lnTo>
                    <a:pt x="3344" y="48"/>
                  </a:lnTo>
                  <a:lnTo>
                    <a:pt x="3340" y="48"/>
                  </a:lnTo>
                  <a:lnTo>
                    <a:pt x="3340" y="48"/>
                  </a:lnTo>
                  <a:lnTo>
                    <a:pt x="3332" y="48"/>
                  </a:lnTo>
                  <a:lnTo>
                    <a:pt x="3332" y="48"/>
                  </a:lnTo>
                  <a:lnTo>
                    <a:pt x="3328" y="46"/>
                  </a:lnTo>
                  <a:lnTo>
                    <a:pt x="3328" y="46"/>
                  </a:lnTo>
                  <a:lnTo>
                    <a:pt x="3324" y="44"/>
                  </a:lnTo>
                  <a:lnTo>
                    <a:pt x="3324" y="44"/>
                  </a:lnTo>
                  <a:lnTo>
                    <a:pt x="3322" y="44"/>
                  </a:lnTo>
                  <a:lnTo>
                    <a:pt x="3322" y="44"/>
                  </a:lnTo>
                  <a:lnTo>
                    <a:pt x="3322" y="44"/>
                  </a:lnTo>
                  <a:lnTo>
                    <a:pt x="3318" y="44"/>
                  </a:lnTo>
                  <a:lnTo>
                    <a:pt x="3318" y="44"/>
                  </a:lnTo>
                  <a:lnTo>
                    <a:pt x="3318" y="46"/>
                  </a:lnTo>
                  <a:lnTo>
                    <a:pt x="3318" y="46"/>
                  </a:lnTo>
                  <a:lnTo>
                    <a:pt x="3318" y="46"/>
                  </a:lnTo>
                  <a:lnTo>
                    <a:pt x="3318" y="46"/>
                  </a:lnTo>
                  <a:lnTo>
                    <a:pt x="3318" y="46"/>
                  </a:lnTo>
                  <a:lnTo>
                    <a:pt x="3318" y="46"/>
                  </a:lnTo>
                  <a:lnTo>
                    <a:pt x="3316" y="46"/>
                  </a:lnTo>
                  <a:lnTo>
                    <a:pt x="3316" y="46"/>
                  </a:lnTo>
                  <a:lnTo>
                    <a:pt x="3312" y="48"/>
                  </a:lnTo>
                  <a:lnTo>
                    <a:pt x="3312" y="48"/>
                  </a:lnTo>
                  <a:lnTo>
                    <a:pt x="3312" y="48"/>
                  </a:lnTo>
                  <a:lnTo>
                    <a:pt x="3312" y="48"/>
                  </a:lnTo>
                  <a:lnTo>
                    <a:pt x="3312" y="48"/>
                  </a:lnTo>
                  <a:lnTo>
                    <a:pt x="3312" y="48"/>
                  </a:lnTo>
                  <a:lnTo>
                    <a:pt x="3310" y="48"/>
                  </a:lnTo>
                  <a:lnTo>
                    <a:pt x="3310" y="48"/>
                  </a:lnTo>
                  <a:lnTo>
                    <a:pt x="3310" y="48"/>
                  </a:lnTo>
                  <a:lnTo>
                    <a:pt x="3310" y="48"/>
                  </a:lnTo>
                  <a:lnTo>
                    <a:pt x="3310" y="48"/>
                  </a:lnTo>
                  <a:lnTo>
                    <a:pt x="3310" y="48"/>
                  </a:lnTo>
                  <a:lnTo>
                    <a:pt x="3308" y="48"/>
                  </a:lnTo>
                  <a:lnTo>
                    <a:pt x="3308" y="48"/>
                  </a:lnTo>
                  <a:lnTo>
                    <a:pt x="3306" y="48"/>
                  </a:lnTo>
                  <a:lnTo>
                    <a:pt x="3306" y="48"/>
                  </a:lnTo>
                  <a:lnTo>
                    <a:pt x="3304" y="48"/>
                  </a:lnTo>
                  <a:lnTo>
                    <a:pt x="3304" y="48"/>
                  </a:lnTo>
                  <a:lnTo>
                    <a:pt x="3304" y="48"/>
                  </a:lnTo>
                  <a:lnTo>
                    <a:pt x="3304" y="48"/>
                  </a:lnTo>
                  <a:lnTo>
                    <a:pt x="3302" y="46"/>
                  </a:lnTo>
                  <a:lnTo>
                    <a:pt x="3302" y="46"/>
                  </a:lnTo>
                  <a:lnTo>
                    <a:pt x="3302" y="48"/>
                  </a:lnTo>
                  <a:lnTo>
                    <a:pt x="3302" y="48"/>
                  </a:lnTo>
                  <a:lnTo>
                    <a:pt x="3298" y="46"/>
                  </a:lnTo>
                  <a:lnTo>
                    <a:pt x="3298" y="46"/>
                  </a:lnTo>
                  <a:lnTo>
                    <a:pt x="3294" y="44"/>
                  </a:lnTo>
                  <a:lnTo>
                    <a:pt x="3290" y="44"/>
                  </a:lnTo>
                  <a:lnTo>
                    <a:pt x="3282" y="46"/>
                  </a:lnTo>
                  <a:lnTo>
                    <a:pt x="3282" y="46"/>
                  </a:lnTo>
                  <a:lnTo>
                    <a:pt x="3276" y="44"/>
                  </a:lnTo>
                  <a:lnTo>
                    <a:pt x="3276" y="44"/>
                  </a:lnTo>
                  <a:lnTo>
                    <a:pt x="3268" y="44"/>
                  </a:lnTo>
                  <a:lnTo>
                    <a:pt x="3268" y="44"/>
                  </a:lnTo>
                  <a:lnTo>
                    <a:pt x="3266" y="44"/>
                  </a:lnTo>
                  <a:lnTo>
                    <a:pt x="3266" y="44"/>
                  </a:lnTo>
                  <a:lnTo>
                    <a:pt x="3262" y="44"/>
                  </a:lnTo>
                  <a:lnTo>
                    <a:pt x="3262" y="44"/>
                  </a:lnTo>
                  <a:lnTo>
                    <a:pt x="3262" y="44"/>
                  </a:lnTo>
                  <a:lnTo>
                    <a:pt x="3262" y="44"/>
                  </a:lnTo>
                  <a:lnTo>
                    <a:pt x="3262" y="44"/>
                  </a:lnTo>
                  <a:lnTo>
                    <a:pt x="3262" y="44"/>
                  </a:lnTo>
                  <a:lnTo>
                    <a:pt x="3260" y="44"/>
                  </a:lnTo>
                  <a:lnTo>
                    <a:pt x="3260" y="44"/>
                  </a:lnTo>
                  <a:lnTo>
                    <a:pt x="3260" y="44"/>
                  </a:lnTo>
                  <a:lnTo>
                    <a:pt x="3260" y="44"/>
                  </a:lnTo>
                  <a:lnTo>
                    <a:pt x="3256" y="44"/>
                  </a:lnTo>
                  <a:lnTo>
                    <a:pt x="3256" y="44"/>
                  </a:lnTo>
                  <a:lnTo>
                    <a:pt x="3254" y="44"/>
                  </a:lnTo>
                  <a:lnTo>
                    <a:pt x="3254" y="44"/>
                  </a:lnTo>
                  <a:lnTo>
                    <a:pt x="3250" y="42"/>
                  </a:lnTo>
                  <a:lnTo>
                    <a:pt x="3248" y="42"/>
                  </a:lnTo>
                  <a:lnTo>
                    <a:pt x="3248" y="42"/>
                  </a:lnTo>
                  <a:lnTo>
                    <a:pt x="3246" y="44"/>
                  </a:lnTo>
                  <a:lnTo>
                    <a:pt x="3246" y="44"/>
                  </a:lnTo>
                  <a:lnTo>
                    <a:pt x="3244" y="44"/>
                  </a:lnTo>
                  <a:lnTo>
                    <a:pt x="3244" y="44"/>
                  </a:lnTo>
                  <a:lnTo>
                    <a:pt x="3238" y="44"/>
                  </a:lnTo>
                  <a:lnTo>
                    <a:pt x="3238" y="44"/>
                  </a:lnTo>
                  <a:lnTo>
                    <a:pt x="3234" y="44"/>
                  </a:lnTo>
                  <a:lnTo>
                    <a:pt x="3234" y="44"/>
                  </a:lnTo>
                  <a:lnTo>
                    <a:pt x="3230" y="44"/>
                  </a:lnTo>
                  <a:lnTo>
                    <a:pt x="3230" y="44"/>
                  </a:lnTo>
                  <a:lnTo>
                    <a:pt x="3226" y="44"/>
                  </a:lnTo>
                  <a:lnTo>
                    <a:pt x="3226" y="44"/>
                  </a:lnTo>
                  <a:lnTo>
                    <a:pt x="3222" y="46"/>
                  </a:lnTo>
                  <a:lnTo>
                    <a:pt x="3222" y="46"/>
                  </a:lnTo>
                  <a:lnTo>
                    <a:pt x="3218" y="44"/>
                  </a:lnTo>
                  <a:lnTo>
                    <a:pt x="3218" y="44"/>
                  </a:lnTo>
                  <a:lnTo>
                    <a:pt x="3212" y="44"/>
                  </a:lnTo>
                  <a:lnTo>
                    <a:pt x="3212" y="44"/>
                  </a:lnTo>
                  <a:lnTo>
                    <a:pt x="3202" y="46"/>
                  </a:lnTo>
                  <a:lnTo>
                    <a:pt x="3202" y="46"/>
                  </a:lnTo>
                  <a:lnTo>
                    <a:pt x="3198" y="44"/>
                  </a:lnTo>
                  <a:lnTo>
                    <a:pt x="3198" y="44"/>
                  </a:lnTo>
                  <a:lnTo>
                    <a:pt x="3194" y="44"/>
                  </a:lnTo>
                  <a:lnTo>
                    <a:pt x="3194" y="44"/>
                  </a:lnTo>
                  <a:lnTo>
                    <a:pt x="3190" y="44"/>
                  </a:lnTo>
                  <a:lnTo>
                    <a:pt x="3190" y="44"/>
                  </a:lnTo>
                  <a:lnTo>
                    <a:pt x="3186" y="44"/>
                  </a:lnTo>
                  <a:lnTo>
                    <a:pt x="3186" y="44"/>
                  </a:lnTo>
                  <a:lnTo>
                    <a:pt x="3180" y="44"/>
                  </a:lnTo>
                  <a:lnTo>
                    <a:pt x="3180" y="44"/>
                  </a:lnTo>
                  <a:lnTo>
                    <a:pt x="3176" y="42"/>
                  </a:lnTo>
                  <a:lnTo>
                    <a:pt x="3176" y="42"/>
                  </a:lnTo>
                  <a:lnTo>
                    <a:pt x="3176" y="42"/>
                  </a:lnTo>
                  <a:lnTo>
                    <a:pt x="3176" y="42"/>
                  </a:lnTo>
                  <a:lnTo>
                    <a:pt x="3172" y="42"/>
                  </a:lnTo>
                  <a:lnTo>
                    <a:pt x="3172" y="42"/>
                  </a:lnTo>
                  <a:lnTo>
                    <a:pt x="3168" y="40"/>
                  </a:lnTo>
                  <a:lnTo>
                    <a:pt x="3168" y="40"/>
                  </a:lnTo>
                  <a:lnTo>
                    <a:pt x="3162" y="38"/>
                  </a:lnTo>
                  <a:lnTo>
                    <a:pt x="3162" y="38"/>
                  </a:lnTo>
                  <a:lnTo>
                    <a:pt x="3158" y="40"/>
                  </a:lnTo>
                  <a:lnTo>
                    <a:pt x="3158" y="40"/>
                  </a:lnTo>
                  <a:lnTo>
                    <a:pt x="3156" y="40"/>
                  </a:lnTo>
                  <a:lnTo>
                    <a:pt x="3156" y="40"/>
                  </a:lnTo>
                  <a:lnTo>
                    <a:pt x="3154" y="40"/>
                  </a:lnTo>
                  <a:lnTo>
                    <a:pt x="3154" y="40"/>
                  </a:lnTo>
                  <a:lnTo>
                    <a:pt x="3152" y="40"/>
                  </a:lnTo>
                  <a:lnTo>
                    <a:pt x="3152" y="40"/>
                  </a:lnTo>
                  <a:lnTo>
                    <a:pt x="3146" y="40"/>
                  </a:lnTo>
                  <a:lnTo>
                    <a:pt x="3146" y="40"/>
                  </a:lnTo>
                  <a:lnTo>
                    <a:pt x="3146" y="40"/>
                  </a:lnTo>
                  <a:lnTo>
                    <a:pt x="3146" y="40"/>
                  </a:lnTo>
                  <a:lnTo>
                    <a:pt x="3146" y="38"/>
                  </a:lnTo>
                  <a:lnTo>
                    <a:pt x="3146" y="38"/>
                  </a:lnTo>
                  <a:lnTo>
                    <a:pt x="3146" y="36"/>
                  </a:lnTo>
                  <a:lnTo>
                    <a:pt x="3144" y="36"/>
                  </a:lnTo>
                  <a:lnTo>
                    <a:pt x="3144" y="36"/>
                  </a:lnTo>
                  <a:lnTo>
                    <a:pt x="3138" y="36"/>
                  </a:lnTo>
                  <a:lnTo>
                    <a:pt x="3138" y="36"/>
                  </a:lnTo>
                  <a:lnTo>
                    <a:pt x="3136" y="38"/>
                  </a:lnTo>
                  <a:lnTo>
                    <a:pt x="3136" y="38"/>
                  </a:lnTo>
                  <a:lnTo>
                    <a:pt x="3134" y="38"/>
                  </a:lnTo>
                  <a:lnTo>
                    <a:pt x="3134" y="38"/>
                  </a:lnTo>
                  <a:lnTo>
                    <a:pt x="3130" y="38"/>
                  </a:lnTo>
                  <a:lnTo>
                    <a:pt x="3130" y="38"/>
                  </a:lnTo>
                  <a:lnTo>
                    <a:pt x="3128" y="38"/>
                  </a:lnTo>
                  <a:lnTo>
                    <a:pt x="3128" y="38"/>
                  </a:lnTo>
                  <a:lnTo>
                    <a:pt x="3120" y="40"/>
                  </a:lnTo>
                  <a:lnTo>
                    <a:pt x="3120" y="40"/>
                  </a:lnTo>
                  <a:lnTo>
                    <a:pt x="3112" y="40"/>
                  </a:lnTo>
                  <a:lnTo>
                    <a:pt x="3112" y="40"/>
                  </a:lnTo>
                  <a:lnTo>
                    <a:pt x="3110" y="42"/>
                  </a:lnTo>
                  <a:lnTo>
                    <a:pt x="3110" y="42"/>
                  </a:lnTo>
                  <a:lnTo>
                    <a:pt x="3108" y="42"/>
                  </a:lnTo>
                  <a:lnTo>
                    <a:pt x="3108" y="42"/>
                  </a:lnTo>
                  <a:lnTo>
                    <a:pt x="3106" y="42"/>
                  </a:lnTo>
                  <a:lnTo>
                    <a:pt x="3106" y="42"/>
                  </a:lnTo>
                  <a:lnTo>
                    <a:pt x="3106" y="44"/>
                  </a:lnTo>
                  <a:lnTo>
                    <a:pt x="3106" y="44"/>
                  </a:lnTo>
                  <a:lnTo>
                    <a:pt x="3104" y="42"/>
                  </a:lnTo>
                  <a:lnTo>
                    <a:pt x="3104" y="42"/>
                  </a:lnTo>
                  <a:lnTo>
                    <a:pt x="3102" y="44"/>
                  </a:lnTo>
                  <a:lnTo>
                    <a:pt x="3102" y="44"/>
                  </a:lnTo>
                  <a:lnTo>
                    <a:pt x="3102" y="42"/>
                  </a:lnTo>
                  <a:lnTo>
                    <a:pt x="3102" y="42"/>
                  </a:lnTo>
                  <a:lnTo>
                    <a:pt x="3100" y="42"/>
                  </a:lnTo>
                  <a:lnTo>
                    <a:pt x="3100" y="42"/>
                  </a:lnTo>
                  <a:lnTo>
                    <a:pt x="3096" y="42"/>
                  </a:lnTo>
                  <a:lnTo>
                    <a:pt x="3096" y="42"/>
                  </a:lnTo>
                  <a:lnTo>
                    <a:pt x="3094" y="42"/>
                  </a:lnTo>
                  <a:lnTo>
                    <a:pt x="3090" y="42"/>
                  </a:lnTo>
                  <a:lnTo>
                    <a:pt x="3090" y="42"/>
                  </a:lnTo>
                  <a:lnTo>
                    <a:pt x="3090" y="42"/>
                  </a:lnTo>
                  <a:lnTo>
                    <a:pt x="3090" y="42"/>
                  </a:lnTo>
                  <a:lnTo>
                    <a:pt x="3090" y="42"/>
                  </a:lnTo>
                  <a:lnTo>
                    <a:pt x="3090" y="42"/>
                  </a:lnTo>
                  <a:lnTo>
                    <a:pt x="3088" y="42"/>
                  </a:lnTo>
                  <a:lnTo>
                    <a:pt x="3088" y="42"/>
                  </a:lnTo>
                  <a:lnTo>
                    <a:pt x="3086" y="42"/>
                  </a:lnTo>
                  <a:lnTo>
                    <a:pt x="3086" y="42"/>
                  </a:lnTo>
                  <a:lnTo>
                    <a:pt x="3082" y="42"/>
                  </a:lnTo>
                  <a:lnTo>
                    <a:pt x="3082" y="42"/>
                  </a:lnTo>
                  <a:lnTo>
                    <a:pt x="3080" y="40"/>
                  </a:lnTo>
                  <a:lnTo>
                    <a:pt x="3080" y="40"/>
                  </a:lnTo>
                  <a:lnTo>
                    <a:pt x="3078" y="42"/>
                  </a:lnTo>
                  <a:lnTo>
                    <a:pt x="3078" y="42"/>
                  </a:lnTo>
                  <a:lnTo>
                    <a:pt x="3076" y="42"/>
                  </a:lnTo>
                  <a:lnTo>
                    <a:pt x="3076" y="42"/>
                  </a:lnTo>
                  <a:lnTo>
                    <a:pt x="3076" y="42"/>
                  </a:lnTo>
                  <a:lnTo>
                    <a:pt x="3076" y="42"/>
                  </a:lnTo>
                  <a:lnTo>
                    <a:pt x="3072" y="42"/>
                  </a:lnTo>
                  <a:lnTo>
                    <a:pt x="3072" y="42"/>
                  </a:lnTo>
                  <a:lnTo>
                    <a:pt x="3070" y="42"/>
                  </a:lnTo>
                  <a:lnTo>
                    <a:pt x="3070" y="42"/>
                  </a:lnTo>
                  <a:lnTo>
                    <a:pt x="3070" y="42"/>
                  </a:lnTo>
                  <a:lnTo>
                    <a:pt x="3070" y="42"/>
                  </a:lnTo>
                  <a:lnTo>
                    <a:pt x="3066" y="40"/>
                  </a:lnTo>
                  <a:lnTo>
                    <a:pt x="3066" y="40"/>
                  </a:lnTo>
                  <a:lnTo>
                    <a:pt x="3058" y="42"/>
                  </a:lnTo>
                  <a:lnTo>
                    <a:pt x="3052" y="40"/>
                  </a:lnTo>
                  <a:lnTo>
                    <a:pt x="3052" y="40"/>
                  </a:lnTo>
                  <a:lnTo>
                    <a:pt x="3050" y="40"/>
                  </a:lnTo>
                  <a:lnTo>
                    <a:pt x="3050" y="40"/>
                  </a:lnTo>
                  <a:lnTo>
                    <a:pt x="3044" y="42"/>
                  </a:lnTo>
                  <a:lnTo>
                    <a:pt x="3044" y="42"/>
                  </a:lnTo>
                  <a:lnTo>
                    <a:pt x="3044" y="42"/>
                  </a:lnTo>
                  <a:lnTo>
                    <a:pt x="3044" y="42"/>
                  </a:lnTo>
                  <a:lnTo>
                    <a:pt x="3044" y="42"/>
                  </a:lnTo>
                  <a:lnTo>
                    <a:pt x="3044" y="42"/>
                  </a:lnTo>
                  <a:lnTo>
                    <a:pt x="3042" y="42"/>
                  </a:lnTo>
                  <a:lnTo>
                    <a:pt x="3042" y="42"/>
                  </a:lnTo>
                  <a:lnTo>
                    <a:pt x="3042" y="42"/>
                  </a:lnTo>
                  <a:lnTo>
                    <a:pt x="3042" y="42"/>
                  </a:lnTo>
                  <a:lnTo>
                    <a:pt x="3040" y="42"/>
                  </a:lnTo>
                  <a:lnTo>
                    <a:pt x="3040" y="42"/>
                  </a:lnTo>
                  <a:lnTo>
                    <a:pt x="3040" y="40"/>
                  </a:lnTo>
                  <a:lnTo>
                    <a:pt x="3040" y="40"/>
                  </a:lnTo>
                  <a:lnTo>
                    <a:pt x="3036" y="42"/>
                  </a:lnTo>
                  <a:lnTo>
                    <a:pt x="3036" y="42"/>
                  </a:lnTo>
                  <a:lnTo>
                    <a:pt x="3032" y="42"/>
                  </a:lnTo>
                  <a:lnTo>
                    <a:pt x="3032" y="42"/>
                  </a:lnTo>
                  <a:lnTo>
                    <a:pt x="3030" y="42"/>
                  </a:lnTo>
                  <a:lnTo>
                    <a:pt x="3030" y="42"/>
                  </a:lnTo>
                  <a:lnTo>
                    <a:pt x="3024" y="42"/>
                  </a:lnTo>
                  <a:lnTo>
                    <a:pt x="3024" y="42"/>
                  </a:lnTo>
                  <a:lnTo>
                    <a:pt x="3024" y="42"/>
                  </a:lnTo>
                  <a:lnTo>
                    <a:pt x="3022" y="42"/>
                  </a:lnTo>
                  <a:lnTo>
                    <a:pt x="3022" y="42"/>
                  </a:lnTo>
                  <a:lnTo>
                    <a:pt x="3020" y="42"/>
                  </a:lnTo>
                  <a:lnTo>
                    <a:pt x="3020" y="42"/>
                  </a:lnTo>
                  <a:lnTo>
                    <a:pt x="3014" y="42"/>
                  </a:lnTo>
                  <a:lnTo>
                    <a:pt x="3008" y="42"/>
                  </a:lnTo>
                  <a:lnTo>
                    <a:pt x="3008" y="42"/>
                  </a:lnTo>
                  <a:lnTo>
                    <a:pt x="3006" y="40"/>
                  </a:lnTo>
                  <a:lnTo>
                    <a:pt x="3004" y="42"/>
                  </a:lnTo>
                  <a:lnTo>
                    <a:pt x="3004" y="42"/>
                  </a:lnTo>
                  <a:lnTo>
                    <a:pt x="3002" y="40"/>
                  </a:lnTo>
                  <a:lnTo>
                    <a:pt x="3002" y="40"/>
                  </a:lnTo>
                  <a:lnTo>
                    <a:pt x="2998" y="40"/>
                  </a:lnTo>
                  <a:lnTo>
                    <a:pt x="2996" y="40"/>
                  </a:lnTo>
                  <a:lnTo>
                    <a:pt x="2996" y="40"/>
                  </a:lnTo>
                  <a:lnTo>
                    <a:pt x="2994" y="38"/>
                  </a:lnTo>
                  <a:lnTo>
                    <a:pt x="2994" y="38"/>
                  </a:lnTo>
                  <a:lnTo>
                    <a:pt x="2986" y="38"/>
                  </a:lnTo>
                  <a:lnTo>
                    <a:pt x="2986" y="38"/>
                  </a:lnTo>
                  <a:lnTo>
                    <a:pt x="2980" y="38"/>
                  </a:lnTo>
                  <a:lnTo>
                    <a:pt x="2976" y="38"/>
                  </a:lnTo>
                  <a:lnTo>
                    <a:pt x="2976" y="38"/>
                  </a:lnTo>
                  <a:lnTo>
                    <a:pt x="2972" y="38"/>
                  </a:lnTo>
                  <a:lnTo>
                    <a:pt x="2972" y="38"/>
                  </a:lnTo>
                  <a:lnTo>
                    <a:pt x="2970" y="38"/>
                  </a:lnTo>
                  <a:lnTo>
                    <a:pt x="2970" y="38"/>
                  </a:lnTo>
                  <a:lnTo>
                    <a:pt x="2962" y="40"/>
                  </a:lnTo>
                  <a:lnTo>
                    <a:pt x="2962" y="40"/>
                  </a:lnTo>
                  <a:lnTo>
                    <a:pt x="2954" y="38"/>
                  </a:lnTo>
                  <a:lnTo>
                    <a:pt x="2954" y="38"/>
                  </a:lnTo>
                  <a:lnTo>
                    <a:pt x="2946" y="40"/>
                  </a:lnTo>
                  <a:lnTo>
                    <a:pt x="2946" y="40"/>
                  </a:lnTo>
                  <a:lnTo>
                    <a:pt x="2942" y="38"/>
                  </a:lnTo>
                  <a:lnTo>
                    <a:pt x="2942" y="38"/>
                  </a:lnTo>
                  <a:lnTo>
                    <a:pt x="2940" y="38"/>
                  </a:lnTo>
                  <a:lnTo>
                    <a:pt x="2940" y="38"/>
                  </a:lnTo>
                  <a:lnTo>
                    <a:pt x="2934" y="36"/>
                  </a:lnTo>
                  <a:lnTo>
                    <a:pt x="2934" y="36"/>
                  </a:lnTo>
                  <a:lnTo>
                    <a:pt x="2934" y="36"/>
                  </a:lnTo>
                  <a:lnTo>
                    <a:pt x="2934" y="36"/>
                  </a:lnTo>
                  <a:lnTo>
                    <a:pt x="2934" y="36"/>
                  </a:lnTo>
                  <a:lnTo>
                    <a:pt x="2934" y="36"/>
                  </a:lnTo>
                  <a:lnTo>
                    <a:pt x="2932" y="36"/>
                  </a:lnTo>
                  <a:lnTo>
                    <a:pt x="2932" y="36"/>
                  </a:lnTo>
                  <a:lnTo>
                    <a:pt x="2930" y="36"/>
                  </a:lnTo>
                  <a:lnTo>
                    <a:pt x="2930" y="36"/>
                  </a:lnTo>
                  <a:lnTo>
                    <a:pt x="2926" y="36"/>
                  </a:lnTo>
                  <a:lnTo>
                    <a:pt x="2926" y="36"/>
                  </a:lnTo>
                  <a:lnTo>
                    <a:pt x="2920" y="36"/>
                  </a:lnTo>
                  <a:lnTo>
                    <a:pt x="2920" y="36"/>
                  </a:lnTo>
                  <a:lnTo>
                    <a:pt x="2920" y="36"/>
                  </a:lnTo>
                  <a:lnTo>
                    <a:pt x="2920" y="36"/>
                  </a:lnTo>
                  <a:lnTo>
                    <a:pt x="2918" y="38"/>
                  </a:lnTo>
                  <a:lnTo>
                    <a:pt x="2918" y="38"/>
                  </a:lnTo>
                  <a:lnTo>
                    <a:pt x="2914" y="38"/>
                  </a:lnTo>
                  <a:lnTo>
                    <a:pt x="2914" y="38"/>
                  </a:lnTo>
                  <a:lnTo>
                    <a:pt x="2910" y="36"/>
                  </a:lnTo>
                  <a:lnTo>
                    <a:pt x="2910" y="36"/>
                  </a:lnTo>
                  <a:lnTo>
                    <a:pt x="2904" y="36"/>
                  </a:lnTo>
                  <a:lnTo>
                    <a:pt x="2904" y="36"/>
                  </a:lnTo>
                  <a:lnTo>
                    <a:pt x="2902" y="36"/>
                  </a:lnTo>
                  <a:lnTo>
                    <a:pt x="2902" y="36"/>
                  </a:lnTo>
                  <a:lnTo>
                    <a:pt x="2902" y="36"/>
                  </a:lnTo>
                  <a:lnTo>
                    <a:pt x="2902" y="36"/>
                  </a:lnTo>
                  <a:lnTo>
                    <a:pt x="2900" y="36"/>
                  </a:lnTo>
                  <a:lnTo>
                    <a:pt x="2900" y="36"/>
                  </a:lnTo>
                  <a:lnTo>
                    <a:pt x="2898" y="36"/>
                  </a:lnTo>
                  <a:lnTo>
                    <a:pt x="2898" y="36"/>
                  </a:lnTo>
                  <a:lnTo>
                    <a:pt x="2898" y="36"/>
                  </a:lnTo>
                  <a:lnTo>
                    <a:pt x="2898" y="36"/>
                  </a:lnTo>
                  <a:lnTo>
                    <a:pt x="2898" y="34"/>
                  </a:lnTo>
                  <a:lnTo>
                    <a:pt x="2898" y="34"/>
                  </a:lnTo>
                  <a:lnTo>
                    <a:pt x="2896" y="34"/>
                  </a:lnTo>
                  <a:lnTo>
                    <a:pt x="2896" y="34"/>
                  </a:lnTo>
                  <a:lnTo>
                    <a:pt x="2892" y="34"/>
                  </a:lnTo>
                  <a:lnTo>
                    <a:pt x="2892" y="34"/>
                  </a:lnTo>
                  <a:lnTo>
                    <a:pt x="2892" y="34"/>
                  </a:lnTo>
                  <a:lnTo>
                    <a:pt x="2892" y="36"/>
                  </a:lnTo>
                  <a:lnTo>
                    <a:pt x="2892" y="36"/>
                  </a:lnTo>
                  <a:lnTo>
                    <a:pt x="2892" y="36"/>
                  </a:lnTo>
                  <a:lnTo>
                    <a:pt x="2892" y="36"/>
                  </a:lnTo>
                  <a:lnTo>
                    <a:pt x="2892" y="36"/>
                  </a:lnTo>
                  <a:lnTo>
                    <a:pt x="2890" y="36"/>
                  </a:lnTo>
                  <a:lnTo>
                    <a:pt x="2890" y="36"/>
                  </a:lnTo>
                  <a:lnTo>
                    <a:pt x="2888" y="36"/>
                  </a:lnTo>
                  <a:lnTo>
                    <a:pt x="2888" y="36"/>
                  </a:lnTo>
                  <a:lnTo>
                    <a:pt x="2886" y="36"/>
                  </a:lnTo>
                  <a:lnTo>
                    <a:pt x="2886" y="36"/>
                  </a:lnTo>
                  <a:lnTo>
                    <a:pt x="2884" y="36"/>
                  </a:lnTo>
                  <a:lnTo>
                    <a:pt x="2884" y="36"/>
                  </a:lnTo>
                  <a:lnTo>
                    <a:pt x="2878" y="36"/>
                  </a:lnTo>
                  <a:lnTo>
                    <a:pt x="2878" y="36"/>
                  </a:lnTo>
                  <a:lnTo>
                    <a:pt x="2874" y="34"/>
                  </a:lnTo>
                  <a:lnTo>
                    <a:pt x="2874" y="34"/>
                  </a:lnTo>
                  <a:lnTo>
                    <a:pt x="2872" y="34"/>
                  </a:lnTo>
                  <a:lnTo>
                    <a:pt x="2872" y="34"/>
                  </a:lnTo>
                  <a:lnTo>
                    <a:pt x="2870" y="34"/>
                  </a:lnTo>
                  <a:lnTo>
                    <a:pt x="2870" y="34"/>
                  </a:lnTo>
                  <a:lnTo>
                    <a:pt x="2866" y="34"/>
                  </a:lnTo>
                  <a:lnTo>
                    <a:pt x="2866" y="34"/>
                  </a:lnTo>
                  <a:lnTo>
                    <a:pt x="2864" y="34"/>
                  </a:lnTo>
                  <a:lnTo>
                    <a:pt x="2864" y="34"/>
                  </a:lnTo>
                  <a:lnTo>
                    <a:pt x="2862" y="34"/>
                  </a:lnTo>
                  <a:lnTo>
                    <a:pt x="2862" y="34"/>
                  </a:lnTo>
                  <a:lnTo>
                    <a:pt x="2862" y="34"/>
                  </a:lnTo>
                  <a:lnTo>
                    <a:pt x="2862" y="34"/>
                  </a:lnTo>
                  <a:lnTo>
                    <a:pt x="2860" y="34"/>
                  </a:lnTo>
                  <a:lnTo>
                    <a:pt x="2860" y="34"/>
                  </a:lnTo>
                  <a:lnTo>
                    <a:pt x="2860" y="34"/>
                  </a:lnTo>
                  <a:lnTo>
                    <a:pt x="2860" y="34"/>
                  </a:lnTo>
                  <a:lnTo>
                    <a:pt x="2858" y="34"/>
                  </a:lnTo>
                  <a:lnTo>
                    <a:pt x="2858" y="34"/>
                  </a:lnTo>
                  <a:lnTo>
                    <a:pt x="2858" y="36"/>
                  </a:lnTo>
                  <a:lnTo>
                    <a:pt x="2858" y="36"/>
                  </a:lnTo>
                  <a:lnTo>
                    <a:pt x="2858" y="36"/>
                  </a:lnTo>
                  <a:lnTo>
                    <a:pt x="2858" y="36"/>
                  </a:lnTo>
                  <a:lnTo>
                    <a:pt x="2858" y="36"/>
                  </a:lnTo>
                  <a:lnTo>
                    <a:pt x="2858" y="38"/>
                  </a:lnTo>
                  <a:lnTo>
                    <a:pt x="2858" y="38"/>
                  </a:lnTo>
                  <a:lnTo>
                    <a:pt x="2852" y="38"/>
                  </a:lnTo>
                  <a:lnTo>
                    <a:pt x="2852" y="38"/>
                  </a:lnTo>
                  <a:lnTo>
                    <a:pt x="2844" y="38"/>
                  </a:lnTo>
                  <a:lnTo>
                    <a:pt x="2844" y="38"/>
                  </a:lnTo>
                  <a:lnTo>
                    <a:pt x="2842" y="38"/>
                  </a:lnTo>
                  <a:lnTo>
                    <a:pt x="2842" y="38"/>
                  </a:lnTo>
                  <a:lnTo>
                    <a:pt x="2842" y="38"/>
                  </a:lnTo>
                  <a:lnTo>
                    <a:pt x="2842" y="38"/>
                  </a:lnTo>
                  <a:lnTo>
                    <a:pt x="2840" y="38"/>
                  </a:lnTo>
                  <a:lnTo>
                    <a:pt x="2840" y="38"/>
                  </a:lnTo>
                  <a:lnTo>
                    <a:pt x="2834" y="38"/>
                  </a:lnTo>
                  <a:lnTo>
                    <a:pt x="2834" y="38"/>
                  </a:lnTo>
                  <a:lnTo>
                    <a:pt x="2832" y="38"/>
                  </a:lnTo>
                  <a:lnTo>
                    <a:pt x="2832" y="38"/>
                  </a:lnTo>
                  <a:lnTo>
                    <a:pt x="2832" y="38"/>
                  </a:lnTo>
                  <a:lnTo>
                    <a:pt x="2832" y="38"/>
                  </a:lnTo>
                  <a:lnTo>
                    <a:pt x="2830" y="38"/>
                  </a:lnTo>
                  <a:lnTo>
                    <a:pt x="2830" y="38"/>
                  </a:lnTo>
                  <a:lnTo>
                    <a:pt x="2830" y="38"/>
                  </a:lnTo>
                  <a:lnTo>
                    <a:pt x="2830" y="38"/>
                  </a:lnTo>
                  <a:lnTo>
                    <a:pt x="2828" y="38"/>
                  </a:lnTo>
                  <a:lnTo>
                    <a:pt x="2828" y="38"/>
                  </a:lnTo>
                  <a:lnTo>
                    <a:pt x="2826" y="38"/>
                  </a:lnTo>
                  <a:lnTo>
                    <a:pt x="2826" y="38"/>
                  </a:lnTo>
                  <a:lnTo>
                    <a:pt x="2826" y="38"/>
                  </a:lnTo>
                  <a:lnTo>
                    <a:pt x="2826" y="38"/>
                  </a:lnTo>
                  <a:lnTo>
                    <a:pt x="2826" y="38"/>
                  </a:lnTo>
                  <a:lnTo>
                    <a:pt x="2826" y="38"/>
                  </a:lnTo>
                  <a:lnTo>
                    <a:pt x="2824" y="38"/>
                  </a:lnTo>
                  <a:lnTo>
                    <a:pt x="2824" y="38"/>
                  </a:lnTo>
                  <a:lnTo>
                    <a:pt x="2820" y="38"/>
                  </a:lnTo>
                  <a:lnTo>
                    <a:pt x="2816" y="38"/>
                  </a:lnTo>
                  <a:lnTo>
                    <a:pt x="2816" y="38"/>
                  </a:lnTo>
                  <a:lnTo>
                    <a:pt x="2814" y="38"/>
                  </a:lnTo>
                  <a:lnTo>
                    <a:pt x="2814" y="38"/>
                  </a:lnTo>
                  <a:lnTo>
                    <a:pt x="2806" y="38"/>
                  </a:lnTo>
                  <a:lnTo>
                    <a:pt x="2806" y="38"/>
                  </a:lnTo>
                  <a:lnTo>
                    <a:pt x="2804" y="38"/>
                  </a:lnTo>
                  <a:lnTo>
                    <a:pt x="2804" y="38"/>
                  </a:lnTo>
                  <a:lnTo>
                    <a:pt x="2796" y="38"/>
                  </a:lnTo>
                  <a:lnTo>
                    <a:pt x="2796" y="38"/>
                  </a:lnTo>
                  <a:lnTo>
                    <a:pt x="2794" y="38"/>
                  </a:lnTo>
                  <a:lnTo>
                    <a:pt x="2794" y="38"/>
                  </a:lnTo>
                  <a:lnTo>
                    <a:pt x="2792" y="38"/>
                  </a:lnTo>
                  <a:lnTo>
                    <a:pt x="2792" y="38"/>
                  </a:lnTo>
                  <a:lnTo>
                    <a:pt x="2792" y="38"/>
                  </a:lnTo>
                  <a:lnTo>
                    <a:pt x="2792" y="38"/>
                  </a:lnTo>
                  <a:lnTo>
                    <a:pt x="2790" y="38"/>
                  </a:lnTo>
                  <a:lnTo>
                    <a:pt x="2790" y="38"/>
                  </a:lnTo>
                  <a:lnTo>
                    <a:pt x="2790" y="38"/>
                  </a:lnTo>
                  <a:lnTo>
                    <a:pt x="2790" y="38"/>
                  </a:lnTo>
                  <a:lnTo>
                    <a:pt x="2786" y="38"/>
                  </a:lnTo>
                  <a:lnTo>
                    <a:pt x="2784" y="38"/>
                  </a:lnTo>
                  <a:lnTo>
                    <a:pt x="2784" y="38"/>
                  </a:lnTo>
                  <a:lnTo>
                    <a:pt x="2782" y="38"/>
                  </a:lnTo>
                  <a:lnTo>
                    <a:pt x="2782" y="38"/>
                  </a:lnTo>
                  <a:lnTo>
                    <a:pt x="2780" y="38"/>
                  </a:lnTo>
                  <a:lnTo>
                    <a:pt x="2780" y="38"/>
                  </a:lnTo>
                  <a:lnTo>
                    <a:pt x="2776" y="38"/>
                  </a:lnTo>
                  <a:lnTo>
                    <a:pt x="2776" y="38"/>
                  </a:lnTo>
                  <a:lnTo>
                    <a:pt x="2772" y="38"/>
                  </a:lnTo>
                  <a:lnTo>
                    <a:pt x="2772" y="38"/>
                  </a:lnTo>
                  <a:lnTo>
                    <a:pt x="2772" y="38"/>
                  </a:lnTo>
                  <a:lnTo>
                    <a:pt x="2772" y="38"/>
                  </a:lnTo>
                  <a:lnTo>
                    <a:pt x="2770" y="38"/>
                  </a:lnTo>
                  <a:lnTo>
                    <a:pt x="2770" y="38"/>
                  </a:lnTo>
                  <a:lnTo>
                    <a:pt x="2770" y="38"/>
                  </a:lnTo>
                  <a:lnTo>
                    <a:pt x="2770" y="38"/>
                  </a:lnTo>
                  <a:lnTo>
                    <a:pt x="2768" y="38"/>
                  </a:lnTo>
                  <a:lnTo>
                    <a:pt x="2768" y="38"/>
                  </a:lnTo>
                  <a:lnTo>
                    <a:pt x="2764" y="38"/>
                  </a:lnTo>
                  <a:lnTo>
                    <a:pt x="2764" y="38"/>
                  </a:lnTo>
                  <a:lnTo>
                    <a:pt x="2762" y="38"/>
                  </a:lnTo>
                  <a:lnTo>
                    <a:pt x="2762" y="38"/>
                  </a:lnTo>
                  <a:lnTo>
                    <a:pt x="2762" y="36"/>
                  </a:lnTo>
                  <a:lnTo>
                    <a:pt x="2762" y="36"/>
                  </a:lnTo>
                  <a:lnTo>
                    <a:pt x="2762" y="36"/>
                  </a:lnTo>
                  <a:lnTo>
                    <a:pt x="2762" y="36"/>
                  </a:lnTo>
                  <a:lnTo>
                    <a:pt x="2760" y="36"/>
                  </a:lnTo>
                  <a:lnTo>
                    <a:pt x="2760" y="36"/>
                  </a:lnTo>
                  <a:lnTo>
                    <a:pt x="2754" y="36"/>
                  </a:lnTo>
                  <a:lnTo>
                    <a:pt x="2754" y="36"/>
                  </a:lnTo>
                  <a:lnTo>
                    <a:pt x="2750" y="36"/>
                  </a:lnTo>
                  <a:lnTo>
                    <a:pt x="2750" y="36"/>
                  </a:lnTo>
                  <a:lnTo>
                    <a:pt x="2750" y="36"/>
                  </a:lnTo>
                  <a:lnTo>
                    <a:pt x="2750" y="36"/>
                  </a:lnTo>
                  <a:lnTo>
                    <a:pt x="2748" y="36"/>
                  </a:lnTo>
                  <a:lnTo>
                    <a:pt x="2748" y="36"/>
                  </a:lnTo>
                  <a:lnTo>
                    <a:pt x="2746" y="36"/>
                  </a:lnTo>
                  <a:lnTo>
                    <a:pt x="2746" y="36"/>
                  </a:lnTo>
                  <a:lnTo>
                    <a:pt x="2744" y="38"/>
                  </a:lnTo>
                  <a:lnTo>
                    <a:pt x="2744" y="38"/>
                  </a:lnTo>
                  <a:lnTo>
                    <a:pt x="2742" y="38"/>
                  </a:lnTo>
                  <a:lnTo>
                    <a:pt x="2738" y="38"/>
                  </a:lnTo>
                  <a:lnTo>
                    <a:pt x="2738" y="38"/>
                  </a:lnTo>
                  <a:lnTo>
                    <a:pt x="2738" y="38"/>
                  </a:lnTo>
                  <a:lnTo>
                    <a:pt x="2738" y="38"/>
                  </a:lnTo>
                  <a:lnTo>
                    <a:pt x="2736" y="38"/>
                  </a:lnTo>
                  <a:lnTo>
                    <a:pt x="2736" y="38"/>
                  </a:lnTo>
                  <a:lnTo>
                    <a:pt x="2728" y="38"/>
                  </a:lnTo>
                  <a:lnTo>
                    <a:pt x="2728" y="38"/>
                  </a:lnTo>
                  <a:lnTo>
                    <a:pt x="2724" y="38"/>
                  </a:lnTo>
                  <a:lnTo>
                    <a:pt x="2724" y="38"/>
                  </a:lnTo>
                  <a:lnTo>
                    <a:pt x="2720" y="36"/>
                  </a:lnTo>
                  <a:lnTo>
                    <a:pt x="2720" y="36"/>
                  </a:lnTo>
                  <a:lnTo>
                    <a:pt x="2720" y="36"/>
                  </a:lnTo>
                  <a:lnTo>
                    <a:pt x="2720" y="36"/>
                  </a:lnTo>
                  <a:lnTo>
                    <a:pt x="2716" y="38"/>
                  </a:lnTo>
                  <a:lnTo>
                    <a:pt x="2716" y="38"/>
                  </a:lnTo>
                  <a:lnTo>
                    <a:pt x="2712" y="38"/>
                  </a:lnTo>
                  <a:lnTo>
                    <a:pt x="2712" y="38"/>
                  </a:lnTo>
                  <a:lnTo>
                    <a:pt x="2710" y="38"/>
                  </a:lnTo>
                  <a:lnTo>
                    <a:pt x="2706" y="38"/>
                  </a:lnTo>
                  <a:lnTo>
                    <a:pt x="2706" y="38"/>
                  </a:lnTo>
                  <a:lnTo>
                    <a:pt x="2700" y="38"/>
                  </a:lnTo>
                  <a:lnTo>
                    <a:pt x="2700" y="38"/>
                  </a:lnTo>
                  <a:lnTo>
                    <a:pt x="2694" y="38"/>
                  </a:lnTo>
                  <a:lnTo>
                    <a:pt x="2694" y="38"/>
                  </a:lnTo>
                  <a:lnTo>
                    <a:pt x="2692" y="36"/>
                  </a:lnTo>
                  <a:lnTo>
                    <a:pt x="2692" y="36"/>
                  </a:lnTo>
                  <a:lnTo>
                    <a:pt x="2688" y="36"/>
                  </a:lnTo>
                  <a:lnTo>
                    <a:pt x="2688" y="36"/>
                  </a:lnTo>
                  <a:lnTo>
                    <a:pt x="2686" y="36"/>
                  </a:lnTo>
                  <a:lnTo>
                    <a:pt x="2686" y="36"/>
                  </a:lnTo>
                  <a:lnTo>
                    <a:pt x="2684" y="36"/>
                  </a:lnTo>
                  <a:lnTo>
                    <a:pt x="2684" y="36"/>
                  </a:lnTo>
                  <a:lnTo>
                    <a:pt x="2682" y="36"/>
                  </a:lnTo>
                  <a:lnTo>
                    <a:pt x="2682" y="36"/>
                  </a:lnTo>
                  <a:lnTo>
                    <a:pt x="2682" y="36"/>
                  </a:lnTo>
                  <a:lnTo>
                    <a:pt x="2682" y="36"/>
                  </a:lnTo>
                  <a:lnTo>
                    <a:pt x="2680" y="36"/>
                  </a:lnTo>
                  <a:lnTo>
                    <a:pt x="2680" y="36"/>
                  </a:lnTo>
                  <a:lnTo>
                    <a:pt x="2680" y="36"/>
                  </a:lnTo>
                  <a:lnTo>
                    <a:pt x="2680" y="36"/>
                  </a:lnTo>
                  <a:lnTo>
                    <a:pt x="2678" y="36"/>
                  </a:lnTo>
                  <a:lnTo>
                    <a:pt x="2678" y="36"/>
                  </a:lnTo>
                  <a:lnTo>
                    <a:pt x="2678" y="36"/>
                  </a:lnTo>
                  <a:lnTo>
                    <a:pt x="2678" y="36"/>
                  </a:lnTo>
                  <a:lnTo>
                    <a:pt x="2678" y="36"/>
                  </a:lnTo>
                  <a:lnTo>
                    <a:pt x="2678" y="36"/>
                  </a:lnTo>
                  <a:lnTo>
                    <a:pt x="2676" y="36"/>
                  </a:lnTo>
                  <a:lnTo>
                    <a:pt x="2676" y="36"/>
                  </a:lnTo>
                  <a:lnTo>
                    <a:pt x="2670" y="36"/>
                  </a:lnTo>
                  <a:lnTo>
                    <a:pt x="2670" y="36"/>
                  </a:lnTo>
                  <a:lnTo>
                    <a:pt x="2664" y="38"/>
                  </a:lnTo>
                  <a:lnTo>
                    <a:pt x="2664" y="38"/>
                  </a:lnTo>
                  <a:lnTo>
                    <a:pt x="2660" y="38"/>
                  </a:lnTo>
                  <a:lnTo>
                    <a:pt x="2660" y="38"/>
                  </a:lnTo>
                  <a:lnTo>
                    <a:pt x="2656" y="38"/>
                  </a:lnTo>
                  <a:lnTo>
                    <a:pt x="2656" y="38"/>
                  </a:lnTo>
                  <a:lnTo>
                    <a:pt x="2656" y="38"/>
                  </a:lnTo>
                  <a:lnTo>
                    <a:pt x="2656" y="38"/>
                  </a:lnTo>
                  <a:lnTo>
                    <a:pt x="2654" y="38"/>
                  </a:lnTo>
                  <a:lnTo>
                    <a:pt x="2654" y="38"/>
                  </a:lnTo>
                  <a:lnTo>
                    <a:pt x="2648" y="38"/>
                  </a:lnTo>
                  <a:lnTo>
                    <a:pt x="2648" y="38"/>
                  </a:lnTo>
                  <a:lnTo>
                    <a:pt x="2644" y="38"/>
                  </a:lnTo>
                  <a:lnTo>
                    <a:pt x="2644" y="38"/>
                  </a:lnTo>
                  <a:lnTo>
                    <a:pt x="2642" y="38"/>
                  </a:lnTo>
                  <a:lnTo>
                    <a:pt x="2642" y="38"/>
                  </a:lnTo>
                  <a:lnTo>
                    <a:pt x="2640" y="38"/>
                  </a:lnTo>
                  <a:lnTo>
                    <a:pt x="2640" y="38"/>
                  </a:lnTo>
                  <a:lnTo>
                    <a:pt x="2636" y="40"/>
                  </a:lnTo>
                  <a:lnTo>
                    <a:pt x="2636" y="40"/>
                  </a:lnTo>
                  <a:lnTo>
                    <a:pt x="2634" y="40"/>
                  </a:lnTo>
                  <a:lnTo>
                    <a:pt x="2634" y="40"/>
                  </a:lnTo>
                  <a:lnTo>
                    <a:pt x="2632" y="40"/>
                  </a:lnTo>
                  <a:lnTo>
                    <a:pt x="2632" y="40"/>
                  </a:lnTo>
                  <a:lnTo>
                    <a:pt x="2630" y="40"/>
                  </a:lnTo>
                  <a:lnTo>
                    <a:pt x="2630" y="40"/>
                  </a:lnTo>
                  <a:lnTo>
                    <a:pt x="2630" y="40"/>
                  </a:lnTo>
                  <a:lnTo>
                    <a:pt x="2630" y="40"/>
                  </a:lnTo>
                  <a:lnTo>
                    <a:pt x="2628" y="40"/>
                  </a:lnTo>
                  <a:lnTo>
                    <a:pt x="2628" y="40"/>
                  </a:lnTo>
                  <a:lnTo>
                    <a:pt x="2624" y="40"/>
                  </a:lnTo>
                  <a:lnTo>
                    <a:pt x="2624" y="40"/>
                  </a:lnTo>
                  <a:lnTo>
                    <a:pt x="2624" y="38"/>
                  </a:lnTo>
                  <a:lnTo>
                    <a:pt x="2624" y="38"/>
                  </a:lnTo>
                  <a:lnTo>
                    <a:pt x="2618" y="38"/>
                  </a:lnTo>
                  <a:lnTo>
                    <a:pt x="2618" y="38"/>
                  </a:lnTo>
                  <a:lnTo>
                    <a:pt x="2616" y="38"/>
                  </a:lnTo>
                  <a:lnTo>
                    <a:pt x="2616" y="38"/>
                  </a:lnTo>
                  <a:lnTo>
                    <a:pt x="2614" y="38"/>
                  </a:lnTo>
                  <a:lnTo>
                    <a:pt x="2614" y="38"/>
                  </a:lnTo>
                  <a:lnTo>
                    <a:pt x="2614" y="38"/>
                  </a:lnTo>
                  <a:lnTo>
                    <a:pt x="2614" y="38"/>
                  </a:lnTo>
                  <a:lnTo>
                    <a:pt x="2612" y="38"/>
                  </a:lnTo>
                  <a:lnTo>
                    <a:pt x="2612" y="38"/>
                  </a:lnTo>
                  <a:lnTo>
                    <a:pt x="2608" y="38"/>
                  </a:lnTo>
                  <a:lnTo>
                    <a:pt x="2608" y="38"/>
                  </a:lnTo>
                  <a:lnTo>
                    <a:pt x="2604" y="38"/>
                  </a:lnTo>
                  <a:lnTo>
                    <a:pt x="2604" y="38"/>
                  </a:lnTo>
                  <a:lnTo>
                    <a:pt x="2602" y="36"/>
                  </a:lnTo>
                  <a:lnTo>
                    <a:pt x="2602" y="36"/>
                  </a:lnTo>
                  <a:lnTo>
                    <a:pt x="2600" y="36"/>
                  </a:lnTo>
                  <a:lnTo>
                    <a:pt x="2600" y="36"/>
                  </a:lnTo>
                  <a:lnTo>
                    <a:pt x="2600" y="36"/>
                  </a:lnTo>
                  <a:lnTo>
                    <a:pt x="2600" y="36"/>
                  </a:lnTo>
                  <a:lnTo>
                    <a:pt x="2598" y="34"/>
                  </a:lnTo>
                  <a:lnTo>
                    <a:pt x="2598" y="34"/>
                  </a:lnTo>
                  <a:lnTo>
                    <a:pt x="2596" y="34"/>
                  </a:lnTo>
                  <a:lnTo>
                    <a:pt x="2596" y="34"/>
                  </a:lnTo>
                  <a:lnTo>
                    <a:pt x="2588" y="34"/>
                  </a:lnTo>
                  <a:lnTo>
                    <a:pt x="2588" y="34"/>
                  </a:lnTo>
                  <a:lnTo>
                    <a:pt x="2584" y="34"/>
                  </a:lnTo>
                  <a:lnTo>
                    <a:pt x="2584" y="34"/>
                  </a:lnTo>
                  <a:lnTo>
                    <a:pt x="2570" y="34"/>
                  </a:lnTo>
                  <a:lnTo>
                    <a:pt x="2570" y="34"/>
                  </a:lnTo>
                  <a:lnTo>
                    <a:pt x="2568" y="34"/>
                  </a:lnTo>
                  <a:lnTo>
                    <a:pt x="2568" y="34"/>
                  </a:lnTo>
                  <a:lnTo>
                    <a:pt x="2566" y="34"/>
                  </a:lnTo>
                  <a:lnTo>
                    <a:pt x="2566" y="34"/>
                  </a:lnTo>
                  <a:lnTo>
                    <a:pt x="2562" y="36"/>
                  </a:lnTo>
                  <a:lnTo>
                    <a:pt x="2562" y="36"/>
                  </a:lnTo>
                  <a:lnTo>
                    <a:pt x="2556" y="36"/>
                  </a:lnTo>
                  <a:lnTo>
                    <a:pt x="2556" y="36"/>
                  </a:lnTo>
                  <a:lnTo>
                    <a:pt x="2552" y="34"/>
                  </a:lnTo>
                  <a:lnTo>
                    <a:pt x="2552" y="34"/>
                  </a:lnTo>
                  <a:lnTo>
                    <a:pt x="2544" y="34"/>
                  </a:lnTo>
                  <a:lnTo>
                    <a:pt x="2544" y="34"/>
                  </a:lnTo>
                  <a:lnTo>
                    <a:pt x="2542" y="34"/>
                  </a:lnTo>
                  <a:lnTo>
                    <a:pt x="2542" y="34"/>
                  </a:lnTo>
                  <a:lnTo>
                    <a:pt x="2536" y="34"/>
                  </a:lnTo>
                  <a:lnTo>
                    <a:pt x="2536" y="34"/>
                  </a:lnTo>
                  <a:lnTo>
                    <a:pt x="2532" y="36"/>
                  </a:lnTo>
                  <a:lnTo>
                    <a:pt x="2532" y="36"/>
                  </a:lnTo>
                  <a:lnTo>
                    <a:pt x="2528" y="36"/>
                  </a:lnTo>
                  <a:lnTo>
                    <a:pt x="2528" y="36"/>
                  </a:lnTo>
                  <a:lnTo>
                    <a:pt x="2526" y="36"/>
                  </a:lnTo>
                  <a:lnTo>
                    <a:pt x="2526" y="36"/>
                  </a:lnTo>
                  <a:lnTo>
                    <a:pt x="2524" y="36"/>
                  </a:lnTo>
                  <a:lnTo>
                    <a:pt x="2524" y="36"/>
                  </a:lnTo>
                  <a:lnTo>
                    <a:pt x="2520" y="36"/>
                  </a:lnTo>
                  <a:lnTo>
                    <a:pt x="2520" y="36"/>
                  </a:lnTo>
                  <a:lnTo>
                    <a:pt x="2516" y="38"/>
                  </a:lnTo>
                  <a:lnTo>
                    <a:pt x="2516" y="38"/>
                  </a:lnTo>
                  <a:lnTo>
                    <a:pt x="2516" y="38"/>
                  </a:lnTo>
                  <a:lnTo>
                    <a:pt x="2516" y="38"/>
                  </a:lnTo>
                  <a:lnTo>
                    <a:pt x="2516" y="38"/>
                  </a:lnTo>
                  <a:lnTo>
                    <a:pt x="2516" y="38"/>
                  </a:lnTo>
                  <a:lnTo>
                    <a:pt x="2516" y="38"/>
                  </a:lnTo>
                  <a:lnTo>
                    <a:pt x="2516" y="38"/>
                  </a:lnTo>
                  <a:lnTo>
                    <a:pt x="2512" y="38"/>
                  </a:lnTo>
                  <a:lnTo>
                    <a:pt x="2512" y="38"/>
                  </a:lnTo>
                  <a:lnTo>
                    <a:pt x="2512" y="36"/>
                  </a:lnTo>
                  <a:lnTo>
                    <a:pt x="2512" y="36"/>
                  </a:lnTo>
                  <a:lnTo>
                    <a:pt x="2510" y="36"/>
                  </a:lnTo>
                  <a:lnTo>
                    <a:pt x="2510" y="36"/>
                  </a:lnTo>
                  <a:lnTo>
                    <a:pt x="2508" y="36"/>
                  </a:lnTo>
                  <a:lnTo>
                    <a:pt x="2508" y="36"/>
                  </a:lnTo>
                  <a:lnTo>
                    <a:pt x="2506" y="36"/>
                  </a:lnTo>
                  <a:lnTo>
                    <a:pt x="2506" y="36"/>
                  </a:lnTo>
                  <a:lnTo>
                    <a:pt x="2504" y="36"/>
                  </a:lnTo>
                  <a:lnTo>
                    <a:pt x="2504" y="36"/>
                  </a:lnTo>
                  <a:lnTo>
                    <a:pt x="2504" y="36"/>
                  </a:lnTo>
                  <a:lnTo>
                    <a:pt x="2504" y="36"/>
                  </a:lnTo>
                  <a:lnTo>
                    <a:pt x="2504" y="36"/>
                  </a:lnTo>
                  <a:lnTo>
                    <a:pt x="2504" y="36"/>
                  </a:lnTo>
                  <a:lnTo>
                    <a:pt x="2504" y="36"/>
                  </a:lnTo>
                  <a:lnTo>
                    <a:pt x="2504" y="36"/>
                  </a:lnTo>
                  <a:lnTo>
                    <a:pt x="2500" y="36"/>
                  </a:lnTo>
                  <a:lnTo>
                    <a:pt x="2500" y="36"/>
                  </a:lnTo>
                  <a:lnTo>
                    <a:pt x="2496" y="36"/>
                  </a:lnTo>
                  <a:lnTo>
                    <a:pt x="2496" y="36"/>
                  </a:lnTo>
                  <a:lnTo>
                    <a:pt x="2492" y="36"/>
                  </a:lnTo>
                  <a:lnTo>
                    <a:pt x="2492" y="36"/>
                  </a:lnTo>
                  <a:lnTo>
                    <a:pt x="2488" y="36"/>
                  </a:lnTo>
                  <a:lnTo>
                    <a:pt x="2488" y="36"/>
                  </a:lnTo>
                  <a:lnTo>
                    <a:pt x="2488" y="36"/>
                  </a:lnTo>
                  <a:lnTo>
                    <a:pt x="2488" y="36"/>
                  </a:lnTo>
                  <a:lnTo>
                    <a:pt x="2484" y="36"/>
                  </a:lnTo>
                  <a:lnTo>
                    <a:pt x="2484" y="36"/>
                  </a:lnTo>
                  <a:lnTo>
                    <a:pt x="2482" y="36"/>
                  </a:lnTo>
                  <a:lnTo>
                    <a:pt x="2482" y="36"/>
                  </a:lnTo>
                  <a:lnTo>
                    <a:pt x="2482" y="36"/>
                  </a:lnTo>
                  <a:lnTo>
                    <a:pt x="2482" y="36"/>
                  </a:lnTo>
                  <a:lnTo>
                    <a:pt x="2482" y="36"/>
                  </a:lnTo>
                  <a:lnTo>
                    <a:pt x="2482" y="36"/>
                  </a:lnTo>
                  <a:lnTo>
                    <a:pt x="2480" y="36"/>
                  </a:lnTo>
                  <a:lnTo>
                    <a:pt x="2480" y="36"/>
                  </a:lnTo>
                  <a:lnTo>
                    <a:pt x="2480" y="36"/>
                  </a:lnTo>
                  <a:lnTo>
                    <a:pt x="2480" y="36"/>
                  </a:lnTo>
                  <a:lnTo>
                    <a:pt x="2474" y="36"/>
                  </a:lnTo>
                  <a:lnTo>
                    <a:pt x="2474" y="36"/>
                  </a:lnTo>
                  <a:lnTo>
                    <a:pt x="2470" y="36"/>
                  </a:lnTo>
                  <a:lnTo>
                    <a:pt x="2470" y="36"/>
                  </a:lnTo>
                  <a:lnTo>
                    <a:pt x="2466" y="38"/>
                  </a:lnTo>
                  <a:lnTo>
                    <a:pt x="2466" y="38"/>
                  </a:lnTo>
                  <a:lnTo>
                    <a:pt x="2464" y="36"/>
                  </a:lnTo>
                  <a:lnTo>
                    <a:pt x="2464" y="36"/>
                  </a:lnTo>
                  <a:lnTo>
                    <a:pt x="2458" y="38"/>
                  </a:lnTo>
                  <a:lnTo>
                    <a:pt x="2458" y="38"/>
                  </a:lnTo>
                  <a:lnTo>
                    <a:pt x="2458" y="38"/>
                  </a:lnTo>
                  <a:lnTo>
                    <a:pt x="2458" y="38"/>
                  </a:lnTo>
                  <a:lnTo>
                    <a:pt x="2456" y="38"/>
                  </a:lnTo>
                  <a:lnTo>
                    <a:pt x="2456" y="38"/>
                  </a:lnTo>
                  <a:lnTo>
                    <a:pt x="2456" y="38"/>
                  </a:lnTo>
                  <a:lnTo>
                    <a:pt x="2456" y="38"/>
                  </a:lnTo>
                  <a:lnTo>
                    <a:pt x="2452" y="36"/>
                  </a:lnTo>
                  <a:lnTo>
                    <a:pt x="2452" y="36"/>
                  </a:lnTo>
                  <a:lnTo>
                    <a:pt x="2448" y="38"/>
                  </a:lnTo>
                  <a:lnTo>
                    <a:pt x="2448" y="38"/>
                  </a:lnTo>
                  <a:lnTo>
                    <a:pt x="2446" y="38"/>
                  </a:lnTo>
                  <a:lnTo>
                    <a:pt x="2446" y="38"/>
                  </a:lnTo>
                  <a:lnTo>
                    <a:pt x="2442" y="40"/>
                  </a:lnTo>
                  <a:lnTo>
                    <a:pt x="2442" y="40"/>
                  </a:lnTo>
                  <a:lnTo>
                    <a:pt x="2438" y="40"/>
                  </a:lnTo>
                  <a:lnTo>
                    <a:pt x="2438" y="40"/>
                  </a:lnTo>
                  <a:lnTo>
                    <a:pt x="2432" y="38"/>
                  </a:lnTo>
                  <a:lnTo>
                    <a:pt x="2432" y="38"/>
                  </a:lnTo>
                  <a:lnTo>
                    <a:pt x="2432" y="38"/>
                  </a:lnTo>
                  <a:lnTo>
                    <a:pt x="2432" y="38"/>
                  </a:lnTo>
                  <a:lnTo>
                    <a:pt x="2430" y="36"/>
                  </a:lnTo>
                  <a:lnTo>
                    <a:pt x="2430" y="36"/>
                  </a:lnTo>
                  <a:lnTo>
                    <a:pt x="2428" y="36"/>
                  </a:lnTo>
                  <a:lnTo>
                    <a:pt x="2428" y="36"/>
                  </a:lnTo>
                  <a:lnTo>
                    <a:pt x="2424" y="34"/>
                  </a:lnTo>
                  <a:lnTo>
                    <a:pt x="2424" y="34"/>
                  </a:lnTo>
                  <a:lnTo>
                    <a:pt x="2420" y="34"/>
                  </a:lnTo>
                  <a:lnTo>
                    <a:pt x="2420" y="34"/>
                  </a:lnTo>
                  <a:lnTo>
                    <a:pt x="2416" y="36"/>
                  </a:lnTo>
                  <a:lnTo>
                    <a:pt x="2416" y="36"/>
                  </a:lnTo>
                  <a:lnTo>
                    <a:pt x="2414" y="36"/>
                  </a:lnTo>
                  <a:lnTo>
                    <a:pt x="2414" y="36"/>
                  </a:lnTo>
                  <a:lnTo>
                    <a:pt x="2412" y="36"/>
                  </a:lnTo>
                  <a:lnTo>
                    <a:pt x="2412" y="36"/>
                  </a:lnTo>
                  <a:lnTo>
                    <a:pt x="2408" y="36"/>
                  </a:lnTo>
                  <a:lnTo>
                    <a:pt x="2408" y="36"/>
                  </a:lnTo>
                  <a:lnTo>
                    <a:pt x="2406" y="36"/>
                  </a:lnTo>
                  <a:lnTo>
                    <a:pt x="2406" y="36"/>
                  </a:lnTo>
                  <a:lnTo>
                    <a:pt x="2402" y="36"/>
                  </a:lnTo>
                  <a:lnTo>
                    <a:pt x="2402" y="36"/>
                  </a:lnTo>
                  <a:lnTo>
                    <a:pt x="2402" y="38"/>
                  </a:lnTo>
                  <a:lnTo>
                    <a:pt x="2402" y="38"/>
                  </a:lnTo>
                  <a:lnTo>
                    <a:pt x="2402" y="38"/>
                  </a:lnTo>
                  <a:lnTo>
                    <a:pt x="2402" y="38"/>
                  </a:lnTo>
                  <a:lnTo>
                    <a:pt x="2402" y="38"/>
                  </a:lnTo>
                  <a:lnTo>
                    <a:pt x="2402" y="38"/>
                  </a:lnTo>
                  <a:lnTo>
                    <a:pt x="2400" y="38"/>
                  </a:lnTo>
                  <a:lnTo>
                    <a:pt x="2400" y="38"/>
                  </a:lnTo>
                  <a:lnTo>
                    <a:pt x="2400" y="38"/>
                  </a:lnTo>
                  <a:lnTo>
                    <a:pt x="2400" y="38"/>
                  </a:lnTo>
                  <a:lnTo>
                    <a:pt x="2400" y="38"/>
                  </a:lnTo>
                  <a:lnTo>
                    <a:pt x="2400" y="38"/>
                  </a:lnTo>
                  <a:lnTo>
                    <a:pt x="2398" y="38"/>
                  </a:lnTo>
                  <a:lnTo>
                    <a:pt x="2398" y="38"/>
                  </a:lnTo>
                  <a:lnTo>
                    <a:pt x="2396" y="36"/>
                  </a:lnTo>
                  <a:lnTo>
                    <a:pt x="2396" y="36"/>
                  </a:lnTo>
                  <a:lnTo>
                    <a:pt x="2394" y="36"/>
                  </a:lnTo>
                  <a:lnTo>
                    <a:pt x="2394" y="36"/>
                  </a:lnTo>
                  <a:lnTo>
                    <a:pt x="2392" y="36"/>
                  </a:lnTo>
                  <a:lnTo>
                    <a:pt x="2392" y="36"/>
                  </a:lnTo>
                  <a:lnTo>
                    <a:pt x="2388" y="36"/>
                  </a:lnTo>
                  <a:lnTo>
                    <a:pt x="2388" y="36"/>
                  </a:lnTo>
                  <a:lnTo>
                    <a:pt x="2384" y="34"/>
                  </a:lnTo>
                  <a:lnTo>
                    <a:pt x="2384" y="34"/>
                  </a:lnTo>
                  <a:lnTo>
                    <a:pt x="2380" y="36"/>
                  </a:lnTo>
                  <a:lnTo>
                    <a:pt x="2380" y="36"/>
                  </a:lnTo>
                  <a:lnTo>
                    <a:pt x="2374" y="36"/>
                  </a:lnTo>
                  <a:lnTo>
                    <a:pt x="2374" y="36"/>
                  </a:lnTo>
                  <a:lnTo>
                    <a:pt x="2372" y="38"/>
                  </a:lnTo>
                  <a:lnTo>
                    <a:pt x="2372" y="38"/>
                  </a:lnTo>
                  <a:lnTo>
                    <a:pt x="2368" y="38"/>
                  </a:lnTo>
                  <a:lnTo>
                    <a:pt x="2368" y="38"/>
                  </a:lnTo>
                  <a:lnTo>
                    <a:pt x="2366" y="38"/>
                  </a:lnTo>
                  <a:lnTo>
                    <a:pt x="2366" y="38"/>
                  </a:lnTo>
                  <a:lnTo>
                    <a:pt x="2366" y="38"/>
                  </a:lnTo>
                  <a:lnTo>
                    <a:pt x="2366" y="38"/>
                  </a:lnTo>
                  <a:lnTo>
                    <a:pt x="2364" y="36"/>
                  </a:lnTo>
                  <a:lnTo>
                    <a:pt x="2364" y="36"/>
                  </a:lnTo>
                  <a:lnTo>
                    <a:pt x="2356" y="36"/>
                  </a:lnTo>
                  <a:lnTo>
                    <a:pt x="2356" y="36"/>
                  </a:lnTo>
                  <a:lnTo>
                    <a:pt x="2354" y="34"/>
                  </a:lnTo>
                  <a:lnTo>
                    <a:pt x="2354" y="34"/>
                  </a:lnTo>
                  <a:lnTo>
                    <a:pt x="2352" y="34"/>
                  </a:lnTo>
                  <a:lnTo>
                    <a:pt x="2352" y="34"/>
                  </a:lnTo>
                  <a:lnTo>
                    <a:pt x="2350" y="34"/>
                  </a:lnTo>
                  <a:lnTo>
                    <a:pt x="2350" y="34"/>
                  </a:lnTo>
                  <a:lnTo>
                    <a:pt x="2344" y="34"/>
                  </a:lnTo>
                  <a:lnTo>
                    <a:pt x="2344" y="34"/>
                  </a:lnTo>
                  <a:lnTo>
                    <a:pt x="2342" y="36"/>
                  </a:lnTo>
                  <a:lnTo>
                    <a:pt x="2342" y="36"/>
                  </a:lnTo>
                  <a:lnTo>
                    <a:pt x="2338" y="36"/>
                  </a:lnTo>
                  <a:lnTo>
                    <a:pt x="2338" y="36"/>
                  </a:lnTo>
                  <a:lnTo>
                    <a:pt x="2334" y="38"/>
                  </a:lnTo>
                  <a:lnTo>
                    <a:pt x="2334" y="38"/>
                  </a:lnTo>
                  <a:lnTo>
                    <a:pt x="2328" y="36"/>
                  </a:lnTo>
                  <a:lnTo>
                    <a:pt x="2328" y="36"/>
                  </a:lnTo>
                  <a:lnTo>
                    <a:pt x="2328" y="36"/>
                  </a:lnTo>
                  <a:lnTo>
                    <a:pt x="2328" y="36"/>
                  </a:lnTo>
                  <a:lnTo>
                    <a:pt x="2326" y="36"/>
                  </a:lnTo>
                  <a:lnTo>
                    <a:pt x="2326" y="36"/>
                  </a:lnTo>
                  <a:lnTo>
                    <a:pt x="2324" y="34"/>
                  </a:lnTo>
                  <a:lnTo>
                    <a:pt x="2324" y="34"/>
                  </a:lnTo>
                  <a:lnTo>
                    <a:pt x="2320" y="34"/>
                  </a:lnTo>
                  <a:lnTo>
                    <a:pt x="2320" y="34"/>
                  </a:lnTo>
                  <a:lnTo>
                    <a:pt x="2318" y="34"/>
                  </a:lnTo>
                  <a:lnTo>
                    <a:pt x="2318" y="34"/>
                  </a:lnTo>
                  <a:lnTo>
                    <a:pt x="2312" y="34"/>
                  </a:lnTo>
                  <a:lnTo>
                    <a:pt x="2312" y="34"/>
                  </a:lnTo>
                  <a:lnTo>
                    <a:pt x="2306" y="34"/>
                  </a:lnTo>
                  <a:lnTo>
                    <a:pt x="2306" y="34"/>
                  </a:lnTo>
                  <a:lnTo>
                    <a:pt x="2300" y="34"/>
                  </a:lnTo>
                  <a:lnTo>
                    <a:pt x="2300" y="34"/>
                  </a:lnTo>
                  <a:lnTo>
                    <a:pt x="2294" y="36"/>
                  </a:lnTo>
                  <a:lnTo>
                    <a:pt x="2294" y="36"/>
                  </a:lnTo>
                  <a:lnTo>
                    <a:pt x="2294" y="36"/>
                  </a:lnTo>
                  <a:lnTo>
                    <a:pt x="2294" y="36"/>
                  </a:lnTo>
                  <a:lnTo>
                    <a:pt x="2292" y="36"/>
                  </a:lnTo>
                  <a:lnTo>
                    <a:pt x="2292" y="36"/>
                  </a:lnTo>
                  <a:lnTo>
                    <a:pt x="2290" y="34"/>
                  </a:lnTo>
                  <a:lnTo>
                    <a:pt x="2290" y="34"/>
                  </a:lnTo>
                  <a:lnTo>
                    <a:pt x="2286" y="34"/>
                  </a:lnTo>
                  <a:lnTo>
                    <a:pt x="2286" y="34"/>
                  </a:lnTo>
                  <a:lnTo>
                    <a:pt x="2284" y="34"/>
                  </a:lnTo>
                  <a:lnTo>
                    <a:pt x="2284" y="34"/>
                  </a:lnTo>
                  <a:lnTo>
                    <a:pt x="2282" y="32"/>
                  </a:lnTo>
                  <a:lnTo>
                    <a:pt x="2282" y="32"/>
                  </a:lnTo>
                  <a:lnTo>
                    <a:pt x="2276" y="34"/>
                  </a:lnTo>
                  <a:lnTo>
                    <a:pt x="2276" y="34"/>
                  </a:lnTo>
                  <a:lnTo>
                    <a:pt x="2272" y="36"/>
                  </a:lnTo>
                  <a:lnTo>
                    <a:pt x="2272" y="36"/>
                  </a:lnTo>
                  <a:lnTo>
                    <a:pt x="2262" y="36"/>
                  </a:lnTo>
                  <a:lnTo>
                    <a:pt x="2262" y="36"/>
                  </a:lnTo>
                  <a:lnTo>
                    <a:pt x="2258" y="34"/>
                  </a:lnTo>
                  <a:lnTo>
                    <a:pt x="2258" y="34"/>
                  </a:lnTo>
                  <a:lnTo>
                    <a:pt x="2254" y="36"/>
                  </a:lnTo>
                  <a:lnTo>
                    <a:pt x="2254" y="36"/>
                  </a:lnTo>
                  <a:lnTo>
                    <a:pt x="2252" y="36"/>
                  </a:lnTo>
                  <a:lnTo>
                    <a:pt x="2248" y="34"/>
                  </a:lnTo>
                  <a:lnTo>
                    <a:pt x="2248" y="34"/>
                  </a:lnTo>
                  <a:lnTo>
                    <a:pt x="2244" y="34"/>
                  </a:lnTo>
                  <a:lnTo>
                    <a:pt x="2244" y="34"/>
                  </a:lnTo>
                  <a:lnTo>
                    <a:pt x="2244" y="34"/>
                  </a:lnTo>
                  <a:lnTo>
                    <a:pt x="2244" y="34"/>
                  </a:lnTo>
                  <a:lnTo>
                    <a:pt x="2242" y="34"/>
                  </a:lnTo>
                  <a:lnTo>
                    <a:pt x="2242" y="34"/>
                  </a:lnTo>
                  <a:lnTo>
                    <a:pt x="2238" y="36"/>
                  </a:lnTo>
                  <a:lnTo>
                    <a:pt x="2238" y="36"/>
                  </a:lnTo>
                  <a:lnTo>
                    <a:pt x="2238" y="36"/>
                  </a:lnTo>
                  <a:lnTo>
                    <a:pt x="2238" y="36"/>
                  </a:lnTo>
                  <a:lnTo>
                    <a:pt x="2234" y="36"/>
                  </a:lnTo>
                  <a:lnTo>
                    <a:pt x="2234" y="36"/>
                  </a:lnTo>
                  <a:lnTo>
                    <a:pt x="2234" y="36"/>
                  </a:lnTo>
                  <a:lnTo>
                    <a:pt x="2234" y="36"/>
                  </a:lnTo>
                  <a:lnTo>
                    <a:pt x="2234" y="36"/>
                  </a:lnTo>
                  <a:lnTo>
                    <a:pt x="2234" y="36"/>
                  </a:lnTo>
                  <a:lnTo>
                    <a:pt x="2226" y="38"/>
                  </a:lnTo>
                  <a:lnTo>
                    <a:pt x="2226" y="38"/>
                  </a:lnTo>
                  <a:lnTo>
                    <a:pt x="2218" y="38"/>
                  </a:lnTo>
                  <a:lnTo>
                    <a:pt x="2218" y="38"/>
                  </a:lnTo>
                  <a:lnTo>
                    <a:pt x="2216" y="40"/>
                  </a:lnTo>
                  <a:lnTo>
                    <a:pt x="2216" y="40"/>
                  </a:lnTo>
                  <a:lnTo>
                    <a:pt x="2212" y="40"/>
                  </a:lnTo>
                  <a:lnTo>
                    <a:pt x="2212" y="40"/>
                  </a:lnTo>
                  <a:lnTo>
                    <a:pt x="2210" y="38"/>
                  </a:lnTo>
                  <a:lnTo>
                    <a:pt x="2210" y="38"/>
                  </a:lnTo>
                  <a:lnTo>
                    <a:pt x="2208" y="36"/>
                  </a:lnTo>
                  <a:lnTo>
                    <a:pt x="2208" y="36"/>
                  </a:lnTo>
                  <a:lnTo>
                    <a:pt x="2204" y="36"/>
                  </a:lnTo>
                  <a:lnTo>
                    <a:pt x="2200" y="36"/>
                  </a:lnTo>
                  <a:lnTo>
                    <a:pt x="2200" y="36"/>
                  </a:lnTo>
                  <a:lnTo>
                    <a:pt x="2194" y="36"/>
                  </a:lnTo>
                  <a:lnTo>
                    <a:pt x="2194" y="36"/>
                  </a:lnTo>
                  <a:lnTo>
                    <a:pt x="2194" y="36"/>
                  </a:lnTo>
                  <a:lnTo>
                    <a:pt x="2194" y="36"/>
                  </a:lnTo>
                  <a:lnTo>
                    <a:pt x="2190" y="36"/>
                  </a:lnTo>
                  <a:lnTo>
                    <a:pt x="2190" y="36"/>
                  </a:lnTo>
                  <a:lnTo>
                    <a:pt x="2186" y="36"/>
                  </a:lnTo>
                  <a:lnTo>
                    <a:pt x="2186" y="36"/>
                  </a:lnTo>
                  <a:lnTo>
                    <a:pt x="2184" y="36"/>
                  </a:lnTo>
                  <a:lnTo>
                    <a:pt x="2184" y="36"/>
                  </a:lnTo>
                  <a:lnTo>
                    <a:pt x="2178" y="36"/>
                  </a:lnTo>
                  <a:lnTo>
                    <a:pt x="2178" y="36"/>
                  </a:lnTo>
                  <a:lnTo>
                    <a:pt x="2170" y="36"/>
                  </a:lnTo>
                  <a:lnTo>
                    <a:pt x="2170" y="36"/>
                  </a:lnTo>
                  <a:lnTo>
                    <a:pt x="2168" y="38"/>
                  </a:lnTo>
                  <a:lnTo>
                    <a:pt x="2168" y="38"/>
                  </a:lnTo>
                  <a:lnTo>
                    <a:pt x="2164" y="38"/>
                  </a:lnTo>
                  <a:lnTo>
                    <a:pt x="2164" y="38"/>
                  </a:lnTo>
                  <a:lnTo>
                    <a:pt x="2162" y="38"/>
                  </a:lnTo>
                  <a:lnTo>
                    <a:pt x="2162" y="38"/>
                  </a:lnTo>
                  <a:lnTo>
                    <a:pt x="2158" y="38"/>
                  </a:lnTo>
                  <a:lnTo>
                    <a:pt x="2158" y="38"/>
                  </a:lnTo>
                  <a:lnTo>
                    <a:pt x="2154" y="36"/>
                  </a:lnTo>
                  <a:lnTo>
                    <a:pt x="2154" y="36"/>
                  </a:lnTo>
                  <a:lnTo>
                    <a:pt x="2148" y="38"/>
                  </a:lnTo>
                  <a:lnTo>
                    <a:pt x="2148" y="38"/>
                  </a:lnTo>
                  <a:lnTo>
                    <a:pt x="2144" y="36"/>
                  </a:lnTo>
                  <a:lnTo>
                    <a:pt x="2144" y="36"/>
                  </a:lnTo>
                  <a:lnTo>
                    <a:pt x="2140" y="36"/>
                  </a:lnTo>
                  <a:lnTo>
                    <a:pt x="2140" y="36"/>
                  </a:lnTo>
                  <a:lnTo>
                    <a:pt x="2130" y="36"/>
                  </a:lnTo>
                  <a:lnTo>
                    <a:pt x="2130" y="36"/>
                  </a:lnTo>
                  <a:lnTo>
                    <a:pt x="2128" y="36"/>
                  </a:lnTo>
                  <a:lnTo>
                    <a:pt x="2128" y="36"/>
                  </a:lnTo>
                  <a:lnTo>
                    <a:pt x="2124" y="36"/>
                  </a:lnTo>
                  <a:lnTo>
                    <a:pt x="2118" y="36"/>
                  </a:lnTo>
                  <a:lnTo>
                    <a:pt x="2118" y="36"/>
                  </a:lnTo>
                  <a:lnTo>
                    <a:pt x="2114" y="36"/>
                  </a:lnTo>
                  <a:lnTo>
                    <a:pt x="2110" y="38"/>
                  </a:lnTo>
                  <a:lnTo>
                    <a:pt x="2110" y="38"/>
                  </a:lnTo>
                  <a:lnTo>
                    <a:pt x="2102" y="38"/>
                  </a:lnTo>
                  <a:lnTo>
                    <a:pt x="2102" y="38"/>
                  </a:lnTo>
                  <a:lnTo>
                    <a:pt x="2100" y="36"/>
                  </a:lnTo>
                  <a:lnTo>
                    <a:pt x="2100" y="36"/>
                  </a:lnTo>
                  <a:lnTo>
                    <a:pt x="2096" y="36"/>
                  </a:lnTo>
                  <a:lnTo>
                    <a:pt x="2092" y="36"/>
                  </a:lnTo>
                  <a:lnTo>
                    <a:pt x="2092" y="36"/>
                  </a:lnTo>
                  <a:lnTo>
                    <a:pt x="2090" y="38"/>
                  </a:lnTo>
                  <a:lnTo>
                    <a:pt x="2090" y="38"/>
                  </a:lnTo>
                  <a:lnTo>
                    <a:pt x="2088" y="38"/>
                  </a:lnTo>
                  <a:lnTo>
                    <a:pt x="2088" y="38"/>
                  </a:lnTo>
                  <a:lnTo>
                    <a:pt x="2082" y="38"/>
                  </a:lnTo>
                  <a:lnTo>
                    <a:pt x="2082" y="38"/>
                  </a:lnTo>
                  <a:lnTo>
                    <a:pt x="2078" y="40"/>
                  </a:lnTo>
                  <a:lnTo>
                    <a:pt x="2078" y="40"/>
                  </a:lnTo>
                  <a:lnTo>
                    <a:pt x="2078" y="40"/>
                  </a:lnTo>
                  <a:lnTo>
                    <a:pt x="2078" y="40"/>
                  </a:lnTo>
                  <a:lnTo>
                    <a:pt x="2074" y="40"/>
                  </a:lnTo>
                  <a:lnTo>
                    <a:pt x="2074" y="40"/>
                  </a:lnTo>
                  <a:lnTo>
                    <a:pt x="2074" y="40"/>
                  </a:lnTo>
                  <a:lnTo>
                    <a:pt x="2074" y="40"/>
                  </a:lnTo>
                  <a:lnTo>
                    <a:pt x="2074" y="40"/>
                  </a:lnTo>
                  <a:lnTo>
                    <a:pt x="2074" y="40"/>
                  </a:lnTo>
                  <a:lnTo>
                    <a:pt x="2072" y="40"/>
                  </a:lnTo>
                  <a:lnTo>
                    <a:pt x="2072" y="40"/>
                  </a:lnTo>
                  <a:lnTo>
                    <a:pt x="2068" y="40"/>
                  </a:lnTo>
                  <a:lnTo>
                    <a:pt x="2068" y="40"/>
                  </a:lnTo>
                  <a:lnTo>
                    <a:pt x="2062" y="40"/>
                  </a:lnTo>
                  <a:lnTo>
                    <a:pt x="2058" y="38"/>
                  </a:lnTo>
                  <a:lnTo>
                    <a:pt x="2058" y="38"/>
                  </a:lnTo>
                  <a:lnTo>
                    <a:pt x="2052" y="38"/>
                  </a:lnTo>
                  <a:lnTo>
                    <a:pt x="2052" y="38"/>
                  </a:lnTo>
                  <a:lnTo>
                    <a:pt x="2046" y="40"/>
                  </a:lnTo>
                  <a:lnTo>
                    <a:pt x="2042" y="40"/>
                  </a:lnTo>
                  <a:lnTo>
                    <a:pt x="2042" y="40"/>
                  </a:lnTo>
                  <a:lnTo>
                    <a:pt x="2040" y="40"/>
                  </a:lnTo>
                  <a:lnTo>
                    <a:pt x="2040" y="40"/>
                  </a:lnTo>
                  <a:lnTo>
                    <a:pt x="2036" y="40"/>
                  </a:lnTo>
                  <a:lnTo>
                    <a:pt x="2036" y="40"/>
                  </a:lnTo>
                  <a:lnTo>
                    <a:pt x="2030" y="40"/>
                  </a:lnTo>
                  <a:lnTo>
                    <a:pt x="2030" y="40"/>
                  </a:lnTo>
                  <a:lnTo>
                    <a:pt x="2024" y="40"/>
                  </a:lnTo>
                  <a:lnTo>
                    <a:pt x="2024" y="40"/>
                  </a:lnTo>
                  <a:lnTo>
                    <a:pt x="2020" y="40"/>
                  </a:lnTo>
                  <a:lnTo>
                    <a:pt x="2020" y="40"/>
                  </a:lnTo>
                  <a:lnTo>
                    <a:pt x="2018" y="40"/>
                  </a:lnTo>
                  <a:lnTo>
                    <a:pt x="2018" y="40"/>
                  </a:lnTo>
                  <a:lnTo>
                    <a:pt x="2016" y="40"/>
                  </a:lnTo>
                  <a:lnTo>
                    <a:pt x="2016" y="40"/>
                  </a:lnTo>
                  <a:lnTo>
                    <a:pt x="2016" y="40"/>
                  </a:lnTo>
                  <a:lnTo>
                    <a:pt x="2016" y="40"/>
                  </a:lnTo>
                  <a:lnTo>
                    <a:pt x="2016" y="38"/>
                  </a:lnTo>
                  <a:lnTo>
                    <a:pt x="2016" y="38"/>
                  </a:lnTo>
                  <a:lnTo>
                    <a:pt x="2010" y="40"/>
                  </a:lnTo>
                  <a:lnTo>
                    <a:pt x="2010" y="40"/>
                  </a:lnTo>
                  <a:lnTo>
                    <a:pt x="2010" y="40"/>
                  </a:lnTo>
                  <a:lnTo>
                    <a:pt x="2010" y="40"/>
                  </a:lnTo>
                  <a:lnTo>
                    <a:pt x="2008" y="40"/>
                  </a:lnTo>
                  <a:lnTo>
                    <a:pt x="2008" y="40"/>
                  </a:lnTo>
                  <a:lnTo>
                    <a:pt x="2006" y="40"/>
                  </a:lnTo>
                  <a:lnTo>
                    <a:pt x="2006" y="40"/>
                  </a:lnTo>
                  <a:lnTo>
                    <a:pt x="2000" y="40"/>
                  </a:lnTo>
                  <a:lnTo>
                    <a:pt x="2000" y="40"/>
                  </a:lnTo>
                  <a:lnTo>
                    <a:pt x="1998" y="40"/>
                  </a:lnTo>
                  <a:lnTo>
                    <a:pt x="1998" y="40"/>
                  </a:lnTo>
                  <a:lnTo>
                    <a:pt x="1996" y="40"/>
                  </a:lnTo>
                  <a:lnTo>
                    <a:pt x="1996" y="40"/>
                  </a:lnTo>
                  <a:lnTo>
                    <a:pt x="1994" y="40"/>
                  </a:lnTo>
                  <a:lnTo>
                    <a:pt x="1994" y="40"/>
                  </a:lnTo>
                  <a:lnTo>
                    <a:pt x="1988" y="38"/>
                  </a:lnTo>
                  <a:lnTo>
                    <a:pt x="1988" y="38"/>
                  </a:lnTo>
                  <a:lnTo>
                    <a:pt x="1984" y="38"/>
                  </a:lnTo>
                  <a:lnTo>
                    <a:pt x="1984" y="38"/>
                  </a:lnTo>
                  <a:lnTo>
                    <a:pt x="1976" y="38"/>
                  </a:lnTo>
                  <a:lnTo>
                    <a:pt x="1976" y="38"/>
                  </a:lnTo>
                  <a:lnTo>
                    <a:pt x="1972" y="38"/>
                  </a:lnTo>
                  <a:lnTo>
                    <a:pt x="1972" y="38"/>
                  </a:lnTo>
                  <a:lnTo>
                    <a:pt x="1968" y="40"/>
                  </a:lnTo>
                  <a:lnTo>
                    <a:pt x="1968" y="40"/>
                  </a:lnTo>
                  <a:lnTo>
                    <a:pt x="1964" y="40"/>
                  </a:lnTo>
                  <a:lnTo>
                    <a:pt x="1964" y="40"/>
                  </a:lnTo>
                  <a:lnTo>
                    <a:pt x="1960" y="40"/>
                  </a:lnTo>
                  <a:lnTo>
                    <a:pt x="1960" y="40"/>
                  </a:lnTo>
                  <a:lnTo>
                    <a:pt x="1958" y="40"/>
                  </a:lnTo>
                  <a:lnTo>
                    <a:pt x="1958" y="40"/>
                  </a:lnTo>
                  <a:lnTo>
                    <a:pt x="1950" y="40"/>
                  </a:lnTo>
                  <a:lnTo>
                    <a:pt x="1950" y="40"/>
                  </a:lnTo>
                  <a:lnTo>
                    <a:pt x="1948" y="40"/>
                  </a:lnTo>
                  <a:lnTo>
                    <a:pt x="1948" y="40"/>
                  </a:lnTo>
                  <a:lnTo>
                    <a:pt x="1948" y="40"/>
                  </a:lnTo>
                  <a:lnTo>
                    <a:pt x="1948" y="40"/>
                  </a:lnTo>
                  <a:lnTo>
                    <a:pt x="1948" y="40"/>
                  </a:lnTo>
                  <a:lnTo>
                    <a:pt x="1948" y="40"/>
                  </a:lnTo>
                  <a:lnTo>
                    <a:pt x="1948" y="40"/>
                  </a:lnTo>
                  <a:lnTo>
                    <a:pt x="1948" y="40"/>
                  </a:lnTo>
                  <a:lnTo>
                    <a:pt x="1946" y="40"/>
                  </a:lnTo>
                  <a:lnTo>
                    <a:pt x="1946" y="40"/>
                  </a:lnTo>
                  <a:lnTo>
                    <a:pt x="1944" y="40"/>
                  </a:lnTo>
                  <a:lnTo>
                    <a:pt x="1944" y="40"/>
                  </a:lnTo>
                  <a:lnTo>
                    <a:pt x="1944" y="40"/>
                  </a:lnTo>
                  <a:lnTo>
                    <a:pt x="1944" y="40"/>
                  </a:lnTo>
                  <a:lnTo>
                    <a:pt x="1944" y="40"/>
                  </a:lnTo>
                  <a:lnTo>
                    <a:pt x="1944" y="40"/>
                  </a:lnTo>
                  <a:lnTo>
                    <a:pt x="1942" y="40"/>
                  </a:lnTo>
                  <a:lnTo>
                    <a:pt x="1942" y="40"/>
                  </a:lnTo>
                  <a:lnTo>
                    <a:pt x="1942" y="40"/>
                  </a:lnTo>
                  <a:lnTo>
                    <a:pt x="1942" y="40"/>
                  </a:lnTo>
                  <a:lnTo>
                    <a:pt x="1934" y="40"/>
                  </a:lnTo>
                  <a:lnTo>
                    <a:pt x="1934" y="40"/>
                  </a:lnTo>
                  <a:lnTo>
                    <a:pt x="1932" y="40"/>
                  </a:lnTo>
                  <a:lnTo>
                    <a:pt x="1932" y="40"/>
                  </a:lnTo>
                  <a:lnTo>
                    <a:pt x="1932" y="40"/>
                  </a:lnTo>
                  <a:lnTo>
                    <a:pt x="1932" y="40"/>
                  </a:lnTo>
                  <a:lnTo>
                    <a:pt x="1932" y="40"/>
                  </a:lnTo>
                  <a:lnTo>
                    <a:pt x="1928" y="40"/>
                  </a:lnTo>
                  <a:lnTo>
                    <a:pt x="1924" y="40"/>
                  </a:lnTo>
                  <a:lnTo>
                    <a:pt x="1924" y="40"/>
                  </a:lnTo>
                  <a:lnTo>
                    <a:pt x="1924" y="40"/>
                  </a:lnTo>
                  <a:lnTo>
                    <a:pt x="1924" y="40"/>
                  </a:lnTo>
                  <a:lnTo>
                    <a:pt x="1922" y="40"/>
                  </a:lnTo>
                  <a:lnTo>
                    <a:pt x="1922" y="40"/>
                  </a:lnTo>
                  <a:lnTo>
                    <a:pt x="1918" y="40"/>
                  </a:lnTo>
                  <a:lnTo>
                    <a:pt x="1918" y="40"/>
                  </a:lnTo>
                  <a:lnTo>
                    <a:pt x="1914" y="40"/>
                  </a:lnTo>
                  <a:lnTo>
                    <a:pt x="1914" y="40"/>
                  </a:lnTo>
                  <a:lnTo>
                    <a:pt x="1910" y="40"/>
                  </a:lnTo>
                  <a:lnTo>
                    <a:pt x="1910" y="40"/>
                  </a:lnTo>
                  <a:lnTo>
                    <a:pt x="1908" y="40"/>
                  </a:lnTo>
                  <a:lnTo>
                    <a:pt x="1908" y="40"/>
                  </a:lnTo>
                  <a:lnTo>
                    <a:pt x="1906" y="42"/>
                  </a:lnTo>
                  <a:lnTo>
                    <a:pt x="1906" y="42"/>
                  </a:lnTo>
                  <a:lnTo>
                    <a:pt x="1900" y="42"/>
                  </a:lnTo>
                  <a:lnTo>
                    <a:pt x="1900" y="42"/>
                  </a:lnTo>
                  <a:lnTo>
                    <a:pt x="1900" y="42"/>
                  </a:lnTo>
                  <a:lnTo>
                    <a:pt x="1900" y="42"/>
                  </a:lnTo>
                  <a:lnTo>
                    <a:pt x="1896" y="42"/>
                  </a:lnTo>
                  <a:lnTo>
                    <a:pt x="1896" y="42"/>
                  </a:lnTo>
                  <a:lnTo>
                    <a:pt x="1896" y="42"/>
                  </a:lnTo>
                  <a:lnTo>
                    <a:pt x="1896" y="42"/>
                  </a:lnTo>
                  <a:lnTo>
                    <a:pt x="1894" y="42"/>
                  </a:lnTo>
                  <a:lnTo>
                    <a:pt x="1894" y="42"/>
                  </a:lnTo>
                  <a:lnTo>
                    <a:pt x="1888" y="42"/>
                  </a:lnTo>
                  <a:lnTo>
                    <a:pt x="1888" y="42"/>
                  </a:lnTo>
                  <a:lnTo>
                    <a:pt x="1886" y="42"/>
                  </a:lnTo>
                  <a:lnTo>
                    <a:pt x="1886" y="42"/>
                  </a:lnTo>
                  <a:lnTo>
                    <a:pt x="1886" y="42"/>
                  </a:lnTo>
                  <a:lnTo>
                    <a:pt x="1886" y="42"/>
                  </a:lnTo>
                  <a:lnTo>
                    <a:pt x="1884" y="40"/>
                  </a:lnTo>
                  <a:lnTo>
                    <a:pt x="1884" y="40"/>
                  </a:lnTo>
                  <a:lnTo>
                    <a:pt x="1882" y="42"/>
                  </a:lnTo>
                  <a:lnTo>
                    <a:pt x="1882" y="42"/>
                  </a:lnTo>
                  <a:lnTo>
                    <a:pt x="1882" y="40"/>
                  </a:lnTo>
                  <a:lnTo>
                    <a:pt x="1882" y="40"/>
                  </a:lnTo>
                  <a:lnTo>
                    <a:pt x="1882" y="40"/>
                  </a:lnTo>
                  <a:lnTo>
                    <a:pt x="1882" y="40"/>
                  </a:lnTo>
                  <a:lnTo>
                    <a:pt x="1880" y="40"/>
                  </a:lnTo>
                  <a:lnTo>
                    <a:pt x="1880" y="40"/>
                  </a:lnTo>
                  <a:lnTo>
                    <a:pt x="1876" y="40"/>
                  </a:lnTo>
                  <a:lnTo>
                    <a:pt x="1876" y="40"/>
                  </a:lnTo>
                  <a:lnTo>
                    <a:pt x="1874" y="42"/>
                  </a:lnTo>
                  <a:lnTo>
                    <a:pt x="1874" y="42"/>
                  </a:lnTo>
                  <a:lnTo>
                    <a:pt x="1870" y="42"/>
                  </a:lnTo>
                  <a:lnTo>
                    <a:pt x="1870" y="42"/>
                  </a:lnTo>
                  <a:lnTo>
                    <a:pt x="1866" y="44"/>
                  </a:lnTo>
                  <a:lnTo>
                    <a:pt x="1866" y="44"/>
                  </a:lnTo>
                  <a:lnTo>
                    <a:pt x="1860" y="42"/>
                  </a:lnTo>
                  <a:lnTo>
                    <a:pt x="1860" y="42"/>
                  </a:lnTo>
                  <a:lnTo>
                    <a:pt x="1856" y="42"/>
                  </a:lnTo>
                  <a:lnTo>
                    <a:pt x="1856" y="42"/>
                  </a:lnTo>
                  <a:lnTo>
                    <a:pt x="1848" y="42"/>
                  </a:lnTo>
                  <a:lnTo>
                    <a:pt x="1848" y="42"/>
                  </a:lnTo>
                  <a:lnTo>
                    <a:pt x="1846" y="42"/>
                  </a:lnTo>
                  <a:lnTo>
                    <a:pt x="1846" y="42"/>
                  </a:lnTo>
                  <a:lnTo>
                    <a:pt x="1842" y="42"/>
                  </a:lnTo>
                  <a:lnTo>
                    <a:pt x="1842" y="42"/>
                  </a:lnTo>
                  <a:lnTo>
                    <a:pt x="1842" y="42"/>
                  </a:lnTo>
                  <a:lnTo>
                    <a:pt x="1842" y="42"/>
                  </a:lnTo>
                  <a:lnTo>
                    <a:pt x="1840" y="42"/>
                  </a:lnTo>
                  <a:lnTo>
                    <a:pt x="1840" y="42"/>
                  </a:lnTo>
                  <a:lnTo>
                    <a:pt x="1840" y="42"/>
                  </a:lnTo>
                  <a:lnTo>
                    <a:pt x="1840" y="42"/>
                  </a:lnTo>
                  <a:lnTo>
                    <a:pt x="1836" y="42"/>
                  </a:lnTo>
                  <a:lnTo>
                    <a:pt x="1832" y="42"/>
                  </a:lnTo>
                  <a:lnTo>
                    <a:pt x="1832" y="42"/>
                  </a:lnTo>
                  <a:lnTo>
                    <a:pt x="1832" y="38"/>
                  </a:lnTo>
                  <a:lnTo>
                    <a:pt x="1832" y="38"/>
                  </a:lnTo>
                  <a:lnTo>
                    <a:pt x="1830" y="38"/>
                  </a:lnTo>
                  <a:lnTo>
                    <a:pt x="1830" y="38"/>
                  </a:lnTo>
                  <a:lnTo>
                    <a:pt x="1828" y="40"/>
                  </a:lnTo>
                  <a:lnTo>
                    <a:pt x="1828" y="40"/>
                  </a:lnTo>
                  <a:lnTo>
                    <a:pt x="1826" y="40"/>
                  </a:lnTo>
                  <a:lnTo>
                    <a:pt x="1826" y="40"/>
                  </a:lnTo>
                  <a:lnTo>
                    <a:pt x="1820" y="40"/>
                  </a:lnTo>
                  <a:lnTo>
                    <a:pt x="1820" y="40"/>
                  </a:lnTo>
                  <a:lnTo>
                    <a:pt x="1820" y="40"/>
                  </a:lnTo>
                  <a:lnTo>
                    <a:pt x="1820" y="40"/>
                  </a:lnTo>
                  <a:lnTo>
                    <a:pt x="1816" y="38"/>
                  </a:lnTo>
                  <a:lnTo>
                    <a:pt x="1816" y="38"/>
                  </a:lnTo>
                  <a:lnTo>
                    <a:pt x="1814" y="38"/>
                  </a:lnTo>
                  <a:lnTo>
                    <a:pt x="1812" y="40"/>
                  </a:lnTo>
                  <a:lnTo>
                    <a:pt x="1812" y="40"/>
                  </a:lnTo>
                  <a:lnTo>
                    <a:pt x="1812" y="42"/>
                  </a:lnTo>
                  <a:lnTo>
                    <a:pt x="1812" y="42"/>
                  </a:lnTo>
                  <a:lnTo>
                    <a:pt x="1804" y="42"/>
                  </a:lnTo>
                  <a:lnTo>
                    <a:pt x="1804" y="42"/>
                  </a:lnTo>
                  <a:lnTo>
                    <a:pt x="1798" y="42"/>
                  </a:lnTo>
                  <a:lnTo>
                    <a:pt x="1798" y="42"/>
                  </a:lnTo>
                  <a:lnTo>
                    <a:pt x="1790" y="44"/>
                  </a:lnTo>
                  <a:lnTo>
                    <a:pt x="1790" y="44"/>
                  </a:lnTo>
                  <a:lnTo>
                    <a:pt x="1786" y="44"/>
                  </a:lnTo>
                  <a:lnTo>
                    <a:pt x="1782" y="44"/>
                  </a:lnTo>
                  <a:lnTo>
                    <a:pt x="1782" y="44"/>
                  </a:lnTo>
                  <a:lnTo>
                    <a:pt x="1778" y="44"/>
                  </a:lnTo>
                  <a:lnTo>
                    <a:pt x="1778" y="44"/>
                  </a:lnTo>
                  <a:lnTo>
                    <a:pt x="1774" y="44"/>
                  </a:lnTo>
                  <a:lnTo>
                    <a:pt x="1774" y="44"/>
                  </a:lnTo>
                  <a:lnTo>
                    <a:pt x="1772" y="44"/>
                  </a:lnTo>
                  <a:lnTo>
                    <a:pt x="1768" y="44"/>
                  </a:lnTo>
                  <a:lnTo>
                    <a:pt x="1768" y="44"/>
                  </a:lnTo>
                  <a:lnTo>
                    <a:pt x="1766" y="44"/>
                  </a:lnTo>
                  <a:lnTo>
                    <a:pt x="1766" y="44"/>
                  </a:lnTo>
                  <a:lnTo>
                    <a:pt x="1762" y="44"/>
                  </a:lnTo>
                  <a:lnTo>
                    <a:pt x="1762" y="44"/>
                  </a:lnTo>
                  <a:lnTo>
                    <a:pt x="1756" y="44"/>
                  </a:lnTo>
                  <a:lnTo>
                    <a:pt x="1756" y="44"/>
                  </a:lnTo>
                  <a:lnTo>
                    <a:pt x="1752" y="44"/>
                  </a:lnTo>
                  <a:lnTo>
                    <a:pt x="1752" y="44"/>
                  </a:lnTo>
                  <a:lnTo>
                    <a:pt x="1748" y="44"/>
                  </a:lnTo>
                  <a:lnTo>
                    <a:pt x="1748" y="44"/>
                  </a:lnTo>
                  <a:lnTo>
                    <a:pt x="1746" y="44"/>
                  </a:lnTo>
                  <a:lnTo>
                    <a:pt x="1746" y="44"/>
                  </a:lnTo>
                  <a:lnTo>
                    <a:pt x="1744" y="44"/>
                  </a:lnTo>
                  <a:lnTo>
                    <a:pt x="1744" y="44"/>
                  </a:lnTo>
                  <a:lnTo>
                    <a:pt x="1742" y="44"/>
                  </a:lnTo>
                  <a:lnTo>
                    <a:pt x="1742" y="44"/>
                  </a:lnTo>
                  <a:lnTo>
                    <a:pt x="1738" y="44"/>
                  </a:lnTo>
                  <a:lnTo>
                    <a:pt x="1738" y="44"/>
                  </a:lnTo>
                  <a:lnTo>
                    <a:pt x="1734" y="44"/>
                  </a:lnTo>
                  <a:lnTo>
                    <a:pt x="1734" y="44"/>
                  </a:lnTo>
                  <a:lnTo>
                    <a:pt x="1734" y="44"/>
                  </a:lnTo>
                  <a:lnTo>
                    <a:pt x="1734" y="44"/>
                  </a:lnTo>
                  <a:lnTo>
                    <a:pt x="1732" y="44"/>
                  </a:lnTo>
                  <a:lnTo>
                    <a:pt x="1732" y="44"/>
                  </a:lnTo>
                  <a:lnTo>
                    <a:pt x="1724" y="44"/>
                  </a:lnTo>
                  <a:lnTo>
                    <a:pt x="1718" y="46"/>
                  </a:lnTo>
                  <a:lnTo>
                    <a:pt x="1718" y="46"/>
                  </a:lnTo>
                  <a:lnTo>
                    <a:pt x="1718" y="44"/>
                  </a:lnTo>
                  <a:lnTo>
                    <a:pt x="1718" y="44"/>
                  </a:lnTo>
                  <a:lnTo>
                    <a:pt x="1716" y="44"/>
                  </a:lnTo>
                  <a:lnTo>
                    <a:pt x="1716" y="44"/>
                  </a:lnTo>
                  <a:lnTo>
                    <a:pt x="1706" y="44"/>
                  </a:lnTo>
                  <a:lnTo>
                    <a:pt x="1706" y="44"/>
                  </a:lnTo>
                  <a:lnTo>
                    <a:pt x="1702" y="44"/>
                  </a:lnTo>
                  <a:lnTo>
                    <a:pt x="1702" y="44"/>
                  </a:lnTo>
                  <a:lnTo>
                    <a:pt x="1698" y="44"/>
                  </a:lnTo>
                  <a:lnTo>
                    <a:pt x="1698" y="44"/>
                  </a:lnTo>
                  <a:lnTo>
                    <a:pt x="1694" y="44"/>
                  </a:lnTo>
                  <a:lnTo>
                    <a:pt x="1694" y="44"/>
                  </a:lnTo>
                  <a:lnTo>
                    <a:pt x="1694" y="44"/>
                  </a:lnTo>
                  <a:lnTo>
                    <a:pt x="1694" y="44"/>
                  </a:lnTo>
                  <a:lnTo>
                    <a:pt x="1690" y="44"/>
                  </a:lnTo>
                  <a:lnTo>
                    <a:pt x="1690" y="44"/>
                  </a:lnTo>
                  <a:lnTo>
                    <a:pt x="1686" y="44"/>
                  </a:lnTo>
                  <a:lnTo>
                    <a:pt x="1686" y="44"/>
                  </a:lnTo>
                  <a:lnTo>
                    <a:pt x="1686" y="44"/>
                  </a:lnTo>
                  <a:lnTo>
                    <a:pt x="1686" y="44"/>
                  </a:lnTo>
                  <a:lnTo>
                    <a:pt x="1682" y="44"/>
                  </a:lnTo>
                  <a:lnTo>
                    <a:pt x="1682" y="44"/>
                  </a:lnTo>
                  <a:lnTo>
                    <a:pt x="1678" y="44"/>
                  </a:lnTo>
                  <a:lnTo>
                    <a:pt x="1678" y="44"/>
                  </a:lnTo>
                  <a:lnTo>
                    <a:pt x="1672" y="44"/>
                  </a:lnTo>
                  <a:lnTo>
                    <a:pt x="1672" y="44"/>
                  </a:lnTo>
                  <a:lnTo>
                    <a:pt x="1670" y="44"/>
                  </a:lnTo>
                  <a:lnTo>
                    <a:pt x="1670" y="44"/>
                  </a:lnTo>
                  <a:lnTo>
                    <a:pt x="1668" y="44"/>
                  </a:lnTo>
                  <a:lnTo>
                    <a:pt x="1668" y="44"/>
                  </a:lnTo>
                  <a:lnTo>
                    <a:pt x="1668" y="44"/>
                  </a:lnTo>
                  <a:lnTo>
                    <a:pt x="1668" y="44"/>
                  </a:lnTo>
                  <a:lnTo>
                    <a:pt x="1664" y="44"/>
                  </a:lnTo>
                  <a:lnTo>
                    <a:pt x="1664" y="44"/>
                  </a:lnTo>
                  <a:lnTo>
                    <a:pt x="1658" y="46"/>
                  </a:lnTo>
                  <a:lnTo>
                    <a:pt x="1652" y="46"/>
                  </a:lnTo>
                  <a:lnTo>
                    <a:pt x="1652" y="46"/>
                  </a:lnTo>
                  <a:lnTo>
                    <a:pt x="1652" y="46"/>
                  </a:lnTo>
                  <a:lnTo>
                    <a:pt x="1652" y="46"/>
                  </a:lnTo>
                  <a:lnTo>
                    <a:pt x="1650" y="46"/>
                  </a:lnTo>
                  <a:lnTo>
                    <a:pt x="1650" y="46"/>
                  </a:lnTo>
                  <a:lnTo>
                    <a:pt x="1642" y="44"/>
                  </a:lnTo>
                  <a:lnTo>
                    <a:pt x="1642" y="44"/>
                  </a:lnTo>
                  <a:lnTo>
                    <a:pt x="1638" y="44"/>
                  </a:lnTo>
                  <a:lnTo>
                    <a:pt x="1638" y="44"/>
                  </a:lnTo>
                  <a:lnTo>
                    <a:pt x="1634" y="46"/>
                  </a:lnTo>
                  <a:lnTo>
                    <a:pt x="1634" y="46"/>
                  </a:lnTo>
                  <a:lnTo>
                    <a:pt x="1626" y="46"/>
                  </a:lnTo>
                  <a:lnTo>
                    <a:pt x="1626" y="46"/>
                  </a:lnTo>
                  <a:lnTo>
                    <a:pt x="1622" y="46"/>
                  </a:lnTo>
                  <a:lnTo>
                    <a:pt x="1622" y="46"/>
                  </a:lnTo>
                  <a:lnTo>
                    <a:pt x="1620" y="44"/>
                  </a:lnTo>
                  <a:lnTo>
                    <a:pt x="1620" y="44"/>
                  </a:lnTo>
                  <a:lnTo>
                    <a:pt x="1612" y="44"/>
                  </a:lnTo>
                  <a:lnTo>
                    <a:pt x="1612" y="44"/>
                  </a:lnTo>
                  <a:lnTo>
                    <a:pt x="1608" y="44"/>
                  </a:lnTo>
                  <a:lnTo>
                    <a:pt x="1608" y="44"/>
                  </a:lnTo>
                  <a:lnTo>
                    <a:pt x="1600" y="46"/>
                  </a:lnTo>
                  <a:lnTo>
                    <a:pt x="1600" y="46"/>
                  </a:lnTo>
                  <a:lnTo>
                    <a:pt x="1596" y="46"/>
                  </a:lnTo>
                  <a:lnTo>
                    <a:pt x="1596" y="46"/>
                  </a:lnTo>
                  <a:lnTo>
                    <a:pt x="1592" y="46"/>
                  </a:lnTo>
                  <a:lnTo>
                    <a:pt x="1592" y="46"/>
                  </a:lnTo>
                  <a:lnTo>
                    <a:pt x="1588" y="46"/>
                  </a:lnTo>
                  <a:lnTo>
                    <a:pt x="1588" y="46"/>
                  </a:lnTo>
                  <a:lnTo>
                    <a:pt x="1586" y="46"/>
                  </a:lnTo>
                  <a:lnTo>
                    <a:pt x="1586" y="46"/>
                  </a:lnTo>
                  <a:lnTo>
                    <a:pt x="1584" y="46"/>
                  </a:lnTo>
                  <a:lnTo>
                    <a:pt x="1584" y="46"/>
                  </a:lnTo>
                  <a:lnTo>
                    <a:pt x="1580" y="46"/>
                  </a:lnTo>
                  <a:lnTo>
                    <a:pt x="1580" y="46"/>
                  </a:lnTo>
                  <a:lnTo>
                    <a:pt x="1580" y="46"/>
                  </a:lnTo>
                  <a:lnTo>
                    <a:pt x="1580" y="46"/>
                  </a:lnTo>
                  <a:lnTo>
                    <a:pt x="1576" y="46"/>
                  </a:lnTo>
                  <a:lnTo>
                    <a:pt x="1570" y="48"/>
                  </a:lnTo>
                  <a:lnTo>
                    <a:pt x="1570" y="48"/>
                  </a:lnTo>
                  <a:lnTo>
                    <a:pt x="1568" y="46"/>
                  </a:lnTo>
                  <a:lnTo>
                    <a:pt x="1568" y="46"/>
                  </a:lnTo>
                  <a:lnTo>
                    <a:pt x="1566" y="48"/>
                  </a:lnTo>
                  <a:lnTo>
                    <a:pt x="1566" y="48"/>
                  </a:lnTo>
                  <a:lnTo>
                    <a:pt x="1560" y="48"/>
                  </a:lnTo>
                  <a:lnTo>
                    <a:pt x="1560" y="48"/>
                  </a:lnTo>
                  <a:lnTo>
                    <a:pt x="1560" y="48"/>
                  </a:lnTo>
                  <a:lnTo>
                    <a:pt x="1560" y="48"/>
                  </a:lnTo>
                  <a:lnTo>
                    <a:pt x="1558" y="46"/>
                  </a:lnTo>
                  <a:lnTo>
                    <a:pt x="1558" y="46"/>
                  </a:lnTo>
                  <a:lnTo>
                    <a:pt x="1554" y="44"/>
                  </a:lnTo>
                  <a:lnTo>
                    <a:pt x="1554" y="44"/>
                  </a:lnTo>
                  <a:lnTo>
                    <a:pt x="1550" y="46"/>
                  </a:lnTo>
                  <a:lnTo>
                    <a:pt x="1550" y="46"/>
                  </a:lnTo>
                  <a:lnTo>
                    <a:pt x="1546" y="46"/>
                  </a:lnTo>
                  <a:lnTo>
                    <a:pt x="1546" y="46"/>
                  </a:lnTo>
                  <a:lnTo>
                    <a:pt x="1544" y="46"/>
                  </a:lnTo>
                  <a:lnTo>
                    <a:pt x="1544" y="46"/>
                  </a:lnTo>
                  <a:lnTo>
                    <a:pt x="1540" y="48"/>
                  </a:lnTo>
                  <a:lnTo>
                    <a:pt x="1540" y="48"/>
                  </a:lnTo>
                  <a:lnTo>
                    <a:pt x="1538" y="46"/>
                  </a:lnTo>
                  <a:lnTo>
                    <a:pt x="1538" y="46"/>
                  </a:lnTo>
                  <a:lnTo>
                    <a:pt x="1536" y="44"/>
                  </a:lnTo>
                  <a:lnTo>
                    <a:pt x="1536" y="44"/>
                  </a:lnTo>
                  <a:lnTo>
                    <a:pt x="1534" y="44"/>
                  </a:lnTo>
                  <a:lnTo>
                    <a:pt x="1534" y="44"/>
                  </a:lnTo>
                  <a:lnTo>
                    <a:pt x="1532" y="44"/>
                  </a:lnTo>
                  <a:lnTo>
                    <a:pt x="1532" y="44"/>
                  </a:lnTo>
                  <a:lnTo>
                    <a:pt x="1532" y="44"/>
                  </a:lnTo>
                  <a:lnTo>
                    <a:pt x="1532" y="44"/>
                  </a:lnTo>
                  <a:lnTo>
                    <a:pt x="1526" y="46"/>
                  </a:lnTo>
                  <a:lnTo>
                    <a:pt x="1526" y="46"/>
                  </a:lnTo>
                  <a:lnTo>
                    <a:pt x="1520" y="46"/>
                  </a:lnTo>
                  <a:lnTo>
                    <a:pt x="1520" y="46"/>
                  </a:lnTo>
                  <a:lnTo>
                    <a:pt x="1518" y="46"/>
                  </a:lnTo>
                  <a:lnTo>
                    <a:pt x="1518" y="46"/>
                  </a:lnTo>
                  <a:lnTo>
                    <a:pt x="1516" y="46"/>
                  </a:lnTo>
                  <a:lnTo>
                    <a:pt x="1516" y="46"/>
                  </a:lnTo>
                  <a:lnTo>
                    <a:pt x="1514" y="46"/>
                  </a:lnTo>
                  <a:lnTo>
                    <a:pt x="1514" y="46"/>
                  </a:lnTo>
                  <a:lnTo>
                    <a:pt x="1514" y="46"/>
                  </a:lnTo>
                  <a:lnTo>
                    <a:pt x="1514" y="46"/>
                  </a:lnTo>
                  <a:lnTo>
                    <a:pt x="1512" y="46"/>
                  </a:lnTo>
                  <a:lnTo>
                    <a:pt x="1512" y="46"/>
                  </a:lnTo>
                  <a:lnTo>
                    <a:pt x="1506" y="44"/>
                  </a:lnTo>
                  <a:lnTo>
                    <a:pt x="1504" y="46"/>
                  </a:lnTo>
                  <a:lnTo>
                    <a:pt x="1504" y="46"/>
                  </a:lnTo>
                  <a:lnTo>
                    <a:pt x="1500" y="46"/>
                  </a:lnTo>
                  <a:lnTo>
                    <a:pt x="1500" y="46"/>
                  </a:lnTo>
                  <a:lnTo>
                    <a:pt x="1492" y="46"/>
                  </a:lnTo>
                  <a:lnTo>
                    <a:pt x="1492" y="46"/>
                  </a:lnTo>
                  <a:lnTo>
                    <a:pt x="1492" y="46"/>
                  </a:lnTo>
                  <a:lnTo>
                    <a:pt x="1492" y="46"/>
                  </a:lnTo>
                  <a:lnTo>
                    <a:pt x="1490" y="46"/>
                  </a:lnTo>
                  <a:lnTo>
                    <a:pt x="1490" y="46"/>
                  </a:lnTo>
                  <a:lnTo>
                    <a:pt x="1488" y="46"/>
                  </a:lnTo>
                  <a:lnTo>
                    <a:pt x="1488" y="46"/>
                  </a:lnTo>
                  <a:lnTo>
                    <a:pt x="1486" y="46"/>
                  </a:lnTo>
                  <a:lnTo>
                    <a:pt x="1486" y="46"/>
                  </a:lnTo>
                  <a:lnTo>
                    <a:pt x="1484" y="46"/>
                  </a:lnTo>
                  <a:lnTo>
                    <a:pt x="1484" y="46"/>
                  </a:lnTo>
                  <a:lnTo>
                    <a:pt x="1480" y="46"/>
                  </a:lnTo>
                  <a:lnTo>
                    <a:pt x="1480" y="46"/>
                  </a:lnTo>
                  <a:lnTo>
                    <a:pt x="1480" y="44"/>
                  </a:lnTo>
                  <a:lnTo>
                    <a:pt x="1480" y="44"/>
                  </a:lnTo>
                  <a:lnTo>
                    <a:pt x="1476" y="44"/>
                  </a:lnTo>
                  <a:lnTo>
                    <a:pt x="1476" y="44"/>
                  </a:lnTo>
                  <a:lnTo>
                    <a:pt x="1470" y="46"/>
                  </a:lnTo>
                  <a:lnTo>
                    <a:pt x="1470" y="46"/>
                  </a:lnTo>
                  <a:lnTo>
                    <a:pt x="1466" y="44"/>
                  </a:lnTo>
                  <a:lnTo>
                    <a:pt x="1466" y="44"/>
                  </a:lnTo>
                  <a:lnTo>
                    <a:pt x="1464" y="44"/>
                  </a:lnTo>
                  <a:lnTo>
                    <a:pt x="1464" y="44"/>
                  </a:lnTo>
                  <a:lnTo>
                    <a:pt x="1462" y="44"/>
                  </a:lnTo>
                  <a:lnTo>
                    <a:pt x="1462" y="44"/>
                  </a:lnTo>
                  <a:lnTo>
                    <a:pt x="1458" y="44"/>
                  </a:lnTo>
                  <a:lnTo>
                    <a:pt x="1458" y="44"/>
                  </a:lnTo>
                  <a:lnTo>
                    <a:pt x="1456" y="44"/>
                  </a:lnTo>
                  <a:lnTo>
                    <a:pt x="1456" y="44"/>
                  </a:lnTo>
                  <a:lnTo>
                    <a:pt x="1452" y="44"/>
                  </a:lnTo>
                  <a:lnTo>
                    <a:pt x="1452" y="44"/>
                  </a:lnTo>
                  <a:lnTo>
                    <a:pt x="1450" y="44"/>
                  </a:lnTo>
                  <a:lnTo>
                    <a:pt x="1450" y="44"/>
                  </a:lnTo>
                  <a:lnTo>
                    <a:pt x="1442" y="44"/>
                  </a:lnTo>
                  <a:lnTo>
                    <a:pt x="1442" y="44"/>
                  </a:lnTo>
                  <a:lnTo>
                    <a:pt x="1438" y="42"/>
                  </a:lnTo>
                  <a:lnTo>
                    <a:pt x="1438" y="42"/>
                  </a:lnTo>
                  <a:lnTo>
                    <a:pt x="1434" y="42"/>
                  </a:lnTo>
                  <a:lnTo>
                    <a:pt x="1434" y="42"/>
                  </a:lnTo>
                  <a:lnTo>
                    <a:pt x="1430" y="44"/>
                  </a:lnTo>
                  <a:lnTo>
                    <a:pt x="1430" y="44"/>
                  </a:lnTo>
                  <a:lnTo>
                    <a:pt x="1430" y="44"/>
                  </a:lnTo>
                  <a:lnTo>
                    <a:pt x="1430" y="44"/>
                  </a:lnTo>
                  <a:lnTo>
                    <a:pt x="1430" y="44"/>
                  </a:lnTo>
                  <a:lnTo>
                    <a:pt x="1430" y="44"/>
                  </a:lnTo>
                  <a:lnTo>
                    <a:pt x="1424" y="42"/>
                  </a:lnTo>
                  <a:lnTo>
                    <a:pt x="1424" y="42"/>
                  </a:lnTo>
                  <a:lnTo>
                    <a:pt x="1420" y="44"/>
                  </a:lnTo>
                  <a:lnTo>
                    <a:pt x="1420" y="44"/>
                  </a:lnTo>
                  <a:lnTo>
                    <a:pt x="1414" y="42"/>
                  </a:lnTo>
                  <a:lnTo>
                    <a:pt x="1414" y="42"/>
                  </a:lnTo>
                  <a:lnTo>
                    <a:pt x="1412" y="44"/>
                  </a:lnTo>
                  <a:lnTo>
                    <a:pt x="1412" y="44"/>
                  </a:lnTo>
                  <a:lnTo>
                    <a:pt x="1406" y="42"/>
                  </a:lnTo>
                  <a:lnTo>
                    <a:pt x="1406" y="42"/>
                  </a:lnTo>
                  <a:lnTo>
                    <a:pt x="1398" y="42"/>
                  </a:lnTo>
                  <a:lnTo>
                    <a:pt x="1398" y="42"/>
                  </a:lnTo>
                  <a:lnTo>
                    <a:pt x="1396" y="44"/>
                  </a:lnTo>
                  <a:lnTo>
                    <a:pt x="1396" y="44"/>
                  </a:lnTo>
                  <a:lnTo>
                    <a:pt x="1394" y="42"/>
                  </a:lnTo>
                  <a:lnTo>
                    <a:pt x="1394" y="42"/>
                  </a:lnTo>
                  <a:lnTo>
                    <a:pt x="1394" y="42"/>
                  </a:lnTo>
                  <a:lnTo>
                    <a:pt x="1394" y="42"/>
                  </a:lnTo>
                  <a:lnTo>
                    <a:pt x="1390" y="44"/>
                  </a:lnTo>
                  <a:lnTo>
                    <a:pt x="1386" y="44"/>
                  </a:lnTo>
                  <a:lnTo>
                    <a:pt x="1386" y="44"/>
                  </a:lnTo>
                  <a:lnTo>
                    <a:pt x="1384" y="44"/>
                  </a:lnTo>
                  <a:lnTo>
                    <a:pt x="1384" y="44"/>
                  </a:lnTo>
                  <a:lnTo>
                    <a:pt x="1380" y="44"/>
                  </a:lnTo>
                  <a:lnTo>
                    <a:pt x="1380" y="44"/>
                  </a:lnTo>
                  <a:lnTo>
                    <a:pt x="1378" y="44"/>
                  </a:lnTo>
                  <a:lnTo>
                    <a:pt x="1378" y="44"/>
                  </a:lnTo>
                  <a:lnTo>
                    <a:pt x="1374" y="44"/>
                  </a:lnTo>
                  <a:lnTo>
                    <a:pt x="1374" y="44"/>
                  </a:lnTo>
                  <a:lnTo>
                    <a:pt x="1372" y="44"/>
                  </a:lnTo>
                  <a:lnTo>
                    <a:pt x="1372" y="44"/>
                  </a:lnTo>
                  <a:lnTo>
                    <a:pt x="1370" y="44"/>
                  </a:lnTo>
                  <a:lnTo>
                    <a:pt x="1370" y="44"/>
                  </a:lnTo>
                  <a:lnTo>
                    <a:pt x="1366" y="44"/>
                  </a:lnTo>
                  <a:lnTo>
                    <a:pt x="1366" y="44"/>
                  </a:lnTo>
                  <a:lnTo>
                    <a:pt x="1364" y="44"/>
                  </a:lnTo>
                  <a:lnTo>
                    <a:pt x="1364" y="44"/>
                  </a:lnTo>
                  <a:lnTo>
                    <a:pt x="1362" y="44"/>
                  </a:lnTo>
                  <a:lnTo>
                    <a:pt x="1362" y="44"/>
                  </a:lnTo>
                  <a:lnTo>
                    <a:pt x="1354" y="44"/>
                  </a:lnTo>
                  <a:lnTo>
                    <a:pt x="1354" y="44"/>
                  </a:lnTo>
                  <a:lnTo>
                    <a:pt x="1350" y="44"/>
                  </a:lnTo>
                  <a:lnTo>
                    <a:pt x="1350" y="44"/>
                  </a:lnTo>
                  <a:lnTo>
                    <a:pt x="1348" y="44"/>
                  </a:lnTo>
                  <a:lnTo>
                    <a:pt x="1348" y="44"/>
                  </a:lnTo>
                  <a:lnTo>
                    <a:pt x="1344" y="44"/>
                  </a:lnTo>
                  <a:lnTo>
                    <a:pt x="1344" y="44"/>
                  </a:lnTo>
                  <a:lnTo>
                    <a:pt x="1340" y="46"/>
                  </a:lnTo>
                  <a:lnTo>
                    <a:pt x="1340" y="46"/>
                  </a:lnTo>
                  <a:lnTo>
                    <a:pt x="1336" y="46"/>
                  </a:lnTo>
                  <a:lnTo>
                    <a:pt x="1336" y="46"/>
                  </a:lnTo>
                  <a:lnTo>
                    <a:pt x="1328" y="46"/>
                  </a:lnTo>
                  <a:lnTo>
                    <a:pt x="1328" y="46"/>
                  </a:lnTo>
                  <a:lnTo>
                    <a:pt x="1326" y="44"/>
                  </a:lnTo>
                  <a:lnTo>
                    <a:pt x="1326" y="44"/>
                  </a:lnTo>
                  <a:lnTo>
                    <a:pt x="1318" y="44"/>
                  </a:lnTo>
                  <a:lnTo>
                    <a:pt x="1318" y="44"/>
                  </a:lnTo>
                  <a:lnTo>
                    <a:pt x="1316" y="44"/>
                  </a:lnTo>
                  <a:lnTo>
                    <a:pt x="1316" y="44"/>
                  </a:lnTo>
                  <a:lnTo>
                    <a:pt x="1312" y="44"/>
                  </a:lnTo>
                  <a:lnTo>
                    <a:pt x="1312" y="44"/>
                  </a:lnTo>
                  <a:lnTo>
                    <a:pt x="1306" y="46"/>
                  </a:lnTo>
                  <a:lnTo>
                    <a:pt x="1306" y="46"/>
                  </a:lnTo>
                  <a:lnTo>
                    <a:pt x="1302" y="46"/>
                  </a:lnTo>
                  <a:lnTo>
                    <a:pt x="1296" y="46"/>
                  </a:lnTo>
                  <a:lnTo>
                    <a:pt x="1296" y="46"/>
                  </a:lnTo>
                  <a:lnTo>
                    <a:pt x="1290" y="46"/>
                  </a:lnTo>
                  <a:lnTo>
                    <a:pt x="1290" y="46"/>
                  </a:lnTo>
                  <a:lnTo>
                    <a:pt x="1288" y="46"/>
                  </a:lnTo>
                  <a:lnTo>
                    <a:pt x="1288" y="46"/>
                  </a:lnTo>
                  <a:lnTo>
                    <a:pt x="1284" y="44"/>
                  </a:lnTo>
                  <a:lnTo>
                    <a:pt x="1284" y="44"/>
                  </a:lnTo>
                  <a:lnTo>
                    <a:pt x="1282" y="46"/>
                  </a:lnTo>
                  <a:lnTo>
                    <a:pt x="1282" y="46"/>
                  </a:lnTo>
                  <a:lnTo>
                    <a:pt x="1276" y="46"/>
                  </a:lnTo>
                  <a:lnTo>
                    <a:pt x="1276" y="46"/>
                  </a:lnTo>
                  <a:lnTo>
                    <a:pt x="1274" y="46"/>
                  </a:lnTo>
                  <a:lnTo>
                    <a:pt x="1274" y="46"/>
                  </a:lnTo>
                  <a:lnTo>
                    <a:pt x="1272" y="46"/>
                  </a:lnTo>
                  <a:lnTo>
                    <a:pt x="1272" y="46"/>
                  </a:lnTo>
                  <a:lnTo>
                    <a:pt x="1266" y="44"/>
                  </a:lnTo>
                  <a:lnTo>
                    <a:pt x="1266" y="44"/>
                  </a:lnTo>
                  <a:lnTo>
                    <a:pt x="1262" y="44"/>
                  </a:lnTo>
                  <a:lnTo>
                    <a:pt x="1262" y="44"/>
                  </a:lnTo>
                  <a:lnTo>
                    <a:pt x="1260" y="44"/>
                  </a:lnTo>
                  <a:lnTo>
                    <a:pt x="1260" y="44"/>
                  </a:lnTo>
                  <a:lnTo>
                    <a:pt x="1258" y="46"/>
                  </a:lnTo>
                  <a:lnTo>
                    <a:pt x="1258" y="46"/>
                  </a:lnTo>
                  <a:lnTo>
                    <a:pt x="1254" y="46"/>
                  </a:lnTo>
                  <a:lnTo>
                    <a:pt x="1254" y="46"/>
                  </a:lnTo>
                  <a:lnTo>
                    <a:pt x="1250" y="48"/>
                  </a:lnTo>
                  <a:lnTo>
                    <a:pt x="1250" y="48"/>
                  </a:lnTo>
                  <a:lnTo>
                    <a:pt x="1248" y="46"/>
                  </a:lnTo>
                  <a:lnTo>
                    <a:pt x="1248" y="46"/>
                  </a:lnTo>
                  <a:lnTo>
                    <a:pt x="1248" y="48"/>
                  </a:lnTo>
                  <a:lnTo>
                    <a:pt x="1248" y="48"/>
                  </a:lnTo>
                  <a:lnTo>
                    <a:pt x="1246" y="46"/>
                  </a:lnTo>
                  <a:lnTo>
                    <a:pt x="1246" y="46"/>
                  </a:lnTo>
                  <a:lnTo>
                    <a:pt x="1244" y="46"/>
                  </a:lnTo>
                  <a:lnTo>
                    <a:pt x="1244" y="46"/>
                  </a:lnTo>
                  <a:lnTo>
                    <a:pt x="1240" y="48"/>
                  </a:lnTo>
                  <a:lnTo>
                    <a:pt x="1240" y="48"/>
                  </a:lnTo>
                  <a:lnTo>
                    <a:pt x="1236" y="44"/>
                  </a:lnTo>
                  <a:lnTo>
                    <a:pt x="1236" y="44"/>
                  </a:lnTo>
                  <a:lnTo>
                    <a:pt x="1230" y="46"/>
                  </a:lnTo>
                  <a:lnTo>
                    <a:pt x="1224" y="46"/>
                  </a:lnTo>
                  <a:lnTo>
                    <a:pt x="1224" y="46"/>
                  </a:lnTo>
                  <a:lnTo>
                    <a:pt x="1222" y="46"/>
                  </a:lnTo>
                  <a:lnTo>
                    <a:pt x="1218" y="46"/>
                  </a:lnTo>
                  <a:lnTo>
                    <a:pt x="1218" y="46"/>
                  </a:lnTo>
                  <a:lnTo>
                    <a:pt x="1216" y="44"/>
                  </a:lnTo>
                  <a:lnTo>
                    <a:pt x="1214" y="44"/>
                  </a:lnTo>
                  <a:lnTo>
                    <a:pt x="1214" y="44"/>
                  </a:lnTo>
                  <a:lnTo>
                    <a:pt x="1204" y="44"/>
                  </a:lnTo>
                  <a:lnTo>
                    <a:pt x="1204" y="44"/>
                  </a:lnTo>
                  <a:lnTo>
                    <a:pt x="1200" y="42"/>
                  </a:lnTo>
                  <a:lnTo>
                    <a:pt x="1200" y="42"/>
                  </a:lnTo>
                  <a:lnTo>
                    <a:pt x="1196" y="42"/>
                  </a:lnTo>
                  <a:lnTo>
                    <a:pt x="1196" y="42"/>
                  </a:lnTo>
                  <a:lnTo>
                    <a:pt x="1188" y="44"/>
                  </a:lnTo>
                  <a:lnTo>
                    <a:pt x="1188" y="44"/>
                  </a:lnTo>
                  <a:lnTo>
                    <a:pt x="1186" y="44"/>
                  </a:lnTo>
                  <a:lnTo>
                    <a:pt x="1186" y="44"/>
                  </a:lnTo>
                  <a:lnTo>
                    <a:pt x="1180" y="44"/>
                  </a:lnTo>
                  <a:lnTo>
                    <a:pt x="1180" y="44"/>
                  </a:lnTo>
                  <a:lnTo>
                    <a:pt x="1180" y="42"/>
                  </a:lnTo>
                  <a:lnTo>
                    <a:pt x="1180" y="42"/>
                  </a:lnTo>
                  <a:lnTo>
                    <a:pt x="1176" y="42"/>
                  </a:lnTo>
                  <a:lnTo>
                    <a:pt x="1176" y="42"/>
                  </a:lnTo>
                  <a:lnTo>
                    <a:pt x="1174" y="42"/>
                  </a:lnTo>
                  <a:lnTo>
                    <a:pt x="1174" y="42"/>
                  </a:lnTo>
                  <a:lnTo>
                    <a:pt x="1170" y="44"/>
                  </a:lnTo>
                  <a:lnTo>
                    <a:pt x="1170" y="44"/>
                  </a:lnTo>
                  <a:lnTo>
                    <a:pt x="1164" y="42"/>
                  </a:lnTo>
                  <a:lnTo>
                    <a:pt x="1164" y="42"/>
                  </a:lnTo>
                  <a:lnTo>
                    <a:pt x="1156" y="42"/>
                  </a:lnTo>
                  <a:lnTo>
                    <a:pt x="1156" y="42"/>
                  </a:lnTo>
                  <a:lnTo>
                    <a:pt x="1152" y="42"/>
                  </a:lnTo>
                  <a:lnTo>
                    <a:pt x="1152" y="42"/>
                  </a:lnTo>
                  <a:lnTo>
                    <a:pt x="1148" y="44"/>
                  </a:lnTo>
                  <a:lnTo>
                    <a:pt x="1148" y="44"/>
                  </a:lnTo>
                  <a:lnTo>
                    <a:pt x="1146" y="44"/>
                  </a:lnTo>
                  <a:lnTo>
                    <a:pt x="1144" y="44"/>
                  </a:lnTo>
                  <a:lnTo>
                    <a:pt x="1142" y="44"/>
                  </a:lnTo>
                  <a:lnTo>
                    <a:pt x="1142" y="44"/>
                  </a:lnTo>
                  <a:lnTo>
                    <a:pt x="1140" y="42"/>
                  </a:lnTo>
                  <a:lnTo>
                    <a:pt x="1140" y="42"/>
                  </a:lnTo>
                  <a:lnTo>
                    <a:pt x="1140" y="42"/>
                  </a:lnTo>
                  <a:lnTo>
                    <a:pt x="1140" y="42"/>
                  </a:lnTo>
                  <a:lnTo>
                    <a:pt x="1138" y="42"/>
                  </a:lnTo>
                  <a:lnTo>
                    <a:pt x="1138" y="42"/>
                  </a:lnTo>
                  <a:lnTo>
                    <a:pt x="1138" y="40"/>
                  </a:lnTo>
                  <a:lnTo>
                    <a:pt x="1138" y="40"/>
                  </a:lnTo>
                  <a:lnTo>
                    <a:pt x="1138" y="40"/>
                  </a:lnTo>
                  <a:lnTo>
                    <a:pt x="1138" y="40"/>
                  </a:lnTo>
                  <a:lnTo>
                    <a:pt x="1136" y="40"/>
                  </a:lnTo>
                  <a:lnTo>
                    <a:pt x="1136" y="40"/>
                  </a:lnTo>
                  <a:lnTo>
                    <a:pt x="1134" y="40"/>
                  </a:lnTo>
                  <a:lnTo>
                    <a:pt x="1134" y="40"/>
                  </a:lnTo>
                  <a:lnTo>
                    <a:pt x="1132" y="40"/>
                  </a:lnTo>
                  <a:lnTo>
                    <a:pt x="1132" y="40"/>
                  </a:lnTo>
                  <a:lnTo>
                    <a:pt x="1128" y="38"/>
                  </a:lnTo>
                  <a:lnTo>
                    <a:pt x="1128" y="38"/>
                  </a:lnTo>
                  <a:lnTo>
                    <a:pt x="1124" y="38"/>
                  </a:lnTo>
                  <a:lnTo>
                    <a:pt x="1124" y="38"/>
                  </a:lnTo>
                  <a:lnTo>
                    <a:pt x="1124" y="38"/>
                  </a:lnTo>
                  <a:lnTo>
                    <a:pt x="1124" y="38"/>
                  </a:lnTo>
                  <a:lnTo>
                    <a:pt x="1122" y="38"/>
                  </a:lnTo>
                  <a:lnTo>
                    <a:pt x="1122" y="38"/>
                  </a:lnTo>
                  <a:lnTo>
                    <a:pt x="1120" y="40"/>
                  </a:lnTo>
                  <a:lnTo>
                    <a:pt x="1120" y="40"/>
                  </a:lnTo>
                  <a:lnTo>
                    <a:pt x="1114" y="42"/>
                  </a:lnTo>
                  <a:lnTo>
                    <a:pt x="1114" y="42"/>
                  </a:lnTo>
                  <a:lnTo>
                    <a:pt x="1112" y="44"/>
                  </a:lnTo>
                  <a:lnTo>
                    <a:pt x="1112" y="44"/>
                  </a:lnTo>
                  <a:lnTo>
                    <a:pt x="1104" y="42"/>
                  </a:lnTo>
                  <a:lnTo>
                    <a:pt x="1104" y="42"/>
                  </a:lnTo>
                  <a:lnTo>
                    <a:pt x="1102" y="44"/>
                  </a:lnTo>
                  <a:lnTo>
                    <a:pt x="1102" y="44"/>
                  </a:lnTo>
                  <a:lnTo>
                    <a:pt x="1096" y="44"/>
                  </a:lnTo>
                  <a:lnTo>
                    <a:pt x="1096" y="44"/>
                  </a:lnTo>
                  <a:lnTo>
                    <a:pt x="1094" y="42"/>
                  </a:lnTo>
                  <a:lnTo>
                    <a:pt x="1094" y="42"/>
                  </a:lnTo>
                  <a:lnTo>
                    <a:pt x="1090" y="44"/>
                  </a:lnTo>
                  <a:lnTo>
                    <a:pt x="1090" y="44"/>
                  </a:lnTo>
                  <a:lnTo>
                    <a:pt x="1088" y="44"/>
                  </a:lnTo>
                  <a:lnTo>
                    <a:pt x="1088" y="44"/>
                  </a:lnTo>
                  <a:lnTo>
                    <a:pt x="1088" y="44"/>
                  </a:lnTo>
                  <a:lnTo>
                    <a:pt x="1088" y="44"/>
                  </a:lnTo>
                  <a:lnTo>
                    <a:pt x="1080" y="44"/>
                  </a:lnTo>
                  <a:lnTo>
                    <a:pt x="1080" y="44"/>
                  </a:lnTo>
                  <a:lnTo>
                    <a:pt x="1078" y="44"/>
                  </a:lnTo>
                  <a:lnTo>
                    <a:pt x="1078" y="44"/>
                  </a:lnTo>
                  <a:lnTo>
                    <a:pt x="1072" y="44"/>
                  </a:lnTo>
                  <a:lnTo>
                    <a:pt x="1072" y="44"/>
                  </a:lnTo>
                  <a:lnTo>
                    <a:pt x="1068" y="44"/>
                  </a:lnTo>
                  <a:lnTo>
                    <a:pt x="1068" y="44"/>
                  </a:lnTo>
                  <a:lnTo>
                    <a:pt x="1066" y="42"/>
                  </a:lnTo>
                  <a:lnTo>
                    <a:pt x="1066" y="42"/>
                  </a:lnTo>
                  <a:lnTo>
                    <a:pt x="1064" y="42"/>
                  </a:lnTo>
                  <a:lnTo>
                    <a:pt x="1062" y="44"/>
                  </a:lnTo>
                  <a:lnTo>
                    <a:pt x="1062" y="44"/>
                  </a:lnTo>
                  <a:lnTo>
                    <a:pt x="1056" y="44"/>
                  </a:lnTo>
                  <a:lnTo>
                    <a:pt x="1056" y="44"/>
                  </a:lnTo>
                  <a:lnTo>
                    <a:pt x="1054" y="44"/>
                  </a:lnTo>
                  <a:lnTo>
                    <a:pt x="1054" y="44"/>
                  </a:lnTo>
                  <a:lnTo>
                    <a:pt x="1052" y="46"/>
                  </a:lnTo>
                  <a:lnTo>
                    <a:pt x="1052" y="46"/>
                  </a:lnTo>
                  <a:lnTo>
                    <a:pt x="1050" y="44"/>
                  </a:lnTo>
                  <a:lnTo>
                    <a:pt x="1050" y="44"/>
                  </a:lnTo>
                  <a:lnTo>
                    <a:pt x="1050" y="46"/>
                  </a:lnTo>
                  <a:lnTo>
                    <a:pt x="1050" y="46"/>
                  </a:lnTo>
                  <a:lnTo>
                    <a:pt x="1046" y="44"/>
                  </a:lnTo>
                  <a:lnTo>
                    <a:pt x="1046" y="44"/>
                  </a:lnTo>
                  <a:lnTo>
                    <a:pt x="1044" y="44"/>
                  </a:lnTo>
                  <a:lnTo>
                    <a:pt x="1044" y="44"/>
                  </a:lnTo>
                  <a:lnTo>
                    <a:pt x="1042" y="46"/>
                  </a:lnTo>
                  <a:lnTo>
                    <a:pt x="1042" y="46"/>
                  </a:lnTo>
                  <a:lnTo>
                    <a:pt x="1038" y="46"/>
                  </a:lnTo>
                  <a:lnTo>
                    <a:pt x="1038" y="46"/>
                  </a:lnTo>
                  <a:lnTo>
                    <a:pt x="1038" y="46"/>
                  </a:lnTo>
                  <a:lnTo>
                    <a:pt x="1038" y="46"/>
                  </a:lnTo>
                  <a:lnTo>
                    <a:pt x="1032" y="46"/>
                  </a:lnTo>
                  <a:lnTo>
                    <a:pt x="1032" y="46"/>
                  </a:lnTo>
                  <a:lnTo>
                    <a:pt x="1032" y="46"/>
                  </a:lnTo>
                  <a:lnTo>
                    <a:pt x="1032" y="46"/>
                  </a:lnTo>
                  <a:lnTo>
                    <a:pt x="1030" y="46"/>
                  </a:lnTo>
                  <a:lnTo>
                    <a:pt x="1030" y="46"/>
                  </a:lnTo>
                  <a:lnTo>
                    <a:pt x="1028" y="46"/>
                  </a:lnTo>
                  <a:lnTo>
                    <a:pt x="1028" y="46"/>
                  </a:lnTo>
                  <a:lnTo>
                    <a:pt x="1022" y="44"/>
                  </a:lnTo>
                  <a:lnTo>
                    <a:pt x="1022" y="44"/>
                  </a:lnTo>
                  <a:lnTo>
                    <a:pt x="1018" y="42"/>
                  </a:lnTo>
                  <a:lnTo>
                    <a:pt x="1018" y="42"/>
                  </a:lnTo>
                  <a:lnTo>
                    <a:pt x="1014" y="42"/>
                  </a:lnTo>
                  <a:lnTo>
                    <a:pt x="1014" y="42"/>
                  </a:lnTo>
                  <a:lnTo>
                    <a:pt x="1012" y="42"/>
                  </a:lnTo>
                  <a:lnTo>
                    <a:pt x="1012" y="42"/>
                  </a:lnTo>
                  <a:lnTo>
                    <a:pt x="1010" y="42"/>
                  </a:lnTo>
                  <a:lnTo>
                    <a:pt x="1010" y="42"/>
                  </a:lnTo>
                  <a:lnTo>
                    <a:pt x="1008" y="44"/>
                  </a:lnTo>
                  <a:lnTo>
                    <a:pt x="1008" y="44"/>
                  </a:lnTo>
                  <a:lnTo>
                    <a:pt x="1008" y="44"/>
                  </a:lnTo>
                  <a:lnTo>
                    <a:pt x="1006" y="44"/>
                  </a:lnTo>
                  <a:lnTo>
                    <a:pt x="1006" y="44"/>
                  </a:lnTo>
                  <a:lnTo>
                    <a:pt x="1002" y="44"/>
                  </a:lnTo>
                  <a:lnTo>
                    <a:pt x="1000" y="44"/>
                  </a:lnTo>
                  <a:lnTo>
                    <a:pt x="1000" y="44"/>
                  </a:lnTo>
                  <a:lnTo>
                    <a:pt x="996" y="44"/>
                  </a:lnTo>
                  <a:lnTo>
                    <a:pt x="996" y="44"/>
                  </a:lnTo>
                  <a:lnTo>
                    <a:pt x="996" y="42"/>
                  </a:lnTo>
                  <a:lnTo>
                    <a:pt x="996" y="42"/>
                  </a:lnTo>
                  <a:lnTo>
                    <a:pt x="992" y="42"/>
                  </a:lnTo>
                  <a:lnTo>
                    <a:pt x="992" y="42"/>
                  </a:lnTo>
                  <a:lnTo>
                    <a:pt x="992" y="40"/>
                  </a:lnTo>
                  <a:lnTo>
                    <a:pt x="992" y="40"/>
                  </a:lnTo>
                  <a:lnTo>
                    <a:pt x="992" y="40"/>
                  </a:lnTo>
                  <a:lnTo>
                    <a:pt x="992" y="40"/>
                  </a:lnTo>
                  <a:lnTo>
                    <a:pt x="990" y="40"/>
                  </a:lnTo>
                  <a:lnTo>
                    <a:pt x="990" y="40"/>
                  </a:lnTo>
                  <a:lnTo>
                    <a:pt x="988" y="40"/>
                  </a:lnTo>
                  <a:lnTo>
                    <a:pt x="988" y="40"/>
                  </a:lnTo>
                  <a:lnTo>
                    <a:pt x="982" y="42"/>
                  </a:lnTo>
                  <a:lnTo>
                    <a:pt x="982" y="42"/>
                  </a:lnTo>
                  <a:lnTo>
                    <a:pt x="980" y="40"/>
                  </a:lnTo>
                  <a:lnTo>
                    <a:pt x="980" y="40"/>
                  </a:lnTo>
                  <a:lnTo>
                    <a:pt x="974" y="42"/>
                  </a:lnTo>
                  <a:lnTo>
                    <a:pt x="968" y="42"/>
                  </a:lnTo>
                  <a:lnTo>
                    <a:pt x="968" y="42"/>
                  </a:lnTo>
                  <a:lnTo>
                    <a:pt x="966" y="42"/>
                  </a:lnTo>
                  <a:lnTo>
                    <a:pt x="966" y="42"/>
                  </a:lnTo>
                  <a:lnTo>
                    <a:pt x="966" y="40"/>
                  </a:lnTo>
                  <a:lnTo>
                    <a:pt x="966" y="40"/>
                  </a:lnTo>
                  <a:lnTo>
                    <a:pt x="964" y="40"/>
                  </a:lnTo>
                  <a:lnTo>
                    <a:pt x="964" y="40"/>
                  </a:lnTo>
                  <a:lnTo>
                    <a:pt x="960" y="42"/>
                  </a:lnTo>
                  <a:lnTo>
                    <a:pt x="960" y="42"/>
                  </a:lnTo>
                  <a:lnTo>
                    <a:pt x="956" y="44"/>
                  </a:lnTo>
                  <a:lnTo>
                    <a:pt x="956" y="44"/>
                  </a:lnTo>
                  <a:lnTo>
                    <a:pt x="956" y="44"/>
                  </a:lnTo>
                  <a:lnTo>
                    <a:pt x="956" y="44"/>
                  </a:lnTo>
                  <a:lnTo>
                    <a:pt x="952" y="44"/>
                  </a:lnTo>
                  <a:lnTo>
                    <a:pt x="952" y="44"/>
                  </a:lnTo>
                  <a:lnTo>
                    <a:pt x="950" y="46"/>
                  </a:lnTo>
                  <a:lnTo>
                    <a:pt x="950" y="46"/>
                  </a:lnTo>
                  <a:lnTo>
                    <a:pt x="950" y="46"/>
                  </a:lnTo>
                  <a:lnTo>
                    <a:pt x="950" y="46"/>
                  </a:lnTo>
                  <a:lnTo>
                    <a:pt x="948" y="46"/>
                  </a:lnTo>
                  <a:lnTo>
                    <a:pt x="948" y="46"/>
                  </a:lnTo>
                  <a:lnTo>
                    <a:pt x="942" y="46"/>
                  </a:lnTo>
                  <a:lnTo>
                    <a:pt x="942" y="46"/>
                  </a:lnTo>
                  <a:lnTo>
                    <a:pt x="936" y="44"/>
                  </a:lnTo>
                  <a:lnTo>
                    <a:pt x="936" y="44"/>
                  </a:lnTo>
                  <a:lnTo>
                    <a:pt x="934" y="42"/>
                  </a:lnTo>
                  <a:lnTo>
                    <a:pt x="934" y="42"/>
                  </a:lnTo>
                  <a:lnTo>
                    <a:pt x="930" y="42"/>
                  </a:lnTo>
                  <a:lnTo>
                    <a:pt x="930" y="42"/>
                  </a:lnTo>
                  <a:lnTo>
                    <a:pt x="930" y="40"/>
                  </a:lnTo>
                  <a:lnTo>
                    <a:pt x="930" y="40"/>
                  </a:lnTo>
                  <a:lnTo>
                    <a:pt x="922" y="42"/>
                  </a:lnTo>
                  <a:lnTo>
                    <a:pt x="912" y="42"/>
                  </a:lnTo>
                  <a:lnTo>
                    <a:pt x="912" y="42"/>
                  </a:lnTo>
                  <a:lnTo>
                    <a:pt x="910" y="44"/>
                  </a:lnTo>
                  <a:lnTo>
                    <a:pt x="910" y="44"/>
                  </a:lnTo>
                  <a:lnTo>
                    <a:pt x="908" y="44"/>
                  </a:lnTo>
                  <a:lnTo>
                    <a:pt x="908" y="44"/>
                  </a:lnTo>
                  <a:lnTo>
                    <a:pt x="908" y="44"/>
                  </a:lnTo>
                  <a:lnTo>
                    <a:pt x="908" y="44"/>
                  </a:lnTo>
                  <a:lnTo>
                    <a:pt x="902" y="46"/>
                  </a:lnTo>
                  <a:lnTo>
                    <a:pt x="902" y="46"/>
                  </a:lnTo>
                  <a:lnTo>
                    <a:pt x="900" y="44"/>
                  </a:lnTo>
                  <a:lnTo>
                    <a:pt x="900" y="44"/>
                  </a:lnTo>
                  <a:lnTo>
                    <a:pt x="896" y="44"/>
                  </a:lnTo>
                  <a:lnTo>
                    <a:pt x="892" y="44"/>
                  </a:lnTo>
                  <a:lnTo>
                    <a:pt x="892" y="44"/>
                  </a:lnTo>
                  <a:lnTo>
                    <a:pt x="890" y="44"/>
                  </a:lnTo>
                  <a:lnTo>
                    <a:pt x="890" y="44"/>
                  </a:lnTo>
                  <a:lnTo>
                    <a:pt x="888" y="46"/>
                  </a:lnTo>
                  <a:lnTo>
                    <a:pt x="888" y="46"/>
                  </a:lnTo>
                  <a:lnTo>
                    <a:pt x="882" y="44"/>
                  </a:lnTo>
                  <a:lnTo>
                    <a:pt x="882" y="44"/>
                  </a:lnTo>
                  <a:lnTo>
                    <a:pt x="876" y="42"/>
                  </a:lnTo>
                  <a:lnTo>
                    <a:pt x="876" y="42"/>
                  </a:lnTo>
                  <a:lnTo>
                    <a:pt x="874" y="42"/>
                  </a:lnTo>
                  <a:lnTo>
                    <a:pt x="870" y="42"/>
                  </a:lnTo>
                  <a:lnTo>
                    <a:pt x="870" y="42"/>
                  </a:lnTo>
                  <a:lnTo>
                    <a:pt x="866" y="44"/>
                  </a:lnTo>
                  <a:lnTo>
                    <a:pt x="866" y="44"/>
                  </a:lnTo>
                  <a:lnTo>
                    <a:pt x="862" y="46"/>
                  </a:lnTo>
                  <a:lnTo>
                    <a:pt x="862" y="46"/>
                  </a:lnTo>
                  <a:lnTo>
                    <a:pt x="858" y="46"/>
                  </a:lnTo>
                  <a:lnTo>
                    <a:pt x="858" y="46"/>
                  </a:lnTo>
                  <a:lnTo>
                    <a:pt x="856" y="44"/>
                  </a:lnTo>
                  <a:lnTo>
                    <a:pt x="856" y="44"/>
                  </a:lnTo>
                  <a:lnTo>
                    <a:pt x="852" y="44"/>
                  </a:lnTo>
                  <a:lnTo>
                    <a:pt x="852" y="44"/>
                  </a:lnTo>
                  <a:lnTo>
                    <a:pt x="850" y="44"/>
                  </a:lnTo>
                  <a:lnTo>
                    <a:pt x="850" y="44"/>
                  </a:lnTo>
                  <a:lnTo>
                    <a:pt x="848" y="40"/>
                  </a:lnTo>
                  <a:lnTo>
                    <a:pt x="846" y="40"/>
                  </a:lnTo>
                  <a:lnTo>
                    <a:pt x="846" y="40"/>
                  </a:lnTo>
                  <a:lnTo>
                    <a:pt x="844" y="42"/>
                  </a:lnTo>
                  <a:lnTo>
                    <a:pt x="844" y="42"/>
                  </a:lnTo>
                  <a:lnTo>
                    <a:pt x="840" y="42"/>
                  </a:lnTo>
                  <a:lnTo>
                    <a:pt x="836" y="40"/>
                  </a:lnTo>
                  <a:lnTo>
                    <a:pt x="836" y="40"/>
                  </a:lnTo>
                  <a:lnTo>
                    <a:pt x="834" y="38"/>
                  </a:lnTo>
                  <a:lnTo>
                    <a:pt x="834" y="38"/>
                  </a:lnTo>
                  <a:lnTo>
                    <a:pt x="830" y="40"/>
                  </a:lnTo>
                  <a:lnTo>
                    <a:pt x="828" y="38"/>
                  </a:lnTo>
                  <a:lnTo>
                    <a:pt x="828" y="38"/>
                  </a:lnTo>
                  <a:lnTo>
                    <a:pt x="820" y="40"/>
                  </a:lnTo>
                  <a:lnTo>
                    <a:pt x="820" y="40"/>
                  </a:lnTo>
                  <a:lnTo>
                    <a:pt x="820" y="40"/>
                  </a:lnTo>
                  <a:lnTo>
                    <a:pt x="820" y="40"/>
                  </a:lnTo>
                  <a:lnTo>
                    <a:pt x="816" y="42"/>
                  </a:lnTo>
                  <a:lnTo>
                    <a:pt x="816" y="42"/>
                  </a:lnTo>
                  <a:lnTo>
                    <a:pt x="812" y="40"/>
                  </a:lnTo>
                  <a:lnTo>
                    <a:pt x="812" y="40"/>
                  </a:lnTo>
                  <a:lnTo>
                    <a:pt x="808" y="40"/>
                  </a:lnTo>
                  <a:lnTo>
                    <a:pt x="808" y="40"/>
                  </a:lnTo>
                  <a:lnTo>
                    <a:pt x="806" y="40"/>
                  </a:lnTo>
                  <a:lnTo>
                    <a:pt x="806" y="40"/>
                  </a:lnTo>
                  <a:lnTo>
                    <a:pt x="804" y="40"/>
                  </a:lnTo>
                  <a:lnTo>
                    <a:pt x="804" y="40"/>
                  </a:lnTo>
                  <a:lnTo>
                    <a:pt x="802" y="38"/>
                  </a:lnTo>
                  <a:lnTo>
                    <a:pt x="802" y="38"/>
                  </a:lnTo>
                  <a:lnTo>
                    <a:pt x="800" y="40"/>
                  </a:lnTo>
                  <a:lnTo>
                    <a:pt x="800" y="40"/>
                  </a:lnTo>
                  <a:lnTo>
                    <a:pt x="800" y="40"/>
                  </a:lnTo>
                  <a:lnTo>
                    <a:pt x="794" y="42"/>
                  </a:lnTo>
                  <a:lnTo>
                    <a:pt x="794" y="42"/>
                  </a:lnTo>
                  <a:lnTo>
                    <a:pt x="792" y="40"/>
                  </a:lnTo>
                  <a:lnTo>
                    <a:pt x="792" y="40"/>
                  </a:lnTo>
                  <a:lnTo>
                    <a:pt x="790" y="40"/>
                  </a:lnTo>
                  <a:lnTo>
                    <a:pt x="790" y="40"/>
                  </a:lnTo>
                  <a:lnTo>
                    <a:pt x="790" y="40"/>
                  </a:lnTo>
                  <a:lnTo>
                    <a:pt x="788" y="42"/>
                  </a:lnTo>
                  <a:lnTo>
                    <a:pt x="788" y="42"/>
                  </a:lnTo>
                  <a:lnTo>
                    <a:pt x="786" y="42"/>
                  </a:lnTo>
                  <a:lnTo>
                    <a:pt x="786" y="42"/>
                  </a:lnTo>
                  <a:lnTo>
                    <a:pt x="782" y="40"/>
                  </a:lnTo>
                  <a:lnTo>
                    <a:pt x="782" y="40"/>
                  </a:lnTo>
                  <a:lnTo>
                    <a:pt x="778" y="40"/>
                  </a:lnTo>
                  <a:lnTo>
                    <a:pt x="778" y="40"/>
                  </a:lnTo>
                  <a:lnTo>
                    <a:pt x="776" y="42"/>
                  </a:lnTo>
                  <a:lnTo>
                    <a:pt x="772" y="42"/>
                  </a:lnTo>
                  <a:lnTo>
                    <a:pt x="772" y="42"/>
                  </a:lnTo>
                  <a:lnTo>
                    <a:pt x="770" y="42"/>
                  </a:lnTo>
                  <a:lnTo>
                    <a:pt x="770" y="42"/>
                  </a:lnTo>
                  <a:lnTo>
                    <a:pt x="766" y="40"/>
                  </a:lnTo>
                  <a:lnTo>
                    <a:pt x="766" y="40"/>
                  </a:lnTo>
                  <a:lnTo>
                    <a:pt x="764" y="40"/>
                  </a:lnTo>
                  <a:lnTo>
                    <a:pt x="764" y="40"/>
                  </a:lnTo>
                  <a:lnTo>
                    <a:pt x="762" y="42"/>
                  </a:lnTo>
                  <a:lnTo>
                    <a:pt x="762" y="42"/>
                  </a:lnTo>
                  <a:lnTo>
                    <a:pt x="758" y="42"/>
                  </a:lnTo>
                  <a:lnTo>
                    <a:pt x="758" y="42"/>
                  </a:lnTo>
                  <a:lnTo>
                    <a:pt x="756" y="42"/>
                  </a:lnTo>
                  <a:lnTo>
                    <a:pt x="756" y="42"/>
                  </a:lnTo>
                  <a:lnTo>
                    <a:pt x="752" y="42"/>
                  </a:lnTo>
                  <a:lnTo>
                    <a:pt x="752" y="42"/>
                  </a:lnTo>
                  <a:lnTo>
                    <a:pt x="744" y="44"/>
                  </a:lnTo>
                  <a:lnTo>
                    <a:pt x="744" y="44"/>
                  </a:lnTo>
                  <a:lnTo>
                    <a:pt x="738" y="42"/>
                  </a:lnTo>
                  <a:lnTo>
                    <a:pt x="738" y="42"/>
                  </a:lnTo>
                  <a:lnTo>
                    <a:pt x="734" y="40"/>
                  </a:lnTo>
                  <a:lnTo>
                    <a:pt x="734" y="40"/>
                  </a:lnTo>
                  <a:lnTo>
                    <a:pt x="732" y="42"/>
                  </a:lnTo>
                  <a:lnTo>
                    <a:pt x="732" y="42"/>
                  </a:lnTo>
                  <a:lnTo>
                    <a:pt x="728" y="42"/>
                  </a:lnTo>
                  <a:lnTo>
                    <a:pt x="726" y="42"/>
                  </a:lnTo>
                  <a:lnTo>
                    <a:pt x="726" y="42"/>
                  </a:lnTo>
                  <a:lnTo>
                    <a:pt x="724" y="42"/>
                  </a:lnTo>
                  <a:lnTo>
                    <a:pt x="724" y="42"/>
                  </a:lnTo>
                  <a:lnTo>
                    <a:pt x="720" y="42"/>
                  </a:lnTo>
                  <a:lnTo>
                    <a:pt x="720" y="42"/>
                  </a:lnTo>
                  <a:lnTo>
                    <a:pt x="718" y="42"/>
                  </a:lnTo>
                  <a:lnTo>
                    <a:pt x="718" y="42"/>
                  </a:lnTo>
                  <a:lnTo>
                    <a:pt x="712" y="42"/>
                  </a:lnTo>
                  <a:lnTo>
                    <a:pt x="712" y="42"/>
                  </a:lnTo>
                  <a:lnTo>
                    <a:pt x="710" y="42"/>
                  </a:lnTo>
                  <a:lnTo>
                    <a:pt x="710" y="42"/>
                  </a:lnTo>
                  <a:lnTo>
                    <a:pt x="706" y="42"/>
                  </a:lnTo>
                  <a:lnTo>
                    <a:pt x="706" y="42"/>
                  </a:lnTo>
                  <a:lnTo>
                    <a:pt x="704" y="44"/>
                  </a:lnTo>
                  <a:lnTo>
                    <a:pt x="704" y="44"/>
                  </a:lnTo>
                  <a:lnTo>
                    <a:pt x="702" y="42"/>
                  </a:lnTo>
                  <a:lnTo>
                    <a:pt x="702" y="42"/>
                  </a:lnTo>
                  <a:lnTo>
                    <a:pt x="696" y="44"/>
                  </a:lnTo>
                  <a:lnTo>
                    <a:pt x="696" y="44"/>
                  </a:lnTo>
                  <a:lnTo>
                    <a:pt x="692" y="44"/>
                  </a:lnTo>
                  <a:lnTo>
                    <a:pt x="692" y="44"/>
                  </a:lnTo>
                  <a:lnTo>
                    <a:pt x="690" y="44"/>
                  </a:lnTo>
                  <a:lnTo>
                    <a:pt x="690" y="44"/>
                  </a:lnTo>
                  <a:lnTo>
                    <a:pt x="688" y="44"/>
                  </a:lnTo>
                  <a:lnTo>
                    <a:pt x="688" y="44"/>
                  </a:lnTo>
                  <a:lnTo>
                    <a:pt x="686" y="44"/>
                  </a:lnTo>
                  <a:lnTo>
                    <a:pt x="686" y="44"/>
                  </a:lnTo>
                  <a:lnTo>
                    <a:pt x="680" y="44"/>
                  </a:lnTo>
                  <a:lnTo>
                    <a:pt x="680" y="44"/>
                  </a:lnTo>
                  <a:lnTo>
                    <a:pt x="676" y="44"/>
                  </a:lnTo>
                  <a:lnTo>
                    <a:pt x="676" y="44"/>
                  </a:lnTo>
                  <a:lnTo>
                    <a:pt x="668" y="44"/>
                  </a:lnTo>
                  <a:lnTo>
                    <a:pt x="660" y="42"/>
                  </a:lnTo>
                  <a:lnTo>
                    <a:pt x="660" y="42"/>
                  </a:lnTo>
                  <a:lnTo>
                    <a:pt x="658" y="42"/>
                  </a:lnTo>
                  <a:lnTo>
                    <a:pt x="658" y="42"/>
                  </a:lnTo>
                  <a:lnTo>
                    <a:pt x="654" y="42"/>
                  </a:lnTo>
                  <a:lnTo>
                    <a:pt x="652" y="42"/>
                  </a:lnTo>
                  <a:lnTo>
                    <a:pt x="652" y="42"/>
                  </a:lnTo>
                  <a:lnTo>
                    <a:pt x="648" y="42"/>
                  </a:lnTo>
                  <a:lnTo>
                    <a:pt x="648" y="42"/>
                  </a:lnTo>
                  <a:lnTo>
                    <a:pt x="646" y="42"/>
                  </a:lnTo>
                  <a:lnTo>
                    <a:pt x="646" y="42"/>
                  </a:lnTo>
                  <a:lnTo>
                    <a:pt x="636" y="42"/>
                  </a:lnTo>
                  <a:lnTo>
                    <a:pt x="636" y="42"/>
                  </a:lnTo>
                  <a:lnTo>
                    <a:pt x="636" y="42"/>
                  </a:lnTo>
                  <a:lnTo>
                    <a:pt x="636" y="42"/>
                  </a:lnTo>
                  <a:lnTo>
                    <a:pt x="636" y="42"/>
                  </a:lnTo>
                  <a:lnTo>
                    <a:pt x="636" y="42"/>
                  </a:lnTo>
                  <a:lnTo>
                    <a:pt x="636" y="42"/>
                  </a:lnTo>
                  <a:lnTo>
                    <a:pt x="636" y="42"/>
                  </a:lnTo>
                  <a:lnTo>
                    <a:pt x="634" y="42"/>
                  </a:lnTo>
                  <a:lnTo>
                    <a:pt x="634" y="42"/>
                  </a:lnTo>
                  <a:lnTo>
                    <a:pt x="630" y="42"/>
                  </a:lnTo>
                  <a:lnTo>
                    <a:pt x="630" y="42"/>
                  </a:lnTo>
                  <a:lnTo>
                    <a:pt x="628" y="42"/>
                  </a:lnTo>
                  <a:lnTo>
                    <a:pt x="628" y="42"/>
                  </a:lnTo>
                  <a:lnTo>
                    <a:pt x="622" y="42"/>
                  </a:lnTo>
                  <a:lnTo>
                    <a:pt x="622" y="42"/>
                  </a:lnTo>
                  <a:lnTo>
                    <a:pt x="614" y="42"/>
                  </a:lnTo>
                  <a:lnTo>
                    <a:pt x="614" y="42"/>
                  </a:lnTo>
                  <a:lnTo>
                    <a:pt x="612" y="42"/>
                  </a:lnTo>
                  <a:lnTo>
                    <a:pt x="608" y="42"/>
                  </a:lnTo>
                  <a:lnTo>
                    <a:pt x="608" y="42"/>
                  </a:lnTo>
                  <a:lnTo>
                    <a:pt x="608" y="42"/>
                  </a:lnTo>
                  <a:lnTo>
                    <a:pt x="608" y="42"/>
                  </a:lnTo>
                  <a:lnTo>
                    <a:pt x="606" y="42"/>
                  </a:lnTo>
                  <a:lnTo>
                    <a:pt x="606" y="42"/>
                  </a:lnTo>
                  <a:lnTo>
                    <a:pt x="604" y="42"/>
                  </a:lnTo>
                  <a:lnTo>
                    <a:pt x="604" y="42"/>
                  </a:lnTo>
                  <a:lnTo>
                    <a:pt x="600" y="42"/>
                  </a:lnTo>
                  <a:lnTo>
                    <a:pt x="600" y="42"/>
                  </a:lnTo>
                  <a:lnTo>
                    <a:pt x="596" y="42"/>
                  </a:lnTo>
                  <a:lnTo>
                    <a:pt x="596" y="42"/>
                  </a:lnTo>
                  <a:lnTo>
                    <a:pt x="594" y="42"/>
                  </a:lnTo>
                  <a:lnTo>
                    <a:pt x="594" y="42"/>
                  </a:lnTo>
                  <a:lnTo>
                    <a:pt x="588" y="42"/>
                  </a:lnTo>
                  <a:lnTo>
                    <a:pt x="588" y="42"/>
                  </a:lnTo>
                  <a:lnTo>
                    <a:pt x="586" y="42"/>
                  </a:lnTo>
                  <a:lnTo>
                    <a:pt x="586" y="42"/>
                  </a:lnTo>
                  <a:lnTo>
                    <a:pt x="582" y="42"/>
                  </a:lnTo>
                  <a:lnTo>
                    <a:pt x="582" y="42"/>
                  </a:lnTo>
                  <a:lnTo>
                    <a:pt x="580" y="42"/>
                  </a:lnTo>
                  <a:lnTo>
                    <a:pt x="580" y="42"/>
                  </a:lnTo>
                  <a:lnTo>
                    <a:pt x="576" y="42"/>
                  </a:lnTo>
                  <a:lnTo>
                    <a:pt x="576" y="42"/>
                  </a:lnTo>
                  <a:lnTo>
                    <a:pt x="574" y="42"/>
                  </a:lnTo>
                  <a:lnTo>
                    <a:pt x="574" y="42"/>
                  </a:lnTo>
                  <a:lnTo>
                    <a:pt x="570" y="42"/>
                  </a:lnTo>
                  <a:lnTo>
                    <a:pt x="570" y="42"/>
                  </a:lnTo>
                  <a:lnTo>
                    <a:pt x="566" y="42"/>
                  </a:lnTo>
                  <a:lnTo>
                    <a:pt x="566" y="42"/>
                  </a:lnTo>
                  <a:lnTo>
                    <a:pt x="564" y="42"/>
                  </a:lnTo>
                  <a:lnTo>
                    <a:pt x="564" y="42"/>
                  </a:lnTo>
                  <a:lnTo>
                    <a:pt x="560" y="42"/>
                  </a:lnTo>
                  <a:lnTo>
                    <a:pt x="560" y="42"/>
                  </a:lnTo>
                  <a:lnTo>
                    <a:pt x="542" y="42"/>
                  </a:lnTo>
                  <a:lnTo>
                    <a:pt x="542" y="42"/>
                  </a:lnTo>
                  <a:lnTo>
                    <a:pt x="540" y="44"/>
                  </a:lnTo>
                  <a:lnTo>
                    <a:pt x="540" y="44"/>
                  </a:lnTo>
                  <a:lnTo>
                    <a:pt x="536" y="42"/>
                  </a:lnTo>
                  <a:lnTo>
                    <a:pt x="532" y="44"/>
                  </a:lnTo>
                  <a:lnTo>
                    <a:pt x="532" y="44"/>
                  </a:lnTo>
                  <a:lnTo>
                    <a:pt x="528" y="42"/>
                  </a:lnTo>
                  <a:lnTo>
                    <a:pt x="528" y="42"/>
                  </a:lnTo>
                  <a:lnTo>
                    <a:pt x="528" y="42"/>
                  </a:lnTo>
                  <a:lnTo>
                    <a:pt x="526" y="44"/>
                  </a:lnTo>
                  <a:lnTo>
                    <a:pt x="526" y="44"/>
                  </a:lnTo>
                  <a:lnTo>
                    <a:pt x="518" y="44"/>
                  </a:lnTo>
                  <a:lnTo>
                    <a:pt x="518" y="44"/>
                  </a:lnTo>
                  <a:lnTo>
                    <a:pt x="514" y="46"/>
                  </a:lnTo>
                  <a:lnTo>
                    <a:pt x="514" y="46"/>
                  </a:lnTo>
                  <a:lnTo>
                    <a:pt x="510" y="46"/>
                  </a:lnTo>
                  <a:lnTo>
                    <a:pt x="510" y="46"/>
                  </a:lnTo>
                  <a:lnTo>
                    <a:pt x="508" y="46"/>
                  </a:lnTo>
                  <a:lnTo>
                    <a:pt x="508" y="46"/>
                  </a:lnTo>
                  <a:lnTo>
                    <a:pt x="504" y="46"/>
                  </a:lnTo>
                  <a:lnTo>
                    <a:pt x="504" y="46"/>
                  </a:lnTo>
                  <a:lnTo>
                    <a:pt x="500" y="46"/>
                  </a:lnTo>
                  <a:lnTo>
                    <a:pt x="500" y="46"/>
                  </a:lnTo>
                  <a:lnTo>
                    <a:pt x="500" y="46"/>
                  </a:lnTo>
                  <a:lnTo>
                    <a:pt x="500" y="46"/>
                  </a:lnTo>
                  <a:lnTo>
                    <a:pt x="498" y="46"/>
                  </a:lnTo>
                  <a:lnTo>
                    <a:pt x="498" y="46"/>
                  </a:lnTo>
                  <a:lnTo>
                    <a:pt x="498" y="46"/>
                  </a:lnTo>
                  <a:lnTo>
                    <a:pt x="498" y="46"/>
                  </a:lnTo>
                  <a:lnTo>
                    <a:pt x="498" y="46"/>
                  </a:lnTo>
                  <a:lnTo>
                    <a:pt x="498" y="46"/>
                  </a:lnTo>
                  <a:lnTo>
                    <a:pt x="496" y="46"/>
                  </a:lnTo>
                  <a:lnTo>
                    <a:pt x="496" y="46"/>
                  </a:lnTo>
                  <a:lnTo>
                    <a:pt x="494" y="46"/>
                  </a:lnTo>
                  <a:lnTo>
                    <a:pt x="494" y="46"/>
                  </a:lnTo>
                  <a:lnTo>
                    <a:pt x="490" y="46"/>
                  </a:lnTo>
                  <a:lnTo>
                    <a:pt x="490" y="46"/>
                  </a:lnTo>
                  <a:lnTo>
                    <a:pt x="486" y="44"/>
                  </a:lnTo>
                  <a:lnTo>
                    <a:pt x="486" y="44"/>
                  </a:lnTo>
                  <a:lnTo>
                    <a:pt x="484" y="44"/>
                  </a:lnTo>
                  <a:lnTo>
                    <a:pt x="484" y="44"/>
                  </a:lnTo>
                  <a:lnTo>
                    <a:pt x="482" y="44"/>
                  </a:lnTo>
                  <a:lnTo>
                    <a:pt x="482" y="44"/>
                  </a:lnTo>
                  <a:lnTo>
                    <a:pt x="478" y="44"/>
                  </a:lnTo>
                  <a:lnTo>
                    <a:pt x="478" y="44"/>
                  </a:lnTo>
                  <a:lnTo>
                    <a:pt x="476" y="44"/>
                  </a:lnTo>
                  <a:lnTo>
                    <a:pt x="476" y="44"/>
                  </a:lnTo>
                  <a:lnTo>
                    <a:pt x="472" y="46"/>
                  </a:lnTo>
                  <a:lnTo>
                    <a:pt x="468" y="44"/>
                  </a:lnTo>
                  <a:lnTo>
                    <a:pt x="468" y="44"/>
                  </a:lnTo>
                  <a:lnTo>
                    <a:pt x="466" y="46"/>
                  </a:lnTo>
                  <a:lnTo>
                    <a:pt x="464" y="46"/>
                  </a:lnTo>
                  <a:lnTo>
                    <a:pt x="464" y="46"/>
                  </a:lnTo>
                  <a:lnTo>
                    <a:pt x="464" y="44"/>
                  </a:lnTo>
                  <a:lnTo>
                    <a:pt x="464" y="44"/>
                  </a:lnTo>
                  <a:lnTo>
                    <a:pt x="462" y="44"/>
                  </a:lnTo>
                  <a:lnTo>
                    <a:pt x="462" y="44"/>
                  </a:lnTo>
                  <a:lnTo>
                    <a:pt x="462" y="42"/>
                  </a:lnTo>
                  <a:lnTo>
                    <a:pt x="462" y="42"/>
                  </a:lnTo>
                  <a:lnTo>
                    <a:pt x="456" y="42"/>
                  </a:lnTo>
                  <a:lnTo>
                    <a:pt x="456" y="42"/>
                  </a:lnTo>
                  <a:lnTo>
                    <a:pt x="450" y="42"/>
                  </a:lnTo>
                  <a:lnTo>
                    <a:pt x="450" y="42"/>
                  </a:lnTo>
                  <a:lnTo>
                    <a:pt x="448" y="44"/>
                  </a:lnTo>
                  <a:lnTo>
                    <a:pt x="448" y="44"/>
                  </a:lnTo>
                  <a:lnTo>
                    <a:pt x="442" y="44"/>
                  </a:lnTo>
                  <a:lnTo>
                    <a:pt x="442" y="44"/>
                  </a:lnTo>
                  <a:lnTo>
                    <a:pt x="438" y="44"/>
                  </a:lnTo>
                  <a:lnTo>
                    <a:pt x="438" y="44"/>
                  </a:lnTo>
                  <a:lnTo>
                    <a:pt x="436" y="46"/>
                  </a:lnTo>
                  <a:lnTo>
                    <a:pt x="436" y="46"/>
                  </a:lnTo>
                  <a:lnTo>
                    <a:pt x="432" y="44"/>
                  </a:lnTo>
                  <a:lnTo>
                    <a:pt x="432" y="44"/>
                  </a:lnTo>
                  <a:lnTo>
                    <a:pt x="428" y="44"/>
                  </a:lnTo>
                  <a:lnTo>
                    <a:pt x="428" y="44"/>
                  </a:lnTo>
                  <a:lnTo>
                    <a:pt x="428" y="44"/>
                  </a:lnTo>
                  <a:lnTo>
                    <a:pt x="428" y="44"/>
                  </a:lnTo>
                  <a:lnTo>
                    <a:pt x="426" y="44"/>
                  </a:lnTo>
                  <a:lnTo>
                    <a:pt x="426" y="44"/>
                  </a:lnTo>
                  <a:lnTo>
                    <a:pt x="426" y="44"/>
                  </a:lnTo>
                  <a:lnTo>
                    <a:pt x="426" y="44"/>
                  </a:lnTo>
                  <a:lnTo>
                    <a:pt x="420" y="42"/>
                  </a:lnTo>
                  <a:lnTo>
                    <a:pt x="420" y="42"/>
                  </a:lnTo>
                  <a:lnTo>
                    <a:pt x="418" y="44"/>
                  </a:lnTo>
                  <a:lnTo>
                    <a:pt x="418" y="44"/>
                  </a:lnTo>
                  <a:lnTo>
                    <a:pt x="416" y="42"/>
                  </a:lnTo>
                  <a:lnTo>
                    <a:pt x="416" y="40"/>
                  </a:lnTo>
                  <a:lnTo>
                    <a:pt x="416" y="40"/>
                  </a:lnTo>
                  <a:lnTo>
                    <a:pt x="412" y="40"/>
                  </a:lnTo>
                  <a:lnTo>
                    <a:pt x="412" y="40"/>
                  </a:lnTo>
                  <a:lnTo>
                    <a:pt x="412" y="42"/>
                  </a:lnTo>
                  <a:lnTo>
                    <a:pt x="412" y="42"/>
                  </a:lnTo>
                  <a:lnTo>
                    <a:pt x="410" y="44"/>
                  </a:lnTo>
                  <a:lnTo>
                    <a:pt x="410" y="44"/>
                  </a:lnTo>
                  <a:lnTo>
                    <a:pt x="404" y="44"/>
                  </a:lnTo>
                  <a:lnTo>
                    <a:pt x="404" y="44"/>
                  </a:lnTo>
                  <a:lnTo>
                    <a:pt x="400" y="44"/>
                  </a:lnTo>
                  <a:lnTo>
                    <a:pt x="400" y="44"/>
                  </a:lnTo>
                  <a:lnTo>
                    <a:pt x="396" y="42"/>
                  </a:lnTo>
                  <a:lnTo>
                    <a:pt x="396" y="42"/>
                  </a:lnTo>
                  <a:lnTo>
                    <a:pt x="394" y="44"/>
                  </a:lnTo>
                  <a:lnTo>
                    <a:pt x="394" y="44"/>
                  </a:lnTo>
                  <a:lnTo>
                    <a:pt x="390" y="44"/>
                  </a:lnTo>
                  <a:lnTo>
                    <a:pt x="390" y="44"/>
                  </a:lnTo>
                  <a:lnTo>
                    <a:pt x="386" y="42"/>
                  </a:lnTo>
                  <a:lnTo>
                    <a:pt x="386" y="42"/>
                  </a:lnTo>
                  <a:lnTo>
                    <a:pt x="376" y="44"/>
                  </a:lnTo>
                  <a:lnTo>
                    <a:pt x="376" y="44"/>
                  </a:lnTo>
                  <a:lnTo>
                    <a:pt x="374" y="42"/>
                  </a:lnTo>
                  <a:lnTo>
                    <a:pt x="374" y="42"/>
                  </a:lnTo>
                  <a:lnTo>
                    <a:pt x="368" y="42"/>
                  </a:lnTo>
                  <a:lnTo>
                    <a:pt x="368" y="42"/>
                  </a:lnTo>
                  <a:lnTo>
                    <a:pt x="366" y="42"/>
                  </a:lnTo>
                  <a:lnTo>
                    <a:pt x="366" y="42"/>
                  </a:lnTo>
                  <a:lnTo>
                    <a:pt x="362" y="42"/>
                  </a:lnTo>
                  <a:lnTo>
                    <a:pt x="362" y="42"/>
                  </a:lnTo>
                  <a:lnTo>
                    <a:pt x="362" y="42"/>
                  </a:lnTo>
                  <a:lnTo>
                    <a:pt x="362" y="42"/>
                  </a:lnTo>
                  <a:lnTo>
                    <a:pt x="362" y="42"/>
                  </a:lnTo>
                  <a:lnTo>
                    <a:pt x="362" y="42"/>
                  </a:lnTo>
                  <a:lnTo>
                    <a:pt x="360" y="42"/>
                  </a:lnTo>
                  <a:lnTo>
                    <a:pt x="360" y="42"/>
                  </a:lnTo>
                  <a:lnTo>
                    <a:pt x="358" y="42"/>
                  </a:lnTo>
                  <a:lnTo>
                    <a:pt x="358" y="42"/>
                  </a:lnTo>
                  <a:lnTo>
                    <a:pt x="352" y="44"/>
                  </a:lnTo>
                  <a:lnTo>
                    <a:pt x="352" y="44"/>
                  </a:lnTo>
                  <a:lnTo>
                    <a:pt x="344" y="42"/>
                  </a:lnTo>
                  <a:lnTo>
                    <a:pt x="344" y="42"/>
                  </a:lnTo>
                  <a:lnTo>
                    <a:pt x="342" y="44"/>
                  </a:lnTo>
                  <a:lnTo>
                    <a:pt x="342" y="44"/>
                  </a:lnTo>
                  <a:lnTo>
                    <a:pt x="338" y="42"/>
                  </a:lnTo>
                  <a:lnTo>
                    <a:pt x="338" y="42"/>
                  </a:lnTo>
                  <a:lnTo>
                    <a:pt x="330" y="44"/>
                  </a:lnTo>
                  <a:lnTo>
                    <a:pt x="330" y="44"/>
                  </a:lnTo>
                  <a:lnTo>
                    <a:pt x="328" y="44"/>
                  </a:lnTo>
                  <a:lnTo>
                    <a:pt x="328" y="44"/>
                  </a:lnTo>
                  <a:lnTo>
                    <a:pt x="322" y="42"/>
                  </a:lnTo>
                  <a:lnTo>
                    <a:pt x="322" y="42"/>
                  </a:lnTo>
                  <a:lnTo>
                    <a:pt x="316" y="42"/>
                  </a:lnTo>
                  <a:lnTo>
                    <a:pt x="316" y="42"/>
                  </a:lnTo>
                  <a:lnTo>
                    <a:pt x="316" y="42"/>
                  </a:lnTo>
                  <a:lnTo>
                    <a:pt x="316" y="42"/>
                  </a:lnTo>
                  <a:lnTo>
                    <a:pt x="316" y="42"/>
                  </a:lnTo>
                  <a:lnTo>
                    <a:pt x="316" y="42"/>
                  </a:lnTo>
                  <a:lnTo>
                    <a:pt x="314" y="42"/>
                  </a:lnTo>
                  <a:lnTo>
                    <a:pt x="314" y="42"/>
                  </a:lnTo>
                  <a:lnTo>
                    <a:pt x="310" y="42"/>
                  </a:lnTo>
                  <a:lnTo>
                    <a:pt x="310" y="42"/>
                  </a:lnTo>
                  <a:lnTo>
                    <a:pt x="310" y="40"/>
                  </a:lnTo>
                  <a:lnTo>
                    <a:pt x="310" y="40"/>
                  </a:lnTo>
                  <a:lnTo>
                    <a:pt x="308" y="40"/>
                  </a:lnTo>
                  <a:lnTo>
                    <a:pt x="308" y="42"/>
                  </a:lnTo>
                  <a:lnTo>
                    <a:pt x="308" y="42"/>
                  </a:lnTo>
                  <a:lnTo>
                    <a:pt x="306" y="42"/>
                  </a:lnTo>
                  <a:lnTo>
                    <a:pt x="306" y="42"/>
                  </a:lnTo>
                  <a:lnTo>
                    <a:pt x="298" y="42"/>
                  </a:lnTo>
                  <a:lnTo>
                    <a:pt x="298" y="42"/>
                  </a:lnTo>
                  <a:lnTo>
                    <a:pt x="296" y="42"/>
                  </a:lnTo>
                  <a:lnTo>
                    <a:pt x="296" y="42"/>
                  </a:lnTo>
                  <a:lnTo>
                    <a:pt x="294" y="42"/>
                  </a:lnTo>
                  <a:lnTo>
                    <a:pt x="294" y="42"/>
                  </a:lnTo>
                  <a:lnTo>
                    <a:pt x="290" y="42"/>
                  </a:lnTo>
                  <a:lnTo>
                    <a:pt x="290" y="42"/>
                  </a:lnTo>
                  <a:lnTo>
                    <a:pt x="288" y="42"/>
                  </a:lnTo>
                  <a:lnTo>
                    <a:pt x="288" y="42"/>
                  </a:lnTo>
                  <a:lnTo>
                    <a:pt x="286" y="42"/>
                  </a:lnTo>
                  <a:lnTo>
                    <a:pt x="286" y="42"/>
                  </a:lnTo>
                  <a:lnTo>
                    <a:pt x="286" y="40"/>
                  </a:lnTo>
                  <a:lnTo>
                    <a:pt x="286" y="40"/>
                  </a:lnTo>
                  <a:lnTo>
                    <a:pt x="282" y="42"/>
                  </a:lnTo>
                  <a:lnTo>
                    <a:pt x="282" y="42"/>
                  </a:lnTo>
                  <a:lnTo>
                    <a:pt x="278" y="40"/>
                  </a:lnTo>
                  <a:lnTo>
                    <a:pt x="278" y="40"/>
                  </a:lnTo>
                  <a:lnTo>
                    <a:pt x="276" y="40"/>
                  </a:lnTo>
                  <a:lnTo>
                    <a:pt x="274" y="40"/>
                  </a:lnTo>
                  <a:lnTo>
                    <a:pt x="274" y="40"/>
                  </a:lnTo>
                  <a:lnTo>
                    <a:pt x="270" y="40"/>
                  </a:lnTo>
                  <a:lnTo>
                    <a:pt x="270" y="40"/>
                  </a:lnTo>
                  <a:lnTo>
                    <a:pt x="268" y="42"/>
                  </a:lnTo>
                  <a:lnTo>
                    <a:pt x="268" y="42"/>
                  </a:lnTo>
                  <a:lnTo>
                    <a:pt x="264" y="40"/>
                  </a:lnTo>
                  <a:lnTo>
                    <a:pt x="264" y="40"/>
                  </a:lnTo>
                  <a:lnTo>
                    <a:pt x="260" y="40"/>
                  </a:lnTo>
                  <a:lnTo>
                    <a:pt x="260" y="40"/>
                  </a:lnTo>
                  <a:lnTo>
                    <a:pt x="258" y="40"/>
                  </a:lnTo>
                  <a:lnTo>
                    <a:pt x="258" y="40"/>
                  </a:lnTo>
                  <a:lnTo>
                    <a:pt x="252" y="40"/>
                  </a:lnTo>
                  <a:lnTo>
                    <a:pt x="252" y="40"/>
                  </a:lnTo>
                  <a:lnTo>
                    <a:pt x="246" y="40"/>
                  </a:lnTo>
                  <a:lnTo>
                    <a:pt x="242" y="40"/>
                  </a:lnTo>
                  <a:lnTo>
                    <a:pt x="242" y="40"/>
                  </a:lnTo>
                  <a:lnTo>
                    <a:pt x="238" y="40"/>
                  </a:lnTo>
                  <a:lnTo>
                    <a:pt x="234" y="40"/>
                  </a:lnTo>
                  <a:lnTo>
                    <a:pt x="234" y="40"/>
                  </a:lnTo>
                  <a:lnTo>
                    <a:pt x="234" y="40"/>
                  </a:lnTo>
                  <a:lnTo>
                    <a:pt x="234" y="40"/>
                  </a:lnTo>
                  <a:lnTo>
                    <a:pt x="230" y="40"/>
                  </a:lnTo>
                  <a:lnTo>
                    <a:pt x="230" y="40"/>
                  </a:lnTo>
                  <a:lnTo>
                    <a:pt x="228" y="40"/>
                  </a:lnTo>
                  <a:lnTo>
                    <a:pt x="228" y="40"/>
                  </a:lnTo>
                  <a:lnTo>
                    <a:pt x="224" y="40"/>
                  </a:lnTo>
                  <a:lnTo>
                    <a:pt x="224" y="40"/>
                  </a:lnTo>
                  <a:lnTo>
                    <a:pt x="222" y="40"/>
                  </a:lnTo>
                  <a:lnTo>
                    <a:pt x="222" y="40"/>
                  </a:lnTo>
                  <a:lnTo>
                    <a:pt x="218" y="40"/>
                  </a:lnTo>
                  <a:lnTo>
                    <a:pt x="218" y="40"/>
                  </a:lnTo>
                  <a:lnTo>
                    <a:pt x="216" y="40"/>
                  </a:lnTo>
                  <a:lnTo>
                    <a:pt x="216" y="40"/>
                  </a:lnTo>
                  <a:lnTo>
                    <a:pt x="212" y="42"/>
                  </a:lnTo>
                  <a:lnTo>
                    <a:pt x="212" y="42"/>
                  </a:lnTo>
                  <a:lnTo>
                    <a:pt x="208" y="40"/>
                  </a:lnTo>
                  <a:lnTo>
                    <a:pt x="208" y="40"/>
                  </a:lnTo>
                  <a:lnTo>
                    <a:pt x="204" y="42"/>
                  </a:lnTo>
                  <a:lnTo>
                    <a:pt x="204" y="42"/>
                  </a:lnTo>
                  <a:lnTo>
                    <a:pt x="200" y="40"/>
                  </a:lnTo>
                  <a:lnTo>
                    <a:pt x="200" y="40"/>
                  </a:lnTo>
                  <a:lnTo>
                    <a:pt x="190" y="40"/>
                  </a:lnTo>
                  <a:lnTo>
                    <a:pt x="190" y="40"/>
                  </a:lnTo>
                  <a:lnTo>
                    <a:pt x="188" y="40"/>
                  </a:lnTo>
                  <a:lnTo>
                    <a:pt x="188" y="40"/>
                  </a:lnTo>
                  <a:lnTo>
                    <a:pt x="176" y="40"/>
                  </a:lnTo>
                  <a:lnTo>
                    <a:pt x="176" y="40"/>
                  </a:lnTo>
                  <a:lnTo>
                    <a:pt x="172" y="42"/>
                  </a:lnTo>
                  <a:lnTo>
                    <a:pt x="172" y="42"/>
                  </a:lnTo>
                  <a:lnTo>
                    <a:pt x="170" y="42"/>
                  </a:lnTo>
                  <a:lnTo>
                    <a:pt x="170" y="42"/>
                  </a:lnTo>
                  <a:lnTo>
                    <a:pt x="166" y="42"/>
                  </a:lnTo>
                  <a:lnTo>
                    <a:pt x="166" y="42"/>
                  </a:lnTo>
                  <a:lnTo>
                    <a:pt x="162" y="42"/>
                  </a:lnTo>
                  <a:lnTo>
                    <a:pt x="158" y="42"/>
                  </a:lnTo>
                  <a:lnTo>
                    <a:pt x="158" y="42"/>
                  </a:lnTo>
                  <a:lnTo>
                    <a:pt x="158" y="40"/>
                  </a:lnTo>
                  <a:lnTo>
                    <a:pt x="158" y="40"/>
                  </a:lnTo>
                  <a:lnTo>
                    <a:pt x="156" y="40"/>
                  </a:lnTo>
                  <a:lnTo>
                    <a:pt x="156" y="40"/>
                  </a:lnTo>
                  <a:lnTo>
                    <a:pt x="156" y="38"/>
                  </a:lnTo>
                  <a:lnTo>
                    <a:pt x="156" y="38"/>
                  </a:lnTo>
                  <a:lnTo>
                    <a:pt x="148" y="38"/>
                  </a:lnTo>
                  <a:lnTo>
                    <a:pt x="148" y="38"/>
                  </a:lnTo>
                  <a:lnTo>
                    <a:pt x="148" y="38"/>
                  </a:lnTo>
                  <a:lnTo>
                    <a:pt x="148" y="38"/>
                  </a:lnTo>
                  <a:lnTo>
                    <a:pt x="146" y="38"/>
                  </a:lnTo>
                  <a:lnTo>
                    <a:pt x="146" y="38"/>
                  </a:lnTo>
                  <a:lnTo>
                    <a:pt x="142" y="38"/>
                  </a:lnTo>
                  <a:lnTo>
                    <a:pt x="140" y="40"/>
                  </a:lnTo>
                  <a:lnTo>
                    <a:pt x="140" y="40"/>
                  </a:lnTo>
                  <a:lnTo>
                    <a:pt x="138" y="40"/>
                  </a:lnTo>
                  <a:lnTo>
                    <a:pt x="138" y="40"/>
                  </a:lnTo>
                  <a:lnTo>
                    <a:pt x="134" y="40"/>
                  </a:lnTo>
                  <a:lnTo>
                    <a:pt x="134" y="40"/>
                  </a:lnTo>
                  <a:lnTo>
                    <a:pt x="130" y="40"/>
                  </a:lnTo>
                  <a:lnTo>
                    <a:pt x="130" y="40"/>
                  </a:lnTo>
                  <a:lnTo>
                    <a:pt x="126" y="38"/>
                  </a:lnTo>
                  <a:lnTo>
                    <a:pt x="126" y="38"/>
                  </a:lnTo>
                  <a:lnTo>
                    <a:pt x="124" y="38"/>
                  </a:lnTo>
                  <a:lnTo>
                    <a:pt x="124" y="38"/>
                  </a:lnTo>
                  <a:lnTo>
                    <a:pt x="122" y="38"/>
                  </a:lnTo>
                  <a:lnTo>
                    <a:pt x="118" y="38"/>
                  </a:lnTo>
                  <a:lnTo>
                    <a:pt x="118" y="38"/>
                  </a:lnTo>
                  <a:lnTo>
                    <a:pt x="116" y="38"/>
                  </a:lnTo>
                  <a:lnTo>
                    <a:pt x="116" y="38"/>
                  </a:lnTo>
                  <a:lnTo>
                    <a:pt x="112" y="38"/>
                  </a:lnTo>
                  <a:lnTo>
                    <a:pt x="112" y="38"/>
                  </a:lnTo>
                  <a:lnTo>
                    <a:pt x="106" y="40"/>
                  </a:lnTo>
                  <a:lnTo>
                    <a:pt x="106" y="40"/>
                  </a:lnTo>
                  <a:lnTo>
                    <a:pt x="104" y="38"/>
                  </a:lnTo>
                  <a:lnTo>
                    <a:pt x="104" y="38"/>
                  </a:lnTo>
                  <a:lnTo>
                    <a:pt x="104" y="38"/>
                  </a:lnTo>
                  <a:lnTo>
                    <a:pt x="104" y="38"/>
                  </a:lnTo>
                  <a:lnTo>
                    <a:pt x="102" y="38"/>
                  </a:lnTo>
                  <a:lnTo>
                    <a:pt x="102" y="38"/>
                  </a:lnTo>
                  <a:lnTo>
                    <a:pt x="98" y="36"/>
                  </a:lnTo>
                  <a:lnTo>
                    <a:pt x="98" y="36"/>
                  </a:lnTo>
                  <a:lnTo>
                    <a:pt x="92" y="38"/>
                  </a:lnTo>
                  <a:lnTo>
                    <a:pt x="92" y="38"/>
                  </a:lnTo>
                  <a:lnTo>
                    <a:pt x="90" y="36"/>
                  </a:lnTo>
                  <a:lnTo>
                    <a:pt x="90" y="36"/>
                  </a:lnTo>
                  <a:lnTo>
                    <a:pt x="86" y="38"/>
                  </a:lnTo>
                  <a:lnTo>
                    <a:pt x="86" y="38"/>
                  </a:lnTo>
                  <a:lnTo>
                    <a:pt x="82" y="36"/>
                  </a:lnTo>
                  <a:lnTo>
                    <a:pt x="82" y="36"/>
                  </a:lnTo>
                  <a:lnTo>
                    <a:pt x="76" y="36"/>
                  </a:lnTo>
                  <a:lnTo>
                    <a:pt x="76" y="36"/>
                  </a:lnTo>
                  <a:lnTo>
                    <a:pt x="74" y="38"/>
                  </a:lnTo>
                  <a:lnTo>
                    <a:pt x="74" y="38"/>
                  </a:lnTo>
                  <a:lnTo>
                    <a:pt x="70" y="38"/>
                  </a:lnTo>
                  <a:lnTo>
                    <a:pt x="70" y="38"/>
                  </a:lnTo>
                  <a:lnTo>
                    <a:pt x="66" y="36"/>
                  </a:lnTo>
                  <a:lnTo>
                    <a:pt x="66" y="36"/>
                  </a:lnTo>
                  <a:lnTo>
                    <a:pt x="64" y="36"/>
                  </a:lnTo>
                  <a:lnTo>
                    <a:pt x="64" y="36"/>
                  </a:lnTo>
                  <a:lnTo>
                    <a:pt x="56" y="36"/>
                  </a:lnTo>
                  <a:lnTo>
                    <a:pt x="56" y="36"/>
                  </a:lnTo>
                  <a:lnTo>
                    <a:pt x="54" y="38"/>
                  </a:lnTo>
                  <a:lnTo>
                    <a:pt x="54" y="38"/>
                  </a:lnTo>
                  <a:lnTo>
                    <a:pt x="50" y="38"/>
                  </a:lnTo>
                  <a:lnTo>
                    <a:pt x="50" y="38"/>
                  </a:lnTo>
                  <a:lnTo>
                    <a:pt x="50" y="38"/>
                  </a:lnTo>
                  <a:lnTo>
                    <a:pt x="50" y="38"/>
                  </a:lnTo>
                  <a:lnTo>
                    <a:pt x="46" y="38"/>
                  </a:lnTo>
                  <a:lnTo>
                    <a:pt x="46" y="38"/>
                  </a:lnTo>
                  <a:lnTo>
                    <a:pt x="42" y="38"/>
                  </a:lnTo>
                  <a:lnTo>
                    <a:pt x="42" y="38"/>
                  </a:lnTo>
                  <a:lnTo>
                    <a:pt x="40" y="36"/>
                  </a:lnTo>
                  <a:lnTo>
                    <a:pt x="40" y="36"/>
                  </a:lnTo>
                  <a:lnTo>
                    <a:pt x="38" y="36"/>
                  </a:lnTo>
                  <a:lnTo>
                    <a:pt x="38" y="36"/>
                  </a:lnTo>
                  <a:lnTo>
                    <a:pt x="36" y="34"/>
                  </a:lnTo>
                  <a:lnTo>
                    <a:pt x="36" y="34"/>
                  </a:lnTo>
                  <a:lnTo>
                    <a:pt x="28" y="34"/>
                  </a:lnTo>
                  <a:lnTo>
                    <a:pt x="28" y="34"/>
                  </a:lnTo>
                  <a:lnTo>
                    <a:pt x="26" y="34"/>
                  </a:lnTo>
                  <a:lnTo>
                    <a:pt x="26" y="34"/>
                  </a:lnTo>
                  <a:lnTo>
                    <a:pt x="24" y="34"/>
                  </a:lnTo>
                  <a:lnTo>
                    <a:pt x="24" y="34"/>
                  </a:lnTo>
                  <a:lnTo>
                    <a:pt x="20" y="34"/>
                  </a:lnTo>
                  <a:lnTo>
                    <a:pt x="20" y="34"/>
                  </a:lnTo>
                  <a:lnTo>
                    <a:pt x="8" y="34"/>
                  </a:lnTo>
                  <a:lnTo>
                    <a:pt x="8" y="34"/>
                  </a:lnTo>
                  <a:lnTo>
                    <a:pt x="4" y="34"/>
                  </a:lnTo>
                  <a:lnTo>
                    <a:pt x="4" y="34"/>
                  </a:lnTo>
                  <a:lnTo>
                    <a:pt x="2" y="32"/>
                  </a:lnTo>
                  <a:lnTo>
                    <a:pt x="2" y="32"/>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4"/>
                  </a:lnTo>
                  <a:lnTo>
                    <a:pt x="2" y="24"/>
                  </a:lnTo>
                  <a:lnTo>
                    <a:pt x="2" y="24"/>
                  </a:lnTo>
                  <a:lnTo>
                    <a:pt x="2" y="24"/>
                  </a:lnTo>
                  <a:lnTo>
                    <a:pt x="2" y="24"/>
                  </a:lnTo>
                  <a:lnTo>
                    <a:pt x="0" y="20"/>
                  </a:lnTo>
                  <a:lnTo>
                    <a:pt x="0" y="20"/>
                  </a:lnTo>
                  <a:lnTo>
                    <a:pt x="0" y="18"/>
                  </a:lnTo>
                  <a:lnTo>
                    <a:pt x="0" y="18"/>
                  </a:lnTo>
                  <a:lnTo>
                    <a:pt x="0" y="18"/>
                  </a:lnTo>
                  <a:lnTo>
                    <a:pt x="2" y="16"/>
                  </a:lnTo>
                  <a:lnTo>
                    <a:pt x="2" y="16"/>
                  </a:lnTo>
                  <a:lnTo>
                    <a:pt x="2" y="16"/>
                  </a:lnTo>
                  <a:lnTo>
                    <a:pt x="2" y="16"/>
                  </a:lnTo>
                  <a:lnTo>
                    <a:pt x="2" y="16"/>
                  </a:lnTo>
                  <a:lnTo>
                    <a:pt x="2" y="14"/>
                  </a:lnTo>
                  <a:lnTo>
                    <a:pt x="2" y="14"/>
                  </a:lnTo>
                  <a:lnTo>
                    <a:pt x="2" y="14"/>
                  </a:lnTo>
                  <a:lnTo>
                    <a:pt x="2" y="14"/>
                  </a:lnTo>
                  <a:lnTo>
                    <a:pt x="2" y="14"/>
                  </a:lnTo>
                  <a:lnTo>
                    <a:pt x="2" y="1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ndParaRPr>
            </a:p>
          </p:txBody>
        </p:sp>
        <p:sp>
          <p:nvSpPr>
            <p:cNvPr id="10" name="Freeform 6"/>
            <p:cNvSpPr>
              <a:spLocks noEditPoints="1"/>
            </p:cNvSpPr>
            <p:nvPr userDrawn="1"/>
          </p:nvSpPr>
          <p:spPr bwMode="gray">
            <a:xfrm>
              <a:off x="377760" y="6195126"/>
              <a:ext cx="8418958" cy="60192"/>
            </a:xfrm>
            <a:custGeom>
              <a:avLst/>
              <a:gdLst>
                <a:gd name="T0" fmla="*/ 3752 w 3916"/>
                <a:gd name="T1" fmla="*/ 12 h 28"/>
                <a:gd name="T2" fmla="*/ 3576 w 3916"/>
                <a:gd name="T3" fmla="*/ 14 h 28"/>
                <a:gd name="T4" fmla="*/ 3450 w 3916"/>
                <a:gd name="T5" fmla="*/ 14 h 28"/>
                <a:gd name="T6" fmla="*/ 3348 w 3916"/>
                <a:gd name="T7" fmla="*/ 12 h 28"/>
                <a:gd name="T8" fmla="*/ 3206 w 3916"/>
                <a:gd name="T9" fmla="*/ 12 h 28"/>
                <a:gd name="T10" fmla="*/ 3108 w 3916"/>
                <a:gd name="T11" fmla="*/ 10 h 28"/>
                <a:gd name="T12" fmla="*/ 2950 w 3916"/>
                <a:gd name="T13" fmla="*/ 12 h 28"/>
                <a:gd name="T14" fmla="*/ 2916 w 3916"/>
                <a:gd name="T15" fmla="*/ 10 h 28"/>
                <a:gd name="T16" fmla="*/ 2826 w 3916"/>
                <a:gd name="T17" fmla="*/ 10 h 28"/>
                <a:gd name="T18" fmla="*/ 2684 w 3916"/>
                <a:gd name="T19" fmla="*/ 8 h 28"/>
                <a:gd name="T20" fmla="*/ 2550 w 3916"/>
                <a:gd name="T21" fmla="*/ 6 h 28"/>
                <a:gd name="T22" fmla="*/ 2400 w 3916"/>
                <a:gd name="T23" fmla="*/ 4 h 28"/>
                <a:gd name="T24" fmla="*/ 2252 w 3916"/>
                <a:gd name="T25" fmla="*/ 6 h 28"/>
                <a:gd name="T26" fmla="*/ 2078 w 3916"/>
                <a:gd name="T27" fmla="*/ 4 h 28"/>
                <a:gd name="T28" fmla="*/ 1694 w 3916"/>
                <a:gd name="T29" fmla="*/ 4 h 28"/>
                <a:gd name="T30" fmla="*/ 1488 w 3916"/>
                <a:gd name="T31" fmla="*/ 4 h 28"/>
                <a:gd name="T32" fmla="*/ 1294 w 3916"/>
                <a:gd name="T33" fmla="*/ 6 h 28"/>
                <a:gd name="T34" fmla="*/ 1254 w 3916"/>
                <a:gd name="T35" fmla="*/ 10 h 28"/>
                <a:gd name="T36" fmla="*/ 1126 w 3916"/>
                <a:gd name="T37" fmla="*/ 10 h 28"/>
                <a:gd name="T38" fmla="*/ 1048 w 3916"/>
                <a:gd name="T39" fmla="*/ 8 h 28"/>
                <a:gd name="T40" fmla="*/ 1044 w 3916"/>
                <a:gd name="T41" fmla="*/ 8 h 28"/>
                <a:gd name="T42" fmla="*/ 900 w 3916"/>
                <a:gd name="T43" fmla="*/ 8 h 28"/>
                <a:gd name="T44" fmla="*/ 720 w 3916"/>
                <a:gd name="T45" fmla="*/ 6 h 28"/>
                <a:gd name="T46" fmla="*/ 480 w 3916"/>
                <a:gd name="T47" fmla="*/ 6 h 28"/>
                <a:gd name="T48" fmla="*/ 338 w 3916"/>
                <a:gd name="T49" fmla="*/ 2 h 28"/>
                <a:gd name="T50" fmla="*/ 194 w 3916"/>
                <a:gd name="T51" fmla="*/ 0 h 28"/>
                <a:gd name="T52" fmla="*/ 56 w 3916"/>
                <a:gd name="T53" fmla="*/ 2 h 28"/>
                <a:gd name="T54" fmla="*/ 0 w 3916"/>
                <a:gd name="T55" fmla="*/ 10 h 28"/>
                <a:gd name="T56" fmla="*/ 64 w 3916"/>
                <a:gd name="T57" fmla="*/ 10 h 28"/>
                <a:gd name="T58" fmla="*/ 192 w 3916"/>
                <a:gd name="T59" fmla="*/ 10 h 28"/>
                <a:gd name="T60" fmla="*/ 294 w 3916"/>
                <a:gd name="T61" fmla="*/ 10 h 28"/>
                <a:gd name="T62" fmla="*/ 390 w 3916"/>
                <a:gd name="T63" fmla="*/ 12 h 28"/>
                <a:gd name="T64" fmla="*/ 610 w 3916"/>
                <a:gd name="T65" fmla="*/ 12 h 28"/>
                <a:gd name="T66" fmla="*/ 778 w 3916"/>
                <a:gd name="T67" fmla="*/ 14 h 28"/>
                <a:gd name="T68" fmla="*/ 884 w 3916"/>
                <a:gd name="T69" fmla="*/ 12 h 28"/>
                <a:gd name="T70" fmla="*/ 962 w 3916"/>
                <a:gd name="T71" fmla="*/ 14 h 28"/>
                <a:gd name="T72" fmla="*/ 1062 w 3916"/>
                <a:gd name="T73" fmla="*/ 16 h 28"/>
                <a:gd name="T74" fmla="*/ 1214 w 3916"/>
                <a:gd name="T75" fmla="*/ 16 h 28"/>
                <a:gd name="T76" fmla="*/ 1338 w 3916"/>
                <a:gd name="T77" fmla="*/ 18 h 28"/>
                <a:gd name="T78" fmla="*/ 1394 w 3916"/>
                <a:gd name="T79" fmla="*/ 18 h 28"/>
                <a:gd name="T80" fmla="*/ 1782 w 3916"/>
                <a:gd name="T81" fmla="*/ 20 h 28"/>
                <a:gd name="T82" fmla="*/ 1952 w 3916"/>
                <a:gd name="T83" fmla="*/ 20 h 28"/>
                <a:gd name="T84" fmla="*/ 2142 w 3916"/>
                <a:gd name="T85" fmla="*/ 22 h 28"/>
                <a:gd name="T86" fmla="*/ 2328 w 3916"/>
                <a:gd name="T87" fmla="*/ 22 h 28"/>
                <a:gd name="T88" fmla="*/ 2476 w 3916"/>
                <a:gd name="T89" fmla="*/ 22 h 28"/>
                <a:gd name="T90" fmla="*/ 2586 w 3916"/>
                <a:gd name="T91" fmla="*/ 22 h 28"/>
                <a:gd name="T92" fmla="*/ 2840 w 3916"/>
                <a:gd name="T93" fmla="*/ 22 h 28"/>
                <a:gd name="T94" fmla="*/ 2984 w 3916"/>
                <a:gd name="T95" fmla="*/ 24 h 28"/>
                <a:gd name="T96" fmla="*/ 3156 w 3916"/>
                <a:gd name="T97" fmla="*/ 24 h 28"/>
                <a:gd name="T98" fmla="*/ 3214 w 3916"/>
                <a:gd name="T99" fmla="*/ 24 h 28"/>
                <a:gd name="T100" fmla="*/ 3334 w 3916"/>
                <a:gd name="T101" fmla="*/ 26 h 28"/>
                <a:gd name="T102" fmla="*/ 3470 w 3916"/>
                <a:gd name="T103" fmla="*/ 26 h 28"/>
                <a:gd name="T104" fmla="*/ 3578 w 3916"/>
                <a:gd name="T105" fmla="*/ 26 h 28"/>
                <a:gd name="T106" fmla="*/ 3658 w 3916"/>
                <a:gd name="T107" fmla="*/ 26 h 28"/>
                <a:gd name="T108" fmla="*/ 3810 w 3916"/>
                <a:gd name="T109" fmla="*/ 28 h 28"/>
                <a:gd name="T110" fmla="*/ 3832 w 3916"/>
                <a:gd name="T111" fmla="*/ 26 h 28"/>
                <a:gd name="T112" fmla="*/ 3878 w 3916"/>
                <a:gd name="T113" fmla="*/ 24 h 28"/>
                <a:gd name="T114" fmla="*/ 3916 w 3916"/>
                <a:gd name="T115" fmla="*/ 18 h 28"/>
                <a:gd name="T116" fmla="*/ 3844 w 3916"/>
                <a:gd name="T117" fmla="*/ 14 h 28"/>
                <a:gd name="T118" fmla="*/ 746 w 3916"/>
                <a:gd name="T119" fmla="*/ 8 h 28"/>
                <a:gd name="T120" fmla="*/ 2876 w 3916"/>
                <a:gd name="T121" fmla="*/ 18 h 28"/>
                <a:gd name="T122" fmla="*/ 3162 w 3916"/>
                <a:gd name="T123"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16" h="28">
                  <a:moveTo>
                    <a:pt x="3820" y="12"/>
                  </a:moveTo>
                  <a:lnTo>
                    <a:pt x="3820" y="12"/>
                  </a:lnTo>
                  <a:lnTo>
                    <a:pt x="3816" y="14"/>
                  </a:lnTo>
                  <a:lnTo>
                    <a:pt x="3816" y="14"/>
                  </a:lnTo>
                  <a:lnTo>
                    <a:pt x="3796" y="14"/>
                  </a:lnTo>
                  <a:lnTo>
                    <a:pt x="3796" y="14"/>
                  </a:lnTo>
                  <a:lnTo>
                    <a:pt x="3752" y="12"/>
                  </a:lnTo>
                  <a:lnTo>
                    <a:pt x="3752" y="12"/>
                  </a:lnTo>
                  <a:lnTo>
                    <a:pt x="3738" y="14"/>
                  </a:lnTo>
                  <a:lnTo>
                    <a:pt x="3738" y="14"/>
                  </a:lnTo>
                  <a:lnTo>
                    <a:pt x="3684" y="14"/>
                  </a:lnTo>
                  <a:lnTo>
                    <a:pt x="3634" y="14"/>
                  </a:lnTo>
                  <a:lnTo>
                    <a:pt x="3634" y="14"/>
                  </a:lnTo>
                  <a:lnTo>
                    <a:pt x="3604" y="14"/>
                  </a:lnTo>
                  <a:lnTo>
                    <a:pt x="3576" y="14"/>
                  </a:lnTo>
                  <a:lnTo>
                    <a:pt x="3576" y="14"/>
                  </a:lnTo>
                  <a:lnTo>
                    <a:pt x="3562" y="14"/>
                  </a:lnTo>
                  <a:lnTo>
                    <a:pt x="3548" y="12"/>
                  </a:lnTo>
                  <a:lnTo>
                    <a:pt x="3548" y="12"/>
                  </a:lnTo>
                  <a:lnTo>
                    <a:pt x="3530" y="12"/>
                  </a:lnTo>
                  <a:lnTo>
                    <a:pt x="3530" y="12"/>
                  </a:lnTo>
                  <a:lnTo>
                    <a:pt x="3488" y="12"/>
                  </a:lnTo>
                  <a:lnTo>
                    <a:pt x="3468" y="12"/>
                  </a:lnTo>
                  <a:lnTo>
                    <a:pt x="3450" y="14"/>
                  </a:lnTo>
                  <a:lnTo>
                    <a:pt x="3450" y="14"/>
                  </a:lnTo>
                  <a:lnTo>
                    <a:pt x="3440" y="12"/>
                  </a:lnTo>
                  <a:lnTo>
                    <a:pt x="3430" y="12"/>
                  </a:lnTo>
                  <a:lnTo>
                    <a:pt x="3410" y="12"/>
                  </a:lnTo>
                  <a:lnTo>
                    <a:pt x="3410" y="12"/>
                  </a:lnTo>
                  <a:lnTo>
                    <a:pt x="3380" y="12"/>
                  </a:lnTo>
                  <a:lnTo>
                    <a:pt x="3348" y="12"/>
                  </a:lnTo>
                  <a:lnTo>
                    <a:pt x="3348" y="12"/>
                  </a:lnTo>
                  <a:lnTo>
                    <a:pt x="3332" y="12"/>
                  </a:lnTo>
                  <a:lnTo>
                    <a:pt x="3316" y="14"/>
                  </a:lnTo>
                  <a:lnTo>
                    <a:pt x="3316" y="14"/>
                  </a:lnTo>
                  <a:lnTo>
                    <a:pt x="3266" y="12"/>
                  </a:lnTo>
                  <a:lnTo>
                    <a:pt x="3216" y="12"/>
                  </a:lnTo>
                  <a:lnTo>
                    <a:pt x="3216" y="12"/>
                  </a:lnTo>
                  <a:lnTo>
                    <a:pt x="3206" y="12"/>
                  </a:lnTo>
                  <a:lnTo>
                    <a:pt x="3206" y="12"/>
                  </a:lnTo>
                  <a:lnTo>
                    <a:pt x="3198" y="14"/>
                  </a:lnTo>
                  <a:lnTo>
                    <a:pt x="3198" y="14"/>
                  </a:lnTo>
                  <a:lnTo>
                    <a:pt x="3170" y="12"/>
                  </a:lnTo>
                  <a:lnTo>
                    <a:pt x="3156" y="12"/>
                  </a:lnTo>
                  <a:lnTo>
                    <a:pt x="3142" y="14"/>
                  </a:lnTo>
                  <a:lnTo>
                    <a:pt x="3142" y="14"/>
                  </a:lnTo>
                  <a:lnTo>
                    <a:pt x="3124" y="12"/>
                  </a:lnTo>
                  <a:lnTo>
                    <a:pt x="3108" y="10"/>
                  </a:lnTo>
                  <a:lnTo>
                    <a:pt x="3074" y="12"/>
                  </a:lnTo>
                  <a:lnTo>
                    <a:pt x="3074" y="12"/>
                  </a:lnTo>
                  <a:lnTo>
                    <a:pt x="3064" y="10"/>
                  </a:lnTo>
                  <a:lnTo>
                    <a:pt x="3064" y="10"/>
                  </a:lnTo>
                  <a:lnTo>
                    <a:pt x="3012" y="10"/>
                  </a:lnTo>
                  <a:lnTo>
                    <a:pt x="2960" y="10"/>
                  </a:lnTo>
                  <a:lnTo>
                    <a:pt x="2960" y="10"/>
                  </a:lnTo>
                  <a:lnTo>
                    <a:pt x="2950" y="12"/>
                  </a:lnTo>
                  <a:lnTo>
                    <a:pt x="2950" y="12"/>
                  </a:lnTo>
                  <a:lnTo>
                    <a:pt x="2944" y="10"/>
                  </a:lnTo>
                  <a:lnTo>
                    <a:pt x="2944" y="10"/>
                  </a:lnTo>
                  <a:lnTo>
                    <a:pt x="2936" y="12"/>
                  </a:lnTo>
                  <a:lnTo>
                    <a:pt x="2936" y="12"/>
                  </a:lnTo>
                  <a:lnTo>
                    <a:pt x="2932" y="10"/>
                  </a:lnTo>
                  <a:lnTo>
                    <a:pt x="2932" y="10"/>
                  </a:lnTo>
                  <a:lnTo>
                    <a:pt x="2916" y="10"/>
                  </a:lnTo>
                  <a:lnTo>
                    <a:pt x="2902" y="10"/>
                  </a:lnTo>
                  <a:lnTo>
                    <a:pt x="2902" y="10"/>
                  </a:lnTo>
                  <a:lnTo>
                    <a:pt x="2882" y="10"/>
                  </a:lnTo>
                  <a:lnTo>
                    <a:pt x="2858" y="10"/>
                  </a:lnTo>
                  <a:lnTo>
                    <a:pt x="2858" y="10"/>
                  </a:lnTo>
                  <a:lnTo>
                    <a:pt x="2844" y="10"/>
                  </a:lnTo>
                  <a:lnTo>
                    <a:pt x="2834" y="10"/>
                  </a:lnTo>
                  <a:lnTo>
                    <a:pt x="2826" y="10"/>
                  </a:lnTo>
                  <a:lnTo>
                    <a:pt x="2826" y="10"/>
                  </a:lnTo>
                  <a:lnTo>
                    <a:pt x="2788" y="8"/>
                  </a:lnTo>
                  <a:lnTo>
                    <a:pt x="2750" y="8"/>
                  </a:lnTo>
                  <a:lnTo>
                    <a:pt x="2750" y="8"/>
                  </a:lnTo>
                  <a:lnTo>
                    <a:pt x="2728" y="8"/>
                  </a:lnTo>
                  <a:lnTo>
                    <a:pt x="2706" y="8"/>
                  </a:lnTo>
                  <a:lnTo>
                    <a:pt x="2706" y="8"/>
                  </a:lnTo>
                  <a:lnTo>
                    <a:pt x="2684" y="8"/>
                  </a:lnTo>
                  <a:lnTo>
                    <a:pt x="2662" y="8"/>
                  </a:lnTo>
                  <a:lnTo>
                    <a:pt x="2662" y="8"/>
                  </a:lnTo>
                  <a:lnTo>
                    <a:pt x="2596" y="6"/>
                  </a:lnTo>
                  <a:lnTo>
                    <a:pt x="2596" y="6"/>
                  </a:lnTo>
                  <a:lnTo>
                    <a:pt x="2578" y="8"/>
                  </a:lnTo>
                  <a:lnTo>
                    <a:pt x="2578" y="8"/>
                  </a:lnTo>
                  <a:lnTo>
                    <a:pt x="2560" y="6"/>
                  </a:lnTo>
                  <a:lnTo>
                    <a:pt x="2550" y="6"/>
                  </a:lnTo>
                  <a:lnTo>
                    <a:pt x="2542" y="8"/>
                  </a:lnTo>
                  <a:lnTo>
                    <a:pt x="2542" y="8"/>
                  </a:lnTo>
                  <a:lnTo>
                    <a:pt x="2538" y="6"/>
                  </a:lnTo>
                  <a:lnTo>
                    <a:pt x="2534" y="6"/>
                  </a:lnTo>
                  <a:lnTo>
                    <a:pt x="2526" y="6"/>
                  </a:lnTo>
                  <a:lnTo>
                    <a:pt x="2526" y="6"/>
                  </a:lnTo>
                  <a:lnTo>
                    <a:pt x="2442" y="6"/>
                  </a:lnTo>
                  <a:lnTo>
                    <a:pt x="2400" y="4"/>
                  </a:lnTo>
                  <a:lnTo>
                    <a:pt x="2358" y="4"/>
                  </a:lnTo>
                  <a:lnTo>
                    <a:pt x="2358" y="4"/>
                  </a:lnTo>
                  <a:lnTo>
                    <a:pt x="2344" y="6"/>
                  </a:lnTo>
                  <a:lnTo>
                    <a:pt x="2328" y="6"/>
                  </a:lnTo>
                  <a:lnTo>
                    <a:pt x="2328" y="6"/>
                  </a:lnTo>
                  <a:lnTo>
                    <a:pt x="2280" y="6"/>
                  </a:lnTo>
                  <a:lnTo>
                    <a:pt x="2280" y="6"/>
                  </a:lnTo>
                  <a:lnTo>
                    <a:pt x="2252" y="6"/>
                  </a:lnTo>
                  <a:lnTo>
                    <a:pt x="2224" y="6"/>
                  </a:lnTo>
                  <a:lnTo>
                    <a:pt x="2224" y="6"/>
                  </a:lnTo>
                  <a:lnTo>
                    <a:pt x="2174" y="6"/>
                  </a:lnTo>
                  <a:lnTo>
                    <a:pt x="2122" y="4"/>
                  </a:lnTo>
                  <a:lnTo>
                    <a:pt x="2122" y="4"/>
                  </a:lnTo>
                  <a:lnTo>
                    <a:pt x="2100" y="6"/>
                  </a:lnTo>
                  <a:lnTo>
                    <a:pt x="2088" y="6"/>
                  </a:lnTo>
                  <a:lnTo>
                    <a:pt x="2078" y="4"/>
                  </a:lnTo>
                  <a:lnTo>
                    <a:pt x="2078" y="4"/>
                  </a:lnTo>
                  <a:lnTo>
                    <a:pt x="2042" y="4"/>
                  </a:lnTo>
                  <a:lnTo>
                    <a:pt x="2004" y="4"/>
                  </a:lnTo>
                  <a:lnTo>
                    <a:pt x="2004" y="4"/>
                  </a:lnTo>
                  <a:lnTo>
                    <a:pt x="1888" y="4"/>
                  </a:lnTo>
                  <a:lnTo>
                    <a:pt x="1888" y="4"/>
                  </a:lnTo>
                  <a:lnTo>
                    <a:pt x="1792" y="4"/>
                  </a:lnTo>
                  <a:lnTo>
                    <a:pt x="1694" y="4"/>
                  </a:lnTo>
                  <a:lnTo>
                    <a:pt x="1694" y="4"/>
                  </a:lnTo>
                  <a:lnTo>
                    <a:pt x="1634" y="4"/>
                  </a:lnTo>
                  <a:lnTo>
                    <a:pt x="1604" y="4"/>
                  </a:lnTo>
                  <a:lnTo>
                    <a:pt x="1574" y="6"/>
                  </a:lnTo>
                  <a:lnTo>
                    <a:pt x="1574" y="6"/>
                  </a:lnTo>
                  <a:lnTo>
                    <a:pt x="1552" y="4"/>
                  </a:lnTo>
                  <a:lnTo>
                    <a:pt x="1532" y="4"/>
                  </a:lnTo>
                  <a:lnTo>
                    <a:pt x="1488" y="4"/>
                  </a:lnTo>
                  <a:lnTo>
                    <a:pt x="1488" y="4"/>
                  </a:lnTo>
                  <a:lnTo>
                    <a:pt x="1462" y="6"/>
                  </a:lnTo>
                  <a:lnTo>
                    <a:pt x="1462" y="6"/>
                  </a:lnTo>
                  <a:lnTo>
                    <a:pt x="1416" y="6"/>
                  </a:lnTo>
                  <a:lnTo>
                    <a:pt x="1370" y="6"/>
                  </a:lnTo>
                  <a:lnTo>
                    <a:pt x="1370" y="6"/>
                  </a:lnTo>
                  <a:lnTo>
                    <a:pt x="1332" y="6"/>
                  </a:lnTo>
                  <a:lnTo>
                    <a:pt x="1294" y="6"/>
                  </a:lnTo>
                  <a:lnTo>
                    <a:pt x="1294" y="6"/>
                  </a:lnTo>
                  <a:lnTo>
                    <a:pt x="1280" y="6"/>
                  </a:lnTo>
                  <a:lnTo>
                    <a:pt x="1266" y="10"/>
                  </a:lnTo>
                  <a:lnTo>
                    <a:pt x="1266" y="10"/>
                  </a:lnTo>
                  <a:lnTo>
                    <a:pt x="1264" y="8"/>
                  </a:lnTo>
                  <a:lnTo>
                    <a:pt x="1260" y="8"/>
                  </a:lnTo>
                  <a:lnTo>
                    <a:pt x="1256" y="8"/>
                  </a:lnTo>
                  <a:lnTo>
                    <a:pt x="1254" y="10"/>
                  </a:lnTo>
                  <a:lnTo>
                    <a:pt x="1254" y="10"/>
                  </a:lnTo>
                  <a:lnTo>
                    <a:pt x="1232" y="8"/>
                  </a:lnTo>
                  <a:lnTo>
                    <a:pt x="1212" y="8"/>
                  </a:lnTo>
                  <a:lnTo>
                    <a:pt x="1192" y="8"/>
                  </a:lnTo>
                  <a:lnTo>
                    <a:pt x="1170" y="8"/>
                  </a:lnTo>
                  <a:lnTo>
                    <a:pt x="1170" y="8"/>
                  </a:lnTo>
                  <a:lnTo>
                    <a:pt x="1148" y="8"/>
                  </a:lnTo>
                  <a:lnTo>
                    <a:pt x="1126" y="10"/>
                  </a:lnTo>
                  <a:lnTo>
                    <a:pt x="1126" y="10"/>
                  </a:lnTo>
                  <a:lnTo>
                    <a:pt x="1114" y="8"/>
                  </a:lnTo>
                  <a:lnTo>
                    <a:pt x="1102" y="8"/>
                  </a:lnTo>
                  <a:lnTo>
                    <a:pt x="1076" y="10"/>
                  </a:lnTo>
                  <a:lnTo>
                    <a:pt x="1076" y="10"/>
                  </a:lnTo>
                  <a:lnTo>
                    <a:pt x="1064" y="8"/>
                  </a:lnTo>
                  <a:lnTo>
                    <a:pt x="1056" y="6"/>
                  </a:lnTo>
                  <a:lnTo>
                    <a:pt x="1048" y="8"/>
                  </a:lnTo>
                  <a:lnTo>
                    <a:pt x="1048" y="8"/>
                  </a:lnTo>
                  <a:lnTo>
                    <a:pt x="1046" y="8"/>
                  </a:lnTo>
                  <a:lnTo>
                    <a:pt x="1046" y="12"/>
                  </a:lnTo>
                  <a:lnTo>
                    <a:pt x="1046" y="12"/>
                  </a:lnTo>
                  <a:lnTo>
                    <a:pt x="1046" y="10"/>
                  </a:lnTo>
                  <a:lnTo>
                    <a:pt x="1046" y="10"/>
                  </a:lnTo>
                  <a:lnTo>
                    <a:pt x="1046" y="8"/>
                  </a:lnTo>
                  <a:lnTo>
                    <a:pt x="1044" y="8"/>
                  </a:lnTo>
                  <a:lnTo>
                    <a:pt x="1044" y="8"/>
                  </a:lnTo>
                  <a:lnTo>
                    <a:pt x="1000" y="8"/>
                  </a:lnTo>
                  <a:lnTo>
                    <a:pt x="958" y="8"/>
                  </a:lnTo>
                  <a:lnTo>
                    <a:pt x="958" y="8"/>
                  </a:lnTo>
                  <a:lnTo>
                    <a:pt x="928" y="6"/>
                  </a:lnTo>
                  <a:lnTo>
                    <a:pt x="914" y="6"/>
                  </a:lnTo>
                  <a:lnTo>
                    <a:pt x="900" y="8"/>
                  </a:lnTo>
                  <a:lnTo>
                    <a:pt x="900" y="8"/>
                  </a:lnTo>
                  <a:lnTo>
                    <a:pt x="900" y="8"/>
                  </a:lnTo>
                  <a:lnTo>
                    <a:pt x="900" y="6"/>
                  </a:lnTo>
                  <a:lnTo>
                    <a:pt x="898" y="6"/>
                  </a:lnTo>
                  <a:lnTo>
                    <a:pt x="898" y="6"/>
                  </a:lnTo>
                  <a:lnTo>
                    <a:pt x="898" y="6"/>
                  </a:lnTo>
                  <a:lnTo>
                    <a:pt x="838" y="4"/>
                  </a:lnTo>
                  <a:lnTo>
                    <a:pt x="780" y="4"/>
                  </a:lnTo>
                  <a:lnTo>
                    <a:pt x="720" y="6"/>
                  </a:lnTo>
                  <a:lnTo>
                    <a:pt x="662" y="6"/>
                  </a:lnTo>
                  <a:lnTo>
                    <a:pt x="662" y="6"/>
                  </a:lnTo>
                  <a:lnTo>
                    <a:pt x="630" y="6"/>
                  </a:lnTo>
                  <a:lnTo>
                    <a:pt x="630" y="6"/>
                  </a:lnTo>
                  <a:lnTo>
                    <a:pt x="508" y="4"/>
                  </a:lnTo>
                  <a:lnTo>
                    <a:pt x="508" y="4"/>
                  </a:lnTo>
                  <a:lnTo>
                    <a:pt x="480" y="6"/>
                  </a:lnTo>
                  <a:lnTo>
                    <a:pt x="480" y="6"/>
                  </a:lnTo>
                  <a:lnTo>
                    <a:pt x="444" y="4"/>
                  </a:lnTo>
                  <a:lnTo>
                    <a:pt x="408" y="4"/>
                  </a:lnTo>
                  <a:lnTo>
                    <a:pt x="408" y="4"/>
                  </a:lnTo>
                  <a:lnTo>
                    <a:pt x="372" y="4"/>
                  </a:lnTo>
                  <a:lnTo>
                    <a:pt x="372" y="4"/>
                  </a:lnTo>
                  <a:lnTo>
                    <a:pt x="356" y="2"/>
                  </a:lnTo>
                  <a:lnTo>
                    <a:pt x="338" y="2"/>
                  </a:lnTo>
                  <a:lnTo>
                    <a:pt x="338" y="2"/>
                  </a:lnTo>
                  <a:lnTo>
                    <a:pt x="326" y="4"/>
                  </a:lnTo>
                  <a:lnTo>
                    <a:pt x="326" y="4"/>
                  </a:lnTo>
                  <a:lnTo>
                    <a:pt x="300" y="2"/>
                  </a:lnTo>
                  <a:lnTo>
                    <a:pt x="300" y="2"/>
                  </a:lnTo>
                  <a:lnTo>
                    <a:pt x="268" y="2"/>
                  </a:lnTo>
                  <a:lnTo>
                    <a:pt x="236" y="2"/>
                  </a:lnTo>
                  <a:lnTo>
                    <a:pt x="236" y="2"/>
                  </a:lnTo>
                  <a:lnTo>
                    <a:pt x="194" y="0"/>
                  </a:lnTo>
                  <a:lnTo>
                    <a:pt x="194" y="0"/>
                  </a:lnTo>
                  <a:lnTo>
                    <a:pt x="180" y="2"/>
                  </a:lnTo>
                  <a:lnTo>
                    <a:pt x="180" y="2"/>
                  </a:lnTo>
                  <a:lnTo>
                    <a:pt x="158" y="2"/>
                  </a:lnTo>
                  <a:lnTo>
                    <a:pt x="138" y="0"/>
                  </a:lnTo>
                  <a:lnTo>
                    <a:pt x="138" y="0"/>
                  </a:lnTo>
                  <a:lnTo>
                    <a:pt x="56" y="2"/>
                  </a:lnTo>
                  <a:lnTo>
                    <a:pt x="56" y="2"/>
                  </a:lnTo>
                  <a:lnTo>
                    <a:pt x="42" y="0"/>
                  </a:lnTo>
                  <a:lnTo>
                    <a:pt x="42" y="0"/>
                  </a:lnTo>
                  <a:lnTo>
                    <a:pt x="20" y="2"/>
                  </a:lnTo>
                  <a:lnTo>
                    <a:pt x="10" y="4"/>
                  </a:lnTo>
                  <a:lnTo>
                    <a:pt x="0" y="8"/>
                  </a:lnTo>
                  <a:lnTo>
                    <a:pt x="0" y="8"/>
                  </a:lnTo>
                  <a:lnTo>
                    <a:pt x="0" y="10"/>
                  </a:lnTo>
                  <a:lnTo>
                    <a:pt x="0" y="10"/>
                  </a:lnTo>
                  <a:lnTo>
                    <a:pt x="6" y="10"/>
                  </a:lnTo>
                  <a:lnTo>
                    <a:pt x="12" y="10"/>
                  </a:lnTo>
                  <a:lnTo>
                    <a:pt x="26" y="10"/>
                  </a:lnTo>
                  <a:lnTo>
                    <a:pt x="26" y="10"/>
                  </a:lnTo>
                  <a:lnTo>
                    <a:pt x="40" y="10"/>
                  </a:lnTo>
                  <a:lnTo>
                    <a:pt x="40" y="10"/>
                  </a:lnTo>
                  <a:lnTo>
                    <a:pt x="64" y="10"/>
                  </a:lnTo>
                  <a:lnTo>
                    <a:pt x="64" y="10"/>
                  </a:lnTo>
                  <a:lnTo>
                    <a:pt x="98" y="10"/>
                  </a:lnTo>
                  <a:lnTo>
                    <a:pt x="136" y="10"/>
                  </a:lnTo>
                  <a:lnTo>
                    <a:pt x="136" y="10"/>
                  </a:lnTo>
                  <a:lnTo>
                    <a:pt x="166" y="12"/>
                  </a:lnTo>
                  <a:lnTo>
                    <a:pt x="166" y="12"/>
                  </a:lnTo>
                  <a:lnTo>
                    <a:pt x="180" y="10"/>
                  </a:lnTo>
                  <a:lnTo>
                    <a:pt x="192" y="10"/>
                  </a:lnTo>
                  <a:lnTo>
                    <a:pt x="192" y="10"/>
                  </a:lnTo>
                  <a:lnTo>
                    <a:pt x="200" y="12"/>
                  </a:lnTo>
                  <a:lnTo>
                    <a:pt x="200" y="12"/>
                  </a:lnTo>
                  <a:lnTo>
                    <a:pt x="222" y="12"/>
                  </a:lnTo>
                  <a:lnTo>
                    <a:pt x="244" y="10"/>
                  </a:lnTo>
                  <a:lnTo>
                    <a:pt x="244" y="10"/>
                  </a:lnTo>
                  <a:lnTo>
                    <a:pt x="280" y="10"/>
                  </a:lnTo>
                  <a:lnTo>
                    <a:pt x="280" y="10"/>
                  </a:lnTo>
                  <a:lnTo>
                    <a:pt x="294" y="10"/>
                  </a:lnTo>
                  <a:lnTo>
                    <a:pt x="310" y="12"/>
                  </a:lnTo>
                  <a:lnTo>
                    <a:pt x="310" y="12"/>
                  </a:lnTo>
                  <a:lnTo>
                    <a:pt x="326" y="10"/>
                  </a:lnTo>
                  <a:lnTo>
                    <a:pt x="342" y="10"/>
                  </a:lnTo>
                  <a:lnTo>
                    <a:pt x="342" y="10"/>
                  </a:lnTo>
                  <a:lnTo>
                    <a:pt x="352" y="12"/>
                  </a:lnTo>
                  <a:lnTo>
                    <a:pt x="352" y="12"/>
                  </a:lnTo>
                  <a:lnTo>
                    <a:pt x="390" y="12"/>
                  </a:lnTo>
                  <a:lnTo>
                    <a:pt x="430" y="12"/>
                  </a:lnTo>
                  <a:lnTo>
                    <a:pt x="430" y="12"/>
                  </a:lnTo>
                  <a:lnTo>
                    <a:pt x="452" y="12"/>
                  </a:lnTo>
                  <a:lnTo>
                    <a:pt x="472" y="12"/>
                  </a:lnTo>
                  <a:lnTo>
                    <a:pt x="494" y="12"/>
                  </a:lnTo>
                  <a:lnTo>
                    <a:pt x="516" y="14"/>
                  </a:lnTo>
                  <a:lnTo>
                    <a:pt x="516" y="14"/>
                  </a:lnTo>
                  <a:lnTo>
                    <a:pt x="610" y="12"/>
                  </a:lnTo>
                  <a:lnTo>
                    <a:pt x="706" y="14"/>
                  </a:lnTo>
                  <a:lnTo>
                    <a:pt x="706" y="14"/>
                  </a:lnTo>
                  <a:lnTo>
                    <a:pt x="712" y="12"/>
                  </a:lnTo>
                  <a:lnTo>
                    <a:pt x="720" y="12"/>
                  </a:lnTo>
                  <a:lnTo>
                    <a:pt x="720" y="12"/>
                  </a:lnTo>
                  <a:lnTo>
                    <a:pt x="750" y="12"/>
                  </a:lnTo>
                  <a:lnTo>
                    <a:pt x="778" y="14"/>
                  </a:lnTo>
                  <a:lnTo>
                    <a:pt x="778" y="14"/>
                  </a:lnTo>
                  <a:lnTo>
                    <a:pt x="794" y="12"/>
                  </a:lnTo>
                  <a:lnTo>
                    <a:pt x="810" y="12"/>
                  </a:lnTo>
                  <a:lnTo>
                    <a:pt x="826" y="12"/>
                  </a:lnTo>
                  <a:lnTo>
                    <a:pt x="840" y="10"/>
                  </a:lnTo>
                  <a:lnTo>
                    <a:pt x="840" y="10"/>
                  </a:lnTo>
                  <a:lnTo>
                    <a:pt x="850" y="12"/>
                  </a:lnTo>
                  <a:lnTo>
                    <a:pt x="862" y="12"/>
                  </a:lnTo>
                  <a:lnTo>
                    <a:pt x="884" y="12"/>
                  </a:lnTo>
                  <a:lnTo>
                    <a:pt x="884" y="12"/>
                  </a:lnTo>
                  <a:lnTo>
                    <a:pt x="906" y="14"/>
                  </a:lnTo>
                  <a:lnTo>
                    <a:pt x="928" y="14"/>
                  </a:lnTo>
                  <a:lnTo>
                    <a:pt x="928" y="14"/>
                  </a:lnTo>
                  <a:lnTo>
                    <a:pt x="934" y="14"/>
                  </a:lnTo>
                  <a:lnTo>
                    <a:pt x="940" y="12"/>
                  </a:lnTo>
                  <a:lnTo>
                    <a:pt x="940" y="12"/>
                  </a:lnTo>
                  <a:lnTo>
                    <a:pt x="962" y="14"/>
                  </a:lnTo>
                  <a:lnTo>
                    <a:pt x="982" y="14"/>
                  </a:lnTo>
                  <a:lnTo>
                    <a:pt x="1020" y="14"/>
                  </a:lnTo>
                  <a:lnTo>
                    <a:pt x="1020" y="14"/>
                  </a:lnTo>
                  <a:lnTo>
                    <a:pt x="1032" y="14"/>
                  </a:lnTo>
                  <a:lnTo>
                    <a:pt x="1042" y="14"/>
                  </a:lnTo>
                  <a:lnTo>
                    <a:pt x="1052" y="14"/>
                  </a:lnTo>
                  <a:lnTo>
                    <a:pt x="1062" y="16"/>
                  </a:lnTo>
                  <a:lnTo>
                    <a:pt x="1062" y="16"/>
                  </a:lnTo>
                  <a:lnTo>
                    <a:pt x="1096" y="16"/>
                  </a:lnTo>
                  <a:lnTo>
                    <a:pt x="1126" y="16"/>
                  </a:lnTo>
                  <a:lnTo>
                    <a:pt x="1160" y="16"/>
                  </a:lnTo>
                  <a:lnTo>
                    <a:pt x="1194" y="14"/>
                  </a:lnTo>
                  <a:lnTo>
                    <a:pt x="1194" y="14"/>
                  </a:lnTo>
                  <a:lnTo>
                    <a:pt x="1198" y="16"/>
                  </a:lnTo>
                  <a:lnTo>
                    <a:pt x="1202" y="16"/>
                  </a:lnTo>
                  <a:lnTo>
                    <a:pt x="1214" y="16"/>
                  </a:lnTo>
                  <a:lnTo>
                    <a:pt x="1214" y="16"/>
                  </a:lnTo>
                  <a:lnTo>
                    <a:pt x="1252" y="16"/>
                  </a:lnTo>
                  <a:lnTo>
                    <a:pt x="1270" y="16"/>
                  </a:lnTo>
                  <a:lnTo>
                    <a:pt x="1290" y="16"/>
                  </a:lnTo>
                  <a:lnTo>
                    <a:pt x="1290" y="16"/>
                  </a:lnTo>
                  <a:lnTo>
                    <a:pt x="1302" y="14"/>
                  </a:lnTo>
                  <a:lnTo>
                    <a:pt x="1314" y="16"/>
                  </a:lnTo>
                  <a:lnTo>
                    <a:pt x="1338" y="18"/>
                  </a:lnTo>
                  <a:lnTo>
                    <a:pt x="1338" y="18"/>
                  </a:lnTo>
                  <a:lnTo>
                    <a:pt x="1346" y="16"/>
                  </a:lnTo>
                  <a:lnTo>
                    <a:pt x="1346" y="16"/>
                  </a:lnTo>
                  <a:lnTo>
                    <a:pt x="1364" y="16"/>
                  </a:lnTo>
                  <a:lnTo>
                    <a:pt x="1364" y="16"/>
                  </a:lnTo>
                  <a:lnTo>
                    <a:pt x="1380" y="18"/>
                  </a:lnTo>
                  <a:lnTo>
                    <a:pt x="1394" y="18"/>
                  </a:lnTo>
                  <a:lnTo>
                    <a:pt x="1394" y="18"/>
                  </a:lnTo>
                  <a:lnTo>
                    <a:pt x="1404" y="18"/>
                  </a:lnTo>
                  <a:lnTo>
                    <a:pt x="1404" y="18"/>
                  </a:lnTo>
                  <a:lnTo>
                    <a:pt x="1504" y="18"/>
                  </a:lnTo>
                  <a:lnTo>
                    <a:pt x="1504" y="18"/>
                  </a:lnTo>
                  <a:lnTo>
                    <a:pt x="1740" y="18"/>
                  </a:lnTo>
                  <a:lnTo>
                    <a:pt x="1740" y="18"/>
                  </a:lnTo>
                  <a:lnTo>
                    <a:pt x="1760" y="20"/>
                  </a:lnTo>
                  <a:lnTo>
                    <a:pt x="1782" y="20"/>
                  </a:lnTo>
                  <a:lnTo>
                    <a:pt x="1804" y="20"/>
                  </a:lnTo>
                  <a:lnTo>
                    <a:pt x="1826" y="22"/>
                  </a:lnTo>
                  <a:lnTo>
                    <a:pt x="1826" y="22"/>
                  </a:lnTo>
                  <a:lnTo>
                    <a:pt x="1832" y="20"/>
                  </a:lnTo>
                  <a:lnTo>
                    <a:pt x="1838" y="20"/>
                  </a:lnTo>
                  <a:lnTo>
                    <a:pt x="1838" y="20"/>
                  </a:lnTo>
                  <a:lnTo>
                    <a:pt x="1894" y="20"/>
                  </a:lnTo>
                  <a:lnTo>
                    <a:pt x="1952" y="20"/>
                  </a:lnTo>
                  <a:lnTo>
                    <a:pt x="1952" y="20"/>
                  </a:lnTo>
                  <a:lnTo>
                    <a:pt x="2008" y="20"/>
                  </a:lnTo>
                  <a:lnTo>
                    <a:pt x="2064" y="20"/>
                  </a:lnTo>
                  <a:lnTo>
                    <a:pt x="2064" y="20"/>
                  </a:lnTo>
                  <a:lnTo>
                    <a:pt x="2082" y="20"/>
                  </a:lnTo>
                  <a:lnTo>
                    <a:pt x="2102" y="20"/>
                  </a:lnTo>
                  <a:lnTo>
                    <a:pt x="2122" y="20"/>
                  </a:lnTo>
                  <a:lnTo>
                    <a:pt x="2142" y="22"/>
                  </a:lnTo>
                  <a:lnTo>
                    <a:pt x="2142" y="22"/>
                  </a:lnTo>
                  <a:lnTo>
                    <a:pt x="2220" y="20"/>
                  </a:lnTo>
                  <a:lnTo>
                    <a:pt x="2300" y="22"/>
                  </a:lnTo>
                  <a:lnTo>
                    <a:pt x="2300" y="22"/>
                  </a:lnTo>
                  <a:lnTo>
                    <a:pt x="2320" y="20"/>
                  </a:lnTo>
                  <a:lnTo>
                    <a:pt x="2320" y="20"/>
                  </a:lnTo>
                  <a:lnTo>
                    <a:pt x="2328" y="22"/>
                  </a:lnTo>
                  <a:lnTo>
                    <a:pt x="2328" y="22"/>
                  </a:lnTo>
                  <a:lnTo>
                    <a:pt x="2334" y="20"/>
                  </a:lnTo>
                  <a:lnTo>
                    <a:pt x="2340" y="20"/>
                  </a:lnTo>
                  <a:lnTo>
                    <a:pt x="2340" y="20"/>
                  </a:lnTo>
                  <a:lnTo>
                    <a:pt x="2404" y="20"/>
                  </a:lnTo>
                  <a:lnTo>
                    <a:pt x="2438" y="20"/>
                  </a:lnTo>
                  <a:lnTo>
                    <a:pt x="2468" y="24"/>
                  </a:lnTo>
                  <a:lnTo>
                    <a:pt x="2468" y="24"/>
                  </a:lnTo>
                  <a:lnTo>
                    <a:pt x="2476" y="22"/>
                  </a:lnTo>
                  <a:lnTo>
                    <a:pt x="2486" y="22"/>
                  </a:lnTo>
                  <a:lnTo>
                    <a:pt x="2502" y="22"/>
                  </a:lnTo>
                  <a:lnTo>
                    <a:pt x="2502" y="22"/>
                  </a:lnTo>
                  <a:lnTo>
                    <a:pt x="2534" y="22"/>
                  </a:lnTo>
                  <a:lnTo>
                    <a:pt x="2568" y="20"/>
                  </a:lnTo>
                  <a:lnTo>
                    <a:pt x="2568" y="20"/>
                  </a:lnTo>
                  <a:lnTo>
                    <a:pt x="2586" y="22"/>
                  </a:lnTo>
                  <a:lnTo>
                    <a:pt x="2586" y="22"/>
                  </a:lnTo>
                  <a:lnTo>
                    <a:pt x="2624" y="22"/>
                  </a:lnTo>
                  <a:lnTo>
                    <a:pt x="2624" y="22"/>
                  </a:lnTo>
                  <a:lnTo>
                    <a:pt x="2642" y="20"/>
                  </a:lnTo>
                  <a:lnTo>
                    <a:pt x="2642" y="20"/>
                  </a:lnTo>
                  <a:lnTo>
                    <a:pt x="2706" y="22"/>
                  </a:lnTo>
                  <a:lnTo>
                    <a:pt x="2764" y="22"/>
                  </a:lnTo>
                  <a:lnTo>
                    <a:pt x="2764" y="22"/>
                  </a:lnTo>
                  <a:lnTo>
                    <a:pt x="2840" y="22"/>
                  </a:lnTo>
                  <a:lnTo>
                    <a:pt x="2840" y="22"/>
                  </a:lnTo>
                  <a:lnTo>
                    <a:pt x="2888" y="24"/>
                  </a:lnTo>
                  <a:lnTo>
                    <a:pt x="2910" y="24"/>
                  </a:lnTo>
                  <a:lnTo>
                    <a:pt x="2932" y="22"/>
                  </a:lnTo>
                  <a:lnTo>
                    <a:pt x="2932" y="22"/>
                  </a:lnTo>
                  <a:lnTo>
                    <a:pt x="2946" y="24"/>
                  </a:lnTo>
                  <a:lnTo>
                    <a:pt x="2960" y="24"/>
                  </a:lnTo>
                  <a:lnTo>
                    <a:pt x="2984" y="24"/>
                  </a:lnTo>
                  <a:lnTo>
                    <a:pt x="2984" y="24"/>
                  </a:lnTo>
                  <a:lnTo>
                    <a:pt x="3024" y="24"/>
                  </a:lnTo>
                  <a:lnTo>
                    <a:pt x="3024" y="24"/>
                  </a:lnTo>
                  <a:lnTo>
                    <a:pt x="3088" y="24"/>
                  </a:lnTo>
                  <a:lnTo>
                    <a:pt x="3088" y="24"/>
                  </a:lnTo>
                  <a:lnTo>
                    <a:pt x="3132" y="24"/>
                  </a:lnTo>
                  <a:lnTo>
                    <a:pt x="3132" y="24"/>
                  </a:lnTo>
                  <a:lnTo>
                    <a:pt x="3156" y="24"/>
                  </a:lnTo>
                  <a:lnTo>
                    <a:pt x="3178" y="24"/>
                  </a:lnTo>
                  <a:lnTo>
                    <a:pt x="3178" y="24"/>
                  </a:lnTo>
                  <a:lnTo>
                    <a:pt x="3190" y="24"/>
                  </a:lnTo>
                  <a:lnTo>
                    <a:pt x="3202" y="26"/>
                  </a:lnTo>
                  <a:lnTo>
                    <a:pt x="3202" y="26"/>
                  </a:lnTo>
                  <a:lnTo>
                    <a:pt x="3208" y="24"/>
                  </a:lnTo>
                  <a:lnTo>
                    <a:pt x="3208" y="24"/>
                  </a:lnTo>
                  <a:lnTo>
                    <a:pt x="3214" y="24"/>
                  </a:lnTo>
                  <a:lnTo>
                    <a:pt x="3222" y="26"/>
                  </a:lnTo>
                  <a:lnTo>
                    <a:pt x="3222" y="26"/>
                  </a:lnTo>
                  <a:lnTo>
                    <a:pt x="3246" y="26"/>
                  </a:lnTo>
                  <a:lnTo>
                    <a:pt x="3268" y="24"/>
                  </a:lnTo>
                  <a:lnTo>
                    <a:pt x="3268" y="24"/>
                  </a:lnTo>
                  <a:lnTo>
                    <a:pt x="3278" y="26"/>
                  </a:lnTo>
                  <a:lnTo>
                    <a:pt x="3278" y="26"/>
                  </a:lnTo>
                  <a:lnTo>
                    <a:pt x="3334" y="26"/>
                  </a:lnTo>
                  <a:lnTo>
                    <a:pt x="3390" y="26"/>
                  </a:lnTo>
                  <a:lnTo>
                    <a:pt x="3390" y="26"/>
                  </a:lnTo>
                  <a:lnTo>
                    <a:pt x="3404" y="26"/>
                  </a:lnTo>
                  <a:lnTo>
                    <a:pt x="3418" y="24"/>
                  </a:lnTo>
                  <a:lnTo>
                    <a:pt x="3418" y="24"/>
                  </a:lnTo>
                  <a:lnTo>
                    <a:pt x="3446" y="24"/>
                  </a:lnTo>
                  <a:lnTo>
                    <a:pt x="3470" y="26"/>
                  </a:lnTo>
                  <a:lnTo>
                    <a:pt x="3470" y="26"/>
                  </a:lnTo>
                  <a:lnTo>
                    <a:pt x="3496" y="26"/>
                  </a:lnTo>
                  <a:lnTo>
                    <a:pt x="3496" y="26"/>
                  </a:lnTo>
                  <a:lnTo>
                    <a:pt x="3532" y="24"/>
                  </a:lnTo>
                  <a:lnTo>
                    <a:pt x="3532" y="24"/>
                  </a:lnTo>
                  <a:lnTo>
                    <a:pt x="3544" y="24"/>
                  </a:lnTo>
                  <a:lnTo>
                    <a:pt x="3556" y="26"/>
                  </a:lnTo>
                  <a:lnTo>
                    <a:pt x="3556" y="26"/>
                  </a:lnTo>
                  <a:lnTo>
                    <a:pt x="3578" y="26"/>
                  </a:lnTo>
                  <a:lnTo>
                    <a:pt x="3598" y="26"/>
                  </a:lnTo>
                  <a:lnTo>
                    <a:pt x="3598" y="26"/>
                  </a:lnTo>
                  <a:lnTo>
                    <a:pt x="3622" y="26"/>
                  </a:lnTo>
                  <a:lnTo>
                    <a:pt x="3622" y="26"/>
                  </a:lnTo>
                  <a:lnTo>
                    <a:pt x="3634" y="26"/>
                  </a:lnTo>
                  <a:lnTo>
                    <a:pt x="3646" y="26"/>
                  </a:lnTo>
                  <a:lnTo>
                    <a:pt x="3646" y="26"/>
                  </a:lnTo>
                  <a:lnTo>
                    <a:pt x="3658" y="26"/>
                  </a:lnTo>
                  <a:lnTo>
                    <a:pt x="3670" y="26"/>
                  </a:lnTo>
                  <a:lnTo>
                    <a:pt x="3670" y="26"/>
                  </a:lnTo>
                  <a:lnTo>
                    <a:pt x="3706" y="26"/>
                  </a:lnTo>
                  <a:lnTo>
                    <a:pt x="3742" y="26"/>
                  </a:lnTo>
                  <a:lnTo>
                    <a:pt x="3742" y="26"/>
                  </a:lnTo>
                  <a:lnTo>
                    <a:pt x="3788" y="26"/>
                  </a:lnTo>
                  <a:lnTo>
                    <a:pt x="3788" y="26"/>
                  </a:lnTo>
                  <a:lnTo>
                    <a:pt x="3810" y="28"/>
                  </a:lnTo>
                  <a:lnTo>
                    <a:pt x="3810" y="28"/>
                  </a:lnTo>
                  <a:lnTo>
                    <a:pt x="3816" y="26"/>
                  </a:lnTo>
                  <a:lnTo>
                    <a:pt x="3816" y="26"/>
                  </a:lnTo>
                  <a:lnTo>
                    <a:pt x="3820" y="26"/>
                  </a:lnTo>
                  <a:lnTo>
                    <a:pt x="3824" y="28"/>
                  </a:lnTo>
                  <a:lnTo>
                    <a:pt x="3824" y="28"/>
                  </a:lnTo>
                  <a:lnTo>
                    <a:pt x="3832" y="26"/>
                  </a:lnTo>
                  <a:lnTo>
                    <a:pt x="3832" y="26"/>
                  </a:lnTo>
                  <a:lnTo>
                    <a:pt x="3846" y="24"/>
                  </a:lnTo>
                  <a:lnTo>
                    <a:pt x="3846" y="24"/>
                  </a:lnTo>
                  <a:lnTo>
                    <a:pt x="3850" y="24"/>
                  </a:lnTo>
                  <a:lnTo>
                    <a:pt x="3850" y="24"/>
                  </a:lnTo>
                  <a:lnTo>
                    <a:pt x="3856" y="26"/>
                  </a:lnTo>
                  <a:lnTo>
                    <a:pt x="3864" y="26"/>
                  </a:lnTo>
                  <a:lnTo>
                    <a:pt x="3878" y="24"/>
                  </a:lnTo>
                  <a:lnTo>
                    <a:pt x="3878" y="24"/>
                  </a:lnTo>
                  <a:lnTo>
                    <a:pt x="3890" y="24"/>
                  </a:lnTo>
                  <a:lnTo>
                    <a:pt x="3890" y="24"/>
                  </a:lnTo>
                  <a:lnTo>
                    <a:pt x="3900" y="24"/>
                  </a:lnTo>
                  <a:lnTo>
                    <a:pt x="3906" y="22"/>
                  </a:lnTo>
                  <a:lnTo>
                    <a:pt x="3910" y="20"/>
                  </a:lnTo>
                  <a:lnTo>
                    <a:pt x="3910" y="20"/>
                  </a:lnTo>
                  <a:lnTo>
                    <a:pt x="3914" y="20"/>
                  </a:lnTo>
                  <a:lnTo>
                    <a:pt x="3916" y="18"/>
                  </a:lnTo>
                  <a:lnTo>
                    <a:pt x="3916" y="18"/>
                  </a:lnTo>
                  <a:lnTo>
                    <a:pt x="3916" y="18"/>
                  </a:lnTo>
                  <a:lnTo>
                    <a:pt x="3916" y="18"/>
                  </a:lnTo>
                  <a:lnTo>
                    <a:pt x="3916" y="16"/>
                  </a:lnTo>
                  <a:lnTo>
                    <a:pt x="3916" y="14"/>
                  </a:lnTo>
                  <a:lnTo>
                    <a:pt x="3916" y="14"/>
                  </a:lnTo>
                  <a:lnTo>
                    <a:pt x="3868" y="14"/>
                  </a:lnTo>
                  <a:lnTo>
                    <a:pt x="3844" y="14"/>
                  </a:lnTo>
                  <a:lnTo>
                    <a:pt x="3820" y="12"/>
                  </a:lnTo>
                  <a:lnTo>
                    <a:pt x="3820" y="12"/>
                  </a:lnTo>
                  <a:close/>
                  <a:moveTo>
                    <a:pt x="744" y="10"/>
                  </a:moveTo>
                  <a:lnTo>
                    <a:pt x="744" y="10"/>
                  </a:lnTo>
                  <a:lnTo>
                    <a:pt x="744" y="8"/>
                  </a:lnTo>
                  <a:lnTo>
                    <a:pt x="744" y="8"/>
                  </a:lnTo>
                  <a:lnTo>
                    <a:pt x="744" y="8"/>
                  </a:lnTo>
                  <a:lnTo>
                    <a:pt x="746" y="8"/>
                  </a:lnTo>
                  <a:lnTo>
                    <a:pt x="744" y="10"/>
                  </a:lnTo>
                  <a:lnTo>
                    <a:pt x="744" y="10"/>
                  </a:lnTo>
                  <a:close/>
                  <a:moveTo>
                    <a:pt x="2874" y="18"/>
                  </a:moveTo>
                  <a:lnTo>
                    <a:pt x="2874" y="18"/>
                  </a:lnTo>
                  <a:lnTo>
                    <a:pt x="2874" y="16"/>
                  </a:lnTo>
                  <a:lnTo>
                    <a:pt x="2874" y="16"/>
                  </a:lnTo>
                  <a:lnTo>
                    <a:pt x="2876" y="18"/>
                  </a:lnTo>
                  <a:lnTo>
                    <a:pt x="2876" y="18"/>
                  </a:lnTo>
                  <a:lnTo>
                    <a:pt x="2874" y="18"/>
                  </a:lnTo>
                  <a:lnTo>
                    <a:pt x="2874" y="18"/>
                  </a:lnTo>
                  <a:close/>
                  <a:moveTo>
                    <a:pt x="3160" y="18"/>
                  </a:moveTo>
                  <a:lnTo>
                    <a:pt x="3160" y="18"/>
                  </a:lnTo>
                  <a:lnTo>
                    <a:pt x="3160" y="16"/>
                  </a:lnTo>
                  <a:lnTo>
                    <a:pt x="3160" y="16"/>
                  </a:lnTo>
                  <a:lnTo>
                    <a:pt x="3162" y="16"/>
                  </a:lnTo>
                  <a:lnTo>
                    <a:pt x="3162" y="16"/>
                  </a:lnTo>
                  <a:lnTo>
                    <a:pt x="3162" y="16"/>
                  </a:lnTo>
                  <a:lnTo>
                    <a:pt x="3160" y="18"/>
                  </a:lnTo>
                  <a:lnTo>
                    <a:pt x="31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ndParaRPr>
            </a:p>
          </p:txBody>
        </p:sp>
      </p:grpSp>
    </p:spTree>
    <p:extLst>
      <p:ext uri="{BB962C8B-B14F-4D97-AF65-F5344CB8AC3E}">
        <p14:creationId xmlns:p14="http://schemas.microsoft.com/office/powerpoint/2010/main" val="30834376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termission">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D77DD893-7FF8-44FE-9189-04358CEC1A32}" type="slidenum">
              <a:rPr lang="en-US">
                <a:solidFill>
                  <a:srgbClr val="000000"/>
                </a:solidFill>
              </a:rPr>
              <a:pPr/>
              <a:t>‹#›</a:t>
            </a:fld>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US" smtClean="0">
                <a:solidFill>
                  <a:srgbClr val="000000"/>
                </a:solidFill>
              </a:rPr>
              <a:t>NetApp Confidential - Limited Use</a:t>
            </a:r>
            <a:endParaRPr lang="en-US">
              <a:solidFill>
                <a:srgbClr val="000000"/>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346203" y="3074122"/>
            <a:ext cx="3804884" cy="617504"/>
          </a:xfrm>
          <a:prstGeom prst="rect">
            <a:avLst/>
          </a:prstGeom>
        </p:spPr>
      </p:pic>
      <p:pic>
        <p:nvPicPr>
          <p:cNvPr id="7" name="Picture 6" descr="Puzzle_2_HiRes.jpg"/>
          <p:cNvPicPr>
            <a:picLocks noChangeAspect="1"/>
          </p:cNvPicPr>
          <p:nvPr userDrawn="1"/>
        </p:nvPicPr>
        <p:blipFill>
          <a:blip r:embed="rId3" cstate="print"/>
          <a:stretch>
            <a:fillRect/>
          </a:stretch>
        </p:blipFill>
        <p:spPr>
          <a:xfrm>
            <a:off x="5219519" y="2490667"/>
            <a:ext cx="3575231" cy="2292515"/>
          </a:xfrm>
          <a:prstGeom prst="rect">
            <a:avLst/>
          </a:prstGeom>
        </p:spPr>
      </p:pic>
    </p:spTree>
    <p:extLst>
      <p:ext uri="{BB962C8B-B14F-4D97-AF65-F5344CB8AC3E}">
        <p14:creationId xmlns:p14="http://schemas.microsoft.com/office/powerpoint/2010/main" val="37404184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D77DD893-7FF8-44FE-9189-04358CEC1A32}" type="slidenum">
              <a:rPr lang="en-US">
                <a:solidFill>
                  <a:srgbClr val="000000"/>
                </a:solidFill>
              </a:rPr>
              <a:pPr/>
              <a:t>‹#›</a:t>
            </a:fld>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US" smtClean="0">
                <a:solidFill>
                  <a:srgbClr val="000000"/>
                </a:solidFill>
              </a:rPr>
              <a:t>NetApp Confidential - Limited Use</a:t>
            </a:r>
            <a:endParaRPr lang="en-US">
              <a:solidFill>
                <a:srgbClr val="000000"/>
              </a:solidFill>
            </a:endParaRPr>
          </a:p>
        </p:txBody>
      </p:sp>
      <p:pic>
        <p:nvPicPr>
          <p:cNvPr id="8" name="Picture 2" descr="C:\Users\freelance\Desktop\NA_PPT_Template_R1_012511\Collateral\NA_ThankYou.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47665" y="3004451"/>
            <a:ext cx="3461004" cy="100834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tom_2_HiRes.jpg"/>
          <p:cNvPicPr>
            <a:picLocks noChangeAspect="1"/>
          </p:cNvPicPr>
          <p:nvPr userDrawn="1"/>
        </p:nvPicPr>
        <p:blipFill>
          <a:blip r:embed="rId3" cstate="print"/>
          <a:stretch>
            <a:fillRect/>
          </a:stretch>
        </p:blipFill>
        <p:spPr>
          <a:xfrm>
            <a:off x="5466649" y="2075542"/>
            <a:ext cx="2773331" cy="2751909"/>
          </a:xfrm>
          <a:prstGeom prst="rect">
            <a:avLst/>
          </a:prstGeom>
        </p:spPr>
      </p:pic>
    </p:spTree>
    <p:extLst>
      <p:ext uri="{BB962C8B-B14F-4D97-AF65-F5344CB8AC3E}">
        <p14:creationId xmlns:p14="http://schemas.microsoft.com/office/powerpoint/2010/main" val="10064419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defTabSz="914400">
              <a:defRPr sz="1800">
                <a:solidFill>
                  <a:srgbClr val="003367"/>
                </a:solidFill>
                <a:ea typeface="+mn-ea"/>
                <a:cs typeface="+mn-cs"/>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defTabSz="914400">
              <a:defRPr sz="1800">
                <a:solidFill>
                  <a:srgbClr val="003367"/>
                </a:solidFill>
                <a:ea typeface="+mn-ea"/>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a:defRPr/>
            </a:lvl1pPr>
          </a:lstStyle>
          <a:p>
            <a:pPr>
              <a:defRPr/>
            </a:pPr>
            <a:fld id="{7F25B3C5-0BCB-6C40-9A37-E16C06FD79E8}" type="slidenum">
              <a:rPr lang="en-US"/>
              <a:pPr>
                <a:defRPr/>
              </a:pPr>
              <a:t>‹#›</a:t>
            </a:fld>
            <a:endParaRPr lang="en-US"/>
          </a:p>
        </p:txBody>
      </p:sp>
    </p:spTree>
    <p:extLst>
      <p:ext uri="{BB962C8B-B14F-4D97-AF65-F5344CB8AC3E}">
        <p14:creationId xmlns:p14="http://schemas.microsoft.com/office/powerpoint/2010/main" val="1757485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solidFill>
                <a:prstClr val="white"/>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solidFill>
                <a:prstClr val="white"/>
              </a:solidFill>
            </a:endParaRPr>
          </a:p>
        </p:txBody>
      </p:sp>
      <p:sp>
        <p:nvSpPr>
          <p:cNvPr id="7" name="Rectangle 6"/>
          <p:cNvSpPr>
            <a:spLocks noGrp="1" noChangeArrowheads="1"/>
          </p:cNvSpPr>
          <p:nvPr>
            <p:ph type="sldNum" sz="quarter" idx="12"/>
          </p:nvPr>
        </p:nvSpPr>
        <p:spPr/>
        <p:txBody>
          <a:bodyPr/>
          <a:lstStyle>
            <a:lvl1pPr>
              <a:defRPr/>
            </a:lvl1pPr>
          </a:lstStyle>
          <a:p>
            <a:pPr>
              <a:defRPr/>
            </a:pPr>
            <a:fld id="{0A8DAB9C-7C96-D14E-93FA-D29DE3718DFB}" type="slidenum">
              <a:rPr lang="en-US"/>
              <a:pPr>
                <a:defRPr/>
              </a:pPr>
              <a:t>‹#›</a:t>
            </a:fld>
            <a:endParaRPr lang="en-US"/>
          </a:p>
        </p:txBody>
      </p:sp>
    </p:spTree>
    <p:extLst>
      <p:ext uri="{BB962C8B-B14F-4D97-AF65-F5344CB8AC3E}">
        <p14:creationId xmlns:p14="http://schemas.microsoft.com/office/powerpoint/2010/main" val="4088453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69988" y="1281113"/>
            <a:ext cx="3591731" cy="4791076"/>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29200" y="1281113"/>
            <a:ext cx="3765550" cy="4791076"/>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870DF13B-F67F-4AC9-9D3E-BD49C9AC582F}" type="slidenum">
              <a:rPr lang="en-US">
                <a:solidFill>
                  <a:srgbClr val="000000"/>
                </a:solidFill>
              </a:rPr>
              <a:pPr>
                <a:defRPr/>
              </a:pPr>
              <a:t>‹#›</a:t>
            </a:fld>
            <a:endParaRPr lang="en-US">
              <a:solidFill>
                <a:srgbClr val="000000"/>
              </a:solidFill>
            </a:endParaRPr>
          </a:p>
        </p:txBody>
      </p:sp>
      <p:sp>
        <p:nvSpPr>
          <p:cNvPr id="6" name="Rectangle 71"/>
          <p:cNvSpPr>
            <a:spLocks noGrp="1" noChangeArrowheads="1"/>
          </p:cNvSpPr>
          <p:nvPr>
            <p:ph type="ftr" sz="quarter" idx="11"/>
          </p:nvPr>
        </p:nvSpPr>
        <p:spPr>
          <a:ln/>
        </p:spPr>
        <p:txBody>
          <a:bodyPr/>
          <a:lstStyle>
            <a:lvl1pPr>
              <a:defRPr/>
            </a:lvl1pPr>
          </a:lstStyle>
          <a:p>
            <a:pPr>
              <a:defRPr/>
            </a:pPr>
            <a:r>
              <a:rPr lang="en-US" smtClean="0">
                <a:solidFill>
                  <a:srgbClr val="000000"/>
                </a:solidFill>
              </a:rPr>
              <a:t>NetApp Confidential - Limited Use</a:t>
            </a:r>
            <a:endParaRPr lang="en-US">
              <a:solidFill>
                <a:srgbClr val="000000"/>
              </a:solidFill>
            </a:endParaRPr>
          </a:p>
        </p:txBody>
      </p:sp>
      <p:grpSp>
        <p:nvGrpSpPr>
          <p:cNvPr id="7" name="Group 6"/>
          <p:cNvGrpSpPr/>
          <p:nvPr userDrawn="1"/>
        </p:nvGrpSpPr>
        <p:grpSpPr bwMode="gray">
          <a:xfrm>
            <a:off x="347662" y="6445714"/>
            <a:ext cx="8449056" cy="107486"/>
            <a:chOff x="347662" y="6160730"/>
            <a:chExt cx="8449056" cy="107486"/>
          </a:xfrm>
        </p:grpSpPr>
        <p:sp>
          <p:nvSpPr>
            <p:cNvPr id="8" name="Freeform 5"/>
            <p:cNvSpPr>
              <a:spLocks/>
            </p:cNvSpPr>
            <p:nvPr userDrawn="1"/>
          </p:nvSpPr>
          <p:spPr bwMode="gray">
            <a:xfrm>
              <a:off x="347662" y="6160730"/>
              <a:ext cx="8449056" cy="107486"/>
            </a:xfrm>
            <a:custGeom>
              <a:avLst/>
              <a:gdLst>
                <a:gd name="T0" fmla="*/ 116 w 3930"/>
                <a:gd name="T1" fmla="*/ 4 h 50"/>
                <a:gd name="T2" fmla="*/ 258 w 3930"/>
                <a:gd name="T3" fmla="*/ 2 h 50"/>
                <a:gd name="T4" fmla="*/ 376 w 3930"/>
                <a:gd name="T5" fmla="*/ 2 h 50"/>
                <a:gd name="T6" fmla="*/ 494 w 3930"/>
                <a:gd name="T7" fmla="*/ 6 h 50"/>
                <a:gd name="T8" fmla="*/ 628 w 3930"/>
                <a:gd name="T9" fmla="*/ 8 h 50"/>
                <a:gd name="T10" fmla="*/ 774 w 3930"/>
                <a:gd name="T11" fmla="*/ 6 h 50"/>
                <a:gd name="T12" fmla="*/ 894 w 3930"/>
                <a:gd name="T13" fmla="*/ 4 h 50"/>
                <a:gd name="T14" fmla="*/ 1038 w 3930"/>
                <a:gd name="T15" fmla="*/ 4 h 50"/>
                <a:gd name="T16" fmla="*/ 1196 w 3930"/>
                <a:gd name="T17" fmla="*/ 2 h 50"/>
                <a:gd name="T18" fmla="*/ 1326 w 3930"/>
                <a:gd name="T19" fmla="*/ 4 h 50"/>
                <a:gd name="T20" fmla="*/ 1428 w 3930"/>
                <a:gd name="T21" fmla="*/ 4 h 50"/>
                <a:gd name="T22" fmla="*/ 1568 w 3930"/>
                <a:gd name="T23" fmla="*/ 6 h 50"/>
                <a:gd name="T24" fmla="*/ 1710 w 3930"/>
                <a:gd name="T25" fmla="*/ 6 h 50"/>
                <a:gd name="T26" fmla="*/ 1826 w 3930"/>
                <a:gd name="T27" fmla="*/ 8 h 50"/>
                <a:gd name="T28" fmla="*/ 1950 w 3930"/>
                <a:gd name="T29" fmla="*/ 4 h 50"/>
                <a:gd name="T30" fmla="*/ 2106 w 3930"/>
                <a:gd name="T31" fmla="*/ 4 h 50"/>
                <a:gd name="T32" fmla="*/ 2234 w 3930"/>
                <a:gd name="T33" fmla="*/ 2 h 50"/>
                <a:gd name="T34" fmla="*/ 2354 w 3930"/>
                <a:gd name="T35" fmla="*/ 2 h 50"/>
                <a:gd name="T36" fmla="*/ 2498 w 3930"/>
                <a:gd name="T37" fmla="*/ 6 h 50"/>
                <a:gd name="T38" fmla="*/ 2580 w 3930"/>
                <a:gd name="T39" fmla="*/ 4 h 50"/>
                <a:gd name="T40" fmla="*/ 2684 w 3930"/>
                <a:gd name="T41" fmla="*/ 4 h 50"/>
                <a:gd name="T42" fmla="*/ 2830 w 3930"/>
                <a:gd name="T43" fmla="*/ 4 h 50"/>
                <a:gd name="T44" fmla="*/ 2932 w 3930"/>
                <a:gd name="T45" fmla="*/ 6 h 50"/>
                <a:gd name="T46" fmla="*/ 3058 w 3930"/>
                <a:gd name="T47" fmla="*/ 6 h 50"/>
                <a:gd name="T48" fmla="*/ 3176 w 3930"/>
                <a:gd name="T49" fmla="*/ 10 h 50"/>
                <a:gd name="T50" fmla="*/ 3262 w 3930"/>
                <a:gd name="T51" fmla="*/ 14 h 50"/>
                <a:gd name="T52" fmla="*/ 3340 w 3930"/>
                <a:gd name="T53" fmla="*/ 12 h 50"/>
                <a:gd name="T54" fmla="*/ 3456 w 3930"/>
                <a:gd name="T55" fmla="*/ 18 h 50"/>
                <a:gd name="T56" fmla="*/ 3592 w 3930"/>
                <a:gd name="T57" fmla="*/ 16 h 50"/>
                <a:gd name="T58" fmla="*/ 3648 w 3930"/>
                <a:gd name="T59" fmla="*/ 16 h 50"/>
                <a:gd name="T60" fmla="*/ 3784 w 3930"/>
                <a:gd name="T61" fmla="*/ 20 h 50"/>
                <a:gd name="T62" fmla="*/ 3846 w 3930"/>
                <a:gd name="T63" fmla="*/ 24 h 50"/>
                <a:gd name="T64" fmla="*/ 3874 w 3930"/>
                <a:gd name="T65" fmla="*/ 36 h 50"/>
                <a:gd name="T66" fmla="*/ 3782 w 3930"/>
                <a:gd name="T67" fmla="*/ 42 h 50"/>
                <a:gd name="T68" fmla="*/ 3676 w 3930"/>
                <a:gd name="T69" fmla="*/ 46 h 50"/>
                <a:gd name="T70" fmla="*/ 3570 w 3930"/>
                <a:gd name="T71" fmla="*/ 48 h 50"/>
                <a:gd name="T72" fmla="*/ 3518 w 3930"/>
                <a:gd name="T73" fmla="*/ 48 h 50"/>
                <a:gd name="T74" fmla="*/ 3396 w 3930"/>
                <a:gd name="T75" fmla="*/ 48 h 50"/>
                <a:gd name="T76" fmla="*/ 3304 w 3930"/>
                <a:gd name="T77" fmla="*/ 48 h 50"/>
                <a:gd name="T78" fmla="*/ 3152 w 3930"/>
                <a:gd name="T79" fmla="*/ 40 h 50"/>
                <a:gd name="T80" fmla="*/ 3042 w 3930"/>
                <a:gd name="T81" fmla="*/ 42 h 50"/>
                <a:gd name="T82" fmla="*/ 2898 w 3930"/>
                <a:gd name="T83" fmla="*/ 36 h 50"/>
                <a:gd name="T84" fmla="*/ 2814 w 3930"/>
                <a:gd name="T85" fmla="*/ 38 h 50"/>
                <a:gd name="T86" fmla="*/ 2692 w 3930"/>
                <a:gd name="T87" fmla="*/ 36 h 50"/>
                <a:gd name="T88" fmla="*/ 2588 w 3930"/>
                <a:gd name="T89" fmla="*/ 34 h 50"/>
                <a:gd name="T90" fmla="*/ 2466 w 3930"/>
                <a:gd name="T91" fmla="*/ 38 h 50"/>
                <a:gd name="T92" fmla="*/ 2356 w 3930"/>
                <a:gd name="T93" fmla="*/ 36 h 50"/>
                <a:gd name="T94" fmla="*/ 2212 w 3930"/>
                <a:gd name="T95" fmla="*/ 40 h 50"/>
                <a:gd name="T96" fmla="*/ 2040 w 3930"/>
                <a:gd name="T97" fmla="*/ 40 h 50"/>
                <a:gd name="T98" fmla="*/ 1922 w 3930"/>
                <a:gd name="T99" fmla="*/ 40 h 50"/>
                <a:gd name="T100" fmla="*/ 1804 w 3930"/>
                <a:gd name="T101" fmla="*/ 42 h 50"/>
                <a:gd name="T102" fmla="*/ 1642 w 3930"/>
                <a:gd name="T103" fmla="*/ 44 h 50"/>
                <a:gd name="T104" fmla="*/ 1492 w 3930"/>
                <a:gd name="T105" fmla="*/ 46 h 50"/>
                <a:gd name="T106" fmla="*/ 1354 w 3930"/>
                <a:gd name="T107" fmla="*/ 44 h 50"/>
                <a:gd name="T108" fmla="*/ 1180 w 3930"/>
                <a:gd name="T109" fmla="*/ 44 h 50"/>
                <a:gd name="T110" fmla="*/ 1052 w 3930"/>
                <a:gd name="T111" fmla="*/ 46 h 50"/>
                <a:gd name="T112" fmla="*/ 936 w 3930"/>
                <a:gd name="T113" fmla="*/ 44 h 50"/>
                <a:gd name="T114" fmla="*/ 790 w 3930"/>
                <a:gd name="T115" fmla="*/ 40 h 50"/>
                <a:gd name="T116" fmla="*/ 636 w 3930"/>
                <a:gd name="T117" fmla="*/ 42 h 50"/>
                <a:gd name="T118" fmla="*/ 494 w 3930"/>
                <a:gd name="T119" fmla="*/ 46 h 50"/>
                <a:gd name="T120" fmla="*/ 362 w 3930"/>
                <a:gd name="T121" fmla="*/ 42 h 50"/>
                <a:gd name="T122" fmla="*/ 222 w 3930"/>
                <a:gd name="T123" fmla="*/ 40 h 50"/>
                <a:gd name="T124" fmla="*/ 70 w 3930"/>
                <a:gd name="T1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0" h="50">
                  <a:moveTo>
                    <a:pt x="2" y="14"/>
                  </a:moveTo>
                  <a:lnTo>
                    <a:pt x="2" y="14"/>
                  </a:lnTo>
                  <a:lnTo>
                    <a:pt x="0" y="14"/>
                  </a:lnTo>
                  <a:lnTo>
                    <a:pt x="0" y="14"/>
                  </a:lnTo>
                  <a:lnTo>
                    <a:pt x="2" y="10"/>
                  </a:lnTo>
                  <a:lnTo>
                    <a:pt x="2" y="10"/>
                  </a:lnTo>
                  <a:lnTo>
                    <a:pt x="2" y="8"/>
                  </a:lnTo>
                  <a:lnTo>
                    <a:pt x="2" y="8"/>
                  </a:lnTo>
                  <a:lnTo>
                    <a:pt x="4" y="8"/>
                  </a:lnTo>
                  <a:lnTo>
                    <a:pt x="4" y="8"/>
                  </a:lnTo>
                  <a:lnTo>
                    <a:pt x="4" y="6"/>
                  </a:lnTo>
                  <a:lnTo>
                    <a:pt x="4" y="6"/>
                  </a:lnTo>
                  <a:lnTo>
                    <a:pt x="8" y="4"/>
                  </a:lnTo>
                  <a:lnTo>
                    <a:pt x="8" y="4"/>
                  </a:lnTo>
                  <a:lnTo>
                    <a:pt x="8" y="4"/>
                  </a:lnTo>
                  <a:lnTo>
                    <a:pt x="8" y="4"/>
                  </a:lnTo>
                  <a:lnTo>
                    <a:pt x="10" y="2"/>
                  </a:lnTo>
                  <a:lnTo>
                    <a:pt x="10" y="2"/>
                  </a:lnTo>
                  <a:lnTo>
                    <a:pt x="14" y="2"/>
                  </a:lnTo>
                  <a:lnTo>
                    <a:pt x="14" y="2"/>
                  </a:lnTo>
                  <a:lnTo>
                    <a:pt x="16" y="2"/>
                  </a:lnTo>
                  <a:lnTo>
                    <a:pt x="16" y="2"/>
                  </a:lnTo>
                  <a:lnTo>
                    <a:pt x="18" y="2"/>
                  </a:lnTo>
                  <a:lnTo>
                    <a:pt x="18" y="2"/>
                  </a:lnTo>
                  <a:lnTo>
                    <a:pt x="20" y="0"/>
                  </a:lnTo>
                  <a:lnTo>
                    <a:pt x="20" y="0"/>
                  </a:lnTo>
                  <a:lnTo>
                    <a:pt x="26" y="2"/>
                  </a:lnTo>
                  <a:lnTo>
                    <a:pt x="26" y="2"/>
                  </a:lnTo>
                  <a:lnTo>
                    <a:pt x="28" y="2"/>
                  </a:lnTo>
                  <a:lnTo>
                    <a:pt x="28" y="2"/>
                  </a:lnTo>
                  <a:lnTo>
                    <a:pt x="30" y="2"/>
                  </a:lnTo>
                  <a:lnTo>
                    <a:pt x="30" y="2"/>
                  </a:lnTo>
                  <a:lnTo>
                    <a:pt x="32" y="2"/>
                  </a:lnTo>
                  <a:lnTo>
                    <a:pt x="32" y="2"/>
                  </a:lnTo>
                  <a:lnTo>
                    <a:pt x="34" y="2"/>
                  </a:lnTo>
                  <a:lnTo>
                    <a:pt x="34" y="2"/>
                  </a:lnTo>
                  <a:lnTo>
                    <a:pt x="36" y="2"/>
                  </a:lnTo>
                  <a:lnTo>
                    <a:pt x="36" y="2"/>
                  </a:lnTo>
                  <a:lnTo>
                    <a:pt x="38" y="2"/>
                  </a:lnTo>
                  <a:lnTo>
                    <a:pt x="38" y="2"/>
                  </a:lnTo>
                  <a:lnTo>
                    <a:pt x="40" y="2"/>
                  </a:lnTo>
                  <a:lnTo>
                    <a:pt x="40" y="2"/>
                  </a:lnTo>
                  <a:lnTo>
                    <a:pt x="46" y="2"/>
                  </a:lnTo>
                  <a:lnTo>
                    <a:pt x="46" y="2"/>
                  </a:lnTo>
                  <a:lnTo>
                    <a:pt x="48" y="2"/>
                  </a:lnTo>
                  <a:lnTo>
                    <a:pt x="48" y="2"/>
                  </a:lnTo>
                  <a:lnTo>
                    <a:pt x="50" y="2"/>
                  </a:lnTo>
                  <a:lnTo>
                    <a:pt x="50" y="2"/>
                  </a:lnTo>
                  <a:lnTo>
                    <a:pt x="60" y="0"/>
                  </a:lnTo>
                  <a:lnTo>
                    <a:pt x="60" y="0"/>
                  </a:lnTo>
                  <a:lnTo>
                    <a:pt x="62" y="0"/>
                  </a:lnTo>
                  <a:lnTo>
                    <a:pt x="62" y="0"/>
                  </a:lnTo>
                  <a:lnTo>
                    <a:pt x="66" y="0"/>
                  </a:lnTo>
                  <a:lnTo>
                    <a:pt x="66" y="0"/>
                  </a:lnTo>
                  <a:lnTo>
                    <a:pt x="70" y="2"/>
                  </a:lnTo>
                  <a:lnTo>
                    <a:pt x="70" y="2"/>
                  </a:lnTo>
                  <a:lnTo>
                    <a:pt x="72" y="2"/>
                  </a:lnTo>
                  <a:lnTo>
                    <a:pt x="76" y="2"/>
                  </a:lnTo>
                  <a:lnTo>
                    <a:pt x="76" y="2"/>
                  </a:lnTo>
                  <a:lnTo>
                    <a:pt x="80" y="4"/>
                  </a:lnTo>
                  <a:lnTo>
                    <a:pt x="80" y="4"/>
                  </a:lnTo>
                  <a:lnTo>
                    <a:pt x="82" y="2"/>
                  </a:lnTo>
                  <a:lnTo>
                    <a:pt x="84" y="2"/>
                  </a:lnTo>
                  <a:lnTo>
                    <a:pt x="84" y="2"/>
                  </a:lnTo>
                  <a:lnTo>
                    <a:pt x="86" y="2"/>
                  </a:lnTo>
                  <a:lnTo>
                    <a:pt x="86" y="2"/>
                  </a:lnTo>
                  <a:lnTo>
                    <a:pt x="90" y="4"/>
                  </a:lnTo>
                  <a:lnTo>
                    <a:pt x="90" y="4"/>
                  </a:lnTo>
                  <a:lnTo>
                    <a:pt x="92" y="4"/>
                  </a:lnTo>
                  <a:lnTo>
                    <a:pt x="92" y="4"/>
                  </a:lnTo>
                  <a:lnTo>
                    <a:pt x="94" y="4"/>
                  </a:lnTo>
                  <a:lnTo>
                    <a:pt x="94" y="4"/>
                  </a:lnTo>
                  <a:lnTo>
                    <a:pt x="98" y="2"/>
                  </a:lnTo>
                  <a:lnTo>
                    <a:pt x="98" y="2"/>
                  </a:lnTo>
                  <a:lnTo>
                    <a:pt x="102" y="4"/>
                  </a:lnTo>
                  <a:lnTo>
                    <a:pt x="106" y="4"/>
                  </a:lnTo>
                  <a:lnTo>
                    <a:pt x="106" y="4"/>
                  </a:lnTo>
                  <a:lnTo>
                    <a:pt x="108" y="4"/>
                  </a:lnTo>
                  <a:lnTo>
                    <a:pt x="108" y="4"/>
                  </a:lnTo>
                  <a:lnTo>
                    <a:pt x="110" y="4"/>
                  </a:lnTo>
                  <a:lnTo>
                    <a:pt x="112" y="6"/>
                  </a:lnTo>
                  <a:lnTo>
                    <a:pt x="112" y="6"/>
                  </a:lnTo>
                  <a:lnTo>
                    <a:pt x="116" y="4"/>
                  </a:lnTo>
                  <a:lnTo>
                    <a:pt x="116" y="4"/>
                  </a:lnTo>
                  <a:lnTo>
                    <a:pt x="120" y="4"/>
                  </a:lnTo>
                  <a:lnTo>
                    <a:pt x="120" y="4"/>
                  </a:lnTo>
                  <a:lnTo>
                    <a:pt x="124" y="4"/>
                  </a:lnTo>
                  <a:lnTo>
                    <a:pt x="124" y="4"/>
                  </a:lnTo>
                  <a:lnTo>
                    <a:pt x="128" y="4"/>
                  </a:lnTo>
                  <a:lnTo>
                    <a:pt x="134" y="4"/>
                  </a:lnTo>
                  <a:lnTo>
                    <a:pt x="134" y="4"/>
                  </a:lnTo>
                  <a:lnTo>
                    <a:pt x="136" y="4"/>
                  </a:lnTo>
                  <a:lnTo>
                    <a:pt x="136" y="4"/>
                  </a:lnTo>
                  <a:lnTo>
                    <a:pt x="138" y="2"/>
                  </a:lnTo>
                  <a:lnTo>
                    <a:pt x="138" y="2"/>
                  </a:lnTo>
                  <a:lnTo>
                    <a:pt x="142" y="4"/>
                  </a:lnTo>
                  <a:lnTo>
                    <a:pt x="142" y="4"/>
                  </a:lnTo>
                  <a:lnTo>
                    <a:pt x="146" y="2"/>
                  </a:lnTo>
                  <a:lnTo>
                    <a:pt x="146" y="2"/>
                  </a:lnTo>
                  <a:lnTo>
                    <a:pt x="148" y="2"/>
                  </a:lnTo>
                  <a:lnTo>
                    <a:pt x="148" y="2"/>
                  </a:lnTo>
                  <a:lnTo>
                    <a:pt x="150" y="2"/>
                  </a:lnTo>
                  <a:lnTo>
                    <a:pt x="150" y="2"/>
                  </a:lnTo>
                  <a:lnTo>
                    <a:pt x="156" y="4"/>
                  </a:lnTo>
                  <a:lnTo>
                    <a:pt x="156" y="4"/>
                  </a:lnTo>
                  <a:lnTo>
                    <a:pt x="158" y="2"/>
                  </a:lnTo>
                  <a:lnTo>
                    <a:pt x="158" y="2"/>
                  </a:lnTo>
                  <a:lnTo>
                    <a:pt x="164" y="2"/>
                  </a:lnTo>
                  <a:lnTo>
                    <a:pt x="164" y="2"/>
                  </a:lnTo>
                  <a:lnTo>
                    <a:pt x="168" y="2"/>
                  </a:lnTo>
                  <a:lnTo>
                    <a:pt x="174" y="4"/>
                  </a:lnTo>
                  <a:lnTo>
                    <a:pt x="174" y="4"/>
                  </a:lnTo>
                  <a:lnTo>
                    <a:pt x="178" y="2"/>
                  </a:lnTo>
                  <a:lnTo>
                    <a:pt x="178" y="2"/>
                  </a:lnTo>
                  <a:lnTo>
                    <a:pt x="180" y="4"/>
                  </a:lnTo>
                  <a:lnTo>
                    <a:pt x="180" y="4"/>
                  </a:lnTo>
                  <a:lnTo>
                    <a:pt x="182" y="2"/>
                  </a:lnTo>
                  <a:lnTo>
                    <a:pt x="182" y="2"/>
                  </a:lnTo>
                  <a:lnTo>
                    <a:pt x="186" y="2"/>
                  </a:lnTo>
                  <a:lnTo>
                    <a:pt x="186" y="2"/>
                  </a:lnTo>
                  <a:lnTo>
                    <a:pt x="188" y="4"/>
                  </a:lnTo>
                  <a:lnTo>
                    <a:pt x="188" y="4"/>
                  </a:lnTo>
                  <a:lnTo>
                    <a:pt x="190" y="2"/>
                  </a:lnTo>
                  <a:lnTo>
                    <a:pt x="190" y="2"/>
                  </a:lnTo>
                  <a:lnTo>
                    <a:pt x="192" y="2"/>
                  </a:lnTo>
                  <a:lnTo>
                    <a:pt x="192" y="2"/>
                  </a:lnTo>
                  <a:lnTo>
                    <a:pt x="194" y="2"/>
                  </a:lnTo>
                  <a:lnTo>
                    <a:pt x="194" y="2"/>
                  </a:lnTo>
                  <a:lnTo>
                    <a:pt x="196" y="2"/>
                  </a:lnTo>
                  <a:lnTo>
                    <a:pt x="196" y="2"/>
                  </a:lnTo>
                  <a:lnTo>
                    <a:pt x="200" y="2"/>
                  </a:lnTo>
                  <a:lnTo>
                    <a:pt x="200" y="2"/>
                  </a:lnTo>
                  <a:lnTo>
                    <a:pt x="204" y="4"/>
                  </a:lnTo>
                  <a:lnTo>
                    <a:pt x="204" y="4"/>
                  </a:lnTo>
                  <a:lnTo>
                    <a:pt x="210" y="2"/>
                  </a:lnTo>
                  <a:lnTo>
                    <a:pt x="210" y="2"/>
                  </a:lnTo>
                  <a:lnTo>
                    <a:pt x="212" y="2"/>
                  </a:lnTo>
                  <a:lnTo>
                    <a:pt x="212" y="2"/>
                  </a:lnTo>
                  <a:lnTo>
                    <a:pt x="214" y="2"/>
                  </a:lnTo>
                  <a:lnTo>
                    <a:pt x="214" y="2"/>
                  </a:lnTo>
                  <a:lnTo>
                    <a:pt x="214" y="2"/>
                  </a:lnTo>
                  <a:lnTo>
                    <a:pt x="214" y="2"/>
                  </a:lnTo>
                  <a:lnTo>
                    <a:pt x="214" y="4"/>
                  </a:lnTo>
                  <a:lnTo>
                    <a:pt x="214" y="4"/>
                  </a:lnTo>
                  <a:lnTo>
                    <a:pt x="216" y="4"/>
                  </a:lnTo>
                  <a:lnTo>
                    <a:pt x="216" y="4"/>
                  </a:lnTo>
                  <a:lnTo>
                    <a:pt x="218" y="4"/>
                  </a:lnTo>
                  <a:lnTo>
                    <a:pt x="218" y="4"/>
                  </a:lnTo>
                  <a:lnTo>
                    <a:pt x="224" y="4"/>
                  </a:lnTo>
                  <a:lnTo>
                    <a:pt x="224" y="4"/>
                  </a:lnTo>
                  <a:lnTo>
                    <a:pt x="226" y="0"/>
                  </a:lnTo>
                  <a:lnTo>
                    <a:pt x="226" y="0"/>
                  </a:lnTo>
                  <a:lnTo>
                    <a:pt x="232" y="0"/>
                  </a:lnTo>
                  <a:lnTo>
                    <a:pt x="232" y="0"/>
                  </a:lnTo>
                  <a:lnTo>
                    <a:pt x="234" y="0"/>
                  </a:lnTo>
                  <a:lnTo>
                    <a:pt x="234" y="0"/>
                  </a:lnTo>
                  <a:lnTo>
                    <a:pt x="238" y="2"/>
                  </a:lnTo>
                  <a:lnTo>
                    <a:pt x="238" y="2"/>
                  </a:lnTo>
                  <a:lnTo>
                    <a:pt x="244" y="2"/>
                  </a:lnTo>
                  <a:lnTo>
                    <a:pt x="244" y="2"/>
                  </a:lnTo>
                  <a:lnTo>
                    <a:pt x="248" y="2"/>
                  </a:lnTo>
                  <a:lnTo>
                    <a:pt x="248" y="2"/>
                  </a:lnTo>
                  <a:lnTo>
                    <a:pt x="252" y="2"/>
                  </a:lnTo>
                  <a:lnTo>
                    <a:pt x="252" y="2"/>
                  </a:lnTo>
                  <a:lnTo>
                    <a:pt x="256" y="2"/>
                  </a:lnTo>
                  <a:lnTo>
                    <a:pt x="256" y="2"/>
                  </a:lnTo>
                  <a:lnTo>
                    <a:pt x="258" y="2"/>
                  </a:lnTo>
                  <a:lnTo>
                    <a:pt x="258" y="2"/>
                  </a:lnTo>
                  <a:lnTo>
                    <a:pt x="258" y="2"/>
                  </a:lnTo>
                  <a:lnTo>
                    <a:pt x="258" y="2"/>
                  </a:lnTo>
                  <a:lnTo>
                    <a:pt x="258" y="2"/>
                  </a:lnTo>
                  <a:lnTo>
                    <a:pt x="258" y="2"/>
                  </a:lnTo>
                  <a:lnTo>
                    <a:pt x="260" y="2"/>
                  </a:lnTo>
                  <a:lnTo>
                    <a:pt x="260" y="2"/>
                  </a:lnTo>
                  <a:lnTo>
                    <a:pt x="262" y="2"/>
                  </a:lnTo>
                  <a:lnTo>
                    <a:pt x="262" y="2"/>
                  </a:lnTo>
                  <a:lnTo>
                    <a:pt x="268" y="2"/>
                  </a:lnTo>
                  <a:lnTo>
                    <a:pt x="268" y="2"/>
                  </a:lnTo>
                  <a:lnTo>
                    <a:pt x="268" y="2"/>
                  </a:lnTo>
                  <a:lnTo>
                    <a:pt x="268" y="2"/>
                  </a:lnTo>
                  <a:lnTo>
                    <a:pt x="270" y="2"/>
                  </a:lnTo>
                  <a:lnTo>
                    <a:pt x="270" y="2"/>
                  </a:lnTo>
                  <a:lnTo>
                    <a:pt x="276" y="2"/>
                  </a:lnTo>
                  <a:lnTo>
                    <a:pt x="276" y="2"/>
                  </a:lnTo>
                  <a:lnTo>
                    <a:pt x="276" y="2"/>
                  </a:lnTo>
                  <a:lnTo>
                    <a:pt x="276" y="2"/>
                  </a:lnTo>
                  <a:lnTo>
                    <a:pt x="278" y="2"/>
                  </a:lnTo>
                  <a:lnTo>
                    <a:pt x="278" y="2"/>
                  </a:lnTo>
                  <a:lnTo>
                    <a:pt x="280" y="2"/>
                  </a:lnTo>
                  <a:lnTo>
                    <a:pt x="280" y="2"/>
                  </a:lnTo>
                  <a:lnTo>
                    <a:pt x="280" y="4"/>
                  </a:lnTo>
                  <a:lnTo>
                    <a:pt x="280" y="4"/>
                  </a:lnTo>
                  <a:lnTo>
                    <a:pt x="282" y="2"/>
                  </a:lnTo>
                  <a:lnTo>
                    <a:pt x="282" y="2"/>
                  </a:lnTo>
                  <a:lnTo>
                    <a:pt x="288" y="2"/>
                  </a:lnTo>
                  <a:lnTo>
                    <a:pt x="288" y="2"/>
                  </a:lnTo>
                  <a:lnTo>
                    <a:pt x="290" y="2"/>
                  </a:lnTo>
                  <a:lnTo>
                    <a:pt x="290" y="2"/>
                  </a:lnTo>
                  <a:lnTo>
                    <a:pt x="296" y="2"/>
                  </a:lnTo>
                  <a:lnTo>
                    <a:pt x="296" y="2"/>
                  </a:lnTo>
                  <a:lnTo>
                    <a:pt x="298" y="2"/>
                  </a:lnTo>
                  <a:lnTo>
                    <a:pt x="298" y="2"/>
                  </a:lnTo>
                  <a:lnTo>
                    <a:pt x="298" y="2"/>
                  </a:lnTo>
                  <a:lnTo>
                    <a:pt x="298" y="2"/>
                  </a:lnTo>
                  <a:lnTo>
                    <a:pt x="302" y="2"/>
                  </a:lnTo>
                  <a:lnTo>
                    <a:pt x="302" y="2"/>
                  </a:lnTo>
                  <a:lnTo>
                    <a:pt x="306" y="2"/>
                  </a:lnTo>
                  <a:lnTo>
                    <a:pt x="306" y="2"/>
                  </a:lnTo>
                  <a:lnTo>
                    <a:pt x="310" y="2"/>
                  </a:lnTo>
                  <a:lnTo>
                    <a:pt x="312" y="2"/>
                  </a:lnTo>
                  <a:lnTo>
                    <a:pt x="312" y="2"/>
                  </a:lnTo>
                  <a:lnTo>
                    <a:pt x="318" y="2"/>
                  </a:lnTo>
                  <a:lnTo>
                    <a:pt x="322" y="2"/>
                  </a:lnTo>
                  <a:lnTo>
                    <a:pt x="322" y="2"/>
                  </a:lnTo>
                  <a:lnTo>
                    <a:pt x="324" y="4"/>
                  </a:lnTo>
                  <a:lnTo>
                    <a:pt x="324" y="4"/>
                  </a:lnTo>
                  <a:lnTo>
                    <a:pt x="324" y="2"/>
                  </a:lnTo>
                  <a:lnTo>
                    <a:pt x="326" y="2"/>
                  </a:lnTo>
                  <a:lnTo>
                    <a:pt x="326" y="2"/>
                  </a:lnTo>
                  <a:lnTo>
                    <a:pt x="332" y="2"/>
                  </a:lnTo>
                  <a:lnTo>
                    <a:pt x="332" y="2"/>
                  </a:lnTo>
                  <a:lnTo>
                    <a:pt x="336" y="2"/>
                  </a:lnTo>
                  <a:lnTo>
                    <a:pt x="342" y="2"/>
                  </a:lnTo>
                  <a:lnTo>
                    <a:pt x="342" y="2"/>
                  </a:lnTo>
                  <a:lnTo>
                    <a:pt x="344" y="2"/>
                  </a:lnTo>
                  <a:lnTo>
                    <a:pt x="348" y="2"/>
                  </a:lnTo>
                  <a:lnTo>
                    <a:pt x="348" y="2"/>
                  </a:lnTo>
                  <a:lnTo>
                    <a:pt x="352" y="2"/>
                  </a:lnTo>
                  <a:lnTo>
                    <a:pt x="352" y="2"/>
                  </a:lnTo>
                  <a:lnTo>
                    <a:pt x="354" y="2"/>
                  </a:lnTo>
                  <a:lnTo>
                    <a:pt x="354" y="2"/>
                  </a:lnTo>
                  <a:lnTo>
                    <a:pt x="358" y="2"/>
                  </a:lnTo>
                  <a:lnTo>
                    <a:pt x="360" y="2"/>
                  </a:lnTo>
                  <a:lnTo>
                    <a:pt x="360" y="2"/>
                  </a:lnTo>
                  <a:lnTo>
                    <a:pt x="360" y="4"/>
                  </a:lnTo>
                  <a:lnTo>
                    <a:pt x="360" y="6"/>
                  </a:lnTo>
                  <a:lnTo>
                    <a:pt x="360" y="6"/>
                  </a:lnTo>
                  <a:lnTo>
                    <a:pt x="362" y="4"/>
                  </a:lnTo>
                  <a:lnTo>
                    <a:pt x="364" y="2"/>
                  </a:lnTo>
                  <a:lnTo>
                    <a:pt x="364" y="2"/>
                  </a:lnTo>
                  <a:lnTo>
                    <a:pt x="370" y="2"/>
                  </a:lnTo>
                  <a:lnTo>
                    <a:pt x="370" y="2"/>
                  </a:lnTo>
                  <a:lnTo>
                    <a:pt x="370" y="2"/>
                  </a:lnTo>
                  <a:lnTo>
                    <a:pt x="370" y="2"/>
                  </a:lnTo>
                  <a:lnTo>
                    <a:pt x="370" y="2"/>
                  </a:lnTo>
                  <a:lnTo>
                    <a:pt x="370" y="2"/>
                  </a:lnTo>
                  <a:lnTo>
                    <a:pt x="370" y="2"/>
                  </a:lnTo>
                  <a:lnTo>
                    <a:pt x="370" y="2"/>
                  </a:lnTo>
                  <a:lnTo>
                    <a:pt x="374" y="4"/>
                  </a:lnTo>
                  <a:lnTo>
                    <a:pt x="374" y="4"/>
                  </a:lnTo>
                  <a:lnTo>
                    <a:pt x="376" y="2"/>
                  </a:lnTo>
                  <a:lnTo>
                    <a:pt x="376" y="2"/>
                  </a:lnTo>
                  <a:lnTo>
                    <a:pt x="378" y="4"/>
                  </a:lnTo>
                  <a:lnTo>
                    <a:pt x="378" y="4"/>
                  </a:lnTo>
                  <a:lnTo>
                    <a:pt x="384" y="4"/>
                  </a:lnTo>
                  <a:lnTo>
                    <a:pt x="384" y="4"/>
                  </a:lnTo>
                  <a:lnTo>
                    <a:pt x="386" y="4"/>
                  </a:lnTo>
                  <a:lnTo>
                    <a:pt x="386" y="4"/>
                  </a:lnTo>
                  <a:lnTo>
                    <a:pt x="390" y="4"/>
                  </a:lnTo>
                  <a:lnTo>
                    <a:pt x="390" y="4"/>
                  </a:lnTo>
                  <a:lnTo>
                    <a:pt x="392" y="4"/>
                  </a:lnTo>
                  <a:lnTo>
                    <a:pt x="392" y="4"/>
                  </a:lnTo>
                  <a:lnTo>
                    <a:pt x="392" y="4"/>
                  </a:lnTo>
                  <a:lnTo>
                    <a:pt x="392" y="4"/>
                  </a:lnTo>
                  <a:lnTo>
                    <a:pt x="394" y="4"/>
                  </a:lnTo>
                  <a:lnTo>
                    <a:pt x="394" y="4"/>
                  </a:lnTo>
                  <a:lnTo>
                    <a:pt x="394" y="4"/>
                  </a:lnTo>
                  <a:lnTo>
                    <a:pt x="394" y="4"/>
                  </a:lnTo>
                  <a:lnTo>
                    <a:pt x="396" y="6"/>
                  </a:lnTo>
                  <a:lnTo>
                    <a:pt x="396" y="6"/>
                  </a:lnTo>
                  <a:lnTo>
                    <a:pt x="398" y="6"/>
                  </a:lnTo>
                  <a:lnTo>
                    <a:pt x="398" y="6"/>
                  </a:lnTo>
                  <a:lnTo>
                    <a:pt x="398" y="6"/>
                  </a:lnTo>
                  <a:lnTo>
                    <a:pt x="398" y="6"/>
                  </a:lnTo>
                  <a:lnTo>
                    <a:pt x="402" y="4"/>
                  </a:lnTo>
                  <a:lnTo>
                    <a:pt x="402" y="4"/>
                  </a:lnTo>
                  <a:lnTo>
                    <a:pt x="406" y="6"/>
                  </a:lnTo>
                  <a:lnTo>
                    <a:pt x="406" y="6"/>
                  </a:lnTo>
                  <a:lnTo>
                    <a:pt x="408" y="4"/>
                  </a:lnTo>
                  <a:lnTo>
                    <a:pt x="408" y="4"/>
                  </a:lnTo>
                  <a:lnTo>
                    <a:pt x="410" y="6"/>
                  </a:lnTo>
                  <a:lnTo>
                    <a:pt x="410" y="6"/>
                  </a:lnTo>
                  <a:lnTo>
                    <a:pt x="410" y="6"/>
                  </a:lnTo>
                  <a:lnTo>
                    <a:pt x="412" y="6"/>
                  </a:lnTo>
                  <a:lnTo>
                    <a:pt x="412" y="4"/>
                  </a:lnTo>
                  <a:lnTo>
                    <a:pt x="412" y="4"/>
                  </a:lnTo>
                  <a:lnTo>
                    <a:pt x="420" y="4"/>
                  </a:lnTo>
                  <a:lnTo>
                    <a:pt x="420" y="4"/>
                  </a:lnTo>
                  <a:lnTo>
                    <a:pt x="424" y="4"/>
                  </a:lnTo>
                  <a:lnTo>
                    <a:pt x="424" y="4"/>
                  </a:lnTo>
                  <a:lnTo>
                    <a:pt x="428" y="6"/>
                  </a:lnTo>
                  <a:lnTo>
                    <a:pt x="428" y="6"/>
                  </a:lnTo>
                  <a:lnTo>
                    <a:pt x="430" y="4"/>
                  </a:lnTo>
                  <a:lnTo>
                    <a:pt x="430" y="4"/>
                  </a:lnTo>
                  <a:lnTo>
                    <a:pt x="432" y="6"/>
                  </a:lnTo>
                  <a:lnTo>
                    <a:pt x="432" y="6"/>
                  </a:lnTo>
                  <a:lnTo>
                    <a:pt x="436" y="4"/>
                  </a:lnTo>
                  <a:lnTo>
                    <a:pt x="436" y="4"/>
                  </a:lnTo>
                  <a:lnTo>
                    <a:pt x="442" y="4"/>
                  </a:lnTo>
                  <a:lnTo>
                    <a:pt x="442" y="4"/>
                  </a:lnTo>
                  <a:lnTo>
                    <a:pt x="446" y="4"/>
                  </a:lnTo>
                  <a:lnTo>
                    <a:pt x="446" y="4"/>
                  </a:lnTo>
                  <a:lnTo>
                    <a:pt x="448" y="4"/>
                  </a:lnTo>
                  <a:lnTo>
                    <a:pt x="448" y="4"/>
                  </a:lnTo>
                  <a:lnTo>
                    <a:pt x="450" y="6"/>
                  </a:lnTo>
                  <a:lnTo>
                    <a:pt x="450" y="6"/>
                  </a:lnTo>
                  <a:lnTo>
                    <a:pt x="452" y="6"/>
                  </a:lnTo>
                  <a:lnTo>
                    <a:pt x="452" y="6"/>
                  </a:lnTo>
                  <a:lnTo>
                    <a:pt x="452" y="6"/>
                  </a:lnTo>
                  <a:lnTo>
                    <a:pt x="452" y="6"/>
                  </a:lnTo>
                  <a:lnTo>
                    <a:pt x="458" y="6"/>
                  </a:lnTo>
                  <a:lnTo>
                    <a:pt x="458" y="6"/>
                  </a:lnTo>
                  <a:lnTo>
                    <a:pt x="458" y="8"/>
                  </a:lnTo>
                  <a:lnTo>
                    <a:pt x="458" y="8"/>
                  </a:lnTo>
                  <a:lnTo>
                    <a:pt x="460" y="6"/>
                  </a:lnTo>
                  <a:lnTo>
                    <a:pt x="460" y="6"/>
                  </a:lnTo>
                  <a:lnTo>
                    <a:pt x="464" y="8"/>
                  </a:lnTo>
                  <a:lnTo>
                    <a:pt x="464" y="8"/>
                  </a:lnTo>
                  <a:lnTo>
                    <a:pt x="468" y="6"/>
                  </a:lnTo>
                  <a:lnTo>
                    <a:pt x="468" y="6"/>
                  </a:lnTo>
                  <a:lnTo>
                    <a:pt x="472" y="6"/>
                  </a:lnTo>
                  <a:lnTo>
                    <a:pt x="472" y="6"/>
                  </a:lnTo>
                  <a:lnTo>
                    <a:pt x="476" y="6"/>
                  </a:lnTo>
                  <a:lnTo>
                    <a:pt x="476" y="6"/>
                  </a:lnTo>
                  <a:lnTo>
                    <a:pt x="478" y="6"/>
                  </a:lnTo>
                  <a:lnTo>
                    <a:pt x="478" y="6"/>
                  </a:lnTo>
                  <a:lnTo>
                    <a:pt x="482" y="6"/>
                  </a:lnTo>
                  <a:lnTo>
                    <a:pt x="482" y="6"/>
                  </a:lnTo>
                  <a:lnTo>
                    <a:pt x="484" y="6"/>
                  </a:lnTo>
                  <a:lnTo>
                    <a:pt x="484" y="6"/>
                  </a:lnTo>
                  <a:lnTo>
                    <a:pt x="490" y="4"/>
                  </a:lnTo>
                  <a:lnTo>
                    <a:pt x="490" y="4"/>
                  </a:lnTo>
                  <a:lnTo>
                    <a:pt x="490" y="6"/>
                  </a:lnTo>
                  <a:lnTo>
                    <a:pt x="490" y="6"/>
                  </a:lnTo>
                  <a:lnTo>
                    <a:pt x="494" y="6"/>
                  </a:lnTo>
                  <a:lnTo>
                    <a:pt x="494" y="6"/>
                  </a:lnTo>
                  <a:lnTo>
                    <a:pt x="498" y="6"/>
                  </a:lnTo>
                  <a:lnTo>
                    <a:pt x="498" y="6"/>
                  </a:lnTo>
                  <a:lnTo>
                    <a:pt x="506" y="6"/>
                  </a:lnTo>
                  <a:lnTo>
                    <a:pt x="516" y="6"/>
                  </a:lnTo>
                  <a:lnTo>
                    <a:pt x="516" y="6"/>
                  </a:lnTo>
                  <a:lnTo>
                    <a:pt x="518" y="6"/>
                  </a:lnTo>
                  <a:lnTo>
                    <a:pt x="518" y="6"/>
                  </a:lnTo>
                  <a:lnTo>
                    <a:pt x="522" y="6"/>
                  </a:lnTo>
                  <a:lnTo>
                    <a:pt x="522" y="6"/>
                  </a:lnTo>
                  <a:lnTo>
                    <a:pt x="522" y="6"/>
                  </a:lnTo>
                  <a:lnTo>
                    <a:pt x="524" y="6"/>
                  </a:lnTo>
                  <a:lnTo>
                    <a:pt x="524" y="6"/>
                  </a:lnTo>
                  <a:lnTo>
                    <a:pt x="526" y="6"/>
                  </a:lnTo>
                  <a:lnTo>
                    <a:pt x="526" y="6"/>
                  </a:lnTo>
                  <a:lnTo>
                    <a:pt x="528" y="6"/>
                  </a:lnTo>
                  <a:lnTo>
                    <a:pt x="528" y="6"/>
                  </a:lnTo>
                  <a:lnTo>
                    <a:pt x="530" y="6"/>
                  </a:lnTo>
                  <a:lnTo>
                    <a:pt x="530" y="6"/>
                  </a:lnTo>
                  <a:lnTo>
                    <a:pt x="532" y="6"/>
                  </a:lnTo>
                  <a:lnTo>
                    <a:pt x="532" y="6"/>
                  </a:lnTo>
                  <a:lnTo>
                    <a:pt x="534" y="6"/>
                  </a:lnTo>
                  <a:lnTo>
                    <a:pt x="534" y="6"/>
                  </a:lnTo>
                  <a:lnTo>
                    <a:pt x="536" y="6"/>
                  </a:lnTo>
                  <a:lnTo>
                    <a:pt x="536" y="6"/>
                  </a:lnTo>
                  <a:lnTo>
                    <a:pt x="540" y="4"/>
                  </a:lnTo>
                  <a:lnTo>
                    <a:pt x="540" y="4"/>
                  </a:lnTo>
                  <a:lnTo>
                    <a:pt x="542" y="4"/>
                  </a:lnTo>
                  <a:lnTo>
                    <a:pt x="542" y="4"/>
                  </a:lnTo>
                  <a:lnTo>
                    <a:pt x="544" y="4"/>
                  </a:lnTo>
                  <a:lnTo>
                    <a:pt x="544" y="4"/>
                  </a:lnTo>
                  <a:lnTo>
                    <a:pt x="548" y="4"/>
                  </a:lnTo>
                  <a:lnTo>
                    <a:pt x="548" y="4"/>
                  </a:lnTo>
                  <a:lnTo>
                    <a:pt x="550" y="4"/>
                  </a:lnTo>
                  <a:lnTo>
                    <a:pt x="550" y="4"/>
                  </a:lnTo>
                  <a:lnTo>
                    <a:pt x="556" y="4"/>
                  </a:lnTo>
                  <a:lnTo>
                    <a:pt x="560" y="4"/>
                  </a:lnTo>
                  <a:lnTo>
                    <a:pt x="560" y="4"/>
                  </a:lnTo>
                  <a:lnTo>
                    <a:pt x="562" y="6"/>
                  </a:lnTo>
                  <a:lnTo>
                    <a:pt x="562" y="6"/>
                  </a:lnTo>
                  <a:lnTo>
                    <a:pt x="568" y="6"/>
                  </a:lnTo>
                  <a:lnTo>
                    <a:pt x="568" y="6"/>
                  </a:lnTo>
                  <a:lnTo>
                    <a:pt x="570" y="4"/>
                  </a:lnTo>
                  <a:lnTo>
                    <a:pt x="570" y="4"/>
                  </a:lnTo>
                  <a:lnTo>
                    <a:pt x="572" y="4"/>
                  </a:lnTo>
                  <a:lnTo>
                    <a:pt x="572" y="4"/>
                  </a:lnTo>
                  <a:lnTo>
                    <a:pt x="574" y="4"/>
                  </a:lnTo>
                  <a:lnTo>
                    <a:pt x="574" y="4"/>
                  </a:lnTo>
                  <a:lnTo>
                    <a:pt x="574" y="4"/>
                  </a:lnTo>
                  <a:lnTo>
                    <a:pt x="578" y="6"/>
                  </a:lnTo>
                  <a:lnTo>
                    <a:pt x="578" y="6"/>
                  </a:lnTo>
                  <a:lnTo>
                    <a:pt x="582" y="6"/>
                  </a:lnTo>
                  <a:lnTo>
                    <a:pt x="582" y="6"/>
                  </a:lnTo>
                  <a:lnTo>
                    <a:pt x="582" y="6"/>
                  </a:lnTo>
                  <a:lnTo>
                    <a:pt x="582" y="6"/>
                  </a:lnTo>
                  <a:lnTo>
                    <a:pt x="582" y="6"/>
                  </a:lnTo>
                  <a:lnTo>
                    <a:pt x="582" y="6"/>
                  </a:lnTo>
                  <a:lnTo>
                    <a:pt x="582" y="6"/>
                  </a:lnTo>
                  <a:lnTo>
                    <a:pt x="582" y="6"/>
                  </a:lnTo>
                  <a:lnTo>
                    <a:pt x="586" y="6"/>
                  </a:lnTo>
                  <a:lnTo>
                    <a:pt x="586" y="6"/>
                  </a:lnTo>
                  <a:lnTo>
                    <a:pt x="590" y="6"/>
                  </a:lnTo>
                  <a:lnTo>
                    <a:pt x="590" y="6"/>
                  </a:lnTo>
                  <a:lnTo>
                    <a:pt x="592" y="4"/>
                  </a:lnTo>
                  <a:lnTo>
                    <a:pt x="592" y="4"/>
                  </a:lnTo>
                  <a:lnTo>
                    <a:pt x="594" y="4"/>
                  </a:lnTo>
                  <a:lnTo>
                    <a:pt x="596" y="6"/>
                  </a:lnTo>
                  <a:lnTo>
                    <a:pt x="596" y="6"/>
                  </a:lnTo>
                  <a:lnTo>
                    <a:pt x="600" y="8"/>
                  </a:lnTo>
                  <a:lnTo>
                    <a:pt x="600" y="8"/>
                  </a:lnTo>
                  <a:lnTo>
                    <a:pt x="602" y="8"/>
                  </a:lnTo>
                  <a:lnTo>
                    <a:pt x="604" y="8"/>
                  </a:lnTo>
                  <a:lnTo>
                    <a:pt x="604" y="8"/>
                  </a:lnTo>
                  <a:lnTo>
                    <a:pt x="606" y="8"/>
                  </a:lnTo>
                  <a:lnTo>
                    <a:pt x="606" y="8"/>
                  </a:lnTo>
                  <a:lnTo>
                    <a:pt x="612" y="8"/>
                  </a:lnTo>
                  <a:lnTo>
                    <a:pt x="612" y="8"/>
                  </a:lnTo>
                  <a:lnTo>
                    <a:pt x="616" y="6"/>
                  </a:lnTo>
                  <a:lnTo>
                    <a:pt x="616" y="6"/>
                  </a:lnTo>
                  <a:lnTo>
                    <a:pt x="618" y="8"/>
                  </a:lnTo>
                  <a:lnTo>
                    <a:pt x="618" y="8"/>
                  </a:lnTo>
                  <a:lnTo>
                    <a:pt x="618" y="8"/>
                  </a:lnTo>
                  <a:lnTo>
                    <a:pt x="620" y="10"/>
                  </a:lnTo>
                  <a:lnTo>
                    <a:pt x="620" y="10"/>
                  </a:lnTo>
                  <a:lnTo>
                    <a:pt x="628" y="8"/>
                  </a:lnTo>
                  <a:lnTo>
                    <a:pt x="628" y="8"/>
                  </a:lnTo>
                  <a:lnTo>
                    <a:pt x="630" y="6"/>
                  </a:lnTo>
                  <a:lnTo>
                    <a:pt x="630" y="6"/>
                  </a:lnTo>
                  <a:lnTo>
                    <a:pt x="634" y="8"/>
                  </a:lnTo>
                  <a:lnTo>
                    <a:pt x="634" y="8"/>
                  </a:lnTo>
                  <a:lnTo>
                    <a:pt x="636" y="6"/>
                  </a:lnTo>
                  <a:lnTo>
                    <a:pt x="636" y="6"/>
                  </a:lnTo>
                  <a:lnTo>
                    <a:pt x="644" y="6"/>
                  </a:lnTo>
                  <a:lnTo>
                    <a:pt x="644" y="6"/>
                  </a:lnTo>
                  <a:lnTo>
                    <a:pt x="646" y="6"/>
                  </a:lnTo>
                  <a:lnTo>
                    <a:pt x="646" y="6"/>
                  </a:lnTo>
                  <a:lnTo>
                    <a:pt x="650" y="4"/>
                  </a:lnTo>
                  <a:lnTo>
                    <a:pt x="650" y="4"/>
                  </a:lnTo>
                  <a:lnTo>
                    <a:pt x="652" y="6"/>
                  </a:lnTo>
                  <a:lnTo>
                    <a:pt x="652" y="6"/>
                  </a:lnTo>
                  <a:lnTo>
                    <a:pt x="658" y="6"/>
                  </a:lnTo>
                  <a:lnTo>
                    <a:pt x="658" y="6"/>
                  </a:lnTo>
                  <a:lnTo>
                    <a:pt x="660" y="6"/>
                  </a:lnTo>
                  <a:lnTo>
                    <a:pt x="660" y="6"/>
                  </a:lnTo>
                  <a:lnTo>
                    <a:pt x="664" y="4"/>
                  </a:lnTo>
                  <a:lnTo>
                    <a:pt x="664" y="4"/>
                  </a:lnTo>
                  <a:lnTo>
                    <a:pt x="664" y="6"/>
                  </a:lnTo>
                  <a:lnTo>
                    <a:pt x="664" y="6"/>
                  </a:lnTo>
                  <a:lnTo>
                    <a:pt x="668" y="6"/>
                  </a:lnTo>
                  <a:lnTo>
                    <a:pt x="668" y="6"/>
                  </a:lnTo>
                  <a:lnTo>
                    <a:pt x="670" y="6"/>
                  </a:lnTo>
                  <a:lnTo>
                    <a:pt x="670" y="6"/>
                  </a:lnTo>
                  <a:lnTo>
                    <a:pt x="674" y="6"/>
                  </a:lnTo>
                  <a:lnTo>
                    <a:pt x="674" y="6"/>
                  </a:lnTo>
                  <a:lnTo>
                    <a:pt x="676" y="6"/>
                  </a:lnTo>
                  <a:lnTo>
                    <a:pt x="678" y="6"/>
                  </a:lnTo>
                  <a:lnTo>
                    <a:pt x="678" y="6"/>
                  </a:lnTo>
                  <a:lnTo>
                    <a:pt x="682" y="4"/>
                  </a:lnTo>
                  <a:lnTo>
                    <a:pt x="682" y="4"/>
                  </a:lnTo>
                  <a:lnTo>
                    <a:pt x="684" y="4"/>
                  </a:lnTo>
                  <a:lnTo>
                    <a:pt x="684" y="4"/>
                  </a:lnTo>
                  <a:lnTo>
                    <a:pt x="686" y="4"/>
                  </a:lnTo>
                  <a:lnTo>
                    <a:pt x="686" y="4"/>
                  </a:lnTo>
                  <a:lnTo>
                    <a:pt x="688" y="4"/>
                  </a:lnTo>
                  <a:lnTo>
                    <a:pt x="688" y="4"/>
                  </a:lnTo>
                  <a:lnTo>
                    <a:pt x="690" y="6"/>
                  </a:lnTo>
                  <a:lnTo>
                    <a:pt x="690" y="6"/>
                  </a:lnTo>
                  <a:lnTo>
                    <a:pt x="692" y="6"/>
                  </a:lnTo>
                  <a:lnTo>
                    <a:pt x="692" y="6"/>
                  </a:lnTo>
                  <a:lnTo>
                    <a:pt x="696" y="6"/>
                  </a:lnTo>
                  <a:lnTo>
                    <a:pt x="696" y="6"/>
                  </a:lnTo>
                  <a:lnTo>
                    <a:pt x="700" y="6"/>
                  </a:lnTo>
                  <a:lnTo>
                    <a:pt x="700" y="6"/>
                  </a:lnTo>
                  <a:lnTo>
                    <a:pt x="706" y="6"/>
                  </a:lnTo>
                  <a:lnTo>
                    <a:pt x="706" y="6"/>
                  </a:lnTo>
                  <a:lnTo>
                    <a:pt x="706" y="8"/>
                  </a:lnTo>
                  <a:lnTo>
                    <a:pt x="706" y="8"/>
                  </a:lnTo>
                  <a:lnTo>
                    <a:pt x="708" y="10"/>
                  </a:lnTo>
                  <a:lnTo>
                    <a:pt x="708" y="10"/>
                  </a:lnTo>
                  <a:lnTo>
                    <a:pt x="712" y="10"/>
                  </a:lnTo>
                  <a:lnTo>
                    <a:pt x="712" y="10"/>
                  </a:lnTo>
                  <a:lnTo>
                    <a:pt x="716" y="8"/>
                  </a:lnTo>
                  <a:lnTo>
                    <a:pt x="716" y="8"/>
                  </a:lnTo>
                  <a:lnTo>
                    <a:pt x="722" y="8"/>
                  </a:lnTo>
                  <a:lnTo>
                    <a:pt x="722" y="8"/>
                  </a:lnTo>
                  <a:lnTo>
                    <a:pt x="728" y="6"/>
                  </a:lnTo>
                  <a:lnTo>
                    <a:pt x="728" y="6"/>
                  </a:lnTo>
                  <a:lnTo>
                    <a:pt x="728" y="6"/>
                  </a:lnTo>
                  <a:lnTo>
                    <a:pt x="728" y="6"/>
                  </a:lnTo>
                  <a:lnTo>
                    <a:pt x="734" y="4"/>
                  </a:lnTo>
                  <a:lnTo>
                    <a:pt x="734" y="4"/>
                  </a:lnTo>
                  <a:lnTo>
                    <a:pt x="746" y="4"/>
                  </a:lnTo>
                  <a:lnTo>
                    <a:pt x="746" y="4"/>
                  </a:lnTo>
                  <a:lnTo>
                    <a:pt x="746" y="6"/>
                  </a:lnTo>
                  <a:lnTo>
                    <a:pt x="746" y="6"/>
                  </a:lnTo>
                  <a:lnTo>
                    <a:pt x="750" y="6"/>
                  </a:lnTo>
                  <a:lnTo>
                    <a:pt x="754" y="6"/>
                  </a:lnTo>
                  <a:lnTo>
                    <a:pt x="754" y="6"/>
                  </a:lnTo>
                  <a:lnTo>
                    <a:pt x="764" y="6"/>
                  </a:lnTo>
                  <a:lnTo>
                    <a:pt x="764" y="6"/>
                  </a:lnTo>
                  <a:lnTo>
                    <a:pt x="766" y="6"/>
                  </a:lnTo>
                  <a:lnTo>
                    <a:pt x="766" y="6"/>
                  </a:lnTo>
                  <a:lnTo>
                    <a:pt x="766" y="6"/>
                  </a:lnTo>
                  <a:lnTo>
                    <a:pt x="770" y="6"/>
                  </a:lnTo>
                  <a:lnTo>
                    <a:pt x="770" y="6"/>
                  </a:lnTo>
                  <a:lnTo>
                    <a:pt x="774" y="6"/>
                  </a:lnTo>
                  <a:lnTo>
                    <a:pt x="774" y="6"/>
                  </a:lnTo>
                  <a:lnTo>
                    <a:pt x="774" y="6"/>
                  </a:lnTo>
                  <a:lnTo>
                    <a:pt x="774" y="6"/>
                  </a:lnTo>
                  <a:lnTo>
                    <a:pt x="776" y="6"/>
                  </a:lnTo>
                  <a:lnTo>
                    <a:pt x="776" y="6"/>
                  </a:lnTo>
                  <a:lnTo>
                    <a:pt x="776" y="6"/>
                  </a:lnTo>
                  <a:lnTo>
                    <a:pt x="776" y="6"/>
                  </a:lnTo>
                  <a:lnTo>
                    <a:pt x="778" y="8"/>
                  </a:lnTo>
                  <a:lnTo>
                    <a:pt x="778" y="8"/>
                  </a:lnTo>
                  <a:lnTo>
                    <a:pt x="780" y="8"/>
                  </a:lnTo>
                  <a:lnTo>
                    <a:pt x="780" y="8"/>
                  </a:lnTo>
                  <a:lnTo>
                    <a:pt x="780" y="6"/>
                  </a:lnTo>
                  <a:lnTo>
                    <a:pt x="780" y="6"/>
                  </a:lnTo>
                  <a:lnTo>
                    <a:pt x="784" y="6"/>
                  </a:lnTo>
                  <a:lnTo>
                    <a:pt x="786" y="6"/>
                  </a:lnTo>
                  <a:lnTo>
                    <a:pt x="786" y="6"/>
                  </a:lnTo>
                  <a:lnTo>
                    <a:pt x="788" y="8"/>
                  </a:lnTo>
                  <a:lnTo>
                    <a:pt x="788" y="8"/>
                  </a:lnTo>
                  <a:lnTo>
                    <a:pt x="790" y="8"/>
                  </a:lnTo>
                  <a:lnTo>
                    <a:pt x="790" y="8"/>
                  </a:lnTo>
                  <a:lnTo>
                    <a:pt x="790" y="6"/>
                  </a:lnTo>
                  <a:lnTo>
                    <a:pt x="790" y="6"/>
                  </a:lnTo>
                  <a:lnTo>
                    <a:pt x="790" y="6"/>
                  </a:lnTo>
                  <a:lnTo>
                    <a:pt x="798" y="6"/>
                  </a:lnTo>
                  <a:lnTo>
                    <a:pt x="798" y="6"/>
                  </a:lnTo>
                  <a:lnTo>
                    <a:pt x="800" y="6"/>
                  </a:lnTo>
                  <a:lnTo>
                    <a:pt x="800" y="6"/>
                  </a:lnTo>
                  <a:lnTo>
                    <a:pt x="806" y="6"/>
                  </a:lnTo>
                  <a:lnTo>
                    <a:pt x="806" y="6"/>
                  </a:lnTo>
                  <a:lnTo>
                    <a:pt x="806" y="6"/>
                  </a:lnTo>
                  <a:lnTo>
                    <a:pt x="806" y="6"/>
                  </a:lnTo>
                  <a:lnTo>
                    <a:pt x="808" y="6"/>
                  </a:lnTo>
                  <a:lnTo>
                    <a:pt x="808" y="6"/>
                  </a:lnTo>
                  <a:lnTo>
                    <a:pt x="810" y="6"/>
                  </a:lnTo>
                  <a:lnTo>
                    <a:pt x="810" y="6"/>
                  </a:lnTo>
                  <a:lnTo>
                    <a:pt x="812" y="4"/>
                  </a:lnTo>
                  <a:lnTo>
                    <a:pt x="812" y="4"/>
                  </a:lnTo>
                  <a:lnTo>
                    <a:pt x="816" y="4"/>
                  </a:lnTo>
                  <a:lnTo>
                    <a:pt x="816" y="4"/>
                  </a:lnTo>
                  <a:lnTo>
                    <a:pt x="818" y="4"/>
                  </a:lnTo>
                  <a:lnTo>
                    <a:pt x="818" y="4"/>
                  </a:lnTo>
                  <a:lnTo>
                    <a:pt x="818" y="4"/>
                  </a:lnTo>
                  <a:lnTo>
                    <a:pt x="818" y="4"/>
                  </a:lnTo>
                  <a:lnTo>
                    <a:pt x="818" y="4"/>
                  </a:lnTo>
                  <a:lnTo>
                    <a:pt x="818" y="4"/>
                  </a:lnTo>
                  <a:lnTo>
                    <a:pt x="818" y="4"/>
                  </a:lnTo>
                  <a:lnTo>
                    <a:pt x="818" y="4"/>
                  </a:lnTo>
                  <a:lnTo>
                    <a:pt x="820" y="4"/>
                  </a:lnTo>
                  <a:lnTo>
                    <a:pt x="820" y="4"/>
                  </a:lnTo>
                  <a:lnTo>
                    <a:pt x="822" y="4"/>
                  </a:lnTo>
                  <a:lnTo>
                    <a:pt x="822" y="4"/>
                  </a:lnTo>
                  <a:lnTo>
                    <a:pt x="826" y="4"/>
                  </a:lnTo>
                  <a:lnTo>
                    <a:pt x="826" y="4"/>
                  </a:lnTo>
                  <a:lnTo>
                    <a:pt x="832" y="4"/>
                  </a:lnTo>
                  <a:lnTo>
                    <a:pt x="832" y="4"/>
                  </a:lnTo>
                  <a:lnTo>
                    <a:pt x="834" y="4"/>
                  </a:lnTo>
                  <a:lnTo>
                    <a:pt x="834" y="4"/>
                  </a:lnTo>
                  <a:lnTo>
                    <a:pt x="838" y="4"/>
                  </a:lnTo>
                  <a:lnTo>
                    <a:pt x="838" y="4"/>
                  </a:lnTo>
                  <a:lnTo>
                    <a:pt x="840" y="4"/>
                  </a:lnTo>
                  <a:lnTo>
                    <a:pt x="840" y="4"/>
                  </a:lnTo>
                  <a:lnTo>
                    <a:pt x="848" y="4"/>
                  </a:lnTo>
                  <a:lnTo>
                    <a:pt x="848" y="4"/>
                  </a:lnTo>
                  <a:lnTo>
                    <a:pt x="850" y="6"/>
                  </a:lnTo>
                  <a:lnTo>
                    <a:pt x="850" y="6"/>
                  </a:lnTo>
                  <a:lnTo>
                    <a:pt x="852" y="6"/>
                  </a:lnTo>
                  <a:lnTo>
                    <a:pt x="852" y="6"/>
                  </a:lnTo>
                  <a:lnTo>
                    <a:pt x="854" y="6"/>
                  </a:lnTo>
                  <a:lnTo>
                    <a:pt x="854" y="6"/>
                  </a:lnTo>
                  <a:lnTo>
                    <a:pt x="856" y="6"/>
                  </a:lnTo>
                  <a:lnTo>
                    <a:pt x="856" y="6"/>
                  </a:lnTo>
                  <a:lnTo>
                    <a:pt x="860" y="6"/>
                  </a:lnTo>
                  <a:lnTo>
                    <a:pt x="860" y="6"/>
                  </a:lnTo>
                  <a:lnTo>
                    <a:pt x="860" y="6"/>
                  </a:lnTo>
                  <a:lnTo>
                    <a:pt x="860" y="6"/>
                  </a:lnTo>
                  <a:lnTo>
                    <a:pt x="860" y="6"/>
                  </a:lnTo>
                  <a:lnTo>
                    <a:pt x="860" y="6"/>
                  </a:lnTo>
                  <a:lnTo>
                    <a:pt x="864" y="4"/>
                  </a:lnTo>
                  <a:lnTo>
                    <a:pt x="864" y="4"/>
                  </a:lnTo>
                  <a:lnTo>
                    <a:pt x="868" y="4"/>
                  </a:lnTo>
                  <a:lnTo>
                    <a:pt x="868" y="4"/>
                  </a:lnTo>
                  <a:lnTo>
                    <a:pt x="874" y="4"/>
                  </a:lnTo>
                  <a:lnTo>
                    <a:pt x="880" y="4"/>
                  </a:lnTo>
                  <a:lnTo>
                    <a:pt x="880" y="4"/>
                  </a:lnTo>
                  <a:lnTo>
                    <a:pt x="888" y="4"/>
                  </a:lnTo>
                  <a:lnTo>
                    <a:pt x="888" y="4"/>
                  </a:lnTo>
                  <a:lnTo>
                    <a:pt x="894" y="4"/>
                  </a:lnTo>
                  <a:lnTo>
                    <a:pt x="894" y="4"/>
                  </a:lnTo>
                  <a:lnTo>
                    <a:pt x="896" y="4"/>
                  </a:lnTo>
                  <a:lnTo>
                    <a:pt x="896" y="4"/>
                  </a:lnTo>
                  <a:lnTo>
                    <a:pt x="912" y="4"/>
                  </a:lnTo>
                  <a:lnTo>
                    <a:pt x="912" y="4"/>
                  </a:lnTo>
                  <a:lnTo>
                    <a:pt x="914" y="6"/>
                  </a:lnTo>
                  <a:lnTo>
                    <a:pt x="914" y="6"/>
                  </a:lnTo>
                  <a:lnTo>
                    <a:pt x="928" y="6"/>
                  </a:lnTo>
                  <a:lnTo>
                    <a:pt x="928" y="6"/>
                  </a:lnTo>
                  <a:lnTo>
                    <a:pt x="930" y="6"/>
                  </a:lnTo>
                  <a:lnTo>
                    <a:pt x="930" y="6"/>
                  </a:lnTo>
                  <a:lnTo>
                    <a:pt x="932" y="4"/>
                  </a:lnTo>
                  <a:lnTo>
                    <a:pt x="932" y="4"/>
                  </a:lnTo>
                  <a:lnTo>
                    <a:pt x="936" y="6"/>
                  </a:lnTo>
                  <a:lnTo>
                    <a:pt x="936" y="6"/>
                  </a:lnTo>
                  <a:lnTo>
                    <a:pt x="942" y="4"/>
                  </a:lnTo>
                  <a:lnTo>
                    <a:pt x="942" y="4"/>
                  </a:lnTo>
                  <a:lnTo>
                    <a:pt x="948" y="4"/>
                  </a:lnTo>
                  <a:lnTo>
                    <a:pt x="948" y="4"/>
                  </a:lnTo>
                  <a:lnTo>
                    <a:pt x="950" y="4"/>
                  </a:lnTo>
                  <a:lnTo>
                    <a:pt x="950" y="4"/>
                  </a:lnTo>
                  <a:lnTo>
                    <a:pt x="950" y="4"/>
                  </a:lnTo>
                  <a:lnTo>
                    <a:pt x="950" y="4"/>
                  </a:lnTo>
                  <a:lnTo>
                    <a:pt x="952" y="4"/>
                  </a:lnTo>
                  <a:lnTo>
                    <a:pt x="952" y="4"/>
                  </a:lnTo>
                  <a:lnTo>
                    <a:pt x="954" y="4"/>
                  </a:lnTo>
                  <a:lnTo>
                    <a:pt x="954" y="4"/>
                  </a:lnTo>
                  <a:lnTo>
                    <a:pt x="956" y="4"/>
                  </a:lnTo>
                  <a:lnTo>
                    <a:pt x="960" y="4"/>
                  </a:lnTo>
                  <a:lnTo>
                    <a:pt x="960" y="4"/>
                  </a:lnTo>
                  <a:lnTo>
                    <a:pt x="962" y="4"/>
                  </a:lnTo>
                  <a:lnTo>
                    <a:pt x="962" y="4"/>
                  </a:lnTo>
                  <a:lnTo>
                    <a:pt x="968" y="4"/>
                  </a:lnTo>
                  <a:lnTo>
                    <a:pt x="968" y="4"/>
                  </a:lnTo>
                  <a:lnTo>
                    <a:pt x="968" y="4"/>
                  </a:lnTo>
                  <a:lnTo>
                    <a:pt x="968" y="2"/>
                  </a:lnTo>
                  <a:lnTo>
                    <a:pt x="968" y="2"/>
                  </a:lnTo>
                  <a:lnTo>
                    <a:pt x="980" y="6"/>
                  </a:lnTo>
                  <a:lnTo>
                    <a:pt x="980" y="6"/>
                  </a:lnTo>
                  <a:lnTo>
                    <a:pt x="984" y="6"/>
                  </a:lnTo>
                  <a:lnTo>
                    <a:pt x="988" y="6"/>
                  </a:lnTo>
                  <a:lnTo>
                    <a:pt x="988" y="6"/>
                  </a:lnTo>
                  <a:lnTo>
                    <a:pt x="990" y="4"/>
                  </a:lnTo>
                  <a:lnTo>
                    <a:pt x="990" y="4"/>
                  </a:lnTo>
                  <a:lnTo>
                    <a:pt x="994" y="4"/>
                  </a:lnTo>
                  <a:lnTo>
                    <a:pt x="994" y="4"/>
                  </a:lnTo>
                  <a:lnTo>
                    <a:pt x="996" y="4"/>
                  </a:lnTo>
                  <a:lnTo>
                    <a:pt x="996" y="4"/>
                  </a:lnTo>
                  <a:lnTo>
                    <a:pt x="998" y="6"/>
                  </a:lnTo>
                  <a:lnTo>
                    <a:pt x="998" y="6"/>
                  </a:lnTo>
                  <a:lnTo>
                    <a:pt x="1000" y="6"/>
                  </a:lnTo>
                  <a:lnTo>
                    <a:pt x="1000" y="6"/>
                  </a:lnTo>
                  <a:lnTo>
                    <a:pt x="1000" y="6"/>
                  </a:lnTo>
                  <a:lnTo>
                    <a:pt x="1000" y="6"/>
                  </a:lnTo>
                  <a:lnTo>
                    <a:pt x="1002" y="4"/>
                  </a:lnTo>
                  <a:lnTo>
                    <a:pt x="1002" y="4"/>
                  </a:lnTo>
                  <a:lnTo>
                    <a:pt x="1004" y="4"/>
                  </a:lnTo>
                  <a:lnTo>
                    <a:pt x="1004" y="4"/>
                  </a:lnTo>
                  <a:lnTo>
                    <a:pt x="1008" y="4"/>
                  </a:lnTo>
                  <a:lnTo>
                    <a:pt x="1008" y="4"/>
                  </a:lnTo>
                  <a:lnTo>
                    <a:pt x="1010" y="4"/>
                  </a:lnTo>
                  <a:lnTo>
                    <a:pt x="1010" y="4"/>
                  </a:lnTo>
                  <a:lnTo>
                    <a:pt x="1014" y="2"/>
                  </a:lnTo>
                  <a:lnTo>
                    <a:pt x="1014" y="2"/>
                  </a:lnTo>
                  <a:lnTo>
                    <a:pt x="1018" y="2"/>
                  </a:lnTo>
                  <a:lnTo>
                    <a:pt x="1018" y="2"/>
                  </a:lnTo>
                  <a:lnTo>
                    <a:pt x="1020" y="2"/>
                  </a:lnTo>
                  <a:lnTo>
                    <a:pt x="1024" y="4"/>
                  </a:lnTo>
                  <a:lnTo>
                    <a:pt x="1024" y="4"/>
                  </a:lnTo>
                  <a:lnTo>
                    <a:pt x="1026" y="2"/>
                  </a:lnTo>
                  <a:lnTo>
                    <a:pt x="1026" y="2"/>
                  </a:lnTo>
                  <a:lnTo>
                    <a:pt x="1030" y="4"/>
                  </a:lnTo>
                  <a:lnTo>
                    <a:pt x="1030" y="4"/>
                  </a:lnTo>
                  <a:lnTo>
                    <a:pt x="1032" y="4"/>
                  </a:lnTo>
                  <a:lnTo>
                    <a:pt x="1032" y="4"/>
                  </a:lnTo>
                  <a:lnTo>
                    <a:pt x="1032" y="4"/>
                  </a:lnTo>
                  <a:lnTo>
                    <a:pt x="1032" y="4"/>
                  </a:lnTo>
                  <a:lnTo>
                    <a:pt x="1034" y="6"/>
                  </a:lnTo>
                  <a:lnTo>
                    <a:pt x="1034" y="6"/>
                  </a:lnTo>
                  <a:lnTo>
                    <a:pt x="1036" y="6"/>
                  </a:lnTo>
                  <a:lnTo>
                    <a:pt x="1036" y="6"/>
                  </a:lnTo>
                  <a:lnTo>
                    <a:pt x="1038" y="6"/>
                  </a:lnTo>
                  <a:lnTo>
                    <a:pt x="1038" y="6"/>
                  </a:lnTo>
                  <a:lnTo>
                    <a:pt x="1038" y="4"/>
                  </a:lnTo>
                  <a:lnTo>
                    <a:pt x="1038" y="4"/>
                  </a:lnTo>
                  <a:lnTo>
                    <a:pt x="1042" y="4"/>
                  </a:lnTo>
                  <a:lnTo>
                    <a:pt x="1042" y="4"/>
                  </a:lnTo>
                  <a:lnTo>
                    <a:pt x="1046" y="2"/>
                  </a:lnTo>
                  <a:lnTo>
                    <a:pt x="1046" y="2"/>
                  </a:lnTo>
                  <a:lnTo>
                    <a:pt x="1058" y="6"/>
                  </a:lnTo>
                  <a:lnTo>
                    <a:pt x="1058" y="6"/>
                  </a:lnTo>
                  <a:lnTo>
                    <a:pt x="1060" y="4"/>
                  </a:lnTo>
                  <a:lnTo>
                    <a:pt x="1060" y="4"/>
                  </a:lnTo>
                  <a:lnTo>
                    <a:pt x="1066" y="4"/>
                  </a:lnTo>
                  <a:lnTo>
                    <a:pt x="1066" y="4"/>
                  </a:lnTo>
                  <a:lnTo>
                    <a:pt x="1068" y="6"/>
                  </a:lnTo>
                  <a:lnTo>
                    <a:pt x="1068" y="6"/>
                  </a:lnTo>
                  <a:lnTo>
                    <a:pt x="1070" y="4"/>
                  </a:lnTo>
                  <a:lnTo>
                    <a:pt x="1070" y="4"/>
                  </a:lnTo>
                  <a:lnTo>
                    <a:pt x="1070" y="4"/>
                  </a:lnTo>
                  <a:lnTo>
                    <a:pt x="1076" y="4"/>
                  </a:lnTo>
                  <a:lnTo>
                    <a:pt x="1080" y="6"/>
                  </a:lnTo>
                  <a:lnTo>
                    <a:pt x="1080" y="6"/>
                  </a:lnTo>
                  <a:lnTo>
                    <a:pt x="1082" y="4"/>
                  </a:lnTo>
                  <a:lnTo>
                    <a:pt x="1082" y="4"/>
                  </a:lnTo>
                  <a:lnTo>
                    <a:pt x="1082" y="4"/>
                  </a:lnTo>
                  <a:lnTo>
                    <a:pt x="1082" y="4"/>
                  </a:lnTo>
                  <a:lnTo>
                    <a:pt x="1088" y="4"/>
                  </a:lnTo>
                  <a:lnTo>
                    <a:pt x="1088" y="4"/>
                  </a:lnTo>
                  <a:lnTo>
                    <a:pt x="1092" y="2"/>
                  </a:lnTo>
                  <a:lnTo>
                    <a:pt x="1092" y="2"/>
                  </a:lnTo>
                  <a:lnTo>
                    <a:pt x="1098" y="2"/>
                  </a:lnTo>
                  <a:lnTo>
                    <a:pt x="1098" y="2"/>
                  </a:lnTo>
                  <a:lnTo>
                    <a:pt x="1102" y="2"/>
                  </a:lnTo>
                  <a:lnTo>
                    <a:pt x="1102" y="2"/>
                  </a:lnTo>
                  <a:lnTo>
                    <a:pt x="1104" y="2"/>
                  </a:lnTo>
                  <a:lnTo>
                    <a:pt x="1104" y="2"/>
                  </a:lnTo>
                  <a:lnTo>
                    <a:pt x="1108" y="2"/>
                  </a:lnTo>
                  <a:lnTo>
                    <a:pt x="1108" y="2"/>
                  </a:lnTo>
                  <a:lnTo>
                    <a:pt x="1112" y="2"/>
                  </a:lnTo>
                  <a:lnTo>
                    <a:pt x="1112" y="2"/>
                  </a:lnTo>
                  <a:lnTo>
                    <a:pt x="1112" y="2"/>
                  </a:lnTo>
                  <a:lnTo>
                    <a:pt x="1112" y="2"/>
                  </a:lnTo>
                  <a:lnTo>
                    <a:pt x="1118" y="0"/>
                  </a:lnTo>
                  <a:lnTo>
                    <a:pt x="1118" y="0"/>
                  </a:lnTo>
                  <a:lnTo>
                    <a:pt x="1122" y="2"/>
                  </a:lnTo>
                  <a:lnTo>
                    <a:pt x="1122" y="2"/>
                  </a:lnTo>
                  <a:lnTo>
                    <a:pt x="1122" y="2"/>
                  </a:lnTo>
                  <a:lnTo>
                    <a:pt x="1122" y="2"/>
                  </a:lnTo>
                  <a:lnTo>
                    <a:pt x="1126" y="2"/>
                  </a:lnTo>
                  <a:lnTo>
                    <a:pt x="1126" y="2"/>
                  </a:lnTo>
                  <a:lnTo>
                    <a:pt x="1126" y="2"/>
                  </a:lnTo>
                  <a:lnTo>
                    <a:pt x="1126" y="2"/>
                  </a:lnTo>
                  <a:lnTo>
                    <a:pt x="1130" y="0"/>
                  </a:lnTo>
                  <a:lnTo>
                    <a:pt x="1130" y="0"/>
                  </a:lnTo>
                  <a:lnTo>
                    <a:pt x="1136" y="0"/>
                  </a:lnTo>
                  <a:lnTo>
                    <a:pt x="1136" y="0"/>
                  </a:lnTo>
                  <a:lnTo>
                    <a:pt x="1140" y="0"/>
                  </a:lnTo>
                  <a:lnTo>
                    <a:pt x="1140" y="0"/>
                  </a:lnTo>
                  <a:lnTo>
                    <a:pt x="1146" y="0"/>
                  </a:lnTo>
                  <a:lnTo>
                    <a:pt x="1146" y="0"/>
                  </a:lnTo>
                  <a:lnTo>
                    <a:pt x="1152" y="0"/>
                  </a:lnTo>
                  <a:lnTo>
                    <a:pt x="1152" y="0"/>
                  </a:lnTo>
                  <a:lnTo>
                    <a:pt x="1156" y="0"/>
                  </a:lnTo>
                  <a:lnTo>
                    <a:pt x="1156" y="0"/>
                  </a:lnTo>
                  <a:lnTo>
                    <a:pt x="1158" y="0"/>
                  </a:lnTo>
                  <a:lnTo>
                    <a:pt x="1158" y="0"/>
                  </a:lnTo>
                  <a:lnTo>
                    <a:pt x="1162" y="0"/>
                  </a:lnTo>
                  <a:lnTo>
                    <a:pt x="1162" y="0"/>
                  </a:lnTo>
                  <a:lnTo>
                    <a:pt x="1166" y="0"/>
                  </a:lnTo>
                  <a:lnTo>
                    <a:pt x="1166" y="0"/>
                  </a:lnTo>
                  <a:lnTo>
                    <a:pt x="1172" y="0"/>
                  </a:lnTo>
                  <a:lnTo>
                    <a:pt x="1172" y="0"/>
                  </a:lnTo>
                  <a:lnTo>
                    <a:pt x="1174" y="0"/>
                  </a:lnTo>
                  <a:lnTo>
                    <a:pt x="1174" y="0"/>
                  </a:lnTo>
                  <a:lnTo>
                    <a:pt x="1178" y="2"/>
                  </a:lnTo>
                  <a:lnTo>
                    <a:pt x="1178" y="2"/>
                  </a:lnTo>
                  <a:lnTo>
                    <a:pt x="1186" y="2"/>
                  </a:lnTo>
                  <a:lnTo>
                    <a:pt x="1186" y="2"/>
                  </a:lnTo>
                  <a:lnTo>
                    <a:pt x="1190" y="2"/>
                  </a:lnTo>
                  <a:lnTo>
                    <a:pt x="1194" y="2"/>
                  </a:lnTo>
                  <a:lnTo>
                    <a:pt x="1194" y="2"/>
                  </a:lnTo>
                  <a:lnTo>
                    <a:pt x="1194" y="2"/>
                  </a:lnTo>
                  <a:lnTo>
                    <a:pt x="1194" y="2"/>
                  </a:lnTo>
                  <a:lnTo>
                    <a:pt x="1196" y="2"/>
                  </a:lnTo>
                  <a:lnTo>
                    <a:pt x="1196" y="2"/>
                  </a:lnTo>
                  <a:lnTo>
                    <a:pt x="1196" y="2"/>
                  </a:lnTo>
                  <a:lnTo>
                    <a:pt x="1196" y="2"/>
                  </a:lnTo>
                  <a:lnTo>
                    <a:pt x="1198" y="2"/>
                  </a:lnTo>
                  <a:lnTo>
                    <a:pt x="1198" y="2"/>
                  </a:lnTo>
                  <a:lnTo>
                    <a:pt x="1200" y="0"/>
                  </a:lnTo>
                  <a:lnTo>
                    <a:pt x="1200" y="0"/>
                  </a:lnTo>
                  <a:lnTo>
                    <a:pt x="1206" y="2"/>
                  </a:lnTo>
                  <a:lnTo>
                    <a:pt x="1206" y="2"/>
                  </a:lnTo>
                  <a:lnTo>
                    <a:pt x="1208" y="2"/>
                  </a:lnTo>
                  <a:lnTo>
                    <a:pt x="1208" y="2"/>
                  </a:lnTo>
                  <a:lnTo>
                    <a:pt x="1210" y="2"/>
                  </a:lnTo>
                  <a:lnTo>
                    <a:pt x="1210" y="2"/>
                  </a:lnTo>
                  <a:lnTo>
                    <a:pt x="1210" y="2"/>
                  </a:lnTo>
                  <a:lnTo>
                    <a:pt x="1210" y="2"/>
                  </a:lnTo>
                  <a:lnTo>
                    <a:pt x="1210" y="2"/>
                  </a:lnTo>
                  <a:lnTo>
                    <a:pt x="1210" y="2"/>
                  </a:lnTo>
                  <a:lnTo>
                    <a:pt x="1212" y="2"/>
                  </a:lnTo>
                  <a:lnTo>
                    <a:pt x="1212" y="2"/>
                  </a:lnTo>
                  <a:lnTo>
                    <a:pt x="1218" y="2"/>
                  </a:lnTo>
                  <a:lnTo>
                    <a:pt x="1218" y="2"/>
                  </a:lnTo>
                  <a:lnTo>
                    <a:pt x="1220" y="0"/>
                  </a:lnTo>
                  <a:lnTo>
                    <a:pt x="1220" y="0"/>
                  </a:lnTo>
                  <a:lnTo>
                    <a:pt x="1222" y="0"/>
                  </a:lnTo>
                  <a:lnTo>
                    <a:pt x="1222" y="0"/>
                  </a:lnTo>
                  <a:lnTo>
                    <a:pt x="1224" y="2"/>
                  </a:lnTo>
                  <a:lnTo>
                    <a:pt x="1224" y="2"/>
                  </a:lnTo>
                  <a:lnTo>
                    <a:pt x="1232" y="2"/>
                  </a:lnTo>
                  <a:lnTo>
                    <a:pt x="1232" y="2"/>
                  </a:lnTo>
                  <a:lnTo>
                    <a:pt x="1234" y="2"/>
                  </a:lnTo>
                  <a:lnTo>
                    <a:pt x="1234" y="2"/>
                  </a:lnTo>
                  <a:lnTo>
                    <a:pt x="1234" y="2"/>
                  </a:lnTo>
                  <a:lnTo>
                    <a:pt x="1234" y="2"/>
                  </a:lnTo>
                  <a:lnTo>
                    <a:pt x="1236" y="2"/>
                  </a:lnTo>
                  <a:lnTo>
                    <a:pt x="1236" y="2"/>
                  </a:lnTo>
                  <a:lnTo>
                    <a:pt x="1240" y="2"/>
                  </a:lnTo>
                  <a:lnTo>
                    <a:pt x="1240" y="2"/>
                  </a:lnTo>
                  <a:lnTo>
                    <a:pt x="1246" y="2"/>
                  </a:lnTo>
                  <a:lnTo>
                    <a:pt x="1246" y="2"/>
                  </a:lnTo>
                  <a:lnTo>
                    <a:pt x="1246" y="2"/>
                  </a:lnTo>
                  <a:lnTo>
                    <a:pt x="1246" y="2"/>
                  </a:lnTo>
                  <a:lnTo>
                    <a:pt x="1246" y="2"/>
                  </a:lnTo>
                  <a:lnTo>
                    <a:pt x="1246" y="2"/>
                  </a:lnTo>
                  <a:lnTo>
                    <a:pt x="1248" y="2"/>
                  </a:lnTo>
                  <a:lnTo>
                    <a:pt x="1248" y="2"/>
                  </a:lnTo>
                  <a:lnTo>
                    <a:pt x="1252" y="4"/>
                  </a:lnTo>
                  <a:lnTo>
                    <a:pt x="1252" y="4"/>
                  </a:lnTo>
                  <a:lnTo>
                    <a:pt x="1254" y="2"/>
                  </a:lnTo>
                  <a:lnTo>
                    <a:pt x="1254" y="2"/>
                  </a:lnTo>
                  <a:lnTo>
                    <a:pt x="1256" y="4"/>
                  </a:lnTo>
                  <a:lnTo>
                    <a:pt x="1256" y="4"/>
                  </a:lnTo>
                  <a:lnTo>
                    <a:pt x="1260" y="4"/>
                  </a:lnTo>
                  <a:lnTo>
                    <a:pt x="1260" y="4"/>
                  </a:lnTo>
                  <a:lnTo>
                    <a:pt x="1260" y="2"/>
                  </a:lnTo>
                  <a:lnTo>
                    <a:pt x="1260" y="2"/>
                  </a:lnTo>
                  <a:lnTo>
                    <a:pt x="1262" y="4"/>
                  </a:lnTo>
                  <a:lnTo>
                    <a:pt x="1262" y="4"/>
                  </a:lnTo>
                  <a:lnTo>
                    <a:pt x="1266" y="2"/>
                  </a:lnTo>
                  <a:lnTo>
                    <a:pt x="1266" y="2"/>
                  </a:lnTo>
                  <a:lnTo>
                    <a:pt x="1268" y="6"/>
                  </a:lnTo>
                  <a:lnTo>
                    <a:pt x="1268" y="6"/>
                  </a:lnTo>
                  <a:lnTo>
                    <a:pt x="1276" y="6"/>
                  </a:lnTo>
                  <a:lnTo>
                    <a:pt x="1276" y="6"/>
                  </a:lnTo>
                  <a:lnTo>
                    <a:pt x="1280" y="6"/>
                  </a:lnTo>
                  <a:lnTo>
                    <a:pt x="1282" y="4"/>
                  </a:lnTo>
                  <a:lnTo>
                    <a:pt x="1282" y="4"/>
                  </a:lnTo>
                  <a:lnTo>
                    <a:pt x="1286" y="4"/>
                  </a:lnTo>
                  <a:lnTo>
                    <a:pt x="1286" y="4"/>
                  </a:lnTo>
                  <a:lnTo>
                    <a:pt x="1288" y="4"/>
                  </a:lnTo>
                  <a:lnTo>
                    <a:pt x="1288" y="4"/>
                  </a:lnTo>
                  <a:lnTo>
                    <a:pt x="1294" y="4"/>
                  </a:lnTo>
                  <a:lnTo>
                    <a:pt x="1294" y="4"/>
                  </a:lnTo>
                  <a:lnTo>
                    <a:pt x="1300" y="2"/>
                  </a:lnTo>
                  <a:lnTo>
                    <a:pt x="1300" y="2"/>
                  </a:lnTo>
                  <a:lnTo>
                    <a:pt x="1302" y="4"/>
                  </a:lnTo>
                  <a:lnTo>
                    <a:pt x="1302" y="4"/>
                  </a:lnTo>
                  <a:lnTo>
                    <a:pt x="1304" y="4"/>
                  </a:lnTo>
                  <a:lnTo>
                    <a:pt x="1304" y="4"/>
                  </a:lnTo>
                  <a:lnTo>
                    <a:pt x="1314" y="2"/>
                  </a:lnTo>
                  <a:lnTo>
                    <a:pt x="1314" y="2"/>
                  </a:lnTo>
                  <a:lnTo>
                    <a:pt x="1318" y="4"/>
                  </a:lnTo>
                  <a:lnTo>
                    <a:pt x="1322" y="2"/>
                  </a:lnTo>
                  <a:lnTo>
                    <a:pt x="1322" y="2"/>
                  </a:lnTo>
                  <a:lnTo>
                    <a:pt x="1324" y="4"/>
                  </a:lnTo>
                  <a:lnTo>
                    <a:pt x="1324" y="4"/>
                  </a:lnTo>
                  <a:lnTo>
                    <a:pt x="1326" y="4"/>
                  </a:lnTo>
                  <a:lnTo>
                    <a:pt x="1326" y="4"/>
                  </a:lnTo>
                  <a:lnTo>
                    <a:pt x="1328" y="4"/>
                  </a:lnTo>
                  <a:lnTo>
                    <a:pt x="1328" y="4"/>
                  </a:lnTo>
                  <a:lnTo>
                    <a:pt x="1328" y="4"/>
                  </a:lnTo>
                  <a:lnTo>
                    <a:pt x="1328" y="4"/>
                  </a:lnTo>
                  <a:lnTo>
                    <a:pt x="1330" y="4"/>
                  </a:lnTo>
                  <a:lnTo>
                    <a:pt x="1330" y="4"/>
                  </a:lnTo>
                  <a:lnTo>
                    <a:pt x="1330" y="4"/>
                  </a:lnTo>
                  <a:lnTo>
                    <a:pt x="1330" y="4"/>
                  </a:lnTo>
                  <a:lnTo>
                    <a:pt x="1332" y="4"/>
                  </a:lnTo>
                  <a:lnTo>
                    <a:pt x="1332" y="4"/>
                  </a:lnTo>
                  <a:lnTo>
                    <a:pt x="1336" y="4"/>
                  </a:lnTo>
                  <a:lnTo>
                    <a:pt x="1336" y="4"/>
                  </a:lnTo>
                  <a:lnTo>
                    <a:pt x="1340" y="4"/>
                  </a:lnTo>
                  <a:lnTo>
                    <a:pt x="1344" y="4"/>
                  </a:lnTo>
                  <a:lnTo>
                    <a:pt x="1344" y="4"/>
                  </a:lnTo>
                  <a:lnTo>
                    <a:pt x="1346" y="4"/>
                  </a:lnTo>
                  <a:lnTo>
                    <a:pt x="1346" y="4"/>
                  </a:lnTo>
                  <a:lnTo>
                    <a:pt x="1348" y="4"/>
                  </a:lnTo>
                  <a:lnTo>
                    <a:pt x="1348" y="4"/>
                  </a:lnTo>
                  <a:lnTo>
                    <a:pt x="1352" y="4"/>
                  </a:lnTo>
                  <a:lnTo>
                    <a:pt x="1352" y="4"/>
                  </a:lnTo>
                  <a:lnTo>
                    <a:pt x="1356" y="4"/>
                  </a:lnTo>
                  <a:lnTo>
                    <a:pt x="1356" y="4"/>
                  </a:lnTo>
                  <a:lnTo>
                    <a:pt x="1360" y="4"/>
                  </a:lnTo>
                  <a:lnTo>
                    <a:pt x="1360" y="4"/>
                  </a:lnTo>
                  <a:lnTo>
                    <a:pt x="1362" y="4"/>
                  </a:lnTo>
                  <a:lnTo>
                    <a:pt x="1362" y="4"/>
                  </a:lnTo>
                  <a:lnTo>
                    <a:pt x="1366" y="6"/>
                  </a:lnTo>
                  <a:lnTo>
                    <a:pt x="1366" y="6"/>
                  </a:lnTo>
                  <a:lnTo>
                    <a:pt x="1366" y="8"/>
                  </a:lnTo>
                  <a:lnTo>
                    <a:pt x="1366" y="8"/>
                  </a:lnTo>
                  <a:lnTo>
                    <a:pt x="1368" y="8"/>
                  </a:lnTo>
                  <a:lnTo>
                    <a:pt x="1370" y="8"/>
                  </a:lnTo>
                  <a:lnTo>
                    <a:pt x="1370" y="8"/>
                  </a:lnTo>
                  <a:lnTo>
                    <a:pt x="1374" y="6"/>
                  </a:lnTo>
                  <a:lnTo>
                    <a:pt x="1374" y="6"/>
                  </a:lnTo>
                  <a:lnTo>
                    <a:pt x="1376" y="6"/>
                  </a:lnTo>
                  <a:lnTo>
                    <a:pt x="1376" y="6"/>
                  </a:lnTo>
                  <a:lnTo>
                    <a:pt x="1376" y="4"/>
                  </a:lnTo>
                  <a:lnTo>
                    <a:pt x="1376" y="4"/>
                  </a:lnTo>
                  <a:lnTo>
                    <a:pt x="1376" y="6"/>
                  </a:lnTo>
                  <a:lnTo>
                    <a:pt x="1376" y="6"/>
                  </a:lnTo>
                  <a:lnTo>
                    <a:pt x="1378" y="4"/>
                  </a:lnTo>
                  <a:lnTo>
                    <a:pt x="1378" y="4"/>
                  </a:lnTo>
                  <a:lnTo>
                    <a:pt x="1378" y="6"/>
                  </a:lnTo>
                  <a:lnTo>
                    <a:pt x="1378" y="6"/>
                  </a:lnTo>
                  <a:lnTo>
                    <a:pt x="1384" y="4"/>
                  </a:lnTo>
                  <a:lnTo>
                    <a:pt x="1384" y="4"/>
                  </a:lnTo>
                  <a:lnTo>
                    <a:pt x="1386" y="6"/>
                  </a:lnTo>
                  <a:lnTo>
                    <a:pt x="1386" y="6"/>
                  </a:lnTo>
                  <a:lnTo>
                    <a:pt x="1386" y="4"/>
                  </a:lnTo>
                  <a:lnTo>
                    <a:pt x="1386" y="4"/>
                  </a:lnTo>
                  <a:lnTo>
                    <a:pt x="1386" y="4"/>
                  </a:lnTo>
                  <a:lnTo>
                    <a:pt x="1386" y="4"/>
                  </a:lnTo>
                  <a:lnTo>
                    <a:pt x="1390" y="6"/>
                  </a:lnTo>
                  <a:lnTo>
                    <a:pt x="1390" y="6"/>
                  </a:lnTo>
                  <a:lnTo>
                    <a:pt x="1394" y="6"/>
                  </a:lnTo>
                  <a:lnTo>
                    <a:pt x="1394" y="6"/>
                  </a:lnTo>
                  <a:lnTo>
                    <a:pt x="1396" y="6"/>
                  </a:lnTo>
                  <a:lnTo>
                    <a:pt x="1396" y="6"/>
                  </a:lnTo>
                  <a:lnTo>
                    <a:pt x="1398" y="6"/>
                  </a:lnTo>
                  <a:lnTo>
                    <a:pt x="1398" y="6"/>
                  </a:lnTo>
                  <a:lnTo>
                    <a:pt x="1400" y="4"/>
                  </a:lnTo>
                  <a:lnTo>
                    <a:pt x="1400" y="4"/>
                  </a:lnTo>
                  <a:lnTo>
                    <a:pt x="1402" y="6"/>
                  </a:lnTo>
                  <a:lnTo>
                    <a:pt x="1402" y="6"/>
                  </a:lnTo>
                  <a:lnTo>
                    <a:pt x="1402" y="4"/>
                  </a:lnTo>
                  <a:lnTo>
                    <a:pt x="1402" y="4"/>
                  </a:lnTo>
                  <a:lnTo>
                    <a:pt x="1404" y="4"/>
                  </a:lnTo>
                  <a:lnTo>
                    <a:pt x="1404" y="4"/>
                  </a:lnTo>
                  <a:lnTo>
                    <a:pt x="1404" y="6"/>
                  </a:lnTo>
                  <a:lnTo>
                    <a:pt x="1404" y="6"/>
                  </a:lnTo>
                  <a:lnTo>
                    <a:pt x="1406" y="4"/>
                  </a:lnTo>
                  <a:lnTo>
                    <a:pt x="1406" y="4"/>
                  </a:lnTo>
                  <a:lnTo>
                    <a:pt x="1412" y="6"/>
                  </a:lnTo>
                  <a:lnTo>
                    <a:pt x="1412" y="6"/>
                  </a:lnTo>
                  <a:lnTo>
                    <a:pt x="1414" y="6"/>
                  </a:lnTo>
                  <a:lnTo>
                    <a:pt x="1414" y="6"/>
                  </a:lnTo>
                  <a:lnTo>
                    <a:pt x="1416" y="6"/>
                  </a:lnTo>
                  <a:lnTo>
                    <a:pt x="1416" y="6"/>
                  </a:lnTo>
                  <a:lnTo>
                    <a:pt x="1420" y="4"/>
                  </a:lnTo>
                  <a:lnTo>
                    <a:pt x="1420" y="4"/>
                  </a:lnTo>
                  <a:lnTo>
                    <a:pt x="1428" y="4"/>
                  </a:lnTo>
                  <a:lnTo>
                    <a:pt x="1428" y="4"/>
                  </a:lnTo>
                  <a:lnTo>
                    <a:pt x="1432" y="4"/>
                  </a:lnTo>
                  <a:lnTo>
                    <a:pt x="1432" y="4"/>
                  </a:lnTo>
                  <a:lnTo>
                    <a:pt x="1434" y="6"/>
                  </a:lnTo>
                  <a:lnTo>
                    <a:pt x="1434" y="6"/>
                  </a:lnTo>
                  <a:lnTo>
                    <a:pt x="1436" y="6"/>
                  </a:lnTo>
                  <a:lnTo>
                    <a:pt x="1436" y="6"/>
                  </a:lnTo>
                  <a:lnTo>
                    <a:pt x="1438" y="6"/>
                  </a:lnTo>
                  <a:lnTo>
                    <a:pt x="1438" y="6"/>
                  </a:lnTo>
                  <a:lnTo>
                    <a:pt x="1440" y="6"/>
                  </a:lnTo>
                  <a:lnTo>
                    <a:pt x="1440" y="6"/>
                  </a:lnTo>
                  <a:lnTo>
                    <a:pt x="1444" y="6"/>
                  </a:lnTo>
                  <a:lnTo>
                    <a:pt x="1444" y="6"/>
                  </a:lnTo>
                  <a:lnTo>
                    <a:pt x="1446" y="6"/>
                  </a:lnTo>
                  <a:lnTo>
                    <a:pt x="1446" y="6"/>
                  </a:lnTo>
                  <a:lnTo>
                    <a:pt x="1450" y="6"/>
                  </a:lnTo>
                  <a:lnTo>
                    <a:pt x="1450" y="6"/>
                  </a:lnTo>
                  <a:lnTo>
                    <a:pt x="1452" y="6"/>
                  </a:lnTo>
                  <a:lnTo>
                    <a:pt x="1452" y="6"/>
                  </a:lnTo>
                  <a:lnTo>
                    <a:pt x="1454" y="4"/>
                  </a:lnTo>
                  <a:lnTo>
                    <a:pt x="1454" y="4"/>
                  </a:lnTo>
                  <a:lnTo>
                    <a:pt x="1456" y="4"/>
                  </a:lnTo>
                  <a:lnTo>
                    <a:pt x="1456" y="4"/>
                  </a:lnTo>
                  <a:lnTo>
                    <a:pt x="1462" y="4"/>
                  </a:lnTo>
                  <a:lnTo>
                    <a:pt x="1462" y="4"/>
                  </a:lnTo>
                  <a:lnTo>
                    <a:pt x="1464" y="4"/>
                  </a:lnTo>
                  <a:lnTo>
                    <a:pt x="1464" y="4"/>
                  </a:lnTo>
                  <a:lnTo>
                    <a:pt x="1468" y="4"/>
                  </a:lnTo>
                  <a:lnTo>
                    <a:pt x="1468" y="4"/>
                  </a:lnTo>
                  <a:lnTo>
                    <a:pt x="1472" y="4"/>
                  </a:lnTo>
                  <a:lnTo>
                    <a:pt x="1472" y="4"/>
                  </a:lnTo>
                  <a:lnTo>
                    <a:pt x="1476" y="4"/>
                  </a:lnTo>
                  <a:lnTo>
                    <a:pt x="1476" y="4"/>
                  </a:lnTo>
                  <a:lnTo>
                    <a:pt x="1480" y="4"/>
                  </a:lnTo>
                  <a:lnTo>
                    <a:pt x="1480" y="4"/>
                  </a:lnTo>
                  <a:lnTo>
                    <a:pt x="1484" y="6"/>
                  </a:lnTo>
                  <a:lnTo>
                    <a:pt x="1484" y="6"/>
                  </a:lnTo>
                  <a:lnTo>
                    <a:pt x="1486" y="6"/>
                  </a:lnTo>
                  <a:lnTo>
                    <a:pt x="1486" y="6"/>
                  </a:lnTo>
                  <a:lnTo>
                    <a:pt x="1488" y="6"/>
                  </a:lnTo>
                  <a:lnTo>
                    <a:pt x="1488" y="6"/>
                  </a:lnTo>
                  <a:lnTo>
                    <a:pt x="1492" y="4"/>
                  </a:lnTo>
                  <a:lnTo>
                    <a:pt x="1492" y="4"/>
                  </a:lnTo>
                  <a:lnTo>
                    <a:pt x="1498" y="4"/>
                  </a:lnTo>
                  <a:lnTo>
                    <a:pt x="1498" y="4"/>
                  </a:lnTo>
                  <a:lnTo>
                    <a:pt x="1498" y="4"/>
                  </a:lnTo>
                  <a:lnTo>
                    <a:pt x="1498" y="4"/>
                  </a:lnTo>
                  <a:lnTo>
                    <a:pt x="1500" y="4"/>
                  </a:lnTo>
                  <a:lnTo>
                    <a:pt x="1500" y="4"/>
                  </a:lnTo>
                  <a:lnTo>
                    <a:pt x="1504" y="4"/>
                  </a:lnTo>
                  <a:lnTo>
                    <a:pt x="1504" y="4"/>
                  </a:lnTo>
                  <a:lnTo>
                    <a:pt x="1506" y="4"/>
                  </a:lnTo>
                  <a:lnTo>
                    <a:pt x="1506" y="4"/>
                  </a:lnTo>
                  <a:lnTo>
                    <a:pt x="1512" y="4"/>
                  </a:lnTo>
                  <a:lnTo>
                    <a:pt x="1512" y="4"/>
                  </a:lnTo>
                  <a:lnTo>
                    <a:pt x="1514" y="6"/>
                  </a:lnTo>
                  <a:lnTo>
                    <a:pt x="1514" y="6"/>
                  </a:lnTo>
                  <a:lnTo>
                    <a:pt x="1520" y="4"/>
                  </a:lnTo>
                  <a:lnTo>
                    <a:pt x="1526" y="4"/>
                  </a:lnTo>
                  <a:lnTo>
                    <a:pt x="1526" y="4"/>
                  </a:lnTo>
                  <a:lnTo>
                    <a:pt x="1526" y="4"/>
                  </a:lnTo>
                  <a:lnTo>
                    <a:pt x="1526" y="4"/>
                  </a:lnTo>
                  <a:lnTo>
                    <a:pt x="1526" y="4"/>
                  </a:lnTo>
                  <a:lnTo>
                    <a:pt x="1526" y="4"/>
                  </a:lnTo>
                  <a:lnTo>
                    <a:pt x="1528" y="4"/>
                  </a:lnTo>
                  <a:lnTo>
                    <a:pt x="1528" y="4"/>
                  </a:lnTo>
                  <a:lnTo>
                    <a:pt x="1532" y="4"/>
                  </a:lnTo>
                  <a:lnTo>
                    <a:pt x="1532" y="4"/>
                  </a:lnTo>
                  <a:lnTo>
                    <a:pt x="1540" y="4"/>
                  </a:lnTo>
                  <a:lnTo>
                    <a:pt x="1540" y="4"/>
                  </a:lnTo>
                  <a:lnTo>
                    <a:pt x="1542" y="4"/>
                  </a:lnTo>
                  <a:lnTo>
                    <a:pt x="1542" y="4"/>
                  </a:lnTo>
                  <a:lnTo>
                    <a:pt x="1546" y="4"/>
                  </a:lnTo>
                  <a:lnTo>
                    <a:pt x="1546" y="4"/>
                  </a:lnTo>
                  <a:lnTo>
                    <a:pt x="1546" y="4"/>
                  </a:lnTo>
                  <a:lnTo>
                    <a:pt x="1546" y="4"/>
                  </a:lnTo>
                  <a:lnTo>
                    <a:pt x="1550" y="6"/>
                  </a:lnTo>
                  <a:lnTo>
                    <a:pt x="1550" y="6"/>
                  </a:lnTo>
                  <a:lnTo>
                    <a:pt x="1556" y="4"/>
                  </a:lnTo>
                  <a:lnTo>
                    <a:pt x="1556" y="4"/>
                  </a:lnTo>
                  <a:lnTo>
                    <a:pt x="1560" y="6"/>
                  </a:lnTo>
                  <a:lnTo>
                    <a:pt x="1560" y="6"/>
                  </a:lnTo>
                  <a:lnTo>
                    <a:pt x="1564" y="4"/>
                  </a:lnTo>
                  <a:lnTo>
                    <a:pt x="1568" y="6"/>
                  </a:lnTo>
                  <a:lnTo>
                    <a:pt x="1568" y="6"/>
                  </a:lnTo>
                  <a:lnTo>
                    <a:pt x="1574" y="4"/>
                  </a:lnTo>
                  <a:lnTo>
                    <a:pt x="1574" y="4"/>
                  </a:lnTo>
                  <a:lnTo>
                    <a:pt x="1576" y="6"/>
                  </a:lnTo>
                  <a:lnTo>
                    <a:pt x="1576" y="6"/>
                  </a:lnTo>
                  <a:lnTo>
                    <a:pt x="1578" y="4"/>
                  </a:lnTo>
                  <a:lnTo>
                    <a:pt x="1578" y="4"/>
                  </a:lnTo>
                  <a:lnTo>
                    <a:pt x="1586" y="6"/>
                  </a:lnTo>
                  <a:lnTo>
                    <a:pt x="1586" y="6"/>
                  </a:lnTo>
                  <a:lnTo>
                    <a:pt x="1588" y="6"/>
                  </a:lnTo>
                  <a:lnTo>
                    <a:pt x="1588" y="6"/>
                  </a:lnTo>
                  <a:lnTo>
                    <a:pt x="1592" y="6"/>
                  </a:lnTo>
                  <a:lnTo>
                    <a:pt x="1592" y="6"/>
                  </a:lnTo>
                  <a:lnTo>
                    <a:pt x="1594" y="6"/>
                  </a:lnTo>
                  <a:lnTo>
                    <a:pt x="1594" y="6"/>
                  </a:lnTo>
                  <a:lnTo>
                    <a:pt x="1594" y="6"/>
                  </a:lnTo>
                  <a:lnTo>
                    <a:pt x="1596" y="4"/>
                  </a:lnTo>
                  <a:lnTo>
                    <a:pt x="1596" y="4"/>
                  </a:lnTo>
                  <a:lnTo>
                    <a:pt x="1602" y="4"/>
                  </a:lnTo>
                  <a:lnTo>
                    <a:pt x="1602" y="4"/>
                  </a:lnTo>
                  <a:lnTo>
                    <a:pt x="1608" y="4"/>
                  </a:lnTo>
                  <a:lnTo>
                    <a:pt x="1608" y="4"/>
                  </a:lnTo>
                  <a:lnTo>
                    <a:pt x="1610" y="4"/>
                  </a:lnTo>
                  <a:lnTo>
                    <a:pt x="1610" y="4"/>
                  </a:lnTo>
                  <a:lnTo>
                    <a:pt x="1612" y="4"/>
                  </a:lnTo>
                  <a:lnTo>
                    <a:pt x="1612" y="4"/>
                  </a:lnTo>
                  <a:lnTo>
                    <a:pt x="1616" y="4"/>
                  </a:lnTo>
                  <a:lnTo>
                    <a:pt x="1616" y="4"/>
                  </a:lnTo>
                  <a:lnTo>
                    <a:pt x="1618" y="4"/>
                  </a:lnTo>
                  <a:lnTo>
                    <a:pt x="1618" y="4"/>
                  </a:lnTo>
                  <a:lnTo>
                    <a:pt x="1624" y="4"/>
                  </a:lnTo>
                  <a:lnTo>
                    <a:pt x="1624" y="4"/>
                  </a:lnTo>
                  <a:lnTo>
                    <a:pt x="1626" y="4"/>
                  </a:lnTo>
                  <a:lnTo>
                    <a:pt x="1626" y="4"/>
                  </a:lnTo>
                  <a:lnTo>
                    <a:pt x="1628" y="4"/>
                  </a:lnTo>
                  <a:lnTo>
                    <a:pt x="1628" y="4"/>
                  </a:lnTo>
                  <a:lnTo>
                    <a:pt x="1632" y="4"/>
                  </a:lnTo>
                  <a:lnTo>
                    <a:pt x="1632" y="4"/>
                  </a:lnTo>
                  <a:lnTo>
                    <a:pt x="1634" y="4"/>
                  </a:lnTo>
                  <a:lnTo>
                    <a:pt x="1634" y="4"/>
                  </a:lnTo>
                  <a:lnTo>
                    <a:pt x="1640" y="4"/>
                  </a:lnTo>
                  <a:lnTo>
                    <a:pt x="1640" y="4"/>
                  </a:lnTo>
                  <a:lnTo>
                    <a:pt x="1642" y="4"/>
                  </a:lnTo>
                  <a:lnTo>
                    <a:pt x="1642" y="4"/>
                  </a:lnTo>
                  <a:lnTo>
                    <a:pt x="1644" y="4"/>
                  </a:lnTo>
                  <a:lnTo>
                    <a:pt x="1644" y="4"/>
                  </a:lnTo>
                  <a:lnTo>
                    <a:pt x="1648" y="4"/>
                  </a:lnTo>
                  <a:lnTo>
                    <a:pt x="1648" y="4"/>
                  </a:lnTo>
                  <a:lnTo>
                    <a:pt x="1650" y="4"/>
                  </a:lnTo>
                  <a:lnTo>
                    <a:pt x="1650" y="4"/>
                  </a:lnTo>
                  <a:lnTo>
                    <a:pt x="1656" y="4"/>
                  </a:lnTo>
                  <a:lnTo>
                    <a:pt x="1656" y="4"/>
                  </a:lnTo>
                  <a:lnTo>
                    <a:pt x="1658" y="4"/>
                  </a:lnTo>
                  <a:lnTo>
                    <a:pt x="1658" y="4"/>
                  </a:lnTo>
                  <a:lnTo>
                    <a:pt x="1662" y="4"/>
                  </a:lnTo>
                  <a:lnTo>
                    <a:pt x="1662" y="4"/>
                  </a:lnTo>
                  <a:lnTo>
                    <a:pt x="1664" y="4"/>
                  </a:lnTo>
                  <a:lnTo>
                    <a:pt x="1664" y="4"/>
                  </a:lnTo>
                  <a:lnTo>
                    <a:pt x="1668" y="4"/>
                  </a:lnTo>
                  <a:lnTo>
                    <a:pt x="1668" y="4"/>
                  </a:lnTo>
                  <a:lnTo>
                    <a:pt x="1670" y="4"/>
                  </a:lnTo>
                  <a:lnTo>
                    <a:pt x="1670" y="4"/>
                  </a:lnTo>
                  <a:lnTo>
                    <a:pt x="1680" y="4"/>
                  </a:lnTo>
                  <a:lnTo>
                    <a:pt x="1680" y="4"/>
                  </a:lnTo>
                  <a:lnTo>
                    <a:pt x="1688" y="6"/>
                  </a:lnTo>
                  <a:lnTo>
                    <a:pt x="1688" y="6"/>
                  </a:lnTo>
                  <a:lnTo>
                    <a:pt x="1690" y="6"/>
                  </a:lnTo>
                  <a:lnTo>
                    <a:pt x="1690" y="6"/>
                  </a:lnTo>
                  <a:lnTo>
                    <a:pt x="1692" y="6"/>
                  </a:lnTo>
                  <a:lnTo>
                    <a:pt x="1692" y="6"/>
                  </a:lnTo>
                  <a:lnTo>
                    <a:pt x="1692" y="6"/>
                  </a:lnTo>
                  <a:lnTo>
                    <a:pt x="1692" y="6"/>
                  </a:lnTo>
                  <a:lnTo>
                    <a:pt x="1696" y="4"/>
                  </a:lnTo>
                  <a:lnTo>
                    <a:pt x="1696" y="4"/>
                  </a:lnTo>
                  <a:lnTo>
                    <a:pt x="1702" y="6"/>
                  </a:lnTo>
                  <a:lnTo>
                    <a:pt x="1702" y="6"/>
                  </a:lnTo>
                  <a:lnTo>
                    <a:pt x="1704" y="8"/>
                  </a:lnTo>
                  <a:lnTo>
                    <a:pt x="1704" y="8"/>
                  </a:lnTo>
                  <a:lnTo>
                    <a:pt x="1706" y="6"/>
                  </a:lnTo>
                  <a:lnTo>
                    <a:pt x="1706" y="6"/>
                  </a:lnTo>
                  <a:lnTo>
                    <a:pt x="1706" y="6"/>
                  </a:lnTo>
                  <a:lnTo>
                    <a:pt x="1706" y="6"/>
                  </a:lnTo>
                  <a:lnTo>
                    <a:pt x="1706" y="6"/>
                  </a:lnTo>
                  <a:lnTo>
                    <a:pt x="1710" y="6"/>
                  </a:lnTo>
                  <a:lnTo>
                    <a:pt x="1710" y="6"/>
                  </a:lnTo>
                  <a:lnTo>
                    <a:pt x="1712" y="8"/>
                  </a:lnTo>
                  <a:lnTo>
                    <a:pt x="1712" y="8"/>
                  </a:lnTo>
                  <a:lnTo>
                    <a:pt x="1714" y="6"/>
                  </a:lnTo>
                  <a:lnTo>
                    <a:pt x="1718" y="6"/>
                  </a:lnTo>
                  <a:lnTo>
                    <a:pt x="1718" y="6"/>
                  </a:lnTo>
                  <a:lnTo>
                    <a:pt x="1722" y="6"/>
                  </a:lnTo>
                  <a:lnTo>
                    <a:pt x="1722" y="6"/>
                  </a:lnTo>
                  <a:lnTo>
                    <a:pt x="1724" y="6"/>
                  </a:lnTo>
                  <a:lnTo>
                    <a:pt x="1724" y="6"/>
                  </a:lnTo>
                  <a:lnTo>
                    <a:pt x="1724" y="6"/>
                  </a:lnTo>
                  <a:lnTo>
                    <a:pt x="1724" y="6"/>
                  </a:lnTo>
                  <a:lnTo>
                    <a:pt x="1726" y="8"/>
                  </a:lnTo>
                  <a:lnTo>
                    <a:pt x="1726" y="8"/>
                  </a:lnTo>
                  <a:lnTo>
                    <a:pt x="1728" y="8"/>
                  </a:lnTo>
                  <a:lnTo>
                    <a:pt x="1730" y="6"/>
                  </a:lnTo>
                  <a:lnTo>
                    <a:pt x="1730" y="6"/>
                  </a:lnTo>
                  <a:lnTo>
                    <a:pt x="1734" y="6"/>
                  </a:lnTo>
                  <a:lnTo>
                    <a:pt x="1734" y="6"/>
                  </a:lnTo>
                  <a:lnTo>
                    <a:pt x="1736" y="6"/>
                  </a:lnTo>
                  <a:lnTo>
                    <a:pt x="1736" y="6"/>
                  </a:lnTo>
                  <a:lnTo>
                    <a:pt x="1736" y="6"/>
                  </a:lnTo>
                  <a:lnTo>
                    <a:pt x="1736" y="6"/>
                  </a:lnTo>
                  <a:lnTo>
                    <a:pt x="1738" y="6"/>
                  </a:lnTo>
                  <a:lnTo>
                    <a:pt x="1738" y="6"/>
                  </a:lnTo>
                  <a:lnTo>
                    <a:pt x="1750" y="4"/>
                  </a:lnTo>
                  <a:lnTo>
                    <a:pt x="1750" y="4"/>
                  </a:lnTo>
                  <a:lnTo>
                    <a:pt x="1754" y="6"/>
                  </a:lnTo>
                  <a:lnTo>
                    <a:pt x="1754" y="6"/>
                  </a:lnTo>
                  <a:lnTo>
                    <a:pt x="1754" y="6"/>
                  </a:lnTo>
                  <a:lnTo>
                    <a:pt x="1754" y="6"/>
                  </a:lnTo>
                  <a:lnTo>
                    <a:pt x="1754" y="6"/>
                  </a:lnTo>
                  <a:lnTo>
                    <a:pt x="1758" y="6"/>
                  </a:lnTo>
                  <a:lnTo>
                    <a:pt x="1758" y="6"/>
                  </a:lnTo>
                  <a:lnTo>
                    <a:pt x="1762" y="6"/>
                  </a:lnTo>
                  <a:lnTo>
                    <a:pt x="1762" y="6"/>
                  </a:lnTo>
                  <a:lnTo>
                    <a:pt x="1764" y="4"/>
                  </a:lnTo>
                  <a:lnTo>
                    <a:pt x="1764" y="4"/>
                  </a:lnTo>
                  <a:lnTo>
                    <a:pt x="1766" y="6"/>
                  </a:lnTo>
                  <a:lnTo>
                    <a:pt x="1766" y="6"/>
                  </a:lnTo>
                  <a:lnTo>
                    <a:pt x="1770" y="4"/>
                  </a:lnTo>
                  <a:lnTo>
                    <a:pt x="1770" y="4"/>
                  </a:lnTo>
                  <a:lnTo>
                    <a:pt x="1772" y="6"/>
                  </a:lnTo>
                  <a:lnTo>
                    <a:pt x="1772" y="6"/>
                  </a:lnTo>
                  <a:lnTo>
                    <a:pt x="1776" y="4"/>
                  </a:lnTo>
                  <a:lnTo>
                    <a:pt x="1776" y="4"/>
                  </a:lnTo>
                  <a:lnTo>
                    <a:pt x="1782" y="4"/>
                  </a:lnTo>
                  <a:lnTo>
                    <a:pt x="1782" y="4"/>
                  </a:lnTo>
                  <a:lnTo>
                    <a:pt x="1782" y="4"/>
                  </a:lnTo>
                  <a:lnTo>
                    <a:pt x="1782" y="4"/>
                  </a:lnTo>
                  <a:lnTo>
                    <a:pt x="1784" y="6"/>
                  </a:lnTo>
                  <a:lnTo>
                    <a:pt x="1784" y="6"/>
                  </a:lnTo>
                  <a:lnTo>
                    <a:pt x="1792" y="6"/>
                  </a:lnTo>
                  <a:lnTo>
                    <a:pt x="1792" y="6"/>
                  </a:lnTo>
                  <a:lnTo>
                    <a:pt x="1794" y="4"/>
                  </a:lnTo>
                  <a:lnTo>
                    <a:pt x="1794" y="4"/>
                  </a:lnTo>
                  <a:lnTo>
                    <a:pt x="1798" y="6"/>
                  </a:lnTo>
                  <a:lnTo>
                    <a:pt x="1798" y="6"/>
                  </a:lnTo>
                  <a:lnTo>
                    <a:pt x="1800" y="6"/>
                  </a:lnTo>
                  <a:lnTo>
                    <a:pt x="1800" y="6"/>
                  </a:lnTo>
                  <a:lnTo>
                    <a:pt x="1800" y="6"/>
                  </a:lnTo>
                  <a:lnTo>
                    <a:pt x="1800" y="6"/>
                  </a:lnTo>
                  <a:lnTo>
                    <a:pt x="1802" y="4"/>
                  </a:lnTo>
                  <a:lnTo>
                    <a:pt x="1802" y="4"/>
                  </a:lnTo>
                  <a:lnTo>
                    <a:pt x="1802" y="6"/>
                  </a:lnTo>
                  <a:lnTo>
                    <a:pt x="1802" y="6"/>
                  </a:lnTo>
                  <a:lnTo>
                    <a:pt x="1804" y="4"/>
                  </a:lnTo>
                  <a:lnTo>
                    <a:pt x="1804" y="4"/>
                  </a:lnTo>
                  <a:lnTo>
                    <a:pt x="1804" y="6"/>
                  </a:lnTo>
                  <a:lnTo>
                    <a:pt x="1804" y="6"/>
                  </a:lnTo>
                  <a:lnTo>
                    <a:pt x="1812" y="6"/>
                  </a:lnTo>
                  <a:lnTo>
                    <a:pt x="1812" y="6"/>
                  </a:lnTo>
                  <a:lnTo>
                    <a:pt x="1814" y="6"/>
                  </a:lnTo>
                  <a:lnTo>
                    <a:pt x="1814" y="6"/>
                  </a:lnTo>
                  <a:lnTo>
                    <a:pt x="1816" y="6"/>
                  </a:lnTo>
                  <a:lnTo>
                    <a:pt x="1816" y="6"/>
                  </a:lnTo>
                  <a:lnTo>
                    <a:pt x="1820" y="6"/>
                  </a:lnTo>
                  <a:lnTo>
                    <a:pt x="1820" y="6"/>
                  </a:lnTo>
                  <a:lnTo>
                    <a:pt x="1820" y="6"/>
                  </a:lnTo>
                  <a:lnTo>
                    <a:pt x="1820" y="6"/>
                  </a:lnTo>
                  <a:lnTo>
                    <a:pt x="1824" y="6"/>
                  </a:lnTo>
                  <a:lnTo>
                    <a:pt x="1824" y="6"/>
                  </a:lnTo>
                  <a:lnTo>
                    <a:pt x="1826" y="6"/>
                  </a:lnTo>
                  <a:lnTo>
                    <a:pt x="1826" y="6"/>
                  </a:lnTo>
                  <a:lnTo>
                    <a:pt x="1826" y="8"/>
                  </a:lnTo>
                  <a:lnTo>
                    <a:pt x="1826" y="8"/>
                  </a:lnTo>
                  <a:lnTo>
                    <a:pt x="1828" y="8"/>
                  </a:lnTo>
                  <a:lnTo>
                    <a:pt x="1828" y="8"/>
                  </a:lnTo>
                  <a:lnTo>
                    <a:pt x="1832" y="8"/>
                  </a:lnTo>
                  <a:lnTo>
                    <a:pt x="1832" y="8"/>
                  </a:lnTo>
                  <a:lnTo>
                    <a:pt x="1836" y="6"/>
                  </a:lnTo>
                  <a:lnTo>
                    <a:pt x="1836" y="6"/>
                  </a:lnTo>
                  <a:lnTo>
                    <a:pt x="1838" y="6"/>
                  </a:lnTo>
                  <a:lnTo>
                    <a:pt x="1838" y="6"/>
                  </a:lnTo>
                  <a:lnTo>
                    <a:pt x="1840" y="6"/>
                  </a:lnTo>
                  <a:lnTo>
                    <a:pt x="1840" y="6"/>
                  </a:lnTo>
                  <a:lnTo>
                    <a:pt x="1842" y="6"/>
                  </a:lnTo>
                  <a:lnTo>
                    <a:pt x="1842" y="6"/>
                  </a:lnTo>
                  <a:lnTo>
                    <a:pt x="1842" y="6"/>
                  </a:lnTo>
                  <a:lnTo>
                    <a:pt x="1842" y="6"/>
                  </a:lnTo>
                  <a:lnTo>
                    <a:pt x="1842" y="6"/>
                  </a:lnTo>
                  <a:lnTo>
                    <a:pt x="1842" y="6"/>
                  </a:lnTo>
                  <a:lnTo>
                    <a:pt x="1844" y="6"/>
                  </a:lnTo>
                  <a:lnTo>
                    <a:pt x="1844" y="6"/>
                  </a:lnTo>
                  <a:lnTo>
                    <a:pt x="1846" y="6"/>
                  </a:lnTo>
                  <a:lnTo>
                    <a:pt x="1846" y="6"/>
                  </a:lnTo>
                  <a:lnTo>
                    <a:pt x="1848" y="6"/>
                  </a:lnTo>
                  <a:lnTo>
                    <a:pt x="1848" y="6"/>
                  </a:lnTo>
                  <a:lnTo>
                    <a:pt x="1850" y="6"/>
                  </a:lnTo>
                  <a:lnTo>
                    <a:pt x="1850" y="6"/>
                  </a:lnTo>
                  <a:lnTo>
                    <a:pt x="1850" y="6"/>
                  </a:lnTo>
                  <a:lnTo>
                    <a:pt x="1850" y="6"/>
                  </a:lnTo>
                  <a:lnTo>
                    <a:pt x="1852" y="6"/>
                  </a:lnTo>
                  <a:lnTo>
                    <a:pt x="1852" y="6"/>
                  </a:lnTo>
                  <a:lnTo>
                    <a:pt x="1854" y="6"/>
                  </a:lnTo>
                  <a:lnTo>
                    <a:pt x="1854" y="6"/>
                  </a:lnTo>
                  <a:lnTo>
                    <a:pt x="1858" y="6"/>
                  </a:lnTo>
                  <a:lnTo>
                    <a:pt x="1858" y="6"/>
                  </a:lnTo>
                  <a:lnTo>
                    <a:pt x="1860" y="6"/>
                  </a:lnTo>
                  <a:lnTo>
                    <a:pt x="1864" y="6"/>
                  </a:lnTo>
                  <a:lnTo>
                    <a:pt x="1864" y="6"/>
                  </a:lnTo>
                  <a:lnTo>
                    <a:pt x="1864" y="6"/>
                  </a:lnTo>
                  <a:lnTo>
                    <a:pt x="1864" y="6"/>
                  </a:lnTo>
                  <a:lnTo>
                    <a:pt x="1864" y="6"/>
                  </a:lnTo>
                  <a:lnTo>
                    <a:pt x="1864" y="6"/>
                  </a:lnTo>
                  <a:lnTo>
                    <a:pt x="1866" y="6"/>
                  </a:lnTo>
                  <a:lnTo>
                    <a:pt x="1866" y="6"/>
                  </a:lnTo>
                  <a:lnTo>
                    <a:pt x="1872" y="6"/>
                  </a:lnTo>
                  <a:lnTo>
                    <a:pt x="1872" y="6"/>
                  </a:lnTo>
                  <a:lnTo>
                    <a:pt x="1880" y="6"/>
                  </a:lnTo>
                  <a:lnTo>
                    <a:pt x="1880" y="6"/>
                  </a:lnTo>
                  <a:lnTo>
                    <a:pt x="1882" y="6"/>
                  </a:lnTo>
                  <a:lnTo>
                    <a:pt x="1882" y="6"/>
                  </a:lnTo>
                  <a:lnTo>
                    <a:pt x="1888" y="6"/>
                  </a:lnTo>
                  <a:lnTo>
                    <a:pt x="1888" y="6"/>
                  </a:lnTo>
                  <a:lnTo>
                    <a:pt x="1892" y="6"/>
                  </a:lnTo>
                  <a:lnTo>
                    <a:pt x="1892" y="6"/>
                  </a:lnTo>
                  <a:lnTo>
                    <a:pt x="1896" y="6"/>
                  </a:lnTo>
                  <a:lnTo>
                    <a:pt x="1896" y="6"/>
                  </a:lnTo>
                  <a:lnTo>
                    <a:pt x="1898" y="6"/>
                  </a:lnTo>
                  <a:lnTo>
                    <a:pt x="1898" y="6"/>
                  </a:lnTo>
                  <a:lnTo>
                    <a:pt x="1902" y="4"/>
                  </a:lnTo>
                  <a:lnTo>
                    <a:pt x="1902" y="4"/>
                  </a:lnTo>
                  <a:lnTo>
                    <a:pt x="1906" y="6"/>
                  </a:lnTo>
                  <a:lnTo>
                    <a:pt x="1906" y="6"/>
                  </a:lnTo>
                  <a:lnTo>
                    <a:pt x="1914" y="4"/>
                  </a:lnTo>
                  <a:lnTo>
                    <a:pt x="1914" y="4"/>
                  </a:lnTo>
                  <a:lnTo>
                    <a:pt x="1916" y="6"/>
                  </a:lnTo>
                  <a:lnTo>
                    <a:pt x="1916" y="6"/>
                  </a:lnTo>
                  <a:lnTo>
                    <a:pt x="1916" y="6"/>
                  </a:lnTo>
                  <a:lnTo>
                    <a:pt x="1916" y="6"/>
                  </a:lnTo>
                  <a:lnTo>
                    <a:pt x="1916" y="6"/>
                  </a:lnTo>
                  <a:lnTo>
                    <a:pt x="1916" y="6"/>
                  </a:lnTo>
                  <a:lnTo>
                    <a:pt x="1918" y="8"/>
                  </a:lnTo>
                  <a:lnTo>
                    <a:pt x="1918" y="8"/>
                  </a:lnTo>
                  <a:lnTo>
                    <a:pt x="1922" y="8"/>
                  </a:lnTo>
                  <a:lnTo>
                    <a:pt x="1926" y="8"/>
                  </a:lnTo>
                  <a:lnTo>
                    <a:pt x="1926" y="8"/>
                  </a:lnTo>
                  <a:lnTo>
                    <a:pt x="1928" y="10"/>
                  </a:lnTo>
                  <a:lnTo>
                    <a:pt x="1928" y="10"/>
                  </a:lnTo>
                  <a:lnTo>
                    <a:pt x="1934" y="8"/>
                  </a:lnTo>
                  <a:lnTo>
                    <a:pt x="1934" y="8"/>
                  </a:lnTo>
                  <a:lnTo>
                    <a:pt x="1944" y="6"/>
                  </a:lnTo>
                  <a:lnTo>
                    <a:pt x="1944" y="6"/>
                  </a:lnTo>
                  <a:lnTo>
                    <a:pt x="1946" y="6"/>
                  </a:lnTo>
                  <a:lnTo>
                    <a:pt x="1946" y="6"/>
                  </a:lnTo>
                  <a:lnTo>
                    <a:pt x="1948" y="4"/>
                  </a:lnTo>
                  <a:lnTo>
                    <a:pt x="1948" y="4"/>
                  </a:lnTo>
                  <a:lnTo>
                    <a:pt x="1950" y="4"/>
                  </a:lnTo>
                  <a:lnTo>
                    <a:pt x="1950" y="4"/>
                  </a:lnTo>
                  <a:lnTo>
                    <a:pt x="1950" y="6"/>
                  </a:lnTo>
                  <a:lnTo>
                    <a:pt x="1950" y="6"/>
                  </a:lnTo>
                  <a:lnTo>
                    <a:pt x="1954" y="6"/>
                  </a:lnTo>
                  <a:lnTo>
                    <a:pt x="1954" y="6"/>
                  </a:lnTo>
                  <a:lnTo>
                    <a:pt x="1960" y="6"/>
                  </a:lnTo>
                  <a:lnTo>
                    <a:pt x="1960" y="6"/>
                  </a:lnTo>
                  <a:lnTo>
                    <a:pt x="1960" y="4"/>
                  </a:lnTo>
                  <a:lnTo>
                    <a:pt x="1960" y="4"/>
                  </a:lnTo>
                  <a:lnTo>
                    <a:pt x="1962" y="4"/>
                  </a:lnTo>
                  <a:lnTo>
                    <a:pt x="1962" y="4"/>
                  </a:lnTo>
                  <a:lnTo>
                    <a:pt x="1968" y="6"/>
                  </a:lnTo>
                  <a:lnTo>
                    <a:pt x="1968" y="6"/>
                  </a:lnTo>
                  <a:lnTo>
                    <a:pt x="1970" y="6"/>
                  </a:lnTo>
                  <a:lnTo>
                    <a:pt x="1970" y="6"/>
                  </a:lnTo>
                  <a:lnTo>
                    <a:pt x="1972" y="6"/>
                  </a:lnTo>
                  <a:lnTo>
                    <a:pt x="1972" y="6"/>
                  </a:lnTo>
                  <a:lnTo>
                    <a:pt x="1974" y="6"/>
                  </a:lnTo>
                  <a:lnTo>
                    <a:pt x="1974" y="6"/>
                  </a:lnTo>
                  <a:lnTo>
                    <a:pt x="1974" y="6"/>
                  </a:lnTo>
                  <a:lnTo>
                    <a:pt x="1974" y="6"/>
                  </a:lnTo>
                  <a:lnTo>
                    <a:pt x="1976" y="6"/>
                  </a:lnTo>
                  <a:lnTo>
                    <a:pt x="1976" y="6"/>
                  </a:lnTo>
                  <a:lnTo>
                    <a:pt x="1978" y="8"/>
                  </a:lnTo>
                  <a:lnTo>
                    <a:pt x="1978" y="8"/>
                  </a:lnTo>
                  <a:lnTo>
                    <a:pt x="1978" y="6"/>
                  </a:lnTo>
                  <a:lnTo>
                    <a:pt x="1978" y="6"/>
                  </a:lnTo>
                  <a:lnTo>
                    <a:pt x="1982" y="6"/>
                  </a:lnTo>
                  <a:lnTo>
                    <a:pt x="1982" y="6"/>
                  </a:lnTo>
                  <a:lnTo>
                    <a:pt x="1986" y="8"/>
                  </a:lnTo>
                  <a:lnTo>
                    <a:pt x="1986" y="8"/>
                  </a:lnTo>
                  <a:lnTo>
                    <a:pt x="1994" y="8"/>
                  </a:lnTo>
                  <a:lnTo>
                    <a:pt x="1994" y="8"/>
                  </a:lnTo>
                  <a:lnTo>
                    <a:pt x="1996" y="6"/>
                  </a:lnTo>
                  <a:lnTo>
                    <a:pt x="1996" y="6"/>
                  </a:lnTo>
                  <a:lnTo>
                    <a:pt x="2000" y="6"/>
                  </a:lnTo>
                  <a:lnTo>
                    <a:pt x="2000" y="6"/>
                  </a:lnTo>
                  <a:lnTo>
                    <a:pt x="2002" y="4"/>
                  </a:lnTo>
                  <a:lnTo>
                    <a:pt x="2002" y="4"/>
                  </a:lnTo>
                  <a:lnTo>
                    <a:pt x="2010" y="4"/>
                  </a:lnTo>
                  <a:lnTo>
                    <a:pt x="2010" y="4"/>
                  </a:lnTo>
                  <a:lnTo>
                    <a:pt x="2012" y="4"/>
                  </a:lnTo>
                  <a:lnTo>
                    <a:pt x="2012" y="4"/>
                  </a:lnTo>
                  <a:lnTo>
                    <a:pt x="2014" y="4"/>
                  </a:lnTo>
                  <a:lnTo>
                    <a:pt x="2014" y="4"/>
                  </a:lnTo>
                  <a:lnTo>
                    <a:pt x="2016" y="4"/>
                  </a:lnTo>
                  <a:lnTo>
                    <a:pt x="2016" y="4"/>
                  </a:lnTo>
                  <a:lnTo>
                    <a:pt x="2018" y="4"/>
                  </a:lnTo>
                  <a:lnTo>
                    <a:pt x="2018" y="4"/>
                  </a:lnTo>
                  <a:lnTo>
                    <a:pt x="2032" y="4"/>
                  </a:lnTo>
                  <a:lnTo>
                    <a:pt x="2032" y="4"/>
                  </a:lnTo>
                  <a:lnTo>
                    <a:pt x="2040" y="4"/>
                  </a:lnTo>
                  <a:lnTo>
                    <a:pt x="2040" y="4"/>
                  </a:lnTo>
                  <a:lnTo>
                    <a:pt x="2050" y="4"/>
                  </a:lnTo>
                  <a:lnTo>
                    <a:pt x="2050" y="4"/>
                  </a:lnTo>
                  <a:lnTo>
                    <a:pt x="2052" y="4"/>
                  </a:lnTo>
                  <a:lnTo>
                    <a:pt x="2052" y="4"/>
                  </a:lnTo>
                  <a:lnTo>
                    <a:pt x="2054" y="4"/>
                  </a:lnTo>
                  <a:lnTo>
                    <a:pt x="2054" y="4"/>
                  </a:lnTo>
                  <a:lnTo>
                    <a:pt x="2058" y="4"/>
                  </a:lnTo>
                  <a:lnTo>
                    <a:pt x="2058" y="4"/>
                  </a:lnTo>
                  <a:lnTo>
                    <a:pt x="2060" y="4"/>
                  </a:lnTo>
                  <a:lnTo>
                    <a:pt x="2060" y="4"/>
                  </a:lnTo>
                  <a:lnTo>
                    <a:pt x="2066" y="4"/>
                  </a:lnTo>
                  <a:lnTo>
                    <a:pt x="2066" y="4"/>
                  </a:lnTo>
                  <a:lnTo>
                    <a:pt x="2070" y="4"/>
                  </a:lnTo>
                  <a:lnTo>
                    <a:pt x="2070" y="4"/>
                  </a:lnTo>
                  <a:lnTo>
                    <a:pt x="2072" y="4"/>
                  </a:lnTo>
                  <a:lnTo>
                    <a:pt x="2072" y="4"/>
                  </a:lnTo>
                  <a:lnTo>
                    <a:pt x="2074" y="6"/>
                  </a:lnTo>
                  <a:lnTo>
                    <a:pt x="2074" y="6"/>
                  </a:lnTo>
                  <a:lnTo>
                    <a:pt x="2080" y="4"/>
                  </a:lnTo>
                  <a:lnTo>
                    <a:pt x="2080" y="4"/>
                  </a:lnTo>
                  <a:lnTo>
                    <a:pt x="2086" y="4"/>
                  </a:lnTo>
                  <a:lnTo>
                    <a:pt x="2086" y="4"/>
                  </a:lnTo>
                  <a:lnTo>
                    <a:pt x="2088" y="4"/>
                  </a:lnTo>
                  <a:lnTo>
                    <a:pt x="2088" y="4"/>
                  </a:lnTo>
                  <a:lnTo>
                    <a:pt x="2092" y="4"/>
                  </a:lnTo>
                  <a:lnTo>
                    <a:pt x="2092" y="4"/>
                  </a:lnTo>
                  <a:lnTo>
                    <a:pt x="2096" y="4"/>
                  </a:lnTo>
                  <a:lnTo>
                    <a:pt x="2096" y="4"/>
                  </a:lnTo>
                  <a:lnTo>
                    <a:pt x="2098" y="4"/>
                  </a:lnTo>
                  <a:lnTo>
                    <a:pt x="2098" y="4"/>
                  </a:lnTo>
                  <a:lnTo>
                    <a:pt x="2106" y="4"/>
                  </a:lnTo>
                  <a:lnTo>
                    <a:pt x="2106" y="4"/>
                  </a:lnTo>
                  <a:lnTo>
                    <a:pt x="2108" y="4"/>
                  </a:lnTo>
                  <a:lnTo>
                    <a:pt x="2108" y="4"/>
                  </a:lnTo>
                  <a:lnTo>
                    <a:pt x="2114" y="4"/>
                  </a:lnTo>
                  <a:lnTo>
                    <a:pt x="2114" y="4"/>
                  </a:lnTo>
                  <a:lnTo>
                    <a:pt x="2116" y="4"/>
                  </a:lnTo>
                  <a:lnTo>
                    <a:pt x="2116" y="4"/>
                  </a:lnTo>
                  <a:lnTo>
                    <a:pt x="2118" y="4"/>
                  </a:lnTo>
                  <a:lnTo>
                    <a:pt x="2118" y="4"/>
                  </a:lnTo>
                  <a:lnTo>
                    <a:pt x="2124" y="4"/>
                  </a:lnTo>
                  <a:lnTo>
                    <a:pt x="2124" y="4"/>
                  </a:lnTo>
                  <a:lnTo>
                    <a:pt x="2132" y="4"/>
                  </a:lnTo>
                  <a:lnTo>
                    <a:pt x="2132" y="4"/>
                  </a:lnTo>
                  <a:lnTo>
                    <a:pt x="2134" y="4"/>
                  </a:lnTo>
                  <a:lnTo>
                    <a:pt x="2134" y="4"/>
                  </a:lnTo>
                  <a:lnTo>
                    <a:pt x="2134" y="4"/>
                  </a:lnTo>
                  <a:lnTo>
                    <a:pt x="2134" y="4"/>
                  </a:lnTo>
                  <a:lnTo>
                    <a:pt x="2134" y="4"/>
                  </a:lnTo>
                  <a:lnTo>
                    <a:pt x="2134" y="4"/>
                  </a:lnTo>
                  <a:lnTo>
                    <a:pt x="2136" y="4"/>
                  </a:lnTo>
                  <a:lnTo>
                    <a:pt x="2136" y="4"/>
                  </a:lnTo>
                  <a:lnTo>
                    <a:pt x="2136" y="4"/>
                  </a:lnTo>
                  <a:lnTo>
                    <a:pt x="2136" y="4"/>
                  </a:lnTo>
                  <a:lnTo>
                    <a:pt x="2138" y="4"/>
                  </a:lnTo>
                  <a:lnTo>
                    <a:pt x="2138" y="4"/>
                  </a:lnTo>
                  <a:lnTo>
                    <a:pt x="2144" y="4"/>
                  </a:lnTo>
                  <a:lnTo>
                    <a:pt x="2144" y="4"/>
                  </a:lnTo>
                  <a:lnTo>
                    <a:pt x="2146" y="4"/>
                  </a:lnTo>
                  <a:lnTo>
                    <a:pt x="2146" y="4"/>
                  </a:lnTo>
                  <a:lnTo>
                    <a:pt x="2150" y="4"/>
                  </a:lnTo>
                  <a:lnTo>
                    <a:pt x="2150" y="4"/>
                  </a:lnTo>
                  <a:lnTo>
                    <a:pt x="2154" y="4"/>
                  </a:lnTo>
                  <a:lnTo>
                    <a:pt x="2154" y="4"/>
                  </a:lnTo>
                  <a:lnTo>
                    <a:pt x="2156" y="4"/>
                  </a:lnTo>
                  <a:lnTo>
                    <a:pt x="2156" y="4"/>
                  </a:lnTo>
                  <a:lnTo>
                    <a:pt x="2160" y="4"/>
                  </a:lnTo>
                  <a:lnTo>
                    <a:pt x="2160" y="4"/>
                  </a:lnTo>
                  <a:lnTo>
                    <a:pt x="2164" y="4"/>
                  </a:lnTo>
                  <a:lnTo>
                    <a:pt x="2164" y="4"/>
                  </a:lnTo>
                  <a:lnTo>
                    <a:pt x="2168" y="4"/>
                  </a:lnTo>
                  <a:lnTo>
                    <a:pt x="2168" y="4"/>
                  </a:lnTo>
                  <a:lnTo>
                    <a:pt x="2168" y="4"/>
                  </a:lnTo>
                  <a:lnTo>
                    <a:pt x="2168" y="4"/>
                  </a:lnTo>
                  <a:lnTo>
                    <a:pt x="2172" y="4"/>
                  </a:lnTo>
                  <a:lnTo>
                    <a:pt x="2172" y="4"/>
                  </a:lnTo>
                  <a:lnTo>
                    <a:pt x="2178" y="4"/>
                  </a:lnTo>
                  <a:lnTo>
                    <a:pt x="2178" y="4"/>
                  </a:lnTo>
                  <a:lnTo>
                    <a:pt x="2182" y="4"/>
                  </a:lnTo>
                  <a:lnTo>
                    <a:pt x="2182" y="4"/>
                  </a:lnTo>
                  <a:lnTo>
                    <a:pt x="2184" y="4"/>
                  </a:lnTo>
                  <a:lnTo>
                    <a:pt x="2184" y="4"/>
                  </a:lnTo>
                  <a:lnTo>
                    <a:pt x="2184" y="4"/>
                  </a:lnTo>
                  <a:lnTo>
                    <a:pt x="2184" y="4"/>
                  </a:lnTo>
                  <a:lnTo>
                    <a:pt x="2186" y="4"/>
                  </a:lnTo>
                  <a:lnTo>
                    <a:pt x="2186" y="4"/>
                  </a:lnTo>
                  <a:lnTo>
                    <a:pt x="2186" y="4"/>
                  </a:lnTo>
                  <a:lnTo>
                    <a:pt x="2186" y="4"/>
                  </a:lnTo>
                  <a:lnTo>
                    <a:pt x="2186" y="4"/>
                  </a:lnTo>
                  <a:lnTo>
                    <a:pt x="2186" y="4"/>
                  </a:lnTo>
                  <a:lnTo>
                    <a:pt x="2188" y="4"/>
                  </a:lnTo>
                  <a:lnTo>
                    <a:pt x="2188" y="4"/>
                  </a:lnTo>
                  <a:lnTo>
                    <a:pt x="2190" y="2"/>
                  </a:lnTo>
                  <a:lnTo>
                    <a:pt x="2190" y="2"/>
                  </a:lnTo>
                  <a:lnTo>
                    <a:pt x="2196" y="2"/>
                  </a:lnTo>
                  <a:lnTo>
                    <a:pt x="2196" y="2"/>
                  </a:lnTo>
                  <a:lnTo>
                    <a:pt x="2202" y="4"/>
                  </a:lnTo>
                  <a:lnTo>
                    <a:pt x="2202" y="4"/>
                  </a:lnTo>
                  <a:lnTo>
                    <a:pt x="2202" y="4"/>
                  </a:lnTo>
                  <a:lnTo>
                    <a:pt x="2202" y="4"/>
                  </a:lnTo>
                  <a:lnTo>
                    <a:pt x="2206" y="4"/>
                  </a:lnTo>
                  <a:lnTo>
                    <a:pt x="2206" y="4"/>
                  </a:lnTo>
                  <a:lnTo>
                    <a:pt x="2210" y="4"/>
                  </a:lnTo>
                  <a:lnTo>
                    <a:pt x="2210" y="4"/>
                  </a:lnTo>
                  <a:lnTo>
                    <a:pt x="2216" y="2"/>
                  </a:lnTo>
                  <a:lnTo>
                    <a:pt x="2216" y="2"/>
                  </a:lnTo>
                  <a:lnTo>
                    <a:pt x="2224" y="4"/>
                  </a:lnTo>
                  <a:lnTo>
                    <a:pt x="2224" y="4"/>
                  </a:lnTo>
                  <a:lnTo>
                    <a:pt x="2226" y="2"/>
                  </a:lnTo>
                  <a:lnTo>
                    <a:pt x="2230" y="4"/>
                  </a:lnTo>
                  <a:lnTo>
                    <a:pt x="2230" y="4"/>
                  </a:lnTo>
                  <a:lnTo>
                    <a:pt x="2232" y="2"/>
                  </a:lnTo>
                  <a:lnTo>
                    <a:pt x="2232" y="2"/>
                  </a:lnTo>
                  <a:lnTo>
                    <a:pt x="2234" y="2"/>
                  </a:lnTo>
                  <a:lnTo>
                    <a:pt x="2234" y="2"/>
                  </a:lnTo>
                  <a:lnTo>
                    <a:pt x="2236" y="2"/>
                  </a:lnTo>
                  <a:lnTo>
                    <a:pt x="2236" y="2"/>
                  </a:lnTo>
                  <a:lnTo>
                    <a:pt x="2240" y="2"/>
                  </a:lnTo>
                  <a:lnTo>
                    <a:pt x="2240" y="2"/>
                  </a:lnTo>
                  <a:lnTo>
                    <a:pt x="2248" y="4"/>
                  </a:lnTo>
                  <a:lnTo>
                    <a:pt x="2248" y="4"/>
                  </a:lnTo>
                  <a:lnTo>
                    <a:pt x="2252" y="2"/>
                  </a:lnTo>
                  <a:lnTo>
                    <a:pt x="2252" y="2"/>
                  </a:lnTo>
                  <a:lnTo>
                    <a:pt x="2256" y="4"/>
                  </a:lnTo>
                  <a:lnTo>
                    <a:pt x="2256" y="4"/>
                  </a:lnTo>
                  <a:lnTo>
                    <a:pt x="2256" y="4"/>
                  </a:lnTo>
                  <a:lnTo>
                    <a:pt x="2256" y="4"/>
                  </a:lnTo>
                  <a:lnTo>
                    <a:pt x="2256" y="4"/>
                  </a:lnTo>
                  <a:lnTo>
                    <a:pt x="2256" y="4"/>
                  </a:lnTo>
                  <a:lnTo>
                    <a:pt x="2258" y="4"/>
                  </a:lnTo>
                  <a:lnTo>
                    <a:pt x="2258" y="4"/>
                  </a:lnTo>
                  <a:lnTo>
                    <a:pt x="2258" y="4"/>
                  </a:lnTo>
                  <a:lnTo>
                    <a:pt x="2258" y="4"/>
                  </a:lnTo>
                  <a:lnTo>
                    <a:pt x="2262" y="2"/>
                  </a:lnTo>
                  <a:lnTo>
                    <a:pt x="2262" y="2"/>
                  </a:lnTo>
                  <a:lnTo>
                    <a:pt x="2266" y="4"/>
                  </a:lnTo>
                  <a:lnTo>
                    <a:pt x="2266" y="4"/>
                  </a:lnTo>
                  <a:lnTo>
                    <a:pt x="2270" y="4"/>
                  </a:lnTo>
                  <a:lnTo>
                    <a:pt x="2270" y="4"/>
                  </a:lnTo>
                  <a:lnTo>
                    <a:pt x="2270" y="4"/>
                  </a:lnTo>
                  <a:lnTo>
                    <a:pt x="2270" y="4"/>
                  </a:lnTo>
                  <a:lnTo>
                    <a:pt x="2274" y="4"/>
                  </a:lnTo>
                  <a:lnTo>
                    <a:pt x="2274" y="4"/>
                  </a:lnTo>
                  <a:lnTo>
                    <a:pt x="2274" y="4"/>
                  </a:lnTo>
                  <a:lnTo>
                    <a:pt x="2274" y="4"/>
                  </a:lnTo>
                  <a:lnTo>
                    <a:pt x="2282" y="4"/>
                  </a:lnTo>
                  <a:lnTo>
                    <a:pt x="2282" y="4"/>
                  </a:lnTo>
                  <a:lnTo>
                    <a:pt x="2286" y="4"/>
                  </a:lnTo>
                  <a:lnTo>
                    <a:pt x="2286" y="4"/>
                  </a:lnTo>
                  <a:lnTo>
                    <a:pt x="2288" y="4"/>
                  </a:lnTo>
                  <a:lnTo>
                    <a:pt x="2288" y="4"/>
                  </a:lnTo>
                  <a:lnTo>
                    <a:pt x="2288" y="4"/>
                  </a:lnTo>
                  <a:lnTo>
                    <a:pt x="2288" y="4"/>
                  </a:lnTo>
                  <a:lnTo>
                    <a:pt x="2290" y="4"/>
                  </a:lnTo>
                  <a:lnTo>
                    <a:pt x="2290" y="4"/>
                  </a:lnTo>
                  <a:lnTo>
                    <a:pt x="2292" y="2"/>
                  </a:lnTo>
                  <a:lnTo>
                    <a:pt x="2296" y="2"/>
                  </a:lnTo>
                  <a:lnTo>
                    <a:pt x="2296" y="2"/>
                  </a:lnTo>
                  <a:lnTo>
                    <a:pt x="2298" y="2"/>
                  </a:lnTo>
                  <a:lnTo>
                    <a:pt x="2298" y="2"/>
                  </a:lnTo>
                  <a:lnTo>
                    <a:pt x="2304" y="2"/>
                  </a:lnTo>
                  <a:lnTo>
                    <a:pt x="2304" y="2"/>
                  </a:lnTo>
                  <a:lnTo>
                    <a:pt x="2306" y="2"/>
                  </a:lnTo>
                  <a:lnTo>
                    <a:pt x="2306" y="2"/>
                  </a:lnTo>
                  <a:lnTo>
                    <a:pt x="2310" y="2"/>
                  </a:lnTo>
                  <a:lnTo>
                    <a:pt x="2310" y="2"/>
                  </a:lnTo>
                  <a:lnTo>
                    <a:pt x="2310" y="2"/>
                  </a:lnTo>
                  <a:lnTo>
                    <a:pt x="2310" y="2"/>
                  </a:lnTo>
                  <a:lnTo>
                    <a:pt x="2316" y="2"/>
                  </a:lnTo>
                  <a:lnTo>
                    <a:pt x="2316" y="2"/>
                  </a:lnTo>
                  <a:lnTo>
                    <a:pt x="2318" y="2"/>
                  </a:lnTo>
                  <a:lnTo>
                    <a:pt x="2318" y="2"/>
                  </a:lnTo>
                  <a:lnTo>
                    <a:pt x="2322" y="2"/>
                  </a:lnTo>
                  <a:lnTo>
                    <a:pt x="2322" y="2"/>
                  </a:lnTo>
                  <a:lnTo>
                    <a:pt x="2328" y="2"/>
                  </a:lnTo>
                  <a:lnTo>
                    <a:pt x="2328" y="2"/>
                  </a:lnTo>
                  <a:lnTo>
                    <a:pt x="2330" y="2"/>
                  </a:lnTo>
                  <a:lnTo>
                    <a:pt x="2330" y="2"/>
                  </a:lnTo>
                  <a:lnTo>
                    <a:pt x="2334" y="4"/>
                  </a:lnTo>
                  <a:lnTo>
                    <a:pt x="2334" y="4"/>
                  </a:lnTo>
                  <a:lnTo>
                    <a:pt x="2338" y="2"/>
                  </a:lnTo>
                  <a:lnTo>
                    <a:pt x="2338" y="2"/>
                  </a:lnTo>
                  <a:lnTo>
                    <a:pt x="2344" y="2"/>
                  </a:lnTo>
                  <a:lnTo>
                    <a:pt x="2344" y="2"/>
                  </a:lnTo>
                  <a:lnTo>
                    <a:pt x="2348" y="2"/>
                  </a:lnTo>
                  <a:lnTo>
                    <a:pt x="2348" y="2"/>
                  </a:lnTo>
                  <a:lnTo>
                    <a:pt x="2348" y="2"/>
                  </a:lnTo>
                  <a:lnTo>
                    <a:pt x="2348" y="2"/>
                  </a:lnTo>
                  <a:lnTo>
                    <a:pt x="2350" y="2"/>
                  </a:lnTo>
                  <a:lnTo>
                    <a:pt x="2350" y="2"/>
                  </a:lnTo>
                  <a:lnTo>
                    <a:pt x="2350" y="2"/>
                  </a:lnTo>
                  <a:lnTo>
                    <a:pt x="2350" y="2"/>
                  </a:lnTo>
                  <a:lnTo>
                    <a:pt x="2352" y="2"/>
                  </a:lnTo>
                  <a:lnTo>
                    <a:pt x="2352" y="2"/>
                  </a:lnTo>
                  <a:lnTo>
                    <a:pt x="2352" y="2"/>
                  </a:lnTo>
                  <a:lnTo>
                    <a:pt x="2352" y="2"/>
                  </a:lnTo>
                  <a:lnTo>
                    <a:pt x="2354" y="2"/>
                  </a:lnTo>
                  <a:lnTo>
                    <a:pt x="2354" y="2"/>
                  </a:lnTo>
                  <a:lnTo>
                    <a:pt x="2354" y="2"/>
                  </a:lnTo>
                  <a:lnTo>
                    <a:pt x="2354" y="2"/>
                  </a:lnTo>
                  <a:lnTo>
                    <a:pt x="2364" y="2"/>
                  </a:lnTo>
                  <a:lnTo>
                    <a:pt x="2364" y="2"/>
                  </a:lnTo>
                  <a:lnTo>
                    <a:pt x="2366" y="4"/>
                  </a:lnTo>
                  <a:lnTo>
                    <a:pt x="2366" y="4"/>
                  </a:lnTo>
                  <a:lnTo>
                    <a:pt x="2368" y="4"/>
                  </a:lnTo>
                  <a:lnTo>
                    <a:pt x="2368" y="4"/>
                  </a:lnTo>
                  <a:lnTo>
                    <a:pt x="2370" y="4"/>
                  </a:lnTo>
                  <a:lnTo>
                    <a:pt x="2370" y="4"/>
                  </a:lnTo>
                  <a:lnTo>
                    <a:pt x="2374" y="2"/>
                  </a:lnTo>
                  <a:lnTo>
                    <a:pt x="2374" y="2"/>
                  </a:lnTo>
                  <a:lnTo>
                    <a:pt x="2378" y="2"/>
                  </a:lnTo>
                  <a:lnTo>
                    <a:pt x="2378" y="2"/>
                  </a:lnTo>
                  <a:lnTo>
                    <a:pt x="2380" y="2"/>
                  </a:lnTo>
                  <a:lnTo>
                    <a:pt x="2384" y="2"/>
                  </a:lnTo>
                  <a:lnTo>
                    <a:pt x="2384" y="2"/>
                  </a:lnTo>
                  <a:lnTo>
                    <a:pt x="2388" y="2"/>
                  </a:lnTo>
                  <a:lnTo>
                    <a:pt x="2390" y="2"/>
                  </a:lnTo>
                  <a:lnTo>
                    <a:pt x="2390" y="2"/>
                  </a:lnTo>
                  <a:lnTo>
                    <a:pt x="2398" y="2"/>
                  </a:lnTo>
                  <a:lnTo>
                    <a:pt x="2398" y="2"/>
                  </a:lnTo>
                  <a:lnTo>
                    <a:pt x="2402" y="2"/>
                  </a:lnTo>
                  <a:lnTo>
                    <a:pt x="2402" y="2"/>
                  </a:lnTo>
                  <a:lnTo>
                    <a:pt x="2404" y="2"/>
                  </a:lnTo>
                  <a:lnTo>
                    <a:pt x="2404" y="2"/>
                  </a:lnTo>
                  <a:lnTo>
                    <a:pt x="2406" y="2"/>
                  </a:lnTo>
                  <a:lnTo>
                    <a:pt x="2406" y="2"/>
                  </a:lnTo>
                  <a:lnTo>
                    <a:pt x="2410" y="2"/>
                  </a:lnTo>
                  <a:lnTo>
                    <a:pt x="2410" y="2"/>
                  </a:lnTo>
                  <a:lnTo>
                    <a:pt x="2414" y="4"/>
                  </a:lnTo>
                  <a:lnTo>
                    <a:pt x="2414" y="4"/>
                  </a:lnTo>
                  <a:lnTo>
                    <a:pt x="2414" y="6"/>
                  </a:lnTo>
                  <a:lnTo>
                    <a:pt x="2414" y="6"/>
                  </a:lnTo>
                  <a:lnTo>
                    <a:pt x="2418" y="4"/>
                  </a:lnTo>
                  <a:lnTo>
                    <a:pt x="2418" y="4"/>
                  </a:lnTo>
                  <a:lnTo>
                    <a:pt x="2420" y="6"/>
                  </a:lnTo>
                  <a:lnTo>
                    <a:pt x="2420" y="6"/>
                  </a:lnTo>
                  <a:lnTo>
                    <a:pt x="2420" y="6"/>
                  </a:lnTo>
                  <a:lnTo>
                    <a:pt x="2420" y="6"/>
                  </a:lnTo>
                  <a:lnTo>
                    <a:pt x="2422" y="6"/>
                  </a:lnTo>
                  <a:lnTo>
                    <a:pt x="2422" y="6"/>
                  </a:lnTo>
                  <a:lnTo>
                    <a:pt x="2428" y="6"/>
                  </a:lnTo>
                  <a:lnTo>
                    <a:pt x="2434" y="6"/>
                  </a:lnTo>
                  <a:lnTo>
                    <a:pt x="2434" y="6"/>
                  </a:lnTo>
                  <a:lnTo>
                    <a:pt x="2436" y="6"/>
                  </a:lnTo>
                  <a:lnTo>
                    <a:pt x="2436" y="6"/>
                  </a:lnTo>
                  <a:lnTo>
                    <a:pt x="2442" y="4"/>
                  </a:lnTo>
                  <a:lnTo>
                    <a:pt x="2442" y="4"/>
                  </a:lnTo>
                  <a:lnTo>
                    <a:pt x="2446" y="4"/>
                  </a:lnTo>
                  <a:lnTo>
                    <a:pt x="2446" y="4"/>
                  </a:lnTo>
                  <a:lnTo>
                    <a:pt x="2446" y="4"/>
                  </a:lnTo>
                  <a:lnTo>
                    <a:pt x="2446" y="4"/>
                  </a:lnTo>
                  <a:lnTo>
                    <a:pt x="2448" y="4"/>
                  </a:lnTo>
                  <a:lnTo>
                    <a:pt x="2448" y="4"/>
                  </a:lnTo>
                  <a:lnTo>
                    <a:pt x="2448" y="4"/>
                  </a:lnTo>
                  <a:lnTo>
                    <a:pt x="2448" y="4"/>
                  </a:lnTo>
                  <a:lnTo>
                    <a:pt x="2450" y="4"/>
                  </a:lnTo>
                  <a:lnTo>
                    <a:pt x="2450" y="4"/>
                  </a:lnTo>
                  <a:lnTo>
                    <a:pt x="2452" y="4"/>
                  </a:lnTo>
                  <a:lnTo>
                    <a:pt x="2452" y="4"/>
                  </a:lnTo>
                  <a:lnTo>
                    <a:pt x="2460" y="4"/>
                  </a:lnTo>
                  <a:lnTo>
                    <a:pt x="2460" y="4"/>
                  </a:lnTo>
                  <a:lnTo>
                    <a:pt x="2462" y="6"/>
                  </a:lnTo>
                  <a:lnTo>
                    <a:pt x="2462" y="6"/>
                  </a:lnTo>
                  <a:lnTo>
                    <a:pt x="2462" y="6"/>
                  </a:lnTo>
                  <a:lnTo>
                    <a:pt x="2464" y="8"/>
                  </a:lnTo>
                  <a:lnTo>
                    <a:pt x="2464" y="8"/>
                  </a:lnTo>
                  <a:lnTo>
                    <a:pt x="2468" y="6"/>
                  </a:lnTo>
                  <a:lnTo>
                    <a:pt x="2474" y="4"/>
                  </a:lnTo>
                  <a:lnTo>
                    <a:pt x="2474" y="4"/>
                  </a:lnTo>
                  <a:lnTo>
                    <a:pt x="2476" y="6"/>
                  </a:lnTo>
                  <a:lnTo>
                    <a:pt x="2476" y="6"/>
                  </a:lnTo>
                  <a:lnTo>
                    <a:pt x="2478" y="6"/>
                  </a:lnTo>
                  <a:lnTo>
                    <a:pt x="2478" y="6"/>
                  </a:lnTo>
                  <a:lnTo>
                    <a:pt x="2484" y="6"/>
                  </a:lnTo>
                  <a:lnTo>
                    <a:pt x="2484" y="6"/>
                  </a:lnTo>
                  <a:lnTo>
                    <a:pt x="2486" y="6"/>
                  </a:lnTo>
                  <a:lnTo>
                    <a:pt x="2486" y="6"/>
                  </a:lnTo>
                  <a:lnTo>
                    <a:pt x="2492" y="6"/>
                  </a:lnTo>
                  <a:lnTo>
                    <a:pt x="2492" y="6"/>
                  </a:lnTo>
                  <a:lnTo>
                    <a:pt x="2498" y="6"/>
                  </a:lnTo>
                  <a:lnTo>
                    <a:pt x="2498" y="6"/>
                  </a:lnTo>
                  <a:lnTo>
                    <a:pt x="2498" y="6"/>
                  </a:lnTo>
                  <a:lnTo>
                    <a:pt x="2498" y="6"/>
                  </a:lnTo>
                  <a:lnTo>
                    <a:pt x="2498" y="6"/>
                  </a:lnTo>
                  <a:lnTo>
                    <a:pt x="2498" y="6"/>
                  </a:lnTo>
                  <a:lnTo>
                    <a:pt x="2498" y="6"/>
                  </a:lnTo>
                  <a:lnTo>
                    <a:pt x="2498" y="6"/>
                  </a:lnTo>
                  <a:lnTo>
                    <a:pt x="2498" y="6"/>
                  </a:lnTo>
                  <a:lnTo>
                    <a:pt x="2498" y="6"/>
                  </a:lnTo>
                  <a:lnTo>
                    <a:pt x="2502" y="6"/>
                  </a:lnTo>
                  <a:lnTo>
                    <a:pt x="2502" y="6"/>
                  </a:lnTo>
                  <a:lnTo>
                    <a:pt x="2504" y="6"/>
                  </a:lnTo>
                  <a:lnTo>
                    <a:pt x="2504" y="6"/>
                  </a:lnTo>
                  <a:lnTo>
                    <a:pt x="2506" y="6"/>
                  </a:lnTo>
                  <a:lnTo>
                    <a:pt x="2506" y="6"/>
                  </a:lnTo>
                  <a:lnTo>
                    <a:pt x="2506" y="6"/>
                  </a:lnTo>
                  <a:lnTo>
                    <a:pt x="2506" y="6"/>
                  </a:lnTo>
                  <a:lnTo>
                    <a:pt x="2506" y="4"/>
                  </a:lnTo>
                  <a:lnTo>
                    <a:pt x="2506" y="4"/>
                  </a:lnTo>
                  <a:lnTo>
                    <a:pt x="2518" y="4"/>
                  </a:lnTo>
                  <a:lnTo>
                    <a:pt x="2518" y="4"/>
                  </a:lnTo>
                  <a:lnTo>
                    <a:pt x="2522" y="6"/>
                  </a:lnTo>
                  <a:lnTo>
                    <a:pt x="2522" y="6"/>
                  </a:lnTo>
                  <a:lnTo>
                    <a:pt x="2524" y="6"/>
                  </a:lnTo>
                  <a:lnTo>
                    <a:pt x="2524" y="6"/>
                  </a:lnTo>
                  <a:lnTo>
                    <a:pt x="2526" y="4"/>
                  </a:lnTo>
                  <a:lnTo>
                    <a:pt x="2526" y="4"/>
                  </a:lnTo>
                  <a:lnTo>
                    <a:pt x="2526" y="4"/>
                  </a:lnTo>
                  <a:lnTo>
                    <a:pt x="2526" y="4"/>
                  </a:lnTo>
                  <a:lnTo>
                    <a:pt x="2526" y="4"/>
                  </a:lnTo>
                  <a:lnTo>
                    <a:pt x="2526" y="4"/>
                  </a:lnTo>
                  <a:lnTo>
                    <a:pt x="2528" y="4"/>
                  </a:lnTo>
                  <a:lnTo>
                    <a:pt x="2528" y="4"/>
                  </a:lnTo>
                  <a:lnTo>
                    <a:pt x="2536" y="4"/>
                  </a:lnTo>
                  <a:lnTo>
                    <a:pt x="2536" y="4"/>
                  </a:lnTo>
                  <a:lnTo>
                    <a:pt x="2538" y="4"/>
                  </a:lnTo>
                  <a:lnTo>
                    <a:pt x="2538" y="4"/>
                  </a:lnTo>
                  <a:lnTo>
                    <a:pt x="2540" y="4"/>
                  </a:lnTo>
                  <a:lnTo>
                    <a:pt x="2540" y="4"/>
                  </a:lnTo>
                  <a:lnTo>
                    <a:pt x="2540" y="4"/>
                  </a:lnTo>
                  <a:lnTo>
                    <a:pt x="2540" y="4"/>
                  </a:lnTo>
                  <a:lnTo>
                    <a:pt x="2542" y="4"/>
                  </a:lnTo>
                  <a:lnTo>
                    <a:pt x="2542" y="4"/>
                  </a:lnTo>
                  <a:lnTo>
                    <a:pt x="2542" y="4"/>
                  </a:lnTo>
                  <a:lnTo>
                    <a:pt x="2542" y="4"/>
                  </a:lnTo>
                  <a:lnTo>
                    <a:pt x="2546" y="4"/>
                  </a:lnTo>
                  <a:lnTo>
                    <a:pt x="2546" y="4"/>
                  </a:lnTo>
                  <a:lnTo>
                    <a:pt x="2546" y="4"/>
                  </a:lnTo>
                  <a:lnTo>
                    <a:pt x="2546" y="4"/>
                  </a:lnTo>
                  <a:lnTo>
                    <a:pt x="2552" y="6"/>
                  </a:lnTo>
                  <a:lnTo>
                    <a:pt x="2552" y="6"/>
                  </a:lnTo>
                  <a:lnTo>
                    <a:pt x="2554" y="6"/>
                  </a:lnTo>
                  <a:lnTo>
                    <a:pt x="2554" y="6"/>
                  </a:lnTo>
                  <a:lnTo>
                    <a:pt x="2554" y="6"/>
                  </a:lnTo>
                  <a:lnTo>
                    <a:pt x="2554" y="6"/>
                  </a:lnTo>
                  <a:lnTo>
                    <a:pt x="2556" y="6"/>
                  </a:lnTo>
                  <a:lnTo>
                    <a:pt x="2556" y="6"/>
                  </a:lnTo>
                  <a:lnTo>
                    <a:pt x="2556" y="6"/>
                  </a:lnTo>
                  <a:lnTo>
                    <a:pt x="2556" y="6"/>
                  </a:lnTo>
                  <a:lnTo>
                    <a:pt x="2560" y="6"/>
                  </a:lnTo>
                  <a:lnTo>
                    <a:pt x="2560" y="6"/>
                  </a:lnTo>
                  <a:lnTo>
                    <a:pt x="2562" y="6"/>
                  </a:lnTo>
                  <a:lnTo>
                    <a:pt x="2562" y="6"/>
                  </a:lnTo>
                  <a:lnTo>
                    <a:pt x="2564" y="6"/>
                  </a:lnTo>
                  <a:lnTo>
                    <a:pt x="2564" y="6"/>
                  </a:lnTo>
                  <a:lnTo>
                    <a:pt x="2564" y="6"/>
                  </a:lnTo>
                  <a:lnTo>
                    <a:pt x="2564" y="6"/>
                  </a:lnTo>
                  <a:lnTo>
                    <a:pt x="2564" y="6"/>
                  </a:lnTo>
                  <a:lnTo>
                    <a:pt x="2564" y="6"/>
                  </a:lnTo>
                  <a:lnTo>
                    <a:pt x="2564" y="6"/>
                  </a:lnTo>
                  <a:lnTo>
                    <a:pt x="2564" y="6"/>
                  </a:lnTo>
                  <a:lnTo>
                    <a:pt x="2570" y="4"/>
                  </a:lnTo>
                  <a:lnTo>
                    <a:pt x="2570" y="4"/>
                  </a:lnTo>
                  <a:lnTo>
                    <a:pt x="2574" y="4"/>
                  </a:lnTo>
                  <a:lnTo>
                    <a:pt x="2574" y="4"/>
                  </a:lnTo>
                  <a:lnTo>
                    <a:pt x="2576" y="4"/>
                  </a:lnTo>
                  <a:lnTo>
                    <a:pt x="2576" y="4"/>
                  </a:lnTo>
                  <a:lnTo>
                    <a:pt x="2576" y="4"/>
                  </a:lnTo>
                  <a:lnTo>
                    <a:pt x="2576" y="4"/>
                  </a:lnTo>
                  <a:lnTo>
                    <a:pt x="2576" y="4"/>
                  </a:lnTo>
                  <a:lnTo>
                    <a:pt x="2576" y="4"/>
                  </a:lnTo>
                  <a:lnTo>
                    <a:pt x="2576" y="4"/>
                  </a:lnTo>
                  <a:lnTo>
                    <a:pt x="2576" y="4"/>
                  </a:lnTo>
                  <a:lnTo>
                    <a:pt x="2578" y="4"/>
                  </a:lnTo>
                  <a:lnTo>
                    <a:pt x="2578" y="4"/>
                  </a:lnTo>
                  <a:lnTo>
                    <a:pt x="2580" y="4"/>
                  </a:lnTo>
                  <a:lnTo>
                    <a:pt x="2580" y="4"/>
                  </a:lnTo>
                  <a:lnTo>
                    <a:pt x="2580" y="6"/>
                  </a:lnTo>
                  <a:lnTo>
                    <a:pt x="2580" y="6"/>
                  </a:lnTo>
                  <a:lnTo>
                    <a:pt x="2584" y="6"/>
                  </a:lnTo>
                  <a:lnTo>
                    <a:pt x="2584" y="6"/>
                  </a:lnTo>
                  <a:lnTo>
                    <a:pt x="2590" y="6"/>
                  </a:lnTo>
                  <a:lnTo>
                    <a:pt x="2590" y="6"/>
                  </a:lnTo>
                  <a:lnTo>
                    <a:pt x="2592" y="6"/>
                  </a:lnTo>
                  <a:lnTo>
                    <a:pt x="2592" y="6"/>
                  </a:lnTo>
                  <a:lnTo>
                    <a:pt x="2592" y="6"/>
                  </a:lnTo>
                  <a:lnTo>
                    <a:pt x="2592" y="6"/>
                  </a:lnTo>
                  <a:lnTo>
                    <a:pt x="2594" y="6"/>
                  </a:lnTo>
                  <a:lnTo>
                    <a:pt x="2594" y="6"/>
                  </a:lnTo>
                  <a:lnTo>
                    <a:pt x="2596" y="6"/>
                  </a:lnTo>
                  <a:lnTo>
                    <a:pt x="2596" y="6"/>
                  </a:lnTo>
                  <a:lnTo>
                    <a:pt x="2600" y="6"/>
                  </a:lnTo>
                  <a:lnTo>
                    <a:pt x="2600" y="6"/>
                  </a:lnTo>
                  <a:lnTo>
                    <a:pt x="2608" y="6"/>
                  </a:lnTo>
                  <a:lnTo>
                    <a:pt x="2608" y="6"/>
                  </a:lnTo>
                  <a:lnTo>
                    <a:pt x="2612" y="6"/>
                  </a:lnTo>
                  <a:lnTo>
                    <a:pt x="2612" y="6"/>
                  </a:lnTo>
                  <a:lnTo>
                    <a:pt x="2614" y="6"/>
                  </a:lnTo>
                  <a:lnTo>
                    <a:pt x="2614" y="6"/>
                  </a:lnTo>
                  <a:lnTo>
                    <a:pt x="2614" y="6"/>
                  </a:lnTo>
                  <a:lnTo>
                    <a:pt x="2614" y="6"/>
                  </a:lnTo>
                  <a:lnTo>
                    <a:pt x="2618" y="8"/>
                  </a:lnTo>
                  <a:lnTo>
                    <a:pt x="2618" y="8"/>
                  </a:lnTo>
                  <a:lnTo>
                    <a:pt x="2620" y="8"/>
                  </a:lnTo>
                  <a:lnTo>
                    <a:pt x="2620" y="8"/>
                  </a:lnTo>
                  <a:lnTo>
                    <a:pt x="2626" y="6"/>
                  </a:lnTo>
                  <a:lnTo>
                    <a:pt x="2626" y="6"/>
                  </a:lnTo>
                  <a:lnTo>
                    <a:pt x="2628" y="8"/>
                  </a:lnTo>
                  <a:lnTo>
                    <a:pt x="2628" y="8"/>
                  </a:lnTo>
                  <a:lnTo>
                    <a:pt x="2630" y="8"/>
                  </a:lnTo>
                  <a:lnTo>
                    <a:pt x="2630" y="8"/>
                  </a:lnTo>
                  <a:lnTo>
                    <a:pt x="2632" y="10"/>
                  </a:lnTo>
                  <a:lnTo>
                    <a:pt x="2632" y="10"/>
                  </a:lnTo>
                  <a:lnTo>
                    <a:pt x="2632" y="10"/>
                  </a:lnTo>
                  <a:lnTo>
                    <a:pt x="2636" y="12"/>
                  </a:lnTo>
                  <a:lnTo>
                    <a:pt x="2636" y="12"/>
                  </a:lnTo>
                  <a:lnTo>
                    <a:pt x="2636" y="10"/>
                  </a:lnTo>
                  <a:lnTo>
                    <a:pt x="2636" y="10"/>
                  </a:lnTo>
                  <a:lnTo>
                    <a:pt x="2640" y="8"/>
                  </a:lnTo>
                  <a:lnTo>
                    <a:pt x="2640" y="8"/>
                  </a:lnTo>
                  <a:lnTo>
                    <a:pt x="2640" y="8"/>
                  </a:lnTo>
                  <a:lnTo>
                    <a:pt x="2640" y="8"/>
                  </a:lnTo>
                  <a:lnTo>
                    <a:pt x="2642" y="8"/>
                  </a:lnTo>
                  <a:lnTo>
                    <a:pt x="2642" y="8"/>
                  </a:lnTo>
                  <a:lnTo>
                    <a:pt x="2642" y="8"/>
                  </a:lnTo>
                  <a:lnTo>
                    <a:pt x="2642" y="8"/>
                  </a:lnTo>
                  <a:lnTo>
                    <a:pt x="2644" y="6"/>
                  </a:lnTo>
                  <a:lnTo>
                    <a:pt x="2644" y="6"/>
                  </a:lnTo>
                  <a:lnTo>
                    <a:pt x="2646" y="6"/>
                  </a:lnTo>
                  <a:lnTo>
                    <a:pt x="2646" y="6"/>
                  </a:lnTo>
                  <a:lnTo>
                    <a:pt x="2654" y="6"/>
                  </a:lnTo>
                  <a:lnTo>
                    <a:pt x="2654" y="6"/>
                  </a:lnTo>
                  <a:lnTo>
                    <a:pt x="2654" y="6"/>
                  </a:lnTo>
                  <a:lnTo>
                    <a:pt x="2654" y="6"/>
                  </a:lnTo>
                  <a:lnTo>
                    <a:pt x="2656" y="6"/>
                  </a:lnTo>
                  <a:lnTo>
                    <a:pt x="2656" y="6"/>
                  </a:lnTo>
                  <a:lnTo>
                    <a:pt x="2656" y="6"/>
                  </a:lnTo>
                  <a:lnTo>
                    <a:pt x="2656" y="6"/>
                  </a:lnTo>
                  <a:lnTo>
                    <a:pt x="2658" y="6"/>
                  </a:lnTo>
                  <a:lnTo>
                    <a:pt x="2658" y="6"/>
                  </a:lnTo>
                  <a:lnTo>
                    <a:pt x="2658" y="6"/>
                  </a:lnTo>
                  <a:lnTo>
                    <a:pt x="2658" y="6"/>
                  </a:lnTo>
                  <a:lnTo>
                    <a:pt x="2660" y="6"/>
                  </a:lnTo>
                  <a:lnTo>
                    <a:pt x="2660" y="6"/>
                  </a:lnTo>
                  <a:lnTo>
                    <a:pt x="2662" y="6"/>
                  </a:lnTo>
                  <a:lnTo>
                    <a:pt x="2662" y="6"/>
                  </a:lnTo>
                  <a:lnTo>
                    <a:pt x="2664" y="4"/>
                  </a:lnTo>
                  <a:lnTo>
                    <a:pt x="2664" y="4"/>
                  </a:lnTo>
                  <a:lnTo>
                    <a:pt x="2666" y="4"/>
                  </a:lnTo>
                  <a:lnTo>
                    <a:pt x="2666" y="4"/>
                  </a:lnTo>
                  <a:lnTo>
                    <a:pt x="2666" y="4"/>
                  </a:lnTo>
                  <a:lnTo>
                    <a:pt x="2666" y="4"/>
                  </a:lnTo>
                  <a:lnTo>
                    <a:pt x="2666" y="4"/>
                  </a:lnTo>
                  <a:lnTo>
                    <a:pt x="2666" y="4"/>
                  </a:lnTo>
                  <a:lnTo>
                    <a:pt x="2674" y="4"/>
                  </a:lnTo>
                  <a:lnTo>
                    <a:pt x="2674" y="4"/>
                  </a:lnTo>
                  <a:lnTo>
                    <a:pt x="2678" y="4"/>
                  </a:lnTo>
                  <a:lnTo>
                    <a:pt x="2678" y="4"/>
                  </a:lnTo>
                  <a:lnTo>
                    <a:pt x="2682" y="4"/>
                  </a:lnTo>
                  <a:lnTo>
                    <a:pt x="2682" y="4"/>
                  </a:lnTo>
                  <a:lnTo>
                    <a:pt x="2684" y="4"/>
                  </a:lnTo>
                  <a:lnTo>
                    <a:pt x="2684" y="4"/>
                  </a:lnTo>
                  <a:lnTo>
                    <a:pt x="2684" y="4"/>
                  </a:lnTo>
                  <a:lnTo>
                    <a:pt x="2684" y="4"/>
                  </a:lnTo>
                  <a:lnTo>
                    <a:pt x="2684" y="4"/>
                  </a:lnTo>
                  <a:lnTo>
                    <a:pt x="2684" y="4"/>
                  </a:lnTo>
                  <a:lnTo>
                    <a:pt x="2684" y="4"/>
                  </a:lnTo>
                  <a:lnTo>
                    <a:pt x="2684" y="4"/>
                  </a:lnTo>
                  <a:lnTo>
                    <a:pt x="2684" y="4"/>
                  </a:lnTo>
                  <a:lnTo>
                    <a:pt x="2684" y="4"/>
                  </a:lnTo>
                  <a:lnTo>
                    <a:pt x="2690" y="2"/>
                  </a:lnTo>
                  <a:lnTo>
                    <a:pt x="2690" y="2"/>
                  </a:lnTo>
                  <a:lnTo>
                    <a:pt x="2692" y="4"/>
                  </a:lnTo>
                  <a:lnTo>
                    <a:pt x="2692" y="4"/>
                  </a:lnTo>
                  <a:lnTo>
                    <a:pt x="2698" y="4"/>
                  </a:lnTo>
                  <a:lnTo>
                    <a:pt x="2698" y="4"/>
                  </a:lnTo>
                  <a:lnTo>
                    <a:pt x="2704" y="4"/>
                  </a:lnTo>
                  <a:lnTo>
                    <a:pt x="2704" y="4"/>
                  </a:lnTo>
                  <a:lnTo>
                    <a:pt x="2712" y="2"/>
                  </a:lnTo>
                  <a:lnTo>
                    <a:pt x="2712" y="2"/>
                  </a:lnTo>
                  <a:lnTo>
                    <a:pt x="2714" y="4"/>
                  </a:lnTo>
                  <a:lnTo>
                    <a:pt x="2714" y="4"/>
                  </a:lnTo>
                  <a:lnTo>
                    <a:pt x="2718" y="4"/>
                  </a:lnTo>
                  <a:lnTo>
                    <a:pt x="2718" y="4"/>
                  </a:lnTo>
                  <a:lnTo>
                    <a:pt x="2724" y="4"/>
                  </a:lnTo>
                  <a:lnTo>
                    <a:pt x="2724" y="4"/>
                  </a:lnTo>
                  <a:lnTo>
                    <a:pt x="2728" y="4"/>
                  </a:lnTo>
                  <a:lnTo>
                    <a:pt x="2728" y="4"/>
                  </a:lnTo>
                  <a:lnTo>
                    <a:pt x="2732" y="4"/>
                  </a:lnTo>
                  <a:lnTo>
                    <a:pt x="2732" y="4"/>
                  </a:lnTo>
                  <a:lnTo>
                    <a:pt x="2740" y="4"/>
                  </a:lnTo>
                  <a:lnTo>
                    <a:pt x="2740" y="4"/>
                  </a:lnTo>
                  <a:lnTo>
                    <a:pt x="2742" y="4"/>
                  </a:lnTo>
                  <a:lnTo>
                    <a:pt x="2742" y="4"/>
                  </a:lnTo>
                  <a:lnTo>
                    <a:pt x="2748" y="2"/>
                  </a:lnTo>
                  <a:lnTo>
                    <a:pt x="2748" y="2"/>
                  </a:lnTo>
                  <a:lnTo>
                    <a:pt x="2754" y="2"/>
                  </a:lnTo>
                  <a:lnTo>
                    <a:pt x="2754" y="2"/>
                  </a:lnTo>
                  <a:lnTo>
                    <a:pt x="2758" y="4"/>
                  </a:lnTo>
                  <a:lnTo>
                    <a:pt x="2758" y="4"/>
                  </a:lnTo>
                  <a:lnTo>
                    <a:pt x="2766" y="2"/>
                  </a:lnTo>
                  <a:lnTo>
                    <a:pt x="2766" y="2"/>
                  </a:lnTo>
                  <a:lnTo>
                    <a:pt x="2766" y="2"/>
                  </a:lnTo>
                  <a:lnTo>
                    <a:pt x="2766" y="2"/>
                  </a:lnTo>
                  <a:lnTo>
                    <a:pt x="2766" y="2"/>
                  </a:lnTo>
                  <a:lnTo>
                    <a:pt x="2768" y="2"/>
                  </a:lnTo>
                  <a:lnTo>
                    <a:pt x="2768" y="2"/>
                  </a:lnTo>
                  <a:lnTo>
                    <a:pt x="2772" y="4"/>
                  </a:lnTo>
                  <a:lnTo>
                    <a:pt x="2772" y="4"/>
                  </a:lnTo>
                  <a:lnTo>
                    <a:pt x="2774" y="4"/>
                  </a:lnTo>
                  <a:lnTo>
                    <a:pt x="2774" y="4"/>
                  </a:lnTo>
                  <a:lnTo>
                    <a:pt x="2774" y="4"/>
                  </a:lnTo>
                  <a:lnTo>
                    <a:pt x="2774" y="4"/>
                  </a:lnTo>
                  <a:lnTo>
                    <a:pt x="2774" y="4"/>
                  </a:lnTo>
                  <a:lnTo>
                    <a:pt x="2774" y="4"/>
                  </a:lnTo>
                  <a:lnTo>
                    <a:pt x="2776" y="4"/>
                  </a:lnTo>
                  <a:lnTo>
                    <a:pt x="2776" y="4"/>
                  </a:lnTo>
                  <a:lnTo>
                    <a:pt x="2782" y="2"/>
                  </a:lnTo>
                  <a:lnTo>
                    <a:pt x="2782" y="2"/>
                  </a:lnTo>
                  <a:lnTo>
                    <a:pt x="2784" y="4"/>
                  </a:lnTo>
                  <a:lnTo>
                    <a:pt x="2784" y="4"/>
                  </a:lnTo>
                  <a:lnTo>
                    <a:pt x="2784" y="2"/>
                  </a:lnTo>
                  <a:lnTo>
                    <a:pt x="2784" y="2"/>
                  </a:lnTo>
                  <a:lnTo>
                    <a:pt x="2796" y="4"/>
                  </a:lnTo>
                  <a:lnTo>
                    <a:pt x="2796" y="4"/>
                  </a:lnTo>
                  <a:lnTo>
                    <a:pt x="2802" y="4"/>
                  </a:lnTo>
                  <a:lnTo>
                    <a:pt x="2802" y="4"/>
                  </a:lnTo>
                  <a:lnTo>
                    <a:pt x="2806" y="4"/>
                  </a:lnTo>
                  <a:lnTo>
                    <a:pt x="2806" y="4"/>
                  </a:lnTo>
                  <a:lnTo>
                    <a:pt x="2810" y="4"/>
                  </a:lnTo>
                  <a:lnTo>
                    <a:pt x="2810" y="4"/>
                  </a:lnTo>
                  <a:lnTo>
                    <a:pt x="2814" y="4"/>
                  </a:lnTo>
                  <a:lnTo>
                    <a:pt x="2814" y="4"/>
                  </a:lnTo>
                  <a:lnTo>
                    <a:pt x="2818" y="4"/>
                  </a:lnTo>
                  <a:lnTo>
                    <a:pt x="2818" y="4"/>
                  </a:lnTo>
                  <a:lnTo>
                    <a:pt x="2824" y="4"/>
                  </a:lnTo>
                  <a:lnTo>
                    <a:pt x="2824" y="4"/>
                  </a:lnTo>
                  <a:lnTo>
                    <a:pt x="2824" y="4"/>
                  </a:lnTo>
                  <a:lnTo>
                    <a:pt x="2824" y="4"/>
                  </a:lnTo>
                  <a:lnTo>
                    <a:pt x="2826" y="4"/>
                  </a:lnTo>
                  <a:lnTo>
                    <a:pt x="2826" y="4"/>
                  </a:lnTo>
                  <a:lnTo>
                    <a:pt x="2828" y="4"/>
                  </a:lnTo>
                  <a:lnTo>
                    <a:pt x="2828" y="4"/>
                  </a:lnTo>
                  <a:lnTo>
                    <a:pt x="2830" y="4"/>
                  </a:lnTo>
                  <a:lnTo>
                    <a:pt x="2830" y="4"/>
                  </a:lnTo>
                  <a:lnTo>
                    <a:pt x="2838" y="4"/>
                  </a:lnTo>
                  <a:lnTo>
                    <a:pt x="2838" y="4"/>
                  </a:lnTo>
                  <a:lnTo>
                    <a:pt x="2838" y="4"/>
                  </a:lnTo>
                  <a:lnTo>
                    <a:pt x="2838" y="4"/>
                  </a:lnTo>
                  <a:lnTo>
                    <a:pt x="2842" y="6"/>
                  </a:lnTo>
                  <a:lnTo>
                    <a:pt x="2842" y="6"/>
                  </a:lnTo>
                  <a:lnTo>
                    <a:pt x="2848" y="6"/>
                  </a:lnTo>
                  <a:lnTo>
                    <a:pt x="2852" y="6"/>
                  </a:lnTo>
                  <a:lnTo>
                    <a:pt x="2852" y="6"/>
                  </a:lnTo>
                  <a:lnTo>
                    <a:pt x="2854" y="4"/>
                  </a:lnTo>
                  <a:lnTo>
                    <a:pt x="2854" y="4"/>
                  </a:lnTo>
                  <a:lnTo>
                    <a:pt x="2856" y="4"/>
                  </a:lnTo>
                  <a:lnTo>
                    <a:pt x="2856" y="4"/>
                  </a:lnTo>
                  <a:lnTo>
                    <a:pt x="2858" y="6"/>
                  </a:lnTo>
                  <a:lnTo>
                    <a:pt x="2858" y="6"/>
                  </a:lnTo>
                  <a:lnTo>
                    <a:pt x="2858" y="4"/>
                  </a:lnTo>
                  <a:lnTo>
                    <a:pt x="2858" y="4"/>
                  </a:lnTo>
                  <a:lnTo>
                    <a:pt x="2858" y="6"/>
                  </a:lnTo>
                  <a:lnTo>
                    <a:pt x="2858" y="6"/>
                  </a:lnTo>
                  <a:lnTo>
                    <a:pt x="2858" y="4"/>
                  </a:lnTo>
                  <a:lnTo>
                    <a:pt x="2858" y="4"/>
                  </a:lnTo>
                  <a:lnTo>
                    <a:pt x="2858" y="6"/>
                  </a:lnTo>
                  <a:lnTo>
                    <a:pt x="2858" y="6"/>
                  </a:lnTo>
                  <a:lnTo>
                    <a:pt x="2858" y="4"/>
                  </a:lnTo>
                  <a:lnTo>
                    <a:pt x="2858" y="4"/>
                  </a:lnTo>
                  <a:lnTo>
                    <a:pt x="2862" y="6"/>
                  </a:lnTo>
                  <a:lnTo>
                    <a:pt x="2862" y="6"/>
                  </a:lnTo>
                  <a:lnTo>
                    <a:pt x="2864" y="6"/>
                  </a:lnTo>
                  <a:lnTo>
                    <a:pt x="2864" y="6"/>
                  </a:lnTo>
                  <a:lnTo>
                    <a:pt x="2864" y="6"/>
                  </a:lnTo>
                  <a:lnTo>
                    <a:pt x="2864" y="6"/>
                  </a:lnTo>
                  <a:lnTo>
                    <a:pt x="2866" y="6"/>
                  </a:lnTo>
                  <a:lnTo>
                    <a:pt x="2866" y="6"/>
                  </a:lnTo>
                  <a:lnTo>
                    <a:pt x="2868" y="6"/>
                  </a:lnTo>
                  <a:lnTo>
                    <a:pt x="2868" y="6"/>
                  </a:lnTo>
                  <a:lnTo>
                    <a:pt x="2870" y="6"/>
                  </a:lnTo>
                  <a:lnTo>
                    <a:pt x="2870" y="6"/>
                  </a:lnTo>
                  <a:lnTo>
                    <a:pt x="2870" y="6"/>
                  </a:lnTo>
                  <a:lnTo>
                    <a:pt x="2870" y="6"/>
                  </a:lnTo>
                  <a:lnTo>
                    <a:pt x="2870" y="6"/>
                  </a:lnTo>
                  <a:lnTo>
                    <a:pt x="2870" y="6"/>
                  </a:lnTo>
                  <a:lnTo>
                    <a:pt x="2874" y="6"/>
                  </a:lnTo>
                  <a:lnTo>
                    <a:pt x="2874" y="6"/>
                  </a:lnTo>
                  <a:lnTo>
                    <a:pt x="2876" y="6"/>
                  </a:lnTo>
                  <a:lnTo>
                    <a:pt x="2876" y="6"/>
                  </a:lnTo>
                  <a:lnTo>
                    <a:pt x="2876" y="6"/>
                  </a:lnTo>
                  <a:lnTo>
                    <a:pt x="2876" y="6"/>
                  </a:lnTo>
                  <a:lnTo>
                    <a:pt x="2880" y="6"/>
                  </a:lnTo>
                  <a:lnTo>
                    <a:pt x="2880" y="6"/>
                  </a:lnTo>
                  <a:lnTo>
                    <a:pt x="2882" y="6"/>
                  </a:lnTo>
                  <a:lnTo>
                    <a:pt x="2882" y="6"/>
                  </a:lnTo>
                  <a:lnTo>
                    <a:pt x="2888" y="6"/>
                  </a:lnTo>
                  <a:lnTo>
                    <a:pt x="2888" y="6"/>
                  </a:lnTo>
                  <a:lnTo>
                    <a:pt x="2892" y="6"/>
                  </a:lnTo>
                  <a:lnTo>
                    <a:pt x="2892" y="6"/>
                  </a:lnTo>
                  <a:lnTo>
                    <a:pt x="2898" y="6"/>
                  </a:lnTo>
                  <a:lnTo>
                    <a:pt x="2898" y="6"/>
                  </a:lnTo>
                  <a:lnTo>
                    <a:pt x="2906" y="6"/>
                  </a:lnTo>
                  <a:lnTo>
                    <a:pt x="2914" y="6"/>
                  </a:lnTo>
                  <a:lnTo>
                    <a:pt x="2914" y="6"/>
                  </a:lnTo>
                  <a:lnTo>
                    <a:pt x="2914" y="6"/>
                  </a:lnTo>
                  <a:lnTo>
                    <a:pt x="2914" y="6"/>
                  </a:lnTo>
                  <a:lnTo>
                    <a:pt x="2914" y="6"/>
                  </a:lnTo>
                  <a:lnTo>
                    <a:pt x="2914" y="6"/>
                  </a:lnTo>
                  <a:lnTo>
                    <a:pt x="2916" y="6"/>
                  </a:lnTo>
                  <a:lnTo>
                    <a:pt x="2916" y="6"/>
                  </a:lnTo>
                  <a:lnTo>
                    <a:pt x="2916" y="6"/>
                  </a:lnTo>
                  <a:lnTo>
                    <a:pt x="2916" y="6"/>
                  </a:lnTo>
                  <a:lnTo>
                    <a:pt x="2918" y="6"/>
                  </a:lnTo>
                  <a:lnTo>
                    <a:pt x="2918" y="6"/>
                  </a:lnTo>
                  <a:lnTo>
                    <a:pt x="2918" y="6"/>
                  </a:lnTo>
                  <a:lnTo>
                    <a:pt x="2918" y="6"/>
                  </a:lnTo>
                  <a:lnTo>
                    <a:pt x="2918" y="6"/>
                  </a:lnTo>
                  <a:lnTo>
                    <a:pt x="2918" y="6"/>
                  </a:lnTo>
                  <a:lnTo>
                    <a:pt x="2920" y="6"/>
                  </a:lnTo>
                  <a:lnTo>
                    <a:pt x="2920" y="6"/>
                  </a:lnTo>
                  <a:lnTo>
                    <a:pt x="2928" y="6"/>
                  </a:lnTo>
                  <a:lnTo>
                    <a:pt x="2928" y="6"/>
                  </a:lnTo>
                  <a:lnTo>
                    <a:pt x="2932" y="6"/>
                  </a:lnTo>
                  <a:lnTo>
                    <a:pt x="2932" y="6"/>
                  </a:lnTo>
                  <a:lnTo>
                    <a:pt x="2932" y="6"/>
                  </a:lnTo>
                  <a:lnTo>
                    <a:pt x="2932" y="6"/>
                  </a:lnTo>
                  <a:lnTo>
                    <a:pt x="2932" y="6"/>
                  </a:lnTo>
                  <a:lnTo>
                    <a:pt x="2932" y="6"/>
                  </a:lnTo>
                  <a:lnTo>
                    <a:pt x="2932" y="6"/>
                  </a:lnTo>
                  <a:lnTo>
                    <a:pt x="2932" y="6"/>
                  </a:lnTo>
                  <a:lnTo>
                    <a:pt x="2932" y="6"/>
                  </a:lnTo>
                  <a:lnTo>
                    <a:pt x="2932" y="6"/>
                  </a:lnTo>
                  <a:lnTo>
                    <a:pt x="2934" y="6"/>
                  </a:lnTo>
                  <a:lnTo>
                    <a:pt x="2934" y="6"/>
                  </a:lnTo>
                  <a:lnTo>
                    <a:pt x="2934" y="6"/>
                  </a:lnTo>
                  <a:lnTo>
                    <a:pt x="2934" y="6"/>
                  </a:lnTo>
                  <a:lnTo>
                    <a:pt x="2934" y="6"/>
                  </a:lnTo>
                  <a:lnTo>
                    <a:pt x="2934" y="6"/>
                  </a:lnTo>
                  <a:lnTo>
                    <a:pt x="2938" y="6"/>
                  </a:lnTo>
                  <a:lnTo>
                    <a:pt x="2938" y="6"/>
                  </a:lnTo>
                  <a:lnTo>
                    <a:pt x="2944" y="4"/>
                  </a:lnTo>
                  <a:lnTo>
                    <a:pt x="2944" y="4"/>
                  </a:lnTo>
                  <a:lnTo>
                    <a:pt x="2948" y="6"/>
                  </a:lnTo>
                  <a:lnTo>
                    <a:pt x="2948" y="6"/>
                  </a:lnTo>
                  <a:lnTo>
                    <a:pt x="2950" y="6"/>
                  </a:lnTo>
                  <a:lnTo>
                    <a:pt x="2950" y="6"/>
                  </a:lnTo>
                  <a:lnTo>
                    <a:pt x="2956" y="6"/>
                  </a:lnTo>
                  <a:lnTo>
                    <a:pt x="2956" y="6"/>
                  </a:lnTo>
                  <a:lnTo>
                    <a:pt x="2960" y="6"/>
                  </a:lnTo>
                  <a:lnTo>
                    <a:pt x="2960" y="6"/>
                  </a:lnTo>
                  <a:lnTo>
                    <a:pt x="2960" y="6"/>
                  </a:lnTo>
                  <a:lnTo>
                    <a:pt x="2960" y="6"/>
                  </a:lnTo>
                  <a:lnTo>
                    <a:pt x="2962" y="6"/>
                  </a:lnTo>
                  <a:lnTo>
                    <a:pt x="2962" y="6"/>
                  </a:lnTo>
                  <a:lnTo>
                    <a:pt x="2968" y="8"/>
                  </a:lnTo>
                  <a:lnTo>
                    <a:pt x="2974" y="8"/>
                  </a:lnTo>
                  <a:lnTo>
                    <a:pt x="2974" y="8"/>
                  </a:lnTo>
                  <a:lnTo>
                    <a:pt x="2980" y="8"/>
                  </a:lnTo>
                  <a:lnTo>
                    <a:pt x="2980" y="8"/>
                  </a:lnTo>
                  <a:lnTo>
                    <a:pt x="2984" y="8"/>
                  </a:lnTo>
                  <a:lnTo>
                    <a:pt x="2984" y="8"/>
                  </a:lnTo>
                  <a:lnTo>
                    <a:pt x="2988" y="8"/>
                  </a:lnTo>
                  <a:lnTo>
                    <a:pt x="2988" y="8"/>
                  </a:lnTo>
                  <a:lnTo>
                    <a:pt x="2994" y="8"/>
                  </a:lnTo>
                  <a:lnTo>
                    <a:pt x="2994" y="8"/>
                  </a:lnTo>
                  <a:lnTo>
                    <a:pt x="2998" y="6"/>
                  </a:lnTo>
                  <a:lnTo>
                    <a:pt x="2998" y="6"/>
                  </a:lnTo>
                  <a:lnTo>
                    <a:pt x="3000" y="6"/>
                  </a:lnTo>
                  <a:lnTo>
                    <a:pt x="3000" y="6"/>
                  </a:lnTo>
                  <a:lnTo>
                    <a:pt x="3002" y="6"/>
                  </a:lnTo>
                  <a:lnTo>
                    <a:pt x="3002" y="6"/>
                  </a:lnTo>
                  <a:lnTo>
                    <a:pt x="3008" y="6"/>
                  </a:lnTo>
                  <a:lnTo>
                    <a:pt x="3008" y="6"/>
                  </a:lnTo>
                  <a:lnTo>
                    <a:pt x="3012" y="6"/>
                  </a:lnTo>
                  <a:lnTo>
                    <a:pt x="3012" y="6"/>
                  </a:lnTo>
                  <a:lnTo>
                    <a:pt x="3012" y="6"/>
                  </a:lnTo>
                  <a:lnTo>
                    <a:pt x="3012" y="6"/>
                  </a:lnTo>
                  <a:lnTo>
                    <a:pt x="3014" y="6"/>
                  </a:lnTo>
                  <a:lnTo>
                    <a:pt x="3014" y="6"/>
                  </a:lnTo>
                  <a:lnTo>
                    <a:pt x="3020" y="6"/>
                  </a:lnTo>
                  <a:lnTo>
                    <a:pt x="3020" y="6"/>
                  </a:lnTo>
                  <a:lnTo>
                    <a:pt x="3020" y="6"/>
                  </a:lnTo>
                  <a:lnTo>
                    <a:pt x="3020" y="6"/>
                  </a:lnTo>
                  <a:lnTo>
                    <a:pt x="3022" y="8"/>
                  </a:lnTo>
                  <a:lnTo>
                    <a:pt x="3022" y="8"/>
                  </a:lnTo>
                  <a:lnTo>
                    <a:pt x="3024" y="8"/>
                  </a:lnTo>
                  <a:lnTo>
                    <a:pt x="3024" y="8"/>
                  </a:lnTo>
                  <a:lnTo>
                    <a:pt x="3024" y="6"/>
                  </a:lnTo>
                  <a:lnTo>
                    <a:pt x="3024" y="6"/>
                  </a:lnTo>
                  <a:lnTo>
                    <a:pt x="3028" y="8"/>
                  </a:lnTo>
                  <a:lnTo>
                    <a:pt x="3032" y="8"/>
                  </a:lnTo>
                  <a:lnTo>
                    <a:pt x="3032" y="8"/>
                  </a:lnTo>
                  <a:lnTo>
                    <a:pt x="3036" y="8"/>
                  </a:lnTo>
                  <a:lnTo>
                    <a:pt x="3036" y="8"/>
                  </a:lnTo>
                  <a:lnTo>
                    <a:pt x="3040" y="8"/>
                  </a:lnTo>
                  <a:lnTo>
                    <a:pt x="3040" y="8"/>
                  </a:lnTo>
                  <a:lnTo>
                    <a:pt x="3044" y="8"/>
                  </a:lnTo>
                  <a:lnTo>
                    <a:pt x="3044" y="8"/>
                  </a:lnTo>
                  <a:lnTo>
                    <a:pt x="3048" y="8"/>
                  </a:lnTo>
                  <a:lnTo>
                    <a:pt x="3048" y="8"/>
                  </a:lnTo>
                  <a:lnTo>
                    <a:pt x="3048" y="8"/>
                  </a:lnTo>
                  <a:lnTo>
                    <a:pt x="3048" y="8"/>
                  </a:lnTo>
                  <a:lnTo>
                    <a:pt x="3048" y="8"/>
                  </a:lnTo>
                  <a:lnTo>
                    <a:pt x="3048" y="8"/>
                  </a:lnTo>
                  <a:lnTo>
                    <a:pt x="3052" y="8"/>
                  </a:lnTo>
                  <a:lnTo>
                    <a:pt x="3052" y="8"/>
                  </a:lnTo>
                  <a:lnTo>
                    <a:pt x="3052" y="8"/>
                  </a:lnTo>
                  <a:lnTo>
                    <a:pt x="3052" y="8"/>
                  </a:lnTo>
                  <a:lnTo>
                    <a:pt x="3056" y="8"/>
                  </a:lnTo>
                  <a:lnTo>
                    <a:pt x="3056" y="8"/>
                  </a:lnTo>
                  <a:lnTo>
                    <a:pt x="3058" y="6"/>
                  </a:lnTo>
                  <a:lnTo>
                    <a:pt x="3058" y="6"/>
                  </a:lnTo>
                  <a:lnTo>
                    <a:pt x="3060" y="8"/>
                  </a:lnTo>
                  <a:lnTo>
                    <a:pt x="3060" y="8"/>
                  </a:lnTo>
                  <a:lnTo>
                    <a:pt x="3060" y="8"/>
                  </a:lnTo>
                  <a:lnTo>
                    <a:pt x="3060" y="8"/>
                  </a:lnTo>
                  <a:lnTo>
                    <a:pt x="3064" y="8"/>
                  </a:lnTo>
                  <a:lnTo>
                    <a:pt x="3064" y="8"/>
                  </a:lnTo>
                  <a:lnTo>
                    <a:pt x="3066" y="8"/>
                  </a:lnTo>
                  <a:lnTo>
                    <a:pt x="3066" y="8"/>
                  </a:lnTo>
                  <a:lnTo>
                    <a:pt x="3070" y="8"/>
                  </a:lnTo>
                  <a:lnTo>
                    <a:pt x="3070" y="8"/>
                  </a:lnTo>
                  <a:lnTo>
                    <a:pt x="3070" y="8"/>
                  </a:lnTo>
                  <a:lnTo>
                    <a:pt x="3070" y="8"/>
                  </a:lnTo>
                  <a:lnTo>
                    <a:pt x="3072" y="8"/>
                  </a:lnTo>
                  <a:lnTo>
                    <a:pt x="3072" y="8"/>
                  </a:lnTo>
                  <a:lnTo>
                    <a:pt x="3074" y="8"/>
                  </a:lnTo>
                  <a:lnTo>
                    <a:pt x="3074" y="8"/>
                  </a:lnTo>
                  <a:lnTo>
                    <a:pt x="3078" y="6"/>
                  </a:lnTo>
                  <a:lnTo>
                    <a:pt x="3078" y="6"/>
                  </a:lnTo>
                  <a:lnTo>
                    <a:pt x="3082" y="8"/>
                  </a:lnTo>
                  <a:lnTo>
                    <a:pt x="3082" y="8"/>
                  </a:lnTo>
                  <a:lnTo>
                    <a:pt x="3082" y="8"/>
                  </a:lnTo>
                  <a:lnTo>
                    <a:pt x="3082" y="8"/>
                  </a:lnTo>
                  <a:lnTo>
                    <a:pt x="3082" y="8"/>
                  </a:lnTo>
                  <a:lnTo>
                    <a:pt x="3082" y="8"/>
                  </a:lnTo>
                  <a:lnTo>
                    <a:pt x="3084" y="8"/>
                  </a:lnTo>
                  <a:lnTo>
                    <a:pt x="3084" y="8"/>
                  </a:lnTo>
                  <a:lnTo>
                    <a:pt x="3084" y="8"/>
                  </a:lnTo>
                  <a:lnTo>
                    <a:pt x="3084" y="8"/>
                  </a:lnTo>
                  <a:lnTo>
                    <a:pt x="3088" y="6"/>
                  </a:lnTo>
                  <a:lnTo>
                    <a:pt x="3088" y="6"/>
                  </a:lnTo>
                  <a:lnTo>
                    <a:pt x="3090" y="8"/>
                  </a:lnTo>
                  <a:lnTo>
                    <a:pt x="3090" y="8"/>
                  </a:lnTo>
                  <a:lnTo>
                    <a:pt x="3090" y="6"/>
                  </a:lnTo>
                  <a:lnTo>
                    <a:pt x="3090" y="6"/>
                  </a:lnTo>
                  <a:lnTo>
                    <a:pt x="3092" y="8"/>
                  </a:lnTo>
                  <a:lnTo>
                    <a:pt x="3092" y="8"/>
                  </a:lnTo>
                  <a:lnTo>
                    <a:pt x="3094" y="8"/>
                  </a:lnTo>
                  <a:lnTo>
                    <a:pt x="3094" y="8"/>
                  </a:lnTo>
                  <a:lnTo>
                    <a:pt x="3098" y="8"/>
                  </a:lnTo>
                  <a:lnTo>
                    <a:pt x="3098" y="8"/>
                  </a:lnTo>
                  <a:lnTo>
                    <a:pt x="3100" y="8"/>
                  </a:lnTo>
                  <a:lnTo>
                    <a:pt x="3100" y="8"/>
                  </a:lnTo>
                  <a:lnTo>
                    <a:pt x="3108" y="8"/>
                  </a:lnTo>
                  <a:lnTo>
                    <a:pt x="3108" y="8"/>
                  </a:lnTo>
                  <a:lnTo>
                    <a:pt x="3110" y="8"/>
                  </a:lnTo>
                  <a:lnTo>
                    <a:pt x="3110" y="8"/>
                  </a:lnTo>
                  <a:lnTo>
                    <a:pt x="3114" y="8"/>
                  </a:lnTo>
                  <a:lnTo>
                    <a:pt x="3114" y="8"/>
                  </a:lnTo>
                  <a:lnTo>
                    <a:pt x="3120" y="8"/>
                  </a:lnTo>
                  <a:lnTo>
                    <a:pt x="3120" y="8"/>
                  </a:lnTo>
                  <a:lnTo>
                    <a:pt x="3124" y="8"/>
                  </a:lnTo>
                  <a:lnTo>
                    <a:pt x="3124" y="8"/>
                  </a:lnTo>
                  <a:lnTo>
                    <a:pt x="3132" y="8"/>
                  </a:lnTo>
                  <a:lnTo>
                    <a:pt x="3132" y="8"/>
                  </a:lnTo>
                  <a:lnTo>
                    <a:pt x="3140" y="8"/>
                  </a:lnTo>
                  <a:lnTo>
                    <a:pt x="3140" y="8"/>
                  </a:lnTo>
                  <a:lnTo>
                    <a:pt x="3142" y="8"/>
                  </a:lnTo>
                  <a:lnTo>
                    <a:pt x="3142" y="8"/>
                  </a:lnTo>
                  <a:lnTo>
                    <a:pt x="3148" y="10"/>
                  </a:lnTo>
                  <a:lnTo>
                    <a:pt x="3148" y="10"/>
                  </a:lnTo>
                  <a:lnTo>
                    <a:pt x="3158" y="10"/>
                  </a:lnTo>
                  <a:lnTo>
                    <a:pt x="3158" y="10"/>
                  </a:lnTo>
                  <a:lnTo>
                    <a:pt x="3158" y="10"/>
                  </a:lnTo>
                  <a:lnTo>
                    <a:pt x="3158" y="10"/>
                  </a:lnTo>
                  <a:lnTo>
                    <a:pt x="3160" y="8"/>
                  </a:lnTo>
                  <a:lnTo>
                    <a:pt x="3160" y="8"/>
                  </a:lnTo>
                  <a:lnTo>
                    <a:pt x="3162" y="8"/>
                  </a:lnTo>
                  <a:lnTo>
                    <a:pt x="3162" y="8"/>
                  </a:lnTo>
                  <a:lnTo>
                    <a:pt x="3162" y="8"/>
                  </a:lnTo>
                  <a:lnTo>
                    <a:pt x="3162" y="8"/>
                  </a:lnTo>
                  <a:lnTo>
                    <a:pt x="3164" y="8"/>
                  </a:lnTo>
                  <a:lnTo>
                    <a:pt x="3164" y="8"/>
                  </a:lnTo>
                  <a:lnTo>
                    <a:pt x="3168" y="8"/>
                  </a:lnTo>
                  <a:lnTo>
                    <a:pt x="3168" y="8"/>
                  </a:lnTo>
                  <a:lnTo>
                    <a:pt x="3168" y="10"/>
                  </a:lnTo>
                  <a:lnTo>
                    <a:pt x="3168" y="10"/>
                  </a:lnTo>
                  <a:lnTo>
                    <a:pt x="3170" y="8"/>
                  </a:lnTo>
                  <a:lnTo>
                    <a:pt x="3170" y="8"/>
                  </a:lnTo>
                  <a:lnTo>
                    <a:pt x="3172" y="10"/>
                  </a:lnTo>
                  <a:lnTo>
                    <a:pt x="3172" y="10"/>
                  </a:lnTo>
                  <a:lnTo>
                    <a:pt x="3174" y="10"/>
                  </a:lnTo>
                  <a:lnTo>
                    <a:pt x="3174" y="10"/>
                  </a:lnTo>
                  <a:lnTo>
                    <a:pt x="3176" y="10"/>
                  </a:lnTo>
                  <a:lnTo>
                    <a:pt x="3176" y="10"/>
                  </a:lnTo>
                  <a:lnTo>
                    <a:pt x="3178" y="10"/>
                  </a:lnTo>
                  <a:lnTo>
                    <a:pt x="3178" y="10"/>
                  </a:lnTo>
                  <a:lnTo>
                    <a:pt x="3178" y="8"/>
                  </a:lnTo>
                  <a:lnTo>
                    <a:pt x="3178" y="8"/>
                  </a:lnTo>
                  <a:lnTo>
                    <a:pt x="3178" y="10"/>
                  </a:lnTo>
                  <a:lnTo>
                    <a:pt x="3178" y="10"/>
                  </a:lnTo>
                  <a:lnTo>
                    <a:pt x="3182" y="8"/>
                  </a:lnTo>
                  <a:lnTo>
                    <a:pt x="3182" y="8"/>
                  </a:lnTo>
                  <a:lnTo>
                    <a:pt x="3186" y="8"/>
                  </a:lnTo>
                  <a:lnTo>
                    <a:pt x="3186" y="8"/>
                  </a:lnTo>
                  <a:lnTo>
                    <a:pt x="3188" y="10"/>
                  </a:lnTo>
                  <a:lnTo>
                    <a:pt x="3188" y="10"/>
                  </a:lnTo>
                  <a:lnTo>
                    <a:pt x="3194" y="10"/>
                  </a:lnTo>
                  <a:lnTo>
                    <a:pt x="3194" y="10"/>
                  </a:lnTo>
                  <a:lnTo>
                    <a:pt x="3198" y="8"/>
                  </a:lnTo>
                  <a:lnTo>
                    <a:pt x="3198" y="8"/>
                  </a:lnTo>
                  <a:lnTo>
                    <a:pt x="3202" y="8"/>
                  </a:lnTo>
                  <a:lnTo>
                    <a:pt x="3202" y="8"/>
                  </a:lnTo>
                  <a:lnTo>
                    <a:pt x="3206" y="8"/>
                  </a:lnTo>
                  <a:lnTo>
                    <a:pt x="3206" y="8"/>
                  </a:lnTo>
                  <a:lnTo>
                    <a:pt x="3210" y="10"/>
                  </a:lnTo>
                  <a:lnTo>
                    <a:pt x="3210" y="10"/>
                  </a:lnTo>
                  <a:lnTo>
                    <a:pt x="3214" y="10"/>
                  </a:lnTo>
                  <a:lnTo>
                    <a:pt x="3214" y="10"/>
                  </a:lnTo>
                  <a:lnTo>
                    <a:pt x="3218" y="10"/>
                  </a:lnTo>
                  <a:lnTo>
                    <a:pt x="3218" y="10"/>
                  </a:lnTo>
                  <a:lnTo>
                    <a:pt x="3220" y="10"/>
                  </a:lnTo>
                  <a:lnTo>
                    <a:pt x="3220" y="10"/>
                  </a:lnTo>
                  <a:lnTo>
                    <a:pt x="3220" y="10"/>
                  </a:lnTo>
                  <a:lnTo>
                    <a:pt x="3220" y="10"/>
                  </a:lnTo>
                  <a:lnTo>
                    <a:pt x="3220" y="10"/>
                  </a:lnTo>
                  <a:lnTo>
                    <a:pt x="3220" y="10"/>
                  </a:lnTo>
                  <a:lnTo>
                    <a:pt x="3222" y="10"/>
                  </a:lnTo>
                  <a:lnTo>
                    <a:pt x="3222" y="10"/>
                  </a:lnTo>
                  <a:lnTo>
                    <a:pt x="3224" y="10"/>
                  </a:lnTo>
                  <a:lnTo>
                    <a:pt x="3224" y="10"/>
                  </a:lnTo>
                  <a:lnTo>
                    <a:pt x="3224" y="10"/>
                  </a:lnTo>
                  <a:lnTo>
                    <a:pt x="3224" y="10"/>
                  </a:lnTo>
                  <a:lnTo>
                    <a:pt x="3226" y="10"/>
                  </a:lnTo>
                  <a:lnTo>
                    <a:pt x="3226" y="10"/>
                  </a:lnTo>
                  <a:lnTo>
                    <a:pt x="3226" y="10"/>
                  </a:lnTo>
                  <a:lnTo>
                    <a:pt x="3226" y="10"/>
                  </a:lnTo>
                  <a:lnTo>
                    <a:pt x="3228" y="10"/>
                  </a:lnTo>
                  <a:lnTo>
                    <a:pt x="3228" y="10"/>
                  </a:lnTo>
                  <a:lnTo>
                    <a:pt x="3228" y="10"/>
                  </a:lnTo>
                  <a:lnTo>
                    <a:pt x="3228" y="10"/>
                  </a:lnTo>
                  <a:lnTo>
                    <a:pt x="3228" y="10"/>
                  </a:lnTo>
                  <a:lnTo>
                    <a:pt x="3228" y="10"/>
                  </a:lnTo>
                  <a:lnTo>
                    <a:pt x="3230" y="10"/>
                  </a:lnTo>
                  <a:lnTo>
                    <a:pt x="3230" y="10"/>
                  </a:lnTo>
                  <a:lnTo>
                    <a:pt x="3230" y="10"/>
                  </a:lnTo>
                  <a:lnTo>
                    <a:pt x="3230" y="10"/>
                  </a:lnTo>
                  <a:lnTo>
                    <a:pt x="3230" y="10"/>
                  </a:lnTo>
                  <a:lnTo>
                    <a:pt x="3230" y="10"/>
                  </a:lnTo>
                  <a:lnTo>
                    <a:pt x="3232" y="10"/>
                  </a:lnTo>
                  <a:lnTo>
                    <a:pt x="3232" y="10"/>
                  </a:lnTo>
                  <a:lnTo>
                    <a:pt x="3232" y="12"/>
                  </a:lnTo>
                  <a:lnTo>
                    <a:pt x="3232" y="12"/>
                  </a:lnTo>
                  <a:lnTo>
                    <a:pt x="3232" y="12"/>
                  </a:lnTo>
                  <a:lnTo>
                    <a:pt x="3232" y="12"/>
                  </a:lnTo>
                  <a:lnTo>
                    <a:pt x="3236" y="12"/>
                  </a:lnTo>
                  <a:lnTo>
                    <a:pt x="3236" y="12"/>
                  </a:lnTo>
                  <a:lnTo>
                    <a:pt x="3238" y="12"/>
                  </a:lnTo>
                  <a:lnTo>
                    <a:pt x="3238" y="12"/>
                  </a:lnTo>
                  <a:lnTo>
                    <a:pt x="3240" y="10"/>
                  </a:lnTo>
                  <a:lnTo>
                    <a:pt x="3240" y="10"/>
                  </a:lnTo>
                  <a:lnTo>
                    <a:pt x="3246" y="12"/>
                  </a:lnTo>
                  <a:lnTo>
                    <a:pt x="3246" y="12"/>
                  </a:lnTo>
                  <a:lnTo>
                    <a:pt x="3248" y="12"/>
                  </a:lnTo>
                  <a:lnTo>
                    <a:pt x="3248" y="12"/>
                  </a:lnTo>
                  <a:lnTo>
                    <a:pt x="3252" y="12"/>
                  </a:lnTo>
                  <a:lnTo>
                    <a:pt x="3256" y="12"/>
                  </a:lnTo>
                  <a:lnTo>
                    <a:pt x="3256" y="12"/>
                  </a:lnTo>
                  <a:lnTo>
                    <a:pt x="3258" y="12"/>
                  </a:lnTo>
                  <a:lnTo>
                    <a:pt x="3258" y="12"/>
                  </a:lnTo>
                  <a:lnTo>
                    <a:pt x="3260" y="12"/>
                  </a:lnTo>
                  <a:lnTo>
                    <a:pt x="3260" y="12"/>
                  </a:lnTo>
                  <a:lnTo>
                    <a:pt x="3262" y="12"/>
                  </a:lnTo>
                  <a:lnTo>
                    <a:pt x="3262" y="12"/>
                  </a:lnTo>
                  <a:lnTo>
                    <a:pt x="3262" y="14"/>
                  </a:lnTo>
                  <a:lnTo>
                    <a:pt x="3262" y="14"/>
                  </a:lnTo>
                  <a:lnTo>
                    <a:pt x="3262" y="14"/>
                  </a:lnTo>
                  <a:lnTo>
                    <a:pt x="3262" y="14"/>
                  </a:lnTo>
                  <a:lnTo>
                    <a:pt x="3262" y="14"/>
                  </a:lnTo>
                  <a:lnTo>
                    <a:pt x="3262" y="14"/>
                  </a:lnTo>
                  <a:lnTo>
                    <a:pt x="3262" y="14"/>
                  </a:lnTo>
                  <a:lnTo>
                    <a:pt x="3262" y="16"/>
                  </a:lnTo>
                  <a:lnTo>
                    <a:pt x="3262" y="16"/>
                  </a:lnTo>
                  <a:lnTo>
                    <a:pt x="3264" y="16"/>
                  </a:lnTo>
                  <a:lnTo>
                    <a:pt x="3264" y="16"/>
                  </a:lnTo>
                  <a:lnTo>
                    <a:pt x="3264" y="16"/>
                  </a:lnTo>
                  <a:lnTo>
                    <a:pt x="3264" y="18"/>
                  </a:lnTo>
                  <a:lnTo>
                    <a:pt x="3264" y="18"/>
                  </a:lnTo>
                  <a:lnTo>
                    <a:pt x="3266" y="16"/>
                  </a:lnTo>
                  <a:lnTo>
                    <a:pt x="3266" y="16"/>
                  </a:lnTo>
                  <a:lnTo>
                    <a:pt x="3266" y="16"/>
                  </a:lnTo>
                  <a:lnTo>
                    <a:pt x="3266" y="16"/>
                  </a:lnTo>
                  <a:lnTo>
                    <a:pt x="3264" y="16"/>
                  </a:lnTo>
                  <a:lnTo>
                    <a:pt x="3264" y="16"/>
                  </a:lnTo>
                  <a:lnTo>
                    <a:pt x="3268" y="14"/>
                  </a:lnTo>
                  <a:lnTo>
                    <a:pt x="3268" y="14"/>
                  </a:lnTo>
                  <a:lnTo>
                    <a:pt x="3268" y="12"/>
                  </a:lnTo>
                  <a:lnTo>
                    <a:pt x="3268" y="12"/>
                  </a:lnTo>
                  <a:lnTo>
                    <a:pt x="3272" y="14"/>
                  </a:lnTo>
                  <a:lnTo>
                    <a:pt x="3272" y="14"/>
                  </a:lnTo>
                  <a:lnTo>
                    <a:pt x="3272" y="14"/>
                  </a:lnTo>
                  <a:lnTo>
                    <a:pt x="3272" y="14"/>
                  </a:lnTo>
                  <a:lnTo>
                    <a:pt x="3274" y="14"/>
                  </a:lnTo>
                  <a:lnTo>
                    <a:pt x="3274" y="14"/>
                  </a:lnTo>
                  <a:lnTo>
                    <a:pt x="3276" y="14"/>
                  </a:lnTo>
                  <a:lnTo>
                    <a:pt x="3276" y="14"/>
                  </a:lnTo>
                  <a:lnTo>
                    <a:pt x="3276" y="14"/>
                  </a:lnTo>
                  <a:lnTo>
                    <a:pt x="3276" y="14"/>
                  </a:lnTo>
                  <a:lnTo>
                    <a:pt x="3278" y="14"/>
                  </a:lnTo>
                  <a:lnTo>
                    <a:pt x="3278" y="14"/>
                  </a:lnTo>
                  <a:lnTo>
                    <a:pt x="3280" y="14"/>
                  </a:lnTo>
                  <a:lnTo>
                    <a:pt x="3280" y="14"/>
                  </a:lnTo>
                  <a:lnTo>
                    <a:pt x="3282" y="14"/>
                  </a:lnTo>
                  <a:lnTo>
                    <a:pt x="3282" y="14"/>
                  </a:lnTo>
                  <a:lnTo>
                    <a:pt x="3284" y="14"/>
                  </a:lnTo>
                  <a:lnTo>
                    <a:pt x="3284" y="14"/>
                  </a:lnTo>
                  <a:lnTo>
                    <a:pt x="3290" y="12"/>
                  </a:lnTo>
                  <a:lnTo>
                    <a:pt x="3290" y="12"/>
                  </a:lnTo>
                  <a:lnTo>
                    <a:pt x="3294" y="12"/>
                  </a:lnTo>
                  <a:lnTo>
                    <a:pt x="3298" y="12"/>
                  </a:lnTo>
                  <a:lnTo>
                    <a:pt x="3298" y="12"/>
                  </a:lnTo>
                  <a:lnTo>
                    <a:pt x="3300" y="12"/>
                  </a:lnTo>
                  <a:lnTo>
                    <a:pt x="3300" y="12"/>
                  </a:lnTo>
                  <a:lnTo>
                    <a:pt x="3300" y="12"/>
                  </a:lnTo>
                  <a:lnTo>
                    <a:pt x="3300" y="12"/>
                  </a:lnTo>
                  <a:lnTo>
                    <a:pt x="3302" y="12"/>
                  </a:lnTo>
                  <a:lnTo>
                    <a:pt x="3302" y="12"/>
                  </a:lnTo>
                  <a:lnTo>
                    <a:pt x="3304" y="12"/>
                  </a:lnTo>
                  <a:lnTo>
                    <a:pt x="3304" y="12"/>
                  </a:lnTo>
                  <a:lnTo>
                    <a:pt x="3306" y="12"/>
                  </a:lnTo>
                  <a:lnTo>
                    <a:pt x="3306" y="12"/>
                  </a:lnTo>
                  <a:lnTo>
                    <a:pt x="3306" y="12"/>
                  </a:lnTo>
                  <a:lnTo>
                    <a:pt x="3306" y="12"/>
                  </a:lnTo>
                  <a:lnTo>
                    <a:pt x="3308" y="12"/>
                  </a:lnTo>
                  <a:lnTo>
                    <a:pt x="3308" y="12"/>
                  </a:lnTo>
                  <a:lnTo>
                    <a:pt x="3308" y="12"/>
                  </a:lnTo>
                  <a:lnTo>
                    <a:pt x="3308" y="12"/>
                  </a:lnTo>
                  <a:lnTo>
                    <a:pt x="3312" y="12"/>
                  </a:lnTo>
                  <a:lnTo>
                    <a:pt x="3312" y="12"/>
                  </a:lnTo>
                  <a:lnTo>
                    <a:pt x="3312" y="12"/>
                  </a:lnTo>
                  <a:lnTo>
                    <a:pt x="3312" y="12"/>
                  </a:lnTo>
                  <a:lnTo>
                    <a:pt x="3312" y="12"/>
                  </a:lnTo>
                  <a:lnTo>
                    <a:pt x="3312" y="12"/>
                  </a:lnTo>
                  <a:lnTo>
                    <a:pt x="3314" y="12"/>
                  </a:lnTo>
                  <a:lnTo>
                    <a:pt x="3314" y="12"/>
                  </a:lnTo>
                  <a:lnTo>
                    <a:pt x="3314" y="12"/>
                  </a:lnTo>
                  <a:lnTo>
                    <a:pt x="3314" y="12"/>
                  </a:lnTo>
                  <a:lnTo>
                    <a:pt x="3316" y="12"/>
                  </a:lnTo>
                  <a:lnTo>
                    <a:pt x="3316" y="12"/>
                  </a:lnTo>
                  <a:lnTo>
                    <a:pt x="3322" y="12"/>
                  </a:lnTo>
                  <a:lnTo>
                    <a:pt x="3322" y="12"/>
                  </a:lnTo>
                  <a:lnTo>
                    <a:pt x="3324" y="14"/>
                  </a:lnTo>
                  <a:lnTo>
                    <a:pt x="3324" y="14"/>
                  </a:lnTo>
                  <a:lnTo>
                    <a:pt x="3328" y="14"/>
                  </a:lnTo>
                  <a:lnTo>
                    <a:pt x="3328" y="14"/>
                  </a:lnTo>
                  <a:lnTo>
                    <a:pt x="3330" y="12"/>
                  </a:lnTo>
                  <a:lnTo>
                    <a:pt x="3330" y="12"/>
                  </a:lnTo>
                  <a:lnTo>
                    <a:pt x="3330" y="12"/>
                  </a:lnTo>
                  <a:lnTo>
                    <a:pt x="3330" y="12"/>
                  </a:lnTo>
                  <a:lnTo>
                    <a:pt x="3334" y="12"/>
                  </a:lnTo>
                  <a:lnTo>
                    <a:pt x="3334" y="12"/>
                  </a:lnTo>
                  <a:lnTo>
                    <a:pt x="3340" y="12"/>
                  </a:lnTo>
                  <a:lnTo>
                    <a:pt x="3340" y="12"/>
                  </a:lnTo>
                  <a:lnTo>
                    <a:pt x="3344" y="12"/>
                  </a:lnTo>
                  <a:lnTo>
                    <a:pt x="3344" y="12"/>
                  </a:lnTo>
                  <a:lnTo>
                    <a:pt x="3346" y="12"/>
                  </a:lnTo>
                  <a:lnTo>
                    <a:pt x="3346" y="12"/>
                  </a:lnTo>
                  <a:lnTo>
                    <a:pt x="3348" y="12"/>
                  </a:lnTo>
                  <a:lnTo>
                    <a:pt x="3348" y="12"/>
                  </a:lnTo>
                  <a:lnTo>
                    <a:pt x="3352" y="12"/>
                  </a:lnTo>
                  <a:lnTo>
                    <a:pt x="3352" y="12"/>
                  </a:lnTo>
                  <a:lnTo>
                    <a:pt x="3362" y="12"/>
                  </a:lnTo>
                  <a:lnTo>
                    <a:pt x="3362" y="12"/>
                  </a:lnTo>
                  <a:lnTo>
                    <a:pt x="3366" y="12"/>
                  </a:lnTo>
                  <a:lnTo>
                    <a:pt x="3366" y="12"/>
                  </a:lnTo>
                  <a:lnTo>
                    <a:pt x="3372" y="12"/>
                  </a:lnTo>
                  <a:lnTo>
                    <a:pt x="3372" y="12"/>
                  </a:lnTo>
                  <a:lnTo>
                    <a:pt x="3374" y="14"/>
                  </a:lnTo>
                  <a:lnTo>
                    <a:pt x="3374" y="14"/>
                  </a:lnTo>
                  <a:lnTo>
                    <a:pt x="3378" y="14"/>
                  </a:lnTo>
                  <a:lnTo>
                    <a:pt x="3378" y="14"/>
                  </a:lnTo>
                  <a:lnTo>
                    <a:pt x="3382" y="14"/>
                  </a:lnTo>
                  <a:lnTo>
                    <a:pt x="3384" y="14"/>
                  </a:lnTo>
                  <a:lnTo>
                    <a:pt x="3384" y="14"/>
                  </a:lnTo>
                  <a:lnTo>
                    <a:pt x="3392" y="12"/>
                  </a:lnTo>
                  <a:lnTo>
                    <a:pt x="3392" y="12"/>
                  </a:lnTo>
                  <a:lnTo>
                    <a:pt x="3396" y="14"/>
                  </a:lnTo>
                  <a:lnTo>
                    <a:pt x="3396" y="14"/>
                  </a:lnTo>
                  <a:lnTo>
                    <a:pt x="3408" y="12"/>
                  </a:lnTo>
                  <a:lnTo>
                    <a:pt x="3408" y="12"/>
                  </a:lnTo>
                  <a:lnTo>
                    <a:pt x="3412" y="12"/>
                  </a:lnTo>
                  <a:lnTo>
                    <a:pt x="3412" y="12"/>
                  </a:lnTo>
                  <a:lnTo>
                    <a:pt x="3418" y="12"/>
                  </a:lnTo>
                  <a:lnTo>
                    <a:pt x="3418" y="12"/>
                  </a:lnTo>
                  <a:lnTo>
                    <a:pt x="3418" y="12"/>
                  </a:lnTo>
                  <a:lnTo>
                    <a:pt x="3418" y="12"/>
                  </a:lnTo>
                  <a:lnTo>
                    <a:pt x="3418" y="12"/>
                  </a:lnTo>
                  <a:lnTo>
                    <a:pt x="3418" y="12"/>
                  </a:lnTo>
                  <a:lnTo>
                    <a:pt x="3422" y="12"/>
                  </a:lnTo>
                  <a:lnTo>
                    <a:pt x="3422" y="12"/>
                  </a:lnTo>
                  <a:lnTo>
                    <a:pt x="3422" y="12"/>
                  </a:lnTo>
                  <a:lnTo>
                    <a:pt x="3422" y="12"/>
                  </a:lnTo>
                  <a:lnTo>
                    <a:pt x="3422" y="12"/>
                  </a:lnTo>
                  <a:lnTo>
                    <a:pt x="3422" y="12"/>
                  </a:lnTo>
                  <a:lnTo>
                    <a:pt x="3422" y="12"/>
                  </a:lnTo>
                  <a:lnTo>
                    <a:pt x="3422" y="12"/>
                  </a:lnTo>
                  <a:lnTo>
                    <a:pt x="3424" y="12"/>
                  </a:lnTo>
                  <a:lnTo>
                    <a:pt x="3424" y="12"/>
                  </a:lnTo>
                  <a:lnTo>
                    <a:pt x="3426" y="12"/>
                  </a:lnTo>
                  <a:lnTo>
                    <a:pt x="3426" y="12"/>
                  </a:lnTo>
                  <a:lnTo>
                    <a:pt x="3426" y="12"/>
                  </a:lnTo>
                  <a:lnTo>
                    <a:pt x="3426" y="12"/>
                  </a:lnTo>
                  <a:lnTo>
                    <a:pt x="3428" y="12"/>
                  </a:lnTo>
                  <a:lnTo>
                    <a:pt x="3428" y="12"/>
                  </a:lnTo>
                  <a:lnTo>
                    <a:pt x="3428" y="12"/>
                  </a:lnTo>
                  <a:lnTo>
                    <a:pt x="3432" y="12"/>
                  </a:lnTo>
                  <a:lnTo>
                    <a:pt x="3432" y="12"/>
                  </a:lnTo>
                  <a:lnTo>
                    <a:pt x="3434" y="12"/>
                  </a:lnTo>
                  <a:lnTo>
                    <a:pt x="3434" y="12"/>
                  </a:lnTo>
                  <a:lnTo>
                    <a:pt x="3438" y="12"/>
                  </a:lnTo>
                  <a:lnTo>
                    <a:pt x="3438" y="12"/>
                  </a:lnTo>
                  <a:lnTo>
                    <a:pt x="3440" y="12"/>
                  </a:lnTo>
                  <a:lnTo>
                    <a:pt x="3440" y="12"/>
                  </a:lnTo>
                  <a:lnTo>
                    <a:pt x="3442" y="12"/>
                  </a:lnTo>
                  <a:lnTo>
                    <a:pt x="3442" y="12"/>
                  </a:lnTo>
                  <a:lnTo>
                    <a:pt x="3444" y="12"/>
                  </a:lnTo>
                  <a:lnTo>
                    <a:pt x="3444" y="12"/>
                  </a:lnTo>
                  <a:lnTo>
                    <a:pt x="3446" y="12"/>
                  </a:lnTo>
                  <a:lnTo>
                    <a:pt x="3446" y="12"/>
                  </a:lnTo>
                  <a:lnTo>
                    <a:pt x="3448" y="12"/>
                  </a:lnTo>
                  <a:lnTo>
                    <a:pt x="3448" y="12"/>
                  </a:lnTo>
                  <a:lnTo>
                    <a:pt x="3450" y="12"/>
                  </a:lnTo>
                  <a:lnTo>
                    <a:pt x="3450" y="12"/>
                  </a:lnTo>
                  <a:lnTo>
                    <a:pt x="3450" y="12"/>
                  </a:lnTo>
                  <a:lnTo>
                    <a:pt x="3450" y="12"/>
                  </a:lnTo>
                  <a:lnTo>
                    <a:pt x="3452" y="14"/>
                  </a:lnTo>
                  <a:lnTo>
                    <a:pt x="3452" y="14"/>
                  </a:lnTo>
                  <a:lnTo>
                    <a:pt x="3452" y="14"/>
                  </a:lnTo>
                  <a:lnTo>
                    <a:pt x="3454" y="16"/>
                  </a:lnTo>
                  <a:lnTo>
                    <a:pt x="3454" y="16"/>
                  </a:lnTo>
                  <a:lnTo>
                    <a:pt x="3456" y="16"/>
                  </a:lnTo>
                  <a:lnTo>
                    <a:pt x="3456" y="16"/>
                  </a:lnTo>
                  <a:lnTo>
                    <a:pt x="3456" y="16"/>
                  </a:lnTo>
                  <a:lnTo>
                    <a:pt x="3456" y="16"/>
                  </a:lnTo>
                  <a:lnTo>
                    <a:pt x="3456" y="16"/>
                  </a:lnTo>
                  <a:lnTo>
                    <a:pt x="3456" y="16"/>
                  </a:lnTo>
                  <a:lnTo>
                    <a:pt x="3456" y="18"/>
                  </a:lnTo>
                  <a:lnTo>
                    <a:pt x="3456" y="18"/>
                  </a:lnTo>
                  <a:lnTo>
                    <a:pt x="3456" y="18"/>
                  </a:lnTo>
                  <a:lnTo>
                    <a:pt x="3458" y="18"/>
                  </a:lnTo>
                  <a:lnTo>
                    <a:pt x="3458" y="18"/>
                  </a:lnTo>
                  <a:lnTo>
                    <a:pt x="3470" y="18"/>
                  </a:lnTo>
                  <a:lnTo>
                    <a:pt x="3470" y="18"/>
                  </a:lnTo>
                  <a:lnTo>
                    <a:pt x="3478" y="16"/>
                  </a:lnTo>
                  <a:lnTo>
                    <a:pt x="3478" y="16"/>
                  </a:lnTo>
                  <a:lnTo>
                    <a:pt x="3480" y="16"/>
                  </a:lnTo>
                  <a:lnTo>
                    <a:pt x="3480" y="16"/>
                  </a:lnTo>
                  <a:lnTo>
                    <a:pt x="3482" y="16"/>
                  </a:lnTo>
                  <a:lnTo>
                    <a:pt x="3482" y="16"/>
                  </a:lnTo>
                  <a:lnTo>
                    <a:pt x="3482" y="16"/>
                  </a:lnTo>
                  <a:lnTo>
                    <a:pt x="3482" y="16"/>
                  </a:lnTo>
                  <a:lnTo>
                    <a:pt x="3484" y="14"/>
                  </a:lnTo>
                  <a:lnTo>
                    <a:pt x="3484" y="14"/>
                  </a:lnTo>
                  <a:lnTo>
                    <a:pt x="3484" y="14"/>
                  </a:lnTo>
                  <a:lnTo>
                    <a:pt x="3484" y="14"/>
                  </a:lnTo>
                  <a:lnTo>
                    <a:pt x="3484" y="14"/>
                  </a:lnTo>
                  <a:lnTo>
                    <a:pt x="3488" y="14"/>
                  </a:lnTo>
                  <a:lnTo>
                    <a:pt x="3488" y="14"/>
                  </a:lnTo>
                  <a:lnTo>
                    <a:pt x="3490" y="14"/>
                  </a:lnTo>
                  <a:lnTo>
                    <a:pt x="3490" y="14"/>
                  </a:lnTo>
                  <a:lnTo>
                    <a:pt x="3494" y="14"/>
                  </a:lnTo>
                  <a:lnTo>
                    <a:pt x="3494" y="14"/>
                  </a:lnTo>
                  <a:lnTo>
                    <a:pt x="3498" y="12"/>
                  </a:lnTo>
                  <a:lnTo>
                    <a:pt x="3500" y="14"/>
                  </a:lnTo>
                  <a:lnTo>
                    <a:pt x="3500" y="14"/>
                  </a:lnTo>
                  <a:lnTo>
                    <a:pt x="3502" y="14"/>
                  </a:lnTo>
                  <a:lnTo>
                    <a:pt x="3502" y="14"/>
                  </a:lnTo>
                  <a:lnTo>
                    <a:pt x="3502" y="14"/>
                  </a:lnTo>
                  <a:lnTo>
                    <a:pt x="3502" y="14"/>
                  </a:lnTo>
                  <a:lnTo>
                    <a:pt x="3504" y="14"/>
                  </a:lnTo>
                  <a:lnTo>
                    <a:pt x="3504" y="14"/>
                  </a:lnTo>
                  <a:lnTo>
                    <a:pt x="3504" y="14"/>
                  </a:lnTo>
                  <a:lnTo>
                    <a:pt x="3504" y="14"/>
                  </a:lnTo>
                  <a:lnTo>
                    <a:pt x="3506" y="14"/>
                  </a:lnTo>
                  <a:lnTo>
                    <a:pt x="3506" y="14"/>
                  </a:lnTo>
                  <a:lnTo>
                    <a:pt x="3508" y="14"/>
                  </a:lnTo>
                  <a:lnTo>
                    <a:pt x="3508" y="14"/>
                  </a:lnTo>
                  <a:lnTo>
                    <a:pt x="3508" y="14"/>
                  </a:lnTo>
                  <a:lnTo>
                    <a:pt x="3508" y="14"/>
                  </a:lnTo>
                  <a:lnTo>
                    <a:pt x="3510" y="14"/>
                  </a:lnTo>
                  <a:lnTo>
                    <a:pt x="3510" y="14"/>
                  </a:lnTo>
                  <a:lnTo>
                    <a:pt x="3514" y="16"/>
                  </a:lnTo>
                  <a:lnTo>
                    <a:pt x="3514" y="16"/>
                  </a:lnTo>
                  <a:lnTo>
                    <a:pt x="3520" y="16"/>
                  </a:lnTo>
                  <a:lnTo>
                    <a:pt x="3520" y="16"/>
                  </a:lnTo>
                  <a:lnTo>
                    <a:pt x="3520" y="16"/>
                  </a:lnTo>
                  <a:lnTo>
                    <a:pt x="3520" y="16"/>
                  </a:lnTo>
                  <a:lnTo>
                    <a:pt x="3522" y="16"/>
                  </a:lnTo>
                  <a:lnTo>
                    <a:pt x="3524" y="18"/>
                  </a:lnTo>
                  <a:lnTo>
                    <a:pt x="3524" y="18"/>
                  </a:lnTo>
                  <a:lnTo>
                    <a:pt x="3524" y="18"/>
                  </a:lnTo>
                  <a:lnTo>
                    <a:pt x="3524" y="18"/>
                  </a:lnTo>
                  <a:lnTo>
                    <a:pt x="3526" y="18"/>
                  </a:lnTo>
                  <a:lnTo>
                    <a:pt x="3526" y="18"/>
                  </a:lnTo>
                  <a:lnTo>
                    <a:pt x="3530" y="18"/>
                  </a:lnTo>
                  <a:lnTo>
                    <a:pt x="3530" y="18"/>
                  </a:lnTo>
                  <a:lnTo>
                    <a:pt x="3530" y="16"/>
                  </a:lnTo>
                  <a:lnTo>
                    <a:pt x="3530" y="16"/>
                  </a:lnTo>
                  <a:lnTo>
                    <a:pt x="3530" y="16"/>
                  </a:lnTo>
                  <a:lnTo>
                    <a:pt x="3530" y="16"/>
                  </a:lnTo>
                  <a:lnTo>
                    <a:pt x="3532" y="16"/>
                  </a:lnTo>
                  <a:lnTo>
                    <a:pt x="3532" y="16"/>
                  </a:lnTo>
                  <a:lnTo>
                    <a:pt x="3534" y="14"/>
                  </a:lnTo>
                  <a:lnTo>
                    <a:pt x="3534" y="14"/>
                  </a:lnTo>
                  <a:lnTo>
                    <a:pt x="3540" y="12"/>
                  </a:lnTo>
                  <a:lnTo>
                    <a:pt x="3540" y="12"/>
                  </a:lnTo>
                  <a:lnTo>
                    <a:pt x="3554" y="14"/>
                  </a:lnTo>
                  <a:lnTo>
                    <a:pt x="3554" y="14"/>
                  </a:lnTo>
                  <a:lnTo>
                    <a:pt x="3556" y="14"/>
                  </a:lnTo>
                  <a:lnTo>
                    <a:pt x="3556" y="14"/>
                  </a:lnTo>
                  <a:lnTo>
                    <a:pt x="3560" y="14"/>
                  </a:lnTo>
                  <a:lnTo>
                    <a:pt x="3560" y="14"/>
                  </a:lnTo>
                  <a:lnTo>
                    <a:pt x="3566" y="14"/>
                  </a:lnTo>
                  <a:lnTo>
                    <a:pt x="3572" y="14"/>
                  </a:lnTo>
                  <a:lnTo>
                    <a:pt x="3572" y="14"/>
                  </a:lnTo>
                  <a:lnTo>
                    <a:pt x="3576" y="14"/>
                  </a:lnTo>
                  <a:lnTo>
                    <a:pt x="3582" y="14"/>
                  </a:lnTo>
                  <a:lnTo>
                    <a:pt x="3582" y="14"/>
                  </a:lnTo>
                  <a:lnTo>
                    <a:pt x="3588" y="14"/>
                  </a:lnTo>
                  <a:lnTo>
                    <a:pt x="3588" y="14"/>
                  </a:lnTo>
                  <a:lnTo>
                    <a:pt x="3592" y="16"/>
                  </a:lnTo>
                  <a:lnTo>
                    <a:pt x="3592" y="16"/>
                  </a:lnTo>
                  <a:lnTo>
                    <a:pt x="3600" y="16"/>
                  </a:lnTo>
                  <a:lnTo>
                    <a:pt x="3600" y="16"/>
                  </a:lnTo>
                  <a:lnTo>
                    <a:pt x="3602" y="16"/>
                  </a:lnTo>
                  <a:lnTo>
                    <a:pt x="3602" y="16"/>
                  </a:lnTo>
                  <a:lnTo>
                    <a:pt x="3602" y="16"/>
                  </a:lnTo>
                  <a:lnTo>
                    <a:pt x="3602" y="16"/>
                  </a:lnTo>
                  <a:lnTo>
                    <a:pt x="3604" y="18"/>
                  </a:lnTo>
                  <a:lnTo>
                    <a:pt x="3604" y="18"/>
                  </a:lnTo>
                  <a:lnTo>
                    <a:pt x="3614" y="16"/>
                  </a:lnTo>
                  <a:lnTo>
                    <a:pt x="3614" y="16"/>
                  </a:lnTo>
                  <a:lnTo>
                    <a:pt x="3616" y="16"/>
                  </a:lnTo>
                  <a:lnTo>
                    <a:pt x="3616" y="16"/>
                  </a:lnTo>
                  <a:lnTo>
                    <a:pt x="3618" y="16"/>
                  </a:lnTo>
                  <a:lnTo>
                    <a:pt x="3618" y="16"/>
                  </a:lnTo>
                  <a:lnTo>
                    <a:pt x="3618" y="16"/>
                  </a:lnTo>
                  <a:lnTo>
                    <a:pt x="3618" y="16"/>
                  </a:lnTo>
                  <a:lnTo>
                    <a:pt x="3618" y="14"/>
                  </a:lnTo>
                  <a:lnTo>
                    <a:pt x="3618" y="14"/>
                  </a:lnTo>
                  <a:lnTo>
                    <a:pt x="3620" y="16"/>
                  </a:lnTo>
                  <a:lnTo>
                    <a:pt x="3620" y="16"/>
                  </a:lnTo>
                  <a:lnTo>
                    <a:pt x="3620" y="16"/>
                  </a:lnTo>
                  <a:lnTo>
                    <a:pt x="3620" y="16"/>
                  </a:lnTo>
                  <a:lnTo>
                    <a:pt x="3620" y="14"/>
                  </a:lnTo>
                  <a:lnTo>
                    <a:pt x="3620" y="14"/>
                  </a:lnTo>
                  <a:lnTo>
                    <a:pt x="3620" y="16"/>
                  </a:lnTo>
                  <a:lnTo>
                    <a:pt x="3620" y="16"/>
                  </a:lnTo>
                  <a:lnTo>
                    <a:pt x="3622" y="14"/>
                  </a:lnTo>
                  <a:lnTo>
                    <a:pt x="3622" y="14"/>
                  </a:lnTo>
                  <a:lnTo>
                    <a:pt x="3622" y="16"/>
                  </a:lnTo>
                  <a:lnTo>
                    <a:pt x="3622" y="16"/>
                  </a:lnTo>
                  <a:lnTo>
                    <a:pt x="3624" y="16"/>
                  </a:lnTo>
                  <a:lnTo>
                    <a:pt x="3624" y="16"/>
                  </a:lnTo>
                  <a:lnTo>
                    <a:pt x="3624" y="16"/>
                  </a:lnTo>
                  <a:lnTo>
                    <a:pt x="3624" y="16"/>
                  </a:lnTo>
                  <a:lnTo>
                    <a:pt x="3630" y="16"/>
                  </a:lnTo>
                  <a:lnTo>
                    <a:pt x="3630" y="16"/>
                  </a:lnTo>
                  <a:lnTo>
                    <a:pt x="3630" y="16"/>
                  </a:lnTo>
                  <a:lnTo>
                    <a:pt x="3630" y="16"/>
                  </a:lnTo>
                  <a:lnTo>
                    <a:pt x="3630" y="16"/>
                  </a:lnTo>
                  <a:lnTo>
                    <a:pt x="3630" y="16"/>
                  </a:lnTo>
                  <a:lnTo>
                    <a:pt x="3630" y="16"/>
                  </a:lnTo>
                  <a:lnTo>
                    <a:pt x="3630" y="16"/>
                  </a:lnTo>
                  <a:lnTo>
                    <a:pt x="3634" y="16"/>
                  </a:lnTo>
                  <a:lnTo>
                    <a:pt x="3634" y="16"/>
                  </a:lnTo>
                  <a:lnTo>
                    <a:pt x="3634" y="16"/>
                  </a:lnTo>
                  <a:lnTo>
                    <a:pt x="3634" y="16"/>
                  </a:lnTo>
                  <a:lnTo>
                    <a:pt x="3634" y="16"/>
                  </a:lnTo>
                  <a:lnTo>
                    <a:pt x="3634" y="16"/>
                  </a:lnTo>
                  <a:lnTo>
                    <a:pt x="3634" y="16"/>
                  </a:lnTo>
                  <a:lnTo>
                    <a:pt x="3634"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8" y="16"/>
                  </a:lnTo>
                  <a:lnTo>
                    <a:pt x="3638" y="16"/>
                  </a:lnTo>
                  <a:lnTo>
                    <a:pt x="3638" y="16"/>
                  </a:lnTo>
                  <a:lnTo>
                    <a:pt x="3638" y="16"/>
                  </a:lnTo>
                  <a:lnTo>
                    <a:pt x="3638" y="16"/>
                  </a:lnTo>
                  <a:lnTo>
                    <a:pt x="3638" y="16"/>
                  </a:lnTo>
                  <a:lnTo>
                    <a:pt x="3638" y="16"/>
                  </a:lnTo>
                  <a:lnTo>
                    <a:pt x="3638" y="16"/>
                  </a:lnTo>
                  <a:lnTo>
                    <a:pt x="3642" y="16"/>
                  </a:lnTo>
                  <a:lnTo>
                    <a:pt x="3642" y="16"/>
                  </a:lnTo>
                  <a:lnTo>
                    <a:pt x="3642" y="16"/>
                  </a:lnTo>
                  <a:lnTo>
                    <a:pt x="3642" y="16"/>
                  </a:lnTo>
                  <a:lnTo>
                    <a:pt x="3642" y="16"/>
                  </a:lnTo>
                  <a:lnTo>
                    <a:pt x="3642" y="16"/>
                  </a:lnTo>
                  <a:lnTo>
                    <a:pt x="3646" y="18"/>
                  </a:lnTo>
                  <a:lnTo>
                    <a:pt x="3646" y="18"/>
                  </a:lnTo>
                  <a:lnTo>
                    <a:pt x="3646" y="18"/>
                  </a:lnTo>
                  <a:lnTo>
                    <a:pt x="3646" y="18"/>
                  </a:lnTo>
                  <a:lnTo>
                    <a:pt x="3648" y="16"/>
                  </a:lnTo>
                  <a:lnTo>
                    <a:pt x="3648" y="16"/>
                  </a:lnTo>
                  <a:lnTo>
                    <a:pt x="3648" y="16"/>
                  </a:lnTo>
                  <a:lnTo>
                    <a:pt x="3648" y="16"/>
                  </a:lnTo>
                  <a:lnTo>
                    <a:pt x="3650" y="16"/>
                  </a:lnTo>
                  <a:lnTo>
                    <a:pt x="3650" y="16"/>
                  </a:lnTo>
                  <a:lnTo>
                    <a:pt x="3652" y="16"/>
                  </a:lnTo>
                  <a:lnTo>
                    <a:pt x="3652" y="16"/>
                  </a:lnTo>
                  <a:lnTo>
                    <a:pt x="3652" y="16"/>
                  </a:lnTo>
                  <a:lnTo>
                    <a:pt x="3652" y="16"/>
                  </a:lnTo>
                  <a:lnTo>
                    <a:pt x="3654" y="16"/>
                  </a:lnTo>
                  <a:lnTo>
                    <a:pt x="3654" y="16"/>
                  </a:lnTo>
                  <a:lnTo>
                    <a:pt x="3654" y="16"/>
                  </a:lnTo>
                  <a:lnTo>
                    <a:pt x="3654" y="16"/>
                  </a:lnTo>
                  <a:lnTo>
                    <a:pt x="3656" y="14"/>
                  </a:lnTo>
                  <a:lnTo>
                    <a:pt x="3658" y="14"/>
                  </a:lnTo>
                  <a:lnTo>
                    <a:pt x="3658" y="14"/>
                  </a:lnTo>
                  <a:lnTo>
                    <a:pt x="3658" y="16"/>
                  </a:lnTo>
                  <a:lnTo>
                    <a:pt x="3658" y="16"/>
                  </a:lnTo>
                  <a:lnTo>
                    <a:pt x="3658" y="16"/>
                  </a:lnTo>
                  <a:lnTo>
                    <a:pt x="3662" y="20"/>
                  </a:lnTo>
                  <a:lnTo>
                    <a:pt x="3662" y="20"/>
                  </a:lnTo>
                  <a:lnTo>
                    <a:pt x="3668" y="20"/>
                  </a:lnTo>
                  <a:lnTo>
                    <a:pt x="3672" y="20"/>
                  </a:lnTo>
                  <a:lnTo>
                    <a:pt x="3672" y="20"/>
                  </a:lnTo>
                  <a:lnTo>
                    <a:pt x="3678" y="22"/>
                  </a:lnTo>
                  <a:lnTo>
                    <a:pt x="3684" y="22"/>
                  </a:lnTo>
                  <a:lnTo>
                    <a:pt x="3684" y="22"/>
                  </a:lnTo>
                  <a:lnTo>
                    <a:pt x="3688" y="20"/>
                  </a:lnTo>
                  <a:lnTo>
                    <a:pt x="3688" y="20"/>
                  </a:lnTo>
                  <a:lnTo>
                    <a:pt x="3690" y="20"/>
                  </a:lnTo>
                  <a:lnTo>
                    <a:pt x="3690" y="20"/>
                  </a:lnTo>
                  <a:lnTo>
                    <a:pt x="3692" y="18"/>
                  </a:lnTo>
                  <a:lnTo>
                    <a:pt x="3692" y="18"/>
                  </a:lnTo>
                  <a:lnTo>
                    <a:pt x="3692" y="18"/>
                  </a:lnTo>
                  <a:lnTo>
                    <a:pt x="3692" y="18"/>
                  </a:lnTo>
                  <a:lnTo>
                    <a:pt x="3692" y="18"/>
                  </a:lnTo>
                  <a:lnTo>
                    <a:pt x="3692" y="18"/>
                  </a:lnTo>
                  <a:lnTo>
                    <a:pt x="3692" y="18"/>
                  </a:lnTo>
                  <a:lnTo>
                    <a:pt x="3692" y="18"/>
                  </a:lnTo>
                  <a:lnTo>
                    <a:pt x="3694" y="18"/>
                  </a:lnTo>
                  <a:lnTo>
                    <a:pt x="3694" y="18"/>
                  </a:lnTo>
                  <a:lnTo>
                    <a:pt x="3698" y="18"/>
                  </a:lnTo>
                  <a:lnTo>
                    <a:pt x="3698" y="18"/>
                  </a:lnTo>
                  <a:lnTo>
                    <a:pt x="3702" y="16"/>
                  </a:lnTo>
                  <a:lnTo>
                    <a:pt x="3702" y="16"/>
                  </a:lnTo>
                  <a:lnTo>
                    <a:pt x="3708" y="18"/>
                  </a:lnTo>
                  <a:lnTo>
                    <a:pt x="3708" y="18"/>
                  </a:lnTo>
                  <a:lnTo>
                    <a:pt x="3710" y="18"/>
                  </a:lnTo>
                  <a:lnTo>
                    <a:pt x="3710" y="18"/>
                  </a:lnTo>
                  <a:lnTo>
                    <a:pt x="3714" y="18"/>
                  </a:lnTo>
                  <a:lnTo>
                    <a:pt x="3714" y="18"/>
                  </a:lnTo>
                  <a:lnTo>
                    <a:pt x="3716" y="18"/>
                  </a:lnTo>
                  <a:lnTo>
                    <a:pt x="3716" y="18"/>
                  </a:lnTo>
                  <a:lnTo>
                    <a:pt x="3720" y="18"/>
                  </a:lnTo>
                  <a:lnTo>
                    <a:pt x="3720" y="18"/>
                  </a:lnTo>
                  <a:lnTo>
                    <a:pt x="3726" y="18"/>
                  </a:lnTo>
                  <a:lnTo>
                    <a:pt x="3726" y="18"/>
                  </a:lnTo>
                  <a:lnTo>
                    <a:pt x="3732" y="18"/>
                  </a:lnTo>
                  <a:lnTo>
                    <a:pt x="3732" y="18"/>
                  </a:lnTo>
                  <a:lnTo>
                    <a:pt x="3734" y="18"/>
                  </a:lnTo>
                  <a:lnTo>
                    <a:pt x="3734" y="18"/>
                  </a:lnTo>
                  <a:lnTo>
                    <a:pt x="3740" y="18"/>
                  </a:lnTo>
                  <a:lnTo>
                    <a:pt x="3740" y="18"/>
                  </a:lnTo>
                  <a:lnTo>
                    <a:pt x="3748" y="18"/>
                  </a:lnTo>
                  <a:lnTo>
                    <a:pt x="3748" y="18"/>
                  </a:lnTo>
                  <a:lnTo>
                    <a:pt x="3756" y="18"/>
                  </a:lnTo>
                  <a:lnTo>
                    <a:pt x="3756" y="18"/>
                  </a:lnTo>
                  <a:lnTo>
                    <a:pt x="3760" y="20"/>
                  </a:lnTo>
                  <a:lnTo>
                    <a:pt x="3760" y="20"/>
                  </a:lnTo>
                  <a:lnTo>
                    <a:pt x="3764" y="20"/>
                  </a:lnTo>
                  <a:lnTo>
                    <a:pt x="3764" y="20"/>
                  </a:lnTo>
                  <a:lnTo>
                    <a:pt x="3770" y="20"/>
                  </a:lnTo>
                  <a:lnTo>
                    <a:pt x="3770" y="20"/>
                  </a:lnTo>
                  <a:lnTo>
                    <a:pt x="3772" y="20"/>
                  </a:lnTo>
                  <a:lnTo>
                    <a:pt x="3772" y="20"/>
                  </a:lnTo>
                  <a:lnTo>
                    <a:pt x="3776" y="20"/>
                  </a:lnTo>
                  <a:lnTo>
                    <a:pt x="3776" y="20"/>
                  </a:lnTo>
                  <a:lnTo>
                    <a:pt x="3778" y="20"/>
                  </a:lnTo>
                  <a:lnTo>
                    <a:pt x="3780" y="20"/>
                  </a:lnTo>
                  <a:lnTo>
                    <a:pt x="3780" y="20"/>
                  </a:lnTo>
                  <a:lnTo>
                    <a:pt x="3782" y="20"/>
                  </a:lnTo>
                  <a:lnTo>
                    <a:pt x="3782" y="20"/>
                  </a:lnTo>
                  <a:lnTo>
                    <a:pt x="3784" y="20"/>
                  </a:lnTo>
                  <a:lnTo>
                    <a:pt x="3784" y="20"/>
                  </a:lnTo>
                  <a:lnTo>
                    <a:pt x="3784" y="20"/>
                  </a:lnTo>
                  <a:lnTo>
                    <a:pt x="3784" y="20"/>
                  </a:lnTo>
                  <a:lnTo>
                    <a:pt x="3786" y="20"/>
                  </a:lnTo>
                  <a:lnTo>
                    <a:pt x="3786" y="20"/>
                  </a:lnTo>
                  <a:lnTo>
                    <a:pt x="3786" y="20"/>
                  </a:lnTo>
                  <a:lnTo>
                    <a:pt x="3786" y="20"/>
                  </a:lnTo>
                  <a:lnTo>
                    <a:pt x="3788" y="20"/>
                  </a:lnTo>
                  <a:lnTo>
                    <a:pt x="3788" y="20"/>
                  </a:lnTo>
                  <a:lnTo>
                    <a:pt x="3790" y="22"/>
                  </a:lnTo>
                  <a:lnTo>
                    <a:pt x="3790" y="22"/>
                  </a:lnTo>
                  <a:lnTo>
                    <a:pt x="3794" y="22"/>
                  </a:lnTo>
                  <a:lnTo>
                    <a:pt x="3794" y="22"/>
                  </a:lnTo>
                  <a:lnTo>
                    <a:pt x="3796" y="22"/>
                  </a:lnTo>
                  <a:lnTo>
                    <a:pt x="3796" y="22"/>
                  </a:lnTo>
                  <a:lnTo>
                    <a:pt x="3796" y="22"/>
                  </a:lnTo>
                  <a:lnTo>
                    <a:pt x="3796" y="22"/>
                  </a:lnTo>
                  <a:lnTo>
                    <a:pt x="3796" y="22"/>
                  </a:lnTo>
                  <a:lnTo>
                    <a:pt x="3796" y="22"/>
                  </a:lnTo>
                  <a:lnTo>
                    <a:pt x="3798" y="20"/>
                  </a:lnTo>
                  <a:lnTo>
                    <a:pt x="3798" y="20"/>
                  </a:lnTo>
                  <a:lnTo>
                    <a:pt x="3802" y="22"/>
                  </a:lnTo>
                  <a:lnTo>
                    <a:pt x="3802" y="22"/>
                  </a:lnTo>
                  <a:lnTo>
                    <a:pt x="3802" y="20"/>
                  </a:lnTo>
                  <a:lnTo>
                    <a:pt x="3802" y="20"/>
                  </a:lnTo>
                  <a:lnTo>
                    <a:pt x="3804" y="20"/>
                  </a:lnTo>
                  <a:lnTo>
                    <a:pt x="3804" y="20"/>
                  </a:lnTo>
                  <a:lnTo>
                    <a:pt x="3804" y="22"/>
                  </a:lnTo>
                  <a:lnTo>
                    <a:pt x="3804" y="22"/>
                  </a:lnTo>
                  <a:lnTo>
                    <a:pt x="3806" y="22"/>
                  </a:lnTo>
                  <a:lnTo>
                    <a:pt x="3806" y="22"/>
                  </a:lnTo>
                  <a:lnTo>
                    <a:pt x="3806" y="22"/>
                  </a:lnTo>
                  <a:lnTo>
                    <a:pt x="3806" y="22"/>
                  </a:lnTo>
                  <a:lnTo>
                    <a:pt x="3808" y="22"/>
                  </a:lnTo>
                  <a:lnTo>
                    <a:pt x="3808" y="22"/>
                  </a:lnTo>
                  <a:lnTo>
                    <a:pt x="3808" y="22"/>
                  </a:lnTo>
                  <a:lnTo>
                    <a:pt x="3808" y="22"/>
                  </a:lnTo>
                  <a:lnTo>
                    <a:pt x="3808" y="22"/>
                  </a:lnTo>
                  <a:lnTo>
                    <a:pt x="3808" y="22"/>
                  </a:lnTo>
                  <a:lnTo>
                    <a:pt x="3808" y="22"/>
                  </a:lnTo>
                  <a:lnTo>
                    <a:pt x="3808" y="22"/>
                  </a:lnTo>
                  <a:lnTo>
                    <a:pt x="3808" y="22"/>
                  </a:lnTo>
                  <a:lnTo>
                    <a:pt x="3808" y="22"/>
                  </a:lnTo>
                  <a:lnTo>
                    <a:pt x="3810" y="22"/>
                  </a:lnTo>
                  <a:lnTo>
                    <a:pt x="3810" y="22"/>
                  </a:lnTo>
                  <a:lnTo>
                    <a:pt x="3810" y="22"/>
                  </a:lnTo>
                  <a:lnTo>
                    <a:pt x="3810" y="22"/>
                  </a:lnTo>
                  <a:lnTo>
                    <a:pt x="3810" y="22"/>
                  </a:lnTo>
                  <a:lnTo>
                    <a:pt x="3810" y="22"/>
                  </a:lnTo>
                  <a:lnTo>
                    <a:pt x="3810" y="22"/>
                  </a:lnTo>
                  <a:lnTo>
                    <a:pt x="3810" y="22"/>
                  </a:lnTo>
                  <a:lnTo>
                    <a:pt x="3810" y="22"/>
                  </a:lnTo>
                  <a:lnTo>
                    <a:pt x="3810" y="22"/>
                  </a:lnTo>
                  <a:lnTo>
                    <a:pt x="3812" y="22"/>
                  </a:lnTo>
                  <a:lnTo>
                    <a:pt x="3812" y="22"/>
                  </a:lnTo>
                  <a:lnTo>
                    <a:pt x="3814" y="22"/>
                  </a:lnTo>
                  <a:lnTo>
                    <a:pt x="3814" y="22"/>
                  </a:lnTo>
                  <a:lnTo>
                    <a:pt x="3816" y="22"/>
                  </a:lnTo>
                  <a:lnTo>
                    <a:pt x="3816" y="22"/>
                  </a:lnTo>
                  <a:lnTo>
                    <a:pt x="3818" y="22"/>
                  </a:lnTo>
                  <a:lnTo>
                    <a:pt x="3818" y="22"/>
                  </a:lnTo>
                  <a:lnTo>
                    <a:pt x="3822" y="22"/>
                  </a:lnTo>
                  <a:lnTo>
                    <a:pt x="3822" y="22"/>
                  </a:lnTo>
                  <a:lnTo>
                    <a:pt x="3824" y="22"/>
                  </a:lnTo>
                  <a:lnTo>
                    <a:pt x="3824" y="22"/>
                  </a:lnTo>
                  <a:lnTo>
                    <a:pt x="3828" y="24"/>
                  </a:lnTo>
                  <a:lnTo>
                    <a:pt x="3828" y="24"/>
                  </a:lnTo>
                  <a:lnTo>
                    <a:pt x="3828" y="22"/>
                  </a:lnTo>
                  <a:lnTo>
                    <a:pt x="3828" y="22"/>
                  </a:lnTo>
                  <a:lnTo>
                    <a:pt x="3830" y="24"/>
                  </a:lnTo>
                  <a:lnTo>
                    <a:pt x="3830" y="24"/>
                  </a:lnTo>
                  <a:lnTo>
                    <a:pt x="3832" y="24"/>
                  </a:lnTo>
                  <a:lnTo>
                    <a:pt x="3832" y="24"/>
                  </a:lnTo>
                  <a:lnTo>
                    <a:pt x="3834" y="24"/>
                  </a:lnTo>
                  <a:lnTo>
                    <a:pt x="3834" y="24"/>
                  </a:lnTo>
                  <a:lnTo>
                    <a:pt x="3836" y="24"/>
                  </a:lnTo>
                  <a:lnTo>
                    <a:pt x="3836" y="24"/>
                  </a:lnTo>
                  <a:lnTo>
                    <a:pt x="3838" y="24"/>
                  </a:lnTo>
                  <a:lnTo>
                    <a:pt x="3838" y="24"/>
                  </a:lnTo>
                  <a:lnTo>
                    <a:pt x="3838" y="24"/>
                  </a:lnTo>
                  <a:lnTo>
                    <a:pt x="3838" y="24"/>
                  </a:lnTo>
                  <a:lnTo>
                    <a:pt x="3840" y="24"/>
                  </a:lnTo>
                  <a:lnTo>
                    <a:pt x="3840" y="24"/>
                  </a:lnTo>
                  <a:lnTo>
                    <a:pt x="3840" y="24"/>
                  </a:lnTo>
                  <a:lnTo>
                    <a:pt x="3840" y="24"/>
                  </a:lnTo>
                  <a:lnTo>
                    <a:pt x="3846" y="24"/>
                  </a:lnTo>
                  <a:lnTo>
                    <a:pt x="3846" y="24"/>
                  </a:lnTo>
                  <a:lnTo>
                    <a:pt x="3850" y="26"/>
                  </a:lnTo>
                  <a:lnTo>
                    <a:pt x="3850" y="26"/>
                  </a:lnTo>
                  <a:lnTo>
                    <a:pt x="3860" y="26"/>
                  </a:lnTo>
                  <a:lnTo>
                    <a:pt x="3860" y="26"/>
                  </a:lnTo>
                  <a:lnTo>
                    <a:pt x="3864" y="24"/>
                  </a:lnTo>
                  <a:lnTo>
                    <a:pt x="3864" y="24"/>
                  </a:lnTo>
                  <a:lnTo>
                    <a:pt x="3868" y="26"/>
                  </a:lnTo>
                  <a:lnTo>
                    <a:pt x="3868" y="26"/>
                  </a:lnTo>
                  <a:lnTo>
                    <a:pt x="3876" y="26"/>
                  </a:lnTo>
                  <a:lnTo>
                    <a:pt x="3876" y="26"/>
                  </a:lnTo>
                  <a:lnTo>
                    <a:pt x="3878" y="26"/>
                  </a:lnTo>
                  <a:lnTo>
                    <a:pt x="3878" y="26"/>
                  </a:lnTo>
                  <a:lnTo>
                    <a:pt x="3890" y="28"/>
                  </a:lnTo>
                  <a:lnTo>
                    <a:pt x="3890" y="28"/>
                  </a:lnTo>
                  <a:lnTo>
                    <a:pt x="3892" y="28"/>
                  </a:lnTo>
                  <a:lnTo>
                    <a:pt x="3892" y="28"/>
                  </a:lnTo>
                  <a:lnTo>
                    <a:pt x="3902" y="28"/>
                  </a:lnTo>
                  <a:lnTo>
                    <a:pt x="3902" y="28"/>
                  </a:lnTo>
                  <a:lnTo>
                    <a:pt x="3904" y="30"/>
                  </a:lnTo>
                  <a:lnTo>
                    <a:pt x="3904" y="30"/>
                  </a:lnTo>
                  <a:lnTo>
                    <a:pt x="3908" y="28"/>
                  </a:lnTo>
                  <a:lnTo>
                    <a:pt x="3908" y="28"/>
                  </a:lnTo>
                  <a:lnTo>
                    <a:pt x="3910" y="28"/>
                  </a:lnTo>
                  <a:lnTo>
                    <a:pt x="3910" y="28"/>
                  </a:lnTo>
                  <a:lnTo>
                    <a:pt x="3912" y="28"/>
                  </a:lnTo>
                  <a:lnTo>
                    <a:pt x="3912" y="28"/>
                  </a:lnTo>
                  <a:lnTo>
                    <a:pt x="3918" y="30"/>
                  </a:lnTo>
                  <a:lnTo>
                    <a:pt x="3918" y="30"/>
                  </a:lnTo>
                  <a:lnTo>
                    <a:pt x="3922" y="30"/>
                  </a:lnTo>
                  <a:lnTo>
                    <a:pt x="3922" y="30"/>
                  </a:lnTo>
                  <a:lnTo>
                    <a:pt x="3924" y="30"/>
                  </a:lnTo>
                  <a:lnTo>
                    <a:pt x="3924" y="30"/>
                  </a:lnTo>
                  <a:lnTo>
                    <a:pt x="3924" y="30"/>
                  </a:lnTo>
                  <a:lnTo>
                    <a:pt x="3924" y="30"/>
                  </a:lnTo>
                  <a:lnTo>
                    <a:pt x="3926" y="30"/>
                  </a:lnTo>
                  <a:lnTo>
                    <a:pt x="3926" y="30"/>
                  </a:lnTo>
                  <a:lnTo>
                    <a:pt x="3926" y="30"/>
                  </a:lnTo>
                  <a:lnTo>
                    <a:pt x="3926" y="30"/>
                  </a:lnTo>
                  <a:lnTo>
                    <a:pt x="3930" y="32"/>
                  </a:lnTo>
                  <a:lnTo>
                    <a:pt x="3930" y="32"/>
                  </a:lnTo>
                  <a:lnTo>
                    <a:pt x="3906" y="32"/>
                  </a:lnTo>
                  <a:lnTo>
                    <a:pt x="3906" y="32"/>
                  </a:lnTo>
                  <a:lnTo>
                    <a:pt x="3906" y="32"/>
                  </a:lnTo>
                  <a:lnTo>
                    <a:pt x="3906" y="32"/>
                  </a:lnTo>
                  <a:lnTo>
                    <a:pt x="3906" y="32"/>
                  </a:lnTo>
                  <a:lnTo>
                    <a:pt x="3904" y="32"/>
                  </a:lnTo>
                  <a:lnTo>
                    <a:pt x="3904" y="32"/>
                  </a:lnTo>
                  <a:lnTo>
                    <a:pt x="3904" y="32"/>
                  </a:lnTo>
                  <a:lnTo>
                    <a:pt x="3904" y="32"/>
                  </a:lnTo>
                  <a:lnTo>
                    <a:pt x="3904" y="32"/>
                  </a:lnTo>
                  <a:lnTo>
                    <a:pt x="3904" y="32"/>
                  </a:lnTo>
                  <a:lnTo>
                    <a:pt x="3898" y="34"/>
                  </a:lnTo>
                  <a:lnTo>
                    <a:pt x="3898" y="34"/>
                  </a:lnTo>
                  <a:lnTo>
                    <a:pt x="3892" y="36"/>
                  </a:lnTo>
                  <a:lnTo>
                    <a:pt x="3892" y="36"/>
                  </a:lnTo>
                  <a:lnTo>
                    <a:pt x="3890" y="36"/>
                  </a:lnTo>
                  <a:lnTo>
                    <a:pt x="3890" y="36"/>
                  </a:lnTo>
                  <a:lnTo>
                    <a:pt x="3888" y="36"/>
                  </a:lnTo>
                  <a:lnTo>
                    <a:pt x="3888" y="36"/>
                  </a:lnTo>
                  <a:lnTo>
                    <a:pt x="3886" y="36"/>
                  </a:lnTo>
                  <a:lnTo>
                    <a:pt x="3886" y="36"/>
                  </a:lnTo>
                  <a:lnTo>
                    <a:pt x="3886" y="36"/>
                  </a:lnTo>
                  <a:lnTo>
                    <a:pt x="3886" y="36"/>
                  </a:lnTo>
                  <a:lnTo>
                    <a:pt x="3886" y="36"/>
                  </a:lnTo>
                  <a:lnTo>
                    <a:pt x="3886" y="36"/>
                  </a:lnTo>
                  <a:lnTo>
                    <a:pt x="3884" y="36"/>
                  </a:lnTo>
                  <a:lnTo>
                    <a:pt x="3884" y="36"/>
                  </a:lnTo>
                  <a:lnTo>
                    <a:pt x="3882" y="36"/>
                  </a:lnTo>
                  <a:lnTo>
                    <a:pt x="3882" y="36"/>
                  </a:lnTo>
                  <a:lnTo>
                    <a:pt x="3882" y="36"/>
                  </a:lnTo>
                  <a:lnTo>
                    <a:pt x="3882" y="36"/>
                  </a:lnTo>
                  <a:lnTo>
                    <a:pt x="3882" y="36"/>
                  </a:lnTo>
                  <a:lnTo>
                    <a:pt x="3882" y="36"/>
                  </a:lnTo>
                  <a:lnTo>
                    <a:pt x="3882" y="36"/>
                  </a:lnTo>
                  <a:lnTo>
                    <a:pt x="3882" y="36"/>
                  </a:lnTo>
                  <a:lnTo>
                    <a:pt x="3878" y="36"/>
                  </a:lnTo>
                  <a:lnTo>
                    <a:pt x="3878" y="36"/>
                  </a:lnTo>
                  <a:lnTo>
                    <a:pt x="3878" y="36"/>
                  </a:lnTo>
                  <a:lnTo>
                    <a:pt x="3878" y="36"/>
                  </a:lnTo>
                  <a:lnTo>
                    <a:pt x="3878" y="36"/>
                  </a:lnTo>
                  <a:lnTo>
                    <a:pt x="3878" y="36"/>
                  </a:lnTo>
                  <a:lnTo>
                    <a:pt x="3876" y="36"/>
                  </a:lnTo>
                  <a:lnTo>
                    <a:pt x="3876" y="36"/>
                  </a:lnTo>
                  <a:lnTo>
                    <a:pt x="3874" y="36"/>
                  </a:lnTo>
                  <a:lnTo>
                    <a:pt x="3874" y="36"/>
                  </a:lnTo>
                  <a:lnTo>
                    <a:pt x="3874" y="36"/>
                  </a:lnTo>
                  <a:lnTo>
                    <a:pt x="3874" y="36"/>
                  </a:lnTo>
                  <a:lnTo>
                    <a:pt x="3874" y="36"/>
                  </a:lnTo>
                  <a:lnTo>
                    <a:pt x="3874" y="38"/>
                  </a:lnTo>
                  <a:lnTo>
                    <a:pt x="3874" y="38"/>
                  </a:lnTo>
                  <a:lnTo>
                    <a:pt x="3870" y="38"/>
                  </a:lnTo>
                  <a:lnTo>
                    <a:pt x="3870" y="38"/>
                  </a:lnTo>
                  <a:lnTo>
                    <a:pt x="3864" y="38"/>
                  </a:lnTo>
                  <a:lnTo>
                    <a:pt x="3864" y="38"/>
                  </a:lnTo>
                  <a:lnTo>
                    <a:pt x="3854" y="38"/>
                  </a:lnTo>
                  <a:lnTo>
                    <a:pt x="3854" y="38"/>
                  </a:lnTo>
                  <a:lnTo>
                    <a:pt x="3850" y="36"/>
                  </a:lnTo>
                  <a:lnTo>
                    <a:pt x="3850" y="36"/>
                  </a:lnTo>
                  <a:lnTo>
                    <a:pt x="3846" y="34"/>
                  </a:lnTo>
                  <a:lnTo>
                    <a:pt x="3846" y="34"/>
                  </a:lnTo>
                  <a:lnTo>
                    <a:pt x="3846" y="34"/>
                  </a:lnTo>
                  <a:lnTo>
                    <a:pt x="3846" y="34"/>
                  </a:lnTo>
                  <a:lnTo>
                    <a:pt x="3842" y="34"/>
                  </a:lnTo>
                  <a:lnTo>
                    <a:pt x="3842" y="34"/>
                  </a:lnTo>
                  <a:lnTo>
                    <a:pt x="3842" y="36"/>
                  </a:lnTo>
                  <a:lnTo>
                    <a:pt x="3842" y="36"/>
                  </a:lnTo>
                  <a:lnTo>
                    <a:pt x="3842" y="36"/>
                  </a:lnTo>
                  <a:lnTo>
                    <a:pt x="3842" y="36"/>
                  </a:lnTo>
                  <a:lnTo>
                    <a:pt x="3842" y="36"/>
                  </a:lnTo>
                  <a:lnTo>
                    <a:pt x="3842" y="36"/>
                  </a:lnTo>
                  <a:lnTo>
                    <a:pt x="3842" y="36"/>
                  </a:lnTo>
                  <a:lnTo>
                    <a:pt x="3840" y="38"/>
                  </a:lnTo>
                  <a:lnTo>
                    <a:pt x="3840" y="38"/>
                  </a:lnTo>
                  <a:lnTo>
                    <a:pt x="3832" y="38"/>
                  </a:lnTo>
                  <a:lnTo>
                    <a:pt x="3832" y="38"/>
                  </a:lnTo>
                  <a:lnTo>
                    <a:pt x="3830" y="38"/>
                  </a:lnTo>
                  <a:lnTo>
                    <a:pt x="3830" y="38"/>
                  </a:lnTo>
                  <a:lnTo>
                    <a:pt x="3828" y="38"/>
                  </a:lnTo>
                  <a:lnTo>
                    <a:pt x="3828" y="38"/>
                  </a:lnTo>
                  <a:lnTo>
                    <a:pt x="3826" y="38"/>
                  </a:lnTo>
                  <a:lnTo>
                    <a:pt x="3826" y="38"/>
                  </a:lnTo>
                  <a:lnTo>
                    <a:pt x="3824" y="38"/>
                  </a:lnTo>
                  <a:lnTo>
                    <a:pt x="3824" y="38"/>
                  </a:lnTo>
                  <a:lnTo>
                    <a:pt x="3824" y="38"/>
                  </a:lnTo>
                  <a:lnTo>
                    <a:pt x="3824" y="38"/>
                  </a:lnTo>
                  <a:lnTo>
                    <a:pt x="3824" y="38"/>
                  </a:lnTo>
                  <a:lnTo>
                    <a:pt x="3824" y="38"/>
                  </a:lnTo>
                  <a:lnTo>
                    <a:pt x="3822" y="38"/>
                  </a:lnTo>
                  <a:lnTo>
                    <a:pt x="3822" y="38"/>
                  </a:lnTo>
                  <a:lnTo>
                    <a:pt x="3820" y="38"/>
                  </a:lnTo>
                  <a:lnTo>
                    <a:pt x="3820" y="38"/>
                  </a:lnTo>
                  <a:lnTo>
                    <a:pt x="3820" y="38"/>
                  </a:lnTo>
                  <a:lnTo>
                    <a:pt x="3820" y="38"/>
                  </a:lnTo>
                  <a:lnTo>
                    <a:pt x="3812" y="40"/>
                  </a:lnTo>
                  <a:lnTo>
                    <a:pt x="3812" y="40"/>
                  </a:lnTo>
                  <a:lnTo>
                    <a:pt x="3810" y="40"/>
                  </a:lnTo>
                  <a:lnTo>
                    <a:pt x="3810" y="40"/>
                  </a:lnTo>
                  <a:lnTo>
                    <a:pt x="3810" y="40"/>
                  </a:lnTo>
                  <a:lnTo>
                    <a:pt x="3810" y="40"/>
                  </a:lnTo>
                  <a:lnTo>
                    <a:pt x="3810" y="40"/>
                  </a:lnTo>
                  <a:lnTo>
                    <a:pt x="3810" y="40"/>
                  </a:lnTo>
                  <a:lnTo>
                    <a:pt x="3808" y="40"/>
                  </a:lnTo>
                  <a:lnTo>
                    <a:pt x="3808" y="40"/>
                  </a:lnTo>
                  <a:lnTo>
                    <a:pt x="3808" y="40"/>
                  </a:lnTo>
                  <a:lnTo>
                    <a:pt x="3808" y="40"/>
                  </a:lnTo>
                  <a:lnTo>
                    <a:pt x="3808" y="40"/>
                  </a:lnTo>
                  <a:lnTo>
                    <a:pt x="3808" y="40"/>
                  </a:lnTo>
                  <a:lnTo>
                    <a:pt x="3806" y="42"/>
                  </a:lnTo>
                  <a:lnTo>
                    <a:pt x="3806" y="42"/>
                  </a:lnTo>
                  <a:lnTo>
                    <a:pt x="3806" y="42"/>
                  </a:lnTo>
                  <a:lnTo>
                    <a:pt x="3806" y="42"/>
                  </a:lnTo>
                  <a:lnTo>
                    <a:pt x="3802" y="42"/>
                  </a:lnTo>
                  <a:lnTo>
                    <a:pt x="3802" y="42"/>
                  </a:lnTo>
                  <a:lnTo>
                    <a:pt x="3800" y="42"/>
                  </a:lnTo>
                  <a:lnTo>
                    <a:pt x="3800" y="42"/>
                  </a:lnTo>
                  <a:lnTo>
                    <a:pt x="3794" y="42"/>
                  </a:lnTo>
                  <a:lnTo>
                    <a:pt x="3794" y="42"/>
                  </a:lnTo>
                  <a:lnTo>
                    <a:pt x="3794" y="42"/>
                  </a:lnTo>
                  <a:lnTo>
                    <a:pt x="3794" y="42"/>
                  </a:lnTo>
                  <a:lnTo>
                    <a:pt x="3794" y="42"/>
                  </a:lnTo>
                  <a:lnTo>
                    <a:pt x="3794" y="42"/>
                  </a:lnTo>
                  <a:lnTo>
                    <a:pt x="3790" y="42"/>
                  </a:lnTo>
                  <a:lnTo>
                    <a:pt x="3790" y="42"/>
                  </a:lnTo>
                  <a:lnTo>
                    <a:pt x="3790" y="42"/>
                  </a:lnTo>
                  <a:lnTo>
                    <a:pt x="3790" y="42"/>
                  </a:lnTo>
                  <a:lnTo>
                    <a:pt x="3788" y="42"/>
                  </a:lnTo>
                  <a:lnTo>
                    <a:pt x="3788" y="42"/>
                  </a:lnTo>
                  <a:lnTo>
                    <a:pt x="3782" y="42"/>
                  </a:lnTo>
                  <a:lnTo>
                    <a:pt x="3782" y="42"/>
                  </a:lnTo>
                  <a:lnTo>
                    <a:pt x="3780" y="42"/>
                  </a:lnTo>
                  <a:lnTo>
                    <a:pt x="3780" y="42"/>
                  </a:lnTo>
                  <a:lnTo>
                    <a:pt x="3772" y="42"/>
                  </a:lnTo>
                  <a:lnTo>
                    <a:pt x="3772" y="42"/>
                  </a:lnTo>
                  <a:lnTo>
                    <a:pt x="3762" y="40"/>
                  </a:lnTo>
                  <a:lnTo>
                    <a:pt x="3762" y="40"/>
                  </a:lnTo>
                  <a:lnTo>
                    <a:pt x="3758" y="42"/>
                  </a:lnTo>
                  <a:lnTo>
                    <a:pt x="3758" y="42"/>
                  </a:lnTo>
                  <a:lnTo>
                    <a:pt x="3750" y="42"/>
                  </a:lnTo>
                  <a:lnTo>
                    <a:pt x="3750" y="42"/>
                  </a:lnTo>
                  <a:lnTo>
                    <a:pt x="3750" y="42"/>
                  </a:lnTo>
                  <a:lnTo>
                    <a:pt x="3750" y="42"/>
                  </a:lnTo>
                  <a:lnTo>
                    <a:pt x="3750" y="42"/>
                  </a:lnTo>
                  <a:lnTo>
                    <a:pt x="3750" y="42"/>
                  </a:lnTo>
                  <a:lnTo>
                    <a:pt x="3748" y="42"/>
                  </a:lnTo>
                  <a:lnTo>
                    <a:pt x="3748" y="42"/>
                  </a:lnTo>
                  <a:lnTo>
                    <a:pt x="3748" y="42"/>
                  </a:lnTo>
                  <a:lnTo>
                    <a:pt x="3748" y="42"/>
                  </a:lnTo>
                  <a:lnTo>
                    <a:pt x="3748" y="42"/>
                  </a:lnTo>
                  <a:lnTo>
                    <a:pt x="3748" y="42"/>
                  </a:lnTo>
                  <a:lnTo>
                    <a:pt x="3746" y="42"/>
                  </a:lnTo>
                  <a:lnTo>
                    <a:pt x="3746" y="42"/>
                  </a:lnTo>
                  <a:lnTo>
                    <a:pt x="3744" y="42"/>
                  </a:lnTo>
                  <a:lnTo>
                    <a:pt x="3744" y="42"/>
                  </a:lnTo>
                  <a:lnTo>
                    <a:pt x="3744" y="42"/>
                  </a:lnTo>
                  <a:lnTo>
                    <a:pt x="3744" y="42"/>
                  </a:lnTo>
                  <a:lnTo>
                    <a:pt x="3742" y="42"/>
                  </a:lnTo>
                  <a:lnTo>
                    <a:pt x="3742" y="42"/>
                  </a:lnTo>
                  <a:lnTo>
                    <a:pt x="3740" y="42"/>
                  </a:lnTo>
                  <a:lnTo>
                    <a:pt x="3740" y="42"/>
                  </a:lnTo>
                  <a:lnTo>
                    <a:pt x="3738" y="42"/>
                  </a:lnTo>
                  <a:lnTo>
                    <a:pt x="3738" y="42"/>
                  </a:lnTo>
                  <a:lnTo>
                    <a:pt x="3736" y="42"/>
                  </a:lnTo>
                  <a:lnTo>
                    <a:pt x="3736" y="42"/>
                  </a:lnTo>
                  <a:lnTo>
                    <a:pt x="3730" y="42"/>
                  </a:lnTo>
                  <a:lnTo>
                    <a:pt x="3730" y="42"/>
                  </a:lnTo>
                  <a:lnTo>
                    <a:pt x="3728" y="42"/>
                  </a:lnTo>
                  <a:lnTo>
                    <a:pt x="3728" y="42"/>
                  </a:lnTo>
                  <a:lnTo>
                    <a:pt x="3724" y="42"/>
                  </a:lnTo>
                  <a:lnTo>
                    <a:pt x="3724" y="42"/>
                  </a:lnTo>
                  <a:lnTo>
                    <a:pt x="3720" y="42"/>
                  </a:lnTo>
                  <a:lnTo>
                    <a:pt x="3720" y="42"/>
                  </a:lnTo>
                  <a:lnTo>
                    <a:pt x="3718" y="42"/>
                  </a:lnTo>
                  <a:lnTo>
                    <a:pt x="3718" y="42"/>
                  </a:lnTo>
                  <a:lnTo>
                    <a:pt x="3714" y="42"/>
                  </a:lnTo>
                  <a:lnTo>
                    <a:pt x="3714" y="42"/>
                  </a:lnTo>
                  <a:lnTo>
                    <a:pt x="3710" y="44"/>
                  </a:lnTo>
                  <a:lnTo>
                    <a:pt x="3710" y="44"/>
                  </a:lnTo>
                  <a:lnTo>
                    <a:pt x="3710" y="44"/>
                  </a:lnTo>
                  <a:lnTo>
                    <a:pt x="3710" y="44"/>
                  </a:lnTo>
                  <a:lnTo>
                    <a:pt x="3708" y="44"/>
                  </a:lnTo>
                  <a:lnTo>
                    <a:pt x="3708" y="44"/>
                  </a:lnTo>
                  <a:lnTo>
                    <a:pt x="3708" y="44"/>
                  </a:lnTo>
                  <a:lnTo>
                    <a:pt x="3708" y="44"/>
                  </a:lnTo>
                  <a:lnTo>
                    <a:pt x="3708" y="44"/>
                  </a:lnTo>
                  <a:lnTo>
                    <a:pt x="3708" y="44"/>
                  </a:lnTo>
                  <a:lnTo>
                    <a:pt x="3706" y="44"/>
                  </a:lnTo>
                  <a:lnTo>
                    <a:pt x="3706" y="44"/>
                  </a:lnTo>
                  <a:lnTo>
                    <a:pt x="3704" y="44"/>
                  </a:lnTo>
                  <a:lnTo>
                    <a:pt x="3704" y="44"/>
                  </a:lnTo>
                  <a:lnTo>
                    <a:pt x="3704" y="44"/>
                  </a:lnTo>
                  <a:lnTo>
                    <a:pt x="3704" y="44"/>
                  </a:lnTo>
                  <a:lnTo>
                    <a:pt x="3698" y="46"/>
                  </a:lnTo>
                  <a:lnTo>
                    <a:pt x="3698" y="46"/>
                  </a:lnTo>
                  <a:lnTo>
                    <a:pt x="3698" y="46"/>
                  </a:lnTo>
                  <a:lnTo>
                    <a:pt x="3698" y="46"/>
                  </a:lnTo>
                  <a:lnTo>
                    <a:pt x="3690" y="46"/>
                  </a:lnTo>
                  <a:lnTo>
                    <a:pt x="3690" y="46"/>
                  </a:lnTo>
                  <a:lnTo>
                    <a:pt x="3688" y="46"/>
                  </a:lnTo>
                  <a:lnTo>
                    <a:pt x="3688" y="46"/>
                  </a:lnTo>
                  <a:lnTo>
                    <a:pt x="3684" y="46"/>
                  </a:lnTo>
                  <a:lnTo>
                    <a:pt x="3684" y="46"/>
                  </a:lnTo>
                  <a:lnTo>
                    <a:pt x="3680" y="46"/>
                  </a:lnTo>
                  <a:lnTo>
                    <a:pt x="3680" y="46"/>
                  </a:lnTo>
                  <a:lnTo>
                    <a:pt x="3678" y="46"/>
                  </a:lnTo>
                  <a:lnTo>
                    <a:pt x="3678" y="46"/>
                  </a:lnTo>
                  <a:lnTo>
                    <a:pt x="3678" y="46"/>
                  </a:lnTo>
                  <a:lnTo>
                    <a:pt x="3678" y="46"/>
                  </a:lnTo>
                  <a:lnTo>
                    <a:pt x="3676" y="46"/>
                  </a:lnTo>
                  <a:lnTo>
                    <a:pt x="3676" y="46"/>
                  </a:lnTo>
                  <a:lnTo>
                    <a:pt x="3676" y="46"/>
                  </a:lnTo>
                  <a:lnTo>
                    <a:pt x="3676" y="46"/>
                  </a:lnTo>
                  <a:lnTo>
                    <a:pt x="3676" y="46"/>
                  </a:lnTo>
                  <a:lnTo>
                    <a:pt x="3676" y="46"/>
                  </a:lnTo>
                  <a:lnTo>
                    <a:pt x="3674" y="46"/>
                  </a:lnTo>
                  <a:lnTo>
                    <a:pt x="3674" y="46"/>
                  </a:lnTo>
                  <a:lnTo>
                    <a:pt x="3670" y="48"/>
                  </a:lnTo>
                  <a:lnTo>
                    <a:pt x="3670" y="48"/>
                  </a:lnTo>
                  <a:lnTo>
                    <a:pt x="3664" y="46"/>
                  </a:lnTo>
                  <a:lnTo>
                    <a:pt x="3664" y="46"/>
                  </a:lnTo>
                  <a:lnTo>
                    <a:pt x="3660" y="44"/>
                  </a:lnTo>
                  <a:lnTo>
                    <a:pt x="3660" y="44"/>
                  </a:lnTo>
                  <a:lnTo>
                    <a:pt x="3658" y="44"/>
                  </a:lnTo>
                  <a:lnTo>
                    <a:pt x="3658" y="44"/>
                  </a:lnTo>
                  <a:lnTo>
                    <a:pt x="3656" y="44"/>
                  </a:lnTo>
                  <a:lnTo>
                    <a:pt x="3656" y="44"/>
                  </a:lnTo>
                  <a:lnTo>
                    <a:pt x="3652" y="46"/>
                  </a:lnTo>
                  <a:lnTo>
                    <a:pt x="3652" y="46"/>
                  </a:lnTo>
                  <a:lnTo>
                    <a:pt x="3650" y="48"/>
                  </a:lnTo>
                  <a:lnTo>
                    <a:pt x="3650" y="48"/>
                  </a:lnTo>
                  <a:lnTo>
                    <a:pt x="3648" y="48"/>
                  </a:lnTo>
                  <a:lnTo>
                    <a:pt x="3648" y="48"/>
                  </a:lnTo>
                  <a:lnTo>
                    <a:pt x="3648" y="48"/>
                  </a:lnTo>
                  <a:lnTo>
                    <a:pt x="3648" y="48"/>
                  </a:lnTo>
                  <a:lnTo>
                    <a:pt x="3646" y="48"/>
                  </a:lnTo>
                  <a:lnTo>
                    <a:pt x="3646" y="48"/>
                  </a:lnTo>
                  <a:lnTo>
                    <a:pt x="3646" y="48"/>
                  </a:lnTo>
                  <a:lnTo>
                    <a:pt x="3646" y="48"/>
                  </a:lnTo>
                  <a:lnTo>
                    <a:pt x="3644" y="48"/>
                  </a:lnTo>
                  <a:lnTo>
                    <a:pt x="3644" y="48"/>
                  </a:lnTo>
                  <a:lnTo>
                    <a:pt x="3644" y="48"/>
                  </a:lnTo>
                  <a:lnTo>
                    <a:pt x="3644" y="48"/>
                  </a:lnTo>
                  <a:lnTo>
                    <a:pt x="3642" y="48"/>
                  </a:lnTo>
                  <a:lnTo>
                    <a:pt x="3642" y="48"/>
                  </a:lnTo>
                  <a:lnTo>
                    <a:pt x="3638" y="48"/>
                  </a:lnTo>
                  <a:lnTo>
                    <a:pt x="3638" y="48"/>
                  </a:lnTo>
                  <a:lnTo>
                    <a:pt x="3638" y="46"/>
                  </a:lnTo>
                  <a:lnTo>
                    <a:pt x="3638" y="46"/>
                  </a:lnTo>
                  <a:lnTo>
                    <a:pt x="3634" y="46"/>
                  </a:lnTo>
                  <a:lnTo>
                    <a:pt x="3634" y="46"/>
                  </a:lnTo>
                  <a:lnTo>
                    <a:pt x="3634" y="46"/>
                  </a:lnTo>
                  <a:lnTo>
                    <a:pt x="3634" y="46"/>
                  </a:lnTo>
                  <a:lnTo>
                    <a:pt x="3634" y="46"/>
                  </a:lnTo>
                  <a:lnTo>
                    <a:pt x="3634" y="46"/>
                  </a:lnTo>
                  <a:lnTo>
                    <a:pt x="3630" y="46"/>
                  </a:lnTo>
                  <a:lnTo>
                    <a:pt x="3630" y="46"/>
                  </a:lnTo>
                  <a:lnTo>
                    <a:pt x="3630" y="46"/>
                  </a:lnTo>
                  <a:lnTo>
                    <a:pt x="3630" y="46"/>
                  </a:lnTo>
                  <a:lnTo>
                    <a:pt x="3628" y="46"/>
                  </a:lnTo>
                  <a:lnTo>
                    <a:pt x="3628" y="46"/>
                  </a:lnTo>
                  <a:lnTo>
                    <a:pt x="3626" y="46"/>
                  </a:lnTo>
                  <a:lnTo>
                    <a:pt x="3626" y="46"/>
                  </a:lnTo>
                  <a:lnTo>
                    <a:pt x="3624" y="46"/>
                  </a:lnTo>
                  <a:lnTo>
                    <a:pt x="3624" y="46"/>
                  </a:lnTo>
                  <a:lnTo>
                    <a:pt x="3620" y="48"/>
                  </a:lnTo>
                  <a:lnTo>
                    <a:pt x="3620" y="48"/>
                  </a:lnTo>
                  <a:lnTo>
                    <a:pt x="3610" y="48"/>
                  </a:lnTo>
                  <a:lnTo>
                    <a:pt x="3610" y="48"/>
                  </a:lnTo>
                  <a:lnTo>
                    <a:pt x="3608" y="48"/>
                  </a:lnTo>
                  <a:lnTo>
                    <a:pt x="3608" y="48"/>
                  </a:lnTo>
                  <a:lnTo>
                    <a:pt x="3606" y="48"/>
                  </a:lnTo>
                  <a:lnTo>
                    <a:pt x="3606" y="48"/>
                  </a:lnTo>
                  <a:lnTo>
                    <a:pt x="3604" y="48"/>
                  </a:lnTo>
                  <a:lnTo>
                    <a:pt x="3604" y="48"/>
                  </a:lnTo>
                  <a:lnTo>
                    <a:pt x="3602" y="48"/>
                  </a:lnTo>
                  <a:lnTo>
                    <a:pt x="3602" y="48"/>
                  </a:lnTo>
                  <a:lnTo>
                    <a:pt x="3598" y="48"/>
                  </a:lnTo>
                  <a:lnTo>
                    <a:pt x="3598" y="48"/>
                  </a:lnTo>
                  <a:lnTo>
                    <a:pt x="3596" y="46"/>
                  </a:lnTo>
                  <a:lnTo>
                    <a:pt x="3596" y="46"/>
                  </a:lnTo>
                  <a:lnTo>
                    <a:pt x="3592" y="48"/>
                  </a:lnTo>
                  <a:lnTo>
                    <a:pt x="3592" y="48"/>
                  </a:lnTo>
                  <a:lnTo>
                    <a:pt x="3592" y="48"/>
                  </a:lnTo>
                  <a:lnTo>
                    <a:pt x="3592" y="48"/>
                  </a:lnTo>
                  <a:lnTo>
                    <a:pt x="3590" y="48"/>
                  </a:lnTo>
                  <a:lnTo>
                    <a:pt x="3590" y="48"/>
                  </a:lnTo>
                  <a:lnTo>
                    <a:pt x="3588" y="48"/>
                  </a:lnTo>
                  <a:lnTo>
                    <a:pt x="3588" y="48"/>
                  </a:lnTo>
                  <a:lnTo>
                    <a:pt x="3586" y="48"/>
                  </a:lnTo>
                  <a:lnTo>
                    <a:pt x="3586" y="48"/>
                  </a:lnTo>
                  <a:lnTo>
                    <a:pt x="3582" y="48"/>
                  </a:lnTo>
                  <a:lnTo>
                    <a:pt x="3582" y="48"/>
                  </a:lnTo>
                  <a:lnTo>
                    <a:pt x="3576" y="48"/>
                  </a:lnTo>
                  <a:lnTo>
                    <a:pt x="3576" y="48"/>
                  </a:lnTo>
                  <a:lnTo>
                    <a:pt x="3572" y="48"/>
                  </a:lnTo>
                  <a:lnTo>
                    <a:pt x="3570" y="48"/>
                  </a:lnTo>
                  <a:lnTo>
                    <a:pt x="3570" y="48"/>
                  </a:lnTo>
                  <a:lnTo>
                    <a:pt x="3568" y="50"/>
                  </a:lnTo>
                  <a:lnTo>
                    <a:pt x="3568" y="50"/>
                  </a:lnTo>
                  <a:lnTo>
                    <a:pt x="3566" y="50"/>
                  </a:lnTo>
                  <a:lnTo>
                    <a:pt x="3566" y="50"/>
                  </a:lnTo>
                  <a:lnTo>
                    <a:pt x="3566" y="50"/>
                  </a:lnTo>
                  <a:lnTo>
                    <a:pt x="3566" y="50"/>
                  </a:lnTo>
                  <a:lnTo>
                    <a:pt x="3566" y="50"/>
                  </a:lnTo>
                  <a:lnTo>
                    <a:pt x="3566" y="50"/>
                  </a:lnTo>
                  <a:lnTo>
                    <a:pt x="3566" y="50"/>
                  </a:lnTo>
                  <a:lnTo>
                    <a:pt x="3566" y="50"/>
                  </a:lnTo>
                  <a:lnTo>
                    <a:pt x="3564" y="50"/>
                  </a:lnTo>
                  <a:lnTo>
                    <a:pt x="3564" y="50"/>
                  </a:lnTo>
                  <a:lnTo>
                    <a:pt x="3564" y="50"/>
                  </a:lnTo>
                  <a:lnTo>
                    <a:pt x="3564" y="50"/>
                  </a:lnTo>
                  <a:lnTo>
                    <a:pt x="3564" y="50"/>
                  </a:lnTo>
                  <a:lnTo>
                    <a:pt x="3564" y="50"/>
                  </a:lnTo>
                  <a:lnTo>
                    <a:pt x="3562" y="48"/>
                  </a:lnTo>
                  <a:lnTo>
                    <a:pt x="3562" y="48"/>
                  </a:lnTo>
                  <a:lnTo>
                    <a:pt x="3562" y="50"/>
                  </a:lnTo>
                  <a:lnTo>
                    <a:pt x="3562" y="50"/>
                  </a:lnTo>
                  <a:lnTo>
                    <a:pt x="3562" y="48"/>
                  </a:lnTo>
                  <a:lnTo>
                    <a:pt x="3562" y="48"/>
                  </a:lnTo>
                  <a:lnTo>
                    <a:pt x="3560" y="48"/>
                  </a:lnTo>
                  <a:lnTo>
                    <a:pt x="3560" y="48"/>
                  </a:lnTo>
                  <a:lnTo>
                    <a:pt x="3558" y="48"/>
                  </a:lnTo>
                  <a:lnTo>
                    <a:pt x="3558" y="48"/>
                  </a:lnTo>
                  <a:lnTo>
                    <a:pt x="3558" y="48"/>
                  </a:lnTo>
                  <a:lnTo>
                    <a:pt x="3558" y="48"/>
                  </a:lnTo>
                  <a:lnTo>
                    <a:pt x="3558" y="48"/>
                  </a:lnTo>
                  <a:lnTo>
                    <a:pt x="3558" y="48"/>
                  </a:lnTo>
                  <a:lnTo>
                    <a:pt x="3556" y="48"/>
                  </a:lnTo>
                  <a:lnTo>
                    <a:pt x="3556" y="48"/>
                  </a:lnTo>
                  <a:lnTo>
                    <a:pt x="3556" y="48"/>
                  </a:lnTo>
                  <a:lnTo>
                    <a:pt x="3556" y="48"/>
                  </a:lnTo>
                  <a:lnTo>
                    <a:pt x="3554" y="48"/>
                  </a:lnTo>
                  <a:lnTo>
                    <a:pt x="3554" y="48"/>
                  </a:lnTo>
                  <a:lnTo>
                    <a:pt x="3554" y="48"/>
                  </a:lnTo>
                  <a:lnTo>
                    <a:pt x="3554" y="48"/>
                  </a:lnTo>
                  <a:lnTo>
                    <a:pt x="3552" y="48"/>
                  </a:lnTo>
                  <a:lnTo>
                    <a:pt x="3552" y="48"/>
                  </a:lnTo>
                  <a:lnTo>
                    <a:pt x="3552" y="48"/>
                  </a:lnTo>
                  <a:lnTo>
                    <a:pt x="3552" y="48"/>
                  </a:lnTo>
                  <a:lnTo>
                    <a:pt x="3550" y="48"/>
                  </a:lnTo>
                  <a:lnTo>
                    <a:pt x="3550" y="48"/>
                  </a:lnTo>
                  <a:lnTo>
                    <a:pt x="3550" y="48"/>
                  </a:lnTo>
                  <a:lnTo>
                    <a:pt x="3550" y="48"/>
                  </a:lnTo>
                  <a:lnTo>
                    <a:pt x="3550" y="46"/>
                  </a:lnTo>
                  <a:lnTo>
                    <a:pt x="3550" y="46"/>
                  </a:lnTo>
                  <a:lnTo>
                    <a:pt x="3548" y="48"/>
                  </a:lnTo>
                  <a:lnTo>
                    <a:pt x="3548" y="48"/>
                  </a:lnTo>
                  <a:lnTo>
                    <a:pt x="3548" y="46"/>
                  </a:lnTo>
                  <a:lnTo>
                    <a:pt x="3548" y="46"/>
                  </a:lnTo>
                  <a:lnTo>
                    <a:pt x="3546" y="46"/>
                  </a:lnTo>
                  <a:lnTo>
                    <a:pt x="3546" y="46"/>
                  </a:lnTo>
                  <a:lnTo>
                    <a:pt x="3544" y="46"/>
                  </a:lnTo>
                  <a:lnTo>
                    <a:pt x="3544" y="46"/>
                  </a:lnTo>
                  <a:lnTo>
                    <a:pt x="3544" y="46"/>
                  </a:lnTo>
                  <a:lnTo>
                    <a:pt x="3544" y="46"/>
                  </a:lnTo>
                  <a:lnTo>
                    <a:pt x="3544" y="46"/>
                  </a:lnTo>
                  <a:lnTo>
                    <a:pt x="3544" y="46"/>
                  </a:lnTo>
                  <a:lnTo>
                    <a:pt x="3542" y="46"/>
                  </a:lnTo>
                  <a:lnTo>
                    <a:pt x="3542" y="46"/>
                  </a:lnTo>
                  <a:lnTo>
                    <a:pt x="3542" y="48"/>
                  </a:lnTo>
                  <a:lnTo>
                    <a:pt x="3542" y="48"/>
                  </a:lnTo>
                  <a:lnTo>
                    <a:pt x="3542" y="46"/>
                  </a:lnTo>
                  <a:lnTo>
                    <a:pt x="3542" y="46"/>
                  </a:lnTo>
                  <a:lnTo>
                    <a:pt x="3536" y="48"/>
                  </a:lnTo>
                  <a:lnTo>
                    <a:pt x="3536" y="48"/>
                  </a:lnTo>
                  <a:lnTo>
                    <a:pt x="3534" y="48"/>
                  </a:lnTo>
                  <a:lnTo>
                    <a:pt x="3534" y="48"/>
                  </a:lnTo>
                  <a:lnTo>
                    <a:pt x="3526" y="48"/>
                  </a:lnTo>
                  <a:lnTo>
                    <a:pt x="3526" y="48"/>
                  </a:lnTo>
                  <a:lnTo>
                    <a:pt x="3524" y="48"/>
                  </a:lnTo>
                  <a:lnTo>
                    <a:pt x="3524" y="48"/>
                  </a:lnTo>
                  <a:lnTo>
                    <a:pt x="3522" y="48"/>
                  </a:lnTo>
                  <a:lnTo>
                    <a:pt x="3522" y="48"/>
                  </a:lnTo>
                  <a:lnTo>
                    <a:pt x="3522" y="48"/>
                  </a:lnTo>
                  <a:lnTo>
                    <a:pt x="3522" y="48"/>
                  </a:lnTo>
                  <a:lnTo>
                    <a:pt x="3522" y="48"/>
                  </a:lnTo>
                  <a:lnTo>
                    <a:pt x="3522" y="48"/>
                  </a:lnTo>
                  <a:lnTo>
                    <a:pt x="3520" y="48"/>
                  </a:lnTo>
                  <a:lnTo>
                    <a:pt x="3520" y="48"/>
                  </a:lnTo>
                  <a:lnTo>
                    <a:pt x="3518" y="48"/>
                  </a:lnTo>
                  <a:lnTo>
                    <a:pt x="3518" y="48"/>
                  </a:lnTo>
                  <a:lnTo>
                    <a:pt x="3518" y="48"/>
                  </a:lnTo>
                  <a:lnTo>
                    <a:pt x="3518" y="48"/>
                  </a:lnTo>
                  <a:lnTo>
                    <a:pt x="3518" y="48"/>
                  </a:lnTo>
                  <a:lnTo>
                    <a:pt x="3518" y="48"/>
                  </a:lnTo>
                  <a:lnTo>
                    <a:pt x="3518" y="50"/>
                  </a:lnTo>
                  <a:lnTo>
                    <a:pt x="3518" y="50"/>
                  </a:lnTo>
                  <a:lnTo>
                    <a:pt x="3512" y="48"/>
                  </a:lnTo>
                  <a:lnTo>
                    <a:pt x="3508" y="50"/>
                  </a:lnTo>
                  <a:lnTo>
                    <a:pt x="3508" y="50"/>
                  </a:lnTo>
                  <a:lnTo>
                    <a:pt x="3502" y="48"/>
                  </a:lnTo>
                  <a:lnTo>
                    <a:pt x="3502" y="48"/>
                  </a:lnTo>
                  <a:lnTo>
                    <a:pt x="3494" y="48"/>
                  </a:lnTo>
                  <a:lnTo>
                    <a:pt x="3494" y="48"/>
                  </a:lnTo>
                  <a:lnTo>
                    <a:pt x="3490" y="48"/>
                  </a:lnTo>
                  <a:lnTo>
                    <a:pt x="3490" y="48"/>
                  </a:lnTo>
                  <a:lnTo>
                    <a:pt x="3488" y="48"/>
                  </a:lnTo>
                  <a:lnTo>
                    <a:pt x="3488" y="48"/>
                  </a:lnTo>
                  <a:lnTo>
                    <a:pt x="3486" y="48"/>
                  </a:lnTo>
                  <a:lnTo>
                    <a:pt x="3486" y="48"/>
                  </a:lnTo>
                  <a:lnTo>
                    <a:pt x="3478" y="48"/>
                  </a:lnTo>
                  <a:lnTo>
                    <a:pt x="3478" y="48"/>
                  </a:lnTo>
                  <a:lnTo>
                    <a:pt x="3478" y="48"/>
                  </a:lnTo>
                  <a:lnTo>
                    <a:pt x="3478" y="48"/>
                  </a:lnTo>
                  <a:lnTo>
                    <a:pt x="3476" y="48"/>
                  </a:lnTo>
                  <a:lnTo>
                    <a:pt x="3476" y="48"/>
                  </a:lnTo>
                  <a:lnTo>
                    <a:pt x="3474" y="48"/>
                  </a:lnTo>
                  <a:lnTo>
                    <a:pt x="3474" y="48"/>
                  </a:lnTo>
                  <a:lnTo>
                    <a:pt x="3472" y="48"/>
                  </a:lnTo>
                  <a:lnTo>
                    <a:pt x="3472" y="48"/>
                  </a:lnTo>
                  <a:lnTo>
                    <a:pt x="3470" y="48"/>
                  </a:lnTo>
                  <a:lnTo>
                    <a:pt x="3470" y="48"/>
                  </a:lnTo>
                  <a:lnTo>
                    <a:pt x="3468" y="48"/>
                  </a:lnTo>
                  <a:lnTo>
                    <a:pt x="3468" y="48"/>
                  </a:lnTo>
                  <a:lnTo>
                    <a:pt x="3468" y="48"/>
                  </a:lnTo>
                  <a:lnTo>
                    <a:pt x="3468" y="48"/>
                  </a:lnTo>
                  <a:lnTo>
                    <a:pt x="3468" y="48"/>
                  </a:lnTo>
                  <a:lnTo>
                    <a:pt x="3468" y="48"/>
                  </a:lnTo>
                  <a:lnTo>
                    <a:pt x="3464" y="48"/>
                  </a:lnTo>
                  <a:lnTo>
                    <a:pt x="3464" y="48"/>
                  </a:lnTo>
                  <a:lnTo>
                    <a:pt x="3464" y="48"/>
                  </a:lnTo>
                  <a:lnTo>
                    <a:pt x="3464" y="48"/>
                  </a:lnTo>
                  <a:lnTo>
                    <a:pt x="3464" y="48"/>
                  </a:lnTo>
                  <a:lnTo>
                    <a:pt x="3464" y="48"/>
                  </a:lnTo>
                  <a:lnTo>
                    <a:pt x="3462" y="48"/>
                  </a:lnTo>
                  <a:lnTo>
                    <a:pt x="3462" y="48"/>
                  </a:lnTo>
                  <a:lnTo>
                    <a:pt x="3460" y="48"/>
                  </a:lnTo>
                  <a:lnTo>
                    <a:pt x="3460" y="48"/>
                  </a:lnTo>
                  <a:lnTo>
                    <a:pt x="3456" y="48"/>
                  </a:lnTo>
                  <a:lnTo>
                    <a:pt x="3456" y="48"/>
                  </a:lnTo>
                  <a:lnTo>
                    <a:pt x="3452" y="48"/>
                  </a:lnTo>
                  <a:lnTo>
                    <a:pt x="3452" y="48"/>
                  </a:lnTo>
                  <a:lnTo>
                    <a:pt x="3448" y="48"/>
                  </a:lnTo>
                  <a:lnTo>
                    <a:pt x="3448" y="48"/>
                  </a:lnTo>
                  <a:lnTo>
                    <a:pt x="3446" y="48"/>
                  </a:lnTo>
                  <a:lnTo>
                    <a:pt x="3446" y="48"/>
                  </a:lnTo>
                  <a:lnTo>
                    <a:pt x="3442" y="48"/>
                  </a:lnTo>
                  <a:lnTo>
                    <a:pt x="3442" y="48"/>
                  </a:lnTo>
                  <a:lnTo>
                    <a:pt x="3440" y="48"/>
                  </a:lnTo>
                  <a:lnTo>
                    <a:pt x="3440" y="48"/>
                  </a:lnTo>
                  <a:lnTo>
                    <a:pt x="3438" y="48"/>
                  </a:lnTo>
                  <a:lnTo>
                    <a:pt x="3438" y="48"/>
                  </a:lnTo>
                  <a:lnTo>
                    <a:pt x="3436" y="48"/>
                  </a:lnTo>
                  <a:lnTo>
                    <a:pt x="3436" y="48"/>
                  </a:lnTo>
                  <a:lnTo>
                    <a:pt x="3434" y="46"/>
                  </a:lnTo>
                  <a:lnTo>
                    <a:pt x="3434" y="46"/>
                  </a:lnTo>
                  <a:lnTo>
                    <a:pt x="3430" y="46"/>
                  </a:lnTo>
                  <a:lnTo>
                    <a:pt x="3430" y="46"/>
                  </a:lnTo>
                  <a:lnTo>
                    <a:pt x="3422" y="46"/>
                  </a:lnTo>
                  <a:lnTo>
                    <a:pt x="3422" y="46"/>
                  </a:lnTo>
                  <a:lnTo>
                    <a:pt x="3420" y="48"/>
                  </a:lnTo>
                  <a:lnTo>
                    <a:pt x="3420" y="48"/>
                  </a:lnTo>
                  <a:lnTo>
                    <a:pt x="3418" y="48"/>
                  </a:lnTo>
                  <a:lnTo>
                    <a:pt x="3418" y="48"/>
                  </a:lnTo>
                  <a:lnTo>
                    <a:pt x="3412" y="48"/>
                  </a:lnTo>
                  <a:lnTo>
                    <a:pt x="3412" y="48"/>
                  </a:lnTo>
                  <a:lnTo>
                    <a:pt x="3408" y="48"/>
                  </a:lnTo>
                  <a:lnTo>
                    <a:pt x="3408" y="48"/>
                  </a:lnTo>
                  <a:lnTo>
                    <a:pt x="3406" y="48"/>
                  </a:lnTo>
                  <a:lnTo>
                    <a:pt x="3406" y="48"/>
                  </a:lnTo>
                  <a:lnTo>
                    <a:pt x="3404" y="46"/>
                  </a:lnTo>
                  <a:lnTo>
                    <a:pt x="3404" y="46"/>
                  </a:lnTo>
                  <a:lnTo>
                    <a:pt x="3398" y="48"/>
                  </a:lnTo>
                  <a:lnTo>
                    <a:pt x="3398" y="48"/>
                  </a:lnTo>
                  <a:lnTo>
                    <a:pt x="3396" y="48"/>
                  </a:lnTo>
                  <a:lnTo>
                    <a:pt x="3396" y="48"/>
                  </a:lnTo>
                  <a:lnTo>
                    <a:pt x="3396" y="48"/>
                  </a:lnTo>
                  <a:lnTo>
                    <a:pt x="3396" y="48"/>
                  </a:lnTo>
                  <a:lnTo>
                    <a:pt x="3388" y="46"/>
                  </a:lnTo>
                  <a:lnTo>
                    <a:pt x="3388" y="46"/>
                  </a:lnTo>
                  <a:lnTo>
                    <a:pt x="3386" y="48"/>
                  </a:lnTo>
                  <a:lnTo>
                    <a:pt x="3386" y="48"/>
                  </a:lnTo>
                  <a:lnTo>
                    <a:pt x="3382" y="48"/>
                  </a:lnTo>
                  <a:lnTo>
                    <a:pt x="3382" y="48"/>
                  </a:lnTo>
                  <a:lnTo>
                    <a:pt x="3380" y="50"/>
                  </a:lnTo>
                  <a:lnTo>
                    <a:pt x="3380" y="50"/>
                  </a:lnTo>
                  <a:lnTo>
                    <a:pt x="3376" y="50"/>
                  </a:lnTo>
                  <a:lnTo>
                    <a:pt x="3376" y="50"/>
                  </a:lnTo>
                  <a:lnTo>
                    <a:pt x="3376" y="50"/>
                  </a:lnTo>
                  <a:lnTo>
                    <a:pt x="3376" y="50"/>
                  </a:lnTo>
                  <a:lnTo>
                    <a:pt x="3374" y="50"/>
                  </a:lnTo>
                  <a:lnTo>
                    <a:pt x="3374" y="50"/>
                  </a:lnTo>
                  <a:lnTo>
                    <a:pt x="3374" y="50"/>
                  </a:lnTo>
                  <a:lnTo>
                    <a:pt x="3374" y="50"/>
                  </a:lnTo>
                  <a:lnTo>
                    <a:pt x="3374" y="50"/>
                  </a:lnTo>
                  <a:lnTo>
                    <a:pt x="3374" y="50"/>
                  </a:lnTo>
                  <a:lnTo>
                    <a:pt x="3372" y="50"/>
                  </a:lnTo>
                  <a:lnTo>
                    <a:pt x="3372" y="50"/>
                  </a:lnTo>
                  <a:lnTo>
                    <a:pt x="3370" y="50"/>
                  </a:lnTo>
                  <a:lnTo>
                    <a:pt x="3370" y="50"/>
                  </a:lnTo>
                  <a:lnTo>
                    <a:pt x="3366" y="50"/>
                  </a:lnTo>
                  <a:lnTo>
                    <a:pt x="3366" y="50"/>
                  </a:lnTo>
                  <a:lnTo>
                    <a:pt x="3362" y="50"/>
                  </a:lnTo>
                  <a:lnTo>
                    <a:pt x="3362" y="50"/>
                  </a:lnTo>
                  <a:lnTo>
                    <a:pt x="3362" y="50"/>
                  </a:lnTo>
                  <a:lnTo>
                    <a:pt x="3362" y="50"/>
                  </a:lnTo>
                  <a:lnTo>
                    <a:pt x="3360" y="50"/>
                  </a:lnTo>
                  <a:lnTo>
                    <a:pt x="3360" y="50"/>
                  </a:lnTo>
                  <a:lnTo>
                    <a:pt x="3358" y="50"/>
                  </a:lnTo>
                  <a:lnTo>
                    <a:pt x="3356" y="50"/>
                  </a:lnTo>
                  <a:lnTo>
                    <a:pt x="3356" y="50"/>
                  </a:lnTo>
                  <a:lnTo>
                    <a:pt x="3350" y="48"/>
                  </a:lnTo>
                  <a:lnTo>
                    <a:pt x="3350" y="48"/>
                  </a:lnTo>
                  <a:lnTo>
                    <a:pt x="3350" y="48"/>
                  </a:lnTo>
                  <a:lnTo>
                    <a:pt x="3350" y="48"/>
                  </a:lnTo>
                  <a:lnTo>
                    <a:pt x="3344" y="48"/>
                  </a:lnTo>
                  <a:lnTo>
                    <a:pt x="3344" y="48"/>
                  </a:lnTo>
                  <a:lnTo>
                    <a:pt x="3344" y="48"/>
                  </a:lnTo>
                  <a:lnTo>
                    <a:pt x="3344" y="48"/>
                  </a:lnTo>
                  <a:lnTo>
                    <a:pt x="3344" y="48"/>
                  </a:lnTo>
                  <a:lnTo>
                    <a:pt x="3344" y="48"/>
                  </a:lnTo>
                  <a:lnTo>
                    <a:pt x="3340" y="48"/>
                  </a:lnTo>
                  <a:lnTo>
                    <a:pt x="3340" y="48"/>
                  </a:lnTo>
                  <a:lnTo>
                    <a:pt x="3332" y="48"/>
                  </a:lnTo>
                  <a:lnTo>
                    <a:pt x="3332" y="48"/>
                  </a:lnTo>
                  <a:lnTo>
                    <a:pt x="3328" y="46"/>
                  </a:lnTo>
                  <a:lnTo>
                    <a:pt x="3328" y="46"/>
                  </a:lnTo>
                  <a:lnTo>
                    <a:pt x="3324" y="44"/>
                  </a:lnTo>
                  <a:lnTo>
                    <a:pt x="3324" y="44"/>
                  </a:lnTo>
                  <a:lnTo>
                    <a:pt x="3322" y="44"/>
                  </a:lnTo>
                  <a:lnTo>
                    <a:pt x="3322" y="44"/>
                  </a:lnTo>
                  <a:lnTo>
                    <a:pt x="3322" y="44"/>
                  </a:lnTo>
                  <a:lnTo>
                    <a:pt x="3318" y="44"/>
                  </a:lnTo>
                  <a:lnTo>
                    <a:pt x="3318" y="44"/>
                  </a:lnTo>
                  <a:lnTo>
                    <a:pt x="3318" y="46"/>
                  </a:lnTo>
                  <a:lnTo>
                    <a:pt x="3318" y="46"/>
                  </a:lnTo>
                  <a:lnTo>
                    <a:pt x="3318" y="46"/>
                  </a:lnTo>
                  <a:lnTo>
                    <a:pt x="3318" y="46"/>
                  </a:lnTo>
                  <a:lnTo>
                    <a:pt x="3318" y="46"/>
                  </a:lnTo>
                  <a:lnTo>
                    <a:pt x="3318" y="46"/>
                  </a:lnTo>
                  <a:lnTo>
                    <a:pt x="3316" y="46"/>
                  </a:lnTo>
                  <a:lnTo>
                    <a:pt x="3316" y="46"/>
                  </a:lnTo>
                  <a:lnTo>
                    <a:pt x="3312" y="48"/>
                  </a:lnTo>
                  <a:lnTo>
                    <a:pt x="3312" y="48"/>
                  </a:lnTo>
                  <a:lnTo>
                    <a:pt x="3312" y="48"/>
                  </a:lnTo>
                  <a:lnTo>
                    <a:pt x="3312" y="48"/>
                  </a:lnTo>
                  <a:lnTo>
                    <a:pt x="3312" y="48"/>
                  </a:lnTo>
                  <a:lnTo>
                    <a:pt x="3312" y="48"/>
                  </a:lnTo>
                  <a:lnTo>
                    <a:pt x="3310" y="48"/>
                  </a:lnTo>
                  <a:lnTo>
                    <a:pt x="3310" y="48"/>
                  </a:lnTo>
                  <a:lnTo>
                    <a:pt x="3310" y="48"/>
                  </a:lnTo>
                  <a:lnTo>
                    <a:pt x="3310" y="48"/>
                  </a:lnTo>
                  <a:lnTo>
                    <a:pt x="3310" y="48"/>
                  </a:lnTo>
                  <a:lnTo>
                    <a:pt x="3310" y="48"/>
                  </a:lnTo>
                  <a:lnTo>
                    <a:pt x="3308" y="48"/>
                  </a:lnTo>
                  <a:lnTo>
                    <a:pt x="3308" y="48"/>
                  </a:lnTo>
                  <a:lnTo>
                    <a:pt x="3306" y="48"/>
                  </a:lnTo>
                  <a:lnTo>
                    <a:pt x="3306" y="48"/>
                  </a:lnTo>
                  <a:lnTo>
                    <a:pt x="3304" y="48"/>
                  </a:lnTo>
                  <a:lnTo>
                    <a:pt x="3304" y="48"/>
                  </a:lnTo>
                  <a:lnTo>
                    <a:pt x="3304" y="48"/>
                  </a:lnTo>
                  <a:lnTo>
                    <a:pt x="3304" y="48"/>
                  </a:lnTo>
                  <a:lnTo>
                    <a:pt x="3302" y="46"/>
                  </a:lnTo>
                  <a:lnTo>
                    <a:pt x="3302" y="46"/>
                  </a:lnTo>
                  <a:lnTo>
                    <a:pt x="3302" y="48"/>
                  </a:lnTo>
                  <a:lnTo>
                    <a:pt x="3302" y="48"/>
                  </a:lnTo>
                  <a:lnTo>
                    <a:pt x="3298" y="46"/>
                  </a:lnTo>
                  <a:lnTo>
                    <a:pt x="3298" y="46"/>
                  </a:lnTo>
                  <a:lnTo>
                    <a:pt x="3294" y="44"/>
                  </a:lnTo>
                  <a:lnTo>
                    <a:pt x="3290" y="44"/>
                  </a:lnTo>
                  <a:lnTo>
                    <a:pt x="3282" y="46"/>
                  </a:lnTo>
                  <a:lnTo>
                    <a:pt x="3282" y="46"/>
                  </a:lnTo>
                  <a:lnTo>
                    <a:pt x="3276" y="44"/>
                  </a:lnTo>
                  <a:lnTo>
                    <a:pt x="3276" y="44"/>
                  </a:lnTo>
                  <a:lnTo>
                    <a:pt x="3268" y="44"/>
                  </a:lnTo>
                  <a:lnTo>
                    <a:pt x="3268" y="44"/>
                  </a:lnTo>
                  <a:lnTo>
                    <a:pt x="3266" y="44"/>
                  </a:lnTo>
                  <a:lnTo>
                    <a:pt x="3266" y="44"/>
                  </a:lnTo>
                  <a:lnTo>
                    <a:pt x="3262" y="44"/>
                  </a:lnTo>
                  <a:lnTo>
                    <a:pt x="3262" y="44"/>
                  </a:lnTo>
                  <a:lnTo>
                    <a:pt x="3262" y="44"/>
                  </a:lnTo>
                  <a:lnTo>
                    <a:pt x="3262" y="44"/>
                  </a:lnTo>
                  <a:lnTo>
                    <a:pt x="3262" y="44"/>
                  </a:lnTo>
                  <a:lnTo>
                    <a:pt x="3262" y="44"/>
                  </a:lnTo>
                  <a:lnTo>
                    <a:pt x="3260" y="44"/>
                  </a:lnTo>
                  <a:lnTo>
                    <a:pt x="3260" y="44"/>
                  </a:lnTo>
                  <a:lnTo>
                    <a:pt x="3260" y="44"/>
                  </a:lnTo>
                  <a:lnTo>
                    <a:pt x="3260" y="44"/>
                  </a:lnTo>
                  <a:lnTo>
                    <a:pt x="3256" y="44"/>
                  </a:lnTo>
                  <a:lnTo>
                    <a:pt x="3256" y="44"/>
                  </a:lnTo>
                  <a:lnTo>
                    <a:pt x="3254" y="44"/>
                  </a:lnTo>
                  <a:lnTo>
                    <a:pt x="3254" y="44"/>
                  </a:lnTo>
                  <a:lnTo>
                    <a:pt x="3250" y="42"/>
                  </a:lnTo>
                  <a:lnTo>
                    <a:pt x="3248" y="42"/>
                  </a:lnTo>
                  <a:lnTo>
                    <a:pt x="3248" y="42"/>
                  </a:lnTo>
                  <a:lnTo>
                    <a:pt x="3246" y="44"/>
                  </a:lnTo>
                  <a:lnTo>
                    <a:pt x="3246" y="44"/>
                  </a:lnTo>
                  <a:lnTo>
                    <a:pt x="3244" y="44"/>
                  </a:lnTo>
                  <a:lnTo>
                    <a:pt x="3244" y="44"/>
                  </a:lnTo>
                  <a:lnTo>
                    <a:pt x="3238" y="44"/>
                  </a:lnTo>
                  <a:lnTo>
                    <a:pt x="3238" y="44"/>
                  </a:lnTo>
                  <a:lnTo>
                    <a:pt x="3234" y="44"/>
                  </a:lnTo>
                  <a:lnTo>
                    <a:pt x="3234" y="44"/>
                  </a:lnTo>
                  <a:lnTo>
                    <a:pt x="3230" y="44"/>
                  </a:lnTo>
                  <a:lnTo>
                    <a:pt x="3230" y="44"/>
                  </a:lnTo>
                  <a:lnTo>
                    <a:pt x="3226" y="44"/>
                  </a:lnTo>
                  <a:lnTo>
                    <a:pt x="3226" y="44"/>
                  </a:lnTo>
                  <a:lnTo>
                    <a:pt x="3222" y="46"/>
                  </a:lnTo>
                  <a:lnTo>
                    <a:pt x="3222" y="46"/>
                  </a:lnTo>
                  <a:lnTo>
                    <a:pt x="3218" y="44"/>
                  </a:lnTo>
                  <a:lnTo>
                    <a:pt x="3218" y="44"/>
                  </a:lnTo>
                  <a:lnTo>
                    <a:pt x="3212" y="44"/>
                  </a:lnTo>
                  <a:lnTo>
                    <a:pt x="3212" y="44"/>
                  </a:lnTo>
                  <a:lnTo>
                    <a:pt x="3202" y="46"/>
                  </a:lnTo>
                  <a:lnTo>
                    <a:pt x="3202" y="46"/>
                  </a:lnTo>
                  <a:lnTo>
                    <a:pt x="3198" y="44"/>
                  </a:lnTo>
                  <a:lnTo>
                    <a:pt x="3198" y="44"/>
                  </a:lnTo>
                  <a:lnTo>
                    <a:pt x="3194" y="44"/>
                  </a:lnTo>
                  <a:lnTo>
                    <a:pt x="3194" y="44"/>
                  </a:lnTo>
                  <a:lnTo>
                    <a:pt x="3190" y="44"/>
                  </a:lnTo>
                  <a:lnTo>
                    <a:pt x="3190" y="44"/>
                  </a:lnTo>
                  <a:lnTo>
                    <a:pt x="3186" y="44"/>
                  </a:lnTo>
                  <a:lnTo>
                    <a:pt x="3186" y="44"/>
                  </a:lnTo>
                  <a:lnTo>
                    <a:pt x="3180" y="44"/>
                  </a:lnTo>
                  <a:lnTo>
                    <a:pt x="3180" y="44"/>
                  </a:lnTo>
                  <a:lnTo>
                    <a:pt x="3176" y="42"/>
                  </a:lnTo>
                  <a:lnTo>
                    <a:pt x="3176" y="42"/>
                  </a:lnTo>
                  <a:lnTo>
                    <a:pt x="3176" y="42"/>
                  </a:lnTo>
                  <a:lnTo>
                    <a:pt x="3176" y="42"/>
                  </a:lnTo>
                  <a:lnTo>
                    <a:pt x="3172" y="42"/>
                  </a:lnTo>
                  <a:lnTo>
                    <a:pt x="3172" y="42"/>
                  </a:lnTo>
                  <a:lnTo>
                    <a:pt x="3168" y="40"/>
                  </a:lnTo>
                  <a:lnTo>
                    <a:pt x="3168" y="40"/>
                  </a:lnTo>
                  <a:lnTo>
                    <a:pt x="3162" y="38"/>
                  </a:lnTo>
                  <a:lnTo>
                    <a:pt x="3162" y="38"/>
                  </a:lnTo>
                  <a:lnTo>
                    <a:pt x="3158" y="40"/>
                  </a:lnTo>
                  <a:lnTo>
                    <a:pt x="3158" y="40"/>
                  </a:lnTo>
                  <a:lnTo>
                    <a:pt x="3156" y="40"/>
                  </a:lnTo>
                  <a:lnTo>
                    <a:pt x="3156" y="40"/>
                  </a:lnTo>
                  <a:lnTo>
                    <a:pt x="3154" y="40"/>
                  </a:lnTo>
                  <a:lnTo>
                    <a:pt x="3154" y="40"/>
                  </a:lnTo>
                  <a:lnTo>
                    <a:pt x="3152" y="40"/>
                  </a:lnTo>
                  <a:lnTo>
                    <a:pt x="3152" y="40"/>
                  </a:lnTo>
                  <a:lnTo>
                    <a:pt x="3146" y="40"/>
                  </a:lnTo>
                  <a:lnTo>
                    <a:pt x="3146" y="40"/>
                  </a:lnTo>
                  <a:lnTo>
                    <a:pt x="3146" y="40"/>
                  </a:lnTo>
                  <a:lnTo>
                    <a:pt x="3146" y="40"/>
                  </a:lnTo>
                  <a:lnTo>
                    <a:pt x="3146" y="38"/>
                  </a:lnTo>
                  <a:lnTo>
                    <a:pt x="3146" y="38"/>
                  </a:lnTo>
                  <a:lnTo>
                    <a:pt x="3146" y="36"/>
                  </a:lnTo>
                  <a:lnTo>
                    <a:pt x="3144" y="36"/>
                  </a:lnTo>
                  <a:lnTo>
                    <a:pt x="3144" y="36"/>
                  </a:lnTo>
                  <a:lnTo>
                    <a:pt x="3138" y="36"/>
                  </a:lnTo>
                  <a:lnTo>
                    <a:pt x="3138" y="36"/>
                  </a:lnTo>
                  <a:lnTo>
                    <a:pt x="3136" y="38"/>
                  </a:lnTo>
                  <a:lnTo>
                    <a:pt x="3136" y="38"/>
                  </a:lnTo>
                  <a:lnTo>
                    <a:pt x="3134" y="38"/>
                  </a:lnTo>
                  <a:lnTo>
                    <a:pt x="3134" y="38"/>
                  </a:lnTo>
                  <a:lnTo>
                    <a:pt x="3130" y="38"/>
                  </a:lnTo>
                  <a:lnTo>
                    <a:pt x="3130" y="38"/>
                  </a:lnTo>
                  <a:lnTo>
                    <a:pt x="3128" y="38"/>
                  </a:lnTo>
                  <a:lnTo>
                    <a:pt x="3128" y="38"/>
                  </a:lnTo>
                  <a:lnTo>
                    <a:pt x="3120" y="40"/>
                  </a:lnTo>
                  <a:lnTo>
                    <a:pt x="3120" y="40"/>
                  </a:lnTo>
                  <a:lnTo>
                    <a:pt x="3112" y="40"/>
                  </a:lnTo>
                  <a:lnTo>
                    <a:pt x="3112" y="40"/>
                  </a:lnTo>
                  <a:lnTo>
                    <a:pt x="3110" y="42"/>
                  </a:lnTo>
                  <a:lnTo>
                    <a:pt x="3110" y="42"/>
                  </a:lnTo>
                  <a:lnTo>
                    <a:pt x="3108" y="42"/>
                  </a:lnTo>
                  <a:lnTo>
                    <a:pt x="3108" y="42"/>
                  </a:lnTo>
                  <a:lnTo>
                    <a:pt x="3106" y="42"/>
                  </a:lnTo>
                  <a:lnTo>
                    <a:pt x="3106" y="42"/>
                  </a:lnTo>
                  <a:lnTo>
                    <a:pt x="3106" y="44"/>
                  </a:lnTo>
                  <a:lnTo>
                    <a:pt x="3106" y="44"/>
                  </a:lnTo>
                  <a:lnTo>
                    <a:pt x="3104" y="42"/>
                  </a:lnTo>
                  <a:lnTo>
                    <a:pt x="3104" y="42"/>
                  </a:lnTo>
                  <a:lnTo>
                    <a:pt x="3102" y="44"/>
                  </a:lnTo>
                  <a:lnTo>
                    <a:pt x="3102" y="44"/>
                  </a:lnTo>
                  <a:lnTo>
                    <a:pt x="3102" y="42"/>
                  </a:lnTo>
                  <a:lnTo>
                    <a:pt x="3102" y="42"/>
                  </a:lnTo>
                  <a:lnTo>
                    <a:pt x="3100" y="42"/>
                  </a:lnTo>
                  <a:lnTo>
                    <a:pt x="3100" y="42"/>
                  </a:lnTo>
                  <a:lnTo>
                    <a:pt x="3096" y="42"/>
                  </a:lnTo>
                  <a:lnTo>
                    <a:pt x="3096" y="42"/>
                  </a:lnTo>
                  <a:lnTo>
                    <a:pt x="3094" y="42"/>
                  </a:lnTo>
                  <a:lnTo>
                    <a:pt x="3090" y="42"/>
                  </a:lnTo>
                  <a:lnTo>
                    <a:pt x="3090" y="42"/>
                  </a:lnTo>
                  <a:lnTo>
                    <a:pt x="3090" y="42"/>
                  </a:lnTo>
                  <a:lnTo>
                    <a:pt x="3090" y="42"/>
                  </a:lnTo>
                  <a:lnTo>
                    <a:pt x="3090" y="42"/>
                  </a:lnTo>
                  <a:lnTo>
                    <a:pt x="3090" y="42"/>
                  </a:lnTo>
                  <a:lnTo>
                    <a:pt x="3088" y="42"/>
                  </a:lnTo>
                  <a:lnTo>
                    <a:pt x="3088" y="42"/>
                  </a:lnTo>
                  <a:lnTo>
                    <a:pt x="3086" y="42"/>
                  </a:lnTo>
                  <a:lnTo>
                    <a:pt x="3086" y="42"/>
                  </a:lnTo>
                  <a:lnTo>
                    <a:pt x="3082" y="42"/>
                  </a:lnTo>
                  <a:lnTo>
                    <a:pt x="3082" y="42"/>
                  </a:lnTo>
                  <a:lnTo>
                    <a:pt x="3080" y="40"/>
                  </a:lnTo>
                  <a:lnTo>
                    <a:pt x="3080" y="40"/>
                  </a:lnTo>
                  <a:lnTo>
                    <a:pt x="3078" y="42"/>
                  </a:lnTo>
                  <a:lnTo>
                    <a:pt x="3078" y="42"/>
                  </a:lnTo>
                  <a:lnTo>
                    <a:pt x="3076" y="42"/>
                  </a:lnTo>
                  <a:lnTo>
                    <a:pt x="3076" y="42"/>
                  </a:lnTo>
                  <a:lnTo>
                    <a:pt x="3076" y="42"/>
                  </a:lnTo>
                  <a:lnTo>
                    <a:pt x="3076" y="42"/>
                  </a:lnTo>
                  <a:lnTo>
                    <a:pt x="3072" y="42"/>
                  </a:lnTo>
                  <a:lnTo>
                    <a:pt x="3072" y="42"/>
                  </a:lnTo>
                  <a:lnTo>
                    <a:pt x="3070" y="42"/>
                  </a:lnTo>
                  <a:lnTo>
                    <a:pt x="3070" y="42"/>
                  </a:lnTo>
                  <a:lnTo>
                    <a:pt x="3070" y="42"/>
                  </a:lnTo>
                  <a:lnTo>
                    <a:pt x="3070" y="42"/>
                  </a:lnTo>
                  <a:lnTo>
                    <a:pt x="3066" y="40"/>
                  </a:lnTo>
                  <a:lnTo>
                    <a:pt x="3066" y="40"/>
                  </a:lnTo>
                  <a:lnTo>
                    <a:pt x="3058" y="42"/>
                  </a:lnTo>
                  <a:lnTo>
                    <a:pt x="3052" y="40"/>
                  </a:lnTo>
                  <a:lnTo>
                    <a:pt x="3052" y="40"/>
                  </a:lnTo>
                  <a:lnTo>
                    <a:pt x="3050" y="40"/>
                  </a:lnTo>
                  <a:lnTo>
                    <a:pt x="3050" y="40"/>
                  </a:lnTo>
                  <a:lnTo>
                    <a:pt x="3044" y="42"/>
                  </a:lnTo>
                  <a:lnTo>
                    <a:pt x="3044" y="42"/>
                  </a:lnTo>
                  <a:lnTo>
                    <a:pt x="3044" y="42"/>
                  </a:lnTo>
                  <a:lnTo>
                    <a:pt x="3044" y="42"/>
                  </a:lnTo>
                  <a:lnTo>
                    <a:pt x="3044" y="42"/>
                  </a:lnTo>
                  <a:lnTo>
                    <a:pt x="3044" y="42"/>
                  </a:lnTo>
                  <a:lnTo>
                    <a:pt x="3042" y="42"/>
                  </a:lnTo>
                  <a:lnTo>
                    <a:pt x="3042" y="42"/>
                  </a:lnTo>
                  <a:lnTo>
                    <a:pt x="3042" y="42"/>
                  </a:lnTo>
                  <a:lnTo>
                    <a:pt x="3042" y="42"/>
                  </a:lnTo>
                  <a:lnTo>
                    <a:pt x="3040" y="42"/>
                  </a:lnTo>
                  <a:lnTo>
                    <a:pt x="3040" y="42"/>
                  </a:lnTo>
                  <a:lnTo>
                    <a:pt x="3040" y="40"/>
                  </a:lnTo>
                  <a:lnTo>
                    <a:pt x="3040" y="40"/>
                  </a:lnTo>
                  <a:lnTo>
                    <a:pt x="3036" y="42"/>
                  </a:lnTo>
                  <a:lnTo>
                    <a:pt x="3036" y="42"/>
                  </a:lnTo>
                  <a:lnTo>
                    <a:pt x="3032" y="42"/>
                  </a:lnTo>
                  <a:lnTo>
                    <a:pt x="3032" y="42"/>
                  </a:lnTo>
                  <a:lnTo>
                    <a:pt x="3030" y="42"/>
                  </a:lnTo>
                  <a:lnTo>
                    <a:pt x="3030" y="42"/>
                  </a:lnTo>
                  <a:lnTo>
                    <a:pt x="3024" y="42"/>
                  </a:lnTo>
                  <a:lnTo>
                    <a:pt x="3024" y="42"/>
                  </a:lnTo>
                  <a:lnTo>
                    <a:pt x="3024" y="42"/>
                  </a:lnTo>
                  <a:lnTo>
                    <a:pt x="3022" y="42"/>
                  </a:lnTo>
                  <a:lnTo>
                    <a:pt x="3022" y="42"/>
                  </a:lnTo>
                  <a:lnTo>
                    <a:pt x="3020" y="42"/>
                  </a:lnTo>
                  <a:lnTo>
                    <a:pt x="3020" y="42"/>
                  </a:lnTo>
                  <a:lnTo>
                    <a:pt x="3014" y="42"/>
                  </a:lnTo>
                  <a:lnTo>
                    <a:pt x="3008" y="42"/>
                  </a:lnTo>
                  <a:lnTo>
                    <a:pt x="3008" y="42"/>
                  </a:lnTo>
                  <a:lnTo>
                    <a:pt x="3006" y="40"/>
                  </a:lnTo>
                  <a:lnTo>
                    <a:pt x="3004" y="42"/>
                  </a:lnTo>
                  <a:lnTo>
                    <a:pt x="3004" y="42"/>
                  </a:lnTo>
                  <a:lnTo>
                    <a:pt x="3002" y="40"/>
                  </a:lnTo>
                  <a:lnTo>
                    <a:pt x="3002" y="40"/>
                  </a:lnTo>
                  <a:lnTo>
                    <a:pt x="2998" y="40"/>
                  </a:lnTo>
                  <a:lnTo>
                    <a:pt x="2996" y="40"/>
                  </a:lnTo>
                  <a:lnTo>
                    <a:pt x="2996" y="40"/>
                  </a:lnTo>
                  <a:lnTo>
                    <a:pt x="2994" y="38"/>
                  </a:lnTo>
                  <a:lnTo>
                    <a:pt x="2994" y="38"/>
                  </a:lnTo>
                  <a:lnTo>
                    <a:pt x="2986" y="38"/>
                  </a:lnTo>
                  <a:lnTo>
                    <a:pt x="2986" y="38"/>
                  </a:lnTo>
                  <a:lnTo>
                    <a:pt x="2980" y="38"/>
                  </a:lnTo>
                  <a:lnTo>
                    <a:pt x="2976" y="38"/>
                  </a:lnTo>
                  <a:lnTo>
                    <a:pt x="2976" y="38"/>
                  </a:lnTo>
                  <a:lnTo>
                    <a:pt x="2972" y="38"/>
                  </a:lnTo>
                  <a:lnTo>
                    <a:pt x="2972" y="38"/>
                  </a:lnTo>
                  <a:lnTo>
                    <a:pt x="2970" y="38"/>
                  </a:lnTo>
                  <a:lnTo>
                    <a:pt x="2970" y="38"/>
                  </a:lnTo>
                  <a:lnTo>
                    <a:pt x="2962" y="40"/>
                  </a:lnTo>
                  <a:lnTo>
                    <a:pt x="2962" y="40"/>
                  </a:lnTo>
                  <a:lnTo>
                    <a:pt x="2954" y="38"/>
                  </a:lnTo>
                  <a:lnTo>
                    <a:pt x="2954" y="38"/>
                  </a:lnTo>
                  <a:lnTo>
                    <a:pt x="2946" y="40"/>
                  </a:lnTo>
                  <a:lnTo>
                    <a:pt x="2946" y="40"/>
                  </a:lnTo>
                  <a:lnTo>
                    <a:pt x="2942" y="38"/>
                  </a:lnTo>
                  <a:lnTo>
                    <a:pt x="2942" y="38"/>
                  </a:lnTo>
                  <a:lnTo>
                    <a:pt x="2940" y="38"/>
                  </a:lnTo>
                  <a:lnTo>
                    <a:pt x="2940" y="38"/>
                  </a:lnTo>
                  <a:lnTo>
                    <a:pt x="2934" y="36"/>
                  </a:lnTo>
                  <a:lnTo>
                    <a:pt x="2934" y="36"/>
                  </a:lnTo>
                  <a:lnTo>
                    <a:pt x="2934" y="36"/>
                  </a:lnTo>
                  <a:lnTo>
                    <a:pt x="2934" y="36"/>
                  </a:lnTo>
                  <a:lnTo>
                    <a:pt x="2934" y="36"/>
                  </a:lnTo>
                  <a:lnTo>
                    <a:pt x="2934" y="36"/>
                  </a:lnTo>
                  <a:lnTo>
                    <a:pt x="2932" y="36"/>
                  </a:lnTo>
                  <a:lnTo>
                    <a:pt x="2932" y="36"/>
                  </a:lnTo>
                  <a:lnTo>
                    <a:pt x="2930" y="36"/>
                  </a:lnTo>
                  <a:lnTo>
                    <a:pt x="2930" y="36"/>
                  </a:lnTo>
                  <a:lnTo>
                    <a:pt x="2926" y="36"/>
                  </a:lnTo>
                  <a:lnTo>
                    <a:pt x="2926" y="36"/>
                  </a:lnTo>
                  <a:lnTo>
                    <a:pt x="2920" y="36"/>
                  </a:lnTo>
                  <a:lnTo>
                    <a:pt x="2920" y="36"/>
                  </a:lnTo>
                  <a:lnTo>
                    <a:pt x="2920" y="36"/>
                  </a:lnTo>
                  <a:lnTo>
                    <a:pt x="2920" y="36"/>
                  </a:lnTo>
                  <a:lnTo>
                    <a:pt x="2918" y="38"/>
                  </a:lnTo>
                  <a:lnTo>
                    <a:pt x="2918" y="38"/>
                  </a:lnTo>
                  <a:lnTo>
                    <a:pt x="2914" y="38"/>
                  </a:lnTo>
                  <a:lnTo>
                    <a:pt x="2914" y="38"/>
                  </a:lnTo>
                  <a:lnTo>
                    <a:pt x="2910" y="36"/>
                  </a:lnTo>
                  <a:lnTo>
                    <a:pt x="2910" y="36"/>
                  </a:lnTo>
                  <a:lnTo>
                    <a:pt x="2904" y="36"/>
                  </a:lnTo>
                  <a:lnTo>
                    <a:pt x="2904" y="36"/>
                  </a:lnTo>
                  <a:lnTo>
                    <a:pt x="2902" y="36"/>
                  </a:lnTo>
                  <a:lnTo>
                    <a:pt x="2902" y="36"/>
                  </a:lnTo>
                  <a:lnTo>
                    <a:pt x="2902" y="36"/>
                  </a:lnTo>
                  <a:lnTo>
                    <a:pt x="2902" y="36"/>
                  </a:lnTo>
                  <a:lnTo>
                    <a:pt x="2900" y="36"/>
                  </a:lnTo>
                  <a:lnTo>
                    <a:pt x="2900" y="36"/>
                  </a:lnTo>
                  <a:lnTo>
                    <a:pt x="2898" y="36"/>
                  </a:lnTo>
                  <a:lnTo>
                    <a:pt x="2898" y="36"/>
                  </a:lnTo>
                  <a:lnTo>
                    <a:pt x="2898" y="36"/>
                  </a:lnTo>
                  <a:lnTo>
                    <a:pt x="2898" y="36"/>
                  </a:lnTo>
                  <a:lnTo>
                    <a:pt x="2898" y="34"/>
                  </a:lnTo>
                  <a:lnTo>
                    <a:pt x="2898" y="34"/>
                  </a:lnTo>
                  <a:lnTo>
                    <a:pt x="2896" y="34"/>
                  </a:lnTo>
                  <a:lnTo>
                    <a:pt x="2896" y="34"/>
                  </a:lnTo>
                  <a:lnTo>
                    <a:pt x="2892" y="34"/>
                  </a:lnTo>
                  <a:lnTo>
                    <a:pt x="2892" y="34"/>
                  </a:lnTo>
                  <a:lnTo>
                    <a:pt x="2892" y="34"/>
                  </a:lnTo>
                  <a:lnTo>
                    <a:pt x="2892" y="36"/>
                  </a:lnTo>
                  <a:lnTo>
                    <a:pt x="2892" y="36"/>
                  </a:lnTo>
                  <a:lnTo>
                    <a:pt x="2892" y="36"/>
                  </a:lnTo>
                  <a:lnTo>
                    <a:pt x="2892" y="36"/>
                  </a:lnTo>
                  <a:lnTo>
                    <a:pt x="2892" y="36"/>
                  </a:lnTo>
                  <a:lnTo>
                    <a:pt x="2890" y="36"/>
                  </a:lnTo>
                  <a:lnTo>
                    <a:pt x="2890" y="36"/>
                  </a:lnTo>
                  <a:lnTo>
                    <a:pt x="2888" y="36"/>
                  </a:lnTo>
                  <a:lnTo>
                    <a:pt x="2888" y="36"/>
                  </a:lnTo>
                  <a:lnTo>
                    <a:pt x="2886" y="36"/>
                  </a:lnTo>
                  <a:lnTo>
                    <a:pt x="2886" y="36"/>
                  </a:lnTo>
                  <a:lnTo>
                    <a:pt x="2884" y="36"/>
                  </a:lnTo>
                  <a:lnTo>
                    <a:pt x="2884" y="36"/>
                  </a:lnTo>
                  <a:lnTo>
                    <a:pt x="2878" y="36"/>
                  </a:lnTo>
                  <a:lnTo>
                    <a:pt x="2878" y="36"/>
                  </a:lnTo>
                  <a:lnTo>
                    <a:pt x="2874" y="34"/>
                  </a:lnTo>
                  <a:lnTo>
                    <a:pt x="2874" y="34"/>
                  </a:lnTo>
                  <a:lnTo>
                    <a:pt x="2872" y="34"/>
                  </a:lnTo>
                  <a:lnTo>
                    <a:pt x="2872" y="34"/>
                  </a:lnTo>
                  <a:lnTo>
                    <a:pt x="2870" y="34"/>
                  </a:lnTo>
                  <a:lnTo>
                    <a:pt x="2870" y="34"/>
                  </a:lnTo>
                  <a:lnTo>
                    <a:pt x="2866" y="34"/>
                  </a:lnTo>
                  <a:lnTo>
                    <a:pt x="2866" y="34"/>
                  </a:lnTo>
                  <a:lnTo>
                    <a:pt x="2864" y="34"/>
                  </a:lnTo>
                  <a:lnTo>
                    <a:pt x="2864" y="34"/>
                  </a:lnTo>
                  <a:lnTo>
                    <a:pt x="2862" y="34"/>
                  </a:lnTo>
                  <a:lnTo>
                    <a:pt x="2862" y="34"/>
                  </a:lnTo>
                  <a:lnTo>
                    <a:pt x="2862" y="34"/>
                  </a:lnTo>
                  <a:lnTo>
                    <a:pt x="2862" y="34"/>
                  </a:lnTo>
                  <a:lnTo>
                    <a:pt x="2860" y="34"/>
                  </a:lnTo>
                  <a:lnTo>
                    <a:pt x="2860" y="34"/>
                  </a:lnTo>
                  <a:lnTo>
                    <a:pt x="2860" y="34"/>
                  </a:lnTo>
                  <a:lnTo>
                    <a:pt x="2860" y="34"/>
                  </a:lnTo>
                  <a:lnTo>
                    <a:pt x="2858" y="34"/>
                  </a:lnTo>
                  <a:lnTo>
                    <a:pt x="2858" y="34"/>
                  </a:lnTo>
                  <a:lnTo>
                    <a:pt x="2858" y="36"/>
                  </a:lnTo>
                  <a:lnTo>
                    <a:pt x="2858" y="36"/>
                  </a:lnTo>
                  <a:lnTo>
                    <a:pt x="2858" y="36"/>
                  </a:lnTo>
                  <a:lnTo>
                    <a:pt x="2858" y="36"/>
                  </a:lnTo>
                  <a:lnTo>
                    <a:pt x="2858" y="36"/>
                  </a:lnTo>
                  <a:lnTo>
                    <a:pt x="2858" y="38"/>
                  </a:lnTo>
                  <a:lnTo>
                    <a:pt x="2858" y="38"/>
                  </a:lnTo>
                  <a:lnTo>
                    <a:pt x="2852" y="38"/>
                  </a:lnTo>
                  <a:lnTo>
                    <a:pt x="2852" y="38"/>
                  </a:lnTo>
                  <a:lnTo>
                    <a:pt x="2844" y="38"/>
                  </a:lnTo>
                  <a:lnTo>
                    <a:pt x="2844" y="38"/>
                  </a:lnTo>
                  <a:lnTo>
                    <a:pt x="2842" y="38"/>
                  </a:lnTo>
                  <a:lnTo>
                    <a:pt x="2842" y="38"/>
                  </a:lnTo>
                  <a:lnTo>
                    <a:pt x="2842" y="38"/>
                  </a:lnTo>
                  <a:lnTo>
                    <a:pt x="2842" y="38"/>
                  </a:lnTo>
                  <a:lnTo>
                    <a:pt x="2840" y="38"/>
                  </a:lnTo>
                  <a:lnTo>
                    <a:pt x="2840" y="38"/>
                  </a:lnTo>
                  <a:lnTo>
                    <a:pt x="2834" y="38"/>
                  </a:lnTo>
                  <a:lnTo>
                    <a:pt x="2834" y="38"/>
                  </a:lnTo>
                  <a:lnTo>
                    <a:pt x="2832" y="38"/>
                  </a:lnTo>
                  <a:lnTo>
                    <a:pt x="2832" y="38"/>
                  </a:lnTo>
                  <a:lnTo>
                    <a:pt x="2832" y="38"/>
                  </a:lnTo>
                  <a:lnTo>
                    <a:pt x="2832" y="38"/>
                  </a:lnTo>
                  <a:lnTo>
                    <a:pt x="2830" y="38"/>
                  </a:lnTo>
                  <a:lnTo>
                    <a:pt x="2830" y="38"/>
                  </a:lnTo>
                  <a:lnTo>
                    <a:pt x="2830" y="38"/>
                  </a:lnTo>
                  <a:lnTo>
                    <a:pt x="2830" y="38"/>
                  </a:lnTo>
                  <a:lnTo>
                    <a:pt x="2828" y="38"/>
                  </a:lnTo>
                  <a:lnTo>
                    <a:pt x="2828" y="38"/>
                  </a:lnTo>
                  <a:lnTo>
                    <a:pt x="2826" y="38"/>
                  </a:lnTo>
                  <a:lnTo>
                    <a:pt x="2826" y="38"/>
                  </a:lnTo>
                  <a:lnTo>
                    <a:pt x="2826" y="38"/>
                  </a:lnTo>
                  <a:lnTo>
                    <a:pt x="2826" y="38"/>
                  </a:lnTo>
                  <a:lnTo>
                    <a:pt x="2826" y="38"/>
                  </a:lnTo>
                  <a:lnTo>
                    <a:pt x="2826" y="38"/>
                  </a:lnTo>
                  <a:lnTo>
                    <a:pt x="2824" y="38"/>
                  </a:lnTo>
                  <a:lnTo>
                    <a:pt x="2824" y="38"/>
                  </a:lnTo>
                  <a:lnTo>
                    <a:pt x="2820" y="38"/>
                  </a:lnTo>
                  <a:lnTo>
                    <a:pt x="2816" y="38"/>
                  </a:lnTo>
                  <a:lnTo>
                    <a:pt x="2816" y="38"/>
                  </a:lnTo>
                  <a:lnTo>
                    <a:pt x="2814" y="38"/>
                  </a:lnTo>
                  <a:lnTo>
                    <a:pt x="2814" y="38"/>
                  </a:lnTo>
                  <a:lnTo>
                    <a:pt x="2806" y="38"/>
                  </a:lnTo>
                  <a:lnTo>
                    <a:pt x="2806" y="38"/>
                  </a:lnTo>
                  <a:lnTo>
                    <a:pt x="2804" y="38"/>
                  </a:lnTo>
                  <a:lnTo>
                    <a:pt x="2804" y="38"/>
                  </a:lnTo>
                  <a:lnTo>
                    <a:pt x="2796" y="38"/>
                  </a:lnTo>
                  <a:lnTo>
                    <a:pt x="2796" y="38"/>
                  </a:lnTo>
                  <a:lnTo>
                    <a:pt x="2794" y="38"/>
                  </a:lnTo>
                  <a:lnTo>
                    <a:pt x="2794" y="38"/>
                  </a:lnTo>
                  <a:lnTo>
                    <a:pt x="2792" y="38"/>
                  </a:lnTo>
                  <a:lnTo>
                    <a:pt x="2792" y="38"/>
                  </a:lnTo>
                  <a:lnTo>
                    <a:pt x="2792" y="38"/>
                  </a:lnTo>
                  <a:lnTo>
                    <a:pt x="2792" y="38"/>
                  </a:lnTo>
                  <a:lnTo>
                    <a:pt x="2790" y="38"/>
                  </a:lnTo>
                  <a:lnTo>
                    <a:pt x="2790" y="38"/>
                  </a:lnTo>
                  <a:lnTo>
                    <a:pt x="2790" y="38"/>
                  </a:lnTo>
                  <a:lnTo>
                    <a:pt x="2790" y="38"/>
                  </a:lnTo>
                  <a:lnTo>
                    <a:pt x="2786" y="38"/>
                  </a:lnTo>
                  <a:lnTo>
                    <a:pt x="2784" y="38"/>
                  </a:lnTo>
                  <a:lnTo>
                    <a:pt x="2784" y="38"/>
                  </a:lnTo>
                  <a:lnTo>
                    <a:pt x="2782" y="38"/>
                  </a:lnTo>
                  <a:lnTo>
                    <a:pt x="2782" y="38"/>
                  </a:lnTo>
                  <a:lnTo>
                    <a:pt x="2780" y="38"/>
                  </a:lnTo>
                  <a:lnTo>
                    <a:pt x="2780" y="38"/>
                  </a:lnTo>
                  <a:lnTo>
                    <a:pt x="2776" y="38"/>
                  </a:lnTo>
                  <a:lnTo>
                    <a:pt x="2776" y="38"/>
                  </a:lnTo>
                  <a:lnTo>
                    <a:pt x="2772" y="38"/>
                  </a:lnTo>
                  <a:lnTo>
                    <a:pt x="2772" y="38"/>
                  </a:lnTo>
                  <a:lnTo>
                    <a:pt x="2772" y="38"/>
                  </a:lnTo>
                  <a:lnTo>
                    <a:pt x="2772" y="38"/>
                  </a:lnTo>
                  <a:lnTo>
                    <a:pt x="2770" y="38"/>
                  </a:lnTo>
                  <a:lnTo>
                    <a:pt x="2770" y="38"/>
                  </a:lnTo>
                  <a:lnTo>
                    <a:pt x="2770" y="38"/>
                  </a:lnTo>
                  <a:lnTo>
                    <a:pt x="2770" y="38"/>
                  </a:lnTo>
                  <a:lnTo>
                    <a:pt x="2768" y="38"/>
                  </a:lnTo>
                  <a:lnTo>
                    <a:pt x="2768" y="38"/>
                  </a:lnTo>
                  <a:lnTo>
                    <a:pt x="2764" y="38"/>
                  </a:lnTo>
                  <a:lnTo>
                    <a:pt x="2764" y="38"/>
                  </a:lnTo>
                  <a:lnTo>
                    <a:pt x="2762" y="38"/>
                  </a:lnTo>
                  <a:lnTo>
                    <a:pt x="2762" y="38"/>
                  </a:lnTo>
                  <a:lnTo>
                    <a:pt x="2762" y="36"/>
                  </a:lnTo>
                  <a:lnTo>
                    <a:pt x="2762" y="36"/>
                  </a:lnTo>
                  <a:lnTo>
                    <a:pt x="2762" y="36"/>
                  </a:lnTo>
                  <a:lnTo>
                    <a:pt x="2762" y="36"/>
                  </a:lnTo>
                  <a:lnTo>
                    <a:pt x="2760" y="36"/>
                  </a:lnTo>
                  <a:lnTo>
                    <a:pt x="2760" y="36"/>
                  </a:lnTo>
                  <a:lnTo>
                    <a:pt x="2754" y="36"/>
                  </a:lnTo>
                  <a:lnTo>
                    <a:pt x="2754" y="36"/>
                  </a:lnTo>
                  <a:lnTo>
                    <a:pt x="2750" y="36"/>
                  </a:lnTo>
                  <a:lnTo>
                    <a:pt x="2750" y="36"/>
                  </a:lnTo>
                  <a:lnTo>
                    <a:pt x="2750" y="36"/>
                  </a:lnTo>
                  <a:lnTo>
                    <a:pt x="2750" y="36"/>
                  </a:lnTo>
                  <a:lnTo>
                    <a:pt x="2748" y="36"/>
                  </a:lnTo>
                  <a:lnTo>
                    <a:pt x="2748" y="36"/>
                  </a:lnTo>
                  <a:lnTo>
                    <a:pt x="2746" y="36"/>
                  </a:lnTo>
                  <a:lnTo>
                    <a:pt x="2746" y="36"/>
                  </a:lnTo>
                  <a:lnTo>
                    <a:pt x="2744" y="38"/>
                  </a:lnTo>
                  <a:lnTo>
                    <a:pt x="2744" y="38"/>
                  </a:lnTo>
                  <a:lnTo>
                    <a:pt x="2742" y="38"/>
                  </a:lnTo>
                  <a:lnTo>
                    <a:pt x="2738" y="38"/>
                  </a:lnTo>
                  <a:lnTo>
                    <a:pt x="2738" y="38"/>
                  </a:lnTo>
                  <a:lnTo>
                    <a:pt x="2738" y="38"/>
                  </a:lnTo>
                  <a:lnTo>
                    <a:pt x="2738" y="38"/>
                  </a:lnTo>
                  <a:lnTo>
                    <a:pt x="2736" y="38"/>
                  </a:lnTo>
                  <a:lnTo>
                    <a:pt x="2736" y="38"/>
                  </a:lnTo>
                  <a:lnTo>
                    <a:pt x="2728" y="38"/>
                  </a:lnTo>
                  <a:lnTo>
                    <a:pt x="2728" y="38"/>
                  </a:lnTo>
                  <a:lnTo>
                    <a:pt x="2724" y="38"/>
                  </a:lnTo>
                  <a:lnTo>
                    <a:pt x="2724" y="38"/>
                  </a:lnTo>
                  <a:lnTo>
                    <a:pt x="2720" y="36"/>
                  </a:lnTo>
                  <a:lnTo>
                    <a:pt x="2720" y="36"/>
                  </a:lnTo>
                  <a:lnTo>
                    <a:pt x="2720" y="36"/>
                  </a:lnTo>
                  <a:lnTo>
                    <a:pt x="2720" y="36"/>
                  </a:lnTo>
                  <a:lnTo>
                    <a:pt x="2716" y="38"/>
                  </a:lnTo>
                  <a:lnTo>
                    <a:pt x="2716" y="38"/>
                  </a:lnTo>
                  <a:lnTo>
                    <a:pt x="2712" y="38"/>
                  </a:lnTo>
                  <a:lnTo>
                    <a:pt x="2712" y="38"/>
                  </a:lnTo>
                  <a:lnTo>
                    <a:pt x="2710" y="38"/>
                  </a:lnTo>
                  <a:lnTo>
                    <a:pt x="2706" y="38"/>
                  </a:lnTo>
                  <a:lnTo>
                    <a:pt x="2706" y="38"/>
                  </a:lnTo>
                  <a:lnTo>
                    <a:pt x="2700" y="38"/>
                  </a:lnTo>
                  <a:lnTo>
                    <a:pt x="2700" y="38"/>
                  </a:lnTo>
                  <a:lnTo>
                    <a:pt x="2694" y="38"/>
                  </a:lnTo>
                  <a:lnTo>
                    <a:pt x="2694" y="38"/>
                  </a:lnTo>
                  <a:lnTo>
                    <a:pt x="2692" y="36"/>
                  </a:lnTo>
                  <a:lnTo>
                    <a:pt x="2692" y="36"/>
                  </a:lnTo>
                  <a:lnTo>
                    <a:pt x="2688" y="36"/>
                  </a:lnTo>
                  <a:lnTo>
                    <a:pt x="2688" y="36"/>
                  </a:lnTo>
                  <a:lnTo>
                    <a:pt x="2686" y="36"/>
                  </a:lnTo>
                  <a:lnTo>
                    <a:pt x="2686" y="36"/>
                  </a:lnTo>
                  <a:lnTo>
                    <a:pt x="2684" y="36"/>
                  </a:lnTo>
                  <a:lnTo>
                    <a:pt x="2684" y="36"/>
                  </a:lnTo>
                  <a:lnTo>
                    <a:pt x="2682" y="36"/>
                  </a:lnTo>
                  <a:lnTo>
                    <a:pt x="2682" y="36"/>
                  </a:lnTo>
                  <a:lnTo>
                    <a:pt x="2682" y="36"/>
                  </a:lnTo>
                  <a:lnTo>
                    <a:pt x="2682" y="36"/>
                  </a:lnTo>
                  <a:lnTo>
                    <a:pt x="2680" y="36"/>
                  </a:lnTo>
                  <a:lnTo>
                    <a:pt x="2680" y="36"/>
                  </a:lnTo>
                  <a:lnTo>
                    <a:pt x="2680" y="36"/>
                  </a:lnTo>
                  <a:lnTo>
                    <a:pt x="2680" y="36"/>
                  </a:lnTo>
                  <a:lnTo>
                    <a:pt x="2678" y="36"/>
                  </a:lnTo>
                  <a:lnTo>
                    <a:pt x="2678" y="36"/>
                  </a:lnTo>
                  <a:lnTo>
                    <a:pt x="2678" y="36"/>
                  </a:lnTo>
                  <a:lnTo>
                    <a:pt x="2678" y="36"/>
                  </a:lnTo>
                  <a:lnTo>
                    <a:pt x="2678" y="36"/>
                  </a:lnTo>
                  <a:lnTo>
                    <a:pt x="2678" y="36"/>
                  </a:lnTo>
                  <a:lnTo>
                    <a:pt x="2676" y="36"/>
                  </a:lnTo>
                  <a:lnTo>
                    <a:pt x="2676" y="36"/>
                  </a:lnTo>
                  <a:lnTo>
                    <a:pt x="2670" y="36"/>
                  </a:lnTo>
                  <a:lnTo>
                    <a:pt x="2670" y="36"/>
                  </a:lnTo>
                  <a:lnTo>
                    <a:pt x="2664" y="38"/>
                  </a:lnTo>
                  <a:lnTo>
                    <a:pt x="2664" y="38"/>
                  </a:lnTo>
                  <a:lnTo>
                    <a:pt x="2660" y="38"/>
                  </a:lnTo>
                  <a:lnTo>
                    <a:pt x="2660" y="38"/>
                  </a:lnTo>
                  <a:lnTo>
                    <a:pt x="2656" y="38"/>
                  </a:lnTo>
                  <a:lnTo>
                    <a:pt x="2656" y="38"/>
                  </a:lnTo>
                  <a:lnTo>
                    <a:pt x="2656" y="38"/>
                  </a:lnTo>
                  <a:lnTo>
                    <a:pt x="2656" y="38"/>
                  </a:lnTo>
                  <a:lnTo>
                    <a:pt x="2654" y="38"/>
                  </a:lnTo>
                  <a:lnTo>
                    <a:pt x="2654" y="38"/>
                  </a:lnTo>
                  <a:lnTo>
                    <a:pt x="2648" y="38"/>
                  </a:lnTo>
                  <a:lnTo>
                    <a:pt x="2648" y="38"/>
                  </a:lnTo>
                  <a:lnTo>
                    <a:pt x="2644" y="38"/>
                  </a:lnTo>
                  <a:lnTo>
                    <a:pt x="2644" y="38"/>
                  </a:lnTo>
                  <a:lnTo>
                    <a:pt x="2642" y="38"/>
                  </a:lnTo>
                  <a:lnTo>
                    <a:pt x="2642" y="38"/>
                  </a:lnTo>
                  <a:lnTo>
                    <a:pt x="2640" y="38"/>
                  </a:lnTo>
                  <a:lnTo>
                    <a:pt x="2640" y="38"/>
                  </a:lnTo>
                  <a:lnTo>
                    <a:pt x="2636" y="40"/>
                  </a:lnTo>
                  <a:lnTo>
                    <a:pt x="2636" y="40"/>
                  </a:lnTo>
                  <a:lnTo>
                    <a:pt x="2634" y="40"/>
                  </a:lnTo>
                  <a:lnTo>
                    <a:pt x="2634" y="40"/>
                  </a:lnTo>
                  <a:lnTo>
                    <a:pt x="2632" y="40"/>
                  </a:lnTo>
                  <a:lnTo>
                    <a:pt x="2632" y="40"/>
                  </a:lnTo>
                  <a:lnTo>
                    <a:pt x="2630" y="40"/>
                  </a:lnTo>
                  <a:lnTo>
                    <a:pt x="2630" y="40"/>
                  </a:lnTo>
                  <a:lnTo>
                    <a:pt x="2630" y="40"/>
                  </a:lnTo>
                  <a:lnTo>
                    <a:pt x="2630" y="40"/>
                  </a:lnTo>
                  <a:lnTo>
                    <a:pt x="2628" y="40"/>
                  </a:lnTo>
                  <a:lnTo>
                    <a:pt x="2628" y="40"/>
                  </a:lnTo>
                  <a:lnTo>
                    <a:pt x="2624" y="40"/>
                  </a:lnTo>
                  <a:lnTo>
                    <a:pt x="2624" y="40"/>
                  </a:lnTo>
                  <a:lnTo>
                    <a:pt x="2624" y="38"/>
                  </a:lnTo>
                  <a:lnTo>
                    <a:pt x="2624" y="38"/>
                  </a:lnTo>
                  <a:lnTo>
                    <a:pt x="2618" y="38"/>
                  </a:lnTo>
                  <a:lnTo>
                    <a:pt x="2618" y="38"/>
                  </a:lnTo>
                  <a:lnTo>
                    <a:pt x="2616" y="38"/>
                  </a:lnTo>
                  <a:lnTo>
                    <a:pt x="2616" y="38"/>
                  </a:lnTo>
                  <a:lnTo>
                    <a:pt x="2614" y="38"/>
                  </a:lnTo>
                  <a:lnTo>
                    <a:pt x="2614" y="38"/>
                  </a:lnTo>
                  <a:lnTo>
                    <a:pt x="2614" y="38"/>
                  </a:lnTo>
                  <a:lnTo>
                    <a:pt x="2614" y="38"/>
                  </a:lnTo>
                  <a:lnTo>
                    <a:pt x="2612" y="38"/>
                  </a:lnTo>
                  <a:lnTo>
                    <a:pt x="2612" y="38"/>
                  </a:lnTo>
                  <a:lnTo>
                    <a:pt x="2608" y="38"/>
                  </a:lnTo>
                  <a:lnTo>
                    <a:pt x="2608" y="38"/>
                  </a:lnTo>
                  <a:lnTo>
                    <a:pt x="2604" y="38"/>
                  </a:lnTo>
                  <a:lnTo>
                    <a:pt x="2604" y="38"/>
                  </a:lnTo>
                  <a:lnTo>
                    <a:pt x="2602" y="36"/>
                  </a:lnTo>
                  <a:lnTo>
                    <a:pt x="2602" y="36"/>
                  </a:lnTo>
                  <a:lnTo>
                    <a:pt x="2600" y="36"/>
                  </a:lnTo>
                  <a:lnTo>
                    <a:pt x="2600" y="36"/>
                  </a:lnTo>
                  <a:lnTo>
                    <a:pt x="2600" y="36"/>
                  </a:lnTo>
                  <a:lnTo>
                    <a:pt x="2600" y="36"/>
                  </a:lnTo>
                  <a:lnTo>
                    <a:pt x="2598" y="34"/>
                  </a:lnTo>
                  <a:lnTo>
                    <a:pt x="2598" y="34"/>
                  </a:lnTo>
                  <a:lnTo>
                    <a:pt x="2596" y="34"/>
                  </a:lnTo>
                  <a:lnTo>
                    <a:pt x="2596" y="34"/>
                  </a:lnTo>
                  <a:lnTo>
                    <a:pt x="2588" y="34"/>
                  </a:lnTo>
                  <a:lnTo>
                    <a:pt x="2588" y="34"/>
                  </a:lnTo>
                  <a:lnTo>
                    <a:pt x="2584" y="34"/>
                  </a:lnTo>
                  <a:lnTo>
                    <a:pt x="2584" y="34"/>
                  </a:lnTo>
                  <a:lnTo>
                    <a:pt x="2570" y="34"/>
                  </a:lnTo>
                  <a:lnTo>
                    <a:pt x="2570" y="34"/>
                  </a:lnTo>
                  <a:lnTo>
                    <a:pt x="2568" y="34"/>
                  </a:lnTo>
                  <a:lnTo>
                    <a:pt x="2568" y="34"/>
                  </a:lnTo>
                  <a:lnTo>
                    <a:pt x="2566" y="34"/>
                  </a:lnTo>
                  <a:lnTo>
                    <a:pt x="2566" y="34"/>
                  </a:lnTo>
                  <a:lnTo>
                    <a:pt x="2562" y="36"/>
                  </a:lnTo>
                  <a:lnTo>
                    <a:pt x="2562" y="36"/>
                  </a:lnTo>
                  <a:lnTo>
                    <a:pt x="2556" y="36"/>
                  </a:lnTo>
                  <a:lnTo>
                    <a:pt x="2556" y="36"/>
                  </a:lnTo>
                  <a:lnTo>
                    <a:pt x="2552" y="34"/>
                  </a:lnTo>
                  <a:lnTo>
                    <a:pt x="2552" y="34"/>
                  </a:lnTo>
                  <a:lnTo>
                    <a:pt x="2544" y="34"/>
                  </a:lnTo>
                  <a:lnTo>
                    <a:pt x="2544" y="34"/>
                  </a:lnTo>
                  <a:lnTo>
                    <a:pt x="2542" y="34"/>
                  </a:lnTo>
                  <a:lnTo>
                    <a:pt x="2542" y="34"/>
                  </a:lnTo>
                  <a:lnTo>
                    <a:pt x="2536" y="34"/>
                  </a:lnTo>
                  <a:lnTo>
                    <a:pt x="2536" y="34"/>
                  </a:lnTo>
                  <a:lnTo>
                    <a:pt x="2532" y="36"/>
                  </a:lnTo>
                  <a:lnTo>
                    <a:pt x="2532" y="36"/>
                  </a:lnTo>
                  <a:lnTo>
                    <a:pt x="2528" y="36"/>
                  </a:lnTo>
                  <a:lnTo>
                    <a:pt x="2528" y="36"/>
                  </a:lnTo>
                  <a:lnTo>
                    <a:pt x="2526" y="36"/>
                  </a:lnTo>
                  <a:lnTo>
                    <a:pt x="2526" y="36"/>
                  </a:lnTo>
                  <a:lnTo>
                    <a:pt x="2524" y="36"/>
                  </a:lnTo>
                  <a:lnTo>
                    <a:pt x="2524" y="36"/>
                  </a:lnTo>
                  <a:lnTo>
                    <a:pt x="2520" y="36"/>
                  </a:lnTo>
                  <a:lnTo>
                    <a:pt x="2520" y="36"/>
                  </a:lnTo>
                  <a:lnTo>
                    <a:pt x="2516" y="38"/>
                  </a:lnTo>
                  <a:lnTo>
                    <a:pt x="2516" y="38"/>
                  </a:lnTo>
                  <a:lnTo>
                    <a:pt x="2516" y="38"/>
                  </a:lnTo>
                  <a:lnTo>
                    <a:pt x="2516" y="38"/>
                  </a:lnTo>
                  <a:lnTo>
                    <a:pt x="2516" y="38"/>
                  </a:lnTo>
                  <a:lnTo>
                    <a:pt x="2516" y="38"/>
                  </a:lnTo>
                  <a:lnTo>
                    <a:pt x="2516" y="38"/>
                  </a:lnTo>
                  <a:lnTo>
                    <a:pt x="2516" y="38"/>
                  </a:lnTo>
                  <a:lnTo>
                    <a:pt x="2512" y="38"/>
                  </a:lnTo>
                  <a:lnTo>
                    <a:pt x="2512" y="38"/>
                  </a:lnTo>
                  <a:lnTo>
                    <a:pt x="2512" y="36"/>
                  </a:lnTo>
                  <a:lnTo>
                    <a:pt x="2512" y="36"/>
                  </a:lnTo>
                  <a:lnTo>
                    <a:pt x="2510" y="36"/>
                  </a:lnTo>
                  <a:lnTo>
                    <a:pt x="2510" y="36"/>
                  </a:lnTo>
                  <a:lnTo>
                    <a:pt x="2508" y="36"/>
                  </a:lnTo>
                  <a:lnTo>
                    <a:pt x="2508" y="36"/>
                  </a:lnTo>
                  <a:lnTo>
                    <a:pt x="2506" y="36"/>
                  </a:lnTo>
                  <a:lnTo>
                    <a:pt x="2506" y="36"/>
                  </a:lnTo>
                  <a:lnTo>
                    <a:pt x="2504" y="36"/>
                  </a:lnTo>
                  <a:lnTo>
                    <a:pt x="2504" y="36"/>
                  </a:lnTo>
                  <a:lnTo>
                    <a:pt x="2504" y="36"/>
                  </a:lnTo>
                  <a:lnTo>
                    <a:pt x="2504" y="36"/>
                  </a:lnTo>
                  <a:lnTo>
                    <a:pt x="2504" y="36"/>
                  </a:lnTo>
                  <a:lnTo>
                    <a:pt x="2504" y="36"/>
                  </a:lnTo>
                  <a:lnTo>
                    <a:pt x="2504" y="36"/>
                  </a:lnTo>
                  <a:lnTo>
                    <a:pt x="2504" y="36"/>
                  </a:lnTo>
                  <a:lnTo>
                    <a:pt x="2500" y="36"/>
                  </a:lnTo>
                  <a:lnTo>
                    <a:pt x="2500" y="36"/>
                  </a:lnTo>
                  <a:lnTo>
                    <a:pt x="2496" y="36"/>
                  </a:lnTo>
                  <a:lnTo>
                    <a:pt x="2496" y="36"/>
                  </a:lnTo>
                  <a:lnTo>
                    <a:pt x="2492" y="36"/>
                  </a:lnTo>
                  <a:lnTo>
                    <a:pt x="2492" y="36"/>
                  </a:lnTo>
                  <a:lnTo>
                    <a:pt x="2488" y="36"/>
                  </a:lnTo>
                  <a:lnTo>
                    <a:pt x="2488" y="36"/>
                  </a:lnTo>
                  <a:lnTo>
                    <a:pt x="2488" y="36"/>
                  </a:lnTo>
                  <a:lnTo>
                    <a:pt x="2488" y="36"/>
                  </a:lnTo>
                  <a:lnTo>
                    <a:pt x="2484" y="36"/>
                  </a:lnTo>
                  <a:lnTo>
                    <a:pt x="2484" y="36"/>
                  </a:lnTo>
                  <a:lnTo>
                    <a:pt x="2482" y="36"/>
                  </a:lnTo>
                  <a:lnTo>
                    <a:pt x="2482" y="36"/>
                  </a:lnTo>
                  <a:lnTo>
                    <a:pt x="2482" y="36"/>
                  </a:lnTo>
                  <a:lnTo>
                    <a:pt x="2482" y="36"/>
                  </a:lnTo>
                  <a:lnTo>
                    <a:pt x="2482" y="36"/>
                  </a:lnTo>
                  <a:lnTo>
                    <a:pt x="2482" y="36"/>
                  </a:lnTo>
                  <a:lnTo>
                    <a:pt x="2480" y="36"/>
                  </a:lnTo>
                  <a:lnTo>
                    <a:pt x="2480" y="36"/>
                  </a:lnTo>
                  <a:lnTo>
                    <a:pt x="2480" y="36"/>
                  </a:lnTo>
                  <a:lnTo>
                    <a:pt x="2480" y="36"/>
                  </a:lnTo>
                  <a:lnTo>
                    <a:pt x="2474" y="36"/>
                  </a:lnTo>
                  <a:lnTo>
                    <a:pt x="2474" y="36"/>
                  </a:lnTo>
                  <a:lnTo>
                    <a:pt x="2470" y="36"/>
                  </a:lnTo>
                  <a:lnTo>
                    <a:pt x="2470" y="36"/>
                  </a:lnTo>
                  <a:lnTo>
                    <a:pt x="2466" y="38"/>
                  </a:lnTo>
                  <a:lnTo>
                    <a:pt x="2466" y="38"/>
                  </a:lnTo>
                  <a:lnTo>
                    <a:pt x="2464" y="36"/>
                  </a:lnTo>
                  <a:lnTo>
                    <a:pt x="2464" y="36"/>
                  </a:lnTo>
                  <a:lnTo>
                    <a:pt x="2458" y="38"/>
                  </a:lnTo>
                  <a:lnTo>
                    <a:pt x="2458" y="38"/>
                  </a:lnTo>
                  <a:lnTo>
                    <a:pt x="2458" y="38"/>
                  </a:lnTo>
                  <a:lnTo>
                    <a:pt x="2458" y="38"/>
                  </a:lnTo>
                  <a:lnTo>
                    <a:pt x="2456" y="38"/>
                  </a:lnTo>
                  <a:lnTo>
                    <a:pt x="2456" y="38"/>
                  </a:lnTo>
                  <a:lnTo>
                    <a:pt x="2456" y="38"/>
                  </a:lnTo>
                  <a:lnTo>
                    <a:pt x="2456" y="38"/>
                  </a:lnTo>
                  <a:lnTo>
                    <a:pt x="2452" y="36"/>
                  </a:lnTo>
                  <a:lnTo>
                    <a:pt x="2452" y="36"/>
                  </a:lnTo>
                  <a:lnTo>
                    <a:pt x="2448" y="38"/>
                  </a:lnTo>
                  <a:lnTo>
                    <a:pt x="2448" y="38"/>
                  </a:lnTo>
                  <a:lnTo>
                    <a:pt x="2446" y="38"/>
                  </a:lnTo>
                  <a:lnTo>
                    <a:pt x="2446" y="38"/>
                  </a:lnTo>
                  <a:lnTo>
                    <a:pt x="2442" y="40"/>
                  </a:lnTo>
                  <a:lnTo>
                    <a:pt x="2442" y="40"/>
                  </a:lnTo>
                  <a:lnTo>
                    <a:pt x="2438" y="40"/>
                  </a:lnTo>
                  <a:lnTo>
                    <a:pt x="2438" y="40"/>
                  </a:lnTo>
                  <a:lnTo>
                    <a:pt x="2432" y="38"/>
                  </a:lnTo>
                  <a:lnTo>
                    <a:pt x="2432" y="38"/>
                  </a:lnTo>
                  <a:lnTo>
                    <a:pt x="2432" y="38"/>
                  </a:lnTo>
                  <a:lnTo>
                    <a:pt x="2432" y="38"/>
                  </a:lnTo>
                  <a:lnTo>
                    <a:pt x="2430" y="36"/>
                  </a:lnTo>
                  <a:lnTo>
                    <a:pt x="2430" y="36"/>
                  </a:lnTo>
                  <a:lnTo>
                    <a:pt x="2428" y="36"/>
                  </a:lnTo>
                  <a:lnTo>
                    <a:pt x="2428" y="36"/>
                  </a:lnTo>
                  <a:lnTo>
                    <a:pt x="2424" y="34"/>
                  </a:lnTo>
                  <a:lnTo>
                    <a:pt x="2424" y="34"/>
                  </a:lnTo>
                  <a:lnTo>
                    <a:pt x="2420" y="34"/>
                  </a:lnTo>
                  <a:lnTo>
                    <a:pt x="2420" y="34"/>
                  </a:lnTo>
                  <a:lnTo>
                    <a:pt x="2416" y="36"/>
                  </a:lnTo>
                  <a:lnTo>
                    <a:pt x="2416" y="36"/>
                  </a:lnTo>
                  <a:lnTo>
                    <a:pt x="2414" y="36"/>
                  </a:lnTo>
                  <a:lnTo>
                    <a:pt x="2414" y="36"/>
                  </a:lnTo>
                  <a:lnTo>
                    <a:pt x="2412" y="36"/>
                  </a:lnTo>
                  <a:lnTo>
                    <a:pt x="2412" y="36"/>
                  </a:lnTo>
                  <a:lnTo>
                    <a:pt x="2408" y="36"/>
                  </a:lnTo>
                  <a:lnTo>
                    <a:pt x="2408" y="36"/>
                  </a:lnTo>
                  <a:lnTo>
                    <a:pt x="2406" y="36"/>
                  </a:lnTo>
                  <a:lnTo>
                    <a:pt x="2406" y="36"/>
                  </a:lnTo>
                  <a:lnTo>
                    <a:pt x="2402" y="36"/>
                  </a:lnTo>
                  <a:lnTo>
                    <a:pt x="2402" y="36"/>
                  </a:lnTo>
                  <a:lnTo>
                    <a:pt x="2402" y="38"/>
                  </a:lnTo>
                  <a:lnTo>
                    <a:pt x="2402" y="38"/>
                  </a:lnTo>
                  <a:lnTo>
                    <a:pt x="2402" y="38"/>
                  </a:lnTo>
                  <a:lnTo>
                    <a:pt x="2402" y="38"/>
                  </a:lnTo>
                  <a:lnTo>
                    <a:pt x="2402" y="38"/>
                  </a:lnTo>
                  <a:lnTo>
                    <a:pt x="2402" y="38"/>
                  </a:lnTo>
                  <a:lnTo>
                    <a:pt x="2400" y="38"/>
                  </a:lnTo>
                  <a:lnTo>
                    <a:pt x="2400" y="38"/>
                  </a:lnTo>
                  <a:lnTo>
                    <a:pt x="2400" y="38"/>
                  </a:lnTo>
                  <a:lnTo>
                    <a:pt x="2400" y="38"/>
                  </a:lnTo>
                  <a:lnTo>
                    <a:pt x="2400" y="38"/>
                  </a:lnTo>
                  <a:lnTo>
                    <a:pt x="2400" y="38"/>
                  </a:lnTo>
                  <a:lnTo>
                    <a:pt x="2398" y="38"/>
                  </a:lnTo>
                  <a:lnTo>
                    <a:pt x="2398" y="38"/>
                  </a:lnTo>
                  <a:lnTo>
                    <a:pt x="2396" y="36"/>
                  </a:lnTo>
                  <a:lnTo>
                    <a:pt x="2396" y="36"/>
                  </a:lnTo>
                  <a:lnTo>
                    <a:pt x="2394" y="36"/>
                  </a:lnTo>
                  <a:lnTo>
                    <a:pt x="2394" y="36"/>
                  </a:lnTo>
                  <a:lnTo>
                    <a:pt x="2392" y="36"/>
                  </a:lnTo>
                  <a:lnTo>
                    <a:pt x="2392" y="36"/>
                  </a:lnTo>
                  <a:lnTo>
                    <a:pt x="2388" y="36"/>
                  </a:lnTo>
                  <a:lnTo>
                    <a:pt x="2388" y="36"/>
                  </a:lnTo>
                  <a:lnTo>
                    <a:pt x="2384" y="34"/>
                  </a:lnTo>
                  <a:lnTo>
                    <a:pt x="2384" y="34"/>
                  </a:lnTo>
                  <a:lnTo>
                    <a:pt x="2380" y="36"/>
                  </a:lnTo>
                  <a:lnTo>
                    <a:pt x="2380" y="36"/>
                  </a:lnTo>
                  <a:lnTo>
                    <a:pt x="2374" y="36"/>
                  </a:lnTo>
                  <a:lnTo>
                    <a:pt x="2374" y="36"/>
                  </a:lnTo>
                  <a:lnTo>
                    <a:pt x="2372" y="38"/>
                  </a:lnTo>
                  <a:lnTo>
                    <a:pt x="2372" y="38"/>
                  </a:lnTo>
                  <a:lnTo>
                    <a:pt x="2368" y="38"/>
                  </a:lnTo>
                  <a:lnTo>
                    <a:pt x="2368" y="38"/>
                  </a:lnTo>
                  <a:lnTo>
                    <a:pt x="2366" y="38"/>
                  </a:lnTo>
                  <a:lnTo>
                    <a:pt x="2366" y="38"/>
                  </a:lnTo>
                  <a:lnTo>
                    <a:pt x="2366" y="38"/>
                  </a:lnTo>
                  <a:lnTo>
                    <a:pt x="2366" y="38"/>
                  </a:lnTo>
                  <a:lnTo>
                    <a:pt x="2364" y="36"/>
                  </a:lnTo>
                  <a:lnTo>
                    <a:pt x="2364" y="36"/>
                  </a:lnTo>
                  <a:lnTo>
                    <a:pt x="2356" y="36"/>
                  </a:lnTo>
                  <a:lnTo>
                    <a:pt x="2356" y="36"/>
                  </a:lnTo>
                  <a:lnTo>
                    <a:pt x="2354" y="34"/>
                  </a:lnTo>
                  <a:lnTo>
                    <a:pt x="2354" y="34"/>
                  </a:lnTo>
                  <a:lnTo>
                    <a:pt x="2352" y="34"/>
                  </a:lnTo>
                  <a:lnTo>
                    <a:pt x="2352" y="34"/>
                  </a:lnTo>
                  <a:lnTo>
                    <a:pt x="2350" y="34"/>
                  </a:lnTo>
                  <a:lnTo>
                    <a:pt x="2350" y="34"/>
                  </a:lnTo>
                  <a:lnTo>
                    <a:pt x="2344" y="34"/>
                  </a:lnTo>
                  <a:lnTo>
                    <a:pt x="2344" y="34"/>
                  </a:lnTo>
                  <a:lnTo>
                    <a:pt x="2342" y="36"/>
                  </a:lnTo>
                  <a:lnTo>
                    <a:pt x="2342" y="36"/>
                  </a:lnTo>
                  <a:lnTo>
                    <a:pt x="2338" y="36"/>
                  </a:lnTo>
                  <a:lnTo>
                    <a:pt x="2338" y="36"/>
                  </a:lnTo>
                  <a:lnTo>
                    <a:pt x="2334" y="38"/>
                  </a:lnTo>
                  <a:lnTo>
                    <a:pt x="2334" y="38"/>
                  </a:lnTo>
                  <a:lnTo>
                    <a:pt x="2328" y="36"/>
                  </a:lnTo>
                  <a:lnTo>
                    <a:pt x="2328" y="36"/>
                  </a:lnTo>
                  <a:lnTo>
                    <a:pt x="2328" y="36"/>
                  </a:lnTo>
                  <a:lnTo>
                    <a:pt x="2328" y="36"/>
                  </a:lnTo>
                  <a:lnTo>
                    <a:pt x="2326" y="36"/>
                  </a:lnTo>
                  <a:lnTo>
                    <a:pt x="2326" y="36"/>
                  </a:lnTo>
                  <a:lnTo>
                    <a:pt x="2324" y="34"/>
                  </a:lnTo>
                  <a:lnTo>
                    <a:pt x="2324" y="34"/>
                  </a:lnTo>
                  <a:lnTo>
                    <a:pt x="2320" y="34"/>
                  </a:lnTo>
                  <a:lnTo>
                    <a:pt x="2320" y="34"/>
                  </a:lnTo>
                  <a:lnTo>
                    <a:pt x="2318" y="34"/>
                  </a:lnTo>
                  <a:lnTo>
                    <a:pt x="2318" y="34"/>
                  </a:lnTo>
                  <a:lnTo>
                    <a:pt x="2312" y="34"/>
                  </a:lnTo>
                  <a:lnTo>
                    <a:pt x="2312" y="34"/>
                  </a:lnTo>
                  <a:lnTo>
                    <a:pt x="2306" y="34"/>
                  </a:lnTo>
                  <a:lnTo>
                    <a:pt x="2306" y="34"/>
                  </a:lnTo>
                  <a:lnTo>
                    <a:pt x="2300" y="34"/>
                  </a:lnTo>
                  <a:lnTo>
                    <a:pt x="2300" y="34"/>
                  </a:lnTo>
                  <a:lnTo>
                    <a:pt x="2294" y="36"/>
                  </a:lnTo>
                  <a:lnTo>
                    <a:pt x="2294" y="36"/>
                  </a:lnTo>
                  <a:lnTo>
                    <a:pt x="2294" y="36"/>
                  </a:lnTo>
                  <a:lnTo>
                    <a:pt x="2294" y="36"/>
                  </a:lnTo>
                  <a:lnTo>
                    <a:pt x="2292" y="36"/>
                  </a:lnTo>
                  <a:lnTo>
                    <a:pt x="2292" y="36"/>
                  </a:lnTo>
                  <a:lnTo>
                    <a:pt x="2290" y="34"/>
                  </a:lnTo>
                  <a:lnTo>
                    <a:pt x="2290" y="34"/>
                  </a:lnTo>
                  <a:lnTo>
                    <a:pt x="2286" y="34"/>
                  </a:lnTo>
                  <a:lnTo>
                    <a:pt x="2286" y="34"/>
                  </a:lnTo>
                  <a:lnTo>
                    <a:pt x="2284" y="34"/>
                  </a:lnTo>
                  <a:lnTo>
                    <a:pt x="2284" y="34"/>
                  </a:lnTo>
                  <a:lnTo>
                    <a:pt x="2282" y="32"/>
                  </a:lnTo>
                  <a:lnTo>
                    <a:pt x="2282" y="32"/>
                  </a:lnTo>
                  <a:lnTo>
                    <a:pt x="2276" y="34"/>
                  </a:lnTo>
                  <a:lnTo>
                    <a:pt x="2276" y="34"/>
                  </a:lnTo>
                  <a:lnTo>
                    <a:pt x="2272" y="36"/>
                  </a:lnTo>
                  <a:lnTo>
                    <a:pt x="2272" y="36"/>
                  </a:lnTo>
                  <a:lnTo>
                    <a:pt x="2262" y="36"/>
                  </a:lnTo>
                  <a:lnTo>
                    <a:pt x="2262" y="36"/>
                  </a:lnTo>
                  <a:lnTo>
                    <a:pt x="2258" y="34"/>
                  </a:lnTo>
                  <a:lnTo>
                    <a:pt x="2258" y="34"/>
                  </a:lnTo>
                  <a:lnTo>
                    <a:pt x="2254" y="36"/>
                  </a:lnTo>
                  <a:lnTo>
                    <a:pt x="2254" y="36"/>
                  </a:lnTo>
                  <a:lnTo>
                    <a:pt x="2252" y="36"/>
                  </a:lnTo>
                  <a:lnTo>
                    <a:pt x="2248" y="34"/>
                  </a:lnTo>
                  <a:lnTo>
                    <a:pt x="2248" y="34"/>
                  </a:lnTo>
                  <a:lnTo>
                    <a:pt x="2244" y="34"/>
                  </a:lnTo>
                  <a:lnTo>
                    <a:pt x="2244" y="34"/>
                  </a:lnTo>
                  <a:lnTo>
                    <a:pt x="2244" y="34"/>
                  </a:lnTo>
                  <a:lnTo>
                    <a:pt x="2244" y="34"/>
                  </a:lnTo>
                  <a:lnTo>
                    <a:pt x="2242" y="34"/>
                  </a:lnTo>
                  <a:lnTo>
                    <a:pt x="2242" y="34"/>
                  </a:lnTo>
                  <a:lnTo>
                    <a:pt x="2238" y="36"/>
                  </a:lnTo>
                  <a:lnTo>
                    <a:pt x="2238" y="36"/>
                  </a:lnTo>
                  <a:lnTo>
                    <a:pt x="2238" y="36"/>
                  </a:lnTo>
                  <a:lnTo>
                    <a:pt x="2238" y="36"/>
                  </a:lnTo>
                  <a:lnTo>
                    <a:pt x="2234" y="36"/>
                  </a:lnTo>
                  <a:lnTo>
                    <a:pt x="2234" y="36"/>
                  </a:lnTo>
                  <a:lnTo>
                    <a:pt x="2234" y="36"/>
                  </a:lnTo>
                  <a:lnTo>
                    <a:pt x="2234" y="36"/>
                  </a:lnTo>
                  <a:lnTo>
                    <a:pt x="2234" y="36"/>
                  </a:lnTo>
                  <a:lnTo>
                    <a:pt x="2234" y="36"/>
                  </a:lnTo>
                  <a:lnTo>
                    <a:pt x="2226" y="38"/>
                  </a:lnTo>
                  <a:lnTo>
                    <a:pt x="2226" y="38"/>
                  </a:lnTo>
                  <a:lnTo>
                    <a:pt x="2218" y="38"/>
                  </a:lnTo>
                  <a:lnTo>
                    <a:pt x="2218" y="38"/>
                  </a:lnTo>
                  <a:lnTo>
                    <a:pt x="2216" y="40"/>
                  </a:lnTo>
                  <a:lnTo>
                    <a:pt x="2216" y="40"/>
                  </a:lnTo>
                  <a:lnTo>
                    <a:pt x="2212" y="40"/>
                  </a:lnTo>
                  <a:lnTo>
                    <a:pt x="2212" y="40"/>
                  </a:lnTo>
                  <a:lnTo>
                    <a:pt x="2210" y="38"/>
                  </a:lnTo>
                  <a:lnTo>
                    <a:pt x="2210" y="38"/>
                  </a:lnTo>
                  <a:lnTo>
                    <a:pt x="2208" y="36"/>
                  </a:lnTo>
                  <a:lnTo>
                    <a:pt x="2208" y="36"/>
                  </a:lnTo>
                  <a:lnTo>
                    <a:pt x="2204" y="36"/>
                  </a:lnTo>
                  <a:lnTo>
                    <a:pt x="2200" y="36"/>
                  </a:lnTo>
                  <a:lnTo>
                    <a:pt x="2200" y="36"/>
                  </a:lnTo>
                  <a:lnTo>
                    <a:pt x="2194" y="36"/>
                  </a:lnTo>
                  <a:lnTo>
                    <a:pt x="2194" y="36"/>
                  </a:lnTo>
                  <a:lnTo>
                    <a:pt x="2194" y="36"/>
                  </a:lnTo>
                  <a:lnTo>
                    <a:pt x="2194" y="36"/>
                  </a:lnTo>
                  <a:lnTo>
                    <a:pt x="2190" y="36"/>
                  </a:lnTo>
                  <a:lnTo>
                    <a:pt x="2190" y="36"/>
                  </a:lnTo>
                  <a:lnTo>
                    <a:pt x="2186" y="36"/>
                  </a:lnTo>
                  <a:lnTo>
                    <a:pt x="2186" y="36"/>
                  </a:lnTo>
                  <a:lnTo>
                    <a:pt x="2184" y="36"/>
                  </a:lnTo>
                  <a:lnTo>
                    <a:pt x="2184" y="36"/>
                  </a:lnTo>
                  <a:lnTo>
                    <a:pt x="2178" y="36"/>
                  </a:lnTo>
                  <a:lnTo>
                    <a:pt x="2178" y="36"/>
                  </a:lnTo>
                  <a:lnTo>
                    <a:pt x="2170" y="36"/>
                  </a:lnTo>
                  <a:lnTo>
                    <a:pt x="2170" y="36"/>
                  </a:lnTo>
                  <a:lnTo>
                    <a:pt x="2168" y="38"/>
                  </a:lnTo>
                  <a:lnTo>
                    <a:pt x="2168" y="38"/>
                  </a:lnTo>
                  <a:lnTo>
                    <a:pt x="2164" y="38"/>
                  </a:lnTo>
                  <a:lnTo>
                    <a:pt x="2164" y="38"/>
                  </a:lnTo>
                  <a:lnTo>
                    <a:pt x="2162" y="38"/>
                  </a:lnTo>
                  <a:lnTo>
                    <a:pt x="2162" y="38"/>
                  </a:lnTo>
                  <a:lnTo>
                    <a:pt x="2158" y="38"/>
                  </a:lnTo>
                  <a:lnTo>
                    <a:pt x="2158" y="38"/>
                  </a:lnTo>
                  <a:lnTo>
                    <a:pt x="2154" y="36"/>
                  </a:lnTo>
                  <a:lnTo>
                    <a:pt x="2154" y="36"/>
                  </a:lnTo>
                  <a:lnTo>
                    <a:pt x="2148" y="38"/>
                  </a:lnTo>
                  <a:lnTo>
                    <a:pt x="2148" y="38"/>
                  </a:lnTo>
                  <a:lnTo>
                    <a:pt x="2144" y="36"/>
                  </a:lnTo>
                  <a:lnTo>
                    <a:pt x="2144" y="36"/>
                  </a:lnTo>
                  <a:lnTo>
                    <a:pt x="2140" y="36"/>
                  </a:lnTo>
                  <a:lnTo>
                    <a:pt x="2140" y="36"/>
                  </a:lnTo>
                  <a:lnTo>
                    <a:pt x="2130" y="36"/>
                  </a:lnTo>
                  <a:lnTo>
                    <a:pt x="2130" y="36"/>
                  </a:lnTo>
                  <a:lnTo>
                    <a:pt x="2128" y="36"/>
                  </a:lnTo>
                  <a:lnTo>
                    <a:pt x="2128" y="36"/>
                  </a:lnTo>
                  <a:lnTo>
                    <a:pt x="2124" y="36"/>
                  </a:lnTo>
                  <a:lnTo>
                    <a:pt x="2118" y="36"/>
                  </a:lnTo>
                  <a:lnTo>
                    <a:pt x="2118" y="36"/>
                  </a:lnTo>
                  <a:lnTo>
                    <a:pt x="2114" y="36"/>
                  </a:lnTo>
                  <a:lnTo>
                    <a:pt x="2110" y="38"/>
                  </a:lnTo>
                  <a:lnTo>
                    <a:pt x="2110" y="38"/>
                  </a:lnTo>
                  <a:lnTo>
                    <a:pt x="2102" y="38"/>
                  </a:lnTo>
                  <a:lnTo>
                    <a:pt x="2102" y="38"/>
                  </a:lnTo>
                  <a:lnTo>
                    <a:pt x="2100" y="36"/>
                  </a:lnTo>
                  <a:lnTo>
                    <a:pt x="2100" y="36"/>
                  </a:lnTo>
                  <a:lnTo>
                    <a:pt x="2096" y="36"/>
                  </a:lnTo>
                  <a:lnTo>
                    <a:pt x="2092" y="36"/>
                  </a:lnTo>
                  <a:lnTo>
                    <a:pt x="2092" y="36"/>
                  </a:lnTo>
                  <a:lnTo>
                    <a:pt x="2090" y="38"/>
                  </a:lnTo>
                  <a:lnTo>
                    <a:pt x="2090" y="38"/>
                  </a:lnTo>
                  <a:lnTo>
                    <a:pt x="2088" y="38"/>
                  </a:lnTo>
                  <a:lnTo>
                    <a:pt x="2088" y="38"/>
                  </a:lnTo>
                  <a:lnTo>
                    <a:pt x="2082" y="38"/>
                  </a:lnTo>
                  <a:lnTo>
                    <a:pt x="2082" y="38"/>
                  </a:lnTo>
                  <a:lnTo>
                    <a:pt x="2078" y="40"/>
                  </a:lnTo>
                  <a:lnTo>
                    <a:pt x="2078" y="40"/>
                  </a:lnTo>
                  <a:lnTo>
                    <a:pt x="2078" y="40"/>
                  </a:lnTo>
                  <a:lnTo>
                    <a:pt x="2078" y="40"/>
                  </a:lnTo>
                  <a:lnTo>
                    <a:pt x="2074" y="40"/>
                  </a:lnTo>
                  <a:lnTo>
                    <a:pt x="2074" y="40"/>
                  </a:lnTo>
                  <a:lnTo>
                    <a:pt x="2074" y="40"/>
                  </a:lnTo>
                  <a:lnTo>
                    <a:pt x="2074" y="40"/>
                  </a:lnTo>
                  <a:lnTo>
                    <a:pt x="2074" y="40"/>
                  </a:lnTo>
                  <a:lnTo>
                    <a:pt x="2074" y="40"/>
                  </a:lnTo>
                  <a:lnTo>
                    <a:pt x="2072" y="40"/>
                  </a:lnTo>
                  <a:lnTo>
                    <a:pt x="2072" y="40"/>
                  </a:lnTo>
                  <a:lnTo>
                    <a:pt x="2068" y="40"/>
                  </a:lnTo>
                  <a:lnTo>
                    <a:pt x="2068" y="40"/>
                  </a:lnTo>
                  <a:lnTo>
                    <a:pt x="2062" y="40"/>
                  </a:lnTo>
                  <a:lnTo>
                    <a:pt x="2058" y="38"/>
                  </a:lnTo>
                  <a:lnTo>
                    <a:pt x="2058" y="38"/>
                  </a:lnTo>
                  <a:lnTo>
                    <a:pt x="2052" y="38"/>
                  </a:lnTo>
                  <a:lnTo>
                    <a:pt x="2052" y="38"/>
                  </a:lnTo>
                  <a:lnTo>
                    <a:pt x="2046" y="40"/>
                  </a:lnTo>
                  <a:lnTo>
                    <a:pt x="2042" y="40"/>
                  </a:lnTo>
                  <a:lnTo>
                    <a:pt x="2042" y="40"/>
                  </a:lnTo>
                  <a:lnTo>
                    <a:pt x="2040" y="40"/>
                  </a:lnTo>
                  <a:lnTo>
                    <a:pt x="2040" y="40"/>
                  </a:lnTo>
                  <a:lnTo>
                    <a:pt x="2036" y="40"/>
                  </a:lnTo>
                  <a:lnTo>
                    <a:pt x="2036" y="40"/>
                  </a:lnTo>
                  <a:lnTo>
                    <a:pt x="2030" y="40"/>
                  </a:lnTo>
                  <a:lnTo>
                    <a:pt x="2030" y="40"/>
                  </a:lnTo>
                  <a:lnTo>
                    <a:pt x="2024" y="40"/>
                  </a:lnTo>
                  <a:lnTo>
                    <a:pt x="2024" y="40"/>
                  </a:lnTo>
                  <a:lnTo>
                    <a:pt x="2020" y="40"/>
                  </a:lnTo>
                  <a:lnTo>
                    <a:pt x="2020" y="40"/>
                  </a:lnTo>
                  <a:lnTo>
                    <a:pt x="2018" y="40"/>
                  </a:lnTo>
                  <a:lnTo>
                    <a:pt x="2018" y="40"/>
                  </a:lnTo>
                  <a:lnTo>
                    <a:pt x="2016" y="40"/>
                  </a:lnTo>
                  <a:lnTo>
                    <a:pt x="2016" y="40"/>
                  </a:lnTo>
                  <a:lnTo>
                    <a:pt x="2016" y="40"/>
                  </a:lnTo>
                  <a:lnTo>
                    <a:pt x="2016" y="40"/>
                  </a:lnTo>
                  <a:lnTo>
                    <a:pt x="2016" y="38"/>
                  </a:lnTo>
                  <a:lnTo>
                    <a:pt x="2016" y="38"/>
                  </a:lnTo>
                  <a:lnTo>
                    <a:pt x="2010" y="40"/>
                  </a:lnTo>
                  <a:lnTo>
                    <a:pt x="2010" y="40"/>
                  </a:lnTo>
                  <a:lnTo>
                    <a:pt x="2010" y="40"/>
                  </a:lnTo>
                  <a:lnTo>
                    <a:pt x="2010" y="40"/>
                  </a:lnTo>
                  <a:lnTo>
                    <a:pt x="2008" y="40"/>
                  </a:lnTo>
                  <a:lnTo>
                    <a:pt x="2008" y="40"/>
                  </a:lnTo>
                  <a:lnTo>
                    <a:pt x="2006" y="40"/>
                  </a:lnTo>
                  <a:lnTo>
                    <a:pt x="2006" y="40"/>
                  </a:lnTo>
                  <a:lnTo>
                    <a:pt x="2000" y="40"/>
                  </a:lnTo>
                  <a:lnTo>
                    <a:pt x="2000" y="40"/>
                  </a:lnTo>
                  <a:lnTo>
                    <a:pt x="1998" y="40"/>
                  </a:lnTo>
                  <a:lnTo>
                    <a:pt x="1998" y="40"/>
                  </a:lnTo>
                  <a:lnTo>
                    <a:pt x="1996" y="40"/>
                  </a:lnTo>
                  <a:lnTo>
                    <a:pt x="1996" y="40"/>
                  </a:lnTo>
                  <a:lnTo>
                    <a:pt x="1994" y="40"/>
                  </a:lnTo>
                  <a:lnTo>
                    <a:pt x="1994" y="40"/>
                  </a:lnTo>
                  <a:lnTo>
                    <a:pt x="1988" y="38"/>
                  </a:lnTo>
                  <a:lnTo>
                    <a:pt x="1988" y="38"/>
                  </a:lnTo>
                  <a:lnTo>
                    <a:pt x="1984" y="38"/>
                  </a:lnTo>
                  <a:lnTo>
                    <a:pt x="1984" y="38"/>
                  </a:lnTo>
                  <a:lnTo>
                    <a:pt x="1976" y="38"/>
                  </a:lnTo>
                  <a:lnTo>
                    <a:pt x="1976" y="38"/>
                  </a:lnTo>
                  <a:lnTo>
                    <a:pt x="1972" y="38"/>
                  </a:lnTo>
                  <a:lnTo>
                    <a:pt x="1972" y="38"/>
                  </a:lnTo>
                  <a:lnTo>
                    <a:pt x="1968" y="40"/>
                  </a:lnTo>
                  <a:lnTo>
                    <a:pt x="1968" y="40"/>
                  </a:lnTo>
                  <a:lnTo>
                    <a:pt x="1964" y="40"/>
                  </a:lnTo>
                  <a:lnTo>
                    <a:pt x="1964" y="40"/>
                  </a:lnTo>
                  <a:lnTo>
                    <a:pt x="1960" y="40"/>
                  </a:lnTo>
                  <a:lnTo>
                    <a:pt x="1960" y="40"/>
                  </a:lnTo>
                  <a:lnTo>
                    <a:pt x="1958" y="40"/>
                  </a:lnTo>
                  <a:lnTo>
                    <a:pt x="1958" y="40"/>
                  </a:lnTo>
                  <a:lnTo>
                    <a:pt x="1950" y="40"/>
                  </a:lnTo>
                  <a:lnTo>
                    <a:pt x="1950" y="40"/>
                  </a:lnTo>
                  <a:lnTo>
                    <a:pt x="1948" y="40"/>
                  </a:lnTo>
                  <a:lnTo>
                    <a:pt x="1948" y="40"/>
                  </a:lnTo>
                  <a:lnTo>
                    <a:pt x="1948" y="40"/>
                  </a:lnTo>
                  <a:lnTo>
                    <a:pt x="1948" y="40"/>
                  </a:lnTo>
                  <a:lnTo>
                    <a:pt x="1948" y="40"/>
                  </a:lnTo>
                  <a:lnTo>
                    <a:pt x="1948" y="40"/>
                  </a:lnTo>
                  <a:lnTo>
                    <a:pt x="1948" y="40"/>
                  </a:lnTo>
                  <a:lnTo>
                    <a:pt x="1948" y="40"/>
                  </a:lnTo>
                  <a:lnTo>
                    <a:pt x="1946" y="40"/>
                  </a:lnTo>
                  <a:lnTo>
                    <a:pt x="1946" y="40"/>
                  </a:lnTo>
                  <a:lnTo>
                    <a:pt x="1944" y="40"/>
                  </a:lnTo>
                  <a:lnTo>
                    <a:pt x="1944" y="40"/>
                  </a:lnTo>
                  <a:lnTo>
                    <a:pt x="1944" y="40"/>
                  </a:lnTo>
                  <a:lnTo>
                    <a:pt x="1944" y="40"/>
                  </a:lnTo>
                  <a:lnTo>
                    <a:pt x="1944" y="40"/>
                  </a:lnTo>
                  <a:lnTo>
                    <a:pt x="1944" y="40"/>
                  </a:lnTo>
                  <a:lnTo>
                    <a:pt x="1942" y="40"/>
                  </a:lnTo>
                  <a:lnTo>
                    <a:pt x="1942" y="40"/>
                  </a:lnTo>
                  <a:lnTo>
                    <a:pt x="1942" y="40"/>
                  </a:lnTo>
                  <a:lnTo>
                    <a:pt x="1942" y="40"/>
                  </a:lnTo>
                  <a:lnTo>
                    <a:pt x="1934" y="40"/>
                  </a:lnTo>
                  <a:lnTo>
                    <a:pt x="1934" y="40"/>
                  </a:lnTo>
                  <a:lnTo>
                    <a:pt x="1932" y="40"/>
                  </a:lnTo>
                  <a:lnTo>
                    <a:pt x="1932" y="40"/>
                  </a:lnTo>
                  <a:lnTo>
                    <a:pt x="1932" y="40"/>
                  </a:lnTo>
                  <a:lnTo>
                    <a:pt x="1932" y="40"/>
                  </a:lnTo>
                  <a:lnTo>
                    <a:pt x="1932" y="40"/>
                  </a:lnTo>
                  <a:lnTo>
                    <a:pt x="1928" y="40"/>
                  </a:lnTo>
                  <a:lnTo>
                    <a:pt x="1924" y="40"/>
                  </a:lnTo>
                  <a:lnTo>
                    <a:pt x="1924" y="40"/>
                  </a:lnTo>
                  <a:lnTo>
                    <a:pt x="1924" y="40"/>
                  </a:lnTo>
                  <a:lnTo>
                    <a:pt x="1924" y="40"/>
                  </a:lnTo>
                  <a:lnTo>
                    <a:pt x="1922" y="40"/>
                  </a:lnTo>
                  <a:lnTo>
                    <a:pt x="1922" y="40"/>
                  </a:lnTo>
                  <a:lnTo>
                    <a:pt x="1918" y="40"/>
                  </a:lnTo>
                  <a:lnTo>
                    <a:pt x="1918" y="40"/>
                  </a:lnTo>
                  <a:lnTo>
                    <a:pt x="1914" y="40"/>
                  </a:lnTo>
                  <a:lnTo>
                    <a:pt x="1914" y="40"/>
                  </a:lnTo>
                  <a:lnTo>
                    <a:pt x="1910" y="40"/>
                  </a:lnTo>
                  <a:lnTo>
                    <a:pt x="1910" y="40"/>
                  </a:lnTo>
                  <a:lnTo>
                    <a:pt x="1908" y="40"/>
                  </a:lnTo>
                  <a:lnTo>
                    <a:pt x="1908" y="40"/>
                  </a:lnTo>
                  <a:lnTo>
                    <a:pt x="1906" y="42"/>
                  </a:lnTo>
                  <a:lnTo>
                    <a:pt x="1906" y="42"/>
                  </a:lnTo>
                  <a:lnTo>
                    <a:pt x="1900" y="42"/>
                  </a:lnTo>
                  <a:lnTo>
                    <a:pt x="1900" y="42"/>
                  </a:lnTo>
                  <a:lnTo>
                    <a:pt x="1900" y="42"/>
                  </a:lnTo>
                  <a:lnTo>
                    <a:pt x="1900" y="42"/>
                  </a:lnTo>
                  <a:lnTo>
                    <a:pt x="1896" y="42"/>
                  </a:lnTo>
                  <a:lnTo>
                    <a:pt x="1896" y="42"/>
                  </a:lnTo>
                  <a:lnTo>
                    <a:pt x="1896" y="42"/>
                  </a:lnTo>
                  <a:lnTo>
                    <a:pt x="1896" y="42"/>
                  </a:lnTo>
                  <a:lnTo>
                    <a:pt x="1894" y="42"/>
                  </a:lnTo>
                  <a:lnTo>
                    <a:pt x="1894" y="42"/>
                  </a:lnTo>
                  <a:lnTo>
                    <a:pt x="1888" y="42"/>
                  </a:lnTo>
                  <a:lnTo>
                    <a:pt x="1888" y="42"/>
                  </a:lnTo>
                  <a:lnTo>
                    <a:pt x="1886" y="42"/>
                  </a:lnTo>
                  <a:lnTo>
                    <a:pt x="1886" y="42"/>
                  </a:lnTo>
                  <a:lnTo>
                    <a:pt x="1886" y="42"/>
                  </a:lnTo>
                  <a:lnTo>
                    <a:pt x="1886" y="42"/>
                  </a:lnTo>
                  <a:lnTo>
                    <a:pt x="1884" y="40"/>
                  </a:lnTo>
                  <a:lnTo>
                    <a:pt x="1884" y="40"/>
                  </a:lnTo>
                  <a:lnTo>
                    <a:pt x="1882" y="42"/>
                  </a:lnTo>
                  <a:lnTo>
                    <a:pt x="1882" y="42"/>
                  </a:lnTo>
                  <a:lnTo>
                    <a:pt x="1882" y="40"/>
                  </a:lnTo>
                  <a:lnTo>
                    <a:pt x="1882" y="40"/>
                  </a:lnTo>
                  <a:lnTo>
                    <a:pt x="1882" y="40"/>
                  </a:lnTo>
                  <a:lnTo>
                    <a:pt x="1882" y="40"/>
                  </a:lnTo>
                  <a:lnTo>
                    <a:pt x="1880" y="40"/>
                  </a:lnTo>
                  <a:lnTo>
                    <a:pt x="1880" y="40"/>
                  </a:lnTo>
                  <a:lnTo>
                    <a:pt x="1876" y="40"/>
                  </a:lnTo>
                  <a:lnTo>
                    <a:pt x="1876" y="40"/>
                  </a:lnTo>
                  <a:lnTo>
                    <a:pt x="1874" y="42"/>
                  </a:lnTo>
                  <a:lnTo>
                    <a:pt x="1874" y="42"/>
                  </a:lnTo>
                  <a:lnTo>
                    <a:pt x="1870" y="42"/>
                  </a:lnTo>
                  <a:lnTo>
                    <a:pt x="1870" y="42"/>
                  </a:lnTo>
                  <a:lnTo>
                    <a:pt x="1866" y="44"/>
                  </a:lnTo>
                  <a:lnTo>
                    <a:pt x="1866" y="44"/>
                  </a:lnTo>
                  <a:lnTo>
                    <a:pt x="1860" y="42"/>
                  </a:lnTo>
                  <a:lnTo>
                    <a:pt x="1860" y="42"/>
                  </a:lnTo>
                  <a:lnTo>
                    <a:pt x="1856" y="42"/>
                  </a:lnTo>
                  <a:lnTo>
                    <a:pt x="1856" y="42"/>
                  </a:lnTo>
                  <a:lnTo>
                    <a:pt x="1848" y="42"/>
                  </a:lnTo>
                  <a:lnTo>
                    <a:pt x="1848" y="42"/>
                  </a:lnTo>
                  <a:lnTo>
                    <a:pt x="1846" y="42"/>
                  </a:lnTo>
                  <a:lnTo>
                    <a:pt x="1846" y="42"/>
                  </a:lnTo>
                  <a:lnTo>
                    <a:pt x="1842" y="42"/>
                  </a:lnTo>
                  <a:lnTo>
                    <a:pt x="1842" y="42"/>
                  </a:lnTo>
                  <a:lnTo>
                    <a:pt x="1842" y="42"/>
                  </a:lnTo>
                  <a:lnTo>
                    <a:pt x="1842" y="42"/>
                  </a:lnTo>
                  <a:lnTo>
                    <a:pt x="1840" y="42"/>
                  </a:lnTo>
                  <a:lnTo>
                    <a:pt x="1840" y="42"/>
                  </a:lnTo>
                  <a:lnTo>
                    <a:pt x="1840" y="42"/>
                  </a:lnTo>
                  <a:lnTo>
                    <a:pt x="1840" y="42"/>
                  </a:lnTo>
                  <a:lnTo>
                    <a:pt x="1836" y="42"/>
                  </a:lnTo>
                  <a:lnTo>
                    <a:pt x="1832" y="42"/>
                  </a:lnTo>
                  <a:lnTo>
                    <a:pt x="1832" y="42"/>
                  </a:lnTo>
                  <a:lnTo>
                    <a:pt x="1832" y="38"/>
                  </a:lnTo>
                  <a:lnTo>
                    <a:pt x="1832" y="38"/>
                  </a:lnTo>
                  <a:lnTo>
                    <a:pt x="1830" y="38"/>
                  </a:lnTo>
                  <a:lnTo>
                    <a:pt x="1830" y="38"/>
                  </a:lnTo>
                  <a:lnTo>
                    <a:pt x="1828" y="40"/>
                  </a:lnTo>
                  <a:lnTo>
                    <a:pt x="1828" y="40"/>
                  </a:lnTo>
                  <a:lnTo>
                    <a:pt x="1826" y="40"/>
                  </a:lnTo>
                  <a:lnTo>
                    <a:pt x="1826" y="40"/>
                  </a:lnTo>
                  <a:lnTo>
                    <a:pt x="1820" y="40"/>
                  </a:lnTo>
                  <a:lnTo>
                    <a:pt x="1820" y="40"/>
                  </a:lnTo>
                  <a:lnTo>
                    <a:pt x="1820" y="40"/>
                  </a:lnTo>
                  <a:lnTo>
                    <a:pt x="1820" y="40"/>
                  </a:lnTo>
                  <a:lnTo>
                    <a:pt x="1816" y="38"/>
                  </a:lnTo>
                  <a:lnTo>
                    <a:pt x="1816" y="38"/>
                  </a:lnTo>
                  <a:lnTo>
                    <a:pt x="1814" y="38"/>
                  </a:lnTo>
                  <a:lnTo>
                    <a:pt x="1812" y="40"/>
                  </a:lnTo>
                  <a:lnTo>
                    <a:pt x="1812" y="40"/>
                  </a:lnTo>
                  <a:lnTo>
                    <a:pt x="1812" y="42"/>
                  </a:lnTo>
                  <a:lnTo>
                    <a:pt x="1812" y="42"/>
                  </a:lnTo>
                  <a:lnTo>
                    <a:pt x="1804" y="42"/>
                  </a:lnTo>
                  <a:lnTo>
                    <a:pt x="1804" y="42"/>
                  </a:lnTo>
                  <a:lnTo>
                    <a:pt x="1798" y="42"/>
                  </a:lnTo>
                  <a:lnTo>
                    <a:pt x="1798" y="42"/>
                  </a:lnTo>
                  <a:lnTo>
                    <a:pt x="1790" y="44"/>
                  </a:lnTo>
                  <a:lnTo>
                    <a:pt x="1790" y="44"/>
                  </a:lnTo>
                  <a:lnTo>
                    <a:pt x="1786" y="44"/>
                  </a:lnTo>
                  <a:lnTo>
                    <a:pt x="1782" y="44"/>
                  </a:lnTo>
                  <a:lnTo>
                    <a:pt x="1782" y="44"/>
                  </a:lnTo>
                  <a:lnTo>
                    <a:pt x="1778" y="44"/>
                  </a:lnTo>
                  <a:lnTo>
                    <a:pt x="1778" y="44"/>
                  </a:lnTo>
                  <a:lnTo>
                    <a:pt x="1774" y="44"/>
                  </a:lnTo>
                  <a:lnTo>
                    <a:pt x="1774" y="44"/>
                  </a:lnTo>
                  <a:lnTo>
                    <a:pt x="1772" y="44"/>
                  </a:lnTo>
                  <a:lnTo>
                    <a:pt x="1768" y="44"/>
                  </a:lnTo>
                  <a:lnTo>
                    <a:pt x="1768" y="44"/>
                  </a:lnTo>
                  <a:lnTo>
                    <a:pt x="1766" y="44"/>
                  </a:lnTo>
                  <a:lnTo>
                    <a:pt x="1766" y="44"/>
                  </a:lnTo>
                  <a:lnTo>
                    <a:pt x="1762" y="44"/>
                  </a:lnTo>
                  <a:lnTo>
                    <a:pt x="1762" y="44"/>
                  </a:lnTo>
                  <a:lnTo>
                    <a:pt x="1756" y="44"/>
                  </a:lnTo>
                  <a:lnTo>
                    <a:pt x="1756" y="44"/>
                  </a:lnTo>
                  <a:lnTo>
                    <a:pt x="1752" y="44"/>
                  </a:lnTo>
                  <a:lnTo>
                    <a:pt x="1752" y="44"/>
                  </a:lnTo>
                  <a:lnTo>
                    <a:pt x="1748" y="44"/>
                  </a:lnTo>
                  <a:lnTo>
                    <a:pt x="1748" y="44"/>
                  </a:lnTo>
                  <a:lnTo>
                    <a:pt x="1746" y="44"/>
                  </a:lnTo>
                  <a:lnTo>
                    <a:pt x="1746" y="44"/>
                  </a:lnTo>
                  <a:lnTo>
                    <a:pt x="1744" y="44"/>
                  </a:lnTo>
                  <a:lnTo>
                    <a:pt x="1744" y="44"/>
                  </a:lnTo>
                  <a:lnTo>
                    <a:pt x="1742" y="44"/>
                  </a:lnTo>
                  <a:lnTo>
                    <a:pt x="1742" y="44"/>
                  </a:lnTo>
                  <a:lnTo>
                    <a:pt x="1738" y="44"/>
                  </a:lnTo>
                  <a:lnTo>
                    <a:pt x="1738" y="44"/>
                  </a:lnTo>
                  <a:lnTo>
                    <a:pt x="1734" y="44"/>
                  </a:lnTo>
                  <a:lnTo>
                    <a:pt x="1734" y="44"/>
                  </a:lnTo>
                  <a:lnTo>
                    <a:pt x="1734" y="44"/>
                  </a:lnTo>
                  <a:lnTo>
                    <a:pt x="1734" y="44"/>
                  </a:lnTo>
                  <a:lnTo>
                    <a:pt x="1732" y="44"/>
                  </a:lnTo>
                  <a:lnTo>
                    <a:pt x="1732" y="44"/>
                  </a:lnTo>
                  <a:lnTo>
                    <a:pt x="1724" y="44"/>
                  </a:lnTo>
                  <a:lnTo>
                    <a:pt x="1718" y="46"/>
                  </a:lnTo>
                  <a:lnTo>
                    <a:pt x="1718" y="46"/>
                  </a:lnTo>
                  <a:lnTo>
                    <a:pt x="1718" y="44"/>
                  </a:lnTo>
                  <a:lnTo>
                    <a:pt x="1718" y="44"/>
                  </a:lnTo>
                  <a:lnTo>
                    <a:pt x="1716" y="44"/>
                  </a:lnTo>
                  <a:lnTo>
                    <a:pt x="1716" y="44"/>
                  </a:lnTo>
                  <a:lnTo>
                    <a:pt x="1706" y="44"/>
                  </a:lnTo>
                  <a:lnTo>
                    <a:pt x="1706" y="44"/>
                  </a:lnTo>
                  <a:lnTo>
                    <a:pt x="1702" y="44"/>
                  </a:lnTo>
                  <a:lnTo>
                    <a:pt x="1702" y="44"/>
                  </a:lnTo>
                  <a:lnTo>
                    <a:pt x="1698" y="44"/>
                  </a:lnTo>
                  <a:lnTo>
                    <a:pt x="1698" y="44"/>
                  </a:lnTo>
                  <a:lnTo>
                    <a:pt x="1694" y="44"/>
                  </a:lnTo>
                  <a:lnTo>
                    <a:pt x="1694" y="44"/>
                  </a:lnTo>
                  <a:lnTo>
                    <a:pt x="1694" y="44"/>
                  </a:lnTo>
                  <a:lnTo>
                    <a:pt x="1694" y="44"/>
                  </a:lnTo>
                  <a:lnTo>
                    <a:pt x="1690" y="44"/>
                  </a:lnTo>
                  <a:lnTo>
                    <a:pt x="1690" y="44"/>
                  </a:lnTo>
                  <a:lnTo>
                    <a:pt x="1686" y="44"/>
                  </a:lnTo>
                  <a:lnTo>
                    <a:pt x="1686" y="44"/>
                  </a:lnTo>
                  <a:lnTo>
                    <a:pt x="1686" y="44"/>
                  </a:lnTo>
                  <a:lnTo>
                    <a:pt x="1686" y="44"/>
                  </a:lnTo>
                  <a:lnTo>
                    <a:pt x="1682" y="44"/>
                  </a:lnTo>
                  <a:lnTo>
                    <a:pt x="1682" y="44"/>
                  </a:lnTo>
                  <a:lnTo>
                    <a:pt x="1678" y="44"/>
                  </a:lnTo>
                  <a:lnTo>
                    <a:pt x="1678" y="44"/>
                  </a:lnTo>
                  <a:lnTo>
                    <a:pt x="1672" y="44"/>
                  </a:lnTo>
                  <a:lnTo>
                    <a:pt x="1672" y="44"/>
                  </a:lnTo>
                  <a:lnTo>
                    <a:pt x="1670" y="44"/>
                  </a:lnTo>
                  <a:lnTo>
                    <a:pt x="1670" y="44"/>
                  </a:lnTo>
                  <a:lnTo>
                    <a:pt x="1668" y="44"/>
                  </a:lnTo>
                  <a:lnTo>
                    <a:pt x="1668" y="44"/>
                  </a:lnTo>
                  <a:lnTo>
                    <a:pt x="1668" y="44"/>
                  </a:lnTo>
                  <a:lnTo>
                    <a:pt x="1668" y="44"/>
                  </a:lnTo>
                  <a:lnTo>
                    <a:pt x="1664" y="44"/>
                  </a:lnTo>
                  <a:lnTo>
                    <a:pt x="1664" y="44"/>
                  </a:lnTo>
                  <a:lnTo>
                    <a:pt x="1658" y="46"/>
                  </a:lnTo>
                  <a:lnTo>
                    <a:pt x="1652" y="46"/>
                  </a:lnTo>
                  <a:lnTo>
                    <a:pt x="1652" y="46"/>
                  </a:lnTo>
                  <a:lnTo>
                    <a:pt x="1652" y="46"/>
                  </a:lnTo>
                  <a:lnTo>
                    <a:pt x="1652" y="46"/>
                  </a:lnTo>
                  <a:lnTo>
                    <a:pt x="1650" y="46"/>
                  </a:lnTo>
                  <a:lnTo>
                    <a:pt x="1650" y="46"/>
                  </a:lnTo>
                  <a:lnTo>
                    <a:pt x="1642" y="44"/>
                  </a:lnTo>
                  <a:lnTo>
                    <a:pt x="1642" y="44"/>
                  </a:lnTo>
                  <a:lnTo>
                    <a:pt x="1638" y="44"/>
                  </a:lnTo>
                  <a:lnTo>
                    <a:pt x="1638" y="44"/>
                  </a:lnTo>
                  <a:lnTo>
                    <a:pt x="1634" y="46"/>
                  </a:lnTo>
                  <a:lnTo>
                    <a:pt x="1634" y="46"/>
                  </a:lnTo>
                  <a:lnTo>
                    <a:pt x="1626" y="46"/>
                  </a:lnTo>
                  <a:lnTo>
                    <a:pt x="1626" y="46"/>
                  </a:lnTo>
                  <a:lnTo>
                    <a:pt x="1622" y="46"/>
                  </a:lnTo>
                  <a:lnTo>
                    <a:pt x="1622" y="46"/>
                  </a:lnTo>
                  <a:lnTo>
                    <a:pt x="1620" y="44"/>
                  </a:lnTo>
                  <a:lnTo>
                    <a:pt x="1620" y="44"/>
                  </a:lnTo>
                  <a:lnTo>
                    <a:pt x="1612" y="44"/>
                  </a:lnTo>
                  <a:lnTo>
                    <a:pt x="1612" y="44"/>
                  </a:lnTo>
                  <a:lnTo>
                    <a:pt x="1608" y="44"/>
                  </a:lnTo>
                  <a:lnTo>
                    <a:pt x="1608" y="44"/>
                  </a:lnTo>
                  <a:lnTo>
                    <a:pt x="1600" y="46"/>
                  </a:lnTo>
                  <a:lnTo>
                    <a:pt x="1600" y="46"/>
                  </a:lnTo>
                  <a:lnTo>
                    <a:pt x="1596" y="46"/>
                  </a:lnTo>
                  <a:lnTo>
                    <a:pt x="1596" y="46"/>
                  </a:lnTo>
                  <a:lnTo>
                    <a:pt x="1592" y="46"/>
                  </a:lnTo>
                  <a:lnTo>
                    <a:pt x="1592" y="46"/>
                  </a:lnTo>
                  <a:lnTo>
                    <a:pt x="1588" y="46"/>
                  </a:lnTo>
                  <a:lnTo>
                    <a:pt x="1588" y="46"/>
                  </a:lnTo>
                  <a:lnTo>
                    <a:pt x="1586" y="46"/>
                  </a:lnTo>
                  <a:lnTo>
                    <a:pt x="1586" y="46"/>
                  </a:lnTo>
                  <a:lnTo>
                    <a:pt x="1584" y="46"/>
                  </a:lnTo>
                  <a:lnTo>
                    <a:pt x="1584" y="46"/>
                  </a:lnTo>
                  <a:lnTo>
                    <a:pt x="1580" y="46"/>
                  </a:lnTo>
                  <a:lnTo>
                    <a:pt x="1580" y="46"/>
                  </a:lnTo>
                  <a:lnTo>
                    <a:pt x="1580" y="46"/>
                  </a:lnTo>
                  <a:lnTo>
                    <a:pt x="1580" y="46"/>
                  </a:lnTo>
                  <a:lnTo>
                    <a:pt x="1576" y="46"/>
                  </a:lnTo>
                  <a:lnTo>
                    <a:pt x="1570" y="48"/>
                  </a:lnTo>
                  <a:lnTo>
                    <a:pt x="1570" y="48"/>
                  </a:lnTo>
                  <a:lnTo>
                    <a:pt x="1568" y="46"/>
                  </a:lnTo>
                  <a:lnTo>
                    <a:pt x="1568" y="46"/>
                  </a:lnTo>
                  <a:lnTo>
                    <a:pt x="1566" y="48"/>
                  </a:lnTo>
                  <a:lnTo>
                    <a:pt x="1566" y="48"/>
                  </a:lnTo>
                  <a:lnTo>
                    <a:pt x="1560" y="48"/>
                  </a:lnTo>
                  <a:lnTo>
                    <a:pt x="1560" y="48"/>
                  </a:lnTo>
                  <a:lnTo>
                    <a:pt x="1560" y="48"/>
                  </a:lnTo>
                  <a:lnTo>
                    <a:pt x="1560" y="48"/>
                  </a:lnTo>
                  <a:lnTo>
                    <a:pt x="1558" y="46"/>
                  </a:lnTo>
                  <a:lnTo>
                    <a:pt x="1558" y="46"/>
                  </a:lnTo>
                  <a:lnTo>
                    <a:pt x="1554" y="44"/>
                  </a:lnTo>
                  <a:lnTo>
                    <a:pt x="1554" y="44"/>
                  </a:lnTo>
                  <a:lnTo>
                    <a:pt x="1550" y="46"/>
                  </a:lnTo>
                  <a:lnTo>
                    <a:pt x="1550" y="46"/>
                  </a:lnTo>
                  <a:lnTo>
                    <a:pt x="1546" y="46"/>
                  </a:lnTo>
                  <a:lnTo>
                    <a:pt x="1546" y="46"/>
                  </a:lnTo>
                  <a:lnTo>
                    <a:pt x="1544" y="46"/>
                  </a:lnTo>
                  <a:lnTo>
                    <a:pt x="1544" y="46"/>
                  </a:lnTo>
                  <a:lnTo>
                    <a:pt x="1540" y="48"/>
                  </a:lnTo>
                  <a:lnTo>
                    <a:pt x="1540" y="48"/>
                  </a:lnTo>
                  <a:lnTo>
                    <a:pt x="1538" y="46"/>
                  </a:lnTo>
                  <a:lnTo>
                    <a:pt x="1538" y="46"/>
                  </a:lnTo>
                  <a:lnTo>
                    <a:pt x="1536" y="44"/>
                  </a:lnTo>
                  <a:lnTo>
                    <a:pt x="1536" y="44"/>
                  </a:lnTo>
                  <a:lnTo>
                    <a:pt x="1534" y="44"/>
                  </a:lnTo>
                  <a:lnTo>
                    <a:pt x="1534" y="44"/>
                  </a:lnTo>
                  <a:lnTo>
                    <a:pt x="1532" y="44"/>
                  </a:lnTo>
                  <a:lnTo>
                    <a:pt x="1532" y="44"/>
                  </a:lnTo>
                  <a:lnTo>
                    <a:pt x="1532" y="44"/>
                  </a:lnTo>
                  <a:lnTo>
                    <a:pt x="1532" y="44"/>
                  </a:lnTo>
                  <a:lnTo>
                    <a:pt x="1526" y="46"/>
                  </a:lnTo>
                  <a:lnTo>
                    <a:pt x="1526" y="46"/>
                  </a:lnTo>
                  <a:lnTo>
                    <a:pt x="1520" y="46"/>
                  </a:lnTo>
                  <a:lnTo>
                    <a:pt x="1520" y="46"/>
                  </a:lnTo>
                  <a:lnTo>
                    <a:pt x="1518" y="46"/>
                  </a:lnTo>
                  <a:lnTo>
                    <a:pt x="1518" y="46"/>
                  </a:lnTo>
                  <a:lnTo>
                    <a:pt x="1516" y="46"/>
                  </a:lnTo>
                  <a:lnTo>
                    <a:pt x="1516" y="46"/>
                  </a:lnTo>
                  <a:lnTo>
                    <a:pt x="1514" y="46"/>
                  </a:lnTo>
                  <a:lnTo>
                    <a:pt x="1514" y="46"/>
                  </a:lnTo>
                  <a:lnTo>
                    <a:pt x="1514" y="46"/>
                  </a:lnTo>
                  <a:lnTo>
                    <a:pt x="1514" y="46"/>
                  </a:lnTo>
                  <a:lnTo>
                    <a:pt x="1512" y="46"/>
                  </a:lnTo>
                  <a:lnTo>
                    <a:pt x="1512" y="46"/>
                  </a:lnTo>
                  <a:lnTo>
                    <a:pt x="1506" y="44"/>
                  </a:lnTo>
                  <a:lnTo>
                    <a:pt x="1504" y="46"/>
                  </a:lnTo>
                  <a:lnTo>
                    <a:pt x="1504" y="46"/>
                  </a:lnTo>
                  <a:lnTo>
                    <a:pt x="1500" y="46"/>
                  </a:lnTo>
                  <a:lnTo>
                    <a:pt x="1500" y="46"/>
                  </a:lnTo>
                  <a:lnTo>
                    <a:pt x="1492" y="46"/>
                  </a:lnTo>
                  <a:lnTo>
                    <a:pt x="1492" y="46"/>
                  </a:lnTo>
                  <a:lnTo>
                    <a:pt x="1492" y="46"/>
                  </a:lnTo>
                  <a:lnTo>
                    <a:pt x="1492" y="46"/>
                  </a:lnTo>
                  <a:lnTo>
                    <a:pt x="1490" y="46"/>
                  </a:lnTo>
                  <a:lnTo>
                    <a:pt x="1490" y="46"/>
                  </a:lnTo>
                  <a:lnTo>
                    <a:pt x="1488" y="46"/>
                  </a:lnTo>
                  <a:lnTo>
                    <a:pt x="1488" y="46"/>
                  </a:lnTo>
                  <a:lnTo>
                    <a:pt x="1486" y="46"/>
                  </a:lnTo>
                  <a:lnTo>
                    <a:pt x="1486" y="46"/>
                  </a:lnTo>
                  <a:lnTo>
                    <a:pt x="1484" y="46"/>
                  </a:lnTo>
                  <a:lnTo>
                    <a:pt x="1484" y="46"/>
                  </a:lnTo>
                  <a:lnTo>
                    <a:pt x="1480" y="46"/>
                  </a:lnTo>
                  <a:lnTo>
                    <a:pt x="1480" y="46"/>
                  </a:lnTo>
                  <a:lnTo>
                    <a:pt x="1480" y="44"/>
                  </a:lnTo>
                  <a:lnTo>
                    <a:pt x="1480" y="44"/>
                  </a:lnTo>
                  <a:lnTo>
                    <a:pt x="1476" y="44"/>
                  </a:lnTo>
                  <a:lnTo>
                    <a:pt x="1476" y="44"/>
                  </a:lnTo>
                  <a:lnTo>
                    <a:pt x="1470" y="46"/>
                  </a:lnTo>
                  <a:lnTo>
                    <a:pt x="1470" y="46"/>
                  </a:lnTo>
                  <a:lnTo>
                    <a:pt x="1466" y="44"/>
                  </a:lnTo>
                  <a:lnTo>
                    <a:pt x="1466" y="44"/>
                  </a:lnTo>
                  <a:lnTo>
                    <a:pt x="1464" y="44"/>
                  </a:lnTo>
                  <a:lnTo>
                    <a:pt x="1464" y="44"/>
                  </a:lnTo>
                  <a:lnTo>
                    <a:pt x="1462" y="44"/>
                  </a:lnTo>
                  <a:lnTo>
                    <a:pt x="1462" y="44"/>
                  </a:lnTo>
                  <a:lnTo>
                    <a:pt x="1458" y="44"/>
                  </a:lnTo>
                  <a:lnTo>
                    <a:pt x="1458" y="44"/>
                  </a:lnTo>
                  <a:lnTo>
                    <a:pt x="1456" y="44"/>
                  </a:lnTo>
                  <a:lnTo>
                    <a:pt x="1456" y="44"/>
                  </a:lnTo>
                  <a:lnTo>
                    <a:pt x="1452" y="44"/>
                  </a:lnTo>
                  <a:lnTo>
                    <a:pt x="1452" y="44"/>
                  </a:lnTo>
                  <a:lnTo>
                    <a:pt x="1450" y="44"/>
                  </a:lnTo>
                  <a:lnTo>
                    <a:pt x="1450" y="44"/>
                  </a:lnTo>
                  <a:lnTo>
                    <a:pt x="1442" y="44"/>
                  </a:lnTo>
                  <a:lnTo>
                    <a:pt x="1442" y="44"/>
                  </a:lnTo>
                  <a:lnTo>
                    <a:pt x="1438" y="42"/>
                  </a:lnTo>
                  <a:lnTo>
                    <a:pt x="1438" y="42"/>
                  </a:lnTo>
                  <a:lnTo>
                    <a:pt x="1434" y="42"/>
                  </a:lnTo>
                  <a:lnTo>
                    <a:pt x="1434" y="42"/>
                  </a:lnTo>
                  <a:lnTo>
                    <a:pt x="1430" y="44"/>
                  </a:lnTo>
                  <a:lnTo>
                    <a:pt x="1430" y="44"/>
                  </a:lnTo>
                  <a:lnTo>
                    <a:pt x="1430" y="44"/>
                  </a:lnTo>
                  <a:lnTo>
                    <a:pt x="1430" y="44"/>
                  </a:lnTo>
                  <a:lnTo>
                    <a:pt x="1430" y="44"/>
                  </a:lnTo>
                  <a:lnTo>
                    <a:pt x="1430" y="44"/>
                  </a:lnTo>
                  <a:lnTo>
                    <a:pt x="1424" y="42"/>
                  </a:lnTo>
                  <a:lnTo>
                    <a:pt x="1424" y="42"/>
                  </a:lnTo>
                  <a:lnTo>
                    <a:pt x="1420" y="44"/>
                  </a:lnTo>
                  <a:lnTo>
                    <a:pt x="1420" y="44"/>
                  </a:lnTo>
                  <a:lnTo>
                    <a:pt x="1414" y="42"/>
                  </a:lnTo>
                  <a:lnTo>
                    <a:pt x="1414" y="42"/>
                  </a:lnTo>
                  <a:lnTo>
                    <a:pt x="1412" y="44"/>
                  </a:lnTo>
                  <a:lnTo>
                    <a:pt x="1412" y="44"/>
                  </a:lnTo>
                  <a:lnTo>
                    <a:pt x="1406" y="42"/>
                  </a:lnTo>
                  <a:lnTo>
                    <a:pt x="1406" y="42"/>
                  </a:lnTo>
                  <a:lnTo>
                    <a:pt x="1398" y="42"/>
                  </a:lnTo>
                  <a:lnTo>
                    <a:pt x="1398" y="42"/>
                  </a:lnTo>
                  <a:lnTo>
                    <a:pt x="1396" y="44"/>
                  </a:lnTo>
                  <a:lnTo>
                    <a:pt x="1396" y="44"/>
                  </a:lnTo>
                  <a:lnTo>
                    <a:pt x="1394" y="42"/>
                  </a:lnTo>
                  <a:lnTo>
                    <a:pt x="1394" y="42"/>
                  </a:lnTo>
                  <a:lnTo>
                    <a:pt x="1394" y="42"/>
                  </a:lnTo>
                  <a:lnTo>
                    <a:pt x="1394" y="42"/>
                  </a:lnTo>
                  <a:lnTo>
                    <a:pt x="1390" y="44"/>
                  </a:lnTo>
                  <a:lnTo>
                    <a:pt x="1386" y="44"/>
                  </a:lnTo>
                  <a:lnTo>
                    <a:pt x="1386" y="44"/>
                  </a:lnTo>
                  <a:lnTo>
                    <a:pt x="1384" y="44"/>
                  </a:lnTo>
                  <a:lnTo>
                    <a:pt x="1384" y="44"/>
                  </a:lnTo>
                  <a:lnTo>
                    <a:pt x="1380" y="44"/>
                  </a:lnTo>
                  <a:lnTo>
                    <a:pt x="1380" y="44"/>
                  </a:lnTo>
                  <a:lnTo>
                    <a:pt x="1378" y="44"/>
                  </a:lnTo>
                  <a:lnTo>
                    <a:pt x="1378" y="44"/>
                  </a:lnTo>
                  <a:lnTo>
                    <a:pt x="1374" y="44"/>
                  </a:lnTo>
                  <a:lnTo>
                    <a:pt x="1374" y="44"/>
                  </a:lnTo>
                  <a:lnTo>
                    <a:pt x="1372" y="44"/>
                  </a:lnTo>
                  <a:lnTo>
                    <a:pt x="1372" y="44"/>
                  </a:lnTo>
                  <a:lnTo>
                    <a:pt x="1370" y="44"/>
                  </a:lnTo>
                  <a:lnTo>
                    <a:pt x="1370" y="44"/>
                  </a:lnTo>
                  <a:lnTo>
                    <a:pt x="1366" y="44"/>
                  </a:lnTo>
                  <a:lnTo>
                    <a:pt x="1366" y="44"/>
                  </a:lnTo>
                  <a:lnTo>
                    <a:pt x="1364" y="44"/>
                  </a:lnTo>
                  <a:lnTo>
                    <a:pt x="1364" y="44"/>
                  </a:lnTo>
                  <a:lnTo>
                    <a:pt x="1362" y="44"/>
                  </a:lnTo>
                  <a:lnTo>
                    <a:pt x="1362" y="44"/>
                  </a:lnTo>
                  <a:lnTo>
                    <a:pt x="1354" y="44"/>
                  </a:lnTo>
                  <a:lnTo>
                    <a:pt x="1354" y="44"/>
                  </a:lnTo>
                  <a:lnTo>
                    <a:pt x="1350" y="44"/>
                  </a:lnTo>
                  <a:lnTo>
                    <a:pt x="1350" y="44"/>
                  </a:lnTo>
                  <a:lnTo>
                    <a:pt x="1348" y="44"/>
                  </a:lnTo>
                  <a:lnTo>
                    <a:pt x="1348" y="44"/>
                  </a:lnTo>
                  <a:lnTo>
                    <a:pt x="1344" y="44"/>
                  </a:lnTo>
                  <a:lnTo>
                    <a:pt x="1344" y="44"/>
                  </a:lnTo>
                  <a:lnTo>
                    <a:pt x="1340" y="46"/>
                  </a:lnTo>
                  <a:lnTo>
                    <a:pt x="1340" y="46"/>
                  </a:lnTo>
                  <a:lnTo>
                    <a:pt x="1336" y="46"/>
                  </a:lnTo>
                  <a:lnTo>
                    <a:pt x="1336" y="46"/>
                  </a:lnTo>
                  <a:lnTo>
                    <a:pt x="1328" y="46"/>
                  </a:lnTo>
                  <a:lnTo>
                    <a:pt x="1328" y="46"/>
                  </a:lnTo>
                  <a:lnTo>
                    <a:pt x="1326" y="44"/>
                  </a:lnTo>
                  <a:lnTo>
                    <a:pt x="1326" y="44"/>
                  </a:lnTo>
                  <a:lnTo>
                    <a:pt x="1318" y="44"/>
                  </a:lnTo>
                  <a:lnTo>
                    <a:pt x="1318" y="44"/>
                  </a:lnTo>
                  <a:lnTo>
                    <a:pt x="1316" y="44"/>
                  </a:lnTo>
                  <a:lnTo>
                    <a:pt x="1316" y="44"/>
                  </a:lnTo>
                  <a:lnTo>
                    <a:pt x="1312" y="44"/>
                  </a:lnTo>
                  <a:lnTo>
                    <a:pt x="1312" y="44"/>
                  </a:lnTo>
                  <a:lnTo>
                    <a:pt x="1306" y="46"/>
                  </a:lnTo>
                  <a:lnTo>
                    <a:pt x="1306" y="46"/>
                  </a:lnTo>
                  <a:lnTo>
                    <a:pt x="1302" y="46"/>
                  </a:lnTo>
                  <a:lnTo>
                    <a:pt x="1296" y="46"/>
                  </a:lnTo>
                  <a:lnTo>
                    <a:pt x="1296" y="46"/>
                  </a:lnTo>
                  <a:lnTo>
                    <a:pt x="1290" y="46"/>
                  </a:lnTo>
                  <a:lnTo>
                    <a:pt x="1290" y="46"/>
                  </a:lnTo>
                  <a:lnTo>
                    <a:pt x="1288" y="46"/>
                  </a:lnTo>
                  <a:lnTo>
                    <a:pt x="1288" y="46"/>
                  </a:lnTo>
                  <a:lnTo>
                    <a:pt x="1284" y="44"/>
                  </a:lnTo>
                  <a:lnTo>
                    <a:pt x="1284" y="44"/>
                  </a:lnTo>
                  <a:lnTo>
                    <a:pt x="1282" y="46"/>
                  </a:lnTo>
                  <a:lnTo>
                    <a:pt x="1282" y="46"/>
                  </a:lnTo>
                  <a:lnTo>
                    <a:pt x="1276" y="46"/>
                  </a:lnTo>
                  <a:lnTo>
                    <a:pt x="1276" y="46"/>
                  </a:lnTo>
                  <a:lnTo>
                    <a:pt x="1274" y="46"/>
                  </a:lnTo>
                  <a:lnTo>
                    <a:pt x="1274" y="46"/>
                  </a:lnTo>
                  <a:lnTo>
                    <a:pt x="1272" y="46"/>
                  </a:lnTo>
                  <a:lnTo>
                    <a:pt x="1272" y="46"/>
                  </a:lnTo>
                  <a:lnTo>
                    <a:pt x="1266" y="44"/>
                  </a:lnTo>
                  <a:lnTo>
                    <a:pt x="1266" y="44"/>
                  </a:lnTo>
                  <a:lnTo>
                    <a:pt x="1262" y="44"/>
                  </a:lnTo>
                  <a:lnTo>
                    <a:pt x="1262" y="44"/>
                  </a:lnTo>
                  <a:lnTo>
                    <a:pt x="1260" y="44"/>
                  </a:lnTo>
                  <a:lnTo>
                    <a:pt x="1260" y="44"/>
                  </a:lnTo>
                  <a:lnTo>
                    <a:pt x="1258" y="46"/>
                  </a:lnTo>
                  <a:lnTo>
                    <a:pt x="1258" y="46"/>
                  </a:lnTo>
                  <a:lnTo>
                    <a:pt x="1254" y="46"/>
                  </a:lnTo>
                  <a:lnTo>
                    <a:pt x="1254" y="46"/>
                  </a:lnTo>
                  <a:lnTo>
                    <a:pt x="1250" y="48"/>
                  </a:lnTo>
                  <a:lnTo>
                    <a:pt x="1250" y="48"/>
                  </a:lnTo>
                  <a:lnTo>
                    <a:pt x="1248" y="46"/>
                  </a:lnTo>
                  <a:lnTo>
                    <a:pt x="1248" y="46"/>
                  </a:lnTo>
                  <a:lnTo>
                    <a:pt x="1248" y="48"/>
                  </a:lnTo>
                  <a:lnTo>
                    <a:pt x="1248" y="48"/>
                  </a:lnTo>
                  <a:lnTo>
                    <a:pt x="1246" y="46"/>
                  </a:lnTo>
                  <a:lnTo>
                    <a:pt x="1246" y="46"/>
                  </a:lnTo>
                  <a:lnTo>
                    <a:pt x="1244" y="46"/>
                  </a:lnTo>
                  <a:lnTo>
                    <a:pt x="1244" y="46"/>
                  </a:lnTo>
                  <a:lnTo>
                    <a:pt x="1240" y="48"/>
                  </a:lnTo>
                  <a:lnTo>
                    <a:pt x="1240" y="48"/>
                  </a:lnTo>
                  <a:lnTo>
                    <a:pt x="1236" y="44"/>
                  </a:lnTo>
                  <a:lnTo>
                    <a:pt x="1236" y="44"/>
                  </a:lnTo>
                  <a:lnTo>
                    <a:pt x="1230" y="46"/>
                  </a:lnTo>
                  <a:lnTo>
                    <a:pt x="1224" y="46"/>
                  </a:lnTo>
                  <a:lnTo>
                    <a:pt x="1224" y="46"/>
                  </a:lnTo>
                  <a:lnTo>
                    <a:pt x="1222" y="46"/>
                  </a:lnTo>
                  <a:lnTo>
                    <a:pt x="1218" y="46"/>
                  </a:lnTo>
                  <a:lnTo>
                    <a:pt x="1218" y="46"/>
                  </a:lnTo>
                  <a:lnTo>
                    <a:pt x="1216" y="44"/>
                  </a:lnTo>
                  <a:lnTo>
                    <a:pt x="1214" y="44"/>
                  </a:lnTo>
                  <a:lnTo>
                    <a:pt x="1214" y="44"/>
                  </a:lnTo>
                  <a:lnTo>
                    <a:pt x="1204" y="44"/>
                  </a:lnTo>
                  <a:lnTo>
                    <a:pt x="1204" y="44"/>
                  </a:lnTo>
                  <a:lnTo>
                    <a:pt x="1200" y="42"/>
                  </a:lnTo>
                  <a:lnTo>
                    <a:pt x="1200" y="42"/>
                  </a:lnTo>
                  <a:lnTo>
                    <a:pt x="1196" y="42"/>
                  </a:lnTo>
                  <a:lnTo>
                    <a:pt x="1196" y="42"/>
                  </a:lnTo>
                  <a:lnTo>
                    <a:pt x="1188" y="44"/>
                  </a:lnTo>
                  <a:lnTo>
                    <a:pt x="1188" y="44"/>
                  </a:lnTo>
                  <a:lnTo>
                    <a:pt x="1186" y="44"/>
                  </a:lnTo>
                  <a:lnTo>
                    <a:pt x="1186" y="44"/>
                  </a:lnTo>
                  <a:lnTo>
                    <a:pt x="1180" y="44"/>
                  </a:lnTo>
                  <a:lnTo>
                    <a:pt x="1180" y="44"/>
                  </a:lnTo>
                  <a:lnTo>
                    <a:pt x="1180" y="42"/>
                  </a:lnTo>
                  <a:lnTo>
                    <a:pt x="1180" y="42"/>
                  </a:lnTo>
                  <a:lnTo>
                    <a:pt x="1176" y="42"/>
                  </a:lnTo>
                  <a:lnTo>
                    <a:pt x="1176" y="42"/>
                  </a:lnTo>
                  <a:lnTo>
                    <a:pt x="1174" y="42"/>
                  </a:lnTo>
                  <a:lnTo>
                    <a:pt x="1174" y="42"/>
                  </a:lnTo>
                  <a:lnTo>
                    <a:pt x="1170" y="44"/>
                  </a:lnTo>
                  <a:lnTo>
                    <a:pt x="1170" y="44"/>
                  </a:lnTo>
                  <a:lnTo>
                    <a:pt x="1164" y="42"/>
                  </a:lnTo>
                  <a:lnTo>
                    <a:pt x="1164" y="42"/>
                  </a:lnTo>
                  <a:lnTo>
                    <a:pt x="1156" y="42"/>
                  </a:lnTo>
                  <a:lnTo>
                    <a:pt x="1156" y="42"/>
                  </a:lnTo>
                  <a:lnTo>
                    <a:pt x="1152" y="42"/>
                  </a:lnTo>
                  <a:lnTo>
                    <a:pt x="1152" y="42"/>
                  </a:lnTo>
                  <a:lnTo>
                    <a:pt x="1148" y="44"/>
                  </a:lnTo>
                  <a:lnTo>
                    <a:pt x="1148" y="44"/>
                  </a:lnTo>
                  <a:lnTo>
                    <a:pt x="1146" y="44"/>
                  </a:lnTo>
                  <a:lnTo>
                    <a:pt x="1144" y="44"/>
                  </a:lnTo>
                  <a:lnTo>
                    <a:pt x="1142" y="44"/>
                  </a:lnTo>
                  <a:lnTo>
                    <a:pt x="1142" y="44"/>
                  </a:lnTo>
                  <a:lnTo>
                    <a:pt x="1140" y="42"/>
                  </a:lnTo>
                  <a:lnTo>
                    <a:pt x="1140" y="42"/>
                  </a:lnTo>
                  <a:lnTo>
                    <a:pt x="1140" y="42"/>
                  </a:lnTo>
                  <a:lnTo>
                    <a:pt x="1140" y="42"/>
                  </a:lnTo>
                  <a:lnTo>
                    <a:pt x="1138" y="42"/>
                  </a:lnTo>
                  <a:lnTo>
                    <a:pt x="1138" y="42"/>
                  </a:lnTo>
                  <a:lnTo>
                    <a:pt x="1138" y="40"/>
                  </a:lnTo>
                  <a:lnTo>
                    <a:pt x="1138" y="40"/>
                  </a:lnTo>
                  <a:lnTo>
                    <a:pt x="1138" y="40"/>
                  </a:lnTo>
                  <a:lnTo>
                    <a:pt x="1138" y="40"/>
                  </a:lnTo>
                  <a:lnTo>
                    <a:pt x="1136" y="40"/>
                  </a:lnTo>
                  <a:lnTo>
                    <a:pt x="1136" y="40"/>
                  </a:lnTo>
                  <a:lnTo>
                    <a:pt x="1134" y="40"/>
                  </a:lnTo>
                  <a:lnTo>
                    <a:pt x="1134" y="40"/>
                  </a:lnTo>
                  <a:lnTo>
                    <a:pt x="1132" y="40"/>
                  </a:lnTo>
                  <a:lnTo>
                    <a:pt x="1132" y="40"/>
                  </a:lnTo>
                  <a:lnTo>
                    <a:pt x="1128" y="38"/>
                  </a:lnTo>
                  <a:lnTo>
                    <a:pt x="1128" y="38"/>
                  </a:lnTo>
                  <a:lnTo>
                    <a:pt x="1124" y="38"/>
                  </a:lnTo>
                  <a:lnTo>
                    <a:pt x="1124" y="38"/>
                  </a:lnTo>
                  <a:lnTo>
                    <a:pt x="1124" y="38"/>
                  </a:lnTo>
                  <a:lnTo>
                    <a:pt x="1124" y="38"/>
                  </a:lnTo>
                  <a:lnTo>
                    <a:pt x="1122" y="38"/>
                  </a:lnTo>
                  <a:lnTo>
                    <a:pt x="1122" y="38"/>
                  </a:lnTo>
                  <a:lnTo>
                    <a:pt x="1120" y="40"/>
                  </a:lnTo>
                  <a:lnTo>
                    <a:pt x="1120" y="40"/>
                  </a:lnTo>
                  <a:lnTo>
                    <a:pt x="1114" y="42"/>
                  </a:lnTo>
                  <a:lnTo>
                    <a:pt x="1114" y="42"/>
                  </a:lnTo>
                  <a:lnTo>
                    <a:pt x="1112" y="44"/>
                  </a:lnTo>
                  <a:lnTo>
                    <a:pt x="1112" y="44"/>
                  </a:lnTo>
                  <a:lnTo>
                    <a:pt x="1104" y="42"/>
                  </a:lnTo>
                  <a:lnTo>
                    <a:pt x="1104" y="42"/>
                  </a:lnTo>
                  <a:lnTo>
                    <a:pt x="1102" y="44"/>
                  </a:lnTo>
                  <a:lnTo>
                    <a:pt x="1102" y="44"/>
                  </a:lnTo>
                  <a:lnTo>
                    <a:pt x="1096" y="44"/>
                  </a:lnTo>
                  <a:lnTo>
                    <a:pt x="1096" y="44"/>
                  </a:lnTo>
                  <a:lnTo>
                    <a:pt x="1094" y="42"/>
                  </a:lnTo>
                  <a:lnTo>
                    <a:pt x="1094" y="42"/>
                  </a:lnTo>
                  <a:lnTo>
                    <a:pt x="1090" y="44"/>
                  </a:lnTo>
                  <a:lnTo>
                    <a:pt x="1090" y="44"/>
                  </a:lnTo>
                  <a:lnTo>
                    <a:pt x="1088" y="44"/>
                  </a:lnTo>
                  <a:lnTo>
                    <a:pt x="1088" y="44"/>
                  </a:lnTo>
                  <a:lnTo>
                    <a:pt x="1088" y="44"/>
                  </a:lnTo>
                  <a:lnTo>
                    <a:pt x="1088" y="44"/>
                  </a:lnTo>
                  <a:lnTo>
                    <a:pt x="1080" y="44"/>
                  </a:lnTo>
                  <a:lnTo>
                    <a:pt x="1080" y="44"/>
                  </a:lnTo>
                  <a:lnTo>
                    <a:pt x="1078" y="44"/>
                  </a:lnTo>
                  <a:lnTo>
                    <a:pt x="1078" y="44"/>
                  </a:lnTo>
                  <a:lnTo>
                    <a:pt x="1072" y="44"/>
                  </a:lnTo>
                  <a:lnTo>
                    <a:pt x="1072" y="44"/>
                  </a:lnTo>
                  <a:lnTo>
                    <a:pt x="1068" y="44"/>
                  </a:lnTo>
                  <a:lnTo>
                    <a:pt x="1068" y="44"/>
                  </a:lnTo>
                  <a:lnTo>
                    <a:pt x="1066" y="42"/>
                  </a:lnTo>
                  <a:lnTo>
                    <a:pt x="1066" y="42"/>
                  </a:lnTo>
                  <a:lnTo>
                    <a:pt x="1064" y="42"/>
                  </a:lnTo>
                  <a:lnTo>
                    <a:pt x="1062" y="44"/>
                  </a:lnTo>
                  <a:lnTo>
                    <a:pt x="1062" y="44"/>
                  </a:lnTo>
                  <a:lnTo>
                    <a:pt x="1056" y="44"/>
                  </a:lnTo>
                  <a:lnTo>
                    <a:pt x="1056" y="44"/>
                  </a:lnTo>
                  <a:lnTo>
                    <a:pt x="1054" y="44"/>
                  </a:lnTo>
                  <a:lnTo>
                    <a:pt x="1054" y="44"/>
                  </a:lnTo>
                  <a:lnTo>
                    <a:pt x="1052" y="46"/>
                  </a:lnTo>
                  <a:lnTo>
                    <a:pt x="1052" y="46"/>
                  </a:lnTo>
                  <a:lnTo>
                    <a:pt x="1050" y="44"/>
                  </a:lnTo>
                  <a:lnTo>
                    <a:pt x="1050" y="44"/>
                  </a:lnTo>
                  <a:lnTo>
                    <a:pt x="1050" y="46"/>
                  </a:lnTo>
                  <a:lnTo>
                    <a:pt x="1050" y="46"/>
                  </a:lnTo>
                  <a:lnTo>
                    <a:pt x="1046" y="44"/>
                  </a:lnTo>
                  <a:lnTo>
                    <a:pt x="1046" y="44"/>
                  </a:lnTo>
                  <a:lnTo>
                    <a:pt x="1044" y="44"/>
                  </a:lnTo>
                  <a:lnTo>
                    <a:pt x="1044" y="44"/>
                  </a:lnTo>
                  <a:lnTo>
                    <a:pt x="1042" y="46"/>
                  </a:lnTo>
                  <a:lnTo>
                    <a:pt x="1042" y="46"/>
                  </a:lnTo>
                  <a:lnTo>
                    <a:pt x="1038" y="46"/>
                  </a:lnTo>
                  <a:lnTo>
                    <a:pt x="1038" y="46"/>
                  </a:lnTo>
                  <a:lnTo>
                    <a:pt x="1038" y="46"/>
                  </a:lnTo>
                  <a:lnTo>
                    <a:pt x="1038" y="46"/>
                  </a:lnTo>
                  <a:lnTo>
                    <a:pt x="1032" y="46"/>
                  </a:lnTo>
                  <a:lnTo>
                    <a:pt x="1032" y="46"/>
                  </a:lnTo>
                  <a:lnTo>
                    <a:pt x="1032" y="46"/>
                  </a:lnTo>
                  <a:lnTo>
                    <a:pt x="1032" y="46"/>
                  </a:lnTo>
                  <a:lnTo>
                    <a:pt x="1030" y="46"/>
                  </a:lnTo>
                  <a:lnTo>
                    <a:pt x="1030" y="46"/>
                  </a:lnTo>
                  <a:lnTo>
                    <a:pt x="1028" y="46"/>
                  </a:lnTo>
                  <a:lnTo>
                    <a:pt x="1028" y="46"/>
                  </a:lnTo>
                  <a:lnTo>
                    <a:pt x="1022" y="44"/>
                  </a:lnTo>
                  <a:lnTo>
                    <a:pt x="1022" y="44"/>
                  </a:lnTo>
                  <a:lnTo>
                    <a:pt x="1018" y="42"/>
                  </a:lnTo>
                  <a:lnTo>
                    <a:pt x="1018" y="42"/>
                  </a:lnTo>
                  <a:lnTo>
                    <a:pt x="1014" y="42"/>
                  </a:lnTo>
                  <a:lnTo>
                    <a:pt x="1014" y="42"/>
                  </a:lnTo>
                  <a:lnTo>
                    <a:pt x="1012" y="42"/>
                  </a:lnTo>
                  <a:lnTo>
                    <a:pt x="1012" y="42"/>
                  </a:lnTo>
                  <a:lnTo>
                    <a:pt x="1010" y="42"/>
                  </a:lnTo>
                  <a:lnTo>
                    <a:pt x="1010" y="42"/>
                  </a:lnTo>
                  <a:lnTo>
                    <a:pt x="1008" y="44"/>
                  </a:lnTo>
                  <a:lnTo>
                    <a:pt x="1008" y="44"/>
                  </a:lnTo>
                  <a:lnTo>
                    <a:pt x="1008" y="44"/>
                  </a:lnTo>
                  <a:lnTo>
                    <a:pt x="1006" y="44"/>
                  </a:lnTo>
                  <a:lnTo>
                    <a:pt x="1006" y="44"/>
                  </a:lnTo>
                  <a:lnTo>
                    <a:pt x="1002" y="44"/>
                  </a:lnTo>
                  <a:lnTo>
                    <a:pt x="1000" y="44"/>
                  </a:lnTo>
                  <a:lnTo>
                    <a:pt x="1000" y="44"/>
                  </a:lnTo>
                  <a:lnTo>
                    <a:pt x="996" y="44"/>
                  </a:lnTo>
                  <a:lnTo>
                    <a:pt x="996" y="44"/>
                  </a:lnTo>
                  <a:lnTo>
                    <a:pt x="996" y="42"/>
                  </a:lnTo>
                  <a:lnTo>
                    <a:pt x="996" y="42"/>
                  </a:lnTo>
                  <a:lnTo>
                    <a:pt x="992" y="42"/>
                  </a:lnTo>
                  <a:lnTo>
                    <a:pt x="992" y="42"/>
                  </a:lnTo>
                  <a:lnTo>
                    <a:pt x="992" y="40"/>
                  </a:lnTo>
                  <a:lnTo>
                    <a:pt x="992" y="40"/>
                  </a:lnTo>
                  <a:lnTo>
                    <a:pt x="992" y="40"/>
                  </a:lnTo>
                  <a:lnTo>
                    <a:pt x="992" y="40"/>
                  </a:lnTo>
                  <a:lnTo>
                    <a:pt x="990" y="40"/>
                  </a:lnTo>
                  <a:lnTo>
                    <a:pt x="990" y="40"/>
                  </a:lnTo>
                  <a:lnTo>
                    <a:pt x="988" y="40"/>
                  </a:lnTo>
                  <a:lnTo>
                    <a:pt x="988" y="40"/>
                  </a:lnTo>
                  <a:lnTo>
                    <a:pt x="982" y="42"/>
                  </a:lnTo>
                  <a:lnTo>
                    <a:pt x="982" y="42"/>
                  </a:lnTo>
                  <a:lnTo>
                    <a:pt x="980" y="40"/>
                  </a:lnTo>
                  <a:lnTo>
                    <a:pt x="980" y="40"/>
                  </a:lnTo>
                  <a:lnTo>
                    <a:pt x="974" y="42"/>
                  </a:lnTo>
                  <a:lnTo>
                    <a:pt x="968" y="42"/>
                  </a:lnTo>
                  <a:lnTo>
                    <a:pt x="968" y="42"/>
                  </a:lnTo>
                  <a:lnTo>
                    <a:pt x="966" y="42"/>
                  </a:lnTo>
                  <a:lnTo>
                    <a:pt x="966" y="42"/>
                  </a:lnTo>
                  <a:lnTo>
                    <a:pt x="966" y="40"/>
                  </a:lnTo>
                  <a:lnTo>
                    <a:pt x="966" y="40"/>
                  </a:lnTo>
                  <a:lnTo>
                    <a:pt x="964" y="40"/>
                  </a:lnTo>
                  <a:lnTo>
                    <a:pt x="964" y="40"/>
                  </a:lnTo>
                  <a:lnTo>
                    <a:pt x="960" y="42"/>
                  </a:lnTo>
                  <a:lnTo>
                    <a:pt x="960" y="42"/>
                  </a:lnTo>
                  <a:lnTo>
                    <a:pt x="956" y="44"/>
                  </a:lnTo>
                  <a:lnTo>
                    <a:pt x="956" y="44"/>
                  </a:lnTo>
                  <a:lnTo>
                    <a:pt x="956" y="44"/>
                  </a:lnTo>
                  <a:lnTo>
                    <a:pt x="956" y="44"/>
                  </a:lnTo>
                  <a:lnTo>
                    <a:pt x="952" y="44"/>
                  </a:lnTo>
                  <a:lnTo>
                    <a:pt x="952" y="44"/>
                  </a:lnTo>
                  <a:lnTo>
                    <a:pt x="950" y="46"/>
                  </a:lnTo>
                  <a:lnTo>
                    <a:pt x="950" y="46"/>
                  </a:lnTo>
                  <a:lnTo>
                    <a:pt x="950" y="46"/>
                  </a:lnTo>
                  <a:lnTo>
                    <a:pt x="950" y="46"/>
                  </a:lnTo>
                  <a:lnTo>
                    <a:pt x="948" y="46"/>
                  </a:lnTo>
                  <a:lnTo>
                    <a:pt x="948" y="46"/>
                  </a:lnTo>
                  <a:lnTo>
                    <a:pt x="942" y="46"/>
                  </a:lnTo>
                  <a:lnTo>
                    <a:pt x="942" y="46"/>
                  </a:lnTo>
                  <a:lnTo>
                    <a:pt x="936" y="44"/>
                  </a:lnTo>
                  <a:lnTo>
                    <a:pt x="936" y="44"/>
                  </a:lnTo>
                  <a:lnTo>
                    <a:pt x="934" y="42"/>
                  </a:lnTo>
                  <a:lnTo>
                    <a:pt x="934" y="42"/>
                  </a:lnTo>
                  <a:lnTo>
                    <a:pt x="930" y="42"/>
                  </a:lnTo>
                  <a:lnTo>
                    <a:pt x="930" y="42"/>
                  </a:lnTo>
                  <a:lnTo>
                    <a:pt x="930" y="40"/>
                  </a:lnTo>
                  <a:lnTo>
                    <a:pt x="930" y="40"/>
                  </a:lnTo>
                  <a:lnTo>
                    <a:pt x="922" y="42"/>
                  </a:lnTo>
                  <a:lnTo>
                    <a:pt x="912" y="42"/>
                  </a:lnTo>
                  <a:lnTo>
                    <a:pt x="912" y="42"/>
                  </a:lnTo>
                  <a:lnTo>
                    <a:pt x="910" y="44"/>
                  </a:lnTo>
                  <a:lnTo>
                    <a:pt x="910" y="44"/>
                  </a:lnTo>
                  <a:lnTo>
                    <a:pt x="908" y="44"/>
                  </a:lnTo>
                  <a:lnTo>
                    <a:pt x="908" y="44"/>
                  </a:lnTo>
                  <a:lnTo>
                    <a:pt x="908" y="44"/>
                  </a:lnTo>
                  <a:lnTo>
                    <a:pt x="908" y="44"/>
                  </a:lnTo>
                  <a:lnTo>
                    <a:pt x="902" y="46"/>
                  </a:lnTo>
                  <a:lnTo>
                    <a:pt x="902" y="46"/>
                  </a:lnTo>
                  <a:lnTo>
                    <a:pt x="900" y="44"/>
                  </a:lnTo>
                  <a:lnTo>
                    <a:pt x="900" y="44"/>
                  </a:lnTo>
                  <a:lnTo>
                    <a:pt x="896" y="44"/>
                  </a:lnTo>
                  <a:lnTo>
                    <a:pt x="892" y="44"/>
                  </a:lnTo>
                  <a:lnTo>
                    <a:pt x="892" y="44"/>
                  </a:lnTo>
                  <a:lnTo>
                    <a:pt x="890" y="44"/>
                  </a:lnTo>
                  <a:lnTo>
                    <a:pt x="890" y="44"/>
                  </a:lnTo>
                  <a:lnTo>
                    <a:pt x="888" y="46"/>
                  </a:lnTo>
                  <a:lnTo>
                    <a:pt x="888" y="46"/>
                  </a:lnTo>
                  <a:lnTo>
                    <a:pt x="882" y="44"/>
                  </a:lnTo>
                  <a:lnTo>
                    <a:pt x="882" y="44"/>
                  </a:lnTo>
                  <a:lnTo>
                    <a:pt x="876" y="42"/>
                  </a:lnTo>
                  <a:lnTo>
                    <a:pt x="876" y="42"/>
                  </a:lnTo>
                  <a:lnTo>
                    <a:pt x="874" y="42"/>
                  </a:lnTo>
                  <a:lnTo>
                    <a:pt x="870" y="42"/>
                  </a:lnTo>
                  <a:lnTo>
                    <a:pt x="870" y="42"/>
                  </a:lnTo>
                  <a:lnTo>
                    <a:pt x="866" y="44"/>
                  </a:lnTo>
                  <a:lnTo>
                    <a:pt x="866" y="44"/>
                  </a:lnTo>
                  <a:lnTo>
                    <a:pt x="862" y="46"/>
                  </a:lnTo>
                  <a:lnTo>
                    <a:pt x="862" y="46"/>
                  </a:lnTo>
                  <a:lnTo>
                    <a:pt x="858" y="46"/>
                  </a:lnTo>
                  <a:lnTo>
                    <a:pt x="858" y="46"/>
                  </a:lnTo>
                  <a:lnTo>
                    <a:pt x="856" y="44"/>
                  </a:lnTo>
                  <a:lnTo>
                    <a:pt x="856" y="44"/>
                  </a:lnTo>
                  <a:lnTo>
                    <a:pt x="852" y="44"/>
                  </a:lnTo>
                  <a:lnTo>
                    <a:pt x="852" y="44"/>
                  </a:lnTo>
                  <a:lnTo>
                    <a:pt x="850" y="44"/>
                  </a:lnTo>
                  <a:lnTo>
                    <a:pt x="850" y="44"/>
                  </a:lnTo>
                  <a:lnTo>
                    <a:pt x="848" y="40"/>
                  </a:lnTo>
                  <a:lnTo>
                    <a:pt x="846" y="40"/>
                  </a:lnTo>
                  <a:lnTo>
                    <a:pt x="846" y="40"/>
                  </a:lnTo>
                  <a:lnTo>
                    <a:pt x="844" y="42"/>
                  </a:lnTo>
                  <a:lnTo>
                    <a:pt x="844" y="42"/>
                  </a:lnTo>
                  <a:lnTo>
                    <a:pt x="840" y="42"/>
                  </a:lnTo>
                  <a:lnTo>
                    <a:pt x="836" y="40"/>
                  </a:lnTo>
                  <a:lnTo>
                    <a:pt x="836" y="40"/>
                  </a:lnTo>
                  <a:lnTo>
                    <a:pt x="834" y="38"/>
                  </a:lnTo>
                  <a:lnTo>
                    <a:pt x="834" y="38"/>
                  </a:lnTo>
                  <a:lnTo>
                    <a:pt x="830" y="40"/>
                  </a:lnTo>
                  <a:lnTo>
                    <a:pt x="828" y="38"/>
                  </a:lnTo>
                  <a:lnTo>
                    <a:pt x="828" y="38"/>
                  </a:lnTo>
                  <a:lnTo>
                    <a:pt x="820" y="40"/>
                  </a:lnTo>
                  <a:lnTo>
                    <a:pt x="820" y="40"/>
                  </a:lnTo>
                  <a:lnTo>
                    <a:pt x="820" y="40"/>
                  </a:lnTo>
                  <a:lnTo>
                    <a:pt x="820" y="40"/>
                  </a:lnTo>
                  <a:lnTo>
                    <a:pt x="816" y="42"/>
                  </a:lnTo>
                  <a:lnTo>
                    <a:pt x="816" y="42"/>
                  </a:lnTo>
                  <a:lnTo>
                    <a:pt x="812" y="40"/>
                  </a:lnTo>
                  <a:lnTo>
                    <a:pt x="812" y="40"/>
                  </a:lnTo>
                  <a:lnTo>
                    <a:pt x="808" y="40"/>
                  </a:lnTo>
                  <a:lnTo>
                    <a:pt x="808" y="40"/>
                  </a:lnTo>
                  <a:lnTo>
                    <a:pt x="806" y="40"/>
                  </a:lnTo>
                  <a:lnTo>
                    <a:pt x="806" y="40"/>
                  </a:lnTo>
                  <a:lnTo>
                    <a:pt x="804" y="40"/>
                  </a:lnTo>
                  <a:lnTo>
                    <a:pt x="804" y="40"/>
                  </a:lnTo>
                  <a:lnTo>
                    <a:pt x="802" y="38"/>
                  </a:lnTo>
                  <a:lnTo>
                    <a:pt x="802" y="38"/>
                  </a:lnTo>
                  <a:lnTo>
                    <a:pt x="800" y="40"/>
                  </a:lnTo>
                  <a:lnTo>
                    <a:pt x="800" y="40"/>
                  </a:lnTo>
                  <a:lnTo>
                    <a:pt x="800" y="40"/>
                  </a:lnTo>
                  <a:lnTo>
                    <a:pt x="794" y="42"/>
                  </a:lnTo>
                  <a:lnTo>
                    <a:pt x="794" y="42"/>
                  </a:lnTo>
                  <a:lnTo>
                    <a:pt x="792" y="40"/>
                  </a:lnTo>
                  <a:lnTo>
                    <a:pt x="792" y="40"/>
                  </a:lnTo>
                  <a:lnTo>
                    <a:pt x="790" y="40"/>
                  </a:lnTo>
                  <a:lnTo>
                    <a:pt x="790" y="40"/>
                  </a:lnTo>
                  <a:lnTo>
                    <a:pt x="790" y="40"/>
                  </a:lnTo>
                  <a:lnTo>
                    <a:pt x="788" y="42"/>
                  </a:lnTo>
                  <a:lnTo>
                    <a:pt x="788" y="42"/>
                  </a:lnTo>
                  <a:lnTo>
                    <a:pt x="786" y="42"/>
                  </a:lnTo>
                  <a:lnTo>
                    <a:pt x="786" y="42"/>
                  </a:lnTo>
                  <a:lnTo>
                    <a:pt x="782" y="40"/>
                  </a:lnTo>
                  <a:lnTo>
                    <a:pt x="782" y="40"/>
                  </a:lnTo>
                  <a:lnTo>
                    <a:pt x="778" y="40"/>
                  </a:lnTo>
                  <a:lnTo>
                    <a:pt x="778" y="40"/>
                  </a:lnTo>
                  <a:lnTo>
                    <a:pt x="776" y="42"/>
                  </a:lnTo>
                  <a:lnTo>
                    <a:pt x="772" y="42"/>
                  </a:lnTo>
                  <a:lnTo>
                    <a:pt x="772" y="42"/>
                  </a:lnTo>
                  <a:lnTo>
                    <a:pt x="770" y="42"/>
                  </a:lnTo>
                  <a:lnTo>
                    <a:pt x="770" y="42"/>
                  </a:lnTo>
                  <a:lnTo>
                    <a:pt x="766" y="40"/>
                  </a:lnTo>
                  <a:lnTo>
                    <a:pt x="766" y="40"/>
                  </a:lnTo>
                  <a:lnTo>
                    <a:pt x="764" y="40"/>
                  </a:lnTo>
                  <a:lnTo>
                    <a:pt x="764" y="40"/>
                  </a:lnTo>
                  <a:lnTo>
                    <a:pt x="762" y="42"/>
                  </a:lnTo>
                  <a:lnTo>
                    <a:pt x="762" y="42"/>
                  </a:lnTo>
                  <a:lnTo>
                    <a:pt x="758" y="42"/>
                  </a:lnTo>
                  <a:lnTo>
                    <a:pt x="758" y="42"/>
                  </a:lnTo>
                  <a:lnTo>
                    <a:pt x="756" y="42"/>
                  </a:lnTo>
                  <a:lnTo>
                    <a:pt x="756" y="42"/>
                  </a:lnTo>
                  <a:lnTo>
                    <a:pt x="752" y="42"/>
                  </a:lnTo>
                  <a:lnTo>
                    <a:pt x="752" y="42"/>
                  </a:lnTo>
                  <a:lnTo>
                    <a:pt x="744" y="44"/>
                  </a:lnTo>
                  <a:lnTo>
                    <a:pt x="744" y="44"/>
                  </a:lnTo>
                  <a:lnTo>
                    <a:pt x="738" y="42"/>
                  </a:lnTo>
                  <a:lnTo>
                    <a:pt x="738" y="42"/>
                  </a:lnTo>
                  <a:lnTo>
                    <a:pt x="734" y="40"/>
                  </a:lnTo>
                  <a:lnTo>
                    <a:pt x="734" y="40"/>
                  </a:lnTo>
                  <a:lnTo>
                    <a:pt x="732" y="42"/>
                  </a:lnTo>
                  <a:lnTo>
                    <a:pt x="732" y="42"/>
                  </a:lnTo>
                  <a:lnTo>
                    <a:pt x="728" y="42"/>
                  </a:lnTo>
                  <a:lnTo>
                    <a:pt x="726" y="42"/>
                  </a:lnTo>
                  <a:lnTo>
                    <a:pt x="726" y="42"/>
                  </a:lnTo>
                  <a:lnTo>
                    <a:pt x="724" y="42"/>
                  </a:lnTo>
                  <a:lnTo>
                    <a:pt x="724" y="42"/>
                  </a:lnTo>
                  <a:lnTo>
                    <a:pt x="720" y="42"/>
                  </a:lnTo>
                  <a:lnTo>
                    <a:pt x="720" y="42"/>
                  </a:lnTo>
                  <a:lnTo>
                    <a:pt x="718" y="42"/>
                  </a:lnTo>
                  <a:lnTo>
                    <a:pt x="718" y="42"/>
                  </a:lnTo>
                  <a:lnTo>
                    <a:pt x="712" y="42"/>
                  </a:lnTo>
                  <a:lnTo>
                    <a:pt x="712" y="42"/>
                  </a:lnTo>
                  <a:lnTo>
                    <a:pt x="710" y="42"/>
                  </a:lnTo>
                  <a:lnTo>
                    <a:pt x="710" y="42"/>
                  </a:lnTo>
                  <a:lnTo>
                    <a:pt x="706" y="42"/>
                  </a:lnTo>
                  <a:lnTo>
                    <a:pt x="706" y="42"/>
                  </a:lnTo>
                  <a:lnTo>
                    <a:pt x="704" y="44"/>
                  </a:lnTo>
                  <a:lnTo>
                    <a:pt x="704" y="44"/>
                  </a:lnTo>
                  <a:lnTo>
                    <a:pt x="702" y="42"/>
                  </a:lnTo>
                  <a:lnTo>
                    <a:pt x="702" y="42"/>
                  </a:lnTo>
                  <a:lnTo>
                    <a:pt x="696" y="44"/>
                  </a:lnTo>
                  <a:lnTo>
                    <a:pt x="696" y="44"/>
                  </a:lnTo>
                  <a:lnTo>
                    <a:pt x="692" y="44"/>
                  </a:lnTo>
                  <a:lnTo>
                    <a:pt x="692" y="44"/>
                  </a:lnTo>
                  <a:lnTo>
                    <a:pt x="690" y="44"/>
                  </a:lnTo>
                  <a:lnTo>
                    <a:pt x="690" y="44"/>
                  </a:lnTo>
                  <a:lnTo>
                    <a:pt x="688" y="44"/>
                  </a:lnTo>
                  <a:lnTo>
                    <a:pt x="688" y="44"/>
                  </a:lnTo>
                  <a:lnTo>
                    <a:pt x="686" y="44"/>
                  </a:lnTo>
                  <a:lnTo>
                    <a:pt x="686" y="44"/>
                  </a:lnTo>
                  <a:lnTo>
                    <a:pt x="680" y="44"/>
                  </a:lnTo>
                  <a:lnTo>
                    <a:pt x="680" y="44"/>
                  </a:lnTo>
                  <a:lnTo>
                    <a:pt x="676" y="44"/>
                  </a:lnTo>
                  <a:lnTo>
                    <a:pt x="676" y="44"/>
                  </a:lnTo>
                  <a:lnTo>
                    <a:pt x="668" y="44"/>
                  </a:lnTo>
                  <a:lnTo>
                    <a:pt x="660" y="42"/>
                  </a:lnTo>
                  <a:lnTo>
                    <a:pt x="660" y="42"/>
                  </a:lnTo>
                  <a:lnTo>
                    <a:pt x="658" y="42"/>
                  </a:lnTo>
                  <a:lnTo>
                    <a:pt x="658" y="42"/>
                  </a:lnTo>
                  <a:lnTo>
                    <a:pt x="654" y="42"/>
                  </a:lnTo>
                  <a:lnTo>
                    <a:pt x="652" y="42"/>
                  </a:lnTo>
                  <a:lnTo>
                    <a:pt x="652" y="42"/>
                  </a:lnTo>
                  <a:lnTo>
                    <a:pt x="648" y="42"/>
                  </a:lnTo>
                  <a:lnTo>
                    <a:pt x="648" y="42"/>
                  </a:lnTo>
                  <a:lnTo>
                    <a:pt x="646" y="42"/>
                  </a:lnTo>
                  <a:lnTo>
                    <a:pt x="646" y="42"/>
                  </a:lnTo>
                  <a:lnTo>
                    <a:pt x="636" y="42"/>
                  </a:lnTo>
                  <a:lnTo>
                    <a:pt x="636" y="42"/>
                  </a:lnTo>
                  <a:lnTo>
                    <a:pt x="636" y="42"/>
                  </a:lnTo>
                  <a:lnTo>
                    <a:pt x="636" y="42"/>
                  </a:lnTo>
                  <a:lnTo>
                    <a:pt x="636" y="42"/>
                  </a:lnTo>
                  <a:lnTo>
                    <a:pt x="636" y="42"/>
                  </a:lnTo>
                  <a:lnTo>
                    <a:pt x="636" y="42"/>
                  </a:lnTo>
                  <a:lnTo>
                    <a:pt x="636" y="42"/>
                  </a:lnTo>
                  <a:lnTo>
                    <a:pt x="634" y="42"/>
                  </a:lnTo>
                  <a:lnTo>
                    <a:pt x="634" y="42"/>
                  </a:lnTo>
                  <a:lnTo>
                    <a:pt x="630" y="42"/>
                  </a:lnTo>
                  <a:lnTo>
                    <a:pt x="630" y="42"/>
                  </a:lnTo>
                  <a:lnTo>
                    <a:pt x="628" y="42"/>
                  </a:lnTo>
                  <a:lnTo>
                    <a:pt x="628" y="42"/>
                  </a:lnTo>
                  <a:lnTo>
                    <a:pt x="622" y="42"/>
                  </a:lnTo>
                  <a:lnTo>
                    <a:pt x="622" y="42"/>
                  </a:lnTo>
                  <a:lnTo>
                    <a:pt x="614" y="42"/>
                  </a:lnTo>
                  <a:lnTo>
                    <a:pt x="614" y="42"/>
                  </a:lnTo>
                  <a:lnTo>
                    <a:pt x="612" y="42"/>
                  </a:lnTo>
                  <a:lnTo>
                    <a:pt x="608" y="42"/>
                  </a:lnTo>
                  <a:lnTo>
                    <a:pt x="608" y="42"/>
                  </a:lnTo>
                  <a:lnTo>
                    <a:pt x="608" y="42"/>
                  </a:lnTo>
                  <a:lnTo>
                    <a:pt x="608" y="42"/>
                  </a:lnTo>
                  <a:lnTo>
                    <a:pt x="606" y="42"/>
                  </a:lnTo>
                  <a:lnTo>
                    <a:pt x="606" y="42"/>
                  </a:lnTo>
                  <a:lnTo>
                    <a:pt x="604" y="42"/>
                  </a:lnTo>
                  <a:lnTo>
                    <a:pt x="604" y="42"/>
                  </a:lnTo>
                  <a:lnTo>
                    <a:pt x="600" y="42"/>
                  </a:lnTo>
                  <a:lnTo>
                    <a:pt x="600" y="42"/>
                  </a:lnTo>
                  <a:lnTo>
                    <a:pt x="596" y="42"/>
                  </a:lnTo>
                  <a:lnTo>
                    <a:pt x="596" y="42"/>
                  </a:lnTo>
                  <a:lnTo>
                    <a:pt x="594" y="42"/>
                  </a:lnTo>
                  <a:lnTo>
                    <a:pt x="594" y="42"/>
                  </a:lnTo>
                  <a:lnTo>
                    <a:pt x="588" y="42"/>
                  </a:lnTo>
                  <a:lnTo>
                    <a:pt x="588" y="42"/>
                  </a:lnTo>
                  <a:lnTo>
                    <a:pt x="586" y="42"/>
                  </a:lnTo>
                  <a:lnTo>
                    <a:pt x="586" y="42"/>
                  </a:lnTo>
                  <a:lnTo>
                    <a:pt x="582" y="42"/>
                  </a:lnTo>
                  <a:lnTo>
                    <a:pt x="582" y="42"/>
                  </a:lnTo>
                  <a:lnTo>
                    <a:pt x="580" y="42"/>
                  </a:lnTo>
                  <a:lnTo>
                    <a:pt x="580" y="42"/>
                  </a:lnTo>
                  <a:lnTo>
                    <a:pt x="576" y="42"/>
                  </a:lnTo>
                  <a:lnTo>
                    <a:pt x="576" y="42"/>
                  </a:lnTo>
                  <a:lnTo>
                    <a:pt x="574" y="42"/>
                  </a:lnTo>
                  <a:lnTo>
                    <a:pt x="574" y="42"/>
                  </a:lnTo>
                  <a:lnTo>
                    <a:pt x="570" y="42"/>
                  </a:lnTo>
                  <a:lnTo>
                    <a:pt x="570" y="42"/>
                  </a:lnTo>
                  <a:lnTo>
                    <a:pt x="566" y="42"/>
                  </a:lnTo>
                  <a:lnTo>
                    <a:pt x="566" y="42"/>
                  </a:lnTo>
                  <a:lnTo>
                    <a:pt x="564" y="42"/>
                  </a:lnTo>
                  <a:lnTo>
                    <a:pt x="564" y="42"/>
                  </a:lnTo>
                  <a:lnTo>
                    <a:pt x="560" y="42"/>
                  </a:lnTo>
                  <a:lnTo>
                    <a:pt x="560" y="42"/>
                  </a:lnTo>
                  <a:lnTo>
                    <a:pt x="542" y="42"/>
                  </a:lnTo>
                  <a:lnTo>
                    <a:pt x="542" y="42"/>
                  </a:lnTo>
                  <a:lnTo>
                    <a:pt x="540" y="44"/>
                  </a:lnTo>
                  <a:lnTo>
                    <a:pt x="540" y="44"/>
                  </a:lnTo>
                  <a:lnTo>
                    <a:pt x="536" y="42"/>
                  </a:lnTo>
                  <a:lnTo>
                    <a:pt x="532" y="44"/>
                  </a:lnTo>
                  <a:lnTo>
                    <a:pt x="532" y="44"/>
                  </a:lnTo>
                  <a:lnTo>
                    <a:pt x="528" y="42"/>
                  </a:lnTo>
                  <a:lnTo>
                    <a:pt x="528" y="42"/>
                  </a:lnTo>
                  <a:lnTo>
                    <a:pt x="528" y="42"/>
                  </a:lnTo>
                  <a:lnTo>
                    <a:pt x="526" y="44"/>
                  </a:lnTo>
                  <a:lnTo>
                    <a:pt x="526" y="44"/>
                  </a:lnTo>
                  <a:lnTo>
                    <a:pt x="518" y="44"/>
                  </a:lnTo>
                  <a:lnTo>
                    <a:pt x="518" y="44"/>
                  </a:lnTo>
                  <a:lnTo>
                    <a:pt x="514" y="46"/>
                  </a:lnTo>
                  <a:lnTo>
                    <a:pt x="514" y="46"/>
                  </a:lnTo>
                  <a:lnTo>
                    <a:pt x="510" y="46"/>
                  </a:lnTo>
                  <a:lnTo>
                    <a:pt x="510" y="46"/>
                  </a:lnTo>
                  <a:lnTo>
                    <a:pt x="508" y="46"/>
                  </a:lnTo>
                  <a:lnTo>
                    <a:pt x="508" y="46"/>
                  </a:lnTo>
                  <a:lnTo>
                    <a:pt x="504" y="46"/>
                  </a:lnTo>
                  <a:lnTo>
                    <a:pt x="504" y="46"/>
                  </a:lnTo>
                  <a:lnTo>
                    <a:pt x="500" y="46"/>
                  </a:lnTo>
                  <a:lnTo>
                    <a:pt x="500" y="46"/>
                  </a:lnTo>
                  <a:lnTo>
                    <a:pt x="500" y="46"/>
                  </a:lnTo>
                  <a:lnTo>
                    <a:pt x="500" y="46"/>
                  </a:lnTo>
                  <a:lnTo>
                    <a:pt x="498" y="46"/>
                  </a:lnTo>
                  <a:lnTo>
                    <a:pt x="498" y="46"/>
                  </a:lnTo>
                  <a:lnTo>
                    <a:pt x="498" y="46"/>
                  </a:lnTo>
                  <a:lnTo>
                    <a:pt x="498" y="46"/>
                  </a:lnTo>
                  <a:lnTo>
                    <a:pt x="498" y="46"/>
                  </a:lnTo>
                  <a:lnTo>
                    <a:pt x="498" y="46"/>
                  </a:lnTo>
                  <a:lnTo>
                    <a:pt x="496" y="46"/>
                  </a:lnTo>
                  <a:lnTo>
                    <a:pt x="496" y="46"/>
                  </a:lnTo>
                  <a:lnTo>
                    <a:pt x="494" y="46"/>
                  </a:lnTo>
                  <a:lnTo>
                    <a:pt x="494" y="46"/>
                  </a:lnTo>
                  <a:lnTo>
                    <a:pt x="490" y="46"/>
                  </a:lnTo>
                  <a:lnTo>
                    <a:pt x="490" y="46"/>
                  </a:lnTo>
                  <a:lnTo>
                    <a:pt x="486" y="44"/>
                  </a:lnTo>
                  <a:lnTo>
                    <a:pt x="486" y="44"/>
                  </a:lnTo>
                  <a:lnTo>
                    <a:pt x="484" y="44"/>
                  </a:lnTo>
                  <a:lnTo>
                    <a:pt x="484" y="44"/>
                  </a:lnTo>
                  <a:lnTo>
                    <a:pt x="482" y="44"/>
                  </a:lnTo>
                  <a:lnTo>
                    <a:pt x="482" y="44"/>
                  </a:lnTo>
                  <a:lnTo>
                    <a:pt x="478" y="44"/>
                  </a:lnTo>
                  <a:lnTo>
                    <a:pt x="478" y="44"/>
                  </a:lnTo>
                  <a:lnTo>
                    <a:pt x="476" y="44"/>
                  </a:lnTo>
                  <a:lnTo>
                    <a:pt x="476" y="44"/>
                  </a:lnTo>
                  <a:lnTo>
                    <a:pt x="472" y="46"/>
                  </a:lnTo>
                  <a:lnTo>
                    <a:pt x="468" y="44"/>
                  </a:lnTo>
                  <a:lnTo>
                    <a:pt x="468" y="44"/>
                  </a:lnTo>
                  <a:lnTo>
                    <a:pt x="466" y="46"/>
                  </a:lnTo>
                  <a:lnTo>
                    <a:pt x="464" y="46"/>
                  </a:lnTo>
                  <a:lnTo>
                    <a:pt x="464" y="46"/>
                  </a:lnTo>
                  <a:lnTo>
                    <a:pt x="464" y="44"/>
                  </a:lnTo>
                  <a:lnTo>
                    <a:pt x="464" y="44"/>
                  </a:lnTo>
                  <a:lnTo>
                    <a:pt x="462" y="44"/>
                  </a:lnTo>
                  <a:lnTo>
                    <a:pt x="462" y="44"/>
                  </a:lnTo>
                  <a:lnTo>
                    <a:pt x="462" y="42"/>
                  </a:lnTo>
                  <a:lnTo>
                    <a:pt x="462" y="42"/>
                  </a:lnTo>
                  <a:lnTo>
                    <a:pt x="456" y="42"/>
                  </a:lnTo>
                  <a:lnTo>
                    <a:pt x="456" y="42"/>
                  </a:lnTo>
                  <a:lnTo>
                    <a:pt x="450" y="42"/>
                  </a:lnTo>
                  <a:lnTo>
                    <a:pt x="450" y="42"/>
                  </a:lnTo>
                  <a:lnTo>
                    <a:pt x="448" y="44"/>
                  </a:lnTo>
                  <a:lnTo>
                    <a:pt x="448" y="44"/>
                  </a:lnTo>
                  <a:lnTo>
                    <a:pt x="442" y="44"/>
                  </a:lnTo>
                  <a:lnTo>
                    <a:pt x="442" y="44"/>
                  </a:lnTo>
                  <a:lnTo>
                    <a:pt x="438" y="44"/>
                  </a:lnTo>
                  <a:lnTo>
                    <a:pt x="438" y="44"/>
                  </a:lnTo>
                  <a:lnTo>
                    <a:pt x="436" y="46"/>
                  </a:lnTo>
                  <a:lnTo>
                    <a:pt x="436" y="46"/>
                  </a:lnTo>
                  <a:lnTo>
                    <a:pt x="432" y="44"/>
                  </a:lnTo>
                  <a:lnTo>
                    <a:pt x="432" y="44"/>
                  </a:lnTo>
                  <a:lnTo>
                    <a:pt x="428" y="44"/>
                  </a:lnTo>
                  <a:lnTo>
                    <a:pt x="428" y="44"/>
                  </a:lnTo>
                  <a:lnTo>
                    <a:pt x="428" y="44"/>
                  </a:lnTo>
                  <a:lnTo>
                    <a:pt x="428" y="44"/>
                  </a:lnTo>
                  <a:lnTo>
                    <a:pt x="426" y="44"/>
                  </a:lnTo>
                  <a:lnTo>
                    <a:pt x="426" y="44"/>
                  </a:lnTo>
                  <a:lnTo>
                    <a:pt x="426" y="44"/>
                  </a:lnTo>
                  <a:lnTo>
                    <a:pt x="426" y="44"/>
                  </a:lnTo>
                  <a:lnTo>
                    <a:pt x="420" y="42"/>
                  </a:lnTo>
                  <a:lnTo>
                    <a:pt x="420" y="42"/>
                  </a:lnTo>
                  <a:lnTo>
                    <a:pt x="418" y="44"/>
                  </a:lnTo>
                  <a:lnTo>
                    <a:pt x="418" y="44"/>
                  </a:lnTo>
                  <a:lnTo>
                    <a:pt x="416" y="42"/>
                  </a:lnTo>
                  <a:lnTo>
                    <a:pt x="416" y="40"/>
                  </a:lnTo>
                  <a:lnTo>
                    <a:pt x="416" y="40"/>
                  </a:lnTo>
                  <a:lnTo>
                    <a:pt x="412" y="40"/>
                  </a:lnTo>
                  <a:lnTo>
                    <a:pt x="412" y="40"/>
                  </a:lnTo>
                  <a:lnTo>
                    <a:pt x="412" y="42"/>
                  </a:lnTo>
                  <a:lnTo>
                    <a:pt x="412" y="42"/>
                  </a:lnTo>
                  <a:lnTo>
                    <a:pt x="410" y="44"/>
                  </a:lnTo>
                  <a:lnTo>
                    <a:pt x="410" y="44"/>
                  </a:lnTo>
                  <a:lnTo>
                    <a:pt x="404" y="44"/>
                  </a:lnTo>
                  <a:lnTo>
                    <a:pt x="404" y="44"/>
                  </a:lnTo>
                  <a:lnTo>
                    <a:pt x="400" y="44"/>
                  </a:lnTo>
                  <a:lnTo>
                    <a:pt x="400" y="44"/>
                  </a:lnTo>
                  <a:lnTo>
                    <a:pt x="396" y="42"/>
                  </a:lnTo>
                  <a:lnTo>
                    <a:pt x="396" y="42"/>
                  </a:lnTo>
                  <a:lnTo>
                    <a:pt x="394" y="44"/>
                  </a:lnTo>
                  <a:lnTo>
                    <a:pt x="394" y="44"/>
                  </a:lnTo>
                  <a:lnTo>
                    <a:pt x="390" y="44"/>
                  </a:lnTo>
                  <a:lnTo>
                    <a:pt x="390" y="44"/>
                  </a:lnTo>
                  <a:lnTo>
                    <a:pt x="386" y="42"/>
                  </a:lnTo>
                  <a:lnTo>
                    <a:pt x="386" y="42"/>
                  </a:lnTo>
                  <a:lnTo>
                    <a:pt x="376" y="44"/>
                  </a:lnTo>
                  <a:lnTo>
                    <a:pt x="376" y="44"/>
                  </a:lnTo>
                  <a:lnTo>
                    <a:pt x="374" y="42"/>
                  </a:lnTo>
                  <a:lnTo>
                    <a:pt x="374" y="42"/>
                  </a:lnTo>
                  <a:lnTo>
                    <a:pt x="368" y="42"/>
                  </a:lnTo>
                  <a:lnTo>
                    <a:pt x="368" y="42"/>
                  </a:lnTo>
                  <a:lnTo>
                    <a:pt x="366" y="42"/>
                  </a:lnTo>
                  <a:lnTo>
                    <a:pt x="366" y="42"/>
                  </a:lnTo>
                  <a:lnTo>
                    <a:pt x="362" y="42"/>
                  </a:lnTo>
                  <a:lnTo>
                    <a:pt x="362" y="42"/>
                  </a:lnTo>
                  <a:lnTo>
                    <a:pt x="362" y="42"/>
                  </a:lnTo>
                  <a:lnTo>
                    <a:pt x="362" y="42"/>
                  </a:lnTo>
                  <a:lnTo>
                    <a:pt x="362" y="42"/>
                  </a:lnTo>
                  <a:lnTo>
                    <a:pt x="362" y="42"/>
                  </a:lnTo>
                  <a:lnTo>
                    <a:pt x="360" y="42"/>
                  </a:lnTo>
                  <a:lnTo>
                    <a:pt x="360" y="42"/>
                  </a:lnTo>
                  <a:lnTo>
                    <a:pt x="358" y="42"/>
                  </a:lnTo>
                  <a:lnTo>
                    <a:pt x="358" y="42"/>
                  </a:lnTo>
                  <a:lnTo>
                    <a:pt x="352" y="44"/>
                  </a:lnTo>
                  <a:lnTo>
                    <a:pt x="352" y="44"/>
                  </a:lnTo>
                  <a:lnTo>
                    <a:pt x="344" y="42"/>
                  </a:lnTo>
                  <a:lnTo>
                    <a:pt x="344" y="42"/>
                  </a:lnTo>
                  <a:lnTo>
                    <a:pt x="342" y="44"/>
                  </a:lnTo>
                  <a:lnTo>
                    <a:pt x="342" y="44"/>
                  </a:lnTo>
                  <a:lnTo>
                    <a:pt x="338" y="42"/>
                  </a:lnTo>
                  <a:lnTo>
                    <a:pt x="338" y="42"/>
                  </a:lnTo>
                  <a:lnTo>
                    <a:pt x="330" y="44"/>
                  </a:lnTo>
                  <a:lnTo>
                    <a:pt x="330" y="44"/>
                  </a:lnTo>
                  <a:lnTo>
                    <a:pt x="328" y="44"/>
                  </a:lnTo>
                  <a:lnTo>
                    <a:pt x="328" y="44"/>
                  </a:lnTo>
                  <a:lnTo>
                    <a:pt x="322" y="42"/>
                  </a:lnTo>
                  <a:lnTo>
                    <a:pt x="322" y="42"/>
                  </a:lnTo>
                  <a:lnTo>
                    <a:pt x="316" y="42"/>
                  </a:lnTo>
                  <a:lnTo>
                    <a:pt x="316" y="42"/>
                  </a:lnTo>
                  <a:lnTo>
                    <a:pt x="316" y="42"/>
                  </a:lnTo>
                  <a:lnTo>
                    <a:pt x="316" y="42"/>
                  </a:lnTo>
                  <a:lnTo>
                    <a:pt x="316" y="42"/>
                  </a:lnTo>
                  <a:lnTo>
                    <a:pt x="316" y="42"/>
                  </a:lnTo>
                  <a:lnTo>
                    <a:pt x="314" y="42"/>
                  </a:lnTo>
                  <a:lnTo>
                    <a:pt x="314" y="42"/>
                  </a:lnTo>
                  <a:lnTo>
                    <a:pt x="310" y="42"/>
                  </a:lnTo>
                  <a:lnTo>
                    <a:pt x="310" y="42"/>
                  </a:lnTo>
                  <a:lnTo>
                    <a:pt x="310" y="40"/>
                  </a:lnTo>
                  <a:lnTo>
                    <a:pt x="310" y="40"/>
                  </a:lnTo>
                  <a:lnTo>
                    <a:pt x="308" y="40"/>
                  </a:lnTo>
                  <a:lnTo>
                    <a:pt x="308" y="42"/>
                  </a:lnTo>
                  <a:lnTo>
                    <a:pt x="308" y="42"/>
                  </a:lnTo>
                  <a:lnTo>
                    <a:pt x="306" y="42"/>
                  </a:lnTo>
                  <a:lnTo>
                    <a:pt x="306" y="42"/>
                  </a:lnTo>
                  <a:lnTo>
                    <a:pt x="298" y="42"/>
                  </a:lnTo>
                  <a:lnTo>
                    <a:pt x="298" y="42"/>
                  </a:lnTo>
                  <a:lnTo>
                    <a:pt x="296" y="42"/>
                  </a:lnTo>
                  <a:lnTo>
                    <a:pt x="296" y="42"/>
                  </a:lnTo>
                  <a:lnTo>
                    <a:pt x="294" y="42"/>
                  </a:lnTo>
                  <a:lnTo>
                    <a:pt x="294" y="42"/>
                  </a:lnTo>
                  <a:lnTo>
                    <a:pt x="290" y="42"/>
                  </a:lnTo>
                  <a:lnTo>
                    <a:pt x="290" y="42"/>
                  </a:lnTo>
                  <a:lnTo>
                    <a:pt x="288" y="42"/>
                  </a:lnTo>
                  <a:lnTo>
                    <a:pt x="288" y="42"/>
                  </a:lnTo>
                  <a:lnTo>
                    <a:pt x="286" y="42"/>
                  </a:lnTo>
                  <a:lnTo>
                    <a:pt x="286" y="42"/>
                  </a:lnTo>
                  <a:lnTo>
                    <a:pt x="286" y="40"/>
                  </a:lnTo>
                  <a:lnTo>
                    <a:pt x="286" y="40"/>
                  </a:lnTo>
                  <a:lnTo>
                    <a:pt x="282" y="42"/>
                  </a:lnTo>
                  <a:lnTo>
                    <a:pt x="282" y="42"/>
                  </a:lnTo>
                  <a:lnTo>
                    <a:pt x="278" y="40"/>
                  </a:lnTo>
                  <a:lnTo>
                    <a:pt x="278" y="40"/>
                  </a:lnTo>
                  <a:lnTo>
                    <a:pt x="276" y="40"/>
                  </a:lnTo>
                  <a:lnTo>
                    <a:pt x="274" y="40"/>
                  </a:lnTo>
                  <a:lnTo>
                    <a:pt x="274" y="40"/>
                  </a:lnTo>
                  <a:lnTo>
                    <a:pt x="270" y="40"/>
                  </a:lnTo>
                  <a:lnTo>
                    <a:pt x="270" y="40"/>
                  </a:lnTo>
                  <a:lnTo>
                    <a:pt x="268" y="42"/>
                  </a:lnTo>
                  <a:lnTo>
                    <a:pt x="268" y="42"/>
                  </a:lnTo>
                  <a:lnTo>
                    <a:pt x="264" y="40"/>
                  </a:lnTo>
                  <a:lnTo>
                    <a:pt x="264" y="40"/>
                  </a:lnTo>
                  <a:lnTo>
                    <a:pt x="260" y="40"/>
                  </a:lnTo>
                  <a:lnTo>
                    <a:pt x="260" y="40"/>
                  </a:lnTo>
                  <a:lnTo>
                    <a:pt x="258" y="40"/>
                  </a:lnTo>
                  <a:lnTo>
                    <a:pt x="258" y="40"/>
                  </a:lnTo>
                  <a:lnTo>
                    <a:pt x="252" y="40"/>
                  </a:lnTo>
                  <a:lnTo>
                    <a:pt x="252" y="40"/>
                  </a:lnTo>
                  <a:lnTo>
                    <a:pt x="246" y="40"/>
                  </a:lnTo>
                  <a:lnTo>
                    <a:pt x="242" y="40"/>
                  </a:lnTo>
                  <a:lnTo>
                    <a:pt x="242" y="40"/>
                  </a:lnTo>
                  <a:lnTo>
                    <a:pt x="238" y="40"/>
                  </a:lnTo>
                  <a:lnTo>
                    <a:pt x="234" y="40"/>
                  </a:lnTo>
                  <a:lnTo>
                    <a:pt x="234" y="40"/>
                  </a:lnTo>
                  <a:lnTo>
                    <a:pt x="234" y="40"/>
                  </a:lnTo>
                  <a:lnTo>
                    <a:pt x="234" y="40"/>
                  </a:lnTo>
                  <a:lnTo>
                    <a:pt x="230" y="40"/>
                  </a:lnTo>
                  <a:lnTo>
                    <a:pt x="230" y="40"/>
                  </a:lnTo>
                  <a:lnTo>
                    <a:pt x="228" y="40"/>
                  </a:lnTo>
                  <a:lnTo>
                    <a:pt x="228" y="40"/>
                  </a:lnTo>
                  <a:lnTo>
                    <a:pt x="224" y="40"/>
                  </a:lnTo>
                  <a:lnTo>
                    <a:pt x="224" y="40"/>
                  </a:lnTo>
                  <a:lnTo>
                    <a:pt x="222" y="40"/>
                  </a:lnTo>
                  <a:lnTo>
                    <a:pt x="222" y="40"/>
                  </a:lnTo>
                  <a:lnTo>
                    <a:pt x="218" y="40"/>
                  </a:lnTo>
                  <a:lnTo>
                    <a:pt x="218" y="40"/>
                  </a:lnTo>
                  <a:lnTo>
                    <a:pt x="216" y="40"/>
                  </a:lnTo>
                  <a:lnTo>
                    <a:pt x="216" y="40"/>
                  </a:lnTo>
                  <a:lnTo>
                    <a:pt x="212" y="42"/>
                  </a:lnTo>
                  <a:lnTo>
                    <a:pt x="212" y="42"/>
                  </a:lnTo>
                  <a:lnTo>
                    <a:pt x="208" y="40"/>
                  </a:lnTo>
                  <a:lnTo>
                    <a:pt x="208" y="40"/>
                  </a:lnTo>
                  <a:lnTo>
                    <a:pt x="204" y="42"/>
                  </a:lnTo>
                  <a:lnTo>
                    <a:pt x="204" y="42"/>
                  </a:lnTo>
                  <a:lnTo>
                    <a:pt x="200" y="40"/>
                  </a:lnTo>
                  <a:lnTo>
                    <a:pt x="200" y="40"/>
                  </a:lnTo>
                  <a:lnTo>
                    <a:pt x="190" y="40"/>
                  </a:lnTo>
                  <a:lnTo>
                    <a:pt x="190" y="40"/>
                  </a:lnTo>
                  <a:lnTo>
                    <a:pt x="188" y="40"/>
                  </a:lnTo>
                  <a:lnTo>
                    <a:pt x="188" y="40"/>
                  </a:lnTo>
                  <a:lnTo>
                    <a:pt x="176" y="40"/>
                  </a:lnTo>
                  <a:lnTo>
                    <a:pt x="176" y="40"/>
                  </a:lnTo>
                  <a:lnTo>
                    <a:pt x="172" y="42"/>
                  </a:lnTo>
                  <a:lnTo>
                    <a:pt x="172" y="42"/>
                  </a:lnTo>
                  <a:lnTo>
                    <a:pt x="170" y="42"/>
                  </a:lnTo>
                  <a:lnTo>
                    <a:pt x="170" y="42"/>
                  </a:lnTo>
                  <a:lnTo>
                    <a:pt x="166" y="42"/>
                  </a:lnTo>
                  <a:lnTo>
                    <a:pt x="166" y="42"/>
                  </a:lnTo>
                  <a:lnTo>
                    <a:pt x="162" y="42"/>
                  </a:lnTo>
                  <a:lnTo>
                    <a:pt x="158" y="42"/>
                  </a:lnTo>
                  <a:lnTo>
                    <a:pt x="158" y="42"/>
                  </a:lnTo>
                  <a:lnTo>
                    <a:pt x="158" y="40"/>
                  </a:lnTo>
                  <a:lnTo>
                    <a:pt x="158" y="40"/>
                  </a:lnTo>
                  <a:lnTo>
                    <a:pt x="156" y="40"/>
                  </a:lnTo>
                  <a:lnTo>
                    <a:pt x="156" y="40"/>
                  </a:lnTo>
                  <a:lnTo>
                    <a:pt x="156" y="38"/>
                  </a:lnTo>
                  <a:lnTo>
                    <a:pt x="156" y="38"/>
                  </a:lnTo>
                  <a:lnTo>
                    <a:pt x="148" y="38"/>
                  </a:lnTo>
                  <a:lnTo>
                    <a:pt x="148" y="38"/>
                  </a:lnTo>
                  <a:lnTo>
                    <a:pt x="148" y="38"/>
                  </a:lnTo>
                  <a:lnTo>
                    <a:pt x="148" y="38"/>
                  </a:lnTo>
                  <a:lnTo>
                    <a:pt x="146" y="38"/>
                  </a:lnTo>
                  <a:lnTo>
                    <a:pt x="146" y="38"/>
                  </a:lnTo>
                  <a:lnTo>
                    <a:pt x="142" y="38"/>
                  </a:lnTo>
                  <a:lnTo>
                    <a:pt x="140" y="40"/>
                  </a:lnTo>
                  <a:lnTo>
                    <a:pt x="140" y="40"/>
                  </a:lnTo>
                  <a:lnTo>
                    <a:pt x="138" y="40"/>
                  </a:lnTo>
                  <a:lnTo>
                    <a:pt x="138" y="40"/>
                  </a:lnTo>
                  <a:lnTo>
                    <a:pt x="134" y="40"/>
                  </a:lnTo>
                  <a:lnTo>
                    <a:pt x="134" y="40"/>
                  </a:lnTo>
                  <a:lnTo>
                    <a:pt x="130" y="40"/>
                  </a:lnTo>
                  <a:lnTo>
                    <a:pt x="130" y="40"/>
                  </a:lnTo>
                  <a:lnTo>
                    <a:pt x="126" y="38"/>
                  </a:lnTo>
                  <a:lnTo>
                    <a:pt x="126" y="38"/>
                  </a:lnTo>
                  <a:lnTo>
                    <a:pt x="124" y="38"/>
                  </a:lnTo>
                  <a:lnTo>
                    <a:pt x="124" y="38"/>
                  </a:lnTo>
                  <a:lnTo>
                    <a:pt x="122" y="38"/>
                  </a:lnTo>
                  <a:lnTo>
                    <a:pt x="118" y="38"/>
                  </a:lnTo>
                  <a:lnTo>
                    <a:pt x="118" y="38"/>
                  </a:lnTo>
                  <a:lnTo>
                    <a:pt x="116" y="38"/>
                  </a:lnTo>
                  <a:lnTo>
                    <a:pt x="116" y="38"/>
                  </a:lnTo>
                  <a:lnTo>
                    <a:pt x="112" y="38"/>
                  </a:lnTo>
                  <a:lnTo>
                    <a:pt x="112" y="38"/>
                  </a:lnTo>
                  <a:lnTo>
                    <a:pt x="106" y="40"/>
                  </a:lnTo>
                  <a:lnTo>
                    <a:pt x="106" y="40"/>
                  </a:lnTo>
                  <a:lnTo>
                    <a:pt x="104" y="38"/>
                  </a:lnTo>
                  <a:lnTo>
                    <a:pt x="104" y="38"/>
                  </a:lnTo>
                  <a:lnTo>
                    <a:pt x="104" y="38"/>
                  </a:lnTo>
                  <a:lnTo>
                    <a:pt x="104" y="38"/>
                  </a:lnTo>
                  <a:lnTo>
                    <a:pt x="102" y="38"/>
                  </a:lnTo>
                  <a:lnTo>
                    <a:pt x="102" y="38"/>
                  </a:lnTo>
                  <a:lnTo>
                    <a:pt x="98" y="36"/>
                  </a:lnTo>
                  <a:lnTo>
                    <a:pt x="98" y="36"/>
                  </a:lnTo>
                  <a:lnTo>
                    <a:pt x="92" y="38"/>
                  </a:lnTo>
                  <a:lnTo>
                    <a:pt x="92" y="38"/>
                  </a:lnTo>
                  <a:lnTo>
                    <a:pt x="90" y="36"/>
                  </a:lnTo>
                  <a:lnTo>
                    <a:pt x="90" y="36"/>
                  </a:lnTo>
                  <a:lnTo>
                    <a:pt x="86" y="38"/>
                  </a:lnTo>
                  <a:lnTo>
                    <a:pt x="86" y="38"/>
                  </a:lnTo>
                  <a:lnTo>
                    <a:pt x="82" y="36"/>
                  </a:lnTo>
                  <a:lnTo>
                    <a:pt x="82" y="36"/>
                  </a:lnTo>
                  <a:lnTo>
                    <a:pt x="76" y="36"/>
                  </a:lnTo>
                  <a:lnTo>
                    <a:pt x="76" y="36"/>
                  </a:lnTo>
                  <a:lnTo>
                    <a:pt x="74" y="38"/>
                  </a:lnTo>
                  <a:lnTo>
                    <a:pt x="74" y="38"/>
                  </a:lnTo>
                  <a:lnTo>
                    <a:pt x="70" y="38"/>
                  </a:lnTo>
                  <a:lnTo>
                    <a:pt x="70" y="38"/>
                  </a:lnTo>
                  <a:lnTo>
                    <a:pt x="66" y="36"/>
                  </a:lnTo>
                  <a:lnTo>
                    <a:pt x="66" y="36"/>
                  </a:lnTo>
                  <a:lnTo>
                    <a:pt x="64" y="36"/>
                  </a:lnTo>
                  <a:lnTo>
                    <a:pt x="64" y="36"/>
                  </a:lnTo>
                  <a:lnTo>
                    <a:pt x="56" y="36"/>
                  </a:lnTo>
                  <a:lnTo>
                    <a:pt x="56" y="36"/>
                  </a:lnTo>
                  <a:lnTo>
                    <a:pt x="54" y="38"/>
                  </a:lnTo>
                  <a:lnTo>
                    <a:pt x="54" y="38"/>
                  </a:lnTo>
                  <a:lnTo>
                    <a:pt x="50" y="38"/>
                  </a:lnTo>
                  <a:lnTo>
                    <a:pt x="50" y="38"/>
                  </a:lnTo>
                  <a:lnTo>
                    <a:pt x="50" y="38"/>
                  </a:lnTo>
                  <a:lnTo>
                    <a:pt x="50" y="38"/>
                  </a:lnTo>
                  <a:lnTo>
                    <a:pt x="46" y="38"/>
                  </a:lnTo>
                  <a:lnTo>
                    <a:pt x="46" y="38"/>
                  </a:lnTo>
                  <a:lnTo>
                    <a:pt x="42" y="38"/>
                  </a:lnTo>
                  <a:lnTo>
                    <a:pt x="42" y="38"/>
                  </a:lnTo>
                  <a:lnTo>
                    <a:pt x="40" y="36"/>
                  </a:lnTo>
                  <a:lnTo>
                    <a:pt x="40" y="36"/>
                  </a:lnTo>
                  <a:lnTo>
                    <a:pt x="38" y="36"/>
                  </a:lnTo>
                  <a:lnTo>
                    <a:pt x="38" y="36"/>
                  </a:lnTo>
                  <a:lnTo>
                    <a:pt x="36" y="34"/>
                  </a:lnTo>
                  <a:lnTo>
                    <a:pt x="36" y="34"/>
                  </a:lnTo>
                  <a:lnTo>
                    <a:pt x="28" y="34"/>
                  </a:lnTo>
                  <a:lnTo>
                    <a:pt x="28" y="34"/>
                  </a:lnTo>
                  <a:lnTo>
                    <a:pt x="26" y="34"/>
                  </a:lnTo>
                  <a:lnTo>
                    <a:pt x="26" y="34"/>
                  </a:lnTo>
                  <a:lnTo>
                    <a:pt x="24" y="34"/>
                  </a:lnTo>
                  <a:lnTo>
                    <a:pt x="24" y="34"/>
                  </a:lnTo>
                  <a:lnTo>
                    <a:pt x="20" y="34"/>
                  </a:lnTo>
                  <a:lnTo>
                    <a:pt x="20" y="34"/>
                  </a:lnTo>
                  <a:lnTo>
                    <a:pt x="8" y="34"/>
                  </a:lnTo>
                  <a:lnTo>
                    <a:pt x="8" y="34"/>
                  </a:lnTo>
                  <a:lnTo>
                    <a:pt x="4" y="34"/>
                  </a:lnTo>
                  <a:lnTo>
                    <a:pt x="4" y="34"/>
                  </a:lnTo>
                  <a:lnTo>
                    <a:pt x="2" y="32"/>
                  </a:lnTo>
                  <a:lnTo>
                    <a:pt x="2" y="32"/>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4"/>
                  </a:lnTo>
                  <a:lnTo>
                    <a:pt x="2" y="24"/>
                  </a:lnTo>
                  <a:lnTo>
                    <a:pt x="2" y="24"/>
                  </a:lnTo>
                  <a:lnTo>
                    <a:pt x="2" y="24"/>
                  </a:lnTo>
                  <a:lnTo>
                    <a:pt x="2" y="24"/>
                  </a:lnTo>
                  <a:lnTo>
                    <a:pt x="0" y="20"/>
                  </a:lnTo>
                  <a:lnTo>
                    <a:pt x="0" y="20"/>
                  </a:lnTo>
                  <a:lnTo>
                    <a:pt x="0" y="18"/>
                  </a:lnTo>
                  <a:lnTo>
                    <a:pt x="0" y="18"/>
                  </a:lnTo>
                  <a:lnTo>
                    <a:pt x="0" y="18"/>
                  </a:lnTo>
                  <a:lnTo>
                    <a:pt x="2" y="16"/>
                  </a:lnTo>
                  <a:lnTo>
                    <a:pt x="2" y="16"/>
                  </a:lnTo>
                  <a:lnTo>
                    <a:pt x="2" y="16"/>
                  </a:lnTo>
                  <a:lnTo>
                    <a:pt x="2" y="16"/>
                  </a:lnTo>
                  <a:lnTo>
                    <a:pt x="2" y="16"/>
                  </a:lnTo>
                  <a:lnTo>
                    <a:pt x="2" y="14"/>
                  </a:lnTo>
                  <a:lnTo>
                    <a:pt x="2" y="14"/>
                  </a:lnTo>
                  <a:lnTo>
                    <a:pt x="2" y="14"/>
                  </a:lnTo>
                  <a:lnTo>
                    <a:pt x="2" y="14"/>
                  </a:lnTo>
                  <a:lnTo>
                    <a:pt x="2" y="14"/>
                  </a:lnTo>
                  <a:lnTo>
                    <a:pt x="2" y="1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a typeface="+mn-ea"/>
                <a:cs typeface="+mn-cs"/>
              </a:endParaRPr>
            </a:p>
          </p:txBody>
        </p:sp>
        <p:sp>
          <p:nvSpPr>
            <p:cNvPr id="9" name="Freeform 6"/>
            <p:cNvSpPr>
              <a:spLocks noEditPoints="1"/>
            </p:cNvSpPr>
            <p:nvPr userDrawn="1"/>
          </p:nvSpPr>
          <p:spPr bwMode="gray">
            <a:xfrm>
              <a:off x="377760" y="6195126"/>
              <a:ext cx="8418958" cy="60192"/>
            </a:xfrm>
            <a:custGeom>
              <a:avLst/>
              <a:gdLst>
                <a:gd name="T0" fmla="*/ 3752 w 3916"/>
                <a:gd name="T1" fmla="*/ 12 h 28"/>
                <a:gd name="T2" fmla="*/ 3576 w 3916"/>
                <a:gd name="T3" fmla="*/ 14 h 28"/>
                <a:gd name="T4" fmla="*/ 3450 w 3916"/>
                <a:gd name="T5" fmla="*/ 14 h 28"/>
                <a:gd name="T6" fmla="*/ 3348 w 3916"/>
                <a:gd name="T7" fmla="*/ 12 h 28"/>
                <a:gd name="T8" fmla="*/ 3206 w 3916"/>
                <a:gd name="T9" fmla="*/ 12 h 28"/>
                <a:gd name="T10" fmla="*/ 3108 w 3916"/>
                <a:gd name="T11" fmla="*/ 10 h 28"/>
                <a:gd name="T12" fmla="*/ 2950 w 3916"/>
                <a:gd name="T13" fmla="*/ 12 h 28"/>
                <a:gd name="T14" fmla="*/ 2916 w 3916"/>
                <a:gd name="T15" fmla="*/ 10 h 28"/>
                <a:gd name="T16" fmla="*/ 2826 w 3916"/>
                <a:gd name="T17" fmla="*/ 10 h 28"/>
                <a:gd name="T18" fmla="*/ 2684 w 3916"/>
                <a:gd name="T19" fmla="*/ 8 h 28"/>
                <a:gd name="T20" fmla="*/ 2550 w 3916"/>
                <a:gd name="T21" fmla="*/ 6 h 28"/>
                <a:gd name="T22" fmla="*/ 2400 w 3916"/>
                <a:gd name="T23" fmla="*/ 4 h 28"/>
                <a:gd name="T24" fmla="*/ 2252 w 3916"/>
                <a:gd name="T25" fmla="*/ 6 h 28"/>
                <a:gd name="T26" fmla="*/ 2078 w 3916"/>
                <a:gd name="T27" fmla="*/ 4 h 28"/>
                <a:gd name="T28" fmla="*/ 1694 w 3916"/>
                <a:gd name="T29" fmla="*/ 4 h 28"/>
                <a:gd name="T30" fmla="*/ 1488 w 3916"/>
                <a:gd name="T31" fmla="*/ 4 h 28"/>
                <a:gd name="T32" fmla="*/ 1294 w 3916"/>
                <a:gd name="T33" fmla="*/ 6 h 28"/>
                <a:gd name="T34" fmla="*/ 1254 w 3916"/>
                <a:gd name="T35" fmla="*/ 10 h 28"/>
                <a:gd name="T36" fmla="*/ 1126 w 3916"/>
                <a:gd name="T37" fmla="*/ 10 h 28"/>
                <a:gd name="T38" fmla="*/ 1048 w 3916"/>
                <a:gd name="T39" fmla="*/ 8 h 28"/>
                <a:gd name="T40" fmla="*/ 1044 w 3916"/>
                <a:gd name="T41" fmla="*/ 8 h 28"/>
                <a:gd name="T42" fmla="*/ 900 w 3916"/>
                <a:gd name="T43" fmla="*/ 8 h 28"/>
                <a:gd name="T44" fmla="*/ 720 w 3916"/>
                <a:gd name="T45" fmla="*/ 6 h 28"/>
                <a:gd name="T46" fmla="*/ 480 w 3916"/>
                <a:gd name="T47" fmla="*/ 6 h 28"/>
                <a:gd name="T48" fmla="*/ 338 w 3916"/>
                <a:gd name="T49" fmla="*/ 2 h 28"/>
                <a:gd name="T50" fmla="*/ 194 w 3916"/>
                <a:gd name="T51" fmla="*/ 0 h 28"/>
                <a:gd name="T52" fmla="*/ 56 w 3916"/>
                <a:gd name="T53" fmla="*/ 2 h 28"/>
                <a:gd name="T54" fmla="*/ 0 w 3916"/>
                <a:gd name="T55" fmla="*/ 10 h 28"/>
                <a:gd name="T56" fmla="*/ 64 w 3916"/>
                <a:gd name="T57" fmla="*/ 10 h 28"/>
                <a:gd name="T58" fmla="*/ 192 w 3916"/>
                <a:gd name="T59" fmla="*/ 10 h 28"/>
                <a:gd name="T60" fmla="*/ 294 w 3916"/>
                <a:gd name="T61" fmla="*/ 10 h 28"/>
                <a:gd name="T62" fmla="*/ 390 w 3916"/>
                <a:gd name="T63" fmla="*/ 12 h 28"/>
                <a:gd name="T64" fmla="*/ 610 w 3916"/>
                <a:gd name="T65" fmla="*/ 12 h 28"/>
                <a:gd name="T66" fmla="*/ 778 w 3916"/>
                <a:gd name="T67" fmla="*/ 14 h 28"/>
                <a:gd name="T68" fmla="*/ 884 w 3916"/>
                <a:gd name="T69" fmla="*/ 12 h 28"/>
                <a:gd name="T70" fmla="*/ 962 w 3916"/>
                <a:gd name="T71" fmla="*/ 14 h 28"/>
                <a:gd name="T72" fmla="*/ 1062 w 3916"/>
                <a:gd name="T73" fmla="*/ 16 h 28"/>
                <a:gd name="T74" fmla="*/ 1214 w 3916"/>
                <a:gd name="T75" fmla="*/ 16 h 28"/>
                <a:gd name="T76" fmla="*/ 1338 w 3916"/>
                <a:gd name="T77" fmla="*/ 18 h 28"/>
                <a:gd name="T78" fmla="*/ 1394 w 3916"/>
                <a:gd name="T79" fmla="*/ 18 h 28"/>
                <a:gd name="T80" fmla="*/ 1782 w 3916"/>
                <a:gd name="T81" fmla="*/ 20 h 28"/>
                <a:gd name="T82" fmla="*/ 1952 w 3916"/>
                <a:gd name="T83" fmla="*/ 20 h 28"/>
                <a:gd name="T84" fmla="*/ 2142 w 3916"/>
                <a:gd name="T85" fmla="*/ 22 h 28"/>
                <a:gd name="T86" fmla="*/ 2328 w 3916"/>
                <a:gd name="T87" fmla="*/ 22 h 28"/>
                <a:gd name="T88" fmla="*/ 2476 w 3916"/>
                <a:gd name="T89" fmla="*/ 22 h 28"/>
                <a:gd name="T90" fmla="*/ 2586 w 3916"/>
                <a:gd name="T91" fmla="*/ 22 h 28"/>
                <a:gd name="T92" fmla="*/ 2840 w 3916"/>
                <a:gd name="T93" fmla="*/ 22 h 28"/>
                <a:gd name="T94" fmla="*/ 2984 w 3916"/>
                <a:gd name="T95" fmla="*/ 24 h 28"/>
                <a:gd name="T96" fmla="*/ 3156 w 3916"/>
                <a:gd name="T97" fmla="*/ 24 h 28"/>
                <a:gd name="T98" fmla="*/ 3214 w 3916"/>
                <a:gd name="T99" fmla="*/ 24 h 28"/>
                <a:gd name="T100" fmla="*/ 3334 w 3916"/>
                <a:gd name="T101" fmla="*/ 26 h 28"/>
                <a:gd name="T102" fmla="*/ 3470 w 3916"/>
                <a:gd name="T103" fmla="*/ 26 h 28"/>
                <a:gd name="T104" fmla="*/ 3578 w 3916"/>
                <a:gd name="T105" fmla="*/ 26 h 28"/>
                <a:gd name="T106" fmla="*/ 3658 w 3916"/>
                <a:gd name="T107" fmla="*/ 26 h 28"/>
                <a:gd name="T108" fmla="*/ 3810 w 3916"/>
                <a:gd name="T109" fmla="*/ 28 h 28"/>
                <a:gd name="T110" fmla="*/ 3832 w 3916"/>
                <a:gd name="T111" fmla="*/ 26 h 28"/>
                <a:gd name="T112" fmla="*/ 3878 w 3916"/>
                <a:gd name="T113" fmla="*/ 24 h 28"/>
                <a:gd name="T114" fmla="*/ 3916 w 3916"/>
                <a:gd name="T115" fmla="*/ 18 h 28"/>
                <a:gd name="T116" fmla="*/ 3844 w 3916"/>
                <a:gd name="T117" fmla="*/ 14 h 28"/>
                <a:gd name="T118" fmla="*/ 746 w 3916"/>
                <a:gd name="T119" fmla="*/ 8 h 28"/>
                <a:gd name="T120" fmla="*/ 2876 w 3916"/>
                <a:gd name="T121" fmla="*/ 18 h 28"/>
                <a:gd name="T122" fmla="*/ 3162 w 3916"/>
                <a:gd name="T123"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16" h="28">
                  <a:moveTo>
                    <a:pt x="3820" y="12"/>
                  </a:moveTo>
                  <a:lnTo>
                    <a:pt x="3820" y="12"/>
                  </a:lnTo>
                  <a:lnTo>
                    <a:pt x="3816" y="14"/>
                  </a:lnTo>
                  <a:lnTo>
                    <a:pt x="3816" y="14"/>
                  </a:lnTo>
                  <a:lnTo>
                    <a:pt x="3796" y="14"/>
                  </a:lnTo>
                  <a:lnTo>
                    <a:pt x="3796" y="14"/>
                  </a:lnTo>
                  <a:lnTo>
                    <a:pt x="3752" y="12"/>
                  </a:lnTo>
                  <a:lnTo>
                    <a:pt x="3752" y="12"/>
                  </a:lnTo>
                  <a:lnTo>
                    <a:pt x="3738" y="14"/>
                  </a:lnTo>
                  <a:lnTo>
                    <a:pt x="3738" y="14"/>
                  </a:lnTo>
                  <a:lnTo>
                    <a:pt x="3684" y="14"/>
                  </a:lnTo>
                  <a:lnTo>
                    <a:pt x="3634" y="14"/>
                  </a:lnTo>
                  <a:lnTo>
                    <a:pt x="3634" y="14"/>
                  </a:lnTo>
                  <a:lnTo>
                    <a:pt x="3604" y="14"/>
                  </a:lnTo>
                  <a:lnTo>
                    <a:pt x="3576" y="14"/>
                  </a:lnTo>
                  <a:lnTo>
                    <a:pt x="3576" y="14"/>
                  </a:lnTo>
                  <a:lnTo>
                    <a:pt x="3562" y="14"/>
                  </a:lnTo>
                  <a:lnTo>
                    <a:pt x="3548" y="12"/>
                  </a:lnTo>
                  <a:lnTo>
                    <a:pt x="3548" y="12"/>
                  </a:lnTo>
                  <a:lnTo>
                    <a:pt x="3530" y="12"/>
                  </a:lnTo>
                  <a:lnTo>
                    <a:pt x="3530" y="12"/>
                  </a:lnTo>
                  <a:lnTo>
                    <a:pt x="3488" y="12"/>
                  </a:lnTo>
                  <a:lnTo>
                    <a:pt x="3468" y="12"/>
                  </a:lnTo>
                  <a:lnTo>
                    <a:pt x="3450" y="14"/>
                  </a:lnTo>
                  <a:lnTo>
                    <a:pt x="3450" y="14"/>
                  </a:lnTo>
                  <a:lnTo>
                    <a:pt x="3440" y="12"/>
                  </a:lnTo>
                  <a:lnTo>
                    <a:pt x="3430" y="12"/>
                  </a:lnTo>
                  <a:lnTo>
                    <a:pt x="3410" y="12"/>
                  </a:lnTo>
                  <a:lnTo>
                    <a:pt x="3410" y="12"/>
                  </a:lnTo>
                  <a:lnTo>
                    <a:pt x="3380" y="12"/>
                  </a:lnTo>
                  <a:lnTo>
                    <a:pt x="3348" y="12"/>
                  </a:lnTo>
                  <a:lnTo>
                    <a:pt x="3348" y="12"/>
                  </a:lnTo>
                  <a:lnTo>
                    <a:pt x="3332" y="12"/>
                  </a:lnTo>
                  <a:lnTo>
                    <a:pt x="3316" y="14"/>
                  </a:lnTo>
                  <a:lnTo>
                    <a:pt x="3316" y="14"/>
                  </a:lnTo>
                  <a:lnTo>
                    <a:pt x="3266" y="12"/>
                  </a:lnTo>
                  <a:lnTo>
                    <a:pt x="3216" y="12"/>
                  </a:lnTo>
                  <a:lnTo>
                    <a:pt x="3216" y="12"/>
                  </a:lnTo>
                  <a:lnTo>
                    <a:pt x="3206" y="12"/>
                  </a:lnTo>
                  <a:lnTo>
                    <a:pt x="3206" y="12"/>
                  </a:lnTo>
                  <a:lnTo>
                    <a:pt x="3198" y="14"/>
                  </a:lnTo>
                  <a:lnTo>
                    <a:pt x="3198" y="14"/>
                  </a:lnTo>
                  <a:lnTo>
                    <a:pt x="3170" y="12"/>
                  </a:lnTo>
                  <a:lnTo>
                    <a:pt x="3156" y="12"/>
                  </a:lnTo>
                  <a:lnTo>
                    <a:pt x="3142" y="14"/>
                  </a:lnTo>
                  <a:lnTo>
                    <a:pt x="3142" y="14"/>
                  </a:lnTo>
                  <a:lnTo>
                    <a:pt x="3124" y="12"/>
                  </a:lnTo>
                  <a:lnTo>
                    <a:pt x="3108" y="10"/>
                  </a:lnTo>
                  <a:lnTo>
                    <a:pt x="3074" y="12"/>
                  </a:lnTo>
                  <a:lnTo>
                    <a:pt x="3074" y="12"/>
                  </a:lnTo>
                  <a:lnTo>
                    <a:pt x="3064" y="10"/>
                  </a:lnTo>
                  <a:lnTo>
                    <a:pt x="3064" y="10"/>
                  </a:lnTo>
                  <a:lnTo>
                    <a:pt x="3012" y="10"/>
                  </a:lnTo>
                  <a:lnTo>
                    <a:pt x="2960" y="10"/>
                  </a:lnTo>
                  <a:lnTo>
                    <a:pt x="2960" y="10"/>
                  </a:lnTo>
                  <a:lnTo>
                    <a:pt x="2950" y="12"/>
                  </a:lnTo>
                  <a:lnTo>
                    <a:pt x="2950" y="12"/>
                  </a:lnTo>
                  <a:lnTo>
                    <a:pt x="2944" y="10"/>
                  </a:lnTo>
                  <a:lnTo>
                    <a:pt x="2944" y="10"/>
                  </a:lnTo>
                  <a:lnTo>
                    <a:pt x="2936" y="12"/>
                  </a:lnTo>
                  <a:lnTo>
                    <a:pt x="2936" y="12"/>
                  </a:lnTo>
                  <a:lnTo>
                    <a:pt x="2932" y="10"/>
                  </a:lnTo>
                  <a:lnTo>
                    <a:pt x="2932" y="10"/>
                  </a:lnTo>
                  <a:lnTo>
                    <a:pt x="2916" y="10"/>
                  </a:lnTo>
                  <a:lnTo>
                    <a:pt x="2902" y="10"/>
                  </a:lnTo>
                  <a:lnTo>
                    <a:pt x="2902" y="10"/>
                  </a:lnTo>
                  <a:lnTo>
                    <a:pt x="2882" y="10"/>
                  </a:lnTo>
                  <a:lnTo>
                    <a:pt x="2858" y="10"/>
                  </a:lnTo>
                  <a:lnTo>
                    <a:pt x="2858" y="10"/>
                  </a:lnTo>
                  <a:lnTo>
                    <a:pt x="2844" y="10"/>
                  </a:lnTo>
                  <a:lnTo>
                    <a:pt x="2834" y="10"/>
                  </a:lnTo>
                  <a:lnTo>
                    <a:pt x="2826" y="10"/>
                  </a:lnTo>
                  <a:lnTo>
                    <a:pt x="2826" y="10"/>
                  </a:lnTo>
                  <a:lnTo>
                    <a:pt x="2788" y="8"/>
                  </a:lnTo>
                  <a:lnTo>
                    <a:pt x="2750" y="8"/>
                  </a:lnTo>
                  <a:lnTo>
                    <a:pt x="2750" y="8"/>
                  </a:lnTo>
                  <a:lnTo>
                    <a:pt x="2728" y="8"/>
                  </a:lnTo>
                  <a:lnTo>
                    <a:pt x="2706" y="8"/>
                  </a:lnTo>
                  <a:lnTo>
                    <a:pt x="2706" y="8"/>
                  </a:lnTo>
                  <a:lnTo>
                    <a:pt x="2684" y="8"/>
                  </a:lnTo>
                  <a:lnTo>
                    <a:pt x="2662" y="8"/>
                  </a:lnTo>
                  <a:lnTo>
                    <a:pt x="2662" y="8"/>
                  </a:lnTo>
                  <a:lnTo>
                    <a:pt x="2596" y="6"/>
                  </a:lnTo>
                  <a:lnTo>
                    <a:pt x="2596" y="6"/>
                  </a:lnTo>
                  <a:lnTo>
                    <a:pt x="2578" y="8"/>
                  </a:lnTo>
                  <a:lnTo>
                    <a:pt x="2578" y="8"/>
                  </a:lnTo>
                  <a:lnTo>
                    <a:pt x="2560" y="6"/>
                  </a:lnTo>
                  <a:lnTo>
                    <a:pt x="2550" y="6"/>
                  </a:lnTo>
                  <a:lnTo>
                    <a:pt x="2542" y="8"/>
                  </a:lnTo>
                  <a:lnTo>
                    <a:pt x="2542" y="8"/>
                  </a:lnTo>
                  <a:lnTo>
                    <a:pt x="2538" y="6"/>
                  </a:lnTo>
                  <a:lnTo>
                    <a:pt x="2534" y="6"/>
                  </a:lnTo>
                  <a:lnTo>
                    <a:pt x="2526" y="6"/>
                  </a:lnTo>
                  <a:lnTo>
                    <a:pt x="2526" y="6"/>
                  </a:lnTo>
                  <a:lnTo>
                    <a:pt x="2442" y="6"/>
                  </a:lnTo>
                  <a:lnTo>
                    <a:pt x="2400" y="4"/>
                  </a:lnTo>
                  <a:lnTo>
                    <a:pt x="2358" y="4"/>
                  </a:lnTo>
                  <a:lnTo>
                    <a:pt x="2358" y="4"/>
                  </a:lnTo>
                  <a:lnTo>
                    <a:pt x="2344" y="6"/>
                  </a:lnTo>
                  <a:lnTo>
                    <a:pt x="2328" y="6"/>
                  </a:lnTo>
                  <a:lnTo>
                    <a:pt x="2328" y="6"/>
                  </a:lnTo>
                  <a:lnTo>
                    <a:pt x="2280" y="6"/>
                  </a:lnTo>
                  <a:lnTo>
                    <a:pt x="2280" y="6"/>
                  </a:lnTo>
                  <a:lnTo>
                    <a:pt x="2252" y="6"/>
                  </a:lnTo>
                  <a:lnTo>
                    <a:pt x="2224" y="6"/>
                  </a:lnTo>
                  <a:lnTo>
                    <a:pt x="2224" y="6"/>
                  </a:lnTo>
                  <a:lnTo>
                    <a:pt x="2174" y="6"/>
                  </a:lnTo>
                  <a:lnTo>
                    <a:pt x="2122" y="4"/>
                  </a:lnTo>
                  <a:lnTo>
                    <a:pt x="2122" y="4"/>
                  </a:lnTo>
                  <a:lnTo>
                    <a:pt x="2100" y="6"/>
                  </a:lnTo>
                  <a:lnTo>
                    <a:pt x="2088" y="6"/>
                  </a:lnTo>
                  <a:lnTo>
                    <a:pt x="2078" y="4"/>
                  </a:lnTo>
                  <a:lnTo>
                    <a:pt x="2078" y="4"/>
                  </a:lnTo>
                  <a:lnTo>
                    <a:pt x="2042" y="4"/>
                  </a:lnTo>
                  <a:lnTo>
                    <a:pt x="2004" y="4"/>
                  </a:lnTo>
                  <a:lnTo>
                    <a:pt x="2004" y="4"/>
                  </a:lnTo>
                  <a:lnTo>
                    <a:pt x="1888" y="4"/>
                  </a:lnTo>
                  <a:lnTo>
                    <a:pt x="1888" y="4"/>
                  </a:lnTo>
                  <a:lnTo>
                    <a:pt x="1792" y="4"/>
                  </a:lnTo>
                  <a:lnTo>
                    <a:pt x="1694" y="4"/>
                  </a:lnTo>
                  <a:lnTo>
                    <a:pt x="1694" y="4"/>
                  </a:lnTo>
                  <a:lnTo>
                    <a:pt x="1634" y="4"/>
                  </a:lnTo>
                  <a:lnTo>
                    <a:pt x="1604" y="4"/>
                  </a:lnTo>
                  <a:lnTo>
                    <a:pt x="1574" y="6"/>
                  </a:lnTo>
                  <a:lnTo>
                    <a:pt x="1574" y="6"/>
                  </a:lnTo>
                  <a:lnTo>
                    <a:pt x="1552" y="4"/>
                  </a:lnTo>
                  <a:lnTo>
                    <a:pt x="1532" y="4"/>
                  </a:lnTo>
                  <a:lnTo>
                    <a:pt x="1488" y="4"/>
                  </a:lnTo>
                  <a:lnTo>
                    <a:pt x="1488" y="4"/>
                  </a:lnTo>
                  <a:lnTo>
                    <a:pt x="1462" y="6"/>
                  </a:lnTo>
                  <a:lnTo>
                    <a:pt x="1462" y="6"/>
                  </a:lnTo>
                  <a:lnTo>
                    <a:pt x="1416" y="6"/>
                  </a:lnTo>
                  <a:lnTo>
                    <a:pt x="1370" y="6"/>
                  </a:lnTo>
                  <a:lnTo>
                    <a:pt x="1370" y="6"/>
                  </a:lnTo>
                  <a:lnTo>
                    <a:pt x="1332" y="6"/>
                  </a:lnTo>
                  <a:lnTo>
                    <a:pt x="1294" y="6"/>
                  </a:lnTo>
                  <a:lnTo>
                    <a:pt x="1294" y="6"/>
                  </a:lnTo>
                  <a:lnTo>
                    <a:pt x="1280" y="6"/>
                  </a:lnTo>
                  <a:lnTo>
                    <a:pt x="1266" y="10"/>
                  </a:lnTo>
                  <a:lnTo>
                    <a:pt x="1266" y="10"/>
                  </a:lnTo>
                  <a:lnTo>
                    <a:pt x="1264" y="8"/>
                  </a:lnTo>
                  <a:lnTo>
                    <a:pt x="1260" y="8"/>
                  </a:lnTo>
                  <a:lnTo>
                    <a:pt x="1256" y="8"/>
                  </a:lnTo>
                  <a:lnTo>
                    <a:pt x="1254" y="10"/>
                  </a:lnTo>
                  <a:lnTo>
                    <a:pt x="1254" y="10"/>
                  </a:lnTo>
                  <a:lnTo>
                    <a:pt x="1232" y="8"/>
                  </a:lnTo>
                  <a:lnTo>
                    <a:pt x="1212" y="8"/>
                  </a:lnTo>
                  <a:lnTo>
                    <a:pt x="1192" y="8"/>
                  </a:lnTo>
                  <a:lnTo>
                    <a:pt x="1170" y="8"/>
                  </a:lnTo>
                  <a:lnTo>
                    <a:pt x="1170" y="8"/>
                  </a:lnTo>
                  <a:lnTo>
                    <a:pt x="1148" y="8"/>
                  </a:lnTo>
                  <a:lnTo>
                    <a:pt x="1126" y="10"/>
                  </a:lnTo>
                  <a:lnTo>
                    <a:pt x="1126" y="10"/>
                  </a:lnTo>
                  <a:lnTo>
                    <a:pt x="1114" y="8"/>
                  </a:lnTo>
                  <a:lnTo>
                    <a:pt x="1102" y="8"/>
                  </a:lnTo>
                  <a:lnTo>
                    <a:pt x="1076" y="10"/>
                  </a:lnTo>
                  <a:lnTo>
                    <a:pt x="1076" y="10"/>
                  </a:lnTo>
                  <a:lnTo>
                    <a:pt x="1064" y="8"/>
                  </a:lnTo>
                  <a:lnTo>
                    <a:pt x="1056" y="6"/>
                  </a:lnTo>
                  <a:lnTo>
                    <a:pt x="1048" y="8"/>
                  </a:lnTo>
                  <a:lnTo>
                    <a:pt x="1048" y="8"/>
                  </a:lnTo>
                  <a:lnTo>
                    <a:pt x="1046" y="8"/>
                  </a:lnTo>
                  <a:lnTo>
                    <a:pt x="1046" y="12"/>
                  </a:lnTo>
                  <a:lnTo>
                    <a:pt x="1046" y="12"/>
                  </a:lnTo>
                  <a:lnTo>
                    <a:pt x="1046" y="10"/>
                  </a:lnTo>
                  <a:lnTo>
                    <a:pt x="1046" y="10"/>
                  </a:lnTo>
                  <a:lnTo>
                    <a:pt x="1046" y="8"/>
                  </a:lnTo>
                  <a:lnTo>
                    <a:pt x="1044" y="8"/>
                  </a:lnTo>
                  <a:lnTo>
                    <a:pt x="1044" y="8"/>
                  </a:lnTo>
                  <a:lnTo>
                    <a:pt x="1000" y="8"/>
                  </a:lnTo>
                  <a:lnTo>
                    <a:pt x="958" y="8"/>
                  </a:lnTo>
                  <a:lnTo>
                    <a:pt x="958" y="8"/>
                  </a:lnTo>
                  <a:lnTo>
                    <a:pt x="928" y="6"/>
                  </a:lnTo>
                  <a:lnTo>
                    <a:pt x="914" y="6"/>
                  </a:lnTo>
                  <a:lnTo>
                    <a:pt x="900" y="8"/>
                  </a:lnTo>
                  <a:lnTo>
                    <a:pt x="900" y="8"/>
                  </a:lnTo>
                  <a:lnTo>
                    <a:pt x="900" y="8"/>
                  </a:lnTo>
                  <a:lnTo>
                    <a:pt x="900" y="6"/>
                  </a:lnTo>
                  <a:lnTo>
                    <a:pt x="898" y="6"/>
                  </a:lnTo>
                  <a:lnTo>
                    <a:pt x="898" y="6"/>
                  </a:lnTo>
                  <a:lnTo>
                    <a:pt x="898" y="6"/>
                  </a:lnTo>
                  <a:lnTo>
                    <a:pt x="838" y="4"/>
                  </a:lnTo>
                  <a:lnTo>
                    <a:pt x="780" y="4"/>
                  </a:lnTo>
                  <a:lnTo>
                    <a:pt x="720" y="6"/>
                  </a:lnTo>
                  <a:lnTo>
                    <a:pt x="662" y="6"/>
                  </a:lnTo>
                  <a:lnTo>
                    <a:pt x="662" y="6"/>
                  </a:lnTo>
                  <a:lnTo>
                    <a:pt x="630" y="6"/>
                  </a:lnTo>
                  <a:lnTo>
                    <a:pt x="630" y="6"/>
                  </a:lnTo>
                  <a:lnTo>
                    <a:pt x="508" y="4"/>
                  </a:lnTo>
                  <a:lnTo>
                    <a:pt x="508" y="4"/>
                  </a:lnTo>
                  <a:lnTo>
                    <a:pt x="480" y="6"/>
                  </a:lnTo>
                  <a:lnTo>
                    <a:pt x="480" y="6"/>
                  </a:lnTo>
                  <a:lnTo>
                    <a:pt x="444" y="4"/>
                  </a:lnTo>
                  <a:lnTo>
                    <a:pt x="408" y="4"/>
                  </a:lnTo>
                  <a:lnTo>
                    <a:pt x="408" y="4"/>
                  </a:lnTo>
                  <a:lnTo>
                    <a:pt x="372" y="4"/>
                  </a:lnTo>
                  <a:lnTo>
                    <a:pt x="372" y="4"/>
                  </a:lnTo>
                  <a:lnTo>
                    <a:pt x="356" y="2"/>
                  </a:lnTo>
                  <a:lnTo>
                    <a:pt x="338" y="2"/>
                  </a:lnTo>
                  <a:lnTo>
                    <a:pt x="338" y="2"/>
                  </a:lnTo>
                  <a:lnTo>
                    <a:pt x="326" y="4"/>
                  </a:lnTo>
                  <a:lnTo>
                    <a:pt x="326" y="4"/>
                  </a:lnTo>
                  <a:lnTo>
                    <a:pt x="300" y="2"/>
                  </a:lnTo>
                  <a:lnTo>
                    <a:pt x="300" y="2"/>
                  </a:lnTo>
                  <a:lnTo>
                    <a:pt x="268" y="2"/>
                  </a:lnTo>
                  <a:lnTo>
                    <a:pt x="236" y="2"/>
                  </a:lnTo>
                  <a:lnTo>
                    <a:pt x="236" y="2"/>
                  </a:lnTo>
                  <a:lnTo>
                    <a:pt x="194" y="0"/>
                  </a:lnTo>
                  <a:lnTo>
                    <a:pt x="194" y="0"/>
                  </a:lnTo>
                  <a:lnTo>
                    <a:pt x="180" y="2"/>
                  </a:lnTo>
                  <a:lnTo>
                    <a:pt x="180" y="2"/>
                  </a:lnTo>
                  <a:lnTo>
                    <a:pt x="158" y="2"/>
                  </a:lnTo>
                  <a:lnTo>
                    <a:pt x="138" y="0"/>
                  </a:lnTo>
                  <a:lnTo>
                    <a:pt x="138" y="0"/>
                  </a:lnTo>
                  <a:lnTo>
                    <a:pt x="56" y="2"/>
                  </a:lnTo>
                  <a:lnTo>
                    <a:pt x="56" y="2"/>
                  </a:lnTo>
                  <a:lnTo>
                    <a:pt x="42" y="0"/>
                  </a:lnTo>
                  <a:lnTo>
                    <a:pt x="42" y="0"/>
                  </a:lnTo>
                  <a:lnTo>
                    <a:pt x="20" y="2"/>
                  </a:lnTo>
                  <a:lnTo>
                    <a:pt x="10" y="4"/>
                  </a:lnTo>
                  <a:lnTo>
                    <a:pt x="0" y="8"/>
                  </a:lnTo>
                  <a:lnTo>
                    <a:pt x="0" y="8"/>
                  </a:lnTo>
                  <a:lnTo>
                    <a:pt x="0" y="10"/>
                  </a:lnTo>
                  <a:lnTo>
                    <a:pt x="0" y="10"/>
                  </a:lnTo>
                  <a:lnTo>
                    <a:pt x="6" y="10"/>
                  </a:lnTo>
                  <a:lnTo>
                    <a:pt x="12" y="10"/>
                  </a:lnTo>
                  <a:lnTo>
                    <a:pt x="26" y="10"/>
                  </a:lnTo>
                  <a:lnTo>
                    <a:pt x="26" y="10"/>
                  </a:lnTo>
                  <a:lnTo>
                    <a:pt x="40" y="10"/>
                  </a:lnTo>
                  <a:lnTo>
                    <a:pt x="40" y="10"/>
                  </a:lnTo>
                  <a:lnTo>
                    <a:pt x="64" y="10"/>
                  </a:lnTo>
                  <a:lnTo>
                    <a:pt x="64" y="10"/>
                  </a:lnTo>
                  <a:lnTo>
                    <a:pt x="98" y="10"/>
                  </a:lnTo>
                  <a:lnTo>
                    <a:pt x="136" y="10"/>
                  </a:lnTo>
                  <a:lnTo>
                    <a:pt x="136" y="10"/>
                  </a:lnTo>
                  <a:lnTo>
                    <a:pt x="166" y="12"/>
                  </a:lnTo>
                  <a:lnTo>
                    <a:pt x="166" y="12"/>
                  </a:lnTo>
                  <a:lnTo>
                    <a:pt x="180" y="10"/>
                  </a:lnTo>
                  <a:lnTo>
                    <a:pt x="192" y="10"/>
                  </a:lnTo>
                  <a:lnTo>
                    <a:pt x="192" y="10"/>
                  </a:lnTo>
                  <a:lnTo>
                    <a:pt x="200" y="12"/>
                  </a:lnTo>
                  <a:lnTo>
                    <a:pt x="200" y="12"/>
                  </a:lnTo>
                  <a:lnTo>
                    <a:pt x="222" y="12"/>
                  </a:lnTo>
                  <a:lnTo>
                    <a:pt x="244" y="10"/>
                  </a:lnTo>
                  <a:lnTo>
                    <a:pt x="244" y="10"/>
                  </a:lnTo>
                  <a:lnTo>
                    <a:pt x="280" y="10"/>
                  </a:lnTo>
                  <a:lnTo>
                    <a:pt x="280" y="10"/>
                  </a:lnTo>
                  <a:lnTo>
                    <a:pt x="294" y="10"/>
                  </a:lnTo>
                  <a:lnTo>
                    <a:pt x="310" y="12"/>
                  </a:lnTo>
                  <a:lnTo>
                    <a:pt x="310" y="12"/>
                  </a:lnTo>
                  <a:lnTo>
                    <a:pt x="326" y="10"/>
                  </a:lnTo>
                  <a:lnTo>
                    <a:pt x="342" y="10"/>
                  </a:lnTo>
                  <a:lnTo>
                    <a:pt x="342" y="10"/>
                  </a:lnTo>
                  <a:lnTo>
                    <a:pt x="352" y="12"/>
                  </a:lnTo>
                  <a:lnTo>
                    <a:pt x="352" y="12"/>
                  </a:lnTo>
                  <a:lnTo>
                    <a:pt x="390" y="12"/>
                  </a:lnTo>
                  <a:lnTo>
                    <a:pt x="430" y="12"/>
                  </a:lnTo>
                  <a:lnTo>
                    <a:pt x="430" y="12"/>
                  </a:lnTo>
                  <a:lnTo>
                    <a:pt x="452" y="12"/>
                  </a:lnTo>
                  <a:lnTo>
                    <a:pt x="472" y="12"/>
                  </a:lnTo>
                  <a:lnTo>
                    <a:pt x="494" y="12"/>
                  </a:lnTo>
                  <a:lnTo>
                    <a:pt x="516" y="14"/>
                  </a:lnTo>
                  <a:lnTo>
                    <a:pt x="516" y="14"/>
                  </a:lnTo>
                  <a:lnTo>
                    <a:pt x="610" y="12"/>
                  </a:lnTo>
                  <a:lnTo>
                    <a:pt x="706" y="14"/>
                  </a:lnTo>
                  <a:lnTo>
                    <a:pt x="706" y="14"/>
                  </a:lnTo>
                  <a:lnTo>
                    <a:pt x="712" y="12"/>
                  </a:lnTo>
                  <a:lnTo>
                    <a:pt x="720" y="12"/>
                  </a:lnTo>
                  <a:lnTo>
                    <a:pt x="720" y="12"/>
                  </a:lnTo>
                  <a:lnTo>
                    <a:pt x="750" y="12"/>
                  </a:lnTo>
                  <a:lnTo>
                    <a:pt x="778" y="14"/>
                  </a:lnTo>
                  <a:lnTo>
                    <a:pt x="778" y="14"/>
                  </a:lnTo>
                  <a:lnTo>
                    <a:pt x="794" y="12"/>
                  </a:lnTo>
                  <a:lnTo>
                    <a:pt x="810" y="12"/>
                  </a:lnTo>
                  <a:lnTo>
                    <a:pt x="826" y="12"/>
                  </a:lnTo>
                  <a:lnTo>
                    <a:pt x="840" y="10"/>
                  </a:lnTo>
                  <a:lnTo>
                    <a:pt x="840" y="10"/>
                  </a:lnTo>
                  <a:lnTo>
                    <a:pt x="850" y="12"/>
                  </a:lnTo>
                  <a:lnTo>
                    <a:pt x="862" y="12"/>
                  </a:lnTo>
                  <a:lnTo>
                    <a:pt x="884" y="12"/>
                  </a:lnTo>
                  <a:lnTo>
                    <a:pt x="884" y="12"/>
                  </a:lnTo>
                  <a:lnTo>
                    <a:pt x="906" y="14"/>
                  </a:lnTo>
                  <a:lnTo>
                    <a:pt x="928" y="14"/>
                  </a:lnTo>
                  <a:lnTo>
                    <a:pt x="928" y="14"/>
                  </a:lnTo>
                  <a:lnTo>
                    <a:pt x="934" y="14"/>
                  </a:lnTo>
                  <a:lnTo>
                    <a:pt x="940" y="12"/>
                  </a:lnTo>
                  <a:lnTo>
                    <a:pt x="940" y="12"/>
                  </a:lnTo>
                  <a:lnTo>
                    <a:pt x="962" y="14"/>
                  </a:lnTo>
                  <a:lnTo>
                    <a:pt x="982" y="14"/>
                  </a:lnTo>
                  <a:lnTo>
                    <a:pt x="1020" y="14"/>
                  </a:lnTo>
                  <a:lnTo>
                    <a:pt x="1020" y="14"/>
                  </a:lnTo>
                  <a:lnTo>
                    <a:pt x="1032" y="14"/>
                  </a:lnTo>
                  <a:lnTo>
                    <a:pt x="1042" y="14"/>
                  </a:lnTo>
                  <a:lnTo>
                    <a:pt x="1052" y="14"/>
                  </a:lnTo>
                  <a:lnTo>
                    <a:pt x="1062" y="16"/>
                  </a:lnTo>
                  <a:lnTo>
                    <a:pt x="1062" y="16"/>
                  </a:lnTo>
                  <a:lnTo>
                    <a:pt x="1096" y="16"/>
                  </a:lnTo>
                  <a:lnTo>
                    <a:pt x="1126" y="16"/>
                  </a:lnTo>
                  <a:lnTo>
                    <a:pt x="1160" y="16"/>
                  </a:lnTo>
                  <a:lnTo>
                    <a:pt x="1194" y="14"/>
                  </a:lnTo>
                  <a:lnTo>
                    <a:pt x="1194" y="14"/>
                  </a:lnTo>
                  <a:lnTo>
                    <a:pt x="1198" y="16"/>
                  </a:lnTo>
                  <a:lnTo>
                    <a:pt x="1202" y="16"/>
                  </a:lnTo>
                  <a:lnTo>
                    <a:pt x="1214" y="16"/>
                  </a:lnTo>
                  <a:lnTo>
                    <a:pt x="1214" y="16"/>
                  </a:lnTo>
                  <a:lnTo>
                    <a:pt x="1252" y="16"/>
                  </a:lnTo>
                  <a:lnTo>
                    <a:pt x="1270" y="16"/>
                  </a:lnTo>
                  <a:lnTo>
                    <a:pt x="1290" y="16"/>
                  </a:lnTo>
                  <a:lnTo>
                    <a:pt x="1290" y="16"/>
                  </a:lnTo>
                  <a:lnTo>
                    <a:pt x="1302" y="14"/>
                  </a:lnTo>
                  <a:lnTo>
                    <a:pt x="1314" y="16"/>
                  </a:lnTo>
                  <a:lnTo>
                    <a:pt x="1338" y="18"/>
                  </a:lnTo>
                  <a:lnTo>
                    <a:pt x="1338" y="18"/>
                  </a:lnTo>
                  <a:lnTo>
                    <a:pt x="1346" y="16"/>
                  </a:lnTo>
                  <a:lnTo>
                    <a:pt x="1346" y="16"/>
                  </a:lnTo>
                  <a:lnTo>
                    <a:pt x="1364" y="16"/>
                  </a:lnTo>
                  <a:lnTo>
                    <a:pt x="1364" y="16"/>
                  </a:lnTo>
                  <a:lnTo>
                    <a:pt x="1380" y="18"/>
                  </a:lnTo>
                  <a:lnTo>
                    <a:pt x="1394" y="18"/>
                  </a:lnTo>
                  <a:lnTo>
                    <a:pt x="1394" y="18"/>
                  </a:lnTo>
                  <a:lnTo>
                    <a:pt x="1404" y="18"/>
                  </a:lnTo>
                  <a:lnTo>
                    <a:pt x="1404" y="18"/>
                  </a:lnTo>
                  <a:lnTo>
                    <a:pt x="1504" y="18"/>
                  </a:lnTo>
                  <a:lnTo>
                    <a:pt x="1504" y="18"/>
                  </a:lnTo>
                  <a:lnTo>
                    <a:pt x="1740" y="18"/>
                  </a:lnTo>
                  <a:lnTo>
                    <a:pt x="1740" y="18"/>
                  </a:lnTo>
                  <a:lnTo>
                    <a:pt x="1760" y="20"/>
                  </a:lnTo>
                  <a:lnTo>
                    <a:pt x="1782" y="20"/>
                  </a:lnTo>
                  <a:lnTo>
                    <a:pt x="1804" y="20"/>
                  </a:lnTo>
                  <a:lnTo>
                    <a:pt x="1826" y="22"/>
                  </a:lnTo>
                  <a:lnTo>
                    <a:pt x="1826" y="22"/>
                  </a:lnTo>
                  <a:lnTo>
                    <a:pt x="1832" y="20"/>
                  </a:lnTo>
                  <a:lnTo>
                    <a:pt x="1838" y="20"/>
                  </a:lnTo>
                  <a:lnTo>
                    <a:pt x="1838" y="20"/>
                  </a:lnTo>
                  <a:lnTo>
                    <a:pt x="1894" y="20"/>
                  </a:lnTo>
                  <a:lnTo>
                    <a:pt x="1952" y="20"/>
                  </a:lnTo>
                  <a:lnTo>
                    <a:pt x="1952" y="20"/>
                  </a:lnTo>
                  <a:lnTo>
                    <a:pt x="2008" y="20"/>
                  </a:lnTo>
                  <a:lnTo>
                    <a:pt x="2064" y="20"/>
                  </a:lnTo>
                  <a:lnTo>
                    <a:pt x="2064" y="20"/>
                  </a:lnTo>
                  <a:lnTo>
                    <a:pt x="2082" y="20"/>
                  </a:lnTo>
                  <a:lnTo>
                    <a:pt x="2102" y="20"/>
                  </a:lnTo>
                  <a:lnTo>
                    <a:pt x="2122" y="20"/>
                  </a:lnTo>
                  <a:lnTo>
                    <a:pt x="2142" y="22"/>
                  </a:lnTo>
                  <a:lnTo>
                    <a:pt x="2142" y="22"/>
                  </a:lnTo>
                  <a:lnTo>
                    <a:pt x="2220" y="20"/>
                  </a:lnTo>
                  <a:lnTo>
                    <a:pt x="2300" y="22"/>
                  </a:lnTo>
                  <a:lnTo>
                    <a:pt x="2300" y="22"/>
                  </a:lnTo>
                  <a:lnTo>
                    <a:pt x="2320" y="20"/>
                  </a:lnTo>
                  <a:lnTo>
                    <a:pt x="2320" y="20"/>
                  </a:lnTo>
                  <a:lnTo>
                    <a:pt x="2328" y="22"/>
                  </a:lnTo>
                  <a:lnTo>
                    <a:pt x="2328" y="22"/>
                  </a:lnTo>
                  <a:lnTo>
                    <a:pt x="2334" y="20"/>
                  </a:lnTo>
                  <a:lnTo>
                    <a:pt x="2340" y="20"/>
                  </a:lnTo>
                  <a:lnTo>
                    <a:pt x="2340" y="20"/>
                  </a:lnTo>
                  <a:lnTo>
                    <a:pt x="2404" y="20"/>
                  </a:lnTo>
                  <a:lnTo>
                    <a:pt x="2438" y="20"/>
                  </a:lnTo>
                  <a:lnTo>
                    <a:pt x="2468" y="24"/>
                  </a:lnTo>
                  <a:lnTo>
                    <a:pt x="2468" y="24"/>
                  </a:lnTo>
                  <a:lnTo>
                    <a:pt x="2476" y="22"/>
                  </a:lnTo>
                  <a:lnTo>
                    <a:pt x="2486" y="22"/>
                  </a:lnTo>
                  <a:lnTo>
                    <a:pt x="2502" y="22"/>
                  </a:lnTo>
                  <a:lnTo>
                    <a:pt x="2502" y="22"/>
                  </a:lnTo>
                  <a:lnTo>
                    <a:pt x="2534" y="22"/>
                  </a:lnTo>
                  <a:lnTo>
                    <a:pt x="2568" y="20"/>
                  </a:lnTo>
                  <a:lnTo>
                    <a:pt x="2568" y="20"/>
                  </a:lnTo>
                  <a:lnTo>
                    <a:pt x="2586" y="22"/>
                  </a:lnTo>
                  <a:lnTo>
                    <a:pt x="2586" y="22"/>
                  </a:lnTo>
                  <a:lnTo>
                    <a:pt x="2624" y="22"/>
                  </a:lnTo>
                  <a:lnTo>
                    <a:pt x="2624" y="22"/>
                  </a:lnTo>
                  <a:lnTo>
                    <a:pt x="2642" y="20"/>
                  </a:lnTo>
                  <a:lnTo>
                    <a:pt x="2642" y="20"/>
                  </a:lnTo>
                  <a:lnTo>
                    <a:pt x="2706" y="22"/>
                  </a:lnTo>
                  <a:lnTo>
                    <a:pt x="2764" y="22"/>
                  </a:lnTo>
                  <a:lnTo>
                    <a:pt x="2764" y="22"/>
                  </a:lnTo>
                  <a:lnTo>
                    <a:pt x="2840" y="22"/>
                  </a:lnTo>
                  <a:lnTo>
                    <a:pt x="2840" y="22"/>
                  </a:lnTo>
                  <a:lnTo>
                    <a:pt x="2888" y="24"/>
                  </a:lnTo>
                  <a:lnTo>
                    <a:pt x="2910" y="24"/>
                  </a:lnTo>
                  <a:lnTo>
                    <a:pt x="2932" y="22"/>
                  </a:lnTo>
                  <a:lnTo>
                    <a:pt x="2932" y="22"/>
                  </a:lnTo>
                  <a:lnTo>
                    <a:pt x="2946" y="24"/>
                  </a:lnTo>
                  <a:lnTo>
                    <a:pt x="2960" y="24"/>
                  </a:lnTo>
                  <a:lnTo>
                    <a:pt x="2984" y="24"/>
                  </a:lnTo>
                  <a:lnTo>
                    <a:pt x="2984" y="24"/>
                  </a:lnTo>
                  <a:lnTo>
                    <a:pt x="3024" y="24"/>
                  </a:lnTo>
                  <a:lnTo>
                    <a:pt x="3024" y="24"/>
                  </a:lnTo>
                  <a:lnTo>
                    <a:pt x="3088" y="24"/>
                  </a:lnTo>
                  <a:lnTo>
                    <a:pt x="3088" y="24"/>
                  </a:lnTo>
                  <a:lnTo>
                    <a:pt x="3132" y="24"/>
                  </a:lnTo>
                  <a:lnTo>
                    <a:pt x="3132" y="24"/>
                  </a:lnTo>
                  <a:lnTo>
                    <a:pt x="3156" y="24"/>
                  </a:lnTo>
                  <a:lnTo>
                    <a:pt x="3178" y="24"/>
                  </a:lnTo>
                  <a:lnTo>
                    <a:pt x="3178" y="24"/>
                  </a:lnTo>
                  <a:lnTo>
                    <a:pt x="3190" y="24"/>
                  </a:lnTo>
                  <a:lnTo>
                    <a:pt x="3202" y="26"/>
                  </a:lnTo>
                  <a:lnTo>
                    <a:pt x="3202" y="26"/>
                  </a:lnTo>
                  <a:lnTo>
                    <a:pt x="3208" y="24"/>
                  </a:lnTo>
                  <a:lnTo>
                    <a:pt x="3208" y="24"/>
                  </a:lnTo>
                  <a:lnTo>
                    <a:pt x="3214" y="24"/>
                  </a:lnTo>
                  <a:lnTo>
                    <a:pt x="3222" y="26"/>
                  </a:lnTo>
                  <a:lnTo>
                    <a:pt x="3222" y="26"/>
                  </a:lnTo>
                  <a:lnTo>
                    <a:pt x="3246" y="26"/>
                  </a:lnTo>
                  <a:lnTo>
                    <a:pt x="3268" y="24"/>
                  </a:lnTo>
                  <a:lnTo>
                    <a:pt x="3268" y="24"/>
                  </a:lnTo>
                  <a:lnTo>
                    <a:pt x="3278" y="26"/>
                  </a:lnTo>
                  <a:lnTo>
                    <a:pt x="3278" y="26"/>
                  </a:lnTo>
                  <a:lnTo>
                    <a:pt x="3334" y="26"/>
                  </a:lnTo>
                  <a:lnTo>
                    <a:pt x="3390" y="26"/>
                  </a:lnTo>
                  <a:lnTo>
                    <a:pt x="3390" y="26"/>
                  </a:lnTo>
                  <a:lnTo>
                    <a:pt x="3404" y="26"/>
                  </a:lnTo>
                  <a:lnTo>
                    <a:pt x="3418" y="24"/>
                  </a:lnTo>
                  <a:lnTo>
                    <a:pt x="3418" y="24"/>
                  </a:lnTo>
                  <a:lnTo>
                    <a:pt x="3446" y="24"/>
                  </a:lnTo>
                  <a:lnTo>
                    <a:pt x="3470" y="26"/>
                  </a:lnTo>
                  <a:lnTo>
                    <a:pt x="3470" y="26"/>
                  </a:lnTo>
                  <a:lnTo>
                    <a:pt x="3496" y="26"/>
                  </a:lnTo>
                  <a:lnTo>
                    <a:pt x="3496" y="26"/>
                  </a:lnTo>
                  <a:lnTo>
                    <a:pt x="3532" y="24"/>
                  </a:lnTo>
                  <a:lnTo>
                    <a:pt x="3532" y="24"/>
                  </a:lnTo>
                  <a:lnTo>
                    <a:pt x="3544" y="24"/>
                  </a:lnTo>
                  <a:lnTo>
                    <a:pt x="3556" y="26"/>
                  </a:lnTo>
                  <a:lnTo>
                    <a:pt x="3556" y="26"/>
                  </a:lnTo>
                  <a:lnTo>
                    <a:pt x="3578" y="26"/>
                  </a:lnTo>
                  <a:lnTo>
                    <a:pt x="3598" y="26"/>
                  </a:lnTo>
                  <a:lnTo>
                    <a:pt x="3598" y="26"/>
                  </a:lnTo>
                  <a:lnTo>
                    <a:pt x="3622" y="26"/>
                  </a:lnTo>
                  <a:lnTo>
                    <a:pt x="3622" y="26"/>
                  </a:lnTo>
                  <a:lnTo>
                    <a:pt x="3634" y="26"/>
                  </a:lnTo>
                  <a:lnTo>
                    <a:pt x="3646" y="26"/>
                  </a:lnTo>
                  <a:lnTo>
                    <a:pt x="3646" y="26"/>
                  </a:lnTo>
                  <a:lnTo>
                    <a:pt x="3658" y="26"/>
                  </a:lnTo>
                  <a:lnTo>
                    <a:pt x="3670" y="26"/>
                  </a:lnTo>
                  <a:lnTo>
                    <a:pt x="3670" y="26"/>
                  </a:lnTo>
                  <a:lnTo>
                    <a:pt x="3706" y="26"/>
                  </a:lnTo>
                  <a:lnTo>
                    <a:pt x="3742" y="26"/>
                  </a:lnTo>
                  <a:lnTo>
                    <a:pt x="3742" y="26"/>
                  </a:lnTo>
                  <a:lnTo>
                    <a:pt x="3788" y="26"/>
                  </a:lnTo>
                  <a:lnTo>
                    <a:pt x="3788" y="26"/>
                  </a:lnTo>
                  <a:lnTo>
                    <a:pt x="3810" y="28"/>
                  </a:lnTo>
                  <a:lnTo>
                    <a:pt x="3810" y="28"/>
                  </a:lnTo>
                  <a:lnTo>
                    <a:pt x="3816" y="26"/>
                  </a:lnTo>
                  <a:lnTo>
                    <a:pt x="3816" y="26"/>
                  </a:lnTo>
                  <a:lnTo>
                    <a:pt x="3820" y="26"/>
                  </a:lnTo>
                  <a:lnTo>
                    <a:pt x="3824" y="28"/>
                  </a:lnTo>
                  <a:lnTo>
                    <a:pt x="3824" y="28"/>
                  </a:lnTo>
                  <a:lnTo>
                    <a:pt x="3832" y="26"/>
                  </a:lnTo>
                  <a:lnTo>
                    <a:pt x="3832" y="26"/>
                  </a:lnTo>
                  <a:lnTo>
                    <a:pt x="3846" y="24"/>
                  </a:lnTo>
                  <a:lnTo>
                    <a:pt x="3846" y="24"/>
                  </a:lnTo>
                  <a:lnTo>
                    <a:pt x="3850" y="24"/>
                  </a:lnTo>
                  <a:lnTo>
                    <a:pt x="3850" y="24"/>
                  </a:lnTo>
                  <a:lnTo>
                    <a:pt x="3856" y="26"/>
                  </a:lnTo>
                  <a:lnTo>
                    <a:pt x="3864" y="26"/>
                  </a:lnTo>
                  <a:lnTo>
                    <a:pt x="3878" y="24"/>
                  </a:lnTo>
                  <a:lnTo>
                    <a:pt x="3878" y="24"/>
                  </a:lnTo>
                  <a:lnTo>
                    <a:pt x="3890" y="24"/>
                  </a:lnTo>
                  <a:lnTo>
                    <a:pt x="3890" y="24"/>
                  </a:lnTo>
                  <a:lnTo>
                    <a:pt x="3900" y="24"/>
                  </a:lnTo>
                  <a:lnTo>
                    <a:pt x="3906" y="22"/>
                  </a:lnTo>
                  <a:lnTo>
                    <a:pt x="3910" y="20"/>
                  </a:lnTo>
                  <a:lnTo>
                    <a:pt x="3910" y="20"/>
                  </a:lnTo>
                  <a:lnTo>
                    <a:pt x="3914" y="20"/>
                  </a:lnTo>
                  <a:lnTo>
                    <a:pt x="3916" y="18"/>
                  </a:lnTo>
                  <a:lnTo>
                    <a:pt x="3916" y="18"/>
                  </a:lnTo>
                  <a:lnTo>
                    <a:pt x="3916" y="18"/>
                  </a:lnTo>
                  <a:lnTo>
                    <a:pt x="3916" y="18"/>
                  </a:lnTo>
                  <a:lnTo>
                    <a:pt x="3916" y="16"/>
                  </a:lnTo>
                  <a:lnTo>
                    <a:pt x="3916" y="14"/>
                  </a:lnTo>
                  <a:lnTo>
                    <a:pt x="3916" y="14"/>
                  </a:lnTo>
                  <a:lnTo>
                    <a:pt x="3868" y="14"/>
                  </a:lnTo>
                  <a:lnTo>
                    <a:pt x="3844" y="14"/>
                  </a:lnTo>
                  <a:lnTo>
                    <a:pt x="3820" y="12"/>
                  </a:lnTo>
                  <a:lnTo>
                    <a:pt x="3820" y="12"/>
                  </a:lnTo>
                  <a:close/>
                  <a:moveTo>
                    <a:pt x="744" y="10"/>
                  </a:moveTo>
                  <a:lnTo>
                    <a:pt x="744" y="10"/>
                  </a:lnTo>
                  <a:lnTo>
                    <a:pt x="744" y="8"/>
                  </a:lnTo>
                  <a:lnTo>
                    <a:pt x="744" y="8"/>
                  </a:lnTo>
                  <a:lnTo>
                    <a:pt x="744" y="8"/>
                  </a:lnTo>
                  <a:lnTo>
                    <a:pt x="746" y="8"/>
                  </a:lnTo>
                  <a:lnTo>
                    <a:pt x="744" y="10"/>
                  </a:lnTo>
                  <a:lnTo>
                    <a:pt x="744" y="10"/>
                  </a:lnTo>
                  <a:close/>
                  <a:moveTo>
                    <a:pt x="2874" y="18"/>
                  </a:moveTo>
                  <a:lnTo>
                    <a:pt x="2874" y="18"/>
                  </a:lnTo>
                  <a:lnTo>
                    <a:pt x="2874" y="16"/>
                  </a:lnTo>
                  <a:lnTo>
                    <a:pt x="2874" y="16"/>
                  </a:lnTo>
                  <a:lnTo>
                    <a:pt x="2876" y="18"/>
                  </a:lnTo>
                  <a:lnTo>
                    <a:pt x="2876" y="18"/>
                  </a:lnTo>
                  <a:lnTo>
                    <a:pt x="2874" y="18"/>
                  </a:lnTo>
                  <a:lnTo>
                    <a:pt x="2874" y="18"/>
                  </a:lnTo>
                  <a:close/>
                  <a:moveTo>
                    <a:pt x="3160" y="18"/>
                  </a:moveTo>
                  <a:lnTo>
                    <a:pt x="3160" y="18"/>
                  </a:lnTo>
                  <a:lnTo>
                    <a:pt x="3160" y="16"/>
                  </a:lnTo>
                  <a:lnTo>
                    <a:pt x="3160" y="16"/>
                  </a:lnTo>
                  <a:lnTo>
                    <a:pt x="3162" y="16"/>
                  </a:lnTo>
                  <a:lnTo>
                    <a:pt x="3162" y="16"/>
                  </a:lnTo>
                  <a:lnTo>
                    <a:pt x="3162" y="16"/>
                  </a:lnTo>
                  <a:lnTo>
                    <a:pt x="3160" y="18"/>
                  </a:lnTo>
                  <a:lnTo>
                    <a:pt x="31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a typeface="+mn-ea"/>
                <a:cs typeface="+mn-cs"/>
              </a:endParaRPr>
            </a:p>
          </p:txBody>
        </p:sp>
      </p:grpSp>
    </p:spTree>
    <p:extLst>
      <p:ext uri="{BB962C8B-B14F-4D97-AF65-F5344CB8AC3E}">
        <p14:creationId xmlns:p14="http://schemas.microsoft.com/office/powerpoint/2010/main" val="18933119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p:cNvSpPr>
            <a:spLocks noGrp="1" noChangeArrowheads="1"/>
          </p:cNvSpPr>
          <p:nvPr>
            <p:ph type="sldNum" idx="10"/>
          </p:nvPr>
        </p:nvSpPr>
        <p:spPr>
          <a:xfrm>
            <a:off x="3124200" y="6229350"/>
            <a:ext cx="2130425" cy="473075"/>
          </a:xfrm>
          <a:prstGeom prst="rect">
            <a:avLst/>
          </a:prstGeom>
        </p:spPr>
        <p:txBody>
          <a:bodyPr/>
          <a:lstStyle>
            <a:lvl1pPr>
              <a:defRPr/>
            </a:lvl1pPr>
          </a:lstStyle>
          <a:p>
            <a:pPr>
              <a:defRPr/>
            </a:pPr>
            <a:fld id="{DAFDCD6C-9362-484E-AC02-D96A60C9E63E}" type="slidenum">
              <a:rPr lang="en-US"/>
              <a:pPr>
                <a:defRPr/>
              </a:pPr>
              <a:t>‹#›</a:t>
            </a:fld>
            <a:endParaRPr lang="en-US"/>
          </a:p>
        </p:txBody>
      </p:sp>
    </p:spTree>
    <p:extLst>
      <p:ext uri="{BB962C8B-B14F-4D97-AF65-F5344CB8AC3E}">
        <p14:creationId xmlns:p14="http://schemas.microsoft.com/office/powerpoint/2010/main" val="24142324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209C6C0F-72A4-CC43-ADB9-BD832F80F549}" type="slidenum">
              <a:rPr lang="en-US"/>
              <a:pPr>
                <a:defRPr/>
              </a:pPr>
              <a:t>‹#›</a:t>
            </a:fld>
            <a:endParaRPr lang="en-US"/>
          </a:p>
        </p:txBody>
      </p:sp>
    </p:spTree>
    <p:extLst>
      <p:ext uri="{BB962C8B-B14F-4D97-AF65-F5344CB8AC3E}">
        <p14:creationId xmlns:p14="http://schemas.microsoft.com/office/powerpoint/2010/main" val="21088541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FFFFFF"/>
        </a:solidFill>
        <a:effectLst/>
      </p:bgPr>
    </p:bg>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1788" y="317500"/>
            <a:ext cx="1055687"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53300" y="427038"/>
            <a:ext cx="1435100"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Head_1_CMYK.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254625" y="1281113"/>
            <a:ext cx="3105150" cy="411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39725" y="6607175"/>
            <a:ext cx="2266950"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4"/>
          <p:cNvSpPr>
            <a:spLocks noGrp="1" noChangeArrowheads="1"/>
          </p:cNvSpPr>
          <p:nvPr>
            <p:ph type="subTitle" idx="1"/>
          </p:nvPr>
        </p:nvSpPr>
        <p:spPr bwMode="black">
          <a:xfrm>
            <a:off x="349250" y="3629025"/>
            <a:ext cx="4127331" cy="1678210"/>
          </a:xfrm>
        </p:spPr>
        <p:txBody>
          <a:bodyPr>
            <a:noAutofit/>
          </a:bodyPr>
          <a:lstStyle>
            <a:lvl1pPr marL="0" indent="0">
              <a:buFont typeface="Wingdings 2" pitchFamily="18" charset="2"/>
              <a:buNone/>
              <a:defRPr sz="2200">
                <a:solidFill>
                  <a:schemeClr val="tx1"/>
                </a:solidFill>
              </a:defRPr>
            </a:lvl1pPr>
          </a:lstStyle>
          <a:p>
            <a:r>
              <a:rPr lang="en-US" dirty="0"/>
              <a:t>Click to edit Master subtitle style</a:t>
            </a:r>
          </a:p>
        </p:txBody>
      </p:sp>
      <p:sp>
        <p:nvSpPr>
          <p:cNvPr id="4099" name="Rectangle 3"/>
          <p:cNvSpPr>
            <a:spLocks noGrp="1" noChangeArrowheads="1"/>
          </p:cNvSpPr>
          <p:nvPr>
            <p:ph type="ctrTitle"/>
          </p:nvPr>
        </p:nvSpPr>
        <p:spPr bwMode="black">
          <a:xfrm>
            <a:off x="349250" y="1746249"/>
            <a:ext cx="4118134" cy="1765301"/>
          </a:xfrm>
        </p:spPr>
        <p:txBody>
          <a:bodyPr anchor="b"/>
          <a:lstStyle>
            <a:lvl1pPr>
              <a:lnSpc>
                <a:spcPts val="4000"/>
              </a:lnSpc>
              <a:defRPr sz="3800" b="0">
                <a:solidFill>
                  <a:schemeClr val="accent3"/>
                </a:solidFill>
              </a:defRPr>
            </a:lvl1pPr>
          </a:lstStyle>
          <a:p>
            <a:r>
              <a:rPr lang="en-US" dirty="0"/>
              <a:t>Click to edit Master title style</a:t>
            </a:r>
          </a:p>
        </p:txBody>
      </p:sp>
      <p:sp>
        <p:nvSpPr>
          <p:cNvPr id="8" name="Rectangle 6"/>
          <p:cNvSpPr>
            <a:spLocks noGrp="1" noChangeArrowheads="1"/>
          </p:cNvSpPr>
          <p:nvPr>
            <p:ph type="sldNum" sz="quarter" idx="10"/>
          </p:nvPr>
        </p:nvSpPr>
        <p:spPr/>
        <p:txBody>
          <a:bodyPr/>
          <a:lstStyle>
            <a:lvl1pPr algn="r" defTabSz="457200">
              <a:buClrTx/>
              <a:buFontTx/>
              <a:buNone/>
              <a:defRPr sz="1000" b="1">
                <a:solidFill>
                  <a:srgbClr val="000000"/>
                </a:solidFill>
                <a:ea typeface="ＭＳ Ｐゴシック" charset="0"/>
                <a:cs typeface="ＭＳ Ｐゴシック" charset="0"/>
              </a:defRPr>
            </a:lvl1pPr>
          </a:lstStyle>
          <a:p>
            <a:pPr>
              <a:defRPr/>
            </a:pPr>
            <a:fld id="{34EDA2BA-876C-E245-BCEB-5539F37E1AB6}" type="slidenum">
              <a:rPr lang="en-US"/>
              <a:pPr>
                <a:defRPr/>
              </a:pPr>
              <a:t>‹#›</a:t>
            </a:fld>
            <a:endParaRPr lang="en-US"/>
          </a:p>
        </p:txBody>
      </p:sp>
      <p:sp>
        <p:nvSpPr>
          <p:cNvPr id="9" name="Rectangle 71"/>
          <p:cNvSpPr>
            <a:spLocks noGrp="1" noChangeArrowheads="1"/>
          </p:cNvSpPr>
          <p:nvPr>
            <p:ph type="ftr" sz="quarter" idx="11"/>
          </p:nvPr>
        </p:nvSpPr>
        <p:spPr/>
        <p:txBody>
          <a:bodyPr/>
          <a:lstStyle>
            <a:lvl1pPr algn="ctr" defTabSz="457200">
              <a:buClrTx/>
              <a:buFontTx/>
              <a:buNone/>
              <a:defRPr sz="1000">
                <a:solidFill>
                  <a:srgbClr val="000000"/>
                </a:solidFill>
                <a:ea typeface="ＭＳ Ｐゴシック" charset="0"/>
                <a:cs typeface="ＭＳ Ｐゴシック" charset="0"/>
              </a:defRPr>
            </a:lvl1pPr>
          </a:lstStyle>
          <a:p>
            <a:pPr>
              <a:defRPr/>
            </a:pPr>
            <a:r>
              <a:rPr lang="en-US"/>
              <a:t>NetApp Confidential - Limited Use</a:t>
            </a:r>
            <a:endParaRPr lang="en-US" dirty="0"/>
          </a:p>
        </p:txBody>
      </p:sp>
    </p:spTree>
    <p:extLst>
      <p:ext uri="{BB962C8B-B14F-4D97-AF65-F5344CB8AC3E}">
        <p14:creationId xmlns:p14="http://schemas.microsoft.com/office/powerpoint/2010/main" val="39192125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8"/>
          <p:cNvGrpSpPr>
            <a:grpSpLocks/>
          </p:cNvGrpSpPr>
          <p:nvPr userDrawn="1"/>
        </p:nvGrpSpPr>
        <p:grpSpPr bwMode="auto">
          <a:xfrm>
            <a:off x="347663" y="6445250"/>
            <a:ext cx="8448675" cy="107950"/>
            <a:chOff x="347662" y="6160730"/>
            <a:chExt cx="8449056" cy="107486"/>
          </a:xfrm>
        </p:grpSpPr>
        <p:sp>
          <p:nvSpPr>
            <p:cNvPr id="5" name="Freeform 5"/>
            <p:cNvSpPr>
              <a:spLocks/>
            </p:cNvSpPr>
            <p:nvPr userDrawn="1"/>
          </p:nvSpPr>
          <p:spPr bwMode="gray">
            <a:xfrm>
              <a:off x="347662" y="6160730"/>
              <a:ext cx="8449056" cy="107486"/>
            </a:xfrm>
            <a:custGeom>
              <a:avLst/>
              <a:gdLst>
                <a:gd name="T0" fmla="*/ 116 w 3930"/>
                <a:gd name="T1" fmla="*/ 4 h 50"/>
                <a:gd name="T2" fmla="*/ 258 w 3930"/>
                <a:gd name="T3" fmla="*/ 2 h 50"/>
                <a:gd name="T4" fmla="*/ 376 w 3930"/>
                <a:gd name="T5" fmla="*/ 2 h 50"/>
                <a:gd name="T6" fmla="*/ 494 w 3930"/>
                <a:gd name="T7" fmla="*/ 6 h 50"/>
                <a:gd name="T8" fmla="*/ 628 w 3930"/>
                <a:gd name="T9" fmla="*/ 8 h 50"/>
                <a:gd name="T10" fmla="*/ 774 w 3930"/>
                <a:gd name="T11" fmla="*/ 6 h 50"/>
                <a:gd name="T12" fmla="*/ 894 w 3930"/>
                <a:gd name="T13" fmla="*/ 4 h 50"/>
                <a:gd name="T14" fmla="*/ 1038 w 3930"/>
                <a:gd name="T15" fmla="*/ 4 h 50"/>
                <a:gd name="T16" fmla="*/ 1196 w 3930"/>
                <a:gd name="T17" fmla="*/ 2 h 50"/>
                <a:gd name="T18" fmla="*/ 1326 w 3930"/>
                <a:gd name="T19" fmla="*/ 4 h 50"/>
                <a:gd name="T20" fmla="*/ 1428 w 3930"/>
                <a:gd name="T21" fmla="*/ 4 h 50"/>
                <a:gd name="T22" fmla="*/ 1568 w 3930"/>
                <a:gd name="T23" fmla="*/ 6 h 50"/>
                <a:gd name="T24" fmla="*/ 1710 w 3930"/>
                <a:gd name="T25" fmla="*/ 6 h 50"/>
                <a:gd name="T26" fmla="*/ 1826 w 3930"/>
                <a:gd name="T27" fmla="*/ 8 h 50"/>
                <a:gd name="T28" fmla="*/ 1950 w 3930"/>
                <a:gd name="T29" fmla="*/ 4 h 50"/>
                <a:gd name="T30" fmla="*/ 2106 w 3930"/>
                <a:gd name="T31" fmla="*/ 4 h 50"/>
                <a:gd name="T32" fmla="*/ 2234 w 3930"/>
                <a:gd name="T33" fmla="*/ 2 h 50"/>
                <a:gd name="T34" fmla="*/ 2354 w 3930"/>
                <a:gd name="T35" fmla="*/ 2 h 50"/>
                <a:gd name="T36" fmla="*/ 2498 w 3930"/>
                <a:gd name="T37" fmla="*/ 6 h 50"/>
                <a:gd name="T38" fmla="*/ 2580 w 3930"/>
                <a:gd name="T39" fmla="*/ 4 h 50"/>
                <a:gd name="T40" fmla="*/ 2684 w 3930"/>
                <a:gd name="T41" fmla="*/ 4 h 50"/>
                <a:gd name="T42" fmla="*/ 2830 w 3930"/>
                <a:gd name="T43" fmla="*/ 4 h 50"/>
                <a:gd name="T44" fmla="*/ 2932 w 3930"/>
                <a:gd name="T45" fmla="*/ 6 h 50"/>
                <a:gd name="T46" fmla="*/ 3058 w 3930"/>
                <a:gd name="T47" fmla="*/ 6 h 50"/>
                <a:gd name="T48" fmla="*/ 3176 w 3930"/>
                <a:gd name="T49" fmla="*/ 10 h 50"/>
                <a:gd name="T50" fmla="*/ 3262 w 3930"/>
                <a:gd name="T51" fmla="*/ 14 h 50"/>
                <a:gd name="T52" fmla="*/ 3340 w 3930"/>
                <a:gd name="T53" fmla="*/ 12 h 50"/>
                <a:gd name="T54" fmla="*/ 3456 w 3930"/>
                <a:gd name="T55" fmla="*/ 18 h 50"/>
                <a:gd name="T56" fmla="*/ 3592 w 3930"/>
                <a:gd name="T57" fmla="*/ 16 h 50"/>
                <a:gd name="T58" fmla="*/ 3648 w 3930"/>
                <a:gd name="T59" fmla="*/ 16 h 50"/>
                <a:gd name="T60" fmla="*/ 3784 w 3930"/>
                <a:gd name="T61" fmla="*/ 20 h 50"/>
                <a:gd name="T62" fmla="*/ 3846 w 3930"/>
                <a:gd name="T63" fmla="*/ 24 h 50"/>
                <a:gd name="T64" fmla="*/ 3874 w 3930"/>
                <a:gd name="T65" fmla="*/ 36 h 50"/>
                <a:gd name="T66" fmla="*/ 3782 w 3930"/>
                <a:gd name="T67" fmla="*/ 42 h 50"/>
                <a:gd name="T68" fmla="*/ 3676 w 3930"/>
                <a:gd name="T69" fmla="*/ 46 h 50"/>
                <a:gd name="T70" fmla="*/ 3570 w 3930"/>
                <a:gd name="T71" fmla="*/ 48 h 50"/>
                <a:gd name="T72" fmla="*/ 3518 w 3930"/>
                <a:gd name="T73" fmla="*/ 48 h 50"/>
                <a:gd name="T74" fmla="*/ 3396 w 3930"/>
                <a:gd name="T75" fmla="*/ 48 h 50"/>
                <a:gd name="T76" fmla="*/ 3304 w 3930"/>
                <a:gd name="T77" fmla="*/ 48 h 50"/>
                <a:gd name="T78" fmla="*/ 3152 w 3930"/>
                <a:gd name="T79" fmla="*/ 40 h 50"/>
                <a:gd name="T80" fmla="*/ 3042 w 3930"/>
                <a:gd name="T81" fmla="*/ 42 h 50"/>
                <a:gd name="T82" fmla="*/ 2898 w 3930"/>
                <a:gd name="T83" fmla="*/ 36 h 50"/>
                <a:gd name="T84" fmla="*/ 2814 w 3930"/>
                <a:gd name="T85" fmla="*/ 38 h 50"/>
                <a:gd name="T86" fmla="*/ 2692 w 3930"/>
                <a:gd name="T87" fmla="*/ 36 h 50"/>
                <a:gd name="T88" fmla="*/ 2588 w 3930"/>
                <a:gd name="T89" fmla="*/ 34 h 50"/>
                <a:gd name="T90" fmla="*/ 2466 w 3930"/>
                <a:gd name="T91" fmla="*/ 38 h 50"/>
                <a:gd name="T92" fmla="*/ 2356 w 3930"/>
                <a:gd name="T93" fmla="*/ 36 h 50"/>
                <a:gd name="T94" fmla="*/ 2212 w 3930"/>
                <a:gd name="T95" fmla="*/ 40 h 50"/>
                <a:gd name="T96" fmla="*/ 2040 w 3930"/>
                <a:gd name="T97" fmla="*/ 40 h 50"/>
                <a:gd name="T98" fmla="*/ 1922 w 3930"/>
                <a:gd name="T99" fmla="*/ 40 h 50"/>
                <a:gd name="T100" fmla="*/ 1804 w 3930"/>
                <a:gd name="T101" fmla="*/ 42 h 50"/>
                <a:gd name="T102" fmla="*/ 1642 w 3930"/>
                <a:gd name="T103" fmla="*/ 44 h 50"/>
                <a:gd name="T104" fmla="*/ 1492 w 3930"/>
                <a:gd name="T105" fmla="*/ 46 h 50"/>
                <a:gd name="T106" fmla="*/ 1354 w 3930"/>
                <a:gd name="T107" fmla="*/ 44 h 50"/>
                <a:gd name="T108" fmla="*/ 1180 w 3930"/>
                <a:gd name="T109" fmla="*/ 44 h 50"/>
                <a:gd name="T110" fmla="*/ 1052 w 3930"/>
                <a:gd name="T111" fmla="*/ 46 h 50"/>
                <a:gd name="T112" fmla="*/ 936 w 3930"/>
                <a:gd name="T113" fmla="*/ 44 h 50"/>
                <a:gd name="T114" fmla="*/ 790 w 3930"/>
                <a:gd name="T115" fmla="*/ 40 h 50"/>
                <a:gd name="T116" fmla="*/ 636 w 3930"/>
                <a:gd name="T117" fmla="*/ 42 h 50"/>
                <a:gd name="T118" fmla="*/ 494 w 3930"/>
                <a:gd name="T119" fmla="*/ 46 h 50"/>
                <a:gd name="T120" fmla="*/ 362 w 3930"/>
                <a:gd name="T121" fmla="*/ 42 h 50"/>
                <a:gd name="T122" fmla="*/ 222 w 3930"/>
                <a:gd name="T123" fmla="*/ 40 h 50"/>
                <a:gd name="T124" fmla="*/ 70 w 3930"/>
                <a:gd name="T1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0" h="50">
                  <a:moveTo>
                    <a:pt x="2" y="14"/>
                  </a:moveTo>
                  <a:lnTo>
                    <a:pt x="2" y="14"/>
                  </a:lnTo>
                  <a:lnTo>
                    <a:pt x="0" y="14"/>
                  </a:lnTo>
                  <a:lnTo>
                    <a:pt x="0" y="14"/>
                  </a:lnTo>
                  <a:lnTo>
                    <a:pt x="2" y="10"/>
                  </a:lnTo>
                  <a:lnTo>
                    <a:pt x="2" y="10"/>
                  </a:lnTo>
                  <a:lnTo>
                    <a:pt x="2" y="8"/>
                  </a:lnTo>
                  <a:lnTo>
                    <a:pt x="2" y="8"/>
                  </a:lnTo>
                  <a:lnTo>
                    <a:pt x="4" y="8"/>
                  </a:lnTo>
                  <a:lnTo>
                    <a:pt x="4" y="8"/>
                  </a:lnTo>
                  <a:lnTo>
                    <a:pt x="4" y="6"/>
                  </a:lnTo>
                  <a:lnTo>
                    <a:pt x="4" y="6"/>
                  </a:lnTo>
                  <a:lnTo>
                    <a:pt x="8" y="4"/>
                  </a:lnTo>
                  <a:lnTo>
                    <a:pt x="8" y="4"/>
                  </a:lnTo>
                  <a:lnTo>
                    <a:pt x="8" y="4"/>
                  </a:lnTo>
                  <a:lnTo>
                    <a:pt x="8" y="4"/>
                  </a:lnTo>
                  <a:lnTo>
                    <a:pt x="10" y="2"/>
                  </a:lnTo>
                  <a:lnTo>
                    <a:pt x="10" y="2"/>
                  </a:lnTo>
                  <a:lnTo>
                    <a:pt x="14" y="2"/>
                  </a:lnTo>
                  <a:lnTo>
                    <a:pt x="14" y="2"/>
                  </a:lnTo>
                  <a:lnTo>
                    <a:pt x="16" y="2"/>
                  </a:lnTo>
                  <a:lnTo>
                    <a:pt x="16" y="2"/>
                  </a:lnTo>
                  <a:lnTo>
                    <a:pt x="18" y="2"/>
                  </a:lnTo>
                  <a:lnTo>
                    <a:pt x="18" y="2"/>
                  </a:lnTo>
                  <a:lnTo>
                    <a:pt x="20" y="0"/>
                  </a:lnTo>
                  <a:lnTo>
                    <a:pt x="20" y="0"/>
                  </a:lnTo>
                  <a:lnTo>
                    <a:pt x="26" y="2"/>
                  </a:lnTo>
                  <a:lnTo>
                    <a:pt x="26" y="2"/>
                  </a:lnTo>
                  <a:lnTo>
                    <a:pt x="28" y="2"/>
                  </a:lnTo>
                  <a:lnTo>
                    <a:pt x="28" y="2"/>
                  </a:lnTo>
                  <a:lnTo>
                    <a:pt x="30" y="2"/>
                  </a:lnTo>
                  <a:lnTo>
                    <a:pt x="30" y="2"/>
                  </a:lnTo>
                  <a:lnTo>
                    <a:pt x="32" y="2"/>
                  </a:lnTo>
                  <a:lnTo>
                    <a:pt x="32" y="2"/>
                  </a:lnTo>
                  <a:lnTo>
                    <a:pt x="34" y="2"/>
                  </a:lnTo>
                  <a:lnTo>
                    <a:pt x="34" y="2"/>
                  </a:lnTo>
                  <a:lnTo>
                    <a:pt x="36" y="2"/>
                  </a:lnTo>
                  <a:lnTo>
                    <a:pt x="36" y="2"/>
                  </a:lnTo>
                  <a:lnTo>
                    <a:pt x="38" y="2"/>
                  </a:lnTo>
                  <a:lnTo>
                    <a:pt x="38" y="2"/>
                  </a:lnTo>
                  <a:lnTo>
                    <a:pt x="40" y="2"/>
                  </a:lnTo>
                  <a:lnTo>
                    <a:pt x="40" y="2"/>
                  </a:lnTo>
                  <a:lnTo>
                    <a:pt x="46" y="2"/>
                  </a:lnTo>
                  <a:lnTo>
                    <a:pt x="46" y="2"/>
                  </a:lnTo>
                  <a:lnTo>
                    <a:pt x="48" y="2"/>
                  </a:lnTo>
                  <a:lnTo>
                    <a:pt x="48" y="2"/>
                  </a:lnTo>
                  <a:lnTo>
                    <a:pt x="50" y="2"/>
                  </a:lnTo>
                  <a:lnTo>
                    <a:pt x="50" y="2"/>
                  </a:lnTo>
                  <a:lnTo>
                    <a:pt x="60" y="0"/>
                  </a:lnTo>
                  <a:lnTo>
                    <a:pt x="60" y="0"/>
                  </a:lnTo>
                  <a:lnTo>
                    <a:pt x="62" y="0"/>
                  </a:lnTo>
                  <a:lnTo>
                    <a:pt x="62" y="0"/>
                  </a:lnTo>
                  <a:lnTo>
                    <a:pt x="66" y="0"/>
                  </a:lnTo>
                  <a:lnTo>
                    <a:pt x="66" y="0"/>
                  </a:lnTo>
                  <a:lnTo>
                    <a:pt x="70" y="2"/>
                  </a:lnTo>
                  <a:lnTo>
                    <a:pt x="70" y="2"/>
                  </a:lnTo>
                  <a:lnTo>
                    <a:pt x="72" y="2"/>
                  </a:lnTo>
                  <a:lnTo>
                    <a:pt x="76" y="2"/>
                  </a:lnTo>
                  <a:lnTo>
                    <a:pt x="76" y="2"/>
                  </a:lnTo>
                  <a:lnTo>
                    <a:pt x="80" y="4"/>
                  </a:lnTo>
                  <a:lnTo>
                    <a:pt x="80" y="4"/>
                  </a:lnTo>
                  <a:lnTo>
                    <a:pt x="82" y="2"/>
                  </a:lnTo>
                  <a:lnTo>
                    <a:pt x="84" y="2"/>
                  </a:lnTo>
                  <a:lnTo>
                    <a:pt x="84" y="2"/>
                  </a:lnTo>
                  <a:lnTo>
                    <a:pt x="86" y="2"/>
                  </a:lnTo>
                  <a:lnTo>
                    <a:pt x="86" y="2"/>
                  </a:lnTo>
                  <a:lnTo>
                    <a:pt x="90" y="4"/>
                  </a:lnTo>
                  <a:lnTo>
                    <a:pt x="90" y="4"/>
                  </a:lnTo>
                  <a:lnTo>
                    <a:pt x="92" y="4"/>
                  </a:lnTo>
                  <a:lnTo>
                    <a:pt x="92" y="4"/>
                  </a:lnTo>
                  <a:lnTo>
                    <a:pt x="94" y="4"/>
                  </a:lnTo>
                  <a:lnTo>
                    <a:pt x="94" y="4"/>
                  </a:lnTo>
                  <a:lnTo>
                    <a:pt x="98" y="2"/>
                  </a:lnTo>
                  <a:lnTo>
                    <a:pt x="98" y="2"/>
                  </a:lnTo>
                  <a:lnTo>
                    <a:pt x="102" y="4"/>
                  </a:lnTo>
                  <a:lnTo>
                    <a:pt x="106" y="4"/>
                  </a:lnTo>
                  <a:lnTo>
                    <a:pt x="106" y="4"/>
                  </a:lnTo>
                  <a:lnTo>
                    <a:pt x="108" y="4"/>
                  </a:lnTo>
                  <a:lnTo>
                    <a:pt x="108" y="4"/>
                  </a:lnTo>
                  <a:lnTo>
                    <a:pt x="110" y="4"/>
                  </a:lnTo>
                  <a:lnTo>
                    <a:pt x="112" y="6"/>
                  </a:lnTo>
                  <a:lnTo>
                    <a:pt x="112" y="6"/>
                  </a:lnTo>
                  <a:lnTo>
                    <a:pt x="116" y="4"/>
                  </a:lnTo>
                  <a:lnTo>
                    <a:pt x="116" y="4"/>
                  </a:lnTo>
                  <a:lnTo>
                    <a:pt x="120" y="4"/>
                  </a:lnTo>
                  <a:lnTo>
                    <a:pt x="120" y="4"/>
                  </a:lnTo>
                  <a:lnTo>
                    <a:pt x="124" y="4"/>
                  </a:lnTo>
                  <a:lnTo>
                    <a:pt x="124" y="4"/>
                  </a:lnTo>
                  <a:lnTo>
                    <a:pt x="128" y="4"/>
                  </a:lnTo>
                  <a:lnTo>
                    <a:pt x="134" y="4"/>
                  </a:lnTo>
                  <a:lnTo>
                    <a:pt x="134" y="4"/>
                  </a:lnTo>
                  <a:lnTo>
                    <a:pt x="136" y="4"/>
                  </a:lnTo>
                  <a:lnTo>
                    <a:pt x="136" y="4"/>
                  </a:lnTo>
                  <a:lnTo>
                    <a:pt x="138" y="2"/>
                  </a:lnTo>
                  <a:lnTo>
                    <a:pt x="138" y="2"/>
                  </a:lnTo>
                  <a:lnTo>
                    <a:pt x="142" y="4"/>
                  </a:lnTo>
                  <a:lnTo>
                    <a:pt x="142" y="4"/>
                  </a:lnTo>
                  <a:lnTo>
                    <a:pt x="146" y="2"/>
                  </a:lnTo>
                  <a:lnTo>
                    <a:pt x="146" y="2"/>
                  </a:lnTo>
                  <a:lnTo>
                    <a:pt x="148" y="2"/>
                  </a:lnTo>
                  <a:lnTo>
                    <a:pt x="148" y="2"/>
                  </a:lnTo>
                  <a:lnTo>
                    <a:pt x="150" y="2"/>
                  </a:lnTo>
                  <a:lnTo>
                    <a:pt x="150" y="2"/>
                  </a:lnTo>
                  <a:lnTo>
                    <a:pt x="156" y="4"/>
                  </a:lnTo>
                  <a:lnTo>
                    <a:pt x="156" y="4"/>
                  </a:lnTo>
                  <a:lnTo>
                    <a:pt x="158" y="2"/>
                  </a:lnTo>
                  <a:lnTo>
                    <a:pt x="158" y="2"/>
                  </a:lnTo>
                  <a:lnTo>
                    <a:pt x="164" y="2"/>
                  </a:lnTo>
                  <a:lnTo>
                    <a:pt x="164" y="2"/>
                  </a:lnTo>
                  <a:lnTo>
                    <a:pt x="168" y="2"/>
                  </a:lnTo>
                  <a:lnTo>
                    <a:pt x="174" y="4"/>
                  </a:lnTo>
                  <a:lnTo>
                    <a:pt x="174" y="4"/>
                  </a:lnTo>
                  <a:lnTo>
                    <a:pt x="178" y="2"/>
                  </a:lnTo>
                  <a:lnTo>
                    <a:pt x="178" y="2"/>
                  </a:lnTo>
                  <a:lnTo>
                    <a:pt x="180" y="4"/>
                  </a:lnTo>
                  <a:lnTo>
                    <a:pt x="180" y="4"/>
                  </a:lnTo>
                  <a:lnTo>
                    <a:pt x="182" y="2"/>
                  </a:lnTo>
                  <a:lnTo>
                    <a:pt x="182" y="2"/>
                  </a:lnTo>
                  <a:lnTo>
                    <a:pt x="186" y="2"/>
                  </a:lnTo>
                  <a:lnTo>
                    <a:pt x="186" y="2"/>
                  </a:lnTo>
                  <a:lnTo>
                    <a:pt x="188" y="4"/>
                  </a:lnTo>
                  <a:lnTo>
                    <a:pt x="188" y="4"/>
                  </a:lnTo>
                  <a:lnTo>
                    <a:pt x="190" y="2"/>
                  </a:lnTo>
                  <a:lnTo>
                    <a:pt x="190" y="2"/>
                  </a:lnTo>
                  <a:lnTo>
                    <a:pt x="192" y="2"/>
                  </a:lnTo>
                  <a:lnTo>
                    <a:pt x="192" y="2"/>
                  </a:lnTo>
                  <a:lnTo>
                    <a:pt x="194" y="2"/>
                  </a:lnTo>
                  <a:lnTo>
                    <a:pt x="194" y="2"/>
                  </a:lnTo>
                  <a:lnTo>
                    <a:pt x="196" y="2"/>
                  </a:lnTo>
                  <a:lnTo>
                    <a:pt x="196" y="2"/>
                  </a:lnTo>
                  <a:lnTo>
                    <a:pt x="200" y="2"/>
                  </a:lnTo>
                  <a:lnTo>
                    <a:pt x="200" y="2"/>
                  </a:lnTo>
                  <a:lnTo>
                    <a:pt x="204" y="4"/>
                  </a:lnTo>
                  <a:lnTo>
                    <a:pt x="204" y="4"/>
                  </a:lnTo>
                  <a:lnTo>
                    <a:pt x="210" y="2"/>
                  </a:lnTo>
                  <a:lnTo>
                    <a:pt x="210" y="2"/>
                  </a:lnTo>
                  <a:lnTo>
                    <a:pt x="212" y="2"/>
                  </a:lnTo>
                  <a:lnTo>
                    <a:pt x="212" y="2"/>
                  </a:lnTo>
                  <a:lnTo>
                    <a:pt x="214" y="2"/>
                  </a:lnTo>
                  <a:lnTo>
                    <a:pt x="214" y="2"/>
                  </a:lnTo>
                  <a:lnTo>
                    <a:pt x="214" y="2"/>
                  </a:lnTo>
                  <a:lnTo>
                    <a:pt x="214" y="2"/>
                  </a:lnTo>
                  <a:lnTo>
                    <a:pt x="214" y="4"/>
                  </a:lnTo>
                  <a:lnTo>
                    <a:pt x="214" y="4"/>
                  </a:lnTo>
                  <a:lnTo>
                    <a:pt x="216" y="4"/>
                  </a:lnTo>
                  <a:lnTo>
                    <a:pt x="216" y="4"/>
                  </a:lnTo>
                  <a:lnTo>
                    <a:pt x="218" y="4"/>
                  </a:lnTo>
                  <a:lnTo>
                    <a:pt x="218" y="4"/>
                  </a:lnTo>
                  <a:lnTo>
                    <a:pt x="224" y="4"/>
                  </a:lnTo>
                  <a:lnTo>
                    <a:pt x="224" y="4"/>
                  </a:lnTo>
                  <a:lnTo>
                    <a:pt x="226" y="0"/>
                  </a:lnTo>
                  <a:lnTo>
                    <a:pt x="226" y="0"/>
                  </a:lnTo>
                  <a:lnTo>
                    <a:pt x="232" y="0"/>
                  </a:lnTo>
                  <a:lnTo>
                    <a:pt x="232" y="0"/>
                  </a:lnTo>
                  <a:lnTo>
                    <a:pt x="234" y="0"/>
                  </a:lnTo>
                  <a:lnTo>
                    <a:pt x="234" y="0"/>
                  </a:lnTo>
                  <a:lnTo>
                    <a:pt x="238" y="2"/>
                  </a:lnTo>
                  <a:lnTo>
                    <a:pt x="238" y="2"/>
                  </a:lnTo>
                  <a:lnTo>
                    <a:pt x="244" y="2"/>
                  </a:lnTo>
                  <a:lnTo>
                    <a:pt x="244" y="2"/>
                  </a:lnTo>
                  <a:lnTo>
                    <a:pt x="248" y="2"/>
                  </a:lnTo>
                  <a:lnTo>
                    <a:pt x="248" y="2"/>
                  </a:lnTo>
                  <a:lnTo>
                    <a:pt x="252" y="2"/>
                  </a:lnTo>
                  <a:lnTo>
                    <a:pt x="252" y="2"/>
                  </a:lnTo>
                  <a:lnTo>
                    <a:pt x="256" y="2"/>
                  </a:lnTo>
                  <a:lnTo>
                    <a:pt x="256" y="2"/>
                  </a:lnTo>
                  <a:lnTo>
                    <a:pt x="258" y="2"/>
                  </a:lnTo>
                  <a:lnTo>
                    <a:pt x="258" y="2"/>
                  </a:lnTo>
                  <a:lnTo>
                    <a:pt x="258" y="2"/>
                  </a:lnTo>
                  <a:lnTo>
                    <a:pt x="258" y="2"/>
                  </a:lnTo>
                  <a:lnTo>
                    <a:pt x="258" y="2"/>
                  </a:lnTo>
                  <a:lnTo>
                    <a:pt x="258" y="2"/>
                  </a:lnTo>
                  <a:lnTo>
                    <a:pt x="260" y="2"/>
                  </a:lnTo>
                  <a:lnTo>
                    <a:pt x="260" y="2"/>
                  </a:lnTo>
                  <a:lnTo>
                    <a:pt x="262" y="2"/>
                  </a:lnTo>
                  <a:lnTo>
                    <a:pt x="262" y="2"/>
                  </a:lnTo>
                  <a:lnTo>
                    <a:pt x="268" y="2"/>
                  </a:lnTo>
                  <a:lnTo>
                    <a:pt x="268" y="2"/>
                  </a:lnTo>
                  <a:lnTo>
                    <a:pt x="268" y="2"/>
                  </a:lnTo>
                  <a:lnTo>
                    <a:pt x="268" y="2"/>
                  </a:lnTo>
                  <a:lnTo>
                    <a:pt x="270" y="2"/>
                  </a:lnTo>
                  <a:lnTo>
                    <a:pt x="270" y="2"/>
                  </a:lnTo>
                  <a:lnTo>
                    <a:pt x="276" y="2"/>
                  </a:lnTo>
                  <a:lnTo>
                    <a:pt x="276" y="2"/>
                  </a:lnTo>
                  <a:lnTo>
                    <a:pt x="276" y="2"/>
                  </a:lnTo>
                  <a:lnTo>
                    <a:pt x="276" y="2"/>
                  </a:lnTo>
                  <a:lnTo>
                    <a:pt x="278" y="2"/>
                  </a:lnTo>
                  <a:lnTo>
                    <a:pt x="278" y="2"/>
                  </a:lnTo>
                  <a:lnTo>
                    <a:pt x="280" y="2"/>
                  </a:lnTo>
                  <a:lnTo>
                    <a:pt x="280" y="2"/>
                  </a:lnTo>
                  <a:lnTo>
                    <a:pt x="280" y="4"/>
                  </a:lnTo>
                  <a:lnTo>
                    <a:pt x="280" y="4"/>
                  </a:lnTo>
                  <a:lnTo>
                    <a:pt x="282" y="2"/>
                  </a:lnTo>
                  <a:lnTo>
                    <a:pt x="282" y="2"/>
                  </a:lnTo>
                  <a:lnTo>
                    <a:pt x="288" y="2"/>
                  </a:lnTo>
                  <a:lnTo>
                    <a:pt x="288" y="2"/>
                  </a:lnTo>
                  <a:lnTo>
                    <a:pt x="290" y="2"/>
                  </a:lnTo>
                  <a:lnTo>
                    <a:pt x="290" y="2"/>
                  </a:lnTo>
                  <a:lnTo>
                    <a:pt x="296" y="2"/>
                  </a:lnTo>
                  <a:lnTo>
                    <a:pt x="296" y="2"/>
                  </a:lnTo>
                  <a:lnTo>
                    <a:pt x="298" y="2"/>
                  </a:lnTo>
                  <a:lnTo>
                    <a:pt x="298" y="2"/>
                  </a:lnTo>
                  <a:lnTo>
                    <a:pt x="298" y="2"/>
                  </a:lnTo>
                  <a:lnTo>
                    <a:pt x="298" y="2"/>
                  </a:lnTo>
                  <a:lnTo>
                    <a:pt x="302" y="2"/>
                  </a:lnTo>
                  <a:lnTo>
                    <a:pt x="302" y="2"/>
                  </a:lnTo>
                  <a:lnTo>
                    <a:pt x="306" y="2"/>
                  </a:lnTo>
                  <a:lnTo>
                    <a:pt x="306" y="2"/>
                  </a:lnTo>
                  <a:lnTo>
                    <a:pt x="310" y="2"/>
                  </a:lnTo>
                  <a:lnTo>
                    <a:pt x="312" y="2"/>
                  </a:lnTo>
                  <a:lnTo>
                    <a:pt x="312" y="2"/>
                  </a:lnTo>
                  <a:lnTo>
                    <a:pt x="318" y="2"/>
                  </a:lnTo>
                  <a:lnTo>
                    <a:pt x="322" y="2"/>
                  </a:lnTo>
                  <a:lnTo>
                    <a:pt x="322" y="2"/>
                  </a:lnTo>
                  <a:lnTo>
                    <a:pt x="324" y="4"/>
                  </a:lnTo>
                  <a:lnTo>
                    <a:pt x="324" y="4"/>
                  </a:lnTo>
                  <a:lnTo>
                    <a:pt x="324" y="2"/>
                  </a:lnTo>
                  <a:lnTo>
                    <a:pt x="326" y="2"/>
                  </a:lnTo>
                  <a:lnTo>
                    <a:pt x="326" y="2"/>
                  </a:lnTo>
                  <a:lnTo>
                    <a:pt x="332" y="2"/>
                  </a:lnTo>
                  <a:lnTo>
                    <a:pt x="332" y="2"/>
                  </a:lnTo>
                  <a:lnTo>
                    <a:pt x="336" y="2"/>
                  </a:lnTo>
                  <a:lnTo>
                    <a:pt x="342" y="2"/>
                  </a:lnTo>
                  <a:lnTo>
                    <a:pt x="342" y="2"/>
                  </a:lnTo>
                  <a:lnTo>
                    <a:pt x="344" y="2"/>
                  </a:lnTo>
                  <a:lnTo>
                    <a:pt x="348" y="2"/>
                  </a:lnTo>
                  <a:lnTo>
                    <a:pt x="348" y="2"/>
                  </a:lnTo>
                  <a:lnTo>
                    <a:pt x="352" y="2"/>
                  </a:lnTo>
                  <a:lnTo>
                    <a:pt x="352" y="2"/>
                  </a:lnTo>
                  <a:lnTo>
                    <a:pt x="354" y="2"/>
                  </a:lnTo>
                  <a:lnTo>
                    <a:pt x="354" y="2"/>
                  </a:lnTo>
                  <a:lnTo>
                    <a:pt x="358" y="2"/>
                  </a:lnTo>
                  <a:lnTo>
                    <a:pt x="360" y="2"/>
                  </a:lnTo>
                  <a:lnTo>
                    <a:pt x="360" y="2"/>
                  </a:lnTo>
                  <a:lnTo>
                    <a:pt x="360" y="4"/>
                  </a:lnTo>
                  <a:lnTo>
                    <a:pt x="360" y="6"/>
                  </a:lnTo>
                  <a:lnTo>
                    <a:pt x="360" y="6"/>
                  </a:lnTo>
                  <a:lnTo>
                    <a:pt x="362" y="4"/>
                  </a:lnTo>
                  <a:lnTo>
                    <a:pt x="364" y="2"/>
                  </a:lnTo>
                  <a:lnTo>
                    <a:pt x="364" y="2"/>
                  </a:lnTo>
                  <a:lnTo>
                    <a:pt x="370" y="2"/>
                  </a:lnTo>
                  <a:lnTo>
                    <a:pt x="370" y="2"/>
                  </a:lnTo>
                  <a:lnTo>
                    <a:pt x="370" y="2"/>
                  </a:lnTo>
                  <a:lnTo>
                    <a:pt x="370" y="2"/>
                  </a:lnTo>
                  <a:lnTo>
                    <a:pt x="370" y="2"/>
                  </a:lnTo>
                  <a:lnTo>
                    <a:pt x="370" y="2"/>
                  </a:lnTo>
                  <a:lnTo>
                    <a:pt x="370" y="2"/>
                  </a:lnTo>
                  <a:lnTo>
                    <a:pt x="370" y="2"/>
                  </a:lnTo>
                  <a:lnTo>
                    <a:pt x="374" y="4"/>
                  </a:lnTo>
                  <a:lnTo>
                    <a:pt x="374" y="4"/>
                  </a:lnTo>
                  <a:lnTo>
                    <a:pt x="376" y="2"/>
                  </a:lnTo>
                  <a:lnTo>
                    <a:pt x="376" y="2"/>
                  </a:lnTo>
                  <a:lnTo>
                    <a:pt x="378" y="4"/>
                  </a:lnTo>
                  <a:lnTo>
                    <a:pt x="378" y="4"/>
                  </a:lnTo>
                  <a:lnTo>
                    <a:pt x="384" y="4"/>
                  </a:lnTo>
                  <a:lnTo>
                    <a:pt x="384" y="4"/>
                  </a:lnTo>
                  <a:lnTo>
                    <a:pt x="386" y="4"/>
                  </a:lnTo>
                  <a:lnTo>
                    <a:pt x="386" y="4"/>
                  </a:lnTo>
                  <a:lnTo>
                    <a:pt x="390" y="4"/>
                  </a:lnTo>
                  <a:lnTo>
                    <a:pt x="390" y="4"/>
                  </a:lnTo>
                  <a:lnTo>
                    <a:pt x="392" y="4"/>
                  </a:lnTo>
                  <a:lnTo>
                    <a:pt x="392" y="4"/>
                  </a:lnTo>
                  <a:lnTo>
                    <a:pt x="392" y="4"/>
                  </a:lnTo>
                  <a:lnTo>
                    <a:pt x="392" y="4"/>
                  </a:lnTo>
                  <a:lnTo>
                    <a:pt x="394" y="4"/>
                  </a:lnTo>
                  <a:lnTo>
                    <a:pt x="394" y="4"/>
                  </a:lnTo>
                  <a:lnTo>
                    <a:pt x="394" y="4"/>
                  </a:lnTo>
                  <a:lnTo>
                    <a:pt x="394" y="4"/>
                  </a:lnTo>
                  <a:lnTo>
                    <a:pt x="396" y="6"/>
                  </a:lnTo>
                  <a:lnTo>
                    <a:pt x="396" y="6"/>
                  </a:lnTo>
                  <a:lnTo>
                    <a:pt x="398" y="6"/>
                  </a:lnTo>
                  <a:lnTo>
                    <a:pt x="398" y="6"/>
                  </a:lnTo>
                  <a:lnTo>
                    <a:pt x="398" y="6"/>
                  </a:lnTo>
                  <a:lnTo>
                    <a:pt x="398" y="6"/>
                  </a:lnTo>
                  <a:lnTo>
                    <a:pt x="402" y="4"/>
                  </a:lnTo>
                  <a:lnTo>
                    <a:pt x="402" y="4"/>
                  </a:lnTo>
                  <a:lnTo>
                    <a:pt x="406" y="6"/>
                  </a:lnTo>
                  <a:lnTo>
                    <a:pt x="406" y="6"/>
                  </a:lnTo>
                  <a:lnTo>
                    <a:pt x="408" y="4"/>
                  </a:lnTo>
                  <a:lnTo>
                    <a:pt x="408" y="4"/>
                  </a:lnTo>
                  <a:lnTo>
                    <a:pt x="410" y="6"/>
                  </a:lnTo>
                  <a:lnTo>
                    <a:pt x="410" y="6"/>
                  </a:lnTo>
                  <a:lnTo>
                    <a:pt x="410" y="6"/>
                  </a:lnTo>
                  <a:lnTo>
                    <a:pt x="412" y="6"/>
                  </a:lnTo>
                  <a:lnTo>
                    <a:pt x="412" y="4"/>
                  </a:lnTo>
                  <a:lnTo>
                    <a:pt x="412" y="4"/>
                  </a:lnTo>
                  <a:lnTo>
                    <a:pt x="420" y="4"/>
                  </a:lnTo>
                  <a:lnTo>
                    <a:pt x="420" y="4"/>
                  </a:lnTo>
                  <a:lnTo>
                    <a:pt x="424" y="4"/>
                  </a:lnTo>
                  <a:lnTo>
                    <a:pt x="424" y="4"/>
                  </a:lnTo>
                  <a:lnTo>
                    <a:pt x="428" y="6"/>
                  </a:lnTo>
                  <a:lnTo>
                    <a:pt x="428" y="6"/>
                  </a:lnTo>
                  <a:lnTo>
                    <a:pt x="430" y="4"/>
                  </a:lnTo>
                  <a:lnTo>
                    <a:pt x="430" y="4"/>
                  </a:lnTo>
                  <a:lnTo>
                    <a:pt x="432" y="6"/>
                  </a:lnTo>
                  <a:lnTo>
                    <a:pt x="432" y="6"/>
                  </a:lnTo>
                  <a:lnTo>
                    <a:pt x="436" y="4"/>
                  </a:lnTo>
                  <a:lnTo>
                    <a:pt x="436" y="4"/>
                  </a:lnTo>
                  <a:lnTo>
                    <a:pt x="442" y="4"/>
                  </a:lnTo>
                  <a:lnTo>
                    <a:pt x="442" y="4"/>
                  </a:lnTo>
                  <a:lnTo>
                    <a:pt x="446" y="4"/>
                  </a:lnTo>
                  <a:lnTo>
                    <a:pt x="446" y="4"/>
                  </a:lnTo>
                  <a:lnTo>
                    <a:pt x="448" y="4"/>
                  </a:lnTo>
                  <a:lnTo>
                    <a:pt x="448" y="4"/>
                  </a:lnTo>
                  <a:lnTo>
                    <a:pt x="450" y="6"/>
                  </a:lnTo>
                  <a:lnTo>
                    <a:pt x="450" y="6"/>
                  </a:lnTo>
                  <a:lnTo>
                    <a:pt x="452" y="6"/>
                  </a:lnTo>
                  <a:lnTo>
                    <a:pt x="452" y="6"/>
                  </a:lnTo>
                  <a:lnTo>
                    <a:pt x="452" y="6"/>
                  </a:lnTo>
                  <a:lnTo>
                    <a:pt x="452" y="6"/>
                  </a:lnTo>
                  <a:lnTo>
                    <a:pt x="458" y="6"/>
                  </a:lnTo>
                  <a:lnTo>
                    <a:pt x="458" y="6"/>
                  </a:lnTo>
                  <a:lnTo>
                    <a:pt x="458" y="8"/>
                  </a:lnTo>
                  <a:lnTo>
                    <a:pt x="458" y="8"/>
                  </a:lnTo>
                  <a:lnTo>
                    <a:pt x="460" y="6"/>
                  </a:lnTo>
                  <a:lnTo>
                    <a:pt x="460" y="6"/>
                  </a:lnTo>
                  <a:lnTo>
                    <a:pt x="464" y="8"/>
                  </a:lnTo>
                  <a:lnTo>
                    <a:pt x="464" y="8"/>
                  </a:lnTo>
                  <a:lnTo>
                    <a:pt x="468" y="6"/>
                  </a:lnTo>
                  <a:lnTo>
                    <a:pt x="468" y="6"/>
                  </a:lnTo>
                  <a:lnTo>
                    <a:pt x="472" y="6"/>
                  </a:lnTo>
                  <a:lnTo>
                    <a:pt x="472" y="6"/>
                  </a:lnTo>
                  <a:lnTo>
                    <a:pt x="476" y="6"/>
                  </a:lnTo>
                  <a:lnTo>
                    <a:pt x="476" y="6"/>
                  </a:lnTo>
                  <a:lnTo>
                    <a:pt x="478" y="6"/>
                  </a:lnTo>
                  <a:lnTo>
                    <a:pt x="478" y="6"/>
                  </a:lnTo>
                  <a:lnTo>
                    <a:pt x="482" y="6"/>
                  </a:lnTo>
                  <a:lnTo>
                    <a:pt x="482" y="6"/>
                  </a:lnTo>
                  <a:lnTo>
                    <a:pt x="484" y="6"/>
                  </a:lnTo>
                  <a:lnTo>
                    <a:pt x="484" y="6"/>
                  </a:lnTo>
                  <a:lnTo>
                    <a:pt x="490" y="4"/>
                  </a:lnTo>
                  <a:lnTo>
                    <a:pt x="490" y="4"/>
                  </a:lnTo>
                  <a:lnTo>
                    <a:pt x="490" y="6"/>
                  </a:lnTo>
                  <a:lnTo>
                    <a:pt x="490" y="6"/>
                  </a:lnTo>
                  <a:lnTo>
                    <a:pt x="494" y="6"/>
                  </a:lnTo>
                  <a:lnTo>
                    <a:pt x="494" y="6"/>
                  </a:lnTo>
                  <a:lnTo>
                    <a:pt x="498" y="6"/>
                  </a:lnTo>
                  <a:lnTo>
                    <a:pt x="498" y="6"/>
                  </a:lnTo>
                  <a:lnTo>
                    <a:pt x="506" y="6"/>
                  </a:lnTo>
                  <a:lnTo>
                    <a:pt x="516" y="6"/>
                  </a:lnTo>
                  <a:lnTo>
                    <a:pt x="516" y="6"/>
                  </a:lnTo>
                  <a:lnTo>
                    <a:pt x="518" y="6"/>
                  </a:lnTo>
                  <a:lnTo>
                    <a:pt x="518" y="6"/>
                  </a:lnTo>
                  <a:lnTo>
                    <a:pt x="522" y="6"/>
                  </a:lnTo>
                  <a:lnTo>
                    <a:pt x="522" y="6"/>
                  </a:lnTo>
                  <a:lnTo>
                    <a:pt x="522" y="6"/>
                  </a:lnTo>
                  <a:lnTo>
                    <a:pt x="524" y="6"/>
                  </a:lnTo>
                  <a:lnTo>
                    <a:pt x="524" y="6"/>
                  </a:lnTo>
                  <a:lnTo>
                    <a:pt x="526" y="6"/>
                  </a:lnTo>
                  <a:lnTo>
                    <a:pt x="526" y="6"/>
                  </a:lnTo>
                  <a:lnTo>
                    <a:pt x="528" y="6"/>
                  </a:lnTo>
                  <a:lnTo>
                    <a:pt x="528" y="6"/>
                  </a:lnTo>
                  <a:lnTo>
                    <a:pt x="530" y="6"/>
                  </a:lnTo>
                  <a:lnTo>
                    <a:pt x="530" y="6"/>
                  </a:lnTo>
                  <a:lnTo>
                    <a:pt x="532" y="6"/>
                  </a:lnTo>
                  <a:lnTo>
                    <a:pt x="532" y="6"/>
                  </a:lnTo>
                  <a:lnTo>
                    <a:pt x="534" y="6"/>
                  </a:lnTo>
                  <a:lnTo>
                    <a:pt x="534" y="6"/>
                  </a:lnTo>
                  <a:lnTo>
                    <a:pt x="536" y="6"/>
                  </a:lnTo>
                  <a:lnTo>
                    <a:pt x="536" y="6"/>
                  </a:lnTo>
                  <a:lnTo>
                    <a:pt x="540" y="4"/>
                  </a:lnTo>
                  <a:lnTo>
                    <a:pt x="540" y="4"/>
                  </a:lnTo>
                  <a:lnTo>
                    <a:pt x="542" y="4"/>
                  </a:lnTo>
                  <a:lnTo>
                    <a:pt x="542" y="4"/>
                  </a:lnTo>
                  <a:lnTo>
                    <a:pt x="544" y="4"/>
                  </a:lnTo>
                  <a:lnTo>
                    <a:pt x="544" y="4"/>
                  </a:lnTo>
                  <a:lnTo>
                    <a:pt x="548" y="4"/>
                  </a:lnTo>
                  <a:lnTo>
                    <a:pt x="548" y="4"/>
                  </a:lnTo>
                  <a:lnTo>
                    <a:pt x="550" y="4"/>
                  </a:lnTo>
                  <a:lnTo>
                    <a:pt x="550" y="4"/>
                  </a:lnTo>
                  <a:lnTo>
                    <a:pt x="556" y="4"/>
                  </a:lnTo>
                  <a:lnTo>
                    <a:pt x="560" y="4"/>
                  </a:lnTo>
                  <a:lnTo>
                    <a:pt x="560" y="4"/>
                  </a:lnTo>
                  <a:lnTo>
                    <a:pt x="562" y="6"/>
                  </a:lnTo>
                  <a:lnTo>
                    <a:pt x="562" y="6"/>
                  </a:lnTo>
                  <a:lnTo>
                    <a:pt x="568" y="6"/>
                  </a:lnTo>
                  <a:lnTo>
                    <a:pt x="568" y="6"/>
                  </a:lnTo>
                  <a:lnTo>
                    <a:pt x="570" y="4"/>
                  </a:lnTo>
                  <a:lnTo>
                    <a:pt x="570" y="4"/>
                  </a:lnTo>
                  <a:lnTo>
                    <a:pt x="572" y="4"/>
                  </a:lnTo>
                  <a:lnTo>
                    <a:pt x="572" y="4"/>
                  </a:lnTo>
                  <a:lnTo>
                    <a:pt x="574" y="4"/>
                  </a:lnTo>
                  <a:lnTo>
                    <a:pt x="574" y="4"/>
                  </a:lnTo>
                  <a:lnTo>
                    <a:pt x="574" y="4"/>
                  </a:lnTo>
                  <a:lnTo>
                    <a:pt x="578" y="6"/>
                  </a:lnTo>
                  <a:lnTo>
                    <a:pt x="578" y="6"/>
                  </a:lnTo>
                  <a:lnTo>
                    <a:pt x="582" y="6"/>
                  </a:lnTo>
                  <a:lnTo>
                    <a:pt x="582" y="6"/>
                  </a:lnTo>
                  <a:lnTo>
                    <a:pt x="582" y="6"/>
                  </a:lnTo>
                  <a:lnTo>
                    <a:pt x="582" y="6"/>
                  </a:lnTo>
                  <a:lnTo>
                    <a:pt x="582" y="6"/>
                  </a:lnTo>
                  <a:lnTo>
                    <a:pt x="582" y="6"/>
                  </a:lnTo>
                  <a:lnTo>
                    <a:pt x="582" y="6"/>
                  </a:lnTo>
                  <a:lnTo>
                    <a:pt x="582" y="6"/>
                  </a:lnTo>
                  <a:lnTo>
                    <a:pt x="586" y="6"/>
                  </a:lnTo>
                  <a:lnTo>
                    <a:pt x="586" y="6"/>
                  </a:lnTo>
                  <a:lnTo>
                    <a:pt x="590" y="6"/>
                  </a:lnTo>
                  <a:lnTo>
                    <a:pt x="590" y="6"/>
                  </a:lnTo>
                  <a:lnTo>
                    <a:pt x="592" y="4"/>
                  </a:lnTo>
                  <a:lnTo>
                    <a:pt x="592" y="4"/>
                  </a:lnTo>
                  <a:lnTo>
                    <a:pt x="594" y="4"/>
                  </a:lnTo>
                  <a:lnTo>
                    <a:pt x="596" y="6"/>
                  </a:lnTo>
                  <a:lnTo>
                    <a:pt x="596" y="6"/>
                  </a:lnTo>
                  <a:lnTo>
                    <a:pt x="600" y="8"/>
                  </a:lnTo>
                  <a:lnTo>
                    <a:pt x="600" y="8"/>
                  </a:lnTo>
                  <a:lnTo>
                    <a:pt x="602" y="8"/>
                  </a:lnTo>
                  <a:lnTo>
                    <a:pt x="604" y="8"/>
                  </a:lnTo>
                  <a:lnTo>
                    <a:pt x="604" y="8"/>
                  </a:lnTo>
                  <a:lnTo>
                    <a:pt x="606" y="8"/>
                  </a:lnTo>
                  <a:lnTo>
                    <a:pt x="606" y="8"/>
                  </a:lnTo>
                  <a:lnTo>
                    <a:pt x="612" y="8"/>
                  </a:lnTo>
                  <a:lnTo>
                    <a:pt x="612" y="8"/>
                  </a:lnTo>
                  <a:lnTo>
                    <a:pt x="616" y="6"/>
                  </a:lnTo>
                  <a:lnTo>
                    <a:pt x="616" y="6"/>
                  </a:lnTo>
                  <a:lnTo>
                    <a:pt x="618" y="8"/>
                  </a:lnTo>
                  <a:lnTo>
                    <a:pt x="618" y="8"/>
                  </a:lnTo>
                  <a:lnTo>
                    <a:pt x="618" y="8"/>
                  </a:lnTo>
                  <a:lnTo>
                    <a:pt x="620" y="10"/>
                  </a:lnTo>
                  <a:lnTo>
                    <a:pt x="620" y="10"/>
                  </a:lnTo>
                  <a:lnTo>
                    <a:pt x="628" y="8"/>
                  </a:lnTo>
                  <a:lnTo>
                    <a:pt x="628" y="8"/>
                  </a:lnTo>
                  <a:lnTo>
                    <a:pt x="630" y="6"/>
                  </a:lnTo>
                  <a:lnTo>
                    <a:pt x="630" y="6"/>
                  </a:lnTo>
                  <a:lnTo>
                    <a:pt x="634" y="8"/>
                  </a:lnTo>
                  <a:lnTo>
                    <a:pt x="634" y="8"/>
                  </a:lnTo>
                  <a:lnTo>
                    <a:pt x="636" y="6"/>
                  </a:lnTo>
                  <a:lnTo>
                    <a:pt x="636" y="6"/>
                  </a:lnTo>
                  <a:lnTo>
                    <a:pt x="644" y="6"/>
                  </a:lnTo>
                  <a:lnTo>
                    <a:pt x="644" y="6"/>
                  </a:lnTo>
                  <a:lnTo>
                    <a:pt x="646" y="6"/>
                  </a:lnTo>
                  <a:lnTo>
                    <a:pt x="646" y="6"/>
                  </a:lnTo>
                  <a:lnTo>
                    <a:pt x="650" y="4"/>
                  </a:lnTo>
                  <a:lnTo>
                    <a:pt x="650" y="4"/>
                  </a:lnTo>
                  <a:lnTo>
                    <a:pt x="652" y="6"/>
                  </a:lnTo>
                  <a:lnTo>
                    <a:pt x="652" y="6"/>
                  </a:lnTo>
                  <a:lnTo>
                    <a:pt x="658" y="6"/>
                  </a:lnTo>
                  <a:lnTo>
                    <a:pt x="658" y="6"/>
                  </a:lnTo>
                  <a:lnTo>
                    <a:pt x="660" y="6"/>
                  </a:lnTo>
                  <a:lnTo>
                    <a:pt x="660" y="6"/>
                  </a:lnTo>
                  <a:lnTo>
                    <a:pt x="664" y="4"/>
                  </a:lnTo>
                  <a:lnTo>
                    <a:pt x="664" y="4"/>
                  </a:lnTo>
                  <a:lnTo>
                    <a:pt x="664" y="6"/>
                  </a:lnTo>
                  <a:lnTo>
                    <a:pt x="664" y="6"/>
                  </a:lnTo>
                  <a:lnTo>
                    <a:pt x="668" y="6"/>
                  </a:lnTo>
                  <a:lnTo>
                    <a:pt x="668" y="6"/>
                  </a:lnTo>
                  <a:lnTo>
                    <a:pt x="670" y="6"/>
                  </a:lnTo>
                  <a:lnTo>
                    <a:pt x="670" y="6"/>
                  </a:lnTo>
                  <a:lnTo>
                    <a:pt x="674" y="6"/>
                  </a:lnTo>
                  <a:lnTo>
                    <a:pt x="674" y="6"/>
                  </a:lnTo>
                  <a:lnTo>
                    <a:pt x="676" y="6"/>
                  </a:lnTo>
                  <a:lnTo>
                    <a:pt x="678" y="6"/>
                  </a:lnTo>
                  <a:lnTo>
                    <a:pt x="678" y="6"/>
                  </a:lnTo>
                  <a:lnTo>
                    <a:pt x="682" y="4"/>
                  </a:lnTo>
                  <a:lnTo>
                    <a:pt x="682" y="4"/>
                  </a:lnTo>
                  <a:lnTo>
                    <a:pt x="684" y="4"/>
                  </a:lnTo>
                  <a:lnTo>
                    <a:pt x="684" y="4"/>
                  </a:lnTo>
                  <a:lnTo>
                    <a:pt x="686" y="4"/>
                  </a:lnTo>
                  <a:lnTo>
                    <a:pt x="686" y="4"/>
                  </a:lnTo>
                  <a:lnTo>
                    <a:pt x="688" y="4"/>
                  </a:lnTo>
                  <a:lnTo>
                    <a:pt x="688" y="4"/>
                  </a:lnTo>
                  <a:lnTo>
                    <a:pt x="690" y="6"/>
                  </a:lnTo>
                  <a:lnTo>
                    <a:pt x="690" y="6"/>
                  </a:lnTo>
                  <a:lnTo>
                    <a:pt x="692" y="6"/>
                  </a:lnTo>
                  <a:lnTo>
                    <a:pt x="692" y="6"/>
                  </a:lnTo>
                  <a:lnTo>
                    <a:pt x="696" y="6"/>
                  </a:lnTo>
                  <a:lnTo>
                    <a:pt x="696" y="6"/>
                  </a:lnTo>
                  <a:lnTo>
                    <a:pt x="700" y="6"/>
                  </a:lnTo>
                  <a:lnTo>
                    <a:pt x="700" y="6"/>
                  </a:lnTo>
                  <a:lnTo>
                    <a:pt x="706" y="6"/>
                  </a:lnTo>
                  <a:lnTo>
                    <a:pt x="706" y="6"/>
                  </a:lnTo>
                  <a:lnTo>
                    <a:pt x="706" y="8"/>
                  </a:lnTo>
                  <a:lnTo>
                    <a:pt x="706" y="8"/>
                  </a:lnTo>
                  <a:lnTo>
                    <a:pt x="708" y="10"/>
                  </a:lnTo>
                  <a:lnTo>
                    <a:pt x="708" y="10"/>
                  </a:lnTo>
                  <a:lnTo>
                    <a:pt x="712" y="10"/>
                  </a:lnTo>
                  <a:lnTo>
                    <a:pt x="712" y="10"/>
                  </a:lnTo>
                  <a:lnTo>
                    <a:pt x="716" y="8"/>
                  </a:lnTo>
                  <a:lnTo>
                    <a:pt x="716" y="8"/>
                  </a:lnTo>
                  <a:lnTo>
                    <a:pt x="722" y="8"/>
                  </a:lnTo>
                  <a:lnTo>
                    <a:pt x="722" y="8"/>
                  </a:lnTo>
                  <a:lnTo>
                    <a:pt x="728" y="6"/>
                  </a:lnTo>
                  <a:lnTo>
                    <a:pt x="728" y="6"/>
                  </a:lnTo>
                  <a:lnTo>
                    <a:pt x="728" y="6"/>
                  </a:lnTo>
                  <a:lnTo>
                    <a:pt x="728" y="6"/>
                  </a:lnTo>
                  <a:lnTo>
                    <a:pt x="734" y="4"/>
                  </a:lnTo>
                  <a:lnTo>
                    <a:pt x="734" y="4"/>
                  </a:lnTo>
                  <a:lnTo>
                    <a:pt x="746" y="4"/>
                  </a:lnTo>
                  <a:lnTo>
                    <a:pt x="746" y="4"/>
                  </a:lnTo>
                  <a:lnTo>
                    <a:pt x="746" y="6"/>
                  </a:lnTo>
                  <a:lnTo>
                    <a:pt x="746" y="6"/>
                  </a:lnTo>
                  <a:lnTo>
                    <a:pt x="750" y="6"/>
                  </a:lnTo>
                  <a:lnTo>
                    <a:pt x="754" y="6"/>
                  </a:lnTo>
                  <a:lnTo>
                    <a:pt x="754" y="6"/>
                  </a:lnTo>
                  <a:lnTo>
                    <a:pt x="764" y="6"/>
                  </a:lnTo>
                  <a:lnTo>
                    <a:pt x="764" y="6"/>
                  </a:lnTo>
                  <a:lnTo>
                    <a:pt x="766" y="6"/>
                  </a:lnTo>
                  <a:lnTo>
                    <a:pt x="766" y="6"/>
                  </a:lnTo>
                  <a:lnTo>
                    <a:pt x="766" y="6"/>
                  </a:lnTo>
                  <a:lnTo>
                    <a:pt x="770" y="6"/>
                  </a:lnTo>
                  <a:lnTo>
                    <a:pt x="770" y="6"/>
                  </a:lnTo>
                  <a:lnTo>
                    <a:pt x="774" y="6"/>
                  </a:lnTo>
                  <a:lnTo>
                    <a:pt x="774" y="6"/>
                  </a:lnTo>
                  <a:lnTo>
                    <a:pt x="774" y="6"/>
                  </a:lnTo>
                  <a:lnTo>
                    <a:pt x="774" y="6"/>
                  </a:lnTo>
                  <a:lnTo>
                    <a:pt x="776" y="6"/>
                  </a:lnTo>
                  <a:lnTo>
                    <a:pt x="776" y="6"/>
                  </a:lnTo>
                  <a:lnTo>
                    <a:pt x="776" y="6"/>
                  </a:lnTo>
                  <a:lnTo>
                    <a:pt x="776" y="6"/>
                  </a:lnTo>
                  <a:lnTo>
                    <a:pt x="778" y="8"/>
                  </a:lnTo>
                  <a:lnTo>
                    <a:pt x="778" y="8"/>
                  </a:lnTo>
                  <a:lnTo>
                    <a:pt x="780" y="8"/>
                  </a:lnTo>
                  <a:lnTo>
                    <a:pt x="780" y="8"/>
                  </a:lnTo>
                  <a:lnTo>
                    <a:pt x="780" y="6"/>
                  </a:lnTo>
                  <a:lnTo>
                    <a:pt x="780" y="6"/>
                  </a:lnTo>
                  <a:lnTo>
                    <a:pt x="784" y="6"/>
                  </a:lnTo>
                  <a:lnTo>
                    <a:pt x="786" y="6"/>
                  </a:lnTo>
                  <a:lnTo>
                    <a:pt x="786" y="6"/>
                  </a:lnTo>
                  <a:lnTo>
                    <a:pt x="788" y="8"/>
                  </a:lnTo>
                  <a:lnTo>
                    <a:pt x="788" y="8"/>
                  </a:lnTo>
                  <a:lnTo>
                    <a:pt x="790" y="8"/>
                  </a:lnTo>
                  <a:lnTo>
                    <a:pt x="790" y="8"/>
                  </a:lnTo>
                  <a:lnTo>
                    <a:pt x="790" y="6"/>
                  </a:lnTo>
                  <a:lnTo>
                    <a:pt x="790" y="6"/>
                  </a:lnTo>
                  <a:lnTo>
                    <a:pt x="790" y="6"/>
                  </a:lnTo>
                  <a:lnTo>
                    <a:pt x="798" y="6"/>
                  </a:lnTo>
                  <a:lnTo>
                    <a:pt x="798" y="6"/>
                  </a:lnTo>
                  <a:lnTo>
                    <a:pt x="800" y="6"/>
                  </a:lnTo>
                  <a:lnTo>
                    <a:pt x="800" y="6"/>
                  </a:lnTo>
                  <a:lnTo>
                    <a:pt x="806" y="6"/>
                  </a:lnTo>
                  <a:lnTo>
                    <a:pt x="806" y="6"/>
                  </a:lnTo>
                  <a:lnTo>
                    <a:pt x="806" y="6"/>
                  </a:lnTo>
                  <a:lnTo>
                    <a:pt x="806" y="6"/>
                  </a:lnTo>
                  <a:lnTo>
                    <a:pt x="808" y="6"/>
                  </a:lnTo>
                  <a:lnTo>
                    <a:pt x="808" y="6"/>
                  </a:lnTo>
                  <a:lnTo>
                    <a:pt x="810" y="6"/>
                  </a:lnTo>
                  <a:lnTo>
                    <a:pt x="810" y="6"/>
                  </a:lnTo>
                  <a:lnTo>
                    <a:pt x="812" y="4"/>
                  </a:lnTo>
                  <a:lnTo>
                    <a:pt x="812" y="4"/>
                  </a:lnTo>
                  <a:lnTo>
                    <a:pt x="816" y="4"/>
                  </a:lnTo>
                  <a:lnTo>
                    <a:pt x="816" y="4"/>
                  </a:lnTo>
                  <a:lnTo>
                    <a:pt x="818" y="4"/>
                  </a:lnTo>
                  <a:lnTo>
                    <a:pt x="818" y="4"/>
                  </a:lnTo>
                  <a:lnTo>
                    <a:pt x="818" y="4"/>
                  </a:lnTo>
                  <a:lnTo>
                    <a:pt x="818" y="4"/>
                  </a:lnTo>
                  <a:lnTo>
                    <a:pt x="818" y="4"/>
                  </a:lnTo>
                  <a:lnTo>
                    <a:pt x="818" y="4"/>
                  </a:lnTo>
                  <a:lnTo>
                    <a:pt x="818" y="4"/>
                  </a:lnTo>
                  <a:lnTo>
                    <a:pt x="818" y="4"/>
                  </a:lnTo>
                  <a:lnTo>
                    <a:pt x="820" y="4"/>
                  </a:lnTo>
                  <a:lnTo>
                    <a:pt x="820" y="4"/>
                  </a:lnTo>
                  <a:lnTo>
                    <a:pt x="822" y="4"/>
                  </a:lnTo>
                  <a:lnTo>
                    <a:pt x="822" y="4"/>
                  </a:lnTo>
                  <a:lnTo>
                    <a:pt x="826" y="4"/>
                  </a:lnTo>
                  <a:lnTo>
                    <a:pt x="826" y="4"/>
                  </a:lnTo>
                  <a:lnTo>
                    <a:pt x="832" y="4"/>
                  </a:lnTo>
                  <a:lnTo>
                    <a:pt x="832" y="4"/>
                  </a:lnTo>
                  <a:lnTo>
                    <a:pt x="834" y="4"/>
                  </a:lnTo>
                  <a:lnTo>
                    <a:pt x="834" y="4"/>
                  </a:lnTo>
                  <a:lnTo>
                    <a:pt x="838" y="4"/>
                  </a:lnTo>
                  <a:lnTo>
                    <a:pt x="838" y="4"/>
                  </a:lnTo>
                  <a:lnTo>
                    <a:pt x="840" y="4"/>
                  </a:lnTo>
                  <a:lnTo>
                    <a:pt x="840" y="4"/>
                  </a:lnTo>
                  <a:lnTo>
                    <a:pt x="848" y="4"/>
                  </a:lnTo>
                  <a:lnTo>
                    <a:pt x="848" y="4"/>
                  </a:lnTo>
                  <a:lnTo>
                    <a:pt x="850" y="6"/>
                  </a:lnTo>
                  <a:lnTo>
                    <a:pt x="850" y="6"/>
                  </a:lnTo>
                  <a:lnTo>
                    <a:pt x="852" y="6"/>
                  </a:lnTo>
                  <a:lnTo>
                    <a:pt x="852" y="6"/>
                  </a:lnTo>
                  <a:lnTo>
                    <a:pt x="854" y="6"/>
                  </a:lnTo>
                  <a:lnTo>
                    <a:pt x="854" y="6"/>
                  </a:lnTo>
                  <a:lnTo>
                    <a:pt x="856" y="6"/>
                  </a:lnTo>
                  <a:lnTo>
                    <a:pt x="856" y="6"/>
                  </a:lnTo>
                  <a:lnTo>
                    <a:pt x="860" y="6"/>
                  </a:lnTo>
                  <a:lnTo>
                    <a:pt x="860" y="6"/>
                  </a:lnTo>
                  <a:lnTo>
                    <a:pt x="860" y="6"/>
                  </a:lnTo>
                  <a:lnTo>
                    <a:pt x="860" y="6"/>
                  </a:lnTo>
                  <a:lnTo>
                    <a:pt x="860" y="6"/>
                  </a:lnTo>
                  <a:lnTo>
                    <a:pt x="860" y="6"/>
                  </a:lnTo>
                  <a:lnTo>
                    <a:pt x="864" y="4"/>
                  </a:lnTo>
                  <a:lnTo>
                    <a:pt x="864" y="4"/>
                  </a:lnTo>
                  <a:lnTo>
                    <a:pt x="868" y="4"/>
                  </a:lnTo>
                  <a:lnTo>
                    <a:pt x="868" y="4"/>
                  </a:lnTo>
                  <a:lnTo>
                    <a:pt x="874" y="4"/>
                  </a:lnTo>
                  <a:lnTo>
                    <a:pt x="880" y="4"/>
                  </a:lnTo>
                  <a:lnTo>
                    <a:pt x="880" y="4"/>
                  </a:lnTo>
                  <a:lnTo>
                    <a:pt x="888" y="4"/>
                  </a:lnTo>
                  <a:lnTo>
                    <a:pt x="888" y="4"/>
                  </a:lnTo>
                  <a:lnTo>
                    <a:pt x="894" y="4"/>
                  </a:lnTo>
                  <a:lnTo>
                    <a:pt x="894" y="4"/>
                  </a:lnTo>
                  <a:lnTo>
                    <a:pt x="896" y="4"/>
                  </a:lnTo>
                  <a:lnTo>
                    <a:pt x="896" y="4"/>
                  </a:lnTo>
                  <a:lnTo>
                    <a:pt x="912" y="4"/>
                  </a:lnTo>
                  <a:lnTo>
                    <a:pt x="912" y="4"/>
                  </a:lnTo>
                  <a:lnTo>
                    <a:pt x="914" y="6"/>
                  </a:lnTo>
                  <a:lnTo>
                    <a:pt x="914" y="6"/>
                  </a:lnTo>
                  <a:lnTo>
                    <a:pt x="928" y="6"/>
                  </a:lnTo>
                  <a:lnTo>
                    <a:pt x="928" y="6"/>
                  </a:lnTo>
                  <a:lnTo>
                    <a:pt x="930" y="6"/>
                  </a:lnTo>
                  <a:lnTo>
                    <a:pt x="930" y="6"/>
                  </a:lnTo>
                  <a:lnTo>
                    <a:pt x="932" y="4"/>
                  </a:lnTo>
                  <a:lnTo>
                    <a:pt x="932" y="4"/>
                  </a:lnTo>
                  <a:lnTo>
                    <a:pt x="936" y="6"/>
                  </a:lnTo>
                  <a:lnTo>
                    <a:pt x="936" y="6"/>
                  </a:lnTo>
                  <a:lnTo>
                    <a:pt x="942" y="4"/>
                  </a:lnTo>
                  <a:lnTo>
                    <a:pt x="942" y="4"/>
                  </a:lnTo>
                  <a:lnTo>
                    <a:pt x="948" y="4"/>
                  </a:lnTo>
                  <a:lnTo>
                    <a:pt x="948" y="4"/>
                  </a:lnTo>
                  <a:lnTo>
                    <a:pt x="950" y="4"/>
                  </a:lnTo>
                  <a:lnTo>
                    <a:pt x="950" y="4"/>
                  </a:lnTo>
                  <a:lnTo>
                    <a:pt x="950" y="4"/>
                  </a:lnTo>
                  <a:lnTo>
                    <a:pt x="950" y="4"/>
                  </a:lnTo>
                  <a:lnTo>
                    <a:pt x="952" y="4"/>
                  </a:lnTo>
                  <a:lnTo>
                    <a:pt x="952" y="4"/>
                  </a:lnTo>
                  <a:lnTo>
                    <a:pt x="954" y="4"/>
                  </a:lnTo>
                  <a:lnTo>
                    <a:pt x="954" y="4"/>
                  </a:lnTo>
                  <a:lnTo>
                    <a:pt x="956" y="4"/>
                  </a:lnTo>
                  <a:lnTo>
                    <a:pt x="960" y="4"/>
                  </a:lnTo>
                  <a:lnTo>
                    <a:pt x="960" y="4"/>
                  </a:lnTo>
                  <a:lnTo>
                    <a:pt x="962" y="4"/>
                  </a:lnTo>
                  <a:lnTo>
                    <a:pt x="962" y="4"/>
                  </a:lnTo>
                  <a:lnTo>
                    <a:pt x="968" y="4"/>
                  </a:lnTo>
                  <a:lnTo>
                    <a:pt x="968" y="4"/>
                  </a:lnTo>
                  <a:lnTo>
                    <a:pt x="968" y="4"/>
                  </a:lnTo>
                  <a:lnTo>
                    <a:pt x="968" y="2"/>
                  </a:lnTo>
                  <a:lnTo>
                    <a:pt x="968" y="2"/>
                  </a:lnTo>
                  <a:lnTo>
                    <a:pt x="980" y="6"/>
                  </a:lnTo>
                  <a:lnTo>
                    <a:pt x="980" y="6"/>
                  </a:lnTo>
                  <a:lnTo>
                    <a:pt x="984" y="6"/>
                  </a:lnTo>
                  <a:lnTo>
                    <a:pt x="988" y="6"/>
                  </a:lnTo>
                  <a:lnTo>
                    <a:pt x="988" y="6"/>
                  </a:lnTo>
                  <a:lnTo>
                    <a:pt x="990" y="4"/>
                  </a:lnTo>
                  <a:lnTo>
                    <a:pt x="990" y="4"/>
                  </a:lnTo>
                  <a:lnTo>
                    <a:pt x="994" y="4"/>
                  </a:lnTo>
                  <a:lnTo>
                    <a:pt x="994" y="4"/>
                  </a:lnTo>
                  <a:lnTo>
                    <a:pt x="996" y="4"/>
                  </a:lnTo>
                  <a:lnTo>
                    <a:pt x="996" y="4"/>
                  </a:lnTo>
                  <a:lnTo>
                    <a:pt x="998" y="6"/>
                  </a:lnTo>
                  <a:lnTo>
                    <a:pt x="998" y="6"/>
                  </a:lnTo>
                  <a:lnTo>
                    <a:pt x="1000" y="6"/>
                  </a:lnTo>
                  <a:lnTo>
                    <a:pt x="1000" y="6"/>
                  </a:lnTo>
                  <a:lnTo>
                    <a:pt x="1000" y="6"/>
                  </a:lnTo>
                  <a:lnTo>
                    <a:pt x="1000" y="6"/>
                  </a:lnTo>
                  <a:lnTo>
                    <a:pt x="1002" y="4"/>
                  </a:lnTo>
                  <a:lnTo>
                    <a:pt x="1002" y="4"/>
                  </a:lnTo>
                  <a:lnTo>
                    <a:pt x="1004" y="4"/>
                  </a:lnTo>
                  <a:lnTo>
                    <a:pt x="1004" y="4"/>
                  </a:lnTo>
                  <a:lnTo>
                    <a:pt x="1008" y="4"/>
                  </a:lnTo>
                  <a:lnTo>
                    <a:pt x="1008" y="4"/>
                  </a:lnTo>
                  <a:lnTo>
                    <a:pt x="1010" y="4"/>
                  </a:lnTo>
                  <a:lnTo>
                    <a:pt x="1010" y="4"/>
                  </a:lnTo>
                  <a:lnTo>
                    <a:pt x="1014" y="2"/>
                  </a:lnTo>
                  <a:lnTo>
                    <a:pt x="1014" y="2"/>
                  </a:lnTo>
                  <a:lnTo>
                    <a:pt x="1018" y="2"/>
                  </a:lnTo>
                  <a:lnTo>
                    <a:pt x="1018" y="2"/>
                  </a:lnTo>
                  <a:lnTo>
                    <a:pt x="1020" y="2"/>
                  </a:lnTo>
                  <a:lnTo>
                    <a:pt x="1024" y="4"/>
                  </a:lnTo>
                  <a:lnTo>
                    <a:pt x="1024" y="4"/>
                  </a:lnTo>
                  <a:lnTo>
                    <a:pt x="1026" y="2"/>
                  </a:lnTo>
                  <a:lnTo>
                    <a:pt x="1026" y="2"/>
                  </a:lnTo>
                  <a:lnTo>
                    <a:pt x="1030" y="4"/>
                  </a:lnTo>
                  <a:lnTo>
                    <a:pt x="1030" y="4"/>
                  </a:lnTo>
                  <a:lnTo>
                    <a:pt x="1032" y="4"/>
                  </a:lnTo>
                  <a:lnTo>
                    <a:pt x="1032" y="4"/>
                  </a:lnTo>
                  <a:lnTo>
                    <a:pt x="1032" y="4"/>
                  </a:lnTo>
                  <a:lnTo>
                    <a:pt x="1032" y="4"/>
                  </a:lnTo>
                  <a:lnTo>
                    <a:pt x="1034" y="6"/>
                  </a:lnTo>
                  <a:lnTo>
                    <a:pt x="1034" y="6"/>
                  </a:lnTo>
                  <a:lnTo>
                    <a:pt x="1036" y="6"/>
                  </a:lnTo>
                  <a:lnTo>
                    <a:pt x="1036" y="6"/>
                  </a:lnTo>
                  <a:lnTo>
                    <a:pt x="1038" y="6"/>
                  </a:lnTo>
                  <a:lnTo>
                    <a:pt x="1038" y="6"/>
                  </a:lnTo>
                  <a:lnTo>
                    <a:pt x="1038" y="4"/>
                  </a:lnTo>
                  <a:lnTo>
                    <a:pt x="1038" y="4"/>
                  </a:lnTo>
                  <a:lnTo>
                    <a:pt x="1042" y="4"/>
                  </a:lnTo>
                  <a:lnTo>
                    <a:pt x="1042" y="4"/>
                  </a:lnTo>
                  <a:lnTo>
                    <a:pt x="1046" y="2"/>
                  </a:lnTo>
                  <a:lnTo>
                    <a:pt x="1046" y="2"/>
                  </a:lnTo>
                  <a:lnTo>
                    <a:pt x="1058" y="6"/>
                  </a:lnTo>
                  <a:lnTo>
                    <a:pt x="1058" y="6"/>
                  </a:lnTo>
                  <a:lnTo>
                    <a:pt x="1060" y="4"/>
                  </a:lnTo>
                  <a:lnTo>
                    <a:pt x="1060" y="4"/>
                  </a:lnTo>
                  <a:lnTo>
                    <a:pt x="1066" y="4"/>
                  </a:lnTo>
                  <a:lnTo>
                    <a:pt x="1066" y="4"/>
                  </a:lnTo>
                  <a:lnTo>
                    <a:pt x="1068" y="6"/>
                  </a:lnTo>
                  <a:lnTo>
                    <a:pt x="1068" y="6"/>
                  </a:lnTo>
                  <a:lnTo>
                    <a:pt x="1070" y="4"/>
                  </a:lnTo>
                  <a:lnTo>
                    <a:pt x="1070" y="4"/>
                  </a:lnTo>
                  <a:lnTo>
                    <a:pt x="1070" y="4"/>
                  </a:lnTo>
                  <a:lnTo>
                    <a:pt x="1076" y="4"/>
                  </a:lnTo>
                  <a:lnTo>
                    <a:pt x="1080" y="6"/>
                  </a:lnTo>
                  <a:lnTo>
                    <a:pt x="1080" y="6"/>
                  </a:lnTo>
                  <a:lnTo>
                    <a:pt x="1082" y="4"/>
                  </a:lnTo>
                  <a:lnTo>
                    <a:pt x="1082" y="4"/>
                  </a:lnTo>
                  <a:lnTo>
                    <a:pt x="1082" y="4"/>
                  </a:lnTo>
                  <a:lnTo>
                    <a:pt x="1082" y="4"/>
                  </a:lnTo>
                  <a:lnTo>
                    <a:pt x="1088" y="4"/>
                  </a:lnTo>
                  <a:lnTo>
                    <a:pt x="1088" y="4"/>
                  </a:lnTo>
                  <a:lnTo>
                    <a:pt x="1092" y="2"/>
                  </a:lnTo>
                  <a:lnTo>
                    <a:pt x="1092" y="2"/>
                  </a:lnTo>
                  <a:lnTo>
                    <a:pt x="1098" y="2"/>
                  </a:lnTo>
                  <a:lnTo>
                    <a:pt x="1098" y="2"/>
                  </a:lnTo>
                  <a:lnTo>
                    <a:pt x="1102" y="2"/>
                  </a:lnTo>
                  <a:lnTo>
                    <a:pt x="1102" y="2"/>
                  </a:lnTo>
                  <a:lnTo>
                    <a:pt x="1104" y="2"/>
                  </a:lnTo>
                  <a:lnTo>
                    <a:pt x="1104" y="2"/>
                  </a:lnTo>
                  <a:lnTo>
                    <a:pt x="1108" y="2"/>
                  </a:lnTo>
                  <a:lnTo>
                    <a:pt x="1108" y="2"/>
                  </a:lnTo>
                  <a:lnTo>
                    <a:pt x="1112" y="2"/>
                  </a:lnTo>
                  <a:lnTo>
                    <a:pt x="1112" y="2"/>
                  </a:lnTo>
                  <a:lnTo>
                    <a:pt x="1112" y="2"/>
                  </a:lnTo>
                  <a:lnTo>
                    <a:pt x="1112" y="2"/>
                  </a:lnTo>
                  <a:lnTo>
                    <a:pt x="1118" y="0"/>
                  </a:lnTo>
                  <a:lnTo>
                    <a:pt x="1118" y="0"/>
                  </a:lnTo>
                  <a:lnTo>
                    <a:pt x="1122" y="2"/>
                  </a:lnTo>
                  <a:lnTo>
                    <a:pt x="1122" y="2"/>
                  </a:lnTo>
                  <a:lnTo>
                    <a:pt x="1122" y="2"/>
                  </a:lnTo>
                  <a:lnTo>
                    <a:pt x="1122" y="2"/>
                  </a:lnTo>
                  <a:lnTo>
                    <a:pt x="1126" y="2"/>
                  </a:lnTo>
                  <a:lnTo>
                    <a:pt x="1126" y="2"/>
                  </a:lnTo>
                  <a:lnTo>
                    <a:pt x="1126" y="2"/>
                  </a:lnTo>
                  <a:lnTo>
                    <a:pt x="1126" y="2"/>
                  </a:lnTo>
                  <a:lnTo>
                    <a:pt x="1130" y="0"/>
                  </a:lnTo>
                  <a:lnTo>
                    <a:pt x="1130" y="0"/>
                  </a:lnTo>
                  <a:lnTo>
                    <a:pt x="1136" y="0"/>
                  </a:lnTo>
                  <a:lnTo>
                    <a:pt x="1136" y="0"/>
                  </a:lnTo>
                  <a:lnTo>
                    <a:pt x="1140" y="0"/>
                  </a:lnTo>
                  <a:lnTo>
                    <a:pt x="1140" y="0"/>
                  </a:lnTo>
                  <a:lnTo>
                    <a:pt x="1146" y="0"/>
                  </a:lnTo>
                  <a:lnTo>
                    <a:pt x="1146" y="0"/>
                  </a:lnTo>
                  <a:lnTo>
                    <a:pt x="1152" y="0"/>
                  </a:lnTo>
                  <a:lnTo>
                    <a:pt x="1152" y="0"/>
                  </a:lnTo>
                  <a:lnTo>
                    <a:pt x="1156" y="0"/>
                  </a:lnTo>
                  <a:lnTo>
                    <a:pt x="1156" y="0"/>
                  </a:lnTo>
                  <a:lnTo>
                    <a:pt x="1158" y="0"/>
                  </a:lnTo>
                  <a:lnTo>
                    <a:pt x="1158" y="0"/>
                  </a:lnTo>
                  <a:lnTo>
                    <a:pt x="1162" y="0"/>
                  </a:lnTo>
                  <a:lnTo>
                    <a:pt x="1162" y="0"/>
                  </a:lnTo>
                  <a:lnTo>
                    <a:pt x="1166" y="0"/>
                  </a:lnTo>
                  <a:lnTo>
                    <a:pt x="1166" y="0"/>
                  </a:lnTo>
                  <a:lnTo>
                    <a:pt x="1172" y="0"/>
                  </a:lnTo>
                  <a:lnTo>
                    <a:pt x="1172" y="0"/>
                  </a:lnTo>
                  <a:lnTo>
                    <a:pt x="1174" y="0"/>
                  </a:lnTo>
                  <a:lnTo>
                    <a:pt x="1174" y="0"/>
                  </a:lnTo>
                  <a:lnTo>
                    <a:pt x="1178" y="2"/>
                  </a:lnTo>
                  <a:lnTo>
                    <a:pt x="1178" y="2"/>
                  </a:lnTo>
                  <a:lnTo>
                    <a:pt x="1186" y="2"/>
                  </a:lnTo>
                  <a:lnTo>
                    <a:pt x="1186" y="2"/>
                  </a:lnTo>
                  <a:lnTo>
                    <a:pt x="1190" y="2"/>
                  </a:lnTo>
                  <a:lnTo>
                    <a:pt x="1194" y="2"/>
                  </a:lnTo>
                  <a:lnTo>
                    <a:pt x="1194" y="2"/>
                  </a:lnTo>
                  <a:lnTo>
                    <a:pt x="1194" y="2"/>
                  </a:lnTo>
                  <a:lnTo>
                    <a:pt x="1194" y="2"/>
                  </a:lnTo>
                  <a:lnTo>
                    <a:pt x="1196" y="2"/>
                  </a:lnTo>
                  <a:lnTo>
                    <a:pt x="1196" y="2"/>
                  </a:lnTo>
                  <a:lnTo>
                    <a:pt x="1196" y="2"/>
                  </a:lnTo>
                  <a:lnTo>
                    <a:pt x="1196" y="2"/>
                  </a:lnTo>
                  <a:lnTo>
                    <a:pt x="1198" y="2"/>
                  </a:lnTo>
                  <a:lnTo>
                    <a:pt x="1198" y="2"/>
                  </a:lnTo>
                  <a:lnTo>
                    <a:pt x="1200" y="0"/>
                  </a:lnTo>
                  <a:lnTo>
                    <a:pt x="1200" y="0"/>
                  </a:lnTo>
                  <a:lnTo>
                    <a:pt x="1206" y="2"/>
                  </a:lnTo>
                  <a:lnTo>
                    <a:pt x="1206" y="2"/>
                  </a:lnTo>
                  <a:lnTo>
                    <a:pt x="1208" y="2"/>
                  </a:lnTo>
                  <a:lnTo>
                    <a:pt x="1208" y="2"/>
                  </a:lnTo>
                  <a:lnTo>
                    <a:pt x="1210" y="2"/>
                  </a:lnTo>
                  <a:lnTo>
                    <a:pt x="1210" y="2"/>
                  </a:lnTo>
                  <a:lnTo>
                    <a:pt x="1210" y="2"/>
                  </a:lnTo>
                  <a:lnTo>
                    <a:pt x="1210" y="2"/>
                  </a:lnTo>
                  <a:lnTo>
                    <a:pt x="1210" y="2"/>
                  </a:lnTo>
                  <a:lnTo>
                    <a:pt x="1210" y="2"/>
                  </a:lnTo>
                  <a:lnTo>
                    <a:pt x="1212" y="2"/>
                  </a:lnTo>
                  <a:lnTo>
                    <a:pt x="1212" y="2"/>
                  </a:lnTo>
                  <a:lnTo>
                    <a:pt x="1218" y="2"/>
                  </a:lnTo>
                  <a:lnTo>
                    <a:pt x="1218" y="2"/>
                  </a:lnTo>
                  <a:lnTo>
                    <a:pt x="1220" y="0"/>
                  </a:lnTo>
                  <a:lnTo>
                    <a:pt x="1220" y="0"/>
                  </a:lnTo>
                  <a:lnTo>
                    <a:pt x="1222" y="0"/>
                  </a:lnTo>
                  <a:lnTo>
                    <a:pt x="1222" y="0"/>
                  </a:lnTo>
                  <a:lnTo>
                    <a:pt x="1224" y="2"/>
                  </a:lnTo>
                  <a:lnTo>
                    <a:pt x="1224" y="2"/>
                  </a:lnTo>
                  <a:lnTo>
                    <a:pt x="1232" y="2"/>
                  </a:lnTo>
                  <a:lnTo>
                    <a:pt x="1232" y="2"/>
                  </a:lnTo>
                  <a:lnTo>
                    <a:pt x="1234" y="2"/>
                  </a:lnTo>
                  <a:lnTo>
                    <a:pt x="1234" y="2"/>
                  </a:lnTo>
                  <a:lnTo>
                    <a:pt x="1234" y="2"/>
                  </a:lnTo>
                  <a:lnTo>
                    <a:pt x="1234" y="2"/>
                  </a:lnTo>
                  <a:lnTo>
                    <a:pt x="1236" y="2"/>
                  </a:lnTo>
                  <a:lnTo>
                    <a:pt x="1236" y="2"/>
                  </a:lnTo>
                  <a:lnTo>
                    <a:pt x="1240" y="2"/>
                  </a:lnTo>
                  <a:lnTo>
                    <a:pt x="1240" y="2"/>
                  </a:lnTo>
                  <a:lnTo>
                    <a:pt x="1246" y="2"/>
                  </a:lnTo>
                  <a:lnTo>
                    <a:pt x="1246" y="2"/>
                  </a:lnTo>
                  <a:lnTo>
                    <a:pt x="1246" y="2"/>
                  </a:lnTo>
                  <a:lnTo>
                    <a:pt x="1246" y="2"/>
                  </a:lnTo>
                  <a:lnTo>
                    <a:pt x="1246" y="2"/>
                  </a:lnTo>
                  <a:lnTo>
                    <a:pt x="1246" y="2"/>
                  </a:lnTo>
                  <a:lnTo>
                    <a:pt x="1248" y="2"/>
                  </a:lnTo>
                  <a:lnTo>
                    <a:pt x="1248" y="2"/>
                  </a:lnTo>
                  <a:lnTo>
                    <a:pt x="1252" y="4"/>
                  </a:lnTo>
                  <a:lnTo>
                    <a:pt x="1252" y="4"/>
                  </a:lnTo>
                  <a:lnTo>
                    <a:pt x="1254" y="2"/>
                  </a:lnTo>
                  <a:lnTo>
                    <a:pt x="1254" y="2"/>
                  </a:lnTo>
                  <a:lnTo>
                    <a:pt x="1256" y="4"/>
                  </a:lnTo>
                  <a:lnTo>
                    <a:pt x="1256" y="4"/>
                  </a:lnTo>
                  <a:lnTo>
                    <a:pt x="1260" y="4"/>
                  </a:lnTo>
                  <a:lnTo>
                    <a:pt x="1260" y="4"/>
                  </a:lnTo>
                  <a:lnTo>
                    <a:pt x="1260" y="2"/>
                  </a:lnTo>
                  <a:lnTo>
                    <a:pt x="1260" y="2"/>
                  </a:lnTo>
                  <a:lnTo>
                    <a:pt x="1262" y="4"/>
                  </a:lnTo>
                  <a:lnTo>
                    <a:pt x="1262" y="4"/>
                  </a:lnTo>
                  <a:lnTo>
                    <a:pt x="1266" y="2"/>
                  </a:lnTo>
                  <a:lnTo>
                    <a:pt x="1266" y="2"/>
                  </a:lnTo>
                  <a:lnTo>
                    <a:pt x="1268" y="6"/>
                  </a:lnTo>
                  <a:lnTo>
                    <a:pt x="1268" y="6"/>
                  </a:lnTo>
                  <a:lnTo>
                    <a:pt x="1276" y="6"/>
                  </a:lnTo>
                  <a:lnTo>
                    <a:pt x="1276" y="6"/>
                  </a:lnTo>
                  <a:lnTo>
                    <a:pt x="1280" y="6"/>
                  </a:lnTo>
                  <a:lnTo>
                    <a:pt x="1282" y="4"/>
                  </a:lnTo>
                  <a:lnTo>
                    <a:pt x="1282" y="4"/>
                  </a:lnTo>
                  <a:lnTo>
                    <a:pt x="1286" y="4"/>
                  </a:lnTo>
                  <a:lnTo>
                    <a:pt x="1286" y="4"/>
                  </a:lnTo>
                  <a:lnTo>
                    <a:pt x="1288" y="4"/>
                  </a:lnTo>
                  <a:lnTo>
                    <a:pt x="1288" y="4"/>
                  </a:lnTo>
                  <a:lnTo>
                    <a:pt x="1294" y="4"/>
                  </a:lnTo>
                  <a:lnTo>
                    <a:pt x="1294" y="4"/>
                  </a:lnTo>
                  <a:lnTo>
                    <a:pt x="1300" y="2"/>
                  </a:lnTo>
                  <a:lnTo>
                    <a:pt x="1300" y="2"/>
                  </a:lnTo>
                  <a:lnTo>
                    <a:pt x="1302" y="4"/>
                  </a:lnTo>
                  <a:lnTo>
                    <a:pt x="1302" y="4"/>
                  </a:lnTo>
                  <a:lnTo>
                    <a:pt x="1304" y="4"/>
                  </a:lnTo>
                  <a:lnTo>
                    <a:pt x="1304" y="4"/>
                  </a:lnTo>
                  <a:lnTo>
                    <a:pt x="1314" y="2"/>
                  </a:lnTo>
                  <a:lnTo>
                    <a:pt x="1314" y="2"/>
                  </a:lnTo>
                  <a:lnTo>
                    <a:pt x="1318" y="4"/>
                  </a:lnTo>
                  <a:lnTo>
                    <a:pt x="1322" y="2"/>
                  </a:lnTo>
                  <a:lnTo>
                    <a:pt x="1322" y="2"/>
                  </a:lnTo>
                  <a:lnTo>
                    <a:pt x="1324" y="4"/>
                  </a:lnTo>
                  <a:lnTo>
                    <a:pt x="1324" y="4"/>
                  </a:lnTo>
                  <a:lnTo>
                    <a:pt x="1326" y="4"/>
                  </a:lnTo>
                  <a:lnTo>
                    <a:pt x="1326" y="4"/>
                  </a:lnTo>
                  <a:lnTo>
                    <a:pt x="1328" y="4"/>
                  </a:lnTo>
                  <a:lnTo>
                    <a:pt x="1328" y="4"/>
                  </a:lnTo>
                  <a:lnTo>
                    <a:pt x="1328" y="4"/>
                  </a:lnTo>
                  <a:lnTo>
                    <a:pt x="1328" y="4"/>
                  </a:lnTo>
                  <a:lnTo>
                    <a:pt x="1330" y="4"/>
                  </a:lnTo>
                  <a:lnTo>
                    <a:pt x="1330" y="4"/>
                  </a:lnTo>
                  <a:lnTo>
                    <a:pt x="1330" y="4"/>
                  </a:lnTo>
                  <a:lnTo>
                    <a:pt x="1330" y="4"/>
                  </a:lnTo>
                  <a:lnTo>
                    <a:pt x="1332" y="4"/>
                  </a:lnTo>
                  <a:lnTo>
                    <a:pt x="1332" y="4"/>
                  </a:lnTo>
                  <a:lnTo>
                    <a:pt x="1336" y="4"/>
                  </a:lnTo>
                  <a:lnTo>
                    <a:pt x="1336" y="4"/>
                  </a:lnTo>
                  <a:lnTo>
                    <a:pt x="1340" y="4"/>
                  </a:lnTo>
                  <a:lnTo>
                    <a:pt x="1344" y="4"/>
                  </a:lnTo>
                  <a:lnTo>
                    <a:pt x="1344" y="4"/>
                  </a:lnTo>
                  <a:lnTo>
                    <a:pt x="1346" y="4"/>
                  </a:lnTo>
                  <a:lnTo>
                    <a:pt x="1346" y="4"/>
                  </a:lnTo>
                  <a:lnTo>
                    <a:pt x="1348" y="4"/>
                  </a:lnTo>
                  <a:lnTo>
                    <a:pt x="1348" y="4"/>
                  </a:lnTo>
                  <a:lnTo>
                    <a:pt x="1352" y="4"/>
                  </a:lnTo>
                  <a:lnTo>
                    <a:pt x="1352" y="4"/>
                  </a:lnTo>
                  <a:lnTo>
                    <a:pt x="1356" y="4"/>
                  </a:lnTo>
                  <a:lnTo>
                    <a:pt x="1356" y="4"/>
                  </a:lnTo>
                  <a:lnTo>
                    <a:pt x="1360" y="4"/>
                  </a:lnTo>
                  <a:lnTo>
                    <a:pt x="1360" y="4"/>
                  </a:lnTo>
                  <a:lnTo>
                    <a:pt x="1362" y="4"/>
                  </a:lnTo>
                  <a:lnTo>
                    <a:pt x="1362" y="4"/>
                  </a:lnTo>
                  <a:lnTo>
                    <a:pt x="1366" y="6"/>
                  </a:lnTo>
                  <a:lnTo>
                    <a:pt x="1366" y="6"/>
                  </a:lnTo>
                  <a:lnTo>
                    <a:pt x="1366" y="8"/>
                  </a:lnTo>
                  <a:lnTo>
                    <a:pt x="1366" y="8"/>
                  </a:lnTo>
                  <a:lnTo>
                    <a:pt x="1368" y="8"/>
                  </a:lnTo>
                  <a:lnTo>
                    <a:pt x="1370" y="8"/>
                  </a:lnTo>
                  <a:lnTo>
                    <a:pt x="1370" y="8"/>
                  </a:lnTo>
                  <a:lnTo>
                    <a:pt x="1374" y="6"/>
                  </a:lnTo>
                  <a:lnTo>
                    <a:pt x="1374" y="6"/>
                  </a:lnTo>
                  <a:lnTo>
                    <a:pt x="1376" y="6"/>
                  </a:lnTo>
                  <a:lnTo>
                    <a:pt x="1376" y="6"/>
                  </a:lnTo>
                  <a:lnTo>
                    <a:pt x="1376" y="4"/>
                  </a:lnTo>
                  <a:lnTo>
                    <a:pt x="1376" y="4"/>
                  </a:lnTo>
                  <a:lnTo>
                    <a:pt x="1376" y="6"/>
                  </a:lnTo>
                  <a:lnTo>
                    <a:pt x="1376" y="6"/>
                  </a:lnTo>
                  <a:lnTo>
                    <a:pt x="1378" y="4"/>
                  </a:lnTo>
                  <a:lnTo>
                    <a:pt x="1378" y="4"/>
                  </a:lnTo>
                  <a:lnTo>
                    <a:pt x="1378" y="6"/>
                  </a:lnTo>
                  <a:lnTo>
                    <a:pt x="1378" y="6"/>
                  </a:lnTo>
                  <a:lnTo>
                    <a:pt x="1384" y="4"/>
                  </a:lnTo>
                  <a:lnTo>
                    <a:pt x="1384" y="4"/>
                  </a:lnTo>
                  <a:lnTo>
                    <a:pt x="1386" y="6"/>
                  </a:lnTo>
                  <a:lnTo>
                    <a:pt x="1386" y="6"/>
                  </a:lnTo>
                  <a:lnTo>
                    <a:pt x="1386" y="4"/>
                  </a:lnTo>
                  <a:lnTo>
                    <a:pt x="1386" y="4"/>
                  </a:lnTo>
                  <a:lnTo>
                    <a:pt x="1386" y="4"/>
                  </a:lnTo>
                  <a:lnTo>
                    <a:pt x="1386" y="4"/>
                  </a:lnTo>
                  <a:lnTo>
                    <a:pt x="1390" y="6"/>
                  </a:lnTo>
                  <a:lnTo>
                    <a:pt x="1390" y="6"/>
                  </a:lnTo>
                  <a:lnTo>
                    <a:pt x="1394" y="6"/>
                  </a:lnTo>
                  <a:lnTo>
                    <a:pt x="1394" y="6"/>
                  </a:lnTo>
                  <a:lnTo>
                    <a:pt x="1396" y="6"/>
                  </a:lnTo>
                  <a:lnTo>
                    <a:pt x="1396" y="6"/>
                  </a:lnTo>
                  <a:lnTo>
                    <a:pt x="1398" y="6"/>
                  </a:lnTo>
                  <a:lnTo>
                    <a:pt x="1398" y="6"/>
                  </a:lnTo>
                  <a:lnTo>
                    <a:pt x="1400" y="4"/>
                  </a:lnTo>
                  <a:lnTo>
                    <a:pt x="1400" y="4"/>
                  </a:lnTo>
                  <a:lnTo>
                    <a:pt x="1402" y="6"/>
                  </a:lnTo>
                  <a:lnTo>
                    <a:pt x="1402" y="6"/>
                  </a:lnTo>
                  <a:lnTo>
                    <a:pt x="1402" y="4"/>
                  </a:lnTo>
                  <a:lnTo>
                    <a:pt x="1402" y="4"/>
                  </a:lnTo>
                  <a:lnTo>
                    <a:pt x="1404" y="4"/>
                  </a:lnTo>
                  <a:lnTo>
                    <a:pt x="1404" y="4"/>
                  </a:lnTo>
                  <a:lnTo>
                    <a:pt x="1404" y="6"/>
                  </a:lnTo>
                  <a:lnTo>
                    <a:pt x="1404" y="6"/>
                  </a:lnTo>
                  <a:lnTo>
                    <a:pt x="1406" y="4"/>
                  </a:lnTo>
                  <a:lnTo>
                    <a:pt x="1406" y="4"/>
                  </a:lnTo>
                  <a:lnTo>
                    <a:pt x="1412" y="6"/>
                  </a:lnTo>
                  <a:lnTo>
                    <a:pt x="1412" y="6"/>
                  </a:lnTo>
                  <a:lnTo>
                    <a:pt x="1414" y="6"/>
                  </a:lnTo>
                  <a:lnTo>
                    <a:pt x="1414" y="6"/>
                  </a:lnTo>
                  <a:lnTo>
                    <a:pt x="1416" y="6"/>
                  </a:lnTo>
                  <a:lnTo>
                    <a:pt x="1416" y="6"/>
                  </a:lnTo>
                  <a:lnTo>
                    <a:pt x="1420" y="4"/>
                  </a:lnTo>
                  <a:lnTo>
                    <a:pt x="1420" y="4"/>
                  </a:lnTo>
                  <a:lnTo>
                    <a:pt x="1428" y="4"/>
                  </a:lnTo>
                  <a:lnTo>
                    <a:pt x="1428" y="4"/>
                  </a:lnTo>
                  <a:lnTo>
                    <a:pt x="1432" y="4"/>
                  </a:lnTo>
                  <a:lnTo>
                    <a:pt x="1432" y="4"/>
                  </a:lnTo>
                  <a:lnTo>
                    <a:pt x="1434" y="6"/>
                  </a:lnTo>
                  <a:lnTo>
                    <a:pt x="1434" y="6"/>
                  </a:lnTo>
                  <a:lnTo>
                    <a:pt x="1436" y="6"/>
                  </a:lnTo>
                  <a:lnTo>
                    <a:pt x="1436" y="6"/>
                  </a:lnTo>
                  <a:lnTo>
                    <a:pt x="1438" y="6"/>
                  </a:lnTo>
                  <a:lnTo>
                    <a:pt x="1438" y="6"/>
                  </a:lnTo>
                  <a:lnTo>
                    <a:pt x="1440" y="6"/>
                  </a:lnTo>
                  <a:lnTo>
                    <a:pt x="1440" y="6"/>
                  </a:lnTo>
                  <a:lnTo>
                    <a:pt x="1444" y="6"/>
                  </a:lnTo>
                  <a:lnTo>
                    <a:pt x="1444" y="6"/>
                  </a:lnTo>
                  <a:lnTo>
                    <a:pt x="1446" y="6"/>
                  </a:lnTo>
                  <a:lnTo>
                    <a:pt x="1446" y="6"/>
                  </a:lnTo>
                  <a:lnTo>
                    <a:pt x="1450" y="6"/>
                  </a:lnTo>
                  <a:lnTo>
                    <a:pt x="1450" y="6"/>
                  </a:lnTo>
                  <a:lnTo>
                    <a:pt x="1452" y="6"/>
                  </a:lnTo>
                  <a:lnTo>
                    <a:pt x="1452" y="6"/>
                  </a:lnTo>
                  <a:lnTo>
                    <a:pt x="1454" y="4"/>
                  </a:lnTo>
                  <a:lnTo>
                    <a:pt x="1454" y="4"/>
                  </a:lnTo>
                  <a:lnTo>
                    <a:pt x="1456" y="4"/>
                  </a:lnTo>
                  <a:lnTo>
                    <a:pt x="1456" y="4"/>
                  </a:lnTo>
                  <a:lnTo>
                    <a:pt x="1462" y="4"/>
                  </a:lnTo>
                  <a:lnTo>
                    <a:pt x="1462" y="4"/>
                  </a:lnTo>
                  <a:lnTo>
                    <a:pt x="1464" y="4"/>
                  </a:lnTo>
                  <a:lnTo>
                    <a:pt x="1464" y="4"/>
                  </a:lnTo>
                  <a:lnTo>
                    <a:pt x="1468" y="4"/>
                  </a:lnTo>
                  <a:lnTo>
                    <a:pt x="1468" y="4"/>
                  </a:lnTo>
                  <a:lnTo>
                    <a:pt x="1472" y="4"/>
                  </a:lnTo>
                  <a:lnTo>
                    <a:pt x="1472" y="4"/>
                  </a:lnTo>
                  <a:lnTo>
                    <a:pt x="1476" y="4"/>
                  </a:lnTo>
                  <a:lnTo>
                    <a:pt x="1476" y="4"/>
                  </a:lnTo>
                  <a:lnTo>
                    <a:pt x="1480" y="4"/>
                  </a:lnTo>
                  <a:lnTo>
                    <a:pt x="1480" y="4"/>
                  </a:lnTo>
                  <a:lnTo>
                    <a:pt x="1484" y="6"/>
                  </a:lnTo>
                  <a:lnTo>
                    <a:pt x="1484" y="6"/>
                  </a:lnTo>
                  <a:lnTo>
                    <a:pt x="1486" y="6"/>
                  </a:lnTo>
                  <a:lnTo>
                    <a:pt x="1486" y="6"/>
                  </a:lnTo>
                  <a:lnTo>
                    <a:pt x="1488" y="6"/>
                  </a:lnTo>
                  <a:lnTo>
                    <a:pt x="1488" y="6"/>
                  </a:lnTo>
                  <a:lnTo>
                    <a:pt x="1492" y="4"/>
                  </a:lnTo>
                  <a:lnTo>
                    <a:pt x="1492" y="4"/>
                  </a:lnTo>
                  <a:lnTo>
                    <a:pt x="1498" y="4"/>
                  </a:lnTo>
                  <a:lnTo>
                    <a:pt x="1498" y="4"/>
                  </a:lnTo>
                  <a:lnTo>
                    <a:pt x="1498" y="4"/>
                  </a:lnTo>
                  <a:lnTo>
                    <a:pt x="1498" y="4"/>
                  </a:lnTo>
                  <a:lnTo>
                    <a:pt x="1500" y="4"/>
                  </a:lnTo>
                  <a:lnTo>
                    <a:pt x="1500" y="4"/>
                  </a:lnTo>
                  <a:lnTo>
                    <a:pt x="1504" y="4"/>
                  </a:lnTo>
                  <a:lnTo>
                    <a:pt x="1504" y="4"/>
                  </a:lnTo>
                  <a:lnTo>
                    <a:pt x="1506" y="4"/>
                  </a:lnTo>
                  <a:lnTo>
                    <a:pt x="1506" y="4"/>
                  </a:lnTo>
                  <a:lnTo>
                    <a:pt x="1512" y="4"/>
                  </a:lnTo>
                  <a:lnTo>
                    <a:pt x="1512" y="4"/>
                  </a:lnTo>
                  <a:lnTo>
                    <a:pt x="1514" y="6"/>
                  </a:lnTo>
                  <a:lnTo>
                    <a:pt x="1514" y="6"/>
                  </a:lnTo>
                  <a:lnTo>
                    <a:pt x="1520" y="4"/>
                  </a:lnTo>
                  <a:lnTo>
                    <a:pt x="1526" y="4"/>
                  </a:lnTo>
                  <a:lnTo>
                    <a:pt x="1526" y="4"/>
                  </a:lnTo>
                  <a:lnTo>
                    <a:pt x="1526" y="4"/>
                  </a:lnTo>
                  <a:lnTo>
                    <a:pt x="1526" y="4"/>
                  </a:lnTo>
                  <a:lnTo>
                    <a:pt x="1526" y="4"/>
                  </a:lnTo>
                  <a:lnTo>
                    <a:pt x="1526" y="4"/>
                  </a:lnTo>
                  <a:lnTo>
                    <a:pt x="1528" y="4"/>
                  </a:lnTo>
                  <a:lnTo>
                    <a:pt x="1528" y="4"/>
                  </a:lnTo>
                  <a:lnTo>
                    <a:pt x="1532" y="4"/>
                  </a:lnTo>
                  <a:lnTo>
                    <a:pt x="1532" y="4"/>
                  </a:lnTo>
                  <a:lnTo>
                    <a:pt x="1540" y="4"/>
                  </a:lnTo>
                  <a:lnTo>
                    <a:pt x="1540" y="4"/>
                  </a:lnTo>
                  <a:lnTo>
                    <a:pt x="1542" y="4"/>
                  </a:lnTo>
                  <a:lnTo>
                    <a:pt x="1542" y="4"/>
                  </a:lnTo>
                  <a:lnTo>
                    <a:pt x="1546" y="4"/>
                  </a:lnTo>
                  <a:lnTo>
                    <a:pt x="1546" y="4"/>
                  </a:lnTo>
                  <a:lnTo>
                    <a:pt x="1546" y="4"/>
                  </a:lnTo>
                  <a:lnTo>
                    <a:pt x="1546" y="4"/>
                  </a:lnTo>
                  <a:lnTo>
                    <a:pt x="1550" y="6"/>
                  </a:lnTo>
                  <a:lnTo>
                    <a:pt x="1550" y="6"/>
                  </a:lnTo>
                  <a:lnTo>
                    <a:pt x="1556" y="4"/>
                  </a:lnTo>
                  <a:lnTo>
                    <a:pt x="1556" y="4"/>
                  </a:lnTo>
                  <a:lnTo>
                    <a:pt x="1560" y="6"/>
                  </a:lnTo>
                  <a:lnTo>
                    <a:pt x="1560" y="6"/>
                  </a:lnTo>
                  <a:lnTo>
                    <a:pt x="1564" y="4"/>
                  </a:lnTo>
                  <a:lnTo>
                    <a:pt x="1568" y="6"/>
                  </a:lnTo>
                  <a:lnTo>
                    <a:pt x="1568" y="6"/>
                  </a:lnTo>
                  <a:lnTo>
                    <a:pt x="1574" y="4"/>
                  </a:lnTo>
                  <a:lnTo>
                    <a:pt x="1574" y="4"/>
                  </a:lnTo>
                  <a:lnTo>
                    <a:pt x="1576" y="6"/>
                  </a:lnTo>
                  <a:lnTo>
                    <a:pt x="1576" y="6"/>
                  </a:lnTo>
                  <a:lnTo>
                    <a:pt x="1578" y="4"/>
                  </a:lnTo>
                  <a:lnTo>
                    <a:pt x="1578" y="4"/>
                  </a:lnTo>
                  <a:lnTo>
                    <a:pt x="1586" y="6"/>
                  </a:lnTo>
                  <a:lnTo>
                    <a:pt x="1586" y="6"/>
                  </a:lnTo>
                  <a:lnTo>
                    <a:pt x="1588" y="6"/>
                  </a:lnTo>
                  <a:lnTo>
                    <a:pt x="1588" y="6"/>
                  </a:lnTo>
                  <a:lnTo>
                    <a:pt x="1592" y="6"/>
                  </a:lnTo>
                  <a:lnTo>
                    <a:pt x="1592" y="6"/>
                  </a:lnTo>
                  <a:lnTo>
                    <a:pt x="1594" y="6"/>
                  </a:lnTo>
                  <a:lnTo>
                    <a:pt x="1594" y="6"/>
                  </a:lnTo>
                  <a:lnTo>
                    <a:pt x="1594" y="6"/>
                  </a:lnTo>
                  <a:lnTo>
                    <a:pt x="1596" y="4"/>
                  </a:lnTo>
                  <a:lnTo>
                    <a:pt x="1596" y="4"/>
                  </a:lnTo>
                  <a:lnTo>
                    <a:pt x="1602" y="4"/>
                  </a:lnTo>
                  <a:lnTo>
                    <a:pt x="1602" y="4"/>
                  </a:lnTo>
                  <a:lnTo>
                    <a:pt x="1608" y="4"/>
                  </a:lnTo>
                  <a:lnTo>
                    <a:pt x="1608" y="4"/>
                  </a:lnTo>
                  <a:lnTo>
                    <a:pt x="1610" y="4"/>
                  </a:lnTo>
                  <a:lnTo>
                    <a:pt x="1610" y="4"/>
                  </a:lnTo>
                  <a:lnTo>
                    <a:pt x="1612" y="4"/>
                  </a:lnTo>
                  <a:lnTo>
                    <a:pt x="1612" y="4"/>
                  </a:lnTo>
                  <a:lnTo>
                    <a:pt x="1616" y="4"/>
                  </a:lnTo>
                  <a:lnTo>
                    <a:pt x="1616" y="4"/>
                  </a:lnTo>
                  <a:lnTo>
                    <a:pt x="1618" y="4"/>
                  </a:lnTo>
                  <a:lnTo>
                    <a:pt x="1618" y="4"/>
                  </a:lnTo>
                  <a:lnTo>
                    <a:pt x="1624" y="4"/>
                  </a:lnTo>
                  <a:lnTo>
                    <a:pt x="1624" y="4"/>
                  </a:lnTo>
                  <a:lnTo>
                    <a:pt x="1626" y="4"/>
                  </a:lnTo>
                  <a:lnTo>
                    <a:pt x="1626" y="4"/>
                  </a:lnTo>
                  <a:lnTo>
                    <a:pt x="1628" y="4"/>
                  </a:lnTo>
                  <a:lnTo>
                    <a:pt x="1628" y="4"/>
                  </a:lnTo>
                  <a:lnTo>
                    <a:pt x="1632" y="4"/>
                  </a:lnTo>
                  <a:lnTo>
                    <a:pt x="1632" y="4"/>
                  </a:lnTo>
                  <a:lnTo>
                    <a:pt x="1634" y="4"/>
                  </a:lnTo>
                  <a:lnTo>
                    <a:pt x="1634" y="4"/>
                  </a:lnTo>
                  <a:lnTo>
                    <a:pt x="1640" y="4"/>
                  </a:lnTo>
                  <a:lnTo>
                    <a:pt x="1640" y="4"/>
                  </a:lnTo>
                  <a:lnTo>
                    <a:pt x="1642" y="4"/>
                  </a:lnTo>
                  <a:lnTo>
                    <a:pt x="1642" y="4"/>
                  </a:lnTo>
                  <a:lnTo>
                    <a:pt x="1644" y="4"/>
                  </a:lnTo>
                  <a:lnTo>
                    <a:pt x="1644" y="4"/>
                  </a:lnTo>
                  <a:lnTo>
                    <a:pt x="1648" y="4"/>
                  </a:lnTo>
                  <a:lnTo>
                    <a:pt x="1648" y="4"/>
                  </a:lnTo>
                  <a:lnTo>
                    <a:pt x="1650" y="4"/>
                  </a:lnTo>
                  <a:lnTo>
                    <a:pt x="1650" y="4"/>
                  </a:lnTo>
                  <a:lnTo>
                    <a:pt x="1656" y="4"/>
                  </a:lnTo>
                  <a:lnTo>
                    <a:pt x="1656" y="4"/>
                  </a:lnTo>
                  <a:lnTo>
                    <a:pt x="1658" y="4"/>
                  </a:lnTo>
                  <a:lnTo>
                    <a:pt x="1658" y="4"/>
                  </a:lnTo>
                  <a:lnTo>
                    <a:pt x="1662" y="4"/>
                  </a:lnTo>
                  <a:lnTo>
                    <a:pt x="1662" y="4"/>
                  </a:lnTo>
                  <a:lnTo>
                    <a:pt x="1664" y="4"/>
                  </a:lnTo>
                  <a:lnTo>
                    <a:pt x="1664" y="4"/>
                  </a:lnTo>
                  <a:lnTo>
                    <a:pt x="1668" y="4"/>
                  </a:lnTo>
                  <a:lnTo>
                    <a:pt x="1668" y="4"/>
                  </a:lnTo>
                  <a:lnTo>
                    <a:pt x="1670" y="4"/>
                  </a:lnTo>
                  <a:lnTo>
                    <a:pt x="1670" y="4"/>
                  </a:lnTo>
                  <a:lnTo>
                    <a:pt x="1680" y="4"/>
                  </a:lnTo>
                  <a:lnTo>
                    <a:pt x="1680" y="4"/>
                  </a:lnTo>
                  <a:lnTo>
                    <a:pt x="1688" y="6"/>
                  </a:lnTo>
                  <a:lnTo>
                    <a:pt x="1688" y="6"/>
                  </a:lnTo>
                  <a:lnTo>
                    <a:pt x="1690" y="6"/>
                  </a:lnTo>
                  <a:lnTo>
                    <a:pt x="1690" y="6"/>
                  </a:lnTo>
                  <a:lnTo>
                    <a:pt x="1692" y="6"/>
                  </a:lnTo>
                  <a:lnTo>
                    <a:pt x="1692" y="6"/>
                  </a:lnTo>
                  <a:lnTo>
                    <a:pt x="1692" y="6"/>
                  </a:lnTo>
                  <a:lnTo>
                    <a:pt x="1692" y="6"/>
                  </a:lnTo>
                  <a:lnTo>
                    <a:pt x="1696" y="4"/>
                  </a:lnTo>
                  <a:lnTo>
                    <a:pt x="1696" y="4"/>
                  </a:lnTo>
                  <a:lnTo>
                    <a:pt x="1702" y="6"/>
                  </a:lnTo>
                  <a:lnTo>
                    <a:pt x="1702" y="6"/>
                  </a:lnTo>
                  <a:lnTo>
                    <a:pt x="1704" y="8"/>
                  </a:lnTo>
                  <a:lnTo>
                    <a:pt x="1704" y="8"/>
                  </a:lnTo>
                  <a:lnTo>
                    <a:pt x="1706" y="6"/>
                  </a:lnTo>
                  <a:lnTo>
                    <a:pt x="1706" y="6"/>
                  </a:lnTo>
                  <a:lnTo>
                    <a:pt x="1706" y="6"/>
                  </a:lnTo>
                  <a:lnTo>
                    <a:pt x="1706" y="6"/>
                  </a:lnTo>
                  <a:lnTo>
                    <a:pt x="1706" y="6"/>
                  </a:lnTo>
                  <a:lnTo>
                    <a:pt x="1710" y="6"/>
                  </a:lnTo>
                  <a:lnTo>
                    <a:pt x="1710" y="6"/>
                  </a:lnTo>
                  <a:lnTo>
                    <a:pt x="1712" y="8"/>
                  </a:lnTo>
                  <a:lnTo>
                    <a:pt x="1712" y="8"/>
                  </a:lnTo>
                  <a:lnTo>
                    <a:pt x="1714" y="6"/>
                  </a:lnTo>
                  <a:lnTo>
                    <a:pt x="1718" y="6"/>
                  </a:lnTo>
                  <a:lnTo>
                    <a:pt x="1718" y="6"/>
                  </a:lnTo>
                  <a:lnTo>
                    <a:pt x="1722" y="6"/>
                  </a:lnTo>
                  <a:lnTo>
                    <a:pt x="1722" y="6"/>
                  </a:lnTo>
                  <a:lnTo>
                    <a:pt x="1724" y="6"/>
                  </a:lnTo>
                  <a:lnTo>
                    <a:pt x="1724" y="6"/>
                  </a:lnTo>
                  <a:lnTo>
                    <a:pt x="1724" y="6"/>
                  </a:lnTo>
                  <a:lnTo>
                    <a:pt x="1724" y="6"/>
                  </a:lnTo>
                  <a:lnTo>
                    <a:pt x="1726" y="8"/>
                  </a:lnTo>
                  <a:lnTo>
                    <a:pt x="1726" y="8"/>
                  </a:lnTo>
                  <a:lnTo>
                    <a:pt x="1728" y="8"/>
                  </a:lnTo>
                  <a:lnTo>
                    <a:pt x="1730" y="6"/>
                  </a:lnTo>
                  <a:lnTo>
                    <a:pt x="1730" y="6"/>
                  </a:lnTo>
                  <a:lnTo>
                    <a:pt x="1734" y="6"/>
                  </a:lnTo>
                  <a:lnTo>
                    <a:pt x="1734" y="6"/>
                  </a:lnTo>
                  <a:lnTo>
                    <a:pt x="1736" y="6"/>
                  </a:lnTo>
                  <a:lnTo>
                    <a:pt x="1736" y="6"/>
                  </a:lnTo>
                  <a:lnTo>
                    <a:pt x="1736" y="6"/>
                  </a:lnTo>
                  <a:lnTo>
                    <a:pt x="1736" y="6"/>
                  </a:lnTo>
                  <a:lnTo>
                    <a:pt x="1738" y="6"/>
                  </a:lnTo>
                  <a:lnTo>
                    <a:pt x="1738" y="6"/>
                  </a:lnTo>
                  <a:lnTo>
                    <a:pt x="1750" y="4"/>
                  </a:lnTo>
                  <a:lnTo>
                    <a:pt x="1750" y="4"/>
                  </a:lnTo>
                  <a:lnTo>
                    <a:pt x="1754" y="6"/>
                  </a:lnTo>
                  <a:lnTo>
                    <a:pt x="1754" y="6"/>
                  </a:lnTo>
                  <a:lnTo>
                    <a:pt x="1754" y="6"/>
                  </a:lnTo>
                  <a:lnTo>
                    <a:pt x="1754" y="6"/>
                  </a:lnTo>
                  <a:lnTo>
                    <a:pt x="1754" y="6"/>
                  </a:lnTo>
                  <a:lnTo>
                    <a:pt x="1758" y="6"/>
                  </a:lnTo>
                  <a:lnTo>
                    <a:pt x="1758" y="6"/>
                  </a:lnTo>
                  <a:lnTo>
                    <a:pt x="1762" y="6"/>
                  </a:lnTo>
                  <a:lnTo>
                    <a:pt x="1762" y="6"/>
                  </a:lnTo>
                  <a:lnTo>
                    <a:pt x="1764" y="4"/>
                  </a:lnTo>
                  <a:lnTo>
                    <a:pt x="1764" y="4"/>
                  </a:lnTo>
                  <a:lnTo>
                    <a:pt x="1766" y="6"/>
                  </a:lnTo>
                  <a:lnTo>
                    <a:pt x="1766" y="6"/>
                  </a:lnTo>
                  <a:lnTo>
                    <a:pt x="1770" y="4"/>
                  </a:lnTo>
                  <a:lnTo>
                    <a:pt x="1770" y="4"/>
                  </a:lnTo>
                  <a:lnTo>
                    <a:pt x="1772" y="6"/>
                  </a:lnTo>
                  <a:lnTo>
                    <a:pt x="1772" y="6"/>
                  </a:lnTo>
                  <a:lnTo>
                    <a:pt x="1776" y="4"/>
                  </a:lnTo>
                  <a:lnTo>
                    <a:pt x="1776" y="4"/>
                  </a:lnTo>
                  <a:lnTo>
                    <a:pt x="1782" y="4"/>
                  </a:lnTo>
                  <a:lnTo>
                    <a:pt x="1782" y="4"/>
                  </a:lnTo>
                  <a:lnTo>
                    <a:pt x="1782" y="4"/>
                  </a:lnTo>
                  <a:lnTo>
                    <a:pt x="1782" y="4"/>
                  </a:lnTo>
                  <a:lnTo>
                    <a:pt x="1784" y="6"/>
                  </a:lnTo>
                  <a:lnTo>
                    <a:pt x="1784" y="6"/>
                  </a:lnTo>
                  <a:lnTo>
                    <a:pt x="1792" y="6"/>
                  </a:lnTo>
                  <a:lnTo>
                    <a:pt x="1792" y="6"/>
                  </a:lnTo>
                  <a:lnTo>
                    <a:pt x="1794" y="4"/>
                  </a:lnTo>
                  <a:lnTo>
                    <a:pt x="1794" y="4"/>
                  </a:lnTo>
                  <a:lnTo>
                    <a:pt x="1798" y="6"/>
                  </a:lnTo>
                  <a:lnTo>
                    <a:pt x="1798" y="6"/>
                  </a:lnTo>
                  <a:lnTo>
                    <a:pt x="1800" y="6"/>
                  </a:lnTo>
                  <a:lnTo>
                    <a:pt x="1800" y="6"/>
                  </a:lnTo>
                  <a:lnTo>
                    <a:pt x="1800" y="6"/>
                  </a:lnTo>
                  <a:lnTo>
                    <a:pt x="1800" y="6"/>
                  </a:lnTo>
                  <a:lnTo>
                    <a:pt x="1802" y="4"/>
                  </a:lnTo>
                  <a:lnTo>
                    <a:pt x="1802" y="4"/>
                  </a:lnTo>
                  <a:lnTo>
                    <a:pt x="1802" y="6"/>
                  </a:lnTo>
                  <a:lnTo>
                    <a:pt x="1802" y="6"/>
                  </a:lnTo>
                  <a:lnTo>
                    <a:pt x="1804" y="4"/>
                  </a:lnTo>
                  <a:lnTo>
                    <a:pt x="1804" y="4"/>
                  </a:lnTo>
                  <a:lnTo>
                    <a:pt x="1804" y="6"/>
                  </a:lnTo>
                  <a:lnTo>
                    <a:pt x="1804" y="6"/>
                  </a:lnTo>
                  <a:lnTo>
                    <a:pt x="1812" y="6"/>
                  </a:lnTo>
                  <a:lnTo>
                    <a:pt x="1812" y="6"/>
                  </a:lnTo>
                  <a:lnTo>
                    <a:pt x="1814" y="6"/>
                  </a:lnTo>
                  <a:lnTo>
                    <a:pt x="1814" y="6"/>
                  </a:lnTo>
                  <a:lnTo>
                    <a:pt x="1816" y="6"/>
                  </a:lnTo>
                  <a:lnTo>
                    <a:pt x="1816" y="6"/>
                  </a:lnTo>
                  <a:lnTo>
                    <a:pt x="1820" y="6"/>
                  </a:lnTo>
                  <a:lnTo>
                    <a:pt x="1820" y="6"/>
                  </a:lnTo>
                  <a:lnTo>
                    <a:pt x="1820" y="6"/>
                  </a:lnTo>
                  <a:lnTo>
                    <a:pt x="1820" y="6"/>
                  </a:lnTo>
                  <a:lnTo>
                    <a:pt x="1824" y="6"/>
                  </a:lnTo>
                  <a:lnTo>
                    <a:pt x="1824" y="6"/>
                  </a:lnTo>
                  <a:lnTo>
                    <a:pt x="1826" y="6"/>
                  </a:lnTo>
                  <a:lnTo>
                    <a:pt x="1826" y="6"/>
                  </a:lnTo>
                  <a:lnTo>
                    <a:pt x="1826" y="8"/>
                  </a:lnTo>
                  <a:lnTo>
                    <a:pt x="1826" y="8"/>
                  </a:lnTo>
                  <a:lnTo>
                    <a:pt x="1828" y="8"/>
                  </a:lnTo>
                  <a:lnTo>
                    <a:pt x="1828" y="8"/>
                  </a:lnTo>
                  <a:lnTo>
                    <a:pt x="1832" y="8"/>
                  </a:lnTo>
                  <a:lnTo>
                    <a:pt x="1832" y="8"/>
                  </a:lnTo>
                  <a:lnTo>
                    <a:pt x="1836" y="6"/>
                  </a:lnTo>
                  <a:lnTo>
                    <a:pt x="1836" y="6"/>
                  </a:lnTo>
                  <a:lnTo>
                    <a:pt x="1838" y="6"/>
                  </a:lnTo>
                  <a:lnTo>
                    <a:pt x="1838" y="6"/>
                  </a:lnTo>
                  <a:lnTo>
                    <a:pt x="1840" y="6"/>
                  </a:lnTo>
                  <a:lnTo>
                    <a:pt x="1840" y="6"/>
                  </a:lnTo>
                  <a:lnTo>
                    <a:pt x="1842" y="6"/>
                  </a:lnTo>
                  <a:lnTo>
                    <a:pt x="1842" y="6"/>
                  </a:lnTo>
                  <a:lnTo>
                    <a:pt x="1842" y="6"/>
                  </a:lnTo>
                  <a:lnTo>
                    <a:pt x="1842" y="6"/>
                  </a:lnTo>
                  <a:lnTo>
                    <a:pt x="1842" y="6"/>
                  </a:lnTo>
                  <a:lnTo>
                    <a:pt x="1842" y="6"/>
                  </a:lnTo>
                  <a:lnTo>
                    <a:pt x="1844" y="6"/>
                  </a:lnTo>
                  <a:lnTo>
                    <a:pt x="1844" y="6"/>
                  </a:lnTo>
                  <a:lnTo>
                    <a:pt x="1846" y="6"/>
                  </a:lnTo>
                  <a:lnTo>
                    <a:pt x="1846" y="6"/>
                  </a:lnTo>
                  <a:lnTo>
                    <a:pt x="1848" y="6"/>
                  </a:lnTo>
                  <a:lnTo>
                    <a:pt x="1848" y="6"/>
                  </a:lnTo>
                  <a:lnTo>
                    <a:pt x="1850" y="6"/>
                  </a:lnTo>
                  <a:lnTo>
                    <a:pt x="1850" y="6"/>
                  </a:lnTo>
                  <a:lnTo>
                    <a:pt x="1850" y="6"/>
                  </a:lnTo>
                  <a:lnTo>
                    <a:pt x="1850" y="6"/>
                  </a:lnTo>
                  <a:lnTo>
                    <a:pt x="1852" y="6"/>
                  </a:lnTo>
                  <a:lnTo>
                    <a:pt x="1852" y="6"/>
                  </a:lnTo>
                  <a:lnTo>
                    <a:pt x="1854" y="6"/>
                  </a:lnTo>
                  <a:lnTo>
                    <a:pt x="1854" y="6"/>
                  </a:lnTo>
                  <a:lnTo>
                    <a:pt x="1858" y="6"/>
                  </a:lnTo>
                  <a:lnTo>
                    <a:pt x="1858" y="6"/>
                  </a:lnTo>
                  <a:lnTo>
                    <a:pt x="1860" y="6"/>
                  </a:lnTo>
                  <a:lnTo>
                    <a:pt x="1864" y="6"/>
                  </a:lnTo>
                  <a:lnTo>
                    <a:pt x="1864" y="6"/>
                  </a:lnTo>
                  <a:lnTo>
                    <a:pt x="1864" y="6"/>
                  </a:lnTo>
                  <a:lnTo>
                    <a:pt x="1864" y="6"/>
                  </a:lnTo>
                  <a:lnTo>
                    <a:pt x="1864" y="6"/>
                  </a:lnTo>
                  <a:lnTo>
                    <a:pt x="1864" y="6"/>
                  </a:lnTo>
                  <a:lnTo>
                    <a:pt x="1866" y="6"/>
                  </a:lnTo>
                  <a:lnTo>
                    <a:pt x="1866" y="6"/>
                  </a:lnTo>
                  <a:lnTo>
                    <a:pt x="1872" y="6"/>
                  </a:lnTo>
                  <a:lnTo>
                    <a:pt x="1872" y="6"/>
                  </a:lnTo>
                  <a:lnTo>
                    <a:pt x="1880" y="6"/>
                  </a:lnTo>
                  <a:lnTo>
                    <a:pt x="1880" y="6"/>
                  </a:lnTo>
                  <a:lnTo>
                    <a:pt x="1882" y="6"/>
                  </a:lnTo>
                  <a:lnTo>
                    <a:pt x="1882" y="6"/>
                  </a:lnTo>
                  <a:lnTo>
                    <a:pt x="1888" y="6"/>
                  </a:lnTo>
                  <a:lnTo>
                    <a:pt x="1888" y="6"/>
                  </a:lnTo>
                  <a:lnTo>
                    <a:pt x="1892" y="6"/>
                  </a:lnTo>
                  <a:lnTo>
                    <a:pt x="1892" y="6"/>
                  </a:lnTo>
                  <a:lnTo>
                    <a:pt x="1896" y="6"/>
                  </a:lnTo>
                  <a:lnTo>
                    <a:pt x="1896" y="6"/>
                  </a:lnTo>
                  <a:lnTo>
                    <a:pt x="1898" y="6"/>
                  </a:lnTo>
                  <a:lnTo>
                    <a:pt x="1898" y="6"/>
                  </a:lnTo>
                  <a:lnTo>
                    <a:pt x="1902" y="4"/>
                  </a:lnTo>
                  <a:lnTo>
                    <a:pt x="1902" y="4"/>
                  </a:lnTo>
                  <a:lnTo>
                    <a:pt x="1906" y="6"/>
                  </a:lnTo>
                  <a:lnTo>
                    <a:pt x="1906" y="6"/>
                  </a:lnTo>
                  <a:lnTo>
                    <a:pt x="1914" y="4"/>
                  </a:lnTo>
                  <a:lnTo>
                    <a:pt x="1914" y="4"/>
                  </a:lnTo>
                  <a:lnTo>
                    <a:pt x="1916" y="6"/>
                  </a:lnTo>
                  <a:lnTo>
                    <a:pt x="1916" y="6"/>
                  </a:lnTo>
                  <a:lnTo>
                    <a:pt x="1916" y="6"/>
                  </a:lnTo>
                  <a:lnTo>
                    <a:pt x="1916" y="6"/>
                  </a:lnTo>
                  <a:lnTo>
                    <a:pt x="1916" y="6"/>
                  </a:lnTo>
                  <a:lnTo>
                    <a:pt x="1916" y="6"/>
                  </a:lnTo>
                  <a:lnTo>
                    <a:pt x="1918" y="8"/>
                  </a:lnTo>
                  <a:lnTo>
                    <a:pt x="1918" y="8"/>
                  </a:lnTo>
                  <a:lnTo>
                    <a:pt x="1922" y="8"/>
                  </a:lnTo>
                  <a:lnTo>
                    <a:pt x="1926" y="8"/>
                  </a:lnTo>
                  <a:lnTo>
                    <a:pt x="1926" y="8"/>
                  </a:lnTo>
                  <a:lnTo>
                    <a:pt x="1928" y="10"/>
                  </a:lnTo>
                  <a:lnTo>
                    <a:pt x="1928" y="10"/>
                  </a:lnTo>
                  <a:lnTo>
                    <a:pt x="1934" y="8"/>
                  </a:lnTo>
                  <a:lnTo>
                    <a:pt x="1934" y="8"/>
                  </a:lnTo>
                  <a:lnTo>
                    <a:pt x="1944" y="6"/>
                  </a:lnTo>
                  <a:lnTo>
                    <a:pt x="1944" y="6"/>
                  </a:lnTo>
                  <a:lnTo>
                    <a:pt x="1946" y="6"/>
                  </a:lnTo>
                  <a:lnTo>
                    <a:pt x="1946" y="6"/>
                  </a:lnTo>
                  <a:lnTo>
                    <a:pt x="1948" y="4"/>
                  </a:lnTo>
                  <a:lnTo>
                    <a:pt x="1948" y="4"/>
                  </a:lnTo>
                  <a:lnTo>
                    <a:pt x="1950" y="4"/>
                  </a:lnTo>
                  <a:lnTo>
                    <a:pt x="1950" y="4"/>
                  </a:lnTo>
                  <a:lnTo>
                    <a:pt x="1950" y="6"/>
                  </a:lnTo>
                  <a:lnTo>
                    <a:pt x="1950" y="6"/>
                  </a:lnTo>
                  <a:lnTo>
                    <a:pt x="1954" y="6"/>
                  </a:lnTo>
                  <a:lnTo>
                    <a:pt x="1954" y="6"/>
                  </a:lnTo>
                  <a:lnTo>
                    <a:pt x="1960" y="6"/>
                  </a:lnTo>
                  <a:lnTo>
                    <a:pt x="1960" y="6"/>
                  </a:lnTo>
                  <a:lnTo>
                    <a:pt x="1960" y="4"/>
                  </a:lnTo>
                  <a:lnTo>
                    <a:pt x="1960" y="4"/>
                  </a:lnTo>
                  <a:lnTo>
                    <a:pt x="1962" y="4"/>
                  </a:lnTo>
                  <a:lnTo>
                    <a:pt x="1962" y="4"/>
                  </a:lnTo>
                  <a:lnTo>
                    <a:pt x="1968" y="6"/>
                  </a:lnTo>
                  <a:lnTo>
                    <a:pt x="1968" y="6"/>
                  </a:lnTo>
                  <a:lnTo>
                    <a:pt x="1970" y="6"/>
                  </a:lnTo>
                  <a:lnTo>
                    <a:pt x="1970" y="6"/>
                  </a:lnTo>
                  <a:lnTo>
                    <a:pt x="1972" y="6"/>
                  </a:lnTo>
                  <a:lnTo>
                    <a:pt x="1972" y="6"/>
                  </a:lnTo>
                  <a:lnTo>
                    <a:pt x="1974" y="6"/>
                  </a:lnTo>
                  <a:lnTo>
                    <a:pt x="1974" y="6"/>
                  </a:lnTo>
                  <a:lnTo>
                    <a:pt x="1974" y="6"/>
                  </a:lnTo>
                  <a:lnTo>
                    <a:pt x="1974" y="6"/>
                  </a:lnTo>
                  <a:lnTo>
                    <a:pt x="1976" y="6"/>
                  </a:lnTo>
                  <a:lnTo>
                    <a:pt x="1976" y="6"/>
                  </a:lnTo>
                  <a:lnTo>
                    <a:pt x="1978" y="8"/>
                  </a:lnTo>
                  <a:lnTo>
                    <a:pt x="1978" y="8"/>
                  </a:lnTo>
                  <a:lnTo>
                    <a:pt x="1978" y="6"/>
                  </a:lnTo>
                  <a:lnTo>
                    <a:pt x="1978" y="6"/>
                  </a:lnTo>
                  <a:lnTo>
                    <a:pt x="1982" y="6"/>
                  </a:lnTo>
                  <a:lnTo>
                    <a:pt x="1982" y="6"/>
                  </a:lnTo>
                  <a:lnTo>
                    <a:pt x="1986" y="8"/>
                  </a:lnTo>
                  <a:lnTo>
                    <a:pt x="1986" y="8"/>
                  </a:lnTo>
                  <a:lnTo>
                    <a:pt x="1994" y="8"/>
                  </a:lnTo>
                  <a:lnTo>
                    <a:pt x="1994" y="8"/>
                  </a:lnTo>
                  <a:lnTo>
                    <a:pt x="1996" y="6"/>
                  </a:lnTo>
                  <a:lnTo>
                    <a:pt x="1996" y="6"/>
                  </a:lnTo>
                  <a:lnTo>
                    <a:pt x="2000" y="6"/>
                  </a:lnTo>
                  <a:lnTo>
                    <a:pt x="2000" y="6"/>
                  </a:lnTo>
                  <a:lnTo>
                    <a:pt x="2002" y="4"/>
                  </a:lnTo>
                  <a:lnTo>
                    <a:pt x="2002" y="4"/>
                  </a:lnTo>
                  <a:lnTo>
                    <a:pt x="2010" y="4"/>
                  </a:lnTo>
                  <a:lnTo>
                    <a:pt x="2010" y="4"/>
                  </a:lnTo>
                  <a:lnTo>
                    <a:pt x="2012" y="4"/>
                  </a:lnTo>
                  <a:lnTo>
                    <a:pt x="2012" y="4"/>
                  </a:lnTo>
                  <a:lnTo>
                    <a:pt x="2014" y="4"/>
                  </a:lnTo>
                  <a:lnTo>
                    <a:pt x="2014" y="4"/>
                  </a:lnTo>
                  <a:lnTo>
                    <a:pt x="2016" y="4"/>
                  </a:lnTo>
                  <a:lnTo>
                    <a:pt x="2016" y="4"/>
                  </a:lnTo>
                  <a:lnTo>
                    <a:pt x="2018" y="4"/>
                  </a:lnTo>
                  <a:lnTo>
                    <a:pt x="2018" y="4"/>
                  </a:lnTo>
                  <a:lnTo>
                    <a:pt x="2032" y="4"/>
                  </a:lnTo>
                  <a:lnTo>
                    <a:pt x="2032" y="4"/>
                  </a:lnTo>
                  <a:lnTo>
                    <a:pt x="2040" y="4"/>
                  </a:lnTo>
                  <a:lnTo>
                    <a:pt x="2040" y="4"/>
                  </a:lnTo>
                  <a:lnTo>
                    <a:pt x="2050" y="4"/>
                  </a:lnTo>
                  <a:lnTo>
                    <a:pt x="2050" y="4"/>
                  </a:lnTo>
                  <a:lnTo>
                    <a:pt x="2052" y="4"/>
                  </a:lnTo>
                  <a:lnTo>
                    <a:pt x="2052" y="4"/>
                  </a:lnTo>
                  <a:lnTo>
                    <a:pt x="2054" y="4"/>
                  </a:lnTo>
                  <a:lnTo>
                    <a:pt x="2054" y="4"/>
                  </a:lnTo>
                  <a:lnTo>
                    <a:pt x="2058" y="4"/>
                  </a:lnTo>
                  <a:lnTo>
                    <a:pt x="2058" y="4"/>
                  </a:lnTo>
                  <a:lnTo>
                    <a:pt x="2060" y="4"/>
                  </a:lnTo>
                  <a:lnTo>
                    <a:pt x="2060" y="4"/>
                  </a:lnTo>
                  <a:lnTo>
                    <a:pt x="2066" y="4"/>
                  </a:lnTo>
                  <a:lnTo>
                    <a:pt x="2066" y="4"/>
                  </a:lnTo>
                  <a:lnTo>
                    <a:pt x="2070" y="4"/>
                  </a:lnTo>
                  <a:lnTo>
                    <a:pt x="2070" y="4"/>
                  </a:lnTo>
                  <a:lnTo>
                    <a:pt x="2072" y="4"/>
                  </a:lnTo>
                  <a:lnTo>
                    <a:pt x="2072" y="4"/>
                  </a:lnTo>
                  <a:lnTo>
                    <a:pt x="2074" y="6"/>
                  </a:lnTo>
                  <a:lnTo>
                    <a:pt x="2074" y="6"/>
                  </a:lnTo>
                  <a:lnTo>
                    <a:pt x="2080" y="4"/>
                  </a:lnTo>
                  <a:lnTo>
                    <a:pt x="2080" y="4"/>
                  </a:lnTo>
                  <a:lnTo>
                    <a:pt x="2086" y="4"/>
                  </a:lnTo>
                  <a:lnTo>
                    <a:pt x="2086" y="4"/>
                  </a:lnTo>
                  <a:lnTo>
                    <a:pt x="2088" y="4"/>
                  </a:lnTo>
                  <a:lnTo>
                    <a:pt x="2088" y="4"/>
                  </a:lnTo>
                  <a:lnTo>
                    <a:pt x="2092" y="4"/>
                  </a:lnTo>
                  <a:lnTo>
                    <a:pt x="2092" y="4"/>
                  </a:lnTo>
                  <a:lnTo>
                    <a:pt x="2096" y="4"/>
                  </a:lnTo>
                  <a:lnTo>
                    <a:pt x="2096" y="4"/>
                  </a:lnTo>
                  <a:lnTo>
                    <a:pt x="2098" y="4"/>
                  </a:lnTo>
                  <a:lnTo>
                    <a:pt x="2098" y="4"/>
                  </a:lnTo>
                  <a:lnTo>
                    <a:pt x="2106" y="4"/>
                  </a:lnTo>
                  <a:lnTo>
                    <a:pt x="2106" y="4"/>
                  </a:lnTo>
                  <a:lnTo>
                    <a:pt x="2108" y="4"/>
                  </a:lnTo>
                  <a:lnTo>
                    <a:pt x="2108" y="4"/>
                  </a:lnTo>
                  <a:lnTo>
                    <a:pt x="2114" y="4"/>
                  </a:lnTo>
                  <a:lnTo>
                    <a:pt x="2114" y="4"/>
                  </a:lnTo>
                  <a:lnTo>
                    <a:pt x="2116" y="4"/>
                  </a:lnTo>
                  <a:lnTo>
                    <a:pt x="2116" y="4"/>
                  </a:lnTo>
                  <a:lnTo>
                    <a:pt x="2118" y="4"/>
                  </a:lnTo>
                  <a:lnTo>
                    <a:pt x="2118" y="4"/>
                  </a:lnTo>
                  <a:lnTo>
                    <a:pt x="2124" y="4"/>
                  </a:lnTo>
                  <a:lnTo>
                    <a:pt x="2124" y="4"/>
                  </a:lnTo>
                  <a:lnTo>
                    <a:pt x="2132" y="4"/>
                  </a:lnTo>
                  <a:lnTo>
                    <a:pt x="2132" y="4"/>
                  </a:lnTo>
                  <a:lnTo>
                    <a:pt x="2134" y="4"/>
                  </a:lnTo>
                  <a:lnTo>
                    <a:pt x="2134" y="4"/>
                  </a:lnTo>
                  <a:lnTo>
                    <a:pt x="2134" y="4"/>
                  </a:lnTo>
                  <a:lnTo>
                    <a:pt x="2134" y="4"/>
                  </a:lnTo>
                  <a:lnTo>
                    <a:pt x="2134" y="4"/>
                  </a:lnTo>
                  <a:lnTo>
                    <a:pt x="2134" y="4"/>
                  </a:lnTo>
                  <a:lnTo>
                    <a:pt x="2136" y="4"/>
                  </a:lnTo>
                  <a:lnTo>
                    <a:pt x="2136" y="4"/>
                  </a:lnTo>
                  <a:lnTo>
                    <a:pt x="2136" y="4"/>
                  </a:lnTo>
                  <a:lnTo>
                    <a:pt x="2136" y="4"/>
                  </a:lnTo>
                  <a:lnTo>
                    <a:pt x="2138" y="4"/>
                  </a:lnTo>
                  <a:lnTo>
                    <a:pt x="2138" y="4"/>
                  </a:lnTo>
                  <a:lnTo>
                    <a:pt x="2144" y="4"/>
                  </a:lnTo>
                  <a:lnTo>
                    <a:pt x="2144" y="4"/>
                  </a:lnTo>
                  <a:lnTo>
                    <a:pt x="2146" y="4"/>
                  </a:lnTo>
                  <a:lnTo>
                    <a:pt x="2146" y="4"/>
                  </a:lnTo>
                  <a:lnTo>
                    <a:pt x="2150" y="4"/>
                  </a:lnTo>
                  <a:lnTo>
                    <a:pt x="2150" y="4"/>
                  </a:lnTo>
                  <a:lnTo>
                    <a:pt x="2154" y="4"/>
                  </a:lnTo>
                  <a:lnTo>
                    <a:pt x="2154" y="4"/>
                  </a:lnTo>
                  <a:lnTo>
                    <a:pt x="2156" y="4"/>
                  </a:lnTo>
                  <a:lnTo>
                    <a:pt x="2156" y="4"/>
                  </a:lnTo>
                  <a:lnTo>
                    <a:pt x="2160" y="4"/>
                  </a:lnTo>
                  <a:lnTo>
                    <a:pt x="2160" y="4"/>
                  </a:lnTo>
                  <a:lnTo>
                    <a:pt x="2164" y="4"/>
                  </a:lnTo>
                  <a:lnTo>
                    <a:pt x="2164" y="4"/>
                  </a:lnTo>
                  <a:lnTo>
                    <a:pt x="2168" y="4"/>
                  </a:lnTo>
                  <a:lnTo>
                    <a:pt x="2168" y="4"/>
                  </a:lnTo>
                  <a:lnTo>
                    <a:pt x="2168" y="4"/>
                  </a:lnTo>
                  <a:lnTo>
                    <a:pt x="2168" y="4"/>
                  </a:lnTo>
                  <a:lnTo>
                    <a:pt x="2172" y="4"/>
                  </a:lnTo>
                  <a:lnTo>
                    <a:pt x="2172" y="4"/>
                  </a:lnTo>
                  <a:lnTo>
                    <a:pt x="2178" y="4"/>
                  </a:lnTo>
                  <a:lnTo>
                    <a:pt x="2178" y="4"/>
                  </a:lnTo>
                  <a:lnTo>
                    <a:pt x="2182" y="4"/>
                  </a:lnTo>
                  <a:lnTo>
                    <a:pt x="2182" y="4"/>
                  </a:lnTo>
                  <a:lnTo>
                    <a:pt x="2184" y="4"/>
                  </a:lnTo>
                  <a:lnTo>
                    <a:pt x="2184" y="4"/>
                  </a:lnTo>
                  <a:lnTo>
                    <a:pt x="2184" y="4"/>
                  </a:lnTo>
                  <a:lnTo>
                    <a:pt x="2184" y="4"/>
                  </a:lnTo>
                  <a:lnTo>
                    <a:pt x="2186" y="4"/>
                  </a:lnTo>
                  <a:lnTo>
                    <a:pt x="2186" y="4"/>
                  </a:lnTo>
                  <a:lnTo>
                    <a:pt x="2186" y="4"/>
                  </a:lnTo>
                  <a:lnTo>
                    <a:pt x="2186" y="4"/>
                  </a:lnTo>
                  <a:lnTo>
                    <a:pt x="2186" y="4"/>
                  </a:lnTo>
                  <a:lnTo>
                    <a:pt x="2186" y="4"/>
                  </a:lnTo>
                  <a:lnTo>
                    <a:pt x="2188" y="4"/>
                  </a:lnTo>
                  <a:lnTo>
                    <a:pt x="2188" y="4"/>
                  </a:lnTo>
                  <a:lnTo>
                    <a:pt x="2190" y="2"/>
                  </a:lnTo>
                  <a:lnTo>
                    <a:pt x="2190" y="2"/>
                  </a:lnTo>
                  <a:lnTo>
                    <a:pt x="2196" y="2"/>
                  </a:lnTo>
                  <a:lnTo>
                    <a:pt x="2196" y="2"/>
                  </a:lnTo>
                  <a:lnTo>
                    <a:pt x="2202" y="4"/>
                  </a:lnTo>
                  <a:lnTo>
                    <a:pt x="2202" y="4"/>
                  </a:lnTo>
                  <a:lnTo>
                    <a:pt x="2202" y="4"/>
                  </a:lnTo>
                  <a:lnTo>
                    <a:pt x="2202" y="4"/>
                  </a:lnTo>
                  <a:lnTo>
                    <a:pt x="2206" y="4"/>
                  </a:lnTo>
                  <a:lnTo>
                    <a:pt x="2206" y="4"/>
                  </a:lnTo>
                  <a:lnTo>
                    <a:pt x="2210" y="4"/>
                  </a:lnTo>
                  <a:lnTo>
                    <a:pt x="2210" y="4"/>
                  </a:lnTo>
                  <a:lnTo>
                    <a:pt x="2216" y="2"/>
                  </a:lnTo>
                  <a:lnTo>
                    <a:pt x="2216" y="2"/>
                  </a:lnTo>
                  <a:lnTo>
                    <a:pt x="2224" y="4"/>
                  </a:lnTo>
                  <a:lnTo>
                    <a:pt x="2224" y="4"/>
                  </a:lnTo>
                  <a:lnTo>
                    <a:pt x="2226" y="2"/>
                  </a:lnTo>
                  <a:lnTo>
                    <a:pt x="2230" y="4"/>
                  </a:lnTo>
                  <a:lnTo>
                    <a:pt x="2230" y="4"/>
                  </a:lnTo>
                  <a:lnTo>
                    <a:pt x="2232" y="2"/>
                  </a:lnTo>
                  <a:lnTo>
                    <a:pt x="2232" y="2"/>
                  </a:lnTo>
                  <a:lnTo>
                    <a:pt x="2234" y="2"/>
                  </a:lnTo>
                  <a:lnTo>
                    <a:pt x="2234" y="2"/>
                  </a:lnTo>
                  <a:lnTo>
                    <a:pt x="2236" y="2"/>
                  </a:lnTo>
                  <a:lnTo>
                    <a:pt x="2236" y="2"/>
                  </a:lnTo>
                  <a:lnTo>
                    <a:pt x="2240" y="2"/>
                  </a:lnTo>
                  <a:lnTo>
                    <a:pt x="2240" y="2"/>
                  </a:lnTo>
                  <a:lnTo>
                    <a:pt x="2248" y="4"/>
                  </a:lnTo>
                  <a:lnTo>
                    <a:pt x="2248" y="4"/>
                  </a:lnTo>
                  <a:lnTo>
                    <a:pt x="2252" y="2"/>
                  </a:lnTo>
                  <a:lnTo>
                    <a:pt x="2252" y="2"/>
                  </a:lnTo>
                  <a:lnTo>
                    <a:pt x="2256" y="4"/>
                  </a:lnTo>
                  <a:lnTo>
                    <a:pt x="2256" y="4"/>
                  </a:lnTo>
                  <a:lnTo>
                    <a:pt x="2256" y="4"/>
                  </a:lnTo>
                  <a:lnTo>
                    <a:pt x="2256" y="4"/>
                  </a:lnTo>
                  <a:lnTo>
                    <a:pt x="2256" y="4"/>
                  </a:lnTo>
                  <a:lnTo>
                    <a:pt x="2256" y="4"/>
                  </a:lnTo>
                  <a:lnTo>
                    <a:pt x="2258" y="4"/>
                  </a:lnTo>
                  <a:lnTo>
                    <a:pt x="2258" y="4"/>
                  </a:lnTo>
                  <a:lnTo>
                    <a:pt x="2258" y="4"/>
                  </a:lnTo>
                  <a:lnTo>
                    <a:pt x="2258" y="4"/>
                  </a:lnTo>
                  <a:lnTo>
                    <a:pt x="2262" y="2"/>
                  </a:lnTo>
                  <a:lnTo>
                    <a:pt x="2262" y="2"/>
                  </a:lnTo>
                  <a:lnTo>
                    <a:pt x="2266" y="4"/>
                  </a:lnTo>
                  <a:lnTo>
                    <a:pt x="2266" y="4"/>
                  </a:lnTo>
                  <a:lnTo>
                    <a:pt x="2270" y="4"/>
                  </a:lnTo>
                  <a:lnTo>
                    <a:pt x="2270" y="4"/>
                  </a:lnTo>
                  <a:lnTo>
                    <a:pt x="2270" y="4"/>
                  </a:lnTo>
                  <a:lnTo>
                    <a:pt x="2270" y="4"/>
                  </a:lnTo>
                  <a:lnTo>
                    <a:pt x="2274" y="4"/>
                  </a:lnTo>
                  <a:lnTo>
                    <a:pt x="2274" y="4"/>
                  </a:lnTo>
                  <a:lnTo>
                    <a:pt x="2274" y="4"/>
                  </a:lnTo>
                  <a:lnTo>
                    <a:pt x="2274" y="4"/>
                  </a:lnTo>
                  <a:lnTo>
                    <a:pt x="2282" y="4"/>
                  </a:lnTo>
                  <a:lnTo>
                    <a:pt x="2282" y="4"/>
                  </a:lnTo>
                  <a:lnTo>
                    <a:pt x="2286" y="4"/>
                  </a:lnTo>
                  <a:lnTo>
                    <a:pt x="2286" y="4"/>
                  </a:lnTo>
                  <a:lnTo>
                    <a:pt x="2288" y="4"/>
                  </a:lnTo>
                  <a:lnTo>
                    <a:pt x="2288" y="4"/>
                  </a:lnTo>
                  <a:lnTo>
                    <a:pt x="2288" y="4"/>
                  </a:lnTo>
                  <a:lnTo>
                    <a:pt x="2288" y="4"/>
                  </a:lnTo>
                  <a:lnTo>
                    <a:pt x="2290" y="4"/>
                  </a:lnTo>
                  <a:lnTo>
                    <a:pt x="2290" y="4"/>
                  </a:lnTo>
                  <a:lnTo>
                    <a:pt x="2292" y="2"/>
                  </a:lnTo>
                  <a:lnTo>
                    <a:pt x="2296" y="2"/>
                  </a:lnTo>
                  <a:lnTo>
                    <a:pt x="2296" y="2"/>
                  </a:lnTo>
                  <a:lnTo>
                    <a:pt x="2298" y="2"/>
                  </a:lnTo>
                  <a:lnTo>
                    <a:pt x="2298" y="2"/>
                  </a:lnTo>
                  <a:lnTo>
                    <a:pt x="2304" y="2"/>
                  </a:lnTo>
                  <a:lnTo>
                    <a:pt x="2304" y="2"/>
                  </a:lnTo>
                  <a:lnTo>
                    <a:pt x="2306" y="2"/>
                  </a:lnTo>
                  <a:lnTo>
                    <a:pt x="2306" y="2"/>
                  </a:lnTo>
                  <a:lnTo>
                    <a:pt x="2310" y="2"/>
                  </a:lnTo>
                  <a:lnTo>
                    <a:pt x="2310" y="2"/>
                  </a:lnTo>
                  <a:lnTo>
                    <a:pt x="2310" y="2"/>
                  </a:lnTo>
                  <a:lnTo>
                    <a:pt x="2310" y="2"/>
                  </a:lnTo>
                  <a:lnTo>
                    <a:pt x="2316" y="2"/>
                  </a:lnTo>
                  <a:lnTo>
                    <a:pt x="2316" y="2"/>
                  </a:lnTo>
                  <a:lnTo>
                    <a:pt x="2318" y="2"/>
                  </a:lnTo>
                  <a:lnTo>
                    <a:pt x="2318" y="2"/>
                  </a:lnTo>
                  <a:lnTo>
                    <a:pt x="2322" y="2"/>
                  </a:lnTo>
                  <a:lnTo>
                    <a:pt x="2322" y="2"/>
                  </a:lnTo>
                  <a:lnTo>
                    <a:pt x="2328" y="2"/>
                  </a:lnTo>
                  <a:lnTo>
                    <a:pt x="2328" y="2"/>
                  </a:lnTo>
                  <a:lnTo>
                    <a:pt x="2330" y="2"/>
                  </a:lnTo>
                  <a:lnTo>
                    <a:pt x="2330" y="2"/>
                  </a:lnTo>
                  <a:lnTo>
                    <a:pt x="2334" y="4"/>
                  </a:lnTo>
                  <a:lnTo>
                    <a:pt x="2334" y="4"/>
                  </a:lnTo>
                  <a:lnTo>
                    <a:pt x="2338" y="2"/>
                  </a:lnTo>
                  <a:lnTo>
                    <a:pt x="2338" y="2"/>
                  </a:lnTo>
                  <a:lnTo>
                    <a:pt x="2344" y="2"/>
                  </a:lnTo>
                  <a:lnTo>
                    <a:pt x="2344" y="2"/>
                  </a:lnTo>
                  <a:lnTo>
                    <a:pt x="2348" y="2"/>
                  </a:lnTo>
                  <a:lnTo>
                    <a:pt x="2348" y="2"/>
                  </a:lnTo>
                  <a:lnTo>
                    <a:pt x="2348" y="2"/>
                  </a:lnTo>
                  <a:lnTo>
                    <a:pt x="2348" y="2"/>
                  </a:lnTo>
                  <a:lnTo>
                    <a:pt x="2350" y="2"/>
                  </a:lnTo>
                  <a:lnTo>
                    <a:pt x="2350" y="2"/>
                  </a:lnTo>
                  <a:lnTo>
                    <a:pt x="2350" y="2"/>
                  </a:lnTo>
                  <a:lnTo>
                    <a:pt x="2350" y="2"/>
                  </a:lnTo>
                  <a:lnTo>
                    <a:pt x="2352" y="2"/>
                  </a:lnTo>
                  <a:lnTo>
                    <a:pt x="2352" y="2"/>
                  </a:lnTo>
                  <a:lnTo>
                    <a:pt x="2352" y="2"/>
                  </a:lnTo>
                  <a:lnTo>
                    <a:pt x="2352" y="2"/>
                  </a:lnTo>
                  <a:lnTo>
                    <a:pt x="2354" y="2"/>
                  </a:lnTo>
                  <a:lnTo>
                    <a:pt x="2354" y="2"/>
                  </a:lnTo>
                  <a:lnTo>
                    <a:pt x="2354" y="2"/>
                  </a:lnTo>
                  <a:lnTo>
                    <a:pt x="2354" y="2"/>
                  </a:lnTo>
                  <a:lnTo>
                    <a:pt x="2364" y="2"/>
                  </a:lnTo>
                  <a:lnTo>
                    <a:pt x="2364" y="2"/>
                  </a:lnTo>
                  <a:lnTo>
                    <a:pt x="2366" y="4"/>
                  </a:lnTo>
                  <a:lnTo>
                    <a:pt x="2366" y="4"/>
                  </a:lnTo>
                  <a:lnTo>
                    <a:pt x="2368" y="4"/>
                  </a:lnTo>
                  <a:lnTo>
                    <a:pt x="2368" y="4"/>
                  </a:lnTo>
                  <a:lnTo>
                    <a:pt x="2370" y="4"/>
                  </a:lnTo>
                  <a:lnTo>
                    <a:pt x="2370" y="4"/>
                  </a:lnTo>
                  <a:lnTo>
                    <a:pt x="2374" y="2"/>
                  </a:lnTo>
                  <a:lnTo>
                    <a:pt x="2374" y="2"/>
                  </a:lnTo>
                  <a:lnTo>
                    <a:pt x="2378" y="2"/>
                  </a:lnTo>
                  <a:lnTo>
                    <a:pt x="2378" y="2"/>
                  </a:lnTo>
                  <a:lnTo>
                    <a:pt x="2380" y="2"/>
                  </a:lnTo>
                  <a:lnTo>
                    <a:pt x="2384" y="2"/>
                  </a:lnTo>
                  <a:lnTo>
                    <a:pt x="2384" y="2"/>
                  </a:lnTo>
                  <a:lnTo>
                    <a:pt x="2388" y="2"/>
                  </a:lnTo>
                  <a:lnTo>
                    <a:pt x="2390" y="2"/>
                  </a:lnTo>
                  <a:lnTo>
                    <a:pt x="2390" y="2"/>
                  </a:lnTo>
                  <a:lnTo>
                    <a:pt x="2398" y="2"/>
                  </a:lnTo>
                  <a:lnTo>
                    <a:pt x="2398" y="2"/>
                  </a:lnTo>
                  <a:lnTo>
                    <a:pt x="2402" y="2"/>
                  </a:lnTo>
                  <a:lnTo>
                    <a:pt x="2402" y="2"/>
                  </a:lnTo>
                  <a:lnTo>
                    <a:pt x="2404" y="2"/>
                  </a:lnTo>
                  <a:lnTo>
                    <a:pt x="2404" y="2"/>
                  </a:lnTo>
                  <a:lnTo>
                    <a:pt x="2406" y="2"/>
                  </a:lnTo>
                  <a:lnTo>
                    <a:pt x="2406" y="2"/>
                  </a:lnTo>
                  <a:lnTo>
                    <a:pt x="2410" y="2"/>
                  </a:lnTo>
                  <a:lnTo>
                    <a:pt x="2410" y="2"/>
                  </a:lnTo>
                  <a:lnTo>
                    <a:pt x="2414" y="4"/>
                  </a:lnTo>
                  <a:lnTo>
                    <a:pt x="2414" y="4"/>
                  </a:lnTo>
                  <a:lnTo>
                    <a:pt x="2414" y="6"/>
                  </a:lnTo>
                  <a:lnTo>
                    <a:pt x="2414" y="6"/>
                  </a:lnTo>
                  <a:lnTo>
                    <a:pt x="2418" y="4"/>
                  </a:lnTo>
                  <a:lnTo>
                    <a:pt x="2418" y="4"/>
                  </a:lnTo>
                  <a:lnTo>
                    <a:pt x="2420" y="6"/>
                  </a:lnTo>
                  <a:lnTo>
                    <a:pt x="2420" y="6"/>
                  </a:lnTo>
                  <a:lnTo>
                    <a:pt x="2420" y="6"/>
                  </a:lnTo>
                  <a:lnTo>
                    <a:pt x="2420" y="6"/>
                  </a:lnTo>
                  <a:lnTo>
                    <a:pt x="2422" y="6"/>
                  </a:lnTo>
                  <a:lnTo>
                    <a:pt x="2422" y="6"/>
                  </a:lnTo>
                  <a:lnTo>
                    <a:pt x="2428" y="6"/>
                  </a:lnTo>
                  <a:lnTo>
                    <a:pt x="2434" y="6"/>
                  </a:lnTo>
                  <a:lnTo>
                    <a:pt x="2434" y="6"/>
                  </a:lnTo>
                  <a:lnTo>
                    <a:pt x="2436" y="6"/>
                  </a:lnTo>
                  <a:lnTo>
                    <a:pt x="2436" y="6"/>
                  </a:lnTo>
                  <a:lnTo>
                    <a:pt x="2442" y="4"/>
                  </a:lnTo>
                  <a:lnTo>
                    <a:pt x="2442" y="4"/>
                  </a:lnTo>
                  <a:lnTo>
                    <a:pt x="2446" y="4"/>
                  </a:lnTo>
                  <a:lnTo>
                    <a:pt x="2446" y="4"/>
                  </a:lnTo>
                  <a:lnTo>
                    <a:pt x="2446" y="4"/>
                  </a:lnTo>
                  <a:lnTo>
                    <a:pt x="2446" y="4"/>
                  </a:lnTo>
                  <a:lnTo>
                    <a:pt x="2448" y="4"/>
                  </a:lnTo>
                  <a:lnTo>
                    <a:pt x="2448" y="4"/>
                  </a:lnTo>
                  <a:lnTo>
                    <a:pt x="2448" y="4"/>
                  </a:lnTo>
                  <a:lnTo>
                    <a:pt x="2448" y="4"/>
                  </a:lnTo>
                  <a:lnTo>
                    <a:pt x="2450" y="4"/>
                  </a:lnTo>
                  <a:lnTo>
                    <a:pt x="2450" y="4"/>
                  </a:lnTo>
                  <a:lnTo>
                    <a:pt x="2452" y="4"/>
                  </a:lnTo>
                  <a:lnTo>
                    <a:pt x="2452" y="4"/>
                  </a:lnTo>
                  <a:lnTo>
                    <a:pt x="2460" y="4"/>
                  </a:lnTo>
                  <a:lnTo>
                    <a:pt x="2460" y="4"/>
                  </a:lnTo>
                  <a:lnTo>
                    <a:pt x="2462" y="6"/>
                  </a:lnTo>
                  <a:lnTo>
                    <a:pt x="2462" y="6"/>
                  </a:lnTo>
                  <a:lnTo>
                    <a:pt x="2462" y="6"/>
                  </a:lnTo>
                  <a:lnTo>
                    <a:pt x="2464" y="8"/>
                  </a:lnTo>
                  <a:lnTo>
                    <a:pt x="2464" y="8"/>
                  </a:lnTo>
                  <a:lnTo>
                    <a:pt x="2468" y="6"/>
                  </a:lnTo>
                  <a:lnTo>
                    <a:pt x="2474" y="4"/>
                  </a:lnTo>
                  <a:lnTo>
                    <a:pt x="2474" y="4"/>
                  </a:lnTo>
                  <a:lnTo>
                    <a:pt x="2476" y="6"/>
                  </a:lnTo>
                  <a:lnTo>
                    <a:pt x="2476" y="6"/>
                  </a:lnTo>
                  <a:lnTo>
                    <a:pt x="2478" y="6"/>
                  </a:lnTo>
                  <a:lnTo>
                    <a:pt x="2478" y="6"/>
                  </a:lnTo>
                  <a:lnTo>
                    <a:pt x="2484" y="6"/>
                  </a:lnTo>
                  <a:lnTo>
                    <a:pt x="2484" y="6"/>
                  </a:lnTo>
                  <a:lnTo>
                    <a:pt x="2486" y="6"/>
                  </a:lnTo>
                  <a:lnTo>
                    <a:pt x="2486" y="6"/>
                  </a:lnTo>
                  <a:lnTo>
                    <a:pt x="2492" y="6"/>
                  </a:lnTo>
                  <a:lnTo>
                    <a:pt x="2492" y="6"/>
                  </a:lnTo>
                  <a:lnTo>
                    <a:pt x="2498" y="6"/>
                  </a:lnTo>
                  <a:lnTo>
                    <a:pt x="2498" y="6"/>
                  </a:lnTo>
                  <a:lnTo>
                    <a:pt x="2498" y="6"/>
                  </a:lnTo>
                  <a:lnTo>
                    <a:pt x="2498" y="6"/>
                  </a:lnTo>
                  <a:lnTo>
                    <a:pt x="2498" y="6"/>
                  </a:lnTo>
                  <a:lnTo>
                    <a:pt x="2498" y="6"/>
                  </a:lnTo>
                  <a:lnTo>
                    <a:pt x="2498" y="6"/>
                  </a:lnTo>
                  <a:lnTo>
                    <a:pt x="2498" y="6"/>
                  </a:lnTo>
                  <a:lnTo>
                    <a:pt x="2498" y="6"/>
                  </a:lnTo>
                  <a:lnTo>
                    <a:pt x="2498" y="6"/>
                  </a:lnTo>
                  <a:lnTo>
                    <a:pt x="2502" y="6"/>
                  </a:lnTo>
                  <a:lnTo>
                    <a:pt x="2502" y="6"/>
                  </a:lnTo>
                  <a:lnTo>
                    <a:pt x="2504" y="6"/>
                  </a:lnTo>
                  <a:lnTo>
                    <a:pt x="2504" y="6"/>
                  </a:lnTo>
                  <a:lnTo>
                    <a:pt x="2506" y="6"/>
                  </a:lnTo>
                  <a:lnTo>
                    <a:pt x="2506" y="6"/>
                  </a:lnTo>
                  <a:lnTo>
                    <a:pt x="2506" y="6"/>
                  </a:lnTo>
                  <a:lnTo>
                    <a:pt x="2506" y="6"/>
                  </a:lnTo>
                  <a:lnTo>
                    <a:pt x="2506" y="4"/>
                  </a:lnTo>
                  <a:lnTo>
                    <a:pt x="2506" y="4"/>
                  </a:lnTo>
                  <a:lnTo>
                    <a:pt x="2518" y="4"/>
                  </a:lnTo>
                  <a:lnTo>
                    <a:pt x="2518" y="4"/>
                  </a:lnTo>
                  <a:lnTo>
                    <a:pt x="2522" y="6"/>
                  </a:lnTo>
                  <a:lnTo>
                    <a:pt x="2522" y="6"/>
                  </a:lnTo>
                  <a:lnTo>
                    <a:pt x="2524" y="6"/>
                  </a:lnTo>
                  <a:lnTo>
                    <a:pt x="2524" y="6"/>
                  </a:lnTo>
                  <a:lnTo>
                    <a:pt x="2526" y="4"/>
                  </a:lnTo>
                  <a:lnTo>
                    <a:pt x="2526" y="4"/>
                  </a:lnTo>
                  <a:lnTo>
                    <a:pt x="2526" y="4"/>
                  </a:lnTo>
                  <a:lnTo>
                    <a:pt x="2526" y="4"/>
                  </a:lnTo>
                  <a:lnTo>
                    <a:pt x="2526" y="4"/>
                  </a:lnTo>
                  <a:lnTo>
                    <a:pt x="2526" y="4"/>
                  </a:lnTo>
                  <a:lnTo>
                    <a:pt x="2528" y="4"/>
                  </a:lnTo>
                  <a:lnTo>
                    <a:pt x="2528" y="4"/>
                  </a:lnTo>
                  <a:lnTo>
                    <a:pt x="2536" y="4"/>
                  </a:lnTo>
                  <a:lnTo>
                    <a:pt x="2536" y="4"/>
                  </a:lnTo>
                  <a:lnTo>
                    <a:pt x="2538" y="4"/>
                  </a:lnTo>
                  <a:lnTo>
                    <a:pt x="2538" y="4"/>
                  </a:lnTo>
                  <a:lnTo>
                    <a:pt x="2540" y="4"/>
                  </a:lnTo>
                  <a:lnTo>
                    <a:pt x="2540" y="4"/>
                  </a:lnTo>
                  <a:lnTo>
                    <a:pt x="2540" y="4"/>
                  </a:lnTo>
                  <a:lnTo>
                    <a:pt x="2540" y="4"/>
                  </a:lnTo>
                  <a:lnTo>
                    <a:pt x="2542" y="4"/>
                  </a:lnTo>
                  <a:lnTo>
                    <a:pt x="2542" y="4"/>
                  </a:lnTo>
                  <a:lnTo>
                    <a:pt x="2542" y="4"/>
                  </a:lnTo>
                  <a:lnTo>
                    <a:pt x="2542" y="4"/>
                  </a:lnTo>
                  <a:lnTo>
                    <a:pt x="2546" y="4"/>
                  </a:lnTo>
                  <a:lnTo>
                    <a:pt x="2546" y="4"/>
                  </a:lnTo>
                  <a:lnTo>
                    <a:pt x="2546" y="4"/>
                  </a:lnTo>
                  <a:lnTo>
                    <a:pt x="2546" y="4"/>
                  </a:lnTo>
                  <a:lnTo>
                    <a:pt x="2552" y="6"/>
                  </a:lnTo>
                  <a:lnTo>
                    <a:pt x="2552" y="6"/>
                  </a:lnTo>
                  <a:lnTo>
                    <a:pt x="2554" y="6"/>
                  </a:lnTo>
                  <a:lnTo>
                    <a:pt x="2554" y="6"/>
                  </a:lnTo>
                  <a:lnTo>
                    <a:pt x="2554" y="6"/>
                  </a:lnTo>
                  <a:lnTo>
                    <a:pt x="2554" y="6"/>
                  </a:lnTo>
                  <a:lnTo>
                    <a:pt x="2556" y="6"/>
                  </a:lnTo>
                  <a:lnTo>
                    <a:pt x="2556" y="6"/>
                  </a:lnTo>
                  <a:lnTo>
                    <a:pt x="2556" y="6"/>
                  </a:lnTo>
                  <a:lnTo>
                    <a:pt x="2556" y="6"/>
                  </a:lnTo>
                  <a:lnTo>
                    <a:pt x="2560" y="6"/>
                  </a:lnTo>
                  <a:lnTo>
                    <a:pt x="2560" y="6"/>
                  </a:lnTo>
                  <a:lnTo>
                    <a:pt x="2562" y="6"/>
                  </a:lnTo>
                  <a:lnTo>
                    <a:pt x="2562" y="6"/>
                  </a:lnTo>
                  <a:lnTo>
                    <a:pt x="2564" y="6"/>
                  </a:lnTo>
                  <a:lnTo>
                    <a:pt x="2564" y="6"/>
                  </a:lnTo>
                  <a:lnTo>
                    <a:pt x="2564" y="6"/>
                  </a:lnTo>
                  <a:lnTo>
                    <a:pt x="2564" y="6"/>
                  </a:lnTo>
                  <a:lnTo>
                    <a:pt x="2564" y="6"/>
                  </a:lnTo>
                  <a:lnTo>
                    <a:pt x="2564" y="6"/>
                  </a:lnTo>
                  <a:lnTo>
                    <a:pt x="2564" y="6"/>
                  </a:lnTo>
                  <a:lnTo>
                    <a:pt x="2564" y="6"/>
                  </a:lnTo>
                  <a:lnTo>
                    <a:pt x="2570" y="4"/>
                  </a:lnTo>
                  <a:lnTo>
                    <a:pt x="2570" y="4"/>
                  </a:lnTo>
                  <a:lnTo>
                    <a:pt x="2574" y="4"/>
                  </a:lnTo>
                  <a:lnTo>
                    <a:pt x="2574" y="4"/>
                  </a:lnTo>
                  <a:lnTo>
                    <a:pt x="2576" y="4"/>
                  </a:lnTo>
                  <a:lnTo>
                    <a:pt x="2576" y="4"/>
                  </a:lnTo>
                  <a:lnTo>
                    <a:pt x="2576" y="4"/>
                  </a:lnTo>
                  <a:lnTo>
                    <a:pt x="2576" y="4"/>
                  </a:lnTo>
                  <a:lnTo>
                    <a:pt x="2576" y="4"/>
                  </a:lnTo>
                  <a:lnTo>
                    <a:pt x="2576" y="4"/>
                  </a:lnTo>
                  <a:lnTo>
                    <a:pt x="2576" y="4"/>
                  </a:lnTo>
                  <a:lnTo>
                    <a:pt x="2576" y="4"/>
                  </a:lnTo>
                  <a:lnTo>
                    <a:pt x="2578" y="4"/>
                  </a:lnTo>
                  <a:lnTo>
                    <a:pt x="2578" y="4"/>
                  </a:lnTo>
                  <a:lnTo>
                    <a:pt x="2580" y="4"/>
                  </a:lnTo>
                  <a:lnTo>
                    <a:pt x="2580" y="4"/>
                  </a:lnTo>
                  <a:lnTo>
                    <a:pt x="2580" y="6"/>
                  </a:lnTo>
                  <a:lnTo>
                    <a:pt x="2580" y="6"/>
                  </a:lnTo>
                  <a:lnTo>
                    <a:pt x="2584" y="6"/>
                  </a:lnTo>
                  <a:lnTo>
                    <a:pt x="2584" y="6"/>
                  </a:lnTo>
                  <a:lnTo>
                    <a:pt x="2590" y="6"/>
                  </a:lnTo>
                  <a:lnTo>
                    <a:pt x="2590" y="6"/>
                  </a:lnTo>
                  <a:lnTo>
                    <a:pt x="2592" y="6"/>
                  </a:lnTo>
                  <a:lnTo>
                    <a:pt x="2592" y="6"/>
                  </a:lnTo>
                  <a:lnTo>
                    <a:pt x="2592" y="6"/>
                  </a:lnTo>
                  <a:lnTo>
                    <a:pt x="2592" y="6"/>
                  </a:lnTo>
                  <a:lnTo>
                    <a:pt x="2594" y="6"/>
                  </a:lnTo>
                  <a:lnTo>
                    <a:pt x="2594" y="6"/>
                  </a:lnTo>
                  <a:lnTo>
                    <a:pt x="2596" y="6"/>
                  </a:lnTo>
                  <a:lnTo>
                    <a:pt x="2596" y="6"/>
                  </a:lnTo>
                  <a:lnTo>
                    <a:pt x="2600" y="6"/>
                  </a:lnTo>
                  <a:lnTo>
                    <a:pt x="2600" y="6"/>
                  </a:lnTo>
                  <a:lnTo>
                    <a:pt x="2608" y="6"/>
                  </a:lnTo>
                  <a:lnTo>
                    <a:pt x="2608" y="6"/>
                  </a:lnTo>
                  <a:lnTo>
                    <a:pt x="2612" y="6"/>
                  </a:lnTo>
                  <a:lnTo>
                    <a:pt x="2612" y="6"/>
                  </a:lnTo>
                  <a:lnTo>
                    <a:pt x="2614" y="6"/>
                  </a:lnTo>
                  <a:lnTo>
                    <a:pt x="2614" y="6"/>
                  </a:lnTo>
                  <a:lnTo>
                    <a:pt x="2614" y="6"/>
                  </a:lnTo>
                  <a:lnTo>
                    <a:pt x="2614" y="6"/>
                  </a:lnTo>
                  <a:lnTo>
                    <a:pt x="2618" y="8"/>
                  </a:lnTo>
                  <a:lnTo>
                    <a:pt x="2618" y="8"/>
                  </a:lnTo>
                  <a:lnTo>
                    <a:pt x="2620" y="8"/>
                  </a:lnTo>
                  <a:lnTo>
                    <a:pt x="2620" y="8"/>
                  </a:lnTo>
                  <a:lnTo>
                    <a:pt x="2626" y="6"/>
                  </a:lnTo>
                  <a:lnTo>
                    <a:pt x="2626" y="6"/>
                  </a:lnTo>
                  <a:lnTo>
                    <a:pt x="2628" y="8"/>
                  </a:lnTo>
                  <a:lnTo>
                    <a:pt x="2628" y="8"/>
                  </a:lnTo>
                  <a:lnTo>
                    <a:pt x="2630" y="8"/>
                  </a:lnTo>
                  <a:lnTo>
                    <a:pt x="2630" y="8"/>
                  </a:lnTo>
                  <a:lnTo>
                    <a:pt x="2632" y="10"/>
                  </a:lnTo>
                  <a:lnTo>
                    <a:pt x="2632" y="10"/>
                  </a:lnTo>
                  <a:lnTo>
                    <a:pt x="2632" y="10"/>
                  </a:lnTo>
                  <a:lnTo>
                    <a:pt x="2636" y="12"/>
                  </a:lnTo>
                  <a:lnTo>
                    <a:pt x="2636" y="12"/>
                  </a:lnTo>
                  <a:lnTo>
                    <a:pt x="2636" y="10"/>
                  </a:lnTo>
                  <a:lnTo>
                    <a:pt x="2636" y="10"/>
                  </a:lnTo>
                  <a:lnTo>
                    <a:pt x="2640" y="8"/>
                  </a:lnTo>
                  <a:lnTo>
                    <a:pt x="2640" y="8"/>
                  </a:lnTo>
                  <a:lnTo>
                    <a:pt x="2640" y="8"/>
                  </a:lnTo>
                  <a:lnTo>
                    <a:pt x="2640" y="8"/>
                  </a:lnTo>
                  <a:lnTo>
                    <a:pt x="2642" y="8"/>
                  </a:lnTo>
                  <a:lnTo>
                    <a:pt x="2642" y="8"/>
                  </a:lnTo>
                  <a:lnTo>
                    <a:pt x="2642" y="8"/>
                  </a:lnTo>
                  <a:lnTo>
                    <a:pt x="2642" y="8"/>
                  </a:lnTo>
                  <a:lnTo>
                    <a:pt x="2644" y="6"/>
                  </a:lnTo>
                  <a:lnTo>
                    <a:pt x="2644" y="6"/>
                  </a:lnTo>
                  <a:lnTo>
                    <a:pt x="2646" y="6"/>
                  </a:lnTo>
                  <a:lnTo>
                    <a:pt x="2646" y="6"/>
                  </a:lnTo>
                  <a:lnTo>
                    <a:pt x="2654" y="6"/>
                  </a:lnTo>
                  <a:lnTo>
                    <a:pt x="2654" y="6"/>
                  </a:lnTo>
                  <a:lnTo>
                    <a:pt x="2654" y="6"/>
                  </a:lnTo>
                  <a:lnTo>
                    <a:pt x="2654" y="6"/>
                  </a:lnTo>
                  <a:lnTo>
                    <a:pt x="2656" y="6"/>
                  </a:lnTo>
                  <a:lnTo>
                    <a:pt x="2656" y="6"/>
                  </a:lnTo>
                  <a:lnTo>
                    <a:pt x="2656" y="6"/>
                  </a:lnTo>
                  <a:lnTo>
                    <a:pt x="2656" y="6"/>
                  </a:lnTo>
                  <a:lnTo>
                    <a:pt x="2658" y="6"/>
                  </a:lnTo>
                  <a:lnTo>
                    <a:pt x="2658" y="6"/>
                  </a:lnTo>
                  <a:lnTo>
                    <a:pt x="2658" y="6"/>
                  </a:lnTo>
                  <a:lnTo>
                    <a:pt x="2658" y="6"/>
                  </a:lnTo>
                  <a:lnTo>
                    <a:pt x="2660" y="6"/>
                  </a:lnTo>
                  <a:lnTo>
                    <a:pt x="2660" y="6"/>
                  </a:lnTo>
                  <a:lnTo>
                    <a:pt x="2662" y="6"/>
                  </a:lnTo>
                  <a:lnTo>
                    <a:pt x="2662" y="6"/>
                  </a:lnTo>
                  <a:lnTo>
                    <a:pt x="2664" y="4"/>
                  </a:lnTo>
                  <a:lnTo>
                    <a:pt x="2664" y="4"/>
                  </a:lnTo>
                  <a:lnTo>
                    <a:pt x="2666" y="4"/>
                  </a:lnTo>
                  <a:lnTo>
                    <a:pt x="2666" y="4"/>
                  </a:lnTo>
                  <a:lnTo>
                    <a:pt x="2666" y="4"/>
                  </a:lnTo>
                  <a:lnTo>
                    <a:pt x="2666" y="4"/>
                  </a:lnTo>
                  <a:lnTo>
                    <a:pt x="2666" y="4"/>
                  </a:lnTo>
                  <a:lnTo>
                    <a:pt x="2666" y="4"/>
                  </a:lnTo>
                  <a:lnTo>
                    <a:pt x="2674" y="4"/>
                  </a:lnTo>
                  <a:lnTo>
                    <a:pt x="2674" y="4"/>
                  </a:lnTo>
                  <a:lnTo>
                    <a:pt x="2678" y="4"/>
                  </a:lnTo>
                  <a:lnTo>
                    <a:pt x="2678" y="4"/>
                  </a:lnTo>
                  <a:lnTo>
                    <a:pt x="2682" y="4"/>
                  </a:lnTo>
                  <a:lnTo>
                    <a:pt x="2682" y="4"/>
                  </a:lnTo>
                  <a:lnTo>
                    <a:pt x="2684" y="4"/>
                  </a:lnTo>
                  <a:lnTo>
                    <a:pt x="2684" y="4"/>
                  </a:lnTo>
                  <a:lnTo>
                    <a:pt x="2684" y="4"/>
                  </a:lnTo>
                  <a:lnTo>
                    <a:pt x="2684" y="4"/>
                  </a:lnTo>
                  <a:lnTo>
                    <a:pt x="2684" y="4"/>
                  </a:lnTo>
                  <a:lnTo>
                    <a:pt x="2684" y="4"/>
                  </a:lnTo>
                  <a:lnTo>
                    <a:pt x="2684" y="4"/>
                  </a:lnTo>
                  <a:lnTo>
                    <a:pt x="2684" y="4"/>
                  </a:lnTo>
                  <a:lnTo>
                    <a:pt x="2684" y="4"/>
                  </a:lnTo>
                  <a:lnTo>
                    <a:pt x="2684" y="4"/>
                  </a:lnTo>
                  <a:lnTo>
                    <a:pt x="2690" y="2"/>
                  </a:lnTo>
                  <a:lnTo>
                    <a:pt x="2690" y="2"/>
                  </a:lnTo>
                  <a:lnTo>
                    <a:pt x="2692" y="4"/>
                  </a:lnTo>
                  <a:lnTo>
                    <a:pt x="2692" y="4"/>
                  </a:lnTo>
                  <a:lnTo>
                    <a:pt x="2698" y="4"/>
                  </a:lnTo>
                  <a:lnTo>
                    <a:pt x="2698" y="4"/>
                  </a:lnTo>
                  <a:lnTo>
                    <a:pt x="2704" y="4"/>
                  </a:lnTo>
                  <a:lnTo>
                    <a:pt x="2704" y="4"/>
                  </a:lnTo>
                  <a:lnTo>
                    <a:pt x="2712" y="2"/>
                  </a:lnTo>
                  <a:lnTo>
                    <a:pt x="2712" y="2"/>
                  </a:lnTo>
                  <a:lnTo>
                    <a:pt x="2714" y="4"/>
                  </a:lnTo>
                  <a:lnTo>
                    <a:pt x="2714" y="4"/>
                  </a:lnTo>
                  <a:lnTo>
                    <a:pt x="2718" y="4"/>
                  </a:lnTo>
                  <a:lnTo>
                    <a:pt x="2718" y="4"/>
                  </a:lnTo>
                  <a:lnTo>
                    <a:pt x="2724" y="4"/>
                  </a:lnTo>
                  <a:lnTo>
                    <a:pt x="2724" y="4"/>
                  </a:lnTo>
                  <a:lnTo>
                    <a:pt x="2728" y="4"/>
                  </a:lnTo>
                  <a:lnTo>
                    <a:pt x="2728" y="4"/>
                  </a:lnTo>
                  <a:lnTo>
                    <a:pt x="2732" y="4"/>
                  </a:lnTo>
                  <a:lnTo>
                    <a:pt x="2732" y="4"/>
                  </a:lnTo>
                  <a:lnTo>
                    <a:pt x="2740" y="4"/>
                  </a:lnTo>
                  <a:lnTo>
                    <a:pt x="2740" y="4"/>
                  </a:lnTo>
                  <a:lnTo>
                    <a:pt x="2742" y="4"/>
                  </a:lnTo>
                  <a:lnTo>
                    <a:pt x="2742" y="4"/>
                  </a:lnTo>
                  <a:lnTo>
                    <a:pt x="2748" y="2"/>
                  </a:lnTo>
                  <a:lnTo>
                    <a:pt x="2748" y="2"/>
                  </a:lnTo>
                  <a:lnTo>
                    <a:pt x="2754" y="2"/>
                  </a:lnTo>
                  <a:lnTo>
                    <a:pt x="2754" y="2"/>
                  </a:lnTo>
                  <a:lnTo>
                    <a:pt x="2758" y="4"/>
                  </a:lnTo>
                  <a:lnTo>
                    <a:pt x="2758" y="4"/>
                  </a:lnTo>
                  <a:lnTo>
                    <a:pt x="2766" y="2"/>
                  </a:lnTo>
                  <a:lnTo>
                    <a:pt x="2766" y="2"/>
                  </a:lnTo>
                  <a:lnTo>
                    <a:pt x="2766" y="2"/>
                  </a:lnTo>
                  <a:lnTo>
                    <a:pt x="2766" y="2"/>
                  </a:lnTo>
                  <a:lnTo>
                    <a:pt x="2766" y="2"/>
                  </a:lnTo>
                  <a:lnTo>
                    <a:pt x="2768" y="2"/>
                  </a:lnTo>
                  <a:lnTo>
                    <a:pt x="2768" y="2"/>
                  </a:lnTo>
                  <a:lnTo>
                    <a:pt x="2772" y="4"/>
                  </a:lnTo>
                  <a:lnTo>
                    <a:pt x="2772" y="4"/>
                  </a:lnTo>
                  <a:lnTo>
                    <a:pt x="2774" y="4"/>
                  </a:lnTo>
                  <a:lnTo>
                    <a:pt x="2774" y="4"/>
                  </a:lnTo>
                  <a:lnTo>
                    <a:pt x="2774" y="4"/>
                  </a:lnTo>
                  <a:lnTo>
                    <a:pt x="2774" y="4"/>
                  </a:lnTo>
                  <a:lnTo>
                    <a:pt x="2774" y="4"/>
                  </a:lnTo>
                  <a:lnTo>
                    <a:pt x="2774" y="4"/>
                  </a:lnTo>
                  <a:lnTo>
                    <a:pt x="2776" y="4"/>
                  </a:lnTo>
                  <a:lnTo>
                    <a:pt x="2776" y="4"/>
                  </a:lnTo>
                  <a:lnTo>
                    <a:pt x="2782" y="2"/>
                  </a:lnTo>
                  <a:lnTo>
                    <a:pt x="2782" y="2"/>
                  </a:lnTo>
                  <a:lnTo>
                    <a:pt x="2784" y="4"/>
                  </a:lnTo>
                  <a:lnTo>
                    <a:pt x="2784" y="4"/>
                  </a:lnTo>
                  <a:lnTo>
                    <a:pt x="2784" y="2"/>
                  </a:lnTo>
                  <a:lnTo>
                    <a:pt x="2784" y="2"/>
                  </a:lnTo>
                  <a:lnTo>
                    <a:pt x="2796" y="4"/>
                  </a:lnTo>
                  <a:lnTo>
                    <a:pt x="2796" y="4"/>
                  </a:lnTo>
                  <a:lnTo>
                    <a:pt x="2802" y="4"/>
                  </a:lnTo>
                  <a:lnTo>
                    <a:pt x="2802" y="4"/>
                  </a:lnTo>
                  <a:lnTo>
                    <a:pt x="2806" y="4"/>
                  </a:lnTo>
                  <a:lnTo>
                    <a:pt x="2806" y="4"/>
                  </a:lnTo>
                  <a:lnTo>
                    <a:pt x="2810" y="4"/>
                  </a:lnTo>
                  <a:lnTo>
                    <a:pt x="2810" y="4"/>
                  </a:lnTo>
                  <a:lnTo>
                    <a:pt x="2814" y="4"/>
                  </a:lnTo>
                  <a:lnTo>
                    <a:pt x="2814" y="4"/>
                  </a:lnTo>
                  <a:lnTo>
                    <a:pt x="2818" y="4"/>
                  </a:lnTo>
                  <a:lnTo>
                    <a:pt x="2818" y="4"/>
                  </a:lnTo>
                  <a:lnTo>
                    <a:pt x="2824" y="4"/>
                  </a:lnTo>
                  <a:lnTo>
                    <a:pt x="2824" y="4"/>
                  </a:lnTo>
                  <a:lnTo>
                    <a:pt x="2824" y="4"/>
                  </a:lnTo>
                  <a:lnTo>
                    <a:pt x="2824" y="4"/>
                  </a:lnTo>
                  <a:lnTo>
                    <a:pt x="2826" y="4"/>
                  </a:lnTo>
                  <a:lnTo>
                    <a:pt x="2826" y="4"/>
                  </a:lnTo>
                  <a:lnTo>
                    <a:pt x="2828" y="4"/>
                  </a:lnTo>
                  <a:lnTo>
                    <a:pt x="2828" y="4"/>
                  </a:lnTo>
                  <a:lnTo>
                    <a:pt x="2830" y="4"/>
                  </a:lnTo>
                  <a:lnTo>
                    <a:pt x="2830" y="4"/>
                  </a:lnTo>
                  <a:lnTo>
                    <a:pt x="2838" y="4"/>
                  </a:lnTo>
                  <a:lnTo>
                    <a:pt x="2838" y="4"/>
                  </a:lnTo>
                  <a:lnTo>
                    <a:pt x="2838" y="4"/>
                  </a:lnTo>
                  <a:lnTo>
                    <a:pt x="2838" y="4"/>
                  </a:lnTo>
                  <a:lnTo>
                    <a:pt x="2842" y="6"/>
                  </a:lnTo>
                  <a:lnTo>
                    <a:pt x="2842" y="6"/>
                  </a:lnTo>
                  <a:lnTo>
                    <a:pt x="2848" y="6"/>
                  </a:lnTo>
                  <a:lnTo>
                    <a:pt x="2852" y="6"/>
                  </a:lnTo>
                  <a:lnTo>
                    <a:pt x="2852" y="6"/>
                  </a:lnTo>
                  <a:lnTo>
                    <a:pt x="2854" y="4"/>
                  </a:lnTo>
                  <a:lnTo>
                    <a:pt x="2854" y="4"/>
                  </a:lnTo>
                  <a:lnTo>
                    <a:pt x="2856" y="4"/>
                  </a:lnTo>
                  <a:lnTo>
                    <a:pt x="2856" y="4"/>
                  </a:lnTo>
                  <a:lnTo>
                    <a:pt x="2858" y="6"/>
                  </a:lnTo>
                  <a:lnTo>
                    <a:pt x="2858" y="6"/>
                  </a:lnTo>
                  <a:lnTo>
                    <a:pt x="2858" y="4"/>
                  </a:lnTo>
                  <a:lnTo>
                    <a:pt x="2858" y="4"/>
                  </a:lnTo>
                  <a:lnTo>
                    <a:pt x="2858" y="6"/>
                  </a:lnTo>
                  <a:lnTo>
                    <a:pt x="2858" y="6"/>
                  </a:lnTo>
                  <a:lnTo>
                    <a:pt x="2858" y="4"/>
                  </a:lnTo>
                  <a:lnTo>
                    <a:pt x="2858" y="4"/>
                  </a:lnTo>
                  <a:lnTo>
                    <a:pt x="2858" y="6"/>
                  </a:lnTo>
                  <a:lnTo>
                    <a:pt x="2858" y="6"/>
                  </a:lnTo>
                  <a:lnTo>
                    <a:pt x="2858" y="4"/>
                  </a:lnTo>
                  <a:lnTo>
                    <a:pt x="2858" y="4"/>
                  </a:lnTo>
                  <a:lnTo>
                    <a:pt x="2862" y="6"/>
                  </a:lnTo>
                  <a:lnTo>
                    <a:pt x="2862" y="6"/>
                  </a:lnTo>
                  <a:lnTo>
                    <a:pt x="2864" y="6"/>
                  </a:lnTo>
                  <a:lnTo>
                    <a:pt x="2864" y="6"/>
                  </a:lnTo>
                  <a:lnTo>
                    <a:pt x="2864" y="6"/>
                  </a:lnTo>
                  <a:lnTo>
                    <a:pt x="2864" y="6"/>
                  </a:lnTo>
                  <a:lnTo>
                    <a:pt x="2866" y="6"/>
                  </a:lnTo>
                  <a:lnTo>
                    <a:pt x="2866" y="6"/>
                  </a:lnTo>
                  <a:lnTo>
                    <a:pt x="2868" y="6"/>
                  </a:lnTo>
                  <a:lnTo>
                    <a:pt x="2868" y="6"/>
                  </a:lnTo>
                  <a:lnTo>
                    <a:pt x="2870" y="6"/>
                  </a:lnTo>
                  <a:lnTo>
                    <a:pt x="2870" y="6"/>
                  </a:lnTo>
                  <a:lnTo>
                    <a:pt x="2870" y="6"/>
                  </a:lnTo>
                  <a:lnTo>
                    <a:pt x="2870" y="6"/>
                  </a:lnTo>
                  <a:lnTo>
                    <a:pt x="2870" y="6"/>
                  </a:lnTo>
                  <a:lnTo>
                    <a:pt x="2870" y="6"/>
                  </a:lnTo>
                  <a:lnTo>
                    <a:pt x="2874" y="6"/>
                  </a:lnTo>
                  <a:lnTo>
                    <a:pt x="2874" y="6"/>
                  </a:lnTo>
                  <a:lnTo>
                    <a:pt x="2876" y="6"/>
                  </a:lnTo>
                  <a:lnTo>
                    <a:pt x="2876" y="6"/>
                  </a:lnTo>
                  <a:lnTo>
                    <a:pt x="2876" y="6"/>
                  </a:lnTo>
                  <a:lnTo>
                    <a:pt x="2876" y="6"/>
                  </a:lnTo>
                  <a:lnTo>
                    <a:pt x="2880" y="6"/>
                  </a:lnTo>
                  <a:lnTo>
                    <a:pt x="2880" y="6"/>
                  </a:lnTo>
                  <a:lnTo>
                    <a:pt x="2882" y="6"/>
                  </a:lnTo>
                  <a:lnTo>
                    <a:pt x="2882" y="6"/>
                  </a:lnTo>
                  <a:lnTo>
                    <a:pt x="2888" y="6"/>
                  </a:lnTo>
                  <a:lnTo>
                    <a:pt x="2888" y="6"/>
                  </a:lnTo>
                  <a:lnTo>
                    <a:pt x="2892" y="6"/>
                  </a:lnTo>
                  <a:lnTo>
                    <a:pt x="2892" y="6"/>
                  </a:lnTo>
                  <a:lnTo>
                    <a:pt x="2898" y="6"/>
                  </a:lnTo>
                  <a:lnTo>
                    <a:pt x="2898" y="6"/>
                  </a:lnTo>
                  <a:lnTo>
                    <a:pt x="2906" y="6"/>
                  </a:lnTo>
                  <a:lnTo>
                    <a:pt x="2914" y="6"/>
                  </a:lnTo>
                  <a:lnTo>
                    <a:pt x="2914" y="6"/>
                  </a:lnTo>
                  <a:lnTo>
                    <a:pt x="2914" y="6"/>
                  </a:lnTo>
                  <a:lnTo>
                    <a:pt x="2914" y="6"/>
                  </a:lnTo>
                  <a:lnTo>
                    <a:pt x="2914" y="6"/>
                  </a:lnTo>
                  <a:lnTo>
                    <a:pt x="2914" y="6"/>
                  </a:lnTo>
                  <a:lnTo>
                    <a:pt x="2916" y="6"/>
                  </a:lnTo>
                  <a:lnTo>
                    <a:pt x="2916" y="6"/>
                  </a:lnTo>
                  <a:lnTo>
                    <a:pt x="2916" y="6"/>
                  </a:lnTo>
                  <a:lnTo>
                    <a:pt x="2916" y="6"/>
                  </a:lnTo>
                  <a:lnTo>
                    <a:pt x="2918" y="6"/>
                  </a:lnTo>
                  <a:lnTo>
                    <a:pt x="2918" y="6"/>
                  </a:lnTo>
                  <a:lnTo>
                    <a:pt x="2918" y="6"/>
                  </a:lnTo>
                  <a:lnTo>
                    <a:pt x="2918" y="6"/>
                  </a:lnTo>
                  <a:lnTo>
                    <a:pt x="2918" y="6"/>
                  </a:lnTo>
                  <a:lnTo>
                    <a:pt x="2918" y="6"/>
                  </a:lnTo>
                  <a:lnTo>
                    <a:pt x="2920" y="6"/>
                  </a:lnTo>
                  <a:lnTo>
                    <a:pt x="2920" y="6"/>
                  </a:lnTo>
                  <a:lnTo>
                    <a:pt x="2928" y="6"/>
                  </a:lnTo>
                  <a:lnTo>
                    <a:pt x="2928" y="6"/>
                  </a:lnTo>
                  <a:lnTo>
                    <a:pt x="2932" y="6"/>
                  </a:lnTo>
                  <a:lnTo>
                    <a:pt x="2932" y="6"/>
                  </a:lnTo>
                  <a:lnTo>
                    <a:pt x="2932" y="6"/>
                  </a:lnTo>
                  <a:lnTo>
                    <a:pt x="2932" y="6"/>
                  </a:lnTo>
                  <a:lnTo>
                    <a:pt x="2932" y="6"/>
                  </a:lnTo>
                  <a:lnTo>
                    <a:pt x="2932" y="6"/>
                  </a:lnTo>
                  <a:lnTo>
                    <a:pt x="2932" y="6"/>
                  </a:lnTo>
                  <a:lnTo>
                    <a:pt x="2932" y="6"/>
                  </a:lnTo>
                  <a:lnTo>
                    <a:pt x="2932" y="6"/>
                  </a:lnTo>
                  <a:lnTo>
                    <a:pt x="2932" y="6"/>
                  </a:lnTo>
                  <a:lnTo>
                    <a:pt x="2934" y="6"/>
                  </a:lnTo>
                  <a:lnTo>
                    <a:pt x="2934" y="6"/>
                  </a:lnTo>
                  <a:lnTo>
                    <a:pt x="2934" y="6"/>
                  </a:lnTo>
                  <a:lnTo>
                    <a:pt x="2934" y="6"/>
                  </a:lnTo>
                  <a:lnTo>
                    <a:pt x="2934" y="6"/>
                  </a:lnTo>
                  <a:lnTo>
                    <a:pt x="2934" y="6"/>
                  </a:lnTo>
                  <a:lnTo>
                    <a:pt x="2938" y="6"/>
                  </a:lnTo>
                  <a:lnTo>
                    <a:pt x="2938" y="6"/>
                  </a:lnTo>
                  <a:lnTo>
                    <a:pt x="2944" y="4"/>
                  </a:lnTo>
                  <a:lnTo>
                    <a:pt x="2944" y="4"/>
                  </a:lnTo>
                  <a:lnTo>
                    <a:pt x="2948" y="6"/>
                  </a:lnTo>
                  <a:lnTo>
                    <a:pt x="2948" y="6"/>
                  </a:lnTo>
                  <a:lnTo>
                    <a:pt x="2950" y="6"/>
                  </a:lnTo>
                  <a:lnTo>
                    <a:pt x="2950" y="6"/>
                  </a:lnTo>
                  <a:lnTo>
                    <a:pt x="2956" y="6"/>
                  </a:lnTo>
                  <a:lnTo>
                    <a:pt x="2956" y="6"/>
                  </a:lnTo>
                  <a:lnTo>
                    <a:pt x="2960" y="6"/>
                  </a:lnTo>
                  <a:lnTo>
                    <a:pt x="2960" y="6"/>
                  </a:lnTo>
                  <a:lnTo>
                    <a:pt x="2960" y="6"/>
                  </a:lnTo>
                  <a:lnTo>
                    <a:pt x="2960" y="6"/>
                  </a:lnTo>
                  <a:lnTo>
                    <a:pt x="2962" y="6"/>
                  </a:lnTo>
                  <a:lnTo>
                    <a:pt x="2962" y="6"/>
                  </a:lnTo>
                  <a:lnTo>
                    <a:pt x="2968" y="8"/>
                  </a:lnTo>
                  <a:lnTo>
                    <a:pt x="2974" y="8"/>
                  </a:lnTo>
                  <a:lnTo>
                    <a:pt x="2974" y="8"/>
                  </a:lnTo>
                  <a:lnTo>
                    <a:pt x="2980" y="8"/>
                  </a:lnTo>
                  <a:lnTo>
                    <a:pt x="2980" y="8"/>
                  </a:lnTo>
                  <a:lnTo>
                    <a:pt x="2984" y="8"/>
                  </a:lnTo>
                  <a:lnTo>
                    <a:pt x="2984" y="8"/>
                  </a:lnTo>
                  <a:lnTo>
                    <a:pt x="2988" y="8"/>
                  </a:lnTo>
                  <a:lnTo>
                    <a:pt x="2988" y="8"/>
                  </a:lnTo>
                  <a:lnTo>
                    <a:pt x="2994" y="8"/>
                  </a:lnTo>
                  <a:lnTo>
                    <a:pt x="2994" y="8"/>
                  </a:lnTo>
                  <a:lnTo>
                    <a:pt x="2998" y="6"/>
                  </a:lnTo>
                  <a:lnTo>
                    <a:pt x="2998" y="6"/>
                  </a:lnTo>
                  <a:lnTo>
                    <a:pt x="3000" y="6"/>
                  </a:lnTo>
                  <a:lnTo>
                    <a:pt x="3000" y="6"/>
                  </a:lnTo>
                  <a:lnTo>
                    <a:pt x="3002" y="6"/>
                  </a:lnTo>
                  <a:lnTo>
                    <a:pt x="3002" y="6"/>
                  </a:lnTo>
                  <a:lnTo>
                    <a:pt x="3008" y="6"/>
                  </a:lnTo>
                  <a:lnTo>
                    <a:pt x="3008" y="6"/>
                  </a:lnTo>
                  <a:lnTo>
                    <a:pt x="3012" y="6"/>
                  </a:lnTo>
                  <a:lnTo>
                    <a:pt x="3012" y="6"/>
                  </a:lnTo>
                  <a:lnTo>
                    <a:pt x="3012" y="6"/>
                  </a:lnTo>
                  <a:lnTo>
                    <a:pt x="3012" y="6"/>
                  </a:lnTo>
                  <a:lnTo>
                    <a:pt x="3014" y="6"/>
                  </a:lnTo>
                  <a:lnTo>
                    <a:pt x="3014" y="6"/>
                  </a:lnTo>
                  <a:lnTo>
                    <a:pt x="3020" y="6"/>
                  </a:lnTo>
                  <a:lnTo>
                    <a:pt x="3020" y="6"/>
                  </a:lnTo>
                  <a:lnTo>
                    <a:pt x="3020" y="6"/>
                  </a:lnTo>
                  <a:lnTo>
                    <a:pt x="3020" y="6"/>
                  </a:lnTo>
                  <a:lnTo>
                    <a:pt x="3022" y="8"/>
                  </a:lnTo>
                  <a:lnTo>
                    <a:pt x="3022" y="8"/>
                  </a:lnTo>
                  <a:lnTo>
                    <a:pt x="3024" y="8"/>
                  </a:lnTo>
                  <a:lnTo>
                    <a:pt x="3024" y="8"/>
                  </a:lnTo>
                  <a:lnTo>
                    <a:pt x="3024" y="6"/>
                  </a:lnTo>
                  <a:lnTo>
                    <a:pt x="3024" y="6"/>
                  </a:lnTo>
                  <a:lnTo>
                    <a:pt x="3028" y="8"/>
                  </a:lnTo>
                  <a:lnTo>
                    <a:pt x="3032" y="8"/>
                  </a:lnTo>
                  <a:lnTo>
                    <a:pt x="3032" y="8"/>
                  </a:lnTo>
                  <a:lnTo>
                    <a:pt x="3036" y="8"/>
                  </a:lnTo>
                  <a:lnTo>
                    <a:pt x="3036" y="8"/>
                  </a:lnTo>
                  <a:lnTo>
                    <a:pt x="3040" y="8"/>
                  </a:lnTo>
                  <a:lnTo>
                    <a:pt x="3040" y="8"/>
                  </a:lnTo>
                  <a:lnTo>
                    <a:pt x="3044" y="8"/>
                  </a:lnTo>
                  <a:lnTo>
                    <a:pt x="3044" y="8"/>
                  </a:lnTo>
                  <a:lnTo>
                    <a:pt x="3048" y="8"/>
                  </a:lnTo>
                  <a:lnTo>
                    <a:pt x="3048" y="8"/>
                  </a:lnTo>
                  <a:lnTo>
                    <a:pt x="3048" y="8"/>
                  </a:lnTo>
                  <a:lnTo>
                    <a:pt x="3048" y="8"/>
                  </a:lnTo>
                  <a:lnTo>
                    <a:pt x="3048" y="8"/>
                  </a:lnTo>
                  <a:lnTo>
                    <a:pt x="3048" y="8"/>
                  </a:lnTo>
                  <a:lnTo>
                    <a:pt x="3052" y="8"/>
                  </a:lnTo>
                  <a:lnTo>
                    <a:pt x="3052" y="8"/>
                  </a:lnTo>
                  <a:lnTo>
                    <a:pt x="3052" y="8"/>
                  </a:lnTo>
                  <a:lnTo>
                    <a:pt x="3052" y="8"/>
                  </a:lnTo>
                  <a:lnTo>
                    <a:pt x="3056" y="8"/>
                  </a:lnTo>
                  <a:lnTo>
                    <a:pt x="3056" y="8"/>
                  </a:lnTo>
                  <a:lnTo>
                    <a:pt x="3058" y="6"/>
                  </a:lnTo>
                  <a:lnTo>
                    <a:pt x="3058" y="6"/>
                  </a:lnTo>
                  <a:lnTo>
                    <a:pt x="3060" y="8"/>
                  </a:lnTo>
                  <a:lnTo>
                    <a:pt x="3060" y="8"/>
                  </a:lnTo>
                  <a:lnTo>
                    <a:pt x="3060" y="8"/>
                  </a:lnTo>
                  <a:lnTo>
                    <a:pt x="3060" y="8"/>
                  </a:lnTo>
                  <a:lnTo>
                    <a:pt x="3064" y="8"/>
                  </a:lnTo>
                  <a:lnTo>
                    <a:pt x="3064" y="8"/>
                  </a:lnTo>
                  <a:lnTo>
                    <a:pt x="3066" y="8"/>
                  </a:lnTo>
                  <a:lnTo>
                    <a:pt x="3066" y="8"/>
                  </a:lnTo>
                  <a:lnTo>
                    <a:pt x="3070" y="8"/>
                  </a:lnTo>
                  <a:lnTo>
                    <a:pt x="3070" y="8"/>
                  </a:lnTo>
                  <a:lnTo>
                    <a:pt x="3070" y="8"/>
                  </a:lnTo>
                  <a:lnTo>
                    <a:pt x="3070" y="8"/>
                  </a:lnTo>
                  <a:lnTo>
                    <a:pt x="3072" y="8"/>
                  </a:lnTo>
                  <a:lnTo>
                    <a:pt x="3072" y="8"/>
                  </a:lnTo>
                  <a:lnTo>
                    <a:pt x="3074" y="8"/>
                  </a:lnTo>
                  <a:lnTo>
                    <a:pt x="3074" y="8"/>
                  </a:lnTo>
                  <a:lnTo>
                    <a:pt x="3078" y="6"/>
                  </a:lnTo>
                  <a:lnTo>
                    <a:pt x="3078" y="6"/>
                  </a:lnTo>
                  <a:lnTo>
                    <a:pt x="3082" y="8"/>
                  </a:lnTo>
                  <a:lnTo>
                    <a:pt x="3082" y="8"/>
                  </a:lnTo>
                  <a:lnTo>
                    <a:pt x="3082" y="8"/>
                  </a:lnTo>
                  <a:lnTo>
                    <a:pt x="3082" y="8"/>
                  </a:lnTo>
                  <a:lnTo>
                    <a:pt x="3082" y="8"/>
                  </a:lnTo>
                  <a:lnTo>
                    <a:pt x="3082" y="8"/>
                  </a:lnTo>
                  <a:lnTo>
                    <a:pt x="3084" y="8"/>
                  </a:lnTo>
                  <a:lnTo>
                    <a:pt x="3084" y="8"/>
                  </a:lnTo>
                  <a:lnTo>
                    <a:pt x="3084" y="8"/>
                  </a:lnTo>
                  <a:lnTo>
                    <a:pt x="3084" y="8"/>
                  </a:lnTo>
                  <a:lnTo>
                    <a:pt x="3088" y="6"/>
                  </a:lnTo>
                  <a:lnTo>
                    <a:pt x="3088" y="6"/>
                  </a:lnTo>
                  <a:lnTo>
                    <a:pt x="3090" y="8"/>
                  </a:lnTo>
                  <a:lnTo>
                    <a:pt x="3090" y="8"/>
                  </a:lnTo>
                  <a:lnTo>
                    <a:pt x="3090" y="6"/>
                  </a:lnTo>
                  <a:lnTo>
                    <a:pt x="3090" y="6"/>
                  </a:lnTo>
                  <a:lnTo>
                    <a:pt x="3092" y="8"/>
                  </a:lnTo>
                  <a:lnTo>
                    <a:pt x="3092" y="8"/>
                  </a:lnTo>
                  <a:lnTo>
                    <a:pt x="3094" y="8"/>
                  </a:lnTo>
                  <a:lnTo>
                    <a:pt x="3094" y="8"/>
                  </a:lnTo>
                  <a:lnTo>
                    <a:pt x="3098" y="8"/>
                  </a:lnTo>
                  <a:lnTo>
                    <a:pt x="3098" y="8"/>
                  </a:lnTo>
                  <a:lnTo>
                    <a:pt x="3100" y="8"/>
                  </a:lnTo>
                  <a:lnTo>
                    <a:pt x="3100" y="8"/>
                  </a:lnTo>
                  <a:lnTo>
                    <a:pt x="3108" y="8"/>
                  </a:lnTo>
                  <a:lnTo>
                    <a:pt x="3108" y="8"/>
                  </a:lnTo>
                  <a:lnTo>
                    <a:pt x="3110" y="8"/>
                  </a:lnTo>
                  <a:lnTo>
                    <a:pt x="3110" y="8"/>
                  </a:lnTo>
                  <a:lnTo>
                    <a:pt x="3114" y="8"/>
                  </a:lnTo>
                  <a:lnTo>
                    <a:pt x="3114" y="8"/>
                  </a:lnTo>
                  <a:lnTo>
                    <a:pt x="3120" y="8"/>
                  </a:lnTo>
                  <a:lnTo>
                    <a:pt x="3120" y="8"/>
                  </a:lnTo>
                  <a:lnTo>
                    <a:pt x="3124" y="8"/>
                  </a:lnTo>
                  <a:lnTo>
                    <a:pt x="3124" y="8"/>
                  </a:lnTo>
                  <a:lnTo>
                    <a:pt x="3132" y="8"/>
                  </a:lnTo>
                  <a:lnTo>
                    <a:pt x="3132" y="8"/>
                  </a:lnTo>
                  <a:lnTo>
                    <a:pt x="3140" y="8"/>
                  </a:lnTo>
                  <a:lnTo>
                    <a:pt x="3140" y="8"/>
                  </a:lnTo>
                  <a:lnTo>
                    <a:pt x="3142" y="8"/>
                  </a:lnTo>
                  <a:lnTo>
                    <a:pt x="3142" y="8"/>
                  </a:lnTo>
                  <a:lnTo>
                    <a:pt x="3148" y="10"/>
                  </a:lnTo>
                  <a:lnTo>
                    <a:pt x="3148" y="10"/>
                  </a:lnTo>
                  <a:lnTo>
                    <a:pt x="3158" y="10"/>
                  </a:lnTo>
                  <a:lnTo>
                    <a:pt x="3158" y="10"/>
                  </a:lnTo>
                  <a:lnTo>
                    <a:pt x="3158" y="10"/>
                  </a:lnTo>
                  <a:lnTo>
                    <a:pt x="3158" y="10"/>
                  </a:lnTo>
                  <a:lnTo>
                    <a:pt x="3160" y="8"/>
                  </a:lnTo>
                  <a:lnTo>
                    <a:pt x="3160" y="8"/>
                  </a:lnTo>
                  <a:lnTo>
                    <a:pt x="3162" y="8"/>
                  </a:lnTo>
                  <a:lnTo>
                    <a:pt x="3162" y="8"/>
                  </a:lnTo>
                  <a:lnTo>
                    <a:pt x="3162" y="8"/>
                  </a:lnTo>
                  <a:lnTo>
                    <a:pt x="3162" y="8"/>
                  </a:lnTo>
                  <a:lnTo>
                    <a:pt x="3164" y="8"/>
                  </a:lnTo>
                  <a:lnTo>
                    <a:pt x="3164" y="8"/>
                  </a:lnTo>
                  <a:lnTo>
                    <a:pt x="3168" y="8"/>
                  </a:lnTo>
                  <a:lnTo>
                    <a:pt x="3168" y="8"/>
                  </a:lnTo>
                  <a:lnTo>
                    <a:pt x="3168" y="10"/>
                  </a:lnTo>
                  <a:lnTo>
                    <a:pt x="3168" y="10"/>
                  </a:lnTo>
                  <a:lnTo>
                    <a:pt x="3170" y="8"/>
                  </a:lnTo>
                  <a:lnTo>
                    <a:pt x="3170" y="8"/>
                  </a:lnTo>
                  <a:lnTo>
                    <a:pt x="3172" y="10"/>
                  </a:lnTo>
                  <a:lnTo>
                    <a:pt x="3172" y="10"/>
                  </a:lnTo>
                  <a:lnTo>
                    <a:pt x="3174" y="10"/>
                  </a:lnTo>
                  <a:lnTo>
                    <a:pt x="3174" y="10"/>
                  </a:lnTo>
                  <a:lnTo>
                    <a:pt x="3176" y="10"/>
                  </a:lnTo>
                  <a:lnTo>
                    <a:pt x="3176" y="10"/>
                  </a:lnTo>
                  <a:lnTo>
                    <a:pt x="3178" y="10"/>
                  </a:lnTo>
                  <a:lnTo>
                    <a:pt x="3178" y="10"/>
                  </a:lnTo>
                  <a:lnTo>
                    <a:pt x="3178" y="8"/>
                  </a:lnTo>
                  <a:lnTo>
                    <a:pt x="3178" y="8"/>
                  </a:lnTo>
                  <a:lnTo>
                    <a:pt x="3178" y="10"/>
                  </a:lnTo>
                  <a:lnTo>
                    <a:pt x="3178" y="10"/>
                  </a:lnTo>
                  <a:lnTo>
                    <a:pt x="3182" y="8"/>
                  </a:lnTo>
                  <a:lnTo>
                    <a:pt x="3182" y="8"/>
                  </a:lnTo>
                  <a:lnTo>
                    <a:pt x="3186" y="8"/>
                  </a:lnTo>
                  <a:lnTo>
                    <a:pt x="3186" y="8"/>
                  </a:lnTo>
                  <a:lnTo>
                    <a:pt x="3188" y="10"/>
                  </a:lnTo>
                  <a:lnTo>
                    <a:pt x="3188" y="10"/>
                  </a:lnTo>
                  <a:lnTo>
                    <a:pt x="3194" y="10"/>
                  </a:lnTo>
                  <a:lnTo>
                    <a:pt x="3194" y="10"/>
                  </a:lnTo>
                  <a:lnTo>
                    <a:pt x="3198" y="8"/>
                  </a:lnTo>
                  <a:lnTo>
                    <a:pt x="3198" y="8"/>
                  </a:lnTo>
                  <a:lnTo>
                    <a:pt x="3202" y="8"/>
                  </a:lnTo>
                  <a:lnTo>
                    <a:pt x="3202" y="8"/>
                  </a:lnTo>
                  <a:lnTo>
                    <a:pt x="3206" y="8"/>
                  </a:lnTo>
                  <a:lnTo>
                    <a:pt x="3206" y="8"/>
                  </a:lnTo>
                  <a:lnTo>
                    <a:pt x="3210" y="10"/>
                  </a:lnTo>
                  <a:lnTo>
                    <a:pt x="3210" y="10"/>
                  </a:lnTo>
                  <a:lnTo>
                    <a:pt x="3214" y="10"/>
                  </a:lnTo>
                  <a:lnTo>
                    <a:pt x="3214" y="10"/>
                  </a:lnTo>
                  <a:lnTo>
                    <a:pt x="3218" y="10"/>
                  </a:lnTo>
                  <a:lnTo>
                    <a:pt x="3218" y="10"/>
                  </a:lnTo>
                  <a:lnTo>
                    <a:pt x="3220" y="10"/>
                  </a:lnTo>
                  <a:lnTo>
                    <a:pt x="3220" y="10"/>
                  </a:lnTo>
                  <a:lnTo>
                    <a:pt x="3220" y="10"/>
                  </a:lnTo>
                  <a:lnTo>
                    <a:pt x="3220" y="10"/>
                  </a:lnTo>
                  <a:lnTo>
                    <a:pt x="3220" y="10"/>
                  </a:lnTo>
                  <a:lnTo>
                    <a:pt x="3220" y="10"/>
                  </a:lnTo>
                  <a:lnTo>
                    <a:pt x="3222" y="10"/>
                  </a:lnTo>
                  <a:lnTo>
                    <a:pt x="3222" y="10"/>
                  </a:lnTo>
                  <a:lnTo>
                    <a:pt x="3224" y="10"/>
                  </a:lnTo>
                  <a:lnTo>
                    <a:pt x="3224" y="10"/>
                  </a:lnTo>
                  <a:lnTo>
                    <a:pt x="3224" y="10"/>
                  </a:lnTo>
                  <a:lnTo>
                    <a:pt x="3224" y="10"/>
                  </a:lnTo>
                  <a:lnTo>
                    <a:pt x="3226" y="10"/>
                  </a:lnTo>
                  <a:lnTo>
                    <a:pt x="3226" y="10"/>
                  </a:lnTo>
                  <a:lnTo>
                    <a:pt x="3226" y="10"/>
                  </a:lnTo>
                  <a:lnTo>
                    <a:pt x="3226" y="10"/>
                  </a:lnTo>
                  <a:lnTo>
                    <a:pt x="3228" y="10"/>
                  </a:lnTo>
                  <a:lnTo>
                    <a:pt x="3228" y="10"/>
                  </a:lnTo>
                  <a:lnTo>
                    <a:pt x="3228" y="10"/>
                  </a:lnTo>
                  <a:lnTo>
                    <a:pt x="3228" y="10"/>
                  </a:lnTo>
                  <a:lnTo>
                    <a:pt x="3228" y="10"/>
                  </a:lnTo>
                  <a:lnTo>
                    <a:pt x="3228" y="10"/>
                  </a:lnTo>
                  <a:lnTo>
                    <a:pt x="3230" y="10"/>
                  </a:lnTo>
                  <a:lnTo>
                    <a:pt x="3230" y="10"/>
                  </a:lnTo>
                  <a:lnTo>
                    <a:pt x="3230" y="10"/>
                  </a:lnTo>
                  <a:lnTo>
                    <a:pt x="3230" y="10"/>
                  </a:lnTo>
                  <a:lnTo>
                    <a:pt x="3230" y="10"/>
                  </a:lnTo>
                  <a:lnTo>
                    <a:pt x="3230" y="10"/>
                  </a:lnTo>
                  <a:lnTo>
                    <a:pt x="3232" y="10"/>
                  </a:lnTo>
                  <a:lnTo>
                    <a:pt x="3232" y="10"/>
                  </a:lnTo>
                  <a:lnTo>
                    <a:pt x="3232" y="12"/>
                  </a:lnTo>
                  <a:lnTo>
                    <a:pt x="3232" y="12"/>
                  </a:lnTo>
                  <a:lnTo>
                    <a:pt x="3232" y="12"/>
                  </a:lnTo>
                  <a:lnTo>
                    <a:pt x="3232" y="12"/>
                  </a:lnTo>
                  <a:lnTo>
                    <a:pt x="3236" y="12"/>
                  </a:lnTo>
                  <a:lnTo>
                    <a:pt x="3236" y="12"/>
                  </a:lnTo>
                  <a:lnTo>
                    <a:pt x="3238" y="12"/>
                  </a:lnTo>
                  <a:lnTo>
                    <a:pt x="3238" y="12"/>
                  </a:lnTo>
                  <a:lnTo>
                    <a:pt x="3240" y="10"/>
                  </a:lnTo>
                  <a:lnTo>
                    <a:pt x="3240" y="10"/>
                  </a:lnTo>
                  <a:lnTo>
                    <a:pt x="3246" y="12"/>
                  </a:lnTo>
                  <a:lnTo>
                    <a:pt x="3246" y="12"/>
                  </a:lnTo>
                  <a:lnTo>
                    <a:pt x="3248" y="12"/>
                  </a:lnTo>
                  <a:lnTo>
                    <a:pt x="3248" y="12"/>
                  </a:lnTo>
                  <a:lnTo>
                    <a:pt x="3252" y="12"/>
                  </a:lnTo>
                  <a:lnTo>
                    <a:pt x="3256" y="12"/>
                  </a:lnTo>
                  <a:lnTo>
                    <a:pt x="3256" y="12"/>
                  </a:lnTo>
                  <a:lnTo>
                    <a:pt x="3258" y="12"/>
                  </a:lnTo>
                  <a:lnTo>
                    <a:pt x="3258" y="12"/>
                  </a:lnTo>
                  <a:lnTo>
                    <a:pt x="3260" y="12"/>
                  </a:lnTo>
                  <a:lnTo>
                    <a:pt x="3260" y="12"/>
                  </a:lnTo>
                  <a:lnTo>
                    <a:pt x="3262" y="12"/>
                  </a:lnTo>
                  <a:lnTo>
                    <a:pt x="3262" y="12"/>
                  </a:lnTo>
                  <a:lnTo>
                    <a:pt x="3262" y="14"/>
                  </a:lnTo>
                  <a:lnTo>
                    <a:pt x="3262" y="14"/>
                  </a:lnTo>
                  <a:lnTo>
                    <a:pt x="3262" y="14"/>
                  </a:lnTo>
                  <a:lnTo>
                    <a:pt x="3262" y="14"/>
                  </a:lnTo>
                  <a:lnTo>
                    <a:pt x="3262" y="14"/>
                  </a:lnTo>
                  <a:lnTo>
                    <a:pt x="3262" y="14"/>
                  </a:lnTo>
                  <a:lnTo>
                    <a:pt x="3262" y="14"/>
                  </a:lnTo>
                  <a:lnTo>
                    <a:pt x="3262" y="16"/>
                  </a:lnTo>
                  <a:lnTo>
                    <a:pt x="3262" y="16"/>
                  </a:lnTo>
                  <a:lnTo>
                    <a:pt x="3264" y="16"/>
                  </a:lnTo>
                  <a:lnTo>
                    <a:pt x="3264" y="16"/>
                  </a:lnTo>
                  <a:lnTo>
                    <a:pt x="3264" y="16"/>
                  </a:lnTo>
                  <a:lnTo>
                    <a:pt x="3264" y="18"/>
                  </a:lnTo>
                  <a:lnTo>
                    <a:pt x="3264" y="18"/>
                  </a:lnTo>
                  <a:lnTo>
                    <a:pt x="3266" y="16"/>
                  </a:lnTo>
                  <a:lnTo>
                    <a:pt x="3266" y="16"/>
                  </a:lnTo>
                  <a:lnTo>
                    <a:pt x="3266" y="16"/>
                  </a:lnTo>
                  <a:lnTo>
                    <a:pt x="3266" y="16"/>
                  </a:lnTo>
                  <a:lnTo>
                    <a:pt x="3264" y="16"/>
                  </a:lnTo>
                  <a:lnTo>
                    <a:pt x="3264" y="16"/>
                  </a:lnTo>
                  <a:lnTo>
                    <a:pt x="3268" y="14"/>
                  </a:lnTo>
                  <a:lnTo>
                    <a:pt x="3268" y="14"/>
                  </a:lnTo>
                  <a:lnTo>
                    <a:pt x="3268" y="12"/>
                  </a:lnTo>
                  <a:lnTo>
                    <a:pt x="3268" y="12"/>
                  </a:lnTo>
                  <a:lnTo>
                    <a:pt x="3272" y="14"/>
                  </a:lnTo>
                  <a:lnTo>
                    <a:pt x="3272" y="14"/>
                  </a:lnTo>
                  <a:lnTo>
                    <a:pt x="3272" y="14"/>
                  </a:lnTo>
                  <a:lnTo>
                    <a:pt x="3272" y="14"/>
                  </a:lnTo>
                  <a:lnTo>
                    <a:pt x="3274" y="14"/>
                  </a:lnTo>
                  <a:lnTo>
                    <a:pt x="3274" y="14"/>
                  </a:lnTo>
                  <a:lnTo>
                    <a:pt x="3276" y="14"/>
                  </a:lnTo>
                  <a:lnTo>
                    <a:pt x="3276" y="14"/>
                  </a:lnTo>
                  <a:lnTo>
                    <a:pt x="3276" y="14"/>
                  </a:lnTo>
                  <a:lnTo>
                    <a:pt x="3276" y="14"/>
                  </a:lnTo>
                  <a:lnTo>
                    <a:pt x="3278" y="14"/>
                  </a:lnTo>
                  <a:lnTo>
                    <a:pt x="3278" y="14"/>
                  </a:lnTo>
                  <a:lnTo>
                    <a:pt x="3280" y="14"/>
                  </a:lnTo>
                  <a:lnTo>
                    <a:pt x="3280" y="14"/>
                  </a:lnTo>
                  <a:lnTo>
                    <a:pt x="3282" y="14"/>
                  </a:lnTo>
                  <a:lnTo>
                    <a:pt x="3282" y="14"/>
                  </a:lnTo>
                  <a:lnTo>
                    <a:pt x="3284" y="14"/>
                  </a:lnTo>
                  <a:lnTo>
                    <a:pt x="3284" y="14"/>
                  </a:lnTo>
                  <a:lnTo>
                    <a:pt x="3290" y="12"/>
                  </a:lnTo>
                  <a:lnTo>
                    <a:pt x="3290" y="12"/>
                  </a:lnTo>
                  <a:lnTo>
                    <a:pt x="3294" y="12"/>
                  </a:lnTo>
                  <a:lnTo>
                    <a:pt x="3298" y="12"/>
                  </a:lnTo>
                  <a:lnTo>
                    <a:pt x="3298" y="12"/>
                  </a:lnTo>
                  <a:lnTo>
                    <a:pt x="3300" y="12"/>
                  </a:lnTo>
                  <a:lnTo>
                    <a:pt x="3300" y="12"/>
                  </a:lnTo>
                  <a:lnTo>
                    <a:pt x="3300" y="12"/>
                  </a:lnTo>
                  <a:lnTo>
                    <a:pt x="3300" y="12"/>
                  </a:lnTo>
                  <a:lnTo>
                    <a:pt x="3302" y="12"/>
                  </a:lnTo>
                  <a:lnTo>
                    <a:pt x="3302" y="12"/>
                  </a:lnTo>
                  <a:lnTo>
                    <a:pt x="3304" y="12"/>
                  </a:lnTo>
                  <a:lnTo>
                    <a:pt x="3304" y="12"/>
                  </a:lnTo>
                  <a:lnTo>
                    <a:pt x="3306" y="12"/>
                  </a:lnTo>
                  <a:lnTo>
                    <a:pt x="3306" y="12"/>
                  </a:lnTo>
                  <a:lnTo>
                    <a:pt x="3306" y="12"/>
                  </a:lnTo>
                  <a:lnTo>
                    <a:pt x="3306" y="12"/>
                  </a:lnTo>
                  <a:lnTo>
                    <a:pt x="3308" y="12"/>
                  </a:lnTo>
                  <a:lnTo>
                    <a:pt x="3308" y="12"/>
                  </a:lnTo>
                  <a:lnTo>
                    <a:pt x="3308" y="12"/>
                  </a:lnTo>
                  <a:lnTo>
                    <a:pt x="3308" y="12"/>
                  </a:lnTo>
                  <a:lnTo>
                    <a:pt x="3312" y="12"/>
                  </a:lnTo>
                  <a:lnTo>
                    <a:pt x="3312" y="12"/>
                  </a:lnTo>
                  <a:lnTo>
                    <a:pt x="3312" y="12"/>
                  </a:lnTo>
                  <a:lnTo>
                    <a:pt x="3312" y="12"/>
                  </a:lnTo>
                  <a:lnTo>
                    <a:pt x="3312" y="12"/>
                  </a:lnTo>
                  <a:lnTo>
                    <a:pt x="3312" y="12"/>
                  </a:lnTo>
                  <a:lnTo>
                    <a:pt x="3314" y="12"/>
                  </a:lnTo>
                  <a:lnTo>
                    <a:pt x="3314" y="12"/>
                  </a:lnTo>
                  <a:lnTo>
                    <a:pt x="3314" y="12"/>
                  </a:lnTo>
                  <a:lnTo>
                    <a:pt x="3314" y="12"/>
                  </a:lnTo>
                  <a:lnTo>
                    <a:pt x="3316" y="12"/>
                  </a:lnTo>
                  <a:lnTo>
                    <a:pt x="3316" y="12"/>
                  </a:lnTo>
                  <a:lnTo>
                    <a:pt x="3322" y="12"/>
                  </a:lnTo>
                  <a:lnTo>
                    <a:pt x="3322" y="12"/>
                  </a:lnTo>
                  <a:lnTo>
                    <a:pt x="3324" y="14"/>
                  </a:lnTo>
                  <a:lnTo>
                    <a:pt x="3324" y="14"/>
                  </a:lnTo>
                  <a:lnTo>
                    <a:pt x="3328" y="14"/>
                  </a:lnTo>
                  <a:lnTo>
                    <a:pt x="3328" y="14"/>
                  </a:lnTo>
                  <a:lnTo>
                    <a:pt x="3330" y="12"/>
                  </a:lnTo>
                  <a:lnTo>
                    <a:pt x="3330" y="12"/>
                  </a:lnTo>
                  <a:lnTo>
                    <a:pt x="3330" y="12"/>
                  </a:lnTo>
                  <a:lnTo>
                    <a:pt x="3330" y="12"/>
                  </a:lnTo>
                  <a:lnTo>
                    <a:pt x="3334" y="12"/>
                  </a:lnTo>
                  <a:lnTo>
                    <a:pt x="3334" y="12"/>
                  </a:lnTo>
                  <a:lnTo>
                    <a:pt x="3340" y="12"/>
                  </a:lnTo>
                  <a:lnTo>
                    <a:pt x="3340" y="12"/>
                  </a:lnTo>
                  <a:lnTo>
                    <a:pt x="3344" y="12"/>
                  </a:lnTo>
                  <a:lnTo>
                    <a:pt x="3344" y="12"/>
                  </a:lnTo>
                  <a:lnTo>
                    <a:pt x="3346" y="12"/>
                  </a:lnTo>
                  <a:lnTo>
                    <a:pt x="3346" y="12"/>
                  </a:lnTo>
                  <a:lnTo>
                    <a:pt x="3348" y="12"/>
                  </a:lnTo>
                  <a:lnTo>
                    <a:pt x="3348" y="12"/>
                  </a:lnTo>
                  <a:lnTo>
                    <a:pt x="3352" y="12"/>
                  </a:lnTo>
                  <a:lnTo>
                    <a:pt x="3352" y="12"/>
                  </a:lnTo>
                  <a:lnTo>
                    <a:pt x="3362" y="12"/>
                  </a:lnTo>
                  <a:lnTo>
                    <a:pt x="3362" y="12"/>
                  </a:lnTo>
                  <a:lnTo>
                    <a:pt x="3366" y="12"/>
                  </a:lnTo>
                  <a:lnTo>
                    <a:pt x="3366" y="12"/>
                  </a:lnTo>
                  <a:lnTo>
                    <a:pt x="3372" y="12"/>
                  </a:lnTo>
                  <a:lnTo>
                    <a:pt x="3372" y="12"/>
                  </a:lnTo>
                  <a:lnTo>
                    <a:pt x="3374" y="14"/>
                  </a:lnTo>
                  <a:lnTo>
                    <a:pt x="3374" y="14"/>
                  </a:lnTo>
                  <a:lnTo>
                    <a:pt x="3378" y="14"/>
                  </a:lnTo>
                  <a:lnTo>
                    <a:pt x="3378" y="14"/>
                  </a:lnTo>
                  <a:lnTo>
                    <a:pt x="3382" y="14"/>
                  </a:lnTo>
                  <a:lnTo>
                    <a:pt x="3384" y="14"/>
                  </a:lnTo>
                  <a:lnTo>
                    <a:pt x="3384" y="14"/>
                  </a:lnTo>
                  <a:lnTo>
                    <a:pt x="3392" y="12"/>
                  </a:lnTo>
                  <a:lnTo>
                    <a:pt x="3392" y="12"/>
                  </a:lnTo>
                  <a:lnTo>
                    <a:pt x="3396" y="14"/>
                  </a:lnTo>
                  <a:lnTo>
                    <a:pt x="3396" y="14"/>
                  </a:lnTo>
                  <a:lnTo>
                    <a:pt x="3408" y="12"/>
                  </a:lnTo>
                  <a:lnTo>
                    <a:pt x="3408" y="12"/>
                  </a:lnTo>
                  <a:lnTo>
                    <a:pt x="3412" y="12"/>
                  </a:lnTo>
                  <a:lnTo>
                    <a:pt x="3412" y="12"/>
                  </a:lnTo>
                  <a:lnTo>
                    <a:pt x="3418" y="12"/>
                  </a:lnTo>
                  <a:lnTo>
                    <a:pt x="3418" y="12"/>
                  </a:lnTo>
                  <a:lnTo>
                    <a:pt x="3418" y="12"/>
                  </a:lnTo>
                  <a:lnTo>
                    <a:pt x="3418" y="12"/>
                  </a:lnTo>
                  <a:lnTo>
                    <a:pt x="3418" y="12"/>
                  </a:lnTo>
                  <a:lnTo>
                    <a:pt x="3418" y="12"/>
                  </a:lnTo>
                  <a:lnTo>
                    <a:pt x="3422" y="12"/>
                  </a:lnTo>
                  <a:lnTo>
                    <a:pt x="3422" y="12"/>
                  </a:lnTo>
                  <a:lnTo>
                    <a:pt x="3422" y="12"/>
                  </a:lnTo>
                  <a:lnTo>
                    <a:pt x="3422" y="12"/>
                  </a:lnTo>
                  <a:lnTo>
                    <a:pt x="3422" y="12"/>
                  </a:lnTo>
                  <a:lnTo>
                    <a:pt x="3422" y="12"/>
                  </a:lnTo>
                  <a:lnTo>
                    <a:pt x="3422" y="12"/>
                  </a:lnTo>
                  <a:lnTo>
                    <a:pt x="3422" y="12"/>
                  </a:lnTo>
                  <a:lnTo>
                    <a:pt x="3424" y="12"/>
                  </a:lnTo>
                  <a:lnTo>
                    <a:pt x="3424" y="12"/>
                  </a:lnTo>
                  <a:lnTo>
                    <a:pt x="3426" y="12"/>
                  </a:lnTo>
                  <a:lnTo>
                    <a:pt x="3426" y="12"/>
                  </a:lnTo>
                  <a:lnTo>
                    <a:pt x="3426" y="12"/>
                  </a:lnTo>
                  <a:lnTo>
                    <a:pt x="3426" y="12"/>
                  </a:lnTo>
                  <a:lnTo>
                    <a:pt x="3428" y="12"/>
                  </a:lnTo>
                  <a:lnTo>
                    <a:pt x="3428" y="12"/>
                  </a:lnTo>
                  <a:lnTo>
                    <a:pt x="3428" y="12"/>
                  </a:lnTo>
                  <a:lnTo>
                    <a:pt x="3432" y="12"/>
                  </a:lnTo>
                  <a:lnTo>
                    <a:pt x="3432" y="12"/>
                  </a:lnTo>
                  <a:lnTo>
                    <a:pt x="3434" y="12"/>
                  </a:lnTo>
                  <a:lnTo>
                    <a:pt x="3434" y="12"/>
                  </a:lnTo>
                  <a:lnTo>
                    <a:pt x="3438" y="12"/>
                  </a:lnTo>
                  <a:lnTo>
                    <a:pt x="3438" y="12"/>
                  </a:lnTo>
                  <a:lnTo>
                    <a:pt x="3440" y="12"/>
                  </a:lnTo>
                  <a:lnTo>
                    <a:pt x="3440" y="12"/>
                  </a:lnTo>
                  <a:lnTo>
                    <a:pt x="3442" y="12"/>
                  </a:lnTo>
                  <a:lnTo>
                    <a:pt x="3442" y="12"/>
                  </a:lnTo>
                  <a:lnTo>
                    <a:pt x="3444" y="12"/>
                  </a:lnTo>
                  <a:lnTo>
                    <a:pt x="3444" y="12"/>
                  </a:lnTo>
                  <a:lnTo>
                    <a:pt x="3446" y="12"/>
                  </a:lnTo>
                  <a:lnTo>
                    <a:pt x="3446" y="12"/>
                  </a:lnTo>
                  <a:lnTo>
                    <a:pt x="3448" y="12"/>
                  </a:lnTo>
                  <a:lnTo>
                    <a:pt x="3448" y="12"/>
                  </a:lnTo>
                  <a:lnTo>
                    <a:pt x="3450" y="12"/>
                  </a:lnTo>
                  <a:lnTo>
                    <a:pt x="3450" y="12"/>
                  </a:lnTo>
                  <a:lnTo>
                    <a:pt x="3450" y="12"/>
                  </a:lnTo>
                  <a:lnTo>
                    <a:pt x="3450" y="12"/>
                  </a:lnTo>
                  <a:lnTo>
                    <a:pt x="3452" y="14"/>
                  </a:lnTo>
                  <a:lnTo>
                    <a:pt x="3452" y="14"/>
                  </a:lnTo>
                  <a:lnTo>
                    <a:pt x="3452" y="14"/>
                  </a:lnTo>
                  <a:lnTo>
                    <a:pt x="3454" y="16"/>
                  </a:lnTo>
                  <a:lnTo>
                    <a:pt x="3454" y="16"/>
                  </a:lnTo>
                  <a:lnTo>
                    <a:pt x="3456" y="16"/>
                  </a:lnTo>
                  <a:lnTo>
                    <a:pt x="3456" y="16"/>
                  </a:lnTo>
                  <a:lnTo>
                    <a:pt x="3456" y="16"/>
                  </a:lnTo>
                  <a:lnTo>
                    <a:pt x="3456" y="16"/>
                  </a:lnTo>
                  <a:lnTo>
                    <a:pt x="3456" y="16"/>
                  </a:lnTo>
                  <a:lnTo>
                    <a:pt x="3456" y="16"/>
                  </a:lnTo>
                  <a:lnTo>
                    <a:pt x="3456" y="18"/>
                  </a:lnTo>
                  <a:lnTo>
                    <a:pt x="3456" y="18"/>
                  </a:lnTo>
                  <a:lnTo>
                    <a:pt x="3456" y="18"/>
                  </a:lnTo>
                  <a:lnTo>
                    <a:pt x="3458" y="18"/>
                  </a:lnTo>
                  <a:lnTo>
                    <a:pt x="3458" y="18"/>
                  </a:lnTo>
                  <a:lnTo>
                    <a:pt x="3470" y="18"/>
                  </a:lnTo>
                  <a:lnTo>
                    <a:pt x="3470" y="18"/>
                  </a:lnTo>
                  <a:lnTo>
                    <a:pt x="3478" y="16"/>
                  </a:lnTo>
                  <a:lnTo>
                    <a:pt x="3478" y="16"/>
                  </a:lnTo>
                  <a:lnTo>
                    <a:pt x="3480" y="16"/>
                  </a:lnTo>
                  <a:lnTo>
                    <a:pt x="3480" y="16"/>
                  </a:lnTo>
                  <a:lnTo>
                    <a:pt x="3482" y="16"/>
                  </a:lnTo>
                  <a:lnTo>
                    <a:pt x="3482" y="16"/>
                  </a:lnTo>
                  <a:lnTo>
                    <a:pt x="3482" y="16"/>
                  </a:lnTo>
                  <a:lnTo>
                    <a:pt x="3482" y="16"/>
                  </a:lnTo>
                  <a:lnTo>
                    <a:pt x="3484" y="14"/>
                  </a:lnTo>
                  <a:lnTo>
                    <a:pt x="3484" y="14"/>
                  </a:lnTo>
                  <a:lnTo>
                    <a:pt x="3484" y="14"/>
                  </a:lnTo>
                  <a:lnTo>
                    <a:pt x="3484" y="14"/>
                  </a:lnTo>
                  <a:lnTo>
                    <a:pt x="3484" y="14"/>
                  </a:lnTo>
                  <a:lnTo>
                    <a:pt x="3488" y="14"/>
                  </a:lnTo>
                  <a:lnTo>
                    <a:pt x="3488" y="14"/>
                  </a:lnTo>
                  <a:lnTo>
                    <a:pt x="3490" y="14"/>
                  </a:lnTo>
                  <a:lnTo>
                    <a:pt x="3490" y="14"/>
                  </a:lnTo>
                  <a:lnTo>
                    <a:pt x="3494" y="14"/>
                  </a:lnTo>
                  <a:lnTo>
                    <a:pt x="3494" y="14"/>
                  </a:lnTo>
                  <a:lnTo>
                    <a:pt x="3498" y="12"/>
                  </a:lnTo>
                  <a:lnTo>
                    <a:pt x="3500" y="14"/>
                  </a:lnTo>
                  <a:lnTo>
                    <a:pt x="3500" y="14"/>
                  </a:lnTo>
                  <a:lnTo>
                    <a:pt x="3502" y="14"/>
                  </a:lnTo>
                  <a:lnTo>
                    <a:pt x="3502" y="14"/>
                  </a:lnTo>
                  <a:lnTo>
                    <a:pt x="3502" y="14"/>
                  </a:lnTo>
                  <a:lnTo>
                    <a:pt x="3502" y="14"/>
                  </a:lnTo>
                  <a:lnTo>
                    <a:pt x="3504" y="14"/>
                  </a:lnTo>
                  <a:lnTo>
                    <a:pt x="3504" y="14"/>
                  </a:lnTo>
                  <a:lnTo>
                    <a:pt x="3504" y="14"/>
                  </a:lnTo>
                  <a:lnTo>
                    <a:pt x="3504" y="14"/>
                  </a:lnTo>
                  <a:lnTo>
                    <a:pt x="3506" y="14"/>
                  </a:lnTo>
                  <a:lnTo>
                    <a:pt x="3506" y="14"/>
                  </a:lnTo>
                  <a:lnTo>
                    <a:pt x="3508" y="14"/>
                  </a:lnTo>
                  <a:lnTo>
                    <a:pt x="3508" y="14"/>
                  </a:lnTo>
                  <a:lnTo>
                    <a:pt x="3508" y="14"/>
                  </a:lnTo>
                  <a:lnTo>
                    <a:pt x="3508" y="14"/>
                  </a:lnTo>
                  <a:lnTo>
                    <a:pt x="3510" y="14"/>
                  </a:lnTo>
                  <a:lnTo>
                    <a:pt x="3510" y="14"/>
                  </a:lnTo>
                  <a:lnTo>
                    <a:pt x="3514" y="16"/>
                  </a:lnTo>
                  <a:lnTo>
                    <a:pt x="3514" y="16"/>
                  </a:lnTo>
                  <a:lnTo>
                    <a:pt x="3520" y="16"/>
                  </a:lnTo>
                  <a:lnTo>
                    <a:pt x="3520" y="16"/>
                  </a:lnTo>
                  <a:lnTo>
                    <a:pt x="3520" y="16"/>
                  </a:lnTo>
                  <a:lnTo>
                    <a:pt x="3520" y="16"/>
                  </a:lnTo>
                  <a:lnTo>
                    <a:pt x="3522" y="16"/>
                  </a:lnTo>
                  <a:lnTo>
                    <a:pt x="3524" y="18"/>
                  </a:lnTo>
                  <a:lnTo>
                    <a:pt x="3524" y="18"/>
                  </a:lnTo>
                  <a:lnTo>
                    <a:pt x="3524" y="18"/>
                  </a:lnTo>
                  <a:lnTo>
                    <a:pt x="3524" y="18"/>
                  </a:lnTo>
                  <a:lnTo>
                    <a:pt x="3526" y="18"/>
                  </a:lnTo>
                  <a:lnTo>
                    <a:pt x="3526" y="18"/>
                  </a:lnTo>
                  <a:lnTo>
                    <a:pt x="3530" y="18"/>
                  </a:lnTo>
                  <a:lnTo>
                    <a:pt x="3530" y="18"/>
                  </a:lnTo>
                  <a:lnTo>
                    <a:pt x="3530" y="16"/>
                  </a:lnTo>
                  <a:lnTo>
                    <a:pt x="3530" y="16"/>
                  </a:lnTo>
                  <a:lnTo>
                    <a:pt x="3530" y="16"/>
                  </a:lnTo>
                  <a:lnTo>
                    <a:pt x="3530" y="16"/>
                  </a:lnTo>
                  <a:lnTo>
                    <a:pt x="3532" y="16"/>
                  </a:lnTo>
                  <a:lnTo>
                    <a:pt x="3532" y="16"/>
                  </a:lnTo>
                  <a:lnTo>
                    <a:pt x="3534" y="14"/>
                  </a:lnTo>
                  <a:lnTo>
                    <a:pt x="3534" y="14"/>
                  </a:lnTo>
                  <a:lnTo>
                    <a:pt x="3540" y="12"/>
                  </a:lnTo>
                  <a:lnTo>
                    <a:pt x="3540" y="12"/>
                  </a:lnTo>
                  <a:lnTo>
                    <a:pt x="3554" y="14"/>
                  </a:lnTo>
                  <a:lnTo>
                    <a:pt x="3554" y="14"/>
                  </a:lnTo>
                  <a:lnTo>
                    <a:pt x="3556" y="14"/>
                  </a:lnTo>
                  <a:lnTo>
                    <a:pt x="3556" y="14"/>
                  </a:lnTo>
                  <a:lnTo>
                    <a:pt x="3560" y="14"/>
                  </a:lnTo>
                  <a:lnTo>
                    <a:pt x="3560" y="14"/>
                  </a:lnTo>
                  <a:lnTo>
                    <a:pt x="3566" y="14"/>
                  </a:lnTo>
                  <a:lnTo>
                    <a:pt x="3572" y="14"/>
                  </a:lnTo>
                  <a:lnTo>
                    <a:pt x="3572" y="14"/>
                  </a:lnTo>
                  <a:lnTo>
                    <a:pt x="3576" y="14"/>
                  </a:lnTo>
                  <a:lnTo>
                    <a:pt x="3582" y="14"/>
                  </a:lnTo>
                  <a:lnTo>
                    <a:pt x="3582" y="14"/>
                  </a:lnTo>
                  <a:lnTo>
                    <a:pt x="3588" y="14"/>
                  </a:lnTo>
                  <a:lnTo>
                    <a:pt x="3588" y="14"/>
                  </a:lnTo>
                  <a:lnTo>
                    <a:pt x="3592" y="16"/>
                  </a:lnTo>
                  <a:lnTo>
                    <a:pt x="3592" y="16"/>
                  </a:lnTo>
                  <a:lnTo>
                    <a:pt x="3600" y="16"/>
                  </a:lnTo>
                  <a:lnTo>
                    <a:pt x="3600" y="16"/>
                  </a:lnTo>
                  <a:lnTo>
                    <a:pt x="3602" y="16"/>
                  </a:lnTo>
                  <a:lnTo>
                    <a:pt x="3602" y="16"/>
                  </a:lnTo>
                  <a:lnTo>
                    <a:pt x="3602" y="16"/>
                  </a:lnTo>
                  <a:lnTo>
                    <a:pt x="3602" y="16"/>
                  </a:lnTo>
                  <a:lnTo>
                    <a:pt x="3604" y="18"/>
                  </a:lnTo>
                  <a:lnTo>
                    <a:pt x="3604" y="18"/>
                  </a:lnTo>
                  <a:lnTo>
                    <a:pt x="3614" y="16"/>
                  </a:lnTo>
                  <a:lnTo>
                    <a:pt x="3614" y="16"/>
                  </a:lnTo>
                  <a:lnTo>
                    <a:pt x="3616" y="16"/>
                  </a:lnTo>
                  <a:lnTo>
                    <a:pt x="3616" y="16"/>
                  </a:lnTo>
                  <a:lnTo>
                    <a:pt x="3618" y="16"/>
                  </a:lnTo>
                  <a:lnTo>
                    <a:pt x="3618" y="16"/>
                  </a:lnTo>
                  <a:lnTo>
                    <a:pt x="3618" y="16"/>
                  </a:lnTo>
                  <a:lnTo>
                    <a:pt x="3618" y="16"/>
                  </a:lnTo>
                  <a:lnTo>
                    <a:pt x="3618" y="14"/>
                  </a:lnTo>
                  <a:lnTo>
                    <a:pt x="3618" y="14"/>
                  </a:lnTo>
                  <a:lnTo>
                    <a:pt x="3620" y="16"/>
                  </a:lnTo>
                  <a:lnTo>
                    <a:pt x="3620" y="16"/>
                  </a:lnTo>
                  <a:lnTo>
                    <a:pt x="3620" y="16"/>
                  </a:lnTo>
                  <a:lnTo>
                    <a:pt x="3620" y="16"/>
                  </a:lnTo>
                  <a:lnTo>
                    <a:pt x="3620" y="14"/>
                  </a:lnTo>
                  <a:lnTo>
                    <a:pt x="3620" y="14"/>
                  </a:lnTo>
                  <a:lnTo>
                    <a:pt x="3620" y="16"/>
                  </a:lnTo>
                  <a:lnTo>
                    <a:pt x="3620" y="16"/>
                  </a:lnTo>
                  <a:lnTo>
                    <a:pt x="3622" y="14"/>
                  </a:lnTo>
                  <a:lnTo>
                    <a:pt x="3622" y="14"/>
                  </a:lnTo>
                  <a:lnTo>
                    <a:pt x="3622" y="16"/>
                  </a:lnTo>
                  <a:lnTo>
                    <a:pt x="3622" y="16"/>
                  </a:lnTo>
                  <a:lnTo>
                    <a:pt x="3624" y="16"/>
                  </a:lnTo>
                  <a:lnTo>
                    <a:pt x="3624" y="16"/>
                  </a:lnTo>
                  <a:lnTo>
                    <a:pt x="3624" y="16"/>
                  </a:lnTo>
                  <a:lnTo>
                    <a:pt x="3624" y="16"/>
                  </a:lnTo>
                  <a:lnTo>
                    <a:pt x="3630" y="16"/>
                  </a:lnTo>
                  <a:lnTo>
                    <a:pt x="3630" y="16"/>
                  </a:lnTo>
                  <a:lnTo>
                    <a:pt x="3630" y="16"/>
                  </a:lnTo>
                  <a:lnTo>
                    <a:pt x="3630" y="16"/>
                  </a:lnTo>
                  <a:lnTo>
                    <a:pt x="3630" y="16"/>
                  </a:lnTo>
                  <a:lnTo>
                    <a:pt x="3630" y="16"/>
                  </a:lnTo>
                  <a:lnTo>
                    <a:pt x="3630" y="16"/>
                  </a:lnTo>
                  <a:lnTo>
                    <a:pt x="3630" y="16"/>
                  </a:lnTo>
                  <a:lnTo>
                    <a:pt x="3634" y="16"/>
                  </a:lnTo>
                  <a:lnTo>
                    <a:pt x="3634" y="16"/>
                  </a:lnTo>
                  <a:lnTo>
                    <a:pt x="3634" y="16"/>
                  </a:lnTo>
                  <a:lnTo>
                    <a:pt x="3634" y="16"/>
                  </a:lnTo>
                  <a:lnTo>
                    <a:pt x="3634" y="16"/>
                  </a:lnTo>
                  <a:lnTo>
                    <a:pt x="3634" y="16"/>
                  </a:lnTo>
                  <a:lnTo>
                    <a:pt x="3634" y="16"/>
                  </a:lnTo>
                  <a:lnTo>
                    <a:pt x="3634"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8" y="16"/>
                  </a:lnTo>
                  <a:lnTo>
                    <a:pt x="3638" y="16"/>
                  </a:lnTo>
                  <a:lnTo>
                    <a:pt x="3638" y="16"/>
                  </a:lnTo>
                  <a:lnTo>
                    <a:pt x="3638" y="16"/>
                  </a:lnTo>
                  <a:lnTo>
                    <a:pt x="3638" y="16"/>
                  </a:lnTo>
                  <a:lnTo>
                    <a:pt x="3638" y="16"/>
                  </a:lnTo>
                  <a:lnTo>
                    <a:pt x="3638" y="16"/>
                  </a:lnTo>
                  <a:lnTo>
                    <a:pt x="3638" y="16"/>
                  </a:lnTo>
                  <a:lnTo>
                    <a:pt x="3642" y="16"/>
                  </a:lnTo>
                  <a:lnTo>
                    <a:pt x="3642" y="16"/>
                  </a:lnTo>
                  <a:lnTo>
                    <a:pt x="3642" y="16"/>
                  </a:lnTo>
                  <a:lnTo>
                    <a:pt x="3642" y="16"/>
                  </a:lnTo>
                  <a:lnTo>
                    <a:pt x="3642" y="16"/>
                  </a:lnTo>
                  <a:lnTo>
                    <a:pt x="3642" y="16"/>
                  </a:lnTo>
                  <a:lnTo>
                    <a:pt x="3646" y="18"/>
                  </a:lnTo>
                  <a:lnTo>
                    <a:pt x="3646" y="18"/>
                  </a:lnTo>
                  <a:lnTo>
                    <a:pt x="3646" y="18"/>
                  </a:lnTo>
                  <a:lnTo>
                    <a:pt x="3646" y="18"/>
                  </a:lnTo>
                  <a:lnTo>
                    <a:pt x="3648" y="16"/>
                  </a:lnTo>
                  <a:lnTo>
                    <a:pt x="3648" y="16"/>
                  </a:lnTo>
                  <a:lnTo>
                    <a:pt x="3648" y="16"/>
                  </a:lnTo>
                  <a:lnTo>
                    <a:pt x="3648" y="16"/>
                  </a:lnTo>
                  <a:lnTo>
                    <a:pt x="3650" y="16"/>
                  </a:lnTo>
                  <a:lnTo>
                    <a:pt x="3650" y="16"/>
                  </a:lnTo>
                  <a:lnTo>
                    <a:pt x="3652" y="16"/>
                  </a:lnTo>
                  <a:lnTo>
                    <a:pt x="3652" y="16"/>
                  </a:lnTo>
                  <a:lnTo>
                    <a:pt x="3652" y="16"/>
                  </a:lnTo>
                  <a:lnTo>
                    <a:pt x="3652" y="16"/>
                  </a:lnTo>
                  <a:lnTo>
                    <a:pt x="3654" y="16"/>
                  </a:lnTo>
                  <a:lnTo>
                    <a:pt x="3654" y="16"/>
                  </a:lnTo>
                  <a:lnTo>
                    <a:pt x="3654" y="16"/>
                  </a:lnTo>
                  <a:lnTo>
                    <a:pt x="3654" y="16"/>
                  </a:lnTo>
                  <a:lnTo>
                    <a:pt x="3656" y="14"/>
                  </a:lnTo>
                  <a:lnTo>
                    <a:pt x="3658" y="14"/>
                  </a:lnTo>
                  <a:lnTo>
                    <a:pt x="3658" y="14"/>
                  </a:lnTo>
                  <a:lnTo>
                    <a:pt x="3658" y="16"/>
                  </a:lnTo>
                  <a:lnTo>
                    <a:pt x="3658" y="16"/>
                  </a:lnTo>
                  <a:lnTo>
                    <a:pt x="3658" y="16"/>
                  </a:lnTo>
                  <a:lnTo>
                    <a:pt x="3662" y="20"/>
                  </a:lnTo>
                  <a:lnTo>
                    <a:pt x="3662" y="20"/>
                  </a:lnTo>
                  <a:lnTo>
                    <a:pt x="3668" y="20"/>
                  </a:lnTo>
                  <a:lnTo>
                    <a:pt x="3672" y="20"/>
                  </a:lnTo>
                  <a:lnTo>
                    <a:pt x="3672" y="20"/>
                  </a:lnTo>
                  <a:lnTo>
                    <a:pt x="3678" y="22"/>
                  </a:lnTo>
                  <a:lnTo>
                    <a:pt x="3684" y="22"/>
                  </a:lnTo>
                  <a:lnTo>
                    <a:pt x="3684" y="22"/>
                  </a:lnTo>
                  <a:lnTo>
                    <a:pt x="3688" y="20"/>
                  </a:lnTo>
                  <a:lnTo>
                    <a:pt x="3688" y="20"/>
                  </a:lnTo>
                  <a:lnTo>
                    <a:pt x="3690" y="20"/>
                  </a:lnTo>
                  <a:lnTo>
                    <a:pt x="3690" y="20"/>
                  </a:lnTo>
                  <a:lnTo>
                    <a:pt x="3692" y="18"/>
                  </a:lnTo>
                  <a:lnTo>
                    <a:pt x="3692" y="18"/>
                  </a:lnTo>
                  <a:lnTo>
                    <a:pt x="3692" y="18"/>
                  </a:lnTo>
                  <a:lnTo>
                    <a:pt x="3692" y="18"/>
                  </a:lnTo>
                  <a:lnTo>
                    <a:pt x="3692" y="18"/>
                  </a:lnTo>
                  <a:lnTo>
                    <a:pt x="3692" y="18"/>
                  </a:lnTo>
                  <a:lnTo>
                    <a:pt x="3692" y="18"/>
                  </a:lnTo>
                  <a:lnTo>
                    <a:pt x="3692" y="18"/>
                  </a:lnTo>
                  <a:lnTo>
                    <a:pt x="3694" y="18"/>
                  </a:lnTo>
                  <a:lnTo>
                    <a:pt x="3694" y="18"/>
                  </a:lnTo>
                  <a:lnTo>
                    <a:pt x="3698" y="18"/>
                  </a:lnTo>
                  <a:lnTo>
                    <a:pt x="3698" y="18"/>
                  </a:lnTo>
                  <a:lnTo>
                    <a:pt x="3702" y="16"/>
                  </a:lnTo>
                  <a:lnTo>
                    <a:pt x="3702" y="16"/>
                  </a:lnTo>
                  <a:lnTo>
                    <a:pt x="3708" y="18"/>
                  </a:lnTo>
                  <a:lnTo>
                    <a:pt x="3708" y="18"/>
                  </a:lnTo>
                  <a:lnTo>
                    <a:pt x="3710" y="18"/>
                  </a:lnTo>
                  <a:lnTo>
                    <a:pt x="3710" y="18"/>
                  </a:lnTo>
                  <a:lnTo>
                    <a:pt x="3714" y="18"/>
                  </a:lnTo>
                  <a:lnTo>
                    <a:pt x="3714" y="18"/>
                  </a:lnTo>
                  <a:lnTo>
                    <a:pt x="3716" y="18"/>
                  </a:lnTo>
                  <a:lnTo>
                    <a:pt x="3716" y="18"/>
                  </a:lnTo>
                  <a:lnTo>
                    <a:pt x="3720" y="18"/>
                  </a:lnTo>
                  <a:lnTo>
                    <a:pt x="3720" y="18"/>
                  </a:lnTo>
                  <a:lnTo>
                    <a:pt x="3726" y="18"/>
                  </a:lnTo>
                  <a:lnTo>
                    <a:pt x="3726" y="18"/>
                  </a:lnTo>
                  <a:lnTo>
                    <a:pt x="3732" y="18"/>
                  </a:lnTo>
                  <a:lnTo>
                    <a:pt x="3732" y="18"/>
                  </a:lnTo>
                  <a:lnTo>
                    <a:pt x="3734" y="18"/>
                  </a:lnTo>
                  <a:lnTo>
                    <a:pt x="3734" y="18"/>
                  </a:lnTo>
                  <a:lnTo>
                    <a:pt x="3740" y="18"/>
                  </a:lnTo>
                  <a:lnTo>
                    <a:pt x="3740" y="18"/>
                  </a:lnTo>
                  <a:lnTo>
                    <a:pt x="3748" y="18"/>
                  </a:lnTo>
                  <a:lnTo>
                    <a:pt x="3748" y="18"/>
                  </a:lnTo>
                  <a:lnTo>
                    <a:pt x="3756" y="18"/>
                  </a:lnTo>
                  <a:lnTo>
                    <a:pt x="3756" y="18"/>
                  </a:lnTo>
                  <a:lnTo>
                    <a:pt x="3760" y="20"/>
                  </a:lnTo>
                  <a:lnTo>
                    <a:pt x="3760" y="20"/>
                  </a:lnTo>
                  <a:lnTo>
                    <a:pt x="3764" y="20"/>
                  </a:lnTo>
                  <a:lnTo>
                    <a:pt x="3764" y="20"/>
                  </a:lnTo>
                  <a:lnTo>
                    <a:pt x="3770" y="20"/>
                  </a:lnTo>
                  <a:lnTo>
                    <a:pt x="3770" y="20"/>
                  </a:lnTo>
                  <a:lnTo>
                    <a:pt x="3772" y="20"/>
                  </a:lnTo>
                  <a:lnTo>
                    <a:pt x="3772" y="20"/>
                  </a:lnTo>
                  <a:lnTo>
                    <a:pt x="3776" y="20"/>
                  </a:lnTo>
                  <a:lnTo>
                    <a:pt x="3776" y="20"/>
                  </a:lnTo>
                  <a:lnTo>
                    <a:pt x="3778" y="20"/>
                  </a:lnTo>
                  <a:lnTo>
                    <a:pt x="3780" y="20"/>
                  </a:lnTo>
                  <a:lnTo>
                    <a:pt x="3780" y="20"/>
                  </a:lnTo>
                  <a:lnTo>
                    <a:pt x="3782" y="20"/>
                  </a:lnTo>
                  <a:lnTo>
                    <a:pt x="3782" y="20"/>
                  </a:lnTo>
                  <a:lnTo>
                    <a:pt x="3784" y="20"/>
                  </a:lnTo>
                  <a:lnTo>
                    <a:pt x="3784" y="20"/>
                  </a:lnTo>
                  <a:lnTo>
                    <a:pt x="3784" y="20"/>
                  </a:lnTo>
                  <a:lnTo>
                    <a:pt x="3784" y="20"/>
                  </a:lnTo>
                  <a:lnTo>
                    <a:pt x="3786" y="20"/>
                  </a:lnTo>
                  <a:lnTo>
                    <a:pt x="3786" y="20"/>
                  </a:lnTo>
                  <a:lnTo>
                    <a:pt x="3786" y="20"/>
                  </a:lnTo>
                  <a:lnTo>
                    <a:pt x="3786" y="20"/>
                  </a:lnTo>
                  <a:lnTo>
                    <a:pt x="3788" y="20"/>
                  </a:lnTo>
                  <a:lnTo>
                    <a:pt x="3788" y="20"/>
                  </a:lnTo>
                  <a:lnTo>
                    <a:pt x="3790" y="22"/>
                  </a:lnTo>
                  <a:lnTo>
                    <a:pt x="3790" y="22"/>
                  </a:lnTo>
                  <a:lnTo>
                    <a:pt x="3794" y="22"/>
                  </a:lnTo>
                  <a:lnTo>
                    <a:pt x="3794" y="22"/>
                  </a:lnTo>
                  <a:lnTo>
                    <a:pt x="3796" y="22"/>
                  </a:lnTo>
                  <a:lnTo>
                    <a:pt x="3796" y="22"/>
                  </a:lnTo>
                  <a:lnTo>
                    <a:pt x="3796" y="22"/>
                  </a:lnTo>
                  <a:lnTo>
                    <a:pt x="3796" y="22"/>
                  </a:lnTo>
                  <a:lnTo>
                    <a:pt x="3796" y="22"/>
                  </a:lnTo>
                  <a:lnTo>
                    <a:pt x="3796" y="22"/>
                  </a:lnTo>
                  <a:lnTo>
                    <a:pt x="3798" y="20"/>
                  </a:lnTo>
                  <a:lnTo>
                    <a:pt x="3798" y="20"/>
                  </a:lnTo>
                  <a:lnTo>
                    <a:pt x="3802" y="22"/>
                  </a:lnTo>
                  <a:lnTo>
                    <a:pt x="3802" y="22"/>
                  </a:lnTo>
                  <a:lnTo>
                    <a:pt x="3802" y="20"/>
                  </a:lnTo>
                  <a:lnTo>
                    <a:pt x="3802" y="20"/>
                  </a:lnTo>
                  <a:lnTo>
                    <a:pt x="3804" y="20"/>
                  </a:lnTo>
                  <a:lnTo>
                    <a:pt x="3804" y="20"/>
                  </a:lnTo>
                  <a:lnTo>
                    <a:pt x="3804" y="22"/>
                  </a:lnTo>
                  <a:lnTo>
                    <a:pt x="3804" y="22"/>
                  </a:lnTo>
                  <a:lnTo>
                    <a:pt x="3806" y="22"/>
                  </a:lnTo>
                  <a:lnTo>
                    <a:pt x="3806" y="22"/>
                  </a:lnTo>
                  <a:lnTo>
                    <a:pt x="3806" y="22"/>
                  </a:lnTo>
                  <a:lnTo>
                    <a:pt x="3806" y="22"/>
                  </a:lnTo>
                  <a:lnTo>
                    <a:pt x="3808" y="22"/>
                  </a:lnTo>
                  <a:lnTo>
                    <a:pt x="3808" y="22"/>
                  </a:lnTo>
                  <a:lnTo>
                    <a:pt x="3808" y="22"/>
                  </a:lnTo>
                  <a:lnTo>
                    <a:pt x="3808" y="22"/>
                  </a:lnTo>
                  <a:lnTo>
                    <a:pt x="3808" y="22"/>
                  </a:lnTo>
                  <a:lnTo>
                    <a:pt x="3808" y="22"/>
                  </a:lnTo>
                  <a:lnTo>
                    <a:pt x="3808" y="22"/>
                  </a:lnTo>
                  <a:lnTo>
                    <a:pt x="3808" y="22"/>
                  </a:lnTo>
                  <a:lnTo>
                    <a:pt x="3808" y="22"/>
                  </a:lnTo>
                  <a:lnTo>
                    <a:pt x="3808" y="22"/>
                  </a:lnTo>
                  <a:lnTo>
                    <a:pt x="3810" y="22"/>
                  </a:lnTo>
                  <a:lnTo>
                    <a:pt x="3810" y="22"/>
                  </a:lnTo>
                  <a:lnTo>
                    <a:pt x="3810" y="22"/>
                  </a:lnTo>
                  <a:lnTo>
                    <a:pt x="3810" y="22"/>
                  </a:lnTo>
                  <a:lnTo>
                    <a:pt x="3810" y="22"/>
                  </a:lnTo>
                  <a:lnTo>
                    <a:pt x="3810" y="22"/>
                  </a:lnTo>
                  <a:lnTo>
                    <a:pt x="3810" y="22"/>
                  </a:lnTo>
                  <a:lnTo>
                    <a:pt x="3810" y="22"/>
                  </a:lnTo>
                  <a:lnTo>
                    <a:pt x="3810" y="22"/>
                  </a:lnTo>
                  <a:lnTo>
                    <a:pt x="3810" y="22"/>
                  </a:lnTo>
                  <a:lnTo>
                    <a:pt x="3812" y="22"/>
                  </a:lnTo>
                  <a:lnTo>
                    <a:pt x="3812" y="22"/>
                  </a:lnTo>
                  <a:lnTo>
                    <a:pt x="3814" y="22"/>
                  </a:lnTo>
                  <a:lnTo>
                    <a:pt x="3814" y="22"/>
                  </a:lnTo>
                  <a:lnTo>
                    <a:pt x="3816" y="22"/>
                  </a:lnTo>
                  <a:lnTo>
                    <a:pt x="3816" y="22"/>
                  </a:lnTo>
                  <a:lnTo>
                    <a:pt x="3818" y="22"/>
                  </a:lnTo>
                  <a:lnTo>
                    <a:pt x="3818" y="22"/>
                  </a:lnTo>
                  <a:lnTo>
                    <a:pt x="3822" y="22"/>
                  </a:lnTo>
                  <a:lnTo>
                    <a:pt x="3822" y="22"/>
                  </a:lnTo>
                  <a:lnTo>
                    <a:pt x="3824" y="22"/>
                  </a:lnTo>
                  <a:lnTo>
                    <a:pt x="3824" y="22"/>
                  </a:lnTo>
                  <a:lnTo>
                    <a:pt x="3828" y="24"/>
                  </a:lnTo>
                  <a:lnTo>
                    <a:pt x="3828" y="24"/>
                  </a:lnTo>
                  <a:lnTo>
                    <a:pt x="3828" y="22"/>
                  </a:lnTo>
                  <a:lnTo>
                    <a:pt x="3828" y="22"/>
                  </a:lnTo>
                  <a:lnTo>
                    <a:pt x="3830" y="24"/>
                  </a:lnTo>
                  <a:lnTo>
                    <a:pt x="3830" y="24"/>
                  </a:lnTo>
                  <a:lnTo>
                    <a:pt x="3832" y="24"/>
                  </a:lnTo>
                  <a:lnTo>
                    <a:pt x="3832" y="24"/>
                  </a:lnTo>
                  <a:lnTo>
                    <a:pt x="3834" y="24"/>
                  </a:lnTo>
                  <a:lnTo>
                    <a:pt x="3834" y="24"/>
                  </a:lnTo>
                  <a:lnTo>
                    <a:pt x="3836" y="24"/>
                  </a:lnTo>
                  <a:lnTo>
                    <a:pt x="3836" y="24"/>
                  </a:lnTo>
                  <a:lnTo>
                    <a:pt x="3838" y="24"/>
                  </a:lnTo>
                  <a:lnTo>
                    <a:pt x="3838" y="24"/>
                  </a:lnTo>
                  <a:lnTo>
                    <a:pt x="3838" y="24"/>
                  </a:lnTo>
                  <a:lnTo>
                    <a:pt x="3838" y="24"/>
                  </a:lnTo>
                  <a:lnTo>
                    <a:pt x="3840" y="24"/>
                  </a:lnTo>
                  <a:lnTo>
                    <a:pt x="3840" y="24"/>
                  </a:lnTo>
                  <a:lnTo>
                    <a:pt x="3840" y="24"/>
                  </a:lnTo>
                  <a:lnTo>
                    <a:pt x="3840" y="24"/>
                  </a:lnTo>
                  <a:lnTo>
                    <a:pt x="3846" y="24"/>
                  </a:lnTo>
                  <a:lnTo>
                    <a:pt x="3846" y="24"/>
                  </a:lnTo>
                  <a:lnTo>
                    <a:pt x="3850" y="26"/>
                  </a:lnTo>
                  <a:lnTo>
                    <a:pt x="3850" y="26"/>
                  </a:lnTo>
                  <a:lnTo>
                    <a:pt x="3860" y="26"/>
                  </a:lnTo>
                  <a:lnTo>
                    <a:pt x="3860" y="26"/>
                  </a:lnTo>
                  <a:lnTo>
                    <a:pt x="3864" y="24"/>
                  </a:lnTo>
                  <a:lnTo>
                    <a:pt x="3864" y="24"/>
                  </a:lnTo>
                  <a:lnTo>
                    <a:pt x="3868" y="26"/>
                  </a:lnTo>
                  <a:lnTo>
                    <a:pt x="3868" y="26"/>
                  </a:lnTo>
                  <a:lnTo>
                    <a:pt x="3876" y="26"/>
                  </a:lnTo>
                  <a:lnTo>
                    <a:pt x="3876" y="26"/>
                  </a:lnTo>
                  <a:lnTo>
                    <a:pt x="3878" y="26"/>
                  </a:lnTo>
                  <a:lnTo>
                    <a:pt x="3878" y="26"/>
                  </a:lnTo>
                  <a:lnTo>
                    <a:pt x="3890" y="28"/>
                  </a:lnTo>
                  <a:lnTo>
                    <a:pt x="3890" y="28"/>
                  </a:lnTo>
                  <a:lnTo>
                    <a:pt x="3892" y="28"/>
                  </a:lnTo>
                  <a:lnTo>
                    <a:pt x="3892" y="28"/>
                  </a:lnTo>
                  <a:lnTo>
                    <a:pt x="3902" y="28"/>
                  </a:lnTo>
                  <a:lnTo>
                    <a:pt x="3902" y="28"/>
                  </a:lnTo>
                  <a:lnTo>
                    <a:pt x="3904" y="30"/>
                  </a:lnTo>
                  <a:lnTo>
                    <a:pt x="3904" y="30"/>
                  </a:lnTo>
                  <a:lnTo>
                    <a:pt x="3908" y="28"/>
                  </a:lnTo>
                  <a:lnTo>
                    <a:pt x="3908" y="28"/>
                  </a:lnTo>
                  <a:lnTo>
                    <a:pt x="3910" y="28"/>
                  </a:lnTo>
                  <a:lnTo>
                    <a:pt x="3910" y="28"/>
                  </a:lnTo>
                  <a:lnTo>
                    <a:pt x="3912" y="28"/>
                  </a:lnTo>
                  <a:lnTo>
                    <a:pt x="3912" y="28"/>
                  </a:lnTo>
                  <a:lnTo>
                    <a:pt x="3918" y="30"/>
                  </a:lnTo>
                  <a:lnTo>
                    <a:pt x="3918" y="30"/>
                  </a:lnTo>
                  <a:lnTo>
                    <a:pt x="3922" y="30"/>
                  </a:lnTo>
                  <a:lnTo>
                    <a:pt x="3922" y="30"/>
                  </a:lnTo>
                  <a:lnTo>
                    <a:pt x="3924" y="30"/>
                  </a:lnTo>
                  <a:lnTo>
                    <a:pt x="3924" y="30"/>
                  </a:lnTo>
                  <a:lnTo>
                    <a:pt x="3924" y="30"/>
                  </a:lnTo>
                  <a:lnTo>
                    <a:pt x="3924" y="30"/>
                  </a:lnTo>
                  <a:lnTo>
                    <a:pt x="3926" y="30"/>
                  </a:lnTo>
                  <a:lnTo>
                    <a:pt x="3926" y="30"/>
                  </a:lnTo>
                  <a:lnTo>
                    <a:pt x="3926" y="30"/>
                  </a:lnTo>
                  <a:lnTo>
                    <a:pt x="3926" y="30"/>
                  </a:lnTo>
                  <a:lnTo>
                    <a:pt x="3930" y="32"/>
                  </a:lnTo>
                  <a:lnTo>
                    <a:pt x="3930" y="32"/>
                  </a:lnTo>
                  <a:lnTo>
                    <a:pt x="3906" y="32"/>
                  </a:lnTo>
                  <a:lnTo>
                    <a:pt x="3906" y="32"/>
                  </a:lnTo>
                  <a:lnTo>
                    <a:pt x="3906" y="32"/>
                  </a:lnTo>
                  <a:lnTo>
                    <a:pt x="3906" y="32"/>
                  </a:lnTo>
                  <a:lnTo>
                    <a:pt x="3906" y="32"/>
                  </a:lnTo>
                  <a:lnTo>
                    <a:pt x="3904" y="32"/>
                  </a:lnTo>
                  <a:lnTo>
                    <a:pt x="3904" y="32"/>
                  </a:lnTo>
                  <a:lnTo>
                    <a:pt x="3904" y="32"/>
                  </a:lnTo>
                  <a:lnTo>
                    <a:pt x="3904" y="32"/>
                  </a:lnTo>
                  <a:lnTo>
                    <a:pt x="3904" y="32"/>
                  </a:lnTo>
                  <a:lnTo>
                    <a:pt x="3904" y="32"/>
                  </a:lnTo>
                  <a:lnTo>
                    <a:pt x="3898" y="34"/>
                  </a:lnTo>
                  <a:lnTo>
                    <a:pt x="3898" y="34"/>
                  </a:lnTo>
                  <a:lnTo>
                    <a:pt x="3892" y="36"/>
                  </a:lnTo>
                  <a:lnTo>
                    <a:pt x="3892" y="36"/>
                  </a:lnTo>
                  <a:lnTo>
                    <a:pt x="3890" y="36"/>
                  </a:lnTo>
                  <a:lnTo>
                    <a:pt x="3890" y="36"/>
                  </a:lnTo>
                  <a:lnTo>
                    <a:pt x="3888" y="36"/>
                  </a:lnTo>
                  <a:lnTo>
                    <a:pt x="3888" y="36"/>
                  </a:lnTo>
                  <a:lnTo>
                    <a:pt x="3886" y="36"/>
                  </a:lnTo>
                  <a:lnTo>
                    <a:pt x="3886" y="36"/>
                  </a:lnTo>
                  <a:lnTo>
                    <a:pt x="3886" y="36"/>
                  </a:lnTo>
                  <a:lnTo>
                    <a:pt x="3886" y="36"/>
                  </a:lnTo>
                  <a:lnTo>
                    <a:pt x="3886" y="36"/>
                  </a:lnTo>
                  <a:lnTo>
                    <a:pt x="3886" y="36"/>
                  </a:lnTo>
                  <a:lnTo>
                    <a:pt x="3884" y="36"/>
                  </a:lnTo>
                  <a:lnTo>
                    <a:pt x="3884" y="36"/>
                  </a:lnTo>
                  <a:lnTo>
                    <a:pt x="3882" y="36"/>
                  </a:lnTo>
                  <a:lnTo>
                    <a:pt x="3882" y="36"/>
                  </a:lnTo>
                  <a:lnTo>
                    <a:pt x="3882" y="36"/>
                  </a:lnTo>
                  <a:lnTo>
                    <a:pt x="3882" y="36"/>
                  </a:lnTo>
                  <a:lnTo>
                    <a:pt x="3882" y="36"/>
                  </a:lnTo>
                  <a:lnTo>
                    <a:pt x="3882" y="36"/>
                  </a:lnTo>
                  <a:lnTo>
                    <a:pt x="3882" y="36"/>
                  </a:lnTo>
                  <a:lnTo>
                    <a:pt x="3882" y="36"/>
                  </a:lnTo>
                  <a:lnTo>
                    <a:pt x="3878" y="36"/>
                  </a:lnTo>
                  <a:lnTo>
                    <a:pt x="3878" y="36"/>
                  </a:lnTo>
                  <a:lnTo>
                    <a:pt x="3878" y="36"/>
                  </a:lnTo>
                  <a:lnTo>
                    <a:pt x="3878" y="36"/>
                  </a:lnTo>
                  <a:lnTo>
                    <a:pt x="3878" y="36"/>
                  </a:lnTo>
                  <a:lnTo>
                    <a:pt x="3878" y="36"/>
                  </a:lnTo>
                  <a:lnTo>
                    <a:pt x="3876" y="36"/>
                  </a:lnTo>
                  <a:lnTo>
                    <a:pt x="3876" y="36"/>
                  </a:lnTo>
                  <a:lnTo>
                    <a:pt x="3874" y="36"/>
                  </a:lnTo>
                  <a:lnTo>
                    <a:pt x="3874" y="36"/>
                  </a:lnTo>
                  <a:lnTo>
                    <a:pt x="3874" y="36"/>
                  </a:lnTo>
                  <a:lnTo>
                    <a:pt x="3874" y="36"/>
                  </a:lnTo>
                  <a:lnTo>
                    <a:pt x="3874" y="36"/>
                  </a:lnTo>
                  <a:lnTo>
                    <a:pt x="3874" y="38"/>
                  </a:lnTo>
                  <a:lnTo>
                    <a:pt x="3874" y="38"/>
                  </a:lnTo>
                  <a:lnTo>
                    <a:pt x="3870" y="38"/>
                  </a:lnTo>
                  <a:lnTo>
                    <a:pt x="3870" y="38"/>
                  </a:lnTo>
                  <a:lnTo>
                    <a:pt x="3864" y="38"/>
                  </a:lnTo>
                  <a:lnTo>
                    <a:pt x="3864" y="38"/>
                  </a:lnTo>
                  <a:lnTo>
                    <a:pt x="3854" y="38"/>
                  </a:lnTo>
                  <a:lnTo>
                    <a:pt x="3854" y="38"/>
                  </a:lnTo>
                  <a:lnTo>
                    <a:pt x="3850" y="36"/>
                  </a:lnTo>
                  <a:lnTo>
                    <a:pt x="3850" y="36"/>
                  </a:lnTo>
                  <a:lnTo>
                    <a:pt x="3846" y="34"/>
                  </a:lnTo>
                  <a:lnTo>
                    <a:pt x="3846" y="34"/>
                  </a:lnTo>
                  <a:lnTo>
                    <a:pt x="3846" y="34"/>
                  </a:lnTo>
                  <a:lnTo>
                    <a:pt x="3846" y="34"/>
                  </a:lnTo>
                  <a:lnTo>
                    <a:pt x="3842" y="34"/>
                  </a:lnTo>
                  <a:lnTo>
                    <a:pt x="3842" y="34"/>
                  </a:lnTo>
                  <a:lnTo>
                    <a:pt x="3842" y="36"/>
                  </a:lnTo>
                  <a:lnTo>
                    <a:pt x="3842" y="36"/>
                  </a:lnTo>
                  <a:lnTo>
                    <a:pt x="3842" y="36"/>
                  </a:lnTo>
                  <a:lnTo>
                    <a:pt x="3842" y="36"/>
                  </a:lnTo>
                  <a:lnTo>
                    <a:pt x="3842" y="36"/>
                  </a:lnTo>
                  <a:lnTo>
                    <a:pt x="3842" y="36"/>
                  </a:lnTo>
                  <a:lnTo>
                    <a:pt x="3842" y="36"/>
                  </a:lnTo>
                  <a:lnTo>
                    <a:pt x="3840" y="38"/>
                  </a:lnTo>
                  <a:lnTo>
                    <a:pt x="3840" y="38"/>
                  </a:lnTo>
                  <a:lnTo>
                    <a:pt x="3832" y="38"/>
                  </a:lnTo>
                  <a:lnTo>
                    <a:pt x="3832" y="38"/>
                  </a:lnTo>
                  <a:lnTo>
                    <a:pt x="3830" y="38"/>
                  </a:lnTo>
                  <a:lnTo>
                    <a:pt x="3830" y="38"/>
                  </a:lnTo>
                  <a:lnTo>
                    <a:pt x="3828" y="38"/>
                  </a:lnTo>
                  <a:lnTo>
                    <a:pt x="3828" y="38"/>
                  </a:lnTo>
                  <a:lnTo>
                    <a:pt x="3826" y="38"/>
                  </a:lnTo>
                  <a:lnTo>
                    <a:pt x="3826" y="38"/>
                  </a:lnTo>
                  <a:lnTo>
                    <a:pt x="3824" y="38"/>
                  </a:lnTo>
                  <a:lnTo>
                    <a:pt x="3824" y="38"/>
                  </a:lnTo>
                  <a:lnTo>
                    <a:pt x="3824" y="38"/>
                  </a:lnTo>
                  <a:lnTo>
                    <a:pt x="3824" y="38"/>
                  </a:lnTo>
                  <a:lnTo>
                    <a:pt x="3824" y="38"/>
                  </a:lnTo>
                  <a:lnTo>
                    <a:pt x="3824" y="38"/>
                  </a:lnTo>
                  <a:lnTo>
                    <a:pt x="3822" y="38"/>
                  </a:lnTo>
                  <a:lnTo>
                    <a:pt x="3822" y="38"/>
                  </a:lnTo>
                  <a:lnTo>
                    <a:pt x="3820" y="38"/>
                  </a:lnTo>
                  <a:lnTo>
                    <a:pt x="3820" y="38"/>
                  </a:lnTo>
                  <a:lnTo>
                    <a:pt x="3820" y="38"/>
                  </a:lnTo>
                  <a:lnTo>
                    <a:pt x="3820" y="38"/>
                  </a:lnTo>
                  <a:lnTo>
                    <a:pt x="3812" y="40"/>
                  </a:lnTo>
                  <a:lnTo>
                    <a:pt x="3812" y="40"/>
                  </a:lnTo>
                  <a:lnTo>
                    <a:pt x="3810" y="40"/>
                  </a:lnTo>
                  <a:lnTo>
                    <a:pt x="3810" y="40"/>
                  </a:lnTo>
                  <a:lnTo>
                    <a:pt x="3810" y="40"/>
                  </a:lnTo>
                  <a:lnTo>
                    <a:pt x="3810" y="40"/>
                  </a:lnTo>
                  <a:lnTo>
                    <a:pt x="3810" y="40"/>
                  </a:lnTo>
                  <a:lnTo>
                    <a:pt x="3810" y="40"/>
                  </a:lnTo>
                  <a:lnTo>
                    <a:pt x="3808" y="40"/>
                  </a:lnTo>
                  <a:lnTo>
                    <a:pt x="3808" y="40"/>
                  </a:lnTo>
                  <a:lnTo>
                    <a:pt x="3808" y="40"/>
                  </a:lnTo>
                  <a:lnTo>
                    <a:pt x="3808" y="40"/>
                  </a:lnTo>
                  <a:lnTo>
                    <a:pt x="3808" y="40"/>
                  </a:lnTo>
                  <a:lnTo>
                    <a:pt x="3808" y="40"/>
                  </a:lnTo>
                  <a:lnTo>
                    <a:pt x="3806" y="42"/>
                  </a:lnTo>
                  <a:lnTo>
                    <a:pt x="3806" y="42"/>
                  </a:lnTo>
                  <a:lnTo>
                    <a:pt x="3806" y="42"/>
                  </a:lnTo>
                  <a:lnTo>
                    <a:pt x="3806" y="42"/>
                  </a:lnTo>
                  <a:lnTo>
                    <a:pt x="3802" y="42"/>
                  </a:lnTo>
                  <a:lnTo>
                    <a:pt x="3802" y="42"/>
                  </a:lnTo>
                  <a:lnTo>
                    <a:pt x="3800" y="42"/>
                  </a:lnTo>
                  <a:lnTo>
                    <a:pt x="3800" y="42"/>
                  </a:lnTo>
                  <a:lnTo>
                    <a:pt x="3794" y="42"/>
                  </a:lnTo>
                  <a:lnTo>
                    <a:pt x="3794" y="42"/>
                  </a:lnTo>
                  <a:lnTo>
                    <a:pt x="3794" y="42"/>
                  </a:lnTo>
                  <a:lnTo>
                    <a:pt x="3794" y="42"/>
                  </a:lnTo>
                  <a:lnTo>
                    <a:pt x="3794" y="42"/>
                  </a:lnTo>
                  <a:lnTo>
                    <a:pt x="3794" y="42"/>
                  </a:lnTo>
                  <a:lnTo>
                    <a:pt x="3790" y="42"/>
                  </a:lnTo>
                  <a:lnTo>
                    <a:pt x="3790" y="42"/>
                  </a:lnTo>
                  <a:lnTo>
                    <a:pt x="3790" y="42"/>
                  </a:lnTo>
                  <a:lnTo>
                    <a:pt x="3790" y="42"/>
                  </a:lnTo>
                  <a:lnTo>
                    <a:pt x="3788" y="42"/>
                  </a:lnTo>
                  <a:lnTo>
                    <a:pt x="3788" y="42"/>
                  </a:lnTo>
                  <a:lnTo>
                    <a:pt x="3782" y="42"/>
                  </a:lnTo>
                  <a:lnTo>
                    <a:pt x="3782" y="42"/>
                  </a:lnTo>
                  <a:lnTo>
                    <a:pt x="3780" y="42"/>
                  </a:lnTo>
                  <a:lnTo>
                    <a:pt x="3780" y="42"/>
                  </a:lnTo>
                  <a:lnTo>
                    <a:pt x="3772" y="42"/>
                  </a:lnTo>
                  <a:lnTo>
                    <a:pt x="3772" y="42"/>
                  </a:lnTo>
                  <a:lnTo>
                    <a:pt x="3762" y="40"/>
                  </a:lnTo>
                  <a:lnTo>
                    <a:pt x="3762" y="40"/>
                  </a:lnTo>
                  <a:lnTo>
                    <a:pt x="3758" y="42"/>
                  </a:lnTo>
                  <a:lnTo>
                    <a:pt x="3758" y="42"/>
                  </a:lnTo>
                  <a:lnTo>
                    <a:pt x="3750" y="42"/>
                  </a:lnTo>
                  <a:lnTo>
                    <a:pt x="3750" y="42"/>
                  </a:lnTo>
                  <a:lnTo>
                    <a:pt x="3750" y="42"/>
                  </a:lnTo>
                  <a:lnTo>
                    <a:pt x="3750" y="42"/>
                  </a:lnTo>
                  <a:lnTo>
                    <a:pt x="3750" y="42"/>
                  </a:lnTo>
                  <a:lnTo>
                    <a:pt x="3750" y="42"/>
                  </a:lnTo>
                  <a:lnTo>
                    <a:pt x="3748" y="42"/>
                  </a:lnTo>
                  <a:lnTo>
                    <a:pt x="3748" y="42"/>
                  </a:lnTo>
                  <a:lnTo>
                    <a:pt x="3748" y="42"/>
                  </a:lnTo>
                  <a:lnTo>
                    <a:pt x="3748" y="42"/>
                  </a:lnTo>
                  <a:lnTo>
                    <a:pt x="3748" y="42"/>
                  </a:lnTo>
                  <a:lnTo>
                    <a:pt x="3748" y="42"/>
                  </a:lnTo>
                  <a:lnTo>
                    <a:pt x="3746" y="42"/>
                  </a:lnTo>
                  <a:lnTo>
                    <a:pt x="3746" y="42"/>
                  </a:lnTo>
                  <a:lnTo>
                    <a:pt x="3744" y="42"/>
                  </a:lnTo>
                  <a:lnTo>
                    <a:pt x="3744" y="42"/>
                  </a:lnTo>
                  <a:lnTo>
                    <a:pt x="3744" y="42"/>
                  </a:lnTo>
                  <a:lnTo>
                    <a:pt x="3744" y="42"/>
                  </a:lnTo>
                  <a:lnTo>
                    <a:pt x="3742" y="42"/>
                  </a:lnTo>
                  <a:lnTo>
                    <a:pt x="3742" y="42"/>
                  </a:lnTo>
                  <a:lnTo>
                    <a:pt x="3740" y="42"/>
                  </a:lnTo>
                  <a:lnTo>
                    <a:pt x="3740" y="42"/>
                  </a:lnTo>
                  <a:lnTo>
                    <a:pt x="3738" y="42"/>
                  </a:lnTo>
                  <a:lnTo>
                    <a:pt x="3738" y="42"/>
                  </a:lnTo>
                  <a:lnTo>
                    <a:pt x="3736" y="42"/>
                  </a:lnTo>
                  <a:lnTo>
                    <a:pt x="3736" y="42"/>
                  </a:lnTo>
                  <a:lnTo>
                    <a:pt x="3730" y="42"/>
                  </a:lnTo>
                  <a:lnTo>
                    <a:pt x="3730" y="42"/>
                  </a:lnTo>
                  <a:lnTo>
                    <a:pt x="3728" y="42"/>
                  </a:lnTo>
                  <a:lnTo>
                    <a:pt x="3728" y="42"/>
                  </a:lnTo>
                  <a:lnTo>
                    <a:pt x="3724" y="42"/>
                  </a:lnTo>
                  <a:lnTo>
                    <a:pt x="3724" y="42"/>
                  </a:lnTo>
                  <a:lnTo>
                    <a:pt x="3720" y="42"/>
                  </a:lnTo>
                  <a:lnTo>
                    <a:pt x="3720" y="42"/>
                  </a:lnTo>
                  <a:lnTo>
                    <a:pt x="3718" y="42"/>
                  </a:lnTo>
                  <a:lnTo>
                    <a:pt x="3718" y="42"/>
                  </a:lnTo>
                  <a:lnTo>
                    <a:pt x="3714" y="42"/>
                  </a:lnTo>
                  <a:lnTo>
                    <a:pt x="3714" y="42"/>
                  </a:lnTo>
                  <a:lnTo>
                    <a:pt x="3710" y="44"/>
                  </a:lnTo>
                  <a:lnTo>
                    <a:pt x="3710" y="44"/>
                  </a:lnTo>
                  <a:lnTo>
                    <a:pt x="3710" y="44"/>
                  </a:lnTo>
                  <a:lnTo>
                    <a:pt x="3710" y="44"/>
                  </a:lnTo>
                  <a:lnTo>
                    <a:pt x="3708" y="44"/>
                  </a:lnTo>
                  <a:lnTo>
                    <a:pt x="3708" y="44"/>
                  </a:lnTo>
                  <a:lnTo>
                    <a:pt x="3708" y="44"/>
                  </a:lnTo>
                  <a:lnTo>
                    <a:pt x="3708" y="44"/>
                  </a:lnTo>
                  <a:lnTo>
                    <a:pt x="3708" y="44"/>
                  </a:lnTo>
                  <a:lnTo>
                    <a:pt x="3708" y="44"/>
                  </a:lnTo>
                  <a:lnTo>
                    <a:pt x="3706" y="44"/>
                  </a:lnTo>
                  <a:lnTo>
                    <a:pt x="3706" y="44"/>
                  </a:lnTo>
                  <a:lnTo>
                    <a:pt x="3704" y="44"/>
                  </a:lnTo>
                  <a:lnTo>
                    <a:pt x="3704" y="44"/>
                  </a:lnTo>
                  <a:lnTo>
                    <a:pt x="3704" y="44"/>
                  </a:lnTo>
                  <a:lnTo>
                    <a:pt x="3704" y="44"/>
                  </a:lnTo>
                  <a:lnTo>
                    <a:pt x="3698" y="46"/>
                  </a:lnTo>
                  <a:lnTo>
                    <a:pt x="3698" y="46"/>
                  </a:lnTo>
                  <a:lnTo>
                    <a:pt x="3698" y="46"/>
                  </a:lnTo>
                  <a:lnTo>
                    <a:pt x="3698" y="46"/>
                  </a:lnTo>
                  <a:lnTo>
                    <a:pt x="3690" y="46"/>
                  </a:lnTo>
                  <a:lnTo>
                    <a:pt x="3690" y="46"/>
                  </a:lnTo>
                  <a:lnTo>
                    <a:pt x="3688" y="46"/>
                  </a:lnTo>
                  <a:lnTo>
                    <a:pt x="3688" y="46"/>
                  </a:lnTo>
                  <a:lnTo>
                    <a:pt x="3684" y="46"/>
                  </a:lnTo>
                  <a:lnTo>
                    <a:pt x="3684" y="46"/>
                  </a:lnTo>
                  <a:lnTo>
                    <a:pt x="3680" y="46"/>
                  </a:lnTo>
                  <a:lnTo>
                    <a:pt x="3680" y="46"/>
                  </a:lnTo>
                  <a:lnTo>
                    <a:pt x="3678" y="46"/>
                  </a:lnTo>
                  <a:lnTo>
                    <a:pt x="3678" y="46"/>
                  </a:lnTo>
                  <a:lnTo>
                    <a:pt x="3678" y="46"/>
                  </a:lnTo>
                  <a:lnTo>
                    <a:pt x="3678" y="46"/>
                  </a:lnTo>
                  <a:lnTo>
                    <a:pt x="3676" y="46"/>
                  </a:lnTo>
                  <a:lnTo>
                    <a:pt x="3676" y="46"/>
                  </a:lnTo>
                  <a:lnTo>
                    <a:pt x="3676" y="46"/>
                  </a:lnTo>
                  <a:lnTo>
                    <a:pt x="3676" y="46"/>
                  </a:lnTo>
                  <a:lnTo>
                    <a:pt x="3676" y="46"/>
                  </a:lnTo>
                  <a:lnTo>
                    <a:pt x="3676" y="46"/>
                  </a:lnTo>
                  <a:lnTo>
                    <a:pt x="3674" y="46"/>
                  </a:lnTo>
                  <a:lnTo>
                    <a:pt x="3674" y="46"/>
                  </a:lnTo>
                  <a:lnTo>
                    <a:pt x="3670" y="48"/>
                  </a:lnTo>
                  <a:lnTo>
                    <a:pt x="3670" y="48"/>
                  </a:lnTo>
                  <a:lnTo>
                    <a:pt x="3664" y="46"/>
                  </a:lnTo>
                  <a:lnTo>
                    <a:pt x="3664" y="46"/>
                  </a:lnTo>
                  <a:lnTo>
                    <a:pt x="3660" y="44"/>
                  </a:lnTo>
                  <a:lnTo>
                    <a:pt x="3660" y="44"/>
                  </a:lnTo>
                  <a:lnTo>
                    <a:pt x="3658" y="44"/>
                  </a:lnTo>
                  <a:lnTo>
                    <a:pt x="3658" y="44"/>
                  </a:lnTo>
                  <a:lnTo>
                    <a:pt x="3656" y="44"/>
                  </a:lnTo>
                  <a:lnTo>
                    <a:pt x="3656" y="44"/>
                  </a:lnTo>
                  <a:lnTo>
                    <a:pt x="3652" y="46"/>
                  </a:lnTo>
                  <a:lnTo>
                    <a:pt x="3652" y="46"/>
                  </a:lnTo>
                  <a:lnTo>
                    <a:pt x="3650" y="48"/>
                  </a:lnTo>
                  <a:lnTo>
                    <a:pt x="3650" y="48"/>
                  </a:lnTo>
                  <a:lnTo>
                    <a:pt x="3648" y="48"/>
                  </a:lnTo>
                  <a:lnTo>
                    <a:pt x="3648" y="48"/>
                  </a:lnTo>
                  <a:lnTo>
                    <a:pt x="3648" y="48"/>
                  </a:lnTo>
                  <a:lnTo>
                    <a:pt x="3648" y="48"/>
                  </a:lnTo>
                  <a:lnTo>
                    <a:pt x="3646" y="48"/>
                  </a:lnTo>
                  <a:lnTo>
                    <a:pt x="3646" y="48"/>
                  </a:lnTo>
                  <a:lnTo>
                    <a:pt x="3646" y="48"/>
                  </a:lnTo>
                  <a:lnTo>
                    <a:pt x="3646" y="48"/>
                  </a:lnTo>
                  <a:lnTo>
                    <a:pt x="3644" y="48"/>
                  </a:lnTo>
                  <a:lnTo>
                    <a:pt x="3644" y="48"/>
                  </a:lnTo>
                  <a:lnTo>
                    <a:pt x="3644" y="48"/>
                  </a:lnTo>
                  <a:lnTo>
                    <a:pt x="3644" y="48"/>
                  </a:lnTo>
                  <a:lnTo>
                    <a:pt x="3642" y="48"/>
                  </a:lnTo>
                  <a:lnTo>
                    <a:pt x="3642" y="48"/>
                  </a:lnTo>
                  <a:lnTo>
                    <a:pt x="3638" y="48"/>
                  </a:lnTo>
                  <a:lnTo>
                    <a:pt x="3638" y="48"/>
                  </a:lnTo>
                  <a:lnTo>
                    <a:pt x="3638" y="46"/>
                  </a:lnTo>
                  <a:lnTo>
                    <a:pt x="3638" y="46"/>
                  </a:lnTo>
                  <a:lnTo>
                    <a:pt x="3634" y="46"/>
                  </a:lnTo>
                  <a:lnTo>
                    <a:pt x="3634" y="46"/>
                  </a:lnTo>
                  <a:lnTo>
                    <a:pt x="3634" y="46"/>
                  </a:lnTo>
                  <a:lnTo>
                    <a:pt x="3634" y="46"/>
                  </a:lnTo>
                  <a:lnTo>
                    <a:pt x="3634" y="46"/>
                  </a:lnTo>
                  <a:lnTo>
                    <a:pt x="3634" y="46"/>
                  </a:lnTo>
                  <a:lnTo>
                    <a:pt x="3630" y="46"/>
                  </a:lnTo>
                  <a:lnTo>
                    <a:pt x="3630" y="46"/>
                  </a:lnTo>
                  <a:lnTo>
                    <a:pt x="3630" y="46"/>
                  </a:lnTo>
                  <a:lnTo>
                    <a:pt x="3630" y="46"/>
                  </a:lnTo>
                  <a:lnTo>
                    <a:pt x="3628" y="46"/>
                  </a:lnTo>
                  <a:lnTo>
                    <a:pt x="3628" y="46"/>
                  </a:lnTo>
                  <a:lnTo>
                    <a:pt x="3626" y="46"/>
                  </a:lnTo>
                  <a:lnTo>
                    <a:pt x="3626" y="46"/>
                  </a:lnTo>
                  <a:lnTo>
                    <a:pt x="3624" y="46"/>
                  </a:lnTo>
                  <a:lnTo>
                    <a:pt x="3624" y="46"/>
                  </a:lnTo>
                  <a:lnTo>
                    <a:pt x="3620" y="48"/>
                  </a:lnTo>
                  <a:lnTo>
                    <a:pt x="3620" y="48"/>
                  </a:lnTo>
                  <a:lnTo>
                    <a:pt x="3610" y="48"/>
                  </a:lnTo>
                  <a:lnTo>
                    <a:pt x="3610" y="48"/>
                  </a:lnTo>
                  <a:lnTo>
                    <a:pt x="3608" y="48"/>
                  </a:lnTo>
                  <a:lnTo>
                    <a:pt x="3608" y="48"/>
                  </a:lnTo>
                  <a:lnTo>
                    <a:pt x="3606" y="48"/>
                  </a:lnTo>
                  <a:lnTo>
                    <a:pt x="3606" y="48"/>
                  </a:lnTo>
                  <a:lnTo>
                    <a:pt x="3604" y="48"/>
                  </a:lnTo>
                  <a:lnTo>
                    <a:pt x="3604" y="48"/>
                  </a:lnTo>
                  <a:lnTo>
                    <a:pt x="3602" y="48"/>
                  </a:lnTo>
                  <a:lnTo>
                    <a:pt x="3602" y="48"/>
                  </a:lnTo>
                  <a:lnTo>
                    <a:pt x="3598" y="48"/>
                  </a:lnTo>
                  <a:lnTo>
                    <a:pt x="3598" y="48"/>
                  </a:lnTo>
                  <a:lnTo>
                    <a:pt x="3596" y="46"/>
                  </a:lnTo>
                  <a:lnTo>
                    <a:pt x="3596" y="46"/>
                  </a:lnTo>
                  <a:lnTo>
                    <a:pt x="3592" y="48"/>
                  </a:lnTo>
                  <a:lnTo>
                    <a:pt x="3592" y="48"/>
                  </a:lnTo>
                  <a:lnTo>
                    <a:pt x="3592" y="48"/>
                  </a:lnTo>
                  <a:lnTo>
                    <a:pt x="3592" y="48"/>
                  </a:lnTo>
                  <a:lnTo>
                    <a:pt x="3590" y="48"/>
                  </a:lnTo>
                  <a:lnTo>
                    <a:pt x="3590" y="48"/>
                  </a:lnTo>
                  <a:lnTo>
                    <a:pt x="3588" y="48"/>
                  </a:lnTo>
                  <a:lnTo>
                    <a:pt x="3588" y="48"/>
                  </a:lnTo>
                  <a:lnTo>
                    <a:pt x="3586" y="48"/>
                  </a:lnTo>
                  <a:lnTo>
                    <a:pt x="3586" y="48"/>
                  </a:lnTo>
                  <a:lnTo>
                    <a:pt x="3582" y="48"/>
                  </a:lnTo>
                  <a:lnTo>
                    <a:pt x="3582" y="48"/>
                  </a:lnTo>
                  <a:lnTo>
                    <a:pt x="3576" y="48"/>
                  </a:lnTo>
                  <a:lnTo>
                    <a:pt x="3576" y="48"/>
                  </a:lnTo>
                  <a:lnTo>
                    <a:pt x="3572" y="48"/>
                  </a:lnTo>
                  <a:lnTo>
                    <a:pt x="3570" y="48"/>
                  </a:lnTo>
                  <a:lnTo>
                    <a:pt x="3570" y="48"/>
                  </a:lnTo>
                  <a:lnTo>
                    <a:pt x="3568" y="50"/>
                  </a:lnTo>
                  <a:lnTo>
                    <a:pt x="3568" y="50"/>
                  </a:lnTo>
                  <a:lnTo>
                    <a:pt x="3566" y="50"/>
                  </a:lnTo>
                  <a:lnTo>
                    <a:pt x="3566" y="50"/>
                  </a:lnTo>
                  <a:lnTo>
                    <a:pt x="3566" y="50"/>
                  </a:lnTo>
                  <a:lnTo>
                    <a:pt x="3566" y="50"/>
                  </a:lnTo>
                  <a:lnTo>
                    <a:pt x="3566" y="50"/>
                  </a:lnTo>
                  <a:lnTo>
                    <a:pt x="3566" y="50"/>
                  </a:lnTo>
                  <a:lnTo>
                    <a:pt x="3566" y="50"/>
                  </a:lnTo>
                  <a:lnTo>
                    <a:pt x="3566" y="50"/>
                  </a:lnTo>
                  <a:lnTo>
                    <a:pt x="3564" y="50"/>
                  </a:lnTo>
                  <a:lnTo>
                    <a:pt x="3564" y="50"/>
                  </a:lnTo>
                  <a:lnTo>
                    <a:pt x="3564" y="50"/>
                  </a:lnTo>
                  <a:lnTo>
                    <a:pt x="3564" y="50"/>
                  </a:lnTo>
                  <a:lnTo>
                    <a:pt x="3564" y="50"/>
                  </a:lnTo>
                  <a:lnTo>
                    <a:pt x="3564" y="50"/>
                  </a:lnTo>
                  <a:lnTo>
                    <a:pt x="3562" y="48"/>
                  </a:lnTo>
                  <a:lnTo>
                    <a:pt x="3562" y="48"/>
                  </a:lnTo>
                  <a:lnTo>
                    <a:pt x="3562" y="50"/>
                  </a:lnTo>
                  <a:lnTo>
                    <a:pt x="3562" y="50"/>
                  </a:lnTo>
                  <a:lnTo>
                    <a:pt x="3562" y="48"/>
                  </a:lnTo>
                  <a:lnTo>
                    <a:pt x="3562" y="48"/>
                  </a:lnTo>
                  <a:lnTo>
                    <a:pt x="3560" y="48"/>
                  </a:lnTo>
                  <a:lnTo>
                    <a:pt x="3560" y="48"/>
                  </a:lnTo>
                  <a:lnTo>
                    <a:pt x="3558" y="48"/>
                  </a:lnTo>
                  <a:lnTo>
                    <a:pt x="3558" y="48"/>
                  </a:lnTo>
                  <a:lnTo>
                    <a:pt x="3558" y="48"/>
                  </a:lnTo>
                  <a:lnTo>
                    <a:pt x="3558" y="48"/>
                  </a:lnTo>
                  <a:lnTo>
                    <a:pt x="3558" y="48"/>
                  </a:lnTo>
                  <a:lnTo>
                    <a:pt x="3558" y="48"/>
                  </a:lnTo>
                  <a:lnTo>
                    <a:pt x="3556" y="48"/>
                  </a:lnTo>
                  <a:lnTo>
                    <a:pt x="3556" y="48"/>
                  </a:lnTo>
                  <a:lnTo>
                    <a:pt x="3556" y="48"/>
                  </a:lnTo>
                  <a:lnTo>
                    <a:pt x="3556" y="48"/>
                  </a:lnTo>
                  <a:lnTo>
                    <a:pt x="3554" y="48"/>
                  </a:lnTo>
                  <a:lnTo>
                    <a:pt x="3554" y="48"/>
                  </a:lnTo>
                  <a:lnTo>
                    <a:pt x="3554" y="48"/>
                  </a:lnTo>
                  <a:lnTo>
                    <a:pt x="3554" y="48"/>
                  </a:lnTo>
                  <a:lnTo>
                    <a:pt x="3552" y="48"/>
                  </a:lnTo>
                  <a:lnTo>
                    <a:pt x="3552" y="48"/>
                  </a:lnTo>
                  <a:lnTo>
                    <a:pt x="3552" y="48"/>
                  </a:lnTo>
                  <a:lnTo>
                    <a:pt x="3552" y="48"/>
                  </a:lnTo>
                  <a:lnTo>
                    <a:pt x="3550" y="48"/>
                  </a:lnTo>
                  <a:lnTo>
                    <a:pt x="3550" y="48"/>
                  </a:lnTo>
                  <a:lnTo>
                    <a:pt x="3550" y="48"/>
                  </a:lnTo>
                  <a:lnTo>
                    <a:pt x="3550" y="48"/>
                  </a:lnTo>
                  <a:lnTo>
                    <a:pt x="3550" y="46"/>
                  </a:lnTo>
                  <a:lnTo>
                    <a:pt x="3550" y="46"/>
                  </a:lnTo>
                  <a:lnTo>
                    <a:pt x="3548" y="48"/>
                  </a:lnTo>
                  <a:lnTo>
                    <a:pt x="3548" y="48"/>
                  </a:lnTo>
                  <a:lnTo>
                    <a:pt x="3548" y="46"/>
                  </a:lnTo>
                  <a:lnTo>
                    <a:pt x="3548" y="46"/>
                  </a:lnTo>
                  <a:lnTo>
                    <a:pt x="3546" y="46"/>
                  </a:lnTo>
                  <a:lnTo>
                    <a:pt x="3546" y="46"/>
                  </a:lnTo>
                  <a:lnTo>
                    <a:pt x="3544" y="46"/>
                  </a:lnTo>
                  <a:lnTo>
                    <a:pt x="3544" y="46"/>
                  </a:lnTo>
                  <a:lnTo>
                    <a:pt x="3544" y="46"/>
                  </a:lnTo>
                  <a:lnTo>
                    <a:pt x="3544" y="46"/>
                  </a:lnTo>
                  <a:lnTo>
                    <a:pt x="3544" y="46"/>
                  </a:lnTo>
                  <a:lnTo>
                    <a:pt x="3544" y="46"/>
                  </a:lnTo>
                  <a:lnTo>
                    <a:pt x="3542" y="46"/>
                  </a:lnTo>
                  <a:lnTo>
                    <a:pt x="3542" y="46"/>
                  </a:lnTo>
                  <a:lnTo>
                    <a:pt x="3542" y="48"/>
                  </a:lnTo>
                  <a:lnTo>
                    <a:pt x="3542" y="48"/>
                  </a:lnTo>
                  <a:lnTo>
                    <a:pt x="3542" y="46"/>
                  </a:lnTo>
                  <a:lnTo>
                    <a:pt x="3542" y="46"/>
                  </a:lnTo>
                  <a:lnTo>
                    <a:pt x="3536" y="48"/>
                  </a:lnTo>
                  <a:lnTo>
                    <a:pt x="3536" y="48"/>
                  </a:lnTo>
                  <a:lnTo>
                    <a:pt x="3534" y="48"/>
                  </a:lnTo>
                  <a:lnTo>
                    <a:pt x="3534" y="48"/>
                  </a:lnTo>
                  <a:lnTo>
                    <a:pt x="3526" y="48"/>
                  </a:lnTo>
                  <a:lnTo>
                    <a:pt x="3526" y="48"/>
                  </a:lnTo>
                  <a:lnTo>
                    <a:pt x="3524" y="48"/>
                  </a:lnTo>
                  <a:lnTo>
                    <a:pt x="3524" y="48"/>
                  </a:lnTo>
                  <a:lnTo>
                    <a:pt x="3522" y="48"/>
                  </a:lnTo>
                  <a:lnTo>
                    <a:pt x="3522" y="48"/>
                  </a:lnTo>
                  <a:lnTo>
                    <a:pt x="3522" y="48"/>
                  </a:lnTo>
                  <a:lnTo>
                    <a:pt x="3522" y="48"/>
                  </a:lnTo>
                  <a:lnTo>
                    <a:pt x="3522" y="48"/>
                  </a:lnTo>
                  <a:lnTo>
                    <a:pt x="3522" y="48"/>
                  </a:lnTo>
                  <a:lnTo>
                    <a:pt x="3520" y="48"/>
                  </a:lnTo>
                  <a:lnTo>
                    <a:pt x="3520" y="48"/>
                  </a:lnTo>
                  <a:lnTo>
                    <a:pt x="3518" y="48"/>
                  </a:lnTo>
                  <a:lnTo>
                    <a:pt x="3518" y="48"/>
                  </a:lnTo>
                  <a:lnTo>
                    <a:pt x="3518" y="48"/>
                  </a:lnTo>
                  <a:lnTo>
                    <a:pt x="3518" y="48"/>
                  </a:lnTo>
                  <a:lnTo>
                    <a:pt x="3518" y="48"/>
                  </a:lnTo>
                  <a:lnTo>
                    <a:pt x="3518" y="48"/>
                  </a:lnTo>
                  <a:lnTo>
                    <a:pt x="3518" y="50"/>
                  </a:lnTo>
                  <a:lnTo>
                    <a:pt x="3518" y="50"/>
                  </a:lnTo>
                  <a:lnTo>
                    <a:pt x="3512" y="48"/>
                  </a:lnTo>
                  <a:lnTo>
                    <a:pt x="3508" y="50"/>
                  </a:lnTo>
                  <a:lnTo>
                    <a:pt x="3508" y="50"/>
                  </a:lnTo>
                  <a:lnTo>
                    <a:pt x="3502" y="48"/>
                  </a:lnTo>
                  <a:lnTo>
                    <a:pt x="3502" y="48"/>
                  </a:lnTo>
                  <a:lnTo>
                    <a:pt x="3494" y="48"/>
                  </a:lnTo>
                  <a:lnTo>
                    <a:pt x="3494" y="48"/>
                  </a:lnTo>
                  <a:lnTo>
                    <a:pt x="3490" y="48"/>
                  </a:lnTo>
                  <a:lnTo>
                    <a:pt x="3490" y="48"/>
                  </a:lnTo>
                  <a:lnTo>
                    <a:pt x="3488" y="48"/>
                  </a:lnTo>
                  <a:lnTo>
                    <a:pt x="3488" y="48"/>
                  </a:lnTo>
                  <a:lnTo>
                    <a:pt x="3486" y="48"/>
                  </a:lnTo>
                  <a:lnTo>
                    <a:pt x="3486" y="48"/>
                  </a:lnTo>
                  <a:lnTo>
                    <a:pt x="3478" y="48"/>
                  </a:lnTo>
                  <a:lnTo>
                    <a:pt x="3478" y="48"/>
                  </a:lnTo>
                  <a:lnTo>
                    <a:pt x="3478" y="48"/>
                  </a:lnTo>
                  <a:lnTo>
                    <a:pt x="3478" y="48"/>
                  </a:lnTo>
                  <a:lnTo>
                    <a:pt x="3476" y="48"/>
                  </a:lnTo>
                  <a:lnTo>
                    <a:pt x="3476" y="48"/>
                  </a:lnTo>
                  <a:lnTo>
                    <a:pt x="3474" y="48"/>
                  </a:lnTo>
                  <a:lnTo>
                    <a:pt x="3474" y="48"/>
                  </a:lnTo>
                  <a:lnTo>
                    <a:pt x="3472" y="48"/>
                  </a:lnTo>
                  <a:lnTo>
                    <a:pt x="3472" y="48"/>
                  </a:lnTo>
                  <a:lnTo>
                    <a:pt x="3470" y="48"/>
                  </a:lnTo>
                  <a:lnTo>
                    <a:pt x="3470" y="48"/>
                  </a:lnTo>
                  <a:lnTo>
                    <a:pt x="3468" y="48"/>
                  </a:lnTo>
                  <a:lnTo>
                    <a:pt x="3468" y="48"/>
                  </a:lnTo>
                  <a:lnTo>
                    <a:pt x="3468" y="48"/>
                  </a:lnTo>
                  <a:lnTo>
                    <a:pt x="3468" y="48"/>
                  </a:lnTo>
                  <a:lnTo>
                    <a:pt x="3468" y="48"/>
                  </a:lnTo>
                  <a:lnTo>
                    <a:pt x="3468" y="48"/>
                  </a:lnTo>
                  <a:lnTo>
                    <a:pt x="3464" y="48"/>
                  </a:lnTo>
                  <a:lnTo>
                    <a:pt x="3464" y="48"/>
                  </a:lnTo>
                  <a:lnTo>
                    <a:pt x="3464" y="48"/>
                  </a:lnTo>
                  <a:lnTo>
                    <a:pt x="3464" y="48"/>
                  </a:lnTo>
                  <a:lnTo>
                    <a:pt x="3464" y="48"/>
                  </a:lnTo>
                  <a:lnTo>
                    <a:pt x="3464" y="48"/>
                  </a:lnTo>
                  <a:lnTo>
                    <a:pt x="3462" y="48"/>
                  </a:lnTo>
                  <a:lnTo>
                    <a:pt x="3462" y="48"/>
                  </a:lnTo>
                  <a:lnTo>
                    <a:pt x="3460" y="48"/>
                  </a:lnTo>
                  <a:lnTo>
                    <a:pt x="3460" y="48"/>
                  </a:lnTo>
                  <a:lnTo>
                    <a:pt x="3456" y="48"/>
                  </a:lnTo>
                  <a:lnTo>
                    <a:pt x="3456" y="48"/>
                  </a:lnTo>
                  <a:lnTo>
                    <a:pt x="3452" y="48"/>
                  </a:lnTo>
                  <a:lnTo>
                    <a:pt x="3452" y="48"/>
                  </a:lnTo>
                  <a:lnTo>
                    <a:pt x="3448" y="48"/>
                  </a:lnTo>
                  <a:lnTo>
                    <a:pt x="3448" y="48"/>
                  </a:lnTo>
                  <a:lnTo>
                    <a:pt x="3446" y="48"/>
                  </a:lnTo>
                  <a:lnTo>
                    <a:pt x="3446" y="48"/>
                  </a:lnTo>
                  <a:lnTo>
                    <a:pt x="3442" y="48"/>
                  </a:lnTo>
                  <a:lnTo>
                    <a:pt x="3442" y="48"/>
                  </a:lnTo>
                  <a:lnTo>
                    <a:pt x="3440" y="48"/>
                  </a:lnTo>
                  <a:lnTo>
                    <a:pt x="3440" y="48"/>
                  </a:lnTo>
                  <a:lnTo>
                    <a:pt x="3438" y="48"/>
                  </a:lnTo>
                  <a:lnTo>
                    <a:pt x="3438" y="48"/>
                  </a:lnTo>
                  <a:lnTo>
                    <a:pt x="3436" y="48"/>
                  </a:lnTo>
                  <a:lnTo>
                    <a:pt x="3436" y="48"/>
                  </a:lnTo>
                  <a:lnTo>
                    <a:pt x="3434" y="46"/>
                  </a:lnTo>
                  <a:lnTo>
                    <a:pt x="3434" y="46"/>
                  </a:lnTo>
                  <a:lnTo>
                    <a:pt x="3430" y="46"/>
                  </a:lnTo>
                  <a:lnTo>
                    <a:pt x="3430" y="46"/>
                  </a:lnTo>
                  <a:lnTo>
                    <a:pt x="3422" y="46"/>
                  </a:lnTo>
                  <a:lnTo>
                    <a:pt x="3422" y="46"/>
                  </a:lnTo>
                  <a:lnTo>
                    <a:pt x="3420" y="48"/>
                  </a:lnTo>
                  <a:lnTo>
                    <a:pt x="3420" y="48"/>
                  </a:lnTo>
                  <a:lnTo>
                    <a:pt x="3418" y="48"/>
                  </a:lnTo>
                  <a:lnTo>
                    <a:pt x="3418" y="48"/>
                  </a:lnTo>
                  <a:lnTo>
                    <a:pt x="3412" y="48"/>
                  </a:lnTo>
                  <a:lnTo>
                    <a:pt x="3412" y="48"/>
                  </a:lnTo>
                  <a:lnTo>
                    <a:pt x="3408" y="48"/>
                  </a:lnTo>
                  <a:lnTo>
                    <a:pt x="3408" y="48"/>
                  </a:lnTo>
                  <a:lnTo>
                    <a:pt x="3406" y="48"/>
                  </a:lnTo>
                  <a:lnTo>
                    <a:pt x="3406" y="48"/>
                  </a:lnTo>
                  <a:lnTo>
                    <a:pt x="3404" y="46"/>
                  </a:lnTo>
                  <a:lnTo>
                    <a:pt x="3404" y="46"/>
                  </a:lnTo>
                  <a:lnTo>
                    <a:pt x="3398" y="48"/>
                  </a:lnTo>
                  <a:lnTo>
                    <a:pt x="3398" y="48"/>
                  </a:lnTo>
                  <a:lnTo>
                    <a:pt x="3396" y="48"/>
                  </a:lnTo>
                  <a:lnTo>
                    <a:pt x="3396" y="48"/>
                  </a:lnTo>
                  <a:lnTo>
                    <a:pt x="3396" y="48"/>
                  </a:lnTo>
                  <a:lnTo>
                    <a:pt x="3396" y="48"/>
                  </a:lnTo>
                  <a:lnTo>
                    <a:pt x="3388" y="46"/>
                  </a:lnTo>
                  <a:lnTo>
                    <a:pt x="3388" y="46"/>
                  </a:lnTo>
                  <a:lnTo>
                    <a:pt x="3386" y="48"/>
                  </a:lnTo>
                  <a:lnTo>
                    <a:pt x="3386" y="48"/>
                  </a:lnTo>
                  <a:lnTo>
                    <a:pt x="3382" y="48"/>
                  </a:lnTo>
                  <a:lnTo>
                    <a:pt x="3382" y="48"/>
                  </a:lnTo>
                  <a:lnTo>
                    <a:pt x="3380" y="50"/>
                  </a:lnTo>
                  <a:lnTo>
                    <a:pt x="3380" y="50"/>
                  </a:lnTo>
                  <a:lnTo>
                    <a:pt x="3376" y="50"/>
                  </a:lnTo>
                  <a:lnTo>
                    <a:pt x="3376" y="50"/>
                  </a:lnTo>
                  <a:lnTo>
                    <a:pt x="3376" y="50"/>
                  </a:lnTo>
                  <a:lnTo>
                    <a:pt x="3376" y="50"/>
                  </a:lnTo>
                  <a:lnTo>
                    <a:pt x="3374" y="50"/>
                  </a:lnTo>
                  <a:lnTo>
                    <a:pt x="3374" y="50"/>
                  </a:lnTo>
                  <a:lnTo>
                    <a:pt x="3374" y="50"/>
                  </a:lnTo>
                  <a:lnTo>
                    <a:pt x="3374" y="50"/>
                  </a:lnTo>
                  <a:lnTo>
                    <a:pt x="3374" y="50"/>
                  </a:lnTo>
                  <a:lnTo>
                    <a:pt x="3374" y="50"/>
                  </a:lnTo>
                  <a:lnTo>
                    <a:pt x="3372" y="50"/>
                  </a:lnTo>
                  <a:lnTo>
                    <a:pt x="3372" y="50"/>
                  </a:lnTo>
                  <a:lnTo>
                    <a:pt x="3370" y="50"/>
                  </a:lnTo>
                  <a:lnTo>
                    <a:pt x="3370" y="50"/>
                  </a:lnTo>
                  <a:lnTo>
                    <a:pt x="3366" y="50"/>
                  </a:lnTo>
                  <a:lnTo>
                    <a:pt x="3366" y="50"/>
                  </a:lnTo>
                  <a:lnTo>
                    <a:pt x="3362" y="50"/>
                  </a:lnTo>
                  <a:lnTo>
                    <a:pt x="3362" y="50"/>
                  </a:lnTo>
                  <a:lnTo>
                    <a:pt x="3362" y="50"/>
                  </a:lnTo>
                  <a:lnTo>
                    <a:pt x="3362" y="50"/>
                  </a:lnTo>
                  <a:lnTo>
                    <a:pt x="3360" y="50"/>
                  </a:lnTo>
                  <a:lnTo>
                    <a:pt x="3360" y="50"/>
                  </a:lnTo>
                  <a:lnTo>
                    <a:pt x="3358" y="50"/>
                  </a:lnTo>
                  <a:lnTo>
                    <a:pt x="3356" y="50"/>
                  </a:lnTo>
                  <a:lnTo>
                    <a:pt x="3356" y="50"/>
                  </a:lnTo>
                  <a:lnTo>
                    <a:pt x="3350" y="48"/>
                  </a:lnTo>
                  <a:lnTo>
                    <a:pt x="3350" y="48"/>
                  </a:lnTo>
                  <a:lnTo>
                    <a:pt x="3350" y="48"/>
                  </a:lnTo>
                  <a:lnTo>
                    <a:pt x="3350" y="48"/>
                  </a:lnTo>
                  <a:lnTo>
                    <a:pt x="3344" y="48"/>
                  </a:lnTo>
                  <a:lnTo>
                    <a:pt x="3344" y="48"/>
                  </a:lnTo>
                  <a:lnTo>
                    <a:pt x="3344" y="48"/>
                  </a:lnTo>
                  <a:lnTo>
                    <a:pt x="3344" y="48"/>
                  </a:lnTo>
                  <a:lnTo>
                    <a:pt x="3344" y="48"/>
                  </a:lnTo>
                  <a:lnTo>
                    <a:pt x="3344" y="48"/>
                  </a:lnTo>
                  <a:lnTo>
                    <a:pt x="3340" y="48"/>
                  </a:lnTo>
                  <a:lnTo>
                    <a:pt x="3340" y="48"/>
                  </a:lnTo>
                  <a:lnTo>
                    <a:pt x="3332" y="48"/>
                  </a:lnTo>
                  <a:lnTo>
                    <a:pt x="3332" y="48"/>
                  </a:lnTo>
                  <a:lnTo>
                    <a:pt x="3328" y="46"/>
                  </a:lnTo>
                  <a:lnTo>
                    <a:pt x="3328" y="46"/>
                  </a:lnTo>
                  <a:lnTo>
                    <a:pt x="3324" y="44"/>
                  </a:lnTo>
                  <a:lnTo>
                    <a:pt x="3324" y="44"/>
                  </a:lnTo>
                  <a:lnTo>
                    <a:pt x="3322" y="44"/>
                  </a:lnTo>
                  <a:lnTo>
                    <a:pt x="3322" y="44"/>
                  </a:lnTo>
                  <a:lnTo>
                    <a:pt x="3322" y="44"/>
                  </a:lnTo>
                  <a:lnTo>
                    <a:pt x="3318" y="44"/>
                  </a:lnTo>
                  <a:lnTo>
                    <a:pt x="3318" y="44"/>
                  </a:lnTo>
                  <a:lnTo>
                    <a:pt x="3318" y="46"/>
                  </a:lnTo>
                  <a:lnTo>
                    <a:pt x="3318" y="46"/>
                  </a:lnTo>
                  <a:lnTo>
                    <a:pt x="3318" y="46"/>
                  </a:lnTo>
                  <a:lnTo>
                    <a:pt x="3318" y="46"/>
                  </a:lnTo>
                  <a:lnTo>
                    <a:pt x="3318" y="46"/>
                  </a:lnTo>
                  <a:lnTo>
                    <a:pt x="3318" y="46"/>
                  </a:lnTo>
                  <a:lnTo>
                    <a:pt x="3316" y="46"/>
                  </a:lnTo>
                  <a:lnTo>
                    <a:pt x="3316" y="46"/>
                  </a:lnTo>
                  <a:lnTo>
                    <a:pt x="3312" y="48"/>
                  </a:lnTo>
                  <a:lnTo>
                    <a:pt x="3312" y="48"/>
                  </a:lnTo>
                  <a:lnTo>
                    <a:pt x="3312" y="48"/>
                  </a:lnTo>
                  <a:lnTo>
                    <a:pt x="3312" y="48"/>
                  </a:lnTo>
                  <a:lnTo>
                    <a:pt x="3312" y="48"/>
                  </a:lnTo>
                  <a:lnTo>
                    <a:pt x="3312" y="48"/>
                  </a:lnTo>
                  <a:lnTo>
                    <a:pt x="3310" y="48"/>
                  </a:lnTo>
                  <a:lnTo>
                    <a:pt x="3310" y="48"/>
                  </a:lnTo>
                  <a:lnTo>
                    <a:pt x="3310" y="48"/>
                  </a:lnTo>
                  <a:lnTo>
                    <a:pt x="3310" y="48"/>
                  </a:lnTo>
                  <a:lnTo>
                    <a:pt x="3310" y="48"/>
                  </a:lnTo>
                  <a:lnTo>
                    <a:pt x="3310" y="48"/>
                  </a:lnTo>
                  <a:lnTo>
                    <a:pt x="3308" y="48"/>
                  </a:lnTo>
                  <a:lnTo>
                    <a:pt x="3308" y="48"/>
                  </a:lnTo>
                  <a:lnTo>
                    <a:pt x="3306" y="48"/>
                  </a:lnTo>
                  <a:lnTo>
                    <a:pt x="3306" y="48"/>
                  </a:lnTo>
                  <a:lnTo>
                    <a:pt x="3304" y="48"/>
                  </a:lnTo>
                  <a:lnTo>
                    <a:pt x="3304" y="48"/>
                  </a:lnTo>
                  <a:lnTo>
                    <a:pt x="3304" y="48"/>
                  </a:lnTo>
                  <a:lnTo>
                    <a:pt x="3304" y="48"/>
                  </a:lnTo>
                  <a:lnTo>
                    <a:pt x="3302" y="46"/>
                  </a:lnTo>
                  <a:lnTo>
                    <a:pt x="3302" y="46"/>
                  </a:lnTo>
                  <a:lnTo>
                    <a:pt x="3302" y="48"/>
                  </a:lnTo>
                  <a:lnTo>
                    <a:pt x="3302" y="48"/>
                  </a:lnTo>
                  <a:lnTo>
                    <a:pt x="3298" y="46"/>
                  </a:lnTo>
                  <a:lnTo>
                    <a:pt x="3298" y="46"/>
                  </a:lnTo>
                  <a:lnTo>
                    <a:pt x="3294" y="44"/>
                  </a:lnTo>
                  <a:lnTo>
                    <a:pt x="3290" y="44"/>
                  </a:lnTo>
                  <a:lnTo>
                    <a:pt x="3282" y="46"/>
                  </a:lnTo>
                  <a:lnTo>
                    <a:pt x="3282" y="46"/>
                  </a:lnTo>
                  <a:lnTo>
                    <a:pt x="3276" y="44"/>
                  </a:lnTo>
                  <a:lnTo>
                    <a:pt x="3276" y="44"/>
                  </a:lnTo>
                  <a:lnTo>
                    <a:pt x="3268" y="44"/>
                  </a:lnTo>
                  <a:lnTo>
                    <a:pt x="3268" y="44"/>
                  </a:lnTo>
                  <a:lnTo>
                    <a:pt x="3266" y="44"/>
                  </a:lnTo>
                  <a:lnTo>
                    <a:pt x="3266" y="44"/>
                  </a:lnTo>
                  <a:lnTo>
                    <a:pt x="3262" y="44"/>
                  </a:lnTo>
                  <a:lnTo>
                    <a:pt x="3262" y="44"/>
                  </a:lnTo>
                  <a:lnTo>
                    <a:pt x="3262" y="44"/>
                  </a:lnTo>
                  <a:lnTo>
                    <a:pt x="3262" y="44"/>
                  </a:lnTo>
                  <a:lnTo>
                    <a:pt x="3262" y="44"/>
                  </a:lnTo>
                  <a:lnTo>
                    <a:pt x="3262" y="44"/>
                  </a:lnTo>
                  <a:lnTo>
                    <a:pt x="3260" y="44"/>
                  </a:lnTo>
                  <a:lnTo>
                    <a:pt x="3260" y="44"/>
                  </a:lnTo>
                  <a:lnTo>
                    <a:pt x="3260" y="44"/>
                  </a:lnTo>
                  <a:lnTo>
                    <a:pt x="3260" y="44"/>
                  </a:lnTo>
                  <a:lnTo>
                    <a:pt x="3256" y="44"/>
                  </a:lnTo>
                  <a:lnTo>
                    <a:pt x="3256" y="44"/>
                  </a:lnTo>
                  <a:lnTo>
                    <a:pt x="3254" y="44"/>
                  </a:lnTo>
                  <a:lnTo>
                    <a:pt x="3254" y="44"/>
                  </a:lnTo>
                  <a:lnTo>
                    <a:pt x="3250" y="42"/>
                  </a:lnTo>
                  <a:lnTo>
                    <a:pt x="3248" y="42"/>
                  </a:lnTo>
                  <a:lnTo>
                    <a:pt x="3248" y="42"/>
                  </a:lnTo>
                  <a:lnTo>
                    <a:pt x="3246" y="44"/>
                  </a:lnTo>
                  <a:lnTo>
                    <a:pt x="3246" y="44"/>
                  </a:lnTo>
                  <a:lnTo>
                    <a:pt x="3244" y="44"/>
                  </a:lnTo>
                  <a:lnTo>
                    <a:pt x="3244" y="44"/>
                  </a:lnTo>
                  <a:lnTo>
                    <a:pt x="3238" y="44"/>
                  </a:lnTo>
                  <a:lnTo>
                    <a:pt x="3238" y="44"/>
                  </a:lnTo>
                  <a:lnTo>
                    <a:pt x="3234" y="44"/>
                  </a:lnTo>
                  <a:lnTo>
                    <a:pt x="3234" y="44"/>
                  </a:lnTo>
                  <a:lnTo>
                    <a:pt x="3230" y="44"/>
                  </a:lnTo>
                  <a:lnTo>
                    <a:pt x="3230" y="44"/>
                  </a:lnTo>
                  <a:lnTo>
                    <a:pt x="3226" y="44"/>
                  </a:lnTo>
                  <a:lnTo>
                    <a:pt x="3226" y="44"/>
                  </a:lnTo>
                  <a:lnTo>
                    <a:pt x="3222" y="46"/>
                  </a:lnTo>
                  <a:lnTo>
                    <a:pt x="3222" y="46"/>
                  </a:lnTo>
                  <a:lnTo>
                    <a:pt x="3218" y="44"/>
                  </a:lnTo>
                  <a:lnTo>
                    <a:pt x="3218" y="44"/>
                  </a:lnTo>
                  <a:lnTo>
                    <a:pt x="3212" y="44"/>
                  </a:lnTo>
                  <a:lnTo>
                    <a:pt x="3212" y="44"/>
                  </a:lnTo>
                  <a:lnTo>
                    <a:pt x="3202" y="46"/>
                  </a:lnTo>
                  <a:lnTo>
                    <a:pt x="3202" y="46"/>
                  </a:lnTo>
                  <a:lnTo>
                    <a:pt x="3198" y="44"/>
                  </a:lnTo>
                  <a:lnTo>
                    <a:pt x="3198" y="44"/>
                  </a:lnTo>
                  <a:lnTo>
                    <a:pt x="3194" y="44"/>
                  </a:lnTo>
                  <a:lnTo>
                    <a:pt x="3194" y="44"/>
                  </a:lnTo>
                  <a:lnTo>
                    <a:pt x="3190" y="44"/>
                  </a:lnTo>
                  <a:lnTo>
                    <a:pt x="3190" y="44"/>
                  </a:lnTo>
                  <a:lnTo>
                    <a:pt x="3186" y="44"/>
                  </a:lnTo>
                  <a:lnTo>
                    <a:pt x="3186" y="44"/>
                  </a:lnTo>
                  <a:lnTo>
                    <a:pt x="3180" y="44"/>
                  </a:lnTo>
                  <a:lnTo>
                    <a:pt x="3180" y="44"/>
                  </a:lnTo>
                  <a:lnTo>
                    <a:pt x="3176" y="42"/>
                  </a:lnTo>
                  <a:lnTo>
                    <a:pt x="3176" y="42"/>
                  </a:lnTo>
                  <a:lnTo>
                    <a:pt x="3176" y="42"/>
                  </a:lnTo>
                  <a:lnTo>
                    <a:pt x="3176" y="42"/>
                  </a:lnTo>
                  <a:lnTo>
                    <a:pt x="3172" y="42"/>
                  </a:lnTo>
                  <a:lnTo>
                    <a:pt x="3172" y="42"/>
                  </a:lnTo>
                  <a:lnTo>
                    <a:pt x="3168" y="40"/>
                  </a:lnTo>
                  <a:lnTo>
                    <a:pt x="3168" y="40"/>
                  </a:lnTo>
                  <a:lnTo>
                    <a:pt x="3162" y="38"/>
                  </a:lnTo>
                  <a:lnTo>
                    <a:pt x="3162" y="38"/>
                  </a:lnTo>
                  <a:lnTo>
                    <a:pt x="3158" y="40"/>
                  </a:lnTo>
                  <a:lnTo>
                    <a:pt x="3158" y="40"/>
                  </a:lnTo>
                  <a:lnTo>
                    <a:pt x="3156" y="40"/>
                  </a:lnTo>
                  <a:lnTo>
                    <a:pt x="3156" y="40"/>
                  </a:lnTo>
                  <a:lnTo>
                    <a:pt x="3154" y="40"/>
                  </a:lnTo>
                  <a:lnTo>
                    <a:pt x="3154" y="40"/>
                  </a:lnTo>
                  <a:lnTo>
                    <a:pt x="3152" y="40"/>
                  </a:lnTo>
                  <a:lnTo>
                    <a:pt x="3152" y="40"/>
                  </a:lnTo>
                  <a:lnTo>
                    <a:pt x="3146" y="40"/>
                  </a:lnTo>
                  <a:lnTo>
                    <a:pt x="3146" y="40"/>
                  </a:lnTo>
                  <a:lnTo>
                    <a:pt x="3146" y="40"/>
                  </a:lnTo>
                  <a:lnTo>
                    <a:pt x="3146" y="40"/>
                  </a:lnTo>
                  <a:lnTo>
                    <a:pt x="3146" y="38"/>
                  </a:lnTo>
                  <a:lnTo>
                    <a:pt x="3146" y="38"/>
                  </a:lnTo>
                  <a:lnTo>
                    <a:pt x="3146" y="36"/>
                  </a:lnTo>
                  <a:lnTo>
                    <a:pt x="3144" y="36"/>
                  </a:lnTo>
                  <a:lnTo>
                    <a:pt x="3144" y="36"/>
                  </a:lnTo>
                  <a:lnTo>
                    <a:pt x="3138" y="36"/>
                  </a:lnTo>
                  <a:lnTo>
                    <a:pt x="3138" y="36"/>
                  </a:lnTo>
                  <a:lnTo>
                    <a:pt x="3136" y="38"/>
                  </a:lnTo>
                  <a:lnTo>
                    <a:pt x="3136" y="38"/>
                  </a:lnTo>
                  <a:lnTo>
                    <a:pt x="3134" y="38"/>
                  </a:lnTo>
                  <a:lnTo>
                    <a:pt x="3134" y="38"/>
                  </a:lnTo>
                  <a:lnTo>
                    <a:pt x="3130" y="38"/>
                  </a:lnTo>
                  <a:lnTo>
                    <a:pt x="3130" y="38"/>
                  </a:lnTo>
                  <a:lnTo>
                    <a:pt x="3128" y="38"/>
                  </a:lnTo>
                  <a:lnTo>
                    <a:pt x="3128" y="38"/>
                  </a:lnTo>
                  <a:lnTo>
                    <a:pt x="3120" y="40"/>
                  </a:lnTo>
                  <a:lnTo>
                    <a:pt x="3120" y="40"/>
                  </a:lnTo>
                  <a:lnTo>
                    <a:pt x="3112" y="40"/>
                  </a:lnTo>
                  <a:lnTo>
                    <a:pt x="3112" y="40"/>
                  </a:lnTo>
                  <a:lnTo>
                    <a:pt x="3110" y="42"/>
                  </a:lnTo>
                  <a:lnTo>
                    <a:pt x="3110" y="42"/>
                  </a:lnTo>
                  <a:lnTo>
                    <a:pt x="3108" y="42"/>
                  </a:lnTo>
                  <a:lnTo>
                    <a:pt x="3108" y="42"/>
                  </a:lnTo>
                  <a:lnTo>
                    <a:pt x="3106" y="42"/>
                  </a:lnTo>
                  <a:lnTo>
                    <a:pt x="3106" y="42"/>
                  </a:lnTo>
                  <a:lnTo>
                    <a:pt x="3106" y="44"/>
                  </a:lnTo>
                  <a:lnTo>
                    <a:pt x="3106" y="44"/>
                  </a:lnTo>
                  <a:lnTo>
                    <a:pt x="3104" y="42"/>
                  </a:lnTo>
                  <a:lnTo>
                    <a:pt x="3104" y="42"/>
                  </a:lnTo>
                  <a:lnTo>
                    <a:pt x="3102" y="44"/>
                  </a:lnTo>
                  <a:lnTo>
                    <a:pt x="3102" y="44"/>
                  </a:lnTo>
                  <a:lnTo>
                    <a:pt x="3102" y="42"/>
                  </a:lnTo>
                  <a:lnTo>
                    <a:pt x="3102" y="42"/>
                  </a:lnTo>
                  <a:lnTo>
                    <a:pt x="3100" y="42"/>
                  </a:lnTo>
                  <a:lnTo>
                    <a:pt x="3100" y="42"/>
                  </a:lnTo>
                  <a:lnTo>
                    <a:pt x="3096" y="42"/>
                  </a:lnTo>
                  <a:lnTo>
                    <a:pt x="3096" y="42"/>
                  </a:lnTo>
                  <a:lnTo>
                    <a:pt x="3094" y="42"/>
                  </a:lnTo>
                  <a:lnTo>
                    <a:pt x="3090" y="42"/>
                  </a:lnTo>
                  <a:lnTo>
                    <a:pt x="3090" y="42"/>
                  </a:lnTo>
                  <a:lnTo>
                    <a:pt x="3090" y="42"/>
                  </a:lnTo>
                  <a:lnTo>
                    <a:pt x="3090" y="42"/>
                  </a:lnTo>
                  <a:lnTo>
                    <a:pt x="3090" y="42"/>
                  </a:lnTo>
                  <a:lnTo>
                    <a:pt x="3090" y="42"/>
                  </a:lnTo>
                  <a:lnTo>
                    <a:pt x="3088" y="42"/>
                  </a:lnTo>
                  <a:lnTo>
                    <a:pt x="3088" y="42"/>
                  </a:lnTo>
                  <a:lnTo>
                    <a:pt x="3086" y="42"/>
                  </a:lnTo>
                  <a:lnTo>
                    <a:pt x="3086" y="42"/>
                  </a:lnTo>
                  <a:lnTo>
                    <a:pt x="3082" y="42"/>
                  </a:lnTo>
                  <a:lnTo>
                    <a:pt x="3082" y="42"/>
                  </a:lnTo>
                  <a:lnTo>
                    <a:pt x="3080" y="40"/>
                  </a:lnTo>
                  <a:lnTo>
                    <a:pt x="3080" y="40"/>
                  </a:lnTo>
                  <a:lnTo>
                    <a:pt x="3078" y="42"/>
                  </a:lnTo>
                  <a:lnTo>
                    <a:pt x="3078" y="42"/>
                  </a:lnTo>
                  <a:lnTo>
                    <a:pt x="3076" y="42"/>
                  </a:lnTo>
                  <a:lnTo>
                    <a:pt x="3076" y="42"/>
                  </a:lnTo>
                  <a:lnTo>
                    <a:pt x="3076" y="42"/>
                  </a:lnTo>
                  <a:lnTo>
                    <a:pt x="3076" y="42"/>
                  </a:lnTo>
                  <a:lnTo>
                    <a:pt x="3072" y="42"/>
                  </a:lnTo>
                  <a:lnTo>
                    <a:pt x="3072" y="42"/>
                  </a:lnTo>
                  <a:lnTo>
                    <a:pt x="3070" y="42"/>
                  </a:lnTo>
                  <a:lnTo>
                    <a:pt x="3070" y="42"/>
                  </a:lnTo>
                  <a:lnTo>
                    <a:pt x="3070" y="42"/>
                  </a:lnTo>
                  <a:lnTo>
                    <a:pt x="3070" y="42"/>
                  </a:lnTo>
                  <a:lnTo>
                    <a:pt x="3066" y="40"/>
                  </a:lnTo>
                  <a:lnTo>
                    <a:pt x="3066" y="40"/>
                  </a:lnTo>
                  <a:lnTo>
                    <a:pt x="3058" y="42"/>
                  </a:lnTo>
                  <a:lnTo>
                    <a:pt x="3052" y="40"/>
                  </a:lnTo>
                  <a:lnTo>
                    <a:pt x="3052" y="40"/>
                  </a:lnTo>
                  <a:lnTo>
                    <a:pt x="3050" y="40"/>
                  </a:lnTo>
                  <a:lnTo>
                    <a:pt x="3050" y="40"/>
                  </a:lnTo>
                  <a:lnTo>
                    <a:pt x="3044" y="42"/>
                  </a:lnTo>
                  <a:lnTo>
                    <a:pt x="3044" y="42"/>
                  </a:lnTo>
                  <a:lnTo>
                    <a:pt x="3044" y="42"/>
                  </a:lnTo>
                  <a:lnTo>
                    <a:pt x="3044" y="42"/>
                  </a:lnTo>
                  <a:lnTo>
                    <a:pt x="3044" y="42"/>
                  </a:lnTo>
                  <a:lnTo>
                    <a:pt x="3044" y="42"/>
                  </a:lnTo>
                  <a:lnTo>
                    <a:pt x="3042" y="42"/>
                  </a:lnTo>
                  <a:lnTo>
                    <a:pt x="3042" y="42"/>
                  </a:lnTo>
                  <a:lnTo>
                    <a:pt x="3042" y="42"/>
                  </a:lnTo>
                  <a:lnTo>
                    <a:pt x="3042" y="42"/>
                  </a:lnTo>
                  <a:lnTo>
                    <a:pt x="3040" y="42"/>
                  </a:lnTo>
                  <a:lnTo>
                    <a:pt x="3040" y="42"/>
                  </a:lnTo>
                  <a:lnTo>
                    <a:pt x="3040" y="40"/>
                  </a:lnTo>
                  <a:lnTo>
                    <a:pt x="3040" y="40"/>
                  </a:lnTo>
                  <a:lnTo>
                    <a:pt x="3036" y="42"/>
                  </a:lnTo>
                  <a:lnTo>
                    <a:pt x="3036" y="42"/>
                  </a:lnTo>
                  <a:lnTo>
                    <a:pt x="3032" y="42"/>
                  </a:lnTo>
                  <a:lnTo>
                    <a:pt x="3032" y="42"/>
                  </a:lnTo>
                  <a:lnTo>
                    <a:pt x="3030" y="42"/>
                  </a:lnTo>
                  <a:lnTo>
                    <a:pt x="3030" y="42"/>
                  </a:lnTo>
                  <a:lnTo>
                    <a:pt x="3024" y="42"/>
                  </a:lnTo>
                  <a:lnTo>
                    <a:pt x="3024" y="42"/>
                  </a:lnTo>
                  <a:lnTo>
                    <a:pt x="3024" y="42"/>
                  </a:lnTo>
                  <a:lnTo>
                    <a:pt x="3022" y="42"/>
                  </a:lnTo>
                  <a:lnTo>
                    <a:pt x="3022" y="42"/>
                  </a:lnTo>
                  <a:lnTo>
                    <a:pt x="3020" y="42"/>
                  </a:lnTo>
                  <a:lnTo>
                    <a:pt x="3020" y="42"/>
                  </a:lnTo>
                  <a:lnTo>
                    <a:pt x="3014" y="42"/>
                  </a:lnTo>
                  <a:lnTo>
                    <a:pt x="3008" y="42"/>
                  </a:lnTo>
                  <a:lnTo>
                    <a:pt x="3008" y="42"/>
                  </a:lnTo>
                  <a:lnTo>
                    <a:pt x="3006" y="40"/>
                  </a:lnTo>
                  <a:lnTo>
                    <a:pt x="3004" y="42"/>
                  </a:lnTo>
                  <a:lnTo>
                    <a:pt x="3004" y="42"/>
                  </a:lnTo>
                  <a:lnTo>
                    <a:pt x="3002" y="40"/>
                  </a:lnTo>
                  <a:lnTo>
                    <a:pt x="3002" y="40"/>
                  </a:lnTo>
                  <a:lnTo>
                    <a:pt x="2998" y="40"/>
                  </a:lnTo>
                  <a:lnTo>
                    <a:pt x="2996" y="40"/>
                  </a:lnTo>
                  <a:lnTo>
                    <a:pt x="2996" y="40"/>
                  </a:lnTo>
                  <a:lnTo>
                    <a:pt x="2994" y="38"/>
                  </a:lnTo>
                  <a:lnTo>
                    <a:pt x="2994" y="38"/>
                  </a:lnTo>
                  <a:lnTo>
                    <a:pt x="2986" y="38"/>
                  </a:lnTo>
                  <a:lnTo>
                    <a:pt x="2986" y="38"/>
                  </a:lnTo>
                  <a:lnTo>
                    <a:pt x="2980" y="38"/>
                  </a:lnTo>
                  <a:lnTo>
                    <a:pt x="2976" y="38"/>
                  </a:lnTo>
                  <a:lnTo>
                    <a:pt x="2976" y="38"/>
                  </a:lnTo>
                  <a:lnTo>
                    <a:pt x="2972" y="38"/>
                  </a:lnTo>
                  <a:lnTo>
                    <a:pt x="2972" y="38"/>
                  </a:lnTo>
                  <a:lnTo>
                    <a:pt x="2970" y="38"/>
                  </a:lnTo>
                  <a:lnTo>
                    <a:pt x="2970" y="38"/>
                  </a:lnTo>
                  <a:lnTo>
                    <a:pt x="2962" y="40"/>
                  </a:lnTo>
                  <a:lnTo>
                    <a:pt x="2962" y="40"/>
                  </a:lnTo>
                  <a:lnTo>
                    <a:pt x="2954" y="38"/>
                  </a:lnTo>
                  <a:lnTo>
                    <a:pt x="2954" y="38"/>
                  </a:lnTo>
                  <a:lnTo>
                    <a:pt x="2946" y="40"/>
                  </a:lnTo>
                  <a:lnTo>
                    <a:pt x="2946" y="40"/>
                  </a:lnTo>
                  <a:lnTo>
                    <a:pt x="2942" y="38"/>
                  </a:lnTo>
                  <a:lnTo>
                    <a:pt x="2942" y="38"/>
                  </a:lnTo>
                  <a:lnTo>
                    <a:pt x="2940" y="38"/>
                  </a:lnTo>
                  <a:lnTo>
                    <a:pt x="2940" y="38"/>
                  </a:lnTo>
                  <a:lnTo>
                    <a:pt x="2934" y="36"/>
                  </a:lnTo>
                  <a:lnTo>
                    <a:pt x="2934" y="36"/>
                  </a:lnTo>
                  <a:lnTo>
                    <a:pt x="2934" y="36"/>
                  </a:lnTo>
                  <a:lnTo>
                    <a:pt x="2934" y="36"/>
                  </a:lnTo>
                  <a:lnTo>
                    <a:pt x="2934" y="36"/>
                  </a:lnTo>
                  <a:lnTo>
                    <a:pt x="2934" y="36"/>
                  </a:lnTo>
                  <a:lnTo>
                    <a:pt x="2932" y="36"/>
                  </a:lnTo>
                  <a:lnTo>
                    <a:pt x="2932" y="36"/>
                  </a:lnTo>
                  <a:lnTo>
                    <a:pt x="2930" y="36"/>
                  </a:lnTo>
                  <a:lnTo>
                    <a:pt x="2930" y="36"/>
                  </a:lnTo>
                  <a:lnTo>
                    <a:pt x="2926" y="36"/>
                  </a:lnTo>
                  <a:lnTo>
                    <a:pt x="2926" y="36"/>
                  </a:lnTo>
                  <a:lnTo>
                    <a:pt x="2920" y="36"/>
                  </a:lnTo>
                  <a:lnTo>
                    <a:pt x="2920" y="36"/>
                  </a:lnTo>
                  <a:lnTo>
                    <a:pt x="2920" y="36"/>
                  </a:lnTo>
                  <a:lnTo>
                    <a:pt x="2920" y="36"/>
                  </a:lnTo>
                  <a:lnTo>
                    <a:pt x="2918" y="38"/>
                  </a:lnTo>
                  <a:lnTo>
                    <a:pt x="2918" y="38"/>
                  </a:lnTo>
                  <a:lnTo>
                    <a:pt x="2914" y="38"/>
                  </a:lnTo>
                  <a:lnTo>
                    <a:pt x="2914" y="38"/>
                  </a:lnTo>
                  <a:lnTo>
                    <a:pt x="2910" y="36"/>
                  </a:lnTo>
                  <a:lnTo>
                    <a:pt x="2910" y="36"/>
                  </a:lnTo>
                  <a:lnTo>
                    <a:pt x="2904" y="36"/>
                  </a:lnTo>
                  <a:lnTo>
                    <a:pt x="2904" y="36"/>
                  </a:lnTo>
                  <a:lnTo>
                    <a:pt x="2902" y="36"/>
                  </a:lnTo>
                  <a:lnTo>
                    <a:pt x="2902" y="36"/>
                  </a:lnTo>
                  <a:lnTo>
                    <a:pt x="2902" y="36"/>
                  </a:lnTo>
                  <a:lnTo>
                    <a:pt x="2902" y="36"/>
                  </a:lnTo>
                  <a:lnTo>
                    <a:pt x="2900" y="36"/>
                  </a:lnTo>
                  <a:lnTo>
                    <a:pt x="2900" y="36"/>
                  </a:lnTo>
                  <a:lnTo>
                    <a:pt x="2898" y="36"/>
                  </a:lnTo>
                  <a:lnTo>
                    <a:pt x="2898" y="36"/>
                  </a:lnTo>
                  <a:lnTo>
                    <a:pt x="2898" y="36"/>
                  </a:lnTo>
                  <a:lnTo>
                    <a:pt x="2898" y="36"/>
                  </a:lnTo>
                  <a:lnTo>
                    <a:pt x="2898" y="34"/>
                  </a:lnTo>
                  <a:lnTo>
                    <a:pt x="2898" y="34"/>
                  </a:lnTo>
                  <a:lnTo>
                    <a:pt x="2896" y="34"/>
                  </a:lnTo>
                  <a:lnTo>
                    <a:pt x="2896" y="34"/>
                  </a:lnTo>
                  <a:lnTo>
                    <a:pt x="2892" y="34"/>
                  </a:lnTo>
                  <a:lnTo>
                    <a:pt x="2892" y="34"/>
                  </a:lnTo>
                  <a:lnTo>
                    <a:pt x="2892" y="34"/>
                  </a:lnTo>
                  <a:lnTo>
                    <a:pt x="2892" y="36"/>
                  </a:lnTo>
                  <a:lnTo>
                    <a:pt x="2892" y="36"/>
                  </a:lnTo>
                  <a:lnTo>
                    <a:pt x="2892" y="36"/>
                  </a:lnTo>
                  <a:lnTo>
                    <a:pt x="2892" y="36"/>
                  </a:lnTo>
                  <a:lnTo>
                    <a:pt x="2892" y="36"/>
                  </a:lnTo>
                  <a:lnTo>
                    <a:pt x="2890" y="36"/>
                  </a:lnTo>
                  <a:lnTo>
                    <a:pt x="2890" y="36"/>
                  </a:lnTo>
                  <a:lnTo>
                    <a:pt x="2888" y="36"/>
                  </a:lnTo>
                  <a:lnTo>
                    <a:pt x="2888" y="36"/>
                  </a:lnTo>
                  <a:lnTo>
                    <a:pt x="2886" y="36"/>
                  </a:lnTo>
                  <a:lnTo>
                    <a:pt x="2886" y="36"/>
                  </a:lnTo>
                  <a:lnTo>
                    <a:pt x="2884" y="36"/>
                  </a:lnTo>
                  <a:lnTo>
                    <a:pt x="2884" y="36"/>
                  </a:lnTo>
                  <a:lnTo>
                    <a:pt x="2878" y="36"/>
                  </a:lnTo>
                  <a:lnTo>
                    <a:pt x="2878" y="36"/>
                  </a:lnTo>
                  <a:lnTo>
                    <a:pt x="2874" y="34"/>
                  </a:lnTo>
                  <a:lnTo>
                    <a:pt x="2874" y="34"/>
                  </a:lnTo>
                  <a:lnTo>
                    <a:pt x="2872" y="34"/>
                  </a:lnTo>
                  <a:lnTo>
                    <a:pt x="2872" y="34"/>
                  </a:lnTo>
                  <a:lnTo>
                    <a:pt x="2870" y="34"/>
                  </a:lnTo>
                  <a:lnTo>
                    <a:pt x="2870" y="34"/>
                  </a:lnTo>
                  <a:lnTo>
                    <a:pt x="2866" y="34"/>
                  </a:lnTo>
                  <a:lnTo>
                    <a:pt x="2866" y="34"/>
                  </a:lnTo>
                  <a:lnTo>
                    <a:pt x="2864" y="34"/>
                  </a:lnTo>
                  <a:lnTo>
                    <a:pt x="2864" y="34"/>
                  </a:lnTo>
                  <a:lnTo>
                    <a:pt x="2862" y="34"/>
                  </a:lnTo>
                  <a:lnTo>
                    <a:pt x="2862" y="34"/>
                  </a:lnTo>
                  <a:lnTo>
                    <a:pt x="2862" y="34"/>
                  </a:lnTo>
                  <a:lnTo>
                    <a:pt x="2862" y="34"/>
                  </a:lnTo>
                  <a:lnTo>
                    <a:pt x="2860" y="34"/>
                  </a:lnTo>
                  <a:lnTo>
                    <a:pt x="2860" y="34"/>
                  </a:lnTo>
                  <a:lnTo>
                    <a:pt x="2860" y="34"/>
                  </a:lnTo>
                  <a:lnTo>
                    <a:pt x="2860" y="34"/>
                  </a:lnTo>
                  <a:lnTo>
                    <a:pt x="2858" y="34"/>
                  </a:lnTo>
                  <a:lnTo>
                    <a:pt x="2858" y="34"/>
                  </a:lnTo>
                  <a:lnTo>
                    <a:pt x="2858" y="36"/>
                  </a:lnTo>
                  <a:lnTo>
                    <a:pt x="2858" y="36"/>
                  </a:lnTo>
                  <a:lnTo>
                    <a:pt x="2858" y="36"/>
                  </a:lnTo>
                  <a:lnTo>
                    <a:pt x="2858" y="36"/>
                  </a:lnTo>
                  <a:lnTo>
                    <a:pt x="2858" y="36"/>
                  </a:lnTo>
                  <a:lnTo>
                    <a:pt x="2858" y="38"/>
                  </a:lnTo>
                  <a:lnTo>
                    <a:pt x="2858" y="38"/>
                  </a:lnTo>
                  <a:lnTo>
                    <a:pt x="2852" y="38"/>
                  </a:lnTo>
                  <a:lnTo>
                    <a:pt x="2852" y="38"/>
                  </a:lnTo>
                  <a:lnTo>
                    <a:pt x="2844" y="38"/>
                  </a:lnTo>
                  <a:lnTo>
                    <a:pt x="2844" y="38"/>
                  </a:lnTo>
                  <a:lnTo>
                    <a:pt x="2842" y="38"/>
                  </a:lnTo>
                  <a:lnTo>
                    <a:pt x="2842" y="38"/>
                  </a:lnTo>
                  <a:lnTo>
                    <a:pt x="2842" y="38"/>
                  </a:lnTo>
                  <a:lnTo>
                    <a:pt x="2842" y="38"/>
                  </a:lnTo>
                  <a:lnTo>
                    <a:pt x="2840" y="38"/>
                  </a:lnTo>
                  <a:lnTo>
                    <a:pt x="2840" y="38"/>
                  </a:lnTo>
                  <a:lnTo>
                    <a:pt x="2834" y="38"/>
                  </a:lnTo>
                  <a:lnTo>
                    <a:pt x="2834" y="38"/>
                  </a:lnTo>
                  <a:lnTo>
                    <a:pt x="2832" y="38"/>
                  </a:lnTo>
                  <a:lnTo>
                    <a:pt x="2832" y="38"/>
                  </a:lnTo>
                  <a:lnTo>
                    <a:pt x="2832" y="38"/>
                  </a:lnTo>
                  <a:lnTo>
                    <a:pt x="2832" y="38"/>
                  </a:lnTo>
                  <a:lnTo>
                    <a:pt x="2830" y="38"/>
                  </a:lnTo>
                  <a:lnTo>
                    <a:pt x="2830" y="38"/>
                  </a:lnTo>
                  <a:lnTo>
                    <a:pt x="2830" y="38"/>
                  </a:lnTo>
                  <a:lnTo>
                    <a:pt x="2830" y="38"/>
                  </a:lnTo>
                  <a:lnTo>
                    <a:pt x="2828" y="38"/>
                  </a:lnTo>
                  <a:lnTo>
                    <a:pt x="2828" y="38"/>
                  </a:lnTo>
                  <a:lnTo>
                    <a:pt x="2826" y="38"/>
                  </a:lnTo>
                  <a:lnTo>
                    <a:pt x="2826" y="38"/>
                  </a:lnTo>
                  <a:lnTo>
                    <a:pt x="2826" y="38"/>
                  </a:lnTo>
                  <a:lnTo>
                    <a:pt x="2826" y="38"/>
                  </a:lnTo>
                  <a:lnTo>
                    <a:pt x="2826" y="38"/>
                  </a:lnTo>
                  <a:lnTo>
                    <a:pt x="2826" y="38"/>
                  </a:lnTo>
                  <a:lnTo>
                    <a:pt x="2824" y="38"/>
                  </a:lnTo>
                  <a:lnTo>
                    <a:pt x="2824" y="38"/>
                  </a:lnTo>
                  <a:lnTo>
                    <a:pt x="2820" y="38"/>
                  </a:lnTo>
                  <a:lnTo>
                    <a:pt x="2816" y="38"/>
                  </a:lnTo>
                  <a:lnTo>
                    <a:pt x="2816" y="38"/>
                  </a:lnTo>
                  <a:lnTo>
                    <a:pt x="2814" y="38"/>
                  </a:lnTo>
                  <a:lnTo>
                    <a:pt x="2814" y="38"/>
                  </a:lnTo>
                  <a:lnTo>
                    <a:pt x="2806" y="38"/>
                  </a:lnTo>
                  <a:lnTo>
                    <a:pt x="2806" y="38"/>
                  </a:lnTo>
                  <a:lnTo>
                    <a:pt x="2804" y="38"/>
                  </a:lnTo>
                  <a:lnTo>
                    <a:pt x="2804" y="38"/>
                  </a:lnTo>
                  <a:lnTo>
                    <a:pt x="2796" y="38"/>
                  </a:lnTo>
                  <a:lnTo>
                    <a:pt x="2796" y="38"/>
                  </a:lnTo>
                  <a:lnTo>
                    <a:pt x="2794" y="38"/>
                  </a:lnTo>
                  <a:lnTo>
                    <a:pt x="2794" y="38"/>
                  </a:lnTo>
                  <a:lnTo>
                    <a:pt x="2792" y="38"/>
                  </a:lnTo>
                  <a:lnTo>
                    <a:pt x="2792" y="38"/>
                  </a:lnTo>
                  <a:lnTo>
                    <a:pt x="2792" y="38"/>
                  </a:lnTo>
                  <a:lnTo>
                    <a:pt x="2792" y="38"/>
                  </a:lnTo>
                  <a:lnTo>
                    <a:pt x="2790" y="38"/>
                  </a:lnTo>
                  <a:lnTo>
                    <a:pt x="2790" y="38"/>
                  </a:lnTo>
                  <a:lnTo>
                    <a:pt x="2790" y="38"/>
                  </a:lnTo>
                  <a:lnTo>
                    <a:pt x="2790" y="38"/>
                  </a:lnTo>
                  <a:lnTo>
                    <a:pt x="2786" y="38"/>
                  </a:lnTo>
                  <a:lnTo>
                    <a:pt x="2784" y="38"/>
                  </a:lnTo>
                  <a:lnTo>
                    <a:pt x="2784" y="38"/>
                  </a:lnTo>
                  <a:lnTo>
                    <a:pt x="2782" y="38"/>
                  </a:lnTo>
                  <a:lnTo>
                    <a:pt x="2782" y="38"/>
                  </a:lnTo>
                  <a:lnTo>
                    <a:pt x="2780" y="38"/>
                  </a:lnTo>
                  <a:lnTo>
                    <a:pt x="2780" y="38"/>
                  </a:lnTo>
                  <a:lnTo>
                    <a:pt x="2776" y="38"/>
                  </a:lnTo>
                  <a:lnTo>
                    <a:pt x="2776" y="38"/>
                  </a:lnTo>
                  <a:lnTo>
                    <a:pt x="2772" y="38"/>
                  </a:lnTo>
                  <a:lnTo>
                    <a:pt x="2772" y="38"/>
                  </a:lnTo>
                  <a:lnTo>
                    <a:pt x="2772" y="38"/>
                  </a:lnTo>
                  <a:lnTo>
                    <a:pt x="2772" y="38"/>
                  </a:lnTo>
                  <a:lnTo>
                    <a:pt x="2770" y="38"/>
                  </a:lnTo>
                  <a:lnTo>
                    <a:pt x="2770" y="38"/>
                  </a:lnTo>
                  <a:lnTo>
                    <a:pt x="2770" y="38"/>
                  </a:lnTo>
                  <a:lnTo>
                    <a:pt x="2770" y="38"/>
                  </a:lnTo>
                  <a:lnTo>
                    <a:pt x="2768" y="38"/>
                  </a:lnTo>
                  <a:lnTo>
                    <a:pt x="2768" y="38"/>
                  </a:lnTo>
                  <a:lnTo>
                    <a:pt x="2764" y="38"/>
                  </a:lnTo>
                  <a:lnTo>
                    <a:pt x="2764" y="38"/>
                  </a:lnTo>
                  <a:lnTo>
                    <a:pt x="2762" y="38"/>
                  </a:lnTo>
                  <a:lnTo>
                    <a:pt x="2762" y="38"/>
                  </a:lnTo>
                  <a:lnTo>
                    <a:pt x="2762" y="36"/>
                  </a:lnTo>
                  <a:lnTo>
                    <a:pt x="2762" y="36"/>
                  </a:lnTo>
                  <a:lnTo>
                    <a:pt x="2762" y="36"/>
                  </a:lnTo>
                  <a:lnTo>
                    <a:pt x="2762" y="36"/>
                  </a:lnTo>
                  <a:lnTo>
                    <a:pt x="2760" y="36"/>
                  </a:lnTo>
                  <a:lnTo>
                    <a:pt x="2760" y="36"/>
                  </a:lnTo>
                  <a:lnTo>
                    <a:pt x="2754" y="36"/>
                  </a:lnTo>
                  <a:lnTo>
                    <a:pt x="2754" y="36"/>
                  </a:lnTo>
                  <a:lnTo>
                    <a:pt x="2750" y="36"/>
                  </a:lnTo>
                  <a:lnTo>
                    <a:pt x="2750" y="36"/>
                  </a:lnTo>
                  <a:lnTo>
                    <a:pt x="2750" y="36"/>
                  </a:lnTo>
                  <a:lnTo>
                    <a:pt x="2750" y="36"/>
                  </a:lnTo>
                  <a:lnTo>
                    <a:pt x="2748" y="36"/>
                  </a:lnTo>
                  <a:lnTo>
                    <a:pt x="2748" y="36"/>
                  </a:lnTo>
                  <a:lnTo>
                    <a:pt x="2746" y="36"/>
                  </a:lnTo>
                  <a:lnTo>
                    <a:pt x="2746" y="36"/>
                  </a:lnTo>
                  <a:lnTo>
                    <a:pt x="2744" y="38"/>
                  </a:lnTo>
                  <a:lnTo>
                    <a:pt x="2744" y="38"/>
                  </a:lnTo>
                  <a:lnTo>
                    <a:pt x="2742" y="38"/>
                  </a:lnTo>
                  <a:lnTo>
                    <a:pt x="2738" y="38"/>
                  </a:lnTo>
                  <a:lnTo>
                    <a:pt x="2738" y="38"/>
                  </a:lnTo>
                  <a:lnTo>
                    <a:pt x="2738" y="38"/>
                  </a:lnTo>
                  <a:lnTo>
                    <a:pt x="2738" y="38"/>
                  </a:lnTo>
                  <a:lnTo>
                    <a:pt x="2736" y="38"/>
                  </a:lnTo>
                  <a:lnTo>
                    <a:pt x="2736" y="38"/>
                  </a:lnTo>
                  <a:lnTo>
                    <a:pt x="2728" y="38"/>
                  </a:lnTo>
                  <a:lnTo>
                    <a:pt x="2728" y="38"/>
                  </a:lnTo>
                  <a:lnTo>
                    <a:pt x="2724" y="38"/>
                  </a:lnTo>
                  <a:lnTo>
                    <a:pt x="2724" y="38"/>
                  </a:lnTo>
                  <a:lnTo>
                    <a:pt x="2720" y="36"/>
                  </a:lnTo>
                  <a:lnTo>
                    <a:pt x="2720" y="36"/>
                  </a:lnTo>
                  <a:lnTo>
                    <a:pt x="2720" y="36"/>
                  </a:lnTo>
                  <a:lnTo>
                    <a:pt x="2720" y="36"/>
                  </a:lnTo>
                  <a:lnTo>
                    <a:pt x="2716" y="38"/>
                  </a:lnTo>
                  <a:lnTo>
                    <a:pt x="2716" y="38"/>
                  </a:lnTo>
                  <a:lnTo>
                    <a:pt x="2712" y="38"/>
                  </a:lnTo>
                  <a:lnTo>
                    <a:pt x="2712" y="38"/>
                  </a:lnTo>
                  <a:lnTo>
                    <a:pt x="2710" y="38"/>
                  </a:lnTo>
                  <a:lnTo>
                    <a:pt x="2706" y="38"/>
                  </a:lnTo>
                  <a:lnTo>
                    <a:pt x="2706" y="38"/>
                  </a:lnTo>
                  <a:lnTo>
                    <a:pt x="2700" y="38"/>
                  </a:lnTo>
                  <a:lnTo>
                    <a:pt x="2700" y="38"/>
                  </a:lnTo>
                  <a:lnTo>
                    <a:pt x="2694" y="38"/>
                  </a:lnTo>
                  <a:lnTo>
                    <a:pt x="2694" y="38"/>
                  </a:lnTo>
                  <a:lnTo>
                    <a:pt x="2692" y="36"/>
                  </a:lnTo>
                  <a:lnTo>
                    <a:pt x="2692" y="36"/>
                  </a:lnTo>
                  <a:lnTo>
                    <a:pt x="2688" y="36"/>
                  </a:lnTo>
                  <a:lnTo>
                    <a:pt x="2688" y="36"/>
                  </a:lnTo>
                  <a:lnTo>
                    <a:pt x="2686" y="36"/>
                  </a:lnTo>
                  <a:lnTo>
                    <a:pt x="2686" y="36"/>
                  </a:lnTo>
                  <a:lnTo>
                    <a:pt x="2684" y="36"/>
                  </a:lnTo>
                  <a:lnTo>
                    <a:pt x="2684" y="36"/>
                  </a:lnTo>
                  <a:lnTo>
                    <a:pt x="2682" y="36"/>
                  </a:lnTo>
                  <a:lnTo>
                    <a:pt x="2682" y="36"/>
                  </a:lnTo>
                  <a:lnTo>
                    <a:pt x="2682" y="36"/>
                  </a:lnTo>
                  <a:lnTo>
                    <a:pt x="2682" y="36"/>
                  </a:lnTo>
                  <a:lnTo>
                    <a:pt x="2680" y="36"/>
                  </a:lnTo>
                  <a:lnTo>
                    <a:pt x="2680" y="36"/>
                  </a:lnTo>
                  <a:lnTo>
                    <a:pt x="2680" y="36"/>
                  </a:lnTo>
                  <a:lnTo>
                    <a:pt x="2680" y="36"/>
                  </a:lnTo>
                  <a:lnTo>
                    <a:pt x="2678" y="36"/>
                  </a:lnTo>
                  <a:lnTo>
                    <a:pt x="2678" y="36"/>
                  </a:lnTo>
                  <a:lnTo>
                    <a:pt x="2678" y="36"/>
                  </a:lnTo>
                  <a:lnTo>
                    <a:pt x="2678" y="36"/>
                  </a:lnTo>
                  <a:lnTo>
                    <a:pt x="2678" y="36"/>
                  </a:lnTo>
                  <a:lnTo>
                    <a:pt x="2678" y="36"/>
                  </a:lnTo>
                  <a:lnTo>
                    <a:pt x="2676" y="36"/>
                  </a:lnTo>
                  <a:lnTo>
                    <a:pt x="2676" y="36"/>
                  </a:lnTo>
                  <a:lnTo>
                    <a:pt x="2670" y="36"/>
                  </a:lnTo>
                  <a:lnTo>
                    <a:pt x="2670" y="36"/>
                  </a:lnTo>
                  <a:lnTo>
                    <a:pt x="2664" y="38"/>
                  </a:lnTo>
                  <a:lnTo>
                    <a:pt x="2664" y="38"/>
                  </a:lnTo>
                  <a:lnTo>
                    <a:pt x="2660" y="38"/>
                  </a:lnTo>
                  <a:lnTo>
                    <a:pt x="2660" y="38"/>
                  </a:lnTo>
                  <a:lnTo>
                    <a:pt x="2656" y="38"/>
                  </a:lnTo>
                  <a:lnTo>
                    <a:pt x="2656" y="38"/>
                  </a:lnTo>
                  <a:lnTo>
                    <a:pt x="2656" y="38"/>
                  </a:lnTo>
                  <a:lnTo>
                    <a:pt x="2656" y="38"/>
                  </a:lnTo>
                  <a:lnTo>
                    <a:pt x="2654" y="38"/>
                  </a:lnTo>
                  <a:lnTo>
                    <a:pt x="2654" y="38"/>
                  </a:lnTo>
                  <a:lnTo>
                    <a:pt x="2648" y="38"/>
                  </a:lnTo>
                  <a:lnTo>
                    <a:pt x="2648" y="38"/>
                  </a:lnTo>
                  <a:lnTo>
                    <a:pt x="2644" y="38"/>
                  </a:lnTo>
                  <a:lnTo>
                    <a:pt x="2644" y="38"/>
                  </a:lnTo>
                  <a:lnTo>
                    <a:pt x="2642" y="38"/>
                  </a:lnTo>
                  <a:lnTo>
                    <a:pt x="2642" y="38"/>
                  </a:lnTo>
                  <a:lnTo>
                    <a:pt x="2640" y="38"/>
                  </a:lnTo>
                  <a:lnTo>
                    <a:pt x="2640" y="38"/>
                  </a:lnTo>
                  <a:lnTo>
                    <a:pt x="2636" y="40"/>
                  </a:lnTo>
                  <a:lnTo>
                    <a:pt x="2636" y="40"/>
                  </a:lnTo>
                  <a:lnTo>
                    <a:pt x="2634" y="40"/>
                  </a:lnTo>
                  <a:lnTo>
                    <a:pt x="2634" y="40"/>
                  </a:lnTo>
                  <a:lnTo>
                    <a:pt x="2632" y="40"/>
                  </a:lnTo>
                  <a:lnTo>
                    <a:pt x="2632" y="40"/>
                  </a:lnTo>
                  <a:lnTo>
                    <a:pt x="2630" y="40"/>
                  </a:lnTo>
                  <a:lnTo>
                    <a:pt x="2630" y="40"/>
                  </a:lnTo>
                  <a:lnTo>
                    <a:pt x="2630" y="40"/>
                  </a:lnTo>
                  <a:lnTo>
                    <a:pt x="2630" y="40"/>
                  </a:lnTo>
                  <a:lnTo>
                    <a:pt x="2628" y="40"/>
                  </a:lnTo>
                  <a:lnTo>
                    <a:pt x="2628" y="40"/>
                  </a:lnTo>
                  <a:lnTo>
                    <a:pt x="2624" y="40"/>
                  </a:lnTo>
                  <a:lnTo>
                    <a:pt x="2624" y="40"/>
                  </a:lnTo>
                  <a:lnTo>
                    <a:pt x="2624" y="38"/>
                  </a:lnTo>
                  <a:lnTo>
                    <a:pt x="2624" y="38"/>
                  </a:lnTo>
                  <a:lnTo>
                    <a:pt x="2618" y="38"/>
                  </a:lnTo>
                  <a:lnTo>
                    <a:pt x="2618" y="38"/>
                  </a:lnTo>
                  <a:lnTo>
                    <a:pt x="2616" y="38"/>
                  </a:lnTo>
                  <a:lnTo>
                    <a:pt x="2616" y="38"/>
                  </a:lnTo>
                  <a:lnTo>
                    <a:pt x="2614" y="38"/>
                  </a:lnTo>
                  <a:lnTo>
                    <a:pt x="2614" y="38"/>
                  </a:lnTo>
                  <a:lnTo>
                    <a:pt x="2614" y="38"/>
                  </a:lnTo>
                  <a:lnTo>
                    <a:pt x="2614" y="38"/>
                  </a:lnTo>
                  <a:lnTo>
                    <a:pt x="2612" y="38"/>
                  </a:lnTo>
                  <a:lnTo>
                    <a:pt x="2612" y="38"/>
                  </a:lnTo>
                  <a:lnTo>
                    <a:pt x="2608" y="38"/>
                  </a:lnTo>
                  <a:lnTo>
                    <a:pt x="2608" y="38"/>
                  </a:lnTo>
                  <a:lnTo>
                    <a:pt x="2604" y="38"/>
                  </a:lnTo>
                  <a:lnTo>
                    <a:pt x="2604" y="38"/>
                  </a:lnTo>
                  <a:lnTo>
                    <a:pt x="2602" y="36"/>
                  </a:lnTo>
                  <a:lnTo>
                    <a:pt x="2602" y="36"/>
                  </a:lnTo>
                  <a:lnTo>
                    <a:pt x="2600" y="36"/>
                  </a:lnTo>
                  <a:lnTo>
                    <a:pt x="2600" y="36"/>
                  </a:lnTo>
                  <a:lnTo>
                    <a:pt x="2600" y="36"/>
                  </a:lnTo>
                  <a:lnTo>
                    <a:pt x="2600" y="36"/>
                  </a:lnTo>
                  <a:lnTo>
                    <a:pt x="2598" y="34"/>
                  </a:lnTo>
                  <a:lnTo>
                    <a:pt x="2598" y="34"/>
                  </a:lnTo>
                  <a:lnTo>
                    <a:pt x="2596" y="34"/>
                  </a:lnTo>
                  <a:lnTo>
                    <a:pt x="2596" y="34"/>
                  </a:lnTo>
                  <a:lnTo>
                    <a:pt x="2588" y="34"/>
                  </a:lnTo>
                  <a:lnTo>
                    <a:pt x="2588" y="34"/>
                  </a:lnTo>
                  <a:lnTo>
                    <a:pt x="2584" y="34"/>
                  </a:lnTo>
                  <a:lnTo>
                    <a:pt x="2584" y="34"/>
                  </a:lnTo>
                  <a:lnTo>
                    <a:pt x="2570" y="34"/>
                  </a:lnTo>
                  <a:lnTo>
                    <a:pt x="2570" y="34"/>
                  </a:lnTo>
                  <a:lnTo>
                    <a:pt x="2568" y="34"/>
                  </a:lnTo>
                  <a:lnTo>
                    <a:pt x="2568" y="34"/>
                  </a:lnTo>
                  <a:lnTo>
                    <a:pt x="2566" y="34"/>
                  </a:lnTo>
                  <a:lnTo>
                    <a:pt x="2566" y="34"/>
                  </a:lnTo>
                  <a:lnTo>
                    <a:pt x="2562" y="36"/>
                  </a:lnTo>
                  <a:lnTo>
                    <a:pt x="2562" y="36"/>
                  </a:lnTo>
                  <a:lnTo>
                    <a:pt x="2556" y="36"/>
                  </a:lnTo>
                  <a:lnTo>
                    <a:pt x="2556" y="36"/>
                  </a:lnTo>
                  <a:lnTo>
                    <a:pt x="2552" y="34"/>
                  </a:lnTo>
                  <a:lnTo>
                    <a:pt x="2552" y="34"/>
                  </a:lnTo>
                  <a:lnTo>
                    <a:pt x="2544" y="34"/>
                  </a:lnTo>
                  <a:lnTo>
                    <a:pt x="2544" y="34"/>
                  </a:lnTo>
                  <a:lnTo>
                    <a:pt x="2542" y="34"/>
                  </a:lnTo>
                  <a:lnTo>
                    <a:pt x="2542" y="34"/>
                  </a:lnTo>
                  <a:lnTo>
                    <a:pt x="2536" y="34"/>
                  </a:lnTo>
                  <a:lnTo>
                    <a:pt x="2536" y="34"/>
                  </a:lnTo>
                  <a:lnTo>
                    <a:pt x="2532" y="36"/>
                  </a:lnTo>
                  <a:lnTo>
                    <a:pt x="2532" y="36"/>
                  </a:lnTo>
                  <a:lnTo>
                    <a:pt x="2528" y="36"/>
                  </a:lnTo>
                  <a:lnTo>
                    <a:pt x="2528" y="36"/>
                  </a:lnTo>
                  <a:lnTo>
                    <a:pt x="2526" y="36"/>
                  </a:lnTo>
                  <a:lnTo>
                    <a:pt x="2526" y="36"/>
                  </a:lnTo>
                  <a:lnTo>
                    <a:pt x="2524" y="36"/>
                  </a:lnTo>
                  <a:lnTo>
                    <a:pt x="2524" y="36"/>
                  </a:lnTo>
                  <a:lnTo>
                    <a:pt x="2520" y="36"/>
                  </a:lnTo>
                  <a:lnTo>
                    <a:pt x="2520" y="36"/>
                  </a:lnTo>
                  <a:lnTo>
                    <a:pt x="2516" y="38"/>
                  </a:lnTo>
                  <a:lnTo>
                    <a:pt x="2516" y="38"/>
                  </a:lnTo>
                  <a:lnTo>
                    <a:pt x="2516" y="38"/>
                  </a:lnTo>
                  <a:lnTo>
                    <a:pt x="2516" y="38"/>
                  </a:lnTo>
                  <a:lnTo>
                    <a:pt x="2516" y="38"/>
                  </a:lnTo>
                  <a:lnTo>
                    <a:pt x="2516" y="38"/>
                  </a:lnTo>
                  <a:lnTo>
                    <a:pt x="2516" y="38"/>
                  </a:lnTo>
                  <a:lnTo>
                    <a:pt x="2516" y="38"/>
                  </a:lnTo>
                  <a:lnTo>
                    <a:pt x="2512" y="38"/>
                  </a:lnTo>
                  <a:lnTo>
                    <a:pt x="2512" y="38"/>
                  </a:lnTo>
                  <a:lnTo>
                    <a:pt x="2512" y="36"/>
                  </a:lnTo>
                  <a:lnTo>
                    <a:pt x="2512" y="36"/>
                  </a:lnTo>
                  <a:lnTo>
                    <a:pt x="2510" y="36"/>
                  </a:lnTo>
                  <a:lnTo>
                    <a:pt x="2510" y="36"/>
                  </a:lnTo>
                  <a:lnTo>
                    <a:pt x="2508" y="36"/>
                  </a:lnTo>
                  <a:lnTo>
                    <a:pt x="2508" y="36"/>
                  </a:lnTo>
                  <a:lnTo>
                    <a:pt x="2506" y="36"/>
                  </a:lnTo>
                  <a:lnTo>
                    <a:pt x="2506" y="36"/>
                  </a:lnTo>
                  <a:lnTo>
                    <a:pt x="2504" y="36"/>
                  </a:lnTo>
                  <a:lnTo>
                    <a:pt x="2504" y="36"/>
                  </a:lnTo>
                  <a:lnTo>
                    <a:pt x="2504" y="36"/>
                  </a:lnTo>
                  <a:lnTo>
                    <a:pt x="2504" y="36"/>
                  </a:lnTo>
                  <a:lnTo>
                    <a:pt x="2504" y="36"/>
                  </a:lnTo>
                  <a:lnTo>
                    <a:pt x="2504" y="36"/>
                  </a:lnTo>
                  <a:lnTo>
                    <a:pt x="2504" y="36"/>
                  </a:lnTo>
                  <a:lnTo>
                    <a:pt x="2504" y="36"/>
                  </a:lnTo>
                  <a:lnTo>
                    <a:pt x="2500" y="36"/>
                  </a:lnTo>
                  <a:lnTo>
                    <a:pt x="2500" y="36"/>
                  </a:lnTo>
                  <a:lnTo>
                    <a:pt x="2496" y="36"/>
                  </a:lnTo>
                  <a:lnTo>
                    <a:pt x="2496" y="36"/>
                  </a:lnTo>
                  <a:lnTo>
                    <a:pt x="2492" y="36"/>
                  </a:lnTo>
                  <a:lnTo>
                    <a:pt x="2492" y="36"/>
                  </a:lnTo>
                  <a:lnTo>
                    <a:pt x="2488" y="36"/>
                  </a:lnTo>
                  <a:lnTo>
                    <a:pt x="2488" y="36"/>
                  </a:lnTo>
                  <a:lnTo>
                    <a:pt x="2488" y="36"/>
                  </a:lnTo>
                  <a:lnTo>
                    <a:pt x="2488" y="36"/>
                  </a:lnTo>
                  <a:lnTo>
                    <a:pt x="2484" y="36"/>
                  </a:lnTo>
                  <a:lnTo>
                    <a:pt x="2484" y="36"/>
                  </a:lnTo>
                  <a:lnTo>
                    <a:pt x="2482" y="36"/>
                  </a:lnTo>
                  <a:lnTo>
                    <a:pt x="2482" y="36"/>
                  </a:lnTo>
                  <a:lnTo>
                    <a:pt x="2482" y="36"/>
                  </a:lnTo>
                  <a:lnTo>
                    <a:pt x="2482" y="36"/>
                  </a:lnTo>
                  <a:lnTo>
                    <a:pt x="2482" y="36"/>
                  </a:lnTo>
                  <a:lnTo>
                    <a:pt x="2482" y="36"/>
                  </a:lnTo>
                  <a:lnTo>
                    <a:pt x="2480" y="36"/>
                  </a:lnTo>
                  <a:lnTo>
                    <a:pt x="2480" y="36"/>
                  </a:lnTo>
                  <a:lnTo>
                    <a:pt x="2480" y="36"/>
                  </a:lnTo>
                  <a:lnTo>
                    <a:pt x="2480" y="36"/>
                  </a:lnTo>
                  <a:lnTo>
                    <a:pt x="2474" y="36"/>
                  </a:lnTo>
                  <a:lnTo>
                    <a:pt x="2474" y="36"/>
                  </a:lnTo>
                  <a:lnTo>
                    <a:pt x="2470" y="36"/>
                  </a:lnTo>
                  <a:lnTo>
                    <a:pt x="2470" y="36"/>
                  </a:lnTo>
                  <a:lnTo>
                    <a:pt x="2466" y="38"/>
                  </a:lnTo>
                  <a:lnTo>
                    <a:pt x="2466" y="38"/>
                  </a:lnTo>
                  <a:lnTo>
                    <a:pt x="2464" y="36"/>
                  </a:lnTo>
                  <a:lnTo>
                    <a:pt x="2464" y="36"/>
                  </a:lnTo>
                  <a:lnTo>
                    <a:pt x="2458" y="38"/>
                  </a:lnTo>
                  <a:lnTo>
                    <a:pt x="2458" y="38"/>
                  </a:lnTo>
                  <a:lnTo>
                    <a:pt x="2458" y="38"/>
                  </a:lnTo>
                  <a:lnTo>
                    <a:pt x="2458" y="38"/>
                  </a:lnTo>
                  <a:lnTo>
                    <a:pt x="2456" y="38"/>
                  </a:lnTo>
                  <a:lnTo>
                    <a:pt x="2456" y="38"/>
                  </a:lnTo>
                  <a:lnTo>
                    <a:pt x="2456" y="38"/>
                  </a:lnTo>
                  <a:lnTo>
                    <a:pt x="2456" y="38"/>
                  </a:lnTo>
                  <a:lnTo>
                    <a:pt x="2452" y="36"/>
                  </a:lnTo>
                  <a:lnTo>
                    <a:pt x="2452" y="36"/>
                  </a:lnTo>
                  <a:lnTo>
                    <a:pt x="2448" y="38"/>
                  </a:lnTo>
                  <a:lnTo>
                    <a:pt x="2448" y="38"/>
                  </a:lnTo>
                  <a:lnTo>
                    <a:pt x="2446" y="38"/>
                  </a:lnTo>
                  <a:lnTo>
                    <a:pt x="2446" y="38"/>
                  </a:lnTo>
                  <a:lnTo>
                    <a:pt x="2442" y="40"/>
                  </a:lnTo>
                  <a:lnTo>
                    <a:pt x="2442" y="40"/>
                  </a:lnTo>
                  <a:lnTo>
                    <a:pt x="2438" y="40"/>
                  </a:lnTo>
                  <a:lnTo>
                    <a:pt x="2438" y="40"/>
                  </a:lnTo>
                  <a:lnTo>
                    <a:pt x="2432" y="38"/>
                  </a:lnTo>
                  <a:lnTo>
                    <a:pt x="2432" y="38"/>
                  </a:lnTo>
                  <a:lnTo>
                    <a:pt x="2432" y="38"/>
                  </a:lnTo>
                  <a:lnTo>
                    <a:pt x="2432" y="38"/>
                  </a:lnTo>
                  <a:lnTo>
                    <a:pt x="2430" y="36"/>
                  </a:lnTo>
                  <a:lnTo>
                    <a:pt x="2430" y="36"/>
                  </a:lnTo>
                  <a:lnTo>
                    <a:pt x="2428" y="36"/>
                  </a:lnTo>
                  <a:lnTo>
                    <a:pt x="2428" y="36"/>
                  </a:lnTo>
                  <a:lnTo>
                    <a:pt x="2424" y="34"/>
                  </a:lnTo>
                  <a:lnTo>
                    <a:pt x="2424" y="34"/>
                  </a:lnTo>
                  <a:lnTo>
                    <a:pt x="2420" y="34"/>
                  </a:lnTo>
                  <a:lnTo>
                    <a:pt x="2420" y="34"/>
                  </a:lnTo>
                  <a:lnTo>
                    <a:pt x="2416" y="36"/>
                  </a:lnTo>
                  <a:lnTo>
                    <a:pt x="2416" y="36"/>
                  </a:lnTo>
                  <a:lnTo>
                    <a:pt x="2414" y="36"/>
                  </a:lnTo>
                  <a:lnTo>
                    <a:pt x="2414" y="36"/>
                  </a:lnTo>
                  <a:lnTo>
                    <a:pt x="2412" y="36"/>
                  </a:lnTo>
                  <a:lnTo>
                    <a:pt x="2412" y="36"/>
                  </a:lnTo>
                  <a:lnTo>
                    <a:pt x="2408" y="36"/>
                  </a:lnTo>
                  <a:lnTo>
                    <a:pt x="2408" y="36"/>
                  </a:lnTo>
                  <a:lnTo>
                    <a:pt x="2406" y="36"/>
                  </a:lnTo>
                  <a:lnTo>
                    <a:pt x="2406" y="36"/>
                  </a:lnTo>
                  <a:lnTo>
                    <a:pt x="2402" y="36"/>
                  </a:lnTo>
                  <a:lnTo>
                    <a:pt x="2402" y="36"/>
                  </a:lnTo>
                  <a:lnTo>
                    <a:pt x="2402" y="38"/>
                  </a:lnTo>
                  <a:lnTo>
                    <a:pt x="2402" y="38"/>
                  </a:lnTo>
                  <a:lnTo>
                    <a:pt x="2402" y="38"/>
                  </a:lnTo>
                  <a:lnTo>
                    <a:pt x="2402" y="38"/>
                  </a:lnTo>
                  <a:lnTo>
                    <a:pt x="2402" y="38"/>
                  </a:lnTo>
                  <a:lnTo>
                    <a:pt x="2402" y="38"/>
                  </a:lnTo>
                  <a:lnTo>
                    <a:pt x="2400" y="38"/>
                  </a:lnTo>
                  <a:lnTo>
                    <a:pt x="2400" y="38"/>
                  </a:lnTo>
                  <a:lnTo>
                    <a:pt x="2400" y="38"/>
                  </a:lnTo>
                  <a:lnTo>
                    <a:pt x="2400" y="38"/>
                  </a:lnTo>
                  <a:lnTo>
                    <a:pt x="2400" y="38"/>
                  </a:lnTo>
                  <a:lnTo>
                    <a:pt x="2400" y="38"/>
                  </a:lnTo>
                  <a:lnTo>
                    <a:pt x="2398" y="38"/>
                  </a:lnTo>
                  <a:lnTo>
                    <a:pt x="2398" y="38"/>
                  </a:lnTo>
                  <a:lnTo>
                    <a:pt x="2396" y="36"/>
                  </a:lnTo>
                  <a:lnTo>
                    <a:pt x="2396" y="36"/>
                  </a:lnTo>
                  <a:lnTo>
                    <a:pt x="2394" y="36"/>
                  </a:lnTo>
                  <a:lnTo>
                    <a:pt x="2394" y="36"/>
                  </a:lnTo>
                  <a:lnTo>
                    <a:pt x="2392" y="36"/>
                  </a:lnTo>
                  <a:lnTo>
                    <a:pt x="2392" y="36"/>
                  </a:lnTo>
                  <a:lnTo>
                    <a:pt x="2388" y="36"/>
                  </a:lnTo>
                  <a:lnTo>
                    <a:pt x="2388" y="36"/>
                  </a:lnTo>
                  <a:lnTo>
                    <a:pt x="2384" y="34"/>
                  </a:lnTo>
                  <a:lnTo>
                    <a:pt x="2384" y="34"/>
                  </a:lnTo>
                  <a:lnTo>
                    <a:pt x="2380" y="36"/>
                  </a:lnTo>
                  <a:lnTo>
                    <a:pt x="2380" y="36"/>
                  </a:lnTo>
                  <a:lnTo>
                    <a:pt x="2374" y="36"/>
                  </a:lnTo>
                  <a:lnTo>
                    <a:pt x="2374" y="36"/>
                  </a:lnTo>
                  <a:lnTo>
                    <a:pt x="2372" y="38"/>
                  </a:lnTo>
                  <a:lnTo>
                    <a:pt x="2372" y="38"/>
                  </a:lnTo>
                  <a:lnTo>
                    <a:pt x="2368" y="38"/>
                  </a:lnTo>
                  <a:lnTo>
                    <a:pt x="2368" y="38"/>
                  </a:lnTo>
                  <a:lnTo>
                    <a:pt x="2366" y="38"/>
                  </a:lnTo>
                  <a:lnTo>
                    <a:pt x="2366" y="38"/>
                  </a:lnTo>
                  <a:lnTo>
                    <a:pt x="2366" y="38"/>
                  </a:lnTo>
                  <a:lnTo>
                    <a:pt x="2366" y="38"/>
                  </a:lnTo>
                  <a:lnTo>
                    <a:pt x="2364" y="36"/>
                  </a:lnTo>
                  <a:lnTo>
                    <a:pt x="2364" y="36"/>
                  </a:lnTo>
                  <a:lnTo>
                    <a:pt x="2356" y="36"/>
                  </a:lnTo>
                  <a:lnTo>
                    <a:pt x="2356" y="36"/>
                  </a:lnTo>
                  <a:lnTo>
                    <a:pt x="2354" y="34"/>
                  </a:lnTo>
                  <a:lnTo>
                    <a:pt x="2354" y="34"/>
                  </a:lnTo>
                  <a:lnTo>
                    <a:pt x="2352" y="34"/>
                  </a:lnTo>
                  <a:lnTo>
                    <a:pt x="2352" y="34"/>
                  </a:lnTo>
                  <a:lnTo>
                    <a:pt x="2350" y="34"/>
                  </a:lnTo>
                  <a:lnTo>
                    <a:pt x="2350" y="34"/>
                  </a:lnTo>
                  <a:lnTo>
                    <a:pt x="2344" y="34"/>
                  </a:lnTo>
                  <a:lnTo>
                    <a:pt x="2344" y="34"/>
                  </a:lnTo>
                  <a:lnTo>
                    <a:pt x="2342" y="36"/>
                  </a:lnTo>
                  <a:lnTo>
                    <a:pt x="2342" y="36"/>
                  </a:lnTo>
                  <a:lnTo>
                    <a:pt x="2338" y="36"/>
                  </a:lnTo>
                  <a:lnTo>
                    <a:pt x="2338" y="36"/>
                  </a:lnTo>
                  <a:lnTo>
                    <a:pt x="2334" y="38"/>
                  </a:lnTo>
                  <a:lnTo>
                    <a:pt x="2334" y="38"/>
                  </a:lnTo>
                  <a:lnTo>
                    <a:pt x="2328" y="36"/>
                  </a:lnTo>
                  <a:lnTo>
                    <a:pt x="2328" y="36"/>
                  </a:lnTo>
                  <a:lnTo>
                    <a:pt x="2328" y="36"/>
                  </a:lnTo>
                  <a:lnTo>
                    <a:pt x="2328" y="36"/>
                  </a:lnTo>
                  <a:lnTo>
                    <a:pt x="2326" y="36"/>
                  </a:lnTo>
                  <a:lnTo>
                    <a:pt x="2326" y="36"/>
                  </a:lnTo>
                  <a:lnTo>
                    <a:pt x="2324" y="34"/>
                  </a:lnTo>
                  <a:lnTo>
                    <a:pt x="2324" y="34"/>
                  </a:lnTo>
                  <a:lnTo>
                    <a:pt x="2320" y="34"/>
                  </a:lnTo>
                  <a:lnTo>
                    <a:pt x="2320" y="34"/>
                  </a:lnTo>
                  <a:lnTo>
                    <a:pt x="2318" y="34"/>
                  </a:lnTo>
                  <a:lnTo>
                    <a:pt x="2318" y="34"/>
                  </a:lnTo>
                  <a:lnTo>
                    <a:pt x="2312" y="34"/>
                  </a:lnTo>
                  <a:lnTo>
                    <a:pt x="2312" y="34"/>
                  </a:lnTo>
                  <a:lnTo>
                    <a:pt x="2306" y="34"/>
                  </a:lnTo>
                  <a:lnTo>
                    <a:pt x="2306" y="34"/>
                  </a:lnTo>
                  <a:lnTo>
                    <a:pt x="2300" y="34"/>
                  </a:lnTo>
                  <a:lnTo>
                    <a:pt x="2300" y="34"/>
                  </a:lnTo>
                  <a:lnTo>
                    <a:pt x="2294" y="36"/>
                  </a:lnTo>
                  <a:lnTo>
                    <a:pt x="2294" y="36"/>
                  </a:lnTo>
                  <a:lnTo>
                    <a:pt x="2294" y="36"/>
                  </a:lnTo>
                  <a:lnTo>
                    <a:pt x="2294" y="36"/>
                  </a:lnTo>
                  <a:lnTo>
                    <a:pt x="2292" y="36"/>
                  </a:lnTo>
                  <a:lnTo>
                    <a:pt x="2292" y="36"/>
                  </a:lnTo>
                  <a:lnTo>
                    <a:pt x="2290" y="34"/>
                  </a:lnTo>
                  <a:lnTo>
                    <a:pt x="2290" y="34"/>
                  </a:lnTo>
                  <a:lnTo>
                    <a:pt x="2286" y="34"/>
                  </a:lnTo>
                  <a:lnTo>
                    <a:pt x="2286" y="34"/>
                  </a:lnTo>
                  <a:lnTo>
                    <a:pt x="2284" y="34"/>
                  </a:lnTo>
                  <a:lnTo>
                    <a:pt x="2284" y="34"/>
                  </a:lnTo>
                  <a:lnTo>
                    <a:pt x="2282" y="32"/>
                  </a:lnTo>
                  <a:lnTo>
                    <a:pt x="2282" y="32"/>
                  </a:lnTo>
                  <a:lnTo>
                    <a:pt x="2276" y="34"/>
                  </a:lnTo>
                  <a:lnTo>
                    <a:pt x="2276" y="34"/>
                  </a:lnTo>
                  <a:lnTo>
                    <a:pt x="2272" y="36"/>
                  </a:lnTo>
                  <a:lnTo>
                    <a:pt x="2272" y="36"/>
                  </a:lnTo>
                  <a:lnTo>
                    <a:pt x="2262" y="36"/>
                  </a:lnTo>
                  <a:lnTo>
                    <a:pt x="2262" y="36"/>
                  </a:lnTo>
                  <a:lnTo>
                    <a:pt x="2258" y="34"/>
                  </a:lnTo>
                  <a:lnTo>
                    <a:pt x="2258" y="34"/>
                  </a:lnTo>
                  <a:lnTo>
                    <a:pt x="2254" y="36"/>
                  </a:lnTo>
                  <a:lnTo>
                    <a:pt x="2254" y="36"/>
                  </a:lnTo>
                  <a:lnTo>
                    <a:pt x="2252" y="36"/>
                  </a:lnTo>
                  <a:lnTo>
                    <a:pt x="2248" y="34"/>
                  </a:lnTo>
                  <a:lnTo>
                    <a:pt x="2248" y="34"/>
                  </a:lnTo>
                  <a:lnTo>
                    <a:pt x="2244" y="34"/>
                  </a:lnTo>
                  <a:lnTo>
                    <a:pt x="2244" y="34"/>
                  </a:lnTo>
                  <a:lnTo>
                    <a:pt x="2244" y="34"/>
                  </a:lnTo>
                  <a:lnTo>
                    <a:pt x="2244" y="34"/>
                  </a:lnTo>
                  <a:lnTo>
                    <a:pt x="2242" y="34"/>
                  </a:lnTo>
                  <a:lnTo>
                    <a:pt x="2242" y="34"/>
                  </a:lnTo>
                  <a:lnTo>
                    <a:pt x="2238" y="36"/>
                  </a:lnTo>
                  <a:lnTo>
                    <a:pt x="2238" y="36"/>
                  </a:lnTo>
                  <a:lnTo>
                    <a:pt x="2238" y="36"/>
                  </a:lnTo>
                  <a:lnTo>
                    <a:pt x="2238" y="36"/>
                  </a:lnTo>
                  <a:lnTo>
                    <a:pt x="2234" y="36"/>
                  </a:lnTo>
                  <a:lnTo>
                    <a:pt x="2234" y="36"/>
                  </a:lnTo>
                  <a:lnTo>
                    <a:pt x="2234" y="36"/>
                  </a:lnTo>
                  <a:lnTo>
                    <a:pt x="2234" y="36"/>
                  </a:lnTo>
                  <a:lnTo>
                    <a:pt x="2234" y="36"/>
                  </a:lnTo>
                  <a:lnTo>
                    <a:pt x="2234" y="36"/>
                  </a:lnTo>
                  <a:lnTo>
                    <a:pt x="2226" y="38"/>
                  </a:lnTo>
                  <a:lnTo>
                    <a:pt x="2226" y="38"/>
                  </a:lnTo>
                  <a:lnTo>
                    <a:pt x="2218" y="38"/>
                  </a:lnTo>
                  <a:lnTo>
                    <a:pt x="2218" y="38"/>
                  </a:lnTo>
                  <a:lnTo>
                    <a:pt x="2216" y="40"/>
                  </a:lnTo>
                  <a:lnTo>
                    <a:pt x="2216" y="40"/>
                  </a:lnTo>
                  <a:lnTo>
                    <a:pt x="2212" y="40"/>
                  </a:lnTo>
                  <a:lnTo>
                    <a:pt x="2212" y="40"/>
                  </a:lnTo>
                  <a:lnTo>
                    <a:pt x="2210" y="38"/>
                  </a:lnTo>
                  <a:lnTo>
                    <a:pt x="2210" y="38"/>
                  </a:lnTo>
                  <a:lnTo>
                    <a:pt x="2208" y="36"/>
                  </a:lnTo>
                  <a:lnTo>
                    <a:pt x="2208" y="36"/>
                  </a:lnTo>
                  <a:lnTo>
                    <a:pt x="2204" y="36"/>
                  </a:lnTo>
                  <a:lnTo>
                    <a:pt x="2200" y="36"/>
                  </a:lnTo>
                  <a:lnTo>
                    <a:pt x="2200" y="36"/>
                  </a:lnTo>
                  <a:lnTo>
                    <a:pt x="2194" y="36"/>
                  </a:lnTo>
                  <a:lnTo>
                    <a:pt x="2194" y="36"/>
                  </a:lnTo>
                  <a:lnTo>
                    <a:pt x="2194" y="36"/>
                  </a:lnTo>
                  <a:lnTo>
                    <a:pt x="2194" y="36"/>
                  </a:lnTo>
                  <a:lnTo>
                    <a:pt x="2190" y="36"/>
                  </a:lnTo>
                  <a:lnTo>
                    <a:pt x="2190" y="36"/>
                  </a:lnTo>
                  <a:lnTo>
                    <a:pt x="2186" y="36"/>
                  </a:lnTo>
                  <a:lnTo>
                    <a:pt x="2186" y="36"/>
                  </a:lnTo>
                  <a:lnTo>
                    <a:pt x="2184" y="36"/>
                  </a:lnTo>
                  <a:lnTo>
                    <a:pt x="2184" y="36"/>
                  </a:lnTo>
                  <a:lnTo>
                    <a:pt x="2178" y="36"/>
                  </a:lnTo>
                  <a:lnTo>
                    <a:pt x="2178" y="36"/>
                  </a:lnTo>
                  <a:lnTo>
                    <a:pt x="2170" y="36"/>
                  </a:lnTo>
                  <a:lnTo>
                    <a:pt x="2170" y="36"/>
                  </a:lnTo>
                  <a:lnTo>
                    <a:pt x="2168" y="38"/>
                  </a:lnTo>
                  <a:lnTo>
                    <a:pt x="2168" y="38"/>
                  </a:lnTo>
                  <a:lnTo>
                    <a:pt x="2164" y="38"/>
                  </a:lnTo>
                  <a:lnTo>
                    <a:pt x="2164" y="38"/>
                  </a:lnTo>
                  <a:lnTo>
                    <a:pt x="2162" y="38"/>
                  </a:lnTo>
                  <a:lnTo>
                    <a:pt x="2162" y="38"/>
                  </a:lnTo>
                  <a:lnTo>
                    <a:pt x="2158" y="38"/>
                  </a:lnTo>
                  <a:lnTo>
                    <a:pt x="2158" y="38"/>
                  </a:lnTo>
                  <a:lnTo>
                    <a:pt x="2154" y="36"/>
                  </a:lnTo>
                  <a:lnTo>
                    <a:pt x="2154" y="36"/>
                  </a:lnTo>
                  <a:lnTo>
                    <a:pt x="2148" y="38"/>
                  </a:lnTo>
                  <a:lnTo>
                    <a:pt x="2148" y="38"/>
                  </a:lnTo>
                  <a:lnTo>
                    <a:pt x="2144" y="36"/>
                  </a:lnTo>
                  <a:lnTo>
                    <a:pt x="2144" y="36"/>
                  </a:lnTo>
                  <a:lnTo>
                    <a:pt x="2140" y="36"/>
                  </a:lnTo>
                  <a:lnTo>
                    <a:pt x="2140" y="36"/>
                  </a:lnTo>
                  <a:lnTo>
                    <a:pt x="2130" y="36"/>
                  </a:lnTo>
                  <a:lnTo>
                    <a:pt x="2130" y="36"/>
                  </a:lnTo>
                  <a:lnTo>
                    <a:pt x="2128" y="36"/>
                  </a:lnTo>
                  <a:lnTo>
                    <a:pt x="2128" y="36"/>
                  </a:lnTo>
                  <a:lnTo>
                    <a:pt x="2124" y="36"/>
                  </a:lnTo>
                  <a:lnTo>
                    <a:pt x="2118" y="36"/>
                  </a:lnTo>
                  <a:lnTo>
                    <a:pt x="2118" y="36"/>
                  </a:lnTo>
                  <a:lnTo>
                    <a:pt x="2114" y="36"/>
                  </a:lnTo>
                  <a:lnTo>
                    <a:pt x="2110" y="38"/>
                  </a:lnTo>
                  <a:lnTo>
                    <a:pt x="2110" y="38"/>
                  </a:lnTo>
                  <a:lnTo>
                    <a:pt x="2102" y="38"/>
                  </a:lnTo>
                  <a:lnTo>
                    <a:pt x="2102" y="38"/>
                  </a:lnTo>
                  <a:lnTo>
                    <a:pt x="2100" y="36"/>
                  </a:lnTo>
                  <a:lnTo>
                    <a:pt x="2100" y="36"/>
                  </a:lnTo>
                  <a:lnTo>
                    <a:pt x="2096" y="36"/>
                  </a:lnTo>
                  <a:lnTo>
                    <a:pt x="2092" y="36"/>
                  </a:lnTo>
                  <a:lnTo>
                    <a:pt x="2092" y="36"/>
                  </a:lnTo>
                  <a:lnTo>
                    <a:pt x="2090" y="38"/>
                  </a:lnTo>
                  <a:lnTo>
                    <a:pt x="2090" y="38"/>
                  </a:lnTo>
                  <a:lnTo>
                    <a:pt x="2088" y="38"/>
                  </a:lnTo>
                  <a:lnTo>
                    <a:pt x="2088" y="38"/>
                  </a:lnTo>
                  <a:lnTo>
                    <a:pt x="2082" y="38"/>
                  </a:lnTo>
                  <a:lnTo>
                    <a:pt x="2082" y="38"/>
                  </a:lnTo>
                  <a:lnTo>
                    <a:pt x="2078" y="40"/>
                  </a:lnTo>
                  <a:lnTo>
                    <a:pt x="2078" y="40"/>
                  </a:lnTo>
                  <a:lnTo>
                    <a:pt x="2078" y="40"/>
                  </a:lnTo>
                  <a:lnTo>
                    <a:pt x="2078" y="40"/>
                  </a:lnTo>
                  <a:lnTo>
                    <a:pt x="2074" y="40"/>
                  </a:lnTo>
                  <a:lnTo>
                    <a:pt x="2074" y="40"/>
                  </a:lnTo>
                  <a:lnTo>
                    <a:pt x="2074" y="40"/>
                  </a:lnTo>
                  <a:lnTo>
                    <a:pt x="2074" y="40"/>
                  </a:lnTo>
                  <a:lnTo>
                    <a:pt x="2074" y="40"/>
                  </a:lnTo>
                  <a:lnTo>
                    <a:pt x="2074" y="40"/>
                  </a:lnTo>
                  <a:lnTo>
                    <a:pt x="2072" y="40"/>
                  </a:lnTo>
                  <a:lnTo>
                    <a:pt x="2072" y="40"/>
                  </a:lnTo>
                  <a:lnTo>
                    <a:pt x="2068" y="40"/>
                  </a:lnTo>
                  <a:lnTo>
                    <a:pt x="2068" y="40"/>
                  </a:lnTo>
                  <a:lnTo>
                    <a:pt x="2062" y="40"/>
                  </a:lnTo>
                  <a:lnTo>
                    <a:pt x="2058" y="38"/>
                  </a:lnTo>
                  <a:lnTo>
                    <a:pt x="2058" y="38"/>
                  </a:lnTo>
                  <a:lnTo>
                    <a:pt x="2052" y="38"/>
                  </a:lnTo>
                  <a:lnTo>
                    <a:pt x="2052" y="38"/>
                  </a:lnTo>
                  <a:lnTo>
                    <a:pt x="2046" y="40"/>
                  </a:lnTo>
                  <a:lnTo>
                    <a:pt x="2042" y="40"/>
                  </a:lnTo>
                  <a:lnTo>
                    <a:pt x="2042" y="40"/>
                  </a:lnTo>
                  <a:lnTo>
                    <a:pt x="2040" y="40"/>
                  </a:lnTo>
                  <a:lnTo>
                    <a:pt x="2040" y="40"/>
                  </a:lnTo>
                  <a:lnTo>
                    <a:pt x="2036" y="40"/>
                  </a:lnTo>
                  <a:lnTo>
                    <a:pt x="2036" y="40"/>
                  </a:lnTo>
                  <a:lnTo>
                    <a:pt x="2030" y="40"/>
                  </a:lnTo>
                  <a:lnTo>
                    <a:pt x="2030" y="40"/>
                  </a:lnTo>
                  <a:lnTo>
                    <a:pt x="2024" y="40"/>
                  </a:lnTo>
                  <a:lnTo>
                    <a:pt x="2024" y="40"/>
                  </a:lnTo>
                  <a:lnTo>
                    <a:pt x="2020" y="40"/>
                  </a:lnTo>
                  <a:lnTo>
                    <a:pt x="2020" y="40"/>
                  </a:lnTo>
                  <a:lnTo>
                    <a:pt x="2018" y="40"/>
                  </a:lnTo>
                  <a:lnTo>
                    <a:pt x="2018" y="40"/>
                  </a:lnTo>
                  <a:lnTo>
                    <a:pt x="2016" y="40"/>
                  </a:lnTo>
                  <a:lnTo>
                    <a:pt x="2016" y="40"/>
                  </a:lnTo>
                  <a:lnTo>
                    <a:pt x="2016" y="40"/>
                  </a:lnTo>
                  <a:lnTo>
                    <a:pt x="2016" y="40"/>
                  </a:lnTo>
                  <a:lnTo>
                    <a:pt x="2016" y="38"/>
                  </a:lnTo>
                  <a:lnTo>
                    <a:pt x="2016" y="38"/>
                  </a:lnTo>
                  <a:lnTo>
                    <a:pt x="2010" y="40"/>
                  </a:lnTo>
                  <a:lnTo>
                    <a:pt x="2010" y="40"/>
                  </a:lnTo>
                  <a:lnTo>
                    <a:pt x="2010" y="40"/>
                  </a:lnTo>
                  <a:lnTo>
                    <a:pt x="2010" y="40"/>
                  </a:lnTo>
                  <a:lnTo>
                    <a:pt x="2008" y="40"/>
                  </a:lnTo>
                  <a:lnTo>
                    <a:pt x="2008" y="40"/>
                  </a:lnTo>
                  <a:lnTo>
                    <a:pt x="2006" y="40"/>
                  </a:lnTo>
                  <a:lnTo>
                    <a:pt x="2006" y="40"/>
                  </a:lnTo>
                  <a:lnTo>
                    <a:pt x="2000" y="40"/>
                  </a:lnTo>
                  <a:lnTo>
                    <a:pt x="2000" y="40"/>
                  </a:lnTo>
                  <a:lnTo>
                    <a:pt x="1998" y="40"/>
                  </a:lnTo>
                  <a:lnTo>
                    <a:pt x="1998" y="40"/>
                  </a:lnTo>
                  <a:lnTo>
                    <a:pt x="1996" y="40"/>
                  </a:lnTo>
                  <a:lnTo>
                    <a:pt x="1996" y="40"/>
                  </a:lnTo>
                  <a:lnTo>
                    <a:pt x="1994" y="40"/>
                  </a:lnTo>
                  <a:lnTo>
                    <a:pt x="1994" y="40"/>
                  </a:lnTo>
                  <a:lnTo>
                    <a:pt x="1988" y="38"/>
                  </a:lnTo>
                  <a:lnTo>
                    <a:pt x="1988" y="38"/>
                  </a:lnTo>
                  <a:lnTo>
                    <a:pt x="1984" y="38"/>
                  </a:lnTo>
                  <a:lnTo>
                    <a:pt x="1984" y="38"/>
                  </a:lnTo>
                  <a:lnTo>
                    <a:pt x="1976" y="38"/>
                  </a:lnTo>
                  <a:lnTo>
                    <a:pt x="1976" y="38"/>
                  </a:lnTo>
                  <a:lnTo>
                    <a:pt x="1972" y="38"/>
                  </a:lnTo>
                  <a:lnTo>
                    <a:pt x="1972" y="38"/>
                  </a:lnTo>
                  <a:lnTo>
                    <a:pt x="1968" y="40"/>
                  </a:lnTo>
                  <a:lnTo>
                    <a:pt x="1968" y="40"/>
                  </a:lnTo>
                  <a:lnTo>
                    <a:pt x="1964" y="40"/>
                  </a:lnTo>
                  <a:lnTo>
                    <a:pt x="1964" y="40"/>
                  </a:lnTo>
                  <a:lnTo>
                    <a:pt x="1960" y="40"/>
                  </a:lnTo>
                  <a:lnTo>
                    <a:pt x="1960" y="40"/>
                  </a:lnTo>
                  <a:lnTo>
                    <a:pt x="1958" y="40"/>
                  </a:lnTo>
                  <a:lnTo>
                    <a:pt x="1958" y="40"/>
                  </a:lnTo>
                  <a:lnTo>
                    <a:pt x="1950" y="40"/>
                  </a:lnTo>
                  <a:lnTo>
                    <a:pt x="1950" y="40"/>
                  </a:lnTo>
                  <a:lnTo>
                    <a:pt x="1948" y="40"/>
                  </a:lnTo>
                  <a:lnTo>
                    <a:pt x="1948" y="40"/>
                  </a:lnTo>
                  <a:lnTo>
                    <a:pt x="1948" y="40"/>
                  </a:lnTo>
                  <a:lnTo>
                    <a:pt x="1948" y="40"/>
                  </a:lnTo>
                  <a:lnTo>
                    <a:pt x="1948" y="40"/>
                  </a:lnTo>
                  <a:lnTo>
                    <a:pt x="1948" y="40"/>
                  </a:lnTo>
                  <a:lnTo>
                    <a:pt x="1948" y="40"/>
                  </a:lnTo>
                  <a:lnTo>
                    <a:pt x="1948" y="40"/>
                  </a:lnTo>
                  <a:lnTo>
                    <a:pt x="1946" y="40"/>
                  </a:lnTo>
                  <a:lnTo>
                    <a:pt x="1946" y="40"/>
                  </a:lnTo>
                  <a:lnTo>
                    <a:pt x="1944" y="40"/>
                  </a:lnTo>
                  <a:lnTo>
                    <a:pt x="1944" y="40"/>
                  </a:lnTo>
                  <a:lnTo>
                    <a:pt x="1944" y="40"/>
                  </a:lnTo>
                  <a:lnTo>
                    <a:pt x="1944" y="40"/>
                  </a:lnTo>
                  <a:lnTo>
                    <a:pt x="1944" y="40"/>
                  </a:lnTo>
                  <a:lnTo>
                    <a:pt x="1944" y="40"/>
                  </a:lnTo>
                  <a:lnTo>
                    <a:pt x="1942" y="40"/>
                  </a:lnTo>
                  <a:lnTo>
                    <a:pt x="1942" y="40"/>
                  </a:lnTo>
                  <a:lnTo>
                    <a:pt x="1942" y="40"/>
                  </a:lnTo>
                  <a:lnTo>
                    <a:pt x="1942" y="40"/>
                  </a:lnTo>
                  <a:lnTo>
                    <a:pt x="1934" y="40"/>
                  </a:lnTo>
                  <a:lnTo>
                    <a:pt x="1934" y="40"/>
                  </a:lnTo>
                  <a:lnTo>
                    <a:pt x="1932" y="40"/>
                  </a:lnTo>
                  <a:lnTo>
                    <a:pt x="1932" y="40"/>
                  </a:lnTo>
                  <a:lnTo>
                    <a:pt x="1932" y="40"/>
                  </a:lnTo>
                  <a:lnTo>
                    <a:pt x="1932" y="40"/>
                  </a:lnTo>
                  <a:lnTo>
                    <a:pt x="1932" y="40"/>
                  </a:lnTo>
                  <a:lnTo>
                    <a:pt x="1928" y="40"/>
                  </a:lnTo>
                  <a:lnTo>
                    <a:pt x="1924" y="40"/>
                  </a:lnTo>
                  <a:lnTo>
                    <a:pt x="1924" y="40"/>
                  </a:lnTo>
                  <a:lnTo>
                    <a:pt x="1924" y="40"/>
                  </a:lnTo>
                  <a:lnTo>
                    <a:pt x="1924" y="40"/>
                  </a:lnTo>
                  <a:lnTo>
                    <a:pt x="1922" y="40"/>
                  </a:lnTo>
                  <a:lnTo>
                    <a:pt x="1922" y="40"/>
                  </a:lnTo>
                  <a:lnTo>
                    <a:pt x="1918" y="40"/>
                  </a:lnTo>
                  <a:lnTo>
                    <a:pt x="1918" y="40"/>
                  </a:lnTo>
                  <a:lnTo>
                    <a:pt x="1914" y="40"/>
                  </a:lnTo>
                  <a:lnTo>
                    <a:pt x="1914" y="40"/>
                  </a:lnTo>
                  <a:lnTo>
                    <a:pt x="1910" y="40"/>
                  </a:lnTo>
                  <a:lnTo>
                    <a:pt x="1910" y="40"/>
                  </a:lnTo>
                  <a:lnTo>
                    <a:pt x="1908" y="40"/>
                  </a:lnTo>
                  <a:lnTo>
                    <a:pt x="1908" y="40"/>
                  </a:lnTo>
                  <a:lnTo>
                    <a:pt x="1906" y="42"/>
                  </a:lnTo>
                  <a:lnTo>
                    <a:pt x="1906" y="42"/>
                  </a:lnTo>
                  <a:lnTo>
                    <a:pt x="1900" y="42"/>
                  </a:lnTo>
                  <a:lnTo>
                    <a:pt x="1900" y="42"/>
                  </a:lnTo>
                  <a:lnTo>
                    <a:pt x="1900" y="42"/>
                  </a:lnTo>
                  <a:lnTo>
                    <a:pt x="1900" y="42"/>
                  </a:lnTo>
                  <a:lnTo>
                    <a:pt x="1896" y="42"/>
                  </a:lnTo>
                  <a:lnTo>
                    <a:pt x="1896" y="42"/>
                  </a:lnTo>
                  <a:lnTo>
                    <a:pt x="1896" y="42"/>
                  </a:lnTo>
                  <a:lnTo>
                    <a:pt x="1896" y="42"/>
                  </a:lnTo>
                  <a:lnTo>
                    <a:pt x="1894" y="42"/>
                  </a:lnTo>
                  <a:lnTo>
                    <a:pt x="1894" y="42"/>
                  </a:lnTo>
                  <a:lnTo>
                    <a:pt x="1888" y="42"/>
                  </a:lnTo>
                  <a:lnTo>
                    <a:pt x="1888" y="42"/>
                  </a:lnTo>
                  <a:lnTo>
                    <a:pt x="1886" y="42"/>
                  </a:lnTo>
                  <a:lnTo>
                    <a:pt x="1886" y="42"/>
                  </a:lnTo>
                  <a:lnTo>
                    <a:pt x="1886" y="42"/>
                  </a:lnTo>
                  <a:lnTo>
                    <a:pt x="1886" y="42"/>
                  </a:lnTo>
                  <a:lnTo>
                    <a:pt x="1884" y="40"/>
                  </a:lnTo>
                  <a:lnTo>
                    <a:pt x="1884" y="40"/>
                  </a:lnTo>
                  <a:lnTo>
                    <a:pt x="1882" y="42"/>
                  </a:lnTo>
                  <a:lnTo>
                    <a:pt x="1882" y="42"/>
                  </a:lnTo>
                  <a:lnTo>
                    <a:pt x="1882" y="40"/>
                  </a:lnTo>
                  <a:lnTo>
                    <a:pt x="1882" y="40"/>
                  </a:lnTo>
                  <a:lnTo>
                    <a:pt x="1882" y="40"/>
                  </a:lnTo>
                  <a:lnTo>
                    <a:pt x="1882" y="40"/>
                  </a:lnTo>
                  <a:lnTo>
                    <a:pt x="1880" y="40"/>
                  </a:lnTo>
                  <a:lnTo>
                    <a:pt x="1880" y="40"/>
                  </a:lnTo>
                  <a:lnTo>
                    <a:pt x="1876" y="40"/>
                  </a:lnTo>
                  <a:lnTo>
                    <a:pt x="1876" y="40"/>
                  </a:lnTo>
                  <a:lnTo>
                    <a:pt x="1874" y="42"/>
                  </a:lnTo>
                  <a:lnTo>
                    <a:pt x="1874" y="42"/>
                  </a:lnTo>
                  <a:lnTo>
                    <a:pt x="1870" y="42"/>
                  </a:lnTo>
                  <a:lnTo>
                    <a:pt x="1870" y="42"/>
                  </a:lnTo>
                  <a:lnTo>
                    <a:pt x="1866" y="44"/>
                  </a:lnTo>
                  <a:lnTo>
                    <a:pt x="1866" y="44"/>
                  </a:lnTo>
                  <a:lnTo>
                    <a:pt x="1860" y="42"/>
                  </a:lnTo>
                  <a:lnTo>
                    <a:pt x="1860" y="42"/>
                  </a:lnTo>
                  <a:lnTo>
                    <a:pt x="1856" y="42"/>
                  </a:lnTo>
                  <a:lnTo>
                    <a:pt x="1856" y="42"/>
                  </a:lnTo>
                  <a:lnTo>
                    <a:pt x="1848" y="42"/>
                  </a:lnTo>
                  <a:lnTo>
                    <a:pt x="1848" y="42"/>
                  </a:lnTo>
                  <a:lnTo>
                    <a:pt x="1846" y="42"/>
                  </a:lnTo>
                  <a:lnTo>
                    <a:pt x="1846" y="42"/>
                  </a:lnTo>
                  <a:lnTo>
                    <a:pt x="1842" y="42"/>
                  </a:lnTo>
                  <a:lnTo>
                    <a:pt x="1842" y="42"/>
                  </a:lnTo>
                  <a:lnTo>
                    <a:pt x="1842" y="42"/>
                  </a:lnTo>
                  <a:lnTo>
                    <a:pt x="1842" y="42"/>
                  </a:lnTo>
                  <a:lnTo>
                    <a:pt x="1840" y="42"/>
                  </a:lnTo>
                  <a:lnTo>
                    <a:pt x="1840" y="42"/>
                  </a:lnTo>
                  <a:lnTo>
                    <a:pt x="1840" y="42"/>
                  </a:lnTo>
                  <a:lnTo>
                    <a:pt x="1840" y="42"/>
                  </a:lnTo>
                  <a:lnTo>
                    <a:pt x="1836" y="42"/>
                  </a:lnTo>
                  <a:lnTo>
                    <a:pt x="1832" y="42"/>
                  </a:lnTo>
                  <a:lnTo>
                    <a:pt x="1832" y="42"/>
                  </a:lnTo>
                  <a:lnTo>
                    <a:pt x="1832" y="38"/>
                  </a:lnTo>
                  <a:lnTo>
                    <a:pt x="1832" y="38"/>
                  </a:lnTo>
                  <a:lnTo>
                    <a:pt x="1830" y="38"/>
                  </a:lnTo>
                  <a:lnTo>
                    <a:pt x="1830" y="38"/>
                  </a:lnTo>
                  <a:lnTo>
                    <a:pt x="1828" y="40"/>
                  </a:lnTo>
                  <a:lnTo>
                    <a:pt x="1828" y="40"/>
                  </a:lnTo>
                  <a:lnTo>
                    <a:pt x="1826" y="40"/>
                  </a:lnTo>
                  <a:lnTo>
                    <a:pt x="1826" y="40"/>
                  </a:lnTo>
                  <a:lnTo>
                    <a:pt x="1820" y="40"/>
                  </a:lnTo>
                  <a:lnTo>
                    <a:pt x="1820" y="40"/>
                  </a:lnTo>
                  <a:lnTo>
                    <a:pt x="1820" y="40"/>
                  </a:lnTo>
                  <a:lnTo>
                    <a:pt x="1820" y="40"/>
                  </a:lnTo>
                  <a:lnTo>
                    <a:pt x="1816" y="38"/>
                  </a:lnTo>
                  <a:lnTo>
                    <a:pt x="1816" y="38"/>
                  </a:lnTo>
                  <a:lnTo>
                    <a:pt x="1814" y="38"/>
                  </a:lnTo>
                  <a:lnTo>
                    <a:pt x="1812" y="40"/>
                  </a:lnTo>
                  <a:lnTo>
                    <a:pt x="1812" y="40"/>
                  </a:lnTo>
                  <a:lnTo>
                    <a:pt x="1812" y="42"/>
                  </a:lnTo>
                  <a:lnTo>
                    <a:pt x="1812" y="42"/>
                  </a:lnTo>
                  <a:lnTo>
                    <a:pt x="1804" y="42"/>
                  </a:lnTo>
                  <a:lnTo>
                    <a:pt x="1804" y="42"/>
                  </a:lnTo>
                  <a:lnTo>
                    <a:pt x="1798" y="42"/>
                  </a:lnTo>
                  <a:lnTo>
                    <a:pt x="1798" y="42"/>
                  </a:lnTo>
                  <a:lnTo>
                    <a:pt x="1790" y="44"/>
                  </a:lnTo>
                  <a:lnTo>
                    <a:pt x="1790" y="44"/>
                  </a:lnTo>
                  <a:lnTo>
                    <a:pt x="1786" y="44"/>
                  </a:lnTo>
                  <a:lnTo>
                    <a:pt x="1782" y="44"/>
                  </a:lnTo>
                  <a:lnTo>
                    <a:pt x="1782" y="44"/>
                  </a:lnTo>
                  <a:lnTo>
                    <a:pt x="1778" y="44"/>
                  </a:lnTo>
                  <a:lnTo>
                    <a:pt x="1778" y="44"/>
                  </a:lnTo>
                  <a:lnTo>
                    <a:pt x="1774" y="44"/>
                  </a:lnTo>
                  <a:lnTo>
                    <a:pt x="1774" y="44"/>
                  </a:lnTo>
                  <a:lnTo>
                    <a:pt x="1772" y="44"/>
                  </a:lnTo>
                  <a:lnTo>
                    <a:pt x="1768" y="44"/>
                  </a:lnTo>
                  <a:lnTo>
                    <a:pt x="1768" y="44"/>
                  </a:lnTo>
                  <a:lnTo>
                    <a:pt x="1766" y="44"/>
                  </a:lnTo>
                  <a:lnTo>
                    <a:pt x="1766" y="44"/>
                  </a:lnTo>
                  <a:lnTo>
                    <a:pt x="1762" y="44"/>
                  </a:lnTo>
                  <a:lnTo>
                    <a:pt x="1762" y="44"/>
                  </a:lnTo>
                  <a:lnTo>
                    <a:pt x="1756" y="44"/>
                  </a:lnTo>
                  <a:lnTo>
                    <a:pt x="1756" y="44"/>
                  </a:lnTo>
                  <a:lnTo>
                    <a:pt x="1752" y="44"/>
                  </a:lnTo>
                  <a:lnTo>
                    <a:pt x="1752" y="44"/>
                  </a:lnTo>
                  <a:lnTo>
                    <a:pt x="1748" y="44"/>
                  </a:lnTo>
                  <a:lnTo>
                    <a:pt x="1748" y="44"/>
                  </a:lnTo>
                  <a:lnTo>
                    <a:pt x="1746" y="44"/>
                  </a:lnTo>
                  <a:lnTo>
                    <a:pt x="1746" y="44"/>
                  </a:lnTo>
                  <a:lnTo>
                    <a:pt x="1744" y="44"/>
                  </a:lnTo>
                  <a:lnTo>
                    <a:pt x="1744" y="44"/>
                  </a:lnTo>
                  <a:lnTo>
                    <a:pt x="1742" y="44"/>
                  </a:lnTo>
                  <a:lnTo>
                    <a:pt x="1742" y="44"/>
                  </a:lnTo>
                  <a:lnTo>
                    <a:pt x="1738" y="44"/>
                  </a:lnTo>
                  <a:lnTo>
                    <a:pt x="1738" y="44"/>
                  </a:lnTo>
                  <a:lnTo>
                    <a:pt x="1734" y="44"/>
                  </a:lnTo>
                  <a:lnTo>
                    <a:pt x="1734" y="44"/>
                  </a:lnTo>
                  <a:lnTo>
                    <a:pt x="1734" y="44"/>
                  </a:lnTo>
                  <a:lnTo>
                    <a:pt x="1734" y="44"/>
                  </a:lnTo>
                  <a:lnTo>
                    <a:pt x="1732" y="44"/>
                  </a:lnTo>
                  <a:lnTo>
                    <a:pt x="1732" y="44"/>
                  </a:lnTo>
                  <a:lnTo>
                    <a:pt x="1724" y="44"/>
                  </a:lnTo>
                  <a:lnTo>
                    <a:pt x="1718" y="46"/>
                  </a:lnTo>
                  <a:lnTo>
                    <a:pt x="1718" y="46"/>
                  </a:lnTo>
                  <a:lnTo>
                    <a:pt x="1718" y="44"/>
                  </a:lnTo>
                  <a:lnTo>
                    <a:pt x="1718" y="44"/>
                  </a:lnTo>
                  <a:lnTo>
                    <a:pt x="1716" y="44"/>
                  </a:lnTo>
                  <a:lnTo>
                    <a:pt x="1716" y="44"/>
                  </a:lnTo>
                  <a:lnTo>
                    <a:pt x="1706" y="44"/>
                  </a:lnTo>
                  <a:lnTo>
                    <a:pt x="1706" y="44"/>
                  </a:lnTo>
                  <a:lnTo>
                    <a:pt x="1702" y="44"/>
                  </a:lnTo>
                  <a:lnTo>
                    <a:pt x="1702" y="44"/>
                  </a:lnTo>
                  <a:lnTo>
                    <a:pt x="1698" y="44"/>
                  </a:lnTo>
                  <a:lnTo>
                    <a:pt x="1698" y="44"/>
                  </a:lnTo>
                  <a:lnTo>
                    <a:pt x="1694" y="44"/>
                  </a:lnTo>
                  <a:lnTo>
                    <a:pt x="1694" y="44"/>
                  </a:lnTo>
                  <a:lnTo>
                    <a:pt x="1694" y="44"/>
                  </a:lnTo>
                  <a:lnTo>
                    <a:pt x="1694" y="44"/>
                  </a:lnTo>
                  <a:lnTo>
                    <a:pt x="1690" y="44"/>
                  </a:lnTo>
                  <a:lnTo>
                    <a:pt x="1690" y="44"/>
                  </a:lnTo>
                  <a:lnTo>
                    <a:pt x="1686" y="44"/>
                  </a:lnTo>
                  <a:lnTo>
                    <a:pt x="1686" y="44"/>
                  </a:lnTo>
                  <a:lnTo>
                    <a:pt x="1686" y="44"/>
                  </a:lnTo>
                  <a:lnTo>
                    <a:pt x="1686" y="44"/>
                  </a:lnTo>
                  <a:lnTo>
                    <a:pt x="1682" y="44"/>
                  </a:lnTo>
                  <a:lnTo>
                    <a:pt x="1682" y="44"/>
                  </a:lnTo>
                  <a:lnTo>
                    <a:pt x="1678" y="44"/>
                  </a:lnTo>
                  <a:lnTo>
                    <a:pt x="1678" y="44"/>
                  </a:lnTo>
                  <a:lnTo>
                    <a:pt x="1672" y="44"/>
                  </a:lnTo>
                  <a:lnTo>
                    <a:pt x="1672" y="44"/>
                  </a:lnTo>
                  <a:lnTo>
                    <a:pt x="1670" y="44"/>
                  </a:lnTo>
                  <a:lnTo>
                    <a:pt x="1670" y="44"/>
                  </a:lnTo>
                  <a:lnTo>
                    <a:pt x="1668" y="44"/>
                  </a:lnTo>
                  <a:lnTo>
                    <a:pt x="1668" y="44"/>
                  </a:lnTo>
                  <a:lnTo>
                    <a:pt x="1668" y="44"/>
                  </a:lnTo>
                  <a:lnTo>
                    <a:pt x="1668" y="44"/>
                  </a:lnTo>
                  <a:lnTo>
                    <a:pt x="1664" y="44"/>
                  </a:lnTo>
                  <a:lnTo>
                    <a:pt x="1664" y="44"/>
                  </a:lnTo>
                  <a:lnTo>
                    <a:pt x="1658" y="46"/>
                  </a:lnTo>
                  <a:lnTo>
                    <a:pt x="1652" y="46"/>
                  </a:lnTo>
                  <a:lnTo>
                    <a:pt x="1652" y="46"/>
                  </a:lnTo>
                  <a:lnTo>
                    <a:pt x="1652" y="46"/>
                  </a:lnTo>
                  <a:lnTo>
                    <a:pt x="1652" y="46"/>
                  </a:lnTo>
                  <a:lnTo>
                    <a:pt x="1650" y="46"/>
                  </a:lnTo>
                  <a:lnTo>
                    <a:pt x="1650" y="46"/>
                  </a:lnTo>
                  <a:lnTo>
                    <a:pt x="1642" y="44"/>
                  </a:lnTo>
                  <a:lnTo>
                    <a:pt x="1642" y="44"/>
                  </a:lnTo>
                  <a:lnTo>
                    <a:pt x="1638" y="44"/>
                  </a:lnTo>
                  <a:lnTo>
                    <a:pt x="1638" y="44"/>
                  </a:lnTo>
                  <a:lnTo>
                    <a:pt x="1634" y="46"/>
                  </a:lnTo>
                  <a:lnTo>
                    <a:pt x="1634" y="46"/>
                  </a:lnTo>
                  <a:lnTo>
                    <a:pt x="1626" y="46"/>
                  </a:lnTo>
                  <a:lnTo>
                    <a:pt x="1626" y="46"/>
                  </a:lnTo>
                  <a:lnTo>
                    <a:pt x="1622" y="46"/>
                  </a:lnTo>
                  <a:lnTo>
                    <a:pt x="1622" y="46"/>
                  </a:lnTo>
                  <a:lnTo>
                    <a:pt x="1620" y="44"/>
                  </a:lnTo>
                  <a:lnTo>
                    <a:pt x="1620" y="44"/>
                  </a:lnTo>
                  <a:lnTo>
                    <a:pt x="1612" y="44"/>
                  </a:lnTo>
                  <a:lnTo>
                    <a:pt x="1612" y="44"/>
                  </a:lnTo>
                  <a:lnTo>
                    <a:pt x="1608" y="44"/>
                  </a:lnTo>
                  <a:lnTo>
                    <a:pt x="1608" y="44"/>
                  </a:lnTo>
                  <a:lnTo>
                    <a:pt x="1600" y="46"/>
                  </a:lnTo>
                  <a:lnTo>
                    <a:pt x="1600" y="46"/>
                  </a:lnTo>
                  <a:lnTo>
                    <a:pt x="1596" y="46"/>
                  </a:lnTo>
                  <a:lnTo>
                    <a:pt x="1596" y="46"/>
                  </a:lnTo>
                  <a:lnTo>
                    <a:pt x="1592" y="46"/>
                  </a:lnTo>
                  <a:lnTo>
                    <a:pt x="1592" y="46"/>
                  </a:lnTo>
                  <a:lnTo>
                    <a:pt x="1588" y="46"/>
                  </a:lnTo>
                  <a:lnTo>
                    <a:pt x="1588" y="46"/>
                  </a:lnTo>
                  <a:lnTo>
                    <a:pt x="1586" y="46"/>
                  </a:lnTo>
                  <a:lnTo>
                    <a:pt x="1586" y="46"/>
                  </a:lnTo>
                  <a:lnTo>
                    <a:pt x="1584" y="46"/>
                  </a:lnTo>
                  <a:lnTo>
                    <a:pt x="1584" y="46"/>
                  </a:lnTo>
                  <a:lnTo>
                    <a:pt x="1580" y="46"/>
                  </a:lnTo>
                  <a:lnTo>
                    <a:pt x="1580" y="46"/>
                  </a:lnTo>
                  <a:lnTo>
                    <a:pt x="1580" y="46"/>
                  </a:lnTo>
                  <a:lnTo>
                    <a:pt x="1580" y="46"/>
                  </a:lnTo>
                  <a:lnTo>
                    <a:pt x="1576" y="46"/>
                  </a:lnTo>
                  <a:lnTo>
                    <a:pt x="1570" y="48"/>
                  </a:lnTo>
                  <a:lnTo>
                    <a:pt x="1570" y="48"/>
                  </a:lnTo>
                  <a:lnTo>
                    <a:pt x="1568" y="46"/>
                  </a:lnTo>
                  <a:lnTo>
                    <a:pt x="1568" y="46"/>
                  </a:lnTo>
                  <a:lnTo>
                    <a:pt x="1566" y="48"/>
                  </a:lnTo>
                  <a:lnTo>
                    <a:pt x="1566" y="48"/>
                  </a:lnTo>
                  <a:lnTo>
                    <a:pt x="1560" y="48"/>
                  </a:lnTo>
                  <a:lnTo>
                    <a:pt x="1560" y="48"/>
                  </a:lnTo>
                  <a:lnTo>
                    <a:pt x="1560" y="48"/>
                  </a:lnTo>
                  <a:lnTo>
                    <a:pt x="1560" y="48"/>
                  </a:lnTo>
                  <a:lnTo>
                    <a:pt x="1558" y="46"/>
                  </a:lnTo>
                  <a:lnTo>
                    <a:pt x="1558" y="46"/>
                  </a:lnTo>
                  <a:lnTo>
                    <a:pt x="1554" y="44"/>
                  </a:lnTo>
                  <a:lnTo>
                    <a:pt x="1554" y="44"/>
                  </a:lnTo>
                  <a:lnTo>
                    <a:pt x="1550" y="46"/>
                  </a:lnTo>
                  <a:lnTo>
                    <a:pt x="1550" y="46"/>
                  </a:lnTo>
                  <a:lnTo>
                    <a:pt x="1546" y="46"/>
                  </a:lnTo>
                  <a:lnTo>
                    <a:pt x="1546" y="46"/>
                  </a:lnTo>
                  <a:lnTo>
                    <a:pt x="1544" y="46"/>
                  </a:lnTo>
                  <a:lnTo>
                    <a:pt x="1544" y="46"/>
                  </a:lnTo>
                  <a:lnTo>
                    <a:pt x="1540" y="48"/>
                  </a:lnTo>
                  <a:lnTo>
                    <a:pt x="1540" y="48"/>
                  </a:lnTo>
                  <a:lnTo>
                    <a:pt x="1538" y="46"/>
                  </a:lnTo>
                  <a:lnTo>
                    <a:pt x="1538" y="46"/>
                  </a:lnTo>
                  <a:lnTo>
                    <a:pt x="1536" y="44"/>
                  </a:lnTo>
                  <a:lnTo>
                    <a:pt x="1536" y="44"/>
                  </a:lnTo>
                  <a:lnTo>
                    <a:pt x="1534" y="44"/>
                  </a:lnTo>
                  <a:lnTo>
                    <a:pt x="1534" y="44"/>
                  </a:lnTo>
                  <a:lnTo>
                    <a:pt x="1532" y="44"/>
                  </a:lnTo>
                  <a:lnTo>
                    <a:pt x="1532" y="44"/>
                  </a:lnTo>
                  <a:lnTo>
                    <a:pt x="1532" y="44"/>
                  </a:lnTo>
                  <a:lnTo>
                    <a:pt x="1532" y="44"/>
                  </a:lnTo>
                  <a:lnTo>
                    <a:pt x="1526" y="46"/>
                  </a:lnTo>
                  <a:lnTo>
                    <a:pt x="1526" y="46"/>
                  </a:lnTo>
                  <a:lnTo>
                    <a:pt x="1520" y="46"/>
                  </a:lnTo>
                  <a:lnTo>
                    <a:pt x="1520" y="46"/>
                  </a:lnTo>
                  <a:lnTo>
                    <a:pt x="1518" y="46"/>
                  </a:lnTo>
                  <a:lnTo>
                    <a:pt x="1518" y="46"/>
                  </a:lnTo>
                  <a:lnTo>
                    <a:pt x="1516" y="46"/>
                  </a:lnTo>
                  <a:lnTo>
                    <a:pt x="1516" y="46"/>
                  </a:lnTo>
                  <a:lnTo>
                    <a:pt x="1514" y="46"/>
                  </a:lnTo>
                  <a:lnTo>
                    <a:pt x="1514" y="46"/>
                  </a:lnTo>
                  <a:lnTo>
                    <a:pt x="1514" y="46"/>
                  </a:lnTo>
                  <a:lnTo>
                    <a:pt x="1514" y="46"/>
                  </a:lnTo>
                  <a:lnTo>
                    <a:pt x="1512" y="46"/>
                  </a:lnTo>
                  <a:lnTo>
                    <a:pt x="1512" y="46"/>
                  </a:lnTo>
                  <a:lnTo>
                    <a:pt x="1506" y="44"/>
                  </a:lnTo>
                  <a:lnTo>
                    <a:pt x="1504" y="46"/>
                  </a:lnTo>
                  <a:lnTo>
                    <a:pt x="1504" y="46"/>
                  </a:lnTo>
                  <a:lnTo>
                    <a:pt x="1500" y="46"/>
                  </a:lnTo>
                  <a:lnTo>
                    <a:pt x="1500" y="46"/>
                  </a:lnTo>
                  <a:lnTo>
                    <a:pt x="1492" y="46"/>
                  </a:lnTo>
                  <a:lnTo>
                    <a:pt x="1492" y="46"/>
                  </a:lnTo>
                  <a:lnTo>
                    <a:pt x="1492" y="46"/>
                  </a:lnTo>
                  <a:lnTo>
                    <a:pt x="1492" y="46"/>
                  </a:lnTo>
                  <a:lnTo>
                    <a:pt x="1490" y="46"/>
                  </a:lnTo>
                  <a:lnTo>
                    <a:pt x="1490" y="46"/>
                  </a:lnTo>
                  <a:lnTo>
                    <a:pt x="1488" y="46"/>
                  </a:lnTo>
                  <a:lnTo>
                    <a:pt x="1488" y="46"/>
                  </a:lnTo>
                  <a:lnTo>
                    <a:pt x="1486" y="46"/>
                  </a:lnTo>
                  <a:lnTo>
                    <a:pt x="1486" y="46"/>
                  </a:lnTo>
                  <a:lnTo>
                    <a:pt x="1484" y="46"/>
                  </a:lnTo>
                  <a:lnTo>
                    <a:pt x="1484" y="46"/>
                  </a:lnTo>
                  <a:lnTo>
                    <a:pt x="1480" y="46"/>
                  </a:lnTo>
                  <a:lnTo>
                    <a:pt x="1480" y="46"/>
                  </a:lnTo>
                  <a:lnTo>
                    <a:pt x="1480" y="44"/>
                  </a:lnTo>
                  <a:lnTo>
                    <a:pt x="1480" y="44"/>
                  </a:lnTo>
                  <a:lnTo>
                    <a:pt x="1476" y="44"/>
                  </a:lnTo>
                  <a:lnTo>
                    <a:pt x="1476" y="44"/>
                  </a:lnTo>
                  <a:lnTo>
                    <a:pt x="1470" y="46"/>
                  </a:lnTo>
                  <a:lnTo>
                    <a:pt x="1470" y="46"/>
                  </a:lnTo>
                  <a:lnTo>
                    <a:pt x="1466" y="44"/>
                  </a:lnTo>
                  <a:lnTo>
                    <a:pt x="1466" y="44"/>
                  </a:lnTo>
                  <a:lnTo>
                    <a:pt x="1464" y="44"/>
                  </a:lnTo>
                  <a:lnTo>
                    <a:pt x="1464" y="44"/>
                  </a:lnTo>
                  <a:lnTo>
                    <a:pt x="1462" y="44"/>
                  </a:lnTo>
                  <a:lnTo>
                    <a:pt x="1462" y="44"/>
                  </a:lnTo>
                  <a:lnTo>
                    <a:pt x="1458" y="44"/>
                  </a:lnTo>
                  <a:lnTo>
                    <a:pt x="1458" y="44"/>
                  </a:lnTo>
                  <a:lnTo>
                    <a:pt x="1456" y="44"/>
                  </a:lnTo>
                  <a:lnTo>
                    <a:pt x="1456" y="44"/>
                  </a:lnTo>
                  <a:lnTo>
                    <a:pt x="1452" y="44"/>
                  </a:lnTo>
                  <a:lnTo>
                    <a:pt x="1452" y="44"/>
                  </a:lnTo>
                  <a:lnTo>
                    <a:pt x="1450" y="44"/>
                  </a:lnTo>
                  <a:lnTo>
                    <a:pt x="1450" y="44"/>
                  </a:lnTo>
                  <a:lnTo>
                    <a:pt x="1442" y="44"/>
                  </a:lnTo>
                  <a:lnTo>
                    <a:pt x="1442" y="44"/>
                  </a:lnTo>
                  <a:lnTo>
                    <a:pt x="1438" y="42"/>
                  </a:lnTo>
                  <a:lnTo>
                    <a:pt x="1438" y="42"/>
                  </a:lnTo>
                  <a:lnTo>
                    <a:pt x="1434" y="42"/>
                  </a:lnTo>
                  <a:lnTo>
                    <a:pt x="1434" y="42"/>
                  </a:lnTo>
                  <a:lnTo>
                    <a:pt x="1430" y="44"/>
                  </a:lnTo>
                  <a:lnTo>
                    <a:pt x="1430" y="44"/>
                  </a:lnTo>
                  <a:lnTo>
                    <a:pt x="1430" y="44"/>
                  </a:lnTo>
                  <a:lnTo>
                    <a:pt x="1430" y="44"/>
                  </a:lnTo>
                  <a:lnTo>
                    <a:pt x="1430" y="44"/>
                  </a:lnTo>
                  <a:lnTo>
                    <a:pt x="1430" y="44"/>
                  </a:lnTo>
                  <a:lnTo>
                    <a:pt x="1424" y="42"/>
                  </a:lnTo>
                  <a:lnTo>
                    <a:pt x="1424" y="42"/>
                  </a:lnTo>
                  <a:lnTo>
                    <a:pt x="1420" y="44"/>
                  </a:lnTo>
                  <a:lnTo>
                    <a:pt x="1420" y="44"/>
                  </a:lnTo>
                  <a:lnTo>
                    <a:pt x="1414" y="42"/>
                  </a:lnTo>
                  <a:lnTo>
                    <a:pt x="1414" y="42"/>
                  </a:lnTo>
                  <a:lnTo>
                    <a:pt x="1412" y="44"/>
                  </a:lnTo>
                  <a:lnTo>
                    <a:pt x="1412" y="44"/>
                  </a:lnTo>
                  <a:lnTo>
                    <a:pt x="1406" y="42"/>
                  </a:lnTo>
                  <a:lnTo>
                    <a:pt x="1406" y="42"/>
                  </a:lnTo>
                  <a:lnTo>
                    <a:pt x="1398" y="42"/>
                  </a:lnTo>
                  <a:lnTo>
                    <a:pt x="1398" y="42"/>
                  </a:lnTo>
                  <a:lnTo>
                    <a:pt x="1396" y="44"/>
                  </a:lnTo>
                  <a:lnTo>
                    <a:pt x="1396" y="44"/>
                  </a:lnTo>
                  <a:lnTo>
                    <a:pt x="1394" y="42"/>
                  </a:lnTo>
                  <a:lnTo>
                    <a:pt x="1394" y="42"/>
                  </a:lnTo>
                  <a:lnTo>
                    <a:pt x="1394" y="42"/>
                  </a:lnTo>
                  <a:lnTo>
                    <a:pt x="1394" y="42"/>
                  </a:lnTo>
                  <a:lnTo>
                    <a:pt x="1390" y="44"/>
                  </a:lnTo>
                  <a:lnTo>
                    <a:pt x="1386" y="44"/>
                  </a:lnTo>
                  <a:lnTo>
                    <a:pt x="1386" y="44"/>
                  </a:lnTo>
                  <a:lnTo>
                    <a:pt x="1384" y="44"/>
                  </a:lnTo>
                  <a:lnTo>
                    <a:pt x="1384" y="44"/>
                  </a:lnTo>
                  <a:lnTo>
                    <a:pt x="1380" y="44"/>
                  </a:lnTo>
                  <a:lnTo>
                    <a:pt x="1380" y="44"/>
                  </a:lnTo>
                  <a:lnTo>
                    <a:pt x="1378" y="44"/>
                  </a:lnTo>
                  <a:lnTo>
                    <a:pt x="1378" y="44"/>
                  </a:lnTo>
                  <a:lnTo>
                    <a:pt x="1374" y="44"/>
                  </a:lnTo>
                  <a:lnTo>
                    <a:pt x="1374" y="44"/>
                  </a:lnTo>
                  <a:lnTo>
                    <a:pt x="1372" y="44"/>
                  </a:lnTo>
                  <a:lnTo>
                    <a:pt x="1372" y="44"/>
                  </a:lnTo>
                  <a:lnTo>
                    <a:pt x="1370" y="44"/>
                  </a:lnTo>
                  <a:lnTo>
                    <a:pt x="1370" y="44"/>
                  </a:lnTo>
                  <a:lnTo>
                    <a:pt x="1366" y="44"/>
                  </a:lnTo>
                  <a:lnTo>
                    <a:pt x="1366" y="44"/>
                  </a:lnTo>
                  <a:lnTo>
                    <a:pt x="1364" y="44"/>
                  </a:lnTo>
                  <a:lnTo>
                    <a:pt x="1364" y="44"/>
                  </a:lnTo>
                  <a:lnTo>
                    <a:pt x="1362" y="44"/>
                  </a:lnTo>
                  <a:lnTo>
                    <a:pt x="1362" y="44"/>
                  </a:lnTo>
                  <a:lnTo>
                    <a:pt x="1354" y="44"/>
                  </a:lnTo>
                  <a:lnTo>
                    <a:pt x="1354" y="44"/>
                  </a:lnTo>
                  <a:lnTo>
                    <a:pt x="1350" y="44"/>
                  </a:lnTo>
                  <a:lnTo>
                    <a:pt x="1350" y="44"/>
                  </a:lnTo>
                  <a:lnTo>
                    <a:pt x="1348" y="44"/>
                  </a:lnTo>
                  <a:lnTo>
                    <a:pt x="1348" y="44"/>
                  </a:lnTo>
                  <a:lnTo>
                    <a:pt x="1344" y="44"/>
                  </a:lnTo>
                  <a:lnTo>
                    <a:pt x="1344" y="44"/>
                  </a:lnTo>
                  <a:lnTo>
                    <a:pt x="1340" y="46"/>
                  </a:lnTo>
                  <a:lnTo>
                    <a:pt x="1340" y="46"/>
                  </a:lnTo>
                  <a:lnTo>
                    <a:pt x="1336" y="46"/>
                  </a:lnTo>
                  <a:lnTo>
                    <a:pt x="1336" y="46"/>
                  </a:lnTo>
                  <a:lnTo>
                    <a:pt x="1328" y="46"/>
                  </a:lnTo>
                  <a:lnTo>
                    <a:pt x="1328" y="46"/>
                  </a:lnTo>
                  <a:lnTo>
                    <a:pt x="1326" y="44"/>
                  </a:lnTo>
                  <a:lnTo>
                    <a:pt x="1326" y="44"/>
                  </a:lnTo>
                  <a:lnTo>
                    <a:pt x="1318" y="44"/>
                  </a:lnTo>
                  <a:lnTo>
                    <a:pt x="1318" y="44"/>
                  </a:lnTo>
                  <a:lnTo>
                    <a:pt x="1316" y="44"/>
                  </a:lnTo>
                  <a:lnTo>
                    <a:pt x="1316" y="44"/>
                  </a:lnTo>
                  <a:lnTo>
                    <a:pt x="1312" y="44"/>
                  </a:lnTo>
                  <a:lnTo>
                    <a:pt x="1312" y="44"/>
                  </a:lnTo>
                  <a:lnTo>
                    <a:pt x="1306" y="46"/>
                  </a:lnTo>
                  <a:lnTo>
                    <a:pt x="1306" y="46"/>
                  </a:lnTo>
                  <a:lnTo>
                    <a:pt x="1302" y="46"/>
                  </a:lnTo>
                  <a:lnTo>
                    <a:pt x="1296" y="46"/>
                  </a:lnTo>
                  <a:lnTo>
                    <a:pt x="1296" y="46"/>
                  </a:lnTo>
                  <a:lnTo>
                    <a:pt x="1290" y="46"/>
                  </a:lnTo>
                  <a:lnTo>
                    <a:pt x="1290" y="46"/>
                  </a:lnTo>
                  <a:lnTo>
                    <a:pt x="1288" y="46"/>
                  </a:lnTo>
                  <a:lnTo>
                    <a:pt x="1288" y="46"/>
                  </a:lnTo>
                  <a:lnTo>
                    <a:pt x="1284" y="44"/>
                  </a:lnTo>
                  <a:lnTo>
                    <a:pt x="1284" y="44"/>
                  </a:lnTo>
                  <a:lnTo>
                    <a:pt x="1282" y="46"/>
                  </a:lnTo>
                  <a:lnTo>
                    <a:pt x="1282" y="46"/>
                  </a:lnTo>
                  <a:lnTo>
                    <a:pt x="1276" y="46"/>
                  </a:lnTo>
                  <a:lnTo>
                    <a:pt x="1276" y="46"/>
                  </a:lnTo>
                  <a:lnTo>
                    <a:pt x="1274" y="46"/>
                  </a:lnTo>
                  <a:lnTo>
                    <a:pt x="1274" y="46"/>
                  </a:lnTo>
                  <a:lnTo>
                    <a:pt x="1272" y="46"/>
                  </a:lnTo>
                  <a:lnTo>
                    <a:pt x="1272" y="46"/>
                  </a:lnTo>
                  <a:lnTo>
                    <a:pt x="1266" y="44"/>
                  </a:lnTo>
                  <a:lnTo>
                    <a:pt x="1266" y="44"/>
                  </a:lnTo>
                  <a:lnTo>
                    <a:pt x="1262" y="44"/>
                  </a:lnTo>
                  <a:lnTo>
                    <a:pt x="1262" y="44"/>
                  </a:lnTo>
                  <a:lnTo>
                    <a:pt x="1260" y="44"/>
                  </a:lnTo>
                  <a:lnTo>
                    <a:pt x="1260" y="44"/>
                  </a:lnTo>
                  <a:lnTo>
                    <a:pt x="1258" y="46"/>
                  </a:lnTo>
                  <a:lnTo>
                    <a:pt x="1258" y="46"/>
                  </a:lnTo>
                  <a:lnTo>
                    <a:pt x="1254" y="46"/>
                  </a:lnTo>
                  <a:lnTo>
                    <a:pt x="1254" y="46"/>
                  </a:lnTo>
                  <a:lnTo>
                    <a:pt x="1250" y="48"/>
                  </a:lnTo>
                  <a:lnTo>
                    <a:pt x="1250" y="48"/>
                  </a:lnTo>
                  <a:lnTo>
                    <a:pt x="1248" y="46"/>
                  </a:lnTo>
                  <a:lnTo>
                    <a:pt x="1248" y="46"/>
                  </a:lnTo>
                  <a:lnTo>
                    <a:pt x="1248" y="48"/>
                  </a:lnTo>
                  <a:lnTo>
                    <a:pt x="1248" y="48"/>
                  </a:lnTo>
                  <a:lnTo>
                    <a:pt x="1246" y="46"/>
                  </a:lnTo>
                  <a:lnTo>
                    <a:pt x="1246" y="46"/>
                  </a:lnTo>
                  <a:lnTo>
                    <a:pt x="1244" y="46"/>
                  </a:lnTo>
                  <a:lnTo>
                    <a:pt x="1244" y="46"/>
                  </a:lnTo>
                  <a:lnTo>
                    <a:pt x="1240" y="48"/>
                  </a:lnTo>
                  <a:lnTo>
                    <a:pt x="1240" y="48"/>
                  </a:lnTo>
                  <a:lnTo>
                    <a:pt x="1236" y="44"/>
                  </a:lnTo>
                  <a:lnTo>
                    <a:pt x="1236" y="44"/>
                  </a:lnTo>
                  <a:lnTo>
                    <a:pt x="1230" y="46"/>
                  </a:lnTo>
                  <a:lnTo>
                    <a:pt x="1224" y="46"/>
                  </a:lnTo>
                  <a:lnTo>
                    <a:pt x="1224" y="46"/>
                  </a:lnTo>
                  <a:lnTo>
                    <a:pt x="1222" y="46"/>
                  </a:lnTo>
                  <a:lnTo>
                    <a:pt x="1218" y="46"/>
                  </a:lnTo>
                  <a:lnTo>
                    <a:pt x="1218" y="46"/>
                  </a:lnTo>
                  <a:lnTo>
                    <a:pt x="1216" y="44"/>
                  </a:lnTo>
                  <a:lnTo>
                    <a:pt x="1214" y="44"/>
                  </a:lnTo>
                  <a:lnTo>
                    <a:pt x="1214" y="44"/>
                  </a:lnTo>
                  <a:lnTo>
                    <a:pt x="1204" y="44"/>
                  </a:lnTo>
                  <a:lnTo>
                    <a:pt x="1204" y="44"/>
                  </a:lnTo>
                  <a:lnTo>
                    <a:pt x="1200" y="42"/>
                  </a:lnTo>
                  <a:lnTo>
                    <a:pt x="1200" y="42"/>
                  </a:lnTo>
                  <a:lnTo>
                    <a:pt x="1196" y="42"/>
                  </a:lnTo>
                  <a:lnTo>
                    <a:pt x="1196" y="42"/>
                  </a:lnTo>
                  <a:lnTo>
                    <a:pt x="1188" y="44"/>
                  </a:lnTo>
                  <a:lnTo>
                    <a:pt x="1188" y="44"/>
                  </a:lnTo>
                  <a:lnTo>
                    <a:pt x="1186" y="44"/>
                  </a:lnTo>
                  <a:lnTo>
                    <a:pt x="1186" y="44"/>
                  </a:lnTo>
                  <a:lnTo>
                    <a:pt x="1180" y="44"/>
                  </a:lnTo>
                  <a:lnTo>
                    <a:pt x="1180" y="44"/>
                  </a:lnTo>
                  <a:lnTo>
                    <a:pt x="1180" y="42"/>
                  </a:lnTo>
                  <a:lnTo>
                    <a:pt x="1180" y="42"/>
                  </a:lnTo>
                  <a:lnTo>
                    <a:pt x="1176" y="42"/>
                  </a:lnTo>
                  <a:lnTo>
                    <a:pt x="1176" y="42"/>
                  </a:lnTo>
                  <a:lnTo>
                    <a:pt x="1174" y="42"/>
                  </a:lnTo>
                  <a:lnTo>
                    <a:pt x="1174" y="42"/>
                  </a:lnTo>
                  <a:lnTo>
                    <a:pt x="1170" y="44"/>
                  </a:lnTo>
                  <a:lnTo>
                    <a:pt x="1170" y="44"/>
                  </a:lnTo>
                  <a:lnTo>
                    <a:pt x="1164" y="42"/>
                  </a:lnTo>
                  <a:lnTo>
                    <a:pt x="1164" y="42"/>
                  </a:lnTo>
                  <a:lnTo>
                    <a:pt x="1156" y="42"/>
                  </a:lnTo>
                  <a:lnTo>
                    <a:pt x="1156" y="42"/>
                  </a:lnTo>
                  <a:lnTo>
                    <a:pt x="1152" y="42"/>
                  </a:lnTo>
                  <a:lnTo>
                    <a:pt x="1152" y="42"/>
                  </a:lnTo>
                  <a:lnTo>
                    <a:pt x="1148" y="44"/>
                  </a:lnTo>
                  <a:lnTo>
                    <a:pt x="1148" y="44"/>
                  </a:lnTo>
                  <a:lnTo>
                    <a:pt x="1146" y="44"/>
                  </a:lnTo>
                  <a:lnTo>
                    <a:pt x="1144" y="44"/>
                  </a:lnTo>
                  <a:lnTo>
                    <a:pt x="1142" y="44"/>
                  </a:lnTo>
                  <a:lnTo>
                    <a:pt x="1142" y="44"/>
                  </a:lnTo>
                  <a:lnTo>
                    <a:pt x="1140" y="42"/>
                  </a:lnTo>
                  <a:lnTo>
                    <a:pt x="1140" y="42"/>
                  </a:lnTo>
                  <a:lnTo>
                    <a:pt x="1140" y="42"/>
                  </a:lnTo>
                  <a:lnTo>
                    <a:pt x="1140" y="42"/>
                  </a:lnTo>
                  <a:lnTo>
                    <a:pt x="1138" y="42"/>
                  </a:lnTo>
                  <a:lnTo>
                    <a:pt x="1138" y="42"/>
                  </a:lnTo>
                  <a:lnTo>
                    <a:pt x="1138" y="40"/>
                  </a:lnTo>
                  <a:lnTo>
                    <a:pt x="1138" y="40"/>
                  </a:lnTo>
                  <a:lnTo>
                    <a:pt x="1138" y="40"/>
                  </a:lnTo>
                  <a:lnTo>
                    <a:pt x="1138" y="40"/>
                  </a:lnTo>
                  <a:lnTo>
                    <a:pt x="1136" y="40"/>
                  </a:lnTo>
                  <a:lnTo>
                    <a:pt x="1136" y="40"/>
                  </a:lnTo>
                  <a:lnTo>
                    <a:pt x="1134" y="40"/>
                  </a:lnTo>
                  <a:lnTo>
                    <a:pt x="1134" y="40"/>
                  </a:lnTo>
                  <a:lnTo>
                    <a:pt x="1132" y="40"/>
                  </a:lnTo>
                  <a:lnTo>
                    <a:pt x="1132" y="40"/>
                  </a:lnTo>
                  <a:lnTo>
                    <a:pt x="1128" y="38"/>
                  </a:lnTo>
                  <a:lnTo>
                    <a:pt x="1128" y="38"/>
                  </a:lnTo>
                  <a:lnTo>
                    <a:pt x="1124" y="38"/>
                  </a:lnTo>
                  <a:lnTo>
                    <a:pt x="1124" y="38"/>
                  </a:lnTo>
                  <a:lnTo>
                    <a:pt x="1124" y="38"/>
                  </a:lnTo>
                  <a:lnTo>
                    <a:pt x="1124" y="38"/>
                  </a:lnTo>
                  <a:lnTo>
                    <a:pt x="1122" y="38"/>
                  </a:lnTo>
                  <a:lnTo>
                    <a:pt x="1122" y="38"/>
                  </a:lnTo>
                  <a:lnTo>
                    <a:pt x="1120" y="40"/>
                  </a:lnTo>
                  <a:lnTo>
                    <a:pt x="1120" y="40"/>
                  </a:lnTo>
                  <a:lnTo>
                    <a:pt x="1114" y="42"/>
                  </a:lnTo>
                  <a:lnTo>
                    <a:pt x="1114" y="42"/>
                  </a:lnTo>
                  <a:lnTo>
                    <a:pt x="1112" y="44"/>
                  </a:lnTo>
                  <a:lnTo>
                    <a:pt x="1112" y="44"/>
                  </a:lnTo>
                  <a:lnTo>
                    <a:pt x="1104" y="42"/>
                  </a:lnTo>
                  <a:lnTo>
                    <a:pt x="1104" y="42"/>
                  </a:lnTo>
                  <a:lnTo>
                    <a:pt x="1102" y="44"/>
                  </a:lnTo>
                  <a:lnTo>
                    <a:pt x="1102" y="44"/>
                  </a:lnTo>
                  <a:lnTo>
                    <a:pt x="1096" y="44"/>
                  </a:lnTo>
                  <a:lnTo>
                    <a:pt x="1096" y="44"/>
                  </a:lnTo>
                  <a:lnTo>
                    <a:pt x="1094" y="42"/>
                  </a:lnTo>
                  <a:lnTo>
                    <a:pt x="1094" y="42"/>
                  </a:lnTo>
                  <a:lnTo>
                    <a:pt x="1090" y="44"/>
                  </a:lnTo>
                  <a:lnTo>
                    <a:pt x="1090" y="44"/>
                  </a:lnTo>
                  <a:lnTo>
                    <a:pt x="1088" y="44"/>
                  </a:lnTo>
                  <a:lnTo>
                    <a:pt x="1088" y="44"/>
                  </a:lnTo>
                  <a:lnTo>
                    <a:pt x="1088" y="44"/>
                  </a:lnTo>
                  <a:lnTo>
                    <a:pt x="1088" y="44"/>
                  </a:lnTo>
                  <a:lnTo>
                    <a:pt x="1080" y="44"/>
                  </a:lnTo>
                  <a:lnTo>
                    <a:pt x="1080" y="44"/>
                  </a:lnTo>
                  <a:lnTo>
                    <a:pt x="1078" y="44"/>
                  </a:lnTo>
                  <a:lnTo>
                    <a:pt x="1078" y="44"/>
                  </a:lnTo>
                  <a:lnTo>
                    <a:pt x="1072" y="44"/>
                  </a:lnTo>
                  <a:lnTo>
                    <a:pt x="1072" y="44"/>
                  </a:lnTo>
                  <a:lnTo>
                    <a:pt x="1068" y="44"/>
                  </a:lnTo>
                  <a:lnTo>
                    <a:pt x="1068" y="44"/>
                  </a:lnTo>
                  <a:lnTo>
                    <a:pt x="1066" y="42"/>
                  </a:lnTo>
                  <a:lnTo>
                    <a:pt x="1066" y="42"/>
                  </a:lnTo>
                  <a:lnTo>
                    <a:pt x="1064" y="42"/>
                  </a:lnTo>
                  <a:lnTo>
                    <a:pt x="1062" y="44"/>
                  </a:lnTo>
                  <a:lnTo>
                    <a:pt x="1062" y="44"/>
                  </a:lnTo>
                  <a:lnTo>
                    <a:pt x="1056" y="44"/>
                  </a:lnTo>
                  <a:lnTo>
                    <a:pt x="1056" y="44"/>
                  </a:lnTo>
                  <a:lnTo>
                    <a:pt x="1054" y="44"/>
                  </a:lnTo>
                  <a:lnTo>
                    <a:pt x="1054" y="44"/>
                  </a:lnTo>
                  <a:lnTo>
                    <a:pt x="1052" y="46"/>
                  </a:lnTo>
                  <a:lnTo>
                    <a:pt x="1052" y="46"/>
                  </a:lnTo>
                  <a:lnTo>
                    <a:pt x="1050" y="44"/>
                  </a:lnTo>
                  <a:lnTo>
                    <a:pt x="1050" y="44"/>
                  </a:lnTo>
                  <a:lnTo>
                    <a:pt x="1050" y="46"/>
                  </a:lnTo>
                  <a:lnTo>
                    <a:pt x="1050" y="46"/>
                  </a:lnTo>
                  <a:lnTo>
                    <a:pt x="1046" y="44"/>
                  </a:lnTo>
                  <a:lnTo>
                    <a:pt x="1046" y="44"/>
                  </a:lnTo>
                  <a:lnTo>
                    <a:pt x="1044" y="44"/>
                  </a:lnTo>
                  <a:lnTo>
                    <a:pt x="1044" y="44"/>
                  </a:lnTo>
                  <a:lnTo>
                    <a:pt x="1042" y="46"/>
                  </a:lnTo>
                  <a:lnTo>
                    <a:pt x="1042" y="46"/>
                  </a:lnTo>
                  <a:lnTo>
                    <a:pt x="1038" y="46"/>
                  </a:lnTo>
                  <a:lnTo>
                    <a:pt x="1038" y="46"/>
                  </a:lnTo>
                  <a:lnTo>
                    <a:pt x="1038" y="46"/>
                  </a:lnTo>
                  <a:lnTo>
                    <a:pt x="1038" y="46"/>
                  </a:lnTo>
                  <a:lnTo>
                    <a:pt x="1032" y="46"/>
                  </a:lnTo>
                  <a:lnTo>
                    <a:pt x="1032" y="46"/>
                  </a:lnTo>
                  <a:lnTo>
                    <a:pt x="1032" y="46"/>
                  </a:lnTo>
                  <a:lnTo>
                    <a:pt x="1032" y="46"/>
                  </a:lnTo>
                  <a:lnTo>
                    <a:pt x="1030" y="46"/>
                  </a:lnTo>
                  <a:lnTo>
                    <a:pt x="1030" y="46"/>
                  </a:lnTo>
                  <a:lnTo>
                    <a:pt x="1028" y="46"/>
                  </a:lnTo>
                  <a:lnTo>
                    <a:pt x="1028" y="46"/>
                  </a:lnTo>
                  <a:lnTo>
                    <a:pt x="1022" y="44"/>
                  </a:lnTo>
                  <a:lnTo>
                    <a:pt x="1022" y="44"/>
                  </a:lnTo>
                  <a:lnTo>
                    <a:pt x="1018" y="42"/>
                  </a:lnTo>
                  <a:lnTo>
                    <a:pt x="1018" y="42"/>
                  </a:lnTo>
                  <a:lnTo>
                    <a:pt x="1014" y="42"/>
                  </a:lnTo>
                  <a:lnTo>
                    <a:pt x="1014" y="42"/>
                  </a:lnTo>
                  <a:lnTo>
                    <a:pt x="1012" y="42"/>
                  </a:lnTo>
                  <a:lnTo>
                    <a:pt x="1012" y="42"/>
                  </a:lnTo>
                  <a:lnTo>
                    <a:pt x="1010" y="42"/>
                  </a:lnTo>
                  <a:lnTo>
                    <a:pt x="1010" y="42"/>
                  </a:lnTo>
                  <a:lnTo>
                    <a:pt x="1008" y="44"/>
                  </a:lnTo>
                  <a:lnTo>
                    <a:pt x="1008" y="44"/>
                  </a:lnTo>
                  <a:lnTo>
                    <a:pt x="1008" y="44"/>
                  </a:lnTo>
                  <a:lnTo>
                    <a:pt x="1006" y="44"/>
                  </a:lnTo>
                  <a:lnTo>
                    <a:pt x="1006" y="44"/>
                  </a:lnTo>
                  <a:lnTo>
                    <a:pt x="1002" y="44"/>
                  </a:lnTo>
                  <a:lnTo>
                    <a:pt x="1000" y="44"/>
                  </a:lnTo>
                  <a:lnTo>
                    <a:pt x="1000" y="44"/>
                  </a:lnTo>
                  <a:lnTo>
                    <a:pt x="996" y="44"/>
                  </a:lnTo>
                  <a:lnTo>
                    <a:pt x="996" y="44"/>
                  </a:lnTo>
                  <a:lnTo>
                    <a:pt x="996" y="42"/>
                  </a:lnTo>
                  <a:lnTo>
                    <a:pt x="996" y="42"/>
                  </a:lnTo>
                  <a:lnTo>
                    <a:pt x="992" y="42"/>
                  </a:lnTo>
                  <a:lnTo>
                    <a:pt x="992" y="42"/>
                  </a:lnTo>
                  <a:lnTo>
                    <a:pt x="992" y="40"/>
                  </a:lnTo>
                  <a:lnTo>
                    <a:pt x="992" y="40"/>
                  </a:lnTo>
                  <a:lnTo>
                    <a:pt x="992" y="40"/>
                  </a:lnTo>
                  <a:lnTo>
                    <a:pt x="992" y="40"/>
                  </a:lnTo>
                  <a:lnTo>
                    <a:pt x="990" y="40"/>
                  </a:lnTo>
                  <a:lnTo>
                    <a:pt x="990" y="40"/>
                  </a:lnTo>
                  <a:lnTo>
                    <a:pt x="988" y="40"/>
                  </a:lnTo>
                  <a:lnTo>
                    <a:pt x="988" y="40"/>
                  </a:lnTo>
                  <a:lnTo>
                    <a:pt x="982" y="42"/>
                  </a:lnTo>
                  <a:lnTo>
                    <a:pt x="982" y="42"/>
                  </a:lnTo>
                  <a:lnTo>
                    <a:pt x="980" y="40"/>
                  </a:lnTo>
                  <a:lnTo>
                    <a:pt x="980" y="40"/>
                  </a:lnTo>
                  <a:lnTo>
                    <a:pt x="974" y="42"/>
                  </a:lnTo>
                  <a:lnTo>
                    <a:pt x="968" y="42"/>
                  </a:lnTo>
                  <a:lnTo>
                    <a:pt x="968" y="42"/>
                  </a:lnTo>
                  <a:lnTo>
                    <a:pt x="966" y="42"/>
                  </a:lnTo>
                  <a:lnTo>
                    <a:pt x="966" y="42"/>
                  </a:lnTo>
                  <a:lnTo>
                    <a:pt x="966" y="40"/>
                  </a:lnTo>
                  <a:lnTo>
                    <a:pt x="966" y="40"/>
                  </a:lnTo>
                  <a:lnTo>
                    <a:pt x="964" y="40"/>
                  </a:lnTo>
                  <a:lnTo>
                    <a:pt x="964" y="40"/>
                  </a:lnTo>
                  <a:lnTo>
                    <a:pt x="960" y="42"/>
                  </a:lnTo>
                  <a:lnTo>
                    <a:pt x="960" y="42"/>
                  </a:lnTo>
                  <a:lnTo>
                    <a:pt x="956" y="44"/>
                  </a:lnTo>
                  <a:lnTo>
                    <a:pt x="956" y="44"/>
                  </a:lnTo>
                  <a:lnTo>
                    <a:pt x="956" y="44"/>
                  </a:lnTo>
                  <a:lnTo>
                    <a:pt x="956" y="44"/>
                  </a:lnTo>
                  <a:lnTo>
                    <a:pt x="952" y="44"/>
                  </a:lnTo>
                  <a:lnTo>
                    <a:pt x="952" y="44"/>
                  </a:lnTo>
                  <a:lnTo>
                    <a:pt x="950" y="46"/>
                  </a:lnTo>
                  <a:lnTo>
                    <a:pt x="950" y="46"/>
                  </a:lnTo>
                  <a:lnTo>
                    <a:pt x="950" y="46"/>
                  </a:lnTo>
                  <a:lnTo>
                    <a:pt x="950" y="46"/>
                  </a:lnTo>
                  <a:lnTo>
                    <a:pt x="948" y="46"/>
                  </a:lnTo>
                  <a:lnTo>
                    <a:pt x="948" y="46"/>
                  </a:lnTo>
                  <a:lnTo>
                    <a:pt x="942" y="46"/>
                  </a:lnTo>
                  <a:lnTo>
                    <a:pt x="942" y="46"/>
                  </a:lnTo>
                  <a:lnTo>
                    <a:pt x="936" y="44"/>
                  </a:lnTo>
                  <a:lnTo>
                    <a:pt x="936" y="44"/>
                  </a:lnTo>
                  <a:lnTo>
                    <a:pt x="934" y="42"/>
                  </a:lnTo>
                  <a:lnTo>
                    <a:pt x="934" y="42"/>
                  </a:lnTo>
                  <a:lnTo>
                    <a:pt x="930" y="42"/>
                  </a:lnTo>
                  <a:lnTo>
                    <a:pt x="930" y="42"/>
                  </a:lnTo>
                  <a:lnTo>
                    <a:pt x="930" y="40"/>
                  </a:lnTo>
                  <a:lnTo>
                    <a:pt x="930" y="40"/>
                  </a:lnTo>
                  <a:lnTo>
                    <a:pt x="922" y="42"/>
                  </a:lnTo>
                  <a:lnTo>
                    <a:pt x="912" y="42"/>
                  </a:lnTo>
                  <a:lnTo>
                    <a:pt x="912" y="42"/>
                  </a:lnTo>
                  <a:lnTo>
                    <a:pt x="910" y="44"/>
                  </a:lnTo>
                  <a:lnTo>
                    <a:pt x="910" y="44"/>
                  </a:lnTo>
                  <a:lnTo>
                    <a:pt x="908" y="44"/>
                  </a:lnTo>
                  <a:lnTo>
                    <a:pt x="908" y="44"/>
                  </a:lnTo>
                  <a:lnTo>
                    <a:pt x="908" y="44"/>
                  </a:lnTo>
                  <a:lnTo>
                    <a:pt x="908" y="44"/>
                  </a:lnTo>
                  <a:lnTo>
                    <a:pt x="902" y="46"/>
                  </a:lnTo>
                  <a:lnTo>
                    <a:pt x="902" y="46"/>
                  </a:lnTo>
                  <a:lnTo>
                    <a:pt x="900" y="44"/>
                  </a:lnTo>
                  <a:lnTo>
                    <a:pt x="900" y="44"/>
                  </a:lnTo>
                  <a:lnTo>
                    <a:pt x="896" y="44"/>
                  </a:lnTo>
                  <a:lnTo>
                    <a:pt x="892" y="44"/>
                  </a:lnTo>
                  <a:lnTo>
                    <a:pt x="892" y="44"/>
                  </a:lnTo>
                  <a:lnTo>
                    <a:pt x="890" y="44"/>
                  </a:lnTo>
                  <a:lnTo>
                    <a:pt x="890" y="44"/>
                  </a:lnTo>
                  <a:lnTo>
                    <a:pt x="888" y="46"/>
                  </a:lnTo>
                  <a:lnTo>
                    <a:pt x="888" y="46"/>
                  </a:lnTo>
                  <a:lnTo>
                    <a:pt x="882" y="44"/>
                  </a:lnTo>
                  <a:lnTo>
                    <a:pt x="882" y="44"/>
                  </a:lnTo>
                  <a:lnTo>
                    <a:pt x="876" y="42"/>
                  </a:lnTo>
                  <a:lnTo>
                    <a:pt x="876" y="42"/>
                  </a:lnTo>
                  <a:lnTo>
                    <a:pt x="874" y="42"/>
                  </a:lnTo>
                  <a:lnTo>
                    <a:pt x="870" y="42"/>
                  </a:lnTo>
                  <a:lnTo>
                    <a:pt x="870" y="42"/>
                  </a:lnTo>
                  <a:lnTo>
                    <a:pt x="866" y="44"/>
                  </a:lnTo>
                  <a:lnTo>
                    <a:pt x="866" y="44"/>
                  </a:lnTo>
                  <a:lnTo>
                    <a:pt x="862" y="46"/>
                  </a:lnTo>
                  <a:lnTo>
                    <a:pt x="862" y="46"/>
                  </a:lnTo>
                  <a:lnTo>
                    <a:pt x="858" y="46"/>
                  </a:lnTo>
                  <a:lnTo>
                    <a:pt x="858" y="46"/>
                  </a:lnTo>
                  <a:lnTo>
                    <a:pt x="856" y="44"/>
                  </a:lnTo>
                  <a:lnTo>
                    <a:pt x="856" y="44"/>
                  </a:lnTo>
                  <a:lnTo>
                    <a:pt x="852" y="44"/>
                  </a:lnTo>
                  <a:lnTo>
                    <a:pt x="852" y="44"/>
                  </a:lnTo>
                  <a:lnTo>
                    <a:pt x="850" y="44"/>
                  </a:lnTo>
                  <a:lnTo>
                    <a:pt x="850" y="44"/>
                  </a:lnTo>
                  <a:lnTo>
                    <a:pt x="848" y="40"/>
                  </a:lnTo>
                  <a:lnTo>
                    <a:pt x="846" y="40"/>
                  </a:lnTo>
                  <a:lnTo>
                    <a:pt x="846" y="40"/>
                  </a:lnTo>
                  <a:lnTo>
                    <a:pt x="844" y="42"/>
                  </a:lnTo>
                  <a:lnTo>
                    <a:pt x="844" y="42"/>
                  </a:lnTo>
                  <a:lnTo>
                    <a:pt x="840" y="42"/>
                  </a:lnTo>
                  <a:lnTo>
                    <a:pt x="836" y="40"/>
                  </a:lnTo>
                  <a:lnTo>
                    <a:pt x="836" y="40"/>
                  </a:lnTo>
                  <a:lnTo>
                    <a:pt x="834" y="38"/>
                  </a:lnTo>
                  <a:lnTo>
                    <a:pt x="834" y="38"/>
                  </a:lnTo>
                  <a:lnTo>
                    <a:pt x="830" y="40"/>
                  </a:lnTo>
                  <a:lnTo>
                    <a:pt x="828" y="38"/>
                  </a:lnTo>
                  <a:lnTo>
                    <a:pt x="828" y="38"/>
                  </a:lnTo>
                  <a:lnTo>
                    <a:pt x="820" y="40"/>
                  </a:lnTo>
                  <a:lnTo>
                    <a:pt x="820" y="40"/>
                  </a:lnTo>
                  <a:lnTo>
                    <a:pt x="820" y="40"/>
                  </a:lnTo>
                  <a:lnTo>
                    <a:pt x="820" y="40"/>
                  </a:lnTo>
                  <a:lnTo>
                    <a:pt x="816" y="42"/>
                  </a:lnTo>
                  <a:lnTo>
                    <a:pt x="816" y="42"/>
                  </a:lnTo>
                  <a:lnTo>
                    <a:pt x="812" y="40"/>
                  </a:lnTo>
                  <a:lnTo>
                    <a:pt x="812" y="40"/>
                  </a:lnTo>
                  <a:lnTo>
                    <a:pt x="808" y="40"/>
                  </a:lnTo>
                  <a:lnTo>
                    <a:pt x="808" y="40"/>
                  </a:lnTo>
                  <a:lnTo>
                    <a:pt x="806" y="40"/>
                  </a:lnTo>
                  <a:lnTo>
                    <a:pt x="806" y="40"/>
                  </a:lnTo>
                  <a:lnTo>
                    <a:pt x="804" y="40"/>
                  </a:lnTo>
                  <a:lnTo>
                    <a:pt x="804" y="40"/>
                  </a:lnTo>
                  <a:lnTo>
                    <a:pt x="802" y="38"/>
                  </a:lnTo>
                  <a:lnTo>
                    <a:pt x="802" y="38"/>
                  </a:lnTo>
                  <a:lnTo>
                    <a:pt x="800" y="40"/>
                  </a:lnTo>
                  <a:lnTo>
                    <a:pt x="800" y="40"/>
                  </a:lnTo>
                  <a:lnTo>
                    <a:pt x="800" y="40"/>
                  </a:lnTo>
                  <a:lnTo>
                    <a:pt x="794" y="42"/>
                  </a:lnTo>
                  <a:lnTo>
                    <a:pt x="794" y="42"/>
                  </a:lnTo>
                  <a:lnTo>
                    <a:pt x="792" y="40"/>
                  </a:lnTo>
                  <a:lnTo>
                    <a:pt x="792" y="40"/>
                  </a:lnTo>
                  <a:lnTo>
                    <a:pt x="790" y="40"/>
                  </a:lnTo>
                  <a:lnTo>
                    <a:pt x="790" y="40"/>
                  </a:lnTo>
                  <a:lnTo>
                    <a:pt x="790" y="40"/>
                  </a:lnTo>
                  <a:lnTo>
                    <a:pt x="788" y="42"/>
                  </a:lnTo>
                  <a:lnTo>
                    <a:pt x="788" y="42"/>
                  </a:lnTo>
                  <a:lnTo>
                    <a:pt x="786" y="42"/>
                  </a:lnTo>
                  <a:lnTo>
                    <a:pt x="786" y="42"/>
                  </a:lnTo>
                  <a:lnTo>
                    <a:pt x="782" y="40"/>
                  </a:lnTo>
                  <a:lnTo>
                    <a:pt x="782" y="40"/>
                  </a:lnTo>
                  <a:lnTo>
                    <a:pt x="778" y="40"/>
                  </a:lnTo>
                  <a:lnTo>
                    <a:pt x="778" y="40"/>
                  </a:lnTo>
                  <a:lnTo>
                    <a:pt x="776" y="42"/>
                  </a:lnTo>
                  <a:lnTo>
                    <a:pt x="772" y="42"/>
                  </a:lnTo>
                  <a:lnTo>
                    <a:pt x="772" y="42"/>
                  </a:lnTo>
                  <a:lnTo>
                    <a:pt x="770" y="42"/>
                  </a:lnTo>
                  <a:lnTo>
                    <a:pt x="770" y="42"/>
                  </a:lnTo>
                  <a:lnTo>
                    <a:pt x="766" y="40"/>
                  </a:lnTo>
                  <a:lnTo>
                    <a:pt x="766" y="40"/>
                  </a:lnTo>
                  <a:lnTo>
                    <a:pt x="764" y="40"/>
                  </a:lnTo>
                  <a:lnTo>
                    <a:pt x="764" y="40"/>
                  </a:lnTo>
                  <a:lnTo>
                    <a:pt x="762" y="42"/>
                  </a:lnTo>
                  <a:lnTo>
                    <a:pt x="762" y="42"/>
                  </a:lnTo>
                  <a:lnTo>
                    <a:pt x="758" y="42"/>
                  </a:lnTo>
                  <a:lnTo>
                    <a:pt x="758" y="42"/>
                  </a:lnTo>
                  <a:lnTo>
                    <a:pt x="756" y="42"/>
                  </a:lnTo>
                  <a:lnTo>
                    <a:pt x="756" y="42"/>
                  </a:lnTo>
                  <a:lnTo>
                    <a:pt x="752" y="42"/>
                  </a:lnTo>
                  <a:lnTo>
                    <a:pt x="752" y="42"/>
                  </a:lnTo>
                  <a:lnTo>
                    <a:pt x="744" y="44"/>
                  </a:lnTo>
                  <a:lnTo>
                    <a:pt x="744" y="44"/>
                  </a:lnTo>
                  <a:lnTo>
                    <a:pt x="738" y="42"/>
                  </a:lnTo>
                  <a:lnTo>
                    <a:pt x="738" y="42"/>
                  </a:lnTo>
                  <a:lnTo>
                    <a:pt x="734" y="40"/>
                  </a:lnTo>
                  <a:lnTo>
                    <a:pt x="734" y="40"/>
                  </a:lnTo>
                  <a:lnTo>
                    <a:pt x="732" y="42"/>
                  </a:lnTo>
                  <a:lnTo>
                    <a:pt x="732" y="42"/>
                  </a:lnTo>
                  <a:lnTo>
                    <a:pt x="728" y="42"/>
                  </a:lnTo>
                  <a:lnTo>
                    <a:pt x="726" y="42"/>
                  </a:lnTo>
                  <a:lnTo>
                    <a:pt x="726" y="42"/>
                  </a:lnTo>
                  <a:lnTo>
                    <a:pt x="724" y="42"/>
                  </a:lnTo>
                  <a:lnTo>
                    <a:pt x="724" y="42"/>
                  </a:lnTo>
                  <a:lnTo>
                    <a:pt x="720" y="42"/>
                  </a:lnTo>
                  <a:lnTo>
                    <a:pt x="720" y="42"/>
                  </a:lnTo>
                  <a:lnTo>
                    <a:pt x="718" y="42"/>
                  </a:lnTo>
                  <a:lnTo>
                    <a:pt x="718" y="42"/>
                  </a:lnTo>
                  <a:lnTo>
                    <a:pt x="712" y="42"/>
                  </a:lnTo>
                  <a:lnTo>
                    <a:pt x="712" y="42"/>
                  </a:lnTo>
                  <a:lnTo>
                    <a:pt x="710" y="42"/>
                  </a:lnTo>
                  <a:lnTo>
                    <a:pt x="710" y="42"/>
                  </a:lnTo>
                  <a:lnTo>
                    <a:pt x="706" y="42"/>
                  </a:lnTo>
                  <a:lnTo>
                    <a:pt x="706" y="42"/>
                  </a:lnTo>
                  <a:lnTo>
                    <a:pt x="704" y="44"/>
                  </a:lnTo>
                  <a:lnTo>
                    <a:pt x="704" y="44"/>
                  </a:lnTo>
                  <a:lnTo>
                    <a:pt x="702" y="42"/>
                  </a:lnTo>
                  <a:lnTo>
                    <a:pt x="702" y="42"/>
                  </a:lnTo>
                  <a:lnTo>
                    <a:pt x="696" y="44"/>
                  </a:lnTo>
                  <a:lnTo>
                    <a:pt x="696" y="44"/>
                  </a:lnTo>
                  <a:lnTo>
                    <a:pt x="692" y="44"/>
                  </a:lnTo>
                  <a:lnTo>
                    <a:pt x="692" y="44"/>
                  </a:lnTo>
                  <a:lnTo>
                    <a:pt x="690" y="44"/>
                  </a:lnTo>
                  <a:lnTo>
                    <a:pt x="690" y="44"/>
                  </a:lnTo>
                  <a:lnTo>
                    <a:pt x="688" y="44"/>
                  </a:lnTo>
                  <a:lnTo>
                    <a:pt x="688" y="44"/>
                  </a:lnTo>
                  <a:lnTo>
                    <a:pt x="686" y="44"/>
                  </a:lnTo>
                  <a:lnTo>
                    <a:pt x="686" y="44"/>
                  </a:lnTo>
                  <a:lnTo>
                    <a:pt x="680" y="44"/>
                  </a:lnTo>
                  <a:lnTo>
                    <a:pt x="680" y="44"/>
                  </a:lnTo>
                  <a:lnTo>
                    <a:pt x="676" y="44"/>
                  </a:lnTo>
                  <a:lnTo>
                    <a:pt x="676" y="44"/>
                  </a:lnTo>
                  <a:lnTo>
                    <a:pt x="668" y="44"/>
                  </a:lnTo>
                  <a:lnTo>
                    <a:pt x="660" y="42"/>
                  </a:lnTo>
                  <a:lnTo>
                    <a:pt x="660" y="42"/>
                  </a:lnTo>
                  <a:lnTo>
                    <a:pt x="658" y="42"/>
                  </a:lnTo>
                  <a:lnTo>
                    <a:pt x="658" y="42"/>
                  </a:lnTo>
                  <a:lnTo>
                    <a:pt x="654" y="42"/>
                  </a:lnTo>
                  <a:lnTo>
                    <a:pt x="652" y="42"/>
                  </a:lnTo>
                  <a:lnTo>
                    <a:pt x="652" y="42"/>
                  </a:lnTo>
                  <a:lnTo>
                    <a:pt x="648" y="42"/>
                  </a:lnTo>
                  <a:lnTo>
                    <a:pt x="648" y="42"/>
                  </a:lnTo>
                  <a:lnTo>
                    <a:pt x="646" y="42"/>
                  </a:lnTo>
                  <a:lnTo>
                    <a:pt x="646" y="42"/>
                  </a:lnTo>
                  <a:lnTo>
                    <a:pt x="636" y="42"/>
                  </a:lnTo>
                  <a:lnTo>
                    <a:pt x="636" y="42"/>
                  </a:lnTo>
                  <a:lnTo>
                    <a:pt x="636" y="42"/>
                  </a:lnTo>
                  <a:lnTo>
                    <a:pt x="636" y="42"/>
                  </a:lnTo>
                  <a:lnTo>
                    <a:pt x="636" y="42"/>
                  </a:lnTo>
                  <a:lnTo>
                    <a:pt x="636" y="42"/>
                  </a:lnTo>
                  <a:lnTo>
                    <a:pt x="636" y="42"/>
                  </a:lnTo>
                  <a:lnTo>
                    <a:pt x="636" y="42"/>
                  </a:lnTo>
                  <a:lnTo>
                    <a:pt x="634" y="42"/>
                  </a:lnTo>
                  <a:lnTo>
                    <a:pt x="634" y="42"/>
                  </a:lnTo>
                  <a:lnTo>
                    <a:pt x="630" y="42"/>
                  </a:lnTo>
                  <a:lnTo>
                    <a:pt x="630" y="42"/>
                  </a:lnTo>
                  <a:lnTo>
                    <a:pt x="628" y="42"/>
                  </a:lnTo>
                  <a:lnTo>
                    <a:pt x="628" y="42"/>
                  </a:lnTo>
                  <a:lnTo>
                    <a:pt x="622" y="42"/>
                  </a:lnTo>
                  <a:lnTo>
                    <a:pt x="622" y="42"/>
                  </a:lnTo>
                  <a:lnTo>
                    <a:pt x="614" y="42"/>
                  </a:lnTo>
                  <a:lnTo>
                    <a:pt x="614" y="42"/>
                  </a:lnTo>
                  <a:lnTo>
                    <a:pt x="612" y="42"/>
                  </a:lnTo>
                  <a:lnTo>
                    <a:pt x="608" y="42"/>
                  </a:lnTo>
                  <a:lnTo>
                    <a:pt x="608" y="42"/>
                  </a:lnTo>
                  <a:lnTo>
                    <a:pt x="608" y="42"/>
                  </a:lnTo>
                  <a:lnTo>
                    <a:pt x="608" y="42"/>
                  </a:lnTo>
                  <a:lnTo>
                    <a:pt x="606" y="42"/>
                  </a:lnTo>
                  <a:lnTo>
                    <a:pt x="606" y="42"/>
                  </a:lnTo>
                  <a:lnTo>
                    <a:pt x="604" y="42"/>
                  </a:lnTo>
                  <a:lnTo>
                    <a:pt x="604" y="42"/>
                  </a:lnTo>
                  <a:lnTo>
                    <a:pt x="600" y="42"/>
                  </a:lnTo>
                  <a:lnTo>
                    <a:pt x="600" y="42"/>
                  </a:lnTo>
                  <a:lnTo>
                    <a:pt x="596" y="42"/>
                  </a:lnTo>
                  <a:lnTo>
                    <a:pt x="596" y="42"/>
                  </a:lnTo>
                  <a:lnTo>
                    <a:pt x="594" y="42"/>
                  </a:lnTo>
                  <a:lnTo>
                    <a:pt x="594" y="42"/>
                  </a:lnTo>
                  <a:lnTo>
                    <a:pt x="588" y="42"/>
                  </a:lnTo>
                  <a:lnTo>
                    <a:pt x="588" y="42"/>
                  </a:lnTo>
                  <a:lnTo>
                    <a:pt x="586" y="42"/>
                  </a:lnTo>
                  <a:lnTo>
                    <a:pt x="586" y="42"/>
                  </a:lnTo>
                  <a:lnTo>
                    <a:pt x="582" y="42"/>
                  </a:lnTo>
                  <a:lnTo>
                    <a:pt x="582" y="42"/>
                  </a:lnTo>
                  <a:lnTo>
                    <a:pt x="580" y="42"/>
                  </a:lnTo>
                  <a:lnTo>
                    <a:pt x="580" y="42"/>
                  </a:lnTo>
                  <a:lnTo>
                    <a:pt x="576" y="42"/>
                  </a:lnTo>
                  <a:lnTo>
                    <a:pt x="576" y="42"/>
                  </a:lnTo>
                  <a:lnTo>
                    <a:pt x="574" y="42"/>
                  </a:lnTo>
                  <a:lnTo>
                    <a:pt x="574" y="42"/>
                  </a:lnTo>
                  <a:lnTo>
                    <a:pt x="570" y="42"/>
                  </a:lnTo>
                  <a:lnTo>
                    <a:pt x="570" y="42"/>
                  </a:lnTo>
                  <a:lnTo>
                    <a:pt x="566" y="42"/>
                  </a:lnTo>
                  <a:lnTo>
                    <a:pt x="566" y="42"/>
                  </a:lnTo>
                  <a:lnTo>
                    <a:pt x="564" y="42"/>
                  </a:lnTo>
                  <a:lnTo>
                    <a:pt x="564" y="42"/>
                  </a:lnTo>
                  <a:lnTo>
                    <a:pt x="560" y="42"/>
                  </a:lnTo>
                  <a:lnTo>
                    <a:pt x="560" y="42"/>
                  </a:lnTo>
                  <a:lnTo>
                    <a:pt x="542" y="42"/>
                  </a:lnTo>
                  <a:lnTo>
                    <a:pt x="542" y="42"/>
                  </a:lnTo>
                  <a:lnTo>
                    <a:pt x="540" y="44"/>
                  </a:lnTo>
                  <a:lnTo>
                    <a:pt x="540" y="44"/>
                  </a:lnTo>
                  <a:lnTo>
                    <a:pt x="536" y="42"/>
                  </a:lnTo>
                  <a:lnTo>
                    <a:pt x="532" y="44"/>
                  </a:lnTo>
                  <a:lnTo>
                    <a:pt x="532" y="44"/>
                  </a:lnTo>
                  <a:lnTo>
                    <a:pt x="528" y="42"/>
                  </a:lnTo>
                  <a:lnTo>
                    <a:pt x="528" y="42"/>
                  </a:lnTo>
                  <a:lnTo>
                    <a:pt x="528" y="42"/>
                  </a:lnTo>
                  <a:lnTo>
                    <a:pt x="526" y="44"/>
                  </a:lnTo>
                  <a:lnTo>
                    <a:pt x="526" y="44"/>
                  </a:lnTo>
                  <a:lnTo>
                    <a:pt x="518" y="44"/>
                  </a:lnTo>
                  <a:lnTo>
                    <a:pt x="518" y="44"/>
                  </a:lnTo>
                  <a:lnTo>
                    <a:pt x="514" y="46"/>
                  </a:lnTo>
                  <a:lnTo>
                    <a:pt x="514" y="46"/>
                  </a:lnTo>
                  <a:lnTo>
                    <a:pt x="510" y="46"/>
                  </a:lnTo>
                  <a:lnTo>
                    <a:pt x="510" y="46"/>
                  </a:lnTo>
                  <a:lnTo>
                    <a:pt x="508" y="46"/>
                  </a:lnTo>
                  <a:lnTo>
                    <a:pt x="508" y="46"/>
                  </a:lnTo>
                  <a:lnTo>
                    <a:pt x="504" y="46"/>
                  </a:lnTo>
                  <a:lnTo>
                    <a:pt x="504" y="46"/>
                  </a:lnTo>
                  <a:lnTo>
                    <a:pt x="500" y="46"/>
                  </a:lnTo>
                  <a:lnTo>
                    <a:pt x="500" y="46"/>
                  </a:lnTo>
                  <a:lnTo>
                    <a:pt x="500" y="46"/>
                  </a:lnTo>
                  <a:lnTo>
                    <a:pt x="500" y="46"/>
                  </a:lnTo>
                  <a:lnTo>
                    <a:pt x="498" y="46"/>
                  </a:lnTo>
                  <a:lnTo>
                    <a:pt x="498" y="46"/>
                  </a:lnTo>
                  <a:lnTo>
                    <a:pt x="498" y="46"/>
                  </a:lnTo>
                  <a:lnTo>
                    <a:pt x="498" y="46"/>
                  </a:lnTo>
                  <a:lnTo>
                    <a:pt x="498" y="46"/>
                  </a:lnTo>
                  <a:lnTo>
                    <a:pt x="498" y="46"/>
                  </a:lnTo>
                  <a:lnTo>
                    <a:pt x="496" y="46"/>
                  </a:lnTo>
                  <a:lnTo>
                    <a:pt x="496" y="46"/>
                  </a:lnTo>
                  <a:lnTo>
                    <a:pt x="494" y="46"/>
                  </a:lnTo>
                  <a:lnTo>
                    <a:pt x="494" y="46"/>
                  </a:lnTo>
                  <a:lnTo>
                    <a:pt x="490" y="46"/>
                  </a:lnTo>
                  <a:lnTo>
                    <a:pt x="490" y="46"/>
                  </a:lnTo>
                  <a:lnTo>
                    <a:pt x="486" y="44"/>
                  </a:lnTo>
                  <a:lnTo>
                    <a:pt x="486" y="44"/>
                  </a:lnTo>
                  <a:lnTo>
                    <a:pt x="484" y="44"/>
                  </a:lnTo>
                  <a:lnTo>
                    <a:pt x="484" y="44"/>
                  </a:lnTo>
                  <a:lnTo>
                    <a:pt x="482" y="44"/>
                  </a:lnTo>
                  <a:lnTo>
                    <a:pt x="482" y="44"/>
                  </a:lnTo>
                  <a:lnTo>
                    <a:pt x="478" y="44"/>
                  </a:lnTo>
                  <a:lnTo>
                    <a:pt x="478" y="44"/>
                  </a:lnTo>
                  <a:lnTo>
                    <a:pt x="476" y="44"/>
                  </a:lnTo>
                  <a:lnTo>
                    <a:pt x="476" y="44"/>
                  </a:lnTo>
                  <a:lnTo>
                    <a:pt x="472" y="46"/>
                  </a:lnTo>
                  <a:lnTo>
                    <a:pt x="468" y="44"/>
                  </a:lnTo>
                  <a:lnTo>
                    <a:pt x="468" y="44"/>
                  </a:lnTo>
                  <a:lnTo>
                    <a:pt x="466" y="46"/>
                  </a:lnTo>
                  <a:lnTo>
                    <a:pt x="464" y="46"/>
                  </a:lnTo>
                  <a:lnTo>
                    <a:pt x="464" y="46"/>
                  </a:lnTo>
                  <a:lnTo>
                    <a:pt x="464" y="44"/>
                  </a:lnTo>
                  <a:lnTo>
                    <a:pt x="464" y="44"/>
                  </a:lnTo>
                  <a:lnTo>
                    <a:pt x="462" y="44"/>
                  </a:lnTo>
                  <a:lnTo>
                    <a:pt x="462" y="44"/>
                  </a:lnTo>
                  <a:lnTo>
                    <a:pt x="462" y="42"/>
                  </a:lnTo>
                  <a:lnTo>
                    <a:pt x="462" y="42"/>
                  </a:lnTo>
                  <a:lnTo>
                    <a:pt x="456" y="42"/>
                  </a:lnTo>
                  <a:lnTo>
                    <a:pt x="456" y="42"/>
                  </a:lnTo>
                  <a:lnTo>
                    <a:pt x="450" y="42"/>
                  </a:lnTo>
                  <a:lnTo>
                    <a:pt x="450" y="42"/>
                  </a:lnTo>
                  <a:lnTo>
                    <a:pt x="448" y="44"/>
                  </a:lnTo>
                  <a:lnTo>
                    <a:pt x="448" y="44"/>
                  </a:lnTo>
                  <a:lnTo>
                    <a:pt x="442" y="44"/>
                  </a:lnTo>
                  <a:lnTo>
                    <a:pt x="442" y="44"/>
                  </a:lnTo>
                  <a:lnTo>
                    <a:pt x="438" y="44"/>
                  </a:lnTo>
                  <a:lnTo>
                    <a:pt x="438" y="44"/>
                  </a:lnTo>
                  <a:lnTo>
                    <a:pt x="436" y="46"/>
                  </a:lnTo>
                  <a:lnTo>
                    <a:pt x="436" y="46"/>
                  </a:lnTo>
                  <a:lnTo>
                    <a:pt x="432" y="44"/>
                  </a:lnTo>
                  <a:lnTo>
                    <a:pt x="432" y="44"/>
                  </a:lnTo>
                  <a:lnTo>
                    <a:pt x="428" y="44"/>
                  </a:lnTo>
                  <a:lnTo>
                    <a:pt x="428" y="44"/>
                  </a:lnTo>
                  <a:lnTo>
                    <a:pt x="428" y="44"/>
                  </a:lnTo>
                  <a:lnTo>
                    <a:pt x="428" y="44"/>
                  </a:lnTo>
                  <a:lnTo>
                    <a:pt x="426" y="44"/>
                  </a:lnTo>
                  <a:lnTo>
                    <a:pt x="426" y="44"/>
                  </a:lnTo>
                  <a:lnTo>
                    <a:pt x="426" y="44"/>
                  </a:lnTo>
                  <a:lnTo>
                    <a:pt x="426" y="44"/>
                  </a:lnTo>
                  <a:lnTo>
                    <a:pt x="420" y="42"/>
                  </a:lnTo>
                  <a:lnTo>
                    <a:pt x="420" y="42"/>
                  </a:lnTo>
                  <a:lnTo>
                    <a:pt x="418" y="44"/>
                  </a:lnTo>
                  <a:lnTo>
                    <a:pt x="418" y="44"/>
                  </a:lnTo>
                  <a:lnTo>
                    <a:pt x="416" y="42"/>
                  </a:lnTo>
                  <a:lnTo>
                    <a:pt x="416" y="40"/>
                  </a:lnTo>
                  <a:lnTo>
                    <a:pt x="416" y="40"/>
                  </a:lnTo>
                  <a:lnTo>
                    <a:pt x="412" y="40"/>
                  </a:lnTo>
                  <a:lnTo>
                    <a:pt x="412" y="40"/>
                  </a:lnTo>
                  <a:lnTo>
                    <a:pt x="412" y="42"/>
                  </a:lnTo>
                  <a:lnTo>
                    <a:pt x="412" y="42"/>
                  </a:lnTo>
                  <a:lnTo>
                    <a:pt x="410" y="44"/>
                  </a:lnTo>
                  <a:lnTo>
                    <a:pt x="410" y="44"/>
                  </a:lnTo>
                  <a:lnTo>
                    <a:pt x="404" y="44"/>
                  </a:lnTo>
                  <a:lnTo>
                    <a:pt x="404" y="44"/>
                  </a:lnTo>
                  <a:lnTo>
                    <a:pt x="400" y="44"/>
                  </a:lnTo>
                  <a:lnTo>
                    <a:pt x="400" y="44"/>
                  </a:lnTo>
                  <a:lnTo>
                    <a:pt x="396" y="42"/>
                  </a:lnTo>
                  <a:lnTo>
                    <a:pt x="396" y="42"/>
                  </a:lnTo>
                  <a:lnTo>
                    <a:pt x="394" y="44"/>
                  </a:lnTo>
                  <a:lnTo>
                    <a:pt x="394" y="44"/>
                  </a:lnTo>
                  <a:lnTo>
                    <a:pt x="390" y="44"/>
                  </a:lnTo>
                  <a:lnTo>
                    <a:pt x="390" y="44"/>
                  </a:lnTo>
                  <a:lnTo>
                    <a:pt x="386" y="42"/>
                  </a:lnTo>
                  <a:lnTo>
                    <a:pt x="386" y="42"/>
                  </a:lnTo>
                  <a:lnTo>
                    <a:pt x="376" y="44"/>
                  </a:lnTo>
                  <a:lnTo>
                    <a:pt x="376" y="44"/>
                  </a:lnTo>
                  <a:lnTo>
                    <a:pt x="374" y="42"/>
                  </a:lnTo>
                  <a:lnTo>
                    <a:pt x="374" y="42"/>
                  </a:lnTo>
                  <a:lnTo>
                    <a:pt x="368" y="42"/>
                  </a:lnTo>
                  <a:lnTo>
                    <a:pt x="368" y="42"/>
                  </a:lnTo>
                  <a:lnTo>
                    <a:pt x="366" y="42"/>
                  </a:lnTo>
                  <a:lnTo>
                    <a:pt x="366" y="42"/>
                  </a:lnTo>
                  <a:lnTo>
                    <a:pt x="362" y="42"/>
                  </a:lnTo>
                  <a:lnTo>
                    <a:pt x="362" y="42"/>
                  </a:lnTo>
                  <a:lnTo>
                    <a:pt x="362" y="42"/>
                  </a:lnTo>
                  <a:lnTo>
                    <a:pt x="362" y="42"/>
                  </a:lnTo>
                  <a:lnTo>
                    <a:pt x="362" y="42"/>
                  </a:lnTo>
                  <a:lnTo>
                    <a:pt x="362" y="42"/>
                  </a:lnTo>
                  <a:lnTo>
                    <a:pt x="360" y="42"/>
                  </a:lnTo>
                  <a:lnTo>
                    <a:pt x="360" y="42"/>
                  </a:lnTo>
                  <a:lnTo>
                    <a:pt x="358" y="42"/>
                  </a:lnTo>
                  <a:lnTo>
                    <a:pt x="358" y="42"/>
                  </a:lnTo>
                  <a:lnTo>
                    <a:pt x="352" y="44"/>
                  </a:lnTo>
                  <a:lnTo>
                    <a:pt x="352" y="44"/>
                  </a:lnTo>
                  <a:lnTo>
                    <a:pt x="344" y="42"/>
                  </a:lnTo>
                  <a:lnTo>
                    <a:pt x="344" y="42"/>
                  </a:lnTo>
                  <a:lnTo>
                    <a:pt x="342" y="44"/>
                  </a:lnTo>
                  <a:lnTo>
                    <a:pt x="342" y="44"/>
                  </a:lnTo>
                  <a:lnTo>
                    <a:pt x="338" y="42"/>
                  </a:lnTo>
                  <a:lnTo>
                    <a:pt x="338" y="42"/>
                  </a:lnTo>
                  <a:lnTo>
                    <a:pt x="330" y="44"/>
                  </a:lnTo>
                  <a:lnTo>
                    <a:pt x="330" y="44"/>
                  </a:lnTo>
                  <a:lnTo>
                    <a:pt x="328" y="44"/>
                  </a:lnTo>
                  <a:lnTo>
                    <a:pt x="328" y="44"/>
                  </a:lnTo>
                  <a:lnTo>
                    <a:pt x="322" y="42"/>
                  </a:lnTo>
                  <a:lnTo>
                    <a:pt x="322" y="42"/>
                  </a:lnTo>
                  <a:lnTo>
                    <a:pt x="316" y="42"/>
                  </a:lnTo>
                  <a:lnTo>
                    <a:pt x="316" y="42"/>
                  </a:lnTo>
                  <a:lnTo>
                    <a:pt x="316" y="42"/>
                  </a:lnTo>
                  <a:lnTo>
                    <a:pt x="316" y="42"/>
                  </a:lnTo>
                  <a:lnTo>
                    <a:pt x="316" y="42"/>
                  </a:lnTo>
                  <a:lnTo>
                    <a:pt x="316" y="42"/>
                  </a:lnTo>
                  <a:lnTo>
                    <a:pt x="314" y="42"/>
                  </a:lnTo>
                  <a:lnTo>
                    <a:pt x="314" y="42"/>
                  </a:lnTo>
                  <a:lnTo>
                    <a:pt x="310" y="42"/>
                  </a:lnTo>
                  <a:lnTo>
                    <a:pt x="310" y="42"/>
                  </a:lnTo>
                  <a:lnTo>
                    <a:pt x="310" y="40"/>
                  </a:lnTo>
                  <a:lnTo>
                    <a:pt x="310" y="40"/>
                  </a:lnTo>
                  <a:lnTo>
                    <a:pt x="308" y="40"/>
                  </a:lnTo>
                  <a:lnTo>
                    <a:pt x="308" y="42"/>
                  </a:lnTo>
                  <a:lnTo>
                    <a:pt x="308" y="42"/>
                  </a:lnTo>
                  <a:lnTo>
                    <a:pt x="306" y="42"/>
                  </a:lnTo>
                  <a:lnTo>
                    <a:pt x="306" y="42"/>
                  </a:lnTo>
                  <a:lnTo>
                    <a:pt x="298" y="42"/>
                  </a:lnTo>
                  <a:lnTo>
                    <a:pt x="298" y="42"/>
                  </a:lnTo>
                  <a:lnTo>
                    <a:pt x="296" y="42"/>
                  </a:lnTo>
                  <a:lnTo>
                    <a:pt x="296" y="42"/>
                  </a:lnTo>
                  <a:lnTo>
                    <a:pt x="294" y="42"/>
                  </a:lnTo>
                  <a:lnTo>
                    <a:pt x="294" y="42"/>
                  </a:lnTo>
                  <a:lnTo>
                    <a:pt x="290" y="42"/>
                  </a:lnTo>
                  <a:lnTo>
                    <a:pt x="290" y="42"/>
                  </a:lnTo>
                  <a:lnTo>
                    <a:pt x="288" y="42"/>
                  </a:lnTo>
                  <a:lnTo>
                    <a:pt x="288" y="42"/>
                  </a:lnTo>
                  <a:lnTo>
                    <a:pt x="286" y="42"/>
                  </a:lnTo>
                  <a:lnTo>
                    <a:pt x="286" y="42"/>
                  </a:lnTo>
                  <a:lnTo>
                    <a:pt x="286" y="40"/>
                  </a:lnTo>
                  <a:lnTo>
                    <a:pt x="286" y="40"/>
                  </a:lnTo>
                  <a:lnTo>
                    <a:pt x="282" y="42"/>
                  </a:lnTo>
                  <a:lnTo>
                    <a:pt x="282" y="42"/>
                  </a:lnTo>
                  <a:lnTo>
                    <a:pt x="278" y="40"/>
                  </a:lnTo>
                  <a:lnTo>
                    <a:pt x="278" y="40"/>
                  </a:lnTo>
                  <a:lnTo>
                    <a:pt x="276" y="40"/>
                  </a:lnTo>
                  <a:lnTo>
                    <a:pt x="274" y="40"/>
                  </a:lnTo>
                  <a:lnTo>
                    <a:pt x="274" y="40"/>
                  </a:lnTo>
                  <a:lnTo>
                    <a:pt x="270" y="40"/>
                  </a:lnTo>
                  <a:lnTo>
                    <a:pt x="270" y="40"/>
                  </a:lnTo>
                  <a:lnTo>
                    <a:pt x="268" y="42"/>
                  </a:lnTo>
                  <a:lnTo>
                    <a:pt x="268" y="42"/>
                  </a:lnTo>
                  <a:lnTo>
                    <a:pt x="264" y="40"/>
                  </a:lnTo>
                  <a:lnTo>
                    <a:pt x="264" y="40"/>
                  </a:lnTo>
                  <a:lnTo>
                    <a:pt x="260" y="40"/>
                  </a:lnTo>
                  <a:lnTo>
                    <a:pt x="260" y="40"/>
                  </a:lnTo>
                  <a:lnTo>
                    <a:pt x="258" y="40"/>
                  </a:lnTo>
                  <a:lnTo>
                    <a:pt x="258" y="40"/>
                  </a:lnTo>
                  <a:lnTo>
                    <a:pt x="252" y="40"/>
                  </a:lnTo>
                  <a:lnTo>
                    <a:pt x="252" y="40"/>
                  </a:lnTo>
                  <a:lnTo>
                    <a:pt x="246" y="40"/>
                  </a:lnTo>
                  <a:lnTo>
                    <a:pt x="242" y="40"/>
                  </a:lnTo>
                  <a:lnTo>
                    <a:pt x="242" y="40"/>
                  </a:lnTo>
                  <a:lnTo>
                    <a:pt x="238" y="40"/>
                  </a:lnTo>
                  <a:lnTo>
                    <a:pt x="234" y="40"/>
                  </a:lnTo>
                  <a:lnTo>
                    <a:pt x="234" y="40"/>
                  </a:lnTo>
                  <a:lnTo>
                    <a:pt x="234" y="40"/>
                  </a:lnTo>
                  <a:lnTo>
                    <a:pt x="234" y="40"/>
                  </a:lnTo>
                  <a:lnTo>
                    <a:pt x="230" y="40"/>
                  </a:lnTo>
                  <a:lnTo>
                    <a:pt x="230" y="40"/>
                  </a:lnTo>
                  <a:lnTo>
                    <a:pt x="228" y="40"/>
                  </a:lnTo>
                  <a:lnTo>
                    <a:pt x="228" y="40"/>
                  </a:lnTo>
                  <a:lnTo>
                    <a:pt x="224" y="40"/>
                  </a:lnTo>
                  <a:lnTo>
                    <a:pt x="224" y="40"/>
                  </a:lnTo>
                  <a:lnTo>
                    <a:pt x="222" y="40"/>
                  </a:lnTo>
                  <a:lnTo>
                    <a:pt x="222" y="40"/>
                  </a:lnTo>
                  <a:lnTo>
                    <a:pt x="218" y="40"/>
                  </a:lnTo>
                  <a:lnTo>
                    <a:pt x="218" y="40"/>
                  </a:lnTo>
                  <a:lnTo>
                    <a:pt x="216" y="40"/>
                  </a:lnTo>
                  <a:lnTo>
                    <a:pt x="216" y="40"/>
                  </a:lnTo>
                  <a:lnTo>
                    <a:pt x="212" y="42"/>
                  </a:lnTo>
                  <a:lnTo>
                    <a:pt x="212" y="42"/>
                  </a:lnTo>
                  <a:lnTo>
                    <a:pt x="208" y="40"/>
                  </a:lnTo>
                  <a:lnTo>
                    <a:pt x="208" y="40"/>
                  </a:lnTo>
                  <a:lnTo>
                    <a:pt x="204" y="42"/>
                  </a:lnTo>
                  <a:lnTo>
                    <a:pt x="204" y="42"/>
                  </a:lnTo>
                  <a:lnTo>
                    <a:pt x="200" y="40"/>
                  </a:lnTo>
                  <a:lnTo>
                    <a:pt x="200" y="40"/>
                  </a:lnTo>
                  <a:lnTo>
                    <a:pt x="190" y="40"/>
                  </a:lnTo>
                  <a:lnTo>
                    <a:pt x="190" y="40"/>
                  </a:lnTo>
                  <a:lnTo>
                    <a:pt x="188" y="40"/>
                  </a:lnTo>
                  <a:lnTo>
                    <a:pt x="188" y="40"/>
                  </a:lnTo>
                  <a:lnTo>
                    <a:pt x="176" y="40"/>
                  </a:lnTo>
                  <a:lnTo>
                    <a:pt x="176" y="40"/>
                  </a:lnTo>
                  <a:lnTo>
                    <a:pt x="172" y="42"/>
                  </a:lnTo>
                  <a:lnTo>
                    <a:pt x="172" y="42"/>
                  </a:lnTo>
                  <a:lnTo>
                    <a:pt x="170" y="42"/>
                  </a:lnTo>
                  <a:lnTo>
                    <a:pt x="170" y="42"/>
                  </a:lnTo>
                  <a:lnTo>
                    <a:pt x="166" y="42"/>
                  </a:lnTo>
                  <a:lnTo>
                    <a:pt x="166" y="42"/>
                  </a:lnTo>
                  <a:lnTo>
                    <a:pt x="162" y="42"/>
                  </a:lnTo>
                  <a:lnTo>
                    <a:pt x="158" y="42"/>
                  </a:lnTo>
                  <a:lnTo>
                    <a:pt x="158" y="42"/>
                  </a:lnTo>
                  <a:lnTo>
                    <a:pt x="158" y="40"/>
                  </a:lnTo>
                  <a:lnTo>
                    <a:pt x="158" y="40"/>
                  </a:lnTo>
                  <a:lnTo>
                    <a:pt x="156" y="40"/>
                  </a:lnTo>
                  <a:lnTo>
                    <a:pt x="156" y="40"/>
                  </a:lnTo>
                  <a:lnTo>
                    <a:pt x="156" y="38"/>
                  </a:lnTo>
                  <a:lnTo>
                    <a:pt x="156" y="38"/>
                  </a:lnTo>
                  <a:lnTo>
                    <a:pt x="148" y="38"/>
                  </a:lnTo>
                  <a:lnTo>
                    <a:pt x="148" y="38"/>
                  </a:lnTo>
                  <a:lnTo>
                    <a:pt x="148" y="38"/>
                  </a:lnTo>
                  <a:lnTo>
                    <a:pt x="148" y="38"/>
                  </a:lnTo>
                  <a:lnTo>
                    <a:pt x="146" y="38"/>
                  </a:lnTo>
                  <a:lnTo>
                    <a:pt x="146" y="38"/>
                  </a:lnTo>
                  <a:lnTo>
                    <a:pt x="142" y="38"/>
                  </a:lnTo>
                  <a:lnTo>
                    <a:pt x="140" y="40"/>
                  </a:lnTo>
                  <a:lnTo>
                    <a:pt x="140" y="40"/>
                  </a:lnTo>
                  <a:lnTo>
                    <a:pt x="138" y="40"/>
                  </a:lnTo>
                  <a:lnTo>
                    <a:pt x="138" y="40"/>
                  </a:lnTo>
                  <a:lnTo>
                    <a:pt x="134" y="40"/>
                  </a:lnTo>
                  <a:lnTo>
                    <a:pt x="134" y="40"/>
                  </a:lnTo>
                  <a:lnTo>
                    <a:pt x="130" y="40"/>
                  </a:lnTo>
                  <a:lnTo>
                    <a:pt x="130" y="40"/>
                  </a:lnTo>
                  <a:lnTo>
                    <a:pt x="126" y="38"/>
                  </a:lnTo>
                  <a:lnTo>
                    <a:pt x="126" y="38"/>
                  </a:lnTo>
                  <a:lnTo>
                    <a:pt x="124" y="38"/>
                  </a:lnTo>
                  <a:lnTo>
                    <a:pt x="124" y="38"/>
                  </a:lnTo>
                  <a:lnTo>
                    <a:pt x="122" y="38"/>
                  </a:lnTo>
                  <a:lnTo>
                    <a:pt x="118" y="38"/>
                  </a:lnTo>
                  <a:lnTo>
                    <a:pt x="118" y="38"/>
                  </a:lnTo>
                  <a:lnTo>
                    <a:pt x="116" y="38"/>
                  </a:lnTo>
                  <a:lnTo>
                    <a:pt x="116" y="38"/>
                  </a:lnTo>
                  <a:lnTo>
                    <a:pt x="112" y="38"/>
                  </a:lnTo>
                  <a:lnTo>
                    <a:pt x="112" y="38"/>
                  </a:lnTo>
                  <a:lnTo>
                    <a:pt x="106" y="40"/>
                  </a:lnTo>
                  <a:lnTo>
                    <a:pt x="106" y="40"/>
                  </a:lnTo>
                  <a:lnTo>
                    <a:pt x="104" y="38"/>
                  </a:lnTo>
                  <a:lnTo>
                    <a:pt x="104" y="38"/>
                  </a:lnTo>
                  <a:lnTo>
                    <a:pt x="104" y="38"/>
                  </a:lnTo>
                  <a:lnTo>
                    <a:pt x="104" y="38"/>
                  </a:lnTo>
                  <a:lnTo>
                    <a:pt x="102" y="38"/>
                  </a:lnTo>
                  <a:lnTo>
                    <a:pt x="102" y="38"/>
                  </a:lnTo>
                  <a:lnTo>
                    <a:pt x="98" y="36"/>
                  </a:lnTo>
                  <a:lnTo>
                    <a:pt x="98" y="36"/>
                  </a:lnTo>
                  <a:lnTo>
                    <a:pt x="92" y="38"/>
                  </a:lnTo>
                  <a:lnTo>
                    <a:pt x="92" y="38"/>
                  </a:lnTo>
                  <a:lnTo>
                    <a:pt x="90" y="36"/>
                  </a:lnTo>
                  <a:lnTo>
                    <a:pt x="90" y="36"/>
                  </a:lnTo>
                  <a:lnTo>
                    <a:pt x="86" y="38"/>
                  </a:lnTo>
                  <a:lnTo>
                    <a:pt x="86" y="38"/>
                  </a:lnTo>
                  <a:lnTo>
                    <a:pt x="82" y="36"/>
                  </a:lnTo>
                  <a:lnTo>
                    <a:pt x="82" y="36"/>
                  </a:lnTo>
                  <a:lnTo>
                    <a:pt x="76" y="36"/>
                  </a:lnTo>
                  <a:lnTo>
                    <a:pt x="76" y="36"/>
                  </a:lnTo>
                  <a:lnTo>
                    <a:pt x="74" y="38"/>
                  </a:lnTo>
                  <a:lnTo>
                    <a:pt x="74" y="38"/>
                  </a:lnTo>
                  <a:lnTo>
                    <a:pt x="70" y="38"/>
                  </a:lnTo>
                  <a:lnTo>
                    <a:pt x="70" y="38"/>
                  </a:lnTo>
                  <a:lnTo>
                    <a:pt x="66" y="36"/>
                  </a:lnTo>
                  <a:lnTo>
                    <a:pt x="66" y="36"/>
                  </a:lnTo>
                  <a:lnTo>
                    <a:pt x="64" y="36"/>
                  </a:lnTo>
                  <a:lnTo>
                    <a:pt x="64" y="36"/>
                  </a:lnTo>
                  <a:lnTo>
                    <a:pt x="56" y="36"/>
                  </a:lnTo>
                  <a:lnTo>
                    <a:pt x="56" y="36"/>
                  </a:lnTo>
                  <a:lnTo>
                    <a:pt x="54" y="38"/>
                  </a:lnTo>
                  <a:lnTo>
                    <a:pt x="54" y="38"/>
                  </a:lnTo>
                  <a:lnTo>
                    <a:pt x="50" y="38"/>
                  </a:lnTo>
                  <a:lnTo>
                    <a:pt x="50" y="38"/>
                  </a:lnTo>
                  <a:lnTo>
                    <a:pt x="50" y="38"/>
                  </a:lnTo>
                  <a:lnTo>
                    <a:pt x="50" y="38"/>
                  </a:lnTo>
                  <a:lnTo>
                    <a:pt x="46" y="38"/>
                  </a:lnTo>
                  <a:lnTo>
                    <a:pt x="46" y="38"/>
                  </a:lnTo>
                  <a:lnTo>
                    <a:pt x="42" y="38"/>
                  </a:lnTo>
                  <a:lnTo>
                    <a:pt x="42" y="38"/>
                  </a:lnTo>
                  <a:lnTo>
                    <a:pt x="40" y="36"/>
                  </a:lnTo>
                  <a:lnTo>
                    <a:pt x="40" y="36"/>
                  </a:lnTo>
                  <a:lnTo>
                    <a:pt x="38" y="36"/>
                  </a:lnTo>
                  <a:lnTo>
                    <a:pt x="38" y="36"/>
                  </a:lnTo>
                  <a:lnTo>
                    <a:pt x="36" y="34"/>
                  </a:lnTo>
                  <a:lnTo>
                    <a:pt x="36" y="34"/>
                  </a:lnTo>
                  <a:lnTo>
                    <a:pt x="28" y="34"/>
                  </a:lnTo>
                  <a:lnTo>
                    <a:pt x="28" y="34"/>
                  </a:lnTo>
                  <a:lnTo>
                    <a:pt x="26" y="34"/>
                  </a:lnTo>
                  <a:lnTo>
                    <a:pt x="26" y="34"/>
                  </a:lnTo>
                  <a:lnTo>
                    <a:pt x="24" y="34"/>
                  </a:lnTo>
                  <a:lnTo>
                    <a:pt x="24" y="34"/>
                  </a:lnTo>
                  <a:lnTo>
                    <a:pt x="20" y="34"/>
                  </a:lnTo>
                  <a:lnTo>
                    <a:pt x="20" y="34"/>
                  </a:lnTo>
                  <a:lnTo>
                    <a:pt x="8" y="34"/>
                  </a:lnTo>
                  <a:lnTo>
                    <a:pt x="8" y="34"/>
                  </a:lnTo>
                  <a:lnTo>
                    <a:pt x="4" y="34"/>
                  </a:lnTo>
                  <a:lnTo>
                    <a:pt x="4" y="34"/>
                  </a:lnTo>
                  <a:lnTo>
                    <a:pt x="2" y="32"/>
                  </a:lnTo>
                  <a:lnTo>
                    <a:pt x="2" y="32"/>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4"/>
                  </a:lnTo>
                  <a:lnTo>
                    <a:pt x="2" y="24"/>
                  </a:lnTo>
                  <a:lnTo>
                    <a:pt x="2" y="24"/>
                  </a:lnTo>
                  <a:lnTo>
                    <a:pt x="2" y="24"/>
                  </a:lnTo>
                  <a:lnTo>
                    <a:pt x="2" y="24"/>
                  </a:lnTo>
                  <a:lnTo>
                    <a:pt x="0" y="20"/>
                  </a:lnTo>
                  <a:lnTo>
                    <a:pt x="0" y="20"/>
                  </a:lnTo>
                  <a:lnTo>
                    <a:pt x="0" y="18"/>
                  </a:lnTo>
                  <a:lnTo>
                    <a:pt x="0" y="18"/>
                  </a:lnTo>
                  <a:lnTo>
                    <a:pt x="0" y="18"/>
                  </a:lnTo>
                  <a:lnTo>
                    <a:pt x="2" y="16"/>
                  </a:lnTo>
                  <a:lnTo>
                    <a:pt x="2" y="16"/>
                  </a:lnTo>
                  <a:lnTo>
                    <a:pt x="2" y="16"/>
                  </a:lnTo>
                  <a:lnTo>
                    <a:pt x="2" y="16"/>
                  </a:lnTo>
                  <a:lnTo>
                    <a:pt x="2" y="16"/>
                  </a:lnTo>
                  <a:lnTo>
                    <a:pt x="2" y="14"/>
                  </a:lnTo>
                  <a:lnTo>
                    <a:pt x="2" y="14"/>
                  </a:lnTo>
                  <a:lnTo>
                    <a:pt x="2" y="14"/>
                  </a:lnTo>
                  <a:lnTo>
                    <a:pt x="2" y="14"/>
                  </a:lnTo>
                  <a:lnTo>
                    <a:pt x="2" y="14"/>
                  </a:lnTo>
                  <a:lnTo>
                    <a:pt x="2" y="14"/>
                  </a:lnTo>
                  <a:close/>
                </a:path>
              </a:pathLst>
            </a:custGeom>
            <a:solidFill>
              <a:schemeClr val="accent3"/>
            </a:solidFill>
            <a:ln>
              <a:noFill/>
            </a:ln>
          </p:spPr>
          <p:txBody>
            <a:bodyPr/>
            <a:lstStyle/>
            <a:p>
              <a:pPr defTabSz="914400">
                <a:defRPr/>
              </a:pPr>
              <a:endParaRPr lang="en-US" sz="2000" dirty="0">
                <a:solidFill>
                  <a:srgbClr val="000000"/>
                </a:solidFill>
              </a:endParaRPr>
            </a:p>
          </p:txBody>
        </p:sp>
        <p:sp>
          <p:nvSpPr>
            <p:cNvPr id="6" name="Freeform 6"/>
            <p:cNvSpPr>
              <a:spLocks noEditPoints="1"/>
            </p:cNvSpPr>
            <p:nvPr userDrawn="1"/>
          </p:nvSpPr>
          <p:spPr bwMode="gray">
            <a:xfrm>
              <a:off x="377760" y="6195126"/>
              <a:ext cx="8418958" cy="60192"/>
            </a:xfrm>
            <a:custGeom>
              <a:avLst/>
              <a:gdLst>
                <a:gd name="T0" fmla="*/ 2147483647 w 3916"/>
                <a:gd name="T1" fmla="*/ 55456179 h 28"/>
                <a:gd name="T2" fmla="*/ 2147483647 w 3916"/>
                <a:gd name="T3" fmla="*/ 64697801 h 28"/>
                <a:gd name="T4" fmla="*/ 2147483647 w 3916"/>
                <a:gd name="T5" fmla="*/ 64697801 h 28"/>
                <a:gd name="T6" fmla="*/ 2147483647 w 3916"/>
                <a:gd name="T7" fmla="*/ 55456179 h 28"/>
                <a:gd name="T8" fmla="*/ 2147483647 w 3916"/>
                <a:gd name="T9" fmla="*/ 55456179 h 28"/>
                <a:gd name="T10" fmla="*/ 2147483647 w 3916"/>
                <a:gd name="T11" fmla="*/ 46212408 h 28"/>
                <a:gd name="T12" fmla="*/ 2147483647 w 3916"/>
                <a:gd name="T13" fmla="*/ 55456179 h 28"/>
                <a:gd name="T14" fmla="*/ 2147483647 w 3916"/>
                <a:gd name="T15" fmla="*/ 46212408 h 28"/>
                <a:gd name="T16" fmla="*/ 2147483647 w 3916"/>
                <a:gd name="T17" fmla="*/ 46212408 h 28"/>
                <a:gd name="T18" fmla="*/ 2147483647 w 3916"/>
                <a:gd name="T19" fmla="*/ 36970786 h 28"/>
                <a:gd name="T20" fmla="*/ 2147483647 w 3916"/>
                <a:gd name="T21" fmla="*/ 27727015 h 28"/>
                <a:gd name="T22" fmla="*/ 2147483647 w 3916"/>
                <a:gd name="T23" fmla="*/ 18485393 h 28"/>
                <a:gd name="T24" fmla="*/ 2147483647 w 3916"/>
                <a:gd name="T25" fmla="*/ 27727015 h 28"/>
                <a:gd name="T26" fmla="*/ 2147483647 w 3916"/>
                <a:gd name="T27" fmla="*/ 18485393 h 28"/>
                <a:gd name="T28" fmla="*/ 2147483647 w 3916"/>
                <a:gd name="T29" fmla="*/ 18485393 h 28"/>
                <a:gd name="T30" fmla="*/ 2147483647 w 3916"/>
                <a:gd name="T31" fmla="*/ 18485393 h 28"/>
                <a:gd name="T32" fmla="*/ 2147483647 w 3916"/>
                <a:gd name="T33" fmla="*/ 27727015 h 28"/>
                <a:gd name="T34" fmla="*/ 2147483647 w 3916"/>
                <a:gd name="T35" fmla="*/ 46212408 h 28"/>
                <a:gd name="T36" fmla="*/ 2147483647 w 3916"/>
                <a:gd name="T37" fmla="*/ 46212408 h 28"/>
                <a:gd name="T38" fmla="*/ 2147483647 w 3916"/>
                <a:gd name="T39" fmla="*/ 36970786 h 28"/>
                <a:gd name="T40" fmla="*/ 2147483647 w 3916"/>
                <a:gd name="T41" fmla="*/ 36970786 h 28"/>
                <a:gd name="T42" fmla="*/ 2147483647 w 3916"/>
                <a:gd name="T43" fmla="*/ 36970786 h 28"/>
                <a:gd name="T44" fmla="*/ 2147483647 w 3916"/>
                <a:gd name="T45" fmla="*/ 27727015 h 28"/>
                <a:gd name="T46" fmla="*/ 2147483647 w 3916"/>
                <a:gd name="T47" fmla="*/ 27727015 h 28"/>
                <a:gd name="T48" fmla="*/ 1562241281 w 3916"/>
                <a:gd name="T49" fmla="*/ 9241622 h 28"/>
                <a:gd name="T50" fmla="*/ 896670624 w 3916"/>
                <a:gd name="T51" fmla="*/ 0 h 28"/>
                <a:gd name="T52" fmla="*/ 258833511 w 3916"/>
                <a:gd name="T53" fmla="*/ 9241622 h 28"/>
                <a:gd name="T54" fmla="*/ 0 w 3916"/>
                <a:gd name="T55" fmla="*/ 46212408 h 28"/>
                <a:gd name="T56" fmla="*/ 295809420 w 3916"/>
                <a:gd name="T57" fmla="*/ 46212408 h 28"/>
                <a:gd name="T58" fmla="*/ 887426110 w 3916"/>
                <a:gd name="T59" fmla="*/ 46212408 h 28"/>
                <a:gd name="T60" fmla="*/ 1358872708 w 3916"/>
                <a:gd name="T61" fmla="*/ 46212408 h 28"/>
                <a:gd name="T62" fmla="*/ 1802585763 w 3916"/>
                <a:gd name="T63" fmla="*/ 55456179 h 28"/>
                <a:gd name="T64" fmla="*/ 2147483647 w 3916"/>
                <a:gd name="T65" fmla="*/ 55456179 h 28"/>
                <a:gd name="T66" fmla="*/ 2147483647 w 3916"/>
                <a:gd name="T67" fmla="*/ 64697801 h 28"/>
                <a:gd name="T68" fmla="*/ 2147483647 w 3916"/>
                <a:gd name="T69" fmla="*/ 55456179 h 28"/>
                <a:gd name="T70" fmla="*/ 2147483647 w 3916"/>
                <a:gd name="T71" fmla="*/ 64697801 h 28"/>
                <a:gd name="T72" fmla="*/ 2147483647 w 3916"/>
                <a:gd name="T73" fmla="*/ 73939423 h 28"/>
                <a:gd name="T74" fmla="*/ 2147483647 w 3916"/>
                <a:gd name="T75" fmla="*/ 73939423 h 28"/>
                <a:gd name="T76" fmla="*/ 2147483647 w 3916"/>
                <a:gd name="T77" fmla="*/ 83183194 h 28"/>
                <a:gd name="T78" fmla="*/ 2147483647 w 3916"/>
                <a:gd name="T79" fmla="*/ 83183194 h 28"/>
                <a:gd name="T80" fmla="*/ 2147483647 w 3916"/>
                <a:gd name="T81" fmla="*/ 92424816 h 28"/>
                <a:gd name="T82" fmla="*/ 2147483647 w 3916"/>
                <a:gd name="T83" fmla="*/ 92424816 h 28"/>
                <a:gd name="T84" fmla="*/ 2147483647 w 3916"/>
                <a:gd name="T85" fmla="*/ 101668587 h 28"/>
                <a:gd name="T86" fmla="*/ 2147483647 w 3916"/>
                <a:gd name="T87" fmla="*/ 101668587 h 28"/>
                <a:gd name="T88" fmla="*/ 2147483647 w 3916"/>
                <a:gd name="T89" fmla="*/ 101668587 h 28"/>
                <a:gd name="T90" fmla="*/ 2147483647 w 3916"/>
                <a:gd name="T91" fmla="*/ 101668587 h 28"/>
                <a:gd name="T92" fmla="*/ 2147483647 w 3916"/>
                <a:gd name="T93" fmla="*/ 101668587 h 28"/>
                <a:gd name="T94" fmla="*/ 2147483647 w 3916"/>
                <a:gd name="T95" fmla="*/ 110910209 h 28"/>
                <a:gd name="T96" fmla="*/ 2147483647 w 3916"/>
                <a:gd name="T97" fmla="*/ 110910209 h 28"/>
                <a:gd name="T98" fmla="*/ 2147483647 w 3916"/>
                <a:gd name="T99" fmla="*/ 110910209 h 28"/>
                <a:gd name="T100" fmla="*/ 2147483647 w 3916"/>
                <a:gd name="T101" fmla="*/ 120153981 h 28"/>
                <a:gd name="T102" fmla="*/ 2147483647 w 3916"/>
                <a:gd name="T103" fmla="*/ 120153981 h 28"/>
                <a:gd name="T104" fmla="*/ 2147483647 w 3916"/>
                <a:gd name="T105" fmla="*/ 120153981 h 28"/>
                <a:gd name="T106" fmla="*/ 2147483647 w 3916"/>
                <a:gd name="T107" fmla="*/ 120153981 h 28"/>
                <a:gd name="T108" fmla="*/ 2147483647 w 3916"/>
                <a:gd name="T109" fmla="*/ 129395602 h 28"/>
                <a:gd name="T110" fmla="*/ 2147483647 w 3916"/>
                <a:gd name="T111" fmla="*/ 120153981 h 28"/>
                <a:gd name="T112" fmla="*/ 2147483647 w 3916"/>
                <a:gd name="T113" fmla="*/ 110910209 h 28"/>
                <a:gd name="T114" fmla="*/ 2147483647 w 3916"/>
                <a:gd name="T115" fmla="*/ 83183194 h 28"/>
                <a:gd name="T116" fmla="*/ 2147483647 w 3916"/>
                <a:gd name="T117" fmla="*/ 64697801 h 28"/>
                <a:gd name="T118" fmla="*/ 2147483647 w 3916"/>
                <a:gd name="T119" fmla="*/ 36970786 h 28"/>
                <a:gd name="T120" fmla="*/ 2147483647 w 3916"/>
                <a:gd name="T121" fmla="*/ 83183194 h 28"/>
                <a:gd name="T122" fmla="*/ 2147483647 w 3916"/>
                <a:gd name="T123" fmla="*/ 73939423 h 2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916" h="28">
                  <a:moveTo>
                    <a:pt x="3820" y="12"/>
                  </a:moveTo>
                  <a:lnTo>
                    <a:pt x="3820" y="12"/>
                  </a:lnTo>
                  <a:lnTo>
                    <a:pt x="3816" y="14"/>
                  </a:lnTo>
                  <a:lnTo>
                    <a:pt x="3796" y="14"/>
                  </a:lnTo>
                  <a:lnTo>
                    <a:pt x="3752" y="12"/>
                  </a:lnTo>
                  <a:lnTo>
                    <a:pt x="3738" y="14"/>
                  </a:lnTo>
                  <a:lnTo>
                    <a:pt x="3684" y="14"/>
                  </a:lnTo>
                  <a:lnTo>
                    <a:pt x="3634" y="14"/>
                  </a:lnTo>
                  <a:lnTo>
                    <a:pt x="3604" y="14"/>
                  </a:lnTo>
                  <a:lnTo>
                    <a:pt x="3576" y="14"/>
                  </a:lnTo>
                  <a:lnTo>
                    <a:pt x="3562" y="14"/>
                  </a:lnTo>
                  <a:lnTo>
                    <a:pt x="3548" y="12"/>
                  </a:lnTo>
                  <a:lnTo>
                    <a:pt x="3530" y="12"/>
                  </a:lnTo>
                  <a:lnTo>
                    <a:pt x="3488" y="12"/>
                  </a:lnTo>
                  <a:lnTo>
                    <a:pt x="3468" y="12"/>
                  </a:lnTo>
                  <a:lnTo>
                    <a:pt x="3450" y="14"/>
                  </a:lnTo>
                  <a:lnTo>
                    <a:pt x="3440" y="12"/>
                  </a:lnTo>
                  <a:lnTo>
                    <a:pt x="3430" y="12"/>
                  </a:lnTo>
                  <a:lnTo>
                    <a:pt x="3410" y="12"/>
                  </a:lnTo>
                  <a:lnTo>
                    <a:pt x="3380" y="12"/>
                  </a:lnTo>
                  <a:lnTo>
                    <a:pt x="3348" y="12"/>
                  </a:lnTo>
                  <a:lnTo>
                    <a:pt x="3332" y="12"/>
                  </a:lnTo>
                  <a:lnTo>
                    <a:pt x="3316" y="14"/>
                  </a:lnTo>
                  <a:lnTo>
                    <a:pt x="3266" y="12"/>
                  </a:lnTo>
                  <a:lnTo>
                    <a:pt x="3216" y="12"/>
                  </a:lnTo>
                  <a:lnTo>
                    <a:pt x="3206" y="12"/>
                  </a:lnTo>
                  <a:lnTo>
                    <a:pt x="3198" y="14"/>
                  </a:lnTo>
                  <a:lnTo>
                    <a:pt x="3170" y="12"/>
                  </a:lnTo>
                  <a:lnTo>
                    <a:pt x="3156" y="12"/>
                  </a:lnTo>
                  <a:lnTo>
                    <a:pt x="3142" y="14"/>
                  </a:lnTo>
                  <a:lnTo>
                    <a:pt x="3124" y="12"/>
                  </a:lnTo>
                  <a:lnTo>
                    <a:pt x="3108" y="10"/>
                  </a:lnTo>
                  <a:lnTo>
                    <a:pt x="3074" y="12"/>
                  </a:lnTo>
                  <a:lnTo>
                    <a:pt x="3064" y="10"/>
                  </a:lnTo>
                  <a:lnTo>
                    <a:pt x="3012" y="10"/>
                  </a:lnTo>
                  <a:lnTo>
                    <a:pt x="2960" y="10"/>
                  </a:lnTo>
                  <a:lnTo>
                    <a:pt x="2950" y="12"/>
                  </a:lnTo>
                  <a:lnTo>
                    <a:pt x="2944" y="10"/>
                  </a:lnTo>
                  <a:lnTo>
                    <a:pt x="2936" y="12"/>
                  </a:lnTo>
                  <a:lnTo>
                    <a:pt x="2932" y="10"/>
                  </a:lnTo>
                  <a:lnTo>
                    <a:pt x="2916" y="10"/>
                  </a:lnTo>
                  <a:lnTo>
                    <a:pt x="2902" y="10"/>
                  </a:lnTo>
                  <a:lnTo>
                    <a:pt x="2882" y="10"/>
                  </a:lnTo>
                  <a:lnTo>
                    <a:pt x="2858" y="10"/>
                  </a:lnTo>
                  <a:lnTo>
                    <a:pt x="2844" y="10"/>
                  </a:lnTo>
                  <a:lnTo>
                    <a:pt x="2834" y="10"/>
                  </a:lnTo>
                  <a:lnTo>
                    <a:pt x="2826" y="10"/>
                  </a:lnTo>
                  <a:lnTo>
                    <a:pt x="2788" y="8"/>
                  </a:lnTo>
                  <a:lnTo>
                    <a:pt x="2750" y="8"/>
                  </a:lnTo>
                  <a:lnTo>
                    <a:pt x="2728" y="8"/>
                  </a:lnTo>
                  <a:lnTo>
                    <a:pt x="2706" y="8"/>
                  </a:lnTo>
                  <a:lnTo>
                    <a:pt x="2684" y="8"/>
                  </a:lnTo>
                  <a:lnTo>
                    <a:pt x="2662" y="8"/>
                  </a:lnTo>
                  <a:lnTo>
                    <a:pt x="2596" y="6"/>
                  </a:lnTo>
                  <a:lnTo>
                    <a:pt x="2578" y="8"/>
                  </a:lnTo>
                  <a:lnTo>
                    <a:pt x="2560" y="6"/>
                  </a:lnTo>
                  <a:lnTo>
                    <a:pt x="2550" y="6"/>
                  </a:lnTo>
                  <a:lnTo>
                    <a:pt x="2542" y="8"/>
                  </a:lnTo>
                  <a:lnTo>
                    <a:pt x="2538" y="6"/>
                  </a:lnTo>
                  <a:lnTo>
                    <a:pt x="2534" y="6"/>
                  </a:lnTo>
                  <a:lnTo>
                    <a:pt x="2526" y="6"/>
                  </a:lnTo>
                  <a:lnTo>
                    <a:pt x="2442" y="6"/>
                  </a:lnTo>
                  <a:lnTo>
                    <a:pt x="2400" y="4"/>
                  </a:lnTo>
                  <a:lnTo>
                    <a:pt x="2358" y="4"/>
                  </a:lnTo>
                  <a:lnTo>
                    <a:pt x="2344" y="6"/>
                  </a:lnTo>
                  <a:lnTo>
                    <a:pt x="2328" y="6"/>
                  </a:lnTo>
                  <a:lnTo>
                    <a:pt x="2280" y="6"/>
                  </a:lnTo>
                  <a:lnTo>
                    <a:pt x="2252" y="6"/>
                  </a:lnTo>
                  <a:lnTo>
                    <a:pt x="2224" y="6"/>
                  </a:lnTo>
                  <a:lnTo>
                    <a:pt x="2174" y="6"/>
                  </a:lnTo>
                  <a:lnTo>
                    <a:pt x="2122" y="4"/>
                  </a:lnTo>
                  <a:lnTo>
                    <a:pt x="2100" y="6"/>
                  </a:lnTo>
                  <a:lnTo>
                    <a:pt x="2088" y="6"/>
                  </a:lnTo>
                  <a:lnTo>
                    <a:pt x="2078" y="4"/>
                  </a:lnTo>
                  <a:lnTo>
                    <a:pt x="2042" y="4"/>
                  </a:lnTo>
                  <a:lnTo>
                    <a:pt x="2004" y="4"/>
                  </a:lnTo>
                  <a:lnTo>
                    <a:pt x="1888" y="4"/>
                  </a:lnTo>
                  <a:lnTo>
                    <a:pt x="1792" y="4"/>
                  </a:lnTo>
                  <a:lnTo>
                    <a:pt x="1694" y="4"/>
                  </a:lnTo>
                  <a:lnTo>
                    <a:pt x="1634" y="4"/>
                  </a:lnTo>
                  <a:lnTo>
                    <a:pt x="1604" y="4"/>
                  </a:lnTo>
                  <a:lnTo>
                    <a:pt x="1574" y="6"/>
                  </a:lnTo>
                  <a:lnTo>
                    <a:pt x="1552" y="4"/>
                  </a:lnTo>
                  <a:lnTo>
                    <a:pt x="1532" y="4"/>
                  </a:lnTo>
                  <a:lnTo>
                    <a:pt x="1488" y="4"/>
                  </a:lnTo>
                  <a:lnTo>
                    <a:pt x="1462" y="6"/>
                  </a:lnTo>
                  <a:lnTo>
                    <a:pt x="1416" y="6"/>
                  </a:lnTo>
                  <a:lnTo>
                    <a:pt x="1370" y="6"/>
                  </a:lnTo>
                  <a:lnTo>
                    <a:pt x="1332" y="6"/>
                  </a:lnTo>
                  <a:lnTo>
                    <a:pt x="1294" y="6"/>
                  </a:lnTo>
                  <a:lnTo>
                    <a:pt x="1280" y="6"/>
                  </a:lnTo>
                  <a:lnTo>
                    <a:pt x="1266" y="10"/>
                  </a:lnTo>
                  <a:lnTo>
                    <a:pt x="1264" y="8"/>
                  </a:lnTo>
                  <a:lnTo>
                    <a:pt x="1260" y="8"/>
                  </a:lnTo>
                  <a:lnTo>
                    <a:pt x="1256" y="8"/>
                  </a:lnTo>
                  <a:lnTo>
                    <a:pt x="1254" y="10"/>
                  </a:lnTo>
                  <a:lnTo>
                    <a:pt x="1232" y="8"/>
                  </a:lnTo>
                  <a:lnTo>
                    <a:pt x="1212" y="8"/>
                  </a:lnTo>
                  <a:lnTo>
                    <a:pt x="1192" y="8"/>
                  </a:lnTo>
                  <a:lnTo>
                    <a:pt x="1170" y="8"/>
                  </a:lnTo>
                  <a:lnTo>
                    <a:pt x="1148" y="8"/>
                  </a:lnTo>
                  <a:lnTo>
                    <a:pt x="1126" y="10"/>
                  </a:lnTo>
                  <a:lnTo>
                    <a:pt x="1114" y="8"/>
                  </a:lnTo>
                  <a:lnTo>
                    <a:pt x="1102" y="8"/>
                  </a:lnTo>
                  <a:lnTo>
                    <a:pt x="1076" y="10"/>
                  </a:lnTo>
                  <a:lnTo>
                    <a:pt x="1064" y="8"/>
                  </a:lnTo>
                  <a:lnTo>
                    <a:pt x="1056" y="6"/>
                  </a:lnTo>
                  <a:lnTo>
                    <a:pt x="1048" y="8"/>
                  </a:lnTo>
                  <a:lnTo>
                    <a:pt x="1046" y="8"/>
                  </a:lnTo>
                  <a:lnTo>
                    <a:pt x="1046" y="12"/>
                  </a:lnTo>
                  <a:lnTo>
                    <a:pt x="1046" y="10"/>
                  </a:lnTo>
                  <a:lnTo>
                    <a:pt x="1046" y="8"/>
                  </a:lnTo>
                  <a:lnTo>
                    <a:pt x="1044" y="8"/>
                  </a:lnTo>
                  <a:lnTo>
                    <a:pt x="1000" y="8"/>
                  </a:lnTo>
                  <a:lnTo>
                    <a:pt x="958" y="8"/>
                  </a:lnTo>
                  <a:lnTo>
                    <a:pt x="928" y="6"/>
                  </a:lnTo>
                  <a:lnTo>
                    <a:pt x="914" y="6"/>
                  </a:lnTo>
                  <a:lnTo>
                    <a:pt x="900" y="8"/>
                  </a:lnTo>
                  <a:lnTo>
                    <a:pt x="900" y="6"/>
                  </a:lnTo>
                  <a:lnTo>
                    <a:pt x="898" y="6"/>
                  </a:lnTo>
                  <a:lnTo>
                    <a:pt x="838" y="4"/>
                  </a:lnTo>
                  <a:lnTo>
                    <a:pt x="780" y="4"/>
                  </a:lnTo>
                  <a:lnTo>
                    <a:pt x="720" y="6"/>
                  </a:lnTo>
                  <a:lnTo>
                    <a:pt x="662" y="6"/>
                  </a:lnTo>
                  <a:lnTo>
                    <a:pt x="630" y="6"/>
                  </a:lnTo>
                  <a:lnTo>
                    <a:pt x="508" y="4"/>
                  </a:lnTo>
                  <a:lnTo>
                    <a:pt x="480" y="6"/>
                  </a:lnTo>
                  <a:lnTo>
                    <a:pt x="444" y="4"/>
                  </a:lnTo>
                  <a:lnTo>
                    <a:pt x="408" y="4"/>
                  </a:lnTo>
                  <a:lnTo>
                    <a:pt x="372" y="4"/>
                  </a:lnTo>
                  <a:lnTo>
                    <a:pt x="356" y="2"/>
                  </a:lnTo>
                  <a:lnTo>
                    <a:pt x="338" y="2"/>
                  </a:lnTo>
                  <a:lnTo>
                    <a:pt x="326" y="4"/>
                  </a:lnTo>
                  <a:lnTo>
                    <a:pt x="300" y="2"/>
                  </a:lnTo>
                  <a:lnTo>
                    <a:pt x="268" y="2"/>
                  </a:lnTo>
                  <a:lnTo>
                    <a:pt x="236" y="2"/>
                  </a:lnTo>
                  <a:lnTo>
                    <a:pt x="194" y="0"/>
                  </a:lnTo>
                  <a:lnTo>
                    <a:pt x="180" y="2"/>
                  </a:lnTo>
                  <a:lnTo>
                    <a:pt x="158" y="2"/>
                  </a:lnTo>
                  <a:lnTo>
                    <a:pt x="138" y="0"/>
                  </a:lnTo>
                  <a:lnTo>
                    <a:pt x="56" y="2"/>
                  </a:lnTo>
                  <a:lnTo>
                    <a:pt x="42" y="0"/>
                  </a:lnTo>
                  <a:lnTo>
                    <a:pt x="20" y="2"/>
                  </a:lnTo>
                  <a:lnTo>
                    <a:pt x="10" y="4"/>
                  </a:lnTo>
                  <a:lnTo>
                    <a:pt x="0" y="8"/>
                  </a:lnTo>
                  <a:lnTo>
                    <a:pt x="0" y="10"/>
                  </a:lnTo>
                  <a:lnTo>
                    <a:pt x="6" y="10"/>
                  </a:lnTo>
                  <a:lnTo>
                    <a:pt x="12" y="10"/>
                  </a:lnTo>
                  <a:lnTo>
                    <a:pt x="26" y="10"/>
                  </a:lnTo>
                  <a:lnTo>
                    <a:pt x="40" y="10"/>
                  </a:lnTo>
                  <a:lnTo>
                    <a:pt x="64" y="10"/>
                  </a:lnTo>
                  <a:lnTo>
                    <a:pt x="98" y="10"/>
                  </a:lnTo>
                  <a:lnTo>
                    <a:pt x="136" y="10"/>
                  </a:lnTo>
                  <a:lnTo>
                    <a:pt x="166" y="12"/>
                  </a:lnTo>
                  <a:lnTo>
                    <a:pt x="180" y="10"/>
                  </a:lnTo>
                  <a:lnTo>
                    <a:pt x="192" y="10"/>
                  </a:lnTo>
                  <a:lnTo>
                    <a:pt x="200" y="12"/>
                  </a:lnTo>
                  <a:lnTo>
                    <a:pt x="222" y="12"/>
                  </a:lnTo>
                  <a:lnTo>
                    <a:pt x="244" y="10"/>
                  </a:lnTo>
                  <a:lnTo>
                    <a:pt x="280" y="10"/>
                  </a:lnTo>
                  <a:lnTo>
                    <a:pt x="294" y="10"/>
                  </a:lnTo>
                  <a:lnTo>
                    <a:pt x="310" y="12"/>
                  </a:lnTo>
                  <a:lnTo>
                    <a:pt x="326" y="10"/>
                  </a:lnTo>
                  <a:lnTo>
                    <a:pt x="342" y="10"/>
                  </a:lnTo>
                  <a:lnTo>
                    <a:pt x="352" y="12"/>
                  </a:lnTo>
                  <a:lnTo>
                    <a:pt x="390" y="12"/>
                  </a:lnTo>
                  <a:lnTo>
                    <a:pt x="430" y="12"/>
                  </a:lnTo>
                  <a:lnTo>
                    <a:pt x="452" y="12"/>
                  </a:lnTo>
                  <a:lnTo>
                    <a:pt x="472" y="12"/>
                  </a:lnTo>
                  <a:lnTo>
                    <a:pt x="494" y="12"/>
                  </a:lnTo>
                  <a:lnTo>
                    <a:pt x="516" y="14"/>
                  </a:lnTo>
                  <a:lnTo>
                    <a:pt x="610" y="12"/>
                  </a:lnTo>
                  <a:lnTo>
                    <a:pt x="706" y="14"/>
                  </a:lnTo>
                  <a:lnTo>
                    <a:pt x="712" y="12"/>
                  </a:lnTo>
                  <a:lnTo>
                    <a:pt x="720" y="12"/>
                  </a:lnTo>
                  <a:lnTo>
                    <a:pt x="750" y="12"/>
                  </a:lnTo>
                  <a:lnTo>
                    <a:pt x="778" y="14"/>
                  </a:lnTo>
                  <a:lnTo>
                    <a:pt x="794" y="12"/>
                  </a:lnTo>
                  <a:lnTo>
                    <a:pt x="810" y="12"/>
                  </a:lnTo>
                  <a:lnTo>
                    <a:pt x="826" y="12"/>
                  </a:lnTo>
                  <a:lnTo>
                    <a:pt x="840" y="10"/>
                  </a:lnTo>
                  <a:lnTo>
                    <a:pt x="850" y="12"/>
                  </a:lnTo>
                  <a:lnTo>
                    <a:pt x="862" y="12"/>
                  </a:lnTo>
                  <a:lnTo>
                    <a:pt x="884" y="12"/>
                  </a:lnTo>
                  <a:lnTo>
                    <a:pt x="906" y="14"/>
                  </a:lnTo>
                  <a:lnTo>
                    <a:pt x="928" y="14"/>
                  </a:lnTo>
                  <a:lnTo>
                    <a:pt x="934" y="14"/>
                  </a:lnTo>
                  <a:lnTo>
                    <a:pt x="940" y="12"/>
                  </a:lnTo>
                  <a:lnTo>
                    <a:pt x="962" y="14"/>
                  </a:lnTo>
                  <a:lnTo>
                    <a:pt x="982" y="14"/>
                  </a:lnTo>
                  <a:lnTo>
                    <a:pt x="1020" y="14"/>
                  </a:lnTo>
                  <a:lnTo>
                    <a:pt x="1032" y="14"/>
                  </a:lnTo>
                  <a:lnTo>
                    <a:pt x="1042" y="14"/>
                  </a:lnTo>
                  <a:lnTo>
                    <a:pt x="1052" y="14"/>
                  </a:lnTo>
                  <a:lnTo>
                    <a:pt x="1062" y="16"/>
                  </a:lnTo>
                  <a:lnTo>
                    <a:pt x="1096" y="16"/>
                  </a:lnTo>
                  <a:lnTo>
                    <a:pt x="1126" y="16"/>
                  </a:lnTo>
                  <a:lnTo>
                    <a:pt x="1160" y="16"/>
                  </a:lnTo>
                  <a:lnTo>
                    <a:pt x="1194" y="14"/>
                  </a:lnTo>
                  <a:lnTo>
                    <a:pt x="1198" y="16"/>
                  </a:lnTo>
                  <a:lnTo>
                    <a:pt x="1202" y="16"/>
                  </a:lnTo>
                  <a:lnTo>
                    <a:pt x="1214" y="16"/>
                  </a:lnTo>
                  <a:lnTo>
                    <a:pt x="1252" y="16"/>
                  </a:lnTo>
                  <a:lnTo>
                    <a:pt x="1270" y="16"/>
                  </a:lnTo>
                  <a:lnTo>
                    <a:pt x="1290" y="16"/>
                  </a:lnTo>
                  <a:lnTo>
                    <a:pt x="1302" y="14"/>
                  </a:lnTo>
                  <a:lnTo>
                    <a:pt x="1314" y="16"/>
                  </a:lnTo>
                  <a:lnTo>
                    <a:pt x="1338" y="18"/>
                  </a:lnTo>
                  <a:lnTo>
                    <a:pt x="1346" y="16"/>
                  </a:lnTo>
                  <a:lnTo>
                    <a:pt x="1364" y="16"/>
                  </a:lnTo>
                  <a:lnTo>
                    <a:pt x="1380" y="18"/>
                  </a:lnTo>
                  <a:lnTo>
                    <a:pt x="1394" y="18"/>
                  </a:lnTo>
                  <a:lnTo>
                    <a:pt x="1404" y="18"/>
                  </a:lnTo>
                  <a:lnTo>
                    <a:pt x="1504" y="18"/>
                  </a:lnTo>
                  <a:lnTo>
                    <a:pt x="1740" y="18"/>
                  </a:lnTo>
                  <a:lnTo>
                    <a:pt x="1760" y="20"/>
                  </a:lnTo>
                  <a:lnTo>
                    <a:pt x="1782" y="20"/>
                  </a:lnTo>
                  <a:lnTo>
                    <a:pt x="1804" y="20"/>
                  </a:lnTo>
                  <a:lnTo>
                    <a:pt x="1826" y="22"/>
                  </a:lnTo>
                  <a:lnTo>
                    <a:pt x="1832" y="20"/>
                  </a:lnTo>
                  <a:lnTo>
                    <a:pt x="1838" y="20"/>
                  </a:lnTo>
                  <a:lnTo>
                    <a:pt x="1894" y="20"/>
                  </a:lnTo>
                  <a:lnTo>
                    <a:pt x="1952" y="20"/>
                  </a:lnTo>
                  <a:lnTo>
                    <a:pt x="2008" y="20"/>
                  </a:lnTo>
                  <a:lnTo>
                    <a:pt x="2064" y="20"/>
                  </a:lnTo>
                  <a:lnTo>
                    <a:pt x="2082" y="20"/>
                  </a:lnTo>
                  <a:lnTo>
                    <a:pt x="2102" y="20"/>
                  </a:lnTo>
                  <a:lnTo>
                    <a:pt x="2122" y="20"/>
                  </a:lnTo>
                  <a:lnTo>
                    <a:pt x="2142" y="22"/>
                  </a:lnTo>
                  <a:lnTo>
                    <a:pt x="2220" y="20"/>
                  </a:lnTo>
                  <a:lnTo>
                    <a:pt x="2300" y="22"/>
                  </a:lnTo>
                  <a:lnTo>
                    <a:pt x="2320" y="20"/>
                  </a:lnTo>
                  <a:lnTo>
                    <a:pt x="2328" y="22"/>
                  </a:lnTo>
                  <a:lnTo>
                    <a:pt x="2334" y="20"/>
                  </a:lnTo>
                  <a:lnTo>
                    <a:pt x="2340" y="20"/>
                  </a:lnTo>
                  <a:lnTo>
                    <a:pt x="2404" y="20"/>
                  </a:lnTo>
                  <a:lnTo>
                    <a:pt x="2438" y="20"/>
                  </a:lnTo>
                  <a:lnTo>
                    <a:pt x="2468" y="24"/>
                  </a:lnTo>
                  <a:lnTo>
                    <a:pt x="2476" y="22"/>
                  </a:lnTo>
                  <a:lnTo>
                    <a:pt x="2486" y="22"/>
                  </a:lnTo>
                  <a:lnTo>
                    <a:pt x="2502" y="22"/>
                  </a:lnTo>
                  <a:lnTo>
                    <a:pt x="2534" y="22"/>
                  </a:lnTo>
                  <a:lnTo>
                    <a:pt x="2568" y="20"/>
                  </a:lnTo>
                  <a:lnTo>
                    <a:pt x="2586" y="22"/>
                  </a:lnTo>
                  <a:lnTo>
                    <a:pt x="2624" y="22"/>
                  </a:lnTo>
                  <a:lnTo>
                    <a:pt x="2642" y="20"/>
                  </a:lnTo>
                  <a:lnTo>
                    <a:pt x="2706" y="22"/>
                  </a:lnTo>
                  <a:lnTo>
                    <a:pt x="2764" y="22"/>
                  </a:lnTo>
                  <a:lnTo>
                    <a:pt x="2840" y="22"/>
                  </a:lnTo>
                  <a:lnTo>
                    <a:pt x="2888" y="24"/>
                  </a:lnTo>
                  <a:lnTo>
                    <a:pt x="2910" y="24"/>
                  </a:lnTo>
                  <a:lnTo>
                    <a:pt x="2932" y="22"/>
                  </a:lnTo>
                  <a:lnTo>
                    <a:pt x="2946" y="24"/>
                  </a:lnTo>
                  <a:lnTo>
                    <a:pt x="2960" y="24"/>
                  </a:lnTo>
                  <a:lnTo>
                    <a:pt x="2984" y="24"/>
                  </a:lnTo>
                  <a:lnTo>
                    <a:pt x="3024" y="24"/>
                  </a:lnTo>
                  <a:lnTo>
                    <a:pt x="3088" y="24"/>
                  </a:lnTo>
                  <a:lnTo>
                    <a:pt x="3132" y="24"/>
                  </a:lnTo>
                  <a:lnTo>
                    <a:pt x="3156" y="24"/>
                  </a:lnTo>
                  <a:lnTo>
                    <a:pt x="3178" y="24"/>
                  </a:lnTo>
                  <a:lnTo>
                    <a:pt x="3190" y="24"/>
                  </a:lnTo>
                  <a:lnTo>
                    <a:pt x="3202" y="26"/>
                  </a:lnTo>
                  <a:lnTo>
                    <a:pt x="3208" y="24"/>
                  </a:lnTo>
                  <a:lnTo>
                    <a:pt x="3214" y="24"/>
                  </a:lnTo>
                  <a:lnTo>
                    <a:pt x="3222" y="26"/>
                  </a:lnTo>
                  <a:lnTo>
                    <a:pt x="3246" y="26"/>
                  </a:lnTo>
                  <a:lnTo>
                    <a:pt x="3268" y="24"/>
                  </a:lnTo>
                  <a:lnTo>
                    <a:pt x="3278" y="26"/>
                  </a:lnTo>
                  <a:lnTo>
                    <a:pt x="3334" y="26"/>
                  </a:lnTo>
                  <a:lnTo>
                    <a:pt x="3390" y="26"/>
                  </a:lnTo>
                  <a:lnTo>
                    <a:pt x="3404" y="26"/>
                  </a:lnTo>
                  <a:lnTo>
                    <a:pt x="3418" y="24"/>
                  </a:lnTo>
                  <a:lnTo>
                    <a:pt x="3446" y="24"/>
                  </a:lnTo>
                  <a:lnTo>
                    <a:pt x="3470" y="26"/>
                  </a:lnTo>
                  <a:lnTo>
                    <a:pt x="3496" y="26"/>
                  </a:lnTo>
                  <a:lnTo>
                    <a:pt x="3532" y="24"/>
                  </a:lnTo>
                  <a:lnTo>
                    <a:pt x="3544" y="24"/>
                  </a:lnTo>
                  <a:lnTo>
                    <a:pt x="3556" y="26"/>
                  </a:lnTo>
                  <a:lnTo>
                    <a:pt x="3578" y="26"/>
                  </a:lnTo>
                  <a:lnTo>
                    <a:pt x="3598" y="26"/>
                  </a:lnTo>
                  <a:lnTo>
                    <a:pt x="3622" y="26"/>
                  </a:lnTo>
                  <a:lnTo>
                    <a:pt x="3634" y="26"/>
                  </a:lnTo>
                  <a:lnTo>
                    <a:pt x="3646" y="26"/>
                  </a:lnTo>
                  <a:lnTo>
                    <a:pt x="3658" y="26"/>
                  </a:lnTo>
                  <a:lnTo>
                    <a:pt x="3670" y="26"/>
                  </a:lnTo>
                  <a:lnTo>
                    <a:pt x="3706" y="26"/>
                  </a:lnTo>
                  <a:lnTo>
                    <a:pt x="3742" y="26"/>
                  </a:lnTo>
                  <a:lnTo>
                    <a:pt x="3788" y="26"/>
                  </a:lnTo>
                  <a:lnTo>
                    <a:pt x="3810" y="28"/>
                  </a:lnTo>
                  <a:lnTo>
                    <a:pt x="3816" y="26"/>
                  </a:lnTo>
                  <a:lnTo>
                    <a:pt x="3820" y="26"/>
                  </a:lnTo>
                  <a:lnTo>
                    <a:pt x="3824" y="28"/>
                  </a:lnTo>
                  <a:lnTo>
                    <a:pt x="3832" y="26"/>
                  </a:lnTo>
                  <a:lnTo>
                    <a:pt x="3846" y="24"/>
                  </a:lnTo>
                  <a:lnTo>
                    <a:pt x="3850" y="24"/>
                  </a:lnTo>
                  <a:lnTo>
                    <a:pt x="3856" y="26"/>
                  </a:lnTo>
                  <a:lnTo>
                    <a:pt x="3864" y="26"/>
                  </a:lnTo>
                  <a:lnTo>
                    <a:pt x="3878" y="24"/>
                  </a:lnTo>
                  <a:lnTo>
                    <a:pt x="3890" y="24"/>
                  </a:lnTo>
                  <a:lnTo>
                    <a:pt x="3900" y="24"/>
                  </a:lnTo>
                  <a:lnTo>
                    <a:pt x="3906" y="22"/>
                  </a:lnTo>
                  <a:lnTo>
                    <a:pt x="3910" y="20"/>
                  </a:lnTo>
                  <a:lnTo>
                    <a:pt x="3914" y="20"/>
                  </a:lnTo>
                  <a:lnTo>
                    <a:pt x="3916" y="18"/>
                  </a:lnTo>
                  <a:lnTo>
                    <a:pt x="3916" y="16"/>
                  </a:lnTo>
                  <a:lnTo>
                    <a:pt x="3916" y="14"/>
                  </a:lnTo>
                  <a:lnTo>
                    <a:pt x="3868" y="14"/>
                  </a:lnTo>
                  <a:lnTo>
                    <a:pt x="3844" y="14"/>
                  </a:lnTo>
                  <a:lnTo>
                    <a:pt x="3820" y="12"/>
                  </a:lnTo>
                  <a:close/>
                  <a:moveTo>
                    <a:pt x="744" y="10"/>
                  </a:moveTo>
                  <a:lnTo>
                    <a:pt x="744" y="10"/>
                  </a:lnTo>
                  <a:lnTo>
                    <a:pt x="744" y="8"/>
                  </a:lnTo>
                  <a:lnTo>
                    <a:pt x="746" y="8"/>
                  </a:lnTo>
                  <a:lnTo>
                    <a:pt x="744" y="10"/>
                  </a:lnTo>
                  <a:close/>
                  <a:moveTo>
                    <a:pt x="2874" y="18"/>
                  </a:moveTo>
                  <a:lnTo>
                    <a:pt x="2874" y="18"/>
                  </a:lnTo>
                  <a:lnTo>
                    <a:pt x="2874" y="16"/>
                  </a:lnTo>
                  <a:lnTo>
                    <a:pt x="2876" y="18"/>
                  </a:lnTo>
                  <a:lnTo>
                    <a:pt x="2874" y="18"/>
                  </a:lnTo>
                  <a:close/>
                  <a:moveTo>
                    <a:pt x="3160" y="18"/>
                  </a:moveTo>
                  <a:lnTo>
                    <a:pt x="3160" y="18"/>
                  </a:lnTo>
                  <a:lnTo>
                    <a:pt x="3160" y="16"/>
                  </a:lnTo>
                  <a:lnTo>
                    <a:pt x="3162" y="16"/>
                  </a:lnTo>
                  <a:lnTo>
                    <a:pt x="31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endParaRPr>
            </a:p>
          </p:txBody>
        </p:sp>
      </p:grpSp>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a:p>
        </p:txBody>
      </p:sp>
      <p:sp>
        <p:nvSpPr>
          <p:cNvPr id="3" name="Content Placeholder 2"/>
          <p:cNvSpPr>
            <a:spLocks noGrp="1"/>
          </p:cNvSpPr>
          <p:nvPr>
            <p:ph idx="1"/>
          </p:nvPr>
        </p:nvSpPr>
        <p:spPr>
          <a:xfrm>
            <a:off x="1169988" y="1281112"/>
            <a:ext cx="7603490" cy="5043488"/>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a:spLocks noGrp="1" noChangeArrowheads="1"/>
          </p:cNvSpPr>
          <p:nvPr>
            <p:ph type="sldNum" sz="quarter" idx="10"/>
          </p:nvPr>
        </p:nvSpPr>
        <p:spPr/>
        <p:txBody>
          <a:bodyPr/>
          <a:lstStyle>
            <a:lvl1pPr defTabSz="457200">
              <a:defRPr>
                <a:ea typeface="ＭＳ Ｐゴシック" charset="0"/>
                <a:cs typeface="ＭＳ Ｐゴシック" charset="0"/>
              </a:defRPr>
            </a:lvl1pPr>
          </a:lstStyle>
          <a:p>
            <a:pPr>
              <a:defRPr/>
            </a:pPr>
            <a:fld id="{BD34D444-219F-DB46-98D5-FB612B405ACA}" type="slidenum">
              <a:rPr lang="en-US"/>
              <a:pPr>
                <a:defRPr/>
              </a:pPr>
              <a:t>‹#›</a:t>
            </a:fld>
            <a:endParaRPr lang="en-US"/>
          </a:p>
        </p:txBody>
      </p:sp>
      <p:sp>
        <p:nvSpPr>
          <p:cNvPr id="8" name="Rectangle 71"/>
          <p:cNvSpPr>
            <a:spLocks noGrp="1" noChangeArrowheads="1"/>
          </p:cNvSpPr>
          <p:nvPr>
            <p:ph type="ftr" sz="quarter" idx="11"/>
          </p:nvPr>
        </p:nvSpPr>
        <p:spPr/>
        <p:txBody>
          <a:bodyPr/>
          <a:lstStyle>
            <a:lvl1pPr defTabSz="457200">
              <a:defRPr>
                <a:ea typeface="ＭＳ Ｐゴシック" charset="0"/>
                <a:cs typeface="ＭＳ Ｐゴシック" charset="0"/>
              </a:defRPr>
            </a:lvl1pPr>
          </a:lstStyle>
          <a:p>
            <a:pPr>
              <a:defRPr/>
            </a:pPr>
            <a:r>
              <a:rPr lang="en-US"/>
              <a:t>NetApp Confidential - Limited Use</a:t>
            </a:r>
            <a:endParaRPr lang="en-US" dirty="0"/>
          </a:p>
        </p:txBody>
      </p:sp>
    </p:spTree>
    <p:extLst>
      <p:ext uri="{BB962C8B-B14F-4D97-AF65-F5344CB8AC3E}">
        <p14:creationId xmlns:p14="http://schemas.microsoft.com/office/powerpoint/2010/main" val="14497990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8"/>
          <p:cNvGrpSpPr>
            <a:grpSpLocks/>
          </p:cNvGrpSpPr>
          <p:nvPr userDrawn="1"/>
        </p:nvGrpSpPr>
        <p:grpSpPr bwMode="auto">
          <a:xfrm>
            <a:off x="347663" y="6445250"/>
            <a:ext cx="8448675" cy="107950"/>
            <a:chOff x="347662" y="6160730"/>
            <a:chExt cx="8449056" cy="107486"/>
          </a:xfrm>
        </p:grpSpPr>
        <p:sp>
          <p:nvSpPr>
            <p:cNvPr id="6" name="Freeform 5"/>
            <p:cNvSpPr>
              <a:spLocks/>
            </p:cNvSpPr>
            <p:nvPr userDrawn="1"/>
          </p:nvSpPr>
          <p:spPr bwMode="gray">
            <a:xfrm>
              <a:off x="347662" y="6160730"/>
              <a:ext cx="8449056" cy="107486"/>
            </a:xfrm>
            <a:custGeom>
              <a:avLst/>
              <a:gdLst>
                <a:gd name="T0" fmla="*/ 116 w 3930"/>
                <a:gd name="T1" fmla="*/ 4 h 50"/>
                <a:gd name="T2" fmla="*/ 258 w 3930"/>
                <a:gd name="T3" fmla="*/ 2 h 50"/>
                <a:gd name="T4" fmla="*/ 376 w 3930"/>
                <a:gd name="T5" fmla="*/ 2 h 50"/>
                <a:gd name="T6" fmla="*/ 494 w 3930"/>
                <a:gd name="T7" fmla="*/ 6 h 50"/>
                <a:gd name="T8" fmla="*/ 628 w 3930"/>
                <a:gd name="T9" fmla="*/ 8 h 50"/>
                <a:gd name="T10" fmla="*/ 774 w 3930"/>
                <a:gd name="T11" fmla="*/ 6 h 50"/>
                <a:gd name="T12" fmla="*/ 894 w 3930"/>
                <a:gd name="T13" fmla="*/ 4 h 50"/>
                <a:gd name="T14" fmla="*/ 1038 w 3930"/>
                <a:gd name="T15" fmla="*/ 4 h 50"/>
                <a:gd name="T16" fmla="*/ 1196 w 3930"/>
                <a:gd name="T17" fmla="*/ 2 h 50"/>
                <a:gd name="T18" fmla="*/ 1326 w 3930"/>
                <a:gd name="T19" fmla="*/ 4 h 50"/>
                <a:gd name="T20" fmla="*/ 1428 w 3930"/>
                <a:gd name="T21" fmla="*/ 4 h 50"/>
                <a:gd name="T22" fmla="*/ 1568 w 3930"/>
                <a:gd name="T23" fmla="*/ 6 h 50"/>
                <a:gd name="T24" fmla="*/ 1710 w 3930"/>
                <a:gd name="T25" fmla="*/ 6 h 50"/>
                <a:gd name="T26" fmla="*/ 1826 w 3930"/>
                <a:gd name="T27" fmla="*/ 8 h 50"/>
                <a:gd name="T28" fmla="*/ 1950 w 3930"/>
                <a:gd name="T29" fmla="*/ 4 h 50"/>
                <a:gd name="T30" fmla="*/ 2106 w 3930"/>
                <a:gd name="T31" fmla="*/ 4 h 50"/>
                <a:gd name="T32" fmla="*/ 2234 w 3930"/>
                <a:gd name="T33" fmla="*/ 2 h 50"/>
                <a:gd name="T34" fmla="*/ 2354 w 3930"/>
                <a:gd name="T35" fmla="*/ 2 h 50"/>
                <a:gd name="T36" fmla="*/ 2498 w 3930"/>
                <a:gd name="T37" fmla="*/ 6 h 50"/>
                <a:gd name="T38" fmla="*/ 2580 w 3930"/>
                <a:gd name="T39" fmla="*/ 4 h 50"/>
                <a:gd name="T40" fmla="*/ 2684 w 3930"/>
                <a:gd name="T41" fmla="*/ 4 h 50"/>
                <a:gd name="T42" fmla="*/ 2830 w 3930"/>
                <a:gd name="T43" fmla="*/ 4 h 50"/>
                <a:gd name="T44" fmla="*/ 2932 w 3930"/>
                <a:gd name="T45" fmla="*/ 6 h 50"/>
                <a:gd name="T46" fmla="*/ 3058 w 3930"/>
                <a:gd name="T47" fmla="*/ 6 h 50"/>
                <a:gd name="T48" fmla="*/ 3176 w 3930"/>
                <a:gd name="T49" fmla="*/ 10 h 50"/>
                <a:gd name="T50" fmla="*/ 3262 w 3930"/>
                <a:gd name="T51" fmla="*/ 14 h 50"/>
                <a:gd name="T52" fmla="*/ 3340 w 3930"/>
                <a:gd name="T53" fmla="*/ 12 h 50"/>
                <a:gd name="T54" fmla="*/ 3456 w 3930"/>
                <a:gd name="T55" fmla="*/ 18 h 50"/>
                <a:gd name="T56" fmla="*/ 3592 w 3930"/>
                <a:gd name="T57" fmla="*/ 16 h 50"/>
                <a:gd name="T58" fmla="*/ 3648 w 3930"/>
                <a:gd name="T59" fmla="*/ 16 h 50"/>
                <a:gd name="T60" fmla="*/ 3784 w 3930"/>
                <a:gd name="T61" fmla="*/ 20 h 50"/>
                <a:gd name="T62" fmla="*/ 3846 w 3930"/>
                <a:gd name="T63" fmla="*/ 24 h 50"/>
                <a:gd name="T64" fmla="*/ 3874 w 3930"/>
                <a:gd name="T65" fmla="*/ 36 h 50"/>
                <a:gd name="T66" fmla="*/ 3782 w 3930"/>
                <a:gd name="T67" fmla="*/ 42 h 50"/>
                <a:gd name="T68" fmla="*/ 3676 w 3930"/>
                <a:gd name="T69" fmla="*/ 46 h 50"/>
                <a:gd name="T70" fmla="*/ 3570 w 3930"/>
                <a:gd name="T71" fmla="*/ 48 h 50"/>
                <a:gd name="T72" fmla="*/ 3518 w 3930"/>
                <a:gd name="T73" fmla="*/ 48 h 50"/>
                <a:gd name="T74" fmla="*/ 3396 w 3930"/>
                <a:gd name="T75" fmla="*/ 48 h 50"/>
                <a:gd name="T76" fmla="*/ 3304 w 3930"/>
                <a:gd name="T77" fmla="*/ 48 h 50"/>
                <a:gd name="T78" fmla="*/ 3152 w 3930"/>
                <a:gd name="T79" fmla="*/ 40 h 50"/>
                <a:gd name="T80" fmla="*/ 3042 w 3930"/>
                <a:gd name="T81" fmla="*/ 42 h 50"/>
                <a:gd name="T82" fmla="*/ 2898 w 3930"/>
                <a:gd name="T83" fmla="*/ 36 h 50"/>
                <a:gd name="T84" fmla="*/ 2814 w 3930"/>
                <a:gd name="T85" fmla="*/ 38 h 50"/>
                <a:gd name="T86" fmla="*/ 2692 w 3930"/>
                <a:gd name="T87" fmla="*/ 36 h 50"/>
                <a:gd name="T88" fmla="*/ 2588 w 3930"/>
                <a:gd name="T89" fmla="*/ 34 h 50"/>
                <a:gd name="T90" fmla="*/ 2466 w 3930"/>
                <a:gd name="T91" fmla="*/ 38 h 50"/>
                <a:gd name="T92" fmla="*/ 2356 w 3930"/>
                <a:gd name="T93" fmla="*/ 36 h 50"/>
                <a:gd name="T94" fmla="*/ 2212 w 3930"/>
                <a:gd name="T95" fmla="*/ 40 h 50"/>
                <a:gd name="T96" fmla="*/ 2040 w 3930"/>
                <a:gd name="T97" fmla="*/ 40 h 50"/>
                <a:gd name="T98" fmla="*/ 1922 w 3930"/>
                <a:gd name="T99" fmla="*/ 40 h 50"/>
                <a:gd name="T100" fmla="*/ 1804 w 3930"/>
                <a:gd name="T101" fmla="*/ 42 h 50"/>
                <a:gd name="T102" fmla="*/ 1642 w 3930"/>
                <a:gd name="T103" fmla="*/ 44 h 50"/>
                <a:gd name="T104" fmla="*/ 1492 w 3930"/>
                <a:gd name="T105" fmla="*/ 46 h 50"/>
                <a:gd name="T106" fmla="*/ 1354 w 3930"/>
                <a:gd name="T107" fmla="*/ 44 h 50"/>
                <a:gd name="T108" fmla="*/ 1180 w 3930"/>
                <a:gd name="T109" fmla="*/ 44 h 50"/>
                <a:gd name="T110" fmla="*/ 1052 w 3930"/>
                <a:gd name="T111" fmla="*/ 46 h 50"/>
                <a:gd name="T112" fmla="*/ 936 w 3930"/>
                <a:gd name="T113" fmla="*/ 44 h 50"/>
                <a:gd name="T114" fmla="*/ 790 w 3930"/>
                <a:gd name="T115" fmla="*/ 40 h 50"/>
                <a:gd name="T116" fmla="*/ 636 w 3930"/>
                <a:gd name="T117" fmla="*/ 42 h 50"/>
                <a:gd name="T118" fmla="*/ 494 w 3930"/>
                <a:gd name="T119" fmla="*/ 46 h 50"/>
                <a:gd name="T120" fmla="*/ 362 w 3930"/>
                <a:gd name="T121" fmla="*/ 42 h 50"/>
                <a:gd name="T122" fmla="*/ 222 w 3930"/>
                <a:gd name="T123" fmla="*/ 40 h 50"/>
                <a:gd name="T124" fmla="*/ 70 w 3930"/>
                <a:gd name="T1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0" h="50">
                  <a:moveTo>
                    <a:pt x="2" y="14"/>
                  </a:moveTo>
                  <a:lnTo>
                    <a:pt x="2" y="14"/>
                  </a:lnTo>
                  <a:lnTo>
                    <a:pt x="0" y="14"/>
                  </a:lnTo>
                  <a:lnTo>
                    <a:pt x="0" y="14"/>
                  </a:lnTo>
                  <a:lnTo>
                    <a:pt x="2" y="10"/>
                  </a:lnTo>
                  <a:lnTo>
                    <a:pt x="2" y="10"/>
                  </a:lnTo>
                  <a:lnTo>
                    <a:pt x="2" y="8"/>
                  </a:lnTo>
                  <a:lnTo>
                    <a:pt x="2" y="8"/>
                  </a:lnTo>
                  <a:lnTo>
                    <a:pt x="4" y="8"/>
                  </a:lnTo>
                  <a:lnTo>
                    <a:pt x="4" y="8"/>
                  </a:lnTo>
                  <a:lnTo>
                    <a:pt x="4" y="6"/>
                  </a:lnTo>
                  <a:lnTo>
                    <a:pt x="4" y="6"/>
                  </a:lnTo>
                  <a:lnTo>
                    <a:pt x="8" y="4"/>
                  </a:lnTo>
                  <a:lnTo>
                    <a:pt x="8" y="4"/>
                  </a:lnTo>
                  <a:lnTo>
                    <a:pt x="8" y="4"/>
                  </a:lnTo>
                  <a:lnTo>
                    <a:pt x="8" y="4"/>
                  </a:lnTo>
                  <a:lnTo>
                    <a:pt x="10" y="2"/>
                  </a:lnTo>
                  <a:lnTo>
                    <a:pt x="10" y="2"/>
                  </a:lnTo>
                  <a:lnTo>
                    <a:pt x="14" y="2"/>
                  </a:lnTo>
                  <a:lnTo>
                    <a:pt x="14" y="2"/>
                  </a:lnTo>
                  <a:lnTo>
                    <a:pt x="16" y="2"/>
                  </a:lnTo>
                  <a:lnTo>
                    <a:pt x="16" y="2"/>
                  </a:lnTo>
                  <a:lnTo>
                    <a:pt x="18" y="2"/>
                  </a:lnTo>
                  <a:lnTo>
                    <a:pt x="18" y="2"/>
                  </a:lnTo>
                  <a:lnTo>
                    <a:pt x="20" y="0"/>
                  </a:lnTo>
                  <a:lnTo>
                    <a:pt x="20" y="0"/>
                  </a:lnTo>
                  <a:lnTo>
                    <a:pt x="26" y="2"/>
                  </a:lnTo>
                  <a:lnTo>
                    <a:pt x="26" y="2"/>
                  </a:lnTo>
                  <a:lnTo>
                    <a:pt x="28" y="2"/>
                  </a:lnTo>
                  <a:lnTo>
                    <a:pt x="28" y="2"/>
                  </a:lnTo>
                  <a:lnTo>
                    <a:pt x="30" y="2"/>
                  </a:lnTo>
                  <a:lnTo>
                    <a:pt x="30" y="2"/>
                  </a:lnTo>
                  <a:lnTo>
                    <a:pt x="32" y="2"/>
                  </a:lnTo>
                  <a:lnTo>
                    <a:pt x="32" y="2"/>
                  </a:lnTo>
                  <a:lnTo>
                    <a:pt x="34" y="2"/>
                  </a:lnTo>
                  <a:lnTo>
                    <a:pt x="34" y="2"/>
                  </a:lnTo>
                  <a:lnTo>
                    <a:pt x="36" y="2"/>
                  </a:lnTo>
                  <a:lnTo>
                    <a:pt x="36" y="2"/>
                  </a:lnTo>
                  <a:lnTo>
                    <a:pt x="38" y="2"/>
                  </a:lnTo>
                  <a:lnTo>
                    <a:pt x="38" y="2"/>
                  </a:lnTo>
                  <a:lnTo>
                    <a:pt x="40" y="2"/>
                  </a:lnTo>
                  <a:lnTo>
                    <a:pt x="40" y="2"/>
                  </a:lnTo>
                  <a:lnTo>
                    <a:pt x="46" y="2"/>
                  </a:lnTo>
                  <a:lnTo>
                    <a:pt x="46" y="2"/>
                  </a:lnTo>
                  <a:lnTo>
                    <a:pt x="48" y="2"/>
                  </a:lnTo>
                  <a:lnTo>
                    <a:pt x="48" y="2"/>
                  </a:lnTo>
                  <a:lnTo>
                    <a:pt x="50" y="2"/>
                  </a:lnTo>
                  <a:lnTo>
                    <a:pt x="50" y="2"/>
                  </a:lnTo>
                  <a:lnTo>
                    <a:pt x="60" y="0"/>
                  </a:lnTo>
                  <a:lnTo>
                    <a:pt x="60" y="0"/>
                  </a:lnTo>
                  <a:lnTo>
                    <a:pt x="62" y="0"/>
                  </a:lnTo>
                  <a:lnTo>
                    <a:pt x="62" y="0"/>
                  </a:lnTo>
                  <a:lnTo>
                    <a:pt x="66" y="0"/>
                  </a:lnTo>
                  <a:lnTo>
                    <a:pt x="66" y="0"/>
                  </a:lnTo>
                  <a:lnTo>
                    <a:pt x="70" y="2"/>
                  </a:lnTo>
                  <a:lnTo>
                    <a:pt x="70" y="2"/>
                  </a:lnTo>
                  <a:lnTo>
                    <a:pt x="72" y="2"/>
                  </a:lnTo>
                  <a:lnTo>
                    <a:pt x="76" y="2"/>
                  </a:lnTo>
                  <a:lnTo>
                    <a:pt x="76" y="2"/>
                  </a:lnTo>
                  <a:lnTo>
                    <a:pt x="80" y="4"/>
                  </a:lnTo>
                  <a:lnTo>
                    <a:pt x="80" y="4"/>
                  </a:lnTo>
                  <a:lnTo>
                    <a:pt x="82" y="2"/>
                  </a:lnTo>
                  <a:lnTo>
                    <a:pt x="84" y="2"/>
                  </a:lnTo>
                  <a:lnTo>
                    <a:pt x="84" y="2"/>
                  </a:lnTo>
                  <a:lnTo>
                    <a:pt x="86" y="2"/>
                  </a:lnTo>
                  <a:lnTo>
                    <a:pt x="86" y="2"/>
                  </a:lnTo>
                  <a:lnTo>
                    <a:pt x="90" y="4"/>
                  </a:lnTo>
                  <a:lnTo>
                    <a:pt x="90" y="4"/>
                  </a:lnTo>
                  <a:lnTo>
                    <a:pt x="92" y="4"/>
                  </a:lnTo>
                  <a:lnTo>
                    <a:pt x="92" y="4"/>
                  </a:lnTo>
                  <a:lnTo>
                    <a:pt x="94" y="4"/>
                  </a:lnTo>
                  <a:lnTo>
                    <a:pt x="94" y="4"/>
                  </a:lnTo>
                  <a:lnTo>
                    <a:pt x="98" y="2"/>
                  </a:lnTo>
                  <a:lnTo>
                    <a:pt x="98" y="2"/>
                  </a:lnTo>
                  <a:lnTo>
                    <a:pt x="102" y="4"/>
                  </a:lnTo>
                  <a:lnTo>
                    <a:pt x="106" y="4"/>
                  </a:lnTo>
                  <a:lnTo>
                    <a:pt x="106" y="4"/>
                  </a:lnTo>
                  <a:lnTo>
                    <a:pt x="108" y="4"/>
                  </a:lnTo>
                  <a:lnTo>
                    <a:pt x="108" y="4"/>
                  </a:lnTo>
                  <a:lnTo>
                    <a:pt x="110" y="4"/>
                  </a:lnTo>
                  <a:lnTo>
                    <a:pt x="112" y="6"/>
                  </a:lnTo>
                  <a:lnTo>
                    <a:pt x="112" y="6"/>
                  </a:lnTo>
                  <a:lnTo>
                    <a:pt x="116" y="4"/>
                  </a:lnTo>
                  <a:lnTo>
                    <a:pt x="116" y="4"/>
                  </a:lnTo>
                  <a:lnTo>
                    <a:pt x="120" y="4"/>
                  </a:lnTo>
                  <a:lnTo>
                    <a:pt x="120" y="4"/>
                  </a:lnTo>
                  <a:lnTo>
                    <a:pt x="124" y="4"/>
                  </a:lnTo>
                  <a:lnTo>
                    <a:pt x="124" y="4"/>
                  </a:lnTo>
                  <a:lnTo>
                    <a:pt x="128" y="4"/>
                  </a:lnTo>
                  <a:lnTo>
                    <a:pt x="134" y="4"/>
                  </a:lnTo>
                  <a:lnTo>
                    <a:pt x="134" y="4"/>
                  </a:lnTo>
                  <a:lnTo>
                    <a:pt x="136" y="4"/>
                  </a:lnTo>
                  <a:lnTo>
                    <a:pt x="136" y="4"/>
                  </a:lnTo>
                  <a:lnTo>
                    <a:pt x="138" y="2"/>
                  </a:lnTo>
                  <a:lnTo>
                    <a:pt x="138" y="2"/>
                  </a:lnTo>
                  <a:lnTo>
                    <a:pt x="142" y="4"/>
                  </a:lnTo>
                  <a:lnTo>
                    <a:pt x="142" y="4"/>
                  </a:lnTo>
                  <a:lnTo>
                    <a:pt x="146" y="2"/>
                  </a:lnTo>
                  <a:lnTo>
                    <a:pt x="146" y="2"/>
                  </a:lnTo>
                  <a:lnTo>
                    <a:pt x="148" y="2"/>
                  </a:lnTo>
                  <a:lnTo>
                    <a:pt x="148" y="2"/>
                  </a:lnTo>
                  <a:lnTo>
                    <a:pt x="150" y="2"/>
                  </a:lnTo>
                  <a:lnTo>
                    <a:pt x="150" y="2"/>
                  </a:lnTo>
                  <a:lnTo>
                    <a:pt x="156" y="4"/>
                  </a:lnTo>
                  <a:lnTo>
                    <a:pt x="156" y="4"/>
                  </a:lnTo>
                  <a:lnTo>
                    <a:pt x="158" y="2"/>
                  </a:lnTo>
                  <a:lnTo>
                    <a:pt x="158" y="2"/>
                  </a:lnTo>
                  <a:lnTo>
                    <a:pt x="164" y="2"/>
                  </a:lnTo>
                  <a:lnTo>
                    <a:pt x="164" y="2"/>
                  </a:lnTo>
                  <a:lnTo>
                    <a:pt x="168" y="2"/>
                  </a:lnTo>
                  <a:lnTo>
                    <a:pt x="174" y="4"/>
                  </a:lnTo>
                  <a:lnTo>
                    <a:pt x="174" y="4"/>
                  </a:lnTo>
                  <a:lnTo>
                    <a:pt x="178" y="2"/>
                  </a:lnTo>
                  <a:lnTo>
                    <a:pt x="178" y="2"/>
                  </a:lnTo>
                  <a:lnTo>
                    <a:pt x="180" y="4"/>
                  </a:lnTo>
                  <a:lnTo>
                    <a:pt x="180" y="4"/>
                  </a:lnTo>
                  <a:lnTo>
                    <a:pt x="182" y="2"/>
                  </a:lnTo>
                  <a:lnTo>
                    <a:pt x="182" y="2"/>
                  </a:lnTo>
                  <a:lnTo>
                    <a:pt x="186" y="2"/>
                  </a:lnTo>
                  <a:lnTo>
                    <a:pt x="186" y="2"/>
                  </a:lnTo>
                  <a:lnTo>
                    <a:pt x="188" y="4"/>
                  </a:lnTo>
                  <a:lnTo>
                    <a:pt x="188" y="4"/>
                  </a:lnTo>
                  <a:lnTo>
                    <a:pt x="190" y="2"/>
                  </a:lnTo>
                  <a:lnTo>
                    <a:pt x="190" y="2"/>
                  </a:lnTo>
                  <a:lnTo>
                    <a:pt x="192" y="2"/>
                  </a:lnTo>
                  <a:lnTo>
                    <a:pt x="192" y="2"/>
                  </a:lnTo>
                  <a:lnTo>
                    <a:pt x="194" y="2"/>
                  </a:lnTo>
                  <a:lnTo>
                    <a:pt x="194" y="2"/>
                  </a:lnTo>
                  <a:lnTo>
                    <a:pt x="196" y="2"/>
                  </a:lnTo>
                  <a:lnTo>
                    <a:pt x="196" y="2"/>
                  </a:lnTo>
                  <a:lnTo>
                    <a:pt x="200" y="2"/>
                  </a:lnTo>
                  <a:lnTo>
                    <a:pt x="200" y="2"/>
                  </a:lnTo>
                  <a:lnTo>
                    <a:pt x="204" y="4"/>
                  </a:lnTo>
                  <a:lnTo>
                    <a:pt x="204" y="4"/>
                  </a:lnTo>
                  <a:lnTo>
                    <a:pt x="210" y="2"/>
                  </a:lnTo>
                  <a:lnTo>
                    <a:pt x="210" y="2"/>
                  </a:lnTo>
                  <a:lnTo>
                    <a:pt x="212" y="2"/>
                  </a:lnTo>
                  <a:lnTo>
                    <a:pt x="212" y="2"/>
                  </a:lnTo>
                  <a:lnTo>
                    <a:pt x="214" y="2"/>
                  </a:lnTo>
                  <a:lnTo>
                    <a:pt x="214" y="2"/>
                  </a:lnTo>
                  <a:lnTo>
                    <a:pt x="214" y="2"/>
                  </a:lnTo>
                  <a:lnTo>
                    <a:pt x="214" y="2"/>
                  </a:lnTo>
                  <a:lnTo>
                    <a:pt x="214" y="4"/>
                  </a:lnTo>
                  <a:lnTo>
                    <a:pt x="214" y="4"/>
                  </a:lnTo>
                  <a:lnTo>
                    <a:pt x="216" y="4"/>
                  </a:lnTo>
                  <a:lnTo>
                    <a:pt x="216" y="4"/>
                  </a:lnTo>
                  <a:lnTo>
                    <a:pt x="218" y="4"/>
                  </a:lnTo>
                  <a:lnTo>
                    <a:pt x="218" y="4"/>
                  </a:lnTo>
                  <a:lnTo>
                    <a:pt x="224" y="4"/>
                  </a:lnTo>
                  <a:lnTo>
                    <a:pt x="224" y="4"/>
                  </a:lnTo>
                  <a:lnTo>
                    <a:pt x="226" y="0"/>
                  </a:lnTo>
                  <a:lnTo>
                    <a:pt x="226" y="0"/>
                  </a:lnTo>
                  <a:lnTo>
                    <a:pt x="232" y="0"/>
                  </a:lnTo>
                  <a:lnTo>
                    <a:pt x="232" y="0"/>
                  </a:lnTo>
                  <a:lnTo>
                    <a:pt x="234" y="0"/>
                  </a:lnTo>
                  <a:lnTo>
                    <a:pt x="234" y="0"/>
                  </a:lnTo>
                  <a:lnTo>
                    <a:pt x="238" y="2"/>
                  </a:lnTo>
                  <a:lnTo>
                    <a:pt x="238" y="2"/>
                  </a:lnTo>
                  <a:lnTo>
                    <a:pt x="244" y="2"/>
                  </a:lnTo>
                  <a:lnTo>
                    <a:pt x="244" y="2"/>
                  </a:lnTo>
                  <a:lnTo>
                    <a:pt x="248" y="2"/>
                  </a:lnTo>
                  <a:lnTo>
                    <a:pt x="248" y="2"/>
                  </a:lnTo>
                  <a:lnTo>
                    <a:pt x="252" y="2"/>
                  </a:lnTo>
                  <a:lnTo>
                    <a:pt x="252" y="2"/>
                  </a:lnTo>
                  <a:lnTo>
                    <a:pt x="256" y="2"/>
                  </a:lnTo>
                  <a:lnTo>
                    <a:pt x="256" y="2"/>
                  </a:lnTo>
                  <a:lnTo>
                    <a:pt x="258" y="2"/>
                  </a:lnTo>
                  <a:lnTo>
                    <a:pt x="258" y="2"/>
                  </a:lnTo>
                  <a:lnTo>
                    <a:pt x="258" y="2"/>
                  </a:lnTo>
                  <a:lnTo>
                    <a:pt x="258" y="2"/>
                  </a:lnTo>
                  <a:lnTo>
                    <a:pt x="258" y="2"/>
                  </a:lnTo>
                  <a:lnTo>
                    <a:pt x="258" y="2"/>
                  </a:lnTo>
                  <a:lnTo>
                    <a:pt x="260" y="2"/>
                  </a:lnTo>
                  <a:lnTo>
                    <a:pt x="260" y="2"/>
                  </a:lnTo>
                  <a:lnTo>
                    <a:pt x="262" y="2"/>
                  </a:lnTo>
                  <a:lnTo>
                    <a:pt x="262" y="2"/>
                  </a:lnTo>
                  <a:lnTo>
                    <a:pt x="268" y="2"/>
                  </a:lnTo>
                  <a:lnTo>
                    <a:pt x="268" y="2"/>
                  </a:lnTo>
                  <a:lnTo>
                    <a:pt x="268" y="2"/>
                  </a:lnTo>
                  <a:lnTo>
                    <a:pt x="268" y="2"/>
                  </a:lnTo>
                  <a:lnTo>
                    <a:pt x="270" y="2"/>
                  </a:lnTo>
                  <a:lnTo>
                    <a:pt x="270" y="2"/>
                  </a:lnTo>
                  <a:lnTo>
                    <a:pt x="276" y="2"/>
                  </a:lnTo>
                  <a:lnTo>
                    <a:pt x="276" y="2"/>
                  </a:lnTo>
                  <a:lnTo>
                    <a:pt x="276" y="2"/>
                  </a:lnTo>
                  <a:lnTo>
                    <a:pt x="276" y="2"/>
                  </a:lnTo>
                  <a:lnTo>
                    <a:pt x="278" y="2"/>
                  </a:lnTo>
                  <a:lnTo>
                    <a:pt x="278" y="2"/>
                  </a:lnTo>
                  <a:lnTo>
                    <a:pt x="280" y="2"/>
                  </a:lnTo>
                  <a:lnTo>
                    <a:pt x="280" y="2"/>
                  </a:lnTo>
                  <a:lnTo>
                    <a:pt x="280" y="4"/>
                  </a:lnTo>
                  <a:lnTo>
                    <a:pt x="280" y="4"/>
                  </a:lnTo>
                  <a:lnTo>
                    <a:pt x="282" y="2"/>
                  </a:lnTo>
                  <a:lnTo>
                    <a:pt x="282" y="2"/>
                  </a:lnTo>
                  <a:lnTo>
                    <a:pt x="288" y="2"/>
                  </a:lnTo>
                  <a:lnTo>
                    <a:pt x="288" y="2"/>
                  </a:lnTo>
                  <a:lnTo>
                    <a:pt x="290" y="2"/>
                  </a:lnTo>
                  <a:lnTo>
                    <a:pt x="290" y="2"/>
                  </a:lnTo>
                  <a:lnTo>
                    <a:pt x="296" y="2"/>
                  </a:lnTo>
                  <a:lnTo>
                    <a:pt x="296" y="2"/>
                  </a:lnTo>
                  <a:lnTo>
                    <a:pt x="298" y="2"/>
                  </a:lnTo>
                  <a:lnTo>
                    <a:pt x="298" y="2"/>
                  </a:lnTo>
                  <a:lnTo>
                    <a:pt x="298" y="2"/>
                  </a:lnTo>
                  <a:lnTo>
                    <a:pt x="298" y="2"/>
                  </a:lnTo>
                  <a:lnTo>
                    <a:pt x="302" y="2"/>
                  </a:lnTo>
                  <a:lnTo>
                    <a:pt x="302" y="2"/>
                  </a:lnTo>
                  <a:lnTo>
                    <a:pt x="306" y="2"/>
                  </a:lnTo>
                  <a:lnTo>
                    <a:pt x="306" y="2"/>
                  </a:lnTo>
                  <a:lnTo>
                    <a:pt x="310" y="2"/>
                  </a:lnTo>
                  <a:lnTo>
                    <a:pt x="312" y="2"/>
                  </a:lnTo>
                  <a:lnTo>
                    <a:pt x="312" y="2"/>
                  </a:lnTo>
                  <a:lnTo>
                    <a:pt x="318" y="2"/>
                  </a:lnTo>
                  <a:lnTo>
                    <a:pt x="322" y="2"/>
                  </a:lnTo>
                  <a:lnTo>
                    <a:pt x="322" y="2"/>
                  </a:lnTo>
                  <a:lnTo>
                    <a:pt x="324" y="4"/>
                  </a:lnTo>
                  <a:lnTo>
                    <a:pt x="324" y="4"/>
                  </a:lnTo>
                  <a:lnTo>
                    <a:pt x="324" y="2"/>
                  </a:lnTo>
                  <a:lnTo>
                    <a:pt x="326" y="2"/>
                  </a:lnTo>
                  <a:lnTo>
                    <a:pt x="326" y="2"/>
                  </a:lnTo>
                  <a:lnTo>
                    <a:pt x="332" y="2"/>
                  </a:lnTo>
                  <a:lnTo>
                    <a:pt x="332" y="2"/>
                  </a:lnTo>
                  <a:lnTo>
                    <a:pt x="336" y="2"/>
                  </a:lnTo>
                  <a:lnTo>
                    <a:pt x="342" y="2"/>
                  </a:lnTo>
                  <a:lnTo>
                    <a:pt x="342" y="2"/>
                  </a:lnTo>
                  <a:lnTo>
                    <a:pt x="344" y="2"/>
                  </a:lnTo>
                  <a:lnTo>
                    <a:pt x="348" y="2"/>
                  </a:lnTo>
                  <a:lnTo>
                    <a:pt x="348" y="2"/>
                  </a:lnTo>
                  <a:lnTo>
                    <a:pt x="352" y="2"/>
                  </a:lnTo>
                  <a:lnTo>
                    <a:pt x="352" y="2"/>
                  </a:lnTo>
                  <a:lnTo>
                    <a:pt x="354" y="2"/>
                  </a:lnTo>
                  <a:lnTo>
                    <a:pt x="354" y="2"/>
                  </a:lnTo>
                  <a:lnTo>
                    <a:pt x="358" y="2"/>
                  </a:lnTo>
                  <a:lnTo>
                    <a:pt x="360" y="2"/>
                  </a:lnTo>
                  <a:lnTo>
                    <a:pt x="360" y="2"/>
                  </a:lnTo>
                  <a:lnTo>
                    <a:pt x="360" y="4"/>
                  </a:lnTo>
                  <a:lnTo>
                    <a:pt x="360" y="6"/>
                  </a:lnTo>
                  <a:lnTo>
                    <a:pt x="360" y="6"/>
                  </a:lnTo>
                  <a:lnTo>
                    <a:pt x="362" y="4"/>
                  </a:lnTo>
                  <a:lnTo>
                    <a:pt x="364" y="2"/>
                  </a:lnTo>
                  <a:lnTo>
                    <a:pt x="364" y="2"/>
                  </a:lnTo>
                  <a:lnTo>
                    <a:pt x="370" y="2"/>
                  </a:lnTo>
                  <a:lnTo>
                    <a:pt x="370" y="2"/>
                  </a:lnTo>
                  <a:lnTo>
                    <a:pt x="370" y="2"/>
                  </a:lnTo>
                  <a:lnTo>
                    <a:pt x="370" y="2"/>
                  </a:lnTo>
                  <a:lnTo>
                    <a:pt x="370" y="2"/>
                  </a:lnTo>
                  <a:lnTo>
                    <a:pt x="370" y="2"/>
                  </a:lnTo>
                  <a:lnTo>
                    <a:pt x="370" y="2"/>
                  </a:lnTo>
                  <a:lnTo>
                    <a:pt x="370" y="2"/>
                  </a:lnTo>
                  <a:lnTo>
                    <a:pt x="374" y="4"/>
                  </a:lnTo>
                  <a:lnTo>
                    <a:pt x="374" y="4"/>
                  </a:lnTo>
                  <a:lnTo>
                    <a:pt x="376" y="2"/>
                  </a:lnTo>
                  <a:lnTo>
                    <a:pt x="376" y="2"/>
                  </a:lnTo>
                  <a:lnTo>
                    <a:pt x="378" y="4"/>
                  </a:lnTo>
                  <a:lnTo>
                    <a:pt x="378" y="4"/>
                  </a:lnTo>
                  <a:lnTo>
                    <a:pt x="384" y="4"/>
                  </a:lnTo>
                  <a:lnTo>
                    <a:pt x="384" y="4"/>
                  </a:lnTo>
                  <a:lnTo>
                    <a:pt x="386" y="4"/>
                  </a:lnTo>
                  <a:lnTo>
                    <a:pt x="386" y="4"/>
                  </a:lnTo>
                  <a:lnTo>
                    <a:pt x="390" y="4"/>
                  </a:lnTo>
                  <a:lnTo>
                    <a:pt x="390" y="4"/>
                  </a:lnTo>
                  <a:lnTo>
                    <a:pt x="392" y="4"/>
                  </a:lnTo>
                  <a:lnTo>
                    <a:pt x="392" y="4"/>
                  </a:lnTo>
                  <a:lnTo>
                    <a:pt x="392" y="4"/>
                  </a:lnTo>
                  <a:lnTo>
                    <a:pt x="392" y="4"/>
                  </a:lnTo>
                  <a:lnTo>
                    <a:pt x="394" y="4"/>
                  </a:lnTo>
                  <a:lnTo>
                    <a:pt x="394" y="4"/>
                  </a:lnTo>
                  <a:lnTo>
                    <a:pt x="394" y="4"/>
                  </a:lnTo>
                  <a:lnTo>
                    <a:pt x="394" y="4"/>
                  </a:lnTo>
                  <a:lnTo>
                    <a:pt x="396" y="6"/>
                  </a:lnTo>
                  <a:lnTo>
                    <a:pt x="396" y="6"/>
                  </a:lnTo>
                  <a:lnTo>
                    <a:pt x="398" y="6"/>
                  </a:lnTo>
                  <a:lnTo>
                    <a:pt x="398" y="6"/>
                  </a:lnTo>
                  <a:lnTo>
                    <a:pt x="398" y="6"/>
                  </a:lnTo>
                  <a:lnTo>
                    <a:pt x="398" y="6"/>
                  </a:lnTo>
                  <a:lnTo>
                    <a:pt x="402" y="4"/>
                  </a:lnTo>
                  <a:lnTo>
                    <a:pt x="402" y="4"/>
                  </a:lnTo>
                  <a:lnTo>
                    <a:pt x="406" y="6"/>
                  </a:lnTo>
                  <a:lnTo>
                    <a:pt x="406" y="6"/>
                  </a:lnTo>
                  <a:lnTo>
                    <a:pt x="408" y="4"/>
                  </a:lnTo>
                  <a:lnTo>
                    <a:pt x="408" y="4"/>
                  </a:lnTo>
                  <a:lnTo>
                    <a:pt x="410" y="6"/>
                  </a:lnTo>
                  <a:lnTo>
                    <a:pt x="410" y="6"/>
                  </a:lnTo>
                  <a:lnTo>
                    <a:pt x="410" y="6"/>
                  </a:lnTo>
                  <a:lnTo>
                    <a:pt x="412" y="6"/>
                  </a:lnTo>
                  <a:lnTo>
                    <a:pt x="412" y="4"/>
                  </a:lnTo>
                  <a:lnTo>
                    <a:pt x="412" y="4"/>
                  </a:lnTo>
                  <a:lnTo>
                    <a:pt x="420" y="4"/>
                  </a:lnTo>
                  <a:lnTo>
                    <a:pt x="420" y="4"/>
                  </a:lnTo>
                  <a:lnTo>
                    <a:pt x="424" y="4"/>
                  </a:lnTo>
                  <a:lnTo>
                    <a:pt x="424" y="4"/>
                  </a:lnTo>
                  <a:lnTo>
                    <a:pt x="428" y="6"/>
                  </a:lnTo>
                  <a:lnTo>
                    <a:pt x="428" y="6"/>
                  </a:lnTo>
                  <a:lnTo>
                    <a:pt x="430" y="4"/>
                  </a:lnTo>
                  <a:lnTo>
                    <a:pt x="430" y="4"/>
                  </a:lnTo>
                  <a:lnTo>
                    <a:pt x="432" y="6"/>
                  </a:lnTo>
                  <a:lnTo>
                    <a:pt x="432" y="6"/>
                  </a:lnTo>
                  <a:lnTo>
                    <a:pt x="436" y="4"/>
                  </a:lnTo>
                  <a:lnTo>
                    <a:pt x="436" y="4"/>
                  </a:lnTo>
                  <a:lnTo>
                    <a:pt x="442" y="4"/>
                  </a:lnTo>
                  <a:lnTo>
                    <a:pt x="442" y="4"/>
                  </a:lnTo>
                  <a:lnTo>
                    <a:pt x="446" y="4"/>
                  </a:lnTo>
                  <a:lnTo>
                    <a:pt x="446" y="4"/>
                  </a:lnTo>
                  <a:lnTo>
                    <a:pt x="448" y="4"/>
                  </a:lnTo>
                  <a:lnTo>
                    <a:pt x="448" y="4"/>
                  </a:lnTo>
                  <a:lnTo>
                    <a:pt x="450" y="6"/>
                  </a:lnTo>
                  <a:lnTo>
                    <a:pt x="450" y="6"/>
                  </a:lnTo>
                  <a:lnTo>
                    <a:pt x="452" y="6"/>
                  </a:lnTo>
                  <a:lnTo>
                    <a:pt x="452" y="6"/>
                  </a:lnTo>
                  <a:lnTo>
                    <a:pt x="452" y="6"/>
                  </a:lnTo>
                  <a:lnTo>
                    <a:pt x="452" y="6"/>
                  </a:lnTo>
                  <a:lnTo>
                    <a:pt x="458" y="6"/>
                  </a:lnTo>
                  <a:lnTo>
                    <a:pt x="458" y="6"/>
                  </a:lnTo>
                  <a:lnTo>
                    <a:pt x="458" y="8"/>
                  </a:lnTo>
                  <a:lnTo>
                    <a:pt x="458" y="8"/>
                  </a:lnTo>
                  <a:lnTo>
                    <a:pt x="460" y="6"/>
                  </a:lnTo>
                  <a:lnTo>
                    <a:pt x="460" y="6"/>
                  </a:lnTo>
                  <a:lnTo>
                    <a:pt x="464" y="8"/>
                  </a:lnTo>
                  <a:lnTo>
                    <a:pt x="464" y="8"/>
                  </a:lnTo>
                  <a:lnTo>
                    <a:pt x="468" y="6"/>
                  </a:lnTo>
                  <a:lnTo>
                    <a:pt x="468" y="6"/>
                  </a:lnTo>
                  <a:lnTo>
                    <a:pt x="472" y="6"/>
                  </a:lnTo>
                  <a:lnTo>
                    <a:pt x="472" y="6"/>
                  </a:lnTo>
                  <a:lnTo>
                    <a:pt x="476" y="6"/>
                  </a:lnTo>
                  <a:lnTo>
                    <a:pt x="476" y="6"/>
                  </a:lnTo>
                  <a:lnTo>
                    <a:pt x="478" y="6"/>
                  </a:lnTo>
                  <a:lnTo>
                    <a:pt x="478" y="6"/>
                  </a:lnTo>
                  <a:lnTo>
                    <a:pt x="482" y="6"/>
                  </a:lnTo>
                  <a:lnTo>
                    <a:pt x="482" y="6"/>
                  </a:lnTo>
                  <a:lnTo>
                    <a:pt x="484" y="6"/>
                  </a:lnTo>
                  <a:lnTo>
                    <a:pt x="484" y="6"/>
                  </a:lnTo>
                  <a:lnTo>
                    <a:pt x="490" y="4"/>
                  </a:lnTo>
                  <a:lnTo>
                    <a:pt x="490" y="4"/>
                  </a:lnTo>
                  <a:lnTo>
                    <a:pt x="490" y="6"/>
                  </a:lnTo>
                  <a:lnTo>
                    <a:pt x="490" y="6"/>
                  </a:lnTo>
                  <a:lnTo>
                    <a:pt x="494" y="6"/>
                  </a:lnTo>
                  <a:lnTo>
                    <a:pt x="494" y="6"/>
                  </a:lnTo>
                  <a:lnTo>
                    <a:pt x="498" y="6"/>
                  </a:lnTo>
                  <a:lnTo>
                    <a:pt x="498" y="6"/>
                  </a:lnTo>
                  <a:lnTo>
                    <a:pt x="506" y="6"/>
                  </a:lnTo>
                  <a:lnTo>
                    <a:pt x="516" y="6"/>
                  </a:lnTo>
                  <a:lnTo>
                    <a:pt x="516" y="6"/>
                  </a:lnTo>
                  <a:lnTo>
                    <a:pt x="518" y="6"/>
                  </a:lnTo>
                  <a:lnTo>
                    <a:pt x="518" y="6"/>
                  </a:lnTo>
                  <a:lnTo>
                    <a:pt x="522" y="6"/>
                  </a:lnTo>
                  <a:lnTo>
                    <a:pt x="522" y="6"/>
                  </a:lnTo>
                  <a:lnTo>
                    <a:pt x="522" y="6"/>
                  </a:lnTo>
                  <a:lnTo>
                    <a:pt x="524" y="6"/>
                  </a:lnTo>
                  <a:lnTo>
                    <a:pt x="524" y="6"/>
                  </a:lnTo>
                  <a:lnTo>
                    <a:pt x="526" y="6"/>
                  </a:lnTo>
                  <a:lnTo>
                    <a:pt x="526" y="6"/>
                  </a:lnTo>
                  <a:lnTo>
                    <a:pt x="528" y="6"/>
                  </a:lnTo>
                  <a:lnTo>
                    <a:pt x="528" y="6"/>
                  </a:lnTo>
                  <a:lnTo>
                    <a:pt x="530" y="6"/>
                  </a:lnTo>
                  <a:lnTo>
                    <a:pt x="530" y="6"/>
                  </a:lnTo>
                  <a:lnTo>
                    <a:pt x="532" y="6"/>
                  </a:lnTo>
                  <a:lnTo>
                    <a:pt x="532" y="6"/>
                  </a:lnTo>
                  <a:lnTo>
                    <a:pt x="534" y="6"/>
                  </a:lnTo>
                  <a:lnTo>
                    <a:pt x="534" y="6"/>
                  </a:lnTo>
                  <a:lnTo>
                    <a:pt x="536" y="6"/>
                  </a:lnTo>
                  <a:lnTo>
                    <a:pt x="536" y="6"/>
                  </a:lnTo>
                  <a:lnTo>
                    <a:pt x="540" y="4"/>
                  </a:lnTo>
                  <a:lnTo>
                    <a:pt x="540" y="4"/>
                  </a:lnTo>
                  <a:lnTo>
                    <a:pt x="542" y="4"/>
                  </a:lnTo>
                  <a:lnTo>
                    <a:pt x="542" y="4"/>
                  </a:lnTo>
                  <a:lnTo>
                    <a:pt x="544" y="4"/>
                  </a:lnTo>
                  <a:lnTo>
                    <a:pt x="544" y="4"/>
                  </a:lnTo>
                  <a:lnTo>
                    <a:pt x="548" y="4"/>
                  </a:lnTo>
                  <a:lnTo>
                    <a:pt x="548" y="4"/>
                  </a:lnTo>
                  <a:lnTo>
                    <a:pt x="550" y="4"/>
                  </a:lnTo>
                  <a:lnTo>
                    <a:pt x="550" y="4"/>
                  </a:lnTo>
                  <a:lnTo>
                    <a:pt x="556" y="4"/>
                  </a:lnTo>
                  <a:lnTo>
                    <a:pt x="560" y="4"/>
                  </a:lnTo>
                  <a:lnTo>
                    <a:pt x="560" y="4"/>
                  </a:lnTo>
                  <a:lnTo>
                    <a:pt x="562" y="6"/>
                  </a:lnTo>
                  <a:lnTo>
                    <a:pt x="562" y="6"/>
                  </a:lnTo>
                  <a:lnTo>
                    <a:pt x="568" y="6"/>
                  </a:lnTo>
                  <a:lnTo>
                    <a:pt x="568" y="6"/>
                  </a:lnTo>
                  <a:lnTo>
                    <a:pt x="570" y="4"/>
                  </a:lnTo>
                  <a:lnTo>
                    <a:pt x="570" y="4"/>
                  </a:lnTo>
                  <a:lnTo>
                    <a:pt x="572" y="4"/>
                  </a:lnTo>
                  <a:lnTo>
                    <a:pt x="572" y="4"/>
                  </a:lnTo>
                  <a:lnTo>
                    <a:pt x="574" y="4"/>
                  </a:lnTo>
                  <a:lnTo>
                    <a:pt x="574" y="4"/>
                  </a:lnTo>
                  <a:lnTo>
                    <a:pt x="574" y="4"/>
                  </a:lnTo>
                  <a:lnTo>
                    <a:pt x="578" y="6"/>
                  </a:lnTo>
                  <a:lnTo>
                    <a:pt x="578" y="6"/>
                  </a:lnTo>
                  <a:lnTo>
                    <a:pt x="582" y="6"/>
                  </a:lnTo>
                  <a:lnTo>
                    <a:pt x="582" y="6"/>
                  </a:lnTo>
                  <a:lnTo>
                    <a:pt x="582" y="6"/>
                  </a:lnTo>
                  <a:lnTo>
                    <a:pt x="582" y="6"/>
                  </a:lnTo>
                  <a:lnTo>
                    <a:pt x="582" y="6"/>
                  </a:lnTo>
                  <a:lnTo>
                    <a:pt x="582" y="6"/>
                  </a:lnTo>
                  <a:lnTo>
                    <a:pt x="582" y="6"/>
                  </a:lnTo>
                  <a:lnTo>
                    <a:pt x="582" y="6"/>
                  </a:lnTo>
                  <a:lnTo>
                    <a:pt x="586" y="6"/>
                  </a:lnTo>
                  <a:lnTo>
                    <a:pt x="586" y="6"/>
                  </a:lnTo>
                  <a:lnTo>
                    <a:pt x="590" y="6"/>
                  </a:lnTo>
                  <a:lnTo>
                    <a:pt x="590" y="6"/>
                  </a:lnTo>
                  <a:lnTo>
                    <a:pt x="592" y="4"/>
                  </a:lnTo>
                  <a:lnTo>
                    <a:pt x="592" y="4"/>
                  </a:lnTo>
                  <a:lnTo>
                    <a:pt x="594" y="4"/>
                  </a:lnTo>
                  <a:lnTo>
                    <a:pt x="596" y="6"/>
                  </a:lnTo>
                  <a:lnTo>
                    <a:pt x="596" y="6"/>
                  </a:lnTo>
                  <a:lnTo>
                    <a:pt x="600" y="8"/>
                  </a:lnTo>
                  <a:lnTo>
                    <a:pt x="600" y="8"/>
                  </a:lnTo>
                  <a:lnTo>
                    <a:pt x="602" y="8"/>
                  </a:lnTo>
                  <a:lnTo>
                    <a:pt x="604" y="8"/>
                  </a:lnTo>
                  <a:lnTo>
                    <a:pt x="604" y="8"/>
                  </a:lnTo>
                  <a:lnTo>
                    <a:pt x="606" y="8"/>
                  </a:lnTo>
                  <a:lnTo>
                    <a:pt x="606" y="8"/>
                  </a:lnTo>
                  <a:lnTo>
                    <a:pt x="612" y="8"/>
                  </a:lnTo>
                  <a:lnTo>
                    <a:pt x="612" y="8"/>
                  </a:lnTo>
                  <a:lnTo>
                    <a:pt x="616" y="6"/>
                  </a:lnTo>
                  <a:lnTo>
                    <a:pt x="616" y="6"/>
                  </a:lnTo>
                  <a:lnTo>
                    <a:pt x="618" y="8"/>
                  </a:lnTo>
                  <a:lnTo>
                    <a:pt x="618" y="8"/>
                  </a:lnTo>
                  <a:lnTo>
                    <a:pt x="618" y="8"/>
                  </a:lnTo>
                  <a:lnTo>
                    <a:pt x="620" y="10"/>
                  </a:lnTo>
                  <a:lnTo>
                    <a:pt x="620" y="10"/>
                  </a:lnTo>
                  <a:lnTo>
                    <a:pt x="628" y="8"/>
                  </a:lnTo>
                  <a:lnTo>
                    <a:pt x="628" y="8"/>
                  </a:lnTo>
                  <a:lnTo>
                    <a:pt x="630" y="6"/>
                  </a:lnTo>
                  <a:lnTo>
                    <a:pt x="630" y="6"/>
                  </a:lnTo>
                  <a:lnTo>
                    <a:pt x="634" y="8"/>
                  </a:lnTo>
                  <a:lnTo>
                    <a:pt x="634" y="8"/>
                  </a:lnTo>
                  <a:lnTo>
                    <a:pt x="636" y="6"/>
                  </a:lnTo>
                  <a:lnTo>
                    <a:pt x="636" y="6"/>
                  </a:lnTo>
                  <a:lnTo>
                    <a:pt x="644" y="6"/>
                  </a:lnTo>
                  <a:lnTo>
                    <a:pt x="644" y="6"/>
                  </a:lnTo>
                  <a:lnTo>
                    <a:pt x="646" y="6"/>
                  </a:lnTo>
                  <a:lnTo>
                    <a:pt x="646" y="6"/>
                  </a:lnTo>
                  <a:lnTo>
                    <a:pt x="650" y="4"/>
                  </a:lnTo>
                  <a:lnTo>
                    <a:pt x="650" y="4"/>
                  </a:lnTo>
                  <a:lnTo>
                    <a:pt x="652" y="6"/>
                  </a:lnTo>
                  <a:lnTo>
                    <a:pt x="652" y="6"/>
                  </a:lnTo>
                  <a:lnTo>
                    <a:pt x="658" y="6"/>
                  </a:lnTo>
                  <a:lnTo>
                    <a:pt x="658" y="6"/>
                  </a:lnTo>
                  <a:lnTo>
                    <a:pt x="660" y="6"/>
                  </a:lnTo>
                  <a:lnTo>
                    <a:pt x="660" y="6"/>
                  </a:lnTo>
                  <a:lnTo>
                    <a:pt x="664" y="4"/>
                  </a:lnTo>
                  <a:lnTo>
                    <a:pt x="664" y="4"/>
                  </a:lnTo>
                  <a:lnTo>
                    <a:pt x="664" y="6"/>
                  </a:lnTo>
                  <a:lnTo>
                    <a:pt x="664" y="6"/>
                  </a:lnTo>
                  <a:lnTo>
                    <a:pt x="668" y="6"/>
                  </a:lnTo>
                  <a:lnTo>
                    <a:pt x="668" y="6"/>
                  </a:lnTo>
                  <a:lnTo>
                    <a:pt x="670" y="6"/>
                  </a:lnTo>
                  <a:lnTo>
                    <a:pt x="670" y="6"/>
                  </a:lnTo>
                  <a:lnTo>
                    <a:pt x="674" y="6"/>
                  </a:lnTo>
                  <a:lnTo>
                    <a:pt x="674" y="6"/>
                  </a:lnTo>
                  <a:lnTo>
                    <a:pt x="676" y="6"/>
                  </a:lnTo>
                  <a:lnTo>
                    <a:pt x="678" y="6"/>
                  </a:lnTo>
                  <a:lnTo>
                    <a:pt x="678" y="6"/>
                  </a:lnTo>
                  <a:lnTo>
                    <a:pt x="682" y="4"/>
                  </a:lnTo>
                  <a:lnTo>
                    <a:pt x="682" y="4"/>
                  </a:lnTo>
                  <a:lnTo>
                    <a:pt x="684" y="4"/>
                  </a:lnTo>
                  <a:lnTo>
                    <a:pt x="684" y="4"/>
                  </a:lnTo>
                  <a:lnTo>
                    <a:pt x="686" y="4"/>
                  </a:lnTo>
                  <a:lnTo>
                    <a:pt x="686" y="4"/>
                  </a:lnTo>
                  <a:lnTo>
                    <a:pt x="688" y="4"/>
                  </a:lnTo>
                  <a:lnTo>
                    <a:pt x="688" y="4"/>
                  </a:lnTo>
                  <a:lnTo>
                    <a:pt x="690" y="6"/>
                  </a:lnTo>
                  <a:lnTo>
                    <a:pt x="690" y="6"/>
                  </a:lnTo>
                  <a:lnTo>
                    <a:pt x="692" y="6"/>
                  </a:lnTo>
                  <a:lnTo>
                    <a:pt x="692" y="6"/>
                  </a:lnTo>
                  <a:lnTo>
                    <a:pt x="696" y="6"/>
                  </a:lnTo>
                  <a:lnTo>
                    <a:pt x="696" y="6"/>
                  </a:lnTo>
                  <a:lnTo>
                    <a:pt x="700" y="6"/>
                  </a:lnTo>
                  <a:lnTo>
                    <a:pt x="700" y="6"/>
                  </a:lnTo>
                  <a:lnTo>
                    <a:pt x="706" y="6"/>
                  </a:lnTo>
                  <a:lnTo>
                    <a:pt x="706" y="6"/>
                  </a:lnTo>
                  <a:lnTo>
                    <a:pt x="706" y="8"/>
                  </a:lnTo>
                  <a:lnTo>
                    <a:pt x="706" y="8"/>
                  </a:lnTo>
                  <a:lnTo>
                    <a:pt x="708" y="10"/>
                  </a:lnTo>
                  <a:lnTo>
                    <a:pt x="708" y="10"/>
                  </a:lnTo>
                  <a:lnTo>
                    <a:pt x="712" y="10"/>
                  </a:lnTo>
                  <a:lnTo>
                    <a:pt x="712" y="10"/>
                  </a:lnTo>
                  <a:lnTo>
                    <a:pt x="716" y="8"/>
                  </a:lnTo>
                  <a:lnTo>
                    <a:pt x="716" y="8"/>
                  </a:lnTo>
                  <a:lnTo>
                    <a:pt x="722" y="8"/>
                  </a:lnTo>
                  <a:lnTo>
                    <a:pt x="722" y="8"/>
                  </a:lnTo>
                  <a:lnTo>
                    <a:pt x="728" y="6"/>
                  </a:lnTo>
                  <a:lnTo>
                    <a:pt x="728" y="6"/>
                  </a:lnTo>
                  <a:lnTo>
                    <a:pt x="728" y="6"/>
                  </a:lnTo>
                  <a:lnTo>
                    <a:pt x="728" y="6"/>
                  </a:lnTo>
                  <a:lnTo>
                    <a:pt x="734" y="4"/>
                  </a:lnTo>
                  <a:lnTo>
                    <a:pt x="734" y="4"/>
                  </a:lnTo>
                  <a:lnTo>
                    <a:pt x="746" y="4"/>
                  </a:lnTo>
                  <a:lnTo>
                    <a:pt x="746" y="4"/>
                  </a:lnTo>
                  <a:lnTo>
                    <a:pt x="746" y="6"/>
                  </a:lnTo>
                  <a:lnTo>
                    <a:pt x="746" y="6"/>
                  </a:lnTo>
                  <a:lnTo>
                    <a:pt x="750" y="6"/>
                  </a:lnTo>
                  <a:lnTo>
                    <a:pt x="754" y="6"/>
                  </a:lnTo>
                  <a:lnTo>
                    <a:pt x="754" y="6"/>
                  </a:lnTo>
                  <a:lnTo>
                    <a:pt x="764" y="6"/>
                  </a:lnTo>
                  <a:lnTo>
                    <a:pt x="764" y="6"/>
                  </a:lnTo>
                  <a:lnTo>
                    <a:pt x="766" y="6"/>
                  </a:lnTo>
                  <a:lnTo>
                    <a:pt x="766" y="6"/>
                  </a:lnTo>
                  <a:lnTo>
                    <a:pt x="766" y="6"/>
                  </a:lnTo>
                  <a:lnTo>
                    <a:pt x="770" y="6"/>
                  </a:lnTo>
                  <a:lnTo>
                    <a:pt x="770" y="6"/>
                  </a:lnTo>
                  <a:lnTo>
                    <a:pt x="774" y="6"/>
                  </a:lnTo>
                  <a:lnTo>
                    <a:pt x="774" y="6"/>
                  </a:lnTo>
                  <a:lnTo>
                    <a:pt x="774" y="6"/>
                  </a:lnTo>
                  <a:lnTo>
                    <a:pt x="774" y="6"/>
                  </a:lnTo>
                  <a:lnTo>
                    <a:pt x="776" y="6"/>
                  </a:lnTo>
                  <a:lnTo>
                    <a:pt x="776" y="6"/>
                  </a:lnTo>
                  <a:lnTo>
                    <a:pt x="776" y="6"/>
                  </a:lnTo>
                  <a:lnTo>
                    <a:pt x="776" y="6"/>
                  </a:lnTo>
                  <a:lnTo>
                    <a:pt x="778" y="8"/>
                  </a:lnTo>
                  <a:lnTo>
                    <a:pt x="778" y="8"/>
                  </a:lnTo>
                  <a:lnTo>
                    <a:pt x="780" y="8"/>
                  </a:lnTo>
                  <a:lnTo>
                    <a:pt x="780" y="8"/>
                  </a:lnTo>
                  <a:lnTo>
                    <a:pt x="780" y="6"/>
                  </a:lnTo>
                  <a:lnTo>
                    <a:pt x="780" y="6"/>
                  </a:lnTo>
                  <a:lnTo>
                    <a:pt x="784" y="6"/>
                  </a:lnTo>
                  <a:lnTo>
                    <a:pt x="786" y="6"/>
                  </a:lnTo>
                  <a:lnTo>
                    <a:pt x="786" y="6"/>
                  </a:lnTo>
                  <a:lnTo>
                    <a:pt x="788" y="8"/>
                  </a:lnTo>
                  <a:lnTo>
                    <a:pt x="788" y="8"/>
                  </a:lnTo>
                  <a:lnTo>
                    <a:pt x="790" y="8"/>
                  </a:lnTo>
                  <a:lnTo>
                    <a:pt x="790" y="8"/>
                  </a:lnTo>
                  <a:lnTo>
                    <a:pt x="790" y="6"/>
                  </a:lnTo>
                  <a:lnTo>
                    <a:pt x="790" y="6"/>
                  </a:lnTo>
                  <a:lnTo>
                    <a:pt x="790" y="6"/>
                  </a:lnTo>
                  <a:lnTo>
                    <a:pt x="798" y="6"/>
                  </a:lnTo>
                  <a:lnTo>
                    <a:pt x="798" y="6"/>
                  </a:lnTo>
                  <a:lnTo>
                    <a:pt x="800" y="6"/>
                  </a:lnTo>
                  <a:lnTo>
                    <a:pt x="800" y="6"/>
                  </a:lnTo>
                  <a:lnTo>
                    <a:pt x="806" y="6"/>
                  </a:lnTo>
                  <a:lnTo>
                    <a:pt x="806" y="6"/>
                  </a:lnTo>
                  <a:lnTo>
                    <a:pt x="806" y="6"/>
                  </a:lnTo>
                  <a:lnTo>
                    <a:pt x="806" y="6"/>
                  </a:lnTo>
                  <a:lnTo>
                    <a:pt x="808" y="6"/>
                  </a:lnTo>
                  <a:lnTo>
                    <a:pt x="808" y="6"/>
                  </a:lnTo>
                  <a:lnTo>
                    <a:pt x="810" y="6"/>
                  </a:lnTo>
                  <a:lnTo>
                    <a:pt x="810" y="6"/>
                  </a:lnTo>
                  <a:lnTo>
                    <a:pt x="812" y="4"/>
                  </a:lnTo>
                  <a:lnTo>
                    <a:pt x="812" y="4"/>
                  </a:lnTo>
                  <a:lnTo>
                    <a:pt x="816" y="4"/>
                  </a:lnTo>
                  <a:lnTo>
                    <a:pt x="816" y="4"/>
                  </a:lnTo>
                  <a:lnTo>
                    <a:pt x="818" y="4"/>
                  </a:lnTo>
                  <a:lnTo>
                    <a:pt x="818" y="4"/>
                  </a:lnTo>
                  <a:lnTo>
                    <a:pt x="818" y="4"/>
                  </a:lnTo>
                  <a:lnTo>
                    <a:pt x="818" y="4"/>
                  </a:lnTo>
                  <a:lnTo>
                    <a:pt x="818" y="4"/>
                  </a:lnTo>
                  <a:lnTo>
                    <a:pt x="818" y="4"/>
                  </a:lnTo>
                  <a:lnTo>
                    <a:pt x="818" y="4"/>
                  </a:lnTo>
                  <a:lnTo>
                    <a:pt x="818" y="4"/>
                  </a:lnTo>
                  <a:lnTo>
                    <a:pt x="820" y="4"/>
                  </a:lnTo>
                  <a:lnTo>
                    <a:pt x="820" y="4"/>
                  </a:lnTo>
                  <a:lnTo>
                    <a:pt x="822" y="4"/>
                  </a:lnTo>
                  <a:lnTo>
                    <a:pt x="822" y="4"/>
                  </a:lnTo>
                  <a:lnTo>
                    <a:pt x="826" y="4"/>
                  </a:lnTo>
                  <a:lnTo>
                    <a:pt x="826" y="4"/>
                  </a:lnTo>
                  <a:lnTo>
                    <a:pt x="832" y="4"/>
                  </a:lnTo>
                  <a:lnTo>
                    <a:pt x="832" y="4"/>
                  </a:lnTo>
                  <a:lnTo>
                    <a:pt x="834" y="4"/>
                  </a:lnTo>
                  <a:lnTo>
                    <a:pt x="834" y="4"/>
                  </a:lnTo>
                  <a:lnTo>
                    <a:pt x="838" y="4"/>
                  </a:lnTo>
                  <a:lnTo>
                    <a:pt x="838" y="4"/>
                  </a:lnTo>
                  <a:lnTo>
                    <a:pt x="840" y="4"/>
                  </a:lnTo>
                  <a:lnTo>
                    <a:pt x="840" y="4"/>
                  </a:lnTo>
                  <a:lnTo>
                    <a:pt x="848" y="4"/>
                  </a:lnTo>
                  <a:lnTo>
                    <a:pt x="848" y="4"/>
                  </a:lnTo>
                  <a:lnTo>
                    <a:pt x="850" y="6"/>
                  </a:lnTo>
                  <a:lnTo>
                    <a:pt x="850" y="6"/>
                  </a:lnTo>
                  <a:lnTo>
                    <a:pt x="852" y="6"/>
                  </a:lnTo>
                  <a:lnTo>
                    <a:pt x="852" y="6"/>
                  </a:lnTo>
                  <a:lnTo>
                    <a:pt x="854" y="6"/>
                  </a:lnTo>
                  <a:lnTo>
                    <a:pt x="854" y="6"/>
                  </a:lnTo>
                  <a:lnTo>
                    <a:pt x="856" y="6"/>
                  </a:lnTo>
                  <a:lnTo>
                    <a:pt x="856" y="6"/>
                  </a:lnTo>
                  <a:lnTo>
                    <a:pt x="860" y="6"/>
                  </a:lnTo>
                  <a:lnTo>
                    <a:pt x="860" y="6"/>
                  </a:lnTo>
                  <a:lnTo>
                    <a:pt x="860" y="6"/>
                  </a:lnTo>
                  <a:lnTo>
                    <a:pt x="860" y="6"/>
                  </a:lnTo>
                  <a:lnTo>
                    <a:pt x="860" y="6"/>
                  </a:lnTo>
                  <a:lnTo>
                    <a:pt x="860" y="6"/>
                  </a:lnTo>
                  <a:lnTo>
                    <a:pt x="864" y="4"/>
                  </a:lnTo>
                  <a:lnTo>
                    <a:pt x="864" y="4"/>
                  </a:lnTo>
                  <a:lnTo>
                    <a:pt x="868" y="4"/>
                  </a:lnTo>
                  <a:lnTo>
                    <a:pt x="868" y="4"/>
                  </a:lnTo>
                  <a:lnTo>
                    <a:pt x="874" y="4"/>
                  </a:lnTo>
                  <a:lnTo>
                    <a:pt x="880" y="4"/>
                  </a:lnTo>
                  <a:lnTo>
                    <a:pt x="880" y="4"/>
                  </a:lnTo>
                  <a:lnTo>
                    <a:pt x="888" y="4"/>
                  </a:lnTo>
                  <a:lnTo>
                    <a:pt x="888" y="4"/>
                  </a:lnTo>
                  <a:lnTo>
                    <a:pt x="894" y="4"/>
                  </a:lnTo>
                  <a:lnTo>
                    <a:pt x="894" y="4"/>
                  </a:lnTo>
                  <a:lnTo>
                    <a:pt x="896" y="4"/>
                  </a:lnTo>
                  <a:lnTo>
                    <a:pt x="896" y="4"/>
                  </a:lnTo>
                  <a:lnTo>
                    <a:pt x="912" y="4"/>
                  </a:lnTo>
                  <a:lnTo>
                    <a:pt x="912" y="4"/>
                  </a:lnTo>
                  <a:lnTo>
                    <a:pt x="914" y="6"/>
                  </a:lnTo>
                  <a:lnTo>
                    <a:pt x="914" y="6"/>
                  </a:lnTo>
                  <a:lnTo>
                    <a:pt x="928" y="6"/>
                  </a:lnTo>
                  <a:lnTo>
                    <a:pt x="928" y="6"/>
                  </a:lnTo>
                  <a:lnTo>
                    <a:pt x="930" y="6"/>
                  </a:lnTo>
                  <a:lnTo>
                    <a:pt x="930" y="6"/>
                  </a:lnTo>
                  <a:lnTo>
                    <a:pt x="932" y="4"/>
                  </a:lnTo>
                  <a:lnTo>
                    <a:pt x="932" y="4"/>
                  </a:lnTo>
                  <a:lnTo>
                    <a:pt x="936" y="6"/>
                  </a:lnTo>
                  <a:lnTo>
                    <a:pt x="936" y="6"/>
                  </a:lnTo>
                  <a:lnTo>
                    <a:pt x="942" y="4"/>
                  </a:lnTo>
                  <a:lnTo>
                    <a:pt x="942" y="4"/>
                  </a:lnTo>
                  <a:lnTo>
                    <a:pt x="948" y="4"/>
                  </a:lnTo>
                  <a:lnTo>
                    <a:pt x="948" y="4"/>
                  </a:lnTo>
                  <a:lnTo>
                    <a:pt x="950" y="4"/>
                  </a:lnTo>
                  <a:lnTo>
                    <a:pt x="950" y="4"/>
                  </a:lnTo>
                  <a:lnTo>
                    <a:pt x="950" y="4"/>
                  </a:lnTo>
                  <a:lnTo>
                    <a:pt x="950" y="4"/>
                  </a:lnTo>
                  <a:lnTo>
                    <a:pt x="952" y="4"/>
                  </a:lnTo>
                  <a:lnTo>
                    <a:pt x="952" y="4"/>
                  </a:lnTo>
                  <a:lnTo>
                    <a:pt x="954" y="4"/>
                  </a:lnTo>
                  <a:lnTo>
                    <a:pt x="954" y="4"/>
                  </a:lnTo>
                  <a:lnTo>
                    <a:pt x="956" y="4"/>
                  </a:lnTo>
                  <a:lnTo>
                    <a:pt x="960" y="4"/>
                  </a:lnTo>
                  <a:lnTo>
                    <a:pt x="960" y="4"/>
                  </a:lnTo>
                  <a:lnTo>
                    <a:pt x="962" y="4"/>
                  </a:lnTo>
                  <a:lnTo>
                    <a:pt x="962" y="4"/>
                  </a:lnTo>
                  <a:lnTo>
                    <a:pt x="968" y="4"/>
                  </a:lnTo>
                  <a:lnTo>
                    <a:pt x="968" y="4"/>
                  </a:lnTo>
                  <a:lnTo>
                    <a:pt x="968" y="4"/>
                  </a:lnTo>
                  <a:lnTo>
                    <a:pt x="968" y="2"/>
                  </a:lnTo>
                  <a:lnTo>
                    <a:pt x="968" y="2"/>
                  </a:lnTo>
                  <a:lnTo>
                    <a:pt x="980" y="6"/>
                  </a:lnTo>
                  <a:lnTo>
                    <a:pt x="980" y="6"/>
                  </a:lnTo>
                  <a:lnTo>
                    <a:pt x="984" y="6"/>
                  </a:lnTo>
                  <a:lnTo>
                    <a:pt x="988" y="6"/>
                  </a:lnTo>
                  <a:lnTo>
                    <a:pt x="988" y="6"/>
                  </a:lnTo>
                  <a:lnTo>
                    <a:pt x="990" y="4"/>
                  </a:lnTo>
                  <a:lnTo>
                    <a:pt x="990" y="4"/>
                  </a:lnTo>
                  <a:lnTo>
                    <a:pt x="994" y="4"/>
                  </a:lnTo>
                  <a:lnTo>
                    <a:pt x="994" y="4"/>
                  </a:lnTo>
                  <a:lnTo>
                    <a:pt x="996" y="4"/>
                  </a:lnTo>
                  <a:lnTo>
                    <a:pt x="996" y="4"/>
                  </a:lnTo>
                  <a:lnTo>
                    <a:pt x="998" y="6"/>
                  </a:lnTo>
                  <a:lnTo>
                    <a:pt x="998" y="6"/>
                  </a:lnTo>
                  <a:lnTo>
                    <a:pt x="1000" y="6"/>
                  </a:lnTo>
                  <a:lnTo>
                    <a:pt x="1000" y="6"/>
                  </a:lnTo>
                  <a:lnTo>
                    <a:pt x="1000" y="6"/>
                  </a:lnTo>
                  <a:lnTo>
                    <a:pt x="1000" y="6"/>
                  </a:lnTo>
                  <a:lnTo>
                    <a:pt x="1002" y="4"/>
                  </a:lnTo>
                  <a:lnTo>
                    <a:pt x="1002" y="4"/>
                  </a:lnTo>
                  <a:lnTo>
                    <a:pt x="1004" y="4"/>
                  </a:lnTo>
                  <a:lnTo>
                    <a:pt x="1004" y="4"/>
                  </a:lnTo>
                  <a:lnTo>
                    <a:pt x="1008" y="4"/>
                  </a:lnTo>
                  <a:lnTo>
                    <a:pt x="1008" y="4"/>
                  </a:lnTo>
                  <a:lnTo>
                    <a:pt x="1010" y="4"/>
                  </a:lnTo>
                  <a:lnTo>
                    <a:pt x="1010" y="4"/>
                  </a:lnTo>
                  <a:lnTo>
                    <a:pt x="1014" y="2"/>
                  </a:lnTo>
                  <a:lnTo>
                    <a:pt x="1014" y="2"/>
                  </a:lnTo>
                  <a:lnTo>
                    <a:pt x="1018" y="2"/>
                  </a:lnTo>
                  <a:lnTo>
                    <a:pt x="1018" y="2"/>
                  </a:lnTo>
                  <a:lnTo>
                    <a:pt x="1020" y="2"/>
                  </a:lnTo>
                  <a:lnTo>
                    <a:pt x="1024" y="4"/>
                  </a:lnTo>
                  <a:lnTo>
                    <a:pt x="1024" y="4"/>
                  </a:lnTo>
                  <a:lnTo>
                    <a:pt x="1026" y="2"/>
                  </a:lnTo>
                  <a:lnTo>
                    <a:pt x="1026" y="2"/>
                  </a:lnTo>
                  <a:lnTo>
                    <a:pt x="1030" y="4"/>
                  </a:lnTo>
                  <a:lnTo>
                    <a:pt x="1030" y="4"/>
                  </a:lnTo>
                  <a:lnTo>
                    <a:pt x="1032" y="4"/>
                  </a:lnTo>
                  <a:lnTo>
                    <a:pt x="1032" y="4"/>
                  </a:lnTo>
                  <a:lnTo>
                    <a:pt x="1032" y="4"/>
                  </a:lnTo>
                  <a:lnTo>
                    <a:pt x="1032" y="4"/>
                  </a:lnTo>
                  <a:lnTo>
                    <a:pt x="1034" y="6"/>
                  </a:lnTo>
                  <a:lnTo>
                    <a:pt x="1034" y="6"/>
                  </a:lnTo>
                  <a:lnTo>
                    <a:pt x="1036" y="6"/>
                  </a:lnTo>
                  <a:lnTo>
                    <a:pt x="1036" y="6"/>
                  </a:lnTo>
                  <a:lnTo>
                    <a:pt x="1038" y="6"/>
                  </a:lnTo>
                  <a:lnTo>
                    <a:pt x="1038" y="6"/>
                  </a:lnTo>
                  <a:lnTo>
                    <a:pt x="1038" y="4"/>
                  </a:lnTo>
                  <a:lnTo>
                    <a:pt x="1038" y="4"/>
                  </a:lnTo>
                  <a:lnTo>
                    <a:pt x="1042" y="4"/>
                  </a:lnTo>
                  <a:lnTo>
                    <a:pt x="1042" y="4"/>
                  </a:lnTo>
                  <a:lnTo>
                    <a:pt x="1046" y="2"/>
                  </a:lnTo>
                  <a:lnTo>
                    <a:pt x="1046" y="2"/>
                  </a:lnTo>
                  <a:lnTo>
                    <a:pt x="1058" y="6"/>
                  </a:lnTo>
                  <a:lnTo>
                    <a:pt x="1058" y="6"/>
                  </a:lnTo>
                  <a:lnTo>
                    <a:pt x="1060" y="4"/>
                  </a:lnTo>
                  <a:lnTo>
                    <a:pt x="1060" y="4"/>
                  </a:lnTo>
                  <a:lnTo>
                    <a:pt x="1066" y="4"/>
                  </a:lnTo>
                  <a:lnTo>
                    <a:pt x="1066" y="4"/>
                  </a:lnTo>
                  <a:lnTo>
                    <a:pt x="1068" y="6"/>
                  </a:lnTo>
                  <a:lnTo>
                    <a:pt x="1068" y="6"/>
                  </a:lnTo>
                  <a:lnTo>
                    <a:pt x="1070" y="4"/>
                  </a:lnTo>
                  <a:lnTo>
                    <a:pt x="1070" y="4"/>
                  </a:lnTo>
                  <a:lnTo>
                    <a:pt x="1070" y="4"/>
                  </a:lnTo>
                  <a:lnTo>
                    <a:pt x="1076" y="4"/>
                  </a:lnTo>
                  <a:lnTo>
                    <a:pt x="1080" y="6"/>
                  </a:lnTo>
                  <a:lnTo>
                    <a:pt x="1080" y="6"/>
                  </a:lnTo>
                  <a:lnTo>
                    <a:pt x="1082" y="4"/>
                  </a:lnTo>
                  <a:lnTo>
                    <a:pt x="1082" y="4"/>
                  </a:lnTo>
                  <a:lnTo>
                    <a:pt x="1082" y="4"/>
                  </a:lnTo>
                  <a:lnTo>
                    <a:pt x="1082" y="4"/>
                  </a:lnTo>
                  <a:lnTo>
                    <a:pt x="1088" y="4"/>
                  </a:lnTo>
                  <a:lnTo>
                    <a:pt x="1088" y="4"/>
                  </a:lnTo>
                  <a:lnTo>
                    <a:pt x="1092" y="2"/>
                  </a:lnTo>
                  <a:lnTo>
                    <a:pt x="1092" y="2"/>
                  </a:lnTo>
                  <a:lnTo>
                    <a:pt x="1098" y="2"/>
                  </a:lnTo>
                  <a:lnTo>
                    <a:pt x="1098" y="2"/>
                  </a:lnTo>
                  <a:lnTo>
                    <a:pt x="1102" y="2"/>
                  </a:lnTo>
                  <a:lnTo>
                    <a:pt x="1102" y="2"/>
                  </a:lnTo>
                  <a:lnTo>
                    <a:pt x="1104" y="2"/>
                  </a:lnTo>
                  <a:lnTo>
                    <a:pt x="1104" y="2"/>
                  </a:lnTo>
                  <a:lnTo>
                    <a:pt x="1108" y="2"/>
                  </a:lnTo>
                  <a:lnTo>
                    <a:pt x="1108" y="2"/>
                  </a:lnTo>
                  <a:lnTo>
                    <a:pt x="1112" y="2"/>
                  </a:lnTo>
                  <a:lnTo>
                    <a:pt x="1112" y="2"/>
                  </a:lnTo>
                  <a:lnTo>
                    <a:pt x="1112" y="2"/>
                  </a:lnTo>
                  <a:lnTo>
                    <a:pt x="1112" y="2"/>
                  </a:lnTo>
                  <a:lnTo>
                    <a:pt x="1118" y="0"/>
                  </a:lnTo>
                  <a:lnTo>
                    <a:pt x="1118" y="0"/>
                  </a:lnTo>
                  <a:lnTo>
                    <a:pt x="1122" y="2"/>
                  </a:lnTo>
                  <a:lnTo>
                    <a:pt x="1122" y="2"/>
                  </a:lnTo>
                  <a:lnTo>
                    <a:pt x="1122" y="2"/>
                  </a:lnTo>
                  <a:lnTo>
                    <a:pt x="1122" y="2"/>
                  </a:lnTo>
                  <a:lnTo>
                    <a:pt x="1126" y="2"/>
                  </a:lnTo>
                  <a:lnTo>
                    <a:pt x="1126" y="2"/>
                  </a:lnTo>
                  <a:lnTo>
                    <a:pt x="1126" y="2"/>
                  </a:lnTo>
                  <a:lnTo>
                    <a:pt x="1126" y="2"/>
                  </a:lnTo>
                  <a:lnTo>
                    <a:pt x="1130" y="0"/>
                  </a:lnTo>
                  <a:lnTo>
                    <a:pt x="1130" y="0"/>
                  </a:lnTo>
                  <a:lnTo>
                    <a:pt x="1136" y="0"/>
                  </a:lnTo>
                  <a:lnTo>
                    <a:pt x="1136" y="0"/>
                  </a:lnTo>
                  <a:lnTo>
                    <a:pt x="1140" y="0"/>
                  </a:lnTo>
                  <a:lnTo>
                    <a:pt x="1140" y="0"/>
                  </a:lnTo>
                  <a:lnTo>
                    <a:pt x="1146" y="0"/>
                  </a:lnTo>
                  <a:lnTo>
                    <a:pt x="1146" y="0"/>
                  </a:lnTo>
                  <a:lnTo>
                    <a:pt x="1152" y="0"/>
                  </a:lnTo>
                  <a:lnTo>
                    <a:pt x="1152" y="0"/>
                  </a:lnTo>
                  <a:lnTo>
                    <a:pt x="1156" y="0"/>
                  </a:lnTo>
                  <a:lnTo>
                    <a:pt x="1156" y="0"/>
                  </a:lnTo>
                  <a:lnTo>
                    <a:pt x="1158" y="0"/>
                  </a:lnTo>
                  <a:lnTo>
                    <a:pt x="1158" y="0"/>
                  </a:lnTo>
                  <a:lnTo>
                    <a:pt x="1162" y="0"/>
                  </a:lnTo>
                  <a:lnTo>
                    <a:pt x="1162" y="0"/>
                  </a:lnTo>
                  <a:lnTo>
                    <a:pt x="1166" y="0"/>
                  </a:lnTo>
                  <a:lnTo>
                    <a:pt x="1166" y="0"/>
                  </a:lnTo>
                  <a:lnTo>
                    <a:pt x="1172" y="0"/>
                  </a:lnTo>
                  <a:lnTo>
                    <a:pt x="1172" y="0"/>
                  </a:lnTo>
                  <a:lnTo>
                    <a:pt x="1174" y="0"/>
                  </a:lnTo>
                  <a:lnTo>
                    <a:pt x="1174" y="0"/>
                  </a:lnTo>
                  <a:lnTo>
                    <a:pt x="1178" y="2"/>
                  </a:lnTo>
                  <a:lnTo>
                    <a:pt x="1178" y="2"/>
                  </a:lnTo>
                  <a:lnTo>
                    <a:pt x="1186" y="2"/>
                  </a:lnTo>
                  <a:lnTo>
                    <a:pt x="1186" y="2"/>
                  </a:lnTo>
                  <a:lnTo>
                    <a:pt x="1190" y="2"/>
                  </a:lnTo>
                  <a:lnTo>
                    <a:pt x="1194" y="2"/>
                  </a:lnTo>
                  <a:lnTo>
                    <a:pt x="1194" y="2"/>
                  </a:lnTo>
                  <a:lnTo>
                    <a:pt x="1194" y="2"/>
                  </a:lnTo>
                  <a:lnTo>
                    <a:pt x="1194" y="2"/>
                  </a:lnTo>
                  <a:lnTo>
                    <a:pt x="1196" y="2"/>
                  </a:lnTo>
                  <a:lnTo>
                    <a:pt x="1196" y="2"/>
                  </a:lnTo>
                  <a:lnTo>
                    <a:pt x="1196" y="2"/>
                  </a:lnTo>
                  <a:lnTo>
                    <a:pt x="1196" y="2"/>
                  </a:lnTo>
                  <a:lnTo>
                    <a:pt x="1198" y="2"/>
                  </a:lnTo>
                  <a:lnTo>
                    <a:pt x="1198" y="2"/>
                  </a:lnTo>
                  <a:lnTo>
                    <a:pt x="1200" y="0"/>
                  </a:lnTo>
                  <a:lnTo>
                    <a:pt x="1200" y="0"/>
                  </a:lnTo>
                  <a:lnTo>
                    <a:pt x="1206" y="2"/>
                  </a:lnTo>
                  <a:lnTo>
                    <a:pt x="1206" y="2"/>
                  </a:lnTo>
                  <a:lnTo>
                    <a:pt x="1208" y="2"/>
                  </a:lnTo>
                  <a:lnTo>
                    <a:pt x="1208" y="2"/>
                  </a:lnTo>
                  <a:lnTo>
                    <a:pt x="1210" y="2"/>
                  </a:lnTo>
                  <a:lnTo>
                    <a:pt x="1210" y="2"/>
                  </a:lnTo>
                  <a:lnTo>
                    <a:pt x="1210" y="2"/>
                  </a:lnTo>
                  <a:lnTo>
                    <a:pt x="1210" y="2"/>
                  </a:lnTo>
                  <a:lnTo>
                    <a:pt x="1210" y="2"/>
                  </a:lnTo>
                  <a:lnTo>
                    <a:pt x="1210" y="2"/>
                  </a:lnTo>
                  <a:lnTo>
                    <a:pt x="1212" y="2"/>
                  </a:lnTo>
                  <a:lnTo>
                    <a:pt x="1212" y="2"/>
                  </a:lnTo>
                  <a:lnTo>
                    <a:pt x="1218" y="2"/>
                  </a:lnTo>
                  <a:lnTo>
                    <a:pt x="1218" y="2"/>
                  </a:lnTo>
                  <a:lnTo>
                    <a:pt x="1220" y="0"/>
                  </a:lnTo>
                  <a:lnTo>
                    <a:pt x="1220" y="0"/>
                  </a:lnTo>
                  <a:lnTo>
                    <a:pt x="1222" y="0"/>
                  </a:lnTo>
                  <a:lnTo>
                    <a:pt x="1222" y="0"/>
                  </a:lnTo>
                  <a:lnTo>
                    <a:pt x="1224" y="2"/>
                  </a:lnTo>
                  <a:lnTo>
                    <a:pt x="1224" y="2"/>
                  </a:lnTo>
                  <a:lnTo>
                    <a:pt x="1232" y="2"/>
                  </a:lnTo>
                  <a:lnTo>
                    <a:pt x="1232" y="2"/>
                  </a:lnTo>
                  <a:lnTo>
                    <a:pt x="1234" y="2"/>
                  </a:lnTo>
                  <a:lnTo>
                    <a:pt x="1234" y="2"/>
                  </a:lnTo>
                  <a:lnTo>
                    <a:pt x="1234" y="2"/>
                  </a:lnTo>
                  <a:lnTo>
                    <a:pt x="1234" y="2"/>
                  </a:lnTo>
                  <a:lnTo>
                    <a:pt x="1236" y="2"/>
                  </a:lnTo>
                  <a:lnTo>
                    <a:pt x="1236" y="2"/>
                  </a:lnTo>
                  <a:lnTo>
                    <a:pt x="1240" y="2"/>
                  </a:lnTo>
                  <a:lnTo>
                    <a:pt x="1240" y="2"/>
                  </a:lnTo>
                  <a:lnTo>
                    <a:pt x="1246" y="2"/>
                  </a:lnTo>
                  <a:lnTo>
                    <a:pt x="1246" y="2"/>
                  </a:lnTo>
                  <a:lnTo>
                    <a:pt x="1246" y="2"/>
                  </a:lnTo>
                  <a:lnTo>
                    <a:pt x="1246" y="2"/>
                  </a:lnTo>
                  <a:lnTo>
                    <a:pt x="1246" y="2"/>
                  </a:lnTo>
                  <a:lnTo>
                    <a:pt x="1246" y="2"/>
                  </a:lnTo>
                  <a:lnTo>
                    <a:pt x="1248" y="2"/>
                  </a:lnTo>
                  <a:lnTo>
                    <a:pt x="1248" y="2"/>
                  </a:lnTo>
                  <a:lnTo>
                    <a:pt x="1252" y="4"/>
                  </a:lnTo>
                  <a:lnTo>
                    <a:pt x="1252" y="4"/>
                  </a:lnTo>
                  <a:lnTo>
                    <a:pt x="1254" y="2"/>
                  </a:lnTo>
                  <a:lnTo>
                    <a:pt x="1254" y="2"/>
                  </a:lnTo>
                  <a:lnTo>
                    <a:pt x="1256" y="4"/>
                  </a:lnTo>
                  <a:lnTo>
                    <a:pt x="1256" y="4"/>
                  </a:lnTo>
                  <a:lnTo>
                    <a:pt x="1260" y="4"/>
                  </a:lnTo>
                  <a:lnTo>
                    <a:pt x="1260" y="4"/>
                  </a:lnTo>
                  <a:lnTo>
                    <a:pt x="1260" y="2"/>
                  </a:lnTo>
                  <a:lnTo>
                    <a:pt x="1260" y="2"/>
                  </a:lnTo>
                  <a:lnTo>
                    <a:pt x="1262" y="4"/>
                  </a:lnTo>
                  <a:lnTo>
                    <a:pt x="1262" y="4"/>
                  </a:lnTo>
                  <a:lnTo>
                    <a:pt x="1266" y="2"/>
                  </a:lnTo>
                  <a:lnTo>
                    <a:pt x="1266" y="2"/>
                  </a:lnTo>
                  <a:lnTo>
                    <a:pt x="1268" y="6"/>
                  </a:lnTo>
                  <a:lnTo>
                    <a:pt x="1268" y="6"/>
                  </a:lnTo>
                  <a:lnTo>
                    <a:pt x="1276" y="6"/>
                  </a:lnTo>
                  <a:lnTo>
                    <a:pt x="1276" y="6"/>
                  </a:lnTo>
                  <a:lnTo>
                    <a:pt x="1280" y="6"/>
                  </a:lnTo>
                  <a:lnTo>
                    <a:pt x="1282" y="4"/>
                  </a:lnTo>
                  <a:lnTo>
                    <a:pt x="1282" y="4"/>
                  </a:lnTo>
                  <a:lnTo>
                    <a:pt x="1286" y="4"/>
                  </a:lnTo>
                  <a:lnTo>
                    <a:pt x="1286" y="4"/>
                  </a:lnTo>
                  <a:lnTo>
                    <a:pt x="1288" y="4"/>
                  </a:lnTo>
                  <a:lnTo>
                    <a:pt x="1288" y="4"/>
                  </a:lnTo>
                  <a:lnTo>
                    <a:pt x="1294" y="4"/>
                  </a:lnTo>
                  <a:lnTo>
                    <a:pt x="1294" y="4"/>
                  </a:lnTo>
                  <a:lnTo>
                    <a:pt x="1300" y="2"/>
                  </a:lnTo>
                  <a:lnTo>
                    <a:pt x="1300" y="2"/>
                  </a:lnTo>
                  <a:lnTo>
                    <a:pt x="1302" y="4"/>
                  </a:lnTo>
                  <a:lnTo>
                    <a:pt x="1302" y="4"/>
                  </a:lnTo>
                  <a:lnTo>
                    <a:pt x="1304" y="4"/>
                  </a:lnTo>
                  <a:lnTo>
                    <a:pt x="1304" y="4"/>
                  </a:lnTo>
                  <a:lnTo>
                    <a:pt x="1314" y="2"/>
                  </a:lnTo>
                  <a:lnTo>
                    <a:pt x="1314" y="2"/>
                  </a:lnTo>
                  <a:lnTo>
                    <a:pt x="1318" y="4"/>
                  </a:lnTo>
                  <a:lnTo>
                    <a:pt x="1322" y="2"/>
                  </a:lnTo>
                  <a:lnTo>
                    <a:pt x="1322" y="2"/>
                  </a:lnTo>
                  <a:lnTo>
                    <a:pt x="1324" y="4"/>
                  </a:lnTo>
                  <a:lnTo>
                    <a:pt x="1324" y="4"/>
                  </a:lnTo>
                  <a:lnTo>
                    <a:pt x="1326" y="4"/>
                  </a:lnTo>
                  <a:lnTo>
                    <a:pt x="1326" y="4"/>
                  </a:lnTo>
                  <a:lnTo>
                    <a:pt x="1328" y="4"/>
                  </a:lnTo>
                  <a:lnTo>
                    <a:pt x="1328" y="4"/>
                  </a:lnTo>
                  <a:lnTo>
                    <a:pt x="1328" y="4"/>
                  </a:lnTo>
                  <a:lnTo>
                    <a:pt x="1328" y="4"/>
                  </a:lnTo>
                  <a:lnTo>
                    <a:pt x="1330" y="4"/>
                  </a:lnTo>
                  <a:lnTo>
                    <a:pt x="1330" y="4"/>
                  </a:lnTo>
                  <a:lnTo>
                    <a:pt x="1330" y="4"/>
                  </a:lnTo>
                  <a:lnTo>
                    <a:pt x="1330" y="4"/>
                  </a:lnTo>
                  <a:lnTo>
                    <a:pt x="1332" y="4"/>
                  </a:lnTo>
                  <a:lnTo>
                    <a:pt x="1332" y="4"/>
                  </a:lnTo>
                  <a:lnTo>
                    <a:pt x="1336" y="4"/>
                  </a:lnTo>
                  <a:lnTo>
                    <a:pt x="1336" y="4"/>
                  </a:lnTo>
                  <a:lnTo>
                    <a:pt x="1340" y="4"/>
                  </a:lnTo>
                  <a:lnTo>
                    <a:pt x="1344" y="4"/>
                  </a:lnTo>
                  <a:lnTo>
                    <a:pt x="1344" y="4"/>
                  </a:lnTo>
                  <a:lnTo>
                    <a:pt x="1346" y="4"/>
                  </a:lnTo>
                  <a:lnTo>
                    <a:pt x="1346" y="4"/>
                  </a:lnTo>
                  <a:lnTo>
                    <a:pt x="1348" y="4"/>
                  </a:lnTo>
                  <a:lnTo>
                    <a:pt x="1348" y="4"/>
                  </a:lnTo>
                  <a:lnTo>
                    <a:pt x="1352" y="4"/>
                  </a:lnTo>
                  <a:lnTo>
                    <a:pt x="1352" y="4"/>
                  </a:lnTo>
                  <a:lnTo>
                    <a:pt x="1356" y="4"/>
                  </a:lnTo>
                  <a:lnTo>
                    <a:pt x="1356" y="4"/>
                  </a:lnTo>
                  <a:lnTo>
                    <a:pt x="1360" y="4"/>
                  </a:lnTo>
                  <a:lnTo>
                    <a:pt x="1360" y="4"/>
                  </a:lnTo>
                  <a:lnTo>
                    <a:pt x="1362" y="4"/>
                  </a:lnTo>
                  <a:lnTo>
                    <a:pt x="1362" y="4"/>
                  </a:lnTo>
                  <a:lnTo>
                    <a:pt x="1366" y="6"/>
                  </a:lnTo>
                  <a:lnTo>
                    <a:pt x="1366" y="6"/>
                  </a:lnTo>
                  <a:lnTo>
                    <a:pt x="1366" y="8"/>
                  </a:lnTo>
                  <a:lnTo>
                    <a:pt x="1366" y="8"/>
                  </a:lnTo>
                  <a:lnTo>
                    <a:pt x="1368" y="8"/>
                  </a:lnTo>
                  <a:lnTo>
                    <a:pt x="1370" y="8"/>
                  </a:lnTo>
                  <a:lnTo>
                    <a:pt x="1370" y="8"/>
                  </a:lnTo>
                  <a:lnTo>
                    <a:pt x="1374" y="6"/>
                  </a:lnTo>
                  <a:lnTo>
                    <a:pt x="1374" y="6"/>
                  </a:lnTo>
                  <a:lnTo>
                    <a:pt x="1376" y="6"/>
                  </a:lnTo>
                  <a:lnTo>
                    <a:pt x="1376" y="6"/>
                  </a:lnTo>
                  <a:lnTo>
                    <a:pt x="1376" y="4"/>
                  </a:lnTo>
                  <a:lnTo>
                    <a:pt x="1376" y="4"/>
                  </a:lnTo>
                  <a:lnTo>
                    <a:pt x="1376" y="6"/>
                  </a:lnTo>
                  <a:lnTo>
                    <a:pt x="1376" y="6"/>
                  </a:lnTo>
                  <a:lnTo>
                    <a:pt x="1378" y="4"/>
                  </a:lnTo>
                  <a:lnTo>
                    <a:pt x="1378" y="4"/>
                  </a:lnTo>
                  <a:lnTo>
                    <a:pt x="1378" y="6"/>
                  </a:lnTo>
                  <a:lnTo>
                    <a:pt x="1378" y="6"/>
                  </a:lnTo>
                  <a:lnTo>
                    <a:pt x="1384" y="4"/>
                  </a:lnTo>
                  <a:lnTo>
                    <a:pt x="1384" y="4"/>
                  </a:lnTo>
                  <a:lnTo>
                    <a:pt x="1386" y="6"/>
                  </a:lnTo>
                  <a:lnTo>
                    <a:pt x="1386" y="6"/>
                  </a:lnTo>
                  <a:lnTo>
                    <a:pt x="1386" y="4"/>
                  </a:lnTo>
                  <a:lnTo>
                    <a:pt x="1386" y="4"/>
                  </a:lnTo>
                  <a:lnTo>
                    <a:pt x="1386" y="4"/>
                  </a:lnTo>
                  <a:lnTo>
                    <a:pt x="1386" y="4"/>
                  </a:lnTo>
                  <a:lnTo>
                    <a:pt x="1390" y="6"/>
                  </a:lnTo>
                  <a:lnTo>
                    <a:pt x="1390" y="6"/>
                  </a:lnTo>
                  <a:lnTo>
                    <a:pt x="1394" y="6"/>
                  </a:lnTo>
                  <a:lnTo>
                    <a:pt x="1394" y="6"/>
                  </a:lnTo>
                  <a:lnTo>
                    <a:pt x="1396" y="6"/>
                  </a:lnTo>
                  <a:lnTo>
                    <a:pt x="1396" y="6"/>
                  </a:lnTo>
                  <a:lnTo>
                    <a:pt x="1398" y="6"/>
                  </a:lnTo>
                  <a:lnTo>
                    <a:pt x="1398" y="6"/>
                  </a:lnTo>
                  <a:lnTo>
                    <a:pt x="1400" y="4"/>
                  </a:lnTo>
                  <a:lnTo>
                    <a:pt x="1400" y="4"/>
                  </a:lnTo>
                  <a:lnTo>
                    <a:pt x="1402" y="6"/>
                  </a:lnTo>
                  <a:lnTo>
                    <a:pt x="1402" y="6"/>
                  </a:lnTo>
                  <a:lnTo>
                    <a:pt x="1402" y="4"/>
                  </a:lnTo>
                  <a:lnTo>
                    <a:pt x="1402" y="4"/>
                  </a:lnTo>
                  <a:lnTo>
                    <a:pt x="1404" y="4"/>
                  </a:lnTo>
                  <a:lnTo>
                    <a:pt x="1404" y="4"/>
                  </a:lnTo>
                  <a:lnTo>
                    <a:pt x="1404" y="6"/>
                  </a:lnTo>
                  <a:lnTo>
                    <a:pt x="1404" y="6"/>
                  </a:lnTo>
                  <a:lnTo>
                    <a:pt x="1406" y="4"/>
                  </a:lnTo>
                  <a:lnTo>
                    <a:pt x="1406" y="4"/>
                  </a:lnTo>
                  <a:lnTo>
                    <a:pt x="1412" y="6"/>
                  </a:lnTo>
                  <a:lnTo>
                    <a:pt x="1412" y="6"/>
                  </a:lnTo>
                  <a:lnTo>
                    <a:pt x="1414" y="6"/>
                  </a:lnTo>
                  <a:lnTo>
                    <a:pt x="1414" y="6"/>
                  </a:lnTo>
                  <a:lnTo>
                    <a:pt x="1416" y="6"/>
                  </a:lnTo>
                  <a:lnTo>
                    <a:pt x="1416" y="6"/>
                  </a:lnTo>
                  <a:lnTo>
                    <a:pt x="1420" y="4"/>
                  </a:lnTo>
                  <a:lnTo>
                    <a:pt x="1420" y="4"/>
                  </a:lnTo>
                  <a:lnTo>
                    <a:pt x="1428" y="4"/>
                  </a:lnTo>
                  <a:lnTo>
                    <a:pt x="1428" y="4"/>
                  </a:lnTo>
                  <a:lnTo>
                    <a:pt x="1432" y="4"/>
                  </a:lnTo>
                  <a:lnTo>
                    <a:pt x="1432" y="4"/>
                  </a:lnTo>
                  <a:lnTo>
                    <a:pt x="1434" y="6"/>
                  </a:lnTo>
                  <a:lnTo>
                    <a:pt x="1434" y="6"/>
                  </a:lnTo>
                  <a:lnTo>
                    <a:pt x="1436" y="6"/>
                  </a:lnTo>
                  <a:lnTo>
                    <a:pt x="1436" y="6"/>
                  </a:lnTo>
                  <a:lnTo>
                    <a:pt x="1438" y="6"/>
                  </a:lnTo>
                  <a:lnTo>
                    <a:pt x="1438" y="6"/>
                  </a:lnTo>
                  <a:lnTo>
                    <a:pt x="1440" y="6"/>
                  </a:lnTo>
                  <a:lnTo>
                    <a:pt x="1440" y="6"/>
                  </a:lnTo>
                  <a:lnTo>
                    <a:pt x="1444" y="6"/>
                  </a:lnTo>
                  <a:lnTo>
                    <a:pt x="1444" y="6"/>
                  </a:lnTo>
                  <a:lnTo>
                    <a:pt x="1446" y="6"/>
                  </a:lnTo>
                  <a:lnTo>
                    <a:pt x="1446" y="6"/>
                  </a:lnTo>
                  <a:lnTo>
                    <a:pt x="1450" y="6"/>
                  </a:lnTo>
                  <a:lnTo>
                    <a:pt x="1450" y="6"/>
                  </a:lnTo>
                  <a:lnTo>
                    <a:pt x="1452" y="6"/>
                  </a:lnTo>
                  <a:lnTo>
                    <a:pt x="1452" y="6"/>
                  </a:lnTo>
                  <a:lnTo>
                    <a:pt x="1454" y="4"/>
                  </a:lnTo>
                  <a:lnTo>
                    <a:pt x="1454" y="4"/>
                  </a:lnTo>
                  <a:lnTo>
                    <a:pt x="1456" y="4"/>
                  </a:lnTo>
                  <a:lnTo>
                    <a:pt x="1456" y="4"/>
                  </a:lnTo>
                  <a:lnTo>
                    <a:pt x="1462" y="4"/>
                  </a:lnTo>
                  <a:lnTo>
                    <a:pt x="1462" y="4"/>
                  </a:lnTo>
                  <a:lnTo>
                    <a:pt x="1464" y="4"/>
                  </a:lnTo>
                  <a:lnTo>
                    <a:pt x="1464" y="4"/>
                  </a:lnTo>
                  <a:lnTo>
                    <a:pt x="1468" y="4"/>
                  </a:lnTo>
                  <a:lnTo>
                    <a:pt x="1468" y="4"/>
                  </a:lnTo>
                  <a:lnTo>
                    <a:pt x="1472" y="4"/>
                  </a:lnTo>
                  <a:lnTo>
                    <a:pt x="1472" y="4"/>
                  </a:lnTo>
                  <a:lnTo>
                    <a:pt x="1476" y="4"/>
                  </a:lnTo>
                  <a:lnTo>
                    <a:pt x="1476" y="4"/>
                  </a:lnTo>
                  <a:lnTo>
                    <a:pt x="1480" y="4"/>
                  </a:lnTo>
                  <a:lnTo>
                    <a:pt x="1480" y="4"/>
                  </a:lnTo>
                  <a:lnTo>
                    <a:pt x="1484" y="6"/>
                  </a:lnTo>
                  <a:lnTo>
                    <a:pt x="1484" y="6"/>
                  </a:lnTo>
                  <a:lnTo>
                    <a:pt x="1486" y="6"/>
                  </a:lnTo>
                  <a:lnTo>
                    <a:pt x="1486" y="6"/>
                  </a:lnTo>
                  <a:lnTo>
                    <a:pt x="1488" y="6"/>
                  </a:lnTo>
                  <a:lnTo>
                    <a:pt x="1488" y="6"/>
                  </a:lnTo>
                  <a:lnTo>
                    <a:pt x="1492" y="4"/>
                  </a:lnTo>
                  <a:lnTo>
                    <a:pt x="1492" y="4"/>
                  </a:lnTo>
                  <a:lnTo>
                    <a:pt x="1498" y="4"/>
                  </a:lnTo>
                  <a:lnTo>
                    <a:pt x="1498" y="4"/>
                  </a:lnTo>
                  <a:lnTo>
                    <a:pt x="1498" y="4"/>
                  </a:lnTo>
                  <a:lnTo>
                    <a:pt x="1498" y="4"/>
                  </a:lnTo>
                  <a:lnTo>
                    <a:pt x="1500" y="4"/>
                  </a:lnTo>
                  <a:lnTo>
                    <a:pt x="1500" y="4"/>
                  </a:lnTo>
                  <a:lnTo>
                    <a:pt x="1504" y="4"/>
                  </a:lnTo>
                  <a:lnTo>
                    <a:pt x="1504" y="4"/>
                  </a:lnTo>
                  <a:lnTo>
                    <a:pt x="1506" y="4"/>
                  </a:lnTo>
                  <a:lnTo>
                    <a:pt x="1506" y="4"/>
                  </a:lnTo>
                  <a:lnTo>
                    <a:pt x="1512" y="4"/>
                  </a:lnTo>
                  <a:lnTo>
                    <a:pt x="1512" y="4"/>
                  </a:lnTo>
                  <a:lnTo>
                    <a:pt x="1514" y="6"/>
                  </a:lnTo>
                  <a:lnTo>
                    <a:pt x="1514" y="6"/>
                  </a:lnTo>
                  <a:lnTo>
                    <a:pt x="1520" y="4"/>
                  </a:lnTo>
                  <a:lnTo>
                    <a:pt x="1526" y="4"/>
                  </a:lnTo>
                  <a:lnTo>
                    <a:pt x="1526" y="4"/>
                  </a:lnTo>
                  <a:lnTo>
                    <a:pt x="1526" y="4"/>
                  </a:lnTo>
                  <a:lnTo>
                    <a:pt x="1526" y="4"/>
                  </a:lnTo>
                  <a:lnTo>
                    <a:pt x="1526" y="4"/>
                  </a:lnTo>
                  <a:lnTo>
                    <a:pt x="1526" y="4"/>
                  </a:lnTo>
                  <a:lnTo>
                    <a:pt x="1528" y="4"/>
                  </a:lnTo>
                  <a:lnTo>
                    <a:pt x="1528" y="4"/>
                  </a:lnTo>
                  <a:lnTo>
                    <a:pt x="1532" y="4"/>
                  </a:lnTo>
                  <a:lnTo>
                    <a:pt x="1532" y="4"/>
                  </a:lnTo>
                  <a:lnTo>
                    <a:pt x="1540" y="4"/>
                  </a:lnTo>
                  <a:lnTo>
                    <a:pt x="1540" y="4"/>
                  </a:lnTo>
                  <a:lnTo>
                    <a:pt x="1542" y="4"/>
                  </a:lnTo>
                  <a:lnTo>
                    <a:pt x="1542" y="4"/>
                  </a:lnTo>
                  <a:lnTo>
                    <a:pt x="1546" y="4"/>
                  </a:lnTo>
                  <a:lnTo>
                    <a:pt x="1546" y="4"/>
                  </a:lnTo>
                  <a:lnTo>
                    <a:pt x="1546" y="4"/>
                  </a:lnTo>
                  <a:lnTo>
                    <a:pt x="1546" y="4"/>
                  </a:lnTo>
                  <a:lnTo>
                    <a:pt x="1550" y="6"/>
                  </a:lnTo>
                  <a:lnTo>
                    <a:pt x="1550" y="6"/>
                  </a:lnTo>
                  <a:lnTo>
                    <a:pt x="1556" y="4"/>
                  </a:lnTo>
                  <a:lnTo>
                    <a:pt x="1556" y="4"/>
                  </a:lnTo>
                  <a:lnTo>
                    <a:pt x="1560" y="6"/>
                  </a:lnTo>
                  <a:lnTo>
                    <a:pt x="1560" y="6"/>
                  </a:lnTo>
                  <a:lnTo>
                    <a:pt x="1564" y="4"/>
                  </a:lnTo>
                  <a:lnTo>
                    <a:pt x="1568" y="6"/>
                  </a:lnTo>
                  <a:lnTo>
                    <a:pt x="1568" y="6"/>
                  </a:lnTo>
                  <a:lnTo>
                    <a:pt x="1574" y="4"/>
                  </a:lnTo>
                  <a:lnTo>
                    <a:pt x="1574" y="4"/>
                  </a:lnTo>
                  <a:lnTo>
                    <a:pt x="1576" y="6"/>
                  </a:lnTo>
                  <a:lnTo>
                    <a:pt x="1576" y="6"/>
                  </a:lnTo>
                  <a:lnTo>
                    <a:pt x="1578" y="4"/>
                  </a:lnTo>
                  <a:lnTo>
                    <a:pt x="1578" y="4"/>
                  </a:lnTo>
                  <a:lnTo>
                    <a:pt x="1586" y="6"/>
                  </a:lnTo>
                  <a:lnTo>
                    <a:pt x="1586" y="6"/>
                  </a:lnTo>
                  <a:lnTo>
                    <a:pt x="1588" y="6"/>
                  </a:lnTo>
                  <a:lnTo>
                    <a:pt x="1588" y="6"/>
                  </a:lnTo>
                  <a:lnTo>
                    <a:pt x="1592" y="6"/>
                  </a:lnTo>
                  <a:lnTo>
                    <a:pt x="1592" y="6"/>
                  </a:lnTo>
                  <a:lnTo>
                    <a:pt x="1594" y="6"/>
                  </a:lnTo>
                  <a:lnTo>
                    <a:pt x="1594" y="6"/>
                  </a:lnTo>
                  <a:lnTo>
                    <a:pt x="1594" y="6"/>
                  </a:lnTo>
                  <a:lnTo>
                    <a:pt x="1596" y="4"/>
                  </a:lnTo>
                  <a:lnTo>
                    <a:pt x="1596" y="4"/>
                  </a:lnTo>
                  <a:lnTo>
                    <a:pt x="1602" y="4"/>
                  </a:lnTo>
                  <a:lnTo>
                    <a:pt x="1602" y="4"/>
                  </a:lnTo>
                  <a:lnTo>
                    <a:pt x="1608" y="4"/>
                  </a:lnTo>
                  <a:lnTo>
                    <a:pt x="1608" y="4"/>
                  </a:lnTo>
                  <a:lnTo>
                    <a:pt x="1610" y="4"/>
                  </a:lnTo>
                  <a:lnTo>
                    <a:pt x="1610" y="4"/>
                  </a:lnTo>
                  <a:lnTo>
                    <a:pt x="1612" y="4"/>
                  </a:lnTo>
                  <a:lnTo>
                    <a:pt x="1612" y="4"/>
                  </a:lnTo>
                  <a:lnTo>
                    <a:pt x="1616" y="4"/>
                  </a:lnTo>
                  <a:lnTo>
                    <a:pt x="1616" y="4"/>
                  </a:lnTo>
                  <a:lnTo>
                    <a:pt x="1618" y="4"/>
                  </a:lnTo>
                  <a:lnTo>
                    <a:pt x="1618" y="4"/>
                  </a:lnTo>
                  <a:lnTo>
                    <a:pt x="1624" y="4"/>
                  </a:lnTo>
                  <a:lnTo>
                    <a:pt x="1624" y="4"/>
                  </a:lnTo>
                  <a:lnTo>
                    <a:pt x="1626" y="4"/>
                  </a:lnTo>
                  <a:lnTo>
                    <a:pt x="1626" y="4"/>
                  </a:lnTo>
                  <a:lnTo>
                    <a:pt x="1628" y="4"/>
                  </a:lnTo>
                  <a:lnTo>
                    <a:pt x="1628" y="4"/>
                  </a:lnTo>
                  <a:lnTo>
                    <a:pt x="1632" y="4"/>
                  </a:lnTo>
                  <a:lnTo>
                    <a:pt x="1632" y="4"/>
                  </a:lnTo>
                  <a:lnTo>
                    <a:pt x="1634" y="4"/>
                  </a:lnTo>
                  <a:lnTo>
                    <a:pt x="1634" y="4"/>
                  </a:lnTo>
                  <a:lnTo>
                    <a:pt x="1640" y="4"/>
                  </a:lnTo>
                  <a:lnTo>
                    <a:pt x="1640" y="4"/>
                  </a:lnTo>
                  <a:lnTo>
                    <a:pt x="1642" y="4"/>
                  </a:lnTo>
                  <a:lnTo>
                    <a:pt x="1642" y="4"/>
                  </a:lnTo>
                  <a:lnTo>
                    <a:pt x="1644" y="4"/>
                  </a:lnTo>
                  <a:lnTo>
                    <a:pt x="1644" y="4"/>
                  </a:lnTo>
                  <a:lnTo>
                    <a:pt x="1648" y="4"/>
                  </a:lnTo>
                  <a:lnTo>
                    <a:pt x="1648" y="4"/>
                  </a:lnTo>
                  <a:lnTo>
                    <a:pt x="1650" y="4"/>
                  </a:lnTo>
                  <a:lnTo>
                    <a:pt x="1650" y="4"/>
                  </a:lnTo>
                  <a:lnTo>
                    <a:pt x="1656" y="4"/>
                  </a:lnTo>
                  <a:lnTo>
                    <a:pt x="1656" y="4"/>
                  </a:lnTo>
                  <a:lnTo>
                    <a:pt x="1658" y="4"/>
                  </a:lnTo>
                  <a:lnTo>
                    <a:pt x="1658" y="4"/>
                  </a:lnTo>
                  <a:lnTo>
                    <a:pt x="1662" y="4"/>
                  </a:lnTo>
                  <a:lnTo>
                    <a:pt x="1662" y="4"/>
                  </a:lnTo>
                  <a:lnTo>
                    <a:pt x="1664" y="4"/>
                  </a:lnTo>
                  <a:lnTo>
                    <a:pt x="1664" y="4"/>
                  </a:lnTo>
                  <a:lnTo>
                    <a:pt x="1668" y="4"/>
                  </a:lnTo>
                  <a:lnTo>
                    <a:pt x="1668" y="4"/>
                  </a:lnTo>
                  <a:lnTo>
                    <a:pt x="1670" y="4"/>
                  </a:lnTo>
                  <a:lnTo>
                    <a:pt x="1670" y="4"/>
                  </a:lnTo>
                  <a:lnTo>
                    <a:pt x="1680" y="4"/>
                  </a:lnTo>
                  <a:lnTo>
                    <a:pt x="1680" y="4"/>
                  </a:lnTo>
                  <a:lnTo>
                    <a:pt x="1688" y="6"/>
                  </a:lnTo>
                  <a:lnTo>
                    <a:pt x="1688" y="6"/>
                  </a:lnTo>
                  <a:lnTo>
                    <a:pt x="1690" y="6"/>
                  </a:lnTo>
                  <a:lnTo>
                    <a:pt x="1690" y="6"/>
                  </a:lnTo>
                  <a:lnTo>
                    <a:pt x="1692" y="6"/>
                  </a:lnTo>
                  <a:lnTo>
                    <a:pt x="1692" y="6"/>
                  </a:lnTo>
                  <a:lnTo>
                    <a:pt x="1692" y="6"/>
                  </a:lnTo>
                  <a:lnTo>
                    <a:pt x="1692" y="6"/>
                  </a:lnTo>
                  <a:lnTo>
                    <a:pt x="1696" y="4"/>
                  </a:lnTo>
                  <a:lnTo>
                    <a:pt x="1696" y="4"/>
                  </a:lnTo>
                  <a:lnTo>
                    <a:pt x="1702" y="6"/>
                  </a:lnTo>
                  <a:lnTo>
                    <a:pt x="1702" y="6"/>
                  </a:lnTo>
                  <a:lnTo>
                    <a:pt x="1704" y="8"/>
                  </a:lnTo>
                  <a:lnTo>
                    <a:pt x="1704" y="8"/>
                  </a:lnTo>
                  <a:lnTo>
                    <a:pt x="1706" y="6"/>
                  </a:lnTo>
                  <a:lnTo>
                    <a:pt x="1706" y="6"/>
                  </a:lnTo>
                  <a:lnTo>
                    <a:pt x="1706" y="6"/>
                  </a:lnTo>
                  <a:lnTo>
                    <a:pt x="1706" y="6"/>
                  </a:lnTo>
                  <a:lnTo>
                    <a:pt x="1706" y="6"/>
                  </a:lnTo>
                  <a:lnTo>
                    <a:pt x="1710" y="6"/>
                  </a:lnTo>
                  <a:lnTo>
                    <a:pt x="1710" y="6"/>
                  </a:lnTo>
                  <a:lnTo>
                    <a:pt x="1712" y="8"/>
                  </a:lnTo>
                  <a:lnTo>
                    <a:pt x="1712" y="8"/>
                  </a:lnTo>
                  <a:lnTo>
                    <a:pt x="1714" y="6"/>
                  </a:lnTo>
                  <a:lnTo>
                    <a:pt x="1718" y="6"/>
                  </a:lnTo>
                  <a:lnTo>
                    <a:pt x="1718" y="6"/>
                  </a:lnTo>
                  <a:lnTo>
                    <a:pt x="1722" y="6"/>
                  </a:lnTo>
                  <a:lnTo>
                    <a:pt x="1722" y="6"/>
                  </a:lnTo>
                  <a:lnTo>
                    <a:pt x="1724" y="6"/>
                  </a:lnTo>
                  <a:lnTo>
                    <a:pt x="1724" y="6"/>
                  </a:lnTo>
                  <a:lnTo>
                    <a:pt x="1724" y="6"/>
                  </a:lnTo>
                  <a:lnTo>
                    <a:pt x="1724" y="6"/>
                  </a:lnTo>
                  <a:lnTo>
                    <a:pt x="1726" y="8"/>
                  </a:lnTo>
                  <a:lnTo>
                    <a:pt x="1726" y="8"/>
                  </a:lnTo>
                  <a:lnTo>
                    <a:pt x="1728" y="8"/>
                  </a:lnTo>
                  <a:lnTo>
                    <a:pt x="1730" y="6"/>
                  </a:lnTo>
                  <a:lnTo>
                    <a:pt x="1730" y="6"/>
                  </a:lnTo>
                  <a:lnTo>
                    <a:pt x="1734" y="6"/>
                  </a:lnTo>
                  <a:lnTo>
                    <a:pt x="1734" y="6"/>
                  </a:lnTo>
                  <a:lnTo>
                    <a:pt x="1736" y="6"/>
                  </a:lnTo>
                  <a:lnTo>
                    <a:pt x="1736" y="6"/>
                  </a:lnTo>
                  <a:lnTo>
                    <a:pt x="1736" y="6"/>
                  </a:lnTo>
                  <a:lnTo>
                    <a:pt x="1736" y="6"/>
                  </a:lnTo>
                  <a:lnTo>
                    <a:pt x="1738" y="6"/>
                  </a:lnTo>
                  <a:lnTo>
                    <a:pt x="1738" y="6"/>
                  </a:lnTo>
                  <a:lnTo>
                    <a:pt x="1750" y="4"/>
                  </a:lnTo>
                  <a:lnTo>
                    <a:pt x="1750" y="4"/>
                  </a:lnTo>
                  <a:lnTo>
                    <a:pt x="1754" y="6"/>
                  </a:lnTo>
                  <a:lnTo>
                    <a:pt x="1754" y="6"/>
                  </a:lnTo>
                  <a:lnTo>
                    <a:pt x="1754" y="6"/>
                  </a:lnTo>
                  <a:lnTo>
                    <a:pt x="1754" y="6"/>
                  </a:lnTo>
                  <a:lnTo>
                    <a:pt x="1754" y="6"/>
                  </a:lnTo>
                  <a:lnTo>
                    <a:pt x="1758" y="6"/>
                  </a:lnTo>
                  <a:lnTo>
                    <a:pt x="1758" y="6"/>
                  </a:lnTo>
                  <a:lnTo>
                    <a:pt x="1762" y="6"/>
                  </a:lnTo>
                  <a:lnTo>
                    <a:pt x="1762" y="6"/>
                  </a:lnTo>
                  <a:lnTo>
                    <a:pt x="1764" y="4"/>
                  </a:lnTo>
                  <a:lnTo>
                    <a:pt x="1764" y="4"/>
                  </a:lnTo>
                  <a:lnTo>
                    <a:pt x="1766" y="6"/>
                  </a:lnTo>
                  <a:lnTo>
                    <a:pt x="1766" y="6"/>
                  </a:lnTo>
                  <a:lnTo>
                    <a:pt x="1770" y="4"/>
                  </a:lnTo>
                  <a:lnTo>
                    <a:pt x="1770" y="4"/>
                  </a:lnTo>
                  <a:lnTo>
                    <a:pt x="1772" y="6"/>
                  </a:lnTo>
                  <a:lnTo>
                    <a:pt x="1772" y="6"/>
                  </a:lnTo>
                  <a:lnTo>
                    <a:pt x="1776" y="4"/>
                  </a:lnTo>
                  <a:lnTo>
                    <a:pt x="1776" y="4"/>
                  </a:lnTo>
                  <a:lnTo>
                    <a:pt x="1782" y="4"/>
                  </a:lnTo>
                  <a:lnTo>
                    <a:pt x="1782" y="4"/>
                  </a:lnTo>
                  <a:lnTo>
                    <a:pt x="1782" y="4"/>
                  </a:lnTo>
                  <a:lnTo>
                    <a:pt x="1782" y="4"/>
                  </a:lnTo>
                  <a:lnTo>
                    <a:pt x="1784" y="6"/>
                  </a:lnTo>
                  <a:lnTo>
                    <a:pt x="1784" y="6"/>
                  </a:lnTo>
                  <a:lnTo>
                    <a:pt x="1792" y="6"/>
                  </a:lnTo>
                  <a:lnTo>
                    <a:pt x="1792" y="6"/>
                  </a:lnTo>
                  <a:lnTo>
                    <a:pt x="1794" y="4"/>
                  </a:lnTo>
                  <a:lnTo>
                    <a:pt x="1794" y="4"/>
                  </a:lnTo>
                  <a:lnTo>
                    <a:pt x="1798" y="6"/>
                  </a:lnTo>
                  <a:lnTo>
                    <a:pt x="1798" y="6"/>
                  </a:lnTo>
                  <a:lnTo>
                    <a:pt x="1800" y="6"/>
                  </a:lnTo>
                  <a:lnTo>
                    <a:pt x="1800" y="6"/>
                  </a:lnTo>
                  <a:lnTo>
                    <a:pt x="1800" y="6"/>
                  </a:lnTo>
                  <a:lnTo>
                    <a:pt x="1800" y="6"/>
                  </a:lnTo>
                  <a:lnTo>
                    <a:pt x="1802" y="4"/>
                  </a:lnTo>
                  <a:lnTo>
                    <a:pt x="1802" y="4"/>
                  </a:lnTo>
                  <a:lnTo>
                    <a:pt x="1802" y="6"/>
                  </a:lnTo>
                  <a:lnTo>
                    <a:pt x="1802" y="6"/>
                  </a:lnTo>
                  <a:lnTo>
                    <a:pt x="1804" y="4"/>
                  </a:lnTo>
                  <a:lnTo>
                    <a:pt x="1804" y="4"/>
                  </a:lnTo>
                  <a:lnTo>
                    <a:pt x="1804" y="6"/>
                  </a:lnTo>
                  <a:lnTo>
                    <a:pt x="1804" y="6"/>
                  </a:lnTo>
                  <a:lnTo>
                    <a:pt x="1812" y="6"/>
                  </a:lnTo>
                  <a:lnTo>
                    <a:pt x="1812" y="6"/>
                  </a:lnTo>
                  <a:lnTo>
                    <a:pt x="1814" y="6"/>
                  </a:lnTo>
                  <a:lnTo>
                    <a:pt x="1814" y="6"/>
                  </a:lnTo>
                  <a:lnTo>
                    <a:pt x="1816" y="6"/>
                  </a:lnTo>
                  <a:lnTo>
                    <a:pt x="1816" y="6"/>
                  </a:lnTo>
                  <a:lnTo>
                    <a:pt x="1820" y="6"/>
                  </a:lnTo>
                  <a:lnTo>
                    <a:pt x="1820" y="6"/>
                  </a:lnTo>
                  <a:lnTo>
                    <a:pt x="1820" y="6"/>
                  </a:lnTo>
                  <a:lnTo>
                    <a:pt x="1820" y="6"/>
                  </a:lnTo>
                  <a:lnTo>
                    <a:pt x="1824" y="6"/>
                  </a:lnTo>
                  <a:lnTo>
                    <a:pt x="1824" y="6"/>
                  </a:lnTo>
                  <a:lnTo>
                    <a:pt x="1826" y="6"/>
                  </a:lnTo>
                  <a:lnTo>
                    <a:pt x="1826" y="6"/>
                  </a:lnTo>
                  <a:lnTo>
                    <a:pt x="1826" y="8"/>
                  </a:lnTo>
                  <a:lnTo>
                    <a:pt x="1826" y="8"/>
                  </a:lnTo>
                  <a:lnTo>
                    <a:pt x="1828" y="8"/>
                  </a:lnTo>
                  <a:lnTo>
                    <a:pt x="1828" y="8"/>
                  </a:lnTo>
                  <a:lnTo>
                    <a:pt x="1832" y="8"/>
                  </a:lnTo>
                  <a:lnTo>
                    <a:pt x="1832" y="8"/>
                  </a:lnTo>
                  <a:lnTo>
                    <a:pt x="1836" y="6"/>
                  </a:lnTo>
                  <a:lnTo>
                    <a:pt x="1836" y="6"/>
                  </a:lnTo>
                  <a:lnTo>
                    <a:pt x="1838" y="6"/>
                  </a:lnTo>
                  <a:lnTo>
                    <a:pt x="1838" y="6"/>
                  </a:lnTo>
                  <a:lnTo>
                    <a:pt x="1840" y="6"/>
                  </a:lnTo>
                  <a:lnTo>
                    <a:pt x="1840" y="6"/>
                  </a:lnTo>
                  <a:lnTo>
                    <a:pt x="1842" y="6"/>
                  </a:lnTo>
                  <a:lnTo>
                    <a:pt x="1842" y="6"/>
                  </a:lnTo>
                  <a:lnTo>
                    <a:pt x="1842" y="6"/>
                  </a:lnTo>
                  <a:lnTo>
                    <a:pt x="1842" y="6"/>
                  </a:lnTo>
                  <a:lnTo>
                    <a:pt x="1842" y="6"/>
                  </a:lnTo>
                  <a:lnTo>
                    <a:pt x="1842" y="6"/>
                  </a:lnTo>
                  <a:lnTo>
                    <a:pt x="1844" y="6"/>
                  </a:lnTo>
                  <a:lnTo>
                    <a:pt x="1844" y="6"/>
                  </a:lnTo>
                  <a:lnTo>
                    <a:pt x="1846" y="6"/>
                  </a:lnTo>
                  <a:lnTo>
                    <a:pt x="1846" y="6"/>
                  </a:lnTo>
                  <a:lnTo>
                    <a:pt x="1848" y="6"/>
                  </a:lnTo>
                  <a:lnTo>
                    <a:pt x="1848" y="6"/>
                  </a:lnTo>
                  <a:lnTo>
                    <a:pt x="1850" y="6"/>
                  </a:lnTo>
                  <a:lnTo>
                    <a:pt x="1850" y="6"/>
                  </a:lnTo>
                  <a:lnTo>
                    <a:pt x="1850" y="6"/>
                  </a:lnTo>
                  <a:lnTo>
                    <a:pt x="1850" y="6"/>
                  </a:lnTo>
                  <a:lnTo>
                    <a:pt x="1852" y="6"/>
                  </a:lnTo>
                  <a:lnTo>
                    <a:pt x="1852" y="6"/>
                  </a:lnTo>
                  <a:lnTo>
                    <a:pt x="1854" y="6"/>
                  </a:lnTo>
                  <a:lnTo>
                    <a:pt x="1854" y="6"/>
                  </a:lnTo>
                  <a:lnTo>
                    <a:pt x="1858" y="6"/>
                  </a:lnTo>
                  <a:lnTo>
                    <a:pt x="1858" y="6"/>
                  </a:lnTo>
                  <a:lnTo>
                    <a:pt x="1860" y="6"/>
                  </a:lnTo>
                  <a:lnTo>
                    <a:pt x="1864" y="6"/>
                  </a:lnTo>
                  <a:lnTo>
                    <a:pt x="1864" y="6"/>
                  </a:lnTo>
                  <a:lnTo>
                    <a:pt x="1864" y="6"/>
                  </a:lnTo>
                  <a:lnTo>
                    <a:pt x="1864" y="6"/>
                  </a:lnTo>
                  <a:lnTo>
                    <a:pt x="1864" y="6"/>
                  </a:lnTo>
                  <a:lnTo>
                    <a:pt x="1864" y="6"/>
                  </a:lnTo>
                  <a:lnTo>
                    <a:pt x="1866" y="6"/>
                  </a:lnTo>
                  <a:lnTo>
                    <a:pt x="1866" y="6"/>
                  </a:lnTo>
                  <a:lnTo>
                    <a:pt x="1872" y="6"/>
                  </a:lnTo>
                  <a:lnTo>
                    <a:pt x="1872" y="6"/>
                  </a:lnTo>
                  <a:lnTo>
                    <a:pt x="1880" y="6"/>
                  </a:lnTo>
                  <a:lnTo>
                    <a:pt x="1880" y="6"/>
                  </a:lnTo>
                  <a:lnTo>
                    <a:pt x="1882" y="6"/>
                  </a:lnTo>
                  <a:lnTo>
                    <a:pt x="1882" y="6"/>
                  </a:lnTo>
                  <a:lnTo>
                    <a:pt x="1888" y="6"/>
                  </a:lnTo>
                  <a:lnTo>
                    <a:pt x="1888" y="6"/>
                  </a:lnTo>
                  <a:lnTo>
                    <a:pt x="1892" y="6"/>
                  </a:lnTo>
                  <a:lnTo>
                    <a:pt x="1892" y="6"/>
                  </a:lnTo>
                  <a:lnTo>
                    <a:pt x="1896" y="6"/>
                  </a:lnTo>
                  <a:lnTo>
                    <a:pt x="1896" y="6"/>
                  </a:lnTo>
                  <a:lnTo>
                    <a:pt x="1898" y="6"/>
                  </a:lnTo>
                  <a:lnTo>
                    <a:pt x="1898" y="6"/>
                  </a:lnTo>
                  <a:lnTo>
                    <a:pt x="1902" y="4"/>
                  </a:lnTo>
                  <a:lnTo>
                    <a:pt x="1902" y="4"/>
                  </a:lnTo>
                  <a:lnTo>
                    <a:pt x="1906" y="6"/>
                  </a:lnTo>
                  <a:lnTo>
                    <a:pt x="1906" y="6"/>
                  </a:lnTo>
                  <a:lnTo>
                    <a:pt x="1914" y="4"/>
                  </a:lnTo>
                  <a:lnTo>
                    <a:pt x="1914" y="4"/>
                  </a:lnTo>
                  <a:lnTo>
                    <a:pt x="1916" y="6"/>
                  </a:lnTo>
                  <a:lnTo>
                    <a:pt x="1916" y="6"/>
                  </a:lnTo>
                  <a:lnTo>
                    <a:pt x="1916" y="6"/>
                  </a:lnTo>
                  <a:lnTo>
                    <a:pt x="1916" y="6"/>
                  </a:lnTo>
                  <a:lnTo>
                    <a:pt x="1916" y="6"/>
                  </a:lnTo>
                  <a:lnTo>
                    <a:pt x="1916" y="6"/>
                  </a:lnTo>
                  <a:lnTo>
                    <a:pt x="1918" y="8"/>
                  </a:lnTo>
                  <a:lnTo>
                    <a:pt x="1918" y="8"/>
                  </a:lnTo>
                  <a:lnTo>
                    <a:pt x="1922" y="8"/>
                  </a:lnTo>
                  <a:lnTo>
                    <a:pt x="1926" y="8"/>
                  </a:lnTo>
                  <a:lnTo>
                    <a:pt x="1926" y="8"/>
                  </a:lnTo>
                  <a:lnTo>
                    <a:pt x="1928" y="10"/>
                  </a:lnTo>
                  <a:lnTo>
                    <a:pt x="1928" y="10"/>
                  </a:lnTo>
                  <a:lnTo>
                    <a:pt x="1934" y="8"/>
                  </a:lnTo>
                  <a:lnTo>
                    <a:pt x="1934" y="8"/>
                  </a:lnTo>
                  <a:lnTo>
                    <a:pt x="1944" y="6"/>
                  </a:lnTo>
                  <a:lnTo>
                    <a:pt x="1944" y="6"/>
                  </a:lnTo>
                  <a:lnTo>
                    <a:pt x="1946" y="6"/>
                  </a:lnTo>
                  <a:lnTo>
                    <a:pt x="1946" y="6"/>
                  </a:lnTo>
                  <a:lnTo>
                    <a:pt x="1948" y="4"/>
                  </a:lnTo>
                  <a:lnTo>
                    <a:pt x="1948" y="4"/>
                  </a:lnTo>
                  <a:lnTo>
                    <a:pt x="1950" y="4"/>
                  </a:lnTo>
                  <a:lnTo>
                    <a:pt x="1950" y="4"/>
                  </a:lnTo>
                  <a:lnTo>
                    <a:pt x="1950" y="6"/>
                  </a:lnTo>
                  <a:lnTo>
                    <a:pt x="1950" y="6"/>
                  </a:lnTo>
                  <a:lnTo>
                    <a:pt x="1954" y="6"/>
                  </a:lnTo>
                  <a:lnTo>
                    <a:pt x="1954" y="6"/>
                  </a:lnTo>
                  <a:lnTo>
                    <a:pt x="1960" y="6"/>
                  </a:lnTo>
                  <a:lnTo>
                    <a:pt x="1960" y="6"/>
                  </a:lnTo>
                  <a:lnTo>
                    <a:pt x="1960" y="4"/>
                  </a:lnTo>
                  <a:lnTo>
                    <a:pt x="1960" y="4"/>
                  </a:lnTo>
                  <a:lnTo>
                    <a:pt x="1962" y="4"/>
                  </a:lnTo>
                  <a:lnTo>
                    <a:pt x="1962" y="4"/>
                  </a:lnTo>
                  <a:lnTo>
                    <a:pt x="1968" y="6"/>
                  </a:lnTo>
                  <a:lnTo>
                    <a:pt x="1968" y="6"/>
                  </a:lnTo>
                  <a:lnTo>
                    <a:pt x="1970" y="6"/>
                  </a:lnTo>
                  <a:lnTo>
                    <a:pt x="1970" y="6"/>
                  </a:lnTo>
                  <a:lnTo>
                    <a:pt x="1972" y="6"/>
                  </a:lnTo>
                  <a:lnTo>
                    <a:pt x="1972" y="6"/>
                  </a:lnTo>
                  <a:lnTo>
                    <a:pt x="1974" y="6"/>
                  </a:lnTo>
                  <a:lnTo>
                    <a:pt x="1974" y="6"/>
                  </a:lnTo>
                  <a:lnTo>
                    <a:pt x="1974" y="6"/>
                  </a:lnTo>
                  <a:lnTo>
                    <a:pt x="1974" y="6"/>
                  </a:lnTo>
                  <a:lnTo>
                    <a:pt x="1976" y="6"/>
                  </a:lnTo>
                  <a:lnTo>
                    <a:pt x="1976" y="6"/>
                  </a:lnTo>
                  <a:lnTo>
                    <a:pt x="1978" y="8"/>
                  </a:lnTo>
                  <a:lnTo>
                    <a:pt x="1978" y="8"/>
                  </a:lnTo>
                  <a:lnTo>
                    <a:pt x="1978" y="6"/>
                  </a:lnTo>
                  <a:lnTo>
                    <a:pt x="1978" y="6"/>
                  </a:lnTo>
                  <a:lnTo>
                    <a:pt x="1982" y="6"/>
                  </a:lnTo>
                  <a:lnTo>
                    <a:pt x="1982" y="6"/>
                  </a:lnTo>
                  <a:lnTo>
                    <a:pt x="1986" y="8"/>
                  </a:lnTo>
                  <a:lnTo>
                    <a:pt x="1986" y="8"/>
                  </a:lnTo>
                  <a:lnTo>
                    <a:pt x="1994" y="8"/>
                  </a:lnTo>
                  <a:lnTo>
                    <a:pt x="1994" y="8"/>
                  </a:lnTo>
                  <a:lnTo>
                    <a:pt x="1996" y="6"/>
                  </a:lnTo>
                  <a:lnTo>
                    <a:pt x="1996" y="6"/>
                  </a:lnTo>
                  <a:lnTo>
                    <a:pt x="2000" y="6"/>
                  </a:lnTo>
                  <a:lnTo>
                    <a:pt x="2000" y="6"/>
                  </a:lnTo>
                  <a:lnTo>
                    <a:pt x="2002" y="4"/>
                  </a:lnTo>
                  <a:lnTo>
                    <a:pt x="2002" y="4"/>
                  </a:lnTo>
                  <a:lnTo>
                    <a:pt x="2010" y="4"/>
                  </a:lnTo>
                  <a:lnTo>
                    <a:pt x="2010" y="4"/>
                  </a:lnTo>
                  <a:lnTo>
                    <a:pt x="2012" y="4"/>
                  </a:lnTo>
                  <a:lnTo>
                    <a:pt x="2012" y="4"/>
                  </a:lnTo>
                  <a:lnTo>
                    <a:pt x="2014" y="4"/>
                  </a:lnTo>
                  <a:lnTo>
                    <a:pt x="2014" y="4"/>
                  </a:lnTo>
                  <a:lnTo>
                    <a:pt x="2016" y="4"/>
                  </a:lnTo>
                  <a:lnTo>
                    <a:pt x="2016" y="4"/>
                  </a:lnTo>
                  <a:lnTo>
                    <a:pt x="2018" y="4"/>
                  </a:lnTo>
                  <a:lnTo>
                    <a:pt x="2018" y="4"/>
                  </a:lnTo>
                  <a:lnTo>
                    <a:pt x="2032" y="4"/>
                  </a:lnTo>
                  <a:lnTo>
                    <a:pt x="2032" y="4"/>
                  </a:lnTo>
                  <a:lnTo>
                    <a:pt x="2040" y="4"/>
                  </a:lnTo>
                  <a:lnTo>
                    <a:pt x="2040" y="4"/>
                  </a:lnTo>
                  <a:lnTo>
                    <a:pt x="2050" y="4"/>
                  </a:lnTo>
                  <a:lnTo>
                    <a:pt x="2050" y="4"/>
                  </a:lnTo>
                  <a:lnTo>
                    <a:pt x="2052" y="4"/>
                  </a:lnTo>
                  <a:lnTo>
                    <a:pt x="2052" y="4"/>
                  </a:lnTo>
                  <a:lnTo>
                    <a:pt x="2054" y="4"/>
                  </a:lnTo>
                  <a:lnTo>
                    <a:pt x="2054" y="4"/>
                  </a:lnTo>
                  <a:lnTo>
                    <a:pt x="2058" y="4"/>
                  </a:lnTo>
                  <a:lnTo>
                    <a:pt x="2058" y="4"/>
                  </a:lnTo>
                  <a:lnTo>
                    <a:pt x="2060" y="4"/>
                  </a:lnTo>
                  <a:lnTo>
                    <a:pt x="2060" y="4"/>
                  </a:lnTo>
                  <a:lnTo>
                    <a:pt x="2066" y="4"/>
                  </a:lnTo>
                  <a:lnTo>
                    <a:pt x="2066" y="4"/>
                  </a:lnTo>
                  <a:lnTo>
                    <a:pt x="2070" y="4"/>
                  </a:lnTo>
                  <a:lnTo>
                    <a:pt x="2070" y="4"/>
                  </a:lnTo>
                  <a:lnTo>
                    <a:pt x="2072" y="4"/>
                  </a:lnTo>
                  <a:lnTo>
                    <a:pt x="2072" y="4"/>
                  </a:lnTo>
                  <a:lnTo>
                    <a:pt x="2074" y="6"/>
                  </a:lnTo>
                  <a:lnTo>
                    <a:pt x="2074" y="6"/>
                  </a:lnTo>
                  <a:lnTo>
                    <a:pt x="2080" y="4"/>
                  </a:lnTo>
                  <a:lnTo>
                    <a:pt x="2080" y="4"/>
                  </a:lnTo>
                  <a:lnTo>
                    <a:pt x="2086" y="4"/>
                  </a:lnTo>
                  <a:lnTo>
                    <a:pt x="2086" y="4"/>
                  </a:lnTo>
                  <a:lnTo>
                    <a:pt x="2088" y="4"/>
                  </a:lnTo>
                  <a:lnTo>
                    <a:pt x="2088" y="4"/>
                  </a:lnTo>
                  <a:lnTo>
                    <a:pt x="2092" y="4"/>
                  </a:lnTo>
                  <a:lnTo>
                    <a:pt x="2092" y="4"/>
                  </a:lnTo>
                  <a:lnTo>
                    <a:pt x="2096" y="4"/>
                  </a:lnTo>
                  <a:lnTo>
                    <a:pt x="2096" y="4"/>
                  </a:lnTo>
                  <a:lnTo>
                    <a:pt x="2098" y="4"/>
                  </a:lnTo>
                  <a:lnTo>
                    <a:pt x="2098" y="4"/>
                  </a:lnTo>
                  <a:lnTo>
                    <a:pt x="2106" y="4"/>
                  </a:lnTo>
                  <a:lnTo>
                    <a:pt x="2106" y="4"/>
                  </a:lnTo>
                  <a:lnTo>
                    <a:pt x="2108" y="4"/>
                  </a:lnTo>
                  <a:lnTo>
                    <a:pt x="2108" y="4"/>
                  </a:lnTo>
                  <a:lnTo>
                    <a:pt x="2114" y="4"/>
                  </a:lnTo>
                  <a:lnTo>
                    <a:pt x="2114" y="4"/>
                  </a:lnTo>
                  <a:lnTo>
                    <a:pt x="2116" y="4"/>
                  </a:lnTo>
                  <a:lnTo>
                    <a:pt x="2116" y="4"/>
                  </a:lnTo>
                  <a:lnTo>
                    <a:pt x="2118" y="4"/>
                  </a:lnTo>
                  <a:lnTo>
                    <a:pt x="2118" y="4"/>
                  </a:lnTo>
                  <a:lnTo>
                    <a:pt x="2124" y="4"/>
                  </a:lnTo>
                  <a:lnTo>
                    <a:pt x="2124" y="4"/>
                  </a:lnTo>
                  <a:lnTo>
                    <a:pt x="2132" y="4"/>
                  </a:lnTo>
                  <a:lnTo>
                    <a:pt x="2132" y="4"/>
                  </a:lnTo>
                  <a:lnTo>
                    <a:pt x="2134" y="4"/>
                  </a:lnTo>
                  <a:lnTo>
                    <a:pt x="2134" y="4"/>
                  </a:lnTo>
                  <a:lnTo>
                    <a:pt x="2134" y="4"/>
                  </a:lnTo>
                  <a:lnTo>
                    <a:pt x="2134" y="4"/>
                  </a:lnTo>
                  <a:lnTo>
                    <a:pt x="2134" y="4"/>
                  </a:lnTo>
                  <a:lnTo>
                    <a:pt x="2134" y="4"/>
                  </a:lnTo>
                  <a:lnTo>
                    <a:pt x="2136" y="4"/>
                  </a:lnTo>
                  <a:lnTo>
                    <a:pt x="2136" y="4"/>
                  </a:lnTo>
                  <a:lnTo>
                    <a:pt x="2136" y="4"/>
                  </a:lnTo>
                  <a:lnTo>
                    <a:pt x="2136" y="4"/>
                  </a:lnTo>
                  <a:lnTo>
                    <a:pt x="2138" y="4"/>
                  </a:lnTo>
                  <a:lnTo>
                    <a:pt x="2138" y="4"/>
                  </a:lnTo>
                  <a:lnTo>
                    <a:pt x="2144" y="4"/>
                  </a:lnTo>
                  <a:lnTo>
                    <a:pt x="2144" y="4"/>
                  </a:lnTo>
                  <a:lnTo>
                    <a:pt x="2146" y="4"/>
                  </a:lnTo>
                  <a:lnTo>
                    <a:pt x="2146" y="4"/>
                  </a:lnTo>
                  <a:lnTo>
                    <a:pt x="2150" y="4"/>
                  </a:lnTo>
                  <a:lnTo>
                    <a:pt x="2150" y="4"/>
                  </a:lnTo>
                  <a:lnTo>
                    <a:pt x="2154" y="4"/>
                  </a:lnTo>
                  <a:lnTo>
                    <a:pt x="2154" y="4"/>
                  </a:lnTo>
                  <a:lnTo>
                    <a:pt x="2156" y="4"/>
                  </a:lnTo>
                  <a:lnTo>
                    <a:pt x="2156" y="4"/>
                  </a:lnTo>
                  <a:lnTo>
                    <a:pt x="2160" y="4"/>
                  </a:lnTo>
                  <a:lnTo>
                    <a:pt x="2160" y="4"/>
                  </a:lnTo>
                  <a:lnTo>
                    <a:pt x="2164" y="4"/>
                  </a:lnTo>
                  <a:lnTo>
                    <a:pt x="2164" y="4"/>
                  </a:lnTo>
                  <a:lnTo>
                    <a:pt x="2168" y="4"/>
                  </a:lnTo>
                  <a:lnTo>
                    <a:pt x="2168" y="4"/>
                  </a:lnTo>
                  <a:lnTo>
                    <a:pt x="2168" y="4"/>
                  </a:lnTo>
                  <a:lnTo>
                    <a:pt x="2168" y="4"/>
                  </a:lnTo>
                  <a:lnTo>
                    <a:pt x="2172" y="4"/>
                  </a:lnTo>
                  <a:lnTo>
                    <a:pt x="2172" y="4"/>
                  </a:lnTo>
                  <a:lnTo>
                    <a:pt x="2178" y="4"/>
                  </a:lnTo>
                  <a:lnTo>
                    <a:pt x="2178" y="4"/>
                  </a:lnTo>
                  <a:lnTo>
                    <a:pt x="2182" y="4"/>
                  </a:lnTo>
                  <a:lnTo>
                    <a:pt x="2182" y="4"/>
                  </a:lnTo>
                  <a:lnTo>
                    <a:pt x="2184" y="4"/>
                  </a:lnTo>
                  <a:lnTo>
                    <a:pt x="2184" y="4"/>
                  </a:lnTo>
                  <a:lnTo>
                    <a:pt x="2184" y="4"/>
                  </a:lnTo>
                  <a:lnTo>
                    <a:pt x="2184" y="4"/>
                  </a:lnTo>
                  <a:lnTo>
                    <a:pt x="2186" y="4"/>
                  </a:lnTo>
                  <a:lnTo>
                    <a:pt x="2186" y="4"/>
                  </a:lnTo>
                  <a:lnTo>
                    <a:pt x="2186" y="4"/>
                  </a:lnTo>
                  <a:lnTo>
                    <a:pt x="2186" y="4"/>
                  </a:lnTo>
                  <a:lnTo>
                    <a:pt x="2186" y="4"/>
                  </a:lnTo>
                  <a:lnTo>
                    <a:pt x="2186" y="4"/>
                  </a:lnTo>
                  <a:lnTo>
                    <a:pt x="2188" y="4"/>
                  </a:lnTo>
                  <a:lnTo>
                    <a:pt x="2188" y="4"/>
                  </a:lnTo>
                  <a:lnTo>
                    <a:pt x="2190" y="2"/>
                  </a:lnTo>
                  <a:lnTo>
                    <a:pt x="2190" y="2"/>
                  </a:lnTo>
                  <a:lnTo>
                    <a:pt x="2196" y="2"/>
                  </a:lnTo>
                  <a:lnTo>
                    <a:pt x="2196" y="2"/>
                  </a:lnTo>
                  <a:lnTo>
                    <a:pt x="2202" y="4"/>
                  </a:lnTo>
                  <a:lnTo>
                    <a:pt x="2202" y="4"/>
                  </a:lnTo>
                  <a:lnTo>
                    <a:pt x="2202" y="4"/>
                  </a:lnTo>
                  <a:lnTo>
                    <a:pt x="2202" y="4"/>
                  </a:lnTo>
                  <a:lnTo>
                    <a:pt x="2206" y="4"/>
                  </a:lnTo>
                  <a:lnTo>
                    <a:pt x="2206" y="4"/>
                  </a:lnTo>
                  <a:lnTo>
                    <a:pt x="2210" y="4"/>
                  </a:lnTo>
                  <a:lnTo>
                    <a:pt x="2210" y="4"/>
                  </a:lnTo>
                  <a:lnTo>
                    <a:pt x="2216" y="2"/>
                  </a:lnTo>
                  <a:lnTo>
                    <a:pt x="2216" y="2"/>
                  </a:lnTo>
                  <a:lnTo>
                    <a:pt x="2224" y="4"/>
                  </a:lnTo>
                  <a:lnTo>
                    <a:pt x="2224" y="4"/>
                  </a:lnTo>
                  <a:lnTo>
                    <a:pt x="2226" y="2"/>
                  </a:lnTo>
                  <a:lnTo>
                    <a:pt x="2230" y="4"/>
                  </a:lnTo>
                  <a:lnTo>
                    <a:pt x="2230" y="4"/>
                  </a:lnTo>
                  <a:lnTo>
                    <a:pt x="2232" y="2"/>
                  </a:lnTo>
                  <a:lnTo>
                    <a:pt x="2232" y="2"/>
                  </a:lnTo>
                  <a:lnTo>
                    <a:pt x="2234" y="2"/>
                  </a:lnTo>
                  <a:lnTo>
                    <a:pt x="2234" y="2"/>
                  </a:lnTo>
                  <a:lnTo>
                    <a:pt x="2236" y="2"/>
                  </a:lnTo>
                  <a:lnTo>
                    <a:pt x="2236" y="2"/>
                  </a:lnTo>
                  <a:lnTo>
                    <a:pt x="2240" y="2"/>
                  </a:lnTo>
                  <a:lnTo>
                    <a:pt x="2240" y="2"/>
                  </a:lnTo>
                  <a:lnTo>
                    <a:pt x="2248" y="4"/>
                  </a:lnTo>
                  <a:lnTo>
                    <a:pt x="2248" y="4"/>
                  </a:lnTo>
                  <a:lnTo>
                    <a:pt x="2252" y="2"/>
                  </a:lnTo>
                  <a:lnTo>
                    <a:pt x="2252" y="2"/>
                  </a:lnTo>
                  <a:lnTo>
                    <a:pt x="2256" y="4"/>
                  </a:lnTo>
                  <a:lnTo>
                    <a:pt x="2256" y="4"/>
                  </a:lnTo>
                  <a:lnTo>
                    <a:pt x="2256" y="4"/>
                  </a:lnTo>
                  <a:lnTo>
                    <a:pt x="2256" y="4"/>
                  </a:lnTo>
                  <a:lnTo>
                    <a:pt x="2256" y="4"/>
                  </a:lnTo>
                  <a:lnTo>
                    <a:pt x="2256" y="4"/>
                  </a:lnTo>
                  <a:lnTo>
                    <a:pt x="2258" y="4"/>
                  </a:lnTo>
                  <a:lnTo>
                    <a:pt x="2258" y="4"/>
                  </a:lnTo>
                  <a:lnTo>
                    <a:pt x="2258" y="4"/>
                  </a:lnTo>
                  <a:lnTo>
                    <a:pt x="2258" y="4"/>
                  </a:lnTo>
                  <a:lnTo>
                    <a:pt x="2262" y="2"/>
                  </a:lnTo>
                  <a:lnTo>
                    <a:pt x="2262" y="2"/>
                  </a:lnTo>
                  <a:lnTo>
                    <a:pt x="2266" y="4"/>
                  </a:lnTo>
                  <a:lnTo>
                    <a:pt x="2266" y="4"/>
                  </a:lnTo>
                  <a:lnTo>
                    <a:pt x="2270" y="4"/>
                  </a:lnTo>
                  <a:lnTo>
                    <a:pt x="2270" y="4"/>
                  </a:lnTo>
                  <a:lnTo>
                    <a:pt x="2270" y="4"/>
                  </a:lnTo>
                  <a:lnTo>
                    <a:pt x="2270" y="4"/>
                  </a:lnTo>
                  <a:lnTo>
                    <a:pt x="2274" y="4"/>
                  </a:lnTo>
                  <a:lnTo>
                    <a:pt x="2274" y="4"/>
                  </a:lnTo>
                  <a:lnTo>
                    <a:pt x="2274" y="4"/>
                  </a:lnTo>
                  <a:lnTo>
                    <a:pt x="2274" y="4"/>
                  </a:lnTo>
                  <a:lnTo>
                    <a:pt x="2282" y="4"/>
                  </a:lnTo>
                  <a:lnTo>
                    <a:pt x="2282" y="4"/>
                  </a:lnTo>
                  <a:lnTo>
                    <a:pt x="2286" y="4"/>
                  </a:lnTo>
                  <a:lnTo>
                    <a:pt x="2286" y="4"/>
                  </a:lnTo>
                  <a:lnTo>
                    <a:pt x="2288" y="4"/>
                  </a:lnTo>
                  <a:lnTo>
                    <a:pt x="2288" y="4"/>
                  </a:lnTo>
                  <a:lnTo>
                    <a:pt x="2288" y="4"/>
                  </a:lnTo>
                  <a:lnTo>
                    <a:pt x="2288" y="4"/>
                  </a:lnTo>
                  <a:lnTo>
                    <a:pt x="2290" y="4"/>
                  </a:lnTo>
                  <a:lnTo>
                    <a:pt x="2290" y="4"/>
                  </a:lnTo>
                  <a:lnTo>
                    <a:pt x="2292" y="2"/>
                  </a:lnTo>
                  <a:lnTo>
                    <a:pt x="2296" y="2"/>
                  </a:lnTo>
                  <a:lnTo>
                    <a:pt x="2296" y="2"/>
                  </a:lnTo>
                  <a:lnTo>
                    <a:pt x="2298" y="2"/>
                  </a:lnTo>
                  <a:lnTo>
                    <a:pt x="2298" y="2"/>
                  </a:lnTo>
                  <a:lnTo>
                    <a:pt x="2304" y="2"/>
                  </a:lnTo>
                  <a:lnTo>
                    <a:pt x="2304" y="2"/>
                  </a:lnTo>
                  <a:lnTo>
                    <a:pt x="2306" y="2"/>
                  </a:lnTo>
                  <a:lnTo>
                    <a:pt x="2306" y="2"/>
                  </a:lnTo>
                  <a:lnTo>
                    <a:pt x="2310" y="2"/>
                  </a:lnTo>
                  <a:lnTo>
                    <a:pt x="2310" y="2"/>
                  </a:lnTo>
                  <a:lnTo>
                    <a:pt x="2310" y="2"/>
                  </a:lnTo>
                  <a:lnTo>
                    <a:pt x="2310" y="2"/>
                  </a:lnTo>
                  <a:lnTo>
                    <a:pt x="2316" y="2"/>
                  </a:lnTo>
                  <a:lnTo>
                    <a:pt x="2316" y="2"/>
                  </a:lnTo>
                  <a:lnTo>
                    <a:pt x="2318" y="2"/>
                  </a:lnTo>
                  <a:lnTo>
                    <a:pt x="2318" y="2"/>
                  </a:lnTo>
                  <a:lnTo>
                    <a:pt x="2322" y="2"/>
                  </a:lnTo>
                  <a:lnTo>
                    <a:pt x="2322" y="2"/>
                  </a:lnTo>
                  <a:lnTo>
                    <a:pt x="2328" y="2"/>
                  </a:lnTo>
                  <a:lnTo>
                    <a:pt x="2328" y="2"/>
                  </a:lnTo>
                  <a:lnTo>
                    <a:pt x="2330" y="2"/>
                  </a:lnTo>
                  <a:lnTo>
                    <a:pt x="2330" y="2"/>
                  </a:lnTo>
                  <a:lnTo>
                    <a:pt x="2334" y="4"/>
                  </a:lnTo>
                  <a:lnTo>
                    <a:pt x="2334" y="4"/>
                  </a:lnTo>
                  <a:lnTo>
                    <a:pt x="2338" y="2"/>
                  </a:lnTo>
                  <a:lnTo>
                    <a:pt x="2338" y="2"/>
                  </a:lnTo>
                  <a:lnTo>
                    <a:pt x="2344" y="2"/>
                  </a:lnTo>
                  <a:lnTo>
                    <a:pt x="2344" y="2"/>
                  </a:lnTo>
                  <a:lnTo>
                    <a:pt x="2348" y="2"/>
                  </a:lnTo>
                  <a:lnTo>
                    <a:pt x="2348" y="2"/>
                  </a:lnTo>
                  <a:lnTo>
                    <a:pt x="2348" y="2"/>
                  </a:lnTo>
                  <a:lnTo>
                    <a:pt x="2348" y="2"/>
                  </a:lnTo>
                  <a:lnTo>
                    <a:pt x="2350" y="2"/>
                  </a:lnTo>
                  <a:lnTo>
                    <a:pt x="2350" y="2"/>
                  </a:lnTo>
                  <a:lnTo>
                    <a:pt x="2350" y="2"/>
                  </a:lnTo>
                  <a:lnTo>
                    <a:pt x="2350" y="2"/>
                  </a:lnTo>
                  <a:lnTo>
                    <a:pt x="2352" y="2"/>
                  </a:lnTo>
                  <a:lnTo>
                    <a:pt x="2352" y="2"/>
                  </a:lnTo>
                  <a:lnTo>
                    <a:pt x="2352" y="2"/>
                  </a:lnTo>
                  <a:lnTo>
                    <a:pt x="2352" y="2"/>
                  </a:lnTo>
                  <a:lnTo>
                    <a:pt x="2354" y="2"/>
                  </a:lnTo>
                  <a:lnTo>
                    <a:pt x="2354" y="2"/>
                  </a:lnTo>
                  <a:lnTo>
                    <a:pt x="2354" y="2"/>
                  </a:lnTo>
                  <a:lnTo>
                    <a:pt x="2354" y="2"/>
                  </a:lnTo>
                  <a:lnTo>
                    <a:pt x="2364" y="2"/>
                  </a:lnTo>
                  <a:lnTo>
                    <a:pt x="2364" y="2"/>
                  </a:lnTo>
                  <a:lnTo>
                    <a:pt x="2366" y="4"/>
                  </a:lnTo>
                  <a:lnTo>
                    <a:pt x="2366" y="4"/>
                  </a:lnTo>
                  <a:lnTo>
                    <a:pt x="2368" y="4"/>
                  </a:lnTo>
                  <a:lnTo>
                    <a:pt x="2368" y="4"/>
                  </a:lnTo>
                  <a:lnTo>
                    <a:pt x="2370" y="4"/>
                  </a:lnTo>
                  <a:lnTo>
                    <a:pt x="2370" y="4"/>
                  </a:lnTo>
                  <a:lnTo>
                    <a:pt x="2374" y="2"/>
                  </a:lnTo>
                  <a:lnTo>
                    <a:pt x="2374" y="2"/>
                  </a:lnTo>
                  <a:lnTo>
                    <a:pt x="2378" y="2"/>
                  </a:lnTo>
                  <a:lnTo>
                    <a:pt x="2378" y="2"/>
                  </a:lnTo>
                  <a:lnTo>
                    <a:pt x="2380" y="2"/>
                  </a:lnTo>
                  <a:lnTo>
                    <a:pt x="2384" y="2"/>
                  </a:lnTo>
                  <a:lnTo>
                    <a:pt x="2384" y="2"/>
                  </a:lnTo>
                  <a:lnTo>
                    <a:pt x="2388" y="2"/>
                  </a:lnTo>
                  <a:lnTo>
                    <a:pt x="2390" y="2"/>
                  </a:lnTo>
                  <a:lnTo>
                    <a:pt x="2390" y="2"/>
                  </a:lnTo>
                  <a:lnTo>
                    <a:pt x="2398" y="2"/>
                  </a:lnTo>
                  <a:lnTo>
                    <a:pt x="2398" y="2"/>
                  </a:lnTo>
                  <a:lnTo>
                    <a:pt x="2402" y="2"/>
                  </a:lnTo>
                  <a:lnTo>
                    <a:pt x="2402" y="2"/>
                  </a:lnTo>
                  <a:lnTo>
                    <a:pt x="2404" y="2"/>
                  </a:lnTo>
                  <a:lnTo>
                    <a:pt x="2404" y="2"/>
                  </a:lnTo>
                  <a:lnTo>
                    <a:pt x="2406" y="2"/>
                  </a:lnTo>
                  <a:lnTo>
                    <a:pt x="2406" y="2"/>
                  </a:lnTo>
                  <a:lnTo>
                    <a:pt x="2410" y="2"/>
                  </a:lnTo>
                  <a:lnTo>
                    <a:pt x="2410" y="2"/>
                  </a:lnTo>
                  <a:lnTo>
                    <a:pt x="2414" y="4"/>
                  </a:lnTo>
                  <a:lnTo>
                    <a:pt x="2414" y="4"/>
                  </a:lnTo>
                  <a:lnTo>
                    <a:pt x="2414" y="6"/>
                  </a:lnTo>
                  <a:lnTo>
                    <a:pt x="2414" y="6"/>
                  </a:lnTo>
                  <a:lnTo>
                    <a:pt x="2418" y="4"/>
                  </a:lnTo>
                  <a:lnTo>
                    <a:pt x="2418" y="4"/>
                  </a:lnTo>
                  <a:lnTo>
                    <a:pt x="2420" y="6"/>
                  </a:lnTo>
                  <a:lnTo>
                    <a:pt x="2420" y="6"/>
                  </a:lnTo>
                  <a:lnTo>
                    <a:pt x="2420" y="6"/>
                  </a:lnTo>
                  <a:lnTo>
                    <a:pt x="2420" y="6"/>
                  </a:lnTo>
                  <a:lnTo>
                    <a:pt x="2422" y="6"/>
                  </a:lnTo>
                  <a:lnTo>
                    <a:pt x="2422" y="6"/>
                  </a:lnTo>
                  <a:lnTo>
                    <a:pt x="2428" y="6"/>
                  </a:lnTo>
                  <a:lnTo>
                    <a:pt x="2434" y="6"/>
                  </a:lnTo>
                  <a:lnTo>
                    <a:pt x="2434" y="6"/>
                  </a:lnTo>
                  <a:lnTo>
                    <a:pt x="2436" y="6"/>
                  </a:lnTo>
                  <a:lnTo>
                    <a:pt x="2436" y="6"/>
                  </a:lnTo>
                  <a:lnTo>
                    <a:pt x="2442" y="4"/>
                  </a:lnTo>
                  <a:lnTo>
                    <a:pt x="2442" y="4"/>
                  </a:lnTo>
                  <a:lnTo>
                    <a:pt x="2446" y="4"/>
                  </a:lnTo>
                  <a:lnTo>
                    <a:pt x="2446" y="4"/>
                  </a:lnTo>
                  <a:lnTo>
                    <a:pt x="2446" y="4"/>
                  </a:lnTo>
                  <a:lnTo>
                    <a:pt x="2446" y="4"/>
                  </a:lnTo>
                  <a:lnTo>
                    <a:pt x="2448" y="4"/>
                  </a:lnTo>
                  <a:lnTo>
                    <a:pt x="2448" y="4"/>
                  </a:lnTo>
                  <a:lnTo>
                    <a:pt x="2448" y="4"/>
                  </a:lnTo>
                  <a:lnTo>
                    <a:pt x="2448" y="4"/>
                  </a:lnTo>
                  <a:lnTo>
                    <a:pt x="2450" y="4"/>
                  </a:lnTo>
                  <a:lnTo>
                    <a:pt x="2450" y="4"/>
                  </a:lnTo>
                  <a:lnTo>
                    <a:pt x="2452" y="4"/>
                  </a:lnTo>
                  <a:lnTo>
                    <a:pt x="2452" y="4"/>
                  </a:lnTo>
                  <a:lnTo>
                    <a:pt x="2460" y="4"/>
                  </a:lnTo>
                  <a:lnTo>
                    <a:pt x="2460" y="4"/>
                  </a:lnTo>
                  <a:lnTo>
                    <a:pt x="2462" y="6"/>
                  </a:lnTo>
                  <a:lnTo>
                    <a:pt x="2462" y="6"/>
                  </a:lnTo>
                  <a:lnTo>
                    <a:pt x="2462" y="6"/>
                  </a:lnTo>
                  <a:lnTo>
                    <a:pt x="2464" y="8"/>
                  </a:lnTo>
                  <a:lnTo>
                    <a:pt x="2464" y="8"/>
                  </a:lnTo>
                  <a:lnTo>
                    <a:pt x="2468" y="6"/>
                  </a:lnTo>
                  <a:lnTo>
                    <a:pt x="2474" y="4"/>
                  </a:lnTo>
                  <a:lnTo>
                    <a:pt x="2474" y="4"/>
                  </a:lnTo>
                  <a:lnTo>
                    <a:pt x="2476" y="6"/>
                  </a:lnTo>
                  <a:lnTo>
                    <a:pt x="2476" y="6"/>
                  </a:lnTo>
                  <a:lnTo>
                    <a:pt x="2478" y="6"/>
                  </a:lnTo>
                  <a:lnTo>
                    <a:pt x="2478" y="6"/>
                  </a:lnTo>
                  <a:lnTo>
                    <a:pt x="2484" y="6"/>
                  </a:lnTo>
                  <a:lnTo>
                    <a:pt x="2484" y="6"/>
                  </a:lnTo>
                  <a:lnTo>
                    <a:pt x="2486" y="6"/>
                  </a:lnTo>
                  <a:lnTo>
                    <a:pt x="2486" y="6"/>
                  </a:lnTo>
                  <a:lnTo>
                    <a:pt x="2492" y="6"/>
                  </a:lnTo>
                  <a:lnTo>
                    <a:pt x="2492" y="6"/>
                  </a:lnTo>
                  <a:lnTo>
                    <a:pt x="2498" y="6"/>
                  </a:lnTo>
                  <a:lnTo>
                    <a:pt x="2498" y="6"/>
                  </a:lnTo>
                  <a:lnTo>
                    <a:pt x="2498" y="6"/>
                  </a:lnTo>
                  <a:lnTo>
                    <a:pt x="2498" y="6"/>
                  </a:lnTo>
                  <a:lnTo>
                    <a:pt x="2498" y="6"/>
                  </a:lnTo>
                  <a:lnTo>
                    <a:pt x="2498" y="6"/>
                  </a:lnTo>
                  <a:lnTo>
                    <a:pt x="2498" y="6"/>
                  </a:lnTo>
                  <a:lnTo>
                    <a:pt x="2498" y="6"/>
                  </a:lnTo>
                  <a:lnTo>
                    <a:pt x="2498" y="6"/>
                  </a:lnTo>
                  <a:lnTo>
                    <a:pt x="2498" y="6"/>
                  </a:lnTo>
                  <a:lnTo>
                    <a:pt x="2502" y="6"/>
                  </a:lnTo>
                  <a:lnTo>
                    <a:pt x="2502" y="6"/>
                  </a:lnTo>
                  <a:lnTo>
                    <a:pt x="2504" y="6"/>
                  </a:lnTo>
                  <a:lnTo>
                    <a:pt x="2504" y="6"/>
                  </a:lnTo>
                  <a:lnTo>
                    <a:pt x="2506" y="6"/>
                  </a:lnTo>
                  <a:lnTo>
                    <a:pt x="2506" y="6"/>
                  </a:lnTo>
                  <a:lnTo>
                    <a:pt x="2506" y="6"/>
                  </a:lnTo>
                  <a:lnTo>
                    <a:pt x="2506" y="6"/>
                  </a:lnTo>
                  <a:lnTo>
                    <a:pt x="2506" y="4"/>
                  </a:lnTo>
                  <a:lnTo>
                    <a:pt x="2506" y="4"/>
                  </a:lnTo>
                  <a:lnTo>
                    <a:pt x="2518" y="4"/>
                  </a:lnTo>
                  <a:lnTo>
                    <a:pt x="2518" y="4"/>
                  </a:lnTo>
                  <a:lnTo>
                    <a:pt x="2522" y="6"/>
                  </a:lnTo>
                  <a:lnTo>
                    <a:pt x="2522" y="6"/>
                  </a:lnTo>
                  <a:lnTo>
                    <a:pt x="2524" y="6"/>
                  </a:lnTo>
                  <a:lnTo>
                    <a:pt x="2524" y="6"/>
                  </a:lnTo>
                  <a:lnTo>
                    <a:pt x="2526" y="4"/>
                  </a:lnTo>
                  <a:lnTo>
                    <a:pt x="2526" y="4"/>
                  </a:lnTo>
                  <a:lnTo>
                    <a:pt x="2526" y="4"/>
                  </a:lnTo>
                  <a:lnTo>
                    <a:pt x="2526" y="4"/>
                  </a:lnTo>
                  <a:lnTo>
                    <a:pt x="2526" y="4"/>
                  </a:lnTo>
                  <a:lnTo>
                    <a:pt x="2526" y="4"/>
                  </a:lnTo>
                  <a:lnTo>
                    <a:pt x="2528" y="4"/>
                  </a:lnTo>
                  <a:lnTo>
                    <a:pt x="2528" y="4"/>
                  </a:lnTo>
                  <a:lnTo>
                    <a:pt x="2536" y="4"/>
                  </a:lnTo>
                  <a:lnTo>
                    <a:pt x="2536" y="4"/>
                  </a:lnTo>
                  <a:lnTo>
                    <a:pt x="2538" y="4"/>
                  </a:lnTo>
                  <a:lnTo>
                    <a:pt x="2538" y="4"/>
                  </a:lnTo>
                  <a:lnTo>
                    <a:pt x="2540" y="4"/>
                  </a:lnTo>
                  <a:lnTo>
                    <a:pt x="2540" y="4"/>
                  </a:lnTo>
                  <a:lnTo>
                    <a:pt x="2540" y="4"/>
                  </a:lnTo>
                  <a:lnTo>
                    <a:pt x="2540" y="4"/>
                  </a:lnTo>
                  <a:lnTo>
                    <a:pt x="2542" y="4"/>
                  </a:lnTo>
                  <a:lnTo>
                    <a:pt x="2542" y="4"/>
                  </a:lnTo>
                  <a:lnTo>
                    <a:pt x="2542" y="4"/>
                  </a:lnTo>
                  <a:lnTo>
                    <a:pt x="2542" y="4"/>
                  </a:lnTo>
                  <a:lnTo>
                    <a:pt x="2546" y="4"/>
                  </a:lnTo>
                  <a:lnTo>
                    <a:pt x="2546" y="4"/>
                  </a:lnTo>
                  <a:lnTo>
                    <a:pt x="2546" y="4"/>
                  </a:lnTo>
                  <a:lnTo>
                    <a:pt x="2546" y="4"/>
                  </a:lnTo>
                  <a:lnTo>
                    <a:pt x="2552" y="6"/>
                  </a:lnTo>
                  <a:lnTo>
                    <a:pt x="2552" y="6"/>
                  </a:lnTo>
                  <a:lnTo>
                    <a:pt x="2554" y="6"/>
                  </a:lnTo>
                  <a:lnTo>
                    <a:pt x="2554" y="6"/>
                  </a:lnTo>
                  <a:lnTo>
                    <a:pt x="2554" y="6"/>
                  </a:lnTo>
                  <a:lnTo>
                    <a:pt x="2554" y="6"/>
                  </a:lnTo>
                  <a:lnTo>
                    <a:pt x="2556" y="6"/>
                  </a:lnTo>
                  <a:lnTo>
                    <a:pt x="2556" y="6"/>
                  </a:lnTo>
                  <a:lnTo>
                    <a:pt x="2556" y="6"/>
                  </a:lnTo>
                  <a:lnTo>
                    <a:pt x="2556" y="6"/>
                  </a:lnTo>
                  <a:lnTo>
                    <a:pt x="2560" y="6"/>
                  </a:lnTo>
                  <a:lnTo>
                    <a:pt x="2560" y="6"/>
                  </a:lnTo>
                  <a:lnTo>
                    <a:pt x="2562" y="6"/>
                  </a:lnTo>
                  <a:lnTo>
                    <a:pt x="2562" y="6"/>
                  </a:lnTo>
                  <a:lnTo>
                    <a:pt x="2564" y="6"/>
                  </a:lnTo>
                  <a:lnTo>
                    <a:pt x="2564" y="6"/>
                  </a:lnTo>
                  <a:lnTo>
                    <a:pt x="2564" y="6"/>
                  </a:lnTo>
                  <a:lnTo>
                    <a:pt x="2564" y="6"/>
                  </a:lnTo>
                  <a:lnTo>
                    <a:pt x="2564" y="6"/>
                  </a:lnTo>
                  <a:lnTo>
                    <a:pt x="2564" y="6"/>
                  </a:lnTo>
                  <a:lnTo>
                    <a:pt x="2564" y="6"/>
                  </a:lnTo>
                  <a:lnTo>
                    <a:pt x="2564" y="6"/>
                  </a:lnTo>
                  <a:lnTo>
                    <a:pt x="2570" y="4"/>
                  </a:lnTo>
                  <a:lnTo>
                    <a:pt x="2570" y="4"/>
                  </a:lnTo>
                  <a:lnTo>
                    <a:pt x="2574" y="4"/>
                  </a:lnTo>
                  <a:lnTo>
                    <a:pt x="2574" y="4"/>
                  </a:lnTo>
                  <a:lnTo>
                    <a:pt x="2576" y="4"/>
                  </a:lnTo>
                  <a:lnTo>
                    <a:pt x="2576" y="4"/>
                  </a:lnTo>
                  <a:lnTo>
                    <a:pt x="2576" y="4"/>
                  </a:lnTo>
                  <a:lnTo>
                    <a:pt x="2576" y="4"/>
                  </a:lnTo>
                  <a:lnTo>
                    <a:pt x="2576" y="4"/>
                  </a:lnTo>
                  <a:lnTo>
                    <a:pt x="2576" y="4"/>
                  </a:lnTo>
                  <a:lnTo>
                    <a:pt x="2576" y="4"/>
                  </a:lnTo>
                  <a:lnTo>
                    <a:pt x="2576" y="4"/>
                  </a:lnTo>
                  <a:lnTo>
                    <a:pt x="2578" y="4"/>
                  </a:lnTo>
                  <a:lnTo>
                    <a:pt x="2578" y="4"/>
                  </a:lnTo>
                  <a:lnTo>
                    <a:pt x="2580" y="4"/>
                  </a:lnTo>
                  <a:lnTo>
                    <a:pt x="2580" y="4"/>
                  </a:lnTo>
                  <a:lnTo>
                    <a:pt x="2580" y="6"/>
                  </a:lnTo>
                  <a:lnTo>
                    <a:pt x="2580" y="6"/>
                  </a:lnTo>
                  <a:lnTo>
                    <a:pt x="2584" y="6"/>
                  </a:lnTo>
                  <a:lnTo>
                    <a:pt x="2584" y="6"/>
                  </a:lnTo>
                  <a:lnTo>
                    <a:pt x="2590" y="6"/>
                  </a:lnTo>
                  <a:lnTo>
                    <a:pt x="2590" y="6"/>
                  </a:lnTo>
                  <a:lnTo>
                    <a:pt x="2592" y="6"/>
                  </a:lnTo>
                  <a:lnTo>
                    <a:pt x="2592" y="6"/>
                  </a:lnTo>
                  <a:lnTo>
                    <a:pt x="2592" y="6"/>
                  </a:lnTo>
                  <a:lnTo>
                    <a:pt x="2592" y="6"/>
                  </a:lnTo>
                  <a:lnTo>
                    <a:pt x="2594" y="6"/>
                  </a:lnTo>
                  <a:lnTo>
                    <a:pt x="2594" y="6"/>
                  </a:lnTo>
                  <a:lnTo>
                    <a:pt x="2596" y="6"/>
                  </a:lnTo>
                  <a:lnTo>
                    <a:pt x="2596" y="6"/>
                  </a:lnTo>
                  <a:lnTo>
                    <a:pt x="2600" y="6"/>
                  </a:lnTo>
                  <a:lnTo>
                    <a:pt x="2600" y="6"/>
                  </a:lnTo>
                  <a:lnTo>
                    <a:pt x="2608" y="6"/>
                  </a:lnTo>
                  <a:lnTo>
                    <a:pt x="2608" y="6"/>
                  </a:lnTo>
                  <a:lnTo>
                    <a:pt x="2612" y="6"/>
                  </a:lnTo>
                  <a:lnTo>
                    <a:pt x="2612" y="6"/>
                  </a:lnTo>
                  <a:lnTo>
                    <a:pt x="2614" y="6"/>
                  </a:lnTo>
                  <a:lnTo>
                    <a:pt x="2614" y="6"/>
                  </a:lnTo>
                  <a:lnTo>
                    <a:pt x="2614" y="6"/>
                  </a:lnTo>
                  <a:lnTo>
                    <a:pt x="2614" y="6"/>
                  </a:lnTo>
                  <a:lnTo>
                    <a:pt x="2618" y="8"/>
                  </a:lnTo>
                  <a:lnTo>
                    <a:pt x="2618" y="8"/>
                  </a:lnTo>
                  <a:lnTo>
                    <a:pt x="2620" y="8"/>
                  </a:lnTo>
                  <a:lnTo>
                    <a:pt x="2620" y="8"/>
                  </a:lnTo>
                  <a:lnTo>
                    <a:pt x="2626" y="6"/>
                  </a:lnTo>
                  <a:lnTo>
                    <a:pt x="2626" y="6"/>
                  </a:lnTo>
                  <a:lnTo>
                    <a:pt x="2628" y="8"/>
                  </a:lnTo>
                  <a:lnTo>
                    <a:pt x="2628" y="8"/>
                  </a:lnTo>
                  <a:lnTo>
                    <a:pt x="2630" y="8"/>
                  </a:lnTo>
                  <a:lnTo>
                    <a:pt x="2630" y="8"/>
                  </a:lnTo>
                  <a:lnTo>
                    <a:pt x="2632" y="10"/>
                  </a:lnTo>
                  <a:lnTo>
                    <a:pt x="2632" y="10"/>
                  </a:lnTo>
                  <a:lnTo>
                    <a:pt x="2632" y="10"/>
                  </a:lnTo>
                  <a:lnTo>
                    <a:pt x="2636" y="12"/>
                  </a:lnTo>
                  <a:lnTo>
                    <a:pt x="2636" y="12"/>
                  </a:lnTo>
                  <a:lnTo>
                    <a:pt x="2636" y="10"/>
                  </a:lnTo>
                  <a:lnTo>
                    <a:pt x="2636" y="10"/>
                  </a:lnTo>
                  <a:lnTo>
                    <a:pt x="2640" y="8"/>
                  </a:lnTo>
                  <a:lnTo>
                    <a:pt x="2640" y="8"/>
                  </a:lnTo>
                  <a:lnTo>
                    <a:pt x="2640" y="8"/>
                  </a:lnTo>
                  <a:lnTo>
                    <a:pt x="2640" y="8"/>
                  </a:lnTo>
                  <a:lnTo>
                    <a:pt x="2642" y="8"/>
                  </a:lnTo>
                  <a:lnTo>
                    <a:pt x="2642" y="8"/>
                  </a:lnTo>
                  <a:lnTo>
                    <a:pt x="2642" y="8"/>
                  </a:lnTo>
                  <a:lnTo>
                    <a:pt x="2642" y="8"/>
                  </a:lnTo>
                  <a:lnTo>
                    <a:pt x="2644" y="6"/>
                  </a:lnTo>
                  <a:lnTo>
                    <a:pt x="2644" y="6"/>
                  </a:lnTo>
                  <a:lnTo>
                    <a:pt x="2646" y="6"/>
                  </a:lnTo>
                  <a:lnTo>
                    <a:pt x="2646" y="6"/>
                  </a:lnTo>
                  <a:lnTo>
                    <a:pt x="2654" y="6"/>
                  </a:lnTo>
                  <a:lnTo>
                    <a:pt x="2654" y="6"/>
                  </a:lnTo>
                  <a:lnTo>
                    <a:pt x="2654" y="6"/>
                  </a:lnTo>
                  <a:lnTo>
                    <a:pt x="2654" y="6"/>
                  </a:lnTo>
                  <a:lnTo>
                    <a:pt x="2656" y="6"/>
                  </a:lnTo>
                  <a:lnTo>
                    <a:pt x="2656" y="6"/>
                  </a:lnTo>
                  <a:lnTo>
                    <a:pt x="2656" y="6"/>
                  </a:lnTo>
                  <a:lnTo>
                    <a:pt x="2656" y="6"/>
                  </a:lnTo>
                  <a:lnTo>
                    <a:pt x="2658" y="6"/>
                  </a:lnTo>
                  <a:lnTo>
                    <a:pt x="2658" y="6"/>
                  </a:lnTo>
                  <a:lnTo>
                    <a:pt x="2658" y="6"/>
                  </a:lnTo>
                  <a:lnTo>
                    <a:pt x="2658" y="6"/>
                  </a:lnTo>
                  <a:lnTo>
                    <a:pt x="2660" y="6"/>
                  </a:lnTo>
                  <a:lnTo>
                    <a:pt x="2660" y="6"/>
                  </a:lnTo>
                  <a:lnTo>
                    <a:pt x="2662" y="6"/>
                  </a:lnTo>
                  <a:lnTo>
                    <a:pt x="2662" y="6"/>
                  </a:lnTo>
                  <a:lnTo>
                    <a:pt x="2664" y="4"/>
                  </a:lnTo>
                  <a:lnTo>
                    <a:pt x="2664" y="4"/>
                  </a:lnTo>
                  <a:lnTo>
                    <a:pt x="2666" y="4"/>
                  </a:lnTo>
                  <a:lnTo>
                    <a:pt x="2666" y="4"/>
                  </a:lnTo>
                  <a:lnTo>
                    <a:pt x="2666" y="4"/>
                  </a:lnTo>
                  <a:lnTo>
                    <a:pt x="2666" y="4"/>
                  </a:lnTo>
                  <a:lnTo>
                    <a:pt x="2666" y="4"/>
                  </a:lnTo>
                  <a:lnTo>
                    <a:pt x="2666" y="4"/>
                  </a:lnTo>
                  <a:lnTo>
                    <a:pt x="2674" y="4"/>
                  </a:lnTo>
                  <a:lnTo>
                    <a:pt x="2674" y="4"/>
                  </a:lnTo>
                  <a:lnTo>
                    <a:pt x="2678" y="4"/>
                  </a:lnTo>
                  <a:lnTo>
                    <a:pt x="2678" y="4"/>
                  </a:lnTo>
                  <a:lnTo>
                    <a:pt x="2682" y="4"/>
                  </a:lnTo>
                  <a:lnTo>
                    <a:pt x="2682" y="4"/>
                  </a:lnTo>
                  <a:lnTo>
                    <a:pt x="2684" y="4"/>
                  </a:lnTo>
                  <a:lnTo>
                    <a:pt x="2684" y="4"/>
                  </a:lnTo>
                  <a:lnTo>
                    <a:pt x="2684" y="4"/>
                  </a:lnTo>
                  <a:lnTo>
                    <a:pt x="2684" y="4"/>
                  </a:lnTo>
                  <a:lnTo>
                    <a:pt x="2684" y="4"/>
                  </a:lnTo>
                  <a:lnTo>
                    <a:pt x="2684" y="4"/>
                  </a:lnTo>
                  <a:lnTo>
                    <a:pt x="2684" y="4"/>
                  </a:lnTo>
                  <a:lnTo>
                    <a:pt x="2684" y="4"/>
                  </a:lnTo>
                  <a:lnTo>
                    <a:pt x="2684" y="4"/>
                  </a:lnTo>
                  <a:lnTo>
                    <a:pt x="2684" y="4"/>
                  </a:lnTo>
                  <a:lnTo>
                    <a:pt x="2690" y="2"/>
                  </a:lnTo>
                  <a:lnTo>
                    <a:pt x="2690" y="2"/>
                  </a:lnTo>
                  <a:lnTo>
                    <a:pt x="2692" y="4"/>
                  </a:lnTo>
                  <a:lnTo>
                    <a:pt x="2692" y="4"/>
                  </a:lnTo>
                  <a:lnTo>
                    <a:pt x="2698" y="4"/>
                  </a:lnTo>
                  <a:lnTo>
                    <a:pt x="2698" y="4"/>
                  </a:lnTo>
                  <a:lnTo>
                    <a:pt x="2704" y="4"/>
                  </a:lnTo>
                  <a:lnTo>
                    <a:pt x="2704" y="4"/>
                  </a:lnTo>
                  <a:lnTo>
                    <a:pt x="2712" y="2"/>
                  </a:lnTo>
                  <a:lnTo>
                    <a:pt x="2712" y="2"/>
                  </a:lnTo>
                  <a:lnTo>
                    <a:pt x="2714" y="4"/>
                  </a:lnTo>
                  <a:lnTo>
                    <a:pt x="2714" y="4"/>
                  </a:lnTo>
                  <a:lnTo>
                    <a:pt x="2718" y="4"/>
                  </a:lnTo>
                  <a:lnTo>
                    <a:pt x="2718" y="4"/>
                  </a:lnTo>
                  <a:lnTo>
                    <a:pt x="2724" y="4"/>
                  </a:lnTo>
                  <a:lnTo>
                    <a:pt x="2724" y="4"/>
                  </a:lnTo>
                  <a:lnTo>
                    <a:pt x="2728" y="4"/>
                  </a:lnTo>
                  <a:lnTo>
                    <a:pt x="2728" y="4"/>
                  </a:lnTo>
                  <a:lnTo>
                    <a:pt x="2732" y="4"/>
                  </a:lnTo>
                  <a:lnTo>
                    <a:pt x="2732" y="4"/>
                  </a:lnTo>
                  <a:lnTo>
                    <a:pt x="2740" y="4"/>
                  </a:lnTo>
                  <a:lnTo>
                    <a:pt x="2740" y="4"/>
                  </a:lnTo>
                  <a:lnTo>
                    <a:pt x="2742" y="4"/>
                  </a:lnTo>
                  <a:lnTo>
                    <a:pt x="2742" y="4"/>
                  </a:lnTo>
                  <a:lnTo>
                    <a:pt x="2748" y="2"/>
                  </a:lnTo>
                  <a:lnTo>
                    <a:pt x="2748" y="2"/>
                  </a:lnTo>
                  <a:lnTo>
                    <a:pt x="2754" y="2"/>
                  </a:lnTo>
                  <a:lnTo>
                    <a:pt x="2754" y="2"/>
                  </a:lnTo>
                  <a:lnTo>
                    <a:pt x="2758" y="4"/>
                  </a:lnTo>
                  <a:lnTo>
                    <a:pt x="2758" y="4"/>
                  </a:lnTo>
                  <a:lnTo>
                    <a:pt x="2766" y="2"/>
                  </a:lnTo>
                  <a:lnTo>
                    <a:pt x="2766" y="2"/>
                  </a:lnTo>
                  <a:lnTo>
                    <a:pt x="2766" y="2"/>
                  </a:lnTo>
                  <a:lnTo>
                    <a:pt x="2766" y="2"/>
                  </a:lnTo>
                  <a:lnTo>
                    <a:pt x="2766" y="2"/>
                  </a:lnTo>
                  <a:lnTo>
                    <a:pt x="2768" y="2"/>
                  </a:lnTo>
                  <a:lnTo>
                    <a:pt x="2768" y="2"/>
                  </a:lnTo>
                  <a:lnTo>
                    <a:pt x="2772" y="4"/>
                  </a:lnTo>
                  <a:lnTo>
                    <a:pt x="2772" y="4"/>
                  </a:lnTo>
                  <a:lnTo>
                    <a:pt x="2774" y="4"/>
                  </a:lnTo>
                  <a:lnTo>
                    <a:pt x="2774" y="4"/>
                  </a:lnTo>
                  <a:lnTo>
                    <a:pt x="2774" y="4"/>
                  </a:lnTo>
                  <a:lnTo>
                    <a:pt x="2774" y="4"/>
                  </a:lnTo>
                  <a:lnTo>
                    <a:pt x="2774" y="4"/>
                  </a:lnTo>
                  <a:lnTo>
                    <a:pt x="2774" y="4"/>
                  </a:lnTo>
                  <a:lnTo>
                    <a:pt x="2776" y="4"/>
                  </a:lnTo>
                  <a:lnTo>
                    <a:pt x="2776" y="4"/>
                  </a:lnTo>
                  <a:lnTo>
                    <a:pt x="2782" y="2"/>
                  </a:lnTo>
                  <a:lnTo>
                    <a:pt x="2782" y="2"/>
                  </a:lnTo>
                  <a:lnTo>
                    <a:pt x="2784" y="4"/>
                  </a:lnTo>
                  <a:lnTo>
                    <a:pt x="2784" y="4"/>
                  </a:lnTo>
                  <a:lnTo>
                    <a:pt x="2784" y="2"/>
                  </a:lnTo>
                  <a:lnTo>
                    <a:pt x="2784" y="2"/>
                  </a:lnTo>
                  <a:lnTo>
                    <a:pt x="2796" y="4"/>
                  </a:lnTo>
                  <a:lnTo>
                    <a:pt x="2796" y="4"/>
                  </a:lnTo>
                  <a:lnTo>
                    <a:pt x="2802" y="4"/>
                  </a:lnTo>
                  <a:lnTo>
                    <a:pt x="2802" y="4"/>
                  </a:lnTo>
                  <a:lnTo>
                    <a:pt x="2806" y="4"/>
                  </a:lnTo>
                  <a:lnTo>
                    <a:pt x="2806" y="4"/>
                  </a:lnTo>
                  <a:lnTo>
                    <a:pt x="2810" y="4"/>
                  </a:lnTo>
                  <a:lnTo>
                    <a:pt x="2810" y="4"/>
                  </a:lnTo>
                  <a:lnTo>
                    <a:pt x="2814" y="4"/>
                  </a:lnTo>
                  <a:lnTo>
                    <a:pt x="2814" y="4"/>
                  </a:lnTo>
                  <a:lnTo>
                    <a:pt x="2818" y="4"/>
                  </a:lnTo>
                  <a:lnTo>
                    <a:pt x="2818" y="4"/>
                  </a:lnTo>
                  <a:lnTo>
                    <a:pt x="2824" y="4"/>
                  </a:lnTo>
                  <a:lnTo>
                    <a:pt x="2824" y="4"/>
                  </a:lnTo>
                  <a:lnTo>
                    <a:pt x="2824" y="4"/>
                  </a:lnTo>
                  <a:lnTo>
                    <a:pt x="2824" y="4"/>
                  </a:lnTo>
                  <a:lnTo>
                    <a:pt x="2826" y="4"/>
                  </a:lnTo>
                  <a:lnTo>
                    <a:pt x="2826" y="4"/>
                  </a:lnTo>
                  <a:lnTo>
                    <a:pt x="2828" y="4"/>
                  </a:lnTo>
                  <a:lnTo>
                    <a:pt x="2828" y="4"/>
                  </a:lnTo>
                  <a:lnTo>
                    <a:pt x="2830" y="4"/>
                  </a:lnTo>
                  <a:lnTo>
                    <a:pt x="2830" y="4"/>
                  </a:lnTo>
                  <a:lnTo>
                    <a:pt x="2838" y="4"/>
                  </a:lnTo>
                  <a:lnTo>
                    <a:pt x="2838" y="4"/>
                  </a:lnTo>
                  <a:lnTo>
                    <a:pt x="2838" y="4"/>
                  </a:lnTo>
                  <a:lnTo>
                    <a:pt x="2838" y="4"/>
                  </a:lnTo>
                  <a:lnTo>
                    <a:pt x="2842" y="6"/>
                  </a:lnTo>
                  <a:lnTo>
                    <a:pt x="2842" y="6"/>
                  </a:lnTo>
                  <a:lnTo>
                    <a:pt x="2848" y="6"/>
                  </a:lnTo>
                  <a:lnTo>
                    <a:pt x="2852" y="6"/>
                  </a:lnTo>
                  <a:lnTo>
                    <a:pt x="2852" y="6"/>
                  </a:lnTo>
                  <a:lnTo>
                    <a:pt x="2854" y="4"/>
                  </a:lnTo>
                  <a:lnTo>
                    <a:pt x="2854" y="4"/>
                  </a:lnTo>
                  <a:lnTo>
                    <a:pt x="2856" y="4"/>
                  </a:lnTo>
                  <a:lnTo>
                    <a:pt x="2856" y="4"/>
                  </a:lnTo>
                  <a:lnTo>
                    <a:pt x="2858" y="6"/>
                  </a:lnTo>
                  <a:lnTo>
                    <a:pt x="2858" y="6"/>
                  </a:lnTo>
                  <a:lnTo>
                    <a:pt x="2858" y="4"/>
                  </a:lnTo>
                  <a:lnTo>
                    <a:pt x="2858" y="4"/>
                  </a:lnTo>
                  <a:lnTo>
                    <a:pt x="2858" y="6"/>
                  </a:lnTo>
                  <a:lnTo>
                    <a:pt x="2858" y="6"/>
                  </a:lnTo>
                  <a:lnTo>
                    <a:pt x="2858" y="4"/>
                  </a:lnTo>
                  <a:lnTo>
                    <a:pt x="2858" y="4"/>
                  </a:lnTo>
                  <a:lnTo>
                    <a:pt x="2858" y="6"/>
                  </a:lnTo>
                  <a:lnTo>
                    <a:pt x="2858" y="6"/>
                  </a:lnTo>
                  <a:lnTo>
                    <a:pt x="2858" y="4"/>
                  </a:lnTo>
                  <a:lnTo>
                    <a:pt x="2858" y="4"/>
                  </a:lnTo>
                  <a:lnTo>
                    <a:pt x="2862" y="6"/>
                  </a:lnTo>
                  <a:lnTo>
                    <a:pt x="2862" y="6"/>
                  </a:lnTo>
                  <a:lnTo>
                    <a:pt x="2864" y="6"/>
                  </a:lnTo>
                  <a:lnTo>
                    <a:pt x="2864" y="6"/>
                  </a:lnTo>
                  <a:lnTo>
                    <a:pt x="2864" y="6"/>
                  </a:lnTo>
                  <a:lnTo>
                    <a:pt x="2864" y="6"/>
                  </a:lnTo>
                  <a:lnTo>
                    <a:pt x="2866" y="6"/>
                  </a:lnTo>
                  <a:lnTo>
                    <a:pt x="2866" y="6"/>
                  </a:lnTo>
                  <a:lnTo>
                    <a:pt x="2868" y="6"/>
                  </a:lnTo>
                  <a:lnTo>
                    <a:pt x="2868" y="6"/>
                  </a:lnTo>
                  <a:lnTo>
                    <a:pt x="2870" y="6"/>
                  </a:lnTo>
                  <a:lnTo>
                    <a:pt x="2870" y="6"/>
                  </a:lnTo>
                  <a:lnTo>
                    <a:pt x="2870" y="6"/>
                  </a:lnTo>
                  <a:lnTo>
                    <a:pt x="2870" y="6"/>
                  </a:lnTo>
                  <a:lnTo>
                    <a:pt x="2870" y="6"/>
                  </a:lnTo>
                  <a:lnTo>
                    <a:pt x="2870" y="6"/>
                  </a:lnTo>
                  <a:lnTo>
                    <a:pt x="2874" y="6"/>
                  </a:lnTo>
                  <a:lnTo>
                    <a:pt x="2874" y="6"/>
                  </a:lnTo>
                  <a:lnTo>
                    <a:pt x="2876" y="6"/>
                  </a:lnTo>
                  <a:lnTo>
                    <a:pt x="2876" y="6"/>
                  </a:lnTo>
                  <a:lnTo>
                    <a:pt x="2876" y="6"/>
                  </a:lnTo>
                  <a:lnTo>
                    <a:pt x="2876" y="6"/>
                  </a:lnTo>
                  <a:lnTo>
                    <a:pt x="2880" y="6"/>
                  </a:lnTo>
                  <a:lnTo>
                    <a:pt x="2880" y="6"/>
                  </a:lnTo>
                  <a:lnTo>
                    <a:pt x="2882" y="6"/>
                  </a:lnTo>
                  <a:lnTo>
                    <a:pt x="2882" y="6"/>
                  </a:lnTo>
                  <a:lnTo>
                    <a:pt x="2888" y="6"/>
                  </a:lnTo>
                  <a:lnTo>
                    <a:pt x="2888" y="6"/>
                  </a:lnTo>
                  <a:lnTo>
                    <a:pt x="2892" y="6"/>
                  </a:lnTo>
                  <a:lnTo>
                    <a:pt x="2892" y="6"/>
                  </a:lnTo>
                  <a:lnTo>
                    <a:pt x="2898" y="6"/>
                  </a:lnTo>
                  <a:lnTo>
                    <a:pt x="2898" y="6"/>
                  </a:lnTo>
                  <a:lnTo>
                    <a:pt x="2906" y="6"/>
                  </a:lnTo>
                  <a:lnTo>
                    <a:pt x="2914" y="6"/>
                  </a:lnTo>
                  <a:lnTo>
                    <a:pt x="2914" y="6"/>
                  </a:lnTo>
                  <a:lnTo>
                    <a:pt x="2914" y="6"/>
                  </a:lnTo>
                  <a:lnTo>
                    <a:pt x="2914" y="6"/>
                  </a:lnTo>
                  <a:lnTo>
                    <a:pt x="2914" y="6"/>
                  </a:lnTo>
                  <a:lnTo>
                    <a:pt x="2914" y="6"/>
                  </a:lnTo>
                  <a:lnTo>
                    <a:pt x="2916" y="6"/>
                  </a:lnTo>
                  <a:lnTo>
                    <a:pt x="2916" y="6"/>
                  </a:lnTo>
                  <a:lnTo>
                    <a:pt x="2916" y="6"/>
                  </a:lnTo>
                  <a:lnTo>
                    <a:pt x="2916" y="6"/>
                  </a:lnTo>
                  <a:lnTo>
                    <a:pt x="2918" y="6"/>
                  </a:lnTo>
                  <a:lnTo>
                    <a:pt x="2918" y="6"/>
                  </a:lnTo>
                  <a:lnTo>
                    <a:pt x="2918" y="6"/>
                  </a:lnTo>
                  <a:lnTo>
                    <a:pt x="2918" y="6"/>
                  </a:lnTo>
                  <a:lnTo>
                    <a:pt x="2918" y="6"/>
                  </a:lnTo>
                  <a:lnTo>
                    <a:pt x="2918" y="6"/>
                  </a:lnTo>
                  <a:lnTo>
                    <a:pt x="2920" y="6"/>
                  </a:lnTo>
                  <a:lnTo>
                    <a:pt x="2920" y="6"/>
                  </a:lnTo>
                  <a:lnTo>
                    <a:pt x="2928" y="6"/>
                  </a:lnTo>
                  <a:lnTo>
                    <a:pt x="2928" y="6"/>
                  </a:lnTo>
                  <a:lnTo>
                    <a:pt x="2932" y="6"/>
                  </a:lnTo>
                  <a:lnTo>
                    <a:pt x="2932" y="6"/>
                  </a:lnTo>
                  <a:lnTo>
                    <a:pt x="2932" y="6"/>
                  </a:lnTo>
                  <a:lnTo>
                    <a:pt x="2932" y="6"/>
                  </a:lnTo>
                  <a:lnTo>
                    <a:pt x="2932" y="6"/>
                  </a:lnTo>
                  <a:lnTo>
                    <a:pt x="2932" y="6"/>
                  </a:lnTo>
                  <a:lnTo>
                    <a:pt x="2932" y="6"/>
                  </a:lnTo>
                  <a:lnTo>
                    <a:pt x="2932" y="6"/>
                  </a:lnTo>
                  <a:lnTo>
                    <a:pt x="2932" y="6"/>
                  </a:lnTo>
                  <a:lnTo>
                    <a:pt x="2932" y="6"/>
                  </a:lnTo>
                  <a:lnTo>
                    <a:pt x="2934" y="6"/>
                  </a:lnTo>
                  <a:lnTo>
                    <a:pt x="2934" y="6"/>
                  </a:lnTo>
                  <a:lnTo>
                    <a:pt x="2934" y="6"/>
                  </a:lnTo>
                  <a:lnTo>
                    <a:pt x="2934" y="6"/>
                  </a:lnTo>
                  <a:lnTo>
                    <a:pt x="2934" y="6"/>
                  </a:lnTo>
                  <a:lnTo>
                    <a:pt x="2934" y="6"/>
                  </a:lnTo>
                  <a:lnTo>
                    <a:pt x="2938" y="6"/>
                  </a:lnTo>
                  <a:lnTo>
                    <a:pt x="2938" y="6"/>
                  </a:lnTo>
                  <a:lnTo>
                    <a:pt x="2944" y="4"/>
                  </a:lnTo>
                  <a:lnTo>
                    <a:pt x="2944" y="4"/>
                  </a:lnTo>
                  <a:lnTo>
                    <a:pt x="2948" y="6"/>
                  </a:lnTo>
                  <a:lnTo>
                    <a:pt x="2948" y="6"/>
                  </a:lnTo>
                  <a:lnTo>
                    <a:pt x="2950" y="6"/>
                  </a:lnTo>
                  <a:lnTo>
                    <a:pt x="2950" y="6"/>
                  </a:lnTo>
                  <a:lnTo>
                    <a:pt x="2956" y="6"/>
                  </a:lnTo>
                  <a:lnTo>
                    <a:pt x="2956" y="6"/>
                  </a:lnTo>
                  <a:lnTo>
                    <a:pt x="2960" y="6"/>
                  </a:lnTo>
                  <a:lnTo>
                    <a:pt x="2960" y="6"/>
                  </a:lnTo>
                  <a:lnTo>
                    <a:pt x="2960" y="6"/>
                  </a:lnTo>
                  <a:lnTo>
                    <a:pt x="2960" y="6"/>
                  </a:lnTo>
                  <a:lnTo>
                    <a:pt x="2962" y="6"/>
                  </a:lnTo>
                  <a:lnTo>
                    <a:pt x="2962" y="6"/>
                  </a:lnTo>
                  <a:lnTo>
                    <a:pt x="2968" y="8"/>
                  </a:lnTo>
                  <a:lnTo>
                    <a:pt x="2974" y="8"/>
                  </a:lnTo>
                  <a:lnTo>
                    <a:pt x="2974" y="8"/>
                  </a:lnTo>
                  <a:lnTo>
                    <a:pt x="2980" y="8"/>
                  </a:lnTo>
                  <a:lnTo>
                    <a:pt x="2980" y="8"/>
                  </a:lnTo>
                  <a:lnTo>
                    <a:pt x="2984" y="8"/>
                  </a:lnTo>
                  <a:lnTo>
                    <a:pt x="2984" y="8"/>
                  </a:lnTo>
                  <a:lnTo>
                    <a:pt x="2988" y="8"/>
                  </a:lnTo>
                  <a:lnTo>
                    <a:pt x="2988" y="8"/>
                  </a:lnTo>
                  <a:lnTo>
                    <a:pt x="2994" y="8"/>
                  </a:lnTo>
                  <a:lnTo>
                    <a:pt x="2994" y="8"/>
                  </a:lnTo>
                  <a:lnTo>
                    <a:pt x="2998" y="6"/>
                  </a:lnTo>
                  <a:lnTo>
                    <a:pt x="2998" y="6"/>
                  </a:lnTo>
                  <a:lnTo>
                    <a:pt x="3000" y="6"/>
                  </a:lnTo>
                  <a:lnTo>
                    <a:pt x="3000" y="6"/>
                  </a:lnTo>
                  <a:lnTo>
                    <a:pt x="3002" y="6"/>
                  </a:lnTo>
                  <a:lnTo>
                    <a:pt x="3002" y="6"/>
                  </a:lnTo>
                  <a:lnTo>
                    <a:pt x="3008" y="6"/>
                  </a:lnTo>
                  <a:lnTo>
                    <a:pt x="3008" y="6"/>
                  </a:lnTo>
                  <a:lnTo>
                    <a:pt x="3012" y="6"/>
                  </a:lnTo>
                  <a:lnTo>
                    <a:pt x="3012" y="6"/>
                  </a:lnTo>
                  <a:lnTo>
                    <a:pt x="3012" y="6"/>
                  </a:lnTo>
                  <a:lnTo>
                    <a:pt x="3012" y="6"/>
                  </a:lnTo>
                  <a:lnTo>
                    <a:pt x="3014" y="6"/>
                  </a:lnTo>
                  <a:lnTo>
                    <a:pt x="3014" y="6"/>
                  </a:lnTo>
                  <a:lnTo>
                    <a:pt x="3020" y="6"/>
                  </a:lnTo>
                  <a:lnTo>
                    <a:pt x="3020" y="6"/>
                  </a:lnTo>
                  <a:lnTo>
                    <a:pt x="3020" y="6"/>
                  </a:lnTo>
                  <a:lnTo>
                    <a:pt x="3020" y="6"/>
                  </a:lnTo>
                  <a:lnTo>
                    <a:pt x="3022" y="8"/>
                  </a:lnTo>
                  <a:lnTo>
                    <a:pt x="3022" y="8"/>
                  </a:lnTo>
                  <a:lnTo>
                    <a:pt x="3024" y="8"/>
                  </a:lnTo>
                  <a:lnTo>
                    <a:pt x="3024" y="8"/>
                  </a:lnTo>
                  <a:lnTo>
                    <a:pt x="3024" y="6"/>
                  </a:lnTo>
                  <a:lnTo>
                    <a:pt x="3024" y="6"/>
                  </a:lnTo>
                  <a:lnTo>
                    <a:pt x="3028" y="8"/>
                  </a:lnTo>
                  <a:lnTo>
                    <a:pt x="3032" y="8"/>
                  </a:lnTo>
                  <a:lnTo>
                    <a:pt x="3032" y="8"/>
                  </a:lnTo>
                  <a:lnTo>
                    <a:pt x="3036" y="8"/>
                  </a:lnTo>
                  <a:lnTo>
                    <a:pt x="3036" y="8"/>
                  </a:lnTo>
                  <a:lnTo>
                    <a:pt x="3040" y="8"/>
                  </a:lnTo>
                  <a:lnTo>
                    <a:pt x="3040" y="8"/>
                  </a:lnTo>
                  <a:lnTo>
                    <a:pt x="3044" y="8"/>
                  </a:lnTo>
                  <a:lnTo>
                    <a:pt x="3044" y="8"/>
                  </a:lnTo>
                  <a:lnTo>
                    <a:pt x="3048" y="8"/>
                  </a:lnTo>
                  <a:lnTo>
                    <a:pt x="3048" y="8"/>
                  </a:lnTo>
                  <a:lnTo>
                    <a:pt x="3048" y="8"/>
                  </a:lnTo>
                  <a:lnTo>
                    <a:pt x="3048" y="8"/>
                  </a:lnTo>
                  <a:lnTo>
                    <a:pt x="3048" y="8"/>
                  </a:lnTo>
                  <a:lnTo>
                    <a:pt x="3048" y="8"/>
                  </a:lnTo>
                  <a:lnTo>
                    <a:pt x="3052" y="8"/>
                  </a:lnTo>
                  <a:lnTo>
                    <a:pt x="3052" y="8"/>
                  </a:lnTo>
                  <a:lnTo>
                    <a:pt x="3052" y="8"/>
                  </a:lnTo>
                  <a:lnTo>
                    <a:pt x="3052" y="8"/>
                  </a:lnTo>
                  <a:lnTo>
                    <a:pt x="3056" y="8"/>
                  </a:lnTo>
                  <a:lnTo>
                    <a:pt x="3056" y="8"/>
                  </a:lnTo>
                  <a:lnTo>
                    <a:pt x="3058" y="6"/>
                  </a:lnTo>
                  <a:lnTo>
                    <a:pt x="3058" y="6"/>
                  </a:lnTo>
                  <a:lnTo>
                    <a:pt x="3060" y="8"/>
                  </a:lnTo>
                  <a:lnTo>
                    <a:pt x="3060" y="8"/>
                  </a:lnTo>
                  <a:lnTo>
                    <a:pt x="3060" y="8"/>
                  </a:lnTo>
                  <a:lnTo>
                    <a:pt x="3060" y="8"/>
                  </a:lnTo>
                  <a:lnTo>
                    <a:pt x="3064" y="8"/>
                  </a:lnTo>
                  <a:lnTo>
                    <a:pt x="3064" y="8"/>
                  </a:lnTo>
                  <a:lnTo>
                    <a:pt x="3066" y="8"/>
                  </a:lnTo>
                  <a:lnTo>
                    <a:pt x="3066" y="8"/>
                  </a:lnTo>
                  <a:lnTo>
                    <a:pt x="3070" y="8"/>
                  </a:lnTo>
                  <a:lnTo>
                    <a:pt x="3070" y="8"/>
                  </a:lnTo>
                  <a:lnTo>
                    <a:pt x="3070" y="8"/>
                  </a:lnTo>
                  <a:lnTo>
                    <a:pt x="3070" y="8"/>
                  </a:lnTo>
                  <a:lnTo>
                    <a:pt x="3072" y="8"/>
                  </a:lnTo>
                  <a:lnTo>
                    <a:pt x="3072" y="8"/>
                  </a:lnTo>
                  <a:lnTo>
                    <a:pt x="3074" y="8"/>
                  </a:lnTo>
                  <a:lnTo>
                    <a:pt x="3074" y="8"/>
                  </a:lnTo>
                  <a:lnTo>
                    <a:pt x="3078" y="6"/>
                  </a:lnTo>
                  <a:lnTo>
                    <a:pt x="3078" y="6"/>
                  </a:lnTo>
                  <a:lnTo>
                    <a:pt x="3082" y="8"/>
                  </a:lnTo>
                  <a:lnTo>
                    <a:pt x="3082" y="8"/>
                  </a:lnTo>
                  <a:lnTo>
                    <a:pt x="3082" y="8"/>
                  </a:lnTo>
                  <a:lnTo>
                    <a:pt x="3082" y="8"/>
                  </a:lnTo>
                  <a:lnTo>
                    <a:pt x="3082" y="8"/>
                  </a:lnTo>
                  <a:lnTo>
                    <a:pt x="3082" y="8"/>
                  </a:lnTo>
                  <a:lnTo>
                    <a:pt x="3084" y="8"/>
                  </a:lnTo>
                  <a:lnTo>
                    <a:pt x="3084" y="8"/>
                  </a:lnTo>
                  <a:lnTo>
                    <a:pt x="3084" y="8"/>
                  </a:lnTo>
                  <a:lnTo>
                    <a:pt x="3084" y="8"/>
                  </a:lnTo>
                  <a:lnTo>
                    <a:pt x="3088" y="6"/>
                  </a:lnTo>
                  <a:lnTo>
                    <a:pt x="3088" y="6"/>
                  </a:lnTo>
                  <a:lnTo>
                    <a:pt x="3090" y="8"/>
                  </a:lnTo>
                  <a:lnTo>
                    <a:pt x="3090" y="8"/>
                  </a:lnTo>
                  <a:lnTo>
                    <a:pt x="3090" y="6"/>
                  </a:lnTo>
                  <a:lnTo>
                    <a:pt x="3090" y="6"/>
                  </a:lnTo>
                  <a:lnTo>
                    <a:pt x="3092" y="8"/>
                  </a:lnTo>
                  <a:lnTo>
                    <a:pt x="3092" y="8"/>
                  </a:lnTo>
                  <a:lnTo>
                    <a:pt x="3094" y="8"/>
                  </a:lnTo>
                  <a:lnTo>
                    <a:pt x="3094" y="8"/>
                  </a:lnTo>
                  <a:lnTo>
                    <a:pt x="3098" y="8"/>
                  </a:lnTo>
                  <a:lnTo>
                    <a:pt x="3098" y="8"/>
                  </a:lnTo>
                  <a:lnTo>
                    <a:pt x="3100" y="8"/>
                  </a:lnTo>
                  <a:lnTo>
                    <a:pt x="3100" y="8"/>
                  </a:lnTo>
                  <a:lnTo>
                    <a:pt x="3108" y="8"/>
                  </a:lnTo>
                  <a:lnTo>
                    <a:pt x="3108" y="8"/>
                  </a:lnTo>
                  <a:lnTo>
                    <a:pt x="3110" y="8"/>
                  </a:lnTo>
                  <a:lnTo>
                    <a:pt x="3110" y="8"/>
                  </a:lnTo>
                  <a:lnTo>
                    <a:pt x="3114" y="8"/>
                  </a:lnTo>
                  <a:lnTo>
                    <a:pt x="3114" y="8"/>
                  </a:lnTo>
                  <a:lnTo>
                    <a:pt x="3120" y="8"/>
                  </a:lnTo>
                  <a:lnTo>
                    <a:pt x="3120" y="8"/>
                  </a:lnTo>
                  <a:lnTo>
                    <a:pt x="3124" y="8"/>
                  </a:lnTo>
                  <a:lnTo>
                    <a:pt x="3124" y="8"/>
                  </a:lnTo>
                  <a:lnTo>
                    <a:pt x="3132" y="8"/>
                  </a:lnTo>
                  <a:lnTo>
                    <a:pt x="3132" y="8"/>
                  </a:lnTo>
                  <a:lnTo>
                    <a:pt x="3140" y="8"/>
                  </a:lnTo>
                  <a:lnTo>
                    <a:pt x="3140" y="8"/>
                  </a:lnTo>
                  <a:lnTo>
                    <a:pt x="3142" y="8"/>
                  </a:lnTo>
                  <a:lnTo>
                    <a:pt x="3142" y="8"/>
                  </a:lnTo>
                  <a:lnTo>
                    <a:pt x="3148" y="10"/>
                  </a:lnTo>
                  <a:lnTo>
                    <a:pt x="3148" y="10"/>
                  </a:lnTo>
                  <a:lnTo>
                    <a:pt x="3158" y="10"/>
                  </a:lnTo>
                  <a:lnTo>
                    <a:pt x="3158" y="10"/>
                  </a:lnTo>
                  <a:lnTo>
                    <a:pt x="3158" y="10"/>
                  </a:lnTo>
                  <a:lnTo>
                    <a:pt x="3158" y="10"/>
                  </a:lnTo>
                  <a:lnTo>
                    <a:pt x="3160" y="8"/>
                  </a:lnTo>
                  <a:lnTo>
                    <a:pt x="3160" y="8"/>
                  </a:lnTo>
                  <a:lnTo>
                    <a:pt x="3162" y="8"/>
                  </a:lnTo>
                  <a:lnTo>
                    <a:pt x="3162" y="8"/>
                  </a:lnTo>
                  <a:lnTo>
                    <a:pt x="3162" y="8"/>
                  </a:lnTo>
                  <a:lnTo>
                    <a:pt x="3162" y="8"/>
                  </a:lnTo>
                  <a:lnTo>
                    <a:pt x="3164" y="8"/>
                  </a:lnTo>
                  <a:lnTo>
                    <a:pt x="3164" y="8"/>
                  </a:lnTo>
                  <a:lnTo>
                    <a:pt x="3168" y="8"/>
                  </a:lnTo>
                  <a:lnTo>
                    <a:pt x="3168" y="8"/>
                  </a:lnTo>
                  <a:lnTo>
                    <a:pt x="3168" y="10"/>
                  </a:lnTo>
                  <a:lnTo>
                    <a:pt x="3168" y="10"/>
                  </a:lnTo>
                  <a:lnTo>
                    <a:pt x="3170" y="8"/>
                  </a:lnTo>
                  <a:lnTo>
                    <a:pt x="3170" y="8"/>
                  </a:lnTo>
                  <a:lnTo>
                    <a:pt x="3172" y="10"/>
                  </a:lnTo>
                  <a:lnTo>
                    <a:pt x="3172" y="10"/>
                  </a:lnTo>
                  <a:lnTo>
                    <a:pt x="3174" y="10"/>
                  </a:lnTo>
                  <a:lnTo>
                    <a:pt x="3174" y="10"/>
                  </a:lnTo>
                  <a:lnTo>
                    <a:pt x="3176" y="10"/>
                  </a:lnTo>
                  <a:lnTo>
                    <a:pt x="3176" y="10"/>
                  </a:lnTo>
                  <a:lnTo>
                    <a:pt x="3178" y="10"/>
                  </a:lnTo>
                  <a:lnTo>
                    <a:pt x="3178" y="10"/>
                  </a:lnTo>
                  <a:lnTo>
                    <a:pt x="3178" y="8"/>
                  </a:lnTo>
                  <a:lnTo>
                    <a:pt x="3178" y="8"/>
                  </a:lnTo>
                  <a:lnTo>
                    <a:pt x="3178" y="10"/>
                  </a:lnTo>
                  <a:lnTo>
                    <a:pt x="3178" y="10"/>
                  </a:lnTo>
                  <a:lnTo>
                    <a:pt x="3182" y="8"/>
                  </a:lnTo>
                  <a:lnTo>
                    <a:pt x="3182" y="8"/>
                  </a:lnTo>
                  <a:lnTo>
                    <a:pt x="3186" y="8"/>
                  </a:lnTo>
                  <a:lnTo>
                    <a:pt x="3186" y="8"/>
                  </a:lnTo>
                  <a:lnTo>
                    <a:pt x="3188" y="10"/>
                  </a:lnTo>
                  <a:lnTo>
                    <a:pt x="3188" y="10"/>
                  </a:lnTo>
                  <a:lnTo>
                    <a:pt x="3194" y="10"/>
                  </a:lnTo>
                  <a:lnTo>
                    <a:pt x="3194" y="10"/>
                  </a:lnTo>
                  <a:lnTo>
                    <a:pt x="3198" y="8"/>
                  </a:lnTo>
                  <a:lnTo>
                    <a:pt x="3198" y="8"/>
                  </a:lnTo>
                  <a:lnTo>
                    <a:pt x="3202" y="8"/>
                  </a:lnTo>
                  <a:lnTo>
                    <a:pt x="3202" y="8"/>
                  </a:lnTo>
                  <a:lnTo>
                    <a:pt x="3206" y="8"/>
                  </a:lnTo>
                  <a:lnTo>
                    <a:pt x="3206" y="8"/>
                  </a:lnTo>
                  <a:lnTo>
                    <a:pt x="3210" y="10"/>
                  </a:lnTo>
                  <a:lnTo>
                    <a:pt x="3210" y="10"/>
                  </a:lnTo>
                  <a:lnTo>
                    <a:pt x="3214" y="10"/>
                  </a:lnTo>
                  <a:lnTo>
                    <a:pt x="3214" y="10"/>
                  </a:lnTo>
                  <a:lnTo>
                    <a:pt x="3218" y="10"/>
                  </a:lnTo>
                  <a:lnTo>
                    <a:pt x="3218" y="10"/>
                  </a:lnTo>
                  <a:lnTo>
                    <a:pt x="3220" y="10"/>
                  </a:lnTo>
                  <a:lnTo>
                    <a:pt x="3220" y="10"/>
                  </a:lnTo>
                  <a:lnTo>
                    <a:pt x="3220" y="10"/>
                  </a:lnTo>
                  <a:lnTo>
                    <a:pt x="3220" y="10"/>
                  </a:lnTo>
                  <a:lnTo>
                    <a:pt x="3220" y="10"/>
                  </a:lnTo>
                  <a:lnTo>
                    <a:pt x="3220" y="10"/>
                  </a:lnTo>
                  <a:lnTo>
                    <a:pt x="3222" y="10"/>
                  </a:lnTo>
                  <a:lnTo>
                    <a:pt x="3222" y="10"/>
                  </a:lnTo>
                  <a:lnTo>
                    <a:pt x="3224" y="10"/>
                  </a:lnTo>
                  <a:lnTo>
                    <a:pt x="3224" y="10"/>
                  </a:lnTo>
                  <a:lnTo>
                    <a:pt x="3224" y="10"/>
                  </a:lnTo>
                  <a:lnTo>
                    <a:pt x="3224" y="10"/>
                  </a:lnTo>
                  <a:lnTo>
                    <a:pt x="3226" y="10"/>
                  </a:lnTo>
                  <a:lnTo>
                    <a:pt x="3226" y="10"/>
                  </a:lnTo>
                  <a:lnTo>
                    <a:pt x="3226" y="10"/>
                  </a:lnTo>
                  <a:lnTo>
                    <a:pt x="3226" y="10"/>
                  </a:lnTo>
                  <a:lnTo>
                    <a:pt x="3228" y="10"/>
                  </a:lnTo>
                  <a:lnTo>
                    <a:pt x="3228" y="10"/>
                  </a:lnTo>
                  <a:lnTo>
                    <a:pt x="3228" y="10"/>
                  </a:lnTo>
                  <a:lnTo>
                    <a:pt x="3228" y="10"/>
                  </a:lnTo>
                  <a:lnTo>
                    <a:pt x="3228" y="10"/>
                  </a:lnTo>
                  <a:lnTo>
                    <a:pt x="3228" y="10"/>
                  </a:lnTo>
                  <a:lnTo>
                    <a:pt x="3230" y="10"/>
                  </a:lnTo>
                  <a:lnTo>
                    <a:pt x="3230" y="10"/>
                  </a:lnTo>
                  <a:lnTo>
                    <a:pt x="3230" y="10"/>
                  </a:lnTo>
                  <a:lnTo>
                    <a:pt x="3230" y="10"/>
                  </a:lnTo>
                  <a:lnTo>
                    <a:pt x="3230" y="10"/>
                  </a:lnTo>
                  <a:lnTo>
                    <a:pt x="3230" y="10"/>
                  </a:lnTo>
                  <a:lnTo>
                    <a:pt x="3232" y="10"/>
                  </a:lnTo>
                  <a:lnTo>
                    <a:pt x="3232" y="10"/>
                  </a:lnTo>
                  <a:lnTo>
                    <a:pt x="3232" y="12"/>
                  </a:lnTo>
                  <a:lnTo>
                    <a:pt x="3232" y="12"/>
                  </a:lnTo>
                  <a:lnTo>
                    <a:pt x="3232" y="12"/>
                  </a:lnTo>
                  <a:lnTo>
                    <a:pt x="3232" y="12"/>
                  </a:lnTo>
                  <a:lnTo>
                    <a:pt x="3236" y="12"/>
                  </a:lnTo>
                  <a:lnTo>
                    <a:pt x="3236" y="12"/>
                  </a:lnTo>
                  <a:lnTo>
                    <a:pt x="3238" y="12"/>
                  </a:lnTo>
                  <a:lnTo>
                    <a:pt x="3238" y="12"/>
                  </a:lnTo>
                  <a:lnTo>
                    <a:pt x="3240" y="10"/>
                  </a:lnTo>
                  <a:lnTo>
                    <a:pt x="3240" y="10"/>
                  </a:lnTo>
                  <a:lnTo>
                    <a:pt x="3246" y="12"/>
                  </a:lnTo>
                  <a:lnTo>
                    <a:pt x="3246" y="12"/>
                  </a:lnTo>
                  <a:lnTo>
                    <a:pt x="3248" y="12"/>
                  </a:lnTo>
                  <a:lnTo>
                    <a:pt x="3248" y="12"/>
                  </a:lnTo>
                  <a:lnTo>
                    <a:pt x="3252" y="12"/>
                  </a:lnTo>
                  <a:lnTo>
                    <a:pt x="3256" y="12"/>
                  </a:lnTo>
                  <a:lnTo>
                    <a:pt x="3256" y="12"/>
                  </a:lnTo>
                  <a:lnTo>
                    <a:pt x="3258" y="12"/>
                  </a:lnTo>
                  <a:lnTo>
                    <a:pt x="3258" y="12"/>
                  </a:lnTo>
                  <a:lnTo>
                    <a:pt x="3260" y="12"/>
                  </a:lnTo>
                  <a:lnTo>
                    <a:pt x="3260" y="12"/>
                  </a:lnTo>
                  <a:lnTo>
                    <a:pt x="3262" y="12"/>
                  </a:lnTo>
                  <a:lnTo>
                    <a:pt x="3262" y="12"/>
                  </a:lnTo>
                  <a:lnTo>
                    <a:pt x="3262" y="14"/>
                  </a:lnTo>
                  <a:lnTo>
                    <a:pt x="3262" y="14"/>
                  </a:lnTo>
                  <a:lnTo>
                    <a:pt x="3262" y="14"/>
                  </a:lnTo>
                  <a:lnTo>
                    <a:pt x="3262" y="14"/>
                  </a:lnTo>
                  <a:lnTo>
                    <a:pt x="3262" y="14"/>
                  </a:lnTo>
                  <a:lnTo>
                    <a:pt x="3262" y="14"/>
                  </a:lnTo>
                  <a:lnTo>
                    <a:pt x="3262" y="14"/>
                  </a:lnTo>
                  <a:lnTo>
                    <a:pt x="3262" y="16"/>
                  </a:lnTo>
                  <a:lnTo>
                    <a:pt x="3262" y="16"/>
                  </a:lnTo>
                  <a:lnTo>
                    <a:pt x="3264" y="16"/>
                  </a:lnTo>
                  <a:lnTo>
                    <a:pt x="3264" y="16"/>
                  </a:lnTo>
                  <a:lnTo>
                    <a:pt x="3264" y="16"/>
                  </a:lnTo>
                  <a:lnTo>
                    <a:pt x="3264" y="18"/>
                  </a:lnTo>
                  <a:lnTo>
                    <a:pt x="3264" y="18"/>
                  </a:lnTo>
                  <a:lnTo>
                    <a:pt x="3266" y="16"/>
                  </a:lnTo>
                  <a:lnTo>
                    <a:pt x="3266" y="16"/>
                  </a:lnTo>
                  <a:lnTo>
                    <a:pt x="3266" y="16"/>
                  </a:lnTo>
                  <a:lnTo>
                    <a:pt x="3266" y="16"/>
                  </a:lnTo>
                  <a:lnTo>
                    <a:pt x="3264" y="16"/>
                  </a:lnTo>
                  <a:lnTo>
                    <a:pt x="3264" y="16"/>
                  </a:lnTo>
                  <a:lnTo>
                    <a:pt x="3268" y="14"/>
                  </a:lnTo>
                  <a:lnTo>
                    <a:pt x="3268" y="14"/>
                  </a:lnTo>
                  <a:lnTo>
                    <a:pt x="3268" y="12"/>
                  </a:lnTo>
                  <a:lnTo>
                    <a:pt x="3268" y="12"/>
                  </a:lnTo>
                  <a:lnTo>
                    <a:pt x="3272" y="14"/>
                  </a:lnTo>
                  <a:lnTo>
                    <a:pt x="3272" y="14"/>
                  </a:lnTo>
                  <a:lnTo>
                    <a:pt x="3272" y="14"/>
                  </a:lnTo>
                  <a:lnTo>
                    <a:pt x="3272" y="14"/>
                  </a:lnTo>
                  <a:lnTo>
                    <a:pt x="3274" y="14"/>
                  </a:lnTo>
                  <a:lnTo>
                    <a:pt x="3274" y="14"/>
                  </a:lnTo>
                  <a:lnTo>
                    <a:pt x="3276" y="14"/>
                  </a:lnTo>
                  <a:lnTo>
                    <a:pt x="3276" y="14"/>
                  </a:lnTo>
                  <a:lnTo>
                    <a:pt x="3276" y="14"/>
                  </a:lnTo>
                  <a:lnTo>
                    <a:pt x="3276" y="14"/>
                  </a:lnTo>
                  <a:lnTo>
                    <a:pt x="3278" y="14"/>
                  </a:lnTo>
                  <a:lnTo>
                    <a:pt x="3278" y="14"/>
                  </a:lnTo>
                  <a:lnTo>
                    <a:pt x="3280" y="14"/>
                  </a:lnTo>
                  <a:lnTo>
                    <a:pt x="3280" y="14"/>
                  </a:lnTo>
                  <a:lnTo>
                    <a:pt x="3282" y="14"/>
                  </a:lnTo>
                  <a:lnTo>
                    <a:pt x="3282" y="14"/>
                  </a:lnTo>
                  <a:lnTo>
                    <a:pt x="3284" y="14"/>
                  </a:lnTo>
                  <a:lnTo>
                    <a:pt x="3284" y="14"/>
                  </a:lnTo>
                  <a:lnTo>
                    <a:pt x="3290" y="12"/>
                  </a:lnTo>
                  <a:lnTo>
                    <a:pt x="3290" y="12"/>
                  </a:lnTo>
                  <a:lnTo>
                    <a:pt x="3294" y="12"/>
                  </a:lnTo>
                  <a:lnTo>
                    <a:pt x="3298" y="12"/>
                  </a:lnTo>
                  <a:lnTo>
                    <a:pt x="3298" y="12"/>
                  </a:lnTo>
                  <a:lnTo>
                    <a:pt x="3300" y="12"/>
                  </a:lnTo>
                  <a:lnTo>
                    <a:pt x="3300" y="12"/>
                  </a:lnTo>
                  <a:lnTo>
                    <a:pt x="3300" y="12"/>
                  </a:lnTo>
                  <a:lnTo>
                    <a:pt x="3300" y="12"/>
                  </a:lnTo>
                  <a:lnTo>
                    <a:pt x="3302" y="12"/>
                  </a:lnTo>
                  <a:lnTo>
                    <a:pt x="3302" y="12"/>
                  </a:lnTo>
                  <a:lnTo>
                    <a:pt x="3304" y="12"/>
                  </a:lnTo>
                  <a:lnTo>
                    <a:pt x="3304" y="12"/>
                  </a:lnTo>
                  <a:lnTo>
                    <a:pt x="3306" y="12"/>
                  </a:lnTo>
                  <a:lnTo>
                    <a:pt x="3306" y="12"/>
                  </a:lnTo>
                  <a:lnTo>
                    <a:pt x="3306" y="12"/>
                  </a:lnTo>
                  <a:lnTo>
                    <a:pt x="3306" y="12"/>
                  </a:lnTo>
                  <a:lnTo>
                    <a:pt x="3308" y="12"/>
                  </a:lnTo>
                  <a:lnTo>
                    <a:pt x="3308" y="12"/>
                  </a:lnTo>
                  <a:lnTo>
                    <a:pt x="3308" y="12"/>
                  </a:lnTo>
                  <a:lnTo>
                    <a:pt x="3308" y="12"/>
                  </a:lnTo>
                  <a:lnTo>
                    <a:pt x="3312" y="12"/>
                  </a:lnTo>
                  <a:lnTo>
                    <a:pt x="3312" y="12"/>
                  </a:lnTo>
                  <a:lnTo>
                    <a:pt x="3312" y="12"/>
                  </a:lnTo>
                  <a:lnTo>
                    <a:pt x="3312" y="12"/>
                  </a:lnTo>
                  <a:lnTo>
                    <a:pt x="3312" y="12"/>
                  </a:lnTo>
                  <a:lnTo>
                    <a:pt x="3312" y="12"/>
                  </a:lnTo>
                  <a:lnTo>
                    <a:pt x="3314" y="12"/>
                  </a:lnTo>
                  <a:lnTo>
                    <a:pt x="3314" y="12"/>
                  </a:lnTo>
                  <a:lnTo>
                    <a:pt x="3314" y="12"/>
                  </a:lnTo>
                  <a:lnTo>
                    <a:pt x="3314" y="12"/>
                  </a:lnTo>
                  <a:lnTo>
                    <a:pt x="3316" y="12"/>
                  </a:lnTo>
                  <a:lnTo>
                    <a:pt x="3316" y="12"/>
                  </a:lnTo>
                  <a:lnTo>
                    <a:pt x="3322" y="12"/>
                  </a:lnTo>
                  <a:lnTo>
                    <a:pt x="3322" y="12"/>
                  </a:lnTo>
                  <a:lnTo>
                    <a:pt x="3324" y="14"/>
                  </a:lnTo>
                  <a:lnTo>
                    <a:pt x="3324" y="14"/>
                  </a:lnTo>
                  <a:lnTo>
                    <a:pt x="3328" y="14"/>
                  </a:lnTo>
                  <a:lnTo>
                    <a:pt x="3328" y="14"/>
                  </a:lnTo>
                  <a:lnTo>
                    <a:pt x="3330" y="12"/>
                  </a:lnTo>
                  <a:lnTo>
                    <a:pt x="3330" y="12"/>
                  </a:lnTo>
                  <a:lnTo>
                    <a:pt x="3330" y="12"/>
                  </a:lnTo>
                  <a:lnTo>
                    <a:pt x="3330" y="12"/>
                  </a:lnTo>
                  <a:lnTo>
                    <a:pt x="3334" y="12"/>
                  </a:lnTo>
                  <a:lnTo>
                    <a:pt x="3334" y="12"/>
                  </a:lnTo>
                  <a:lnTo>
                    <a:pt x="3340" y="12"/>
                  </a:lnTo>
                  <a:lnTo>
                    <a:pt x="3340" y="12"/>
                  </a:lnTo>
                  <a:lnTo>
                    <a:pt x="3344" y="12"/>
                  </a:lnTo>
                  <a:lnTo>
                    <a:pt x="3344" y="12"/>
                  </a:lnTo>
                  <a:lnTo>
                    <a:pt x="3346" y="12"/>
                  </a:lnTo>
                  <a:lnTo>
                    <a:pt x="3346" y="12"/>
                  </a:lnTo>
                  <a:lnTo>
                    <a:pt x="3348" y="12"/>
                  </a:lnTo>
                  <a:lnTo>
                    <a:pt x="3348" y="12"/>
                  </a:lnTo>
                  <a:lnTo>
                    <a:pt x="3352" y="12"/>
                  </a:lnTo>
                  <a:lnTo>
                    <a:pt x="3352" y="12"/>
                  </a:lnTo>
                  <a:lnTo>
                    <a:pt x="3362" y="12"/>
                  </a:lnTo>
                  <a:lnTo>
                    <a:pt x="3362" y="12"/>
                  </a:lnTo>
                  <a:lnTo>
                    <a:pt x="3366" y="12"/>
                  </a:lnTo>
                  <a:lnTo>
                    <a:pt x="3366" y="12"/>
                  </a:lnTo>
                  <a:lnTo>
                    <a:pt x="3372" y="12"/>
                  </a:lnTo>
                  <a:lnTo>
                    <a:pt x="3372" y="12"/>
                  </a:lnTo>
                  <a:lnTo>
                    <a:pt x="3374" y="14"/>
                  </a:lnTo>
                  <a:lnTo>
                    <a:pt x="3374" y="14"/>
                  </a:lnTo>
                  <a:lnTo>
                    <a:pt x="3378" y="14"/>
                  </a:lnTo>
                  <a:lnTo>
                    <a:pt x="3378" y="14"/>
                  </a:lnTo>
                  <a:lnTo>
                    <a:pt x="3382" y="14"/>
                  </a:lnTo>
                  <a:lnTo>
                    <a:pt x="3384" y="14"/>
                  </a:lnTo>
                  <a:lnTo>
                    <a:pt x="3384" y="14"/>
                  </a:lnTo>
                  <a:lnTo>
                    <a:pt x="3392" y="12"/>
                  </a:lnTo>
                  <a:lnTo>
                    <a:pt x="3392" y="12"/>
                  </a:lnTo>
                  <a:lnTo>
                    <a:pt x="3396" y="14"/>
                  </a:lnTo>
                  <a:lnTo>
                    <a:pt x="3396" y="14"/>
                  </a:lnTo>
                  <a:lnTo>
                    <a:pt x="3408" y="12"/>
                  </a:lnTo>
                  <a:lnTo>
                    <a:pt x="3408" y="12"/>
                  </a:lnTo>
                  <a:lnTo>
                    <a:pt x="3412" y="12"/>
                  </a:lnTo>
                  <a:lnTo>
                    <a:pt x="3412" y="12"/>
                  </a:lnTo>
                  <a:lnTo>
                    <a:pt x="3418" y="12"/>
                  </a:lnTo>
                  <a:lnTo>
                    <a:pt x="3418" y="12"/>
                  </a:lnTo>
                  <a:lnTo>
                    <a:pt x="3418" y="12"/>
                  </a:lnTo>
                  <a:lnTo>
                    <a:pt x="3418" y="12"/>
                  </a:lnTo>
                  <a:lnTo>
                    <a:pt x="3418" y="12"/>
                  </a:lnTo>
                  <a:lnTo>
                    <a:pt x="3418" y="12"/>
                  </a:lnTo>
                  <a:lnTo>
                    <a:pt x="3422" y="12"/>
                  </a:lnTo>
                  <a:lnTo>
                    <a:pt x="3422" y="12"/>
                  </a:lnTo>
                  <a:lnTo>
                    <a:pt x="3422" y="12"/>
                  </a:lnTo>
                  <a:lnTo>
                    <a:pt x="3422" y="12"/>
                  </a:lnTo>
                  <a:lnTo>
                    <a:pt x="3422" y="12"/>
                  </a:lnTo>
                  <a:lnTo>
                    <a:pt x="3422" y="12"/>
                  </a:lnTo>
                  <a:lnTo>
                    <a:pt x="3422" y="12"/>
                  </a:lnTo>
                  <a:lnTo>
                    <a:pt x="3422" y="12"/>
                  </a:lnTo>
                  <a:lnTo>
                    <a:pt x="3424" y="12"/>
                  </a:lnTo>
                  <a:lnTo>
                    <a:pt x="3424" y="12"/>
                  </a:lnTo>
                  <a:lnTo>
                    <a:pt x="3426" y="12"/>
                  </a:lnTo>
                  <a:lnTo>
                    <a:pt x="3426" y="12"/>
                  </a:lnTo>
                  <a:lnTo>
                    <a:pt x="3426" y="12"/>
                  </a:lnTo>
                  <a:lnTo>
                    <a:pt x="3426" y="12"/>
                  </a:lnTo>
                  <a:lnTo>
                    <a:pt x="3428" y="12"/>
                  </a:lnTo>
                  <a:lnTo>
                    <a:pt x="3428" y="12"/>
                  </a:lnTo>
                  <a:lnTo>
                    <a:pt x="3428" y="12"/>
                  </a:lnTo>
                  <a:lnTo>
                    <a:pt x="3432" y="12"/>
                  </a:lnTo>
                  <a:lnTo>
                    <a:pt x="3432" y="12"/>
                  </a:lnTo>
                  <a:lnTo>
                    <a:pt x="3434" y="12"/>
                  </a:lnTo>
                  <a:lnTo>
                    <a:pt x="3434" y="12"/>
                  </a:lnTo>
                  <a:lnTo>
                    <a:pt x="3438" y="12"/>
                  </a:lnTo>
                  <a:lnTo>
                    <a:pt x="3438" y="12"/>
                  </a:lnTo>
                  <a:lnTo>
                    <a:pt x="3440" y="12"/>
                  </a:lnTo>
                  <a:lnTo>
                    <a:pt x="3440" y="12"/>
                  </a:lnTo>
                  <a:lnTo>
                    <a:pt x="3442" y="12"/>
                  </a:lnTo>
                  <a:lnTo>
                    <a:pt x="3442" y="12"/>
                  </a:lnTo>
                  <a:lnTo>
                    <a:pt x="3444" y="12"/>
                  </a:lnTo>
                  <a:lnTo>
                    <a:pt x="3444" y="12"/>
                  </a:lnTo>
                  <a:lnTo>
                    <a:pt x="3446" y="12"/>
                  </a:lnTo>
                  <a:lnTo>
                    <a:pt x="3446" y="12"/>
                  </a:lnTo>
                  <a:lnTo>
                    <a:pt x="3448" y="12"/>
                  </a:lnTo>
                  <a:lnTo>
                    <a:pt x="3448" y="12"/>
                  </a:lnTo>
                  <a:lnTo>
                    <a:pt x="3450" y="12"/>
                  </a:lnTo>
                  <a:lnTo>
                    <a:pt x="3450" y="12"/>
                  </a:lnTo>
                  <a:lnTo>
                    <a:pt x="3450" y="12"/>
                  </a:lnTo>
                  <a:lnTo>
                    <a:pt x="3450" y="12"/>
                  </a:lnTo>
                  <a:lnTo>
                    <a:pt x="3452" y="14"/>
                  </a:lnTo>
                  <a:lnTo>
                    <a:pt x="3452" y="14"/>
                  </a:lnTo>
                  <a:lnTo>
                    <a:pt x="3452" y="14"/>
                  </a:lnTo>
                  <a:lnTo>
                    <a:pt x="3454" y="16"/>
                  </a:lnTo>
                  <a:lnTo>
                    <a:pt x="3454" y="16"/>
                  </a:lnTo>
                  <a:lnTo>
                    <a:pt x="3456" y="16"/>
                  </a:lnTo>
                  <a:lnTo>
                    <a:pt x="3456" y="16"/>
                  </a:lnTo>
                  <a:lnTo>
                    <a:pt x="3456" y="16"/>
                  </a:lnTo>
                  <a:lnTo>
                    <a:pt x="3456" y="16"/>
                  </a:lnTo>
                  <a:lnTo>
                    <a:pt x="3456" y="16"/>
                  </a:lnTo>
                  <a:lnTo>
                    <a:pt x="3456" y="16"/>
                  </a:lnTo>
                  <a:lnTo>
                    <a:pt x="3456" y="18"/>
                  </a:lnTo>
                  <a:lnTo>
                    <a:pt x="3456" y="18"/>
                  </a:lnTo>
                  <a:lnTo>
                    <a:pt x="3456" y="18"/>
                  </a:lnTo>
                  <a:lnTo>
                    <a:pt x="3458" y="18"/>
                  </a:lnTo>
                  <a:lnTo>
                    <a:pt x="3458" y="18"/>
                  </a:lnTo>
                  <a:lnTo>
                    <a:pt x="3470" y="18"/>
                  </a:lnTo>
                  <a:lnTo>
                    <a:pt x="3470" y="18"/>
                  </a:lnTo>
                  <a:lnTo>
                    <a:pt x="3478" y="16"/>
                  </a:lnTo>
                  <a:lnTo>
                    <a:pt x="3478" y="16"/>
                  </a:lnTo>
                  <a:lnTo>
                    <a:pt x="3480" y="16"/>
                  </a:lnTo>
                  <a:lnTo>
                    <a:pt x="3480" y="16"/>
                  </a:lnTo>
                  <a:lnTo>
                    <a:pt x="3482" y="16"/>
                  </a:lnTo>
                  <a:lnTo>
                    <a:pt x="3482" y="16"/>
                  </a:lnTo>
                  <a:lnTo>
                    <a:pt x="3482" y="16"/>
                  </a:lnTo>
                  <a:lnTo>
                    <a:pt x="3482" y="16"/>
                  </a:lnTo>
                  <a:lnTo>
                    <a:pt x="3484" y="14"/>
                  </a:lnTo>
                  <a:lnTo>
                    <a:pt x="3484" y="14"/>
                  </a:lnTo>
                  <a:lnTo>
                    <a:pt x="3484" y="14"/>
                  </a:lnTo>
                  <a:lnTo>
                    <a:pt x="3484" y="14"/>
                  </a:lnTo>
                  <a:lnTo>
                    <a:pt x="3484" y="14"/>
                  </a:lnTo>
                  <a:lnTo>
                    <a:pt x="3488" y="14"/>
                  </a:lnTo>
                  <a:lnTo>
                    <a:pt x="3488" y="14"/>
                  </a:lnTo>
                  <a:lnTo>
                    <a:pt x="3490" y="14"/>
                  </a:lnTo>
                  <a:lnTo>
                    <a:pt x="3490" y="14"/>
                  </a:lnTo>
                  <a:lnTo>
                    <a:pt x="3494" y="14"/>
                  </a:lnTo>
                  <a:lnTo>
                    <a:pt x="3494" y="14"/>
                  </a:lnTo>
                  <a:lnTo>
                    <a:pt x="3498" y="12"/>
                  </a:lnTo>
                  <a:lnTo>
                    <a:pt x="3500" y="14"/>
                  </a:lnTo>
                  <a:lnTo>
                    <a:pt x="3500" y="14"/>
                  </a:lnTo>
                  <a:lnTo>
                    <a:pt x="3502" y="14"/>
                  </a:lnTo>
                  <a:lnTo>
                    <a:pt x="3502" y="14"/>
                  </a:lnTo>
                  <a:lnTo>
                    <a:pt x="3502" y="14"/>
                  </a:lnTo>
                  <a:lnTo>
                    <a:pt x="3502" y="14"/>
                  </a:lnTo>
                  <a:lnTo>
                    <a:pt x="3504" y="14"/>
                  </a:lnTo>
                  <a:lnTo>
                    <a:pt x="3504" y="14"/>
                  </a:lnTo>
                  <a:lnTo>
                    <a:pt x="3504" y="14"/>
                  </a:lnTo>
                  <a:lnTo>
                    <a:pt x="3504" y="14"/>
                  </a:lnTo>
                  <a:lnTo>
                    <a:pt x="3506" y="14"/>
                  </a:lnTo>
                  <a:lnTo>
                    <a:pt x="3506" y="14"/>
                  </a:lnTo>
                  <a:lnTo>
                    <a:pt x="3508" y="14"/>
                  </a:lnTo>
                  <a:lnTo>
                    <a:pt x="3508" y="14"/>
                  </a:lnTo>
                  <a:lnTo>
                    <a:pt x="3508" y="14"/>
                  </a:lnTo>
                  <a:lnTo>
                    <a:pt x="3508" y="14"/>
                  </a:lnTo>
                  <a:lnTo>
                    <a:pt x="3510" y="14"/>
                  </a:lnTo>
                  <a:lnTo>
                    <a:pt x="3510" y="14"/>
                  </a:lnTo>
                  <a:lnTo>
                    <a:pt x="3514" y="16"/>
                  </a:lnTo>
                  <a:lnTo>
                    <a:pt x="3514" y="16"/>
                  </a:lnTo>
                  <a:lnTo>
                    <a:pt x="3520" y="16"/>
                  </a:lnTo>
                  <a:lnTo>
                    <a:pt x="3520" y="16"/>
                  </a:lnTo>
                  <a:lnTo>
                    <a:pt x="3520" y="16"/>
                  </a:lnTo>
                  <a:lnTo>
                    <a:pt x="3520" y="16"/>
                  </a:lnTo>
                  <a:lnTo>
                    <a:pt x="3522" y="16"/>
                  </a:lnTo>
                  <a:lnTo>
                    <a:pt x="3524" y="18"/>
                  </a:lnTo>
                  <a:lnTo>
                    <a:pt x="3524" y="18"/>
                  </a:lnTo>
                  <a:lnTo>
                    <a:pt x="3524" y="18"/>
                  </a:lnTo>
                  <a:lnTo>
                    <a:pt x="3524" y="18"/>
                  </a:lnTo>
                  <a:lnTo>
                    <a:pt x="3526" y="18"/>
                  </a:lnTo>
                  <a:lnTo>
                    <a:pt x="3526" y="18"/>
                  </a:lnTo>
                  <a:lnTo>
                    <a:pt x="3530" y="18"/>
                  </a:lnTo>
                  <a:lnTo>
                    <a:pt x="3530" y="18"/>
                  </a:lnTo>
                  <a:lnTo>
                    <a:pt x="3530" y="16"/>
                  </a:lnTo>
                  <a:lnTo>
                    <a:pt x="3530" y="16"/>
                  </a:lnTo>
                  <a:lnTo>
                    <a:pt x="3530" y="16"/>
                  </a:lnTo>
                  <a:lnTo>
                    <a:pt x="3530" y="16"/>
                  </a:lnTo>
                  <a:lnTo>
                    <a:pt x="3532" y="16"/>
                  </a:lnTo>
                  <a:lnTo>
                    <a:pt x="3532" y="16"/>
                  </a:lnTo>
                  <a:lnTo>
                    <a:pt x="3534" y="14"/>
                  </a:lnTo>
                  <a:lnTo>
                    <a:pt x="3534" y="14"/>
                  </a:lnTo>
                  <a:lnTo>
                    <a:pt x="3540" y="12"/>
                  </a:lnTo>
                  <a:lnTo>
                    <a:pt x="3540" y="12"/>
                  </a:lnTo>
                  <a:lnTo>
                    <a:pt x="3554" y="14"/>
                  </a:lnTo>
                  <a:lnTo>
                    <a:pt x="3554" y="14"/>
                  </a:lnTo>
                  <a:lnTo>
                    <a:pt x="3556" y="14"/>
                  </a:lnTo>
                  <a:lnTo>
                    <a:pt x="3556" y="14"/>
                  </a:lnTo>
                  <a:lnTo>
                    <a:pt x="3560" y="14"/>
                  </a:lnTo>
                  <a:lnTo>
                    <a:pt x="3560" y="14"/>
                  </a:lnTo>
                  <a:lnTo>
                    <a:pt x="3566" y="14"/>
                  </a:lnTo>
                  <a:lnTo>
                    <a:pt x="3572" y="14"/>
                  </a:lnTo>
                  <a:lnTo>
                    <a:pt x="3572" y="14"/>
                  </a:lnTo>
                  <a:lnTo>
                    <a:pt x="3576" y="14"/>
                  </a:lnTo>
                  <a:lnTo>
                    <a:pt x="3582" y="14"/>
                  </a:lnTo>
                  <a:lnTo>
                    <a:pt x="3582" y="14"/>
                  </a:lnTo>
                  <a:lnTo>
                    <a:pt x="3588" y="14"/>
                  </a:lnTo>
                  <a:lnTo>
                    <a:pt x="3588" y="14"/>
                  </a:lnTo>
                  <a:lnTo>
                    <a:pt x="3592" y="16"/>
                  </a:lnTo>
                  <a:lnTo>
                    <a:pt x="3592" y="16"/>
                  </a:lnTo>
                  <a:lnTo>
                    <a:pt x="3600" y="16"/>
                  </a:lnTo>
                  <a:lnTo>
                    <a:pt x="3600" y="16"/>
                  </a:lnTo>
                  <a:lnTo>
                    <a:pt x="3602" y="16"/>
                  </a:lnTo>
                  <a:lnTo>
                    <a:pt x="3602" y="16"/>
                  </a:lnTo>
                  <a:lnTo>
                    <a:pt x="3602" y="16"/>
                  </a:lnTo>
                  <a:lnTo>
                    <a:pt x="3602" y="16"/>
                  </a:lnTo>
                  <a:lnTo>
                    <a:pt x="3604" y="18"/>
                  </a:lnTo>
                  <a:lnTo>
                    <a:pt x="3604" y="18"/>
                  </a:lnTo>
                  <a:lnTo>
                    <a:pt x="3614" y="16"/>
                  </a:lnTo>
                  <a:lnTo>
                    <a:pt x="3614" y="16"/>
                  </a:lnTo>
                  <a:lnTo>
                    <a:pt x="3616" y="16"/>
                  </a:lnTo>
                  <a:lnTo>
                    <a:pt x="3616" y="16"/>
                  </a:lnTo>
                  <a:lnTo>
                    <a:pt x="3618" y="16"/>
                  </a:lnTo>
                  <a:lnTo>
                    <a:pt x="3618" y="16"/>
                  </a:lnTo>
                  <a:lnTo>
                    <a:pt x="3618" y="16"/>
                  </a:lnTo>
                  <a:lnTo>
                    <a:pt x="3618" y="16"/>
                  </a:lnTo>
                  <a:lnTo>
                    <a:pt x="3618" y="14"/>
                  </a:lnTo>
                  <a:lnTo>
                    <a:pt x="3618" y="14"/>
                  </a:lnTo>
                  <a:lnTo>
                    <a:pt x="3620" y="16"/>
                  </a:lnTo>
                  <a:lnTo>
                    <a:pt x="3620" y="16"/>
                  </a:lnTo>
                  <a:lnTo>
                    <a:pt x="3620" y="16"/>
                  </a:lnTo>
                  <a:lnTo>
                    <a:pt x="3620" y="16"/>
                  </a:lnTo>
                  <a:lnTo>
                    <a:pt x="3620" y="14"/>
                  </a:lnTo>
                  <a:lnTo>
                    <a:pt x="3620" y="14"/>
                  </a:lnTo>
                  <a:lnTo>
                    <a:pt x="3620" y="16"/>
                  </a:lnTo>
                  <a:lnTo>
                    <a:pt x="3620" y="16"/>
                  </a:lnTo>
                  <a:lnTo>
                    <a:pt x="3622" y="14"/>
                  </a:lnTo>
                  <a:lnTo>
                    <a:pt x="3622" y="14"/>
                  </a:lnTo>
                  <a:lnTo>
                    <a:pt x="3622" y="16"/>
                  </a:lnTo>
                  <a:lnTo>
                    <a:pt x="3622" y="16"/>
                  </a:lnTo>
                  <a:lnTo>
                    <a:pt x="3624" y="16"/>
                  </a:lnTo>
                  <a:lnTo>
                    <a:pt x="3624" y="16"/>
                  </a:lnTo>
                  <a:lnTo>
                    <a:pt x="3624" y="16"/>
                  </a:lnTo>
                  <a:lnTo>
                    <a:pt x="3624" y="16"/>
                  </a:lnTo>
                  <a:lnTo>
                    <a:pt x="3630" y="16"/>
                  </a:lnTo>
                  <a:lnTo>
                    <a:pt x="3630" y="16"/>
                  </a:lnTo>
                  <a:lnTo>
                    <a:pt x="3630" y="16"/>
                  </a:lnTo>
                  <a:lnTo>
                    <a:pt x="3630" y="16"/>
                  </a:lnTo>
                  <a:lnTo>
                    <a:pt x="3630" y="16"/>
                  </a:lnTo>
                  <a:lnTo>
                    <a:pt x="3630" y="16"/>
                  </a:lnTo>
                  <a:lnTo>
                    <a:pt x="3630" y="16"/>
                  </a:lnTo>
                  <a:lnTo>
                    <a:pt x="3630" y="16"/>
                  </a:lnTo>
                  <a:lnTo>
                    <a:pt x="3634" y="16"/>
                  </a:lnTo>
                  <a:lnTo>
                    <a:pt x="3634" y="16"/>
                  </a:lnTo>
                  <a:lnTo>
                    <a:pt x="3634" y="16"/>
                  </a:lnTo>
                  <a:lnTo>
                    <a:pt x="3634" y="16"/>
                  </a:lnTo>
                  <a:lnTo>
                    <a:pt x="3634" y="16"/>
                  </a:lnTo>
                  <a:lnTo>
                    <a:pt x="3634" y="16"/>
                  </a:lnTo>
                  <a:lnTo>
                    <a:pt x="3634" y="16"/>
                  </a:lnTo>
                  <a:lnTo>
                    <a:pt x="3634"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8" y="16"/>
                  </a:lnTo>
                  <a:lnTo>
                    <a:pt x="3638" y="16"/>
                  </a:lnTo>
                  <a:lnTo>
                    <a:pt x="3638" y="16"/>
                  </a:lnTo>
                  <a:lnTo>
                    <a:pt x="3638" y="16"/>
                  </a:lnTo>
                  <a:lnTo>
                    <a:pt x="3638" y="16"/>
                  </a:lnTo>
                  <a:lnTo>
                    <a:pt x="3638" y="16"/>
                  </a:lnTo>
                  <a:lnTo>
                    <a:pt x="3638" y="16"/>
                  </a:lnTo>
                  <a:lnTo>
                    <a:pt x="3638" y="16"/>
                  </a:lnTo>
                  <a:lnTo>
                    <a:pt x="3642" y="16"/>
                  </a:lnTo>
                  <a:lnTo>
                    <a:pt x="3642" y="16"/>
                  </a:lnTo>
                  <a:lnTo>
                    <a:pt x="3642" y="16"/>
                  </a:lnTo>
                  <a:lnTo>
                    <a:pt x="3642" y="16"/>
                  </a:lnTo>
                  <a:lnTo>
                    <a:pt x="3642" y="16"/>
                  </a:lnTo>
                  <a:lnTo>
                    <a:pt x="3642" y="16"/>
                  </a:lnTo>
                  <a:lnTo>
                    <a:pt x="3646" y="18"/>
                  </a:lnTo>
                  <a:lnTo>
                    <a:pt x="3646" y="18"/>
                  </a:lnTo>
                  <a:lnTo>
                    <a:pt x="3646" y="18"/>
                  </a:lnTo>
                  <a:lnTo>
                    <a:pt x="3646" y="18"/>
                  </a:lnTo>
                  <a:lnTo>
                    <a:pt x="3648" y="16"/>
                  </a:lnTo>
                  <a:lnTo>
                    <a:pt x="3648" y="16"/>
                  </a:lnTo>
                  <a:lnTo>
                    <a:pt x="3648" y="16"/>
                  </a:lnTo>
                  <a:lnTo>
                    <a:pt x="3648" y="16"/>
                  </a:lnTo>
                  <a:lnTo>
                    <a:pt x="3650" y="16"/>
                  </a:lnTo>
                  <a:lnTo>
                    <a:pt x="3650" y="16"/>
                  </a:lnTo>
                  <a:lnTo>
                    <a:pt x="3652" y="16"/>
                  </a:lnTo>
                  <a:lnTo>
                    <a:pt x="3652" y="16"/>
                  </a:lnTo>
                  <a:lnTo>
                    <a:pt x="3652" y="16"/>
                  </a:lnTo>
                  <a:lnTo>
                    <a:pt x="3652" y="16"/>
                  </a:lnTo>
                  <a:lnTo>
                    <a:pt x="3654" y="16"/>
                  </a:lnTo>
                  <a:lnTo>
                    <a:pt x="3654" y="16"/>
                  </a:lnTo>
                  <a:lnTo>
                    <a:pt x="3654" y="16"/>
                  </a:lnTo>
                  <a:lnTo>
                    <a:pt x="3654" y="16"/>
                  </a:lnTo>
                  <a:lnTo>
                    <a:pt x="3656" y="14"/>
                  </a:lnTo>
                  <a:lnTo>
                    <a:pt x="3658" y="14"/>
                  </a:lnTo>
                  <a:lnTo>
                    <a:pt x="3658" y="14"/>
                  </a:lnTo>
                  <a:lnTo>
                    <a:pt x="3658" y="16"/>
                  </a:lnTo>
                  <a:lnTo>
                    <a:pt x="3658" y="16"/>
                  </a:lnTo>
                  <a:lnTo>
                    <a:pt x="3658" y="16"/>
                  </a:lnTo>
                  <a:lnTo>
                    <a:pt x="3662" y="20"/>
                  </a:lnTo>
                  <a:lnTo>
                    <a:pt x="3662" y="20"/>
                  </a:lnTo>
                  <a:lnTo>
                    <a:pt x="3668" y="20"/>
                  </a:lnTo>
                  <a:lnTo>
                    <a:pt x="3672" y="20"/>
                  </a:lnTo>
                  <a:lnTo>
                    <a:pt x="3672" y="20"/>
                  </a:lnTo>
                  <a:lnTo>
                    <a:pt x="3678" y="22"/>
                  </a:lnTo>
                  <a:lnTo>
                    <a:pt x="3684" y="22"/>
                  </a:lnTo>
                  <a:lnTo>
                    <a:pt x="3684" y="22"/>
                  </a:lnTo>
                  <a:lnTo>
                    <a:pt x="3688" y="20"/>
                  </a:lnTo>
                  <a:lnTo>
                    <a:pt x="3688" y="20"/>
                  </a:lnTo>
                  <a:lnTo>
                    <a:pt x="3690" y="20"/>
                  </a:lnTo>
                  <a:lnTo>
                    <a:pt x="3690" y="20"/>
                  </a:lnTo>
                  <a:lnTo>
                    <a:pt x="3692" y="18"/>
                  </a:lnTo>
                  <a:lnTo>
                    <a:pt x="3692" y="18"/>
                  </a:lnTo>
                  <a:lnTo>
                    <a:pt x="3692" y="18"/>
                  </a:lnTo>
                  <a:lnTo>
                    <a:pt x="3692" y="18"/>
                  </a:lnTo>
                  <a:lnTo>
                    <a:pt x="3692" y="18"/>
                  </a:lnTo>
                  <a:lnTo>
                    <a:pt x="3692" y="18"/>
                  </a:lnTo>
                  <a:lnTo>
                    <a:pt x="3692" y="18"/>
                  </a:lnTo>
                  <a:lnTo>
                    <a:pt x="3692" y="18"/>
                  </a:lnTo>
                  <a:lnTo>
                    <a:pt x="3694" y="18"/>
                  </a:lnTo>
                  <a:lnTo>
                    <a:pt x="3694" y="18"/>
                  </a:lnTo>
                  <a:lnTo>
                    <a:pt x="3698" y="18"/>
                  </a:lnTo>
                  <a:lnTo>
                    <a:pt x="3698" y="18"/>
                  </a:lnTo>
                  <a:lnTo>
                    <a:pt x="3702" y="16"/>
                  </a:lnTo>
                  <a:lnTo>
                    <a:pt x="3702" y="16"/>
                  </a:lnTo>
                  <a:lnTo>
                    <a:pt x="3708" y="18"/>
                  </a:lnTo>
                  <a:lnTo>
                    <a:pt x="3708" y="18"/>
                  </a:lnTo>
                  <a:lnTo>
                    <a:pt x="3710" y="18"/>
                  </a:lnTo>
                  <a:lnTo>
                    <a:pt x="3710" y="18"/>
                  </a:lnTo>
                  <a:lnTo>
                    <a:pt x="3714" y="18"/>
                  </a:lnTo>
                  <a:lnTo>
                    <a:pt x="3714" y="18"/>
                  </a:lnTo>
                  <a:lnTo>
                    <a:pt x="3716" y="18"/>
                  </a:lnTo>
                  <a:lnTo>
                    <a:pt x="3716" y="18"/>
                  </a:lnTo>
                  <a:lnTo>
                    <a:pt x="3720" y="18"/>
                  </a:lnTo>
                  <a:lnTo>
                    <a:pt x="3720" y="18"/>
                  </a:lnTo>
                  <a:lnTo>
                    <a:pt x="3726" y="18"/>
                  </a:lnTo>
                  <a:lnTo>
                    <a:pt x="3726" y="18"/>
                  </a:lnTo>
                  <a:lnTo>
                    <a:pt x="3732" y="18"/>
                  </a:lnTo>
                  <a:lnTo>
                    <a:pt x="3732" y="18"/>
                  </a:lnTo>
                  <a:lnTo>
                    <a:pt x="3734" y="18"/>
                  </a:lnTo>
                  <a:lnTo>
                    <a:pt x="3734" y="18"/>
                  </a:lnTo>
                  <a:lnTo>
                    <a:pt x="3740" y="18"/>
                  </a:lnTo>
                  <a:lnTo>
                    <a:pt x="3740" y="18"/>
                  </a:lnTo>
                  <a:lnTo>
                    <a:pt x="3748" y="18"/>
                  </a:lnTo>
                  <a:lnTo>
                    <a:pt x="3748" y="18"/>
                  </a:lnTo>
                  <a:lnTo>
                    <a:pt x="3756" y="18"/>
                  </a:lnTo>
                  <a:lnTo>
                    <a:pt x="3756" y="18"/>
                  </a:lnTo>
                  <a:lnTo>
                    <a:pt x="3760" y="20"/>
                  </a:lnTo>
                  <a:lnTo>
                    <a:pt x="3760" y="20"/>
                  </a:lnTo>
                  <a:lnTo>
                    <a:pt x="3764" y="20"/>
                  </a:lnTo>
                  <a:lnTo>
                    <a:pt x="3764" y="20"/>
                  </a:lnTo>
                  <a:lnTo>
                    <a:pt x="3770" y="20"/>
                  </a:lnTo>
                  <a:lnTo>
                    <a:pt x="3770" y="20"/>
                  </a:lnTo>
                  <a:lnTo>
                    <a:pt x="3772" y="20"/>
                  </a:lnTo>
                  <a:lnTo>
                    <a:pt x="3772" y="20"/>
                  </a:lnTo>
                  <a:lnTo>
                    <a:pt x="3776" y="20"/>
                  </a:lnTo>
                  <a:lnTo>
                    <a:pt x="3776" y="20"/>
                  </a:lnTo>
                  <a:lnTo>
                    <a:pt x="3778" y="20"/>
                  </a:lnTo>
                  <a:lnTo>
                    <a:pt x="3780" y="20"/>
                  </a:lnTo>
                  <a:lnTo>
                    <a:pt x="3780" y="20"/>
                  </a:lnTo>
                  <a:lnTo>
                    <a:pt x="3782" y="20"/>
                  </a:lnTo>
                  <a:lnTo>
                    <a:pt x="3782" y="20"/>
                  </a:lnTo>
                  <a:lnTo>
                    <a:pt x="3784" y="20"/>
                  </a:lnTo>
                  <a:lnTo>
                    <a:pt x="3784" y="20"/>
                  </a:lnTo>
                  <a:lnTo>
                    <a:pt x="3784" y="20"/>
                  </a:lnTo>
                  <a:lnTo>
                    <a:pt x="3784" y="20"/>
                  </a:lnTo>
                  <a:lnTo>
                    <a:pt x="3786" y="20"/>
                  </a:lnTo>
                  <a:lnTo>
                    <a:pt x="3786" y="20"/>
                  </a:lnTo>
                  <a:lnTo>
                    <a:pt x="3786" y="20"/>
                  </a:lnTo>
                  <a:lnTo>
                    <a:pt x="3786" y="20"/>
                  </a:lnTo>
                  <a:lnTo>
                    <a:pt x="3788" y="20"/>
                  </a:lnTo>
                  <a:lnTo>
                    <a:pt x="3788" y="20"/>
                  </a:lnTo>
                  <a:lnTo>
                    <a:pt x="3790" y="22"/>
                  </a:lnTo>
                  <a:lnTo>
                    <a:pt x="3790" y="22"/>
                  </a:lnTo>
                  <a:lnTo>
                    <a:pt x="3794" y="22"/>
                  </a:lnTo>
                  <a:lnTo>
                    <a:pt x="3794" y="22"/>
                  </a:lnTo>
                  <a:lnTo>
                    <a:pt x="3796" y="22"/>
                  </a:lnTo>
                  <a:lnTo>
                    <a:pt x="3796" y="22"/>
                  </a:lnTo>
                  <a:lnTo>
                    <a:pt x="3796" y="22"/>
                  </a:lnTo>
                  <a:lnTo>
                    <a:pt x="3796" y="22"/>
                  </a:lnTo>
                  <a:lnTo>
                    <a:pt x="3796" y="22"/>
                  </a:lnTo>
                  <a:lnTo>
                    <a:pt x="3796" y="22"/>
                  </a:lnTo>
                  <a:lnTo>
                    <a:pt x="3798" y="20"/>
                  </a:lnTo>
                  <a:lnTo>
                    <a:pt x="3798" y="20"/>
                  </a:lnTo>
                  <a:lnTo>
                    <a:pt x="3802" y="22"/>
                  </a:lnTo>
                  <a:lnTo>
                    <a:pt x="3802" y="22"/>
                  </a:lnTo>
                  <a:lnTo>
                    <a:pt x="3802" y="20"/>
                  </a:lnTo>
                  <a:lnTo>
                    <a:pt x="3802" y="20"/>
                  </a:lnTo>
                  <a:lnTo>
                    <a:pt x="3804" y="20"/>
                  </a:lnTo>
                  <a:lnTo>
                    <a:pt x="3804" y="20"/>
                  </a:lnTo>
                  <a:lnTo>
                    <a:pt x="3804" y="22"/>
                  </a:lnTo>
                  <a:lnTo>
                    <a:pt x="3804" y="22"/>
                  </a:lnTo>
                  <a:lnTo>
                    <a:pt x="3806" y="22"/>
                  </a:lnTo>
                  <a:lnTo>
                    <a:pt x="3806" y="22"/>
                  </a:lnTo>
                  <a:lnTo>
                    <a:pt x="3806" y="22"/>
                  </a:lnTo>
                  <a:lnTo>
                    <a:pt x="3806" y="22"/>
                  </a:lnTo>
                  <a:lnTo>
                    <a:pt x="3808" y="22"/>
                  </a:lnTo>
                  <a:lnTo>
                    <a:pt x="3808" y="22"/>
                  </a:lnTo>
                  <a:lnTo>
                    <a:pt x="3808" y="22"/>
                  </a:lnTo>
                  <a:lnTo>
                    <a:pt x="3808" y="22"/>
                  </a:lnTo>
                  <a:lnTo>
                    <a:pt x="3808" y="22"/>
                  </a:lnTo>
                  <a:lnTo>
                    <a:pt x="3808" y="22"/>
                  </a:lnTo>
                  <a:lnTo>
                    <a:pt x="3808" y="22"/>
                  </a:lnTo>
                  <a:lnTo>
                    <a:pt x="3808" y="22"/>
                  </a:lnTo>
                  <a:lnTo>
                    <a:pt x="3808" y="22"/>
                  </a:lnTo>
                  <a:lnTo>
                    <a:pt x="3808" y="22"/>
                  </a:lnTo>
                  <a:lnTo>
                    <a:pt x="3810" y="22"/>
                  </a:lnTo>
                  <a:lnTo>
                    <a:pt x="3810" y="22"/>
                  </a:lnTo>
                  <a:lnTo>
                    <a:pt x="3810" y="22"/>
                  </a:lnTo>
                  <a:lnTo>
                    <a:pt x="3810" y="22"/>
                  </a:lnTo>
                  <a:lnTo>
                    <a:pt x="3810" y="22"/>
                  </a:lnTo>
                  <a:lnTo>
                    <a:pt x="3810" y="22"/>
                  </a:lnTo>
                  <a:lnTo>
                    <a:pt x="3810" y="22"/>
                  </a:lnTo>
                  <a:lnTo>
                    <a:pt x="3810" y="22"/>
                  </a:lnTo>
                  <a:lnTo>
                    <a:pt x="3810" y="22"/>
                  </a:lnTo>
                  <a:lnTo>
                    <a:pt x="3810" y="22"/>
                  </a:lnTo>
                  <a:lnTo>
                    <a:pt x="3812" y="22"/>
                  </a:lnTo>
                  <a:lnTo>
                    <a:pt x="3812" y="22"/>
                  </a:lnTo>
                  <a:lnTo>
                    <a:pt x="3814" y="22"/>
                  </a:lnTo>
                  <a:lnTo>
                    <a:pt x="3814" y="22"/>
                  </a:lnTo>
                  <a:lnTo>
                    <a:pt x="3816" y="22"/>
                  </a:lnTo>
                  <a:lnTo>
                    <a:pt x="3816" y="22"/>
                  </a:lnTo>
                  <a:lnTo>
                    <a:pt x="3818" y="22"/>
                  </a:lnTo>
                  <a:lnTo>
                    <a:pt x="3818" y="22"/>
                  </a:lnTo>
                  <a:lnTo>
                    <a:pt x="3822" y="22"/>
                  </a:lnTo>
                  <a:lnTo>
                    <a:pt x="3822" y="22"/>
                  </a:lnTo>
                  <a:lnTo>
                    <a:pt x="3824" y="22"/>
                  </a:lnTo>
                  <a:lnTo>
                    <a:pt x="3824" y="22"/>
                  </a:lnTo>
                  <a:lnTo>
                    <a:pt x="3828" y="24"/>
                  </a:lnTo>
                  <a:lnTo>
                    <a:pt x="3828" y="24"/>
                  </a:lnTo>
                  <a:lnTo>
                    <a:pt x="3828" y="22"/>
                  </a:lnTo>
                  <a:lnTo>
                    <a:pt x="3828" y="22"/>
                  </a:lnTo>
                  <a:lnTo>
                    <a:pt x="3830" y="24"/>
                  </a:lnTo>
                  <a:lnTo>
                    <a:pt x="3830" y="24"/>
                  </a:lnTo>
                  <a:lnTo>
                    <a:pt x="3832" y="24"/>
                  </a:lnTo>
                  <a:lnTo>
                    <a:pt x="3832" y="24"/>
                  </a:lnTo>
                  <a:lnTo>
                    <a:pt x="3834" y="24"/>
                  </a:lnTo>
                  <a:lnTo>
                    <a:pt x="3834" y="24"/>
                  </a:lnTo>
                  <a:lnTo>
                    <a:pt x="3836" y="24"/>
                  </a:lnTo>
                  <a:lnTo>
                    <a:pt x="3836" y="24"/>
                  </a:lnTo>
                  <a:lnTo>
                    <a:pt x="3838" y="24"/>
                  </a:lnTo>
                  <a:lnTo>
                    <a:pt x="3838" y="24"/>
                  </a:lnTo>
                  <a:lnTo>
                    <a:pt x="3838" y="24"/>
                  </a:lnTo>
                  <a:lnTo>
                    <a:pt x="3838" y="24"/>
                  </a:lnTo>
                  <a:lnTo>
                    <a:pt x="3840" y="24"/>
                  </a:lnTo>
                  <a:lnTo>
                    <a:pt x="3840" y="24"/>
                  </a:lnTo>
                  <a:lnTo>
                    <a:pt x="3840" y="24"/>
                  </a:lnTo>
                  <a:lnTo>
                    <a:pt x="3840" y="24"/>
                  </a:lnTo>
                  <a:lnTo>
                    <a:pt x="3846" y="24"/>
                  </a:lnTo>
                  <a:lnTo>
                    <a:pt x="3846" y="24"/>
                  </a:lnTo>
                  <a:lnTo>
                    <a:pt x="3850" y="26"/>
                  </a:lnTo>
                  <a:lnTo>
                    <a:pt x="3850" y="26"/>
                  </a:lnTo>
                  <a:lnTo>
                    <a:pt x="3860" y="26"/>
                  </a:lnTo>
                  <a:lnTo>
                    <a:pt x="3860" y="26"/>
                  </a:lnTo>
                  <a:lnTo>
                    <a:pt x="3864" y="24"/>
                  </a:lnTo>
                  <a:lnTo>
                    <a:pt x="3864" y="24"/>
                  </a:lnTo>
                  <a:lnTo>
                    <a:pt x="3868" y="26"/>
                  </a:lnTo>
                  <a:lnTo>
                    <a:pt x="3868" y="26"/>
                  </a:lnTo>
                  <a:lnTo>
                    <a:pt x="3876" y="26"/>
                  </a:lnTo>
                  <a:lnTo>
                    <a:pt x="3876" y="26"/>
                  </a:lnTo>
                  <a:lnTo>
                    <a:pt x="3878" y="26"/>
                  </a:lnTo>
                  <a:lnTo>
                    <a:pt x="3878" y="26"/>
                  </a:lnTo>
                  <a:lnTo>
                    <a:pt x="3890" y="28"/>
                  </a:lnTo>
                  <a:lnTo>
                    <a:pt x="3890" y="28"/>
                  </a:lnTo>
                  <a:lnTo>
                    <a:pt x="3892" y="28"/>
                  </a:lnTo>
                  <a:lnTo>
                    <a:pt x="3892" y="28"/>
                  </a:lnTo>
                  <a:lnTo>
                    <a:pt x="3902" y="28"/>
                  </a:lnTo>
                  <a:lnTo>
                    <a:pt x="3902" y="28"/>
                  </a:lnTo>
                  <a:lnTo>
                    <a:pt x="3904" y="30"/>
                  </a:lnTo>
                  <a:lnTo>
                    <a:pt x="3904" y="30"/>
                  </a:lnTo>
                  <a:lnTo>
                    <a:pt x="3908" y="28"/>
                  </a:lnTo>
                  <a:lnTo>
                    <a:pt x="3908" y="28"/>
                  </a:lnTo>
                  <a:lnTo>
                    <a:pt x="3910" y="28"/>
                  </a:lnTo>
                  <a:lnTo>
                    <a:pt x="3910" y="28"/>
                  </a:lnTo>
                  <a:lnTo>
                    <a:pt x="3912" y="28"/>
                  </a:lnTo>
                  <a:lnTo>
                    <a:pt x="3912" y="28"/>
                  </a:lnTo>
                  <a:lnTo>
                    <a:pt x="3918" y="30"/>
                  </a:lnTo>
                  <a:lnTo>
                    <a:pt x="3918" y="30"/>
                  </a:lnTo>
                  <a:lnTo>
                    <a:pt x="3922" y="30"/>
                  </a:lnTo>
                  <a:lnTo>
                    <a:pt x="3922" y="30"/>
                  </a:lnTo>
                  <a:lnTo>
                    <a:pt x="3924" y="30"/>
                  </a:lnTo>
                  <a:lnTo>
                    <a:pt x="3924" y="30"/>
                  </a:lnTo>
                  <a:lnTo>
                    <a:pt x="3924" y="30"/>
                  </a:lnTo>
                  <a:lnTo>
                    <a:pt x="3924" y="30"/>
                  </a:lnTo>
                  <a:lnTo>
                    <a:pt x="3926" y="30"/>
                  </a:lnTo>
                  <a:lnTo>
                    <a:pt x="3926" y="30"/>
                  </a:lnTo>
                  <a:lnTo>
                    <a:pt x="3926" y="30"/>
                  </a:lnTo>
                  <a:lnTo>
                    <a:pt x="3926" y="30"/>
                  </a:lnTo>
                  <a:lnTo>
                    <a:pt x="3930" y="32"/>
                  </a:lnTo>
                  <a:lnTo>
                    <a:pt x="3930" y="32"/>
                  </a:lnTo>
                  <a:lnTo>
                    <a:pt x="3906" y="32"/>
                  </a:lnTo>
                  <a:lnTo>
                    <a:pt x="3906" y="32"/>
                  </a:lnTo>
                  <a:lnTo>
                    <a:pt x="3906" y="32"/>
                  </a:lnTo>
                  <a:lnTo>
                    <a:pt x="3906" y="32"/>
                  </a:lnTo>
                  <a:lnTo>
                    <a:pt x="3906" y="32"/>
                  </a:lnTo>
                  <a:lnTo>
                    <a:pt x="3904" y="32"/>
                  </a:lnTo>
                  <a:lnTo>
                    <a:pt x="3904" y="32"/>
                  </a:lnTo>
                  <a:lnTo>
                    <a:pt x="3904" y="32"/>
                  </a:lnTo>
                  <a:lnTo>
                    <a:pt x="3904" y="32"/>
                  </a:lnTo>
                  <a:lnTo>
                    <a:pt x="3904" y="32"/>
                  </a:lnTo>
                  <a:lnTo>
                    <a:pt x="3904" y="32"/>
                  </a:lnTo>
                  <a:lnTo>
                    <a:pt x="3898" y="34"/>
                  </a:lnTo>
                  <a:lnTo>
                    <a:pt x="3898" y="34"/>
                  </a:lnTo>
                  <a:lnTo>
                    <a:pt x="3892" y="36"/>
                  </a:lnTo>
                  <a:lnTo>
                    <a:pt x="3892" y="36"/>
                  </a:lnTo>
                  <a:lnTo>
                    <a:pt x="3890" y="36"/>
                  </a:lnTo>
                  <a:lnTo>
                    <a:pt x="3890" y="36"/>
                  </a:lnTo>
                  <a:lnTo>
                    <a:pt x="3888" y="36"/>
                  </a:lnTo>
                  <a:lnTo>
                    <a:pt x="3888" y="36"/>
                  </a:lnTo>
                  <a:lnTo>
                    <a:pt x="3886" y="36"/>
                  </a:lnTo>
                  <a:lnTo>
                    <a:pt x="3886" y="36"/>
                  </a:lnTo>
                  <a:lnTo>
                    <a:pt x="3886" y="36"/>
                  </a:lnTo>
                  <a:lnTo>
                    <a:pt x="3886" y="36"/>
                  </a:lnTo>
                  <a:lnTo>
                    <a:pt x="3886" y="36"/>
                  </a:lnTo>
                  <a:lnTo>
                    <a:pt x="3886" y="36"/>
                  </a:lnTo>
                  <a:lnTo>
                    <a:pt x="3884" y="36"/>
                  </a:lnTo>
                  <a:lnTo>
                    <a:pt x="3884" y="36"/>
                  </a:lnTo>
                  <a:lnTo>
                    <a:pt x="3882" y="36"/>
                  </a:lnTo>
                  <a:lnTo>
                    <a:pt x="3882" y="36"/>
                  </a:lnTo>
                  <a:lnTo>
                    <a:pt x="3882" y="36"/>
                  </a:lnTo>
                  <a:lnTo>
                    <a:pt x="3882" y="36"/>
                  </a:lnTo>
                  <a:lnTo>
                    <a:pt x="3882" y="36"/>
                  </a:lnTo>
                  <a:lnTo>
                    <a:pt x="3882" y="36"/>
                  </a:lnTo>
                  <a:lnTo>
                    <a:pt x="3882" y="36"/>
                  </a:lnTo>
                  <a:lnTo>
                    <a:pt x="3882" y="36"/>
                  </a:lnTo>
                  <a:lnTo>
                    <a:pt x="3878" y="36"/>
                  </a:lnTo>
                  <a:lnTo>
                    <a:pt x="3878" y="36"/>
                  </a:lnTo>
                  <a:lnTo>
                    <a:pt x="3878" y="36"/>
                  </a:lnTo>
                  <a:lnTo>
                    <a:pt x="3878" y="36"/>
                  </a:lnTo>
                  <a:lnTo>
                    <a:pt x="3878" y="36"/>
                  </a:lnTo>
                  <a:lnTo>
                    <a:pt x="3878" y="36"/>
                  </a:lnTo>
                  <a:lnTo>
                    <a:pt x="3876" y="36"/>
                  </a:lnTo>
                  <a:lnTo>
                    <a:pt x="3876" y="36"/>
                  </a:lnTo>
                  <a:lnTo>
                    <a:pt x="3874" y="36"/>
                  </a:lnTo>
                  <a:lnTo>
                    <a:pt x="3874" y="36"/>
                  </a:lnTo>
                  <a:lnTo>
                    <a:pt x="3874" y="36"/>
                  </a:lnTo>
                  <a:lnTo>
                    <a:pt x="3874" y="36"/>
                  </a:lnTo>
                  <a:lnTo>
                    <a:pt x="3874" y="36"/>
                  </a:lnTo>
                  <a:lnTo>
                    <a:pt x="3874" y="38"/>
                  </a:lnTo>
                  <a:lnTo>
                    <a:pt x="3874" y="38"/>
                  </a:lnTo>
                  <a:lnTo>
                    <a:pt x="3870" y="38"/>
                  </a:lnTo>
                  <a:lnTo>
                    <a:pt x="3870" y="38"/>
                  </a:lnTo>
                  <a:lnTo>
                    <a:pt x="3864" y="38"/>
                  </a:lnTo>
                  <a:lnTo>
                    <a:pt x="3864" y="38"/>
                  </a:lnTo>
                  <a:lnTo>
                    <a:pt x="3854" y="38"/>
                  </a:lnTo>
                  <a:lnTo>
                    <a:pt x="3854" y="38"/>
                  </a:lnTo>
                  <a:lnTo>
                    <a:pt x="3850" y="36"/>
                  </a:lnTo>
                  <a:lnTo>
                    <a:pt x="3850" y="36"/>
                  </a:lnTo>
                  <a:lnTo>
                    <a:pt x="3846" y="34"/>
                  </a:lnTo>
                  <a:lnTo>
                    <a:pt x="3846" y="34"/>
                  </a:lnTo>
                  <a:lnTo>
                    <a:pt x="3846" y="34"/>
                  </a:lnTo>
                  <a:lnTo>
                    <a:pt x="3846" y="34"/>
                  </a:lnTo>
                  <a:lnTo>
                    <a:pt x="3842" y="34"/>
                  </a:lnTo>
                  <a:lnTo>
                    <a:pt x="3842" y="34"/>
                  </a:lnTo>
                  <a:lnTo>
                    <a:pt x="3842" y="36"/>
                  </a:lnTo>
                  <a:lnTo>
                    <a:pt x="3842" y="36"/>
                  </a:lnTo>
                  <a:lnTo>
                    <a:pt x="3842" y="36"/>
                  </a:lnTo>
                  <a:lnTo>
                    <a:pt x="3842" y="36"/>
                  </a:lnTo>
                  <a:lnTo>
                    <a:pt x="3842" y="36"/>
                  </a:lnTo>
                  <a:lnTo>
                    <a:pt x="3842" y="36"/>
                  </a:lnTo>
                  <a:lnTo>
                    <a:pt x="3842" y="36"/>
                  </a:lnTo>
                  <a:lnTo>
                    <a:pt x="3840" y="38"/>
                  </a:lnTo>
                  <a:lnTo>
                    <a:pt x="3840" y="38"/>
                  </a:lnTo>
                  <a:lnTo>
                    <a:pt x="3832" y="38"/>
                  </a:lnTo>
                  <a:lnTo>
                    <a:pt x="3832" y="38"/>
                  </a:lnTo>
                  <a:lnTo>
                    <a:pt x="3830" y="38"/>
                  </a:lnTo>
                  <a:lnTo>
                    <a:pt x="3830" y="38"/>
                  </a:lnTo>
                  <a:lnTo>
                    <a:pt x="3828" y="38"/>
                  </a:lnTo>
                  <a:lnTo>
                    <a:pt x="3828" y="38"/>
                  </a:lnTo>
                  <a:lnTo>
                    <a:pt x="3826" y="38"/>
                  </a:lnTo>
                  <a:lnTo>
                    <a:pt x="3826" y="38"/>
                  </a:lnTo>
                  <a:lnTo>
                    <a:pt x="3824" y="38"/>
                  </a:lnTo>
                  <a:lnTo>
                    <a:pt x="3824" y="38"/>
                  </a:lnTo>
                  <a:lnTo>
                    <a:pt x="3824" y="38"/>
                  </a:lnTo>
                  <a:lnTo>
                    <a:pt x="3824" y="38"/>
                  </a:lnTo>
                  <a:lnTo>
                    <a:pt x="3824" y="38"/>
                  </a:lnTo>
                  <a:lnTo>
                    <a:pt x="3824" y="38"/>
                  </a:lnTo>
                  <a:lnTo>
                    <a:pt x="3822" y="38"/>
                  </a:lnTo>
                  <a:lnTo>
                    <a:pt x="3822" y="38"/>
                  </a:lnTo>
                  <a:lnTo>
                    <a:pt x="3820" y="38"/>
                  </a:lnTo>
                  <a:lnTo>
                    <a:pt x="3820" y="38"/>
                  </a:lnTo>
                  <a:lnTo>
                    <a:pt x="3820" y="38"/>
                  </a:lnTo>
                  <a:lnTo>
                    <a:pt x="3820" y="38"/>
                  </a:lnTo>
                  <a:lnTo>
                    <a:pt x="3812" y="40"/>
                  </a:lnTo>
                  <a:lnTo>
                    <a:pt x="3812" y="40"/>
                  </a:lnTo>
                  <a:lnTo>
                    <a:pt x="3810" y="40"/>
                  </a:lnTo>
                  <a:lnTo>
                    <a:pt x="3810" y="40"/>
                  </a:lnTo>
                  <a:lnTo>
                    <a:pt x="3810" y="40"/>
                  </a:lnTo>
                  <a:lnTo>
                    <a:pt x="3810" y="40"/>
                  </a:lnTo>
                  <a:lnTo>
                    <a:pt x="3810" y="40"/>
                  </a:lnTo>
                  <a:lnTo>
                    <a:pt x="3810" y="40"/>
                  </a:lnTo>
                  <a:lnTo>
                    <a:pt x="3808" y="40"/>
                  </a:lnTo>
                  <a:lnTo>
                    <a:pt x="3808" y="40"/>
                  </a:lnTo>
                  <a:lnTo>
                    <a:pt x="3808" y="40"/>
                  </a:lnTo>
                  <a:lnTo>
                    <a:pt x="3808" y="40"/>
                  </a:lnTo>
                  <a:lnTo>
                    <a:pt x="3808" y="40"/>
                  </a:lnTo>
                  <a:lnTo>
                    <a:pt x="3808" y="40"/>
                  </a:lnTo>
                  <a:lnTo>
                    <a:pt x="3806" y="42"/>
                  </a:lnTo>
                  <a:lnTo>
                    <a:pt x="3806" y="42"/>
                  </a:lnTo>
                  <a:lnTo>
                    <a:pt x="3806" y="42"/>
                  </a:lnTo>
                  <a:lnTo>
                    <a:pt x="3806" y="42"/>
                  </a:lnTo>
                  <a:lnTo>
                    <a:pt x="3802" y="42"/>
                  </a:lnTo>
                  <a:lnTo>
                    <a:pt x="3802" y="42"/>
                  </a:lnTo>
                  <a:lnTo>
                    <a:pt x="3800" y="42"/>
                  </a:lnTo>
                  <a:lnTo>
                    <a:pt x="3800" y="42"/>
                  </a:lnTo>
                  <a:lnTo>
                    <a:pt x="3794" y="42"/>
                  </a:lnTo>
                  <a:lnTo>
                    <a:pt x="3794" y="42"/>
                  </a:lnTo>
                  <a:lnTo>
                    <a:pt x="3794" y="42"/>
                  </a:lnTo>
                  <a:lnTo>
                    <a:pt x="3794" y="42"/>
                  </a:lnTo>
                  <a:lnTo>
                    <a:pt x="3794" y="42"/>
                  </a:lnTo>
                  <a:lnTo>
                    <a:pt x="3794" y="42"/>
                  </a:lnTo>
                  <a:lnTo>
                    <a:pt x="3790" y="42"/>
                  </a:lnTo>
                  <a:lnTo>
                    <a:pt x="3790" y="42"/>
                  </a:lnTo>
                  <a:lnTo>
                    <a:pt x="3790" y="42"/>
                  </a:lnTo>
                  <a:lnTo>
                    <a:pt x="3790" y="42"/>
                  </a:lnTo>
                  <a:lnTo>
                    <a:pt x="3788" y="42"/>
                  </a:lnTo>
                  <a:lnTo>
                    <a:pt x="3788" y="42"/>
                  </a:lnTo>
                  <a:lnTo>
                    <a:pt x="3782" y="42"/>
                  </a:lnTo>
                  <a:lnTo>
                    <a:pt x="3782" y="42"/>
                  </a:lnTo>
                  <a:lnTo>
                    <a:pt x="3780" y="42"/>
                  </a:lnTo>
                  <a:lnTo>
                    <a:pt x="3780" y="42"/>
                  </a:lnTo>
                  <a:lnTo>
                    <a:pt x="3772" y="42"/>
                  </a:lnTo>
                  <a:lnTo>
                    <a:pt x="3772" y="42"/>
                  </a:lnTo>
                  <a:lnTo>
                    <a:pt x="3762" y="40"/>
                  </a:lnTo>
                  <a:lnTo>
                    <a:pt x="3762" y="40"/>
                  </a:lnTo>
                  <a:lnTo>
                    <a:pt x="3758" y="42"/>
                  </a:lnTo>
                  <a:lnTo>
                    <a:pt x="3758" y="42"/>
                  </a:lnTo>
                  <a:lnTo>
                    <a:pt x="3750" y="42"/>
                  </a:lnTo>
                  <a:lnTo>
                    <a:pt x="3750" y="42"/>
                  </a:lnTo>
                  <a:lnTo>
                    <a:pt x="3750" y="42"/>
                  </a:lnTo>
                  <a:lnTo>
                    <a:pt x="3750" y="42"/>
                  </a:lnTo>
                  <a:lnTo>
                    <a:pt x="3750" y="42"/>
                  </a:lnTo>
                  <a:lnTo>
                    <a:pt x="3750" y="42"/>
                  </a:lnTo>
                  <a:lnTo>
                    <a:pt x="3748" y="42"/>
                  </a:lnTo>
                  <a:lnTo>
                    <a:pt x="3748" y="42"/>
                  </a:lnTo>
                  <a:lnTo>
                    <a:pt x="3748" y="42"/>
                  </a:lnTo>
                  <a:lnTo>
                    <a:pt x="3748" y="42"/>
                  </a:lnTo>
                  <a:lnTo>
                    <a:pt x="3748" y="42"/>
                  </a:lnTo>
                  <a:lnTo>
                    <a:pt x="3748" y="42"/>
                  </a:lnTo>
                  <a:lnTo>
                    <a:pt x="3746" y="42"/>
                  </a:lnTo>
                  <a:lnTo>
                    <a:pt x="3746" y="42"/>
                  </a:lnTo>
                  <a:lnTo>
                    <a:pt x="3744" y="42"/>
                  </a:lnTo>
                  <a:lnTo>
                    <a:pt x="3744" y="42"/>
                  </a:lnTo>
                  <a:lnTo>
                    <a:pt x="3744" y="42"/>
                  </a:lnTo>
                  <a:lnTo>
                    <a:pt x="3744" y="42"/>
                  </a:lnTo>
                  <a:lnTo>
                    <a:pt x="3742" y="42"/>
                  </a:lnTo>
                  <a:lnTo>
                    <a:pt x="3742" y="42"/>
                  </a:lnTo>
                  <a:lnTo>
                    <a:pt x="3740" y="42"/>
                  </a:lnTo>
                  <a:lnTo>
                    <a:pt x="3740" y="42"/>
                  </a:lnTo>
                  <a:lnTo>
                    <a:pt x="3738" y="42"/>
                  </a:lnTo>
                  <a:lnTo>
                    <a:pt x="3738" y="42"/>
                  </a:lnTo>
                  <a:lnTo>
                    <a:pt x="3736" y="42"/>
                  </a:lnTo>
                  <a:lnTo>
                    <a:pt x="3736" y="42"/>
                  </a:lnTo>
                  <a:lnTo>
                    <a:pt x="3730" y="42"/>
                  </a:lnTo>
                  <a:lnTo>
                    <a:pt x="3730" y="42"/>
                  </a:lnTo>
                  <a:lnTo>
                    <a:pt x="3728" y="42"/>
                  </a:lnTo>
                  <a:lnTo>
                    <a:pt x="3728" y="42"/>
                  </a:lnTo>
                  <a:lnTo>
                    <a:pt x="3724" y="42"/>
                  </a:lnTo>
                  <a:lnTo>
                    <a:pt x="3724" y="42"/>
                  </a:lnTo>
                  <a:lnTo>
                    <a:pt x="3720" y="42"/>
                  </a:lnTo>
                  <a:lnTo>
                    <a:pt x="3720" y="42"/>
                  </a:lnTo>
                  <a:lnTo>
                    <a:pt x="3718" y="42"/>
                  </a:lnTo>
                  <a:lnTo>
                    <a:pt x="3718" y="42"/>
                  </a:lnTo>
                  <a:lnTo>
                    <a:pt x="3714" y="42"/>
                  </a:lnTo>
                  <a:lnTo>
                    <a:pt x="3714" y="42"/>
                  </a:lnTo>
                  <a:lnTo>
                    <a:pt x="3710" y="44"/>
                  </a:lnTo>
                  <a:lnTo>
                    <a:pt x="3710" y="44"/>
                  </a:lnTo>
                  <a:lnTo>
                    <a:pt x="3710" y="44"/>
                  </a:lnTo>
                  <a:lnTo>
                    <a:pt x="3710" y="44"/>
                  </a:lnTo>
                  <a:lnTo>
                    <a:pt x="3708" y="44"/>
                  </a:lnTo>
                  <a:lnTo>
                    <a:pt x="3708" y="44"/>
                  </a:lnTo>
                  <a:lnTo>
                    <a:pt x="3708" y="44"/>
                  </a:lnTo>
                  <a:lnTo>
                    <a:pt x="3708" y="44"/>
                  </a:lnTo>
                  <a:lnTo>
                    <a:pt x="3708" y="44"/>
                  </a:lnTo>
                  <a:lnTo>
                    <a:pt x="3708" y="44"/>
                  </a:lnTo>
                  <a:lnTo>
                    <a:pt x="3706" y="44"/>
                  </a:lnTo>
                  <a:lnTo>
                    <a:pt x="3706" y="44"/>
                  </a:lnTo>
                  <a:lnTo>
                    <a:pt x="3704" y="44"/>
                  </a:lnTo>
                  <a:lnTo>
                    <a:pt x="3704" y="44"/>
                  </a:lnTo>
                  <a:lnTo>
                    <a:pt x="3704" y="44"/>
                  </a:lnTo>
                  <a:lnTo>
                    <a:pt x="3704" y="44"/>
                  </a:lnTo>
                  <a:lnTo>
                    <a:pt x="3698" y="46"/>
                  </a:lnTo>
                  <a:lnTo>
                    <a:pt x="3698" y="46"/>
                  </a:lnTo>
                  <a:lnTo>
                    <a:pt x="3698" y="46"/>
                  </a:lnTo>
                  <a:lnTo>
                    <a:pt x="3698" y="46"/>
                  </a:lnTo>
                  <a:lnTo>
                    <a:pt x="3690" y="46"/>
                  </a:lnTo>
                  <a:lnTo>
                    <a:pt x="3690" y="46"/>
                  </a:lnTo>
                  <a:lnTo>
                    <a:pt x="3688" y="46"/>
                  </a:lnTo>
                  <a:lnTo>
                    <a:pt x="3688" y="46"/>
                  </a:lnTo>
                  <a:lnTo>
                    <a:pt x="3684" y="46"/>
                  </a:lnTo>
                  <a:lnTo>
                    <a:pt x="3684" y="46"/>
                  </a:lnTo>
                  <a:lnTo>
                    <a:pt x="3680" y="46"/>
                  </a:lnTo>
                  <a:lnTo>
                    <a:pt x="3680" y="46"/>
                  </a:lnTo>
                  <a:lnTo>
                    <a:pt x="3678" y="46"/>
                  </a:lnTo>
                  <a:lnTo>
                    <a:pt x="3678" y="46"/>
                  </a:lnTo>
                  <a:lnTo>
                    <a:pt x="3678" y="46"/>
                  </a:lnTo>
                  <a:lnTo>
                    <a:pt x="3678" y="46"/>
                  </a:lnTo>
                  <a:lnTo>
                    <a:pt x="3676" y="46"/>
                  </a:lnTo>
                  <a:lnTo>
                    <a:pt x="3676" y="46"/>
                  </a:lnTo>
                  <a:lnTo>
                    <a:pt x="3676" y="46"/>
                  </a:lnTo>
                  <a:lnTo>
                    <a:pt x="3676" y="46"/>
                  </a:lnTo>
                  <a:lnTo>
                    <a:pt x="3676" y="46"/>
                  </a:lnTo>
                  <a:lnTo>
                    <a:pt x="3676" y="46"/>
                  </a:lnTo>
                  <a:lnTo>
                    <a:pt x="3674" y="46"/>
                  </a:lnTo>
                  <a:lnTo>
                    <a:pt x="3674" y="46"/>
                  </a:lnTo>
                  <a:lnTo>
                    <a:pt x="3670" y="48"/>
                  </a:lnTo>
                  <a:lnTo>
                    <a:pt x="3670" y="48"/>
                  </a:lnTo>
                  <a:lnTo>
                    <a:pt x="3664" y="46"/>
                  </a:lnTo>
                  <a:lnTo>
                    <a:pt x="3664" y="46"/>
                  </a:lnTo>
                  <a:lnTo>
                    <a:pt x="3660" y="44"/>
                  </a:lnTo>
                  <a:lnTo>
                    <a:pt x="3660" y="44"/>
                  </a:lnTo>
                  <a:lnTo>
                    <a:pt x="3658" y="44"/>
                  </a:lnTo>
                  <a:lnTo>
                    <a:pt x="3658" y="44"/>
                  </a:lnTo>
                  <a:lnTo>
                    <a:pt x="3656" y="44"/>
                  </a:lnTo>
                  <a:lnTo>
                    <a:pt x="3656" y="44"/>
                  </a:lnTo>
                  <a:lnTo>
                    <a:pt x="3652" y="46"/>
                  </a:lnTo>
                  <a:lnTo>
                    <a:pt x="3652" y="46"/>
                  </a:lnTo>
                  <a:lnTo>
                    <a:pt x="3650" y="48"/>
                  </a:lnTo>
                  <a:lnTo>
                    <a:pt x="3650" y="48"/>
                  </a:lnTo>
                  <a:lnTo>
                    <a:pt x="3648" y="48"/>
                  </a:lnTo>
                  <a:lnTo>
                    <a:pt x="3648" y="48"/>
                  </a:lnTo>
                  <a:lnTo>
                    <a:pt x="3648" y="48"/>
                  </a:lnTo>
                  <a:lnTo>
                    <a:pt x="3648" y="48"/>
                  </a:lnTo>
                  <a:lnTo>
                    <a:pt x="3646" y="48"/>
                  </a:lnTo>
                  <a:lnTo>
                    <a:pt x="3646" y="48"/>
                  </a:lnTo>
                  <a:lnTo>
                    <a:pt x="3646" y="48"/>
                  </a:lnTo>
                  <a:lnTo>
                    <a:pt x="3646" y="48"/>
                  </a:lnTo>
                  <a:lnTo>
                    <a:pt x="3644" y="48"/>
                  </a:lnTo>
                  <a:lnTo>
                    <a:pt x="3644" y="48"/>
                  </a:lnTo>
                  <a:lnTo>
                    <a:pt x="3644" y="48"/>
                  </a:lnTo>
                  <a:lnTo>
                    <a:pt x="3644" y="48"/>
                  </a:lnTo>
                  <a:lnTo>
                    <a:pt x="3642" y="48"/>
                  </a:lnTo>
                  <a:lnTo>
                    <a:pt x="3642" y="48"/>
                  </a:lnTo>
                  <a:lnTo>
                    <a:pt x="3638" y="48"/>
                  </a:lnTo>
                  <a:lnTo>
                    <a:pt x="3638" y="48"/>
                  </a:lnTo>
                  <a:lnTo>
                    <a:pt x="3638" y="46"/>
                  </a:lnTo>
                  <a:lnTo>
                    <a:pt x="3638" y="46"/>
                  </a:lnTo>
                  <a:lnTo>
                    <a:pt x="3634" y="46"/>
                  </a:lnTo>
                  <a:lnTo>
                    <a:pt x="3634" y="46"/>
                  </a:lnTo>
                  <a:lnTo>
                    <a:pt x="3634" y="46"/>
                  </a:lnTo>
                  <a:lnTo>
                    <a:pt x="3634" y="46"/>
                  </a:lnTo>
                  <a:lnTo>
                    <a:pt x="3634" y="46"/>
                  </a:lnTo>
                  <a:lnTo>
                    <a:pt x="3634" y="46"/>
                  </a:lnTo>
                  <a:lnTo>
                    <a:pt x="3630" y="46"/>
                  </a:lnTo>
                  <a:lnTo>
                    <a:pt x="3630" y="46"/>
                  </a:lnTo>
                  <a:lnTo>
                    <a:pt x="3630" y="46"/>
                  </a:lnTo>
                  <a:lnTo>
                    <a:pt x="3630" y="46"/>
                  </a:lnTo>
                  <a:lnTo>
                    <a:pt x="3628" y="46"/>
                  </a:lnTo>
                  <a:lnTo>
                    <a:pt x="3628" y="46"/>
                  </a:lnTo>
                  <a:lnTo>
                    <a:pt x="3626" y="46"/>
                  </a:lnTo>
                  <a:lnTo>
                    <a:pt x="3626" y="46"/>
                  </a:lnTo>
                  <a:lnTo>
                    <a:pt x="3624" y="46"/>
                  </a:lnTo>
                  <a:lnTo>
                    <a:pt x="3624" y="46"/>
                  </a:lnTo>
                  <a:lnTo>
                    <a:pt x="3620" y="48"/>
                  </a:lnTo>
                  <a:lnTo>
                    <a:pt x="3620" y="48"/>
                  </a:lnTo>
                  <a:lnTo>
                    <a:pt x="3610" y="48"/>
                  </a:lnTo>
                  <a:lnTo>
                    <a:pt x="3610" y="48"/>
                  </a:lnTo>
                  <a:lnTo>
                    <a:pt x="3608" y="48"/>
                  </a:lnTo>
                  <a:lnTo>
                    <a:pt x="3608" y="48"/>
                  </a:lnTo>
                  <a:lnTo>
                    <a:pt x="3606" y="48"/>
                  </a:lnTo>
                  <a:lnTo>
                    <a:pt x="3606" y="48"/>
                  </a:lnTo>
                  <a:lnTo>
                    <a:pt x="3604" y="48"/>
                  </a:lnTo>
                  <a:lnTo>
                    <a:pt x="3604" y="48"/>
                  </a:lnTo>
                  <a:lnTo>
                    <a:pt x="3602" y="48"/>
                  </a:lnTo>
                  <a:lnTo>
                    <a:pt x="3602" y="48"/>
                  </a:lnTo>
                  <a:lnTo>
                    <a:pt x="3598" y="48"/>
                  </a:lnTo>
                  <a:lnTo>
                    <a:pt x="3598" y="48"/>
                  </a:lnTo>
                  <a:lnTo>
                    <a:pt x="3596" y="46"/>
                  </a:lnTo>
                  <a:lnTo>
                    <a:pt x="3596" y="46"/>
                  </a:lnTo>
                  <a:lnTo>
                    <a:pt x="3592" y="48"/>
                  </a:lnTo>
                  <a:lnTo>
                    <a:pt x="3592" y="48"/>
                  </a:lnTo>
                  <a:lnTo>
                    <a:pt x="3592" y="48"/>
                  </a:lnTo>
                  <a:lnTo>
                    <a:pt x="3592" y="48"/>
                  </a:lnTo>
                  <a:lnTo>
                    <a:pt x="3590" y="48"/>
                  </a:lnTo>
                  <a:lnTo>
                    <a:pt x="3590" y="48"/>
                  </a:lnTo>
                  <a:lnTo>
                    <a:pt x="3588" y="48"/>
                  </a:lnTo>
                  <a:lnTo>
                    <a:pt x="3588" y="48"/>
                  </a:lnTo>
                  <a:lnTo>
                    <a:pt x="3586" y="48"/>
                  </a:lnTo>
                  <a:lnTo>
                    <a:pt x="3586" y="48"/>
                  </a:lnTo>
                  <a:lnTo>
                    <a:pt x="3582" y="48"/>
                  </a:lnTo>
                  <a:lnTo>
                    <a:pt x="3582" y="48"/>
                  </a:lnTo>
                  <a:lnTo>
                    <a:pt x="3576" y="48"/>
                  </a:lnTo>
                  <a:lnTo>
                    <a:pt x="3576" y="48"/>
                  </a:lnTo>
                  <a:lnTo>
                    <a:pt x="3572" y="48"/>
                  </a:lnTo>
                  <a:lnTo>
                    <a:pt x="3570" y="48"/>
                  </a:lnTo>
                  <a:lnTo>
                    <a:pt x="3570" y="48"/>
                  </a:lnTo>
                  <a:lnTo>
                    <a:pt x="3568" y="50"/>
                  </a:lnTo>
                  <a:lnTo>
                    <a:pt x="3568" y="50"/>
                  </a:lnTo>
                  <a:lnTo>
                    <a:pt x="3566" y="50"/>
                  </a:lnTo>
                  <a:lnTo>
                    <a:pt x="3566" y="50"/>
                  </a:lnTo>
                  <a:lnTo>
                    <a:pt x="3566" y="50"/>
                  </a:lnTo>
                  <a:lnTo>
                    <a:pt x="3566" y="50"/>
                  </a:lnTo>
                  <a:lnTo>
                    <a:pt x="3566" y="50"/>
                  </a:lnTo>
                  <a:lnTo>
                    <a:pt x="3566" y="50"/>
                  </a:lnTo>
                  <a:lnTo>
                    <a:pt x="3566" y="50"/>
                  </a:lnTo>
                  <a:lnTo>
                    <a:pt x="3566" y="50"/>
                  </a:lnTo>
                  <a:lnTo>
                    <a:pt x="3564" y="50"/>
                  </a:lnTo>
                  <a:lnTo>
                    <a:pt x="3564" y="50"/>
                  </a:lnTo>
                  <a:lnTo>
                    <a:pt x="3564" y="50"/>
                  </a:lnTo>
                  <a:lnTo>
                    <a:pt x="3564" y="50"/>
                  </a:lnTo>
                  <a:lnTo>
                    <a:pt x="3564" y="50"/>
                  </a:lnTo>
                  <a:lnTo>
                    <a:pt x="3564" y="50"/>
                  </a:lnTo>
                  <a:lnTo>
                    <a:pt x="3562" y="48"/>
                  </a:lnTo>
                  <a:lnTo>
                    <a:pt x="3562" y="48"/>
                  </a:lnTo>
                  <a:lnTo>
                    <a:pt x="3562" y="50"/>
                  </a:lnTo>
                  <a:lnTo>
                    <a:pt x="3562" y="50"/>
                  </a:lnTo>
                  <a:lnTo>
                    <a:pt x="3562" y="48"/>
                  </a:lnTo>
                  <a:lnTo>
                    <a:pt x="3562" y="48"/>
                  </a:lnTo>
                  <a:lnTo>
                    <a:pt x="3560" y="48"/>
                  </a:lnTo>
                  <a:lnTo>
                    <a:pt x="3560" y="48"/>
                  </a:lnTo>
                  <a:lnTo>
                    <a:pt x="3558" y="48"/>
                  </a:lnTo>
                  <a:lnTo>
                    <a:pt x="3558" y="48"/>
                  </a:lnTo>
                  <a:lnTo>
                    <a:pt x="3558" y="48"/>
                  </a:lnTo>
                  <a:lnTo>
                    <a:pt x="3558" y="48"/>
                  </a:lnTo>
                  <a:lnTo>
                    <a:pt x="3558" y="48"/>
                  </a:lnTo>
                  <a:lnTo>
                    <a:pt x="3558" y="48"/>
                  </a:lnTo>
                  <a:lnTo>
                    <a:pt x="3556" y="48"/>
                  </a:lnTo>
                  <a:lnTo>
                    <a:pt x="3556" y="48"/>
                  </a:lnTo>
                  <a:lnTo>
                    <a:pt x="3556" y="48"/>
                  </a:lnTo>
                  <a:lnTo>
                    <a:pt x="3556" y="48"/>
                  </a:lnTo>
                  <a:lnTo>
                    <a:pt x="3554" y="48"/>
                  </a:lnTo>
                  <a:lnTo>
                    <a:pt x="3554" y="48"/>
                  </a:lnTo>
                  <a:lnTo>
                    <a:pt x="3554" y="48"/>
                  </a:lnTo>
                  <a:lnTo>
                    <a:pt x="3554" y="48"/>
                  </a:lnTo>
                  <a:lnTo>
                    <a:pt x="3552" y="48"/>
                  </a:lnTo>
                  <a:lnTo>
                    <a:pt x="3552" y="48"/>
                  </a:lnTo>
                  <a:lnTo>
                    <a:pt x="3552" y="48"/>
                  </a:lnTo>
                  <a:lnTo>
                    <a:pt x="3552" y="48"/>
                  </a:lnTo>
                  <a:lnTo>
                    <a:pt x="3550" y="48"/>
                  </a:lnTo>
                  <a:lnTo>
                    <a:pt x="3550" y="48"/>
                  </a:lnTo>
                  <a:lnTo>
                    <a:pt x="3550" y="48"/>
                  </a:lnTo>
                  <a:lnTo>
                    <a:pt x="3550" y="48"/>
                  </a:lnTo>
                  <a:lnTo>
                    <a:pt x="3550" y="46"/>
                  </a:lnTo>
                  <a:lnTo>
                    <a:pt x="3550" y="46"/>
                  </a:lnTo>
                  <a:lnTo>
                    <a:pt x="3548" y="48"/>
                  </a:lnTo>
                  <a:lnTo>
                    <a:pt x="3548" y="48"/>
                  </a:lnTo>
                  <a:lnTo>
                    <a:pt x="3548" y="46"/>
                  </a:lnTo>
                  <a:lnTo>
                    <a:pt x="3548" y="46"/>
                  </a:lnTo>
                  <a:lnTo>
                    <a:pt x="3546" y="46"/>
                  </a:lnTo>
                  <a:lnTo>
                    <a:pt x="3546" y="46"/>
                  </a:lnTo>
                  <a:lnTo>
                    <a:pt x="3544" y="46"/>
                  </a:lnTo>
                  <a:lnTo>
                    <a:pt x="3544" y="46"/>
                  </a:lnTo>
                  <a:lnTo>
                    <a:pt x="3544" y="46"/>
                  </a:lnTo>
                  <a:lnTo>
                    <a:pt x="3544" y="46"/>
                  </a:lnTo>
                  <a:lnTo>
                    <a:pt x="3544" y="46"/>
                  </a:lnTo>
                  <a:lnTo>
                    <a:pt x="3544" y="46"/>
                  </a:lnTo>
                  <a:lnTo>
                    <a:pt x="3542" y="46"/>
                  </a:lnTo>
                  <a:lnTo>
                    <a:pt x="3542" y="46"/>
                  </a:lnTo>
                  <a:lnTo>
                    <a:pt x="3542" y="48"/>
                  </a:lnTo>
                  <a:lnTo>
                    <a:pt x="3542" y="48"/>
                  </a:lnTo>
                  <a:lnTo>
                    <a:pt x="3542" y="46"/>
                  </a:lnTo>
                  <a:lnTo>
                    <a:pt x="3542" y="46"/>
                  </a:lnTo>
                  <a:lnTo>
                    <a:pt x="3536" y="48"/>
                  </a:lnTo>
                  <a:lnTo>
                    <a:pt x="3536" y="48"/>
                  </a:lnTo>
                  <a:lnTo>
                    <a:pt x="3534" y="48"/>
                  </a:lnTo>
                  <a:lnTo>
                    <a:pt x="3534" y="48"/>
                  </a:lnTo>
                  <a:lnTo>
                    <a:pt x="3526" y="48"/>
                  </a:lnTo>
                  <a:lnTo>
                    <a:pt x="3526" y="48"/>
                  </a:lnTo>
                  <a:lnTo>
                    <a:pt x="3524" y="48"/>
                  </a:lnTo>
                  <a:lnTo>
                    <a:pt x="3524" y="48"/>
                  </a:lnTo>
                  <a:lnTo>
                    <a:pt x="3522" y="48"/>
                  </a:lnTo>
                  <a:lnTo>
                    <a:pt x="3522" y="48"/>
                  </a:lnTo>
                  <a:lnTo>
                    <a:pt x="3522" y="48"/>
                  </a:lnTo>
                  <a:lnTo>
                    <a:pt x="3522" y="48"/>
                  </a:lnTo>
                  <a:lnTo>
                    <a:pt x="3522" y="48"/>
                  </a:lnTo>
                  <a:lnTo>
                    <a:pt x="3522" y="48"/>
                  </a:lnTo>
                  <a:lnTo>
                    <a:pt x="3520" y="48"/>
                  </a:lnTo>
                  <a:lnTo>
                    <a:pt x="3520" y="48"/>
                  </a:lnTo>
                  <a:lnTo>
                    <a:pt x="3518" y="48"/>
                  </a:lnTo>
                  <a:lnTo>
                    <a:pt x="3518" y="48"/>
                  </a:lnTo>
                  <a:lnTo>
                    <a:pt x="3518" y="48"/>
                  </a:lnTo>
                  <a:lnTo>
                    <a:pt x="3518" y="48"/>
                  </a:lnTo>
                  <a:lnTo>
                    <a:pt x="3518" y="48"/>
                  </a:lnTo>
                  <a:lnTo>
                    <a:pt x="3518" y="48"/>
                  </a:lnTo>
                  <a:lnTo>
                    <a:pt x="3518" y="50"/>
                  </a:lnTo>
                  <a:lnTo>
                    <a:pt x="3518" y="50"/>
                  </a:lnTo>
                  <a:lnTo>
                    <a:pt x="3512" y="48"/>
                  </a:lnTo>
                  <a:lnTo>
                    <a:pt x="3508" y="50"/>
                  </a:lnTo>
                  <a:lnTo>
                    <a:pt x="3508" y="50"/>
                  </a:lnTo>
                  <a:lnTo>
                    <a:pt x="3502" y="48"/>
                  </a:lnTo>
                  <a:lnTo>
                    <a:pt x="3502" y="48"/>
                  </a:lnTo>
                  <a:lnTo>
                    <a:pt x="3494" y="48"/>
                  </a:lnTo>
                  <a:lnTo>
                    <a:pt x="3494" y="48"/>
                  </a:lnTo>
                  <a:lnTo>
                    <a:pt x="3490" y="48"/>
                  </a:lnTo>
                  <a:lnTo>
                    <a:pt x="3490" y="48"/>
                  </a:lnTo>
                  <a:lnTo>
                    <a:pt x="3488" y="48"/>
                  </a:lnTo>
                  <a:lnTo>
                    <a:pt x="3488" y="48"/>
                  </a:lnTo>
                  <a:lnTo>
                    <a:pt x="3486" y="48"/>
                  </a:lnTo>
                  <a:lnTo>
                    <a:pt x="3486" y="48"/>
                  </a:lnTo>
                  <a:lnTo>
                    <a:pt x="3478" y="48"/>
                  </a:lnTo>
                  <a:lnTo>
                    <a:pt x="3478" y="48"/>
                  </a:lnTo>
                  <a:lnTo>
                    <a:pt x="3478" y="48"/>
                  </a:lnTo>
                  <a:lnTo>
                    <a:pt x="3478" y="48"/>
                  </a:lnTo>
                  <a:lnTo>
                    <a:pt x="3476" y="48"/>
                  </a:lnTo>
                  <a:lnTo>
                    <a:pt x="3476" y="48"/>
                  </a:lnTo>
                  <a:lnTo>
                    <a:pt x="3474" y="48"/>
                  </a:lnTo>
                  <a:lnTo>
                    <a:pt x="3474" y="48"/>
                  </a:lnTo>
                  <a:lnTo>
                    <a:pt x="3472" y="48"/>
                  </a:lnTo>
                  <a:lnTo>
                    <a:pt x="3472" y="48"/>
                  </a:lnTo>
                  <a:lnTo>
                    <a:pt x="3470" y="48"/>
                  </a:lnTo>
                  <a:lnTo>
                    <a:pt x="3470" y="48"/>
                  </a:lnTo>
                  <a:lnTo>
                    <a:pt x="3468" y="48"/>
                  </a:lnTo>
                  <a:lnTo>
                    <a:pt x="3468" y="48"/>
                  </a:lnTo>
                  <a:lnTo>
                    <a:pt x="3468" y="48"/>
                  </a:lnTo>
                  <a:lnTo>
                    <a:pt x="3468" y="48"/>
                  </a:lnTo>
                  <a:lnTo>
                    <a:pt x="3468" y="48"/>
                  </a:lnTo>
                  <a:lnTo>
                    <a:pt x="3468" y="48"/>
                  </a:lnTo>
                  <a:lnTo>
                    <a:pt x="3464" y="48"/>
                  </a:lnTo>
                  <a:lnTo>
                    <a:pt x="3464" y="48"/>
                  </a:lnTo>
                  <a:lnTo>
                    <a:pt x="3464" y="48"/>
                  </a:lnTo>
                  <a:lnTo>
                    <a:pt x="3464" y="48"/>
                  </a:lnTo>
                  <a:lnTo>
                    <a:pt x="3464" y="48"/>
                  </a:lnTo>
                  <a:lnTo>
                    <a:pt x="3464" y="48"/>
                  </a:lnTo>
                  <a:lnTo>
                    <a:pt x="3462" y="48"/>
                  </a:lnTo>
                  <a:lnTo>
                    <a:pt x="3462" y="48"/>
                  </a:lnTo>
                  <a:lnTo>
                    <a:pt x="3460" y="48"/>
                  </a:lnTo>
                  <a:lnTo>
                    <a:pt x="3460" y="48"/>
                  </a:lnTo>
                  <a:lnTo>
                    <a:pt x="3456" y="48"/>
                  </a:lnTo>
                  <a:lnTo>
                    <a:pt x="3456" y="48"/>
                  </a:lnTo>
                  <a:lnTo>
                    <a:pt x="3452" y="48"/>
                  </a:lnTo>
                  <a:lnTo>
                    <a:pt x="3452" y="48"/>
                  </a:lnTo>
                  <a:lnTo>
                    <a:pt x="3448" y="48"/>
                  </a:lnTo>
                  <a:lnTo>
                    <a:pt x="3448" y="48"/>
                  </a:lnTo>
                  <a:lnTo>
                    <a:pt x="3446" y="48"/>
                  </a:lnTo>
                  <a:lnTo>
                    <a:pt x="3446" y="48"/>
                  </a:lnTo>
                  <a:lnTo>
                    <a:pt x="3442" y="48"/>
                  </a:lnTo>
                  <a:lnTo>
                    <a:pt x="3442" y="48"/>
                  </a:lnTo>
                  <a:lnTo>
                    <a:pt x="3440" y="48"/>
                  </a:lnTo>
                  <a:lnTo>
                    <a:pt x="3440" y="48"/>
                  </a:lnTo>
                  <a:lnTo>
                    <a:pt x="3438" y="48"/>
                  </a:lnTo>
                  <a:lnTo>
                    <a:pt x="3438" y="48"/>
                  </a:lnTo>
                  <a:lnTo>
                    <a:pt x="3436" y="48"/>
                  </a:lnTo>
                  <a:lnTo>
                    <a:pt x="3436" y="48"/>
                  </a:lnTo>
                  <a:lnTo>
                    <a:pt x="3434" y="46"/>
                  </a:lnTo>
                  <a:lnTo>
                    <a:pt x="3434" y="46"/>
                  </a:lnTo>
                  <a:lnTo>
                    <a:pt x="3430" y="46"/>
                  </a:lnTo>
                  <a:lnTo>
                    <a:pt x="3430" y="46"/>
                  </a:lnTo>
                  <a:lnTo>
                    <a:pt x="3422" y="46"/>
                  </a:lnTo>
                  <a:lnTo>
                    <a:pt x="3422" y="46"/>
                  </a:lnTo>
                  <a:lnTo>
                    <a:pt x="3420" y="48"/>
                  </a:lnTo>
                  <a:lnTo>
                    <a:pt x="3420" y="48"/>
                  </a:lnTo>
                  <a:lnTo>
                    <a:pt x="3418" y="48"/>
                  </a:lnTo>
                  <a:lnTo>
                    <a:pt x="3418" y="48"/>
                  </a:lnTo>
                  <a:lnTo>
                    <a:pt x="3412" y="48"/>
                  </a:lnTo>
                  <a:lnTo>
                    <a:pt x="3412" y="48"/>
                  </a:lnTo>
                  <a:lnTo>
                    <a:pt x="3408" y="48"/>
                  </a:lnTo>
                  <a:lnTo>
                    <a:pt x="3408" y="48"/>
                  </a:lnTo>
                  <a:lnTo>
                    <a:pt x="3406" y="48"/>
                  </a:lnTo>
                  <a:lnTo>
                    <a:pt x="3406" y="48"/>
                  </a:lnTo>
                  <a:lnTo>
                    <a:pt x="3404" y="46"/>
                  </a:lnTo>
                  <a:lnTo>
                    <a:pt x="3404" y="46"/>
                  </a:lnTo>
                  <a:lnTo>
                    <a:pt x="3398" y="48"/>
                  </a:lnTo>
                  <a:lnTo>
                    <a:pt x="3398" y="48"/>
                  </a:lnTo>
                  <a:lnTo>
                    <a:pt x="3396" y="48"/>
                  </a:lnTo>
                  <a:lnTo>
                    <a:pt x="3396" y="48"/>
                  </a:lnTo>
                  <a:lnTo>
                    <a:pt x="3396" y="48"/>
                  </a:lnTo>
                  <a:lnTo>
                    <a:pt x="3396" y="48"/>
                  </a:lnTo>
                  <a:lnTo>
                    <a:pt x="3388" y="46"/>
                  </a:lnTo>
                  <a:lnTo>
                    <a:pt x="3388" y="46"/>
                  </a:lnTo>
                  <a:lnTo>
                    <a:pt x="3386" y="48"/>
                  </a:lnTo>
                  <a:lnTo>
                    <a:pt x="3386" y="48"/>
                  </a:lnTo>
                  <a:lnTo>
                    <a:pt x="3382" y="48"/>
                  </a:lnTo>
                  <a:lnTo>
                    <a:pt x="3382" y="48"/>
                  </a:lnTo>
                  <a:lnTo>
                    <a:pt x="3380" y="50"/>
                  </a:lnTo>
                  <a:lnTo>
                    <a:pt x="3380" y="50"/>
                  </a:lnTo>
                  <a:lnTo>
                    <a:pt x="3376" y="50"/>
                  </a:lnTo>
                  <a:lnTo>
                    <a:pt x="3376" y="50"/>
                  </a:lnTo>
                  <a:lnTo>
                    <a:pt x="3376" y="50"/>
                  </a:lnTo>
                  <a:lnTo>
                    <a:pt x="3376" y="50"/>
                  </a:lnTo>
                  <a:lnTo>
                    <a:pt x="3374" y="50"/>
                  </a:lnTo>
                  <a:lnTo>
                    <a:pt x="3374" y="50"/>
                  </a:lnTo>
                  <a:lnTo>
                    <a:pt x="3374" y="50"/>
                  </a:lnTo>
                  <a:lnTo>
                    <a:pt x="3374" y="50"/>
                  </a:lnTo>
                  <a:lnTo>
                    <a:pt x="3374" y="50"/>
                  </a:lnTo>
                  <a:lnTo>
                    <a:pt x="3374" y="50"/>
                  </a:lnTo>
                  <a:lnTo>
                    <a:pt x="3372" y="50"/>
                  </a:lnTo>
                  <a:lnTo>
                    <a:pt x="3372" y="50"/>
                  </a:lnTo>
                  <a:lnTo>
                    <a:pt x="3370" y="50"/>
                  </a:lnTo>
                  <a:lnTo>
                    <a:pt x="3370" y="50"/>
                  </a:lnTo>
                  <a:lnTo>
                    <a:pt x="3366" y="50"/>
                  </a:lnTo>
                  <a:lnTo>
                    <a:pt x="3366" y="50"/>
                  </a:lnTo>
                  <a:lnTo>
                    <a:pt x="3362" y="50"/>
                  </a:lnTo>
                  <a:lnTo>
                    <a:pt x="3362" y="50"/>
                  </a:lnTo>
                  <a:lnTo>
                    <a:pt x="3362" y="50"/>
                  </a:lnTo>
                  <a:lnTo>
                    <a:pt x="3362" y="50"/>
                  </a:lnTo>
                  <a:lnTo>
                    <a:pt x="3360" y="50"/>
                  </a:lnTo>
                  <a:lnTo>
                    <a:pt x="3360" y="50"/>
                  </a:lnTo>
                  <a:lnTo>
                    <a:pt x="3358" y="50"/>
                  </a:lnTo>
                  <a:lnTo>
                    <a:pt x="3356" y="50"/>
                  </a:lnTo>
                  <a:lnTo>
                    <a:pt x="3356" y="50"/>
                  </a:lnTo>
                  <a:lnTo>
                    <a:pt x="3350" y="48"/>
                  </a:lnTo>
                  <a:lnTo>
                    <a:pt x="3350" y="48"/>
                  </a:lnTo>
                  <a:lnTo>
                    <a:pt x="3350" y="48"/>
                  </a:lnTo>
                  <a:lnTo>
                    <a:pt x="3350" y="48"/>
                  </a:lnTo>
                  <a:lnTo>
                    <a:pt x="3344" y="48"/>
                  </a:lnTo>
                  <a:lnTo>
                    <a:pt x="3344" y="48"/>
                  </a:lnTo>
                  <a:lnTo>
                    <a:pt x="3344" y="48"/>
                  </a:lnTo>
                  <a:lnTo>
                    <a:pt x="3344" y="48"/>
                  </a:lnTo>
                  <a:lnTo>
                    <a:pt x="3344" y="48"/>
                  </a:lnTo>
                  <a:lnTo>
                    <a:pt x="3344" y="48"/>
                  </a:lnTo>
                  <a:lnTo>
                    <a:pt x="3340" y="48"/>
                  </a:lnTo>
                  <a:lnTo>
                    <a:pt x="3340" y="48"/>
                  </a:lnTo>
                  <a:lnTo>
                    <a:pt x="3332" y="48"/>
                  </a:lnTo>
                  <a:lnTo>
                    <a:pt x="3332" y="48"/>
                  </a:lnTo>
                  <a:lnTo>
                    <a:pt x="3328" y="46"/>
                  </a:lnTo>
                  <a:lnTo>
                    <a:pt x="3328" y="46"/>
                  </a:lnTo>
                  <a:lnTo>
                    <a:pt x="3324" y="44"/>
                  </a:lnTo>
                  <a:lnTo>
                    <a:pt x="3324" y="44"/>
                  </a:lnTo>
                  <a:lnTo>
                    <a:pt x="3322" y="44"/>
                  </a:lnTo>
                  <a:lnTo>
                    <a:pt x="3322" y="44"/>
                  </a:lnTo>
                  <a:lnTo>
                    <a:pt x="3322" y="44"/>
                  </a:lnTo>
                  <a:lnTo>
                    <a:pt x="3318" y="44"/>
                  </a:lnTo>
                  <a:lnTo>
                    <a:pt x="3318" y="44"/>
                  </a:lnTo>
                  <a:lnTo>
                    <a:pt x="3318" y="46"/>
                  </a:lnTo>
                  <a:lnTo>
                    <a:pt x="3318" y="46"/>
                  </a:lnTo>
                  <a:lnTo>
                    <a:pt x="3318" y="46"/>
                  </a:lnTo>
                  <a:lnTo>
                    <a:pt x="3318" y="46"/>
                  </a:lnTo>
                  <a:lnTo>
                    <a:pt x="3318" y="46"/>
                  </a:lnTo>
                  <a:lnTo>
                    <a:pt x="3318" y="46"/>
                  </a:lnTo>
                  <a:lnTo>
                    <a:pt x="3316" y="46"/>
                  </a:lnTo>
                  <a:lnTo>
                    <a:pt x="3316" y="46"/>
                  </a:lnTo>
                  <a:lnTo>
                    <a:pt x="3312" y="48"/>
                  </a:lnTo>
                  <a:lnTo>
                    <a:pt x="3312" y="48"/>
                  </a:lnTo>
                  <a:lnTo>
                    <a:pt x="3312" y="48"/>
                  </a:lnTo>
                  <a:lnTo>
                    <a:pt x="3312" y="48"/>
                  </a:lnTo>
                  <a:lnTo>
                    <a:pt x="3312" y="48"/>
                  </a:lnTo>
                  <a:lnTo>
                    <a:pt x="3312" y="48"/>
                  </a:lnTo>
                  <a:lnTo>
                    <a:pt x="3310" y="48"/>
                  </a:lnTo>
                  <a:lnTo>
                    <a:pt x="3310" y="48"/>
                  </a:lnTo>
                  <a:lnTo>
                    <a:pt x="3310" y="48"/>
                  </a:lnTo>
                  <a:lnTo>
                    <a:pt x="3310" y="48"/>
                  </a:lnTo>
                  <a:lnTo>
                    <a:pt x="3310" y="48"/>
                  </a:lnTo>
                  <a:lnTo>
                    <a:pt x="3310" y="48"/>
                  </a:lnTo>
                  <a:lnTo>
                    <a:pt x="3308" y="48"/>
                  </a:lnTo>
                  <a:lnTo>
                    <a:pt x="3308" y="48"/>
                  </a:lnTo>
                  <a:lnTo>
                    <a:pt x="3306" y="48"/>
                  </a:lnTo>
                  <a:lnTo>
                    <a:pt x="3306" y="48"/>
                  </a:lnTo>
                  <a:lnTo>
                    <a:pt x="3304" y="48"/>
                  </a:lnTo>
                  <a:lnTo>
                    <a:pt x="3304" y="48"/>
                  </a:lnTo>
                  <a:lnTo>
                    <a:pt x="3304" y="48"/>
                  </a:lnTo>
                  <a:lnTo>
                    <a:pt x="3304" y="48"/>
                  </a:lnTo>
                  <a:lnTo>
                    <a:pt x="3302" y="46"/>
                  </a:lnTo>
                  <a:lnTo>
                    <a:pt x="3302" y="46"/>
                  </a:lnTo>
                  <a:lnTo>
                    <a:pt x="3302" y="48"/>
                  </a:lnTo>
                  <a:lnTo>
                    <a:pt x="3302" y="48"/>
                  </a:lnTo>
                  <a:lnTo>
                    <a:pt x="3298" y="46"/>
                  </a:lnTo>
                  <a:lnTo>
                    <a:pt x="3298" y="46"/>
                  </a:lnTo>
                  <a:lnTo>
                    <a:pt x="3294" y="44"/>
                  </a:lnTo>
                  <a:lnTo>
                    <a:pt x="3290" y="44"/>
                  </a:lnTo>
                  <a:lnTo>
                    <a:pt x="3282" y="46"/>
                  </a:lnTo>
                  <a:lnTo>
                    <a:pt x="3282" y="46"/>
                  </a:lnTo>
                  <a:lnTo>
                    <a:pt x="3276" y="44"/>
                  </a:lnTo>
                  <a:lnTo>
                    <a:pt x="3276" y="44"/>
                  </a:lnTo>
                  <a:lnTo>
                    <a:pt x="3268" y="44"/>
                  </a:lnTo>
                  <a:lnTo>
                    <a:pt x="3268" y="44"/>
                  </a:lnTo>
                  <a:lnTo>
                    <a:pt x="3266" y="44"/>
                  </a:lnTo>
                  <a:lnTo>
                    <a:pt x="3266" y="44"/>
                  </a:lnTo>
                  <a:lnTo>
                    <a:pt x="3262" y="44"/>
                  </a:lnTo>
                  <a:lnTo>
                    <a:pt x="3262" y="44"/>
                  </a:lnTo>
                  <a:lnTo>
                    <a:pt x="3262" y="44"/>
                  </a:lnTo>
                  <a:lnTo>
                    <a:pt x="3262" y="44"/>
                  </a:lnTo>
                  <a:lnTo>
                    <a:pt x="3262" y="44"/>
                  </a:lnTo>
                  <a:lnTo>
                    <a:pt x="3262" y="44"/>
                  </a:lnTo>
                  <a:lnTo>
                    <a:pt x="3260" y="44"/>
                  </a:lnTo>
                  <a:lnTo>
                    <a:pt x="3260" y="44"/>
                  </a:lnTo>
                  <a:lnTo>
                    <a:pt x="3260" y="44"/>
                  </a:lnTo>
                  <a:lnTo>
                    <a:pt x="3260" y="44"/>
                  </a:lnTo>
                  <a:lnTo>
                    <a:pt x="3256" y="44"/>
                  </a:lnTo>
                  <a:lnTo>
                    <a:pt x="3256" y="44"/>
                  </a:lnTo>
                  <a:lnTo>
                    <a:pt x="3254" y="44"/>
                  </a:lnTo>
                  <a:lnTo>
                    <a:pt x="3254" y="44"/>
                  </a:lnTo>
                  <a:lnTo>
                    <a:pt x="3250" y="42"/>
                  </a:lnTo>
                  <a:lnTo>
                    <a:pt x="3248" y="42"/>
                  </a:lnTo>
                  <a:lnTo>
                    <a:pt x="3248" y="42"/>
                  </a:lnTo>
                  <a:lnTo>
                    <a:pt x="3246" y="44"/>
                  </a:lnTo>
                  <a:lnTo>
                    <a:pt x="3246" y="44"/>
                  </a:lnTo>
                  <a:lnTo>
                    <a:pt x="3244" y="44"/>
                  </a:lnTo>
                  <a:lnTo>
                    <a:pt x="3244" y="44"/>
                  </a:lnTo>
                  <a:lnTo>
                    <a:pt x="3238" y="44"/>
                  </a:lnTo>
                  <a:lnTo>
                    <a:pt x="3238" y="44"/>
                  </a:lnTo>
                  <a:lnTo>
                    <a:pt x="3234" y="44"/>
                  </a:lnTo>
                  <a:lnTo>
                    <a:pt x="3234" y="44"/>
                  </a:lnTo>
                  <a:lnTo>
                    <a:pt x="3230" y="44"/>
                  </a:lnTo>
                  <a:lnTo>
                    <a:pt x="3230" y="44"/>
                  </a:lnTo>
                  <a:lnTo>
                    <a:pt x="3226" y="44"/>
                  </a:lnTo>
                  <a:lnTo>
                    <a:pt x="3226" y="44"/>
                  </a:lnTo>
                  <a:lnTo>
                    <a:pt x="3222" y="46"/>
                  </a:lnTo>
                  <a:lnTo>
                    <a:pt x="3222" y="46"/>
                  </a:lnTo>
                  <a:lnTo>
                    <a:pt x="3218" y="44"/>
                  </a:lnTo>
                  <a:lnTo>
                    <a:pt x="3218" y="44"/>
                  </a:lnTo>
                  <a:lnTo>
                    <a:pt x="3212" y="44"/>
                  </a:lnTo>
                  <a:lnTo>
                    <a:pt x="3212" y="44"/>
                  </a:lnTo>
                  <a:lnTo>
                    <a:pt x="3202" y="46"/>
                  </a:lnTo>
                  <a:lnTo>
                    <a:pt x="3202" y="46"/>
                  </a:lnTo>
                  <a:lnTo>
                    <a:pt x="3198" y="44"/>
                  </a:lnTo>
                  <a:lnTo>
                    <a:pt x="3198" y="44"/>
                  </a:lnTo>
                  <a:lnTo>
                    <a:pt x="3194" y="44"/>
                  </a:lnTo>
                  <a:lnTo>
                    <a:pt x="3194" y="44"/>
                  </a:lnTo>
                  <a:lnTo>
                    <a:pt x="3190" y="44"/>
                  </a:lnTo>
                  <a:lnTo>
                    <a:pt x="3190" y="44"/>
                  </a:lnTo>
                  <a:lnTo>
                    <a:pt x="3186" y="44"/>
                  </a:lnTo>
                  <a:lnTo>
                    <a:pt x="3186" y="44"/>
                  </a:lnTo>
                  <a:lnTo>
                    <a:pt x="3180" y="44"/>
                  </a:lnTo>
                  <a:lnTo>
                    <a:pt x="3180" y="44"/>
                  </a:lnTo>
                  <a:lnTo>
                    <a:pt x="3176" y="42"/>
                  </a:lnTo>
                  <a:lnTo>
                    <a:pt x="3176" y="42"/>
                  </a:lnTo>
                  <a:lnTo>
                    <a:pt x="3176" y="42"/>
                  </a:lnTo>
                  <a:lnTo>
                    <a:pt x="3176" y="42"/>
                  </a:lnTo>
                  <a:lnTo>
                    <a:pt x="3172" y="42"/>
                  </a:lnTo>
                  <a:lnTo>
                    <a:pt x="3172" y="42"/>
                  </a:lnTo>
                  <a:lnTo>
                    <a:pt x="3168" y="40"/>
                  </a:lnTo>
                  <a:lnTo>
                    <a:pt x="3168" y="40"/>
                  </a:lnTo>
                  <a:lnTo>
                    <a:pt x="3162" y="38"/>
                  </a:lnTo>
                  <a:lnTo>
                    <a:pt x="3162" y="38"/>
                  </a:lnTo>
                  <a:lnTo>
                    <a:pt x="3158" y="40"/>
                  </a:lnTo>
                  <a:lnTo>
                    <a:pt x="3158" y="40"/>
                  </a:lnTo>
                  <a:lnTo>
                    <a:pt x="3156" y="40"/>
                  </a:lnTo>
                  <a:lnTo>
                    <a:pt x="3156" y="40"/>
                  </a:lnTo>
                  <a:lnTo>
                    <a:pt x="3154" y="40"/>
                  </a:lnTo>
                  <a:lnTo>
                    <a:pt x="3154" y="40"/>
                  </a:lnTo>
                  <a:lnTo>
                    <a:pt x="3152" y="40"/>
                  </a:lnTo>
                  <a:lnTo>
                    <a:pt x="3152" y="40"/>
                  </a:lnTo>
                  <a:lnTo>
                    <a:pt x="3146" y="40"/>
                  </a:lnTo>
                  <a:lnTo>
                    <a:pt x="3146" y="40"/>
                  </a:lnTo>
                  <a:lnTo>
                    <a:pt x="3146" y="40"/>
                  </a:lnTo>
                  <a:lnTo>
                    <a:pt x="3146" y="40"/>
                  </a:lnTo>
                  <a:lnTo>
                    <a:pt x="3146" y="38"/>
                  </a:lnTo>
                  <a:lnTo>
                    <a:pt x="3146" y="38"/>
                  </a:lnTo>
                  <a:lnTo>
                    <a:pt x="3146" y="36"/>
                  </a:lnTo>
                  <a:lnTo>
                    <a:pt x="3144" y="36"/>
                  </a:lnTo>
                  <a:lnTo>
                    <a:pt x="3144" y="36"/>
                  </a:lnTo>
                  <a:lnTo>
                    <a:pt x="3138" y="36"/>
                  </a:lnTo>
                  <a:lnTo>
                    <a:pt x="3138" y="36"/>
                  </a:lnTo>
                  <a:lnTo>
                    <a:pt x="3136" y="38"/>
                  </a:lnTo>
                  <a:lnTo>
                    <a:pt x="3136" y="38"/>
                  </a:lnTo>
                  <a:lnTo>
                    <a:pt x="3134" y="38"/>
                  </a:lnTo>
                  <a:lnTo>
                    <a:pt x="3134" y="38"/>
                  </a:lnTo>
                  <a:lnTo>
                    <a:pt x="3130" y="38"/>
                  </a:lnTo>
                  <a:lnTo>
                    <a:pt x="3130" y="38"/>
                  </a:lnTo>
                  <a:lnTo>
                    <a:pt x="3128" y="38"/>
                  </a:lnTo>
                  <a:lnTo>
                    <a:pt x="3128" y="38"/>
                  </a:lnTo>
                  <a:lnTo>
                    <a:pt x="3120" y="40"/>
                  </a:lnTo>
                  <a:lnTo>
                    <a:pt x="3120" y="40"/>
                  </a:lnTo>
                  <a:lnTo>
                    <a:pt x="3112" y="40"/>
                  </a:lnTo>
                  <a:lnTo>
                    <a:pt x="3112" y="40"/>
                  </a:lnTo>
                  <a:lnTo>
                    <a:pt x="3110" y="42"/>
                  </a:lnTo>
                  <a:lnTo>
                    <a:pt x="3110" y="42"/>
                  </a:lnTo>
                  <a:lnTo>
                    <a:pt x="3108" y="42"/>
                  </a:lnTo>
                  <a:lnTo>
                    <a:pt x="3108" y="42"/>
                  </a:lnTo>
                  <a:lnTo>
                    <a:pt x="3106" y="42"/>
                  </a:lnTo>
                  <a:lnTo>
                    <a:pt x="3106" y="42"/>
                  </a:lnTo>
                  <a:lnTo>
                    <a:pt x="3106" y="44"/>
                  </a:lnTo>
                  <a:lnTo>
                    <a:pt x="3106" y="44"/>
                  </a:lnTo>
                  <a:lnTo>
                    <a:pt x="3104" y="42"/>
                  </a:lnTo>
                  <a:lnTo>
                    <a:pt x="3104" y="42"/>
                  </a:lnTo>
                  <a:lnTo>
                    <a:pt x="3102" y="44"/>
                  </a:lnTo>
                  <a:lnTo>
                    <a:pt x="3102" y="44"/>
                  </a:lnTo>
                  <a:lnTo>
                    <a:pt x="3102" y="42"/>
                  </a:lnTo>
                  <a:lnTo>
                    <a:pt x="3102" y="42"/>
                  </a:lnTo>
                  <a:lnTo>
                    <a:pt x="3100" y="42"/>
                  </a:lnTo>
                  <a:lnTo>
                    <a:pt x="3100" y="42"/>
                  </a:lnTo>
                  <a:lnTo>
                    <a:pt x="3096" y="42"/>
                  </a:lnTo>
                  <a:lnTo>
                    <a:pt x="3096" y="42"/>
                  </a:lnTo>
                  <a:lnTo>
                    <a:pt x="3094" y="42"/>
                  </a:lnTo>
                  <a:lnTo>
                    <a:pt x="3090" y="42"/>
                  </a:lnTo>
                  <a:lnTo>
                    <a:pt x="3090" y="42"/>
                  </a:lnTo>
                  <a:lnTo>
                    <a:pt x="3090" y="42"/>
                  </a:lnTo>
                  <a:lnTo>
                    <a:pt x="3090" y="42"/>
                  </a:lnTo>
                  <a:lnTo>
                    <a:pt x="3090" y="42"/>
                  </a:lnTo>
                  <a:lnTo>
                    <a:pt x="3090" y="42"/>
                  </a:lnTo>
                  <a:lnTo>
                    <a:pt x="3088" y="42"/>
                  </a:lnTo>
                  <a:lnTo>
                    <a:pt x="3088" y="42"/>
                  </a:lnTo>
                  <a:lnTo>
                    <a:pt x="3086" y="42"/>
                  </a:lnTo>
                  <a:lnTo>
                    <a:pt x="3086" y="42"/>
                  </a:lnTo>
                  <a:lnTo>
                    <a:pt x="3082" y="42"/>
                  </a:lnTo>
                  <a:lnTo>
                    <a:pt x="3082" y="42"/>
                  </a:lnTo>
                  <a:lnTo>
                    <a:pt x="3080" y="40"/>
                  </a:lnTo>
                  <a:lnTo>
                    <a:pt x="3080" y="40"/>
                  </a:lnTo>
                  <a:lnTo>
                    <a:pt x="3078" y="42"/>
                  </a:lnTo>
                  <a:lnTo>
                    <a:pt x="3078" y="42"/>
                  </a:lnTo>
                  <a:lnTo>
                    <a:pt x="3076" y="42"/>
                  </a:lnTo>
                  <a:lnTo>
                    <a:pt x="3076" y="42"/>
                  </a:lnTo>
                  <a:lnTo>
                    <a:pt x="3076" y="42"/>
                  </a:lnTo>
                  <a:lnTo>
                    <a:pt x="3076" y="42"/>
                  </a:lnTo>
                  <a:lnTo>
                    <a:pt x="3072" y="42"/>
                  </a:lnTo>
                  <a:lnTo>
                    <a:pt x="3072" y="42"/>
                  </a:lnTo>
                  <a:lnTo>
                    <a:pt x="3070" y="42"/>
                  </a:lnTo>
                  <a:lnTo>
                    <a:pt x="3070" y="42"/>
                  </a:lnTo>
                  <a:lnTo>
                    <a:pt x="3070" y="42"/>
                  </a:lnTo>
                  <a:lnTo>
                    <a:pt x="3070" y="42"/>
                  </a:lnTo>
                  <a:lnTo>
                    <a:pt x="3066" y="40"/>
                  </a:lnTo>
                  <a:lnTo>
                    <a:pt x="3066" y="40"/>
                  </a:lnTo>
                  <a:lnTo>
                    <a:pt x="3058" y="42"/>
                  </a:lnTo>
                  <a:lnTo>
                    <a:pt x="3052" y="40"/>
                  </a:lnTo>
                  <a:lnTo>
                    <a:pt x="3052" y="40"/>
                  </a:lnTo>
                  <a:lnTo>
                    <a:pt x="3050" y="40"/>
                  </a:lnTo>
                  <a:lnTo>
                    <a:pt x="3050" y="40"/>
                  </a:lnTo>
                  <a:lnTo>
                    <a:pt x="3044" y="42"/>
                  </a:lnTo>
                  <a:lnTo>
                    <a:pt x="3044" y="42"/>
                  </a:lnTo>
                  <a:lnTo>
                    <a:pt x="3044" y="42"/>
                  </a:lnTo>
                  <a:lnTo>
                    <a:pt x="3044" y="42"/>
                  </a:lnTo>
                  <a:lnTo>
                    <a:pt x="3044" y="42"/>
                  </a:lnTo>
                  <a:lnTo>
                    <a:pt x="3044" y="42"/>
                  </a:lnTo>
                  <a:lnTo>
                    <a:pt x="3042" y="42"/>
                  </a:lnTo>
                  <a:lnTo>
                    <a:pt x="3042" y="42"/>
                  </a:lnTo>
                  <a:lnTo>
                    <a:pt x="3042" y="42"/>
                  </a:lnTo>
                  <a:lnTo>
                    <a:pt x="3042" y="42"/>
                  </a:lnTo>
                  <a:lnTo>
                    <a:pt x="3040" y="42"/>
                  </a:lnTo>
                  <a:lnTo>
                    <a:pt x="3040" y="42"/>
                  </a:lnTo>
                  <a:lnTo>
                    <a:pt x="3040" y="40"/>
                  </a:lnTo>
                  <a:lnTo>
                    <a:pt x="3040" y="40"/>
                  </a:lnTo>
                  <a:lnTo>
                    <a:pt x="3036" y="42"/>
                  </a:lnTo>
                  <a:lnTo>
                    <a:pt x="3036" y="42"/>
                  </a:lnTo>
                  <a:lnTo>
                    <a:pt x="3032" y="42"/>
                  </a:lnTo>
                  <a:lnTo>
                    <a:pt x="3032" y="42"/>
                  </a:lnTo>
                  <a:lnTo>
                    <a:pt x="3030" y="42"/>
                  </a:lnTo>
                  <a:lnTo>
                    <a:pt x="3030" y="42"/>
                  </a:lnTo>
                  <a:lnTo>
                    <a:pt x="3024" y="42"/>
                  </a:lnTo>
                  <a:lnTo>
                    <a:pt x="3024" y="42"/>
                  </a:lnTo>
                  <a:lnTo>
                    <a:pt x="3024" y="42"/>
                  </a:lnTo>
                  <a:lnTo>
                    <a:pt x="3022" y="42"/>
                  </a:lnTo>
                  <a:lnTo>
                    <a:pt x="3022" y="42"/>
                  </a:lnTo>
                  <a:lnTo>
                    <a:pt x="3020" y="42"/>
                  </a:lnTo>
                  <a:lnTo>
                    <a:pt x="3020" y="42"/>
                  </a:lnTo>
                  <a:lnTo>
                    <a:pt x="3014" y="42"/>
                  </a:lnTo>
                  <a:lnTo>
                    <a:pt x="3008" y="42"/>
                  </a:lnTo>
                  <a:lnTo>
                    <a:pt x="3008" y="42"/>
                  </a:lnTo>
                  <a:lnTo>
                    <a:pt x="3006" y="40"/>
                  </a:lnTo>
                  <a:lnTo>
                    <a:pt x="3004" y="42"/>
                  </a:lnTo>
                  <a:lnTo>
                    <a:pt x="3004" y="42"/>
                  </a:lnTo>
                  <a:lnTo>
                    <a:pt x="3002" y="40"/>
                  </a:lnTo>
                  <a:lnTo>
                    <a:pt x="3002" y="40"/>
                  </a:lnTo>
                  <a:lnTo>
                    <a:pt x="2998" y="40"/>
                  </a:lnTo>
                  <a:lnTo>
                    <a:pt x="2996" y="40"/>
                  </a:lnTo>
                  <a:lnTo>
                    <a:pt x="2996" y="40"/>
                  </a:lnTo>
                  <a:lnTo>
                    <a:pt x="2994" y="38"/>
                  </a:lnTo>
                  <a:lnTo>
                    <a:pt x="2994" y="38"/>
                  </a:lnTo>
                  <a:lnTo>
                    <a:pt x="2986" y="38"/>
                  </a:lnTo>
                  <a:lnTo>
                    <a:pt x="2986" y="38"/>
                  </a:lnTo>
                  <a:lnTo>
                    <a:pt x="2980" y="38"/>
                  </a:lnTo>
                  <a:lnTo>
                    <a:pt x="2976" y="38"/>
                  </a:lnTo>
                  <a:lnTo>
                    <a:pt x="2976" y="38"/>
                  </a:lnTo>
                  <a:lnTo>
                    <a:pt x="2972" y="38"/>
                  </a:lnTo>
                  <a:lnTo>
                    <a:pt x="2972" y="38"/>
                  </a:lnTo>
                  <a:lnTo>
                    <a:pt x="2970" y="38"/>
                  </a:lnTo>
                  <a:lnTo>
                    <a:pt x="2970" y="38"/>
                  </a:lnTo>
                  <a:lnTo>
                    <a:pt x="2962" y="40"/>
                  </a:lnTo>
                  <a:lnTo>
                    <a:pt x="2962" y="40"/>
                  </a:lnTo>
                  <a:lnTo>
                    <a:pt x="2954" y="38"/>
                  </a:lnTo>
                  <a:lnTo>
                    <a:pt x="2954" y="38"/>
                  </a:lnTo>
                  <a:lnTo>
                    <a:pt x="2946" y="40"/>
                  </a:lnTo>
                  <a:lnTo>
                    <a:pt x="2946" y="40"/>
                  </a:lnTo>
                  <a:lnTo>
                    <a:pt x="2942" y="38"/>
                  </a:lnTo>
                  <a:lnTo>
                    <a:pt x="2942" y="38"/>
                  </a:lnTo>
                  <a:lnTo>
                    <a:pt x="2940" y="38"/>
                  </a:lnTo>
                  <a:lnTo>
                    <a:pt x="2940" y="38"/>
                  </a:lnTo>
                  <a:lnTo>
                    <a:pt x="2934" y="36"/>
                  </a:lnTo>
                  <a:lnTo>
                    <a:pt x="2934" y="36"/>
                  </a:lnTo>
                  <a:lnTo>
                    <a:pt x="2934" y="36"/>
                  </a:lnTo>
                  <a:lnTo>
                    <a:pt x="2934" y="36"/>
                  </a:lnTo>
                  <a:lnTo>
                    <a:pt x="2934" y="36"/>
                  </a:lnTo>
                  <a:lnTo>
                    <a:pt x="2934" y="36"/>
                  </a:lnTo>
                  <a:lnTo>
                    <a:pt x="2932" y="36"/>
                  </a:lnTo>
                  <a:lnTo>
                    <a:pt x="2932" y="36"/>
                  </a:lnTo>
                  <a:lnTo>
                    <a:pt x="2930" y="36"/>
                  </a:lnTo>
                  <a:lnTo>
                    <a:pt x="2930" y="36"/>
                  </a:lnTo>
                  <a:lnTo>
                    <a:pt x="2926" y="36"/>
                  </a:lnTo>
                  <a:lnTo>
                    <a:pt x="2926" y="36"/>
                  </a:lnTo>
                  <a:lnTo>
                    <a:pt x="2920" y="36"/>
                  </a:lnTo>
                  <a:lnTo>
                    <a:pt x="2920" y="36"/>
                  </a:lnTo>
                  <a:lnTo>
                    <a:pt x="2920" y="36"/>
                  </a:lnTo>
                  <a:lnTo>
                    <a:pt x="2920" y="36"/>
                  </a:lnTo>
                  <a:lnTo>
                    <a:pt x="2918" y="38"/>
                  </a:lnTo>
                  <a:lnTo>
                    <a:pt x="2918" y="38"/>
                  </a:lnTo>
                  <a:lnTo>
                    <a:pt x="2914" y="38"/>
                  </a:lnTo>
                  <a:lnTo>
                    <a:pt x="2914" y="38"/>
                  </a:lnTo>
                  <a:lnTo>
                    <a:pt x="2910" y="36"/>
                  </a:lnTo>
                  <a:lnTo>
                    <a:pt x="2910" y="36"/>
                  </a:lnTo>
                  <a:lnTo>
                    <a:pt x="2904" y="36"/>
                  </a:lnTo>
                  <a:lnTo>
                    <a:pt x="2904" y="36"/>
                  </a:lnTo>
                  <a:lnTo>
                    <a:pt x="2902" y="36"/>
                  </a:lnTo>
                  <a:lnTo>
                    <a:pt x="2902" y="36"/>
                  </a:lnTo>
                  <a:lnTo>
                    <a:pt x="2902" y="36"/>
                  </a:lnTo>
                  <a:lnTo>
                    <a:pt x="2902" y="36"/>
                  </a:lnTo>
                  <a:lnTo>
                    <a:pt x="2900" y="36"/>
                  </a:lnTo>
                  <a:lnTo>
                    <a:pt x="2900" y="36"/>
                  </a:lnTo>
                  <a:lnTo>
                    <a:pt x="2898" y="36"/>
                  </a:lnTo>
                  <a:lnTo>
                    <a:pt x="2898" y="36"/>
                  </a:lnTo>
                  <a:lnTo>
                    <a:pt x="2898" y="36"/>
                  </a:lnTo>
                  <a:lnTo>
                    <a:pt x="2898" y="36"/>
                  </a:lnTo>
                  <a:lnTo>
                    <a:pt x="2898" y="34"/>
                  </a:lnTo>
                  <a:lnTo>
                    <a:pt x="2898" y="34"/>
                  </a:lnTo>
                  <a:lnTo>
                    <a:pt x="2896" y="34"/>
                  </a:lnTo>
                  <a:lnTo>
                    <a:pt x="2896" y="34"/>
                  </a:lnTo>
                  <a:lnTo>
                    <a:pt x="2892" y="34"/>
                  </a:lnTo>
                  <a:lnTo>
                    <a:pt x="2892" y="34"/>
                  </a:lnTo>
                  <a:lnTo>
                    <a:pt x="2892" y="34"/>
                  </a:lnTo>
                  <a:lnTo>
                    <a:pt x="2892" y="36"/>
                  </a:lnTo>
                  <a:lnTo>
                    <a:pt x="2892" y="36"/>
                  </a:lnTo>
                  <a:lnTo>
                    <a:pt x="2892" y="36"/>
                  </a:lnTo>
                  <a:lnTo>
                    <a:pt x="2892" y="36"/>
                  </a:lnTo>
                  <a:lnTo>
                    <a:pt x="2892" y="36"/>
                  </a:lnTo>
                  <a:lnTo>
                    <a:pt x="2890" y="36"/>
                  </a:lnTo>
                  <a:lnTo>
                    <a:pt x="2890" y="36"/>
                  </a:lnTo>
                  <a:lnTo>
                    <a:pt x="2888" y="36"/>
                  </a:lnTo>
                  <a:lnTo>
                    <a:pt x="2888" y="36"/>
                  </a:lnTo>
                  <a:lnTo>
                    <a:pt x="2886" y="36"/>
                  </a:lnTo>
                  <a:lnTo>
                    <a:pt x="2886" y="36"/>
                  </a:lnTo>
                  <a:lnTo>
                    <a:pt x="2884" y="36"/>
                  </a:lnTo>
                  <a:lnTo>
                    <a:pt x="2884" y="36"/>
                  </a:lnTo>
                  <a:lnTo>
                    <a:pt x="2878" y="36"/>
                  </a:lnTo>
                  <a:lnTo>
                    <a:pt x="2878" y="36"/>
                  </a:lnTo>
                  <a:lnTo>
                    <a:pt x="2874" y="34"/>
                  </a:lnTo>
                  <a:lnTo>
                    <a:pt x="2874" y="34"/>
                  </a:lnTo>
                  <a:lnTo>
                    <a:pt x="2872" y="34"/>
                  </a:lnTo>
                  <a:lnTo>
                    <a:pt x="2872" y="34"/>
                  </a:lnTo>
                  <a:lnTo>
                    <a:pt x="2870" y="34"/>
                  </a:lnTo>
                  <a:lnTo>
                    <a:pt x="2870" y="34"/>
                  </a:lnTo>
                  <a:lnTo>
                    <a:pt x="2866" y="34"/>
                  </a:lnTo>
                  <a:lnTo>
                    <a:pt x="2866" y="34"/>
                  </a:lnTo>
                  <a:lnTo>
                    <a:pt x="2864" y="34"/>
                  </a:lnTo>
                  <a:lnTo>
                    <a:pt x="2864" y="34"/>
                  </a:lnTo>
                  <a:lnTo>
                    <a:pt x="2862" y="34"/>
                  </a:lnTo>
                  <a:lnTo>
                    <a:pt x="2862" y="34"/>
                  </a:lnTo>
                  <a:lnTo>
                    <a:pt x="2862" y="34"/>
                  </a:lnTo>
                  <a:lnTo>
                    <a:pt x="2862" y="34"/>
                  </a:lnTo>
                  <a:lnTo>
                    <a:pt x="2860" y="34"/>
                  </a:lnTo>
                  <a:lnTo>
                    <a:pt x="2860" y="34"/>
                  </a:lnTo>
                  <a:lnTo>
                    <a:pt x="2860" y="34"/>
                  </a:lnTo>
                  <a:lnTo>
                    <a:pt x="2860" y="34"/>
                  </a:lnTo>
                  <a:lnTo>
                    <a:pt x="2858" y="34"/>
                  </a:lnTo>
                  <a:lnTo>
                    <a:pt x="2858" y="34"/>
                  </a:lnTo>
                  <a:lnTo>
                    <a:pt x="2858" y="36"/>
                  </a:lnTo>
                  <a:lnTo>
                    <a:pt x="2858" y="36"/>
                  </a:lnTo>
                  <a:lnTo>
                    <a:pt x="2858" y="36"/>
                  </a:lnTo>
                  <a:lnTo>
                    <a:pt x="2858" y="36"/>
                  </a:lnTo>
                  <a:lnTo>
                    <a:pt x="2858" y="36"/>
                  </a:lnTo>
                  <a:lnTo>
                    <a:pt x="2858" y="38"/>
                  </a:lnTo>
                  <a:lnTo>
                    <a:pt x="2858" y="38"/>
                  </a:lnTo>
                  <a:lnTo>
                    <a:pt x="2852" y="38"/>
                  </a:lnTo>
                  <a:lnTo>
                    <a:pt x="2852" y="38"/>
                  </a:lnTo>
                  <a:lnTo>
                    <a:pt x="2844" y="38"/>
                  </a:lnTo>
                  <a:lnTo>
                    <a:pt x="2844" y="38"/>
                  </a:lnTo>
                  <a:lnTo>
                    <a:pt x="2842" y="38"/>
                  </a:lnTo>
                  <a:lnTo>
                    <a:pt x="2842" y="38"/>
                  </a:lnTo>
                  <a:lnTo>
                    <a:pt x="2842" y="38"/>
                  </a:lnTo>
                  <a:lnTo>
                    <a:pt x="2842" y="38"/>
                  </a:lnTo>
                  <a:lnTo>
                    <a:pt x="2840" y="38"/>
                  </a:lnTo>
                  <a:lnTo>
                    <a:pt x="2840" y="38"/>
                  </a:lnTo>
                  <a:lnTo>
                    <a:pt x="2834" y="38"/>
                  </a:lnTo>
                  <a:lnTo>
                    <a:pt x="2834" y="38"/>
                  </a:lnTo>
                  <a:lnTo>
                    <a:pt x="2832" y="38"/>
                  </a:lnTo>
                  <a:lnTo>
                    <a:pt x="2832" y="38"/>
                  </a:lnTo>
                  <a:lnTo>
                    <a:pt x="2832" y="38"/>
                  </a:lnTo>
                  <a:lnTo>
                    <a:pt x="2832" y="38"/>
                  </a:lnTo>
                  <a:lnTo>
                    <a:pt x="2830" y="38"/>
                  </a:lnTo>
                  <a:lnTo>
                    <a:pt x="2830" y="38"/>
                  </a:lnTo>
                  <a:lnTo>
                    <a:pt x="2830" y="38"/>
                  </a:lnTo>
                  <a:lnTo>
                    <a:pt x="2830" y="38"/>
                  </a:lnTo>
                  <a:lnTo>
                    <a:pt x="2828" y="38"/>
                  </a:lnTo>
                  <a:lnTo>
                    <a:pt x="2828" y="38"/>
                  </a:lnTo>
                  <a:lnTo>
                    <a:pt x="2826" y="38"/>
                  </a:lnTo>
                  <a:lnTo>
                    <a:pt x="2826" y="38"/>
                  </a:lnTo>
                  <a:lnTo>
                    <a:pt x="2826" y="38"/>
                  </a:lnTo>
                  <a:lnTo>
                    <a:pt x="2826" y="38"/>
                  </a:lnTo>
                  <a:lnTo>
                    <a:pt x="2826" y="38"/>
                  </a:lnTo>
                  <a:lnTo>
                    <a:pt x="2826" y="38"/>
                  </a:lnTo>
                  <a:lnTo>
                    <a:pt x="2824" y="38"/>
                  </a:lnTo>
                  <a:lnTo>
                    <a:pt x="2824" y="38"/>
                  </a:lnTo>
                  <a:lnTo>
                    <a:pt x="2820" y="38"/>
                  </a:lnTo>
                  <a:lnTo>
                    <a:pt x="2816" y="38"/>
                  </a:lnTo>
                  <a:lnTo>
                    <a:pt x="2816" y="38"/>
                  </a:lnTo>
                  <a:lnTo>
                    <a:pt x="2814" y="38"/>
                  </a:lnTo>
                  <a:lnTo>
                    <a:pt x="2814" y="38"/>
                  </a:lnTo>
                  <a:lnTo>
                    <a:pt x="2806" y="38"/>
                  </a:lnTo>
                  <a:lnTo>
                    <a:pt x="2806" y="38"/>
                  </a:lnTo>
                  <a:lnTo>
                    <a:pt x="2804" y="38"/>
                  </a:lnTo>
                  <a:lnTo>
                    <a:pt x="2804" y="38"/>
                  </a:lnTo>
                  <a:lnTo>
                    <a:pt x="2796" y="38"/>
                  </a:lnTo>
                  <a:lnTo>
                    <a:pt x="2796" y="38"/>
                  </a:lnTo>
                  <a:lnTo>
                    <a:pt x="2794" y="38"/>
                  </a:lnTo>
                  <a:lnTo>
                    <a:pt x="2794" y="38"/>
                  </a:lnTo>
                  <a:lnTo>
                    <a:pt x="2792" y="38"/>
                  </a:lnTo>
                  <a:lnTo>
                    <a:pt x="2792" y="38"/>
                  </a:lnTo>
                  <a:lnTo>
                    <a:pt x="2792" y="38"/>
                  </a:lnTo>
                  <a:lnTo>
                    <a:pt x="2792" y="38"/>
                  </a:lnTo>
                  <a:lnTo>
                    <a:pt x="2790" y="38"/>
                  </a:lnTo>
                  <a:lnTo>
                    <a:pt x="2790" y="38"/>
                  </a:lnTo>
                  <a:lnTo>
                    <a:pt x="2790" y="38"/>
                  </a:lnTo>
                  <a:lnTo>
                    <a:pt x="2790" y="38"/>
                  </a:lnTo>
                  <a:lnTo>
                    <a:pt x="2786" y="38"/>
                  </a:lnTo>
                  <a:lnTo>
                    <a:pt x="2784" y="38"/>
                  </a:lnTo>
                  <a:lnTo>
                    <a:pt x="2784" y="38"/>
                  </a:lnTo>
                  <a:lnTo>
                    <a:pt x="2782" y="38"/>
                  </a:lnTo>
                  <a:lnTo>
                    <a:pt x="2782" y="38"/>
                  </a:lnTo>
                  <a:lnTo>
                    <a:pt x="2780" y="38"/>
                  </a:lnTo>
                  <a:lnTo>
                    <a:pt x="2780" y="38"/>
                  </a:lnTo>
                  <a:lnTo>
                    <a:pt x="2776" y="38"/>
                  </a:lnTo>
                  <a:lnTo>
                    <a:pt x="2776" y="38"/>
                  </a:lnTo>
                  <a:lnTo>
                    <a:pt x="2772" y="38"/>
                  </a:lnTo>
                  <a:lnTo>
                    <a:pt x="2772" y="38"/>
                  </a:lnTo>
                  <a:lnTo>
                    <a:pt x="2772" y="38"/>
                  </a:lnTo>
                  <a:lnTo>
                    <a:pt x="2772" y="38"/>
                  </a:lnTo>
                  <a:lnTo>
                    <a:pt x="2770" y="38"/>
                  </a:lnTo>
                  <a:lnTo>
                    <a:pt x="2770" y="38"/>
                  </a:lnTo>
                  <a:lnTo>
                    <a:pt x="2770" y="38"/>
                  </a:lnTo>
                  <a:lnTo>
                    <a:pt x="2770" y="38"/>
                  </a:lnTo>
                  <a:lnTo>
                    <a:pt x="2768" y="38"/>
                  </a:lnTo>
                  <a:lnTo>
                    <a:pt x="2768" y="38"/>
                  </a:lnTo>
                  <a:lnTo>
                    <a:pt x="2764" y="38"/>
                  </a:lnTo>
                  <a:lnTo>
                    <a:pt x="2764" y="38"/>
                  </a:lnTo>
                  <a:lnTo>
                    <a:pt x="2762" y="38"/>
                  </a:lnTo>
                  <a:lnTo>
                    <a:pt x="2762" y="38"/>
                  </a:lnTo>
                  <a:lnTo>
                    <a:pt x="2762" y="36"/>
                  </a:lnTo>
                  <a:lnTo>
                    <a:pt x="2762" y="36"/>
                  </a:lnTo>
                  <a:lnTo>
                    <a:pt x="2762" y="36"/>
                  </a:lnTo>
                  <a:lnTo>
                    <a:pt x="2762" y="36"/>
                  </a:lnTo>
                  <a:lnTo>
                    <a:pt x="2760" y="36"/>
                  </a:lnTo>
                  <a:lnTo>
                    <a:pt x="2760" y="36"/>
                  </a:lnTo>
                  <a:lnTo>
                    <a:pt x="2754" y="36"/>
                  </a:lnTo>
                  <a:lnTo>
                    <a:pt x="2754" y="36"/>
                  </a:lnTo>
                  <a:lnTo>
                    <a:pt x="2750" y="36"/>
                  </a:lnTo>
                  <a:lnTo>
                    <a:pt x="2750" y="36"/>
                  </a:lnTo>
                  <a:lnTo>
                    <a:pt x="2750" y="36"/>
                  </a:lnTo>
                  <a:lnTo>
                    <a:pt x="2750" y="36"/>
                  </a:lnTo>
                  <a:lnTo>
                    <a:pt x="2748" y="36"/>
                  </a:lnTo>
                  <a:lnTo>
                    <a:pt x="2748" y="36"/>
                  </a:lnTo>
                  <a:lnTo>
                    <a:pt x="2746" y="36"/>
                  </a:lnTo>
                  <a:lnTo>
                    <a:pt x="2746" y="36"/>
                  </a:lnTo>
                  <a:lnTo>
                    <a:pt x="2744" y="38"/>
                  </a:lnTo>
                  <a:lnTo>
                    <a:pt x="2744" y="38"/>
                  </a:lnTo>
                  <a:lnTo>
                    <a:pt x="2742" y="38"/>
                  </a:lnTo>
                  <a:lnTo>
                    <a:pt x="2738" y="38"/>
                  </a:lnTo>
                  <a:lnTo>
                    <a:pt x="2738" y="38"/>
                  </a:lnTo>
                  <a:lnTo>
                    <a:pt x="2738" y="38"/>
                  </a:lnTo>
                  <a:lnTo>
                    <a:pt x="2738" y="38"/>
                  </a:lnTo>
                  <a:lnTo>
                    <a:pt x="2736" y="38"/>
                  </a:lnTo>
                  <a:lnTo>
                    <a:pt x="2736" y="38"/>
                  </a:lnTo>
                  <a:lnTo>
                    <a:pt x="2728" y="38"/>
                  </a:lnTo>
                  <a:lnTo>
                    <a:pt x="2728" y="38"/>
                  </a:lnTo>
                  <a:lnTo>
                    <a:pt x="2724" y="38"/>
                  </a:lnTo>
                  <a:lnTo>
                    <a:pt x="2724" y="38"/>
                  </a:lnTo>
                  <a:lnTo>
                    <a:pt x="2720" y="36"/>
                  </a:lnTo>
                  <a:lnTo>
                    <a:pt x="2720" y="36"/>
                  </a:lnTo>
                  <a:lnTo>
                    <a:pt x="2720" y="36"/>
                  </a:lnTo>
                  <a:lnTo>
                    <a:pt x="2720" y="36"/>
                  </a:lnTo>
                  <a:lnTo>
                    <a:pt x="2716" y="38"/>
                  </a:lnTo>
                  <a:lnTo>
                    <a:pt x="2716" y="38"/>
                  </a:lnTo>
                  <a:lnTo>
                    <a:pt x="2712" y="38"/>
                  </a:lnTo>
                  <a:lnTo>
                    <a:pt x="2712" y="38"/>
                  </a:lnTo>
                  <a:lnTo>
                    <a:pt x="2710" y="38"/>
                  </a:lnTo>
                  <a:lnTo>
                    <a:pt x="2706" y="38"/>
                  </a:lnTo>
                  <a:lnTo>
                    <a:pt x="2706" y="38"/>
                  </a:lnTo>
                  <a:lnTo>
                    <a:pt x="2700" y="38"/>
                  </a:lnTo>
                  <a:lnTo>
                    <a:pt x="2700" y="38"/>
                  </a:lnTo>
                  <a:lnTo>
                    <a:pt x="2694" y="38"/>
                  </a:lnTo>
                  <a:lnTo>
                    <a:pt x="2694" y="38"/>
                  </a:lnTo>
                  <a:lnTo>
                    <a:pt x="2692" y="36"/>
                  </a:lnTo>
                  <a:lnTo>
                    <a:pt x="2692" y="36"/>
                  </a:lnTo>
                  <a:lnTo>
                    <a:pt x="2688" y="36"/>
                  </a:lnTo>
                  <a:lnTo>
                    <a:pt x="2688" y="36"/>
                  </a:lnTo>
                  <a:lnTo>
                    <a:pt x="2686" y="36"/>
                  </a:lnTo>
                  <a:lnTo>
                    <a:pt x="2686" y="36"/>
                  </a:lnTo>
                  <a:lnTo>
                    <a:pt x="2684" y="36"/>
                  </a:lnTo>
                  <a:lnTo>
                    <a:pt x="2684" y="36"/>
                  </a:lnTo>
                  <a:lnTo>
                    <a:pt x="2682" y="36"/>
                  </a:lnTo>
                  <a:lnTo>
                    <a:pt x="2682" y="36"/>
                  </a:lnTo>
                  <a:lnTo>
                    <a:pt x="2682" y="36"/>
                  </a:lnTo>
                  <a:lnTo>
                    <a:pt x="2682" y="36"/>
                  </a:lnTo>
                  <a:lnTo>
                    <a:pt x="2680" y="36"/>
                  </a:lnTo>
                  <a:lnTo>
                    <a:pt x="2680" y="36"/>
                  </a:lnTo>
                  <a:lnTo>
                    <a:pt x="2680" y="36"/>
                  </a:lnTo>
                  <a:lnTo>
                    <a:pt x="2680" y="36"/>
                  </a:lnTo>
                  <a:lnTo>
                    <a:pt x="2678" y="36"/>
                  </a:lnTo>
                  <a:lnTo>
                    <a:pt x="2678" y="36"/>
                  </a:lnTo>
                  <a:lnTo>
                    <a:pt x="2678" y="36"/>
                  </a:lnTo>
                  <a:lnTo>
                    <a:pt x="2678" y="36"/>
                  </a:lnTo>
                  <a:lnTo>
                    <a:pt x="2678" y="36"/>
                  </a:lnTo>
                  <a:lnTo>
                    <a:pt x="2678" y="36"/>
                  </a:lnTo>
                  <a:lnTo>
                    <a:pt x="2676" y="36"/>
                  </a:lnTo>
                  <a:lnTo>
                    <a:pt x="2676" y="36"/>
                  </a:lnTo>
                  <a:lnTo>
                    <a:pt x="2670" y="36"/>
                  </a:lnTo>
                  <a:lnTo>
                    <a:pt x="2670" y="36"/>
                  </a:lnTo>
                  <a:lnTo>
                    <a:pt x="2664" y="38"/>
                  </a:lnTo>
                  <a:lnTo>
                    <a:pt x="2664" y="38"/>
                  </a:lnTo>
                  <a:lnTo>
                    <a:pt x="2660" y="38"/>
                  </a:lnTo>
                  <a:lnTo>
                    <a:pt x="2660" y="38"/>
                  </a:lnTo>
                  <a:lnTo>
                    <a:pt x="2656" y="38"/>
                  </a:lnTo>
                  <a:lnTo>
                    <a:pt x="2656" y="38"/>
                  </a:lnTo>
                  <a:lnTo>
                    <a:pt x="2656" y="38"/>
                  </a:lnTo>
                  <a:lnTo>
                    <a:pt x="2656" y="38"/>
                  </a:lnTo>
                  <a:lnTo>
                    <a:pt x="2654" y="38"/>
                  </a:lnTo>
                  <a:lnTo>
                    <a:pt x="2654" y="38"/>
                  </a:lnTo>
                  <a:lnTo>
                    <a:pt x="2648" y="38"/>
                  </a:lnTo>
                  <a:lnTo>
                    <a:pt x="2648" y="38"/>
                  </a:lnTo>
                  <a:lnTo>
                    <a:pt x="2644" y="38"/>
                  </a:lnTo>
                  <a:lnTo>
                    <a:pt x="2644" y="38"/>
                  </a:lnTo>
                  <a:lnTo>
                    <a:pt x="2642" y="38"/>
                  </a:lnTo>
                  <a:lnTo>
                    <a:pt x="2642" y="38"/>
                  </a:lnTo>
                  <a:lnTo>
                    <a:pt x="2640" y="38"/>
                  </a:lnTo>
                  <a:lnTo>
                    <a:pt x="2640" y="38"/>
                  </a:lnTo>
                  <a:lnTo>
                    <a:pt x="2636" y="40"/>
                  </a:lnTo>
                  <a:lnTo>
                    <a:pt x="2636" y="40"/>
                  </a:lnTo>
                  <a:lnTo>
                    <a:pt x="2634" y="40"/>
                  </a:lnTo>
                  <a:lnTo>
                    <a:pt x="2634" y="40"/>
                  </a:lnTo>
                  <a:lnTo>
                    <a:pt x="2632" y="40"/>
                  </a:lnTo>
                  <a:lnTo>
                    <a:pt x="2632" y="40"/>
                  </a:lnTo>
                  <a:lnTo>
                    <a:pt x="2630" y="40"/>
                  </a:lnTo>
                  <a:lnTo>
                    <a:pt x="2630" y="40"/>
                  </a:lnTo>
                  <a:lnTo>
                    <a:pt x="2630" y="40"/>
                  </a:lnTo>
                  <a:lnTo>
                    <a:pt x="2630" y="40"/>
                  </a:lnTo>
                  <a:lnTo>
                    <a:pt x="2628" y="40"/>
                  </a:lnTo>
                  <a:lnTo>
                    <a:pt x="2628" y="40"/>
                  </a:lnTo>
                  <a:lnTo>
                    <a:pt x="2624" y="40"/>
                  </a:lnTo>
                  <a:lnTo>
                    <a:pt x="2624" y="40"/>
                  </a:lnTo>
                  <a:lnTo>
                    <a:pt x="2624" y="38"/>
                  </a:lnTo>
                  <a:lnTo>
                    <a:pt x="2624" y="38"/>
                  </a:lnTo>
                  <a:lnTo>
                    <a:pt x="2618" y="38"/>
                  </a:lnTo>
                  <a:lnTo>
                    <a:pt x="2618" y="38"/>
                  </a:lnTo>
                  <a:lnTo>
                    <a:pt x="2616" y="38"/>
                  </a:lnTo>
                  <a:lnTo>
                    <a:pt x="2616" y="38"/>
                  </a:lnTo>
                  <a:lnTo>
                    <a:pt x="2614" y="38"/>
                  </a:lnTo>
                  <a:lnTo>
                    <a:pt x="2614" y="38"/>
                  </a:lnTo>
                  <a:lnTo>
                    <a:pt x="2614" y="38"/>
                  </a:lnTo>
                  <a:lnTo>
                    <a:pt x="2614" y="38"/>
                  </a:lnTo>
                  <a:lnTo>
                    <a:pt x="2612" y="38"/>
                  </a:lnTo>
                  <a:lnTo>
                    <a:pt x="2612" y="38"/>
                  </a:lnTo>
                  <a:lnTo>
                    <a:pt x="2608" y="38"/>
                  </a:lnTo>
                  <a:lnTo>
                    <a:pt x="2608" y="38"/>
                  </a:lnTo>
                  <a:lnTo>
                    <a:pt x="2604" y="38"/>
                  </a:lnTo>
                  <a:lnTo>
                    <a:pt x="2604" y="38"/>
                  </a:lnTo>
                  <a:lnTo>
                    <a:pt x="2602" y="36"/>
                  </a:lnTo>
                  <a:lnTo>
                    <a:pt x="2602" y="36"/>
                  </a:lnTo>
                  <a:lnTo>
                    <a:pt x="2600" y="36"/>
                  </a:lnTo>
                  <a:lnTo>
                    <a:pt x="2600" y="36"/>
                  </a:lnTo>
                  <a:lnTo>
                    <a:pt x="2600" y="36"/>
                  </a:lnTo>
                  <a:lnTo>
                    <a:pt x="2600" y="36"/>
                  </a:lnTo>
                  <a:lnTo>
                    <a:pt x="2598" y="34"/>
                  </a:lnTo>
                  <a:lnTo>
                    <a:pt x="2598" y="34"/>
                  </a:lnTo>
                  <a:lnTo>
                    <a:pt x="2596" y="34"/>
                  </a:lnTo>
                  <a:lnTo>
                    <a:pt x="2596" y="34"/>
                  </a:lnTo>
                  <a:lnTo>
                    <a:pt x="2588" y="34"/>
                  </a:lnTo>
                  <a:lnTo>
                    <a:pt x="2588" y="34"/>
                  </a:lnTo>
                  <a:lnTo>
                    <a:pt x="2584" y="34"/>
                  </a:lnTo>
                  <a:lnTo>
                    <a:pt x="2584" y="34"/>
                  </a:lnTo>
                  <a:lnTo>
                    <a:pt x="2570" y="34"/>
                  </a:lnTo>
                  <a:lnTo>
                    <a:pt x="2570" y="34"/>
                  </a:lnTo>
                  <a:lnTo>
                    <a:pt x="2568" y="34"/>
                  </a:lnTo>
                  <a:lnTo>
                    <a:pt x="2568" y="34"/>
                  </a:lnTo>
                  <a:lnTo>
                    <a:pt x="2566" y="34"/>
                  </a:lnTo>
                  <a:lnTo>
                    <a:pt x="2566" y="34"/>
                  </a:lnTo>
                  <a:lnTo>
                    <a:pt x="2562" y="36"/>
                  </a:lnTo>
                  <a:lnTo>
                    <a:pt x="2562" y="36"/>
                  </a:lnTo>
                  <a:lnTo>
                    <a:pt x="2556" y="36"/>
                  </a:lnTo>
                  <a:lnTo>
                    <a:pt x="2556" y="36"/>
                  </a:lnTo>
                  <a:lnTo>
                    <a:pt x="2552" y="34"/>
                  </a:lnTo>
                  <a:lnTo>
                    <a:pt x="2552" y="34"/>
                  </a:lnTo>
                  <a:lnTo>
                    <a:pt x="2544" y="34"/>
                  </a:lnTo>
                  <a:lnTo>
                    <a:pt x="2544" y="34"/>
                  </a:lnTo>
                  <a:lnTo>
                    <a:pt x="2542" y="34"/>
                  </a:lnTo>
                  <a:lnTo>
                    <a:pt x="2542" y="34"/>
                  </a:lnTo>
                  <a:lnTo>
                    <a:pt x="2536" y="34"/>
                  </a:lnTo>
                  <a:lnTo>
                    <a:pt x="2536" y="34"/>
                  </a:lnTo>
                  <a:lnTo>
                    <a:pt x="2532" y="36"/>
                  </a:lnTo>
                  <a:lnTo>
                    <a:pt x="2532" y="36"/>
                  </a:lnTo>
                  <a:lnTo>
                    <a:pt x="2528" y="36"/>
                  </a:lnTo>
                  <a:lnTo>
                    <a:pt x="2528" y="36"/>
                  </a:lnTo>
                  <a:lnTo>
                    <a:pt x="2526" y="36"/>
                  </a:lnTo>
                  <a:lnTo>
                    <a:pt x="2526" y="36"/>
                  </a:lnTo>
                  <a:lnTo>
                    <a:pt x="2524" y="36"/>
                  </a:lnTo>
                  <a:lnTo>
                    <a:pt x="2524" y="36"/>
                  </a:lnTo>
                  <a:lnTo>
                    <a:pt x="2520" y="36"/>
                  </a:lnTo>
                  <a:lnTo>
                    <a:pt x="2520" y="36"/>
                  </a:lnTo>
                  <a:lnTo>
                    <a:pt x="2516" y="38"/>
                  </a:lnTo>
                  <a:lnTo>
                    <a:pt x="2516" y="38"/>
                  </a:lnTo>
                  <a:lnTo>
                    <a:pt x="2516" y="38"/>
                  </a:lnTo>
                  <a:lnTo>
                    <a:pt x="2516" y="38"/>
                  </a:lnTo>
                  <a:lnTo>
                    <a:pt x="2516" y="38"/>
                  </a:lnTo>
                  <a:lnTo>
                    <a:pt x="2516" y="38"/>
                  </a:lnTo>
                  <a:lnTo>
                    <a:pt x="2516" y="38"/>
                  </a:lnTo>
                  <a:lnTo>
                    <a:pt x="2516" y="38"/>
                  </a:lnTo>
                  <a:lnTo>
                    <a:pt x="2512" y="38"/>
                  </a:lnTo>
                  <a:lnTo>
                    <a:pt x="2512" y="38"/>
                  </a:lnTo>
                  <a:lnTo>
                    <a:pt x="2512" y="36"/>
                  </a:lnTo>
                  <a:lnTo>
                    <a:pt x="2512" y="36"/>
                  </a:lnTo>
                  <a:lnTo>
                    <a:pt x="2510" y="36"/>
                  </a:lnTo>
                  <a:lnTo>
                    <a:pt x="2510" y="36"/>
                  </a:lnTo>
                  <a:lnTo>
                    <a:pt x="2508" y="36"/>
                  </a:lnTo>
                  <a:lnTo>
                    <a:pt x="2508" y="36"/>
                  </a:lnTo>
                  <a:lnTo>
                    <a:pt x="2506" y="36"/>
                  </a:lnTo>
                  <a:lnTo>
                    <a:pt x="2506" y="36"/>
                  </a:lnTo>
                  <a:lnTo>
                    <a:pt x="2504" y="36"/>
                  </a:lnTo>
                  <a:lnTo>
                    <a:pt x="2504" y="36"/>
                  </a:lnTo>
                  <a:lnTo>
                    <a:pt x="2504" y="36"/>
                  </a:lnTo>
                  <a:lnTo>
                    <a:pt x="2504" y="36"/>
                  </a:lnTo>
                  <a:lnTo>
                    <a:pt x="2504" y="36"/>
                  </a:lnTo>
                  <a:lnTo>
                    <a:pt x="2504" y="36"/>
                  </a:lnTo>
                  <a:lnTo>
                    <a:pt x="2504" y="36"/>
                  </a:lnTo>
                  <a:lnTo>
                    <a:pt x="2504" y="36"/>
                  </a:lnTo>
                  <a:lnTo>
                    <a:pt x="2500" y="36"/>
                  </a:lnTo>
                  <a:lnTo>
                    <a:pt x="2500" y="36"/>
                  </a:lnTo>
                  <a:lnTo>
                    <a:pt x="2496" y="36"/>
                  </a:lnTo>
                  <a:lnTo>
                    <a:pt x="2496" y="36"/>
                  </a:lnTo>
                  <a:lnTo>
                    <a:pt x="2492" y="36"/>
                  </a:lnTo>
                  <a:lnTo>
                    <a:pt x="2492" y="36"/>
                  </a:lnTo>
                  <a:lnTo>
                    <a:pt x="2488" y="36"/>
                  </a:lnTo>
                  <a:lnTo>
                    <a:pt x="2488" y="36"/>
                  </a:lnTo>
                  <a:lnTo>
                    <a:pt x="2488" y="36"/>
                  </a:lnTo>
                  <a:lnTo>
                    <a:pt x="2488" y="36"/>
                  </a:lnTo>
                  <a:lnTo>
                    <a:pt x="2484" y="36"/>
                  </a:lnTo>
                  <a:lnTo>
                    <a:pt x="2484" y="36"/>
                  </a:lnTo>
                  <a:lnTo>
                    <a:pt x="2482" y="36"/>
                  </a:lnTo>
                  <a:lnTo>
                    <a:pt x="2482" y="36"/>
                  </a:lnTo>
                  <a:lnTo>
                    <a:pt x="2482" y="36"/>
                  </a:lnTo>
                  <a:lnTo>
                    <a:pt x="2482" y="36"/>
                  </a:lnTo>
                  <a:lnTo>
                    <a:pt x="2482" y="36"/>
                  </a:lnTo>
                  <a:lnTo>
                    <a:pt x="2482" y="36"/>
                  </a:lnTo>
                  <a:lnTo>
                    <a:pt x="2480" y="36"/>
                  </a:lnTo>
                  <a:lnTo>
                    <a:pt x="2480" y="36"/>
                  </a:lnTo>
                  <a:lnTo>
                    <a:pt x="2480" y="36"/>
                  </a:lnTo>
                  <a:lnTo>
                    <a:pt x="2480" y="36"/>
                  </a:lnTo>
                  <a:lnTo>
                    <a:pt x="2474" y="36"/>
                  </a:lnTo>
                  <a:lnTo>
                    <a:pt x="2474" y="36"/>
                  </a:lnTo>
                  <a:lnTo>
                    <a:pt x="2470" y="36"/>
                  </a:lnTo>
                  <a:lnTo>
                    <a:pt x="2470" y="36"/>
                  </a:lnTo>
                  <a:lnTo>
                    <a:pt x="2466" y="38"/>
                  </a:lnTo>
                  <a:lnTo>
                    <a:pt x="2466" y="38"/>
                  </a:lnTo>
                  <a:lnTo>
                    <a:pt x="2464" y="36"/>
                  </a:lnTo>
                  <a:lnTo>
                    <a:pt x="2464" y="36"/>
                  </a:lnTo>
                  <a:lnTo>
                    <a:pt x="2458" y="38"/>
                  </a:lnTo>
                  <a:lnTo>
                    <a:pt x="2458" y="38"/>
                  </a:lnTo>
                  <a:lnTo>
                    <a:pt x="2458" y="38"/>
                  </a:lnTo>
                  <a:lnTo>
                    <a:pt x="2458" y="38"/>
                  </a:lnTo>
                  <a:lnTo>
                    <a:pt x="2456" y="38"/>
                  </a:lnTo>
                  <a:lnTo>
                    <a:pt x="2456" y="38"/>
                  </a:lnTo>
                  <a:lnTo>
                    <a:pt x="2456" y="38"/>
                  </a:lnTo>
                  <a:lnTo>
                    <a:pt x="2456" y="38"/>
                  </a:lnTo>
                  <a:lnTo>
                    <a:pt x="2452" y="36"/>
                  </a:lnTo>
                  <a:lnTo>
                    <a:pt x="2452" y="36"/>
                  </a:lnTo>
                  <a:lnTo>
                    <a:pt x="2448" y="38"/>
                  </a:lnTo>
                  <a:lnTo>
                    <a:pt x="2448" y="38"/>
                  </a:lnTo>
                  <a:lnTo>
                    <a:pt x="2446" y="38"/>
                  </a:lnTo>
                  <a:lnTo>
                    <a:pt x="2446" y="38"/>
                  </a:lnTo>
                  <a:lnTo>
                    <a:pt x="2442" y="40"/>
                  </a:lnTo>
                  <a:lnTo>
                    <a:pt x="2442" y="40"/>
                  </a:lnTo>
                  <a:lnTo>
                    <a:pt x="2438" y="40"/>
                  </a:lnTo>
                  <a:lnTo>
                    <a:pt x="2438" y="40"/>
                  </a:lnTo>
                  <a:lnTo>
                    <a:pt x="2432" y="38"/>
                  </a:lnTo>
                  <a:lnTo>
                    <a:pt x="2432" y="38"/>
                  </a:lnTo>
                  <a:lnTo>
                    <a:pt x="2432" y="38"/>
                  </a:lnTo>
                  <a:lnTo>
                    <a:pt x="2432" y="38"/>
                  </a:lnTo>
                  <a:lnTo>
                    <a:pt x="2430" y="36"/>
                  </a:lnTo>
                  <a:lnTo>
                    <a:pt x="2430" y="36"/>
                  </a:lnTo>
                  <a:lnTo>
                    <a:pt x="2428" y="36"/>
                  </a:lnTo>
                  <a:lnTo>
                    <a:pt x="2428" y="36"/>
                  </a:lnTo>
                  <a:lnTo>
                    <a:pt x="2424" y="34"/>
                  </a:lnTo>
                  <a:lnTo>
                    <a:pt x="2424" y="34"/>
                  </a:lnTo>
                  <a:lnTo>
                    <a:pt x="2420" y="34"/>
                  </a:lnTo>
                  <a:lnTo>
                    <a:pt x="2420" y="34"/>
                  </a:lnTo>
                  <a:lnTo>
                    <a:pt x="2416" y="36"/>
                  </a:lnTo>
                  <a:lnTo>
                    <a:pt x="2416" y="36"/>
                  </a:lnTo>
                  <a:lnTo>
                    <a:pt x="2414" y="36"/>
                  </a:lnTo>
                  <a:lnTo>
                    <a:pt x="2414" y="36"/>
                  </a:lnTo>
                  <a:lnTo>
                    <a:pt x="2412" y="36"/>
                  </a:lnTo>
                  <a:lnTo>
                    <a:pt x="2412" y="36"/>
                  </a:lnTo>
                  <a:lnTo>
                    <a:pt x="2408" y="36"/>
                  </a:lnTo>
                  <a:lnTo>
                    <a:pt x="2408" y="36"/>
                  </a:lnTo>
                  <a:lnTo>
                    <a:pt x="2406" y="36"/>
                  </a:lnTo>
                  <a:lnTo>
                    <a:pt x="2406" y="36"/>
                  </a:lnTo>
                  <a:lnTo>
                    <a:pt x="2402" y="36"/>
                  </a:lnTo>
                  <a:lnTo>
                    <a:pt x="2402" y="36"/>
                  </a:lnTo>
                  <a:lnTo>
                    <a:pt x="2402" y="38"/>
                  </a:lnTo>
                  <a:lnTo>
                    <a:pt x="2402" y="38"/>
                  </a:lnTo>
                  <a:lnTo>
                    <a:pt x="2402" y="38"/>
                  </a:lnTo>
                  <a:lnTo>
                    <a:pt x="2402" y="38"/>
                  </a:lnTo>
                  <a:lnTo>
                    <a:pt x="2402" y="38"/>
                  </a:lnTo>
                  <a:lnTo>
                    <a:pt x="2402" y="38"/>
                  </a:lnTo>
                  <a:lnTo>
                    <a:pt x="2400" y="38"/>
                  </a:lnTo>
                  <a:lnTo>
                    <a:pt x="2400" y="38"/>
                  </a:lnTo>
                  <a:lnTo>
                    <a:pt x="2400" y="38"/>
                  </a:lnTo>
                  <a:lnTo>
                    <a:pt x="2400" y="38"/>
                  </a:lnTo>
                  <a:lnTo>
                    <a:pt x="2400" y="38"/>
                  </a:lnTo>
                  <a:lnTo>
                    <a:pt x="2400" y="38"/>
                  </a:lnTo>
                  <a:lnTo>
                    <a:pt x="2398" y="38"/>
                  </a:lnTo>
                  <a:lnTo>
                    <a:pt x="2398" y="38"/>
                  </a:lnTo>
                  <a:lnTo>
                    <a:pt x="2396" y="36"/>
                  </a:lnTo>
                  <a:lnTo>
                    <a:pt x="2396" y="36"/>
                  </a:lnTo>
                  <a:lnTo>
                    <a:pt x="2394" y="36"/>
                  </a:lnTo>
                  <a:lnTo>
                    <a:pt x="2394" y="36"/>
                  </a:lnTo>
                  <a:lnTo>
                    <a:pt x="2392" y="36"/>
                  </a:lnTo>
                  <a:lnTo>
                    <a:pt x="2392" y="36"/>
                  </a:lnTo>
                  <a:lnTo>
                    <a:pt x="2388" y="36"/>
                  </a:lnTo>
                  <a:lnTo>
                    <a:pt x="2388" y="36"/>
                  </a:lnTo>
                  <a:lnTo>
                    <a:pt x="2384" y="34"/>
                  </a:lnTo>
                  <a:lnTo>
                    <a:pt x="2384" y="34"/>
                  </a:lnTo>
                  <a:lnTo>
                    <a:pt x="2380" y="36"/>
                  </a:lnTo>
                  <a:lnTo>
                    <a:pt x="2380" y="36"/>
                  </a:lnTo>
                  <a:lnTo>
                    <a:pt x="2374" y="36"/>
                  </a:lnTo>
                  <a:lnTo>
                    <a:pt x="2374" y="36"/>
                  </a:lnTo>
                  <a:lnTo>
                    <a:pt x="2372" y="38"/>
                  </a:lnTo>
                  <a:lnTo>
                    <a:pt x="2372" y="38"/>
                  </a:lnTo>
                  <a:lnTo>
                    <a:pt x="2368" y="38"/>
                  </a:lnTo>
                  <a:lnTo>
                    <a:pt x="2368" y="38"/>
                  </a:lnTo>
                  <a:lnTo>
                    <a:pt x="2366" y="38"/>
                  </a:lnTo>
                  <a:lnTo>
                    <a:pt x="2366" y="38"/>
                  </a:lnTo>
                  <a:lnTo>
                    <a:pt x="2366" y="38"/>
                  </a:lnTo>
                  <a:lnTo>
                    <a:pt x="2366" y="38"/>
                  </a:lnTo>
                  <a:lnTo>
                    <a:pt x="2364" y="36"/>
                  </a:lnTo>
                  <a:lnTo>
                    <a:pt x="2364" y="36"/>
                  </a:lnTo>
                  <a:lnTo>
                    <a:pt x="2356" y="36"/>
                  </a:lnTo>
                  <a:lnTo>
                    <a:pt x="2356" y="36"/>
                  </a:lnTo>
                  <a:lnTo>
                    <a:pt x="2354" y="34"/>
                  </a:lnTo>
                  <a:lnTo>
                    <a:pt x="2354" y="34"/>
                  </a:lnTo>
                  <a:lnTo>
                    <a:pt x="2352" y="34"/>
                  </a:lnTo>
                  <a:lnTo>
                    <a:pt x="2352" y="34"/>
                  </a:lnTo>
                  <a:lnTo>
                    <a:pt x="2350" y="34"/>
                  </a:lnTo>
                  <a:lnTo>
                    <a:pt x="2350" y="34"/>
                  </a:lnTo>
                  <a:lnTo>
                    <a:pt x="2344" y="34"/>
                  </a:lnTo>
                  <a:lnTo>
                    <a:pt x="2344" y="34"/>
                  </a:lnTo>
                  <a:lnTo>
                    <a:pt x="2342" y="36"/>
                  </a:lnTo>
                  <a:lnTo>
                    <a:pt x="2342" y="36"/>
                  </a:lnTo>
                  <a:lnTo>
                    <a:pt x="2338" y="36"/>
                  </a:lnTo>
                  <a:lnTo>
                    <a:pt x="2338" y="36"/>
                  </a:lnTo>
                  <a:lnTo>
                    <a:pt x="2334" y="38"/>
                  </a:lnTo>
                  <a:lnTo>
                    <a:pt x="2334" y="38"/>
                  </a:lnTo>
                  <a:lnTo>
                    <a:pt x="2328" y="36"/>
                  </a:lnTo>
                  <a:lnTo>
                    <a:pt x="2328" y="36"/>
                  </a:lnTo>
                  <a:lnTo>
                    <a:pt x="2328" y="36"/>
                  </a:lnTo>
                  <a:lnTo>
                    <a:pt x="2328" y="36"/>
                  </a:lnTo>
                  <a:lnTo>
                    <a:pt x="2326" y="36"/>
                  </a:lnTo>
                  <a:lnTo>
                    <a:pt x="2326" y="36"/>
                  </a:lnTo>
                  <a:lnTo>
                    <a:pt x="2324" y="34"/>
                  </a:lnTo>
                  <a:lnTo>
                    <a:pt x="2324" y="34"/>
                  </a:lnTo>
                  <a:lnTo>
                    <a:pt x="2320" y="34"/>
                  </a:lnTo>
                  <a:lnTo>
                    <a:pt x="2320" y="34"/>
                  </a:lnTo>
                  <a:lnTo>
                    <a:pt x="2318" y="34"/>
                  </a:lnTo>
                  <a:lnTo>
                    <a:pt x="2318" y="34"/>
                  </a:lnTo>
                  <a:lnTo>
                    <a:pt x="2312" y="34"/>
                  </a:lnTo>
                  <a:lnTo>
                    <a:pt x="2312" y="34"/>
                  </a:lnTo>
                  <a:lnTo>
                    <a:pt x="2306" y="34"/>
                  </a:lnTo>
                  <a:lnTo>
                    <a:pt x="2306" y="34"/>
                  </a:lnTo>
                  <a:lnTo>
                    <a:pt x="2300" y="34"/>
                  </a:lnTo>
                  <a:lnTo>
                    <a:pt x="2300" y="34"/>
                  </a:lnTo>
                  <a:lnTo>
                    <a:pt x="2294" y="36"/>
                  </a:lnTo>
                  <a:lnTo>
                    <a:pt x="2294" y="36"/>
                  </a:lnTo>
                  <a:lnTo>
                    <a:pt x="2294" y="36"/>
                  </a:lnTo>
                  <a:lnTo>
                    <a:pt x="2294" y="36"/>
                  </a:lnTo>
                  <a:lnTo>
                    <a:pt x="2292" y="36"/>
                  </a:lnTo>
                  <a:lnTo>
                    <a:pt x="2292" y="36"/>
                  </a:lnTo>
                  <a:lnTo>
                    <a:pt x="2290" y="34"/>
                  </a:lnTo>
                  <a:lnTo>
                    <a:pt x="2290" y="34"/>
                  </a:lnTo>
                  <a:lnTo>
                    <a:pt x="2286" y="34"/>
                  </a:lnTo>
                  <a:lnTo>
                    <a:pt x="2286" y="34"/>
                  </a:lnTo>
                  <a:lnTo>
                    <a:pt x="2284" y="34"/>
                  </a:lnTo>
                  <a:lnTo>
                    <a:pt x="2284" y="34"/>
                  </a:lnTo>
                  <a:lnTo>
                    <a:pt x="2282" y="32"/>
                  </a:lnTo>
                  <a:lnTo>
                    <a:pt x="2282" y="32"/>
                  </a:lnTo>
                  <a:lnTo>
                    <a:pt x="2276" y="34"/>
                  </a:lnTo>
                  <a:lnTo>
                    <a:pt x="2276" y="34"/>
                  </a:lnTo>
                  <a:lnTo>
                    <a:pt x="2272" y="36"/>
                  </a:lnTo>
                  <a:lnTo>
                    <a:pt x="2272" y="36"/>
                  </a:lnTo>
                  <a:lnTo>
                    <a:pt x="2262" y="36"/>
                  </a:lnTo>
                  <a:lnTo>
                    <a:pt x="2262" y="36"/>
                  </a:lnTo>
                  <a:lnTo>
                    <a:pt x="2258" y="34"/>
                  </a:lnTo>
                  <a:lnTo>
                    <a:pt x="2258" y="34"/>
                  </a:lnTo>
                  <a:lnTo>
                    <a:pt x="2254" y="36"/>
                  </a:lnTo>
                  <a:lnTo>
                    <a:pt x="2254" y="36"/>
                  </a:lnTo>
                  <a:lnTo>
                    <a:pt x="2252" y="36"/>
                  </a:lnTo>
                  <a:lnTo>
                    <a:pt x="2248" y="34"/>
                  </a:lnTo>
                  <a:lnTo>
                    <a:pt x="2248" y="34"/>
                  </a:lnTo>
                  <a:lnTo>
                    <a:pt x="2244" y="34"/>
                  </a:lnTo>
                  <a:lnTo>
                    <a:pt x="2244" y="34"/>
                  </a:lnTo>
                  <a:lnTo>
                    <a:pt x="2244" y="34"/>
                  </a:lnTo>
                  <a:lnTo>
                    <a:pt x="2244" y="34"/>
                  </a:lnTo>
                  <a:lnTo>
                    <a:pt x="2242" y="34"/>
                  </a:lnTo>
                  <a:lnTo>
                    <a:pt x="2242" y="34"/>
                  </a:lnTo>
                  <a:lnTo>
                    <a:pt x="2238" y="36"/>
                  </a:lnTo>
                  <a:lnTo>
                    <a:pt x="2238" y="36"/>
                  </a:lnTo>
                  <a:lnTo>
                    <a:pt x="2238" y="36"/>
                  </a:lnTo>
                  <a:lnTo>
                    <a:pt x="2238" y="36"/>
                  </a:lnTo>
                  <a:lnTo>
                    <a:pt x="2234" y="36"/>
                  </a:lnTo>
                  <a:lnTo>
                    <a:pt x="2234" y="36"/>
                  </a:lnTo>
                  <a:lnTo>
                    <a:pt x="2234" y="36"/>
                  </a:lnTo>
                  <a:lnTo>
                    <a:pt x="2234" y="36"/>
                  </a:lnTo>
                  <a:lnTo>
                    <a:pt x="2234" y="36"/>
                  </a:lnTo>
                  <a:lnTo>
                    <a:pt x="2234" y="36"/>
                  </a:lnTo>
                  <a:lnTo>
                    <a:pt x="2226" y="38"/>
                  </a:lnTo>
                  <a:lnTo>
                    <a:pt x="2226" y="38"/>
                  </a:lnTo>
                  <a:lnTo>
                    <a:pt x="2218" y="38"/>
                  </a:lnTo>
                  <a:lnTo>
                    <a:pt x="2218" y="38"/>
                  </a:lnTo>
                  <a:lnTo>
                    <a:pt x="2216" y="40"/>
                  </a:lnTo>
                  <a:lnTo>
                    <a:pt x="2216" y="40"/>
                  </a:lnTo>
                  <a:lnTo>
                    <a:pt x="2212" y="40"/>
                  </a:lnTo>
                  <a:lnTo>
                    <a:pt x="2212" y="40"/>
                  </a:lnTo>
                  <a:lnTo>
                    <a:pt x="2210" y="38"/>
                  </a:lnTo>
                  <a:lnTo>
                    <a:pt x="2210" y="38"/>
                  </a:lnTo>
                  <a:lnTo>
                    <a:pt x="2208" y="36"/>
                  </a:lnTo>
                  <a:lnTo>
                    <a:pt x="2208" y="36"/>
                  </a:lnTo>
                  <a:lnTo>
                    <a:pt x="2204" y="36"/>
                  </a:lnTo>
                  <a:lnTo>
                    <a:pt x="2200" y="36"/>
                  </a:lnTo>
                  <a:lnTo>
                    <a:pt x="2200" y="36"/>
                  </a:lnTo>
                  <a:lnTo>
                    <a:pt x="2194" y="36"/>
                  </a:lnTo>
                  <a:lnTo>
                    <a:pt x="2194" y="36"/>
                  </a:lnTo>
                  <a:lnTo>
                    <a:pt x="2194" y="36"/>
                  </a:lnTo>
                  <a:lnTo>
                    <a:pt x="2194" y="36"/>
                  </a:lnTo>
                  <a:lnTo>
                    <a:pt x="2190" y="36"/>
                  </a:lnTo>
                  <a:lnTo>
                    <a:pt x="2190" y="36"/>
                  </a:lnTo>
                  <a:lnTo>
                    <a:pt x="2186" y="36"/>
                  </a:lnTo>
                  <a:lnTo>
                    <a:pt x="2186" y="36"/>
                  </a:lnTo>
                  <a:lnTo>
                    <a:pt x="2184" y="36"/>
                  </a:lnTo>
                  <a:lnTo>
                    <a:pt x="2184" y="36"/>
                  </a:lnTo>
                  <a:lnTo>
                    <a:pt x="2178" y="36"/>
                  </a:lnTo>
                  <a:lnTo>
                    <a:pt x="2178" y="36"/>
                  </a:lnTo>
                  <a:lnTo>
                    <a:pt x="2170" y="36"/>
                  </a:lnTo>
                  <a:lnTo>
                    <a:pt x="2170" y="36"/>
                  </a:lnTo>
                  <a:lnTo>
                    <a:pt x="2168" y="38"/>
                  </a:lnTo>
                  <a:lnTo>
                    <a:pt x="2168" y="38"/>
                  </a:lnTo>
                  <a:lnTo>
                    <a:pt x="2164" y="38"/>
                  </a:lnTo>
                  <a:lnTo>
                    <a:pt x="2164" y="38"/>
                  </a:lnTo>
                  <a:lnTo>
                    <a:pt x="2162" y="38"/>
                  </a:lnTo>
                  <a:lnTo>
                    <a:pt x="2162" y="38"/>
                  </a:lnTo>
                  <a:lnTo>
                    <a:pt x="2158" y="38"/>
                  </a:lnTo>
                  <a:lnTo>
                    <a:pt x="2158" y="38"/>
                  </a:lnTo>
                  <a:lnTo>
                    <a:pt x="2154" y="36"/>
                  </a:lnTo>
                  <a:lnTo>
                    <a:pt x="2154" y="36"/>
                  </a:lnTo>
                  <a:lnTo>
                    <a:pt x="2148" y="38"/>
                  </a:lnTo>
                  <a:lnTo>
                    <a:pt x="2148" y="38"/>
                  </a:lnTo>
                  <a:lnTo>
                    <a:pt x="2144" y="36"/>
                  </a:lnTo>
                  <a:lnTo>
                    <a:pt x="2144" y="36"/>
                  </a:lnTo>
                  <a:lnTo>
                    <a:pt x="2140" y="36"/>
                  </a:lnTo>
                  <a:lnTo>
                    <a:pt x="2140" y="36"/>
                  </a:lnTo>
                  <a:lnTo>
                    <a:pt x="2130" y="36"/>
                  </a:lnTo>
                  <a:lnTo>
                    <a:pt x="2130" y="36"/>
                  </a:lnTo>
                  <a:lnTo>
                    <a:pt x="2128" y="36"/>
                  </a:lnTo>
                  <a:lnTo>
                    <a:pt x="2128" y="36"/>
                  </a:lnTo>
                  <a:lnTo>
                    <a:pt x="2124" y="36"/>
                  </a:lnTo>
                  <a:lnTo>
                    <a:pt x="2118" y="36"/>
                  </a:lnTo>
                  <a:lnTo>
                    <a:pt x="2118" y="36"/>
                  </a:lnTo>
                  <a:lnTo>
                    <a:pt x="2114" y="36"/>
                  </a:lnTo>
                  <a:lnTo>
                    <a:pt x="2110" y="38"/>
                  </a:lnTo>
                  <a:lnTo>
                    <a:pt x="2110" y="38"/>
                  </a:lnTo>
                  <a:lnTo>
                    <a:pt x="2102" y="38"/>
                  </a:lnTo>
                  <a:lnTo>
                    <a:pt x="2102" y="38"/>
                  </a:lnTo>
                  <a:lnTo>
                    <a:pt x="2100" y="36"/>
                  </a:lnTo>
                  <a:lnTo>
                    <a:pt x="2100" y="36"/>
                  </a:lnTo>
                  <a:lnTo>
                    <a:pt x="2096" y="36"/>
                  </a:lnTo>
                  <a:lnTo>
                    <a:pt x="2092" y="36"/>
                  </a:lnTo>
                  <a:lnTo>
                    <a:pt x="2092" y="36"/>
                  </a:lnTo>
                  <a:lnTo>
                    <a:pt x="2090" y="38"/>
                  </a:lnTo>
                  <a:lnTo>
                    <a:pt x="2090" y="38"/>
                  </a:lnTo>
                  <a:lnTo>
                    <a:pt x="2088" y="38"/>
                  </a:lnTo>
                  <a:lnTo>
                    <a:pt x="2088" y="38"/>
                  </a:lnTo>
                  <a:lnTo>
                    <a:pt x="2082" y="38"/>
                  </a:lnTo>
                  <a:lnTo>
                    <a:pt x="2082" y="38"/>
                  </a:lnTo>
                  <a:lnTo>
                    <a:pt x="2078" y="40"/>
                  </a:lnTo>
                  <a:lnTo>
                    <a:pt x="2078" y="40"/>
                  </a:lnTo>
                  <a:lnTo>
                    <a:pt x="2078" y="40"/>
                  </a:lnTo>
                  <a:lnTo>
                    <a:pt x="2078" y="40"/>
                  </a:lnTo>
                  <a:lnTo>
                    <a:pt x="2074" y="40"/>
                  </a:lnTo>
                  <a:lnTo>
                    <a:pt x="2074" y="40"/>
                  </a:lnTo>
                  <a:lnTo>
                    <a:pt x="2074" y="40"/>
                  </a:lnTo>
                  <a:lnTo>
                    <a:pt x="2074" y="40"/>
                  </a:lnTo>
                  <a:lnTo>
                    <a:pt x="2074" y="40"/>
                  </a:lnTo>
                  <a:lnTo>
                    <a:pt x="2074" y="40"/>
                  </a:lnTo>
                  <a:lnTo>
                    <a:pt x="2072" y="40"/>
                  </a:lnTo>
                  <a:lnTo>
                    <a:pt x="2072" y="40"/>
                  </a:lnTo>
                  <a:lnTo>
                    <a:pt x="2068" y="40"/>
                  </a:lnTo>
                  <a:lnTo>
                    <a:pt x="2068" y="40"/>
                  </a:lnTo>
                  <a:lnTo>
                    <a:pt x="2062" y="40"/>
                  </a:lnTo>
                  <a:lnTo>
                    <a:pt x="2058" y="38"/>
                  </a:lnTo>
                  <a:lnTo>
                    <a:pt x="2058" y="38"/>
                  </a:lnTo>
                  <a:lnTo>
                    <a:pt x="2052" y="38"/>
                  </a:lnTo>
                  <a:lnTo>
                    <a:pt x="2052" y="38"/>
                  </a:lnTo>
                  <a:lnTo>
                    <a:pt x="2046" y="40"/>
                  </a:lnTo>
                  <a:lnTo>
                    <a:pt x="2042" y="40"/>
                  </a:lnTo>
                  <a:lnTo>
                    <a:pt x="2042" y="40"/>
                  </a:lnTo>
                  <a:lnTo>
                    <a:pt x="2040" y="40"/>
                  </a:lnTo>
                  <a:lnTo>
                    <a:pt x="2040" y="40"/>
                  </a:lnTo>
                  <a:lnTo>
                    <a:pt x="2036" y="40"/>
                  </a:lnTo>
                  <a:lnTo>
                    <a:pt x="2036" y="40"/>
                  </a:lnTo>
                  <a:lnTo>
                    <a:pt x="2030" y="40"/>
                  </a:lnTo>
                  <a:lnTo>
                    <a:pt x="2030" y="40"/>
                  </a:lnTo>
                  <a:lnTo>
                    <a:pt x="2024" y="40"/>
                  </a:lnTo>
                  <a:lnTo>
                    <a:pt x="2024" y="40"/>
                  </a:lnTo>
                  <a:lnTo>
                    <a:pt x="2020" y="40"/>
                  </a:lnTo>
                  <a:lnTo>
                    <a:pt x="2020" y="40"/>
                  </a:lnTo>
                  <a:lnTo>
                    <a:pt x="2018" y="40"/>
                  </a:lnTo>
                  <a:lnTo>
                    <a:pt x="2018" y="40"/>
                  </a:lnTo>
                  <a:lnTo>
                    <a:pt x="2016" y="40"/>
                  </a:lnTo>
                  <a:lnTo>
                    <a:pt x="2016" y="40"/>
                  </a:lnTo>
                  <a:lnTo>
                    <a:pt x="2016" y="40"/>
                  </a:lnTo>
                  <a:lnTo>
                    <a:pt x="2016" y="40"/>
                  </a:lnTo>
                  <a:lnTo>
                    <a:pt x="2016" y="38"/>
                  </a:lnTo>
                  <a:lnTo>
                    <a:pt x="2016" y="38"/>
                  </a:lnTo>
                  <a:lnTo>
                    <a:pt x="2010" y="40"/>
                  </a:lnTo>
                  <a:lnTo>
                    <a:pt x="2010" y="40"/>
                  </a:lnTo>
                  <a:lnTo>
                    <a:pt x="2010" y="40"/>
                  </a:lnTo>
                  <a:lnTo>
                    <a:pt x="2010" y="40"/>
                  </a:lnTo>
                  <a:lnTo>
                    <a:pt x="2008" y="40"/>
                  </a:lnTo>
                  <a:lnTo>
                    <a:pt x="2008" y="40"/>
                  </a:lnTo>
                  <a:lnTo>
                    <a:pt x="2006" y="40"/>
                  </a:lnTo>
                  <a:lnTo>
                    <a:pt x="2006" y="40"/>
                  </a:lnTo>
                  <a:lnTo>
                    <a:pt x="2000" y="40"/>
                  </a:lnTo>
                  <a:lnTo>
                    <a:pt x="2000" y="40"/>
                  </a:lnTo>
                  <a:lnTo>
                    <a:pt x="1998" y="40"/>
                  </a:lnTo>
                  <a:lnTo>
                    <a:pt x="1998" y="40"/>
                  </a:lnTo>
                  <a:lnTo>
                    <a:pt x="1996" y="40"/>
                  </a:lnTo>
                  <a:lnTo>
                    <a:pt x="1996" y="40"/>
                  </a:lnTo>
                  <a:lnTo>
                    <a:pt x="1994" y="40"/>
                  </a:lnTo>
                  <a:lnTo>
                    <a:pt x="1994" y="40"/>
                  </a:lnTo>
                  <a:lnTo>
                    <a:pt x="1988" y="38"/>
                  </a:lnTo>
                  <a:lnTo>
                    <a:pt x="1988" y="38"/>
                  </a:lnTo>
                  <a:lnTo>
                    <a:pt x="1984" y="38"/>
                  </a:lnTo>
                  <a:lnTo>
                    <a:pt x="1984" y="38"/>
                  </a:lnTo>
                  <a:lnTo>
                    <a:pt x="1976" y="38"/>
                  </a:lnTo>
                  <a:lnTo>
                    <a:pt x="1976" y="38"/>
                  </a:lnTo>
                  <a:lnTo>
                    <a:pt x="1972" y="38"/>
                  </a:lnTo>
                  <a:lnTo>
                    <a:pt x="1972" y="38"/>
                  </a:lnTo>
                  <a:lnTo>
                    <a:pt x="1968" y="40"/>
                  </a:lnTo>
                  <a:lnTo>
                    <a:pt x="1968" y="40"/>
                  </a:lnTo>
                  <a:lnTo>
                    <a:pt x="1964" y="40"/>
                  </a:lnTo>
                  <a:lnTo>
                    <a:pt x="1964" y="40"/>
                  </a:lnTo>
                  <a:lnTo>
                    <a:pt x="1960" y="40"/>
                  </a:lnTo>
                  <a:lnTo>
                    <a:pt x="1960" y="40"/>
                  </a:lnTo>
                  <a:lnTo>
                    <a:pt x="1958" y="40"/>
                  </a:lnTo>
                  <a:lnTo>
                    <a:pt x="1958" y="40"/>
                  </a:lnTo>
                  <a:lnTo>
                    <a:pt x="1950" y="40"/>
                  </a:lnTo>
                  <a:lnTo>
                    <a:pt x="1950" y="40"/>
                  </a:lnTo>
                  <a:lnTo>
                    <a:pt x="1948" y="40"/>
                  </a:lnTo>
                  <a:lnTo>
                    <a:pt x="1948" y="40"/>
                  </a:lnTo>
                  <a:lnTo>
                    <a:pt x="1948" y="40"/>
                  </a:lnTo>
                  <a:lnTo>
                    <a:pt x="1948" y="40"/>
                  </a:lnTo>
                  <a:lnTo>
                    <a:pt x="1948" y="40"/>
                  </a:lnTo>
                  <a:lnTo>
                    <a:pt x="1948" y="40"/>
                  </a:lnTo>
                  <a:lnTo>
                    <a:pt x="1948" y="40"/>
                  </a:lnTo>
                  <a:lnTo>
                    <a:pt x="1948" y="40"/>
                  </a:lnTo>
                  <a:lnTo>
                    <a:pt x="1946" y="40"/>
                  </a:lnTo>
                  <a:lnTo>
                    <a:pt x="1946" y="40"/>
                  </a:lnTo>
                  <a:lnTo>
                    <a:pt x="1944" y="40"/>
                  </a:lnTo>
                  <a:lnTo>
                    <a:pt x="1944" y="40"/>
                  </a:lnTo>
                  <a:lnTo>
                    <a:pt x="1944" y="40"/>
                  </a:lnTo>
                  <a:lnTo>
                    <a:pt x="1944" y="40"/>
                  </a:lnTo>
                  <a:lnTo>
                    <a:pt x="1944" y="40"/>
                  </a:lnTo>
                  <a:lnTo>
                    <a:pt x="1944" y="40"/>
                  </a:lnTo>
                  <a:lnTo>
                    <a:pt x="1942" y="40"/>
                  </a:lnTo>
                  <a:lnTo>
                    <a:pt x="1942" y="40"/>
                  </a:lnTo>
                  <a:lnTo>
                    <a:pt x="1942" y="40"/>
                  </a:lnTo>
                  <a:lnTo>
                    <a:pt x="1942" y="40"/>
                  </a:lnTo>
                  <a:lnTo>
                    <a:pt x="1934" y="40"/>
                  </a:lnTo>
                  <a:lnTo>
                    <a:pt x="1934" y="40"/>
                  </a:lnTo>
                  <a:lnTo>
                    <a:pt x="1932" y="40"/>
                  </a:lnTo>
                  <a:lnTo>
                    <a:pt x="1932" y="40"/>
                  </a:lnTo>
                  <a:lnTo>
                    <a:pt x="1932" y="40"/>
                  </a:lnTo>
                  <a:lnTo>
                    <a:pt x="1932" y="40"/>
                  </a:lnTo>
                  <a:lnTo>
                    <a:pt x="1932" y="40"/>
                  </a:lnTo>
                  <a:lnTo>
                    <a:pt x="1928" y="40"/>
                  </a:lnTo>
                  <a:lnTo>
                    <a:pt x="1924" y="40"/>
                  </a:lnTo>
                  <a:lnTo>
                    <a:pt x="1924" y="40"/>
                  </a:lnTo>
                  <a:lnTo>
                    <a:pt x="1924" y="40"/>
                  </a:lnTo>
                  <a:lnTo>
                    <a:pt x="1924" y="40"/>
                  </a:lnTo>
                  <a:lnTo>
                    <a:pt x="1922" y="40"/>
                  </a:lnTo>
                  <a:lnTo>
                    <a:pt x="1922" y="40"/>
                  </a:lnTo>
                  <a:lnTo>
                    <a:pt x="1918" y="40"/>
                  </a:lnTo>
                  <a:lnTo>
                    <a:pt x="1918" y="40"/>
                  </a:lnTo>
                  <a:lnTo>
                    <a:pt x="1914" y="40"/>
                  </a:lnTo>
                  <a:lnTo>
                    <a:pt x="1914" y="40"/>
                  </a:lnTo>
                  <a:lnTo>
                    <a:pt x="1910" y="40"/>
                  </a:lnTo>
                  <a:lnTo>
                    <a:pt x="1910" y="40"/>
                  </a:lnTo>
                  <a:lnTo>
                    <a:pt x="1908" y="40"/>
                  </a:lnTo>
                  <a:lnTo>
                    <a:pt x="1908" y="40"/>
                  </a:lnTo>
                  <a:lnTo>
                    <a:pt x="1906" y="42"/>
                  </a:lnTo>
                  <a:lnTo>
                    <a:pt x="1906" y="42"/>
                  </a:lnTo>
                  <a:lnTo>
                    <a:pt x="1900" y="42"/>
                  </a:lnTo>
                  <a:lnTo>
                    <a:pt x="1900" y="42"/>
                  </a:lnTo>
                  <a:lnTo>
                    <a:pt x="1900" y="42"/>
                  </a:lnTo>
                  <a:lnTo>
                    <a:pt x="1900" y="42"/>
                  </a:lnTo>
                  <a:lnTo>
                    <a:pt x="1896" y="42"/>
                  </a:lnTo>
                  <a:lnTo>
                    <a:pt x="1896" y="42"/>
                  </a:lnTo>
                  <a:lnTo>
                    <a:pt x="1896" y="42"/>
                  </a:lnTo>
                  <a:lnTo>
                    <a:pt x="1896" y="42"/>
                  </a:lnTo>
                  <a:lnTo>
                    <a:pt x="1894" y="42"/>
                  </a:lnTo>
                  <a:lnTo>
                    <a:pt x="1894" y="42"/>
                  </a:lnTo>
                  <a:lnTo>
                    <a:pt x="1888" y="42"/>
                  </a:lnTo>
                  <a:lnTo>
                    <a:pt x="1888" y="42"/>
                  </a:lnTo>
                  <a:lnTo>
                    <a:pt x="1886" y="42"/>
                  </a:lnTo>
                  <a:lnTo>
                    <a:pt x="1886" y="42"/>
                  </a:lnTo>
                  <a:lnTo>
                    <a:pt x="1886" y="42"/>
                  </a:lnTo>
                  <a:lnTo>
                    <a:pt x="1886" y="42"/>
                  </a:lnTo>
                  <a:lnTo>
                    <a:pt x="1884" y="40"/>
                  </a:lnTo>
                  <a:lnTo>
                    <a:pt x="1884" y="40"/>
                  </a:lnTo>
                  <a:lnTo>
                    <a:pt x="1882" y="42"/>
                  </a:lnTo>
                  <a:lnTo>
                    <a:pt x="1882" y="42"/>
                  </a:lnTo>
                  <a:lnTo>
                    <a:pt x="1882" y="40"/>
                  </a:lnTo>
                  <a:lnTo>
                    <a:pt x="1882" y="40"/>
                  </a:lnTo>
                  <a:lnTo>
                    <a:pt x="1882" y="40"/>
                  </a:lnTo>
                  <a:lnTo>
                    <a:pt x="1882" y="40"/>
                  </a:lnTo>
                  <a:lnTo>
                    <a:pt x="1880" y="40"/>
                  </a:lnTo>
                  <a:lnTo>
                    <a:pt x="1880" y="40"/>
                  </a:lnTo>
                  <a:lnTo>
                    <a:pt x="1876" y="40"/>
                  </a:lnTo>
                  <a:lnTo>
                    <a:pt x="1876" y="40"/>
                  </a:lnTo>
                  <a:lnTo>
                    <a:pt x="1874" y="42"/>
                  </a:lnTo>
                  <a:lnTo>
                    <a:pt x="1874" y="42"/>
                  </a:lnTo>
                  <a:lnTo>
                    <a:pt x="1870" y="42"/>
                  </a:lnTo>
                  <a:lnTo>
                    <a:pt x="1870" y="42"/>
                  </a:lnTo>
                  <a:lnTo>
                    <a:pt x="1866" y="44"/>
                  </a:lnTo>
                  <a:lnTo>
                    <a:pt x="1866" y="44"/>
                  </a:lnTo>
                  <a:lnTo>
                    <a:pt x="1860" y="42"/>
                  </a:lnTo>
                  <a:lnTo>
                    <a:pt x="1860" y="42"/>
                  </a:lnTo>
                  <a:lnTo>
                    <a:pt x="1856" y="42"/>
                  </a:lnTo>
                  <a:lnTo>
                    <a:pt x="1856" y="42"/>
                  </a:lnTo>
                  <a:lnTo>
                    <a:pt x="1848" y="42"/>
                  </a:lnTo>
                  <a:lnTo>
                    <a:pt x="1848" y="42"/>
                  </a:lnTo>
                  <a:lnTo>
                    <a:pt x="1846" y="42"/>
                  </a:lnTo>
                  <a:lnTo>
                    <a:pt x="1846" y="42"/>
                  </a:lnTo>
                  <a:lnTo>
                    <a:pt x="1842" y="42"/>
                  </a:lnTo>
                  <a:lnTo>
                    <a:pt x="1842" y="42"/>
                  </a:lnTo>
                  <a:lnTo>
                    <a:pt x="1842" y="42"/>
                  </a:lnTo>
                  <a:lnTo>
                    <a:pt x="1842" y="42"/>
                  </a:lnTo>
                  <a:lnTo>
                    <a:pt x="1840" y="42"/>
                  </a:lnTo>
                  <a:lnTo>
                    <a:pt x="1840" y="42"/>
                  </a:lnTo>
                  <a:lnTo>
                    <a:pt x="1840" y="42"/>
                  </a:lnTo>
                  <a:lnTo>
                    <a:pt x="1840" y="42"/>
                  </a:lnTo>
                  <a:lnTo>
                    <a:pt x="1836" y="42"/>
                  </a:lnTo>
                  <a:lnTo>
                    <a:pt x="1832" y="42"/>
                  </a:lnTo>
                  <a:lnTo>
                    <a:pt x="1832" y="42"/>
                  </a:lnTo>
                  <a:lnTo>
                    <a:pt x="1832" y="38"/>
                  </a:lnTo>
                  <a:lnTo>
                    <a:pt x="1832" y="38"/>
                  </a:lnTo>
                  <a:lnTo>
                    <a:pt x="1830" y="38"/>
                  </a:lnTo>
                  <a:lnTo>
                    <a:pt x="1830" y="38"/>
                  </a:lnTo>
                  <a:lnTo>
                    <a:pt x="1828" y="40"/>
                  </a:lnTo>
                  <a:lnTo>
                    <a:pt x="1828" y="40"/>
                  </a:lnTo>
                  <a:lnTo>
                    <a:pt x="1826" y="40"/>
                  </a:lnTo>
                  <a:lnTo>
                    <a:pt x="1826" y="40"/>
                  </a:lnTo>
                  <a:lnTo>
                    <a:pt x="1820" y="40"/>
                  </a:lnTo>
                  <a:lnTo>
                    <a:pt x="1820" y="40"/>
                  </a:lnTo>
                  <a:lnTo>
                    <a:pt x="1820" y="40"/>
                  </a:lnTo>
                  <a:lnTo>
                    <a:pt x="1820" y="40"/>
                  </a:lnTo>
                  <a:lnTo>
                    <a:pt x="1816" y="38"/>
                  </a:lnTo>
                  <a:lnTo>
                    <a:pt x="1816" y="38"/>
                  </a:lnTo>
                  <a:lnTo>
                    <a:pt x="1814" y="38"/>
                  </a:lnTo>
                  <a:lnTo>
                    <a:pt x="1812" y="40"/>
                  </a:lnTo>
                  <a:lnTo>
                    <a:pt x="1812" y="40"/>
                  </a:lnTo>
                  <a:lnTo>
                    <a:pt x="1812" y="42"/>
                  </a:lnTo>
                  <a:lnTo>
                    <a:pt x="1812" y="42"/>
                  </a:lnTo>
                  <a:lnTo>
                    <a:pt x="1804" y="42"/>
                  </a:lnTo>
                  <a:lnTo>
                    <a:pt x="1804" y="42"/>
                  </a:lnTo>
                  <a:lnTo>
                    <a:pt x="1798" y="42"/>
                  </a:lnTo>
                  <a:lnTo>
                    <a:pt x="1798" y="42"/>
                  </a:lnTo>
                  <a:lnTo>
                    <a:pt x="1790" y="44"/>
                  </a:lnTo>
                  <a:lnTo>
                    <a:pt x="1790" y="44"/>
                  </a:lnTo>
                  <a:lnTo>
                    <a:pt x="1786" y="44"/>
                  </a:lnTo>
                  <a:lnTo>
                    <a:pt x="1782" y="44"/>
                  </a:lnTo>
                  <a:lnTo>
                    <a:pt x="1782" y="44"/>
                  </a:lnTo>
                  <a:lnTo>
                    <a:pt x="1778" y="44"/>
                  </a:lnTo>
                  <a:lnTo>
                    <a:pt x="1778" y="44"/>
                  </a:lnTo>
                  <a:lnTo>
                    <a:pt x="1774" y="44"/>
                  </a:lnTo>
                  <a:lnTo>
                    <a:pt x="1774" y="44"/>
                  </a:lnTo>
                  <a:lnTo>
                    <a:pt x="1772" y="44"/>
                  </a:lnTo>
                  <a:lnTo>
                    <a:pt x="1768" y="44"/>
                  </a:lnTo>
                  <a:lnTo>
                    <a:pt x="1768" y="44"/>
                  </a:lnTo>
                  <a:lnTo>
                    <a:pt x="1766" y="44"/>
                  </a:lnTo>
                  <a:lnTo>
                    <a:pt x="1766" y="44"/>
                  </a:lnTo>
                  <a:lnTo>
                    <a:pt x="1762" y="44"/>
                  </a:lnTo>
                  <a:lnTo>
                    <a:pt x="1762" y="44"/>
                  </a:lnTo>
                  <a:lnTo>
                    <a:pt x="1756" y="44"/>
                  </a:lnTo>
                  <a:lnTo>
                    <a:pt x="1756" y="44"/>
                  </a:lnTo>
                  <a:lnTo>
                    <a:pt x="1752" y="44"/>
                  </a:lnTo>
                  <a:lnTo>
                    <a:pt x="1752" y="44"/>
                  </a:lnTo>
                  <a:lnTo>
                    <a:pt x="1748" y="44"/>
                  </a:lnTo>
                  <a:lnTo>
                    <a:pt x="1748" y="44"/>
                  </a:lnTo>
                  <a:lnTo>
                    <a:pt x="1746" y="44"/>
                  </a:lnTo>
                  <a:lnTo>
                    <a:pt x="1746" y="44"/>
                  </a:lnTo>
                  <a:lnTo>
                    <a:pt x="1744" y="44"/>
                  </a:lnTo>
                  <a:lnTo>
                    <a:pt x="1744" y="44"/>
                  </a:lnTo>
                  <a:lnTo>
                    <a:pt x="1742" y="44"/>
                  </a:lnTo>
                  <a:lnTo>
                    <a:pt x="1742" y="44"/>
                  </a:lnTo>
                  <a:lnTo>
                    <a:pt x="1738" y="44"/>
                  </a:lnTo>
                  <a:lnTo>
                    <a:pt x="1738" y="44"/>
                  </a:lnTo>
                  <a:lnTo>
                    <a:pt x="1734" y="44"/>
                  </a:lnTo>
                  <a:lnTo>
                    <a:pt x="1734" y="44"/>
                  </a:lnTo>
                  <a:lnTo>
                    <a:pt x="1734" y="44"/>
                  </a:lnTo>
                  <a:lnTo>
                    <a:pt x="1734" y="44"/>
                  </a:lnTo>
                  <a:lnTo>
                    <a:pt x="1732" y="44"/>
                  </a:lnTo>
                  <a:lnTo>
                    <a:pt x="1732" y="44"/>
                  </a:lnTo>
                  <a:lnTo>
                    <a:pt x="1724" y="44"/>
                  </a:lnTo>
                  <a:lnTo>
                    <a:pt x="1718" y="46"/>
                  </a:lnTo>
                  <a:lnTo>
                    <a:pt x="1718" y="46"/>
                  </a:lnTo>
                  <a:lnTo>
                    <a:pt x="1718" y="44"/>
                  </a:lnTo>
                  <a:lnTo>
                    <a:pt x="1718" y="44"/>
                  </a:lnTo>
                  <a:lnTo>
                    <a:pt x="1716" y="44"/>
                  </a:lnTo>
                  <a:lnTo>
                    <a:pt x="1716" y="44"/>
                  </a:lnTo>
                  <a:lnTo>
                    <a:pt x="1706" y="44"/>
                  </a:lnTo>
                  <a:lnTo>
                    <a:pt x="1706" y="44"/>
                  </a:lnTo>
                  <a:lnTo>
                    <a:pt x="1702" y="44"/>
                  </a:lnTo>
                  <a:lnTo>
                    <a:pt x="1702" y="44"/>
                  </a:lnTo>
                  <a:lnTo>
                    <a:pt x="1698" y="44"/>
                  </a:lnTo>
                  <a:lnTo>
                    <a:pt x="1698" y="44"/>
                  </a:lnTo>
                  <a:lnTo>
                    <a:pt x="1694" y="44"/>
                  </a:lnTo>
                  <a:lnTo>
                    <a:pt x="1694" y="44"/>
                  </a:lnTo>
                  <a:lnTo>
                    <a:pt x="1694" y="44"/>
                  </a:lnTo>
                  <a:lnTo>
                    <a:pt x="1694" y="44"/>
                  </a:lnTo>
                  <a:lnTo>
                    <a:pt x="1690" y="44"/>
                  </a:lnTo>
                  <a:lnTo>
                    <a:pt x="1690" y="44"/>
                  </a:lnTo>
                  <a:lnTo>
                    <a:pt x="1686" y="44"/>
                  </a:lnTo>
                  <a:lnTo>
                    <a:pt x="1686" y="44"/>
                  </a:lnTo>
                  <a:lnTo>
                    <a:pt x="1686" y="44"/>
                  </a:lnTo>
                  <a:lnTo>
                    <a:pt x="1686" y="44"/>
                  </a:lnTo>
                  <a:lnTo>
                    <a:pt x="1682" y="44"/>
                  </a:lnTo>
                  <a:lnTo>
                    <a:pt x="1682" y="44"/>
                  </a:lnTo>
                  <a:lnTo>
                    <a:pt x="1678" y="44"/>
                  </a:lnTo>
                  <a:lnTo>
                    <a:pt x="1678" y="44"/>
                  </a:lnTo>
                  <a:lnTo>
                    <a:pt x="1672" y="44"/>
                  </a:lnTo>
                  <a:lnTo>
                    <a:pt x="1672" y="44"/>
                  </a:lnTo>
                  <a:lnTo>
                    <a:pt x="1670" y="44"/>
                  </a:lnTo>
                  <a:lnTo>
                    <a:pt x="1670" y="44"/>
                  </a:lnTo>
                  <a:lnTo>
                    <a:pt x="1668" y="44"/>
                  </a:lnTo>
                  <a:lnTo>
                    <a:pt x="1668" y="44"/>
                  </a:lnTo>
                  <a:lnTo>
                    <a:pt x="1668" y="44"/>
                  </a:lnTo>
                  <a:lnTo>
                    <a:pt x="1668" y="44"/>
                  </a:lnTo>
                  <a:lnTo>
                    <a:pt x="1664" y="44"/>
                  </a:lnTo>
                  <a:lnTo>
                    <a:pt x="1664" y="44"/>
                  </a:lnTo>
                  <a:lnTo>
                    <a:pt x="1658" y="46"/>
                  </a:lnTo>
                  <a:lnTo>
                    <a:pt x="1652" y="46"/>
                  </a:lnTo>
                  <a:lnTo>
                    <a:pt x="1652" y="46"/>
                  </a:lnTo>
                  <a:lnTo>
                    <a:pt x="1652" y="46"/>
                  </a:lnTo>
                  <a:lnTo>
                    <a:pt x="1652" y="46"/>
                  </a:lnTo>
                  <a:lnTo>
                    <a:pt x="1650" y="46"/>
                  </a:lnTo>
                  <a:lnTo>
                    <a:pt x="1650" y="46"/>
                  </a:lnTo>
                  <a:lnTo>
                    <a:pt x="1642" y="44"/>
                  </a:lnTo>
                  <a:lnTo>
                    <a:pt x="1642" y="44"/>
                  </a:lnTo>
                  <a:lnTo>
                    <a:pt x="1638" y="44"/>
                  </a:lnTo>
                  <a:lnTo>
                    <a:pt x="1638" y="44"/>
                  </a:lnTo>
                  <a:lnTo>
                    <a:pt x="1634" y="46"/>
                  </a:lnTo>
                  <a:lnTo>
                    <a:pt x="1634" y="46"/>
                  </a:lnTo>
                  <a:lnTo>
                    <a:pt x="1626" y="46"/>
                  </a:lnTo>
                  <a:lnTo>
                    <a:pt x="1626" y="46"/>
                  </a:lnTo>
                  <a:lnTo>
                    <a:pt x="1622" y="46"/>
                  </a:lnTo>
                  <a:lnTo>
                    <a:pt x="1622" y="46"/>
                  </a:lnTo>
                  <a:lnTo>
                    <a:pt x="1620" y="44"/>
                  </a:lnTo>
                  <a:lnTo>
                    <a:pt x="1620" y="44"/>
                  </a:lnTo>
                  <a:lnTo>
                    <a:pt x="1612" y="44"/>
                  </a:lnTo>
                  <a:lnTo>
                    <a:pt x="1612" y="44"/>
                  </a:lnTo>
                  <a:lnTo>
                    <a:pt x="1608" y="44"/>
                  </a:lnTo>
                  <a:lnTo>
                    <a:pt x="1608" y="44"/>
                  </a:lnTo>
                  <a:lnTo>
                    <a:pt x="1600" y="46"/>
                  </a:lnTo>
                  <a:lnTo>
                    <a:pt x="1600" y="46"/>
                  </a:lnTo>
                  <a:lnTo>
                    <a:pt x="1596" y="46"/>
                  </a:lnTo>
                  <a:lnTo>
                    <a:pt x="1596" y="46"/>
                  </a:lnTo>
                  <a:lnTo>
                    <a:pt x="1592" y="46"/>
                  </a:lnTo>
                  <a:lnTo>
                    <a:pt x="1592" y="46"/>
                  </a:lnTo>
                  <a:lnTo>
                    <a:pt x="1588" y="46"/>
                  </a:lnTo>
                  <a:lnTo>
                    <a:pt x="1588" y="46"/>
                  </a:lnTo>
                  <a:lnTo>
                    <a:pt x="1586" y="46"/>
                  </a:lnTo>
                  <a:lnTo>
                    <a:pt x="1586" y="46"/>
                  </a:lnTo>
                  <a:lnTo>
                    <a:pt x="1584" y="46"/>
                  </a:lnTo>
                  <a:lnTo>
                    <a:pt x="1584" y="46"/>
                  </a:lnTo>
                  <a:lnTo>
                    <a:pt x="1580" y="46"/>
                  </a:lnTo>
                  <a:lnTo>
                    <a:pt x="1580" y="46"/>
                  </a:lnTo>
                  <a:lnTo>
                    <a:pt x="1580" y="46"/>
                  </a:lnTo>
                  <a:lnTo>
                    <a:pt x="1580" y="46"/>
                  </a:lnTo>
                  <a:lnTo>
                    <a:pt x="1576" y="46"/>
                  </a:lnTo>
                  <a:lnTo>
                    <a:pt x="1570" y="48"/>
                  </a:lnTo>
                  <a:lnTo>
                    <a:pt x="1570" y="48"/>
                  </a:lnTo>
                  <a:lnTo>
                    <a:pt x="1568" y="46"/>
                  </a:lnTo>
                  <a:lnTo>
                    <a:pt x="1568" y="46"/>
                  </a:lnTo>
                  <a:lnTo>
                    <a:pt x="1566" y="48"/>
                  </a:lnTo>
                  <a:lnTo>
                    <a:pt x="1566" y="48"/>
                  </a:lnTo>
                  <a:lnTo>
                    <a:pt x="1560" y="48"/>
                  </a:lnTo>
                  <a:lnTo>
                    <a:pt x="1560" y="48"/>
                  </a:lnTo>
                  <a:lnTo>
                    <a:pt x="1560" y="48"/>
                  </a:lnTo>
                  <a:lnTo>
                    <a:pt x="1560" y="48"/>
                  </a:lnTo>
                  <a:lnTo>
                    <a:pt x="1558" y="46"/>
                  </a:lnTo>
                  <a:lnTo>
                    <a:pt x="1558" y="46"/>
                  </a:lnTo>
                  <a:lnTo>
                    <a:pt x="1554" y="44"/>
                  </a:lnTo>
                  <a:lnTo>
                    <a:pt x="1554" y="44"/>
                  </a:lnTo>
                  <a:lnTo>
                    <a:pt x="1550" y="46"/>
                  </a:lnTo>
                  <a:lnTo>
                    <a:pt x="1550" y="46"/>
                  </a:lnTo>
                  <a:lnTo>
                    <a:pt x="1546" y="46"/>
                  </a:lnTo>
                  <a:lnTo>
                    <a:pt x="1546" y="46"/>
                  </a:lnTo>
                  <a:lnTo>
                    <a:pt x="1544" y="46"/>
                  </a:lnTo>
                  <a:lnTo>
                    <a:pt x="1544" y="46"/>
                  </a:lnTo>
                  <a:lnTo>
                    <a:pt x="1540" y="48"/>
                  </a:lnTo>
                  <a:lnTo>
                    <a:pt x="1540" y="48"/>
                  </a:lnTo>
                  <a:lnTo>
                    <a:pt x="1538" y="46"/>
                  </a:lnTo>
                  <a:lnTo>
                    <a:pt x="1538" y="46"/>
                  </a:lnTo>
                  <a:lnTo>
                    <a:pt x="1536" y="44"/>
                  </a:lnTo>
                  <a:lnTo>
                    <a:pt x="1536" y="44"/>
                  </a:lnTo>
                  <a:lnTo>
                    <a:pt x="1534" y="44"/>
                  </a:lnTo>
                  <a:lnTo>
                    <a:pt x="1534" y="44"/>
                  </a:lnTo>
                  <a:lnTo>
                    <a:pt x="1532" y="44"/>
                  </a:lnTo>
                  <a:lnTo>
                    <a:pt x="1532" y="44"/>
                  </a:lnTo>
                  <a:lnTo>
                    <a:pt x="1532" y="44"/>
                  </a:lnTo>
                  <a:lnTo>
                    <a:pt x="1532" y="44"/>
                  </a:lnTo>
                  <a:lnTo>
                    <a:pt x="1526" y="46"/>
                  </a:lnTo>
                  <a:lnTo>
                    <a:pt x="1526" y="46"/>
                  </a:lnTo>
                  <a:lnTo>
                    <a:pt x="1520" y="46"/>
                  </a:lnTo>
                  <a:lnTo>
                    <a:pt x="1520" y="46"/>
                  </a:lnTo>
                  <a:lnTo>
                    <a:pt x="1518" y="46"/>
                  </a:lnTo>
                  <a:lnTo>
                    <a:pt x="1518" y="46"/>
                  </a:lnTo>
                  <a:lnTo>
                    <a:pt x="1516" y="46"/>
                  </a:lnTo>
                  <a:lnTo>
                    <a:pt x="1516" y="46"/>
                  </a:lnTo>
                  <a:lnTo>
                    <a:pt x="1514" y="46"/>
                  </a:lnTo>
                  <a:lnTo>
                    <a:pt x="1514" y="46"/>
                  </a:lnTo>
                  <a:lnTo>
                    <a:pt x="1514" y="46"/>
                  </a:lnTo>
                  <a:lnTo>
                    <a:pt x="1514" y="46"/>
                  </a:lnTo>
                  <a:lnTo>
                    <a:pt x="1512" y="46"/>
                  </a:lnTo>
                  <a:lnTo>
                    <a:pt x="1512" y="46"/>
                  </a:lnTo>
                  <a:lnTo>
                    <a:pt x="1506" y="44"/>
                  </a:lnTo>
                  <a:lnTo>
                    <a:pt x="1504" y="46"/>
                  </a:lnTo>
                  <a:lnTo>
                    <a:pt x="1504" y="46"/>
                  </a:lnTo>
                  <a:lnTo>
                    <a:pt x="1500" y="46"/>
                  </a:lnTo>
                  <a:lnTo>
                    <a:pt x="1500" y="46"/>
                  </a:lnTo>
                  <a:lnTo>
                    <a:pt x="1492" y="46"/>
                  </a:lnTo>
                  <a:lnTo>
                    <a:pt x="1492" y="46"/>
                  </a:lnTo>
                  <a:lnTo>
                    <a:pt x="1492" y="46"/>
                  </a:lnTo>
                  <a:lnTo>
                    <a:pt x="1492" y="46"/>
                  </a:lnTo>
                  <a:lnTo>
                    <a:pt x="1490" y="46"/>
                  </a:lnTo>
                  <a:lnTo>
                    <a:pt x="1490" y="46"/>
                  </a:lnTo>
                  <a:lnTo>
                    <a:pt x="1488" y="46"/>
                  </a:lnTo>
                  <a:lnTo>
                    <a:pt x="1488" y="46"/>
                  </a:lnTo>
                  <a:lnTo>
                    <a:pt x="1486" y="46"/>
                  </a:lnTo>
                  <a:lnTo>
                    <a:pt x="1486" y="46"/>
                  </a:lnTo>
                  <a:lnTo>
                    <a:pt x="1484" y="46"/>
                  </a:lnTo>
                  <a:lnTo>
                    <a:pt x="1484" y="46"/>
                  </a:lnTo>
                  <a:lnTo>
                    <a:pt x="1480" y="46"/>
                  </a:lnTo>
                  <a:lnTo>
                    <a:pt x="1480" y="46"/>
                  </a:lnTo>
                  <a:lnTo>
                    <a:pt x="1480" y="44"/>
                  </a:lnTo>
                  <a:lnTo>
                    <a:pt x="1480" y="44"/>
                  </a:lnTo>
                  <a:lnTo>
                    <a:pt x="1476" y="44"/>
                  </a:lnTo>
                  <a:lnTo>
                    <a:pt x="1476" y="44"/>
                  </a:lnTo>
                  <a:lnTo>
                    <a:pt x="1470" y="46"/>
                  </a:lnTo>
                  <a:lnTo>
                    <a:pt x="1470" y="46"/>
                  </a:lnTo>
                  <a:lnTo>
                    <a:pt x="1466" y="44"/>
                  </a:lnTo>
                  <a:lnTo>
                    <a:pt x="1466" y="44"/>
                  </a:lnTo>
                  <a:lnTo>
                    <a:pt x="1464" y="44"/>
                  </a:lnTo>
                  <a:lnTo>
                    <a:pt x="1464" y="44"/>
                  </a:lnTo>
                  <a:lnTo>
                    <a:pt x="1462" y="44"/>
                  </a:lnTo>
                  <a:lnTo>
                    <a:pt x="1462" y="44"/>
                  </a:lnTo>
                  <a:lnTo>
                    <a:pt x="1458" y="44"/>
                  </a:lnTo>
                  <a:lnTo>
                    <a:pt x="1458" y="44"/>
                  </a:lnTo>
                  <a:lnTo>
                    <a:pt x="1456" y="44"/>
                  </a:lnTo>
                  <a:lnTo>
                    <a:pt x="1456" y="44"/>
                  </a:lnTo>
                  <a:lnTo>
                    <a:pt x="1452" y="44"/>
                  </a:lnTo>
                  <a:lnTo>
                    <a:pt x="1452" y="44"/>
                  </a:lnTo>
                  <a:lnTo>
                    <a:pt x="1450" y="44"/>
                  </a:lnTo>
                  <a:lnTo>
                    <a:pt x="1450" y="44"/>
                  </a:lnTo>
                  <a:lnTo>
                    <a:pt x="1442" y="44"/>
                  </a:lnTo>
                  <a:lnTo>
                    <a:pt x="1442" y="44"/>
                  </a:lnTo>
                  <a:lnTo>
                    <a:pt x="1438" y="42"/>
                  </a:lnTo>
                  <a:lnTo>
                    <a:pt x="1438" y="42"/>
                  </a:lnTo>
                  <a:lnTo>
                    <a:pt x="1434" y="42"/>
                  </a:lnTo>
                  <a:lnTo>
                    <a:pt x="1434" y="42"/>
                  </a:lnTo>
                  <a:lnTo>
                    <a:pt x="1430" y="44"/>
                  </a:lnTo>
                  <a:lnTo>
                    <a:pt x="1430" y="44"/>
                  </a:lnTo>
                  <a:lnTo>
                    <a:pt x="1430" y="44"/>
                  </a:lnTo>
                  <a:lnTo>
                    <a:pt x="1430" y="44"/>
                  </a:lnTo>
                  <a:lnTo>
                    <a:pt x="1430" y="44"/>
                  </a:lnTo>
                  <a:lnTo>
                    <a:pt x="1430" y="44"/>
                  </a:lnTo>
                  <a:lnTo>
                    <a:pt x="1424" y="42"/>
                  </a:lnTo>
                  <a:lnTo>
                    <a:pt x="1424" y="42"/>
                  </a:lnTo>
                  <a:lnTo>
                    <a:pt x="1420" y="44"/>
                  </a:lnTo>
                  <a:lnTo>
                    <a:pt x="1420" y="44"/>
                  </a:lnTo>
                  <a:lnTo>
                    <a:pt x="1414" y="42"/>
                  </a:lnTo>
                  <a:lnTo>
                    <a:pt x="1414" y="42"/>
                  </a:lnTo>
                  <a:lnTo>
                    <a:pt x="1412" y="44"/>
                  </a:lnTo>
                  <a:lnTo>
                    <a:pt x="1412" y="44"/>
                  </a:lnTo>
                  <a:lnTo>
                    <a:pt x="1406" y="42"/>
                  </a:lnTo>
                  <a:lnTo>
                    <a:pt x="1406" y="42"/>
                  </a:lnTo>
                  <a:lnTo>
                    <a:pt x="1398" y="42"/>
                  </a:lnTo>
                  <a:lnTo>
                    <a:pt x="1398" y="42"/>
                  </a:lnTo>
                  <a:lnTo>
                    <a:pt x="1396" y="44"/>
                  </a:lnTo>
                  <a:lnTo>
                    <a:pt x="1396" y="44"/>
                  </a:lnTo>
                  <a:lnTo>
                    <a:pt x="1394" y="42"/>
                  </a:lnTo>
                  <a:lnTo>
                    <a:pt x="1394" y="42"/>
                  </a:lnTo>
                  <a:lnTo>
                    <a:pt x="1394" y="42"/>
                  </a:lnTo>
                  <a:lnTo>
                    <a:pt x="1394" y="42"/>
                  </a:lnTo>
                  <a:lnTo>
                    <a:pt x="1390" y="44"/>
                  </a:lnTo>
                  <a:lnTo>
                    <a:pt x="1386" y="44"/>
                  </a:lnTo>
                  <a:lnTo>
                    <a:pt x="1386" y="44"/>
                  </a:lnTo>
                  <a:lnTo>
                    <a:pt x="1384" y="44"/>
                  </a:lnTo>
                  <a:lnTo>
                    <a:pt x="1384" y="44"/>
                  </a:lnTo>
                  <a:lnTo>
                    <a:pt x="1380" y="44"/>
                  </a:lnTo>
                  <a:lnTo>
                    <a:pt x="1380" y="44"/>
                  </a:lnTo>
                  <a:lnTo>
                    <a:pt x="1378" y="44"/>
                  </a:lnTo>
                  <a:lnTo>
                    <a:pt x="1378" y="44"/>
                  </a:lnTo>
                  <a:lnTo>
                    <a:pt x="1374" y="44"/>
                  </a:lnTo>
                  <a:lnTo>
                    <a:pt x="1374" y="44"/>
                  </a:lnTo>
                  <a:lnTo>
                    <a:pt x="1372" y="44"/>
                  </a:lnTo>
                  <a:lnTo>
                    <a:pt x="1372" y="44"/>
                  </a:lnTo>
                  <a:lnTo>
                    <a:pt x="1370" y="44"/>
                  </a:lnTo>
                  <a:lnTo>
                    <a:pt x="1370" y="44"/>
                  </a:lnTo>
                  <a:lnTo>
                    <a:pt x="1366" y="44"/>
                  </a:lnTo>
                  <a:lnTo>
                    <a:pt x="1366" y="44"/>
                  </a:lnTo>
                  <a:lnTo>
                    <a:pt x="1364" y="44"/>
                  </a:lnTo>
                  <a:lnTo>
                    <a:pt x="1364" y="44"/>
                  </a:lnTo>
                  <a:lnTo>
                    <a:pt x="1362" y="44"/>
                  </a:lnTo>
                  <a:lnTo>
                    <a:pt x="1362" y="44"/>
                  </a:lnTo>
                  <a:lnTo>
                    <a:pt x="1354" y="44"/>
                  </a:lnTo>
                  <a:lnTo>
                    <a:pt x="1354" y="44"/>
                  </a:lnTo>
                  <a:lnTo>
                    <a:pt x="1350" y="44"/>
                  </a:lnTo>
                  <a:lnTo>
                    <a:pt x="1350" y="44"/>
                  </a:lnTo>
                  <a:lnTo>
                    <a:pt x="1348" y="44"/>
                  </a:lnTo>
                  <a:lnTo>
                    <a:pt x="1348" y="44"/>
                  </a:lnTo>
                  <a:lnTo>
                    <a:pt x="1344" y="44"/>
                  </a:lnTo>
                  <a:lnTo>
                    <a:pt x="1344" y="44"/>
                  </a:lnTo>
                  <a:lnTo>
                    <a:pt x="1340" y="46"/>
                  </a:lnTo>
                  <a:lnTo>
                    <a:pt x="1340" y="46"/>
                  </a:lnTo>
                  <a:lnTo>
                    <a:pt x="1336" y="46"/>
                  </a:lnTo>
                  <a:lnTo>
                    <a:pt x="1336" y="46"/>
                  </a:lnTo>
                  <a:lnTo>
                    <a:pt x="1328" y="46"/>
                  </a:lnTo>
                  <a:lnTo>
                    <a:pt x="1328" y="46"/>
                  </a:lnTo>
                  <a:lnTo>
                    <a:pt x="1326" y="44"/>
                  </a:lnTo>
                  <a:lnTo>
                    <a:pt x="1326" y="44"/>
                  </a:lnTo>
                  <a:lnTo>
                    <a:pt x="1318" y="44"/>
                  </a:lnTo>
                  <a:lnTo>
                    <a:pt x="1318" y="44"/>
                  </a:lnTo>
                  <a:lnTo>
                    <a:pt x="1316" y="44"/>
                  </a:lnTo>
                  <a:lnTo>
                    <a:pt x="1316" y="44"/>
                  </a:lnTo>
                  <a:lnTo>
                    <a:pt x="1312" y="44"/>
                  </a:lnTo>
                  <a:lnTo>
                    <a:pt x="1312" y="44"/>
                  </a:lnTo>
                  <a:lnTo>
                    <a:pt x="1306" y="46"/>
                  </a:lnTo>
                  <a:lnTo>
                    <a:pt x="1306" y="46"/>
                  </a:lnTo>
                  <a:lnTo>
                    <a:pt x="1302" y="46"/>
                  </a:lnTo>
                  <a:lnTo>
                    <a:pt x="1296" y="46"/>
                  </a:lnTo>
                  <a:lnTo>
                    <a:pt x="1296" y="46"/>
                  </a:lnTo>
                  <a:lnTo>
                    <a:pt x="1290" y="46"/>
                  </a:lnTo>
                  <a:lnTo>
                    <a:pt x="1290" y="46"/>
                  </a:lnTo>
                  <a:lnTo>
                    <a:pt x="1288" y="46"/>
                  </a:lnTo>
                  <a:lnTo>
                    <a:pt x="1288" y="46"/>
                  </a:lnTo>
                  <a:lnTo>
                    <a:pt x="1284" y="44"/>
                  </a:lnTo>
                  <a:lnTo>
                    <a:pt x="1284" y="44"/>
                  </a:lnTo>
                  <a:lnTo>
                    <a:pt x="1282" y="46"/>
                  </a:lnTo>
                  <a:lnTo>
                    <a:pt x="1282" y="46"/>
                  </a:lnTo>
                  <a:lnTo>
                    <a:pt x="1276" y="46"/>
                  </a:lnTo>
                  <a:lnTo>
                    <a:pt x="1276" y="46"/>
                  </a:lnTo>
                  <a:lnTo>
                    <a:pt x="1274" y="46"/>
                  </a:lnTo>
                  <a:lnTo>
                    <a:pt x="1274" y="46"/>
                  </a:lnTo>
                  <a:lnTo>
                    <a:pt x="1272" y="46"/>
                  </a:lnTo>
                  <a:lnTo>
                    <a:pt x="1272" y="46"/>
                  </a:lnTo>
                  <a:lnTo>
                    <a:pt x="1266" y="44"/>
                  </a:lnTo>
                  <a:lnTo>
                    <a:pt x="1266" y="44"/>
                  </a:lnTo>
                  <a:lnTo>
                    <a:pt x="1262" y="44"/>
                  </a:lnTo>
                  <a:lnTo>
                    <a:pt x="1262" y="44"/>
                  </a:lnTo>
                  <a:lnTo>
                    <a:pt x="1260" y="44"/>
                  </a:lnTo>
                  <a:lnTo>
                    <a:pt x="1260" y="44"/>
                  </a:lnTo>
                  <a:lnTo>
                    <a:pt x="1258" y="46"/>
                  </a:lnTo>
                  <a:lnTo>
                    <a:pt x="1258" y="46"/>
                  </a:lnTo>
                  <a:lnTo>
                    <a:pt x="1254" y="46"/>
                  </a:lnTo>
                  <a:lnTo>
                    <a:pt x="1254" y="46"/>
                  </a:lnTo>
                  <a:lnTo>
                    <a:pt x="1250" y="48"/>
                  </a:lnTo>
                  <a:lnTo>
                    <a:pt x="1250" y="48"/>
                  </a:lnTo>
                  <a:lnTo>
                    <a:pt x="1248" y="46"/>
                  </a:lnTo>
                  <a:lnTo>
                    <a:pt x="1248" y="46"/>
                  </a:lnTo>
                  <a:lnTo>
                    <a:pt x="1248" y="48"/>
                  </a:lnTo>
                  <a:lnTo>
                    <a:pt x="1248" y="48"/>
                  </a:lnTo>
                  <a:lnTo>
                    <a:pt x="1246" y="46"/>
                  </a:lnTo>
                  <a:lnTo>
                    <a:pt x="1246" y="46"/>
                  </a:lnTo>
                  <a:lnTo>
                    <a:pt x="1244" y="46"/>
                  </a:lnTo>
                  <a:lnTo>
                    <a:pt x="1244" y="46"/>
                  </a:lnTo>
                  <a:lnTo>
                    <a:pt x="1240" y="48"/>
                  </a:lnTo>
                  <a:lnTo>
                    <a:pt x="1240" y="48"/>
                  </a:lnTo>
                  <a:lnTo>
                    <a:pt x="1236" y="44"/>
                  </a:lnTo>
                  <a:lnTo>
                    <a:pt x="1236" y="44"/>
                  </a:lnTo>
                  <a:lnTo>
                    <a:pt x="1230" y="46"/>
                  </a:lnTo>
                  <a:lnTo>
                    <a:pt x="1224" y="46"/>
                  </a:lnTo>
                  <a:lnTo>
                    <a:pt x="1224" y="46"/>
                  </a:lnTo>
                  <a:lnTo>
                    <a:pt x="1222" y="46"/>
                  </a:lnTo>
                  <a:lnTo>
                    <a:pt x="1218" y="46"/>
                  </a:lnTo>
                  <a:lnTo>
                    <a:pt x="1218" y="46"/>
                  </a:lnTo>
                  <a:lnTo>
                    <a:pt x="1216" y="44"/>
                  </a:lnTo>
                  <a:lnTo>
                    <a:pt x="1214" y="44"/>
                  </a:lnTo>
                  <a:lnTo>
                    <a:pt x="1214" y="44"/>
                  </a:lnTo>
                  <a:lnTo>
                    <a:pt x="1204" y="44"/>
                  </a:lnTo>
                  <a:lnTo>
                    <a:pt x="1204" y="44"/>
                  </a:lnTo>
                  <a:lnTo>
                    <a:pt x="1200" y="42"/>
                  </a:lnTo>
                  <a:lnTo>
                    <a:pt x="1200" y="42"/>
                  </a:lnTo>
                  <a:lnTo>
                    <a:pt x="1196" y="42"/>
                  </a:lnTo>
                  <a:lnTo>
                    <a:pt x="1196" y="42"/>
                  </a:lnTo>
                  <a:lnTo>
                    <a:pt x="1188" y="44"/>
                  </a:lnTo>
                  <a:lnTo>
                    <a:pt x="1188" y="44"/>
                  </a:lnTo>
                  <a:lnTo>
                    <a:pt x="1186" y="44"/>
                  </a:lnTo>
                  <a:lnTo>
                    <a:pt x="1186" y="44"/>
                  </a:lnTo>
                  <a:lnTo>
                    <a:pt x="1180" y="44"/>
                  </a:lnTo>
                  <a:lnTo>
                    <a:pt x="1180" y="44"/>
                  </a:lnTo>
                  <a:lnTo>
                    <a:pt x="1180" y="42"/>
                  </a:lnTo>
                  <a:lnTo>
                    <a:pt x="1180" y="42"/>
                  </a:lnTo>
                  <a:lnTo>
                    <a:pt x="1176" y="42"/>
                  </a:lnTo>
                  <a:lnTo>
                    <a:pt x="1176" y="42"/>
                  </a:lnTo>
                  <a:lnTo>
                    <a:pt x="1174" y="42"/>
                  </a:lnTo>
                  <a:lnTo>
                    <a:pt x="1174" y="42"/>
                  </a:lnTo>
                  <a:lnTo>
                    <a:pt x="1170" y="44"/>
                  </a:lnTo>
                  <a:lnTo>
                    <a:pt x="1170" y="44"/>
                  </a:lnTo>
                  <a:lnTo>
                    <a:pt x="1164" y="42"/>
                  </a:lnTo>
                  <a:lnTo>
                    <a:pt x="1164" y="42"/>
                  </a:lnTo>
                  <a:lnTo>
                    <a:pt x="1156" y="42"/>
                  </a:lnTo>
                  <a:lnTo>
                    <a:pt x="1156" y="42"/>
                  </a:lnTo>
                  <a:lnTo>
                    <a:pt x="1152" y="42"/>
                  </a:lnTo>
                  <a:lnTo>
                    <a:pt x="1152" y="42"/>
                  </a:lnTo>
                  <a:lnTo>
                    <a:pt x="1148" y="44"/>
                  </a:lnTo>
                  <a:lnTo>
                    <a:pt x="1148" y="44"/>
                  </a:lnTo>
                  <a:lnTo>
                    <a:pt x="1146" y="44"/>
                  </a:lnTo>
                  <a:lnTo>
                    <a:pt x="1144" y="44"/>
                  </a:lnTo>
                  <a:lnTo>
                    <a:pt x="1142" y="44"/>
                  </a:lnTo>
                  <a:lnTo>
                    <a:pt x="1142" y="44"/>
                  </a:lnTo>
                  <a:lnTo>
                    <a:pt x="1140" y="42"/>
                  </a:lnTo>
                  <a:lnTo>
                    <a:pt x="1140" y="42"/>
                  </a:lnTo>
                  <a:lnTo>
                    <a:pt x="1140" y="42"/>
                  </a:lnTo>
                  <a:lnTo>
                    <a:pt x="1140" y="42"/>
                  </a:lnTo>
                  <a:lnTo>
                    <a:pt x="1138" y="42"/>
                  </a:lnTo>
                  <a:lnTo>
                    <a:pt x="1138" y="42"/>
                  </a:lnTo>
                  <a:lnTo>
                    <a:pt x="1138" y="40"/>
                  </a:lnTo>
                  <a:lnTo>
                    <a:pt x="1138" y="40"/>
                  </a:lnTo>
                  <a:lnTo>
                    <a:pt x="1138" y="40"/>
                  </a:lnTo>
                  <a:lnTo>
                    <a:pt x="1138" y="40"/>
                  </a:lnTo>
                  <a:lnTo>
                    <a:pt x="1136" y="40"/>
                  </a:lnTo>
                  <a:lnTo>
                    <a:pt x="1136" y="40"/>
                  </a:lnTo>
                  <a:lnTo>
                    <a:pt x="1134" y="40"/>
                  </a:lnTo>
                  <a:lnTo>
                    <a:pt x="1134" y="40"/>
                  </a:lnTo>
                  <a:lnTo>
                    <a:pt x="1132" y="40"/>
                  </a:lnTo>
                  <a:lnTo>
                    <a:pt x="1132" y="40"/>
                  </a:lnTo>
                  <a:lnTo>
                    <a:pt x="1128" y="38"/>
                  </a:lnTo>
                  <a:lnTo>
                    <a:pt x="1128" y="38"/>
                  </a:lnTo>
                  <a:lnTo>
                    <a:pt x="1124" y="38"/>
                  </a:lnTo>
                  <a:lnTo>
                    <a:pt x="1124" y="38"/>
                  </a:lnTo>
                  <a:lnTo>
                    <a:pt x="1124" y="38"/>
                  </a:lnTo>
                  <a:lnTo>
                    <a:pt x="1124" y="38"/>
                  </a:lnTo>
                  <a:lnTo>
                    <a:pt x="1122" y="38"/>
                  </a:lnTo>
                  <a:lnTo>
                    <a:pt x="1122" y="38"/>
                  </a:lnTo>
                  <a:lnTo>
                    <a:pt x="1120" y="40"/>
                  </a:lnTo>
                  <a:lnTo>
                    <a:pt x="1120" y="40"/>
                  </a:lnTo>
                  <a:lnTo>
                    <a:pt x="1114" y="42"/>
                  </a:lnTo>
                  <a:lnTo>
                    <a:pt x="1114" y="42"/>
                  </a:lnTo>
                  <a:lnTo>
                    <a:pt x="1112" y="44"/>
                  </a:lnTo>
                  <a:lnTo>
                    <a:pt x="1112" y="44"/>
                  </a:lnTo>
                  <a:lnTo>
                    <a:pt x="1104" y="42"/>
                  </a:lnTo>
                  <a:lnTo>
                    <a:pt x="1104" y="42"/>
                  </a:lnTo>
                  <a:lnTo>
                    <a:pt x="1102" y="44"/>
                  </a:lnTo>
                  <a:lnTo>
                    <a:pt x="1102" y="44"/>
                  </a:lnTo>
                  <a:lnTo>
                    <a:pt x="1096" y="44"/>
                  </a:lnTo>
                  <a:lnTo>
                    <a:pt x="1096" y="44"/>
                  </a:lnTo>
                  <a:lnTo>
                    <a:pt x="1094" y="42"/>
                  </a:lnTo>
                  <a:lnTo>
                    <a:pt x="1094" y="42"/>
                  </a:lnTo>
                  <a:lnTo>
                    <a:pt x="1090" y="44"/>
                  </a:lnTo>
                  <a:lnTo>
                    <a:pt x="1090" y="44"/>
                  </a:lnTo>
                  <a:lnTo>
                    <a:pt x="1088" y="44"/>
                  </a:lnTo>
                  <a:lnTo>
                    <a:pt x="1088" y="44"/>
                  </a:lnTo>
                  <a:lnTo>
                    <a:pt x="1088" y="44"/>
                  </a:lnTo>
                  <a:lnTo>
                    <a:pt x="1088" y="44"/>
                  </a:lnTo>
                  <a:lnTo>
                    <a:pt x="1080" y="44"/>
                  </a:lnTo>
                  <a:lnTo>
                    <a:pt x="1080" y="44"/>
                  </a:lnTo>
                  <a:lnTo>
                    <a:pt x="1078" y="44"/>
                  </a:lnTo>
                  <a:lnTo>
                    <a:pt x="1078" y="44"/>
                  </a:lnTo>
                  <a:lnTo>
                    <a:pt x="1072" y="44"/>
                  </a:lnTo>
                  <a:lnTo>
                    <a:pt x="1072" y="44"/>
                  </a:lnTo>
                  <a:lnTo>
                    <a:pt x="1068" y="44"/>
                  </a:lnTo>
                  <a:lnTo>
                    <a:pt x="1068" y="44"/>
                  </a:lnTo>
                  <a:lnTo>
                    <a:pt x="1066" y="42"/>
                  </a:lnTo>
                  <a:lnTo>
                    <a:pt x="1066" y="42"/>
                  </a:lnTo>
                  <a:lnTo>
                    <a:pt x="1064" y="42"/>
                  </a:lnTo>
                  <a:lnTo>
                    <a:pt x="1062" y="44"/>
                  </a:lnTo>
                  <a:lnTo>
                    <a:pt x="1062" y="44"/>
                  </a:lnTo>
                  <a:lnTo>
                    <a:pt x="1056" y="44"/>
                  </a:lnTo>
                  <a:lnTo>
                    <a:pt x="1056" y="44"/>
                  </a:lnTo>
                  <a:lnTo>
                    <a:pt x="1054" y="44"/>
                  </a:lnTo>
                  <a:lnTo>
                    <a:pt x="1054" y="44"/>
                  </a:lnTo>
                  <a:lnTo>
                    <a:pt x="1052" y="46"/>
                  </a:lnTo>
                  <a:lnTo>
                    <a:pt x="1052" y="46"/>
                  </a:lnTo>
                  <a:lnTo>
                    <a:pt x="1050" y="44"/>
                  </a:lnTo>
                  <a:lnTo>
                    <a:pt x="1050" y="44"/>
                  </a:lnTo>
                  <a:lnTo>
                    <a:pt x="1050" y="46"/>
                  </a:lnTo>
                  <a:lnTo>
                    <a:pt x="1050" y="46"/>
                  </a:lnTo>
                  <a:lnTo>
                    <a:pt x="1046" y="44"/>
                  </a:lnTo>
                  <a:lnTo>
                    <a:pt x="1046" y="44"/>
                  </a:lnTo>
                  <a:lnTo>
                    <a:pt x="1044" y="44"/>
                  </a:lnTo>
                  <a:lnTo>
                    <a:pt x="1044" y="44"/>
                  </a:lnTo>
                  <a:lnTo>
                    <a:pt x="1042" y="46"/>
                  </a:lnTo>
                  <a:lnTo>
                    <a:pt x="1042" y="46"/>
                  </a:lnTo>
                  <a:lnTo>
                    <a:pt x="1038" y="46"/>
                  </a:lnTo>
                  <a:lnTo>
                    <a:pt x="1038" y="46"/>
                  </a:lnTo>
                  <a:lnTo>
                    <a:pt x="1038" y="46"/>
                  </a:lnTo>
                  <a:lnTo>
                    <a:pt x="1038" y="46"/>
                  </a:lnTo>
                  <a:lnTo>
                    <a:pt x="1032" y="46"/>
                  </a:lnTo>
                  <a:lnTo>
                    <a:pt x="1032" y="46"/>
                  </a:lnTo>
                  <a:lnTo>
                    <a:pt x="1032" y="46"/>
                  </a:lnTo>
                  <a:lnTo>
                    <a:pt x="1032" y="46"/>
                  </a:lnTo>
                  <a:lnTo>
                    <a:pt x="1030" y="46"/>
                  </a:lnTo>
                  <a:lnTo>
                    <a:pt x="1030" y="46"/>
                  </a:lnTo>
                  <a:lnTo>
                    <a:pt x="1028" y="46"/>
                  </a:lnTo>
                  <a:lnTo>
                    <a:pt x="1028" y="46"/>
                  </a:lnTo>
                  <a:lnTo>
                    <a:pt x="1022" y="44"/>
                  </a:lnTo>
                  <a:lnTo>
                    <a:pt x="1022" y="44"/>
                  </a:lnTo>
                  <a:lnTo>
                    <a:pt x="1018" y="42"/>
                  </a:lnTo>
                  <a:lnTo>
                    <a:pt x="1018" y="42"/>
                  </a:lnTo>
                  <a:lnTo>
                    <a:pt x="1014" y="42"/>
                  </a:lnTo>
                  <a:lnTo>
                    <a:pt x="1014" y="42"/>
                  </a:lnTo>
                  <a:lnTo>
                    <a:pt x="1012" y="42"/>
                  </a:lnTo>
                  <a:lnTo>
                    <a:pt x="1012" y="42"/>
                  </a:lnTo>
                  <a:lnTo>
                    <a:pt x="1010" y="42"/>
                  </a:lnTo>
                  <a:lnTo>
                    <a:pt x="1010" y="42"/>
                  </a:lnTo>
                  <a:lnTo>
                    <a:pt x="1008" y="44"/>
                  </a:lnTo>
                  <a:lnTo>
                    <a:pt x="1008" y="44"/>
                  </a:lnTo>
                  <a:lnTo>
                    <a:pt x="1008" y="44"/>
                  </a:lnTo>
                  <a:lnTo>
                    <a:pt x="1006" y="44"/>
                  </a:lnTo>
                  <a:lnTo>
                    <a:pt x="1006" y="44"/>
                  </a:lnTo>
                  <a:lnTo>
                    <a:pt x="1002" y="44"/>
                  </a:lnTo>
                  <a:lnTo>
                    <a:pt x="1000" y="44"/>
                  </a:lnTo>
                  <a:lnTo>
                    <a:pt x="1000" y="44"/>
                  </a:lnTo>
                  <a:lnTo>
                    <a:pt x="996" y="44"/>
                  </a:lnTo>
                  <a:lnTo>
                    <a:pt x="996" y="44"/>
                  </a:lnTo>
                  <a:lnTo>
                    <a:pt x="996" y="42"/>
                  </a:lnTo>
                  <a:lnTo>
                    <a:pt x="996" y="42"/>
                  </a:lnTo>
                  <a:lnTo>
                    <a:pt x="992" y="42"/>
                  </a:lnTo>
                  <a:lnTo>
                    <a:pt x="992" y="42"/>
                  </a:lnTo>
                  <a:lnTo>
                    <a:pt x="992" y="40"/>
                  </a:lnTo>
                  <a:lnTo>
                    <a:pt x="992" y="40"/>
                  </a:lnTo>
                  <a:lnTo>
                    <a:pt x="992" y="40"/>
                  </a:lnTo>
                  <a:lnTo>
                    <a:pt x="992" y="40"/>
                  </a:lnTo>
                  <a:lnTo>
                    <a:pt x="990" y="40"/>
                  </a:lnTo>
                  <a:lnTo>
                    <a:pt x="990" y="40"/>
                  </a:lnTo>
                  <a:lnTo>
                    <a:pt x="988" y="40"/>
                  </a:lnTo>
                  <a:lnTo>
                    <a:pt x="988" y="40"/>
                  </a:lnTo>
                  <a:lnTo>
                    <a:pt x="982" y="42"/>
                  </a:lnTo>
                  <a:lnTo>
                    <a:pt x="982" y="42"/>
                  </a:lnTo>
                  <a:lnTo>
                    <a:pt x="980" y="40"/>
                  </a:lnTo>
                  <a:lnTo>
                    <a:pt x="980" y="40"/>
                  </a:lnTo>
                  <a:lnTo>
                    <a:pt x="974" y="42"/>
                  </a:lnTo>
                  <a:lnTo>
                    <a:pt x="968" y="42"/>
                  </a:lnTo>
                  <a:lnTo>
                    <a:pt x="968" y="42"/>
                  </a:lnTo>
                  <a:lnTo>
                    <a:pt x="966" y="42"/>
                  </a:lnTo>
                  <a:lnTo>
                    <a:pt x="966" y="42"/>
                  </a:lnTo>
                  <a:lnTo>
                    <a:pt x="966" y="40"/>
                  </a:lnTo>
                  <a:lnTo>
                    <a:pt x="966" y="40"/>
                  </a:lnTo>
                  <a:lnTo>
                    <a:pt x="964" y="40"/>
                  </a:lnTo>
                  <a:lnTo>
                    <a:pt x="964" y="40"/>
                  </a:lnTo>
                  <a:lnTo>
                    <a:pt x="960" y="42"/>
                  </a:lnTo>
                  <a:lnTo>
                    <a:pt x="960" y="42"/>
                  </a:lnTo>
                  <a:lnTo>
                    <a:pt x="956" y="44"/>
                  </a:lnTo>
                  <a:lnTo>
                    <a:pt x="956" y="44"/>
                  </a:lnTo>
                  <a:lnTo>
                    <a:pt x="956" y="44"/>
                  </a:lnTo>
                  <a:lnTo>
                    <a:pt x="956" y="44"/>
                  </a:lnTo>
                  <a:lnTo>
                    <a:pt x="952" y="44"/>
                  </a:lnTo>
                  <a:lnTo>
                    <a:pt x="952" y="44"/>
                  </a:lnTo>
                  <a:lnTo>
                    <a:pt x="950" y="46"/>
                  </a:lnTo>
                  <a:lnTo>
                    <a:pt x="950" y="46"/>
                  </a:lnTo>
                  <a:lnTo>
                    <a:pt x="950" y="46"/>
                  </a:lnTo>
                  <a:lnTo>
                    <a:pt x="950" y="46"/>
                  </a:lnTo>
                  <a:lnTo>
                    <a:pt x="948" y="46"/>
                  </a:lnTo>
                  <a:lnTo>
                    <a:pt x="948" y="46"/>
                  </a:lnTo>
                  <a:lnTo>
                    <a:pt x="942" y="46"/>
                  </a:lnTo>
                  <a:lnTo>
                    <a:pt x="942" y="46"/>
                  </a:lnTo>
                  <a:lnTo>
                    <a:pt x="936" y="44"/>
                  </a:lnTo>
                  <a:lnTo>
                    <a:pt x="936" y="44"/>
                  </a:lnTo>
                  <a:lnTo>
                    <a:pt x="934" y="42"/>
                  </a:lnTo>
                  <a:lnTo>
                    <a:pt x="934" y="42"/>
                  </a:lnTo>
                  <a:lnTo>
                    <a:pt x="930" y="42"/>
                  </a:lnTo>
                  <a:lnTo>
                    <a:pt x="930" y="42"/>
                  </a:lnTo>
                  <a:lnTo>
                    <a:pt x="930" y="40"/>
                  </a:lnTo>
                  <a:lnTo>
                    <a:pt x="930" y="40"/>
                  </a:lnTo>
                  <a:lnTo>
                    <a:pt x="922" y="42"/>
                  </a:lnTo>
                  <a:lnTo>
                    <a:pt x="912" y="42"/>
                  </a:lnTo>
                  <a:lnTo>
                    <a:pt x="912" y="42"/>
                  </a:lnTo>
                  <a:lnTo>
                    <a:pt x="910" y="44"/>
                  </a:lnTo>
                  <a:lnTo>
                    <a:pt x="910" y="44"/>
                  </a:lnTo>
                  <a:lnTo>
                    <a:pt x="908" y="44"/>
                  </a:lnTo>
                  <a:lnTo>
                    <a:pt x="908" y="44"/>
                  </a:lnTo>
                  <a:lnTo>
                    <a:pt x="908" y="44"/>
                  </a:lnTo>
                  <a:lnTo>
                    <a:pt x="908" y="44"/>
                  </a:lnTo>
                  <a:lnTo>
                    <a:pt x="902" y="46"/>
                  </a:lnTo>
                  <a:lnTo>
                    <a:pt x="902" y="46"/>
                  </a:lnTo>
                  <a:lnTo>
                    <a:pt x="900" y="44"/>
                  </a:lnTo>
                  <a:lnTo>
                    <a:pt x="900" y="44"/>
                  </a:lnTo>
                  <a:lnTo>
                    <a:pt x="896" y="44"/>
                  </a:lnTo>
                  <a:lnTo>
                    <a:pt x="892" y="44"/>
                  </a:lnTo>
                  <a:lnTo>
                    <a:pt x="892" y="44"/>
                  </a:lnTo>
                  <a:lnTo>
                    <a:pt x="890" y="44"/>
                  </a:lnTo>
                  <a:lnTo>
                    <a:pt x="890" y="44"/>
                  </a:lnTo>
                  <a:lnTo>
                    <a:pt x="888" y="46"/>
                  </a:lnTo>
                  <a:lnTo>
                    <a:pt x="888" y="46"/>
                  </a:lnTo>
                  <a:lnTo>
                    <a:pt x="882" y="44"/>
                  </a:lnTo>
                  <a:lnTo>
                    <a:pt x="882" y="44"/>
                  </a:lnTo>
                  <a:lnTo>
                    <a:pt x="876" y="42"/>
                  </a:lnTo>
                  <a:lnTo>
                    <a:pt x="876" y="42"/>
                  </a:lnTo>
                  <a:lnTo>
                    <a:pt x="874" y="42"/>
                  </a:lnTo>
                  <a:lnTo>
                    <a:pt x="870" y="42"/>
                  </a:lnTo>
                  <a:lnTo>
                    <a:pt x="870" y="42"/>
                  </a:lnTo>
                  <a:lnTo>
                    <a:pt x="866" y="44"/>
                  </a:lnTo>
                  <a:lnTo>
                    <a:pt x="866" y="44"/>
                  </a:lnTo>
                  <a:lnTo>
                    <a:pt x="862" y="46"/>
                  </a:lnTo>
                  <a:lnTo>
                    <a:pt x="862" y="46"/>
                  </a:lnTo>
                  <a:lnTo>
                    <a:pt x="858" y="46"/>
                  </a:lnTo>
                  <a:lnTo>
                    <a:pt x="858" y="46"/>
                  </a:lnTo>
                  <a:lnTo>
                    <a:pt x="856" y="44"/>
                  </a:lnTo>
                  <a:lnTo>
                    <a:pt x="856" y="44"/>
                  </a:lnTo>
                  <a:lnTo>
                    <a:pt x="852" y="44"/>
                  </a:lnTo>
                  <a:lnTo>
                    <a:pt x="852" y="44"/>
                  </a:lnTo>
                  <a:lnTo>
                    <a:pt x="850" y="44"/>
                  </a:lnTo>
                  <a:lnTo>
                    <a:pt x="850" y="44"/>
                  </a:lnTo>
                  <a:lnTo>
                    <a:pt x="848" y="40"/>
                  </a:lnTo>
                  <a:lnTo>
                    <a:pt x="846" y="40"/>
                  </a:lnTo>
                  <a:lnTo>
                    <a:pt x="846" y="40"/>
                  </a:lnTo>
                  <a:lnTo>
                    <a:pt x="844" y="42"/>
                  </a:lnTo>
                  <a:lnTo>
                    <a:pt x="844" y="42"/>
                  </a:lnTo>
                  <a:lnTo>
                    <a:pt x="840" y="42"/>
                  </a:lnTo>
                  <a:lnTo>
                    <a:pt x="836" y="40"/>
                  </a:lnTo>
                  <a:lnTo>
                    <a:pt x="836" y="40"/>
                  </a:lnTo>
                  <a:lnTo>
                    <a:pt x="834" y="38"/>
                  </a:lnTo>
                  <a:lnTo>
                    <a:pt x="834" y="38"/>
                  </a:lnTo>
                  <a:lnTo>
                    <a:pt x="830" y="40"/>
                  </a:lnTo>
                  <a:lnTo>
                    <a:pt x="828" y="38"/>
                  </a:lnTo>
                  <a:lnTo>
                    <a:pt x="828" y="38"/>
                  </a:lnTo>
                  <a:lnTo>
                    <a:pt x="820" y="40"/>
                  </a:lnTo>
                  <a:lnTo>
                    <a:pt x="820" y="40"/>
                  </a:lnTo>
                  <a:lnTo>
                    <a:pt x="820" y="40"/>
                  </a:lnTo>
                  <a:lnTo>
                    <a:pt x="820" y="40"/>
                  </a:lnTo>
                  <a:lnTo>
                    <a:pt x="816" y="42"/>
                  </a:lnTo>
                  <a:lnTo>
                    <a:pt x="816" y="42"/>
                  </a:lnTo>
                  <a:lnTo>
                    <a:pt x="812" y="40"/>
                  </a:lnTo>
                  <a:lnTo>
                    <a:pt x="812" y="40"/>
                  </a:lnTo>
                  <a:lnTo>
                    <a:pt x="808" y="40"/>
                  </a:lnTo>
                  <a:lnTo>
                    <a:pt x="808" y="40"/>
                  </a:lnTo>
                  <a:lnTo>
                    <a:pt x="806" y="40"/>
                  </a:lnTo>
                  <a:lnTo>
                    <a:pt x="806" y="40"/>
                  </a:lnTo>
                  <a:lnTo>
                    <a:pt x="804" y="40"/>
                  </a:lnTo>
                  <a:lnTo>
                    <a:pt x="804" y="40"/>
                  </a:lnTo>
                  <a:lnTo>
                    <a:pt x="802" y="38"/>
                  </a:lnTo>
                  <a:lnTo>
                    <a:pt x="802" y="38"/>
                  </a:lnTo>
                  <a:lnTo>
                    <a:pt x="800" y="40"/>
                  </a:lnTo>
                  <a:lnTo>
                    <a:pt x="800" y="40"/>
                  </a:lnTo>
                  <a:lnTo>
                    <a:pt x="800" y="40"/>
                  </a:lnTo>
                  <a:lnTo>
                    <a:pt x="794" y="42"/>
                  </a:lnTo>
                  <a:lnTo>
                    <a:pt x="794" y="42"/>
                  </a:lnTo>
                  <a:lnTo>
                    <a:pt x="792" y="40"/>
                  </a:lnTo>
                  <a:lnTo>
                    <a:pt x="792" y="40"/>
                  </a:lnTo>
                  <a:lnTo>
                    <a:pt x="790" y="40"/>
                  </a:lnTo>
                  <a:lnTo>
                    <a:pt x="790" y="40"/>
                  </a:lnTo>
                  <a:lnTo>
                    <a:pt x="790" y="40"/>
                  </a:lnTo>
                  <a:lnTo>
                    <a:pt x="788" y="42"/>
                  </a:lnTo>
                  <a:lnTo>
                    <a:pt x="788" y="42"/>
                  </a:lnTo>
                  <a:lnTo>
                    <a:pt x="786" y="42"/>
                  </a:lnTo>
                  <a:lnTo>
                    <a:pt x="786" y="42"/>
                  </a:lnTo>
                  <a:lnTo>
                    <a:pt x="782" y="40"/>
                  </a:lnTo>
                  <a:lnTo>
                    <a:pt x="782" y="40"/>
                  </a:lnTo>
                  <a:lnTo>
                    <a:pt x="778" y="40"/>
                  </a:lnTo>
                  <a:lnTo>
                    <a:pt x="778" y="40"/>
                  </a:lnTo>
                  <a:lnTo>
                    <a:pt x="776" y="42"/>
                  </a:lnTo>
                  <a:lnTo>
                    <a:pt x="772" y="42"/>
                  </a:lnTo>
                  <a:lnTo>
                    <a:pt x="772" y="42"/>
                  </a:lnTo>
                  <a:lnTo>
                    <a:pt x="770" y="42"/>
                  </a:lnTo>
                  <a:lnTo>
                    <a:pt x="770" y="42"/>
                  </a:lnTo>
                  <a:lnTo>
                    <a:pt x="766" y="40"/>
                  </a:lnTo>
                  <a:lnTo>
                    <a:pt x="766" y="40"/>
                  </a:lnTo>
                  <a:lnTo>
                    <a:pt x="764" y="40"/>
                  </a:lnTo>
                  <a:lnTo>
                    <a:pt x="764" y="40"/>
                  </a:lnTo>
                  <a:lnTo>
                    <a:pt x="762" y="42"/>
                  </a:lnTo>
                  <a:lnTo>
                    <a:pt x="762" y="42"/>
                  </a:lnTo>
                  <a:lnTo>
                    <a:pt x="758" y="42"/>
                  </a:lnTo>
                  <a:lnTo>
                    <a:pt x="758" y="42"/>
                  </a:lnTo>
                  <a:lnTo>
                    <a:pt x="756" y="42"/>
                  </a:lnTo>
                  <a:lnTo>
                    <a:pt x="756" y="42"/>
                  </a:lnTo>
                  <a:lnTo>
                    <a:pt x="752" y="42"/>
                  </a:lnTo>
                  <a:lnTo>
                    <a:pt x="752" y="42"/>
                  </a:lnTo>
                  <a:lnTo>
                    <a:pt x="744" y="44"/>
                  </a:lnTo>
                  <a:lnTo>
                    <a:pt x="744" y="44"/>
                  </a:lnTo>
                  <a:lnTo>
                    <a:pt x="738" y="42"/>
                  </a:lnTo>
                  <a:lnTo>
                    <a:pt x="738" y="42"/>
                  </a:lnTo>
                  <a:lnTo>
                    <a:pt x="734" y="40"/>
                  </a:lnTo>
                  <a:lnTo>
                    <a:pt x="734" y="40"/>
                  </a:lnTo>
                  <a:lnTo>
                    <a:pt x="732" y="42"/>
                  </a:lnTo>
                  <a:lnTo>
                    <a:pt x="732" y="42"/>
                  </a:lnTo>
                  <a:lnTo>
                    <a:pt x="728" y="42"/>
                  </a:lnTo>
                  <a:lnTo>
                    <a:pt x="726" y="42"/>
                  </a:lnTo>
                  <a:lnTo>
                    <a:pt x="726" y="42"/>
                  </a:lnTo>
                  <a:lnTo>
                    <a:pt x="724" y="42"/>
                  </a:lnTo>
                  <a:lnTo>
                    <a:pt x="724" y="42"/>
                  </a:lnTo>
                  <a:lnTo>
                    <a:pt x="720" y="42"/>
                  </a:lnTo>
                  <a:lnTo>
                    <a:pt x="720" y="42"/>
                  </a:lnTo>
                  <a:lnTo>
                    <a:pt x="718" y="42"/>
                  </a:lnTo>
                  <a:lnTo>
                    <a:pt x="718" y="42"/>
                  </a:lnTo>
                  <a:lnTo>
                    <a:pt x="712" y="42"/>
                  </a:lnTo>
                  <a:lnTo>
                    <a:pt x="712" y="42"/>
                  </a:lnTo>
                  <a:lnTo>
                    <a:pt x="710" y="42"/>
                  </a:lnTo>
                  <a:lnTo>
                    <a:pt x="710" y="42"/>
                  </a:lnTo>
                  <a:lnTo>
                    <a:pt x="706" y="42"/>
                  </a:lnTo>
                  <a:lnTo>
                    <a:pt x="706" y="42"/>
                  </a:lnTo>
                  <a:lnTo>
                    <a:pt x="704" y="44"/>
                  </a:lnTo>
                  <a:lnTo>
                    <a:pt x="704" y="44"/>
                  </a:lnTo>
                  <a:lnTo>
                    <a:pt x="702" y="42"/>
                  </a:lnTo>
                  <a:lnTo>
                    <a:pt x="702" y="42"/>
                  </a:lnTo>
                  <a:lnTo>
                    <a:pt x="696" y="44"/>
                  </a:lnTo>
                  <a:lnTo>
                    <a:pt x="696" y="44"/>
                  </a:lnTo>
                  <a:lnTo>
                    <a:pt x="692" y="44"/>
                  </a:lnTo>
                  <a:lnTo>
                    <a:pt x="692" y="44"/>
                  </a:lnTo>
                  <a:lnTo>
                    <a:pt x="690" y="44"/>
                  </a:lnTo>
                  <a:lnTo>
                    <a:pt x="690" y="44"/>
                  </a:lnTo>
                  <a:lnTo>
                    <a:pt x="688" y="44"/>
                  </a:lnTo>
                  <a:lnTo>
                    <a:pt x="688" y="44"/>
                  </a:lnTo>
                  <a:lnTo>
                    <a:pt x="686" y="44"/>
                  </a:lnTo>
                  <a:lnTo>
                    <a:pt x="686" y="44"/>
                  </a:lnTo>
                  <a:lnTo>
                    <a:pt x="680" y="44"/>
                  </a:lnTo>
                  <a:lnTo>
                    <a:pt x="680" y="44"/>
                  </a:lnTo>
                  <a:lnTo>
                    <a:pt x="676" y="44"/>
                  </a:lnTo>
                  <a:lnTo>
                    <a:pt x="676" y="44"/>
                  </a:lnTo>
                  <a:lnTo>
                    <a:pt x="668" y="44"/>
                  </a:lnTo>
                  <a:lnTo>
                    <a:pt x="660" y="42"/>
                  </a:lnTo>
                  <a:lnTo>
                    <a:pt x="660" y="42"/>
                  </a:lnTo>
                  <a:lnTo>
                    <a:pt x="658" y="42"/>
                  </a:lnTo>
                  <a:lnTo>
                    <a:pt x="658" y="42"/>
                  </a:lnTo>
                  <a:lnTo>
                    <a:pt x="654" y="42"/>
                  </a:lnTo>
                  <a:lnTo>
                    <a:pt x="652" y="42"/>
                  </a:lnTo>
                  <a:lnTo>
                    <a:pt x="652" y="42"/>
                  </a:lnTo>
                  <a:lnTo>
                    <a:pt x="648" y="42"/>
                  </a:lnTo>
                  <a:lnTo>
                    <a:pt x="648" y="42"/>
                  </a:lnTo>
                  <a:lnTo>
                    <a:pt x="646" y="42"/>
                  </a:lnTo>
                  <a:lnTo>
                    <a:pt x="646" y="42"/>
                  </a:lnTo>
                  <a:lnTo>
                    <a:pt x="636" y="42"/>
                  </a:lnTo>
                  <a:lnTo>
                    <a:pt x="636" y="42"/>
                  </a:lnTo>
                  <a:lnTo>
                    <a:pt x="636" y="42"/>
                  </a:lnTo>
                  <a:lnTo>
                    <a:pt x="636" y="42"/>
                  </a:lnTo>
                  <a:lnTo>
                    <a:pt x="636" y="42"/>
                  </a:lnTo>
                  <a:lnTo>
                    <a:pt x="636" y="42"/>
                  </a:lnTo>
                  <a:lnTo>
                    <a:pt x="636" y="42"/>
                  </a:lnTo>
                  <a:lnTo>
                    <a:pt x="636" y="42"/>
                  </a:lnTo>
                  <a:lnTo>
                    <a:pt x="634" y="42"/>
                  </a:lnTo>
                  <a:lnTo>
                    <a:pt x="634" y="42"/>
                  </a:lnTo>
                  <a:lnTo>
                    <a:pt x="630" y="42"/>
                  </a:lnTo>
                  <a:lnTo>
                    <a:pt x="630" y="42"/>
                  </a:lnTo>
                  <a:lnTo>
                    <a:pt x="628" y="42"/>
                  </a:lnTo>
                  <a:lnTo>
                    <a:pt x="628" y="42"/>
                  </a:lnTo>
                  <a:lnTo>
                    <a:pt x="622" y="42"/>
                  </a:lnTo>
                  <a:lnTo>
                    <a:pt x="622" y="42"/>
                  </a:lnTo>
                  <a:lnTo>
                    <a:pt x="614" y="42"/>
                  </a:lnTo>
                  <a:lnTo>
                    <a:pt x="614" y="42"/>
                  </a:lnTo>
                  <a:lnTo>
                    <a:pt x="612" y="42"/>
                  </a:lnTo>
                  <a:lnTo>
                    <a:pt x="608" y="42"/>
                  </a:lnTo>
                  <a:lnTo>
                    <a:pt x="608" y="42"/>
                  </a:lnTo>
                  <a:lnTo>
                    <a:pt x="608" y="42"/>
                  </a:lnTo>
                  <a:lnTo>
                    <a:pt x="608" y="42"/>
                  </a:lnTo>
                  <a:lnTo>
                    <a:pt x="606" y="42"/>
                  </a:lnTo>
                  <a:lnTo>
                    <a:pt x="606" y="42"/>
                  </a:lnTo>
                  <a:lnTo>
                    <a:pt x="604" y="42"/>
                  </a:lnTo>
                  <a:lnTo>
                    <a:pt x="604" y="42"/>
                  </a:lnTo>
                  <a:lnTo>
                    <a:pt x="600" y="42"/>
                  </a:lnTo>
                  <a:lnTo>
                    <a:pt x="600" y="42"/>
                  </a:lnTo>
                  <a:lnTo>
                    <a:pt x="596" y="42"/>
                  </a:lnTo>
                  <a:lnTo>
                    <a:pt x="596" y="42"/>
                  </a:lnTo>
                  <a:lnTo>
                    <a:pt x="594" y="42"/>
                  </a:lnTo>
                  <a:lnTo>
                    <a:pt x="594" y="42"/>
                  </a:lnTo>
                  <a:lnTo>
                    <a:pt x="588" y="42"/>
                  </a:lnTo>
                  <a:lnTo>
                    <a:pt x="588" y="42"/>
                  </a:lnTo>
                  <a:lnTo>
                    <a:pt x="586" y="42"/>
                  </a:lnTo>
                  <a:lnTo>
                    <a:pt x="586" y="42"/>
                  </a:lnTo>
                  <a:lnTo>
                    <a:pt x="582" y="42"/>
                  </a:lnTo>
                  <a:lnTo>
                    <a:pt x="582" y="42"/>
                  </a:lnTo>
                  <a:lnTo>
                    <a:pt x="580" y="42"/>
                  </a:lnTo>
                  <a:lnTo>
                    <a:pt x="580" y="42"/>
                  </a:lnTo>
                  <a:lnTo>
                    <a:pt x="576" y="42"/>
                  </a:lnTo>
                  <a:lnTo>
                    <a:pt x="576" y="42"/>
                  </a:lnTo>
                  <a:lnTo>
                    <a:pt x="574" y="42"/>
                  </a:lnTo>
                  <a:lnTo>
                    <a:pt x="574" y="42"/>
                  </a:lnTo>
                  <a:lnTo>
                    <a:pt x="570" y="42"/>
                  </a:lnTo>
                  <a:lnTo>
                    <a:pt x="570" y="42"/>
                  </a:lnTo>
                  <a:lnTo>
                    <a:pt x="566" y="42"/>
                  </a:lnTo>
                  <a:lnTo>
                    <a:pt x="566" y="42"/>
                  </a:lnTo>
                  <a:lnTo>
                    <a:pt x="564" y="42"/>
                  </a:lnTo>
                  <a:lnTo>
                    <a:pt x="564" y="42"/>
                  </a:lnTo>
                  <a:lnTo>
                    <a:pt x="560" y="42"/>
                  </a:lnTo>
                  <a:lnTo>
                    <a:pt x="560" y="42"/>
                  </a:lnTo>
                  <a:lnTo>
                    <a:pt x="542" y="42"/>
                  </a:lnTo>
                  <a:lnTo>
                    <a:pt x="542" y="42"/>
                  </a:lnTo>
                  <a:lnTo>
                    <a:pt x="540" y="44"/>
                  </a:lnTo>
                  <a:lnTo>
                    <a:pt x="540" y="44"/>
                  </a:lnTo>
                  <a:lnTo>
                    <a:pt x="536" y="42"/>
                  </a:lnTo>
                  <a:lnTo>
                    <a:pt x="532" y="44"/>
                  </a:lnTo>
                  <a:lnTo>
                    <a:pt x="532" y="44"/>
                  </a:lnTo>
                  <a:lnTo>
                    <a:pt x="528" y="42"/>
                  </a:lnTo>
                  <a:lnTo>
                    <a:pt x="528" y="42"/>
                  </a:lnTo>
                  <a:lnTo>
                    <a:pt x="528" y="42"/>
                  </a:lnTo>
                  <a:lnTo>
                    <a:pt x="526" y="44"/>
                  </a:lnTo>
                  <a:lnTo>
                    <a:pt x="526" y="44"/>
                  </a:lnTo>
                  <a:lnTo>
                    <a:pt x="518" y="44"/>
                  </a:lnTo>
                  <a:lnTo>
                    <a:pt x="518" y="44"/>
                  </a:lnTo>
                  <a:lnTo>
                    <a:pt x="514" y="46"/>
                  </a:lnTo>
                  <a:lnTo>
                    <a:pt x="514" y="46"/>
                  </a:lnTo>
                  <a:lnTo>
                    <a:pt x="510" y="46"/>
                  </a:lnTo>
                  <a:lnTo>
                    <a:pt x="510" y="46"/>
                  </a:lnTo>
                  <a:lnTo>
                    <a:pt x="508" y="46"/>
                  </a:lnTo>
                  <a:lnTo>
                    <a:pt x="508" y="46"/>
                  </a:lnTo>
                  <a:lnTo>
                    <a:pt x="504" y="46"/>
                  </a:lnTo>
                  <a:lnTo>
                    <a:pt x="504" y="46"/>
                  </a:lnTo>
                  <a:lnTo>
                    <a:pt x="500" y="46"/>
                  </a:lnTo>
                  <a:lnTo>
                    <a:pt x="500" y="46"/>
                  </a:lnTo>
                  <a:lnTo>
                    <a:pt x="500" y="46"/>
                  </a:lnTo>
                  <a:lnTo>
                    <a:pt x="500" y="46"/>
                  </a:lnTo>
                  <a:lnTo>
                    <a:pt x="498" y="46"/>
                  </a:lnTo>
                  <a:lnTo>
                    <a:pt x="498" y="46"/>
                  </a:lnTo>
                  <a:lnTo>
                    <a:pt x="498" y="46"/>
                  </a:lnTo>
                  <a:lnTo>
                    <a:pt x="498" y="46"/>
                  </a:lnTo>
                  <a:lnTo>
                    <a:pt x="498" y="46"/>
                  </a:lnTo>
                  <a:lnTo>
                    <a:pt x="498" y="46"/>
                  </a:lnTo>
                  <a:lnTo>
                    <a:pt x="496" y="46"/>
                  </a:lnTo>
                  <a:lnTo>
                    <a:pt x="496" y="46"/>
                  </a:lnTo>
                  <a:lnTo>
                    <a:pt x="494" y="46"/>
                  </a:lnTo>
                  <a:lnTo>
                    <a:pt x="494" y="46"/>
                  </a:lnTo>
                  <a:lnTo>
                    <a:pt x="490" y="46"/>
                  </a:lnTo>
                  <a:lnTo>
                    <a:pt x="490" y="46"/>
                  </a:lnTo>
                  <a:lnTo>
                    <a:pt x="486" y="44"/>
                  </a:lnTo>
                  <a:lnTo>
                    <a:pt x="486" y="44"/>
                  </a:lnTo>
                  <a:lnTo>
                    <a:pt x="484" y="44"/>
                  </a:lnTo>
                  <a:lnTo>
                    <a:pt x="484" y="44"/>
                  </a:lnTo>
                  <a:lnTo>
                    <a:pt x="482" y="44"/>
                  </a:lnTo>
                  <a:lnTo>
                    <a:pt x="482" y="44"/>
                  </a:lnTo>
                  <a:lnTo>
                    <a:pt x="478" y="44"/>
                  </a:lnTo>
                  <a:lnTo>
                    <a:pt x="478" y="44"/>
                  </a:lnTo>
                  <a:lnTo>
                    <a:pt x="476" y="44"/>
                  </a:lnTo>
                  <a:lnTo>
                    <a:pt x="476" y="44"/>
                  </a:lnTo>
                  <a:lnTo>
                    <a:pt x="472" y="46"/>
                  </a:lnTo>
                  <a:lnTo>
                    <a:pt x="468" y="44"/>
                  </a:lnTo>
                  <a:lnTo>
                    <a:pt x="468" y="44"/>
                  </a:lnTo>
                  <a:lnTo>
                    <a:pt x="466" y="46"/>
                  </a:lnTo>
                  <a:lnTo>
                    <a:pt x="464" y="46"/>
                  </a:lnTo>
                  <a:lnTo>
                    <a:pt x="464" y="46"/>
                  </a:lnTo>
                  <a:lnTo>
                    <a:pt x="464" y="44"/>
                  </a:lnTo>
                  <a:lnTo>
                    <a:pt x="464" y="44"/>
                  </a:lnTo>
                  <a:lnTo>
                    <a:pt x="462" y="44"/>
                  </a:lnTo>
                  <a:lnTo>
                    <a:pt x="462" y="44"/>
                  </a:lnTo>
                  <a:lnTo>
                    <a:pt x="462" y="42"/>
                  </a:lnTo>
                  <a:lnTo>
                    <a:pt x="462" y="42"/>
                  </a:lnTo>
                  <a:lnTo>
                    <a:pt x="456" y="42"/>
                  </a:lnTo>
                  <a:lnTo>
                    <a:pt x="456" y="42"/>
                  </a:lnTo>
                  <a:lnTo>
                    <a:pt x="450" y="42"/>
                  </a:lnTo>
                  <a:lnTo>
                    <a:pt x="450" y="42"/>
                  </a:lnTo>
                  <a:lnTo>
                    <a:pt x="448" y="44"/>
                  </a:lnTo>
                  <a:lnTo>
                    <a:pt x="448" y="44"/>
                  </a:lnTo>
                  <a:lnTo>
                    <a:pt x="442" y="44"/>
                  </a:lnTo>
                  <a:lnTo>
                    <a:pt x="442" y="44"/>
                  </a:lnTo>
                  <a:lnTo>
                    <a:pt x="438" y="44"/>
                  </a:lnTo>
                  <a:lnTo>
                    <a:pt x="438" y="44"/>
                  </a:lnTo>
                  <a:lnTo>
                    <a:pt x="436" y="46"/>
                  </a:lnTo>
                  <a:lnTo>
                    <a:pt x="436" y="46"/>
                  </a:lnTo>
                  <a:lnTo>
                    <a:pt x="432" y="44"/>
                  </a:lnTo>
                  <a:lnTo>
                    <a:pt x="432" y="44"/>
                  </a:lnTo>
                  <a:lnTo>
                    <a:pt x="428" y="44"/>
                  </a:lnTo>
                  <a:lnTo>
                    <a:pt x="428" y="44"/>
                  </a:lnTo>
                  <a:lnTo>
                    <a:pt x="428" y="44"/>
                  </a:lnTo>
                  <a:lnTo>
                    <a:pt x="428" y="44"/>
                  </a:lnTo>
                  <a:lnTo>
                    <a:pt x="426" y="44"/>
                  </a:lnTo>
                  <a:lnTo>
                    <a:pt x="426" y="44"/>
                  </a:lnTo>
                  <a:lnTo>
                    <a:pt x="426" y="44"/>
                  </a:lnTo>
                  <a:lnTo>
                    <a:pt x="426" y="44"/>
                  </a:lnTo>
                  <a:lnTo>
                    <a:pt x="420" y="42"/>
                  </a:lnTo>
                  <a:lnTo>
                    <a:pt x="420" y="42"/>
                  </a:lnTo>
                  <a:lnTo>
                    <a:pt x="418" y="44"/>
                  </a:lnTo>
                  <a:lnTo>
                    <a:pt x="418" y="44"/>
                  </a:lnTo>
                  <a:lnTo>
                    <a:pt x="416" y="42"/>
                  </a:lnTo>
                  <a:lnTo>
                    <a:pt x="416" y="40"/>
                  </a:lnTo>
                  <a:lnTo>
                    <a:pt x="416" y="40"/>
                  </a:lnTo>
                  <a:lnTo>
                    <a:pt x="412" y="40"/>
                  </a:lnTo>
                  <a:lnTo>
                    <a:pt x="412" y="40"/>
                  </a:lnTo>
                  <a:lnTo>
                    <a:pt x="412" y="42"/>
                  </a:lnTo>
                  <a:lnTo>
                    <a:pt x="412" y="42"/>
                  </a:lnTo>
                  <a:lnTo>
                    <a:pt x="410" y="44"/>
                  </a:lnTo>
                  <a:lnTo>
                    <a:pt x="410" y="44"/>
                  </a:lnTo>
                  <a:lnTo>
                    <a:pt x="404" y="44"/>
                  </a:lnTo>
                  <a:lnTo>
                    <a:pt x="404" y="44"/>
                  </a:lnTo>
                  <a:lnTo>
                    <a:pt x="400" y="44"/>
                  </a:lnTo>
                  <a:lnTo>
                    <a:pt x="400" y="44"/>
                  </a:lnTo>
                  <a:lnTo>
                    <a:pt x="396" y="42"/>
                  </a:lnTo>
                  <a:lnTo>
                    <a:pt x="396" y="42"/>
                  </a:lnTo>
                  <a:lnTo>
                    <a:pt x="394" y="44"/>
                  </a:lnTo>
                  <a:lnTo>
                    <a:pt x="394" y="44"/>
                  </a:lnTo>
                  <a:lnTo>
                    <a:pt x="390" y="44"/>
                  </a:lnTo>
                  <a:lnTo>
                    <a:pt x="390" y="44"/>
                  </a:lnTo>
                  <a:lnTo>
                    <a:pt x="386" y="42"/>
                  </a:lnTo>
                  <a:lnTo>
                    <a:pt x="386" y="42"/>
                  </a:lnTo>
                  <a:lnTo>
                    <a:pt x="376" y="44"/>
                  </a:lnTo>
                  <a:lnTo>
                    <a:pt x="376" y="44"/>
                  </a:lnTo>
                  <a:lnTo>
                    <a:pt x="374" y="42"/>
                  </a:lnTo>
                  <a:lnTo>
                    <a:pt x="374" y="42"/>
                  </a:lnTo>
                  <a:lnTo>
                    <a:pt x="368" y="42"/>
                  </a:lnTo>
                  <a:lnTo>
                    <a:pt x="368" y="42"/>
                  </a:lnTo>
                  <a:lnTo>
                    <a:pt x="366" y="42"/>
                  </a:lnTo>
                  <a:lnTo>
                    <a:pt x="366" y="42"/>
                  </a:lnTo>
                  <a:lnTo>
                    <a:pt x="362" y="42"/>
                  </a:lnTo>
                  <a:lnTo>
                    <a:pt x="362" y="42"/>
                  </a:lnTo>
                  <a:lnTo>
                    <a:pt x="362" y="42"/>
                  </a:lnTo>
                  <a:lnTo>
                    <a:pt x="362" y="42"/>
                  </a:lnTo>
                  <a:lnTo>
                    <a:pt x="362" y="42"/>
                  </a:lnTo>
                  <a:lnTo>
                    <a:pt x="362" y="42"/>
                  </a:lnTo>
                  <a:lnTo>
                    <a:pt x="360" y="42"/>
                  </a:lnTo>
                  <a:lnTo>
                    <a:pt x="360" y="42"/>
                  </a:lnTo>
                  <a:lnTo>
                    <a:pt x="358" y="42"/>
                  </a:lnTo>
                  <a:lnTo>
                    <a:pt x="358" y="42"/>
                  </a:lnTo>
                  <a:lnTo>
                    <a:pt x="352" y="44"/>
                  </a:lnTo>
                  <a:lnTo>
                    <a:pt x="352" y="44"/>
                  </a:lnTo>
                  <a:lnTo>
                    <a:pt x="344" y="42"/>
                  </a:lnTo>
                  <a:lnTo>
                    <a:pt x="344" y="42"/>
                  </a:lnTo>
                  <a:lnTo>
                    <a:pt x="342" y="44"/>
                  </a:lnTo>
                  <a:lnTo>
                    <a:pt x="342" y="44"/>
                  </a:lnTo>
                  <a:lnTo>
                    <a:pt x="338" y="42"/>
                  </a:lnTo>
                  <a:lnTo>
                    <a:pt x="338" y="42"/>
                  </a:lnTo>
                  <a:lnTo>
                    <a:pt x="330" y="44"/>
                  </a:lnTo>
                  <a:lnTo>
                    <a:pt x="330" y="44"/>
                  </a:lnTo>
                  <a:lnTo>
                    <a:pt x="328" y="44"/>
                  </a:lnTo>
                  <a:lnTo>
                    <a:pt x="328" y="44"/>
                  </a:lnTo>
                  <a:lnTo>
                    <a:pt x="322" y="42"/>
                  </a:lnTo>
                  <a:lnTo>
                    <a:pt x="322" y="42"/>
                  </a:lnTo>
                  <a:lnTo>
                    <a:pt x="316" y="42"/>
                  </a:lnTo>
                  <a:lnTo>
                    <a:pt x="316" y="42"/>
                  </a:lnTo>
                  <a:lnTo>
                    <a:pt x="316" y="42"/>
                  </a:lnTo>
                  <a:lnTo>
                    <a:pt x="316" y="42"/>
                  </a:lnTo>
                  <a:lnTo>
                    <a:pt x="316" y="42"/>
                  </a:lnTo>
                  <a:lnTo>
                    <a:pt x="316" y="42"/>
                  </a:lnTo>
                  <a:lnTo>
                    <a:pt x="314" y="42"/>
                  </a:lnTo>
                  <a:lnTo>
                    <a:pt x="314" y="42"/>
                  </a:lnTo>
                  <a:lnTo>
                    <a:pt x="310" y="42"/>
                  </a:lnTo>
                  <a:lnTo>
                    <a:pt x="310" y="42"/>
                  </a:lnTo>
                  <a:lnTo>
                    <a:pt x="310" y="40"/>
                  </a:lnTo>
                  <a:lnTo>
                    <a:pt x="310" y="40"/>
                  </a:lnTo>
                  <a:lnTo>
                    <a:pt x="308" y="40"/>
                  </a:lnTo>
                  <a:lnTo>
                    <a:pt x="308" y="42"/>
                  </a:lnTo>
                  <a:lnTo>
                    <a:pt x="308" y="42"/>
                  </a:lnTo>
                  <a:lnTo>
                    <a:pt x="306" y="42"/>
                  </a:lnTo>
                  <a:lnTo>
                    <a:pt x="306" y="42"/>
                  </a:lnTo>
                  <a:lnTo>
                    <a:pt x="298" y="42"/>
                  </a:lnTo>
                  <a:lnTo>
                    <a:pt x="298" y="42"/>
                  </a:lnTo>
                  <a:lnTo>
                    <a:pt x="296" y="42"/>
                  </a:lnTo>
                  <a:lnTo>
                    <a:pt x="296" y="42"/>
                  </a:lnTo>
                  <a:lnTo>
                    <a:pt x="294" y="42"/>
                  </a:lnTo>
                  <a:lnTo>
                    <a:pt x="294" y="42"/>
                  </a:lnTo>
                  <a:lnTo>
                    <a:pt x="290" y="42"/>
                  </a:lnTo>
                  <a:lnTo>
                    <a:pt x="290" y="42"/>
                  </a:lnTo>
                  <a:lnTo>
                    <a:pt x="288" y="42"/>
                  </a:lnTo>
                  <a:lnTo>
                    <a:pt x="288" y="42"/>
                  </a:lnTo>
                  <a:lnTo>
                    <a:pt x="286" y="42"/>
                  </a:lnTo>
                  <a:lnTo>
                    <a:pt x="286" y="42"/>
                  </a:lnTo>
                  <a:lnTo>
                    <a:pt x="286" y="40"/>
                  </a:lnTo>
                  <a:lnTo>
                    <a:pt x="286" y="40"/>
                  </a:lnTo>
                  <a:lnTo>
                    <a:pt x="282" y="42"/>
                  </a:lnTo>
                  <a:lnTo>
                    <a:pt x="282" y="42"/>
                  </a:lnTo>
                  <a:lnTo>
                    <a:pt x="278" y="40"/>
                  </a:lnTo>
                  <a:lnTo>
                    <a:pt x="278" y="40"/>
                  </a:lnTo>
                  <a:lnTo>
                    <a:pt x="276" y="40"/>
                  </a:lnTo>
                  <a:lnTo>
                    <a:pt x="274" y="40"/>
                  </a:lnTo>
                  <a:lnTo>
                    <a:pt x="274" y="40"/>
                  </a:lnTo>
                  <a:lnTo>
                    <a:pt x="270" y="40"/>
                  </a:lnTo>
                  <a:lnTo>
                    <a:pt x="270" y="40"/>
                  </a:lnTo>
                  <a:lnTo>
                    <a:pt x="268" y="42"/>
                  </a:lnTo>
                  <a:lnTo>
                    <a:pt x="268" y="42"/>
                  </a:lnTo>
                  <a:lnTo>
                    <a:pt x="264" y="40"/>
                  </a:lnTo>
                  <a:lnTo>
                    <a:pt x="264" y="40"/>
                  </a:lnTo>
                  <a:lnTo>
                    <a:pt x="260" y="40"/>
                  </a:lnTo>
                  <a:lnTo>
                    <a:pt x="260" y="40"/>
                  </a:lnTo>
                  <a:lnTo>
                    <a:pt x="258" y="40"/>
                  </a:lnTo>
                  <a:lnTo>
                    <a:pt x="258" y="40"/>
                  </a:lnTo>
                  <a:lnTo>
                    <a:pt x="252" y="40"/>
                  </a:lnTo>
                  <a:lnTo>
                    <a:pt x="252" y="40"/>
                  </a:lnTo>
                  <a:lnTo>
                    <a:pt x="246" y="40"/>
                  </a:lnTo>
                  <a:lnTo>
                    <a:pt x="242" y="40"/>
                  </a:lnTo>
                  <a:lnTo>
                    <a:pt x="242" y="40"/>
                  </a:lnTo>
                  <a:lnTo>
                    <a:pt x="238" y="40"/>
                  </a:lnTo>
                  <a:lnTo>
                    <a:pt x="234" y="40"/>
                  </a:lnTo>
                  <a:lnTo>
                    <a:pt x="234" y="40"/>
                  </a:lnTo>
                  <a:lnTo>
                    <a:pt x="234" y="40"/>
                  </a:lnTo>
                  <a:lnTo>
                    <a:pt x="234" y="40"/>
                  </a:lnTo>
                  <a:lnTo>
                    <a:pt x="230" y="40"/>
                  </a:lnTo>
                  <a:lnTo>
                    <a:pt x="230" y="40"/>
                  </a:lnTo>
                  <a:lnTo>
                    <a:pt x="228" y="40"/>
                  </a:lnTo>
                  <a:lnTo>
                    <a:pt x="228" y="40"/>
                  </a:lnTo>
                  <a:lnTo>
                    <a:pt x="224" y="40"/>
                  </a:lnTo>
                  <a:lnTo>
                    <a:pt x="224" y="40"/>
                  </a:lnTo>
                  <a:lnTo>
                    <a:pt x="222" y="40"/>
                  </a:lnTo>
                  <a:lnTo>
                    <a:pt x="222" y="40"/>
                  </a:lnTo>
                  <a:lnTo>
                    <a:pt x="218" y="40"/>
                  </a:lnTo>
                  <a:lnTo>
                    <a:pt x="218" y="40"/>
                  </a:lnTo>
                  <a:lnTo>
                    <a:pt x="216" y="40"/>
                  </a:lnTo>
                  <a:lnTo>
                    <a:pt x="216" y="40"/>
                  </a:lnTo>
                  <a:lnTo>
                    <a:pt x="212" y="42"/>
                  </a:lnTo>
                  <a:lnTo>
                    <a:pt x="212" y="42"/>
                  </a:lnTo>
                  <a:lnTo>
                    <a:pt x="208" y="40"/>
                  </a:lnTo>
                  <a:lnTo>
                    <a:pt x="208" y="40"/>
                  </a:lnTo>
                  <a:lnTo>
                    <a:pt x="204" y="42"/>
                  </a:lnTo>
                  <a:lnTo>
                    <a:pt x="204" y="42"/>
                  </a:lnTo>
                  <a:lnTo>
                    <a:pt x="200" y="40"/>
                  </a:lnTo>
                  <a:lnTo>
                    <a:pt x="200" y="40"/>
                  </a:lnTo>
                  <a:lnTo>
                    <a:pt x="190" y="40"/>
                  </a:lnTo>
                  <a:lnTo>
                    <a:pt x="190" y="40"/>
                  </a:lnTo>
                  <a:lnTo>
                    <a:pt x="188" y="40"/>
                  </a:lnTo>
                  <a:lnTo>
                    <a:pt x="188" y="40"/>
                  </a:lnTo>
                  <a:lnTo>
                    <a:pt x="176" y="40"/>
                  </a:lnTo>
                  <a:lnTo>
                    <a:pt x="176" y="40"/>
                  </a:lnTo>
                  <a:lnTo>
                    <a:pt x="172" y="42"/>
                  </a:lnTo>
                  <a:lnTo>
                    <a:pt x="172" y="42"/>
                  </a:lnTo>
                  <a:lnTo>
                    <a:pt x="170" y="42"/>
                  </a:lnTo>
                  <a:lnTo>
                    <a:pt x="170" y="42"/>
                  </a:lnTo>
                  <a:lnTo>
                    <a:pt x="166" y="42"/>
                  </a:lnTo>
                  <a:lnTo>
                    <a:pt x="166" y="42"/>
                  </a:lnTo>
                  <a:lnTo>
                    <a:pt x="162" y="42"/>
                  </a:lnTo>
                  <a:lnTo>
                    <a:pt x="158" y="42"/>
                  </a:lnTo>
                  <a:lnTo>
                    <a:pt x="158" y="42"/>
                  </a:lnTo>
                  <a:lnTo>
                    <a:pt x="158" y="40"/>
                  </a:lnTo>
                  <a:lnTo>
                    <a:pt x="158" y="40"/>
                  </a:lnTo>
                  <a:lnTo>
                    <a:pt x="156" y="40"/>
                  </a:lnTo>
                  <a:lnTo>
                    <a:pt x="156" y="40"/>
                  </a:lnTo>
                  <a:lnTo>
                    <a:pt x="156" y="38"/>
                  </a:lnTo>
                  <a:lnTo>
                    <a:pt x="156" y="38"/>
                  </a:lnTo>
                  <a:lnTo>
                    <a:pt x="148" y="38"/>
                  </a:lnTo>
                  <a:lnTo>
                    <a:pt x="148" y="38"/>
                  </a:lnTo>
                  <a:lnTo>
                    <a:pt x="148" y="38"/>
                  </a:lnTo>
                  <a:lnTo>
                    <a:pt x="148" y="38"/>
                  </a:lnTo>
                  <a:lnTo>
                    <a:pt x="146" y="38"/>
                  </a:lnTo>
                  <a:lnTo>
                    <a:pt x="146" y="38"/>
                  </a:lnTo>
                  <a:lnTo>
                    <a:pt x="142" y="38"/>
                  </a:lnTo>
                  <a:lnTo>
                    <a:pt x="140" y="40"/>
                  </a:lnTo>
                  <a:lnTo>
                    <a:pt x="140" y="40"/>
                  </a:lnTo>
                  <a:lnTo>
                    <a:pt x="138" y="40"/>
                  </a:lnTo>
                  <a:lnTo>
                    <a:pt x="138" y="40"/>
                  </a:lnTo>
                  <a:lnTo>
                    <a:pt x="134" y="40"/>
                  </a:lnTo>
                  <a:lnTo>
                    <a:pt x="134" y="40"/>
                  </a:lnTo>
                  <a:lnTo>
                    <a:pt x="130" y="40"/>
                  </a:lnTo>
                  <a:lnTo>
                    <a:pt x="130" y="40"/>
                  </a:lnTo>
                  <a:lnTo>
                    <a:pt x="126" y="38"/>
                  </a:lnTo>
                  <a:lnTo>
                    <a:pt x="126" y="38"/>
                  </a:lnTo>
                  <a:lnTo>
                    <a:pt x="124" y="38"/>
                  </a:lnTo>
                  <a:lnTo>
                    <a:pt x="124" y="38"/>
                  </a:lnTo>
                  <a:lnTo>
                    <a:pt x="122" y="38"/>
                  </a:lnTo>
                  <a:lnTo>
                    <a:pt x="118" y="38"/>
                  </a:lnTo>
                  <a:lnTo>
                    <a:pt x="118" y="38"/>
                  </a:lnTo>
                  <a:lnTo>
                    <a:pt x="116" y="38"/>
                  </a:lnTo>
                  <a:lnTo>
                    <a:pt x="116" y="38"/>
                  </a:lnTo>
                  <a:lnTo>
                    <a:pt x="112" y="38"/>
                  </a:lnTo>
                  <a:lnTo>
                    <a:pt x="112" y="38"/>
                  </a:lnTo>
                  <a:lnTo>
                    <a:pt x="106" y="40"/>
                  </a:lnTo>
                  <a:lnTo>
                    <a:pt x="106" y="40"/>
                  </a:lnTo>
                  <a:lnTo>
                    <a:pt x="104" y="38"/>
                  </a:lnTo>
                  <a:lnTo>
                    <a:pt x="104" y="38"/>
                  </a:lnTo>
                  <a:lnTo>
                    <a:pt x="104" y="38"/>
                  </a:lnTo>
                  <a:lnTo>
                    <a:pt x="104" y="38"/>
                  </a:lnTo>
                  <a:lnTo>
                    <a:pt x="102" y="38"/>
                  </a:lnTo>
                  <a:lnTo>
                    <a:pt x="102" y="38"/>
                  </a:lnTo>
                  <a:lnTo>
                    <a:pt x="98" y="36"/>
                  </a:lnTo>
                  <a:lnTo>
                    <a:pt x="98" y="36"/>
                  </a:lnTo>
                  <a:lnTo>
                    <a:pt x="92" y="38"/>
                  </a:lnTo>
                  <a:lnTo>
                    <a:pt x="92" y="38"/>
                  </a:lnTo>
                  <a:lnTo>
                    <a:pt x="90" y="36"/>
                  </a:lnTo>
                  <a:lnTo>
                    <a:pt x="90" y="36"/>
                  </a:lnTo>
                  <a:lnTo>
                    <a:pt x="86" y="38"/>
                  </a:lnTo>
                  <a:lnTo>
                    <a:pt x="86" y="38"/>
                  </a:lnTo>
                  <a:lnTo>
                    <a:pt x="82" y="36"/>
                  </a:lnTo>
                  <a:lnTo>
                    <a:pt x="82" y="36"/>
                  </a:lnTo>
                  <a:lnTo>
                    <a:pt x="76" y="36"/>
                  </a:lnTo>
                  <a:lnTo>
                    <a:pt x="76" y="36"/>
                  </a:lnTo>
                  <a:lnTo>
                    <a:pt x="74" y="38"/>
                  </a:lnTo>
                  <a:lnTo>
                    <a:pt x="74" y="38"/>
                  </a:lnTo>
                  <a:lnTo>
                    <a:pt x="70" y="38"/>
                  </a:lnTo>
                  <a:lnTo>
                    <a:pt x="70" y="38"/>
                  </a:lnTo>
                  <a:lnTo>
                    <a:pt x="66" y="36"/>
                  </a:lnTo>
                  <a:lnTo>
                    <a:pt x="66" y="36"/>
                  </a:lnTo>
                  <a:lnTo>
                    <a:pt x="64" y="36"/>
                  </a:lnTo>
                  <a:lnTo>
                    <a:pt x="64" y="36"/>
                  </a:lnTo>
                  <a:lnTo>
                    <a:pt x="56" y="36"/>
                  </a:lnTo>
                  <a:lnTo>
                    <a:pt x="56" y="36"/>
                  </a:lnTo>
                  <a:lnTo>
                    <a:pt x="54" y="38"/>
                  </a:lnTo>
                  <a:lnTo>
                    <a:pt x="54" y="38"/>
                  </a:lnTo>
                  <a:lnTo>
                    <a:pt x="50" y="38"/>
                  </a:lnTo>
                  <a:lnTo>
                    <a:pt x="50" y="38"/>
                  </a:lnTo>
                  <a:lnTo>
                    <a:pt x="50" y="38"/>
                  </a:lnTo>
                  <a:lnTo>
                    <a:pt x="50" y="38"/>
                  </a:lnTo>
                  <a:lnTo>
                    <a:pt x="46" y="38"/>
                  </a:lnTo>
                  <a:lnTo>
                    <a:pt x="46" y="38"/>
                  </a:lnTo>
                  <a:lnTo>
                    <a:pt x="42" y="38"/>
                  </a:lnTo>
                  <a:lnTo>
                    <a:pt x="42" y="38"/>
                  </a:lnTo>
                  <a:lnTo>
                    <a:pt x="40" y="36"/>
                  </a:lnTo>
                  <a:lnTo>
                    <a:pt x="40" y="36"/>
                  </a:lnTo>
                  <a:lnTo>
                    <a:pt x="38" y="36"/>
                  </a:lnTo>
                  <a:lnTo>
                    <a:pt x="38" y="36"/>
                  </a:lnTo>
                  <a:lnTo>
                    <a:pt x="36" y="34"/>
                  </a:lnTo>
                  <a:lnTo>
                    <a:pt x="36" y="34"/>
                  </a:lnTo>
                  <a:lnTo>
                    <a:pt x="28" y="34"/>
                  </a:lnTo>
                  <a:lnTo>
                    <a:pt x="28" y="34"/>
                  </a:lnTo>
                  <a:lnTo>
                    <a:pt x="26" y="34"/>
                  </a:lnTo>
                  <a:lnTo>
                    <a:pt x="26" y="34"/>
                  </a:lnTo>
                  <a:lnTo>
                    <a:pt x="24" y="34"/>
                  </a:lnTo>
                  <a:lnTo>
                    <a:pt x="24" y="34"/>
                  </a:lnTo>
                  <a:lnTo>
                    <a:pt x="20" y="34"/>
                  </a:lnTo>
                  <a:lnTo>
                    <a:pt x="20" y="34"/>
                  </a:lnTo>
                  <a:lnTo>
                    <a:pt x="8" y="34"/>
                  </a:lnTo>
                  <a:lnTo>
                    <a:pt x="8" y="34"/>
                  </a:lnTo>
                  <a:lnTo>
                    <a:pt x="4" y="34"/>
                  </a:lnTo>
                  <a:lnTo>
                    <a:pt x="4" y="34"/>
                  </a:lnTo>
                  <a:lnTo>
                    <a:pt x="2" y="32"/>
                  </a:lnTo>
                  <a:lnTo>
                    <a:pt x="2" y="32"/>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4"/>
                  </a:lnTo>
                  <a:lnTo>
                    <a:pt x="2" y="24"/>
                  </a:lnTo>
                  <a:lnTo>
                    <a:pt x="2" y="24"/>
                  </a:lnTo>
                  <a:lnTo>
                    <a:pt x="2" y="24"/>
                  </a:lnTo>
                  <a:lnTo>
                    <a:pt x="2" y="24"/>
                  </a:lnTo>
                  <a:lnTo>
                    <a:pt x="0" y="20"/>
                  </a:lnTo>
                  <a:lnTo>
                    <a:pt x="0" y="20"/>
                  </a:lnTo>
                  <a:lnTo>
                    <a:pt x="0" y="18"/>
                  </a:lnTo>
                  <a:lnTo>
                    <a:pt x="0" y="18"/>
                  </a:lnTo>
                  <a:lnTo>
                    <a:pt x="0" y="18"/>
                  </a:lnTo>
                  <a:lnTo>
                    <a:pt x="2" y="16"/>
                  </a:lnTo>
                  <a:lnTo>
                    <a:pt x="2" y="16"/>
                  </a:lnTo>
                  <a:lnTo>
                    <a:pt x="2" y="16"/>
                  </a:lnTo>
                  <a:lnTo>
                    <a:pt x="2" y="16"/>
                  </a:lnTo>
                  <a:lnTo>
                    <a:pt x="2" y="16"/>
                  </a:lnTo>
                  <a:lnTo>
                    <a:pt x="2" y="14"/>
                  </a:lnTo>
                  <a:lnTo>
                    <a:pt x="2" y="14"/>
                  </a:lnTo>
                  <a:lnTo>
                    <a:pt x="2" y="14"/>
                  </a:lnTo>
                  <a:lnTo>
                    <a:pt x="2" y="14"/>
                  </a:lnTo>
                  <a:lnTo>
                    <a:pt x="2" y="14"/>
                  </a:lnTo>
                  <a:lnTo>
                    <a:pt x="2" y="14"/>
                  </a:lnTo>
                  <a:close/>
                </a:path>
              </a:pathLst>
            </a:custGeom>
            <a:solidFill>
              <a:schemeClr val="accent3"/>
            </a:solidFill>
            <a:ln>
              <a:noFill/>
            </a:ln>
          </p:spPr>
          <p:txBody>
            <a:bodyPr/>
            <a:lstStyle/>
            <a:p>
              <a:pPr defTabSz="914400">
                <a:defRPr/>
              </a:pPr>
              <a:endParaRPr lang="en-US" sz="2000" dirty="0">
                <a:solidFill>
                  <a:srgbClr val="000000"/>
                </a:solidFill>
              </a:endParaRPr>
            </a:p>
          </p:txBody>
        </p:sp>
        <p:sp>
          <p:nvSpPr>
            <p:cNvPr id="7" name="Freeform 9"/>
            <p:cNvSpPr>
              <a:spLocks noEditPoints="1"/>
            </p:cNvSpPr>
            <p:nvPr userDrawn="1"/>
          </p:nvSpPr>
          <p:spPr bwMode="gray">
            <a:xfrm>
              <a:off x="377760" y="6195126"/>
              <a:ext cx="8418958" cy="60192"/>
            </a:xfrm>
            <a:custGeom>
              <a:avLst/>
              <a:gdLst>
                <a:gd name="T0" fmla="*/ 2147483647 w 3916"/>
                <a:gd name="T1" fmla="*/ 55456179 h 28"/>
                <a:gd name="T2" fmla="*/ 2147483647 w 3916"/>
                <a:gd name="T3" fmla="*/ 64697801 h 28"/>
                <a:gd name="T4" fmla="*/ 2147483647 w 3916"/>
                <a:gd name="T5" fmla="*/ 64697801 h 28"/>
                <a:gd name="T6" fmla="*/ 2147483647 w 3916"/>
                <a:gd name="T7" fmla="*/ 55456179 h 28"/>
                <a:gd name="T8" fmla="*/ 2147483647 w 3916"/>
                <a:gd name="T9" fmla="*/ 55456179 h 28"/>
                <a:gd name="T10" fmla="*/ 2147483647 w 3916"/>
                <a:gd name="T11" fmla="*/ 46212408 h 28"/>
                <a:gd name="T12" fmla="*/ 2147483647 w 3916"/>
                <a:gd name="T13" fmla="*/ 55456179 h 28"/>
                <a:gd name="T14" fmla="*/ 2147483647 w 3916"/>
                <a:gd name="T15" fmla="*/ 46212408 h 28"/>
                <a:gd name="T16" fmla="*/ 2147483647 w 3916"/>
                <a:gd name="T17" fmla="*/ 46212408 h 28"/>
                <a:gd name="T18" fmla="*/ 2147483647 w 3916"/>
                <a:gd name="T19" fmla="*/ 36970786 h 28"/>
                <a:gd name="T20" fmla="*/ 2147483647 w 3916"/>
                <a:gd name="T21" fmla="*/ 27727015 h 28"/>
                <a:gd name="T22" fmla="*/ 2147483647 w 3916"/>
                <a:gd name="T23" fmla="*/ 18485393 h 28"/>
                <a:gd name="T24" fmla="*/ 2147483647 w 3916"/>
                <a:gd name="T25" fmla="*/ 27727015 h 28"/>
                <a:gd name="T26" fmla="*/ 2147483647 w 3916"/>
                <a:gd name="T27" fmla="*/ 18485393 h 28"/>
                <a:gd name="T28" fmla="*/ 2147483647 w 3916"/>
                <a:gd name="T29" fmla="*/ 18485393 h 28"/>
                <a:gd name="T30" fmla="*/ 2147483647 w 3916"/>
                <a:gd name="T31" fmla="*/ 18485393 h 28"/>
                <a:gd name="T32" fmla="*/ 2147483647 w 3916"/>
                <a:gd name="T33" fmla="*/ 27727015 h 28"/>
                <a:gd name="T34" fmla="*/ 2147483647 w 3916"/>
                <a:gd name="T35" fmla="*/ 46212408 h 28"/>
                <a:gd name="T36" fmla="*/ 2147483647 w 3916"/>
                <a:gd name="T37" fmla="*/ 46212408 h 28"/>
                <a:gd name="T38" fmla="*/ 2147483647 w 3916"/>
                <a:gd name="T39" fmla="*/ 36970786 h 28"/>
                <a:gd name="T40" fmla="*/ 2147483647 w 3916"/>
                <a:gd name="T41" fmla="*/ 36970786 h 28"/>
                <a:gd name="T42" fmla="*/ 2147483647 w 3916"/>
                <a:gd name="T43" fmla="*/ 36970786 h 28"/>
                <a:gd name="T44" fmla="*/ 2147483647 w 3916"/>
                <a:gd name="T45" fmla="*/ 27727015 h 28"/>
                <a:gd name="T46" fmla="*/ 2147483647 w 3916"/>
                <a:gd name="T47" fmla="*/ 27727015 h 28"/>
                <a:gd name="T48" fmla="*/ 1562241281 w 3916"/>
                <a:gd name="T49" fmla="*/ 9241622 h 28"/>
                <a:gd name="T50" fmla="*/ 896670624 w 3916"/>
                <a:gd name="T51" fmla="*/ 0 h 28"/>
                <a:gd name="T52" fmla="*/ 258833511 w 3916"/>
                <a:gd name="T53" fmla="*/ 9241622 h 28"/>
                <a:gd name="T54" fmla="*/ 0 w 3916"/>
                <a:gd name="T55" fmla="*/ 46212408 h 28"/>
                <a:gd name="T56" fmla="*/ 295809420 w 3916"/>
                <a:gd name="T57" fmla="*/ 46212408 h 28"/>
                <a:gd name="T58" fmla="*/ 887426110 w 3916"/>
                <a:gd name="T59" fmla="*/ 46212408 h 28"/>
                <a:gd name="T60" fmla="*/ 1358872708 w 3916"/>
                <a:gd name="T61" fmla="*/ 46212408 h 28"/>
                <a:gd name="T62" fmla="*/ 1802585763 w 3916"/>
                <a:gd name="T63" fmla="*/ 55456179 h 28"/>
                <a:gd name="T64" fmla="*/ 2147483647 w 3916"/>
                <a:gd name="T65" fmla="*/ 55456179 h 28"/>
                <a:gd name="T66" fmla="*/ 2147483647 w 3916"/>
                <a:gd name="T67" fmla="*/ 64697801 h 28"/>
                <a:gd name="T68" fmla="*/ 2147483647 w 3916"/>
                <a:gd name="T69" fmla="*/ 55456179 h 28"/>
                <a:gd name="T70" fmla="*/ 2147483647 w 3916"/>
                <a:gd name="T71" fmla="*/ 64697801 h 28"/>
                <a:gd name="T72" fmla="*/ 2147483647 w 3916"/>
                <a:gd name="T73" fmla="*/ 73939423 h 28"/>
                <a:gd name="T74" fmla="*/ 2147483647 w 3916"/>
                <a:gd name="T75" fmla="*/ 73939423 h 28"/>
                <a:gd name="T76" fmla="*/ 2147483647 w 3916"/>
                <a:gd name="T77" fmla="*/ 83183194 h 28"/>
                <a:gd name="T78" fmla="*/ 2147483647 w 3916"/>
                <a:gd name="T79" fmla="*/ 83183194 h 28"/>
                <a:gd name="T80" fmla="*/ 2147483647 w 3916"/>
                <a:gd name="T81" fmla="*/ 92424816 h 28"/>
                <a:gd name="T82" fmla="*/ 2147483647 w 3916"/>
                <a:gd name="T83" fmla="*/ 92424816 h 28"/>
                <a:gd name="T84" fmla="*/ 2147483647 w 3916"/>
                <a:gd name="T85" fmla="*/ 101668587 h 28"/>
                <a:gd name="T86" fmla="*/ 2147483647 w 3916"/>
                <a:gd name="T87" fmla="*/ 101668587 h 28"/>
                <a:gd name="T88" fmla="*/ 2147483647 w 3916"/>
                <a:gd name="T89" fmla="*/ 101668587 h 28"/>
                <a:gd name="T90" fmla="*/ 2147483647 w 3916"/>
                <a:gd name="T91" fmla="*/ 101668587 h 28"/>
                <a:gd name="T92" fmla="*/ 2147483647 w 3916"/>
                <a:gd name="T93" fmla="*/ 101668587 h 28"/>
                <a:gd name="T94" fmla="*/ 2147483647 w 3916"/>
                <a:gd name="T95" fmla="*/ 110910209 h 28"/>
                <a:gd name="T96" fmla="*/ 2147483647 w 3916"/>
                <a:gd name="T97" fmla="*/ 110910209 h 28"/>
                <a:gd name="T98" fmla="*/ 2147483647 w 3916"/>
                <a:gd name="T99" fmla="*/ 110910209 h 28"/>
                <a:gd name="T100" fmla="*/ 2147483647 w 3916"/>
                <a:gd name="T101" fmla="*/ 120153981 h 28"/>
                <a:gd name="T102" fmla="*/ 2147483647 w 3916"/>
                <a:gd name="T103" fmla="*/ 120153981 h 28"/>
                <a:gd name="T104" fmla="*/ 2147483647 w 3916"/>
                <a:gd name="T105" fmla="*/ 120153981 h 28"/>
                <a:gd name="T106" fmla="*/ 2147483647 w 3916"/>
                <a:gd name="T107" fmla="*/ 120153981 h 28"/>
                <a:gd name="T108" fmla="*/ 2147483647 w 3916"/>
                <a:gd name="T109" fmla="*/ 129395602 h 28"/>
                <a:gd name="T110" fmla="*/ 2147483647 w 3916"/>
                <a:gd name="T111" fmla="*/ 120153981 h 28"/>
                <a:gd name="T112" fmla="*/ 2147483647 w 3916"/>
                <a:gd name="T113" fmla="*/ 110910209 h 28"/>
                <a:gd name="T114" fmla="*/ 2147483647 w 3916"/>
                <a:gd name="T115" fmla="*/ 83183194 h 28"/>
                <a:gd name="T116" fmla="*/ 2147483647 w 3916"/>
                <a:gd name="T117" fmla="*/ 64697801 h 28"/>
                <a:gd name="T118" fmla="*/ 2147483647 w 3916"/>
                <a:gd name="T119" fmla="*/ 36970786 h 28"/>
                <a:gd name="T120" fmla="*/ 2147483647 w 3916"/>
                <a:gd name="T121" fmla="*/ 83183194 h 28"/>
                <a:gd name="T122" fmla="*/ 2147483647 w 3916"/>
                <a:gd name="T123" fmla="*/ 73939423 h 2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916" h="28">
                  <a:moveTo>
                    <a:pt x="3820" y="12"/>
                  </a:moveTo>
                  <a:lnTo>
                    <a:pt x="3820" y="12"/>
                  </a:lnTo>
                  <a:lnTo>
                    <a:pt x="3816" y="14"/>
                  </a:lnTo>
                  <a:lnTo>
                    <a:pt x="3796" y="14"/>
                  </a:lnTo>
                  <a:lnTo>
                    <a:pt x="3752" y="12"/>
                  </a:lnTo>
                  <a:lnTo>
                    <a:pt x="3738" y="14"/>
                  </a:lnTo>
                  <a:lnTo>
                    <a:pt x="3684" y="14"/>
                  </a:lnTo>
                  <a:lnTo>
                    <a:pt x="3634" y="14"/>
                  </a:lnTo>
                  <a:lnTo>
                    <a:pt x="3604" y="14"/>
                  </a:lnTo>
                  <a:lnTo>
                    <a:pt x="3576" y="14"/>
                  </a:lnTo>
                  <a:lnTo>
                    <a:pt x="3562" y="14"/>
                  </a:lnTo>
                  <a:lnTo>
                    <a:pt x="3548" y="12"/>
                  </a:lnTo>
                  <a:lnTo>
                    <a:pt x="3530" y="12"/>
                  </a:lnTo>
                  <a:lnTo>
                    <a:pt x="3488" y="12"/>
                  </a:lnTo>
                  <a:lnTo>
                    <a:pt x="3468" y="12"/>
                  </a:lnTo>
                  <a:lnTo>
                    <a:pt x="3450" y="14"/>
                  </a:lnTo>
                  <a:lnTo>
                    <a:pt x="3440" y="12"/>
                  </a:lnTo>
                  <a:lnTo>
                    <a:pt x="3430" y="12"/>
                  </a:lnTo>
                  <a:lnTo>
                    <a:pt x="3410" y="12"/>
                  </a:lnTo>
                  <a:lnTo>
                    <a:pt x="3380" y="12"/>
                  </a:lnTo>
                  <a:lnTo>
                    <a:pt x="3348" y="12"/>
                  </a:lnTo>
                  <a:lnTo>
                    <a:pt x="3332" y="12"/>
                  </a:lnTo>
                  <a:lnTo>
                    <a:pt x="3316" y="14"/>
                  </a:lnTo>
                  <a:lnTo>
                    <a:pt x="3266" y="12"/>
                  </a:lnTo>
                  <a:lnTo>
                    <a:pt x="3216" y="12"/>
                  </a:lnTo>
                  <a:lnTo>
                    <a:pt x="3206" y="12"/>
                  </a:lnTo>
                  <a:lnTo>
                    <a:pt x="3198" y="14"/>
                  </a:lnTo>
                  <a:lnTo>
                    <a:pt x="3170" y="12"/>
                  </a:lnTo>
                  <a:lnTo>
                    <a:pt x="3156" y="12"/>
                  </a:lnTo>
                  <a:lnTo>
                    <a:pt x="3142" y="14"/>
                  </a:lnTo>
                  <a:lnTo>
                    <a:pt x="3124" y="12"/>
                  </a:lnTo>
                  <a:lnTo>
                    <a:pt x="3108" y="10"/>
                  </a:lnTo>
                  <a:lnTo>
                    <a:pt x="3074" y="12"/>
                  </a:lnTo>
                  <a:lnTo>
                    <a:pt x="3064" y="10"/>
                  </a:lnTo>
                  <a:lnTo>
                    <a:pt x="3012" y="10"/>
                  </a:lnTo>
                  <a:lnTo>
                    <a:pt x="2960" y="10"/>
                  </a:lnTo>
                  <a:lnTo>
                    <a:pt x="2950" y="12"/>
                  </a:lnTo>
                  <a:lnTo>
                    <a:pt x="2944" y="10"/>
                  </a:lnTo>
                  <a:lnTo>
                    <a:pt x="2936" y="12"/>
                  </a:lnTo>
                  <a:lnTo>
                    <a:pt x="2932" y="10"/>
                  </a:lnTo>
                  <a:lnTo>
                    <a:pt x="2916" y="10"/>
                  </a:lnTo>
                  <a:lnTo>
                    <a:pt x="2902" y="10"/>
                  </a:lnTo>
                  <a:lnTo>
                    <a:pt x="2882" y="10"/>
                  </a:lnTo>
                  <a:lnTo>
                    <a:pt x="2858" y="10"/>
                  </a:lnTo>
                  <a:lnTo>
                    <a:pt x="2844" y="10"/>
                  </a:lnTo>
                  <a:lnTo>
                    <a:pt x="2834" y="10"/>
                  </a:lnTo>
                  <a:lnTo>
                    <a:pt x="2826" y="10"/>
                  </a:lnTo>
                  <a:lnTo>
                    <a:pt x="2788" y="8"/>
                  </a:lnTo>
                  <a:lnTo>
                    <a:pt x="2750" y="8"/>
                  </a:lnTo>
                  <a:lnTo>
                    <a:pt x="2728" y="8"/>
                  </a:lnTo>
                  <a:lnTo>
                    <a:pt x="2706" y="8"/>
                  </a:lnTo>
                  <a:lnTo>
                    <a:pt x="2684" y="8"/>
                  </a:lnTo>
                  <a:lnTo>
                    <a:pt x="2662" y="8"/>
                  </a:lnTo>
                  <a:lnTo>
                    <a:pt x="2596" y="6"/>
                  </a:lnTo>
                  <a:lnTo>
                    <a:pt x="2578" y="8"/>
                  </a:lnTo>
                  <a:lnTo>
                    <a:pt x="2560" y="6"/>
                  </a:lnTo>
                  <a:lnTo>
                    <a:pt x="2550" y="6"/>
                  </a:lnTo>
                  <a:lnTo>
                    <a:pt x="2542" y="8"/>
                  </a:lnTo>
                  <a:lnTo>
                    <a:pt x="2538" y="6"/>
                  </a:lnTo>
                  <a:lnTo>
                    <a:pt x="2534" y="6"/>
                  </a:lnTo>
                  <a:lnTo>
                    <a:pt x="2526" y="6"/>
                  </a:lnTo>
                  <a:lnTo>
                    <a:pt x="2442" y="6"/>
                  </a:lnTo>
                  <a:lnTo>
                    <a:pt x="2400" y="4"/>
                  </a:lnTo>
                  <a:lnTo>
                    <a:pt x="2358" y="4"/>
                  </a:lnTo>
                  <a:lnTo>
                    <a:pt x="2344" y="6"/>
                  </a:lnTo>
                  <a:lnTo>
                    <a:pt x="2328" y="6"/>
                  </a:lnTo>
                  <a:lnTo>
                    <a:pt x="2280" y="6"/>
                  </a:lnTo>
                  <a:lnTo>
                    <a:pt x="2252" y="6"/>
                  </a:lnTo>
                  <a:lnTo>
                    <a:pt x="2224" y="6"/>
                  </a:lnTo>
                  <a:lnTo>
                    <a:pt x="2174" y="6"/>
                  </a:lnTo>
                  <a:lnTo>
                    <a:pt x="2122" y="4"/>
                  </a:lnTo>
                  <a:lnTo>
                    <a:pt x="2100" y="6"/>
                  </a:lnTo>
                  <a:lnTo>
                    <a:pt x="2088" y="6"/>
                  </a:lnTo>
                  <a:lnTo>
                    <a:pt x="2078" y="4"/>
                  </a:lnTo>
                  <a:lnTo>
                    <a:pt x="2042" y="4"/>
                  </a:lnTo>
                  <a:lnTo>
                    <a:pt x="2004" y="4"/>
                  </a:lnTo>
                  <a:lnTo>
                    <a:pt x="1888" y="4"/>
                  </a:lnTo>
                  <a:lnTo>
                    <a:pt x="1792" y="4"/>
                  </a:lnTo>
                  <a:lnTo>
                    <a:pt x="1694" y="4"/>
                  </a:lnTo>
                  <a:lnTo>
                    <a:pt x="1634" y="4"/>
                  </a:lnTo>
                  <a:lnTo>
                    <a:pt x="1604" y="4"/>
                  </a:lnTo>
                  <a:lnTo>
                    <a:pt x="1574" y="6"/>
                  </a:lnTo>
                  <a:lnTo>
                    <a:pt x="1552" y="4"/>
                  </a:lnTo>
                  <a:lnTo>
                    <a:pt x="1532" y="4"/>
                  </a:lnTo>
                  <a:lnTo>
                    <a:pt x="1488" y="4"/>
                  </a:lnTo>
                  <a:lnTo>
                    <a:pt x="1462" y="6"/>
                  </a:lnTo>
                  <a:lnTo>
                    <a:pt x="1416" y="6"/>
                  </a:lnTo>
                  <a:lnTo>
                    <a:pt x="1370" y="6"/>
                  </a:lnTo>
                  <a:lnTo>
                    <a:pt x="1332" y="6"/>
                  </a:lnTo>
                  <a:lnTo>
                    <a:pt x="1294" y="6"/>
                  </a:lnTo>
                  <a:lnTo>
                    <a:pt x="1280" y="6"/>
                  </a:lnTo>
                  <a:lnTo>
                    <a:pt x="1266" y="10"/>
                  </a:lnTo>
                  <a:lnTo>
                    <a:pt x="1264" y="8"/>
                  </a:lnTo>
                  <a:lnTo>
                    <a:pt x="1260" y="8"/>
                  </a:lnTo>
                  <a:lnTo>
                    <a:pt x="1256" y="8"/>
                  </a:lnTo>
                  <a:lnTo>
                    <a:pt x="1254" y="10"/>
                  </a:lnTo>
                  <a:lnTo>
                    <a:pt x="1232" y="8"/>
                  </a:lnTo>
                  <a:lnTo>
                    <a:pt x="1212" y="8"/>
                  </a:lnTo>
                  <a:lnTo>
                    <a:pt x="1192" y="8"/>
                  </a:lnTo>
                  <a:lnTo>
                    <a:pt x="1170" y="8"/>
                  </a:lnTo>
                  <a:lnTo>
                    <a:pt x="1148" y="8"/>
                  </a:lnTo>
                  <a:lnTo>
                    <a:pt x="1126" y="10"/>
                  </a:lnTo>
                  <a:lnTo>
                    <a:pt x="1114" y="8"/>
                  </a:lnTo>
                  <a:lnTo>
                    <a:pt x="1102" y="8"/>
                  </a:lnTo>
                  <a:lnTo>
                    <a:pt x="1076" y="10"/>
                  </a:lnTo>
                  <a:lnTo>
                    <a:pt x="1064" y="8"/>
                  </a:lnTo>
                  <a:lnTo>
                    <a:pt x="1056" y="6"/>
                  </a:lnTo>
                  <a:lnTo>
                    <a:pt x="1048" y="8"/>
                  </a:lnTo>
                  <a:lnTo>
                    <a:pt x="1046" y="8"/>
                  </a:lnTo>
                  <a:lnTo>
                    <a:pt x="1046" y="12"/>
                  </a:lnTo>
                  <a:lnTo>
                    <a:pt x="1046" y="10"/>
                  </a:lnTo>
                  <a:lnTo>
                    <a:pt x="1046" y="8"/>
                  </a:lnTo>
                  <a:lnTo>
                    <a:pt x="1044" y="8"/>
                  </a:lnTo>
                  <a:lnTo>
                    <a:pt x="1000" y="8"/>
                  </a:lnTo>
                  <a:lnTo>
                    <a:pt x="958" y="8"/>
                  </a:lnTo>
                  <a:lnTo>
                    <a:pt x="928" y="6"/>
                  </a:lnTo>
                  <a:lnTo>
                    <a:pt x="914" y="6"/>
                  </a:lnTo>
                  <a:lnTo>
                    <a:pt x="900" y="8"/>
                  </a:lnTo>
                  <a:lnTo>
                    <a:pt x="900" y="6"/>
                  </a:lnTo>
                  <a:lnTo>
                    <a:pt x="898" y="6"/>
                  </a:lnTo>
                  <a:lnTo>
                    <a:pt x="838" y="4"/>
                  </a:lnTo>
                  <a:lnTo>
                    <a:pt x="780" y="4"/>
                  </a:lnTo>
                  <a:lnTo>
                    <a:pt x="720" y="6"/>
                  </a:lnTo>
                  <a:lnTo>
                    <a:pt x="662" y="6"/>
                  </a:lnTo>
                  <a:lnTo>
                    <a:pt x="630" y="6"/>
                  </a:lnTo>
                  <a:lnTo>
                    <a:pt x="508" y="4"/>
                  </a:lnTo>
                  <a:lnTo>
                    <a:pt x="480" y="6"/>
                  </a:lnTo>
                  <a:lnTo>
                    <a:pt x="444" y="4"/>
                  </a:lnTo>
                  <a:lnTo>
                    <a:pt x="408" y="4"/>
                  </a:lnTo>
                  <a:lnTo>
                    <a:pt x="372" y="4"/>
                  </a:lnTo>
                  <a:lnTo>
                    <a:pt x="356" y="2"/>
                  </a:lnTo>
                  <a:lnTo>
                    <a:pt x="338" y="2"/>
                  </a:lnTo>
                  <a:lnTo>
                    <a:pt x="326" y="4"/>
                  </a:lnTo>
                  <a:lnTo>
                    <a:pt x="300" y="2"/>
                  </a:lnTo>
                  <a:lnTo>
                    <a:pt x="268" y="2"/>
                  </a:lnTo>
                  <a:lnTo>
                    <a:pt x="236" y="2"/>
                  </a:lnTo>
                  <a:lnTo>
                    <a:pt x="194" y="0"/>
                  </a:lnTo>
                  <a:lnTo>
                    <a:pt x="180" y="2"/>
                  </a:lnTo>
                  <a:lnTo>
                    <a:pt x="158" y="2"/>
                  </a:lnTo>
                  <a:lnTo>
                    <a:pt x="138" y="0"/>
                  </a:lnTo>
                  <a:lnTo>
                    <a:pt x="56" y="2"/>
                  </a:lnTo>
                  <a:lnTo>
                    <a:pt x="42" y="0"/>
                  </a:lnTo>
                  <a:lnTo>
                    <a:pt x="20" y="2"/>
                  </a:lnTo>
                  <a:lnTo>
                    <a:pt x="10" y="4"/>
                  </a:lnTo>
                  <a:lnTo>
                    <a:pt x="0" y="8"/>
                  </a:lnTo>
                  <a:lnTo>
                    <a:pt x="0" y="10"/>
                  </a:lnTo>
                  <a:lnTo>
                    <a:pt x="6" y="10"/>
                  </a:lnTo>
                  <a:lnTo>
                    <a:pt x="12" y="10"/>
                  </a:lnTo>
                  <a:lnTo>
                    <a:pt x="26" y="10"/>
                  </a:lnTo>
                  <a:lnTo>
                    <a:pt x="40" y="10"/>
                  </a:lnTo>
                  <a:lnTo>
                    <a:pt x="64" y="10"/>
                  </a:lnTo>
                  <a:lnTo>
                    <a:pt x="98" y="10"/>
                  </a:lnTo>
                  <a:lnTo>
                    <a:pt x="136" y="10"/>
                  </a:lnTo>
                  <a:lnTo>
                    <a:pt x="166" y="12"/>
                  </a:lnTo>
                  <a:lnTo>
                    <a:pt x="180" y="10"/>
                  </a:lnTo>
                  <a:lnTo>
                    <a:pt x="192" y="10"/>
                  </a:lnTo>
                  <a:lnTo>
                    <a:pt x="200" y="12"/>
                  </a:lnTo>
                  <a:lnTo>
                    <a:pt x="222" y="12"/>
                  </a:lnTo>
                  <a:lnTo>
                    <a:pt x="244" y="10"/>
                  </a:lnTo>
                  <a:lnTo>
                    <a:pt x="280" y="10"/>
                  </a:lnTo>
                  <a:lnTo>
                    <a:pt x="294" y="10"/>
                  </a:lnTo>
                  <a:lnTo>
                    <a:pt x="310" y="12"/>
                  </a:lnTo>
                  <a:lnTo>
                    <a:pt x="326" y="10"/>
                  </a:lnTo>
                  <a:lnTo>
                    <a:pt x="342" y="10"/>
                  </a:lnTo>
                  <a:lnTo>
                    <a:pt x="352" y="12"/>
                  </a:lnTo>
                  <a:lnTo>
                    <a:pt x="390" y="12"/>
                  </a:lnTo>
                  <a:lnTo>
                    <a:pt x="430" y="12"/>
                  </a:lnTo>
                  <a:lnTo>
                    <a:pt x="452" y="12"/>
                  </a:lnTo>
                  <a:lnTo>
                    <a:pt x="472" y="12"/>
                  </a:lnTo>
                  <a:lnTo>
                    <a:pt x="494" y="12"/>
                  </a:lnTo>
                  <a:lnTo>
                    <a:pt x="516" y="14"/>
                  </a:lnTo>
                  <a:lnTo>
                    <a:pt x="610" y="12"/>
                  </a:lnTo>
                  <a:lnTo>
                    <a:pt x="706" y="14"/>
                  </a:lnTo>
                  <a:lnTo>
                    <a:pt x="712" y="12"/>
                  </a:lnTo>
                  <a:lnTo>
                    <a:pt x="720" y="12"/>
                  </a:lnTo>
                  <a:lnTo>
                    <a:pt x="750" y="12"/>
                  </a:lnTo>
                  <a:lnTo>
                    <a:pt x="778" y="14"/>
                  </a:lnTo>
                  <a:lnTo>
                    <a:pt x="794" y="12"/>
                  </a:lnTo>
                  <a:lnTo>
                    <a:pt x="810" y="12"/>
                  </a:lnTo>
                  <a:lnTo>
                    <a:pt x="826" y="12"/>
                  </a:lnTo>
                  <a:lnTo>
                    <a:pt x="840" y="10"/>
                  </a:lnTo>
                  <a:lnTo>
                    <a:pt x="850" y="12"/>
                  </a:lnTo>
                  <a:lnTo>
                    <a:pt x="862" y="12"/>
                  </a:lnTo>
                  <a:lnTo>
                    <a:pt x="884" y="12"/>
                  </a:lnTo>
                  <a:lnTo>
                    <a:pt x="906" y="14"/>
                  </a:lnTo>
                  <a:lnTo>
                    <a:pt x="928" y="14"/>
                  </a:lnTo>
                  <a:lnTo>
                    <a:pt x="934" y="14"/>
                  </a:lnTo>
                  <a:lnTo>
                    <a:pt x="940" y="12"/>
                  </a:lnTo>
                  <a:lnTo>
                    <a:pt x="962" y="14"/>
                  </a:lnTo>
                  <a:lnTo>
                    <a:pt x="982" y="14"/>
                  </a:lnTo>
                  <a:lnTo>
                    <a:pt x="1020" y="14"/>
                  </a:lnTo>
                  <a:lnTo>
                    <a:pt x="1032" y="14"/>
                  </a:lnTo>
                  <a:lnTo>
                    <a:pt x="1042" y="14"/>
                  </a:lnTo>
                  <a:lnTo>
                    <a:pt x="1052" y="14"/>
                  </a:lnTo>
                  <a:lnTo>
                    <a:pt x="1062" y="16"/>
                  </a:lnTo>
                  <a:lnTo>
                    <a:pt x="1096" y="16"/>
                  </a:lnTo>
                  <a:lnTo>
                    <a:pt x="1126" y="16"/>
                  </a:lnTo>
                  <a:lnTo>
                    <a:pt x="1160" y="16"/>
                  </a:lnTo>
                  <a:lnTo>
                    <a:pt x="1194" y="14"/>
                  </a:lnTo>
                  <a:lnTo>
                    <a:pt x="1198" y="16"/>
                  </a:lnTo>
                  <a:lnTo>
                    <a:pt x="1202" y="16"/>
                  </a:lnTo>
                  <a:lnTo>
                    <a:pt x="1214" y="16"/>
                  </a:lnTo>
                  <a:lnTo>
                    <a:pt x="1252" y="16"/>
                  </a:lnTo>
                  <a:lnTo>
                    <a:pt x="1270" y="16"/>
                  </a:lnTo>
                  <a:lnTo>
                    <a:pt x="1290" y="16"/>
                  </a:lnTo>
                  <a:lnTo>
                    <a:pt x="1302" y="14"/>
                  </a:lnTo>
                  <a:lnTo>
                    <a:pt x="1314" y="16"/>
                  </a:lnTo>
                  <a:lnTo>
                    <a:pt x="1338" y="18"/>
                  </a:lnTo>
                  <a:lnTo>
                    <a:pt x="1346" y="16"/>
                  </a:lnTo>
                  <a:lnTo>
                    <a:pt x="1364" y="16"/>
                  </a:lnTo>
                  <a:lnTo>
                    <a:pt x="1380" y="18"/>
                  </a:lnTo>
                  <a:lnTo>
                    <a:pt x="1394" y="18"/>
                  </a:lnTo>
                  <a:lnTo>
                    <a:pt x="1404" y="18"/>
                  </a:lnTo>
                  <a:lnTo>
                    <a:pt x="1504" y="18"/>
                  </a:lnTo>
                  <a:lnTo>
                    <a:pt x="1740" y="18"/>
                  </a:lnTo>
                  <a:lnTo>
                    <a:pt x="1760" y="20"/>
                  </a:lnTo>
                  <a:lnTo>
                    <a:pt x="1782" y="20"/>
                  </a:lnTo>
                  <a:lnTo>
                    <a:pt x="1804" y="20"/>
                  </a:lnTo>
                  <a:lnTo>
                    <a:pt x="1826" y="22"/>
                  </a:lnTo>
                  <a:lnTo>
                    <a:pt x="1832" y="20"/>
                  </a:lnTo>
                  <a:lnTo>
                    <a:pt x="1838" y="20"/>
                  </a:lnTo>
                  <a:lnTo>
                    <a:pt x="1894" y="20"/>
                  </a:lnTo>
                  <a:lnTo>
                    <a:pt x="1952" y="20"/>
                  </a:lnTo>
                  <a:lnTo>
                    <a:pt x="2008" y="20"/>
                  </a:lnTo>
                  <a:lnTo>
                    <a:pt x="2064" y="20"/>
                  </a:lnTo>
                  <a:lnTo>
                    <a:pt x="2082" y="20"/>
                  </a:lnTo>
                  <a:lnTo>
                    <a:pt x="2102" y="20"/>
                  </a:lnTo>
                  <a:lnTo>
                    <a:pt x="2122" y="20"/>
                  </a:lnTo>
                  <a:lnTo>
                    <a:pt x="2142" y="22"/>
                  </a:lnTo>
                  <a:lnTo>
                    <a:pt x="2220" y="20"/>
                  </a:lnTo>
                  <a:lnTo>
                    <a:pt x="2300" y="22"/>
                  </a:lnTo>
                  <a:lnTo>
                    <a:pt x="2320" y="20"/>
                  </a:lnTo>
                  <a:lnTo>
                    <a:pt x="2328" y="22"/>
                  </a:lnTo>
                  <a:lnTo>
                    <a:pt x="2334" y="20"/>
                  </a:lnTo>
                  <a:lnTo>
                    <a:pt x="2340" y="20"/>
                  </a:lnTo>
                  <a:lnTo>
                    <a:pt x="2404" y="20"/>
                  </a:lnTo>
                  <a:lnTo>
                    <a:pt x="2438" y="20"/>
                  </a:lnTo>
                  <a:lnTo>
                    <a:pt x="2468" y="24"/>
                  </a:lnTo>
                  <a:lnTo>
                    <a:pt x="2476" y="22"/>
                  </a:lnTo>
                  <a:lnTo>
                    <a:pt x="2486" y="22"/>
                  </a:lnTo>
                  <a:lnTo>
                    <a:pt x="2502" y="22"/>
                  </a:lnTo>
                  <a:lnTo>
                    <a:pt x="2534" y="22"/>
                  </a:lnTo>
                  <a:lnTo>
                    <a:pt x="2568" y="20"/>
                  </a:lnTo>
                  <a:lnTo>
                    <a:pt x="2586" y="22"/>
                  </a:lnTo>
                  <a:lnTo>
                    <a:pt x="2624" y="22"/>
                  </a:lnTo>
                  <a:lnTo>
                    <a:pt x="2642" y="20"/>
                  </a:lnTo>
                  <a:lnTo>
                    <a:pt x="2706" y="22"/>
                  </a:lnTo>
                  <a:lnTo>
                    <a:pt x="2764" y="22"/>
                  </a:lnTo>
                  <a:lnTo>
                    <a:pt x="2840" y="22"/>
                  </a:lnTo>
                  <a:lnTo>
                    <a:pt x="2888" y="24"/>
                  </a:lnTo>
                  <a:lnTo>
                    <a:pt x="2910" y="24"/>
                  </a:lnTo>
                  <a:lnTo>
                    <a:pt x="2932" y="22"/>
                  </a:lnTo>
                  <a:lnTo>
                    <a:pt x="2946" y="24"/>
                  </a:lnTo>
                  <a:lnTo>
                    <a:pt x="2960" y="24"/>
                  </a:lnTo>
                  <a:lnTo>
                    <a:pt x="2984" y="24"/>
                  </a:lnTo>
                  <a:lnTo>
                    <a:pt x="3024" y="24"/>
                  </a:lnTo>
                  <a:lnTo>
                    <a:pt x="3088" y="24"/>
                  </a:lnTo>
                  <a:lnTo>
                    <a:pt x="3132" y="24"/>
                  </a:lnTo>
                  <a:lnTo>
                    <a:pt x="3156" y="24"/>
                  </a:lnTo>
                  <a:lnTo>
                    <a:pt x="3178" y="24"/>
                  </a:lnTo>
                  <a:lnTo>
                    <a:pt x="3190" y="24"/>
                  </a:lnTo>
                  <a:lnTo>
                    <a:pt x="3202" y="26"/>
                  </a:lnTo>
                  <a:lnTo>
                    <a:pt x="3208" y="24"/>
                  </a:lnTo>
                  <a:lnTo>
                    <a:pt x="3214" y="24"/>
                  </a:lnTo>
                  <a:lnTo>
                    <a:pt x="3222" y="26"/>
                  </a:lnTo>
                  <a:lnTo>
                    <a:pt x="3246" y="26"/>
                  </a:lnTo>
                  <a:lnTo>
                    <a:pt x="3268" y="24"/>
                  </a:lnTo>
                  <a:lnTo>
                    <a:pt x="3278" y="26"/>
                  </a:lnTo>
                  <a:lnTo>
                    <a:pt x="3334" y="26"/>
                  </a:lnTo>
                  <a:lnTo>
                    <a:pt x="3390" y="26"/>
                  </a:lnTo>
                  <a:lnTo>
                    <a:pt x="3404" y="26"/>
                  </a:lnTo>
                  <a:lnTo>
                    <a:pt x="3418" y="24"/>
                  </a:lnTo>
                  <a:lnTo>
                    <a:pt x="3446" y="24"/>
                  </a:lnTo>
                  <a:lnTo>
                    <a:pt x="3470" y="26"/>
                  </a:lnTo>
                  <a:lnTo>
                    <a:pt x="3496" y="26"/>
                  </a:lnTo>
                  <a:lnTo>
                    <a:pt x="3532" y="24"/>
                  </a:lnTo>
                  <a:lnTo>
                    <a:pt x="3544" y="24"/>
                  </a:lnTo>
                  <a:lnTo>
                    <a:pt x="3556" y="26"/>
                  </a:lnTo>
                  <a:lnTo>
                    <a:pt x="3578" y="26"/>
                  </a:lnTo>
                  <a:lnTo>
                    <a:pt x="3598" y="26"/>
                  </a:lnTo>
                  <a:lnTo>
                    <a:pt x="3622" y="26"/>
                  </a:lnTo>
                  <a:lnTo>
                    <a:pt x="3634" y="26"/>
                  </a:lnTo>
                  <a:lnTo>
                    <a:pt x="3646" y="26"/>
                  </a:lnTo>
                  <a:lnTo>
                    <a:pt x="3658" y="26"/>
                  </a:lnTo>
                  <a:lnTo>
                    <a:pt x="3670" y="26"/>
                  </a:lnTo>
                  <a:lnTo>
                    <a:pt x="3706" y="26"/>
                  </a:lnTo>
                  <a:lnTo>
                    <a:pt x="3742" y="26"/>
                  </a:lnTo>
                  <a:lnTo>
                    <a:pt x="3788" y="26"/>
                  </a:lnTo>
                  <a:lnTo>
                    <a:pt x="3810" y="28"/>
                  </a:lnTo>
                  <a:lnTo>
                    <a:pt x="3816" y="26"/>
                  </a:lnTo>
                  <a:lnTo>
                    <a:pt x="3820" y="26"/>
                  </a:lnTo>
                  <a:lnTo>
                    <a:pt x="3824" y="28"/>
                  </a:lnTo>
                  <a:lnTo>
                    <a:pt x="3832" y="26"/>
                  </a:lnTo>
                  <a:lnTo>
                    <a:pt x="3846" y="24"/>
                  </a:lnTo>
                  <a:lnTo>
                    <a:pt x="3850" y="24"/>
                  </a:lnTo>
                  <a:lnTo>
                    <a:pt x="3856" y="26"/>
                  </a:lnTo>
                  <a:lnTo>
                    <a:pt x="3864" y="26"/>
                  </a:lnTo>
                  <a:lnTo>
                    <a:pt x="3878" y="24"/>
                  </a:lnTo>
                  <a:lnTo>
                    <a:pt x="3890" y="24"/>
                  </a:lnTo>
                  <a:lnTo>
                    <a:pt x="3900" y="24"/>
                  </a:lnTo>
                  <a:lnTo>
                    <a:pt x="3906" y="22"/>
                  </a:lnTo>
                  <a:lnTo>
                    <a:pt x="3910" y="20"/>
                  </a:lnTo>
                  <a:lnTo>
                    <a:pt x="3914" y="20"/>
                  </a:lnTo>
                  <a:lnTo>
                    <a:pt x="3916" y="18"/>
                  </a:lnTo>
                  <a:lnTo>
                    <a:pt x="3916" y="16"/>
                  </a:lnTo>
                  <a:lnTo>
                    <a:pt x="3916" y="14"/>
                  </a:lnTo>
                  <a:lnTo>
                    <a:pt x="3868" y="14"/>
                  </a:lnTo>
                  <a:lnTo>
                    <a:pt x="3844" y="14"/>
                  </a:lnTo>
                  <a:lnTo>
                    <a:pt x="3820" y="12"/>
                  </a:lnTo>
                  <a:close/>
                  <a:moveTo>
                    <a:pt x="744" y="10"/>
                  </a:moveTo>
                  <a:lnTo>
                    <a:pt x="744" y="10"/>
                  </a:lnTo>
                  <a:lnTo>
                    <a:pt x="744" y="8"/>
                  </a:lnTo>
                  <a:lnTo>
                    <a:pt x="746" y="8"/>
                  </a:lnTo>
                  <a:lnTo>
                    <a:pt x="744" y="10"/>
                  </a:lnTo>
                  <a:close/>
                  <a:moveTo>
                    <a:pt x="2874" y="18"/>
                  </a:moveTo>
                  <a:lnTo>
                    <a:pt x="2874" y="18"/>
                  </a:lnTo>
                  <a:lnTo>
                    <a:pt x="2874" y="16"/>
                  </a:lnTo>
                  <a:lnTo>
                    <a:pt x="2876" y="18"/>
                  </a:lnTo>
                  <a:lnTo>
                    <a:pt x="2874" y="18"/>
                  </a:lnTo>
                  <a:close/>
                  <a:moveTo>
                    <a:pt x="3160" y="18"/>
                  </a:moveTo>
                  <a:lnTo>
                    <a:pt x="3160" y="18"/>
                  </a:lnTo>
                  <a:lnTo>
                    <a:pt x="3160" y="16"/>
                  </a:lnTo>
                  <a:lnTo>
                    <a:pt x="3162" y="16"/>
                  </a:lnTo>
                  <a:lnTo>
                    <a:pt x="31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endParaRPr>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69988" y="1281113"/>
            <a:ext cx="3591731" cy="4791076"/>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29200" y="1281113"/>
            <a:ext cx="3765550" cy="4791076"/>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6"/>
          <p:cNvSpPr>
            <a:spLocks noGrp="1" noChangeArrowheads="1"/>
          </p:cNvSpPr>
          <p:nvPr>
            <p:ph type="sldNum" sz="quarter" idx="10"/>
          </p:nvPr>
        </p:nvSpPr>
        <p:spPr/>
        <p:txBody>
          <a:bodyPr/>
          <a:lstStyle>
            <a:lvl1pPr defTabSz="457200">
              <a:defRPr>
                <a:ea typeface="ＭＳ Ｐゴシック" charset="0"/>
                <a:cs typeface="ＭＳ Ｐゴシック" charset="0"/>
              </a:defRPr>
            </a:lvl1pPr>
          </a:lstStyle>
          <a:p>
            <a:pPr>
              <a:defRPr/>
            </a:pPr>
            <a:fld id="{D46FDC9E-3FA5-4543-BDD4-1C2BB2342842}" type="slidenum">
              <a:rPr lang="en-US"/>
              <a:pPr>
                <a:defRPr/>
              </a:pPr>
              <a:t>‹#›</a:t>
            </a:fld>
            <a:endParaRPr lang="en-US"/>
          </a:p>
        </p:txBody>
      </p:sp>
      <p:sp>
        <p:nvSpPr>
          <p:cNvPr id="9" name="Rectangle 71"/>
          <p:cNvSpPr>
            <a:spLocks noGrp="1" noChangeArrowheads="1"/>
          </p:cNvSpPr>
          <p:nvPr>
            <p:ph type="ftr" sz="quarter" idx="11"/>
          </p:nvPr>
        </p:nvSpPr>
        <p:spPr/>
        <p:txBody>
          <a:bodyPr/>
          <a:lstStyle>
            <a:lvl1pPr defTabSz="457200">
              <a:defRPr>
                <a:ea typeface="ＭＳ Ｐゴシック" charset="0"/>
                <a:cs typeface="ＭＳ Ｐゴシック" charset="0"/>
              </a:defRPr>
            </a:lvl1pPr>
          </a:lstStyle>
          <a:p>
            <a:pPr>
              <a:defRPr/>
            </a:pPr>
            <a:r>
              <a:rPr lang="en-US"/>
              <a:t>NetApp Confidential - Limited Use</a:t>
            </a:r>
          </a:p>
        </p:txBody>
      </p:sp>
    </p:spTree>
    <p:extLst>
      <p:ext uri="{BB962C8B-B14F-4D97-AF65-F5344CB8AC3E}">
        <p14:creationId xmlns:p14="http://schemas.microsoft.com/office/powerpoint/2010/main" val="37486945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grpSp>
        <p:nvGrpSpPr>
          <p:cNvPr id="3" name="Group 8"/>
          <p:cNvGrpSpPr>
            <a:grpSpLocks/>
          </p:cNvGrpSpPr>
          <p:nvPr userDrawn="1"/>
        </p:nvGrpSpPr>
        <p:grpSpPr bwMode="auto">
          <a:xfrm>
            <a:off x="347663" y="6445250"/>
            <a:ext cx="8448675" cy="107950"/>
            <a:chOff x="347662" y="6160730"/>
            <a:chExt cx="8449056" cy="107486"/>
          </a:xfrm>
        </p:grpSpPr>
        <p:sp>
          <p:nvSpPr>
            <p:cNvPr id="4" name="Freeform 5"/>
            <p:cNvSpPr>
              <a:spLocks/>
            </p:cNvSpPr>
            <p:nvPr userDrawn="1"/>
          </p:nvSpPr>
          <p:spPr bwMode="gray">
            <a:xfrm>
              <a:off x="347662" y="6160730"/>
              <a:ext cx="8449056" cy="107486"/>
            </a:xfrm>
            <a:custGeom>
              <a:avLst/>
              <a:gdLst>
                <a:gd name="T0" fmla="*/ 116 w 3930"/>
                <a:gd name="T1" fmla="*/ 4 h 50"/>
                <a:gd name="T2" fmla="*/ 258 w 3930"/>
                <a:gd name="T3" fmla="*/ 2 h 50"/>
                <a:gd name="T4" fmla="*/ 376 w 3930"/>
                <a:gd name="T5" fmla="*/ 2 h 50"/>
                <a:gd name="T6" fmla="*/ 494 w 3930"/>
                <a:gd name="T7" fmla="*/ 6 h 50"/>
                <a:gd name="T8" fmla="*/ 628 w 3930"/>
                <a:gd name="T9" fmla="*/ 8 h 50"/>
                <a:gd name="T10" fmla="*/ 774 w 3930"/>
                <a:gd name="T11" fmla="*/ 6 h 50"/>
                <a:gd name="T12" fmla="*/ 894 w 3930"/>
                <a:gd name="T13" fmla="*/ 4 h 50"/>
                <a:gd name="T14" fmla="*/ 1038 w 3930"/>
                <a:gd name="T15" fmla="*/ 4 h 50"/>
                <a:gd name="T16" fmla="*/ 1196 w 3930"/>
                <a:gd name="T17" fmla="*/ 2 h 50"/>
                <a:gd name="T18" fmla="*/ 1326 w 3930"/>
                <a:gd name="T19" fmla="*/ 4 h 50"/>
                <a:gd name="T20" fmla="*/ 1428 w 3930"/>
                <a:gd name="T21" fmla="*/ 4 h 50"/>
                <a:gd name="T22" fmla="*/ 1568 w 3930"/>
                <a:gd name="T23" fmla="*/ 6 h 50"/>
                <a:gd name="T24" fmla="*/ 1710 w 3930"/>
                <a:gd name="T25" fmla="*/ 6 h 50"/>
                <a:gd name="T26" fmla="*/ 1826 w 3930"/>
                <a:gd name="T27" fmla="*/ 8 h 50"/>
                <a:gd name="T28" fmla="*/ 1950 w 3930"/>
                <a:gd name="T29" fmla="*/ 4 h 50"/>
                <a:gd name="T30" fmla="*/ 2106 w 3930"/>
                <a:gd name="T31" fmla="*/ 4 h 50"/>
                <a:gd name="T32" fmla="*/ 2234 w 3930"/>
                <a:gd name="T33" fmla="*/ 2 h 50"/>
                <a:gd name="T34" fmla="*/ 2354 w 3930"/>
                <a:gd name="T35" fmla="*/ 2 h 50"/>
                <a:gd name="T36" fmla="*/ 2498 w 3930"/>
                <a:gd name="T37" fmla="*/ 6 h 50"/>
                <a:gd name="T38" fmla="*/ 2580 w 3930"/>
                <a:gd name="T39" fmla="*/ 4 h 50"/>
                <a:gd name="T40" fmla="*/ 2684 w 3930"/>
                <a:gd name="T41" fmla="*/ 4 h 50"/>
                <a:gd name="T42" fmla="*/ 2830 w 3930"/>
                <a:gd name="T43" fmla="*/ 4 h 50"/>
                <a:gd name="T44" fmla="*/ 2932 w 3930"/>
                <a:gd name="T45" fmla="*/ 6 h 50"/>
                <a:gd name="T46" fmla="*/ 3058 w 3930"/>
                <a:gd name="T47" fmla="*/ 6 h 50"/>
                <a:gd name="T48" fmla="*/ 3176 w 3930"/>
                <a:gd name="T49" fmla="*/ 10 h 50"/>
                <a:gd name="T50" fmla="*/ 3262 w 3930"/>
                <a:gd name="T51" fmla="*/ 14 h 50"/>
                <a:gd name="T52" fmla="*/ 3340 w 3930"/>
                <a:gd name="T53" fmla="*/ 12 h 50"/>
                <a:gd name="T54" fmla="*/ 3456 w 3930"/>
                <a:gd name="T55" fmla="*/ 18 h 50"/>
                <a:gd name="T56" fmla="*/ 3592 w 3930"/>
                <a:gd name="T57" fmla="*/ 16 h 50"/>
                <a:gd name="T58" fmla="*/ 3648 w 3930"/>
                <a:gd name="T59" fmla="*/ 16 h 50"/>
                <a:gd name="T60" fmla="*/ 3784 w 3930"/>
                <a:gd name="T61" fmla="*/ 20 h 50"/>
                <a:gd name="T62" fmla="*/ 3846 w 3930"/>
                <a:gd name="T63" fmla="*/ 24 h 50"/>
                <a:gd name="T64" fmla="*/ 3874 w 3930"/>
                <a:gd name="T65" fmla="*/ 36 h 50"/>
                <a:gd name="T66" fmla="*/ 3782 w 3930"/>
                <a:gd name="T67" fmla="*/ 42 h 50"/>
                <a:gd name="T68" fmla="*/ 3676 w 3930"/>
                <a:gd name="T69" fmla="*/ 46 h 50"/>
                <a:gd name="T70" fmla="*/ 3570 w 3930"/>
                <a:gd name="T71" fmla="*/ 48 h 50"/>
                <a:gd name="T72" fmla="*/ 3518 w 3930"/>
                <a:gd name="T73" fmla="*/ 48 h 50"/>
                <a:gd name="T74" fmla="*/ 3396 w 3930"/>
                <a:gd name="T75" fmla="*/ 48 h 50"/>
                <a:gd name="T76" fmla="*/ 3304 w 3930"/>
                <a:gd name="T77" fmla="*/ 48 h 50"/>
                <a:gd name="T78" fmla="*/ 3152 w 3930"/>
                <a:gd name="T79" fmla="*/ 40 h 50"/>
                <a:gd name="T80" fmla="*/ 3042 w 3930"/>
                <a:gd name="T81" fmla="*/ 42 h 50"/>
                <a:gd name="T82" fmla="*/ 2898 w 3930"/>
                <a:gd name="T83" fmla="*/ 36 h 50"/>
                <a:gd name="T84" fmla="*/ 2814 w 3930"/>
                <a:gd name="T85" fmla="*/ 38 h 50"/>
                <a:gd name="T86" fmla="*/ 2692 w 3930"/>
                <a:gd name="T87" fmla="*/ 36 h 50"/>
                <a:gd name="T88" fmla="*/ 2588 w 3930"/>
                <a:gd name="T89" fmla="*/ 34 h 50"/>
                <a:gd name="T90" fmla="*/ 2466 w 3930"/>
                <a:gd name="T91" fmla="*/ 38 h 50"/>
                <a:gd name="T92" fmla="*/ 2356 w 3930"/>
                <a:gd name="T93" fmla="*/ 36 h 50"/>
                <a:gd name="T94" fmla="*/ 2212 w 3930"/>
                <a:gd name="T95" fmla="*/ 40 h 50"/>
                <a:gd name="T96" fmla="*/ 2040 w 3930"/>
                <a:gd name="T97" fmla="*/ 40 h 50"/>
                <a:gd name="T98" fmla="*/ 1922 w 3930"/>
                <a:gd name="T99" fmla="*/ 40 h 50"/>
                <a:gd name="T100" fmla="*/ 1804 w 3930"/>
                <a:gd name="T101" fmla="*/ 42 h 50"/>
                <a:gd name="T102" fmla="*/ 1642 w 3930"/>
                <a:gd name="T103" fmla="*/ 44 h 50"/>
                <a:gd name="T104" fmla="*/ 1492 w 3930"/>
                <a:gd name="T105" fmla="*/ 46 h 50"/>
                <a:gd name="T106" fmla="*/ 1354 w 3930"/>
                <a:gd name="T107" fmla="*/ 44 h 50"/>
                <a:gd name="T108" fmla="*/ 1180 w 3930"/>
                <a:gd name="T109" fmla="*/ 44 h 50"/>
                <a:gd name="T110" fmla="*/ 1052 w 3930"/>
                <a:gd name="T111" fmla="*/ 46 h 50"/>
                <a:gd name="T112" fmla="*/ 936 w 3930"/>
                <a:gd name="T113" fmla="*/ 44 h 50"/>
                <a:gd name="T114" fmla="*/ 790 w 3930"/>
                <a:gd name="T115" fmla="*/ 40 h 50"/>
                <a:gd name="T116" fmla="*/ 636 w 3930"/>
                <a:gd name="T117" fmla="*/ 42 h 50"/>
                <a:gd name="T118" fmla="*/ 494 w 3930"/>
                <a:gd name="T119" fmla="*/ 46 h 50"/>
                <a:gd name="T120" fmla="*/ 362 w 3930"/>
                <a:gd name="T121" fmla="*/ 42 h 50"/>
                <a:gd name="T122" fmla="*/ 222 w 3930"/>
                <a:gd name="T123" fmla="*/ 40 h 50"/>
                <a:gd name="T124" fmla="*/ 70 w 3930"/>
                <a:gd name="T1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0" h="50">
                  <a:moveTo>
                    <a:pt x="2" y="14"/>
                  </a:moveTo>
                  <a:lnTo>
                    <a:pt x="2" y="14"/>
                  </a:lnTo>
                  <a:lnTo>
                    <a:pt x="0" y="14"/>
                  </a:lnTo>
                  <a:lnTo>
                    <a:pt x="0" y="14"/>
                  </a:lnTo>
                  <a:lnTo>
                    <a:pt x="2" y="10"/>
                  </a:lnTo>
                  <a:lnTo>
                    <a:pt x="2" y="10"/>
                  </a:lnTo>
                  <a:lnTo>
                    <a:pt x="2" y="8"/>
                  </a:lnTo>
                  <a:lnTo>
                    <a:pt x="2" y="8"/>
                  </a:lnTo>
                  <a:lnTo>
                    <a:pt x="4" y="8"/>
                  </a:lnTo>
                  <a:lnTo>
                    <a:pt x="4" y="8"/>
                  </a:lnTo>
                  <a:lnTo>
                    <a:pt x="4" y="6"/>
                  </a:lnTo>
                  <a:lnTo>
                    <a:pt x="4" y="6"/>
                  </a:lnTo>
                  <a:lnTo>
                    <a:pt x="8" y="4"/>
                  </a:lnTo>
                  <a:lnTo>
                    <a:pt x="8" y="4"/>
                  </a:lnTo>
                  <a:lnTo>
                    <a:pt x="8" y="4"/>
                  </a:lnTo>
                  <a:lnTo>
                    <a:pt x="8" y="4"/>
                  </a:lnTo>
                  <a:lnTo>
                    <a:pt x="10" y="2"/>
                  </a:lnTo>
                  <a:lnTo>
                    <a:pt x="10" y="2"/>
                  </a:lnTo>
                  <a:lnTo>
                    <a:pt x="14" y="2"/>
                  </a:lnTo>
                  <a:lnTo>
                    <a:pt x="14" y="2"/>
                  </a:lnTo>
                  <a:lnTo>
                    <a:pt x="16" y="2"/>
                  </a:lnTo>
                  <a:lnTo>
                    <a:pt x="16" y="2"/>
                  </a:lnTo>
                  <a:lnTo>
                    <a:pt x="18" y="2"/>
                  </a:lnTo>
                  <a:lnTo>
                    <a:pt x="18" y="2"/>
                  </a:lnTo>
                  <a:lnTo>
                    <a:pt x="20" y="0"/>
                  </a:lnTo>
                  <a:lnTo>
                    <a:pt x="20" y="0"/>
                  </a:lnTo>
                  <a:lnTo>
                    <a:pt x="26" y="2"/>
                  </a:lnTo>
                  <a:lnTo>
                    <a:pt x="26" y="2"/>
                  </a:lnTo>
                  <a:lnTo>
                    <a:pt x="28" y="2"/>
                  </a:lnTo>
                  <a:lnTo>
                    <a:pt x="28" y="2"/>
                  </a:lnTo>
                  <a:lnTo>
                    <a:pt x="30" y="2"/>
                  </a:lnTo>
                  <a:lnTo>
                    <a:pt x="30" y="2"/>
                  </a:lnTo>
                  <a:lnTo>
                    <a:pt x="32" y="2"/>
                  </a:lnTo>
                  <a:lnTo>
                    <a:pt x="32" y="2"/>
                  </a:lnTo>
                  <a:lnTo>
                    <a:pt x="34" y="2"/>
                  </a:lnTo>
                  <a:lnTo>
                    <a:pt x="34" y="2"/>
                  </a:lnTo>
                  <a:lnTo>
                    <a:pt x="36" y="2"/>
                  </a:lnTo>
                  <a:lnTo>
                    <a:pt x="36" y="2"/>
                  </a:lnTo>
                  <a:lnTo>
                    <a:pt x="38" y="2"/>
                  </a:lnTo>
                  <a:lnTo>
                    <a:pt x="38" y="2"/>
                  </a:lnTo>
                  <a:lnTo>
                    <a:pt x="40" y="2"/>
                  </a:lnTo>
                  <a:lnTo>
                    <a:pt x="40" y="2"/>
                  </a:lnTo>
                  <a:lnTo>
                    <a:pt x="46" y="2"/>
                  </a:lnTo>
                  <a:lnTo>
                    <a:pt x="46" y="2"/>
                  </a:lnTo>
                  <a:lnTo>
                    <a:pt x="48" y="2"/>
                  </a:lnTo>
                  <a:lnTo>
                    <a:pt x="48" y="2"/>
                  </a:lnTo>
                  <a:lnTo>
                    <a:pt x="50" y="2"/>
                  </a:lnTo>
                  <a:lnTo>
                    <a:pt x="50" y="2"/>
                  </a:lnTo>
                  <a:lnTo>
                    <a:pt x="60" y="0"/>
                  </a:lnTo>
                  <a:lnTo>
                    <a:pt x="60" y="0"/>
                  </a:lnTo>
                  <a:lnTo>
                    <a:pt x="62" y="0"/>
                  </a:lnTo>
                  <a:lnTo>
                    <a:pt x="62" y="0"/>
                  </a:lnTo>
                  <a:lnTo>
                    <a:pt x="66" y="0"/>
                  </a:lnTo>
                  <a:lnTo>
                    <a:pt x="66" y="0"/>
                  </a:lnTo>
                  <a:lnTo>
                    <a:pt x="70" y="2"/>
                  </a:lnTo>
                  <a:lnTo>
                    <a:pt x="70" y="2"/>
                  </a:lnTo>
                  <a:lnTo>
                    <a:pt x="72" y="2"/>
                  </a:lnTo>
                  <a:lnTo>
                    <a:pt x="76" y="2"/>
                  </a:lnTo>
                  <a:lnTo>
                    <a:pt x="76" y="2"/>
                  </a:lnTo>
                  <a:lnTo>
                    <a:pt x="80" y="4"/>
                  </a:lnTo>
                  <a:lnTo>
                    <a:pt x="80" y="4"/>
                  </a:lnTo>
                  <a:lnTo>
                    <a:pt x="82" y="2"/>
                  </a:lnTo>
                  <a:lnTo>
                    <a:pt x="84" y="2"/>
                  </a:lnTo>
                  <a:lnTo>
                    <a:pt x="84" y="2"/>
                  </a:lnTo>
                  <a:lnTo>
                    <a:pt x="86" y="2"/>
                  </a:lnTo>
                  <a:lnTo>
                    <a:pt x="86" y="2"/>
                  </a:lnTo>
                  <a:lnTo>
                    <a:pt x="90" y="4"/>
                  </a:lnTo>
                  <a:lnTo>
                    <a:pt x="90" y="4"/>
                  </a:lnTo>
                  <a:lnTo>
                    <a:pt x="92" y="4"/>
                  </a:lnTo>
                  <a:lnTo>
                    <a:pt x="92" y="4"/>
                  </a:lnTo>
                  <a:lnTo>
                    <a:pt x="94" y="4"/>
                  </a:lnTo>
                  <a:lnTo>
                    <a:pt x="94" y="4"/>
                  </a:lnTo>
                  <a:lnTo>
                    <a:pt x="98" y="2"/>
                  </a:lnTo>
                  <a:lnTo>
                    <a:pt x="98" y="2"/>
                  </a:lnTo>
                  <a:lnTo>
                    <a:pt x="102" y="4"/>
                  </a:lnTo>
                  <a:lnTo>
                    <a:pt x="106" y="4"/>
                  </a:lnTo>
                  <a:lnTo>
                    <a:pt x="106" y="4"/>
                  </a:lnTo>
                  <a:lnTo>
                    <a:pt x="108" y="4"/>
                  </a:lnTo>
                  <a:lnTo>
                    <a:pt x="108" y="4"/>
                  </a:lnTo>
                  <a:lnTo>
                    <a:pt x="110" y="4"/>
                  </a:lnTo>
                  <a:lnTo>
                    <a:pt x="112" y="6"/>
                  </a:lnTo>
                  <a:lnTo>
                    <a:pt x="112" y="6"/>
                  </a:lnTo>
                  <a:lnTo>
                    <a:pt x="116" y="4"/>
                  </a:lnTo>
                  <a:lnTo>
                    <a:pt x="116" y="4"/>
                  </a:lnTo>
                  <a:lnTo>
                    <a:pt x="120" y="4"/>
                  </a:lnTo>
                  <a:lnTo>
                    <a:pt x="120" y="4"/>
                  </a:lnTo>
                  <a:lnTo>
                    <a:pt x="124" y="4"/>
                  </a:lnTo>
                  <a:lnTo>
                    <a:pt x="124" y="4"/>
                  </a:lnTo>
                  <a:lnTo>
                    <a:pt x="128" y="4"/>
                  </a:lnTo>
                  <a:lnTo>
                    <a:pt x="134" y="4"/>
                  </a:lnTo>
                  <a:lnTo>
                    <a:pt x="134" y="4"/>
                  </a:lnTo>
                  <a:lnTo>
                    <a:pt x="136" y="4"/>
                  </a:lnTo>
                  <a:lnTo>
                    <a:pt x="136" y="4"/>
                  </a:lnTo>
                  <a:lnTo>
                    <a:pt x="138" y="2"/>
                  </a:lnTo>
                  <a:lnTo>
                    <a:pt x="138" y="2"/>
                  </a:lnTo>
                  <a:lnTo>
                    <a:pt x="142" y="4"/>
                  </a:lnTo>
                  <a:lnTo>
                    <a:pt x="142" y="4"/>
                  </a:lnTo>
                  <a:lnTo>
                    <a:pt x="146" y="2"/>
                  </a:lnTo>
                  <a:lnTo>
                    <a:pt x="146" y="2"/>
                  </a:lnTo>
                  <a:lnTo>
                    <a:pt x="148" y="2"/>
                  </a:lnTo>
                  <a:lnTo>
                    <a:pt x="148" y="2"/>
                  </a:lnTo>
                  <a:lnTo>
                    <a:pt x="150" y="2"/>
                  </a:lnTo>
                  <a:lnTo>
                    <a:pt x="150" y="2"/>
                  </a:lnTo>
                  <a:lnTo>
                    <a:pt x="156" y="4"/>
                  </a:lnTo>
                  <a:lnTo>
                    <a:pt x="156" y="4"/>
                  </a:lnTo>
                  <a:lnTo>
                    <a:pt x="158" y="2"/>
                  </a:lnTo>
                  <a:lnTo>
                    <a:pt x="158" y="2"/>
                  </a:lnTo>
                  <a:lnTo>
                    <a:pt x="164" y="2"/>
                  </a:lnTo>
                  <a:lnTo>
                    <a:pt x="164" y="2"/>
                  </a:lnTo>
                  <a:lnTo>
                    <a:pt x="168" y="2"/>
                  </a:lnTo>
                  <a:lnTo>
                    <a:pt x="174" y="4"/>
                  </a:lnTo>
                  <a:lnTo>
                    <a:pt x="174" y="4"/>
                  </a:lnTo>
                  <a:lnTo>
                    <a:pt x="178" y="2"/>
                  </a:lnTo>
                  <a:lnTo>
                    <a:pt x="178" y="2"/>
                  </a:lnTo>
                  <a:lnTo>
                    <a:pt x="180" y="4"/>
                  </a:lnTo>
                  <a:lnTo>
                    <a:pt x="180" y="4"/>
                  </a:lnTo>
                  <a:lnTo>
                    <a:pt x="182" y="2"/>
                  </a:lnTo>
                  <a:lnTo>
                    <a:pt x="182" y="2"/>
                  </a:lnTo>
                  <a:lnTo>
                    <a:pt x="186" y="2"/>
                  </a:lnTo>
                  <a:lnTo>
                    <a:pt x="186" y="2"/>
                  </a:lnTo>
                  <a:lnTo>
                    <a:pt x="188" y="4"/>
                  </a:lnTo>
                  <a:lnTo>
                    <a:pt x="188" y="4"/>
                  </a:lnTo>
                  <a:lnTo>
                    <a:pt x="190" y="2"/>
                  </a:lnTo>
                  <a:lnTo>
                    <a:pt x="190" y="2"/>
                  </a:lnTo>
                  <a:lnTo>
                    <a:pt x="192" y="2"/>
                  </a:lnTo>
                  <a:lnTo>
                    <a:pt x="192" y="2"/>
                  </a:lnTo>
                  <a:lnTo>
                    <a:pt x="194" y="2"/>
                  </a:lnTo>
                  <a:lnTo>
                    <a:pt x="194" y="2"/>
                  </a:lnTo>
                  <a:lnTo>
                    <a:pt x="196" y="2"/>
                  </a:lnTo>
                  <a:lnTo>
                    <a:pt x="196" y="2"/>
                  </a:lnTo>
                  <a:lnTo>
                    <a:pt x="200" y="2"/>
                  </a:lnTo>
                  <a:lnTo>
                    <a:pt x="200" y="2"/>
                  </a:lnTo>
                  <a:lnTo>
                    <a:pt x="204" y="4"/>
                  </a:lnTo>
                  <a:lnTo>
                    <a:pt x="204" y="4"/>
                  </a:lnTo>
                  <a:lnTo>
                    <a:pt x="210" y="2"/>
                  </a:lnTo>
                  <a:lnTo>
                    <a:pt x="210" y="2"/>
                  </a:lnTo>
                  <a:lnTo>
                    <a:pt x="212" y="2"/>
                  </a:lnTo>
                  <a:lnTo>
                    <a:pt x="212" y="2"/>
                  </a:lnTo>
                  <a:lnTo>
                    <a:pt x="214" y="2"/>
                  </a:lnTo>
                  <a:lnTo>
                    <a:pt x="214" y="2"/>
                  </a:lnTo>
                  <a:lnTo>
                    <a:pt x="214" y="2"/>
                  </a:lnTo>
                  <a:lnTo>
                    <a:pt x="214" y="2"/>
                  </a:lnTo>
                  <a:lnTo>
                    <a:pt x="214" y="4"/>
                  </a:lnTo>
                  <a:lnTo>
                    <a:pt x="214" y="4"/>
                  </a:lnTo>
                  <a:lnTo>
                    <a:pt x="216" y="4"/>
                  </a:lnTo>
                  <a:lnTo>
                    <a:pt x="216" y="4"/>
                  </a:lnTo>
                  <a:lnTo>
                    <a:pt x="218" y="4"/>
                  </a:lnTo>
                  <a:lnTo>
                    <a:pt x="218" y="4"/>
                  </a:lnTo>
                  <a:lnTo>
                    <a:pt x="224" y="4"/>
                  </a:lnTo>
                  <a:lnTo>
                    <a:pt x="224" y="4"/>
                  </a:lnTo>
                  <a:lnTo>
                    <a:pt x="226" y="0"/>
                  </a:lnTo>
                  <a:lnTo>
                    <a:pt x="226" y="0"/>
                  </a:lnTo>
                  <a:lnTo>
                    <a:pt x="232" y="0"/>
                  </a:lnTo>
                  <a:lnTo>
                    <a:pt x="232" y="0"/>
                  </a:lnTo>
                  <a:lnTo>
                    <a:pt x="234" y="0"/>
                  </a:lnTo>
                  <a:lnTo>
                    <a:pt x="234" y="0"/>
                  </a:lnTo>
                  <a:lnTo>
                    <a:pt x="238" y="2"/>
                  </a:lnTo>
                  <a:lnTo>
                    <a:pt x="238" y="2"/>
                  </a:lnTo>
                  <a:lnTo>
                    <a:pt x="244" y="2"/>
                  </a:lnTo>
                  <a:lnTo>
                    <a:pt x="244" y="2"/>
                  </a:lnTo>
                  <a:lnTo>
                    <a:pt x="248" y="2"/>
                  </a:lnTo>
                  <a:lnTo>
                    <a:pt x="248" y="2"/>
                  </a:lnTo>
                  <a:lnTo>
                    <a:pt x="252" y="2"/>
                  </a:lnTo>
                  <a:lnTo>
                    <a:pt x="252" y="2"/>
                  </a:lnTo>
                  <a:lnTo>
                    <a:pt x="256" y="2"/>
                  </a:lnTo>
                  <a:lnTo>
                    <a:pt x="256" y="2"/>
                  </a:lnTo>
                  <a:lnTo>
                    <a:pt x="258" y="2"/>
                  </a:lnTo>
                  <a:lnTo>
                    <a:pt x="258" y="2"/>
                  </a:lnTo>
                  <a:lnTo>
                    <a:pt x="258" y="2"/>
                  </a:lnTo>
                  <a:lnTo>
                    <a:pt x="258" y="2"/>
                  </a:lnTo>
                  <a:lnTo>
                    <a:pt x="258" y="2"/>
                  </a:lnTo>
                  <a:lnTo>
                    <a:pt x="258" y="2"/>
                  </a:lnTo>
                  <a:lnTo>
                    <a:pt x="260" y="2"/>
                  </a:lnTo>
                  <a:lnTo>
                    <a:pt x="260" y="2"/>
                  </a:lnTo>
                  <a:lnTo>
                    <a:pt x="262" y="2"/>
                  </a:lnTo>
                  <a:lnTo>
                    <a:pt x="262" y="2"/>
                  </a:lnTo>
                  <a:lnTo>
                    <a:pt x="268" y="2"/>
                  </a:lnTo>
                  <a:lnTo>
                    <a:pt x="268" y="2"/>
                  </a:lnTo>
                  <a:lnTo>
                    <a:pt x="268" y="2"/>
                  </a:lnTo>
                  <a:lnTo>
                    <a:pt x="268" y="2"/>
                  </a:lnTo>
                  <a:lnTo>
                    <a:pt x="270" y="2"/>
                  </a:lnTo>
                  <a:lnTo>
                    <a:pt x="270" y="2"/>
                  </a:lnTo>
                  <a:lnTo>
                    <a:pt x="276" y="2"/>
                  </a:lnTo>
                  <a:lnTo>
                    <a:pt x="276" y="2"/>
                  </a:lnTo>
                  <a:lnTo>
                    <a:pt x="276" y="2"/>
                  </a:lnTo>
                  <a:lnTo>
                    <a:pt x="276" y="2"/>
                  </a:lnTo>
                  <a:lnTo>
                    <a:pt x="278" y="2"/>
                  </a:lnTo>
                  <a:lnTo>
                    <a:pt x="278" y="2"/>
                  </a:lnTo>
                  <a:lnTo>
                    <a:pt x="280" y="2"/>
                  </a:lnTo>
                  <a:lnTo>
                    <a:pt x="280" y="2"/>
                  </a:lnTo>
                  <a:lnTo>
                    <a:pt x="280" y="4"/>
                  </a:lnTo>
                  <a:lnTo>
                    <a:pt x="280" y="4"/>
                  </a:lnTo>
                  <a:lnTo>
                    <a:pt x="282" y="2"/>
                  </a:lnTo>
                  <a:lnTo>
                    <a:pt x="282" y="2"/>
                  </a:lnTo>
                  <a:lnTo>
                    <a:pt x="288" y="2"/>
                  </a:lnTo>
                  <a:lnTo>
                    <a:pt x="288" y="2"/>
                  </a:lnTo>
                  <a:lnTo>
                    <a:pt x="290" y="2"/>
                  </a:lnTo>
                  <a:lnTo>
                    <a:pt x="290" y="2"/>
                  </a:lnTo>
                  <a:lnTo>
                    <a:pt x="296" y="2"/>
                  </a:lnTo>
                  <a:lnTo>
                    <a:pt x="296" y="2"/>
                  </a:lnTo>
                  <a:lnTo>
                    <a:pt x="298" y="2"/>
                  </a:lnTo>
                  <a:lnTo>
                    <a:pt x="298" y="2"/>
                  </a:lnTo>
                  <a:lnTo>
                    <a:pt x="298" y="2"/>
                  </a:lnTo>
                  <a:lnTo>
                    <a:pt x="298" y="2"/>
                  </a:lnTo>
                  <a:lnTo>
                    <a:pt x="302" y="2"/>
                  </a:lnTo>
                  <a:lnTo>
                    <a:pt x="302" y="2"/>
                  </a:lnTo>
                  <a:lnTo>
                    <a:pt x="306" y="2"/>
                  </a:lnTo>
                  <a:lnTo>
                    <a:pt x="306" y="2"/>
                  </a:lnTo>
                  <a:lnTo>
                    <a:pt x="310" y="2"/>
                  </a:lnTo>
                  <a:lnTo>
                    <a:pt x="312" y="2"/>
                  </a:lnTo>
                  <a:lnTo>
                    <a:pt x="312" y="2"/>
                  </a:lnTo>
                  <a:lnTo>
                    <a:pt x="318" y="2"/>
                  </a:lnTo>
                  <a:lnTo>
                    <a:pt x="322" y="2"/>
                  </a:lnTo>
                  <a:lnTo>
                    <a:pt x="322" y="2"/>
                  </a:lnTo>
                  <a:lnTo>
                    <a:pt x="324" y="4"/>
                  </a:lnTo>
                  <a:lnTo>
                    <a:pt x="324" y="4"/>
                  </a:lnTo>
                  <a:lnTo>
                    <a:pt x="324" y="2"/>
                  </a:lnTo>
                  <a:lnTo>
                    <a:pt x="326" y="2"/>
                  </a:lnTo>
                  <a:lnTo>
                    <a:pt x="326" y="2"/>
                  </a:lnTo>
                  <a:lnTo>
                    <a:pt x="332" y="2"/>
                  </a:lnTo>
                  <a:lnTo>
                    <a:pt x="332" y="2"/>
                  </a:lnTo>
                  <a:lnTo>
                    <a:pt x="336" y="2"/>
                  </a:lnTo>
                  <a:lnTo>
                    <a:pt x="342" y="2"/>
                  </a:lnTo>
                  <a:lnTo>
                    <a:pt x="342" y="2"/>
                  </a:lnTo>
                  <a:lnTo>
                    <a:pt x="344" y="2"/>
                  </a:lnTo>
                  <a:lnTo>
                    <a:pt x="348" y="2"/>
                  </a:lnTo>
                  <a:lnTo>
                    <a:pt x="348" y="2"/>
                  </a:lnTo>
                  <a:lnTo>
                    <a:pt x="352" y="2"/>
                  </a:lnTo>
                  <a:lnTo>
                    <a:pt x="352" y="2"/>
                  </a:lnTo>
                  <a:lnTo>
                    <a:pt x="354" y="2"/>
                  </a:lnTo>
                  <a:lnTo>
                    <a:pt x="354" y="2"/>
                  </a:lnTo>
                  <a:lnTo>
                    <a:pt x="358" y="2"/>
                  </a:lnTo>
                  <a:lnTo>
                    <a:pt x="360" y="2"/>
                  </a:lnTo>
                  <a:lnTo>
                    <a:pt x="360" y="2"/>
                  </a:lnTo>
                  <a:lnTo>
                    <a:pt x="360" y="4"/>
                  </a:lnTo>
                  <a:lnTo>
                    <a:pt x="360" y="6"/>
                  </a:lnTo>
                  <a:lnTo>
                    <a:pt x="360" y="6"/>
                  </a:lnTo>
                  <a:lnTo>
                    <a:pt x="362" y="4"/>
                  </a:lnTo>
                  <a:lnTo>
                    <a:pt x="364" y="2"/>
                  </a:lnTo>
                  <a:lnTo>
                    <a:pt x="364" y="2"/>
                  </a:lnTo>
                  <a:lnTo>
                    <a:pt x="370" y="2"/>
                  </a:lnTo>
                  <a:lnTo>
                    <a:pt x="370" y="2"/>
                  </a:lnTo>
                  <a:lnTo>
                    <a:pt x="370" y="2"/>
                  </a:lnTo>
                  <a:lnTo>
                    <a:pt x="370" y="2"/>
                  </a:lnTo>
                  <a:lnTo>
                    <a:pt x="370" y="2"/>
                  </a:lnTo>
                  <a:lnTo>
                    <a:pt x="370" y="2"/>
                  </a:lnTo>
                  <a:lnTo>
                    <a:pt x="370" y="2"/>
                  </a:lnTo>
                  <a:lnTo>
                    <a:pt x="370" y="2"/>
                  </a:lnTo>
                  <a:lnTo>
                    <a:pt x="374" y="4"/>
                  </a:lnTo>
                  <a:lnTo>
                    <a:pt x="374" y="4"/>
                  </a:lnTo>
                  <a:lnTo>
                    <a:pt x="376" y="2"/>
                  </a:lnTo>
                  <a:lnTo>
                    <a:pt x="376" y="2"/>
                  </a:lnTo>
                  <a:lnTo>
                    <a:pt x="378" y="4"/>
                  </a:lnTo>
                  <a:lnTo>
                    <a:pt x="378" y="4"/>
                  </a:lnTo>
                  <a:lnTo>
                    <a:pt x="384" y="4"/>
                  </a:lnTo>
                  <a:lnTo>
                    <a:pt x="384" y="4"/>
                  </a:lnTo>
                  <a:lnTo>
                    <a:pt x="386" y="4"/>
                  </a:lnTo>
                  <a:lnTo>
                    <a:pt x="386" y="4"/>
                  </a:lnTo>
                  <a:lnTo>
                    <a:pt x="390" y="4"/>
                  </a:lnTo>
                  <a:lnTo>
                    <a:pt x="390" y="4"/>
                  </a:lnTo>
                  <a:lnTo>
                    <a:pt x="392" y="4"/>
                  </a:lnTo>
                  <a:lnTo>
                    <a:pt x="392" y="4"/>
                  </a:lnTo>
                  <a:lnTo>
                    <a:pt x="392" y="4"/>
                  </a:lnTo>
                  <a:lnTo>
                    <a:pt x="392" y="4"/>
                  </a:lnTo>
                  <a:lnTo>
                    <a:pt x="394" y="4"/>
                  </a:lnTo>
                  <a:lnTo>
                    <a:pt x="394" y="4"/>
                  </a:lnTo>
                  <a:lnTo>
                    <a:pt x="394" y="4"/>
                  </a:lnTo>
                  <a:lnTo>
                    <a:pt x="394" y="4"/>
                  </a:lnTo>
                  <a:lnTo>
                    <a:pt x="396" y="6"/>
                  </a:lnTo>
                  <a:lnTo>
                    <a:pt x="396" y="6"/>
                  </a:lnTo>
                  <a:lnTo>
                    <a:pt x="398" y="6"/>
                  </a:lnTo>
                  <a:lnTo>
                    <a:pt x="398" y="6"/>
                  </a:lnTo>
                  <a:lnTo>
                    <a:pt x="398" y="6"/>
                  </a:lnTo>
                  <a:lnTo>
                    <a:pt x="398" y="6"/>
                  </a:lnTo>
                  <a:lnTo>
                    <a:pt x="402" y="4"/>
                  </a:lnTo>
                  <a:lnTo>
                    <a:pt x="402" y="4"/>
                  </a:lnTo>
                  <a:lnTo>
                    <a:pt x="406" y="6"/>
                  </a:lnTo>
                  <a:lnTo>
                    <a:pt x="406" y="6"/>
                  </a:lnTo>
                  <a:lnTo>
                    <a:pt x="408" y="4"/>
                  </a:lnTo>
                  <a:lnTo>
                    <a:pt x="408" y="4"/>
                  </a:lnTo>
                  <a:lnTo>
                    <a:pt x="410" y="6"/>
                  </a:lnTo>
                  <a:lnTo>
                    <a:pt x="410" y="6"/>
                  </a:lnTo>
                  <a:lnTo>
                    <a:pt x="410" y="6"/>
                  </a:lnTo>
                  <a:lnTo>
                    <a:pt x="412" y="6"/>
                  </a:lnTo>
                  <a:lnTo>
                    <a:pt x="412" y="4"/>
                  </a:lnTo>
                  <a:lnTo>
                    <a:pt x="412" y="4"/>
                  </a:lnTo>
                  <a:lnTo>
                    <a:pt x="420" y="4"/>
                  </a:lnTo>
                  <a:lnTo>
                    <a:pt x="420" y="4"/>
                  </a:lnTo>
                  <a:lnTo>
                    <a:pt x="424" y="4"/>
                  </a:lnTo>
                  <a:lnTo>
                    <a:pt x="424" y="4"/>
                  </a:lnTo>
                  <a:lnTo>
                    <a:pt x="428" y="6"/>
                  </a:lnTo>
                  <a:lnTo>
                    <a:pt x="428" y="6"/>
                  </a:lnTo>
                  <a:lnTo>
                    <a:pt x="430" y="4"/>
                  </a:lnTo>
                  <a:lnTo>
                    <a:pt x="430" y="4"/>
                  </a:lnTo>
                  <a:lnTo>
                    <a:pt x="432" y="6"/>
                  </a:lnTo>
                  <a:lnTo>
                    <a:pt x="432" y="6"/>
                  </a:lnTo>
                  <a:lnTo>
                    <a:pt x="436" y="4"/>
                  </a:lnTo>
                  <a:lnTo>
                    <a:pt x="436" y="4"/>
                  </a:lnTo>
                  <a:lnTo>
                    <a:pt x="442" y="4"/>
                  </a:lnTo>
                  <a:lnTo>
                    <a:pt x="442" y="4"/>
                  </a:lnTo>
                  <a:lnTo>
                    <a:pt x="446" y="4"/>
                  </a:lnTo>
                  <a:lnTo>
                    <a:pt x="446" y="4"/>
                  </a:lnTo>
                  <a:lnTo>
                    <a:pt x="448" y="4"/>
                  </a:lnTo>
                  <a:lnTo>
                    <a:pt x="448" y="4"/>
                  </a:lnTo>
                  <a:lnTo>
                    <a:pt x="450" y="6"/>
                  </a:lnTo>
                  <a:lnTo>
                    <a:pt x="450" y="6"/>
                  </a:lnTo>
                  <a:lnTo>
                    <a:pt x="452" y="6"/>
                  </a:lnTo>
                  <a:lnTo>
                    <a:pt x="452" y="6"/>
                  </a:lnTo>
                  <a:lnTo>
                    <a:pt x="452" y="6"/>
                  </a:lnTo>
                  <a:lnTo>
                    <a:pt x="452" y="6"/>
                  </a:lnTo>
                  <a:lnTo>
                    <a:pt x="458" y="6"/>
                  </a:lnTo>
                  <a:lnTo>
                    <a:pt x="458" y="6"/>
                  </a:lnTo>
                  <a:lnTo>
                    <a:pt x="458" y="8"/>
                  </a:lnTo>
                  <a:lnTo>
                    <a:pt x="458" y="8"/>
                  </a:lnTo>
                  <a:lnTo>
                    <a:pt x="460" y="6"/>
                  </a:lnTo>
                  <a:lnTo>
                    <a:pt x="460" y="6"/>
                  </a:lnTo>
                  <a:lnTo>
                    <a:pt x="464" y="8"/>
                  </a:lnTo>
                  <a:lnTo>
                    <a:pt x="464" y="8"/>
                  </a:lnTo>
                  <a:lnTo>
                    <a:pt x="468" y="6"/>
                  </a:lnTo>
                  <a:lnTo>
                    <a:pt x="468" y="6"/>
                  </a:lnTo>
                  <a:lnTo>
                    <a:pt x="472" y="6"/>
                  </a:lnTo>
                  <a:lnTo>
                    <a:pt x="472" y="6"/>
                  </a:lnTo>
                  <a:lnTo>
                    <a:pt x="476" y="6"/>
                  </a:lnTo>
                  <a:lnTo>
                    <a:pt x="476" y="6"/>
                  </a:lnTo>
                  <a:lnTo>
                    <a:pt x="478" y="6"/>
                  </a:lnTo>
                  <a:lnTo>
                    <a:pt x="478" y="6"/>
                  </a:lnTo>
                  <a:lnTo>
                    <a:pt x="482" y="6"/>
                  </a:lnTo>
                  <a:lnTo>
                    <a:pt x="482" y="6"/>
                  </a:lnTo>
                  <a:lnTo>
                    <a:pt x="484" y="6"/>
                  </a:lnTo>
                  <a:lnTo>
                    <a:pt x="484" y="6"/>
                  </a:lnTo>
                  <a:lnTo>
                    <a:pt x="490" y="4"/>
                  </a:lnTo>
                  <a:lnTo>
                    <a:pt x="490" y="4"/>
                  </a:lnTo>
                  <a:lnTo>
                    <a:pt x="490" y="6"/>
                  </a:lnTo>
                  <a:lnTo>
                    <a:pt x="490" y="6"/>
                  </a:lnTo>
                  <a:lnTo>
                    <a:pt x="494" y="6"/>
                  </a:lnTo>
                  <a:lnTo>
                    <a:pt x="494" y="6"/>
                  </a:lnTo>
                  <a:lnTo>
                    <a:pt x="498" y="6"/>
                  </a:lnTo>
                  <a:lnTo>
                    <a:pt x="498" y="6"/>
                  </a:lnTo>
                  <a:lnTo>
                    <a:pt x="506" y="6"/>
                  </a:lnTo>
                  <a:lnTo>
                    <a:pt x="516" y="6"/>
                  </a:lnTo>
                  <a:lnTo>
                    <a:pt x="516" y="6"/>
                  </a:lnTo>
                  <a:lnTo>
                    <a:pt x="518" y="6"/>
                  </a:lnTo>
                  <a:lnTo>
                    <a:pt x="518" y="6"/>
                  </a:lnTo>
                  <a:lnTo>
                    <a:pt x="522" y="6"/>
                  </a:lnTo>
                  <a:lnTo>
                    <a:pt x="522" y="6"/>
                  </a:lnTo>
                  <a:lnTo>
                    <a:pt x="522" y="6"/>
                  </a:lnTo>
                  <a:lnTo>
                    <a:pt x="524" y="6"/>
                  </a:lnTo>
                  <a:lnTo>
                    <a:pt x="524" y="6"/>
                  </a:lnTo>
                  <a:lnTo>
                    <a:pt x="526" y="6"/>
                  </a:lnTo>
                  <a:lnTo>
                    <a:pt x="526" y="6"/>
                  </a:lnTo>
                  <a:lnTo>
                    <a:pt x="528" y="6"/>
                  </a:lnTo>
                  <a:lnTo>
                    <a:pt x="528" y="6"/>
                  </a:lnTo>
                  <a:lnTo>
                    <a:pt x="530" y="6"/>
                  </a:lnTo>
                  <a:lnTo>
                    <a:pt x="530" y="6"/>
                  </a:lnTo>
                  <a:lnTo>
                    <a:pt x="532" y="6"/>
                  </a:lnTo>
                  <a:lnTo>
                    <a:pt x="532" y="6"/>
                  </a:lnTo>
                  <a:lnTo>
                    <a:pt x="534" y="6"/>
                  </a:lnTo>
                  <a:lnTo>
                    <a:pt x="534" y="6"/>
                  </a:lnTo>
                  <a:lnTo>
                    <a:pt x="536" y="6"/>
                  </a:lnTo>
                  <a:lnTo>
                    <a:pt x="536" y="6"/>
                  </a:lnTo>
                  <a:lnTo>
                    <a:pt x="540" y="4"/>
                  </a:lnTo>
                  <a:lnTo>
                    <a:pt x="540" y="4"/>
                  </a:lnTo>
                  <a:lnTo>
                    <a:pt x="542" y="4"/>
                  </a:lnTo>
                  <a:lnTo>
                    <a:pt x="542" y="4"/>
                  </a:lnTo>
                  <a:lnTo>
                    <a:pt x="544" y="4"/>
                  </a:lnTo>
                  <a:lnTo>
                    <a:pt x="544" y="4"/>
                  </a:lnTo>
                  <a:lnTo>
                    <a:pt x="548" y="4"/>
                  </a:lnTo>
                  <a:lnTo>
                    <a:pt x="548" y="4"/>
                  </a:lnTo>
                  <a:lnTo>
                    <a:pt x="550" y="4"/>
                  </a:lnTo>
                  <a:lnTo>
                    <a:pt x="550" y="4"/>
                  </a:lnTo>
                  <a:lnTo>
                    <a:pt x="556" y="4"/>
                  </a:lnTo>
                  <a:lnTo>
                    <a:pt x="560" y="4"/>
                  </a:lnTo>
                  <a:lnTo>
                    <a:pt x="560" y="4"/>
                  </a:lnTo>
                  <a:lnTo>
                    <a:pt x="562" y="6"/>
                  </a:lnTo>
                  <a:lnTo>
                    <a:pt x="562" y="6"/>
                  </a:lnTo>
                  <a:lnTo>
                    <a:pt x="568" y="6"/>
                  </a:lnTo>
                  <a:lnTo>
                    <a:pt x="568" y="6"/>
                  </a:lnTo>
                  <a:lnTo>
                    <a:pt x="570" y="4"/>
                  </a:lnTo>
                  <a:lnTo>
                    <a:pt x="570" y="4"/>
                  </a:lnTo>
                  <a:lnTo>
                    <a:pt x="572" y="4"/>
                  </a:lnTo>
                  <a:lnTo>
                    <a:pt x="572" y="4"/>
                  </a:lnTo>
                  <a:lnTo>
                    <a:pt x="574" y="4"/>
                  </a:lnTo>
                  <a:lnTo>
                    <a:pt x="574" y="4"/>
                  </a:lnTo>
                  <a:lnTo>
                    <a:pt x="574" y="4"/>
                  </a:lnTo>
                  <a:lnTo>
                    <a:pt x="578" y="6"/>
                  </a:lnTo>
                  <a:lnTo>
                    <a:pt x="578" y="6"/>
                  </a:lnTo>
                  <a:lnTo>
                    <a:pt x="582" y="6"/>
                  </a:lnTo>
                  <a:lnTo>
                    <a:pt x="582" y="6"/>
                  </a:lnTo>
                  <a:lnTo>
                    <a:pt x="582" y="6"/>
                  </a:lnTo>
                  <a:lnTo>
                    <a:pt x="582" y="6"/>
                  </a:lnTo>
                  <a:lnTo>
                    <a:pt x="582" y="6"/>
                  </a:lnTo>
                  <a:lnTo>
                    <a:pt x="582" y="6"/>
                  </a:lnTo>
                  <a:lnTo>
                    <a:pt x="582" y="6"/>
                  </a:lnTo>
                  <a:lnTo>
                    <a:pt x="582" y="6"/>
                  </a:lnTo>
                  <a:lnTo>
                    <a:pt x="586" y="6"/>
                  </a:lnTo>
                  <a:lnTo>
                    <a:pt x="586" y="6"/>
                  </a:lnTo>
                  <a:lnTo>
                    <a:pt x="590" y="6"/>
                  </a:lnTo>
                  <a:lnTo>
                    <a:pt x="590" y="6"/>
                  </a:lnTo>
                  <a:lnTo>
                    <a:pt x="592" y="4"/>
                  </a:lnTo>
                  <a:lnTo>
                    <a:pt x="592" y="4"/>
                  </a:lnTo>
                  <a:lnTo>
                    <a:pt x="594" y="4"/>
                  </a:lnTo>
                  <a:lnTo>
                    <a:pt x="596" y="6"/>
                  </a:lnTo>
                  <a:lnTo>
                    <a:pt x="596" y="6"/>
                  </a:lnTo>
                  <a:lnTo>
                    <a:pt x="600" y="8"/>
                  </a:lnTo>
                  <a:lnTo>
                    <a:pt x="600" y="8"/>
                  </a:lnTo>
                  <a:lnTo>
                    <a:pt x="602" y="8"/>
                  </a:lnTo>
                  <a:lnTo>
                    <a:pt x="604" y="8"/>
                  </a:lnTo>
                  <a:lnTo>
                    <a:pt x="604" y="8"/>
                  </a:lnTo>
                  <a:lnTo>
                    <a:pt x="606" y="8"/>
                  </a:lnTo>
                  <a:lnTo>
                    <a:pt x="606" y="8"/>
                  </a:lnTo>
                  <a:lnTo>
                    <a:pt x="612" y="8"/>
                  </a:lnTo>
                  <a:lnTo>
                    <a:pt x="612" y="8"/>
                  </a:lnTo>
                  <a:lnTo>
                    <a:pt x="616" y="6"/>
                  </a:lnTo>
                  <a:lnTo>
                    <a:pt x="616" y="6"/>
                  </a:lnTo>
                  <a:lnTo>
                    <a:pt x="618" y="8"/>
                  </a:lnTo>
                  <a:lnTo>
                    <a:pt x="618" y="8"/>
                  </a:lnTo>
                  <a:lnTo>
                    <a:pt x="618" y="8"/>
                  </a:lnTo>
                  <a:lnTo>
                    <a:pt x="620" y="10"/>
                  </a:lnTo>
                  <a:lnTo>
                    <a:pt x="620" y="10"/>
                  </a:lnTo>
                  <a:lnTo>
                    <a:pt x="628" y="8"/>
                  </a:lnTo>
                  <a:lnTo>
                    <a:pt x="628" y="8"/>
                  </a:lnTo>
                  <a:lnTo>
                    <a:pt x="630" y="6"/>
                  </a:lnTo>
                  <a:lnTo>
                    <a:pt x="630" y="6"/>
                  </a:lnTo>
                  <a:lnTo>
                    <a:pt x="634" y="8"/>
                  </a:lnTo>
                  <a:lnTo>
                    <a:pt x="634" y="8"/>
                  </a:lnTo>
                  <a:lnTo>
                    <a:pt x="636" y="6"/>
                  </a:lnTo>
                  <a:lnTo>
                    <a:pt x="636" y="6"/>
                  </a:lnTo>
                  <a:lnTo>
                    <a:pt x="644" y="6"/>
                  </a:lnTo>
                  <a:lnTo>
                    <a:pt x="644" y="6"/>
                  </a:lnTo>
                  <a:lnTo>
                    <a:pt x="646" y="6"/>
                  </a:lnTo>
                  <a:lnTo>
                    <a:pt x="646" y="6"/>
                  </a:lnTo>
                  <a:lnTo>
                    <a:pt x="650" y="4"/>
                  </a:lnTo>
                  <a:lnTo>
                    <a:pt x="650" y="4"/>
                  </a:lnTo>
                  <a:lnTo>
                    <a:pt x="652" y="6"/>
                  </a:lnTo>
                  <a:lnTo>
                    <a:pt x="652" y="6"/>
                  </a:lnTo>
                  <a:lnTo>
                    <a:pt x="658" y="6"/>
                  </a:lnTo>
                  <a:lnTo>
                    <a:pt x="658" y="6"/>
                  </a:lnTo>
                  <a:lnTo>
                    <a:pt x="660" y="6"/>
                  </a:lnTo>
                  <a:lnTo>
                    <a:pt x="660" y="6"/>
                  </a:lnTo>
                  <a:lnTo>
                    <a:pt x="664" y="4"/>
                  </a:lnTo>
                  <a:lnTo>
                    <a:pt x="664" y="4"/>
                  </a:lnTo>
                  <a:lnTo>
                    <a:pt x="664" y="6"/>
                  </a:lnTo>
                  <a:lnTo>
                    <a:pt x="664" y="6"/>
                  </a:lnTo>
                  <a:lnTo>
                    <a:pt x="668" y="6"/>
                  </a:lnTo>
                  <a:lnTo>
                    <a:pt x="668" y="6"/>
                  </a:lnTo>
                  <a:lnTo>
                    <a:pt x="670" y="6"/>
                  </a:lnTo>
                  <a:lnTo>
                    <a:pt x="670" y="6"/>
                  </a:lnTo>
                  <a:lnTo>
                    <a:pt x="674" y="6"/>
                  </a:lnTo>
                  <a:lnTo>
                    <a:pt x="674" y="6"/>
                  </a:lnTo>
                  <a:lnTo>
                    <a:pt x="676" y="6"/>
                  </a:lnTo>
                  <a:lnTo>
                    <a:pt x="678" y="6"/>
                  </a:lnTo>
                  <a:lnTo>
                    <a:pt x="678" y="6"/>
                  </a:lnTo>
                  <a:lnTo>
                    <a:pt x="682" y="4"/>
                  </a:lnTo>
                  <a:lnTo>
                    <a:pt x="682" y="4"/>
                  </a:lnTo>
                  <a:lnTo>
                    <a:pt x="684" y="4"/>
                  </a:lnTo>
                  <a:lnTo>
                    <a:pt x="684" y="4"/>
                  </a:lnTo>
                  <a:lnTo>
                    <a:pt x="686" y="4"/>
                  </a:lnTo>
                  <a:lnTo>
                    <a:pt x="686" y="4"/>
                  </a:lnTo>
                  <a:lnTo>
                    <a:pt x="688" y="4"/>
                  </a:lnTo>
                  <a:lnTo>
                    <a:pt x="688" y="4"/>
                  </a:lnTo>
                  <a:lnTo>
                    <a:pt x="690" y="6"/>
                  </a:lnTo>
                  <a:lnTo>
                    <a:pt x="690" y="6"/>
                  </a:lnTo>
                  <a:lnTo>
                    <a:pt x="692" y="6"/>
                  </a:lnTo>
                  <a:lnTo>
                    <a:pt x="692" y="6"/>
                  </a:lnTo>
                  <a:lnTo>
                    <a:pt x="696" y="6"/>
                  </a:lnTo>
                  <a:lnTo>
                    <a:pt x="696" y="6"/>
                  </a:lnTo>
                  <a:lnTo>
                    <a:pt x="700" y="6"/>
                  </a:lnTo>
                  <a:lnTo>
                    <a:pt x="700" y="6"/>
                  </a:lnTo>
                  <a:lnTo>
                    <a:pt x="706" y="6"/>
                  </a:lnTo>
                  <a:lnTo>
                    <a:pt x="706" y="6"/>
                  </a:lnTo>
                  <a:lnTo>
                    <a:pt x="706" y="8"/>
                  </a:lnTo>
                  <a:lnTo>
                    <a:pt x="706" y="8"/>
                  </a:lnTo>
                  <a:lnTo>
                    <a:pt x="708" y="10"/>
                  </a:lnTo>
                  <a:lnTo>
                    <a:pt x="708" y="10"/>
                  </a:lnTo>
                  <a:lnTo>
                    <a:pt x="712" y="10"/>
                  </a:lnTo>
                  <a:lnTo>
                    <a:pt x="712" y="10"/>
                  </a:lnTo>
                  <a:lnTo>
                    <a:pt x="716" y="8"/>
                  </a:lnTo>
                  <a:lnTo>
                    <a:pt x="716" y="8"/>
                  </a:lnTo>
                  <a:lnTo>
                    <a:pt x="722" y="8"/>
                  </a:lnTo>
                  <a:lnTo>
                    <a:pt x="722" y="8"/>
                  </a:lnTo>
                  <a:lnTo>
                    <a:pt x="728" y="6"/>
                  </a:lnTo>
                  <a:lnTo>
                    <a:pt x="728" y="6"/>
                  </a:lnTo>
                  <a:lnTo>
                    <a:pt x="728" y="6"/>
                  </a:lnTo>
                  <a:lnTo>
                    <a:pt x="728" y="6"/>
                  </a:lnTo>
                  <a:lnTo>
                    <a:pt x="734" y="4"/>
                  </a:lnTo>
                  <a:lnTo>
                    <a:pt x="734" y="4"/>
                  </a:lnTo>
                  <a:lnTo>
                    <a:pt x="746" y="4"/>
                  </a:lnTo>
                  <a:lnTo>
                    <a:pt x="746" y="4"/>
                  </a:lnTo>
                  <a:lnTo>
                    <a:pt x="746" y="6"/>
                  </a:lnTo>
                  <a:lnTo>
                    <a:pt x="746" y="6"/>
                  </a:lnTo>
                  <a:lnTo>
                    <a:pt x="750" y="6"/>
                  </a:lnTo>
                  <a:lnTo>
                    <a:pt x="754" y="6"/>
                  </a:lnTo>
                  <a:lnTo>
                    <a:pt x="754" y="6"/>
                  </a:lnTo>
                  <a:lnTo>
                    <a:pt x="764" y="6"/>
                  </a:lnTo>
                  <a:lnTo>
                    <a:pt x="764" y="6"/>
                  </a:lnTo>
                  <a:lnTo>
                    <a:pt x="766" y="6"/>
                  </a:lnTo>
                  <a:lnTo>
                    <a:pt x="766" y="6"/>
                  </a:lnTo>
                  <a:lnTo>
                    <a:pt x="766" y="6"/>
                  </a:lnTo>
                  <a:lnTo>
                    <a:pt x="770" y="6"/>
                  </a:lnTo>
                  <a:lnTo>
                    <a:pt x="770" y="6"/>
                  </a:lnTo>
                  <a:lnTo>
                    <a:pt x="774" y="6"/>
                  </a:lnTo>
                  <a:lnTo>
                    <a:pt x="774" y="6"/>
                  </a:lnTo>
                  <a:lnTo>
                    <a:pt x="774" y="6"/>
                  </a:lnTo>
                  <a:lnTo>
                    <a:pt x="774" y="6"/>
                  </a:lnTo>
                  <a:lnTo>
                    <a:pt x="776" y="6"/>
                  </a:lnTo>
                  <a:lnTo>
                    <a:pt x="776" y="6"/>
                  </a:lnTo>
                  <a:lnTo>
                    <a:pt x="776" y="6"/>
                  </a:lnTo>
                  <a:lnTo>
                    <a:pt x="776" y="6"/>
                  </a:lnTo>
                  <a:lnTo>
                    <a:pt x="778" y="8"/>
                  </a:lnTo>
                  <a:lnTo>
                    <a:pt x="778" y="8"/>
                  </a:lnTo>
                  <a:lnTo>
                    <a:pt x="780" y="8"/>
                  </a:lnTo>
                  <a:lnTo>
                    <a:pt x="780" y="8"/>
                  </a:lnTo>
                  <a:lnTo>
                    <a:pt x="780" y="6"/>
                  </a:lnTo>
                  <a:lnTo>
                    <a:pt x="780" y="6"/>
                  </a:lnTo>
                  <a:lnTo>
                    <a:pt x="784" y="6"/>
                  </a:lnTo>
                  <a:lnTo>
                    <a:pt x="786" y="6"/>
                  </a:lnTo>
                  <a:lnTo>
                    <a:pt x="786" y="6"/>
                  </a:lnTo>
                  <a:lnTo>
                    <a:pt x="788" y="8"/>
                  </a:lnTo>
                  <a:lnTo>
                    <a:pt x="788" y="8"/>
                  </a:lnTo>
                  <a:lnTo>
                    <a:pt x="790" y="8"/>
                  </a:lnTo>
                  <a:lnTo>
                    <a:pt x="790" y="8"/>
                  </a:lnTo>
                  <a:lnTo>
                    <a:pt x="790" y="6"/>
                  </a:lnTo>
                  <a:lnTo>
                    <a:pt x="790" y="6"/>
                  </a:lnTo>
                  <a:lnTo>
                    <a:pt x="790" y="6"/>
                  </a:lnTo>
                  <a:lnTo>
                    <a:pt x="798" y="6"/>
                  </a:lnTo>
                  <a:lnTo>
                    <a:pt x="798" y="6"/>
                  </a:lnTo>
                  <a:lnTo>
                    <a:pt x="800" y="6"/>
                  </a:lnTo>
                  <a:lnTo>
                    <a:pt x="800" y="6"/>
                  </a:lnTo>
                  <a:lnTo>
                    <a:pt x="806" y="6"/>
                  </a:lnTo>
                  <a:lnTo>
                    <a:pt x="806" y="6"/>
                  </a:lnTo>
                  <a:lnTo>
                    <a:pt x="806" y="6"/>
                  </a:lnTo>
                  <a:lnTo>
                    <a:pt x="806" y="6"/>
                  </a:lnTo>
                  <a:lnTo>
                    <a:pt x="808" y="6"/>
                  </a:lnTo>
                  <a:lnTo>
                    <a:pt x="808" y="6"/>
                  </a:lnTo>
                  <a:lnTo>
                    <a:pt x="810" y="6"/>
                  </a:lnTo>
                  <a:lnTo>
                    <a:pt x="810" y="6"/>
                  </a:lnTo>
                  <a:lnTo>
                    <a:pt x="812" y="4"/>
                  </a:lnTo>
                  <a:lnTo>
                    <a:pt x="812" y="4"/>
                  </a:lnTo>
                  <a:lnTo>
                    <a:pt x="816" y="4"/>
                  </a:lnTo>
                  <a:lnTo>
                    <a:pt x="816" y="4"/>
                  </a:lnTo>
                  <a:lnTo>
                    <a:pt x="818" y="4"/>
                  </a:lnTo>
                  <a:lnTo>
                    <a:pt x="818" y="4"/>
                  </a:lnTo>
                  <a:lnTo>
                    <a:pt x="818" y="4"/>
                  </a:lnTo>
                  <a:lnTo>
                    <a:pt x="818" y="4"/>
                  </a:lnTo>
                  <a:lnTo>
                    <a:pt x="818" y="4"/>
                  </a:lnTo>
                  <a:lnTo>
                    <a:pt x="818" y="4"/>
                  </a:lnTo>
                  <a:lnTo>
                    <a:pt x="818" y="4"/>
                  </a:lnTo>
                  <a:lnTo>
                    <a:pt x="818" y="4"/>
                  </a:lnTo>
                  <a:lnTo>
                    <a:pt x="820" y="4"/>
                  </a:lnTo>
                  <a:lnTo>
                    <a:pt x="820" y="4"/>
                  </a:lnTo>
                  <a:lnTo>
                    <a:pt x="822" y="4"/>
                  </a:lnTo>
                  <a:lnTo>
                    <a:pt x="822" y="4"/>
                  </a:lnTo>
                  <a:lnTo>
                    <a:pt x="826" y="4"/>
                  </a:lnTo>
                  <a:lnTo>
                    <a:pt x="826" y="4"/>
                  </a:lnTo>
                  <a:lnTo>
                    <a:pt x="832" y="4"/>
                  </a:lnTo>
                  <a:lnTo>
                    <a:pt x="832" y="4"/>
                  </a:lnTo>
                  <a:lnTo>
                    <a:pt x="834" y="4"/>
                  </a:lnTo>
                  <a:lnTo>
                    <a:pt x="834" y="4"/>
                  </a:lnTo>
                  <a:lnTo>
                    <a:pt x="838" y="4"/>
                  </a:lnTo>
                  <a:lnTo>
                    <a:pt x="838" y="4"/>
                  </a:lnTo>
                  <a:lnTo>
                    <a:pt x="840" y="4"/>
                  </a:lnTo>
                  <a:lnTo>
                    <a:pt x="840" y="4"/>
                  </a:lnTo>
                  <a:lnTo>
                    <a:pt x="848" y="4"/>
                  </a:lnTo>
                  <a:lnTo>
                    <a:pt x="848" y="4"/>
                  </a:lnTo>
                  <a:lnTo>
                    <a:pt x="850" y="6"/>
                  </a:lnTo>
                  <a:lnTo>
                    <a:pt x="850" y="6"/>
                  </a:lnTo>
                  <a:lnTo>
                    <a:pt x="852" y="6"/>
                  </a:lnTo>
                  <a:lnTo>
                    <a:pt x="852" y="6"/>
                  </a:lnTo>
                  <a:lnTo>
                    <a:pt x="854" y="6"/>
                  </a:lnTo>
                  <a:lnTo>
                    <a:pt x="854" y="6"/>
                  </a:lnTo>
                  <a:lnTo>
                    <a:pt x="856" y="6"/>
                  </a:lnTo>
                  <a:lnTo>
                    <a:pt x="856" y="6"/>
                  </a:lnTo>
                  <a:lnTo>
                    <a:pt x="860" y="6"/>
                  </a:lnTo>
                  <a:lnTo>
                    <a:pt x="860" y="6"/>
                  </a:lnTo>
                  <a:lnTo>
                    <a:pt x="860" y="6"/>
                  </a:lnTo>
                  <a:lnTo>
                    <a:pt x="860" y="6"/>
                  </a:lnTo>
                  <a:lnTo>
                    <a:pt x="860" y="6"/>
                  </a:lnTo>
                  <a:lnTo>
                    <a:pt x="860" y="6"/>
                  </a:lnTo>
                  <a:lnTo>
                    <a:pt x="864" y="4"/>
                  </a:lnTo>
                  <a:lnTo>
                    <a:pt x="864" y="4"/>
                  </a:lnTo>
                  <a:lnTo>
                    <a:pt x="868" y="4"/>
                  </a:lnTo>
                  <a:lnTo>
                    <a:pt x="868" y="4"/>
                  </a:lnTo>
                  <a:lnTo>
                    <a:pt x="874" y="4"/>
                  </a:lnTo>
                  <a:lnTo>
                    <a:pt x="880" y="4"/>
                  </a:lnTo>
                  <a:lnTo>
                    <a:pt x="880" y="4"/>
                  </a:lnTo>
                  <a:lnTo>
                    <a:pt x="888" y="4"/>
                  </a:lnTo>
                  <a:lnTo>
                    <a:pt x="888" y="4"/>
                  </a:lnTo>
                  <a:lnTo>
                    <a:pt x="894" y="4"/>
                  </a:lnTo>
                  <a:lnTo>
                    <a:pt x="894" y="4"/>
                  </a:lnTo>
                  <a:lnTo>
                    <a:pt x="896" y="4"/>
                  </a:lnTo>
                  <a:lnTo>
                    <a:pt x="896" y="4"/>
                  </a:lnTo>
                  <a:lnTo>
                    <a:pt x="912" y="4"/>
                  </a:lnTo>
                  <a:lnTo>
                    <a:pt x="912" y="4"/>
                  </a:lnTo>
                  <a:lnTo>
                    <a:pt x="914" y="6"/>
                  </a:lnTo>
                  <a:lnTo>
                    <a:pt x="914" y="6"/>
                  </a:lnTo>
                  <a:lnTo>
                    <a:pt x="928" y="6"/>
                  </a:lnTo>
                  <a:lnTo>
                    <a:pt x="928" y="6"/>
                  </a:lnTo>
                  <a:lnTo>
                    <a:pt x="930" y="6"/>
                  </a:lnTo>
                  <a:lnTo>
                    <a:pt x="930" y="6"/>
                  </a:lnTo>
                  <a:lnTo>
                    <a:pt x="932" y="4"/>
                  </a:lnTo>
                  <a:lnTo>
                    <a:pt x="932" y="4"/>
                  </a:lnTo>
                  <a:lnTo>
                    <a:pt x="936" y="6"/>
                  </a:lnTo>
                  <a:lnTo>
                    <a:pt x="936" y="6"/>
                  </a:lnTo>
                  <a:lnTo>
                    <a:pt x="942" y="4"/>
                  </a:lnTo>
                  <a:lnTo>
                    <a:pt x="942" y="4"/>
                  </a:lnTo>
                  <a:lnTo>
                    <a:pt x="948" y="4"/>
                  </a:lnTo>
                  <a:lnTo>
                    <a:pt x="948" y="4"/>
                  </a:lnTo>
                  <a:lnTo>
                    <a:pt x="950" y="4"/>
                  </a:lnTo>
                  <a:lnTo>
                    <a:pt x="950" y="4"/>
                  </a:lnTo>
                  <a:lnTo>
                    <a:pt x="950" y="4"/>
                  </a:lnTo>
                  <a:lnTo>
                    <a:pt x="950" y="4"/>
                  </a:lnTo>
                  <a:lnTo>
                    <a:pt x="952" y="4"/>
                  </a:lnTo>
                  <a:lnTo>
                    <a:pt x="952" y="4"/>
                  </a:lnTo>
                  <a:lnTo>
                    <a:pt x="954" y="4"/>
                  </a:lnTo>
                  <a:lnTo>
                    <a:pt x="954" y="4"/>
                  </a:lnTo>
                  <a:lnTo>
                    <a:pt x="956" y="4"/>
                  </a:lnTo>
                  <a:lnTo>
                    <a:pt x="960" y="4"/>
                  </a:lnTo>
                  <a:lnTo>
                    <a:pt x="960" y="4"/>
                  </a:lnTo>
                  <a:lnTo>
                    <a:pt x="962" y="4"/>
                  </a:lnTo>
                  <a:lnTo>
                    <a:pt x="962" y="4"/>
                  </a:lnTo>
                  <a:lnTo>
                    <a:pt x="968" y="4"/>
                  </a:lnTo>
                  <a:lnTo>
                    <a:pt x="968" y="4"/>
                  </a:lnTo>
                  <a:lnTo>
                    <a:pt x="968" y="4"/>
                  </a:lnTo>
                  <a:lnTo>
                    <a:pt x="968" y="2"/>
                  </a:lnTo>
                  <a:lnTo>
                    <a:pt x="968" y="2"/>
                  </a:lnTo>
                  <a:lnTo>
                    <a:pt x="980" y="6"/>
                  </a:lnTo>
                  <a:lnTo>
                    <a:pt x="980" y="6"/>
                  </a:lnTo>
                  <a:lnTo>
                    <a:pt x="984" y="6"/>
                  </a:lnTo>
                  <a:lnTo>
                    <a:pt x="988" y="6"/>
                  </a:lnTo>
                  <a:lnTo>
                    <a:pt x="988" y="6"/>
                  </a:lnTo>
                  <a:lnTo>
                    <a:pt x="990" y="4"/>
                  </a:lnTo>
                  <a:lnTo>
                    <a:pt x="990" y="4"/>
                  </a:lnTo>
                  <a:lnTo>
                    <a:pt x="994" y="4"/>
                  </a:lnTo>
                  <a:lnTo>
                    <a:pt x="994" y="4"/>
                  </a:lnTo>
                  <a:lnTo>
                    <a:pt x="996" y="4"/>
                  </a:lnTo>
                  <a:lnTo>
                    <a:pt x="996" y="4"/>
                  </a:lnTo>
                  <a:lnTo>
                    <a:pt x="998" y="6"/>
                  </a:lnTo>
                  <a:lnTo>
                    <a:pt x="998" y="6"/>
                  </a:lnTo>
                  <a:lnTo>
                    <a:pt x="1000" y="6"/>
                  </a:lnTo>
                  <a:lnTo>
                    <a:pt x="1000" y="6"/>
                  </a:lnTo>
                  <a:lnTo>
                    <a:pt x="1000" y="6"/>
                  </a:lnTo>
                  <a:lnTo>
                    <a:pt x="1000" y="6"/>
                  </a:lnTo>
                  <a:lnTo>
                    <a:pt x="1002" y="4"/>
                  </a:lnTo>
                  <a:lnTo>
                    <a:pt x="1002" y="4"/>
                  </a:lnTo>
                  <a:lnTo>
                    <a:pt x="1004" y="4"/>
                  </a:lnTo>
                  <a:lnTo>
                    <a:pt x="1004" y="4"/>
                  </a:lnTo>
                  <a:lnTo>
                    <a:pt x="1008" y="4"/>
                  </a:lnTo>
                  <a:lnTo>
                    <a:pt x="1008" y="4"/>
                  </a:lnTo>
                  <a:lnTo>
                    <a:pt x="1010" y="4"/>
                  </a:lnTo>
                  <a:lnTo>
                    <a:pt x="1010" y="4"/>
                  </a:lnTo>
                  <a:lnTo>
                    <a:pt x="1014" y="2"/>
                  </a:lnTo>
                  <a:lnTo>
                    <a:pt x="1014" y="2"/>
                  </a:lnTo>
                  <a:lnTo>
                    <a:pt x="1018" y="2"/>
                  </a:lnTo>
                  <a:lnTo>
                    <a:pt x="1018" y="2"/>
                  </a:lnTo>
                  <a:lnTo>
                    <a:pt x="1020" y="2"/>
                  </a:lnTo>
                  <a:lnTo>
                    <a:pt x="1024" y="4"/>
                  </a:lnTo>
                  <a:lnTo>
                    <a:pt x="1024" y="4"/>
                  </a:lnTo>
                  <a:lnTo>
                    <a:pt x="1026" y="2"/>
                  </a:lnTo>
                  <a:lnTo>
                    <a:pt x="1026" y="2"/>
                  </a:lnTo>
                  <a:lnTo>
                    <a:pt x="1030" y="4"/>
                  </a:lnTo>
                  <a:lnTo>
                    <a:pt x="1030" y="4"/>
                  </a:lnTo>
                  <a:lnTo>
                    <a:pt x="1032" y="4"/>
                  </a:lnTo>
                  <a:lnTo>
                    <a:pt x="1032" y="4"/>
                  </a:lnTo>
                  <a:lnTo>
                    <a:pt x="1032" y="4"/>
                  </a:lnTo>
                  <a:lnTo>
                    <a:pt x="1032" y="4"/>
                  </a:lnTo>
                  <a:lnTo>
                    <a:pt x="1034" y="6"/>
                  </a:lnTo>
                  <a:lnTo>
                    <a:pt x="1034" y="6"/>
                  </a:lnTo>
                  <a:lnTo>
                    <a:pt x="1036" y="6"/>
                  </a:lnTo>
                  <a:lnTo>
                    <a:pt x="1036" y="6"/>
                  </a:lnTo>
                  <a:lnTo>
                    <a:pt x="1038" y="6"/>
                  </a:lnTo>
                  <a:lnTo>
                    <a:pt x="1038" y="6"/>
                  </a:lnTo>
                  <a:lnTo>
                    <a:pt x="1038" y="4"/>
                  </a:lnTo>
                  <a:lnTo>
                    <a:pt x="1038" y="4"/>
                  </a:lnTo>
                  <a:lnTo>
                    <a:pt x="1042" y="4"/>
                  </a:lnTo>
                  <a:lnTo>
                    <a:pt x="1042" y="4"/>
                  </a:lnTo>
                  <a:lnTo>
                    <a:pt x="1046" y="2"/>
                  </a:lnTo>
                  <a:lnTo>
                    <a:pt x="1046" y="2"/>
                  </a:lnTo>
                  <a:lnTo>
                    <a:pt x="1058" y="6"/>
                  </a:lnTo>
                  <a:lnTo>
                    <a:pt x="1058" y="6"/>
                  </a:lnTo>
                  <a:lnTo>
                    <a:pt x="1060" y="4"/>
                  </a:lnTo>
                  <a:lnTo>
                    <a:pt x="1060" y="4"/>
                  </a:lnTo>
                  <a:lnTo>
                    <a:pt x="1066" y="4"/>
                  </a:lnTo>
                  <a:lnTo>
                    <a:pt x="1066" y="4"/>
                  </a:lnTo>
                  <a:lnTo>
                    <a:pt x="1068" y="6"/>
                  </a:lnTo>
                  <a:lnTo>
                    <a:pt x="1068" y="6"/>
                  </a:lnTo>
                  <a:lnTo>
                    <a:pt x="1070" y="4"/>
                  </a:lnTo>
                  <a:lnTo>
                    <a:pt x="1070" y="4"/>
                  </a:lnTo>
                  <a:lnTo>
                    <a:pt x="1070" y="4"/>
                  </a:lnTo>
                  <a:lnTo>
                    <a:pt x="1076" y="4"/>
                  </a:lnTo>
                  <a:lnTo>
                    <a:pt x="1080" y="6"/>
                  </a:lnTo>
                  <a:lnTo>
                    <a:pt x="1080" y="6"/>
                  </a:lnTo>
                  <a:lnTo>
                    <a:pt x="1082" y="4"/>
                  </a:lnTo>
                  <a:lnTo>
                    <a:pt x="1082" y="4"/>
                  </a:lnTo>
                  <a:lnTo>
                    <a:pt x="1082" y="4"/>
                  </a:lnTo>
                  <a:lnTo>
                    <a:pt x="1082" y="4"/>
                  </a:lnTo>
                  <a:lnTo>
                    <a:pt x="1088" y="4"/>
                  </a:lnTo>
                  <a:lnTo>
                    <a:pt x="1088" y="4"/>
                  </a:lnTo>
                  <a:lnTo>
                    <a:pt x="1092" y="2"/>
                  </a:lnTo>
                  <a:lnTo>
                    <a:pt x="1092" y="2"/>
                  </a:lnTo>
                  <a:lnTo>
                    <a:pt x="1098" y="2"/>
                  </a:lnTo>
                  <a:lnTo>
                    <a:pt x="1098" y="2"/>
                  </a:lnTo>
                  <a:lnTo>
                    <a:pt x="1102" y="2"/>
                  </a:lnTo>
                  <a:lnTo>
                    <a:pt x="1102" y="2"/>
                  </a:lnTo>
                  <a:lnTo>
                    <a:pt x="1104" y="2"/>
                  </a:lnTo>
                  <a:lnTo>
                    <a:pt x="1104" y="2"/>
                  </a:lnTo>
                  <a:lnTo>
                    <a:pt x="1108" y="2"/>
                  </a:lnTo>
                  <a:lnTo>
                    <a:pt x="1108" y="2"/>
                  </a:lnTo>
                  <a:lnTo>
                    <a:pt x="1112" y="2"/>
                  </a:lnTo>
                  <a:lnTo>
                    <a:pt x="1112" y="2"/>
                  </a:lnTo>
                  <a:lnTo>
                    <a:pt x="1112" y="2"/>
                  </a:lnTo>
                  <a:lnTo>
                    <a:pt x="1112" y="2"/>
                  </a:lnTo>
                  <a:lnTo>
                    <a:pt x="1118" y="0"/>
                  </a:lnTo>
                  <a:lnTo>
                    <a:pt x="1118" y="0"/>
                  </a:lnTo>
                  <a:lnTo>
                    <a:pt x="1122" y="2"/>
                  </a:lnTo>
                  <a:lnTo>
                    <a:pt x="1122" y="2"/>
                  </a:lnTo>
                  <a:lnTo>
                    <a:pt x="1122" y="2"/>
                  </a:lnTo>
                  <a:lnTo>
                    <a:pt x="1122" y="2"/>
                  </a:lnTo>
                  <a:lnTo>
                    <a:pt x="1126" y="2"/>
                  </a:lnTo>
                  <a:lnTo>
                    <a:pt x="1126" y="2"/>
                  </a:lnTo>
                  <a:lnTo>
                    <a:pt x="1126" y="2"/>
                  </a:lnTo>
                  <a:lnTo>
                    <a:pt x="1126" y="2"/>
                  </a:lnTo>
                  <a:lnTo>
                    <a:pt x="1130" y="0"/>
                  </a:lnTo>
                  <a:lnTo>
                    <a:pt x="1130" y="0"/>
                  </a:lnTo>
                  <a:lnTo>
                    <a:pt x="1136" y="0"/>
                  </a:lnTo>
                  <a:lnTo>
                    <a:pt x="1136" y="0"/>
                  </a:lnTo>
                  <a:lnTo>
                    <a:pt x="1140" y="0"/>
                  </a:lnTo>
                  <a:lnTo>
                    <a:pt x="1140" y="0"/>
                  </a:lnTo>
                  <a:lnTo>
                    <a:pt x="1146" y="0"/>
                  </a:lnTo>
                  <a:lnTo>
                    <a:pt x="1146" y="0"/>
                  </a:lnTo>
                  <a:lnTo>
                    <a:pt x="1152" y="0"/>
                  </a:lnTo>
                  <a:lnTo>
                    <a:pt x="1152" y="0"/>
                  </a:lnTo>
                  <a:lnTo>
                    <a:pt x="1156" y="0"/>
                  </a:lnTo>
                  <a:lnTo>
                    <a:pt x="1156" y="0"/>
                  </a:lnTo>
                  <a:lnTo>
                    <a:pt x="1158" y="0"/>
                  </a:lnTo>
                  <a:lnTo>
                    <a:pt x="1158" y="0"/>
                  </a:lnTo>
                  <a:lnTo>
                    <a:pt x="1162" y="0"/>
                  </a:lnTo>
                  <a:lnTo>
                    <a:pt x="1162" y="0"/>
                  </a:lnTo>
                  <a:lnTo>
                    <a:pt x="1166" y="0"/>
                  </a:lnTo>
                  <a:lnTo>
                    <a:pt x="1166" y="0"/>
                  </a:lnTo>
                  <a:lnTo>
                    <a:pt x="1172" y="0"/>
                  </a:lnTo>
                  <a:lnTo>
                    <a:pt x="1172" y="0"/>
                  </a:lnTo>
                  <a:lnTo>
                    <a:pt x="1174" y="0"/>
                  </a:lnTo>
                  <a:lnTo>
                    <a:pt x="1174" y="0"/>
                  </a:lnTo>
                  <a:lnTo>
                    <a:pt x="1178" y="2"/>
                  </a:lnTo>
                  <a:lnTo>
                    <a:pt x="1178" y="2"/>
                  </a:lnTo>
                  <a:lnTo>
                    <a:pt x="1186" y="2"/>
                  </a:lnTo>
                  <a:lnTo>
                    <a:pt x="1186" y="2"/>
                  </a:lnTo>
                  <a:lnTo>
                    <a:pt x="1190" y="2"/>
                  </a:lnTo>
                  <a:lnTo>
                    <a:pt x="1194" y="2"/>
                  </a:lnTo>
                  <a:lnTo>
                    <a:pt x="1194" y="2"/>
                  </a:lnTo>
                  <a:lnTo>
                    <a:pt x="1194" y="2"/>
                  </a:lnTo>
                  <a:lnTo>
                    <a:pt x="1194" y="2"/>
                  </a:lnTo>
                  <a:lnTo>
                    <a:pt x="1196" y="2"/>
                  </a:lnTo>
                  <a:lnTo>
                    <a:pt x="1196" y="2"/>
                  </a:lnTo>
                  <a:lnTo>
                    <a:pt x="1196" y="2"/>
                  </a:lnTo>
                  <a:lnTo>
                    <a:pt x="1196" y="2"/>
                  </a:lnTo>
                  <a:lnTo>
                    <a:pt x="1198" y="2"/>
                  </a:lnTo>
                  <a:lnTo>
                    <a:pt x="1198" y="2"/>
                  </a:lnTo>
                  <a:lnTo>
                    <a:pt x="1200" y="0"/>
                  </a:lnTo>
                  <a:lnTo>
                    <a:pt x="1200" y="0"/>
                  </a:lnTo>
                  <a:lnTo>
                    <a:pt x="1206" y="2"/>
                  </a:lnTo>
                  <a:lnTo>
                    <a:pt x="1206" y="2"/>
                  </a:lnTo>
                  <a:lnTo>
                    <a:pt x="1208" y="2"/>
                  </a:lnTo>
                  <a:lnTo>
                    <a:pt x="1208" y="2"/>
                  </a:lnTo>
                  <a:lnTo>
                    <a:pt x="1210" y="2"/>
                  </a:lnTo>
                  <a:lnTo>
                    <a:pt x="1210" y="2"/>
                  </a:lnTo>
                  <a:lnTo>
                    <a:pt x="1210" y="2"/>
                  </a:lnTo>
                  <a:lnTo>
                    <a:pt x="1210" y="2"/>
                  </a:lnTo>
                  <a:lnTo>
                    <a:pt x="1210" y="2"/>
                  </a:lnTo>
                  <a:lnTo>
                    <a:pt x="1210" y="2"/>
                  </a:lnTo>
                  <a:lnTo>
                    <a:pt x="1212" y="2"/>
                  </a:lnTo>
                  <a:lnTo>
                    <a:pt x="1212" y="2"/>
                  </a:lnTo>
                  <a:lnTo>
                    <a:pt x="1218" y="2"/>
                  </a:lnTo>
                  <a:lnTo>
                    <a:pt x="1218" y="2"/>
                  </a:lnTo>
                  <a:lnTo>
                    <a:pt x="1220" y="0"/>
                  </a:lnTo>
                  <a:lnTo>
                    <a:pt x="1220" y="0"/>
                  </a:lnTo>
                  <a:lnTo>
                    <a:pt x="1222" y="0"/>
                  </a:lnTo>
                  <a:lnTo>
                    <a:pt x="1222" y="0"/>
                  </a:lnTo>
                  <a:lnTo>
                    <a:pt x="1224" y="2"/>
                  </a:lnTo>
                  <a:lnTo>
                    <a:pt x="1224" y="2"/>
                  </a:lnTo>
                  <a:lnTo>
                    <a:pt x="1232" y="2"/>
                  </a:lnTo>
                  <a:lnTo>
                    <a:pt x="1232" y="2"/>
                  </a:lnTo>
                  <a:lnTo>
                    <a:pt x="1234" y="2"/>
                  </a:lnTo>
                  <a:lnTo>
                    <a:pt x="1234" y="2"/>
                  </a:lnTo>
                  <a:lnTo>
                    <a:pt x="1234" y="2"/>
                  </a:lnTo>
                  <a:lnTo>
                    <a:pt x="1234" y="2"/>
                  </a:lnTo>
                  <a:lnTo>
                    <a:pt x="1236" y="2"/>
                  </a:lnTo>
                  <a:lnTo>
                    <a:pt x="1236" y="2"/>
                  </a:lnTo>
                  <a:lnTo>
                    <a:pt x="1240" y="2"/>
                  </a:lnTo>
                  <a:lnTo>
                    <a:pt x="1240" y="2"/>
                  </a:lnTo>
                  <a:lnTo>
                    <a:pt x="1246" y="2"/>
                  </a:lnTo>
                  <a:lnTo>
                    <a:pt x="1246" y="2"/>
                  </a:lnTo>
                  <a:lnTo>
                    <a:pt x="1246" y="2"/>
                  </a:lnTo>
                  <a:lnTo>
                    <a:pt x="1246" y="2"/>
                  </a:lnTo>
                  <a:lnTo>
                    <a:pt x="1246" y="2"/>
                  </a:lnTo>
                  <a:lnTo>
                    <a:pt x="1246" y="2"/>
                  </a:lnTo>
                  <a:lnTo>
                    <a:pt x="1248" y="2"/>
                  </a:lnTo>
                  <a:lnTo>
                    <a:pt x="1248" y="2"/>
                  </a:lnTo>
                  <a:lnTo>
                    <a:pt x="1252" y="4"/>
                  </a:lnTo>
                  <a:lnTo>
                    <a:pt x="1252" y="4"/>
                  </a:lnTo>
                  <a:lnTo>
                    <a:pt x="1254" y="2"/>
                  </a:lnTo>
                  <a:lnTo>
                    <a:pt x="1254" y="2"/>
                  </a:lnTo>
                  <a:lnTo>
                    <a:pt x="1256" y="4"/>
                  </a:lnTo>
                  <a:lnTo>
                    <a:pt x="1256" y="4"/>
                  </a:lnTo>
                  <a:lnTo>
                    <a:pt x="1260" y="4"/>
                  </a:lnTo>
                  <a:lnTo>
                    <a:pt x="1260" y="4"/>
                  </a:lnTo>
                  <a:lnTo>
                    <a:pt x="1260" y="2"/>
                  </a:lnTo>
                  <a:lnTo>
                    <a:pt x="1260" y="2"/>
                  </a:lnTo>
                  <a:lnTo>
                    <a:pt x="1262" y="4"/>
                  </a:lnTo>
                  <a:lnTo>
                    <a:pt x="1262" y="4"/>
                  </a:lnTo>
                  <a:lnTo>
                    <a:pt x="1266" y="2"/>
                  </a:lnTo>
                  <a:lnTo>
                    <a:pt x="1266" y="2"/>
                  </a:lnTo>
                  <a:lnTo>
                    <a:pt x="1268" y="6"/>
                  </a:lnTo>
                  <a:lnTo>
                    <a:pt x="1268" y="6"/>
                  </a:lnTo>
                  <a:lnTo>
                    <a:pt x="1276" y="6"/>
                  </a:lnTo>
                  <a:lnTo>
                    <a:pt x="1276" y="6"/>
                  </a:lnTo>
                  <a:lnTo>
                    <a:pt x="1280" y="6"/>
                  </a:lnTo>
                  <a:lnTo>
                    <a:pt x="1282" y="4"/>
                  </a:lnTo>
                  <a:lnTo>
                    <a:pt x="1282" y="4"/>
                  </a:lnTo>
                  <a:lnTo>
                    <a:pt x="1286" y="4"/>
                  </a:lnTo>
                  <a:lnTo>
                    <a:pt x="1286" y="4"/>
                  </a:lnTo>
                  <a:lnTo>
                    <a:pt x="1288" y="4"/>
                  </a:lnTo>
                  <a:lnTo>
                    <a:pt x="1288" y="4"/>
                  </a:lnTo>
                  <a:lnTo>
                    <a:pt x="1294" y="4"/>
                  </a:lnTo>
                  <a:lnTo>
                    <a:pt x="1294" y="4"/>
                  </a:lnTo>
                  <a:lnTo>
                    <a:pt x="1300" y="2"/>
                  </a:lnTo>
                  <a:lnTo>
                    <a:pt x="1300" y="2"/>
                  </a:lnTo>
                  <a:lnTo>
                    <a:pt x="1302" y="4"/>
                  </a:lnTo>
                  <a:lnTo>
                    <a:pt x="1302" y="4"/>
                  </a:lnTo>
                  <a:lnTo>
                    <a:pt x="1304" y="4"/>
                  </a:lnTo>
                  <a:lnTo>
                    <a:pt x="1304" y="4"/>
                  </a:lnTo>
                  <a:lnTo>
                    <a:pt x="1314" y="2"/>
                  </a:lnTo>
                  <a:lnTo>
                    <a:pt x="1314" y="2"/>
                  </a:lnTo>
                  <a:lnTo>
                    <a:pt x="1318" y="4"/>
                  </a:lnTo>
                  <a:lnTo>
                    <a:pt x="1322" y="2"/>
                  </a:lnTo>
                  <a:lnTo>
                    <a:pt x="1322" y="2"/>
                  </a:lnTo>
                  <a:lnTo>
                    <a:pt x="1324" y="4"/>
                  </a:lnTo>
                  <a:lnTo>
                    <a:pt x="1324" y="4"/>
                  </a:lnTo>
                  <a:lnTo>
                    <a:pt x="1326" y="4"/>
                  </a:lnTo>
                  <a:lnTo>
                    <a:pt x="1326" y="4"/>
                  </a:lnTo>
                  <a:lnTo>
                    <a:pt x="1328" y="4"/>
                  </a:lnTo>
                  <a:lnTo>
                    <a:pt x="1328" y="4"/>
                  </a:lnTo>
                  <a:lnTo>
                    <a:pt x="1328" y="4"/>
                  </a:lnTo>
                  <a:lnTo>
                    <a:pt x="1328" y="4"/>
                  </a:lnTo>
                  <a:lnTo>
                    <a:pt x="1330" y="4"/>
                  </a:lnTo>
                  <a:lnTo>
                    <a:pt x="1330" y="4"/>
                  </a:lnTo>
                  <a:lnTo>
                    <a:pt x="1330" y="4"/>
                  </a:lnTo>
                  <a:lnTo>
                    <a:pt x="1330" y="4"/>
                  </a:lnTo>
                  <a:lnTo>
                    <a:pt x="1332" y="4"/>
                  </a:lnTo>
                  <a:lnTo>
                    <a:pt x="1332" y="4"/>
                  </a:lnTo>
                  <a:lnTo>
                    <a:pt x="1336" y="4"/>
                  </a:lnTo>
                  <a:lnTo>
                    <a:pt x="1336" y="4"/>
                  </a:lnTo>
                  <a:lnTo>
                    <a:pt x="1340" y="4"/>
                  </a:lnTo>
                  <a:lnTo>
                    <a:pt x="1344" y="4"/>
                  </a:lnTo>
                  <a:lnTo>
                    <a:pt x="1344" y="4"/>
                  </a:lnTo>
                  <a:lnTo>
                    <a:pt x="1346" y="4"/>
                  </a:lnTo>
                  <a:lnTo>
                    <a:pt x="1346" y="4"/>
                  </a:lnTo>
                  <a:lnTo>
                    <a:pt x="1348" y="4"/>
                  </a:lnTo>
                  <a:lnTo>
                    <a:pt x="1348" y="4"/>
                  </a:lnTo>
                  <a:lnTo>
                    <a:pt x="1352" y="4"/>
                  </a:lnTo>
                  <a:lnTo>
                    <a:pt x="1352" y="4"/>
                  </a:lnTo>
                  <a:lnTo>
                    <a:pt x="1356" y="4"/>
                  </a:lnTo>
                  <a:lnTo>
                    <a:pt x="1356" y="4"/>
                  </a:lnTo>
                  <a:lnTo>
                    <a:pt x="1360" y="4"/>
                  </a:lnTo>
                  <a:lnTo>
                    <a:pt x="1360" y="4"/>
                  </a:lnTo>
                  <a:lnTo>
                    <a:pt x="1362" y="4"/>
                  </a:lnTo>
                  <a:lnTo>
                    <a:pt x="1362" y="4"/>
                  </a:lnTo>
                  <a:lnTo>
                    <a:pt x="1366" y="6"/>
                  </a:lnTo>
                  <a:lnTo>
                    <a:pt x="1366" y="6"/>
                  </a:lnTo>
                  <a:lnTo>
                    <a:pt x="1366" y="8"/>
                  </a:lnTo>
                  <a:lnTo>
                    <a:pt x="1366" y="8"/>
                  </a:lnTo>
                  <a:lnTo>
                    <a:pt x="1368" y="8"/>
                  </a:lnTo>
                  <a:lnTo>
                    <a:pt x="1370" y="8"/>
                  </a:lnTo>
                  <a:lnTo>
                    <a:pt x="1370" y="8"/>
                  </a:lnTo>
                  <a:lnTo>
                    <a:pt x="1374" y="6"/>
                  </a:lnTo>
                  <a:lnTo>
                    <a:pt x="1374" y="6"/>
                  </a:lnTo>
                  <a:lnTo>
                    <a:pt x="1376" y="6"/>
                  </a:lnTo>
                  <a:lnTo>
                    <a:pt x="1376" y="6"/>
                  </a:lnTo>
                  <a:lnTo>
                    <a:pt x="1376" y="4"/>
                  </a:lnTo>
                  <a:lnTo>
                    <a:pt x="1376" y="4"/>
                  </a:lnTo>
                  <a:lnTo>
                    <a:pt x="1376" y="6"/>
                  </a:lnTo>
                  <a:lnTo>
                    <a:pt x="1376" y="6"/>
                  </a:lnTo>
                  <a:lnTo>
                    <a:pt x="1378" y="4"/>
                  </a:lnTo>
                  <a:lnTo>
                    <a:pt x="1378" y="4"/>
                  </a:lnTo>
                  <a:lnTo>
                    <a:pt x="1378" y="6"/>
                  </a:lnTo>
                  <a:lnTo>
                    <a:pt x="1378" y="6"/>
                  </a:lnTo>
                  <a:lnTo>
                    <a:pt x="1384" y="4"/>
                  </a:lnTo>
                  <a:lnTo>
                    <a:pt x="1384" y="4"/>
                  </a:lnTo>
                  <a:lnTo>
                    <a:pt x="1386" y="6"/>
                  </a:lnTo>
                  <a:lnTo>
                    <a:pt x="1386" y="6"/>
                  </a:lnTo>
                  <a:lnTo>
                    <a:pt x="1386" y="4"/>
                  </a:lnTo>
                  <a:lnTo>
                    <a:pt x="1386" y="4"/>
                  </a:lnTo>
                  <a:lnTo>
                    <a:pt x="1386" y="4"/>
                  </a:lnTo>
                  <a:lnTo>
                    <a:pt x="1386" y="4"/>
                  </a:lnTo>
                  <a:lnTo>
                    <a:pt x="1390" y="6"/>
                  </a:lnTo>
                  <a:lnTo>
                    <a:pt x="1390" y="6"/>
                  </a:lnTo>
                  <a:lnTo>
                    <a:pt x="1394" y="6"/>
                  </a:lnTo>
                  <a:lnTo>
                    <a:pt x="1394" y="6"/>
                  </a:lnTo>
                  <a:lnTo>
                    <a:pt x="1396" y="6"/>
                  </a:lnTo>
                  <a:lnTo>
                    <a:pt x="1396" y="6"/>
                  </a:lnTo>
                  <a:lnTo>
                    <a:pt x="1398" y="6"/>
                  </a:lnTo>
                  <a:lnTo>
                    <a:pt x="1398" y="6"/>
                  </a:lnTo>
                  <a:lnTo>
                    <a:pt x="1400" y="4"/>
                  </a:lnTo>
                  <a:lnTo>
                    <a:pt x="1400" y="4"/>
                  </a:lnTo>
                  <a:lnTo>
                    <a:pt x="1402" y="6"/>
                  </a:lnTo>
                  <a:lnTo>
                    <a:pt x="1402" y="6"/>
                  </a:lnTo>
                  <a:lnTo>
                    <a:pt x="1402" y="4"/>
                  </a:lnTo>
                  <a:lnTo>
                    <a:pt x="1402" y="4"/>
                  </a:lnTo>
                  <a:lnTo>
                    <a:pt x="1404" y="4"/>
                  </a:lnTo>
                  <a:lnTo>
                    <a:pt x="1404" y="4"/>
                  </a:lnTo>
                  <a:lnTo>
                    <a:pt x="1404" y="6"/>
                  </a:lnTo>
                  <a:lnTo>
                    <a:pt x="1404" y="6"/>
                  </a:lnTo>
                  <a:lnTo>
                    <a:pt x="1406" y="4"/>
                  </a:lnTo>
                  <a:lnTo>
                    <a:pt x="1406" y="4"/>
                  </a:lnTo>
                  <a:lnTo>
                    <a:pt x="1412" y="6"/>
                  </a:lnTo>
                  <a:lnTo>
                    <a:pt x="1412" y="6"/>
                  </a:lnTo>
                  <a:lnTo>
                    <a:pt x="1414" y="6"/>
                  </a:lnTo>
                  <a:lnTo>
                    <a:pt x="1414" y="6"/>
                  </a:lnTo>
                  <a:lnTo>
                    <a:pt x="1416" y="6"/>
                  </a:lnTo>
                  <a:lnTo>
                    <a:pt x="1416" y="6"/>
                  </a:lnTo>
                  <a:lnTo>
                    <a:pt x="1420" y="4"/>
                  </a:lnTo>
                  <a:lnTo>
                    <a:pt x="1420" y="4"/>
                  </a:lnTo>
                  <a:lnTo>
                    <a:pt x="1428" y="4"/>
                  </a:lnTo>
                  <a:lnTo>
                    <a:pt x="1428" y="4"/>
                  </a:lnTo>
                  <a:lnTo>
                    <a:pt x="1432" y="4"/>
                  </a:lnTo>
                  <a:lnTo>
                    <a:pt x="1432" y="4"/>
                  </a:lnTo>
                  <a:lnTo>
                    <a:pt x="1434" y="6"/>
                  </a:lnTo>
                  <a:lnTo>
                    <a:pt x="1434" y="6"/>
                  </a:lnTo>
                  <a:lnTo>
                    <a:pt x="1436" y="6"/>
                  </a:lnTo>
                  <a:lnTo>
                    <a:pt x="1436" y="6"/>
                  </a:lnTo>
                  <a:lnTo>
                    <a:pt x="1438" y="6"/>
                  </a:lnTo>
                  <a:lnTo>
                    <a:pt x="1438" y="6"/>
                  </a:lnTo>
                  <a:lnTo>
                    <a:pt x="1440" y="6"/>
                  </a:lnTo>
                  <a:lnTo>
                    <a:pt x="1440" y="6"/>
                  </a:lnTo>
                  <a:lnTo>
                    <a:pt x="1444" y="6"/>
                  </a:lnTo>
                  <a:lnTo>
                    <a:pt x="1444" y="6"/>
                  </a:lnTo>
                  <a:lnTo>
                    <a:pt x="1446" y="6"/>
                  </a:lnTo>
                  <a:lnTo>
                    <a:pt x="1446" y="6"/>
                  </a:lnTo>
                  <a:lnTo>
                    <a:pt x="1450" y="6"/>
                  </a:lnTo>
                  <a:lnTo>
                    <a:pt x="1450" y="6"/>
                  </a:lnTo>
                  <a:lnTo>
                    <a:pt x="1452" y="6"/>
                  </a:lnTo>
                  <a:lnTo>
                    <a:pt x="1452" y="6"/>
                  </a:lnTo>
                  <a:lnTo>
                    <a:pt x="1454" y="4"/>
                  </a:lnTo>
                  <a:lnTo>
                    <a:pt x="1454" y="4"/>
                  </a:lnTo>
                  <a:lnTo>
                    <a:pt x="1456" y="4"/>
                  </a:lnTo>
                  <a:lnTo>
                    <a:pt x="1456" y="4"/>
                  </a:lnTo>
                  <a:lnTo>
                    <a:pt x="1462" y="4"/>
                  </a:lnTo>
                  <a:lnTo>
                    <a:pt x="1462" y="4"/>
                  </a:lnTo>
                  <a:lnTo>
                    <a:pt x="1464" y="4"/>
                  </a:lnTo>
                  <a:lnTo>
                    <a:pt x="1464" y="4"/>
                  </a:lnTo>
                  <a:lnTo>
                    <a:pt x="1468" y="4"/>
                  </a:lnTo>
                  <a:lnTo>
                    <a:pt x="1468" y="4"/>
                  </a:lnTo>
                  <a:lnTo>
                    <a:pt x="1472" y="4"/>
                  </a:lnTo>
                  <a:lnTo>
                    <a:pt x="1472" y="4"/>
                  </a:lnTo>
                  <a:lnTo>
                    <a:pt x="1476" y="4"/>
                  </a:lnTo>
                  <a:lnTo>
                    <a:pt x="1476" y="4"/>
                  </a:lnTo>
                  <a:lnTo>
                    <a:pt x="1480" y="4"/>
                  </a:lnTo>
                  <a:lnTo>
                    <a:pt x="1480" y="4"/>
                  </a:lnTo>
                  <a:lnTo>
                    <a:pt x="1484" y="6"/>
                  </a:lnTo>
                  <a:lnTo>
                    <a:pt x="1484" y="6"/>
                  </a:lnTo>
                  <a:lnTo>
                    <a:pt x="1486" y="6"/>
                  </a:lnTo>
                  <a:lnTo>
                    <a:pt x="1486" y="6"/>
                  </a:lnTo>
                  <a:lnTo>
                    <a:pt x="1488" y="6"/>
                  </a:lnTo>
                  <a:lnTo>
                    <a:pt x="1488" y="6"/>
                  </a:lnTo>
                  <a:lnTo>
                    <a:pt x="1492" y="4"/>
                  </a:lnTo>
                  <a:lnTo>
                    <a:pt x="1492" y="4"/>
                  </a:lnTo>
                  <a:lnTo>
                    <a:pt x="1498" y="4"/>
                  </a:lnTo>
                  <a:lnTo>
                    <a:pt x="1498" y="4"/>
                  </a:lnTo>
                  <a:lnTo>
                    <a:pt x="1498" y="4"/>
                  </a:lnTo>
                  <a:lnTo>
                    <a:pt x="1498" y="4"/>
                  </a:lnTo>
                  <a:lnTo>
                    <a:pt x="1500" y="4"/>
                  </a:lnTo>
                  <a:lnTo>
                    <a:pt x="1500" y="4"/>
                  </a:lnTo>
                  <a:lnTo>
                    <a:pt x="1504" y="4"/>
                  </a:lnTo>
                  <a:lnTo>
                    <a:pt x="1504" y="4"/>
                  </a:lnTo>
                  <a:lnTo>
                    <a:pt x="1506" y="4"/>
                  </a:lnTo>
                  <a:lnTo>
                    <a:pt x="1506" y="4"/>
                  </a:lnTo>
                  <a:lnTo>
                    <a:pt x="1512" y="4"/>
                  </a:lnTo>
                  <a:lnTo>
                    <a:pt x="1512" y="4"/>
                  </a:lnTo>
                  <a:lnTo>
                    <a:pt x="1514" y="6"/>
                  </a:lnTo>
                  <a:lnTo>
                    <a:pt x="1514" y="6"/>
                  </a:lnTo>
                  <a:lnTo>
                    <a:pt x="1520" y="4"/>
                  </a:lnTo>
                  <a:lnTo>
                    <a:pt x="1526" y="4"/>
                  </a:lnTo>
                  <a:lnTo>
                    <a:pt x="1526" y="4"/>
                  </a:lnTo>
                  <a:lnTo>
                    <a:pt x="1526" y="4"/>
                  </a:lnTo>
                  <a:lnTo>
                    <a:pt x="1526" y="4"/>
                  </a:lnTo>
                  <a:lnTo>
                    <a:pt x="1526" y="4"/>
                  </a:lnTo>
                  <a:lnTo>
                    <a:pt x="1526" y="4"/>
                  </a:lnTo>
                  <a:lnTo>
                    <a:pt x="1528" y="4"/>
                  </a:lnTo>
                  <a:lnTo>
                    <a:pt x="1528" y="4"/>
                  </a:lnTo>
                  <a:lnTo>
                    <a:pt x="1532" y="4"/>
                  </a:lnTo>
                  <a:lnTo>
                    <a:pt x="1532" y="4"/>
                  </a:lnTo>
                  <a:lnTo>
                    <a:pt x="1540" y="4"/>
                  </a:lnTo>
                  <a:lnTo>
                    <a:pt x="1540" y="4"/>
                  </a:lnTo>
                  <a:lnTo>
                    <a:pt x="1542" y="4"/>
                  </a:lnTo>
                  <a:lnTo>
                    <a:pt x="1542" y="4"/>
                  </a:lnTo>
                  <a:lnTo>
                    <a:pt x="1546" y="4"/>
                  </a:lnTo>
                  <a:lnTo>
                    <a:pt x="1546" y="4"/>
                  </a:lnTo>
                  <a:lnTo>
                    <a:pt x="1546" y="4"/>
                  </a:lnTo>
                  <a:lnTo>
                    <a:pt x="1546" y="4"/>
                  </a:lnTo>
                  <a:lnTo>
                    <a:pt x="1550" y="6"/>
                  </a:lnTo>
                  <a:lnTo>
                    <a:pt x="1550" y="6"/>
                  </a:lnTo>
                  <a:lnTo>
                    <a:pt x="1556" y="4"/>
                  </a:lnTo>
                  <a:lnTo>
                    <a:pt x="1556" y="4"/>
                  </a:lnTo>
                  <a:lnTo>
                    <a:pt x="1560" y="6"/>
                  </a:lnTo>
                  <a:lnTo>
                    <a:pt x="1560" y="6"/>
                  </a:lnTo>
                  <a:lnTo>
                    <a:pt x="1564" y="4"/>
                  </a:lnTo>
                  <a:lnTo>
                    <a:pt x="1568" y="6"/>
                  </a:lnTo>
                  <a:lnTo>
                    <a:pt x="1568" y="6"/>
                  </a:lnTo>
                  <a:lnTo>
                    <a:pt x="1574" y="4"/>
                  </a:lnTo>
                  <a:lnTo>
                    <a:pt x="1574" y="4"/>
                  </a:lnTo>
                  <a:lnTo>
                    <a:pt x="1576" y="6"/>
                  </a:lnTo>
                  <a:lnTo>
                    <a:pt x="1576" y="6"/>
                  </a:lnTo>
                  <a:lnTo>
                    <a:pt x="1578" y="4"/>
                  </a:lnTo>
                  <a:lnTo>
                    <a:pt x="1578" y="4"/>
                  </a:lnTo>
                  <a:lnTo>
                    <a:pt x="1586" y="6"/>
                  </a:lnTo>
                  <a:lnTo>
                    <a:pt x="1586" y="6"/>
                  </a:lnTo>
                  <a:lnTo>
                    <a:pt x="1588" y="6"/>
                  </a:lnTo>
                  <a:lnTo>
                    <a:pt x="1588" y="6"/>
                  </a:lnTo>
                  <a:lnTo>
                    <a:pt x="1592" y="6"/>
                  </a:lnTo>
                  <a:lnTo>
                    <a:pt x="1592" y="6"/>
                  </a:lnTo>
                  <a:lnTo>
                    <a:pt x="1594" y="6"/>
                  </a:lnTo>
                  <a:lnTo>
                    <a:pt x="1594" y="6"/>
                  </a:lnTo>
                  <a:lnTo>
                    <a:pt x="1594" y="6"/>
                  </a:lnTo>
                  <a:lnTo>
                    <a:pt x="1596" y="4"/>
                  </a:lnTo>
                  <a:lnTo>
                    <a:pt x="1596" y="4"/>
                  </a:lnTo>
                  <a:lnTo>
                    <a:pt x="1602" y="4"/>
                  </a:lnTo>
                  <a:lnTo>
                    <a:pt x="1602" y="4"/>
                  </a:lnTo>
                  <a:lnTo>
                    <a:pt x="1608" y="4"/>
                  </a:lnTo>
                  <a:lnTo>
                    <a:pt x="1608" y="4"/>
                  </a:lnTo>
                  <a:lnTo>
                    <a:pt x="1610" y="4"/>
                  </a:lnTo>
                  <a:lnTo>
                    <a:pt x="1610" y="4"/>
                  </a:lnTo>
                  <a:lnTo>
                    <a:pt x="1612" y="4"/>
                  </a:lnTo>
                  <a:lnTo>
                    <a:pt x="1612" y="4"/>
                  </a:lnTo>
                  <a:lnTo>
                    <a:pt x="1616" y="4"/>
                  </a:lnTo>
                  <a:lnTo>
                    <a:pt x="1616" y="4"/>
                  </a:lnTo>
                  <a:lnTo>
                    <a:pt x="1618" y="4"/>
                  </a:lnTo>
                  <a:lnTo>
                    <a:pt x="1618" y="4"/>
                  </a:lnTo>
                  <a:lnTo>
                    <a:pt x="1624" y="4"/>
                  </a:lnTo>
                  <a:lnTo>
                    <a:pt x="1624" y="4"/>
                  </a:lnTo>
                  <a:lnTo>
                    <a:pt x="1626" y="4"/>
                  </a:lnTo>
                  <a:lnTo>
                    <a:pt x="1626" y="4"/>
                  </a:lnTo>
                  <a:lnTo>
                    <a:pt x="1628" y="4"/>
                  </a:lnTo>
                  <a:lnTo>
                    <a:pt x="1628" y="4"/>
                  </a:lnTo>
                  <a:lnTo>
                    <a:pt x="1632" y="4"/>
                  </a:lnTo>
                  <a:lnTo>
                    <a:pt x="1632" y="4"/>
                  </a:lnTo>
                  <a:lnTo>
                    <a:pt x="1634" y="4"/>
                  </a:lnTo>
                  <a:lnTo>
                    <a:pt x="1634" y="4"/>
                  </a:lnTo>
                  <a:lnTo>
                    <a:pt x="1640" y="4"/>
                  </a:lnTo>
                  <a:lnTo>
                    <a:pt x="1640" y="4"/>
                  </a:lnTo>
                  <a:lnTo>
                    <a:pt x="1642" y="4"/>
                  </a:lnTo>
                  <a:lnTo>
                    <a:pt x="1642" y="4"/>
                  </a:lnTo>
                  <a:lnTo>
                    <a:pt x="1644" y="4"/>
                  </a:lnTo>
                  <a:lnTo>
                    <a:pt x="1644" y="4"/>
                  </a:lnTo>
                  <a:lnTo>
                    <a:pt x="1648" y="4"/>
                  </a:lnTo>
                  <a:lnTo>
                    <a:pt x="1648" y="4"/>
                  </a:lnTo>
                  <a:lnTo>
                    <a:pt x="1650" y="4"/>
                  </a:lnTo>
                  <a:lnTo>
                    <a:pt x="1650" y="4"/>
                  </a:lnTo>
                  <a:lnTo>
                    <a:pt x="1656" y="4"/>
                  </a:lnTo>
                  <a:lnTo>
                    <a:pt x="1656" y="4"/>
                  </a:lnTo>
                  <a:lnTo>
                    <a:pt x="1658" y="4"/>
                  </a:lnTo>
                  <a:lnTo>
                    <a:pt x="1658" y="4"/>
                  </a:lnTo>
                  <a:lnTo>
                    <a:pt x="1662" y="4"/>
                  </a:lnTo>
                  <a:lnTo>
                    <a:pt x="1662" y="4"/>
                  </a:lnTo>
                  <a:lnTo>
                    <a:pt x="1664" y="4"/>
                  </a:lnTo>
                  <a:lnTo>
                    <a:pt x="1664" y="4"/>
                  </a:lnTo>
                  <a:lnTo>
                    <a:pt x="1668" y="4"/>
                  </a:lnTo>
                  <a:lnTo>
                    <a:pt x="1668" y="4"/>
                  </a:lnTo>
                  <a:lnTo>
                    <a:pt x="1670" y="4"/>
                  </a:lnTo>
                  <a:lnTo>
                    <a:pt x="1670" y="4"/>
                  </a:lnTo>
                  <a:lnTo>
                    <a:pt x="1680" y="4"/>
                  </a:lnTo>
                  <a:lnTo>
                    <a:pt x="1680" y="4"/>
                  </a:lnTo>
                  <a:lnTo>
                    <a:pt x="1688" y="6"/>
                  </a:lnTo>
                  <a:lnTo>
                    <a:pt x="1688" y="6"/>
                  </a:lnTo>
                  <a:lnTo>
                    <a:pt x="1690" y="6"/>
                  </a:lnTo>
                  <a:lnTo>
                    <a:pt x="1690" y="6"/>
                  </a:lnTo>
                  <a:lnTo>
                    <a:pt x="1692" y="6"/>
                  </a:lnTo>
                  <a:lnTo>
                    <a:pt x="1692" y="6"/>
                  </a:lnTo>
                  <a:lnTo>
                    <a:pt x="1692" y="6"/>
                  </a:lnTo>
                  <a:lnTo>
                    <a:pt x="1692" y="6"/>
                  </a:lnTo>
                  <a:lnTo>
                    <a:pt x="1696" y="4"/>
                  </a:lnTo>
                  <a:lnTo>
                    <a:pt x="1696" y="4"/>
                  </a:lnTo>
                  <a:lnTo>
                    <a:pt x="1702" y="6"/>
                  </a:lnTo>
                  <a:lnTo>
                    <a:pt x="1702" y="6"/>
                  </a:lnTo>
                  <a:lnTo>
                    <a:pt x="1704" y="8"/>
                  </a:lnTo>
                  <a:lnTo>
                    <a:pt x="1704" y="8"/>
                  </a:lnTo>
                  <a:lnTo>
                    <a:pt x="1706" y="6"/>
                  </a:lnTo>
                  <a:lnTo>
                    <a:pt x="1706" y="6"/>
                  </a:lnTo>
                  <a:lnTo>
                    <a:pt x="1706" y="6"/>
                  </a:lnTo>
                  <a:lnTo>
                    <a:pt x="1706" y="6"/>
                  </a:lnTo>
                  <a:lnTo>
                    <a:pt x="1706" y="6"/>
                  </a:lnTo>
                  <a:lnTo>
                    <a:pt x="1710" y="6"/>
                  </a:lnTo>
                  <a:lnTo>
                    <a:pt x="1710" y="6"/>
                  </a:lnTo>
                  <a:lnTo>
                    <a:pt x="1712" y="8"/>
                  </a:lnTo>
                  <a:lnTo>
                    <a:pt x="1712" y="8"/>
                  </a:lnTo>
                  <a:lnTo>
                    <a:pt x="1714" y="6"/>
                  </a:lnTo>
                  <a:lnTo>
                    <a:pt x="1718" y="6"/>
                  </a:lnTo>
                  <a:lnTo>
                    <a:pt x="1718" y="6"/>
                  </a:lnTo>
                  <a:lnTo>
                    <a:pt x="1722" y="6"/>
                  </a:lnTo>
                  <a:lnTo>
                    <a:pt x="1722" y="6"/>
                  </a:lnTo>
                  <a:lnTo>
                    <a:pt x="1724" y="6"/>
                  </a:lnTo>
                  <a:lnTo>
                    <a:pt x="1724" y="6"/>
                  </a:lnTo>
                  <a:lnTo>
                    <a:pt x="1724" y="6"/>
                  </a:lnTo>
                  <a:lnTo>
                    <a:pt x="1724" y="6"/>
                  </a:lnTo>
                  <a:lnTo>
                    <a:pt x="1726" y="8"/>
                  </a:lnTo>
                  <a:lnTo>
                    <a:pt x="1726" y="8"/>
                  </a:lnTo>
                  <a:lnTo>
                    <a:pt x="1728" y="8"/>
                  </a:lnTo>
                  <a:lnTo>
                    <a:pt x="1730" y="6"/>
                  </a:lnTo>
                  <a:lnTo>
                    <a:pt x="1730" y="6"/>
                  </a:lnTo>
                  <a:lnTo>
                    <a:pt x="1734" y="6"/>
                  </a:lnTo>
                  <a:lnTo>
                    <a:pt x="1734" y="6"/>
                  </a:lnTo>
                  <a:lnTo>
                    <a:pt x="1736" y="6"/>
                  </a:lnTo>
                  <a:lnTo>
                    <a:pt x="1736" y="6"/>
                  </a:lnTo>
                  <a:lnTo>
                    <a:pt x="1736" y="6"/>
                  </a:lnTo>
                  <a:lnTo>
                    <a:pt x="1736" y="6"/>
                  </a:lnTo>
                  <a:lnTo>
                    <a:pt x="1738" y="6"/>
                  </a:lnTo>
                  <a:lnTo>
                    <a:pt x="1738" y="6"/>
                  </a:lnTo>
                  <a:lnTo>
                    <a:pt x="1750" y="4"/>
                  </a:lnTo>
                  <a:lnTo>
                    <a:pt x="1750" y="4"/>
                  </a:lnTo>
                  <a:lnTo>
                    <a:pt x="1754" y="6"/>
                  </a:lnTo>
                  <a:lnTo>
                    <a:pt x="1754" y="6"/>
                  </a:lnTo>
                  <a:lnTo>
                    <a:pt x="1754" y="6"/>
                  </a:lnTo>
                  <a:lnTo>
                    <a:pt x="1754" y="6"/>
                  </a:lnTo>
                  <a:lnTo>
                    <a:pt x="1754" y="6"/>
                  </a:lnTo>
                  <a:lnTo>
                    <a:pt x="1758" y="6"/>
                  </a:lnTo>
                  <a:lnTo>
                    <a:pt x="1758" y="6"/>
                  </a:lnTo>
                  <a:lnTo>
                    <a:pt x="1762" y="6"/>
                  </a:lnTo>
                  <a:lnTo>
                    <a:pt x="1762" y="6"/>
                  </a:lnTo>
                  <a:lnTo>
                    <a:pt x="1764" y="4"/>
                  </a:lnTo>
                  <a:lnTo>
                    <a:pt x="1764" y="4"/>
                  </a:lnTo>
                  <a:lnTo>
                    <a:pt x="1766" y="6"/>
                  </a:lnTo>
                  <a:lnTo>
                    <a:pt x="1766" y="6"/>
                  </a:lnTo>
                  <a:lnTo>
                    <a:pt x="1770" y="4"/>
                  </a:lnTo>
                  <a:lnTo>
                    <a:pt x="1770" y="4"/>
                  </a:lnTo>
                  <a:lnTo>
                    <a:pt x="1772" y="6"/>
                  </a:lnTo>
                  <a:lnTo>
                    <a:pt x="1772" y="6"/>
                  </a:lnTo>
                  <a:lnTo>
                    <a:pt x="1776" y="4"/>
                  </a:lnTo>
                  <a:lnTo>
                    <a:pt x="1776" y="4"/>
                  </a:lnTo>
                  <a:lnTo>
                    <a:pt x="1782" y="4"/>
                  </a:lnTo>
                  <a:lnTo>
                    <a:pt x="1782" y="4"/>
                  </a:lnTo>
                  <a:lnTo>
                    <a:pt x="1782" y="4"/>
                  </a:lnTo>
                  <a:lnTo>
                    <a:pt x="1782" y="4"/>
                  </a:lnTo>
                  <a:lnTo>
                    <a:pt x="1784" y="6"/>
                  </a:lnTo>
                  <a:lnTo>
                    <a:pt x="1784" y="6"/>
                  </a:lnTo>
                  <a:lnTo>
                    <a:pt x="1792" y="6"/>
                  </a:lnTo>
                  <a:lnTo>
                    <a:pt x="1792" y="6"/>
                  </a:lnTo>
                  <a:lnTo>
                    <a:pt x="1794" y="4"/>
                  </a:lnTo>
                  <a:lnTo>
                    <a:pt x="1794" y="4"/>
                  </a:lnTo>
                  <a:lnTo>
                    <a:pt x="1798" y="6"/>
                  </a:lnTo>
                  <a:lnTo>
                    <a:pt x="1798" y="6"/>
                  </a:lnTo>
                  <a:lnTo>
                    <a:pt x="1800" y="6"/>
                  </a:lnTo>
                  <a:lnTo>
                    <a:pt x="1800" y="6"/>
                  </a:lnTo>
                  <a:lnTo>
                    <a:pt x="1800" y="6"/>
                  </a:lnTo>
                  <a:lnTo>
                    <a:pt x="1800" y="6"/>
                  </a:lnTo>
                  <a:lnTo>
                    <a:pt x="1802" y="4"/>
                  </a:lnTo>
                  <a:lnTo>
                    <a:pt x="1802" y="4"/>
                  </a:lnTo>
                  <a:lnTo>
                    <a:pt x="1802" y="6"/>
                  </a:lnTo>
                  <a:lnTo>
                    <a:pt x="1802" y="6"/>
                  </a:lnTo>
                  <a:lnTo>
                    <a:pt x="1804" y="4"/>
                  </a:lnTo>
                  <a:lnTo>
                    <a:pt x="1804" y="4"/>
                  </a:lnTo>
                  <a:lnTo>
                    <a:pt x="1804" y="6"/>
                  </a:lnTo>
                  <a:lnTo>
                    <a:pt x="1804" y="6"/>
                  </a:lnTo>
                  <a:lnTo>
                    <a:pt x="1812" y="6"/>
                  </a:lnTo>
                  <a:lnTo>
                    <a:pt x="1812" y="6"/>
                  </a:lnTo>
                  <a:lnTo>
                    <a:pt x="1814" y="6"/>
                  </a:lnTo>
                  <a:lnTo>
                    <a:pt x="1814" y="6"/>
                  </a:lnTo>
                  <a:lnTo>
                    <a:pt x="1816" y="6"/>
                  </a:lnTo>
                  <a:lnTo>
                    <a:pt x="1816" y="6"/>
                  </a:lnTo>
                  <a:lnTo>
                    <a:pt x="1820" y="6"/>
                  </a:lnTo>
                  <a:lnTo>
                    <a:pt x="1820" y="6"/>
                  </a:lnTo>
                  <a:lnTo>
                    <a:pt x="1820" y="6"/>
                  </a:lnTo>
                  <a:lnTo>
                    <a:pt x="1820" y="6"/>
                  </a:lnTo>
                  <a:lnTo>
                    <a:pt x="1824" y="6"/>
                  </a:lnTo>
                  <a:lnTo>
                    <a:pt x="1824" y="6"/>
                  </a:lnTo>
                  <a:lnTo>
                    <a:pt x="1826" y="6"/>
                  </a:lnTo>
                  <a:lnTo>
                    <a:pt x="1826" y="6"/>
                  </a:lnTo>
                  <a:lnTo>
                    <a:pt x="1826" y="8"/>
                  </a:lnTo>
                  <a:lnTo>
                    <a:pt x="1826" y="8"/>
                  </a:lnTo>
                  <a:lnTo>
                    <a:pt x="1828" y="8"/>
                  </a:lnTo>
                  <a:lnTo>
                    <a:pt x="1828" y="8"/>
                  </a:lnTo>
                  <a:lnTo>
                    <a:pt x="1832" y="8"/>
                  </a:lnTo>
                  <a:lnTo>
                    <a:pt x="1832" y="8"/>
                  </a:lnTo>
                  <a:lnTo>
                    <a:pt x="1836" y="6"/>
                  </a:lnTo>
                  <a:lnTo>
                    <a:pt x="1836" y="6"/>
                  </a:lnTo>
                  <a:lnTo>
                    <a:pt x="1838" y="6"/>
                  </a:lnTo>
                  <a:lnTo>
                    <a:pt x="1838" y="6"/>
                  </a:lnTo>
                  <a:lnTo>
                    <a:pt x="1840" y="6"/>
                  </a:lnTo>
                  <a:lnTo>
                    <a:pt x="1840" y="6"/>
                  </a:lnTo>
                  <a:lnTo>
                    <a:pt x="1842" y="6"/>
                  </a:lnTo>
                  <a:lnTo>
                    <a:pt x="1842" y="6"/>
                  </a:lnTo>
                  <a:lnTo>
                    <a:pt x="1842" y="6"/>
                  </a:lnTo>
                  <a:lnTo>
                    <a:pt x="1842" y="6"/>
                  </a:lnTo>
                  <a:lnTo>
                    <a:pt x="1842" y="6"/>
                  </a:lnTo>
                  <a:lnTo>
                    <a:pt x="1842" y="6"/>
                  </a:lnTo>
                  <a:lnTo>
                    <a:pt x="1844" y="6"/>
                  </a:lnTo>
                  <a:lnTo>
                    <a:pt x="1844" y="6"/>
                  </a:lnTo>
                  <a:lnTo>
                    <a:pt x="1846" y="6"/>
                  </a:lnTo>
                  <a:lnTo>
                    <a:pt x="1846" y="6"/>
                  </a:lnTo>
                  <a:lnTo>
                    <a:pt x="1848" y="6"/>
                  </a:lnTo>
                  <a:lnTo>
                    <a:pt x="1848" y="6"/>
                  </a:lnTo>
                  <a:lnTo>
                    <a:pt x="1850" y="6"/>
                  </a:lnTo>
                  <a:lnTo>
                    <a:pt x="1850" y="6"/>
                  </a:lnTo>
                  <a:lnTo>
                    <a:pt x="1850" y="6"/>
                  </a:lnTo>
                  <a:lnTo>
                    <a:pt x="1850" y="6"/>
                  </a:lnTo>
                  <a:lnTo>
                    <a:pt x="1852" y="6"/>
                  </a:lnTo>
                  <a:lnTo>
                    <a:pt x="1852" y="6"/>
                  </a:lnTo>
                  <a:lnTo>
                    <a:pt x="1854" y="6"/>
                  </a:lnTo>
                  <a:lnTo>
                    <a:pt x="1854" y="6"/>
                  </a:lnTo>
                  <a:lnTo>
                    <a:pt x="1858" y="6"/>
                  </a:lnTo>
                  <a:lnTo>
                    <a:pt x="1858" y="6"/>
                  </a:lnTo>
                  <a:lnTo>
                    <a:pt x="1860" y="6"/>
                  </a:lnTo>
                  <a:lnTo>
                    <a:pt x="1864" y="6"/>
                  </a:lnTo>
                  <a:lnTo>
                    <a:pt x="1864" y="6"/>
                  </a:lnTo>
                  <a:lnTo>
                    <a:pt x="1864" y="6"/>
                  </a:lnTo>
                  <a:lnTo>
                    <a:pt x="1864" y="6"/>
                  </a:lnTo>
                  <a:lnTo>
                    <a:pt x="1864" y="6"/>
                  </a:lnTo>
                  <a:lnTo>
                    <a:pt x="1864" y="6"/>
                  </a:lnTo>
                  <a:lnTo>
                    <a:pt x="1866" y="6"/>
                  </a:lnTo>
                  <a:lnTo>
                    <a:pt x="1866" y="6"/>
                  </a:lnTo>
                  <a:lnTo>
                    <a:pt x="1872" y="6"/>
                  </a:lnTo>
                  <a:lnTo>
                    <a:pt x="1872" y="6"/>
                  </a:lnTo>
                  <a:lnTo>
                    <a:pt x="1880" y="6"/>
                  </a:lnTo>
                  <a:lnTo>
                    <a:pt x="1880" y="6"/>
                  </a:lnTo>
                  <a:lnTo>
                    <a:pt x="1882" y="6"/>
                  </a:lnTo>
                  <a:lnTo>
                    <a:pt x="1882" y="6"/>
                  </a:lnTo>
                  <a:lnTo>
                    <a:pt x="1888" y="6"/>
                  </a:lnTo>
                  <a:lnTo>
                    <a:pt x="1888" y="6"/>
                  </a:lnTo>
                  <a:lnTo>
                    <a:pt x="1892" y="6"/>
                  </a:lnTo>
                  <a:lnTo>
                    <a:pt x="1892" y="6"/>
                  </a:lnTo>
                  <a:lnTo>
                    <a:pt x="1896" y="6"/>
                  </a:lnTo>
                  <a:lnTo>
                    <a:pt x="1896" y="6"/>
                  </a:lnTo>
                  <a:lnTo>
                    <a:pt x="1898" y="6"/>
                  </a:lnTo>
                  <a:lnTo>
                    <a:pt x="1898" y="6"/>
                  </a:lnTo>
                  <a:lnTo>
                    <a:pt x="1902" y="4"/>
                  </a:lnTo>
                  <a:lnTo>
                    <a:pt x="1902" y="4"/>
                  </a:lnTo>
                  <a:lnTo>
                    <a:pt x="1906" y="6"/>
                  </a:lnTo>
                  <a:lnTo>
                    <a:pt x="1906" y="6"/>
                  </a:lnTo>
                  <a:lnTo>
                    <a:pt x="1914" y="4"/>
                  </a:lnTo>
                  <a:lnTo>
                    <a:pt x="1914" y="4"/>
                  </a:lnTo>
                  <a:lnTo>
                    <a:pt x="1916" y="6"/>
                  </a:lnTo>
                  <a:lnTo>
                    <a:pt x="1916" y="6"/>
                  </a:lnTo>
                  <a:lnTo>
                    <a:pt x="1916" y="6"/>
                  </a:lnTo>
                  <a:lnTo>
                    <a:pt x="1916" y="6"/>
                  </a:lnTo>
                  <a:lnTo>
                    <a:pt x="1916" y="6"/>
                  </a:lnTo>
                  <a:lnTo>
                    <a:pt x="1916" y="6"/>
                  </a:lnTo>
                  <a:lnTo>
                    <a:pt x="1918" y="8"/>
                  </a:lnTo>
                  <a:lnTo>
                    <a:pt x="1918" y="8"/>
                  </a:lnTo>
                  <a:lnTo>
                    <a:pt x="1922" y="8"/>
                  </a:lnTo>
                  <a:lnTo>
                    <a:pt x="1926" y="8"/>
                  </a:lnTo>
                  <a:lnTo>
                    <a:pt x="1926" y="8"/>
                  </a:lnTo>
                  <a:lnTo>
                    <a:pt x="1928" y="10"/>
                  </a:lnTo>
                  <a:lnTo>
                    <a:pt x="1928" y="10"/>
                  </a:lnTo>
                  <a:lnTo>
                    <a:pt x="1934" y="8"/>
                  </a:lnTo>
                  <a:lnTo>
                    <a:pt x="1934" y="8"/>
                  </a:lnTo>
                  <a:lnTo>
                    <a:pt x="1944" y="6"/>
                  </a:lnTo>
                  <a:lnTo>
                    <a:pt x="1944" y="6"/>
                  </a:lnTo>
                  <a:lnTo>
                    <a:pt x="1946" y="6"/>
                  </a:lnTo>
                  <a:lnTo>
                    <a:pt x="1946" y="6"/>
                  </a:lnTo>
                  <a:lnTo>
                    <a:pt x="1948" y="4"/>
                  </a:lnTo>
                  <a:lnTo>
                    <a:pt x="1948" y="4"/>
                  </a:lnTo>
                  <a:lnTo>
                    <a:pt x="1950" y="4"/>
                  </a:lnTo>
                  <a:lnTo>
                    <a:pt x="1950" y="4"/>
                  </a:lnTo>
                  <a:lnTo>
                    <a:pt x="1950" y="6"/>
                  </a:lnTo>
                  <a:lnTo>
                    <a:pt x="1950" y="6"/>
                  </a:lnTo>
                  <a:lnTo>
                    <a:pt x="1954" y="6"/>
                  </a:lnTo>
                  <a:lnTo>
                    <a:pt x="1954" y="6"/>
                  </a:lnTo>
                  <a:lnTo>
                    <a:pt x="1960" y="6"/>
                  </a:lnTo>
                  <a:lnTo>
                    <a:pt x="1960" y="6"/>
                  </a:lnTo>
                  <a:lnTo>
                    <a:pt x="1960" y="4"/>
                  </a:lnTo>
                  <a:lnTo>
                    <a:pt x="1960" y="4"/>
                  </a:lnTo>
                  <a:lnTo>
                    <a:pt x="1962" y="4"/>
                  </a:lnTo>
                  <a:lnTo>
                    <a:pt x="1962" y="4"/>
                  </a:lnTo>
                  <a:lnTo>
                    <a:pt x="1968" y="6"/>
                  </a:lnTo>
                  <a:lnTo>
                    <a:pt x="1968" y="6"/>
                  </a:lnTo>
                  <a:lnTo>
                    <a:pt x="1970" y="6"/>
                  </a:lnTo>
                  <a:lnTo>
                    <a:pt x="1970" y="6"/>
                  </a:lnTo>
                  <a:lnTo>
                    <a:pt x="1972" y="6"/>
                  </a:lnTo>
                  <a:lnTo>
                    <a:pt x="1972" y="6"/>
                  </a:lnTo>
                  <a:lnTo>
                    <a:pt x="1974" y="6"/>
                  </a:lnTo>
                  <a:lnTo>
                    <a:pt x="1974" y="6"/>
                  </a:lnTo>
                  <a:lnTo>
                    <a:pt x="1974" y="6"/>
                  </a:lnTo>
                  <a:lnTo>
                    <a:pt x="1974" y="6"/>
                  </a:lnTo>
                  <a:lnTo>
                    <a:pt x="1976" y="6"/>
                  </a:lnTo>
                  <a:lnTo>
                    <a:pt x="1976" y="6"/>
                  </a:lnTo>
                  <a:lnTo>
                    <a:pt x="1978" y="8"/>
                  </a:lnTo>
                  <a:lnTo>
                    <a:pt x="1978" y="8"/>
                  </a:lnTo>
                  <a:lnTo>
                    <a:pt x="1978" y="6"/>
                  </a:lnTo>
                  <a:lnTo>
                    <a:pt x="1978" y="6"/>
                  </a:lnTo>
                  <a:lnTo>
                    <a:pt x="1982" y="6"/>
                  </a:lnTo>
                  <a:lnTo>
                    <a:pt x="1982" y="6"/>
                  </a:lnTo>
                  <a:lnTo>
                    <a:pt x="1986" y="8"/>
                  </a:lnTo>
                  <a:lnTo>
                    <a:pt x="1986" y="8"/>
                  </a:lnTo>
                  <a:lnTo>
                    <a:pt x="1994" y="8"/>
                  </a:lnTo>
                  <a:lnTo>
                    <a:pt x="1994" y="8"/>
                  </a:lnTo>
                  <a:lnTo>
                    <a:pt x="1996" y="6"/>
                  </a:lnTo>
                  <a:lnTo>
                    <a:pt x="1996" y="6"/>
                  </a:lnTo>
                  <a:lnTo>
                    <a:pt x="2000" y="6"/>
                  </a:lnTo>
                  <a:lnTo>
                    <a:pt x="2000" y="6"/>
                  </a:lnTo>
                  <a:lnTo>
                    <a:pt x="2002" y="4"/>
                  </a:lnTo>
                  <a:lnTo>
                    <a:pt x="2002" y="4"/>
                  </a:lnTo>
                  <a:lnTo>
                    <a:pt x="2010" y="4"/>
                  </a:lnTo>
                  <a:lnTo>
                    <a:pt x="2010" y="4"/>
                  </a:lnTo>
                  <a:lnTo>
                    <a:pt x="2012" y="4"/>
                  </a:lnTo>
                  <a:lnTo>
                    <a:pt x="2012" y="4"/>
                  </a:lnTo>
                  <a:lnTo>
                    <a:pt x="2014" y="4"/>
                  </a:lnTo>
                  <a:lnTo>
                    <a:pt x="2014" y="4"/>
                  </a:lnTo>
                  <a:lnTo>
                    <a:pt x="2016" y="4"/>
                  </a:lnTo>
                  <a:lnTo>
                    <a:pt x="2016" y="4"/>
                  </a:lnTo>
                  <a:lnTo>
                    <a:pt x="2018" y="4"/>
                  </a:lnTo>
                  <a:lnTo>
                    <a:pt x="2018" y="4"/>
                  </a:lnTo>
                  <a:lnTo>
                    <a:pt x="2032" y="4"/>
                  </a:lnTo>
                  <a:lnTo>
                    <a:pt x="2032" y="4"/>
                  </a:lnTo>
                  <a:lnTo>
                    <a:pt x="2040" y="4"/>
                  </a:lnTo>
                  <a:lnTo>
                    <a:pt x="2040" y="4"/>
                  </a:lnTo>
                  <a:lnTo>
                    <a:pt x="2050" y="4"/>
                  </a:lnTo>
                  <a:lnTo>
                    <a:pt x="2050" y="4"/>
                  </a:lnTo>
                  <a:lnTo>
                    <a:pt x="2052" y="4"/>
                  </a:lnTo>
                  <a:lnTo>
                    <a:pt x="2052" y="4"/>
                  </a:lnTo>
                  <a:lnTo>
                    <a:pt x="2054" y="4"/>
                  </a:lnTo>
                  <a:lnTo>
                    <a:pt x="2054" y="4"/>
                  </a:lnTo>
                  <a:lnTo>
                    <a:pt x="2058" y="4"/>
                  </a:lnTo>
                  <a:lnTo>
                    <a:pt x="2058" y="4"/>
                  </a:lnTo>
                  <a:lnTo>
                    <a:pt x="2060" y="4"/>
                  </a:lnTo>
                  <a:lnTo>
                    <a:pt x="2060" y="4"/>
                  </a:lnTo>
                  <a:lnTo>
                    <a:pt x="2066" y="4"/>
                  </a:lnTo>
                  <a:lnTo>
                    <a:pt x="2066" y="4"/>
                  </a:lnTo>
                  <a:lnTo>
                    <a:pt x="2070" y="4"/>
                  </a:lnTo>
                  <a:lnTo>
                    <a:pt x="2070" y="4"/>
                  </a:lnTo>
                  <a:lnTo>
                    <a:pt x="2072" y="4"/>
                  </a:lnTo>
                  <a:lnTo>
                    <a:pt x="2072" y="4"/>
                  </a:lnTo>
                  <a:lnTo>
                    <a:pt x="2074" y="6"/>
                  </a:lnTo>
                  <a:lnTo>
                    <a:pt x="2074" y="6"/>
                  </a:lnTo>
                  <a:lnTo>
                    <a:pt x="2080" y="4"/>
                  </a:lnTo>
                  <a:lnTo>
                    <a:pt x="2080" y="4"/>
                  </a:lnTo>
                  <a:lnTo>
                    <a:pt x="2086" y="4"/>
                  </a:lnTo>
                  <a:lnTo>
                    <a:pt x="2086" y="4"/>
                  </a:lnTo>
                  <a:lnTo>
                    <a:pt x="2088" y="4"/>
                  </a:lnTo>
                  <a:lnTo>
                    <a:pt x="2088" y="4"/>
                  </a:lnTo>
                  <a:lnTo>
                    <a:pt x="2092" y="4"/>
                  </a:lnTo>
                  <a:lnTo>
                    <a:pt x="2092" y="4"/>
                  </a:lnTo>
                  <a:lnTo>
                    <a:pt x="2096" y="4"/>
                  </a:lnTo>
                  <a:lnTo>
                    <a:pt x="2096" y="4"/>
                  </a:lnTo>
                  <a:lnTo>
                    <a:pt x="2098" y="4"/>
                  </a:lnTo>
                  <a:lnTo>
                    <a:pt x="2098" y="4"/>
                  </a:lnTo>
                  <a:lnTo>
                    <a:pt x="2106" y="4"/>
                  </a:lnTo>
                  <a:lnTo>
                    <a:pt x="2106" y="4"/>
                  </a:lnTo>
                  <a:lnTo>
                    <a:pt x="2108" y="4"/>
                  </a:lnTo>
                  <a:lnTo>
                    <a:pt x="2108" y="4"/>
                  </a:lnTo>
                  <a:lnTo>
                    <a:pt x="2114" y="4"/>
                  </a:lnTo>
                  <a:lnTo>
                    <a:pt x="2114" y="4"/>
                  </a:lnTo>
                  <a:lnTo>
                    <a:pt x="2116" y="4"/>
                  </a:lnTo>
                  <a:lnTo>
                    <a:pt x="2116" y="4"/>
                  </a:lnTo>
                  <a:lnTo>
                    <a:pt x="2118" y="4"/>
                  </a:lnTo>
                  <a:lnTo>
                    <a:pt x="2118" y="4"/>
                  </a:lnTo>
                  <a:lnTo>
                    <a:pt x="2124" y="4"/>
                  </a:lnTo>
                  <a:lnTo>
                    <a:pt x="2124" y="4"/>
                  </a:lnTo>
                  <a:lnTo>
                    <a:pt x="2132" y="4"/>
                  </a:lnTo>
                  <a:lnTo>
                    <a:pt x="2132" y="4"/>
                  </a:lnTo>
                  <a:lnTo>
                    <a:pt x="2134" y="4"/>
                  </a:lnTo>
                  <a:lnTo>
                    <a:pt x="2134" y="4"/>
                  </a:lnTo>
                  <a:lnTo>
                    <a:pt x="2134" y="4"/>
                  </a:lnTo>
                  <a:lnTo>
                    <a:pt x="2134" y="4"/>
                  </a:lnTo>
                  <a:lnTo>
                    <a:pt x="2134" y="4"/>
                  </a:lnTo>
                  <a:lnTo>
                    <a:pt x="2134" y="4"/>
                  </a:lnTo>
                  <a:lnTo>
                    <a:pt x="2136" y="4"/>
                  </a:lnTo>
                  <a:lnTo>
                    <a:pt x="2136" y="4"/>
                  </a:lnTo>
                  <a:lnTo>
                    <a:pt x="2136" y="4"/>
                  </a:lnTo>
                  <a:lnTo>
                    <a:pt x="2136" y="4"/>
                  </a:lnTo>
                  <a:lnTo>
                    <a:pt x="2138" y="4"/>
                  </a:lnTo>
                  <a:lnTo>
                    <a:pt x="2138" y="4"/>
                  </a:lnTo>
                  <a:lnTo>
                    <a:pt x="2144" y="4"/>
                  </a:lnTo>
                  <a:lnTo>
                    <a:pt x="2144" y="4"/>
                  </a:lnTo>
                  <a:lnTo>
                    <a:pt x="2146" y="4"/>
                  </a:lnTo>
                  <a:lnTo>
                    <a:pt x="2146" y="4"/>
                  </a:lnTo>
                  <a:lnTo>
                    <a:pt x="2150" y="4"/>
                  </a:lnTo>
                  <a:lnTo>
                    <a:pt x="2150" y="4"/>
                  </a:lnTo>
                  <a:lnTo>
                    <a:pt x="2154" y="4"/>
                  </a:lnTo>
                  <a:lnTo>
                    <a:pt x="2154" y="4"/>
                  </a:lnTo>
                  <a:lnTo>
                    <a:pt x="2156" y="4"/>
                  </a:lnTo>
                  <a:lnTo>
                    <a:pt x="2156" y="4"/>
                  </a:lnTo>
                  <a:lnTo>
                    <a:pt x="2160" y="4"/>
                  </a:lnTo>
                  <a:lnTo>
                    <a:pt x="2160" y="4"/>
                  </a:lnTo>
                  <a:lnTo>
                    <a:pt x="2164" y="4"/>
                  </a:lnTo>
                  <a:lnTo>
                    <a:pt x="2164" y="4"/>
                  </a:lnTo>
                  <a:lnTo>
                    <a:pt x="2168" y="4"/>
                  </a:lnTo>
                  <a:lnTo>
                    <a:pt x="2168" y="4"/>
                  </a:lnTo>
                  <a:lnTo>
                    <a:pt x="2168" y="4"/>
                  </a:lnTo>
                  <a:lnTo>
                    <a:pt x="2168" y="4"/>
                  </a:lnTo>
                  <a:lnTo>
                    <a:pt x="2172" y="4"/>
                  </a:lnTo>
                  <a:lnTo>
                    <a:pt x="2172" y="4"/>
                  </a:lnTo>
                  <a:lnTo>
                    <a:pt x="2178" y="4"/>
                  </a:lnTo>
                  <a:lnTo>
                    <a:pt x="2178" y="4"/>
                  </a:lnTo>
                  <a:lnTo>
                    <a:pt x="2182" y="4"/>
                  </a:lnTo>
                  <a:lnTo>
                    <a:pt x="2182" y="4"/>
                  </a:lnTo>
                  <a:lnTo>
                    <a:pt x="2184" y="4"/>
                  </a:lnTo>
                  <a:lnTo>
                    <a:pt x="2184" y="4"/>
                  </a:lnTo>
                  <a:lnTo>
                    <a:pt x="2184" y="4"/>
                  </a:lnTo>
                  <a:lnTo>
                    <a:pt x="2184" y="4"/>
                  </a:lnTo>
                  <a:lnTo>
                    <a:pt x="2186" y="4"/>
                  </a:lnTo>
                  <a:lnTo>
                    <a:pt x="2186" y="4"/>
                  </a:lnTo>
                  <a:lnTo>
                    <a:pt x="2186" y="4"/>
                  </a:lnTo>
                  <a:lnTo>
                    <a:pt x="2186" y="4"/>
                  </a:lnTo>
                  <a:lnTo>
                    <a:pt x="2186" y="4"/>
                  </a:lnTo>
                  <a:lnTo>
                    <a:pt x="2186" y="4"/>
                  </a:lnTo>
                  <a:lnTo>
                    <a:pt x="2188" y="4"/>
                  </a:lnTo>
                  <a:lnTo>
                    <a:pt x="2188" y="4"/>
                  </a:lnTo>
                  <a:lnTo>
                    <a:pt x="2190" y="2"/>
                  </a:lnTo>
                  <a:lnTo>
                    <a:pt x="2190" y="2"/>
                  </a:lnTo>
                  <a:lnTo>
                    <a:pt x="2196" y="2"/>
                  </a:lnTo>
                  <a:lnTo>
                    <a:pt x="2196" y="2"/>
                  </a:lnTo>
                  <a:lnTo>
                    <a:pt x="2202" y="4"/>
                  </a:lnTo>
                  <a:lnTo>
                    <a:pt x="2202" y="4"/>
                  </a:lnTo>
                  <a:lnTo>
                    <a:pt x="2202" y="4"/>
                  </a:lnTo>
                  <a:lnTo>
                    <a:pt x="2202" y="4"/>
                  </a:lnTo>
                  <a:lnTo>
                    <a:pt x="2206" y="4"/>
                  </a:lnTo>
                  <a:lnTo>
                    <a:pt x="2206" y="4"/>
                  </a:lnTo>
                  <a:lnTo>
                    <a:pt x="2210" y="4"/>
                  </a:lnTo>
                  <a:lnTo>
                    <a:pt x="2210" y="4"/>
                  </a:lnTo>
                  <a:lnTo>
                    <a:pt x="2216" y="2"/>
                  </a:lnTo>
                  <a:lnTo>
                    <a:pt x="2216" y="2"/>
                  </a:lnTo>
                  <a:lnTo>
                    <a:pt x="2224" y="4"/>
                  </a:lnTo>
                  <a:lnTo>
                    <a:pt x="2224" y="4"/>
                  </a:lnTo>
                  <a:lnTo>
                    <a:pt x="2226" y="2"/>
                  </a:lnTo>
                  <a:lnTo>
                    <a:pt x="2230" y="4"/>
                  </a:lnTo>
                  <a:lnTo>
                    <a:pt x="2230" y="4"/>
                  </a:lnTo>
                  <a:lnTo>
                    <a:pt x="2232" y="2"/>
                  </a:lnTo>
                  <a:lnTo>
                    <a:pt x="2232" y="2"/>
                  </a:lnTo>
                  <a:lnTo>
                    <a:pt x="2234" y="2"/>
                  </a:lnTo>
                  <a:lnTo>
                    <a:pt x="2234" y="2"/>
                  </a:lnTo>
                  <a:lnTo>
                    <a:pt x="2236" y="2"/>
                  </a:lnTo>
                  <a:lnTo>
                    <a:pt x="2236" y="2"/>
                  </a:lnTo>
                  <a:lnTo>
                    <a:pt x="2240" y="2"/>
                  </a:lnTo>
                  <a:lnTo>
                    <a:pt x="2240" y="2"/>
                  </a:lnTo>
                  <a:lnTo>
                    <a:pt x="2248" y="4"/>
                  </a:lnTo>
                  <a:lnTo>
                    <a:pt x="2248" y="4"/>
                  </a:lnTo>
                  <a:lnTo>
                    <a:pt x="2252" y="2"/>
                  </a:lnTo>
                  <a:lnTo>
                    <a:pt x="2252" y="2"/>
                  </a:lnTo>
                  <a:lnTo>
                    <a:pt x="2256" y="4"/>
                  </a:lnTo>
                  <a:lnTo>
                    <a:pt x="2256" y="4"/>
                  </a:lnTo>
                  <a:lnTo>
                    <a:pt x="2256" y="4"/>
                  </a:lnTo>
                  <a:lnTo>
                    <a:pt x="2256" y="4"/>
                  </a:lnTo>
                  <a:lnTo>
                    <a:pt x="2256" y="4"/>
                  </a:lnTo>
                  <a:lnTo>
                    <a:pt x="2256" y="4"/>
                  </a:lnTo>
                  <a:lnTo>
                    <a:pt x="2258" y="4"/>
                  </a:lnTo>
                  <a:lnTo>
                    <a:pt x="2258" y="4"/>
                  </a:lnTo>
                  <a:lnTo>
                    <a:pt x="2258" y="4"/>
                  </a:lnTo>
                  <a:lnTo>
                    <a:pt x="2258" y="4"/>
                  </a:lnTo>
                  <a:lnTo>
                    <a:pt x="2262" y="2"/>
                  </a:lnTo>
                  <a:lnTo>
                    <a:pt x="2262" y="2"/>
                  </a:lnTo>
                  <a:lnTo>
                    <a:pt x="2266" y="4"/>
                  </a:lnTo>
                  <a:lnTo>
                    <a:pt x="2266" y="4"/>
                  </a:lnTo>
                  <a:lnTo>
                    <a:pt x="2270" y="4"/>
                  </a:lnTo>
                  <a:lnTo>
                    <a:pt x="2270" y="4"/>
                  </a:lnTo>
                  <a:lnTo>
                    <a:pt x="2270" y="4"/>
                  </a:lnTo>
                  <a:lnTo>
                    <a:pt x="2270" y="4"/>
                  </a:lnTo>
                  <a:lnTo>
                    <a:pt x="2274" y="4"/>
                  </a:lnTo>
                  <a:lnTo>
                    <a:pt x="2274" y="4"/>
                  </a:lnTo>
                  <a:lnTo>
                    <a:pt x="2274" y="4"/>
                  </a:lnTo>
                  <a:lnTo>
                    <a:pt x="2274" y="4"/>
                  </a:lnTo>
                  <a:lnTo>
                    <a:pt x="2282" y="4"/>
                  </a:lnTo>
                  <a:lnTo>
                    <a:pt x="2282" y="4"/>
                  </a:lnTo>
                  <a:lnTo>
                    <a:pt x="2286" y="4"/>
                  </a:lnTo>
                  <a:lnTo>
                    <a:pt x="2286" y="4"/>
                  </a:lnTo>
                  <a:lnTo>
                    <a:pt x="2288" y="4"/>
                  </a:lnTo>
                  <a:lnTo>
                    <a:pt x="2288" y="4"/>
                  </a:lnTo>
                  <a:lnTo>
                    <a:pt x="2288" y="4"/>
                  </a:lnTo>
                  <a:lnTo>
                    <a:pt x="2288" y="4"/>
                  </a:lnTo>
                  <a:lnTo>
                    <a:pt x="2290" y="4"/>
                  </a:lnTo>
                  <a:lnTo>
                    <a:pt x="2290" y="4"/>
                  </a:lnTo>
                  <a:lnTo>
                    <a:pt x="2292" y="2"/>
                  </a:lnTo>
                  <a:lnTo>
                    <a:pt x="2296" y="2"/>
                  </a:lnTo>
                  <a:lnTo>
                    <a:pt x="2296" y="2"/>
                  </a:lnTo>
                  <a:lnTo>
                    <a:pt x="2298" y="2"/>
                  </a:lnTo>
                  <a:lnTo>
                    <a:pt x="2298" y="2"/>
                  </a:lnTo>
                  <a:lnTo>
                    <a:pt x="2304" y="2"/>
                  </a:lnTo>
                  <a:lnTo>
                    <a:pt x="2304" y="2"/>
                  </a:lnTo>
                  <a:lnTo>
                    <a:pt x="2306" y="2"/>
                  </a:lnTo>
                  <a:lnTo>
                    <a:pt x="2306" y="2"/>
                  </a:lnTo>
                  <a:lnTo>
                    <a:pt x="2310" y="2"/>
                  </a:lnTo>
                  <a:lnTo>
                    <a:pt x="2310" y="2"/>
                  </a:lnTo>
                  <a:lnTo>
                    <a:pt x="2310" y="2"/>
                  </a:lnTo>
                  <a:lnTo>
                    <a:pt x="2310" y="2"/>
                  </a:lnTo>
                  <a:lnTo>
                    <a:pt x="2316" y="2"/>
                  </a:lnTo>
                  <a:lnTo>
                    <a:pt x="2316" y="2"/>
                  </a:lnTo>
                  <a:lnTo>
                    <a:pt x="2318" y="2"/>
                  </a:lnTo>
                  <a:lnTo>
                    <a:pt x="2318" y="2"/>
                  </a:lnTo>
                  <a:lnTo>
                    <a:pt x="2322" y="2"/>
                  </a:lnTo>
                  <a:lnTo>
                    <a:pt x="2322" y="2"/>
                  </a:lnTo>
                  <a:lnTo>
                    <a:pt x="2328" y="2"/>
                  </a:lnTo>
                  <a:lnTo>
                    <a:pt x="2328" y="2"/>
                  </a:lnTo>
                  <a:lnTo>
                    <a:pt x="2330" y="2"/>
                  </a:lnTo>
                  <a:lnTo>
                    <a:pt x="2330" y="2"/>
                  </a:lnTo>
                  <a:lnTo>
                    <a:pt x="2334" y="4"/>
                  </a:lnTo>
                  <a:lnTo>
                    <a:pt x="2334" y="4"/>
                  </a:lnTo>
                  <a:lnTo>
                    <a:pt x="2338" y="2"/>
                  </a:lnTo>
                  <a:lnTo>
                    <a:pt x="2338" y="2"/>
                  </a:lnTo>
                  <a:lnTo>
                    <a:pt x="2344" y="2"/>
                  </a:lnTo>
                  <a:lnTo>
                    <a:pt x="2344" y="2"/>
                  </a:lnTo>
                  <a:lnTo>
                    <a:pt x="2348" y="2"/>
                  </a:lnTo>
                  <a:lnTo>
                    <a:pt x="2348" y="2"/>
                  </a:lnTo>
                  <a:lnTo>
                    <a:pt x="2348" y="2"/>
                  </a:lnTo>
                  <a:lnTo>
                    <a:pt x="2348" y="2"/>
                  </a:lnTo>
                  <a:lnTo>
                    <a:pt x="2350" y="2"/>
                  </a:lnTo>
                  <a:lnTo>
                    <a:pt x="2350" y="2"/>
                  </a:lnTo>
                  <a:lnTo>
                    <a:pt x="2350" y="2"/>
                  </a:lnTo>
                  <a:lnTo>
                    <a:pt x="2350" y="2"/>
                  </a:lnTo>
                  <a:lnTo>
                    <a:pt x="2352" y="2"/>
                  </a:lnTo>
                  <a:lnTo>
                    <a:pt x="2352" y="2"/>
                  </a:lnTo>
                  <a:lnTo>
                    <a:pt x="2352" y="2"/>
                  </a:lnTo>
                  <a:lnTo>
                    <a:pt x="2352" y="2"/>
                  </a:lnTo>
                  <a:lnTo>
                    <a:pt x="2354" y="2"/>
                  </a:lnTo>
                  <a:lnTo>
                    <a:pt x="2354" y="2"/>
                  </a:lnTo>
                  <a:lnTo>
                    <a:pt x="2354" y="2"/>
                  </a:lnTo>
                  <a:lnTo>
                    <a:pt x="2354" y="2"/>
                  </a:lnTo>
                  <a:lnTo>
                    <a:pt x="2364" y="2"/>
                  </a:lnTo>
                  <a:lnTo>
                    <a:pt x="2364" y="2"/>
                  </a:lnTo>
                  <a:lnTo>
                    <a:pt x="2366" y="4"/>
                  </a:lnTo>
                  <a:lnTo>
                    <a:pt x="2366" y="4"/>
                  </a:lnTo>
                  <a:lnTo>
                    <a:pt x="2368" y="4"/>
                  </a:lnTo>
                  <a:lnTo>
                    <a:pt x="2368" y="4"/>
                  </a:lnTo>
                  <a:lnTo>
                    <a:pt x="2370" y="4"/>
                  </a:lnTo>
                  <a:lnTo>
                    <a:pt x="2370" y="4"/>
                  </a:lnTo>
                  <a:lnTo>
                    <a:pt x="2374" y="2"/>
                  </a:lnTo>
                  <a:lnTo>
                    <a:pt x="2374" y="2"/>
                  </a:lnTo>
                  <a:lnTo>
                    <a:pt x="2378" y="2"/>
                  </a:lnTo>
                  <a:lnTo>
                    <a:pt x="2378" y="2"/>
                  </a:lnTo>
                  <a:lnTo>
                    <a:pt x="2380" y="2"/>
                  </a:lnTo>
                  <a:lnTo>
                    <a:pt x="2384" y="2"/>
                  </a:lnTo>
                  <a:lnTo>
                    <a:pt x="2384" y="2"/>
                  </a:lnTo>
                  <a:lnTo>
                    <a:pt x="2388" y="2"/>
                  </a:lnTo>
                  <a:lnTo>
                    <a:pt x="2390" y="2"/>
                  </a:lnTo>
                  <a:lnTo>
                    <a:pt x="2390" y="2"/>
                  </a:lnTo>
                  <a:lnTo>
                    <a:pt x="2398" y="2"/>
                  </a:lnTo>
                  <a:lnTo>
                    <a:pt x="2398" y="2"/>
                  </a:lnTo>
                  <a:lnTo>
                    <a:pt x="2402" y="2"/>
                  </a:lnTo>
                  <a:lnTo>
                    <a:pt x="2402" y="2"/>
                  </a:lnTo>
                  <a:lnTo>
                    <a:pt x="2404" y="2"/>
                  </a:lnTo>
                  <a:lnTo>
                    <a:pt x="2404" y="2"/>
                  </a:lnTo>
                  <a:lnTo>
                    <a:pt x="2406" y="2"/>
                  </a:lnTo>
                  <a:lnTo>
                    <a:pt x="2406" y="2"/>
                  </a:lnTo>
                  <a:lnTo>
                    <a:pt x="2410" y="2"/>
                  </a:lnTo>
                  <a:lnTo>
                    <a:pt x="2410" y="2"/>
                  </a:lnTo>
                  <a:lnTo>
                    <a:pt x="2414" y="4"/>
                  </a:lnTo>
                  <a:lnTo>
                    <a:pt x="2414" y="4"/>
                  </a:lnTo>
                  <a:lnTo>
                    <a:pt x="2414" y="6"/>
                  </a:lnTo>
                  <a:lnTo>
                    <a:pt x="2414" y="6"/>
                  </a:lnTo>
                  <a:lnTo>
                    <a:pt x="2418" y="4"/>
                  </a:lnTo>
                  <a:lnTo>
                    <a:pt x="2418" y="4"/>
                  </a:lnTo>
                  <a:lnTo>
                    <a:pt x="2420" y="6"/>
                  </a:lnTo>
                  <a:lnTo>
                    <a:pt x="2420" y="6"/>
                  </a:lnTo>
                  <a:lnTo>
                    <a:pt x="2420" y="6"/>
                  </a:lnTo>
                  <a:lnTo>
                    <a:pt x="2420" y="6"/>
                  </a:lnTo>
                  <a:lnTo>
                    <a:pt x="2422" y="6"/>
                  </a:lnTo>
                  <a:lnTo>
                    <a:pt x="2422" y="6"/>
                  </a:lnTo>
                  <a:lnTo>
                    <a:pt x="2428" y="6"/>
                  </a:lnTo>
                  <a:lnTo>
                    <a:pt x="2434" y="6"/>
                  </a:lnTo>
                  <a:lnTo>
                    <a:pt x="2434" y="6"/>
                  </a:lnTo>
                  <a:lnTo>
                    <a:pt x="2436" y="6"/>
                  </a:lnTo>
                  <a:lnTo>
                    <a:pt x="2436" y="6"/>
                  </a:lnTo>
                  <a:lnTo>
                    <a:pt x="2442" y="4"/>
                  </a:lnTo>
                  <a:lnTo>
                    <a:pt x="2442" y="4"/>
                  </a:lnTo>
                  <a:lnTo>
                    <a:pt x="2446" y="4"/>
                  </a:lnTo>
                  <a:lnTo>
                    <a:pt x="2446" y="4"/>
                  </a:lnTo>
                  <a:lnTo>
                    <a:pt x="2446" y="4"/>
                  </a:lnTo>
                  <a:lnTo>
                    <a:pt x="2446" y="4"/>
                  </a:lnTo>
                  <a:lnTo>
                    <a:pt x="2448" y="4"/>
                  </a:lnTo>
                  <a:lnTo>
                    <a:pt x="2448" y="4"/>
                  </a:lnTo>
                  <a:lnTo>
                    <a:pt x="2448" y="4"/>
                  </a:lnTo>
                  <a:lnTo>
                    <a:pt x="2448" y="4"/>
                  </a:lnTo>
                  <a:lnTo>
                    <a:pt x="2450" y="4"/>
                  </a:lnTo>
                  <a:lnTo>
                    <a:pt x="2450" y="4"/>
                  </a:lnTo>
                  <a:lnTo>
                    <a:pt x="2452" y="4"/>
                  </a:lnTo>
                  <a:lnTo>
                    <a:pt x="2452" y="4"/>
                  </a:lnTo>
                  <a:lnTo>
                    <a:pt x="2460" y="4"/>
                  </a:lnTo>
                  <a:lnTo>
                    <a:pt x="2460" y="4"/>
                  </a:lnTo>
                  <a:lnTo>
                    <a:pt x="2462" y="6"/>
                  </a:lnTo>
                  <a:lnTo>
                    <a:pt x="2462" y="6"/>
                  </a:lnTo>
                  <a:lnTo>
                    <a:pt x="2462" y="6"/>
                  </a:lnTo>
                  <a:lnTo>
                    <a:pt x="2464" y="8"/>
                  </a:lnTo>
                  <a:lnTo>
                    <a:pt x="2464" y="8"/>
                  </a:lnTo>
                  <a:lnTo>
                    <a:pt x="2468" y="6"/>
                  </a:lnTo>
                  <a:lnTo>
                    <a:pt x="2474" y="4"/>
                  </a:lnTo>
                  <a:lnTo>
                    <a:pt x="2474" y="4"/>
                  </a:lnTo>
                  <a:lnTo>
                    <a:pt x="2476" y="6"/>
                  </a:lnTo>
                  <a:lnTo>
                    <a:pt x="2476" y="6"/>
                  </a:lnTo>
                  <a:lnTo>
                    <a:pt x="2478" y="6"/>
                  </a:lnTo>
                  <a:lnTo>
                    <a:pt x="2478" y="6"/>
                  </a:lnTo>
                  <a:lnTo>
                    <a:pt x="2484" y="6"/>
                  </a:lnTo>
                  <a:lnTo>
                    <a:pt x="2484" y="6"/>
                  </a:lnTo>
                  <a:lnTo>
                    <a:pt x="2486" y="6"/>
                  </a:lnTo>
                  <a:lnTo>
                    <a:pt x="2486" y="6"/>
                  </a:lnTo>
                  <a:lnTo>
                    <a:pt x="2492" y="6"/>
                  </a:lnTo>
                  <a:lnTo>
                    <a:pt x="2492" y="6"/>
                  </a:lnTo>
                  <a:lnTo>
                    <a:pt x="2498" y="6"/>
                  </a:lnTo>
                  <a:lnTo>
                    <a:pt x="2498" y="6"/>
                  </a:lnTo>
                  <a:lnTo>
                    <a:pt x="2498" y="6"/>
                  </a:lnTo>
                  <a:lnTo>
                    <a:pt x="2498" y="6"/>
                  </a:lnTo>
                  <a:lnTo>
                    <a:pt x="2498" y="6"/>
                  </a:lnTo>
                  <a:lnTo>
                    <a:pt x="2498" y="6"/>
                  </a:lnTo>
                  <a:lnTo>
                    <a:pt x="2498" y="6"/>
                  </a:lnTo>
                  <a:lnTo>
                    <a:pt x="2498" y="6"/>
                  </a:lnTo>
                  <a:lnTo>
                    <a:pt x="2498" y="6"/>
                  </a:lnTo>
                  <a:lnTo>
                    <a:pt x="2498" y="6"/>
                  </a:lnTo>
                  <a:lnTo>
                    <a:pt x="2502" y="6"/>
                  </a:lnTo>
                  <a:lnTo>
                    <a:pt x="2502" y="6"/>
                  </a:lnTo>
                  <a:lnTo>
                    <a:pt x="2504" y="6"/>
                  </a:lnTo>
                  <a:lnTo>
                    <a:pt x="2504" y="6"/>
                  </a:lnTo>
                  <a:lnTo>
                    <a:pt x="2506" y="6"/>
                  </a:lnTo>
                  <a:lnTo>
                    <a:pt x="2506" y="6"/>
                  </a:lnTo>
                  <a:lnTo>
                    <a:pt x="2506" y="6"/>
                  </a:lnTo>
                  <a:lnTo>
                    <a:pt x="2506" y="6"/>
                  </a:lnTo>
                  <a:lnTo>
                    <a:pt x="2506" y="4"/>
                  </a:lnTo>
                  <a:lnTo>
                    <a:pt x="2506" y="4"/>
                  </a:lnTo>
                  <a:lnTo>
                    <a:pt x="2518" y="4"/>
                  </a:lnTo>
                  <a:lnTo>
                    <a:pt x="2518" y="4"/>
                  </a:lnTo>
                  <a:lnTo>
                    <a:pt x="2522" y="6"/>
                  </a:lnTo>
                  <a:lnTo>
                    <a:pt x="2522" y="6"/>
                  </a:lnTo>
                  <a:lnTo>
                    <a:pt x="2524" y="6"/>
                  </a:lnTo>
                  <a:lnTo>
                    <a:pt x="2524" y="6"/>
                  </a:lnTo>
                  <a:lnTo>
                    <a:pt x="2526" y="4"/>
                  </a:lnTo>
                  <a:lnTo>
                    <a:pt x="2526" y="4"/>
                  </a:lnTo>
                  <a:lnTo>
                    <a:pt x="2526" y="4"/>
                  </a:lnTo>
                  <a:lnTo>
                    <a:pt x="2526" y="4"/>
                  </a:lnTo>
                  <a:lnTo>
                    <a:pt x="2526" y="4"/>
                  </a:lnTo>
                  <a:lnTo>
                    <a:pt x="2526" y="4"/>
                  </a:lnTo>
                  <a:lnTo>
                    <a:pt x="2528" y="4"/>
                  </a:lnTo>
                  <a:lnTo>
                    <a:pt x="2528" y="4"/>
                  </a:lnTo>
                  <a:lnTo>
                    <a:pt x="2536" y="4"/>
                  </a:lnTo>
                  <a:lnTo>
                    <a:pt x="2536" y="4"/>
                  </a:lnTo>
                  <a:lnTo>
                    <a:pt x="2538" y="4"/>
                  </a:lnTo>
                  <a:lnTo>
                    <a:pt x="2538" y="4"/>
                  </a:lnTo>
                  <a:lnTo>
                    <a:pt x="2540" y="4"/>
                  </a:lnTo>
                  <a:lnTo>
                    <a:pt x="2540" y="4"/>
                  </a:lnTo>
                  <a:lnTo>
                    <a:pt x="2540" y="4"/>
                  </a:lnTo>
                  <a:lnTo>
                    <a:pt x="2540" y="4"/>
                  </a:lnTo>
                  <a:lnTo>
                    <a:pt x="2542" y="4"/>
                  </a:lnTo>
                  <a:lnTo>
                    <a:pt x="2542" y="4"/>
                  </a:lnTo>
                  <a:lnTo>
                    <a:pt x="2542" y="4"/>
                  </a:lnTo>
                  <a:lnTo>
                    <a:pt x="2542" y="4"/>
                  </a:lnTo>
                  <a:lnTo>
                    <a:pt x="2546" y="4"/>
                  </a:lnTo>
                  <a:lnTo>
                    <a:pt x="2546" y="4"/>
                  </a:lnTo>
                  <a:lnTo>
                    <a:pt x="2546" y="4"/>
                  </a:lnTo>
                  <a:lnTo>
                    <a:pt x="2546" y="4"/>
                  </a:lnTo>
                  <a:lnTo>
                    <a:pt x="2552" y="6"/>
                  </a:lnTo>
                  <a:lnTo>
                    <a:pt x="2552" y="6"/>
                  </a:lnTo>
                  <a:lnTo>
                    <a:pt x="2554" y="6"/>
                  </a:lnTo>
                  <a:lnTo>
                    <a:pt x="2554" y="6"/>
                  </a:lnTo>
                  <a:lnTo>
                    <a:pt x="2554" y="6"/>
                  </a:lnTo>
                  <a:lnTo>
                    <a:pt x="2554" y="6"/>
                  </a:lnTo>
                  <a:lnTo>
                    <a:pt x="2556" y="6"/>
                  </a:lnTo>
                  <a:lnTo>
                    <a:pt x="2556" y="6"/>
                  </a:lnTo>
                  <a:lnTo>
                    <a:pt x="2556" y="6"/>
                  </a:lnTo>
                  <a:lnTo>
                    <a:pt x="2556" y="6"/>
                  </a:lnTo>
                  <a:lnTo>
                    <a:pt x="2560" y="6"/>
                  </a:lnTo>
                  <a:lnTo>
                    <a:pt x="2560" y="6"/>
                  </a:lnTo>
                  <a:lnTo>
                    <a:pt x="2562" y="6"/>
                  </a:lnTo>
                  <a:lnTo>
                    <a:pt x="2562" y="6"/>
                  </a:lnTo>
                  <a:lnTo>
                    <a:pt x="2564" y="6"/>
                  </a:lnTo>
                  <a:lnTo>
                    <a:pt x="2564" y="6"/>
                  </a:lnTo>
                  <a:lnTo>
                    <a:pt x="2564" y="6"/>
                  </a:lnTo>
                  <a:lnTo>
                    <a:pt x="2564" y="6"/>
                  </a:lnTo>
                  <a:lnTo>
                    <a:pt x="2564" y="6"/>
                  </a:lnTo>
                  <a:lnTo>
                    <a:pt x="2564" y="6"/>
                  </a:lnTo>
                  <a:lnTo>
                    <a:pt x="2564" y="6"/>
                  </a:lnTo>
                  <a:lnTo>
                    <a:pt x="2564" y="6"/>
                  </a:lnTo>
                  <a:lnTo>
                    <a:pt x="2570" y="4"/>
                  </a:lnTo>
                  <a:lnTo>
                    <a:pt x="2570" y="4"/>
                  </a:lnTo>
                  <a:lnTo>
                    <a:pt x="2574" y="4"/>
                  </a:lnTo>
                  <a:lnTo>
                    <a:pt x="2574" y="4"/>
                  </a:lnTo>
                  <a:lnTo>
                    <a:pt x="2576" y="4"/>
                  </a:lnTo>
                  <a:lnTo>
                    <a:pt x="2576" y="4"/>
                  </a:lnTo>
                  <a:lnTo>
                    <a:pt x="2576" y="4"/>
                  </a:lnTo>
                  <a:lnTo>
                    <a:pt x="2576" y="4"/>
                  </a:lnTo>
                  <a:lnTo>
                    <a:pt x="2576" y="4"/>
                  </a:lnTo>
                  <a:lnTo>
                    <a:pt x="2576" y="4"/>
                  </a:lnTo>
                  <a:lnTo>
                    <a:pt x="2576" y="4"/>
                  </a:lnTo>
                  <a:lnTo>
                    <a:pt x="2576" y="4"/>
                  </a:lnTo>
                  <a:lnTo>
                    <a:pt x="2578" y="4"/>
                  </a:lnTo>
                  <a:lnTo>
                    <a:pt x="2578" y="4"/>
                  </a:lnTo>
                  <a:lnTo>
                    <a:pt x="2580" y="4"/>
                  </a:lnTo>
                  <a:lnTo>
                    <a:pt x="2580" y="4"/>
                  </a:lnTo>
                  <a:lnTo>
                    <a:pt x="2580" y="6"/>
                  </a:lnTo>
                  <a:lnTo>
                    <a:pt x="2580" y="6"/>
                  </a:lnTo>
                  <a:lnTo>
                    <a:pt x="2584" y="6"/>
                  </a:lnTo>
                  <a:lnTo>
                    <a:pt x="2584" y="6"/>
                  </a:lnTo>
                  <a:lnTo>
                    <a:pt x="2590" y="6"/>
                  </a:lnTo>
                  <a:lnTo>
                    <a:pt x="2590" y="6"/>
                  </a:lnTo>
                  <a:lnTo>
                    <a:pt x="2592" y="6"/>
                  </a:lnTo>
                  <a:lnTo>
                    <a:pt x="2592" y="6"/>
                  </a:lnTo>
                  <a:lnTo>
                    <a:pt x="2592" y="6"/>
                  </a:lnTo>
                  <a:lnTo>
                    <a:pt x="2592" y="6"/>
                  </a:lnTo>
                  <a:lnTo>
                    <a:pt x="2594" y="6"/>
                  </a:lnTo>
                  <a:lnTo>
                    <a:pt x="2594" y="6"/>
                  </a:lnTo>
                  <a:lnTo>
                    <a:pt x="2596" y="6"/>
                  </a:lnTo>
                  <a:lnTo>
                    <a:pt x="2596" y="6"/>
                  </a:lnTo>
                  <a:lnTo>
                    <a:pt x="2600" y="6"/>
                  </a:lnTo>
                  <a:lnTo>
                    <a:pt x="2600" y="6"/>
                  </a:lnTo>
                  <a:lnTo>
                    <a:pt x="2608" y="6"/>
                  </a:lnTo>
                  <a:lnTo>
                    <a:pt x="2608" y="6"/>
                  </a:lnTo>
                  <a:lnTo>
                    <a:pt x="2612" y="6"/>
                  </a:lnTo>
                  <a:lnTo>
                    <a:pt x="2612" y="6"/>
                  </a:lnTo>
                  <a:lnTo>
                    <a:pt x="2614" y="6"/>
                  </a:lnTo>
                  <a:lnTo>
                    <a:pt x="2614" y="6"/>
                  </a:lnTo>
                  <a:lnTo>
                    <a:pt x="2614" y="6"/>
                  </a:lnTo>
                  <a:lnTo>
                    <a:pt x="2614" y="6"/>
                  </a:lnTo>
                  <a:lnTo>
                    <a:pt x="2618" y="8"/>
                  </a:lnTo>
                  <a:lnTo>
                    <a:pt x="2618" y="8"/>
                  </a:lnTo>
                  <a:lnTo>
                    <a:pt x="2620" y="8"/>
                  </a:lnTo>
                  <a:lnTo>
                    <a:pt x="2620" y="8"/>
                  </a:lnTo>
                  <a:lnTo>
                    <a:pt x="2626" y="6"/>
                  </a:lnTo>
                  <a:lnTo>
                    <a:pt x="2626" y="6"/>
                  </a:lnTo>
                  <a:lnTo>
                    <a:pt x="2628" y="8"/>
                  </a:lnTo>
                  <a:lnTo>
                    <a:pt x="2628" y="8"/>
                  </a:lnTo>
                  <a:lnTo>
                    <a:pt x="2630" y="8"/>
                  </a:lnTo>
                  <a:lnTo>
                    <a:pt x="2630" y="8"/>
                  </a:lnTo>
                  <a:lnTo>
                    <a:pt x="2632" y="10"/>
                  </a:lnTo>
                  <a:lnTo>
                    <a:pt x="2632" y="10"/>
                  </a:lnTo>
                  <a:lnTo>
                    <a:pt x="2632" y="10"/>
                  </a:lnTo>
                  <a:lnTo>
                    <a:pt x="2636" y="12"/>
                  </a:lnTo>
                  <a:lnTo>
                    <a:pt x="2636" y="12"/>
                  </a:lnTo>
                  <a:lnTo>
                    <a:pt x="2636" y="10"/>
                  </a:lnTo>
                  <a:lnTo>
                    <a:pt x="2636" y="10"/>
                  </a:lnTo>
                  <a:lnTo>
                    <a:pt x="2640" y="8"/>
                  </a:lnTo>
                  <a:lnTo>
                    <a:pt x="2640" y="8"/>
                  </a:lnTo>
                  <a:lnTo>
                    <a:pt x="2640" y="8"/>
                  </a:lnTo>
                  <a:lnTo>
                    <a:pt x="2640" y="8"/>
                  </a:lnTo>
                  <a:lnTo>
                    <a:pt x="2642" y="8"/>
                  </a:lnTo>
                  <a:lnTo>
                    <a:pt x="2642" y="8"/>
                  </a:lnTo>
                  <a:lnTo>
                    <a:pt x="2642" y="8"/>
                  </a:lnTo>
                  <a:lnTo>
                    <a:pt x="2642" y="8"/>
                  </a:lnTo>
                  <a:lnTo>
                    <a:pt x="2644" y="6"/>
                  </a:lnTo>
                  <a:lnTo>
                    <a:pt x="2644" y="6"/>
                  </a:lnTo>
                  <a:lnTo>
                    <a:pt x="2646" y="6"/>
                  </a:lnTo>
                  <a:lnTo>
                    <a:pt x="2646" y="6"/>
                  </a:lnTo>
                  <a:lnTo>
                    <a:pt x="2654" y="6"/>
                  </a:lnTo>
                  <a:lnTo>
                    <a:pt x="2654" y="6"/>
                  </a:lnTo>
                  <a:lnTo>
                    <a:pt x="2654" y="6"/>
                  </a:lnTo>
                  <a:lnTo>
                    <a:pt x="2654" y="6"/>
                  </a:lnTo>
                  <a:lnTo>
                    <a:pt x="2656" y="6"/>
                  </a:lnTo>
                  <a:lnTo>
                    <a:pt x="2656" y="6"/>
                  </a:lnTo>
                  <a:lnTo>
                    <a:pt x="2656" y="6"/>
                  </a:lnTo>
                  <a:lnTo>
                    <a:pt x="2656" y="6"/>
                  </a:lnTo>
                  <a:lnTo>
                    <a:pt x="2658" y="6"/>
                  </a:lnTo>
                  <a:lnTo>
                    <a:pt x="2658" y="6"/>
                  </a:lnTo>
                  <a:lnTo>
                    <a:pt x="2658" y="6"/>
                  </a:lnTo>
                  <a:lnTo>
                    <a:pt x="2658" y="6"/>
                  </a:lnTo>
                  <a:lnTo>
                    <a:pt x="2660" y="6"/>
                  </a:lnTo>
                  <a:lnTo>
                    <a:pt x="2660" y="6"/>
                  </a:lnTo>
                  <a:lnTo>
                    <a:pt x="2662" y="6"/>
                  </a:lnTo>
                  <a:lnTo>
                    <a:pt x="2662" y="6"/>
                  </a:lnTo>
                  <a:lnTo>
                    <a:pt x="2664" y="4"/>
                  </a:lnTo>
                  <a:lnTo>
                    <a:pt x="2664" y="4"/>
                  </a:lnTo>
                  <a:lnTo>
                    <a:pt x="2666" y="4"/>
                  </a:lnTo>
                  <a:lnTo>
                    <a:pt x="2666" y="4"/>
                  </a:lnTo>
                  <a:lnTo>
                    <a:pt x="2666" y="4"/>
                  </a:lnTo>
                  <a:lnTo>
                    <a:pt x="2666" y="4"/>
                  </a:lnTo>
                  <a:lnTo>
                    <a:pt x="2666" y="4"/>
                  </a:lnTo>
                  <a:lnTo>
                    <a:pt x="2666" y="4"/>
                  </a:lnTo>
                  <a:lnTo>
                    <a:pt x="2674" y="4"/>
                  </a:lnTo>
                  <a:lnTo>
                    <a:pt x="2674" y="4"/>
                  </a:lnTo>
                  <a:lnTo>
                    <a:pt x="2678" y="4"/>
                  </a:lnTo>
                  <a:lnTo>
                    <a:pt x="2678" y="4"/>
                  </a:lnTo>
                  <a:lnTo>
                    <a:pt x="2682" y="4"/>
                  </a:lnTo>
                  <a:lnTo>
                    <a:pt x="2682" y="4"/>
                  </a:lnTo>
                  <a:lnTo>
                    <a:pt x="2684" y="4"/>
                  </a:lnTo>
                  <a:lnTo>
                    <a:pt x="2684" y="4"/>
                  </a:lnTo>
                  <a:lnTo>
                    <a:pt x="2684" y="4"/>
                  </a:lnTo>
                  <a:lnTo>
                    <a:pt x="2684" y="4"/>
                  </a:lnTo>
                  <a:lnTo>
                    <a:pt x="2684" y="4"/>
                  </a:lnTo>
                  <a:lnTo>
                    <a:pt x="2684" y="4"/>
                  </a:lnTo>
                  <a:lnTo>
                    <a:pt x="2684" y="4"/>
                  </a:lnTo>
                  <a:lnTo>
                    <a:pt x="2684" y="4"/>
                  </a:lnTo>
                  <a:lnTo>
                    <a:pt x="2684" y="4"/>
                  </a:lnTo>
                  <a:lnTo>
                    <a:pt x="2684" y="4"/>
                  </a:lnTo>
                  <a:lnTo>
                    <a:pt x="2690" y="2"/>
                  </a:lnTo>
                  <a:lnTo>
                    <a:pt x="2690" y="2"/>
                  </a:lnTo>
                  <a:lnTo>
                    <a:pt x="2692" y="4"/>
                  </a:lnTo>
                  <a:lnTo>
                    <a:pt x="2692" y="4"/>
                  </a:lnTo>
                  <a:lnTo>
                    <a:pt x="2698" y="4"/>
                  </a:lnTo>
                  <a:lnTo>
                    <a:pt x="2698" y="4"/>
                  </a:lnTo>
                  <a:lnTo>
                    <a:pt x="2704" y="4"/>
                  </a:lnTo>
                  <a:lnTo>
                    <a:pt x="2704" y="4"/>
                  </a:lnTo>
                  <a:lnTo>
                    <a:pt x="2712" y="2"/>
                  </a:lnTo>
                  <a:lnTo>
                    <a:pt x="2712" y="2"/>
                  </a:lnTo>
                  <a:lnTo>
                    <a:pt x="2714" y="4"/>
                  </a:lnTo>
                  <a:lnTo>
                    <a:pt x="2714" y="4"/>
                  </a:lnTo>
                  <a:lnTo>
                    <a:pt x="2718" y="4"/>
                  </a:lnTo>
                  <a:lnTo>
                    <a:pt x="2718" y="4"/>
                  </a:lnTo>
                  <a:lnTo>
                    <a:pt x="2724" y="4"/>
                  </a:lnTo>
                  <a:lnTo>
                    <a:pt x="2724" y="4"/>
                  </a:lnTo>
                  <a:lnTo>
                    <a:pt x="2728" y="4"/>
                  </a:lnTo>
                  <a:lnTo>
                    <a:pt x="2728" y="4"/>
                  </a:lnTo>
                  <a:lnTo>
                    <a:pt x="2732" y="4"/>
                  </a:lnTo>
                  <a:lnTo>
                    <a:pt x="2732" y="4"/>
                  </a:lnTo>
                  <a:lnTo>
                    <a:pt x="2740" y="4"/>
                  </a:lnTo>
                  <a:lnTo>
                    <a:pt x="2740" y="4"/>
                  </a:lnTo>
                  <a:lnTo>
                    <a:pt x="2742" y="4"/>
                  </a:lnTo>
                  <a:lnTo>
                    <a:pt x="2742" y="4"/>
                  </a:lnTo>
                  <a:lnTo>
                    <a:pt x="2748" y="2"/>
                  </a:lnTo>
                  <a:lnTo>
                    <a:pt x="2748" y="2"/>
                  </a:lnTo>
                  <a:lnTo>
                    <a:pt x="2754" y="2"/>
                  </a:lnTo>
                  <a:lnTo>
                    <a:pt x="2754" y="2"/>
                  </a:lnTo>
                  <a:lnTo>
                    <a:pt x="2758" y="4"/>
                  </a:lnTo>
                  <a:lnTo>
                    <a:pt x="2758" y="4"/>
                  </a:lnTo>
                  <a:lnTo>
                    <a:pt x="2766" y="2"/>
                  </a:lnTo>
                  <a:lnTo>
                    <a:pt x="2766" y="2"/>
                  </a:lnTo>
                  <a:lnTo>
                    <a:pt x="2766" y="2"/>
                  </a:lnTo>
                  <a:lnTo>
                    <a:pt x="2766" y="2"/>
                  </a:lnTo>
                  <a:lnTo>
                    <a:pt x="2766" y="2"/>
                  </a:lnTo>
                  <a:lnTo>
                    <a:pt x="2768" y="2"/>
                  </a:lnTo>
                  <a:lnTo>
                    <a:pt x="2768" y="2"/>
                  </a:lnTo>
                  <a:lnTo>
                    <a:pt x="2772" y="4"/>
                  </a:lnTo>
                  <a:lnTo>
                    <a:pt x="2772" y="4"/>
                  </a:lnTo>
                  <a:lnTo>
                    <a:pt x="2774" y="4"/>
                  </a:lnTo>
                  <a:lnTo>
                    <a:pt x="2774" y="4"/>
                  </a:lnTo>
                  <a:lnTo>
                    <a:pt x="2774" y="4"/>
                  </a:lnTo>
                  <a:lnTo>
                    <a:pt x="2774" y="4"/>
                  </a:lnTo>
                  <a:lnTo>
                    <a:pt x="2774" y="4"/>
                  </a:lnTo>
                  <a:lnTo>
                    <a:pt x="2774" y="4"/>
                  </a:lnTo>
                  <a:lnTo>
                    <a:pt x="2776" y="4"/>
                  </a:lnTo>
                  <a:lnTo>
                    <a:pt x="2776" y="4"/>
                  </a:lnTo>
                  <a:lnTo>
                    <a:pt x="2782" y="2"/>
                  </a:lnTo>
                  <a:lnTo>
                    <a:pt x="2782" y="2"/>
                  </a:lnTo>
                  <a:lnTo>
                    <a:pt x="2784" y="4"/>
                  </a:lnTo>
                  <a:lnTo>
                    <a:pt x="2784" y="4"/>
                  </a:lnTo>
                  <a:lnTo>
                    <a:pt x="2784" y="2"/>
                  </a:lnTo>
                  <a:lnTo>
                    <a:pt x="2784" y="2"/>
                  </a:lnTo>
                  <a:lnTo>
                    <a:pt x="2796" y="4"/>
                  </a:lnTo>
                  <a:lnTo>
                    <a:pt x="2796" y="4"/>
                  </a:lnTo>
                  <a:lnTo>
                    <a:pt x="2802" y="4"/>
                  </a:lnTo>
                  <a:lnTo>
                    <a:pt x="2802" y="4"/>
                  </a:lnTo>
                  <a:lnTo>
                    <a:pt x="2806" y="4"/>
                  </a:lnTo>
                  <a:lnTo>
                    <a:pt x="2806" y="4"/>
                  </a:lnTo>
                  <a:lnTo>
                    <a:pt x="2810" y="4"/>
                  </a:lnTo>
                  <a:lnTo>
                    <a:pt x="2810" y="4"/>
                  </a:lnTo>
                  <a:lnTo>
                    <a:pt x="2814" y="4"/>
                  </a:lnTo>
                  <a:lnTo>
                    <a:pt x="2814" y="4"/>
                  </a:lnTo>
                  <a:lnTo>
                    <a:pt x="2818" y="4"/>
                  </a:lnTo>
                  <a:lnTo>
                    <a:pt x="2818" y="4"/>
                  </a:lnTo>
                  <a:lnTo>
                    <a:pt x="2824" y="4"/>
                  </a:lnTo>
                  <a:lnTo>
                    <a:pt x="2824" y="4"/>
                  </a:lnTo>
                  <a:lnTo>
                    <a:pt x="2824" y="4"/>
                  </a:lnTo>
                  <a:lnTo>
                    <a:pt x="2824" y="4"/>
                  </a:lnTo>
                  <a:lnTo>
                    <a:pt x="2826" y="4"/>
                  </a:lnTo>
                  <a:lnTo>
                    <a:pt x="2826" y="4"/>
                  </a:lnTo>
                  <a:lnTo>
                    <a:pt x="2828" y="4"/>
                  </a:lnTo>
                  <a:lnTo>
                    <a:pt x="2828" y="4"/>
                  </a:lnTo>
                  <a:lnTo>
                    <a:pt x="2830" y="4"/>
                  </a:lnTo>
                  <a:lnTo>
                    <a:pt x="2830" y="4"/>
                  </a:lnTo>
                  <a:lnTo>
                    <a:pt x="2838" y="4"/>
                  </a:lnTo>
                  <a:lnTo>
                    <a:pt x="2838" y="4"/>
                  </a:lnTo>
                  <a:lnTo>
                    <a:pt x="2838" y="4"/>
                  </a:lnTo>
                  <a:lnTo>
                    <a:pt x="2838" y="4"/>
                  </a:lnTo>
                  <a:lnTo>
                    <a:pt x="2842" y="6"/>
                  </a:lnTo>
                  <a:lnTo>
                    <a:pt x="2842" y="6"/>
                  </a:lnTo>
                  <a:lnTo>
                    <a:pt x="2848" y="6"/>
                  </a:lnTo>
                  <a:lnTo>
                    <a:pt x="2852" y="6"/>
                  </a:lnTo>
                  <a:lnTo>
                    <a:pt x="2852" y="6"/>
                  </a:lnTo>
                  <a:lnTo>
                    <a:pt x="2854" y="4"/>
                  </a:lnTo>
                  <a:lnTo>
                    <a:pt x="2854" y="4"/>
                  </a:lnTo>
                  <a:lnTo>
                    <a:pt x="2856" y="4"/>
                  </a:lnTo>
                  <a:lnTo>
                    <a:pt x="2856" y="4"/>
                  </a:lnTo>
                  <a:lnTo>
                    <a:pt x="2858" y="6"/>
                  </a:lnTo>
                  <a:lnTo>
                    <a:pt x="2858" y="6"/>
                  </a:lnTo>
                  <a:lnTo>
                    <a:pt x="2858" y="4"/>
                  </a:lnTo>
                  <a:lnTo>
                    <a:pt x="2858" y="4"/>
                  </a:lnTo>
                  <a:lnTo>
                    <a:pt x="2858" y="6"/>
                  </a:lnTo>
                  <a:lnTo>
                    <a:pt x="2858" y="6"/>
                  </a:lnTo>
                  <a:lnTo>
                    <a:pt x="2858" y="4"/>
                  </a:lnTo>
                  <a:lnTo>
                    <a:pt x="2858" y="4"/>
                  </a:lnTo>
                  <a:lnTo>
                    <a:pt x="2858" y="6"/>
                  </a:lnTo>
                  <a:lnTo>
                    <a:pt x="2858" y="6"/>
                  </a:lnTo>
                  <a:lnTo>
                    <a:pt x="2858" y="4"/>
                  </a:lnTo>
                  <a:lnTo>
                    <a:pt x="2858" y="4"/>
                  </a:lnTo>
                  <a:lnTo>
                    <a:pt x="2862" y="6"/>
                  </a:lnTo>
                  <a:lnTo>
                    <a:pt x="2862" y="6"/>
                  </a:lnTo>
                  <a:lnTo>
                    <a:pt x="2864" y="6"/>
                  </a:lnTo>
                  <a:lnTo>
                    <a:pt x="2864" y="6"/>
                  </a:lnTo>
                  <a:lnTo>
                    <a:pt x="2864" y="6"/>
                  </a:lnTo>
                  <a:lnTo>
                    <a:pt x="2864" y="6"/>
                  </a:lnTo>
                  <a:lnTo>
                    <a:pt x="2866" y="6"/>
                  </a:lnTo>
                  <a:lnTo>
                    <a:pt x="2866" y="6"/>
                  </a:lnTo>
                  <a:lnTo>
                    <a:pt x="2868" y="6"/>
                  </a:lnTo>
                  <a:lnTo>
                    <a:pt x="2868" y="6"/>
                  </a:lnTo>
                  <a:lnTo>
                    <a:pt x="2870" y="6"/>
                  </a:lnTo>
                  <a:lnTo>
                    <a:pt x="2870" y="6"/>
                  </a:lnTo>
                  <a:lnTo>
                    <a:pt x="2870" y="6"/>
                  </a:lnTo>
                  <a:lnTo>
                    <a:pt x="2870" y="6"/>
                  </a:lnTo>
                  <a:lnTo>
                    <a:pt x="2870" y="6"/>
                  </a:lnTo>
                  <a:lnTo>
                    <a:pt x="2870" y="6"/>
                  </a:lnTo>
                  <a:lnTo>
                    <a:pt x="2874" y="6"/>
                  </a:lnTo>
                  <a:lnTo>
                    <a:pt x="2874" y="6"/>
                  </a:lnTo>
                  <a:lnTo>
                    <a:pt x="2876" y="6"/>
                  </a:lnTo>
                  <a:lnTo>
                    <a:pt x="2876" y="6"/>
                  </a:lnTo>
                  <a:lnTo>
                    <a:pt x="2876" y="6"/>
                  </a:lnTo>
                  <a:lnTo>
                    <a:pt x="2876" y="6"/>
                  </a:lnTo>
                  <a:lnTo>
                    <a:pt x="2880" y="6"/>
                  </a:lnTo>
                  <a:lnTo>
                    <a:pt x="2880" y="6"/>
                  </a:lnTo>
                  <a:lnTo>
                    <a:pt x="2882" y="6"/>
                  </a:lnTo>
                  <a:lnTo>
                    <a:pt x="2882" y="6"/>
                  </a:lnTo>
                  <a:lnTo>
                    <a:pt x="2888" y="6"/>
                  </a:lnTo>
                  <a:lnTo>
                    <a:pt x="2888" y="6"/>
                  </a:lnTo>
                  <a:lnTo>
                    <a:pt x="2892" y="6"/>
                  </a:lnTo>
                  <a:lnTo>
                    <a:pt x="2892" y="6"/>
                  </a:lnTo>
                  <a:lnTo>
                    <a:pt x="2898" y="6"/>
                  </a:lnTo>
                  <a:lnTo>
                    <a:pt x="2898" y="6"/>
                  </a:lnTo>
                  <a:lnTo>
                    <a:pt x="2906" y="6"/>
                  </a:lnTo>
                  <a:lnTo>
                    <a:pt x="2914" y="6"/>
                  </a:lnTo>
                  <a:lnTo>
                    <a:pt x="2914" y="6"/>
                  </a:lnTo>
                  <a:lnTo>
                    <a:pt x="2914" y="6"/>
                  </a:lnTo>
                  <a:lnTo>
                    <a:pt x="2914" y="6"/>
                  </a:lnTo>
                  <a:lnTo>
                    <a:pt x="2914" y="6"/>
                  </a:lnTo>
                  <a:lnTo>
                    <a:pt x="2914" y="6"/>
                  </a:lnTo>
                  <a:lnTo>
                    <a:pt x="2916" y="6"/>
                  </a:lnTo>
                  <a:lnTo>
                    <a:pt x="2916" y="6"/>
                  </a:lnTo>
                  <a:lnTo>
                    <a:pt x="2916" y="6"/>
                  </a:lnTo>
                  <a:lnTo>
                    <a:pt x="2916" y="6"/>
                  </a:lnTo>
                  <a:lnTo>
                    <a:pt x="2918" y="6"/>
                  </a:lnTo>
                  <a:lnTo>
                    <a:pt x="2918" y="6"/>
                  </a:lnTo>
                  <a:lnTo>
                    <a:pt x="2918" y="6"/>
                  </a:lnTo>
                  <a:lnTo>
                    <a:pt x="2918" y="6"/>
                  </a:lnTo>
                  <a:lnTo>
                    <a:pt x="2918" y="6"/>
                  </a:lnTo>
                  <a:lnTo>
                    <a:pt x="2918" y="6"/>
                  </a:lnTo>
                  <a:lnTo>
                    <a:pt x="2920" y="6"/>
                  </a:lnTo>
                  <a:lnTo>
                    <a:pt x="2920" y="6"/>
                  </a:lnTo>
                  <a:lnTo>
                    <a:pt x="2928" y="6"/>
                  </a:lnTo>
                  <a:lnTo>
                    <a:pt x="2928" y="6"/>
                  </a:lnTo>
                  <a:lnTo>
                    <a:pt x="2932" y="6"/>
                  </a:lnTo>
                  <a:lnTo>
                    <a:pt x="2932" y="6"/>
                  </a:lnTo>
                  <a:lnTo>
                    <a:pt x="2932" y="6"/>
                  </a:lnTo>
                  <a:lnTo>
                    <a:pt x="2932" y="6"/>
                  </a:lnTo>
                  <a:lnTo>
                    <a:pt x="2932" y="6"/>
                  </a:lnTo>
                  <a:lnTo>
                    <a:pt x="2932" y="6"/>
                  </a:lnTo>
                  <a:lnTo>
                    <a:pt x="2932" y="6"/>
                  </a:lnTo>
                  <a:lnTo>
                    <a:pt x="2932" y="6"/>
                  </a:lnTo>
                  <a:lnTo>
                    <a:pt x="2932" y="6"/>
                  </a:lnTo>
                  <a:lnTo>
                    <a:pt x="2932" y="6"/>
                  </a:lnTo>
                  <a:lnTo>
                    <a:pt x="2934" y="6"/>
                  </a:lnTo>
                  <a:lnTo>
                    <a:pt x="2934" y="6"/>
                  </a:lnTo>
                  <a:lnTo>
                    <a:pt x="2934" y="6"/>
                  </a:lnTo>
                  <a:lnTo>
                    <a:pt x="2934" y="6"/>
                  </a:lnTo>
                  <a:lnTo>
                    <a:pt x="2934" y="6"/>
                  </a:lnTo>
                  <a:lnTo>
                    <a:pt x="2934" y="6"/>
                  </a:lnTo>
                  <a:lnTo>
                    <a:pt x="2938" y="6"/>
                  </a:lnTo>
                  <a:lnTo>
                    <a:pt x="2938" y="6"/>
                  </a:lnTo>
                  <a:lnTo>
                    <a:pt x="2944" y="4"/>
                  </a:lnTo>
                  <a:lnTo>
                    <a:pt x="2944" y="4"/>
                  </a:lnTo>
                  <a:lnTo>
                    <a:pt x="2948" y="6"/>
                  </a:lnTo>
                  <a:lnTo>
                    <a:pt x="2948" y="6"/>
                  </a:lnTo>
                  <a:lnTo>
                    <a:pt x="2950" y="6"/>
                  </a:lnTo>
                  <a:lnTo>
                    <a:pt x="2950" y="6"/>
                  </a:lnTo>
                  <a:lnTo>
                    <a:pt x="2956" y="6"/>
                  </a:lnTo>
                  <a:lnTo>
                    <a:pt x="2956" y="6"/>
                  </a:lnTo>
                  <a:lnTo>
                    <a:pt x="2960" y="6"/>
                  </a:lnTo>
                  <a:lnTo>
                    <a:pt x="2960" y="6"/>
                  </a:lnTo>
                  <a:lnTo>
                    <a:pt x="2960" y="6"/>
                  </a:lnTo>
                  <a:lnTo>
                    <a:pt x="2960" y="6"/>
                  </a:lnTo>
                  <a:lnTo>
                    <a:pt x="2962" y="6"/>
                  </a:lnTo>
                  <a:lnTo>
                    <a:pt x="2962" y="6"/>
                  </a:lnTo>
                  <a:lnTo>
                    <a:pt x="2968" y="8"/>
                  </a:lnTo>
                  <a:lnTo>
                    <a:pt x="2974" y="8"/>
                  </a:lnTo>
                  <a:lnTo>
                    <a:pt x="2974" y="8"/>
                  </a:lnTo>
                  <a:lnTo>
                    <a:pt x="2980" y="8"/>
                  </a:lnTo>
                  <a:lnTo>
                    <a:pt x="2980" y="8"/>
                  </a:lnTo>
                  <a:lnTo>
                    <a:pt x="2984" y="8"/>
                  </a:lnTo>
                  <a:lnTo>
                    <a:pt x="2984" y="8"/>
                  </a:lnTo>
                  <a:lnTo>
                    <a:pt x="2988" y="8"/>
                  </a:lnTo>
                  <a:lnTo>
                    <a:pt x="2988" y="8"/>
                  </a:lnTo>
                  <a:lnTo>
                    <a:pt x="2994" y="8"/>
                  </a:lnTo>
                  <a:lnTo>
                    <a:pt x="2994" y="8"/>
                  </a:lnTo>
                  <a:lnTo>
                    <a:pt x="2998" y="6"/>
                  </a:lnTo>
                  <a:lnTo>
                    <a:pt x="2998" y="6"/>
                  </a:lnTo>
                  <a:lnTo>
                    <a:pt x="3000" y="6"/>
                  </a:lnTo>
                  <a:lnTo>
                    <a:pt x="3000" y="6"/>
                  </a:lnTo>
                  <a:lnTo>
                    <a:pt x="3002" y="6"/>
                  </a:lnTo>
                  <a:lnTo>
                    <a:pt x="3002" y="6"/>
                  </a:lnTo>
                  <a:lnTo>
                    <a:pt x="3008" y="6"/>
                  </a:lnTo>
                  <a:lnTo>
                    <a:pt x="3008" y="6"/>
                  </a:lnTo>
                  <a:lnTo>
                    <a:pt x="3012" y="6"/>
                  </a:lnTo>
                  <a:lnTo>
                    <a:pt x="3012" y="6"/>
                  </a:lnTo>
                  <a:lnTo>
                    <a:pt x="3012" y="6"/>
                  </a:lnTo>
                  <a:lnTo>
                    <a:pt x="3012" y="6"/>
                  </a:lnTo>
                  <a:lnTo>
                    <a:pt x="3014" y="6"/>
                  </a:lnTo>
                  <a:lnTo>
                    <a:pt x="3014" y="6"/>
                  </a:lnTo>
                  <a:lnTo>
                    <a:pt x="3020" y="6"/>
                  </a:lnTo>
                  <a:lnTo>
                    <a:pt x="3020" y="6"/>
                  </a:lnTo>
                  <a:lnTo>
                    <a:pt x="3020" y="6"/>
                  </a:lnTo>
                  <a:lnTo>
                    <a:pt x="3020" y="6"/>
                  </a:lnTo>
                  <a:lnTo>
                    <a:pt x="3022" y="8"/>
                  </a:lnTo>
                  <a:lnTo>
                    <a:pt x="3022" y="8"/>
                  </a:lnTo>
                  <a:lnTo>
                    <a:pt x="3024" y="8"/>
                  </a:lnTo>
                  <a:lnTo>
                    <a:pt x="3024" y="8"/>
                  </a:lnTo>
                  <a:lnTo>
                    <a:pt x="3024" y="6"/>
                  </a:lnTo>
                  <a:lnTo>
                    <a:pt x="3024" y="6"/>
                  </a:lnTo>
                  <a:lnTo>
                    <a:pt x="3028" y="8"/>
                  </a:lnTo>
                  <a:lnTo>
                    <a:pt x="3032" y="8"/>
                  </a:lnTo>
                  <a:lnTo>
                    <a:pt x="3032" y="8"/>
                  </a:lnTo>
                  <a:lnTo>
                    <a:pt x="3036" y="8"/>
                  </a:lnTo>
                  <a:lnTo>
                    <a:pt x="3036" y="8"/>
                  </a:lnTo>
                  <a:lnTo>
                    <a:pt x="3040" y="8"/>
                  </a:lnTo>
                  <a:lnTo>
                    <a:pt x="3040" y="8"/>
                  </a:lnTo>
                  <a:lnTo>
                    <a:pt x="3044" y="8"/>
                  </a:lnTo>
                  <a:lnTo>
                    <a:pt x="3044" y="8"/>
                  </a:lnTo>
                  <a:lnTo>
                    <a:pt x="3048" y="8"/>
                  </a:lnTo>
                  <a:lnTo>
                    <a:pt x="3048" y="8"/>
                  </a:lnTo>
                  <a:lnTo>
                    <a:pt x="3048" y="8"/>
                  </a:lnTo>
                  <a:lnTo>
                    <a:pt x="3048" y="8"/>
                  </a:lnTo>
                  <a:lnTo>
                    <a:pt x="3048" y="8"/>
                  </a:lnTo>
                  <a:lnTo>
                    <a:pt x="3048" y="8"/>
                  </a:lnTo>
                  <a:lnTo>
                    <a:pt x="3052" y="8"/>
                  </a:lnTo>
                  <a:lnTo>
                    <a:pt x="3052" y="8"/>
                  </a:lnTo>
                  <a:lnTo>
                    <a:pt x="3052" y="8"/>
                  </a:lnTo>
                  <a:lnTo>
                    <a:pt x="3052" y="8"/>
                  </a:lnTo>
                  <a:lnTo>
                    <a:pt x="3056" y="8"/>
                  </a:lnTo>
                  <a:lnTo>
                    <a:pt x="3056" y="8"/>
                  </a:lnTo>
                  <a:lnTo>
                    <a:pt x="3058" y="6"/>
                  </a:lnTo>
                  <a:lnTo>
                    <a:pt x="3058" y="6"/>
                  </a:lnTo>
                  <a:lnTo>
                    <a:pt x="3060" y="8"/>
                  </a:lnTo>
                  <a:lnTo>
                    <a:pt x="3060" y="8"/>
                  </a:lnTo>
                  <a:lnTo>
                    <a:pt x="3060" y="8"/>
                  </a:lnTo>
                  <a:lnTo>
                    <a:pt x="3060" y="8"/>
                  </a:lnTo>
                  <a:lnTo>
                    <a:pt x="3064" y="8"/>
                  </a:lnTo>
                  <a:lnTo>
                    <a:pt x="3064" y="8"/>
                  </a:lnTo>
                  <a:lnTo>
                    <a:pt x="3066" y="8"/>
                  </a:lnTo>
                  <a:lnTo>
                    <a:pt x="3066" y="8"/>
                  </a:lnTo>
                  <a:lnTo>
                    <a:pt x="3070" y="8"/>
                  </a:lnTo>
                  <a:lnTo>
                    <a:pt x="3070" y="8"/>
                  </a:lnTo>
                  <a:lnTo>
                    <a:pt x="3070" y="8"/>
                  </a:lnTo>
                  <a:lnTo>
                    <a:pt x="3070" y="8"/>
                  </a:lnTo>
                  <a:lnTo>
                    <a:pt x="3072" y="8"/>
                  </a:lnTo>
                  <a:lnTo>
                    <a:pt x="3072" y="8"/>
                  </a:lnTo>
                  <a:lnTo>
                    <a:pt x="3074" y="8"/>
                  </a:lnTo>
                  <a:lnTo>
                    <a:pt x="3074" y="8"/>
                  </a:lnTo>
                  <a:lnTo>
                    <a:pt x="3078" y="6"/>
                  </a:lnTo>
                  <a:lnTo>
                    <a:pt x="3078" y="6"/>
                  </a:lnTo>
                  <a:lnTo>
                    <a:pt x="3082" y="8"/>
                  </a:lnTo>
                  <a:lnTo>
                    <a:pt x="3082" y="8"/>
                  </a:lnTo>
                  <a:lnTo>
                    <a:pt x="3082" y="8"/>
                  </a:lnTo>
                  <a:lnTo>
                    <a:pt x="3082" y="8"/>
                  </a:lnTo>
                  <a:lnTo>
                    <a:pt x="3082" y="8"/>
                  </a:lnTo>
                  <a:lnTo>
                    <a:pt x="3082" y="8"/>
                  </a:lnTo>
                  <a:lnTo>
                    <a:pt x="3084" y="8"/>
                  </a:lnTo>
                  <a:lnTo>
                    <a:pt x="3084" y="8"/>
                  </a:lnTo>
                  <a:lnTo>
                    <a:pt x="3084" y="8"/>
                  </a:lnTo>
                  <a:lnTo>
                    <a:pt x="3084" y="8"/>
                  </a:lnTo>
                  <a:lnTo>
                    <a:pt x="3088" y="6"/>
                  </a:lnTo>
                  <a:lnTo>
                    <a:pt x="3088" y="6"/>
                  </a:lnTo>
                  <a:lnTo>
                    <a:pt x="3090" y="8"/>
                  </a:lnTo>
                  <a:lnTo>
                    <a:pt x="3090" y="8"/>
                  </a:lnTo>
                  <a:lnTo>
                    <a:pt x="3090" y="6"/>
                  </a:lnTo>
                  <a:lnTo>
                    <a:pt x="3090" y="6"/>
                  </a:lnTo>
                  <a:lnTo>
                    <a:pt x="3092" y="8"/>
                  </a:lnTo>
                  <a:lnTo>
                    <a:pt x="3092" y="8"/>
                  </a:lnTo>
                  <a:lnTo>
                    <a:pt x="3094" y="8"/>
                  </a:lnTo>
                  <a:lnTo>
                    <a:pt x="3094" y="8"/>
                  </a:lnTo>
                  <a:lnTo>
                    <a:pt x="3098" y="8"/>
                  </a:lnTo>
                  <a:lnTo>
                    <a:pt x="3098" y="8"/>
                  </a:lnTo>
                  <a:lnTo>
                    <a:pt x="3100" y="8"/>
                  </a:lnTo>
                  <a:lnTo>
                    <a:pt x="3100" y="8"/>
                  </a:lnTo>
                  <a:lnTo>
                    <a:pt x="3108" y="8"/>
                  </a:lnTo>
                  <a:lnTo>
                    <a:pt x="3108" y="8"/>
                  </a:lnTo>
                  <a:lnTo>
                    <a:pt x="3110" y="8"/>
                  </a:lnTo>
                  <a:lnTo>
                    <a:pt x="3110" y="8"/>
                  </a:lnTo>
                  <a:lnTo>
                    <a:pt x="3114" y="8"/>
                  </a:lnTo>
                  <a:lnTo>
                    <a:pt x="3114" y="8"/>
                  </a:lnTo>
                  <a:lnTo>
                    <a:pt x="3120" y="8"/>
                  </a:lnTo>
                  <a:lnTo>
                    <a:pt x="3120" y="8"/>
                  </a:lnTo>
                  <a:lnTo>
                    <a:pt x="3124" y="8"/>
                  </a:lnTo>
                  <a:lnTo>
                    <a:pt x="3124" y="8"/>
                  </a:lnTo>
                  <a:lnTo>
                    <a:pt x="3132" y="8"/>
                  </a:lnTo>
                  <a:lnTo>
                    <a:pt x="3132" y="8"/>
                  </a:lnTo>
                  <a:lnTo>
                    <a:pt x="3140" y="8"/>
                  </a:lnTo>
                  <a:lnTo>
                    <a:pt x="3140" y="8"/>
                  </a:lnTo>
                  <a:lnTo>
                    <a:pt x="3142" y="8"/>
                  </a:lnTo>
                  <a:lnTo>
                    <a:pt x="3142" y="8"/>
                  </a:lnTo>
                  <a:lnTo>
                    <a:pt x="3148" y="10"/>
                  </a:lnTo>
                  <a:lnTo>
                    <a:pt x="3148" y="10"/>
                  </a:lnTo>
                  <a:lnTo>
                    <a:pt x="3158" y="10"/>
                  </a:lnTo>
                  <a:lnTo>
                    <a:pt x="3158" y="10"/>
                  </a:lnTo>
                  <a:lnTo>
                    <a:pt x="3158" y="10"/>
                  </a:lnTo>
                  <a:lnTo>
                    <a:pt x="3158" y="10"/>
                  </a:lnTo>
                  <a:lnTo>
                    <a:pt x="3160" y="8"/>
                  </a:lnTo>
                  <a:lnTo>
                    <a:pt x="3160" y="8"/>
                  </a:lnTo>
                  <a:lnTo>
                    <a:pt x="3162" y="8"/>
                  </a:lnTo>
                  <a:lnTo>
                    <a:pt x="3162" y="8"/>
                  </a:lnTo>
                  <a:lnTo>
                    <a:pt x="3162" y="8"/>
                  </a:lnTo>
                  <a:lnTo>
                    <a:pt x="3162" y="8"/>
                  </a:lnTo>
                  <a:lnTo>
                    <a:pt x="3164" y="8"/>
                  </a:lnTo>
                  <a:lnTo>
                    <a:pt x="3164" y="8"/>
                  </a:lnTo>
                  <a:lnTo>
                    <a:pt x="3168" y="8"/>
                  </a:lnTo>
                  <a:lnTo>
                    <a:pt x="3168" y="8"/>
                  </a:lnTo>
                  <a:lnTo>
                    <a:pt x="3168" y="10"/>
                  </a:lnTo>
                  <a:lnTo>
                    <a:pt x="3168" y="10"/>
                  </a:lnTo>
                  <a:lnTo>
                    <a:pt x="3170" y="8"/>
                  </a:lnTo>
                  <a:lnTo>
                    <a:pt x="3170" y="8"/>
                  </a:lnTo>
                  <a:lnTo>
                    <a:pt x="3172" y="10"/>
                  </a:lnTo>
                  <a:lnTo>
                    <a:pt x="3172" y="10"/>
                  </a:lnTo>
                  <a:lnTo>
                    <a:pt x="3174" y="10"/>
                  </a:lnTo>
                  <a:lnTo>
                    <a:pt x="3174" y="10"/>
                  </a:lnTo>
                  <a:lnTo>
                    <a:pt x="3176" y="10"/>
                  </a:lnTo>
                  <a:lnTo>
                    <a:pt x="3176" y="10"/>
                  </a:lnTo>
                  <a:lnTo>
                    <a:pt x="3178" y="10"/>
                  </a:lnTo>
                  <a:lnTo>
                    <a:pt x="3178" y="10"/>
                  </a:lnTo>
                  <a:lnTo>
                    <a:pt x="3178" y="8"/>
                  </a:lnTo>
                  <a:lnTo>
                    <a:pt x="3178" y="8"/>
                  </a:lnTo>
                  <a:lnTo>
                    <a:pt x="3178" y="10"/>
                  </a:lnTo>
                  <a:lnTo>
                    <a:pt x="3178" y="10"/>
                  </a:lnTo>
                  <a:lnTo>
                    <a:pt x="3182" y="8"/>
                  </a:lnTo>
                  <a:lnTo>
                    <a:pt x="3182" y="8"/>
                  </a:lnTo>
                  <a:lnTo>
                    <a:pt x="3186" y="8"/>
                  </a:lnTo>
                  <a:lnTo>
                    <a:pt x="3186" y="8"/>
                  </a:lnTo>
                  <a:lnTo>
                    <a:pt x="3188" y="10"/>
                  </a:lnTo>
                  <a:lnTo>
                    <a:pt x="3188" y="10"/>
                  </a:lnTo>
                  <a:lnTo>
                    <a:pt x="3194" y="10"/>
                  </a:lnTo>
                  <a:lnTo>
                    <a:pt x="3194" y="10"/>
                  </a:lnTo>
                  <a:lnTo>
                    <a:pt x="3198" y="8"/>
                  </a:lnTo>
                  <a:lnTo>
                    <a:pt x="3198" y="8"/>
                  </a:lnTo>
                  <a:lnTo>
                    <a:pt x="3202" y="8"/>
                  </a:lnTo>
                  <a:lnTo>
                    <a:pt x="3202" y="8"/>
                  </a:lnTo>
                  <a:lnTo>
                    <a:pt x="3206" y="8"/>
                  </a:lnTo>
                  <a:lnTo>
                    <a:pt x="3206" y="8"/>
                  </a:lnTo>
                  <a:lnTo>
                    <a:pt x="3210" y="10"/>
                  </a:lnTo>
                  <a:lnTo>
                    <a:pt x="3210" y="10"/>
                  </a:lnTo>
                  <a:lnTo>
                    <a:pt x="3214" y="10"/>
                  </a:lnTo>
                  <a:lnTo>
                    <a:pt x="3214" y="10"/>
                  </a:lnTo>
                  <a:lnTo>
                    <a:pt x="3218" y="10"/>
                  </a:lnTo>
                  <a:lnTo>
                    <a:pt x="3218" y="10"/>
                  </a:lnTo>
                  <a:lnTo>
                    <a:pt x="3220" y="10"/>
                  </a:lnTo>
                  <a:lnTo>
                    <a:pt x="3220" y="10"/>
                  </a:lnTo>
                  <a:lnTo>
                    <a:pt x="3220" y="10"/>
                  </a:lnTo>
                  <a:lnTo>
                    <a:pt x="3220" y="10"/>
                  </a:lnTo>
                  <a:lnTo>
                    <a:pt x="3220" y="10"/>
                  </a:lnTo>
                  <a:lnTo>
                    <a:pt x="3220" y="10"/>
                  </a:lnTo>
                  <a:lnTo>
                    <a:pt x="3222" y="10"/>
                  </a:lnTo>
                  <a:lnTo>
                    <a:pt x="3222" y="10"/>
                  </a:lnTo>
                  <a:lnTo>
                    <a:pt x="3224" y="10"/>
                  </a:lnTo>
                  <a:lnTo>
                    <a:pt x="3224" y="10"/>
                  </a:lnTo>
                  <a:lnTo>
                    <a:pt x="3224" y="10"/>
                  </a:lnTo>
                  <a:lnTo>
                    <a:pt x="3224" y="10"/>
                  </a:lnTo>
                  <a:lnTo>
                    <a:pt x="3226" y="10"/>
                  </a:lnTo>
                  <a:lnTo>
                    <a:pt x="3226" y="10"/>
                  </a:lnTo>
                  <a:lnTo>
                    <a:pt x="3226" y="10"/>
                  </a:lnTo>
                  <a:lnTo>
                    <a:pt x="3226" y="10"/>
                  </a:lnTo>
                  <a:lnTo>
                    <a:pt x="3228" y="10"/>
                  </a:lnTo>
                  <a:lnTo>
                    <a:pt x="3228" y="10"/>
                  </a:lnTo>
                  <a:lnTo>
                    <a:pt x="3228" y="10"/>
                  </a:lnTo>
                  <a:lnTo>
                    <a:pt x="3228" y="10"/>
                  </a:lnTo>
                  <a:lnTo>
                    <a:pt x="3228" y="10"/>
                  </a:lnTo>
                  <a:lnTo>
                    <a:pt x="3228" y="10"/>
                  </a:lnTo>
                  <a:lnTo>
                    <a:pt x="3230" y="10"/>
                  </a:lnTo>
                  <a:lnTo>
                    <a:pt x="3230" y="10"/>
                  </a:lnTo>
                  <a:lnTo>
                    <a:pt x="3230" y="10"/>
                  </a:lnTo>
                  <a:lnTo>
                    <a:pt x="3230" y="10"/>
                  </a:lnTo>
                  <a:lnTo>
                    <a:pt x="3230" y="10"/>
                  </a:lnTo>
                  <a:lnTo>
                    <a:pt x="3230" y="10"/>
                  </a:lnTo>
                  <a:lnTo>
                    <a:pt x="3232" y="10"/>
                  </a:lnTo>
                  <a:lnTo>
                    <a:pt x="3232" y="10"/>
                  </a:lnTo>
                  <a:lnTo>
                    <a:pt x="3232" y="12"/>
                  </a:lnTo>
                  <a:lnTo>
                    <a:pt x="3232" y="12"/>
                  </a:lnTo>
                  <a:lnTo>
                    <a:pt x="3232" y="12"/>
                  </a:lnTo>
                  <a:lnTo>
                    <a:pt x="3232" y="12"/>
                  </a:lnTo>
                  <a:lnTo>
                    <a:pt x="3236" y="12"/>
                  </a:lnTo>
                  <a:lnTo>
                    <a:pt x="3236" y="12"/>
                  </a:lnTo>
                  <a:lnTo>
                    <a:pt x="3238" y="12"/>
                  </a:lnTo>
                  <a:lnTo>
                    <a:pt x="3238" y="12"/>
                  </a:lnTo>
                  <a:lnTo>
                    <a:pt x="3240" y="10"/>
                  </a:lnTo>
                  <a:lnTo>
                    <a:pt x="3240" y="10"/>
                  </a:lnTo>
                  <a:lnTo>
                    <a:pt x="3246" y="12"/>
                  </a:lnTo>
                  <a:lnTo>
                    <a:pt x="3246" y="12"/>
                  </a:lnTo>
                  <a:lnTo>
                    <a:pt x="3248" y="12"/>
                  </a:lnTo>
                  <a:lnTo>
                    <a:pt x="3248" y="12"/>
                  </a:lnTo>
                  <a:lnTo>
                    <a:pt x="3252" y="12"/>
                  </a:lnTo>
                  <a:lnTo>
                    <a:pt x="3256" y="12"/>
                  </a:lnTo>
                  <a:lnTo>
                    <a:pt x="3256" y="12"/>
                  </a:lnTo>
                  <a:lnTo>
                    <a:pt x="3258" y="12"/>
                  </a:lnTo>
                  <a:lnTo>
                    <a:pt x="3258" y="12"/>
                  </a:lnTo>
                  <a:lnTo>
                    <a:pt x="3260" y="12"/>
                  </a:lnTo>
                  <a:lnTo>
                    <a:pt x="3260" y="12"/>
                  </a:lnTo>
                  <a:lnTo>
                    <a:pt x="3262" y="12"/>
                  </a:lnTo>
                  <a:lnTo>
                    <a:pt x="3262" y="12"/>
                  </a:lnTo>
                  <a:lnTo>
                    <a:pt x="3262" y="14"/>
                  </a:lnTo>
                  <a:lnTo>
                    <a:pt x="3262" y="14"/>
                  </a:lnTo>
                  <a:lnTo>
                    <a:pt x="3262" y="14"/>
                  </a:lnTo>
                  <a:lnTo>
                    <a:pt x="3262" y="14"/>
                  </a:lnTo>
                  <a:lnTo>
                    <a:pt x="3262" y="14"/>
                  </a:lnTo>
                  <a:lnTo>
                    <a:pt x="3262" y="14"/>
                  </a:lnTo>
                  <a:lnTo>
                    <a:pt x="3262" y="14"/>
                  </a:lnTo>
                  <a:lnTo>
                    <a:pt x="3262" y="16"/>
                  </a:lnTo>
                  <a:lnTo>
                    <a:pt x="3262" y="16"/>
                  </a:lnTo>
                  <a:lnTo>
                    <a:pt x="3264" y="16"/>
                  </a:lnTo>
                  <a:lnTo>
                    <a:pt x="3264" y="16"/>
                  </a:lnTo>
                  <a:lnTo>
                    <a:pt x="3264" y="16"/>
                  </a:lnTo>
                  <a:lnTo>
                    <a:pt x="3264" y="18"/>
                  </a:lnTo>
                  <a:lnTo>
                    <a:pt x="3264" y="18"/>
                  </a:lnTo>
                  <a:lnTo>
                    <a:pt x="3266" y="16"/>
                  </a:lnTo>
                  <a:lnTo>
                    <a:pt x="3266" y="16"/>
                  </a:lnTo>
                  <a:lnTo>
                    <a:pt x="3266" y="16"/>
                  </a:lnTo>
                  <a:lnTo>
                    <a:pt x="3266" y="16"/>
                  </a:lnTo>
                  <a:lnTo>
                    <a:pt x="3264" y="16"/>
                  </a:lnTo>
                  <a:lnTo>
                    <a:pt x="3264" y="16"/>
                  </a:lnTo>
                  <a:lnTo>
                    <a:pt x="3268" y="14"/>
                  </a:lnTo>
                  <a:lnTo>
                    <a:pt x="3268" y="14"/>
                  </a:lnTo>
                  <a:lnTo>
                    <a:pt x="3268" y="12"/>
                  </a:lnTo>
                  <a:lnTo>
                    <a:pt x="3268" y="12"/>
                  </a:lnTo>
                  <a:lnTo>
                    <a:pt x="3272" y="14"/>
                  </a:lnTo>
                  <a:lnTo>
                    <a:pt x="3272" y="14"/>
                  </a:lnTo>
                  <a:lnTo>
                    <a:pt x="3272" y="14"/>
                  </a:lnTo>
                  <a:lnTo>
                    <a:pt x="3272" y="14"/>
                  </a:lnTo>
                  <a:lnTo>
                    <a:pt x="3274" y="14"/>
                  </a:lnTo>
                  <a:lnTo>
                    <a:pt x="3274" y="14"/>
                  </a:lnTo>
                  <a:lnTo>
                    <a:pt x="3276" y="14"/>
                  </a:lnTo>
                  <a:lnTo>
                    <a:pt x="3276" y="14"/>
                  </a:lnTo>
                  <a:lnTo>
                    <a:pt x="3276" y="14"/>
                  </a:lnTo>
                  <a:lnTo>
                    <a:pt x="3276" y="14"/>
                  </a:lnTo>
                  <a:lnTo>
                    <a:pt x="3278" y="14"/>
                  </a:lnTo>
                  <a:lnTo>
                    <a:pt x="3278" y="14"/>
                  </a:lnTo>
                  <a:lnTo>
                    <a:pt x="3280" y="14"/>
                  </a:lnTo>
                  <a:lnTo>
                    <a:pt x="3280" y="14"/>
                  </a:lnTo>
                  <a:lnTo>
                    <a:pt x="3282" y="14"/>
                  </a:lnTo>
                  <a:lnTo>
                    <a:pt x="3282" y="14"/>
                  </a:lnTo>
                  <a:lnTo>
                    <a:pt x="3284" y="14"/>
                  </a:lnTo>
                  <a:lnTo>
                    <a:pt x="3284" y="14"/>
                  </a:lnTo>
                  <a:lnTo>
                    <a:pt x="3290" y="12"/>
                  </a:lnTo>
                  <a:lnTo>
                    <a:pt x="3290" y="12"/>
                  </a:lnTo>
                  <a:lnTo>
                    <a:pt x="3294" y="12"/>
                  </a:lnTo>
                  <a:lnTo>
                    <a:pt x="3298" y="12"/>
                  </a:lnTo>
                  <a:lnTo>
                    <a:pt x="3298" y="12"/>
                  </a:lnTo>
                  <a:lnTo>
                    <a:pt x="3300" y="12"/>
                  </a:lnTo>
                  <a:lnTo>
                    <a:pt x="3300" y="12"/>
                  </a:lnTo>
                  <a:lnTo>
                    <a:pt x="3300" y="12"/>
                  </a:lnTo>
                  <a:lnTo>
                    <a:pt x="3300" y="12"/>
                  </a:lnTo>
                  <a:lnTo>
                    <a:pt x="3302" y="12"/>
                  </a:lnTo>
                  <a:lnTo>
                    <a:pt x="3302" y="12"/>
                  </a:lnTo>
                  <a:lnTo>
                    <a:pt x="3304" y="12"/>
                  </a:lnTo>
                  <a:lnTo>
                    <a:pt x="3304" y="12"/>
                  </a:lnTo>
                  <a:lnTo>
                    <a:pt x="3306" y="12"/>
                  </a:lnTo>
                  <a:lnTo>
                    <a:pt x="3306" y="12"/>
                  </a:lnTo>
                  <a:lnTo>
                    <a:pt x="3306" y="12"/>
                  </a:lnTo>
                  <a:lnTo>
                    <a:pt x="3306" y="12"/>
                  </a:lnTo>
                  <a:lnTo>
                    <a:pt x="3308" y="12"/>
                  </a:lnTo>
                  <a:lnTo>
                    <a:pt x="3308" y="12"/>
                  </a:lnTo>
                  <a:lnTo>
                    <a:pt x="3308" y="12"/>
                  </a:lnTo>
                  <a:lnTo>
                    <a:pt x="3308" y="12"/>
                  </a:lnTo>
                  <a:lnTo>
                    <a:pt x="3312" y="12"/>
                  </a:lnTo>
                  <a:lnTo>
                    <a:pt x="3312" y="12"/>
                  </a:lnTo>
                  <a:lnTo>
                    <a:pt x="3312" y="12"/>
                  </a:lnTo>
                  <a:lnTo>
                    <a:pt x="3312" y="12"/>
                  </a:lnTo>
                  <a:lnTo>
                    <a:pt x="3312" y="12"/>
                  </a:lnTo>
                  <a:lnTo>
                    <a:pt x="3312" y="12"/>
                  </a:lnTo>
                  <a:lnTo>
                    <a:pt x="3314" y="12"/>
                  </a:lnTo>
                  <a:lnTo>
                    <a:pt x="3314" y="12"/>
                  </a:lnTo>
                  <a:lnTo>
                    <a:pt x="3314" y="12"/>
                  </a:lnTo>
                  <a:lnTo>
                    <a:pt x="3314" y="12"/>
                  </a:lnTo>
                  <a:lnTo>
                    <a:pt x="3316" y="12"/>
                  </a:lnTo>
                  <a:lnTo>
                    <a:pt x="3316" y="12"/>
                  </a:lnTo>
                  <a:lnTo>
                    <a:pt x="3322" y="12"/>
                  </a:lnTo>
                  <a:lnTo>
                    <a:pt x="3322" y="12"/>
                  </a:lnTo>
                  <a:lnTo>
                    <a:pt x="3324" y="14"/>
                  </a:lnTo>
                  <a:lnTo>
                    <a:pt x="3324" y="14"/>
                  </a:lnTo>
                  <a:lnTo>
                    <a:pt x="3328" y="14"/>
                  </a:lnTo>
                  <a:lnTo>
                    <a:pt x="3328" y="14"/>
                  </a:lnTo>
                  <a:lnTo>
                    <a:pt x="3330" y="12"/>
                  </a:lnTo>
                  <a:lnTo>
                    <a:pt x="3330" y="12"/>
                  </a:lnTo>
                  <a:lnTo>
                    <a:pt x="3330" y="12"/>
                  </a:lnTo>
                  <a:lnTo>
                    <a:pt x="3330" y="12"/>
                  </a:lnTo>
                  <a:lnTo>
                    <a:pt x="3334" y="12"/>
                  </a:lnTo>
                  <a:lnTo>
                    <a:pt x="3334" y="12"/>
                  </a:lnTo>
                  <a:lnTo>
                    <a:pt x="3340" y="12"/>
                  </a:lnTo>
                  <a:lnTo>
                    <a:pt x="3340" y="12"/>
                  </a:lnTo>
                  <a:lnTo>
                    <a:pt x="3344" y="12"/>
                  </a:lnTo>
                  <a:lnTo>
                    <a:pt x="3344" y="12"/>
                  </a:lnTo>
                  <a:lnTo>
                    <a:pt x="3346" y="12"/>
                  </a:lnTo>
                  <a:lnTo>
                    <a:pt x="3346" y="12"/>
                  </a:lnTo>
                  <a:lnTo>
                    <a:pt x="3348" y="12"/>
                  </a:lnTo>
                  <a:lnTo>
                    <a:pt x="3348" y="12"/>
                  </a:lnTo>
                  <a:lnTo>
                    <a:pt x="3352" y="12"/>
                  </a:lnTo>
                  <a:lnTo>
                    <a:pt x="3352" y="12"/>
                  </a:lnTo>
                  <a:lnTo>
                    <a:pt x="3362" y="12"/>
                  </a:lnTo>
                  <a:lnTo>
                    <a:pt x="3362" y="12"/>
                  </a:lnTo>
                  <a:lnTo>
                    <a:pt x="3366" y="12"/>
                  </a:lnTo>
                  <a:lnTo>
                    <a:pt x="3366" y="12"/>
                  </a:lnTo>
                  <a:lnTo>
                    <a:pt x="3372" y="12"/>
                  </a:lnTo>
                  <a:lnTo>
                    <a:pt x="3372" y="12"/>
                  </a:lnTo>
                  <a:lnTo>
                    <a:pt x="3374" y="14"/>
                  </a:lnTo>
                  <a:lnTo>
                    <a:pt x="3374" y="14"/>
                  </a:lnTo>
                  <a:lnTo>
                    <a:pt x="3378" y="14"/>
                  </a:lnTo>
                  <a:lnTo>
                    <a:pt x="3378" y="14"/>
                  </a:lnTo>
                  <a:lnTo>
                    <a:pt x="3382" y="14"/>
                  </a:lnTo>
                  <a:lnTo>
                    <a:pt x="3384" y="14"/>
                  </a:lnTo>
                  <a:lnTo>
                    <a:pt x="3384" y="14"/>
                  </a:lnTo>
                  <a:lnTo>
                    <a:pt x="3392" y="12"/>
                  </a:lnTo>
                  <a:lnTo>
                    <a:pt x="3392" y="12"/>
                  </a:lnTo>
                  <a:lnTo>
                    <a:pt x="3396" y="14"/>
                  </a:lnTo>
                  <a:lnTo>
                    <a:pt x="3396" y="14"/>
                  </a:lnTo>
                  <a:lnTo>
                    <a:pt x="3408" y="12"/>
                  </a:lnTo>
                  <a:lnTo>
                    <a:pt x="3408" y="12"/>
                  </a:lnTo>
                  <a:lnTo>
                    <a:pt x="3412" y="12"/>
                  </a:lnTo>
                  <a:lnTo>
                    <a:pt x="3412" y="12"/>
                  </a:lnTo>
                  <a:lnTo>
                    <a:pt x="3418" y="12"/>
                  </a:lnTo>
                  <a:lnTo>
                    <a:pt x="3418" y="12"/>
                  </a:lnTo>
                  <a:lnTo>
                    <a:pt x="3418" y="12"/>
                  </a:lnTo>
                  <a:lnTo>
                    <a:pt x="3418" y="12"/>
                  </a:lnTo>
                  <a:lnTo>
                    <a:pt x="3418" y="12"/>
                  </a:lnTo>
                  <a:lnTo>
                    <a:pt x="3418" y="12"/>
                  </a:lnTo>
                  <a:lnTo>
                    <a:pt x="3422" y="12"/>
                  </a:lnTo>
                  <a:lnTo>
                    <a:pt x="3422" y="12"/>
                  </a:lnTo>
                  <a:lnTo>
                    <a:pt x="3422" y="12"/>
                  </a:lnTo>
                  <a:lnTo>
                    <a:pt x="3422" y="12"/>
                  </a:lnTo>
                  <a:lnTo>
                    <a:pt x="3422" y="12"/>
                  </a:lnTo>
                  <a:lnTo>
                    <a:pt x="3422" y="12"/>
                  </a:lnTo>
                  <a:lnTo>
                    <a:pt x="3422" y="12"/>
                  </a:lnTo>
                  <a:lnTo>
                    <a:pt x="3422" y="12"/>
                  </a:lnTo>
                  <a:lnTo>
                    <a:pt x="3424" y="12"/>
                  </a:lnTo>
                  <a:lnTo>
                    <a:pt x="3424" y="12"/>
                  </a:lnTo>
                  <a:lnTo>
                    <a:pt x="3426" y="12"/>
                  </a:lnTo>
                  <a:lnTo>
                    <a:pt x="3426" y="12"/>
                  </a:lnTo>
                  <a:lnTo>
                    <a:pt x="3426" y="12"/>
                  </a:lnTo>
                  <a:lnTo>
                    <a:pt x="3426" y="12"/>
                  </a:lnTo>
                  <a:lnTo>
                    <a:pt x="3428" y="12"/>
                  </a:lnTo>
                  <a:lnTo>
                    <a:pt x="3428" y="12"/>
                  </a:lnTo>
                  <a:lnTo>
                    <a:pt x="3428" y="12"/>
                  </a:lnTo>
                  <a:lnTo>
                    <a:pt x="3432" y="12"/>
                  </a:lnTo>
                  <a:lnTo>
                    <a:pt x="3432" y="12"/>
                  </a:lnTo>
                  <a:lnTo>
                    <a:pt x="3434" y="12"/>
                  </a:lnTo>
                  <a:lnTo>
                    <a:pt x="3434" y="12"/>
                  </a:lnTo>
                  <a:lnTo>
                    <a:pt x="3438" y="12"/>
                  </a:lnTo>
                  <a:lnTo>
                    <a:pt x="3438" y="12"/>
                  </a:lnTo>
                  <a:lnTo>
                    <a:pt x="3440" y="12"/>
                  </a:lnTo>
                  <a:lnTo>
                    <a:pt x="3440" y="12"/>
                  </a:lnTo>
                  <a:lnTo>
                    <a:pt x="3442" y="12"/>
                  </a:lnTo>
                  <a:lnTo>
                    <a:pt x="3442" y="12"/>
                  </a:lnTo>
                  <a:lnTo>
                    <a:pt x="3444" y="12"/>
                  </a:lnTo>
                  <a:lnTo>
                    <a:pt x="3444" y="12"/>
                  </a:lnTo>
                  <a:lnTo>
                    <a:pt x="3446" y="12"/>
                  </a:lnTo>
                  <a:lnTo>
                    <a:pt x="3446" y="12"/>
                  </a:lnTo>
                  <a:lnTo>
                    <a:pt x="3448" y="12"/>
                  </a:lnTo>
                  <a:lnTo>
                    <a:pt x="3448" y="12"/>
                  </a:lnTo>
                  <a:lnTo>
                    <a:pt x="3450" y="12"/>
                  </a:lnTo>
                  <a:lnTo>
                    <a:pt x="3450" y="12"/>
                  </a:lnTo>
                  <a:lnTo>
                    <a:pt x="3450" y="12"/>
                  </a:lnTo>
                  <a:lnTo>
                    <a:pt x="3450" y="12"/>
                  </a:lnTo>
                  <a:lnTo>
                    <a:pt x="3452" y="14"/>
                  </a:lnTo>
                  <a:lnTo>
                    <a:pt x="3452" y="14"/>
                  </a:lnTo>
                  <a:lnTo>
                    <a:pt x="3452" y="14"/>
                  </a:lnTo>
                  <a:lnTo>
                    <a:pt x="3454" y="16"/>
                  </a:lnTo>
                  <a:lnTo>
                    <a:pt x="3454" y="16"/>
                  </a:lnTo>
                  <a:lnTo>
                    <a:pt x="3456" y="16"/>
                  </a:lnTo>
                  <a:lnTo>
                    <a:pt x="3456" y="16"/>
                  </a:lnTo>
                  <a:lnTo>
                    <a:pt x="3456" y="16"/>
                  </a:lnTo>
                  <a:lnTo>
                    <a:pt x="3456" y="16"/>
                  </a:lnTo>
                  <a:lnTo>
                    <a:pt x="3456" y="16"/>
                  </a:lnTo>
                  <a:lnTo>
                    <a:pt x="3456" y="16"/>
                  </a:lnTo>
                  <a:lnTo>
                    <a:pt x="3456" y="18"/>
                  </a:lnTo>
                  <a:lnTo>
                    <a:pt x="3456" y="18"/>
                  </a:lnTo>
                  <a:lnTo>
                    <a:pt x="3456" y="18"/>
                  </a:lnTo>
                  <a:lnTo>
                    <a:pt x="3458" y="18"/>
                  </a:lnTo>
                  <a:lnTo>
                    <a:pt x="3458" y="18"/>
                  </a:lnTo>
                  <a:lnTo>
                    <a:pt x="3470" y="18"/>
                  </a:lnTo>
                  <a:lnTo>
                    <a:pt x="3470" y="18"/>
                  </a:lnTo>
                  <a:lnTo>
                    <a:pt x="3478" y="16"/>
                  </a:lnTo>
                  <a:lnTo>
                    <a:pt x="3478" y="16"/>
                  </a:lnTo>
                  <a:lnTo>
                    <a:pt x="3480" y="16"/>
                  </a:lnTo>
                  <a:lnTo>
                    <a:pt x="3480" y="16"/>
                  </a:lnTo>
                  <a:lnTo>
                    <a:pt x="3482" y="16"/>
                  </a:lnTo>
                  <a:lnTo>
                    <a:pt x="3482" y="16"/>
                  </a:lnTo>
                  <a:lnTo>
                    <a:pt x="3482" y="16"/>
                  </a:lnTo>
                  <a:lnTo>
                    <a:pt x="3482" y="16"/>
                  </a:lnTo>
                  <a:lnTo>
                    <a:pt x="3484" y="14"/>
                  </a:lnTo>
                  <a:lnTo>
                    <a:pt x="3484" y="14"/>
                  </a:lnTo>
                  <a:lnTo>
                    <a:pt x="3484" y="14"/>
                  </a:lnTo>
                  <a:lnTo>
                    <a:pt x="3484" y="14"/>
                  </a:lnTo>
                  <a:lnTo>
                    <a:pt x="3484" y="14"/>
                  </a:lnTo>
                  <a:lnTo>
                    <a:pt x="3488" y="14"/>
                  </a:lnTo>
                  <a:lnTo>
                    <a:pt x="3488" y="14"/>
                  </a:lnTo>
                  <a:lnTo>
                    <a:pt x="3490" y="14"/>
                  </a:lnTo>
                  <a:lnTo>
                    <a:pt x="3490" y="14"/>
                  </a:lnTo>
                  <a:lnTo>
                    <a:pt x="3494" y="14"/>
                  </a:lnTo>
                  <a:lnTo>
                    <a:pt x="3494" y="14"/>
                  </a:lnTo>
                  <a:lnTo>
                    <a:pt x="3498" y="12"/>
                  </a:lnTo>
                  <a:lnTo>
                    <a:pt x="3500" y="14"/>
                  </a:lnTo>
                  <a:lnTo>
                    <a:pt x="3500" y="14"/>
                  </a:lnTo>
                  <a:lnTo>
                    <a:pt x="3502" y="14"/>
                  </a:lnTo>
                  <a:lnTo>
                    <a:pt x="3502" y="14"/>
                  </a:lnTo>
                  <a:lnTo>
                    <a:pt x="3502" y="14"/>
                  </a:lnTo>
                  <a:lnTo>
                    <a:pt x="3502" y="14"/>
                  </a:lnTo>
                  <a:lnTo>
                    <a:pt x="3504" y="14"/>
                  </a:lnTo>
                  <a:lnTo>
                    <a:pt x="3504" y="14"/>
                  </a:lnTo>
                  <a:lnTo>
                    <a:pt x="3504" y="14"/>
                  </a:lnTo>
                  <a:lnTo>
                    <a:pt x="3504" y="14"/>
                  </a:lnTo>
                  <a:lnTo>
                    <a:pt x="3506" y="14"/>
                  </a:lnTo>
                  <a:lnTo>
                    <a:pt x="3506" y="14"/>
                  </a:lnTo>
                  <a:lnTo>
                    <a:pt x="3508" y="14"/>
                  </a:lnTo>
                  <a:lnTo>
                    <a:pt x="3508" y="14"/>
                  </a:lnTo>
                  <a:lnTo>
                    <a:pt x="3508" y="14"/>
                  </a:lnTo>
                  <a:lnTo>
                    <a:pt x="3508" y="14"/>
                  </a:lnTo>
                  <a:lnTo>
                    <a:pt x="3510" y="14"/>
                  </a:lnTo>
                  <a:lnTo>
                    <a:pt x="3510" y="14"/>
                  </a:lnTo>
                  <a:lnTo>
                    <a:pt x="3514" y="16"/>
                  </a:lnTo>
                  <a:lnTo>
                    <a:pt x="3514" y="16"/>
                  </a:lnTo>
                  <a:lnTo>
                    <a:pt x="3520" y="16"/>
                  </a:lnTo>
                  <a:lnTo>
                    <a:pt x="3520" y="16"/>
                  </a:lnTo>
                  <a:lnTo>
                    <a:pt x="3520" y="16"/>
                  </a:lnTo>
                  <a:lnTo>
                    <a:pt x="3520" y="16"/>
                  </a:lnTo>
                  <a:lnTo>
                    <a:pt x="3522" y="16"/>
                  </a:lnTo>
                  <a:lnTo>
                    <a:pt x="3524" y="18"/>
                  </a:lnTo>
                  <a:lnTo>
                    <a:pt x="3524" y="18"/>
                  </a:lnTo>
                  <a:lnTo>
                    <a:pt x="3524" y="18"/>
                  </a:lnTo>
                  <a:lnTo>
                    <a:pt x="3524" y="18"/>
                  </a:lnTo>
                  <a:lnTo>
                    <a:pt x="3526" y="18"/>
                  </a:lnTo>
                  <a:lnTo>
                    <a:pt x="3526" y="18"/>
                  </a:lnTo>
                  <a:lnTo>
                    <a:pt x="3530" y="18"/>
                  </a:lnTo>
                  <a:lnTo>
                    <a:pt x="3530" y="18"/>
                  </a:lnTo>
                  <a:lnTo>
                    <a:pt x="3530" y="16"/>
                  </a:lnTo>
                  <a:lnTo>
                    <a:pt x="3530" y="16"/>
                  </a:lnTo>
                  <a:lnTo>
                    <a:pt x="3530" y="16"/>
                  </a:lnTo>
                  <a:lnTo>
                    <a:pt x="3530" y="16"/>
                  </a:lnTo>
                  <a:lnTo>
                    <a:pt x="3532" y="16"/>
                  </a:lnTo>
                  <a:lnTo>
                    <a:pt x="3532" y="16"/>
                  </a:lnTo>
                  <a:lnTo>
                    <a:pt x="3534" y="14"/>
                  </a:lnTo>
                  <a:lnTo>
                    <a:pt x="3534" y="14"/>
                  </a:lnTo>
                  <a:lnTo>
                    <a:pt x="3540" y="12"/>
                  </a:lnTo>
                  <a:lnTo>
                    <a:pt x="3540" y="12"/>
                  </a:lnTo>
                  <a:lnTo>
                    <a:pt x="3554" y="14"/>
                  </a:lnTo>
                  <a:lnTo>
                    <a:pt x="3554" y="14"/>
                  </a:lnTo>
                  <a:lnTo>
                    <a:pt x="3556" y="14"/>
                  </a:lnTo>
                  <a:lnTo>
                    <a:pt x="3556" y="14"/>
                  </a:lnTo>
                  <a:lnTo>
                    <a:pt x="3560" y="14"/>
                  </a:lnTo>
                  <a:lnTo>
                    <a:pt x="3560" y="14"/>
                  </a:lnTo>
                  <a:lnTo>
                    <a:pt x="3566" y="14"/>
                  </a:lnTo>
                  <a:lnTo>
                    <a:pt x="3572" y="14"/>
                  </a:lnTo>
                  <a:lnTo>
                    <a:pt x="3572" y="14"/>
                  </a:lnTo>
                  <a:lnTo>
                    <a:pt x="3576" y="14"/>
                  </a:lnTo>
                  <a:lnTo>
                    <a:pt x="3582" y="14"/>
                  </a:lnTo>
                  <a:lnTo>
                    <a:pt x="3582" y="14"/>
                  </a:lnTo>
                  <a:lnTo>
                    <a:pt x="3588" y="14"/>
                  </a:lnTo>
                  <a:lnTo>
                    <a:pt x="3588" y="14"/>
                  </a:lnTo>
                  <a:lnTo>
                    <a:pt x="3592" y="16"/>
                  </a:lnTo>
                  <a:lnTo>
                    <a:pt x="3592" y="16"/>
                  </a:lnTo>
                  <a:lnTo>
                    <a:pt x="3600" y="16"/>
                  </a:lnTo>
                  <a:lnTo>
                    <a:pt x="3600" y="16"/>
                  </a:lnTo>
                  <a:lnTo>
                    <a:pt x="3602" y="16"/>
                  </a:lnTo>
                  <a:lnTo>
                    <a:pt x="3602" y="16"/>
                  </a:lnTo>
                  <a:lnTo>
                    <a:pt x="3602" y="16"/>
                  </a:lnTo>
                  <a:lnTo>
                    <a:pt x="3602" y="16"/>
                  </a:lnTo>
                  <a:lnTo>
                    <a:pt x="3604" y="18"/>
                  </a:lnTo>
                  <a:lnTo>
                    <a:pt x="3604" y="18"/>
                  </a:lnTo>
                  <a:lnTo>
                    <a:pt x="3614" y="16"/>
                  </a:lnTo>
                  <a:lnTo>
                    <a:pt x="3614" y="16"/>
                  </a:lnTo>
                  <a:lnTo>
                    <a:pt x="3616" y="16"/>
                  </a:lnTo>
                  <a:lnTo>
                    <a:pt x="3616" y="16"/>
                  </a:lnTo>
                  <a:lnTo>
                    <a:pt x="3618" y="16"/>
                  </a:lnTo>
                  <a:lnTo>
                    <a:pt x="3618" y="16"/>
                  </a:lnTo>
                  <a:lnTo>
                    <a:pt x="3618" y="16"/>
                  </a:lnTo>
                  <a:lnTo>
                    <a:pt x="3618" y="16"/>
                  </a:lnTo>
                  <a:lnTo>
                    <a:pt x="3618" y="14"/>
                  </a:lnTo>
                  <a:lnTo>
                    <a:pt x="3618" y="14"/>
                  </a:lnTo>
                  <a:lnTo>
                    <a:pt x="3620" y="16"/>
                  </a:lnTo>
                  <a:lnTo>
                    <a:pt x="3620" y="16"/>
                  </a:lnTo>
                  <a:lnTo>
                    <a:pt x="3620" y="16"/>
                  </a:lnTo>
                  <a:lnTo>
                    <a:pt x="3620" y="16"/>
                  </a:lnTo>
                  <a:lnTo>
                    <a:pt x="3620" y="14"/>
                  </a:lnTo>
                  <a:lnTo>
                    <a:pt x="3620" y="14"/>
                  </a:lnTo>
                  <a:lnTo>
                    <a:pt x="3620" y="16"/>
                  </a:lnTo>
                  <a:lnTo>
                    <a:pt x="3620" y="16"/>
                  </a:lnTo>
                  <a:lnTo>
                    <a:pt x="3622" y="14"/>
                  </a:lnTo>
                  <a:lnTo>
                    <a:pt x="3622" y="14"/>
                  </a:lnTo>
                  <a:lnTo>
                    <a:pt x="3622" y="16"/>
                  </a:lnTo>
                  <a:lnTo>
                    <a:pt x="3622" y="16"/>
                  </a:lnTo>
                  <a:lnTo>
                    <a:pt x="3624" y="16"/>
                  </a:lnTo>
                  <a:lnTo>
                    <a:pt x="3624" y="16"/>
                  </a:lnTo>
                  <a:lnTo>
                    <a:pt x="3624" y="16"/>
                  </a:lnTo>
                  <a:lnTo>
                    <a:pt x="3624" y="16"/>
                  </a:lnTo>
                  <a:lnTo>
                    <a:pt x="3630" y="16"/>
                  </a:lnTo>
                  <a:lnTo>
                    <a:pt x="3630" y="16"/>
                  </a:lnTo>
                  <a:lnTo>
                    <a:pt x="3630" y="16"/>
                  </a:lnTo>
                  <a:lnTo>
                    <a:pt x="3630" y="16"/>
                  </a:lnTo>
                  <a:lnTo>
                    <a:pt x="3630" y="16"/>
                  </a:lnTo>
                  <a:lnTo>
                    <a:pt x="3630" y="16"/>
                  </a:lnTo>
                  <a:lnTo>
                    <a:pt x="3630" y="16"/>
                  </a:lnTo>
                  <a:lnTo>
                    <a:pt x="3630" y="16"/>
                  </a:lnTo>
                  <a:lnTo>
                    <a:pt x="3634" y="16"/>
                  </a:lnTo>
                  <a:lnTo>
                    <a:pt x="3634" y="16"/>
                  </a:lnTo>
                  <a:lnTo>
                    <a:pt x="3634" y="16"/>
                  </a:lnTo>
                  <a:lnTo>
                    <a:pt x="3634" y="16"/>
                  </a:lnTo>
                  <a:lnTo>
                    <a:pt x="3634" y="16"/>
                  </a:lnTo>
                  <a:lnTo>
                    <a:pt x="3634" y="16"/>
                  </a:lnTo>
                  <a:lnTo>
                    <a:pt x="3634" y="16"/>
                  </a:lnTo>
                  <a:lnTo>
                    <a:pt x="3634"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8" y="16"/>
                  </a:lnTo>
                  <a:lnTo>
                    <a:pt x="3638" y="16"/>
                  </a:lnTo>
                  <a:lnTo>
                    <a:pt x="3638" y="16"/>
                  </a:lnTo>
                  <a:lnTo>
                    <a:pt x="3638" y="16"/>
                  </a:lnTo>
                  <a:lnTo>
                    <a:pt x="3638" y="16"/>
                  </a:lnTo>
                  <a:lnTo>
                    <a:pt x="3638" y="16"/>
                  </a:lnTo>
                  <a:lnTo>
                    <a:pt x="3638" y="16"/>
                  </a:lnTo>
                  <a:lnTo>
                    <a:pt x="3638" y="16"/>
                  </a:lnTo>
                  <a:lnTo>
                    <a:pt x="3642" y="16"/>
                  </a:lnTo>
                  <a:lnTo>
                    <a:pt x="3642" y="16"/>
                  </a:lnTo>
                  <a:lnTo>
                    <a:pt x="3642" y="16"/>
                  </a:lnTo>
                  <a:lnTo>
                    <a:pt x="3642" y="16"/>
                  </a:lnTo>
                  <a:lnTo>
                    <a:pt x="3642" y="16"/>
                  </a:lnTo>
                  <a:lnTo>
                    <a:pt x="3642" y="16"/>
                  </a:lnTo>
                  <a:lnTo>
                    <a:pt x="3646" y="18"/>
                  </a:lnTo>
                  <a:lnTo>
                    <a:pt x="3646" y="18"/>
                  </a:lnTo>
                  <a:lnTo>
                    <a:pt x="3646" y="18"/>
                  </a:lnTo>
                  <a:lnTo>
                    <a:pt x="3646" y="18"/>
                  </a:lnTo>
                  <a:lnTo>
                    <a:pt x="3648" y="16"/>
                  </a:lnTo>
                  <a:lnTo>
                    <a:pt x="3648" y="16"/>
                  </a:lnTo>
                  <a:lnTo>
                    <a:pt x="3648" y="16"/>
                  </a:lnTo>
                  <a:lnTo>
                    <a:pt x="3648" y="16"/>
                  </a:lnTo>
                  <a:lnTo>
                    <a:pt x="3650" y="16"/>
                  </a:lnTo>
                  <a:lnTo>
                    <a:pt x="3650" y="16"/>
                  </a:lnTo>
                  <a:lnTo>
                    <a:pt x="3652" y="16"/>
                  </a:lnTo>
                  <a:lnTo>
                    <a:pt x="3652" y="16"/>
                  </a:lnTo>
                  <a:lnTo>
                    <a:pt x="3652" y="16"/>
                  </a:lnTo>
                  <a:lnTo>
                    <a:pt x="3652" y="16"/>
                  </a:lnTo>
                  <a:lnTo>
                    <a:pt x="3654" y="16"/>
                  </a:lnTo>
                  <a:lnTo>
                    <a:pt x="3654" y="16"/>
                  </a:lnTo>
                  <a:lnTo>
                    <a:pt x="3654" y="16"/>
                  </a:lnTo>
                  <a:lnTo>
                    <a:pt x="3654" y="16"/>
                  </a:lnTo>
                  <a:lnTo>
                    <a:pt x="3656" y="14"/>
                  </a:lnTo>
                  <a:lnTo>
                    <a:pt x="3658" y="14"/>
                  </a:lnTo>
                  <a:lnTo>
                    <a:pt x="3658" y="14"/>
                  </a:lnTo>
                  <a:lnTo>
                    <a:pt x="3658" y="16"/>
                  </a:lnTo>
                  <a:lnTo>
                    <a:pt x="3658" y="16"/>
                  </a:lnTo>
                  <a:lnTo>
                    <a:pt x="3658" y="16"/>
                  </a:lnTo>
                  <a:lnTo>
                    <a:pt x="3662" y="20"/>
                  </a:lnTo>
                  <a:lnTo>
                    <a:pt x="3662" y="20"/>
                  </a:lnTo>
                  <a:lnTo>
                    <a:pt x="3668" y="20"/>
                  </a:lnTo>
                  <a:lnTo>
                    <a:pt x="3672" y="20"/>
                  </a:lnTo>
                  <a:lnTo>
                    <a:pt x="3672" y="20"/>
                  </a:lnTo>
                  <a:lnTo>
                    <a:pt x="3678" y="22"/>
                  </a:lnTo>
                  <a:lnTo>
                    <a:pt x="3684" y="22"/>
                  </a:lnTo>
                  <a:lnTo>
                    <a:pt x="3684" y="22"/>
                  </a:lnTo>
                  <a:lnTo>
                    <a:pt x="3688" y="20"/>
                  </a:lnTo>
                  <a:lnTo>
                    <a:pt x="3688" y="20"/>
                  </a:lnTo>
                  <a:lnTo>
                    <a:pt x="3690" y="20"/>
                  </a:lnTo>
                  <a:lnTo>
                    <a:pt x="3690" y="20"/>
                  </a:lnTo>
                  <a:lnTo>
                    <a:pt x="3692" y="18"/>
                  </a:lnTo>
                  <a:lnTo>
                    <a:pt x="3692" y="18"/>
                  </a:lnTo>
                  <a:lnTo>
                    <a:pt x="3692" y="18"/>
                  </a:lnTo>
                  <a:lnTo>
                    <a:pt x="3692" y="18"/>
                  </a:lnTo>
                  <a:lnTo>
                    <a:pt x="3692" y="18"/>
                  </a:lnTo>
                  <a:lnTo>
                    <a:pt x="3692" y="18"/>
                  </a:lnTo>
                  <a:lnTo>
                    <a:pt x="3692" y="18"/>
                  </a:lnTo>
                  <a:lnTo>
                    <a:pt x="3692" y="18"/>
                  </a:lnTo>
                  <a:lnTo>
                    <a:pt x="3694" y="18"/>
                  </a:lnTo>
                  <a:lnTo>
                    <a:pt x="3694" y="18"/>
                  </a:lnTo>
                  <a:lnTo>
                    <a:pt x="3698" y="18"/>
                  </a:lnTo>
                  <a:lnTo>
                    <a:pt x="3698" y="18"/>
                  </a:lnTo>
                  <a:lnTo>
                    <a:pt x="3702" y="16"/>
                  </a:lnTo>
                  <a:lnTo>
                    <a:pt x="3702" y="16"/>
                  </a:lnTo>
                  <a:lnTo>
                    <a:pt x="3708" y="18"/>
                  </a:lnTo>
                  <a:lnTo>
                    <a:pt x="3708" y="18"/>
                  </a:lnTo>
                  <a:lnTo>
                    <a:pt x="3710" y="18"/>
                  </a:lnTo>
                  <a:lnTo>
                    <a:pt x="3710" y="18"/>
                  </a:lnTo>
                  <a:lnTo>
                    <a:pt x="3714" y="18"/>
                  </a:lnTo>
                  <a:lnTo>
                    <a:pt x="3714" y="18"/>
                  </a:lnTo>
                  <a:lnTo>
                    <a:pt x="3716" y="18"/>
                  </a:lnTo>
                  <a:lnTo>
                    <a:pt x="3716" y="18"/>
                  </a:lnTo>
                  <a:lnTo>
                    <a:pt x="3720" y="18"/>
                  </a:lnTo>
                  <a:lnTo>
                    <a:pt x="3720" y="18"/>
                  </a:lnTo>
                  <a:lnTo>
                    <a:pt x="3726" y="18"/>
                  </a:lnTo>
                  <a:lnTo>
                    <a:pt x="3726" y="18"/>
                  </a:lnTo>
                  <a:lnTo>
                    <a:pt x="3732" y="18"/>
                  </a:lnTo>
                  <a:lnTo>
                    <a:pt x="3732" y="18"/>
                  </a:lnTo>
                  <a:lnTo>
                    <a:pt x="3734" y="18"/>
                  </a:lnTo>
                  <a:lnTo>
                    <a:pt x="3734" y="18"/>
                  </a:lnTo>
                  <a:lnTo>
                    <a:pt x="3740" y="18"/>
                  </a:lnTo>
                  <a:lnTo>
                    <a:pt x="3740" y="18"/>
                  </a:lnTo>
                  <a:lnTo>
                    <a:pt x="3748" y="18"/>
                  </a:lnTo>
                  <a:lnTo>
                    <a:pt x="3748" y="18"/>
                  </a:lnTo>
                  <a:lnTo>
                    <a:pt x="3756" y="18"/>
                  </a:lnTo>
                  <a:lnTo>
                    <a:pt x="3756" y="18"/>
                  </a:lnTo>
                  <a:lnTo>
                    <a:pt x="3760" y="20"/>
                  </a:lnTo>
                  <a:lnTo>
                    <a:pt x="3760" y="20"/>
                  </a:lnTo>
                  <a:lnTo>
                    <a:pt x="3764" y="20"/>
                  </a:lnTo>
                  <a:lnTo>
                    <a:pt x="3764" y="20"/>
                  </a:lnTo>
                  <a:lnTo>
                    <a:pt x="3770" y="20"/>
                  </a:lnTo>
                  <a:lnTo>
                    <a:pt x="3770" y="20"/>
                  </a:lnTo>
                  <a:lnTo>
                    <a:pt x="3772" y="20"/>
                  </a:lnTo>
                  <a:lnTo>
                    <a:pt x="3772" y="20"/>
                  </a:lnTo>
                  <a:lnTo>
                    <a:pt x="3776" y="20"/>
                  </a:lnTo>
                  <a:lnTo>
                    <a:pt x="3776" y="20"/>
                  </a:lnTo>
                  <a:lnTo>
                    <a:pt x="3778" y="20"/>
                  </a:lnTo>
                  <a:lnTo>
                    <a:pt x="3780" y="20"/>
                  </a:lnTo>
                  <a:lnTo>
                    <a:pt x="3780" y="20"/>
                  </a:lnTo>
                  <a:lnTo>
                    <a:pt x="3782" y="20"/>
                  </a:lnTo>
                  <a:lnTo>
                    <a:pt x="3782" y="20"/>
                  </a:lnTo>
                  <a:lnTo>
                    <a:pt x="3784" y="20"/>
                  </a:lnTo>
                  <a:lnTo>
                    <a:pt x="3784" y="20"/>
                  </a:lnTo>
                  <a:lnTo>
                    <a:pt x="3784" y="20"/>
                  </a:lnTo>
                  <a:lnTo>
                    <a:pt x="3784" y="20"/>
                  </a:lnTo>
                  <a:lnTo>
                    <a:pt x="3786" y="20"/>
                  </a:lnTo>
                  <a:lnTo>
                    <a:pt x="3786" y="20"/>
                  </a:lnTo>
                  <a:lnTo>
                    <a:pt x="3786" y="20"/>
                  </a:lnTo>
                  <a:lnTo>
                    <a:pt x="3786" y="20"/>
                  </a:lnTo>
                  <a:lnTo>
                    <a:pt x="3788" y="20"/>
                  </a:lnTo>
                  <a:lnTo>
                    <a:pt x="3788" y="20"/>
                  </a:lnTo>
                  <a:lnTo>
                    <a:pt x="3790" y="22"/>
                  </a:lnTo>
                  <a:lnTo>
                    <a:pt x="3790" y="22"/>
                  </a:lnTo>
                  <a:lnTo>
                    <a:pt x="3794" y="22"/>
                  </a:lnTo>
                  <a:lnTo>
                    <a:pt x="3794" y="22"/>
                  </a:lnTo>
                  <a:lnTo>
                    <a:pt x="3796" y="22"/>
                  </a:lnTo>
                  <a:lnTo>
                    <a:pt x="3796" y="22"/>
                  </a:lnTo>
                  <a:lnTo>
                    <a:pt x="3796" y="22"/>
                  </a:lnTo>
                  <a:lnTo>
                    <a:pt x="3796" y="22"/>
                  </a:lnTo>
                  <a:lnTo>
                    <a:pt x="3796" y="22"/>
                  </a:lnTo>
                  <a:lnTo>
                    <a:pt x="3796" y="22"/>
                  </a:lnTo>
                  <a:lnTo>
                    <a:pt x="3798" y="20"/>
                  </a:lnTo>
                  <a:lnTo>
                    <a:pt x="3798" y="20"/>
                  </a:lnTo>
                  <a:lnTo>
                    <a:pt x="3802" y="22"/>
                  </a:lnTo>
                  <a:lnTo>
                    <a:pt x="3802" y="22"/>
                  </a:lnTo>
                  <a:lnTo>
                    <a:pt x="3802" y="20"/>
                  </a:lnTo>
                  <a:lnTo>
                    <a:pt x="3802" y="20"/>
                  </a:lnTo>
                  <a:lnTo>
                    <a:pt x="3804" y="20"/>
                  </a:lnTo>
                  <a:lnTo>
                    <a:pt x="3804" y="20"/>
                  </a:lnTo>
                  <a:lnTo>
                    <a:pt x="3804" y="22"/>
                  </a:lnTo>
                  <a:lnTo>
                    <a:pt x="3804" y="22"/>
                  </a:lnTo>
                  <a:lnTo>
                    <a:pt x="3806" y="22"/>
                  </a:lnTo>
                  <a:lnTo>
                    <a:pt x="3806" y="22"/>
                  </a:lnTo>
                  <a:lnTo>
                    <a:pt x="3806" y="22"/>
                  </a:lnTo>
                  <a:lnTo>
                    <a:pt x="3806" y="22"/>
                  </a:lnTo>
                  <a:lnTo>
                    <a:pt x="3808" y="22"/>
                  </a:lnTo>
                  <a:lnTo>
                    <a:pt x="3808" y="22"/>
                  </a:lnTo>
                  <a:lnTo>
                    <a:pt x="3808" y="22"/>
                  </a:lnTo>
                  <a:lnTo>
                    <a:pt x="3808" y="22"/>
                  </a:lnTo>
                  <a:lnTo>
                    <a:pt x="3808" y="22"/>
                  </a:lnTo>
                  <a:lnTo>
                    <a:pt x="3808" y="22"/>
                  </a:lnTo>
                  <a:lnTo>
                    <a:pt x="3808" y="22"/>
                  </a:lnTo>
                  <a:lnTo>
                    <a:pt x="3808" y="22"/>
                  </a:lnTo>
                  <a:lnTo>
                    <a:pt x="3808" y="22"/>
                  </a:lnTo>
                  <a:lnTo>
                    <a:pt x="3808" y="22"/>
                  </a:lnTo>
                  <a:lnTo>
                    <a:pt x="3810" y="22"/>
                  </a:lnTo>
                  <a:lnTo>
                    <a:pt x="3810" y="22"/>
                  </a:lnTo>
                  <a:lnTo>
                    <a:pt x="3810" y="22"/>
                  </a:lnTo>
                  <a:lnTo>
                    <a:pt x="3810" y="22"/>
                  </a:lnTo>
                  <a:lnTo>
                    <a:pt x="3810" y="22"/>
                  </a:lnTo>
                  <a:lnTo>
                    <a:pt x="3810" y="22"/>
                  </a:lnTo>
                  <a:lnTo>
                    <a:pt x="3810" y="22"/>
                  </a:lnTo>
                  <a:lnTo>
                    <a:pt x="3810" y="22"/>
                  </a:lnTo>
                  <a:lnTo>
                    <a:pt x="3810" y="22"/>
                  </a:lnTo>
                  <a:lnTo>
                    <a:pt x="3810" y="22"/>
                  </a:lnTo>
                  <a:lnTo>
                    <a:pt x="3812" y="22"/>
                  </a:lnTo>
                  <a:lnTo>
                    <a:pt x="3812" y="22"/>
                  </a:lnTo>
                  <a:lnTo>
                    <a:pt x="3814" y="22"/>
                  </a:lnTo>
                  <a:lnTo>
                    <a:pt x="3814" y="22"/>
                  </a:lnTo>
                  <a:lnTo>
                    <a:pt x="3816" y="22"/>
                  </a:lnTo>
                  <a:lnTo>
                    <a:pt x="3816" y="22"/>
                  </a:lnTo>
                  <a:lnTo>
                    <a:pt x="3818" y="22"/>
                  </a:lnTo>
                  <a:lnTo>
                    <a:pt x="3818" y="22"/>
                  </a:lnTo>
                  <a:lnTo>
                    <a:pt x="3822" y="22"/>
                  </a:lnTo>
                  <a:lnTo>
                    <a:pt x="3822" y="22"/>
                  </a:lnTo>
                  <a:lnTo>
                    <a:pt x="3824" y="22"/>
                  </a:lnTo>
                  <a:lnTo>
                    <a:pt x="3824" y="22"/>
                  </a:lnTo>
                  <a:lnTo>
                    <a:pt x="3828" y="24"/>
                  </a:lnTo>
                  <a:lnTo>
                    <a:pt x="3828" y="24"/>
                  </a:lnTo>
                  <a:lnTo>
                    <a:pt x="3828" y="22"/>
                  </a:lnTo>
                  <a:lnTo>
                    <a:pt x="3828" y="22"/>
                  </a:lnTo>
                  <a:lnTo>
                    <a:pt x="3830" y="24"/>
                  </a:lnTo>
                  <a:lnTo>
                    <a:pt x="3830" y="24"/>
                  </a:lnTo>
                  <a:lnTo>
                    <a:pt x="3832" y="24"/>
                  </a:lnTo>
                  <a:lnTo>
                    <a:pt x="3832" y="24"/>
                  </a:lnTo>
                  <a:lnTo>
                    <a:pt x="3834" y="24"/>
                  </a:lnTo>
                  <a:lnTo>
                    <a:pt x="3834" y="24"/>
                  </a:lnTo>
                  <a:lnTo>
                    <a:pt x="3836" y="24"/>
                  </a:lnTo>
                  <a:lnTo>
                    <a:pt x="3836" y="24"/>
                  </a:lnTo>
                  <a:lnTo>
                    <a:pt x="3838" y="24"/>
                  </a:lnTo>
                  <a:lnTo>
                    <a:pt x="3838" y="24"/>
                  </a:lnTo>
                  <a:lnTo>
                    <a:pt x="3838" y="24"/>
                  </a:lnTo>
                  <a:lnTo>
                    <a:pt x="3838" y="24"/>
                  </a:lnTo>
                  <a:lnTo>
                    <a:pt x="3840" y="24"/>
                  </a:lnTo>
                  <a:lnTo>
                    <a:pt x="3840" y="24"/>
                  </a:lnTo>
                  <a:lnTo>
                    <a:pt x="3840" y="24"/>
                  </a:lnTo>
                  <a:lnTo>
                    <a:pt x="3840" y="24"/>
                  </a:lnTo>
                  <a:lnTo>
                    <a:pt x="3846" y="24"/>
                  </a:lnTo>
                  <a:lnTo>
                    <a:pt x="3846" y="24"/>
                  </a:lnTo>
                  <a:lnTo>
                    <a:pt x="3850" y="26"/>
                  </a:lnTo>
                  <a:lnTo>
                    <a:pt x="3850" y="26"/>
                  </a:lnTo>
                  <a:lnTo>
                    <a:pt x="3860" y="26"/>
                  </a:lnTo>
                  <a:lnTo>
                    <a:pt x="3860" y="26"/>
                  </a:lnTo>
                  <a:lnTo>
                    <a:pt x="3864" y="24"/>
                  </a:lnTo>
                  <a:lnTo>
                    <a:pt x="3864" y="24"/>
                  </a:lnTo>
                  <a:lnTo>
                    <a:pt x="3868" y="26"/>
                  </a:lnTo>
                  <a:lnTo>
                    <a:pt x="3868" y="26"/>
                  </a:lnTo>
                  <a:lnTo>
                    <a:pt x="3876" y="26"/>
                  </a:lnTo>
                  <a:lnTo>
                    <a:pt x="3876" y="26"/>
                  </a:lnTo>
                  <a:lnTo>
                    <a:pt x="3878" y="26"/>
                  </a:lnTo>
                  <a:lnTo>
                    <a:pt x="3878" y="26"/>
                  </a:lnTo>
                  <a:lnTo>
                    <a:pt x="3890" y="28"/>
                  </a:lnTo>
                  <a:lnTo>
                    <a:pt x="3890" y="28"/>
                  </a:lnTo>
                  <a:lnTo>
                    <a:pt x="3892" y="28"/>
                  </a:lnTo>
                  <a:lnTo>
                    <a:pt x="3892" y="28"/>
                  </a:lnTo>
                  <a:lnTo>
                    <a:pt x="3902" y="28"/>
                  </a:lnTo>
                  <a:lnTo>
                    <a:pt x="3902" y="28"/>
                  </a:lnTo>
                  <a:lnTo>
                    <a:pt x="3904" y="30"/>
                  </a:lnTo>
                  <a:lnTo>
                    <a:pt x="3904" y="30"/>
                  </a:lnTo>
                  <a:lnTo>
                    <a:pt x="3908" y="28"/>
                  </a:lnTo>
                  <a:lnTo>
                    <a:pt x="3908" y="28"/>
                  </a:lnTo>
                  <a:lnTo>
                    <a:pt x="3910" y="28"/>
                  </a:lnTo>
                  <a:lnTo>
                    <a:pt x="3910" y="28"/>
                  </a:lnTo>
                  <a:lnTo>
                    <a:pt x="3912" y="28"/>
                  </a:lnTo>
                  <a:lnTo>
                    <a:pt x="3912" y="28"/>
                  </a:lnTo>
                  <a:lnTo>
                    <a:pt x="3918" y="30"/>
                  </a:lnTo>
                  <a:lnTo>
                    <a:pt x="3918" y="30"/>
                  </a:lnTo>
                  <a:lnTo>
                    <a:pt x="3922" y="30"/>
                  </a:lnTo>
                  <a:lnTo>
                    <a:pt x="3922" y="30"/>
                  </a:lnTo>
                  <a:lnTo>
                    <a:pt x="3924" y="30"/>
                  </a:lnTo>
                  <a:lnTo>
                    <a:pt x="3924" y="30"/>
                  </a:lnTo>
                  <a:lnTo>
                    <a:pt x="3924" y="30"/>
                  </a:lnTo>
                  <a:lnTo>
                    <a:pt x="3924" y="30"/>
                  </a:lnTo>
                  <a:lnTo>
                    <a:pt x="3926" y="30"/>
                  </a:lnTo>
                  <a:lnTo>
                    <a:pt x="3926" y="30"/>
                  </a:lnTo>
                  <a:lnTo>
                    <a:pt x="3926" y="30"/>
                  </a:lnTo>
                  <a:lnTo>
                    <a:pt x="3926" y="30"/>
                  </a:lnTo>
                  <a:lnTo>
                    <a:pt x="3930" y="32"/>
                  </a:lnTo>
                  <a:lnTo>
                    <a:pt x="3930" y="32"/>
                  </a:lnTo>
                  <a:lnTo>
                    <a:pt x="3906" y="32"/>
                  </a:lnTo>
                  <a:lnTo>
                    <a:pt x="3906" y="32"/>
                  </a:lnTo>
                  <a:lnTo>
                    <a:pt x="3906" y="32"/>
                  </a:lnTo>
                  <a:lnTo>
                    <a:pt x="3906" y="32"/>
                  </a:lnTo>
                  <a:lnTo>
                    <a:pt x="3906" y="32"/>
                  </a:lnTo>
                  <a:lnTo>
                    <a:pt x="3904" y="32"/>
                  </a:lnTo>
                  <a:lnTo>
                    <a:pt x="3904" y="32"/>
                  </a:lnTo>
                  <a:lnTo>
                    <a:pt x="3904" y="32"/>
                  </a:lnTo>
                  <a:lnTo>
                    <a:pt x="3904" y="32"/>
                  </a:lnTo>
                  <a:lnTo>
                    <a:pt x="3904" y="32"/>
                  </a:lnTo>
                  <a:lnTo>
                    <a:pt x="3904" y="32"/>
                  </a:lnTo>
                  <a:lnTo>
                    <a:pt x="3898" y="34"/>
                  </a:lnTo>
                  <a:lnTo>
                    <a:pt x="3898" y="34"/>
                  </a:lnTo>
                  <a:lnTo>
                    <a:pt x="3892" y="36"/>
                  </a:lnTo>
                  <a:lnTo>
                    <a:pt x="3892" y="36"/>
                  </a:lnTo>
                  <a:lnTo>
                    <a:pt x="3890" y="36"/>
                  </a:lnTo>
                  <a:lnTo>
                    <a:pt x="3890" y="36"/>
                  </a:lnTo>
                  <a:lnTo>
                    <a:pt x="3888" y="36"/>
                  </a:lnTo>
                  <a:lnTo>
                    <a:pt x="3888" y="36"/>
                  </a:lnTo>
                  <a:lnTo>
                    <a:pt x="3886" y="36"/>
                  </a:lnTo>
                  <a:lnTo>
                    <a:pt x="3886" y="36"/>
                  </a:lnTo>
                  <a:lnTo>
                    <a:pt x="3886" y="36"/>
                  </a:lnTo>
                  <a:lnTo>
                    <a:pt x="3886" y="36"/>
                  </a:lnTo>
                  <a:lnTo>
                    <a:pt x="3886" y="36"/>
                  </a:lnTo>
                  <a:lnTo>
                    <a:pt x="3886" y="36"/>
                  </a:lnTo>
                  <a:lnTo>
                    <a:pt x="3884" y="36"/>
                  </a:lnTo>
                  <a:lnTo>
                    <a:pt x="3884" y="36"/>
                  </a:lnTo>
                  <a:lnTo>
                    <a:pt x="3882" y="36"/>
                  </a:lnTo>
                  <a:lnTo>
                    <a:pt x="3882" y="36"/>
                  </a:lnTo>
                  <a:lnTo>
                    <a:pt x="3882" y="36"/>
                  </a:lnTo>
                  <a:lnTo>
                    <a:pt x="3882" y="36"/>
                  </a:lnTo>
                  <a:lnTo>
                    <a:pt x="3882" y="36"/>
                  </a:lnTo>
                  <a:lnTo>
                    <a:pt x="3882" y="36"/>
                  </a:lnTo>
                  <a:lnTo>
                    <a:pt x="3882" y="36"/>
                  </a:lnTo>
                  <a:lnTo>
                    <a:pt x="3882" y="36"/>
                  </a:lnTo>
                  <a:lnTo>
                    <a:pt x="3878" y="36"/>
                  </a:lnTo>
                  <a:lnTo>
                    <a:pt x="3878" y="36"/>
                  </a:lnTo>
                  <a:lnTo>
                    <a:pt x="3878" y="36"/>
                  </a:lnTo>
                  <a:lnTo>
                    <a:pt x="3878" y="36"/>
                  </a:lnTo>
                  <a:lnTo>
                    <a:pt x="3878" y="36"/>
                  </a:lnTo>
                  <a:lnTo>
                    <a:pt x="3878" y="36"/>
                  </a:lnTo>
                  <a:lnTo>
                    <a:pt x="3876" y="36"/>
                  </a:lnTo>
                  <a:lnTo>
                    <a:pt x="3876" y="36"/>
                  </a:lnTo>
                  <a:lnTo>
                    <a:pt x="3874" y="36"/>
                  </a:lnTo>
                  <a:lnTo>
                    <a:pt x="3874" y="36"/>
                  </a:lnTo>
                  <a:lnTo>
                    <a:pt x="3874" y="36"/>
                  </a:lnTo>
                  <a:lnTo>
                    <a:pt x="3874" y="36"/>
                  </a:lnTo>
                  <a:lnTo>
                    <a:pt x="3874" y="36"/>
                  </a:lnTo>
                  <a:lnTo>
                    <a:pt x="3874" y="38"/>
                  </a:lnTo>
                  <a:lnTo>
                    <a:pt x="3874" y="38"/>
                  </a:lnTo>
                  <a:lnTo>
                    <a:pt x="3870" y="38"/>
                  </a:lnTo>
                  <a:lnTo>
                    <a:pt x="3870" y="38"/>
                  </a:lnTo>
                  <a:lnTo>
                    <a:pt x="3864" y="38"/>
                  </a:lnTo>
                  <a:lnTo>
                    <a:pt x="3864" y="38"/>
                  </a:lnTo>
                  <a:lnTo>
                    <a:pt x="3854" y="38"/>
                  </a:lnTo>
                  <a:lnTo>
                    <a:pt x="3854" y="38"/>
                  </a:lnTo>
                  <a:lnTo>
                    <a:pt x="3850" y="36"/>
                  </a:lnTo>
                  <a:lnTo>
                    <a:pt x="3850" y="36"/>
                  </a:lnTo>
                  <a:lnTo>
                    <a:pt x="3846" y="34"/>
                  </a:lnTo>
                  <a:lnTo>
                    <a:pt x="3846" y="34"/>
                  </a:lnTo>
                  <a:lnTo>
                    <a:pt x="3846" y="34"/>
                  </a:lnTo>
                  <a:lnTo>
                    <a:pt x="3846" y="34"/>
                  </a:lnTo>
                  <a:lnTo>
                    <a:pt x="3842" y="34"/>
                  </a:lnTo>
                  <a:lnTo>
                    <a:pt x="3842" y="34"/>
                  </a:lnTo>
                  <a:lnTo>
                    <a:pt x="3842" y="36"/>
                  </a:lnTo>
                  <a:lnTo>
                    <a:pt x="3842" y="36"/>
                  </a:lnTo>
                  <a:lnTo>
                    <a:pt x="3842" y="36"/>
                  </a:lnTo>
                  <a:lnTo>
                    <a:pt x="3842" y="36"/>
                  </a:lnTo>
                  <a:lnTo>
                    <a:pt x="3842" y="36"/>
                  </a:lnTo>
                  <a:lnTo>
                    <a:pt x="3842" y="36"/>
                  </a:lnTo>
                  <a:lnTo>
                    <a:pt x="3842" y="36"/>
                  </a:lnTo>
                  <a:lnTo>
                    <a:pt x="3840" y="38"/>
                  </a:lnTo>
                  <a:lnTo>
                    <a:pt x="3840" y="38"/>
                  </a:lnTo>
                  <a:lnTo>
                    <a:pt x="3832" y="38"/>
                  </a:lnTo>
                  <a:lnTo>
                    <a:pt x="3832" y="38"/>
                  </a:lnTo>
                  <a:lnTo>
                    <a:pt x="3830" y="38"/>
                  </a:lnTo>
                  <a:lnTo>
                    <a:pt x="3830" y="38"/>
                  </a:lnTo>
                  <a:lnTo>
                    <a:pt x="3828" y="38"/>
                  </a:lnTo>
                  <a:lnTo>
                    <a:pt x="3828" y="38"/>
                  </a:lnTo>
                  <a:lnTo>
                    <a:pt x="3826" y="38"/>
                  </a:lnTo>
                  <a:lnTo>
                    <a:pt x="3826" y="38"/>
                  </a:lnTo>
                  <a:lnTo>
                    <a:pt x="3824" y="38"/>
                  </a:lnTo>
                  <a:lnTo>
                    <a:pt x="3824" y="38"/>
                  </a:lnTo>
                  <a:lnTo>
                    <a:pt x="3824" y="38"/>
                  </a:lnTo>
                  <a:lnTo>
                    <a:pt x="3824" y="38"/>
                  </a:lnTo>
                  <a:lnTo>
                    <a:pt x="3824" y="38"/>
                  </a:lnTo>
                  <a:lnTo>
                    <a:pt x="3824" y="38"/>
                  </a:lnTo>
                  <a:lnTo>
                    <a:pt x="3822" y="38"/>
                  </a:lnTo>
                  <a:lnTo>
                    <a:pt x="3822" y="38"/>
                  </a:lnTo>
                  <a:lnTo>
                    <a:pt x="3820" y="38"/>
                  </a:lnTo>
                  <a:lnTo>
                    <a:pt x="3820" y="38"/>
                  </a:lnTo>
                  <a:lnTo>
                    <a:pt x="3820" y="38"/>
                  </a:lnTo>
                  <a:lnTo>
                    <a:pt x="3820" y="38"/>
                  </a:lnTo>
                  <a:lnTo>
                    <a:pt x="3812" y="40"/>
                  </a:lnTo>
                  <a:lnTo>
                    <a:pt x="3812" y="40"/>
                  </a:lnTo>
                  <a:lnTo>
                    <a:pt x="3810" y="40"/>
                  </a:lnTo>
                  <a:lnTo>
                    <a:pt x="3810" y="40"/>
                  </a:lnTo>
                  <a:lnTo>
                    <a:pt x="3810" y="40"/>
                  </a:lnTo>
                  <a:lnTo>
                    <a:pt x="3810" y="40"/>
                  </a:lnTo>
                  <a:lnTo>
                    <a:pt x="3810" y="40"/>
                  </a:lnTo>
                  <a:lnTo>
                    <a:pt x="3810" y="40"/>
                  </a:lnTo>
                  <a:lnTo>
                    <a:pt x="3808" y="40"/>
                  </a:lnTo>
                  <a:lnTo>
                    <a:pt x="3808" y="40"/>
                  </a:lnTo>
                  <a:lnTo>
                    <a:pt x="3808" y="40"/>
                  </a:lnTo>
                  <a:lnTo>
                    <a:pt x="3808" y="40"/>
                  </a:lnTo>
                  <a:lnTo>
                    <a:pt x="3808" y="40"/>
                  </a:lnTo>
                  <a:lnTo>
                    <a:pt x="3808" y="40"/>
                  </a:lnTo>
                  <a:lnTo>
                    <a:pt x="3806" y="42"/>
                  </a:lnTo>
                  <a:lnTo>
                    <a:pt x="3806" y="42"/>
                  </a:lnTo>
                  <a:lnTo>
                    <a:pt x="3806" y="42"/>
                  </a:lnTo>
                  <a:lnTo>
                    <a:pt x="3806" y="42"/>
                  </a:lnTo>
                  <a:lnTo>
                    <a:pt x="3802" y="42"/>
                  </a:lnTo>
                  <a:lnTo>
                    <a:pt x="3802" y="42"/>
                  </a:lnTo>
                  <a:lnTo>
                    <a:pt x="3800" y="42"/>
                  </a:lnTo>
                  <a:lnTo>
                    <a:pt x="3800" y="42"/>
                  </a:lnTo>
                  <a:lnTo>
                    <a:pt x="3794" y="42"/>
                  </a:lnTo>
                  <a:lnTo>
                    <a:pt x="3794" y="42"/>
                  </a:lnTo>
                  <a:lnTo>
                    <a:pt x="3794" y="42"/>
                  </a:lnTo>
                  <a:lnTo>
                    <a:pt x="3794" y="42"/>
                  </a:lnTo>
                  <a:lnTo>
                    <a:pt x="3794" y="42"/>
                  </a:lnTo>
                  <a:lnTo>
                    <a:pt x="3794" y="42"/>
                  </a:lnTo>
                  <a:lnTo>
                    <a:pt x="3790" y="42"/>
                  </a:lnTo>
                  <a:lnTo>
                    <a:pt x="3790" y="42"/>
                  </a:lnTo>
                  <a:lnTo>
                    <a:pt x="3790" y="42"/>
                  </a:lnTo>
                  <a:lnTo>
                    <a:pt x="3790" y="42"/>
                  </a:lnTo>
                  <a:lnTo>
                    <a:pt x="3788" y="42"/>
                  </a:lnTo>
                  <a:lnTo>
                    <a:pt x="3788" y="42"/>
                  </a:lnTo>
                  <a:lnTo>
                    <a:pt x="3782" y="42"/>
                  </a:lnTo>
                  <a:lnTo>
                    <a:pt x="3782" y="42"/>
                  </a:lnTo>
                  <a:lnTo>
                    <a:pt x="3780" y="42"/>
                  </a:lnTo>
                  <a:lnTo>
                    <a:pt x="3780" y="42"/>
                  </a:lnTo>
                  <a:lnTo>
                    <a:pt x="3772" y="42"/>
                  </a:lnTo>
                  <a:lnTo>
                    <a:pt x="3772" y="42"/>
                  </a:lnTo>
                  <a:lnTo>
                    <a:pt x="3762" y="40"/>
                  </a:lnTo>
                  <a:lnTo>
                    <a:pt x="3762" y="40"/>
                  </a:lnTo>
                  <a:lnTo>
                    <a:pt x="3758" y="42"/>
                  </a:lnTo>
                  <a:lnTo>
                    <a:pt x="3758" y="42"/>
                  </a:lnTo>
                  <a:lnTo>
                    <a:pt x="3750" y="42"/>
                  </a:lnTo>
                  <a:lnTo>
                    <a:pt x="3750" y="42"/>
                  </a:lnTo>
                  <a:lnTo>
                    <a:pt x="3750" y="42"/>
                  </a:lnTo>
                  <a:lnTo>
                    <a:pt x="3750" y="42"/>
                  </a:lnTo>
                  <a:lnTo>
                    <a:pt x="3750" y="42"/>
                  </a:lnTo>
                  <a:lnTo>
                    <a:pt x="3750" y="42"/>
                  </a:lnTo>
                  <a:lnTo>
                    <a:pt x="3748" y="42"/>
                  </a:lnTo>
                  <a:lnTo>
                    <a:pt x="3748" y="42"/>
                  </a:lnTo>
                  <a:lnTo>
                    <a:pt x="3748" y="42"/>
                  </a:lnTo>
                  <a:lnTo>
                    <a:pt x="3748" y="42"/>
                  </a:lnTo>
                  <a:lnTo>
                    <a:pt x="3748" y="42"/>
                  </a:lnTo>
                  <a:lnTo>
                    <a:pt x="3748" y="42"/>
                  </a:lnTo>
                  <a:lnTo>
                    <a:pt x="3746" y="42"/>
                  </a:lnTo>
                  <a:lnTo>
                    <a:pt x="3746" y="42"/>
                  </a:lnTo>
                  <a:lnTo>
                    <a:pt x="3744" y="42"/>
                  </a:lnTo>
                  <a:lnTo>
                    <a:pt x="3744" y="42"/>
                  </a:lnTo>
                  <a:lnTo>
                    <a:pt x="3744" y="42"/>
                  </a:lnTo>
                  <a:lnTo>
                    <a:pt x="3744" y="42"/>
                  </a:lnTo>
                  <a:lnTo>
                    <a:pt x="3742" y="42"/>
                  </a:lnTo>
                  <a:lnTo>
                    <a:pt x="3742" y="42"/>
                  </a:lnTo>
                  <a:lnTo>
                    <a:pt x="3740" y="42"/>
                  </a:lnTo>
                  <a:lnTo>
                    <a:pt x="3740" y="42"/>
                  </a:lnTo>
                  <a:lnTo>
                    <a:pt x="3738" y="42"/>
                  </a:lnTo>
                  <a:lnTo>
                    <a:pt x="3738" y="42"/>
                  </a:lnTo>
                  <a:lnTo>
                    <a:pt x="3736" y="42"/>
                  </a:lnTo>
                  <a:lnTo>
                    <a:pt x="3736" y="42"/>
                  </a:lnTo>
                  <a:lnTo>
                    <a:pt x="3730" y="42"/>
                  </a:lnTo>
                  <a:lnTo>
                    <a:pt x="3730" y="42"/>
                  </a:lnTo>
                  <a:lnTo>
                    <a:pt x="3728" y="42"/>
                  </a:lnTo>
                  <a:lnTo>
                    <a:pt x="3728" y="42"/>
                  </a:lnTo>
                  <a:lnTo>
                    <a:pt x="3724" y="42"/>
                  </a:lnTo>
                  <a:lnTo>
                    <a:pt x="3724" y="42"/>
                  </a:lnTo>
                  <a:lnTo>
                    <a:pt x="3720" y="42"/>
                  </a:lnTo>
                  <a:lnTo>
                    <a:pt x="3720" y="42"/>
                  </a:lnTo>
                  <a:lnTo>
                    <a:pt x="3718" y="42"/>
                  </a:lnTo>
                  <a:lnTo>
                    <a:pt x="3718" y="42"/>
                  </a:lnTo>
                  <a:lnTo>
                    <a:pt x="3714" y="42"/>
                  </a:lnTo>
                  <a:lnTo>
                    <a:pt x="3714" y="42"/>
                  </a:lnTo>
                  <a:lnTo>
                    <a:pt x="3710" y="44"/>
                  </a:lnTo>
                  <a:lnTo>
                    <a:pt x="3710" y="44"/>
                  </a:lnTo>
                  <a:lnTo>
                    <a:pt x="3710" y="44"/>
                  </a:lnTo>
                  <a:lnTo>
                    <a:pt x="3710" y="44"/>
                  </a:lnTo>
                  <a:lnTo>
                    <a:pt x="3708" y="44"/>
                  </a:lnTo>
                  <a:lnTo>
                    <a:pt x="3708" y="44"/>
                  </a:lnTo>
                  <a:lnTo>
                    <a:pt x="3708" y="44"/>
                  </a:lnTo>
                  <a:lnTo>
                    <a:pt x="3708" y="44"/>
                  </a:lnTo>
                  <a:lnTo>
                    <a:pt x="3708" y="44"/>
                  </a:lnTo>
                  <a:lnTo>
                    <a:pt x="3708" y="44"/>
                  </a:lnTo>
                  <a:lnTo>
                    <a:pt x="3706" y="44"/>
                  </a:lnTo>
                  <a:lnTo>
                    <a:pt x="3706" y="44"/>
                  </a:lnTo>
                  <a:lnTo>
                    <a:pt x="3704" y="44"/>
                  </a:lnTo>
                  <a:lnTo>
                    <a:pt x="3704" y="44"/>
                  </a:lnTo>
                  <a:lnTo>
                    <a:pt x="3704" y="44"/>
                  </a:lnTo>
                  <a:lnTo>
                    <a:pt x="3704" y="44"/>
                  </a:lnTo>
                  <a:lnTo>
                    <a:pt x="3698" y="46"/>
                  </a:lnTo>
                  <a:lnTo>
                    <a:pt x="3698" y="46"/>
                  </a:lnTo>
                  <a:lnTo>
                    <a:pt x="3698" y="46"/>
                  </a:lnTo>
                  <a:lnTo>
                    <a:pt x="3698" y="46"/>
                  </a:lnTo>
                  <a:lnTo>
                    <a:pt x="3690" y="46"/>
                  </a:lnTo>
                  <a:lnTo>
                    <a:pt x="3690" y="46"/>
                  </a:lnTo>
                  <a:lnTo>
                    <a:pt x="3688" y="46"/>
                  </a:lnTo>
                  <a:lnTo>
                    <a:pt x="3688" y="46"/>
                  </a:lnTo>
                  <a:lnTo>
                    <a:pt x="3684" y="46"/>
                  </a:lnTo>
                  <a:lnTo>
                    <a:pt x="3684" y="46"/>
                  </a:lnTo>
                  <a:lnTo>
                    <a:pt x="3680" y="46"/>
                  </a:lnTo>
                  <a:lnTo>
                    <a:pt x="3680" y="46"/>
                  </a:lnTo>
                  <a:lnTo>
                    <a:pt x="3678" y="46"/>
                  </a:lnTo>
                  <a:lnTo>
                    <a:pt x="3678" y="46"/>
                  </a:lnTo>
                  <a:lnTo>
                    <a:pt x="3678" y="46"/>
                  </a:lnTo>
                  <a:lnTo>
                    <a:pt x="3678" y="46"/>
                  </a:lnTo>
                  <a:lnTo>
                    <a:pt x="3676" y="46"/>
                  </a:lnTo>
                  <a:lnTo>
                    <a:pt x="3676" y="46"/>
                  </a:lnTo>
                  <a:lnTo>
                    <a:pt x="3676" y="46"/>
                  </a:lnTo>
                  <a:lnTo>
                    <a:pt x="3676" y="46"/>
                  </a:lnTo>
                  <a:lnTo>
                    <a:pt x="3676" y="46"/>
                  </a:lnTo>
                  <a:lnTo>
                    <a:pt x="3676" y="46"/>
                  </a:lnTo>
                  <a:lnTo>
                    <a:pt x="3674" y="46"/>
                  </a:lnTo>
                  <a:lnTo>
                    <a:pt x="3674" y="46"/>
                  </a:lnTo>
                  <a:lnTo>
                    <a:pt x="3670" y="48"/>
                  </a:lnTo>
                  <a:lnTo>
                    <a:pt x="3670" y="48"/>
                  </a:lnTo>
                  <a:lnTo>
                    <a:pt x="3664" y="46"/>
                  </a:lnTo>
                  <a:lnTo>
                    <a:pt x="3664" y="46"/>
                  </a:lnTo>
                  <a:lnTo>
                    <a:pt x="3660" y="44"/>
                  </a:lnTo>
                  <a:lnTo>
                    <a:pt x="3660" y="44"/>
                  </a:lnTo>
                  <a:lnTo>
                    <a:pt x="3658" y="44"/>
                  </a:lnTo>
                  <a:lnTo>
                    <a:pt x="3658" y="44"/>
                  </a:lnTo>
                  <a:lnTo>
                    <a:pt x="3656" y="44"/>
                  </a:lnTo>
                  <a:lnTo>
                    <a:pt x="3656" y="44"/>
                  </a:lnTo>
                  <a:lnTo>
                    <a:pt x="3652" y="46"/>
                  </a:lnTo>
                  <a:lnTo>
                    <a:pt x="3652" y="46"/>
                  </a:lnTo>
                  <a:lnTo>
                    <a:pt x="3650" y="48"/>
                  </a:lnTo>
                  <a:lnTo>
                    <a:pt x="3650" y="48"/>
                  </a:lnTo>
                  <a:lnTo>
                    <a:pt x="3648" y="48"/>
                  </a:lnTo>
                  <a:lnTo>
                    <a:pt x="3648" y="48"/>
                  </a:lnTo>
                  <a:lnTo>
                    <a:pt x="3648" y="48"/>
                  </a:lnTo>
                  <a:lnTo>
                    <a:pt x="3648" y="48"/>
                  </a:lnTo>
                  <a:lnTo>
                    <a:pt x="3646" y="48"/>
                  </a:lnTo>
                  <a:lnTo>
                    <a:pt x="3646" y="48"/>
                  </a:lnTo>
                  <a:lnTo>
                    <a:pt x="3646" y="48"/>
                  </a:lnTo>
                  <a:lnTo>
                    <a:pt x="3646" y="48"/>
                  </a:lnTo>
                  <a:lnTo>
                    <a:pt x="3644" y="48"/>
                  </a:lnTo>
                  <a:lnTo>
                    <a:pt x="3644" y="48"/>
                  </a:lnTo>
                  <a:lnTo>
                    <a:pt x="3644" y="48"/>
                  </a:lnTo>
                  <a:lnTo>
                    <a:pt x="3644" y="48"/>
                  </a:lnTo>
                  <a:lnTo>
                    <a:pt x="3642" y="48"/>
                  </a:lnTo>
                  <a:lnTo>
                    <a:pt x="3642" y="48"/>
                  </a:lnTo>
                  <a:lnTo>
                    <a:pt x="3638" y="48"/>
                  </a:lnTo>
                  <a:lnTo>
                    <a:pt x="3638" y="48"/>
                  </a:lnTo>
                  <a:lnTo>
                    <a:pt x="3638" y="46"/>
                  </a:lnTo>
                  <a:lnTo>
                    <a:pt x="3638" y="46"/>
                  </a:lnTo>
                  <a:lnTo>
                    <a:pt x="3634" y="46"/>
                  </a:lnTo>
                  <a:lnTo>
                    <a:pt x="3634" y="46"/>
                  </a:lnTo>
                  <a:lnTo>
                    <a:pt x="3634" y="46"/>
                  </a:lnTo>
                  <a:lnTo>
                    <a:pt x="3634" y="46"/>
                  </a:lnTo>
                  <a:lnTo>
                    <a:pt x="3634" y="46"/>
                  </a:lnTo>
                  <a:lnTo>
                    <a:pt x="3634" y="46"/>
                  </a:lnTo>
                  <a:lnTo>
                    <a:pt x="3630" y="46"/>
                  </a:lnTo>
                  <a:lnTo>
                    <a:pt x="3630" y="46"/>
                  </a:lnTo>
                  <a:lnTo>
                    <a:pt x="3630" y="46"/>
                  </a:lnTo>
                  <a:lnTo>
                    <a:pt x="3630" y="46"/>
                  </a:lnTo>
                  <a:lnTo>
                    <a:pt x="3628" y="46"/>
                  </a:lnTo>
                  <a:lnTo>
                    <a:pt x="3628" y="46"/>
                  </a:lnTo>
                  <a:lnTo>
                    <a:pt x="3626" y="46"/>
                  </a:lnTo>
                  <a:lnTo>
                    <a:pt x="3626" y="46"/>
                  </a:lnTo>
                  <a:lnTo>
                    <a:pt x="3624" y="46"/>
                  </a:lnTo>
                  <a:lnTo>
                    <a:pt x="3624" y="46"/>
                  </a:lnTo>
                  <a:lnTo>
                    <a:pt x="3620" y="48"/>
                  </a:lnTo>
                  <a:lnTo>
                    <a:pt x="3620" y="48"/>
                  </a:lnTo>
                  <a:lnTo>
                    <a:pt x="3610" y="48"/>
                  </a:lnTo>
                  <a:lnTo>
                    <a:pt x="3610" y="48"/>
                  </a:lnTo>
                  <a:lnTo>
                    <a:pt x="3608" y="48"/>
                  </a:lnTo>
                  <a:lnTo>
                    <a:pt x="3608" y="48"/>
                  </a:lnTo>
                  <a:lnTo>
                    <a:pt x="3606" y="48"/>
                  </a:lnTo>
                  <a:lnTo>
                    <a:pt x="3606" y="48"/>
                  </a:lnTo>
                  <a:lnTo>
                    <a:pt x="3604" y="48"/>
                  </a:lnTo>
                  <a:lnTo>
                    <a:pt x="3604" y="48"/>
                  </a:lnTo>
                  <a:lnTo>
                    <a:pt x="3602" y="48"/>
                  </a:lnTo>
                  <a:lnTo>
                    <a:pt x="3602" y="48"/>
                  </a:lnTo>
                  <a:lnTo>
                    <a:pt x="3598" y="48"/>
                  </a:lnTo>
                  <a:lnTo>
                    <a:pt x="3598" y="48"/>
                  </a:lnTo>
                  <a:lnTo>
                    <a:pt x="3596" y="46"/>
                  </a:lnTo>
                  <a:lnTo>
                    <a:pt x="3596" y="46"/>
                  </a:lnTo>
                  <a:lnTo>
                    <a:pt x="3592" y="48"/>
                  </a:lnTo>
                  <a:lnTo>
                    <a:pt x="3592" y="48"/>
                  </a:lnTo>
                  <a:lnTo>
                    <a:pt x="3592" y="48"/>
                  </a:lnTo>
                  <a:lnTo>
                    <a:pt x="3592" y="48"/>
                  </a:lnTo>
                  <a:lnTo>
                    <a:pt x="3590" y="48"/>
                  </a:lnTo>
                  <a:lnTo>
                    <a:pt x="3590" y="48"/>
                  </a:lnTo>
                  <a:lnTo>
                    <a:pt x="3588" y="48"/>
                  </a:lnTo>
                  <a:lnTo>
                    <a:pt x="3588" y="48"/>
                  </a:lnTo>
                  <a:lnTo>
                    <a:pt x="3586" y="48"/>
                  </a:lnTo>
                  <a:lnTo>
                    <a:pt x="3586" y="48"/>
                  </a:lnTo>
                  <a:lnTo>
                    <a:pt x="3582" y="48"/>
                  </a:lnTo>
                  <a:lnTo>
                    <a:pt x="3582" y="48"/>
                  </a:lnTo>
                  <a:lnTo>
                    <a:pt x="3576" y="48"/>
                  </a:lnTo>
                  <a:lnTo>
                    <a:pt x="3576" y="48"/>
                  </a:lnTo>
                  <a:lnTo>
                    <a:pt x="3572" y="48"/>
                  </a:lnTo>
                  <a:lnTo>
                    <a:pt x="3570" y="48"/>
                  </a:lnTo>
                  <a:lnTo>
                    <a:pt x="3570" y="48"/>
                  </a:lnTo>
                  <a:lnTo>
                    <a:pt x="3568" y="50"/>
                  </a:lnTo>
                  <a:lnTo>
                    <a:pt x="3568" y="50"/>
                  </a:lnTo>
                  <a:lnTo>
                    <a:pt x="3566" y="50"/>
                  </a:lnTo>
                  <a:lnTo>
                    <a:pt x="3566" y="50"/>
                  </a:lnTo>
                  <a:lnTo>
                    <a:pt x="3566" y="50"/>
                  </a:lnTo>
                  <a:lnTo>
                    <a:pt x="3566" y="50"/>
                  </a:lnTo>
                  <a:lnTo>
                    <a:pt x="3566" y="50"/>
                  </a:lnTo>
                  <a:lnTo>
                    <a:pt x="3566" y="50"/>
                  </a:lnTo>
                  <a:lnTo>
                    <a:pt x="3566" y="50"/>
                  </a:lnTo>
                  <a:lnTo>
                    <a:pt x="3566" y="50"/>
                  </a:lnTo>
                  <a:lnTo>
                    <a:pt x="3564" y="50"/>
                  </a:lnTo>
                  <a:lnTo>
                    <a:pt x="3564" y="50"/>
                  </a:lnTo>
                  <a:lnTo>
                    <a:pt x="3564" y="50"/>
                  </a:lnTo>
                  <a:lnTo>
                    <a:pt x="3564" y="50"/>
                  </a:lnTo>
                  <a:lnTo>
                    <a:pt x="3564" y="50"/>
                  </a:lnTo>
                  <a:lnTo>
                    <a:pt x="3564" y="50"/>
                  </a:lnTo>
                  <a:lnTo>
                    <a:pt x="3562" y="48"/>
                  </a:lnTo>
                  <a:lnTo>
                    <a:pt x="3562" y="48"/>
                  </a:lnTo>
                  <a:lnTo>
                    <a:pt x="3562" y="50"/>
                  </a:lnTo>
                  <a:lnTo>
                    <a:pt x="3562" y="50"/>
                  </a:lnTo>
                  <a:lnTo>
                    <a:pt x="3562" y="48"/>
                  </a:lnTo>
                  <a:lnTo>
                    <a:pt x="3562" y="48"/>
                  </a:lnTo>
                  <a:lnTo>
                    <a:pt x="3560" y="48"/>
                  </a:lnTo>
                  <a:lnTo>
                    <a:pt x="3560" y="48"/>
                  </a:lnTo>
                  <a:lnTo>
                    <a:pt x="3558" y="48"/>
                  </a:lnTo>
                  <a:lnTo>
                    <a:pt x="3558" y="48"/>
                  </a:lnTo>
                  <a:lnTo>
                    <a:pt x="3558" y="48"/>
                  </a:lnTo>
                  <a:lnTo>
                    <a:pt x="3558" y="48"/>
                  </a:lnTo>
                  <a:lnTo>
                    <a:pt x="3558" y="48"/>
                  </a:lnTo>
                  <a:lnTo>
                    <a:pt x="3558" y="48"/>
                  </a:lnTo>
                  <a:lnTo>
                    <a:pt x="3556" y="48"/>
                  </a:lnTo>
                  <a:lnTo>
                    <a:pt x="3556" y="48"/>
                  </a:lnTo>
                  <a:lnTo>
                    <a:pt x="3556" y="48"/>
                  </a:lnTo>
                  <a:lnTo>
                    <a:pt x="3556" y="48"/>
                  </a:lnTo>
                  <a:lnTo>
                    <a:pt x="3554" y="48"/>
                  </a:lnTo>
                  <a:lnTo>
                    <a:pt x="3554" y="48"/>
                  </a:lnTo>
                  <a:lnTo>
                    <a:pt x="3554" y="48"/>
                  </a:lnTo>
                  <a:lnTo>
                    <a:pt x="3554" y="48"/>
                  </a:lnTo>
                  <a:lnTo>
                    <a:pt x="3552" y="48"/>
                  </a:lnTo>
                  <a:lnTo>
                    <a:pt x="3552" y="48"/>
                  </a:lnTo>
                  <a:lnTo>
                    <a:pt x="3552" y="48"/>
                  </a:lnTo>
                  <a:lnTo>
                    <a:pt x="3552" y="48"/>
                  </a:lnTo>
                  <a:lnTo>
                    <a:pt x="3550" y="48"/>
                  </a:lnTo>
                  <a:lnTo>
                    <a:pt x="3550" y="48"/>
                  </a:lnTo>
                  <a:lnTo>
                    <a:pt x="3550" y="48"/>
                  </a:lnTo>
                  <a:lnTo>
                    <a:pt x="3550" y="48"/>
                  </a:lnTo>
                  <a:lnTo>
                    <a:pt x="3550" y="46"/>
                  </a:lnTo>
                  <a:lnTo>
                    <a:pt x="3550" y="46"/>
                  </a:lnTo>
                  <a:lnTo>
                    <a:pt x="3548" y="48"/>
                  </a:lnTo>
                  <a:lnTo>
                    <a:pt x="3548" y="48"/>
                  </a:lnTo>
                  <a:lnTo>
                    <a:pt x="3548" y="46"/>
                  </a:lnTo>
                  <a:lnTo>
                    <a:pt x="3548" y="46"/>
                  </a:lnTo>
                  <a:lnTo>
                    <a:pt x="3546" y="46"/>
                  </a:lnTo>
                  <a:lnTo>
                    <a:pt x="3546" y="46"/>
                  </a:lnTo>
                  <a:lnTo>
                    <a:pt x="3544" y="46"/>
                  </a:lnTo>
                  <a:lnTo>
                    <a:pt x="3544" y="46"/>
                  </a:lnTo>
                  <a:lnTo>
                    <a:pt x="3544" y="46"/>
                  </a:lnTo>
                  <a:lnTo>
                    <a:pt x="3544" y="46"/>
                  </a:lnTo>
                  <a:lnTo>
                    <a:pt x="3544" y="46"/>
                  </a:lnTo>
                  <a:lnTo>
                    <a:pt x="3544" y="46"/>
                  </a:lnTo>
                  <a:lnTo>
                    <a:pt x="3542" y="46"/>
                  </a:lnTo>
                  <a:lnTo>
                    <a:pt x="3542" y="46"/>
                  </a:lnTo>
                  <a:lnTo>
                    <a:pt x="3542" y="48"/>
                  </a:lnTo>
                  <a:lnTo>
                    <a:pt x="3542" y="48"/>
                  </a:lnTo>
                  <a:lnTo>
                    <a:pt x="3542" y="46"/>
                  </a:lnTo>
                  <a:lnTo>
                    <a:pt x="3542" y="46"/>
                  </a:lnTo>
                  <a:lnTo>
                    <a:pt x="3536" y="48"/>
                  </a:lnTo>
                  <a:lnTo>
                    <a:pt x="3536" y="48"/>
                  </a:lnTo>
                  <a:lnTo>
                    <a:pt x="3534" y="48"/>
                  </a:lnTo>
                  <a:lnTo>
                    <a:pt x="3534" y="48"/>
                  </a:lnTo>
                  <a:lnTo>
                    <a:pt x="3526" y="48"/>
                  </a:lnTo>
                  <a:lnTo>
                    <a:pt x="3526" y="48"/>
                  </a:lnTo>
                  <a:lnTo>
                    <a:pt x="3524" y="48"/>
                  </a:lnTo>
                  <a:lnTo>
                    <a:pt x="3524" y="48"/>
                  </a:lnTo>
                  <a:lnTo>
                    <a:pt x="3522" y="48"/>
                  </a:lnTo>
                  <a:lnTo>
                    <a:pt x="3522" y="48"/>
                  </a:lnTo>
                  <a:lnTo>
                    <a:pt x="3522" y="48"/>
                  </a:lnTo>
                  <a:lnTo>
                    <a:pt x="3522" y="48"/>
                  </a:lnTo>
                  <a:lnTo>
                    <a:pt x="3522" y="48"/>
                  </a:lnTo>
                  <a:lnTo>
                    <a:pt x="3522" y="48"/>
                  </a:lnTo>
                  <a:lnTo>
                    <a:pt x="3520" y="48"/>
                  </a:lnTo>
                  <a:lnTo>
                    <a:pt x="3520" y="48"/>
                  </a:lnTo>
                  <a:lnTo>
                    <a:pt x="3518" y="48"/>
                  </a:lnTo>
                  <a:lnTo>
                    <a:pt x="3518" y="48"/>
                  </a:lnTo>
                  <a:lnTo>
                    <a:pt x="3518" y="48"/>
                  </a:lnTo>
                  <a:lnTo>
                    <a:pt x="3518" y="48"/>
                  </a:lnTo>
                  <a:lnTo>
                    <a:pt x="3518" y="48"/>
                  </a:lnTo>
                  <a:lnTo>
                    <a:pt x="3518" y="48"/>
                  </a:lnTo>
                  <a:lnTo>
                    <a:pt x="3518" y="50"/>
                  </a:lnTo>
                  <a:lnTo>
                    <a:pt x="3518" y="50"/>
                  </a:lnTo>
                  <a:lnTo>
                    <a:pt x="3512" y="48"/>
                  </a:lnTo>
                  <a:lnTo>
                    <a:pt x="3508" y="50"/>
                  </a:lnTo>
                  <a:lnTo>
                    <a:pt x="3508" y="50"/>
                  </a:lnTo>
                  <a:lnTo>
                    <a:pt x="3502" y="48"/>
                  </a:lnTo>
                  <a:lnTo>
                    <a:pt x="3502" y="48"/>
                  </a:lnTo>
                  <a:lnTo>
                    <a:pt x="3494" y="48"/>
                  </a:lnTo>
                  <a:lnTo>
                    <a:pt x="3494" y="48"/>
                  </a:lnTo>
                  <a:lnTo>
                    <a:pt x="3490" y="48"/>
                  </a:lnTo>
                  <a:lnTo>
                    <a:pt x="3490" y="48"/>
                  </a:lnTo>
                  <a:lnTo>
                    <a:pt x="3488" y="48"/>
                  </a:lnTo>
                  <a:lnTo>
                    <a:pt x="3488" y="48"/>
                  </a:lnTo>
                  <a:lnTo>
                    <a:pt x="3486" y="48"/>
                  </a:lnTo>
                  <a:lnTo>
                    <a:pt x="3486" y="48"/>
                  </a:lnTo>
                  <a:lnTo>
                    <a:pt x="3478" y="48"/>
                  </a:lnTo>
                  <a:lnTo>
                    <a:pt x="3478" y="48"/>
                  </a:lnTo>
                  <a:lnTo>
                    <a:pt x="3478" y="48"/>
                  </a:lnTo>
                  <a:lnTo>
                    <a:pt x="3478" y="48"/>
                  </a:lnTo>
                  <a:lnTo>
                    <a:pt x="3476" y="48"/>
                  </a:lnTo>
                  <a:lnTo>
                    <a:pt x="3476" y="48"/>
                  </a:lnTo>
                  <a:lnTo>
                    <a:pt x="3474" y="48"/>
                  </a:lnTo>
                  <a:lnTo>
                    <a:pt x="3474" y="48"/>
                  </a:lnTo>
                  <a:lnTo>
                    <a:pt x="3472" y="48"/>
                  </a:lnTo>
                  <a:lnTo>
                    <a:pt x="3472" y="48"/>
                  </a:lnTo>
                  <a:lnTo>
                    <a:pt x="3470" y="48"/>
                  </a:lnTo>
                  <a:lnTo>
                    <a:pt x="3470" y="48"/>
                  </a:lnTo>
                  <a:lnTo>
                    <a:pt x="3468" y="48"/>
                  </a:lnTo>
                  <a:lnTo>
                    <a:pt x="3468" y="48"/>
                  </a:lnTo>
                  <a:lnTo>
                    <a:pt x="3468" y="48"/>
                  </a:lnTo>
                  <a:lnTo>
                    <a:pt x="3468" y="48"/>
                  </a:lnTo>
                  <a:lnTo>
                    <a:pt x="3468" y="48"/>
                  </a:lnTo>
                  <a:lnTo>
                    <a:pt x="3468" y="48"/>
                  </a:lnTo>
                  <a:lnTo>
                    <a:pt x="3464" y="48"/>
                  </a:lnTo>
                  <a:lnTo>
                    <a:pt x="3464" y="48"/>
                  </a:lnTo>
                  <a:lnTo>
                    <a:pt x="3464" y="48"/>
                  </a:lnTo>
                  <a:lnTo>
                    <a:pt x="3464" y="48"/>
                  </a:lnTo>
                  <a:lnTo>
                    <a:pt x="3464" y="48"/>
                  </a:lnTo>
                  <a:lnTo>
                    <a:pt x="3464" y="48"/>
                  </a:lnTo>
                  <a:lnTo>
                    <a:pt x="3462" y="48"/>
                  </a:lnTo>
                  <a:lnTo>
                    <a:pt x="3462" y="48"/>
                  </a:lnTo>
                  <a:lnTo>
                    <a:pt x="3460" y="48"/>
                  </a:lnTo>
                  <a:lnTo>
                    <a:pt x="3460" y="48"/>
                  </a:lnTo>
                  <a:lnTo>
                    <a:pt x="3456" y="48"/>
                  </a:lnTo>
                  <a:lnTo>
                    <a:pt x="3456" y="48"/>
                  </a:lnTo>
                  <a:lnTo>
                    <a:pt x="3452" y="48"/>
                  </a:lnTo>
                  <a:lnTo>
                    <a:pt x="3452" y="48"/>
                  </a:lnTo>
                  <a:lnTo>
                    <a:pt x="3448" y="48"/>
                  </a:lnTo>
                  <a:lnTo>
                    <a:pt x="3448" y="48"/>
                  </a:lnTo>
                  <a:lnTo>
                    <a:pt x="3446" y="48"/>
                  </a:lnTo>
                  <a:lnTo>
                    <a:pt x="3446" y="48"/>
                  </a:lnTo>
                  <a:lnTo>
                    <a:pt x="3442" y="48"/>
                  </a:lnTo>
                  <a:lnTo>
                    <a:pt x="3442" y="48"/>
                  </a:lnTo>
                  <a:lnTo>
                    <a:pt x="3440" y="48"/>
                  </a:lnTo>
                  <a:lnTo>
                    <a:pt x="3440" y="48"/>
                  </a:lnTo>
                  <a:lnTo>
                    <a:pt x="3438" y="48"/>
                  </a:lnTo>
                  <a:lnTo>
                    <a:pt x="3438" y="48"/>
                  </a:lnTo>
                  <a:lnTo>
                    <a:pt x="3436" y="48"/>
                  </a:lnTo>
                  <a:lnTo>
                    <a:pt x="3436" y="48"/>
                  </a:lnTo>
                  <a:lnTo>
                    <a:pt x="3434" y="46"/>
                  </a:lnTo>
                  <a:lnTo>
                    <a:pt x="3434" y="46"/>
                  </a:lnTo>
                  <a:lnTo>
                    <a:pt x="3430" y="46"/>
                  </a:lnTo>
                  <a:lnTo>
                    <a:pt x="3430" y="46"/>
                  </a:lnTo>
                  <a:lnTo>
                    <a:pt x="3422" y="46"/>
                  </a:lnTo>
                  <a:lnTo>
                    <a:pt x="3422" y="46"/>
                  </a:lnTo>
                  <a:lnTo>
                    <a:pt x="3420" y="48"/>
                  </a:lnTo>
                  <a:lnTo>
                    <a:pt x="3420" y="48"/>
                  </a:lnTo>
                  <a:lnTo>
                    <a:pt x="3418" y="48"/>
                  </a:lnTo>
                  <a:lnTo>
                    <a:pt x="3418" y="48"/>
                  </a:lnTo>
                  <a:lnTo>
                    <a:pt x="3412" y="48"/>
                  </a:lnTo>
                  <a:lnTo>
                    <a:pt x="3412" y="48"/>
                  </a:lnTo>
                  <a:lnTo>
                    <a:pt x="3408" y="48"/>
                  </a:lnTo>
                  <a:lnTo>
                    <a:pt x="3408" y="48"/>
                  </a:lnTo>
                  <a:lnTo>
                    <a:pt x="3406" y="48"/>
                  </a:lnTo>
                  <a:lnTo>
                    <a:pt x="3406" y="48"/>
                  </a:lnTo>
                  <a:lnTo>
                    <a:pt x="3404" y="46"/>
                  </a:lnTo>
                  <a:lnTo>
                    <a:pt x="3404" y="46"/>
                  </a:lnTo>
                  <a:lnTo>
                    <a:pt x="3398" y="48"/>
                  </a:lnTo>
                  <a:lnTo>
                    <a:pt x="3398" y="48"/>
                  </a:lnTo>
                  <a:lnTo>
                    <a:pt x="3396" y="48"/>
                  </a:lnTo>
                  <a:lnTo>
                    <a:pt x="3396" y="48"/>
                  </a:lnTo>
                  <a:lnTo>
                    <a:pt x="3396" y="48"/>
                  </a:lnTo>
                  <a:lnTo>
                    <a:pt x="3396" y="48"/>
                  </a:lnTo>
                  <a:lnTo>
                    <a:pt x="3388" y="46"/>
                  </a:lnTo>
                  <a:lnTo>
                    <a:pt x="3388" y="46"/>
                  </a:lnTo>
                  <a:lnTo>
                    <a:pt x="3386" y="48"/>
                  </a:lnTo>
                  <a:lnTo>
                    <a:pt x="3386" y="48"/>
                  </a:lnTo>
                  <a:lnTo>
                    <a:pt x="3382" y="48"/>
                  </a:lnTo>
                  <a:lnTo>
                    <a:pt x="3382" y="48"/>
                  </a:lnTo>
                  <a:lnTo>
                    <a:pt x="3380" y="50"/>
                  </a:lnTo>
                  <a:lnTo>
                    <a:pt x="3380" y="50"/>
                  </a:lnTo>
                  <a:lnTo>
                    <a:pt x="3376" y="50"/>
                  </a:lnTo>
                  <a:lnTo>
                    <a:pt x="3376" y="50"/>
                  </a:lnTo>
                  <a:lnTo>
                    <a:pt x="3376" y="50"/>
                  </a:lnTo>
                  <a:lnTo>
                    <a:pt x="3376" y="50"/>
                  </a:lnTo>
                  <a:lnTo>
                    <a:pt x="3374" y="50"/>
                  </a:lnTo>
                  <a:lnTo>
                    <a:pt x="3374" y="50"/>
                  </a:lnTo>
                  <a:lnTo>
                    <a:pt x="3374" y="50"/>
                  </a:lnTo>
                  <a:lnTo>
                    <a:pt x="3374" y="50"/>
                  </a:lnTo>
                  <a:lnTo>
                    <a:pt x="3374" y="50"/>
                  </a:lnTo>
                  <a:lnTo>
                    <a:pt x="3374" y="50"/>
                  </a:lnTo>
                  <a:lnTo>
                    <a:pt x="3372" y="50"/>
                  </a:lnTo>
                  <a:lnTo>
                    <a:pt x="3372" y="50"/>
                  </a:lnTo>
                  <a:lnTo>
                    <a:pt x="3370" y="50"/>
                  </a:lnTo>
                  <a:lnTo>
                    <a:pt x="3370" y="50"/>
                  </a:lnTo>
                  <a:lnTo>
                    <a:pt x="3366" y="50"/>
                  </a:lnTo>
                  <a:lnTo>
                    <a:pt x="3366" y="50"/>
                  </a:lnTo>
                  <a:lnTo>
                    <a:pt x="3362" y="50"/>
                  </a:lnTo>
                  <a:lnTo>
                    <a:pt x="3362" y="50"/>
                  </a:lnTo>
                  <a:lnTo>
                    <a:pt x="3362" y="50"/>
                  </a:lnTo>
                  <a:lnTo>
                    <a:pt x="3362" y="50"/>
                  </a:lnTo>
                  <a:lnTo>
                    <a:pt x="3360" y="50"/>
                  </a:lnTo>
                  <a:lnTo>
                    <a:pt x="3360" y="50"/>
                  </a:lnTo>
                  <a:lnTo>
                    <a:pt x="3358" y="50"/>
                  </a:lnTo>
                  <a:lnTo>
                    <a:pt x="3356" y="50"/>
                  </a:lnTo>
                  <a:lnTo>
                    <a:pt x="3356" y="50"/>
                  </a:lnTo>
                  <a:lnTo>
                    <a:pt x="3350" y="48"/>
                  </a:lnTo>
                  <a:lnTo>
                    <a:pt x="3350" y="48"/>
                  </a:lnTo>
                  <a:lnTo>
                    <a:pt x="3350" y="48"/>
                  </a:lnTo>
                  <a:lnTo>
                    <a:pt x="3350" y="48"/>
                  </a:lnTo>
                  <a:lnTo>
                    <a:pt x="3344" y="48"/>
                  </a:lnTo>
                  <a:lnTo>
                    <a:pt x="3344" y="48"/>
                  </a:lnTo>
                  <a:lnTo>
                    <a:pt x="3344" y="48"/>
                  </a:lnTo>
                  <a:lnTo>
                    <a:pt x="3344" y="48"/>
                  </a:lnTo>
                  <a:lnTo>
                    <a:pt x="3344" y="48"/>
                  </a:lnTo>
                  <a:lnTo>
                    <a:pt x="3344" y="48"/>
                  </a:lnTo>
                  <a:lnTo>
                    <a:pt x="3340" y="48"/>
                  </a:lnTo>
                  <a:lnTo>
                    <a:pt x="3340" y="48"/>
                  </a:lnTo>
                  <a:lnTo>
                    <a:pt x="3332" y="48"/>
                  </a:lnTo>
                  <a:lnTo>
                    <a:pt x="3332" y="48"/>
                  </a:lnTo>
                  <a:lnTo>
                    <a:pt x="3328" y="46"/>
                  </a:lnTo>
                  <a:lnTo>
                    <a:pt x="3328" y="46"/>
                  </a:lnTo>
                  <a:lnTo>
                    <a:pt x="3324" y="44"/>
                  </a:lnTo>
                  <a:lnTo>
                    <a:pt x="3324" y="44"/>
                  </a:lnTo>
                  <a:lnTo>
                    <a:pt x="3322" y="44"/>
                  </a:lnTo>
                  <a:lnTo>
                    <a:pt x="3322" y="44"/>
                  </a:lnTo>
                  <a:lnTo>
                    <a:pt x="3322" y="44"/>
                  </a:lnTo>
                  <a:lnTo>
                    <a:pt x="3318" y="44"/>
                  </a:lnTo>
                  <a:lnTo>
                    <a:pt x="3318" y="44"/>
                  </a:lnTo>
                  <a:lnTo>
                    <a:pt x="3318" y="46"/>
                  </a:lnTo>
                  <a:lnTo>
                    <a:pt x="3318" y="46"/>
                  </a:lnTo>
                  <a:lnTo>
                    <a:pt x="3318" y="46"/>
                  </a:lnTo>
                  <a:lnTo>
                    <a:pt x="3318" y="46"/>
                  </a:lnTo>
                  <a:lnTo>
                    <a:pt x="3318" y="46"/>
                  </a:lnTo>
                  <a:lnTo>
                    <a:pt x="3318" y="46"/>
                  </a:lnTo>
                  <a:lnTo>
                    <a:pt x="3316" y="46"/>
                  </a:lnTo>
                  <a:lnTo>
                    <a:pt x="3316" y="46"/>
                  </a:lnTo>
                  <a:lnTo>
                    <a:pt x="3312" y="48"/>
                  </a:lnTo>
                  <a:lnTo>
                    <a:pt x="3312" y="48"/>
                  </a:lnTo>
                  <a:lnTo>
                    <a:pt x="3312" y="48"/>
                  </a:lnTo>
                  <a:lnTo>
                    <a:pt x="3312" y="48"/>
                  </a:lnTo>
                  <a:lnTo>
                    <a:pt x="3312" y="48"/>
                  </a:lnTo>
                  <a:lnTo>
                    <a:pt x="3312" y="48"/>
                  </a:lnTo>
                  <a:lnTo>
                    <a:pt x="3310" y="48"/>
                  </a:lnTo>
                  <a:lnTo>
                    <a:pt x="3310" y="48"/>
                  </a:lnTo>
                  <a:lnTo>
                    <a:pt x="3310" y="48"/>
                  </a:lnTo>
                  <a:lnTo>
                    <a:pt x="3310" y="48"/>
                  </a:lnTo>
                  <a:lnTo>
                    <a:pt x="3310" y="48"/>
                  </a:lnTo>
                  <a:lnTo>
                    <a:pt x="3310" y="48"/>
                  </a:lnTo>
                  <a:lnTo>
                    <a:pt x="3308" y="48"/>
                  </a:lnTo>
                  <a:lnTo>
                    <a:pt x="3308" y="48"/>
                  </a:lnTo>
                  <a:lnTo>
                    <a:pt x="3306" y="48"/>
                  </a:lnTo>
                  <a:lnTo>
                    <a:pt x="3306" y="48"/>
                  </a:lnTo>
                  <a:lnTo>
                    <a:pt x="3304" y="48"/>
                  </a:lnTo>
                  <a:lnTo>
                    <a:pt x="3304" y="48"/>
                  </a:lnTo>
                  <a:lnTo>
                    <a:pt x="3304" y="48"/>
                  </a:lnTo>
                  <a:lnTo>
                    <a:pt x="3304" y="48"/>
                  </a:lnTo>
                  <a:lnTo>
                    <a:pt x="3302" y="46"/>
                  </a:lnTo>
                  <a:lnTo>
                    <a:pt x="3302" y="46"/>
                  </a:lnTo>
                  <a:lnTo>
                    <a:pt x="3302" y="48"/>
                  </a:lnTo>
                  <a:lnTo>
                    <a:pt x="3302" y="48"/>
                  </a:lnTo>
                  <a:lnTo>
                    <a:pt x="3298" y="46"/>
                  </a:lnTo>
                  <a:lnTo>
                    <a:pt x="3298" y="46"/>
                  </a:lnTo>
                  <a:lnTo>
                    <a:pt x="3294" y="44"/>
                  </a:lnTo>
                  <a:lnTo>
                    <a:pt x="3290" y="44"/>
                  </a:lnTo>
                  <a:lnTo>
                    <a:pt x="3282" y="46"/>
                  </a:lnTo>
                  <a:lnTo>
                    <a:pt x="3282" y="46"/>
                  </a:lnTo>
                  <a:lnTo>
                    <a:pt x="3276" y="44"/>
                  </a:lnTo>
                  <a:lnTo>
                    <a:pt x="3276" y="44"/>
                  </a:lnTo>
                  <a:lnTo>
                    <a:pt x="3268" y="44"/>
                  </a:lnTo>
                  <a:lnTo>
                    <a:pt x="3268" y="44"/>
                  </a:lnTo>
                  <a:lnTo>
                    <a:pt x="3266" y="44"/>
                  </a:lnTo>
                  <a:lnTo>
                    <a:pt x="3266" y="44"/>
                  </a:lnTo>
                  <a:lnTo>
                    <a:pt x="3262" y="44"/>
                  </a:lnTo>
                  <a:lnTo>
                    <a:pt x="3262" y="44"/>
                  </a:lnTo>
                  <a:lnTo>
                    <a:pt x="3262" y="44"/>
                  </a:lnTo>
                  <a:lnTo>
                    <a:pt x="3262" y="44"/>
                  </a:lnTo>
                  <a:lnTo>
                    <a:pt x="3262" y="44"/>
                  </a:lnTo>
                  <a:lnTo>
                    <a:pt x="3262" y="44"/>
                  </a:lnTo>
                  <a:lnTo>
                    <a:pt x="3260" y="44"/>
                  </a:lnTo>
                  <a:lnTo>
                    <a:pt x="3260" y="44"/>
                  </a:lnTo>
                  <a:lnTo>
                    <a:pt x="3260" y="44"/>
                  </a:lnTo>
                  <a:lnTo>
                    <a:pt x="3260" y="44"/>
                  </a:lnTo>
                  <a:lnTo>
                    <a:pt x="3256" y="44"/>
                  </a:lnTo>
                  <a:lnTo>
                    <a:pt x="3256" y="44"/>
                  </a:lnTo>
                  <a:lnTo>
                    <a:pt x="3254" y="44"/>
                  </a:lnTo>
                  <a:lnTo>
                    <a:pt x="3254" y="44"/>
                  </a:lnTo>
                  <a:lnTo>
                    <a:pt x="3250" y="42"/>
                  </a:lnTo>
                  <a:lnTo>
                    <a:pt x="3248" y="42"/>
                  </a:lnTo>
                  <a:lnTo>
                    <a:pt x="3248" y="42"/>
                  </a:lnTo>
                  <a:lnTo>
                    <a:pt x="3246" y="44"/>
                  </a:lnTo>
                  <a:lnTo>
                    <a:pt x="3246" y="44"/>
                  </a:lnTo>
                  <a:lnTo>
                    <a:pt x="3244" y="44"/>
                  </a:lnTo>
                  <a:lnTo>
                    <a:pt x="3244" y="44"/>
                  </a:lnTo>
                  <a:lnTo>
                    <a:pt x="3238" y="44"/>
                  </a:lnTo>
                  <a:lnTo>
                    <a:pt x="3238" y="44"/>
                  </a:lnTo>
                  <a:lnTo>
                    <a:pt x="3234" y="44"/>
                  </a:lnTo>
                  <a:lnTo>
                    <a:pt x="3234" y="44"/>
                  </a:lnTo>
                  <a:lnTo>
                    <a:pt x="3230" y="44"/>
                  </a:lnTo>
                  <a:lnTo>
                    <a:pt x="3230" y="44"/>
                  </a:lnTo>
                  <a:lnTo>
                    <a:pt x="3226" y="44"/>
                  </a:lnTo>
                  <a:lnTo>
                    <a:pt x="3226" y="44"/>
                  </a:lnTo>
                  <a:lnTo>
                    <a:pt x="3222" y="46"/>
                  </a:lnTo>
                  <a:lnTo>
                    <a:pt x="3222" y="46"/>
                  </a:lnTo>
                  <a:lnTo>
                    <a:pt x="3218" y="44"/>
                  </a:lnTo>
                  <a:lnTo>
                    <a:pt x="3218" y="44"/>
                  </a:lnTo>
                  <a:lnTo>
                    <a:pt x="3212" y="44"/>
                  </a:lnTo>
                  <a:lnTo>
                    <a:pt x="3212" y="44"/>
                  </a:lnTo>
                  <a:lnTo>
                    <a:pt x="3202" y="46"/>
                  </a:lnTo>
                  <a:lnTo>
                    <a:pt x="3202" y="46"/>
                  </a:lnTo>
                  <a:lnTo>
                    <a:pt x="3198" y="44"/>
                  </a:lnTo>
                  <a:lnTo>
                    <a:pt x="3198" y="44"/>
                  </a:lnTo>
                  <a:lnTo>
                    <a:pt x="3194" y="44"/>
                  </a:lnTo>
                  <a:lnTo>
                    <a:pt x="3194" y="44"/>
                  </a:lnTo>
                  <a:lnTo>
                    <a:pt x="3190" y="44"/>
                  </a:lnTo>
                  <a:lnTo>
                    <a:pt x="3190" y="44"/>
                  </a:lnTo>
                  <a:lnTo>
                    <a:pt x="3186" y="44"/>
                  </a:lnTo>
                  <a:lnTo>
                    <a:pt x="3186" y="44"/>
                  </a:lnTo>
                  <a:lnTo>
                    <a:pt x="3180" y="44"/>
                  </a:lnTo>
                  <a:lnTo>
                    <a:pt x="3180" y="44"/>
                  </a:lnTo>
                  <a:lnTo>
                    <a:pt x="3176" y="42"/>
                  </a:lnTo>
                  <a:lnTo>
                    <a:pt x="3176" y="42"/>
                  </a:lnTo>
                  <a:lnTo>
                    <a:pt x="3176" y="42"/>
                  </a:lnTo>
                  <a:lnTo>
                    <a:pt x="3176" y="42"/>
                  </a:lnTo>
                  <a:lnTo>
                    <a:pt x="3172" y="42"/>
                  </a:lnTo>
                  <a:lnTo>
                    <a:pt x="3172" y="42"/>
                  </a:lnTo>
                  <a:lnTo>
                    <a:pt x="3168" y="40"/>
                  </a:lnTo>
                  <a:lnTo>
                    <a:pt x="3168" y="40"/>
                  </a:lnTo>
                  <a:lnTo>
                    <a:pt x="3162" y="38"/>
                  </a:lnTo>
                  <a:lnTo>
                    <a:pt x="3162" y="38"/>
                  </a:lnTo>
                  <a:lnTo>
                    <a:pt x="3158" y="40"/>
                  </a:lnTo>
                  <a:lnTo>
                    <a:pt x="3158" y="40"/>
                  </a:lnTo>
                  <a:lnTo>
                    <a:pt x="3156" y="40"/>
                  </a:lnTo>
                  <a:lnTo>
                    <a:pt x="3156" y="40"/>
                  </a:lnTo>
                  <a:lnTo>
                    <a:pt x="3154" y="40"/>
                  </a:lnTo>
                  <a:lnTo>
                    <a:pt x="3154" y="40"/>
                  </a:lnTo>
                  <a:lnTo>
                    <a:pt x="3152" y="40"/>
                  </a:lnTo>
                  <a:lnTo>
                    <a:pt x="3152" y="40"/>
                  </a:lnTo>
                  <a:lnTo>
                    <a:pt x="3146" y="40"/>
                  </a:lnTo>
                  <a:lnTo>
                    <a:pt x="3146" y="40"/>
                  </a:lnTo>
                  <a:lnTo>
                    <a:pt x="3146" y="40"/>
                  </a:lnTo>
                  <a:lnTo>
                    <a:pt x="3146" y="40"/>
                  </a:lnTo>
                  <a:lnTo>
                    <a:pt x="3146" y="38"/>
                  </a:lnTo>
                  <a:lnTo>
                    <a:pt x="3146" y="38"/>
                  </a:lnTo>
                  <a:lnTo>
                    <a:pt x="3146" y="36"/>
                  </a:lnTo>
                  <a:lnTo>
                    <a:pt x="3144" y="36"/>
                  </a:lnTo>
                  <a:lnTo>
                    <a:pt x="3144" y="36"/>
                  </a:lnTo>
                  <a:lnTo>
                    <a:pt x="3138" y="36"/>
                  </a:lnTo>
                  <a:lnTo>
                    <a:pt x="3138" y="36"/>
                  </a:lnTo>
                  <a:lnTo>
                    <a:pt x="3136" y="38"/>
                  </a:lnTo>
                  <a:lnTo>
                    <a:pt x="3136" y="38"/>
                  </a:lnTo>
                  <a:lnTo>
                    <a:pt x="3134" y="38"/>
                  </a:lnTo>
                  <a:lnTo>
                    <a:pt x="3134" y="38"/>
                  </a:lnTo>
                  <a:lnTo>
                    <a:pt x="3130" y="38"/>
                  </a:lnTo>
                  <a:lnTo>
                    <a:pt x="3130" y="38"/>
                  </a:lnTo>
                  <a:lnTo>
                    <a:pt x="3128" y="38"/>
                  </a:lnTo>
                  <a:lnTo>
                    <a:pt x="3128" y="38"/>
                  </a:lnTo>
                  <a:lnTo>
                    <a:pt x="3120" y="40"/>
                  </a:lnTo>
                  <a:lnTo>
                    <a:pt x="3120" y="40"/>
                  </a:lnTo>
                  <a:lnTo>
                    <a:pt x="3112" y="40"/>
                  </a:lnTo>
                  <a:lnTo>
                    <a:pt x="3112" y="40"/>
                  </a:lnTo>
                  <a:lnTo>
                    <a:pt x="3110" y="42"/>
                  </a:lnTo>
                  <a:lnTo>
                    <a:pt x="3110" y="42"/>
                  </a:lnTo>
                  <a:lnTo>
                    <a:pt x="3108" y="42"/>
                  </a:lnTo>
                  <a:lnTo>
                    <a:pt x="3108" y="42"/>
                  </a:lnTo>
                  <a:lnTo>
                    <a:pt x="3106" y="42"/>
                  </a:lnTo>
                  <a:lnTo>
                    <a:pt x="3106" y="42"/>
                  </a:lnTo>
                  <a:lnTo>
                    <a:pt x="3106" y="44"/>
                  </a:lnTo>
                  <a:lnTo>
                    <a:pt x="3106" y="44"/>
                  </a:lnTo>
                  <a:lnTo>
                    <a:pt x="3104" y="42"/>
                  </a:lnTo>
                  <a:lnTo>
                    <a:pt x="3104" y="42"/>
                  </a:lnTo>
                  <a:lnTo>
                    <a:pt x="3102" y="44"/>
                  </a:lnTo>
                  <a:lnTo>
                    <a:pt x="3102" y="44"/>
                  </a:lnTo>
                  <a:lnTo>
                    <a:pt x="3102" y="42"/>
                  </a:lnTo>
                  <a:lnTo>
                    <a:pt x="3102" y="42"/>
                  </a:lnTo>
                  <a:lnTo>
                    <a:pt x="3100" y="42"/>
                  </a:lnTo>
                  <a:lnTo>
                    <a:pt x="3100" y="42"/>
                  </a:lnTo>
                  <a:lnTo>
                    <a:pt x="3096" y="42"/>
                  </a:lnTo>
                  <a:lnTo>
                    <a:pt x="3096" y="42"/>
                  </a:lnTo>
                  <a:lnTo>
                    <a:pt x="3094" y="42"/>
                  </a:lnTo>
                  <a:lnTo>
                    <a:pt x="3090" y="42"/>
                  </a:lnTo>
                  <a:lnTo>
                    <a:pt x="3090" y="42"/>
                  </a:lnTo>
                  <a:lnTo>
                    <a:pt x="3090" y="42"/>
                  </a:lnTo>
                  <a:lnTo>
                    <a:pt x="3090" y="42"/>
                  </a:lnTo>
                  <a:lnTo>
                    <a:pt x="3090" y="42"/>
                  </a:lnTo>
                  <a:lnTo>
                    <a:pt x="3090" y="42"/>
                  </a:lnTo>
                  <a:lnTo>
                    <a:pt x="3088" y="42"/>
                  </a:lnTo>
                  <a:lnTo>
                    <a:pt x="3088" y="42"/>
                  </a:lnTo>
                  <a:lnTo>
                    <a:pt x="3086" y="42"/>
                  </a:lnTo>
                  <a:lnTo>
                    <a:pt x="3086" y="42"/>
                  </a:lnTo>
                  <a:lnTo>
                    <a:pt x="3082" y="42"/>
                  </a:lnTo>
                  <a:lnTo>
                    <a:pt x="3082" y="42"/>
                  </a:lnTo>
                  <a:lnTo>
                    <a:pt x="3080" y="40"/>
                  </a:lnTo>
                  <a:lnTo>
                    <a:pt x="3080" y="40"/>
                  </a:lnTo>
                  <a:lnTo>
                    <a:pt x="3078" y="42"/>
                  </a:lnTo>
                  <a:lnTo>
                    <a:pt x="3078" y="42"/>
                  </a:lnTo>
                  <a:lnTo>
                    <a:pt x="3076" y="42"/>
                  </a:lnTo>
                  <a:lnTo>
                    <a:pt x="3076" y="42"/>
                  </a:lnTo>
                  <a:lnTo>
                    <a:pt x="3076" y="42"/>
                  </a:lnTo>
                  <a:lnTo>
                    <a:pt x="3076" y="42"/>
                  </a:lnTo>
                  <a:lnTo>
                    <a:pt x="3072" y="42"/>
                  </a:lnTo>
                  <a:lnTo>
                    <a:pt x="3072" y="42"/>
                  </a:lnTo>
                  <a:lnTo>
                    <a:pt x="3070" y="42"/>
                  </a:lnTo>
                  <a:lnTo>
                    <a:pt x="3070" y="42"/>
                  </a:lnTo>
                  <a:lnTo>
                    <a:pt x="3070" y="42"/>
                  </a:lnTo>
                  <a:lnTo>
                    <a:pt x="3070" y="42"/>
                  </a:lnTo>
                  <a:lnTo>
                    <a:pt x="3066" y="40"/>
                  </a:lnTo>
                  <a:lnTo>
                    <a:pt x="3066" y="40"/>
                  </a:lnTo>
                  <a:lnTo>
                    <a:pt x="3058" y="42"/>
                  </a:lnTo>
                  <a:lnTo>
                    <a:pt x="3052" y="40"/>
                  </a:lnTo>
                  <a:lnTo>
                    <a:pt x="3052" y="40"/>
                  </a:lnTo>
                  <a:lnTo>
                    <a:pt x="3050" y="40"/>
                  </a:lnTo>
                  <a:lnTo>
                    <a:pt x="3050" y="40"/>
                  </a:lnTo>
                  <a:lnTo>
                    <a:pt x="3044" y="42"/>
                  </a:lnTo>
                  <a:lnTo>
                    <a:pt x="3044" y="42"/>
                  </a:lnTo>
                  <a:lnTo>
                    <a:pt x="3044" y="42"/>
                  </a:lnTo>
                  <a:lnTo>
                    <a:pt x="3044" y="42"/>
                  </a:lnTo>
                  <a:lnTo>
                    <a:pt x="3044" y="42"/>
                  </a:lnTo>
                  <a:lnTo>
                    <a:pt x="3044" y="42"/>
                  </a:lnTo>
                  <a:lnTo>
                    <a:pt x="3042" y="42"/>
                  </a:lnTo>
                  <a:lnTo>
                    <a:pt x="3042" y="42"/>
                  </a:lnTo>
                  <a:lnTo>
                    <a:pt x="3042" y="42"/>
                  </a:lnTo>
                  <a:lnTo>
                    <a:pt x="3042" y="42"/>
                  </a:lnTo>
                  <a:lnTo>
                    <a:pt x="3040" y="42"/>
                  </a:lnTo>
                  <a:lnTo>
                    <a:pt x="3040" y="42"/>
                  </a:lnTo>
                  <a:lnTo>
                    <a:pt x="3040" y="40"/>
                  </a:lnTo>
                  <a:lnTo>
                    <a:pt x="3040" y="40"/>
                  </a:lnTo>
                  <a:lnTo>
                    <a:pt x="3036" y="42"/>
                  </a:lnTo>
                  <a:lnTo>
                    <a:pt x="3036" y="42"/>
                  </a:lnTo>
                  <a:lnTo>
                    <a:pt x="3032" y="42"/>
                  </a:lnTo>
                  <a:lnTo>
                    <a:pt x="3032" y="42"/>
                  </a:lnTo>
                  <a:lnTo>
                    <a:pt x="3030" y="42"/>
                  </a:lnTo>
                  <a:lnTo>
                    <a:pt x="3030" y="42"/>
                  </a:lnTo>
                  <a:lnTo>
                    <a:pt x="3024" y="42"/>
                  </a:lnTo>
                  <a:lnTo>
                    <a:pt x="3024" y="42"/>
                  </a:lnTo>
                  <a:lnTo>
                    <a:pt x="3024" y="42"/>
                  </a:lnTo>
                  <a:lnTo>
                    <a:pt x="3022" y="42"/>
                  </a:lnTo>
                  <a:lnTo>
                    <a:pt x="3022" y="42"/>
                  </a:lnTo>
                  <a:lnTo>
                    <a:pt x="3020" y="42"/>
                  </a:lnTo>
                  <a:lnTo>
                    <a:pt x="3020" y="42"/>
                  </a:lnTo>
                  <a:lnTo>
                    <a:pt x="3014" y="42"/>
                  </a:lnTo>
                  <a:lnTo>
                    <a:pt x="3008" y="42"/>
                  </a:lnTo>
                  <a:lnTo>
                    <a:pt x="3008" y="42"/>
                  </a:lnTo>
                  <a:lnTo>
                    <a:pt x="3006" y="40"/>
                  </a:lnTo>
                  <a:lnTo>
                    <a:pt x="3004" y="42"/>
                  </a:lnTo>
                  <a:lnTo>
                    <a:pt x="3004" y="42"/>
                  </a:lnTo>
                  <a:lnTo>
                    <a:pt x="3002" y="40"/>
                  </a:lnTo>
                  <a:lnTo>
                    <a:pt x="3002" y="40"/>
                  </a:lnTo>
                  <a:lnTo>
                    <a:pt x="2998" y="40"/>
                  </a:lnTo>
                  <a:lnTo>
                    <a:pt x="2996" y="40"/>
                  </a:lnTo>
                  <a:lnTo>
                    <a:pt x="2996" y="40"/>
                  </a:lnTo>
                  <a:lnTo>
                    <a:pt x="2994" y="38"/>
                  </a:lnTo>
                  <a:lnTo>
                    <a:pt x="2994" y="38"/>
                  </a:lnTo>
                  <a:lnTo>
                    <a:pt x="2986" y="38"/>
                  </a:lnTo>
                  <a:lnTo>
                    <a:pt x="2986" y="38"/>
                  </a:lnTo>
                  <a:lnTo>
                    <a:pt x="2980" y="38"/>
                  </a:lnTo>
                  <a:lnTo>
                    <a:pt x="2976" y="38"/>
                  </a:lnTo>
                  <a:lnTo>
                    <a:pt x="2976" y="38"/>
                  </a:lnTo>
                  <a:lnTo>
                    <a:pt x="2972" y="38"/>
                  </a:lnTo>
                  <a:lnTo>
                    <a:pt x="2972" y="38"/>
                  </a:lnTo>
                  <a:lnTo>
                    <a:pt x="2970" y="38"/>
                  </a:lnTo>
                  <a:lnTo>
                    <a:pt x="2970" y="38"/>
                  </a:lnTo>
                  <a:lnTo>
                    <a:pt x="2962" y="40"/>
                  </a:lnTo>
                  <a:lnTo>
                    <a:pt x="2962" y="40"/>
                  </a:lnTo>
                  <a:lnTo>
                    <a:pt x="2954" y="38"/>
                  </a:lnTo>
                  <a:lnTo>
                    <a:pt x="2954" y="38"/>
                  </a:lnTo>
                  <a:lnTo>
                    <a:pt x="2946" y="40"/>
                  </a:lnTo>
                  <a:lnTo>
                    <a:pt x="2946" y="40"/>
                  </a:lnTo>
                  <a:lnTo>
                    <a:pt x="2942" y="38"/>
                  </a:lnTo>
                  <a:lnTo>
                    <a:pt x="2942" y="38"/>
                  </a:lnTo>
                  <a:lnTo>
                    <a:pt x="2940" y="38"/>
                  </a:lnTo>
                  <a:lnTo>
                    <a:pt x="2940" y="38"/>
                  </a:lnTo>
                  <a:lnTo>
                    <a:pt x="2934" y="36"/>
                  </a:lnTo>
                  <a:lnTo>
                    <a:pt x="2934" y="36"/>
                  </a:lnTo>
                  <a:lnTo>
                    <a:pt x="2934" y="36"/>
                  </a:lnTo>
                  <a:lnTo>
                    <a:pt x="2934" y="36"/>
                  </a:lnTo>
                  <a:lnTo>
                    <a:pt x="2934" y="36"/>
                  </a:lnTo>
                  <a:lnTo>
                    <a:pt x="2934" y="36"/>
                  </a:lnTo>
                  <a:lnTo>
                    <a:pt x="2932" y="36"/>
                  </a:lnTo>
                  <a:lnTo>
                    <a:pt x="2932" y="36"/>
                  </a:lnTo>
                  <a:lnTo>
                    <a:pt x="2930" y="36"/>
                  </a:lnTo>
                  <a:lnTo>
                    <a:pt x="2930" y="36"/>
                  </a:lnTo>
                  <a:lnTo>
                    <a:pt x="2926" y="36"/>
                  </a:lnTo>
                  <a:lnTo>
                    <a:pt x="2926" y="36"/>
                  </a:lnTo>
                  <a:lnTo>
                    <a:pt x="2920" y="36"/>
                  </a:lnTo>
                  <a:lnTo>
                    <a:pt x="2920" y="36"/>
                  </a:lnTo>
                  <a:lnTo>
                    <a:pt x="2920" y="36"/>
                  </a:lnTo>
                  <a:lnTo>
                    <a:pt x="2920" y="36"/>
                  </a:lnTo>
                  <a:lnTo>
                    <a:pt x="2918" y="38"/>
                  </a:lnTo>
                  <a:lnTo>
                    <a:pt x="2918" y="38"/>
                  </a:lnTo>
                  <a:lnTo>
                    <a:pt x="2914" y="38"/>
                  </a:lnTo>
                  <a:lnTo>
                    <a:pt x="2914" y="38"/>
                  </a:lnTo>
                  <a:lnTo>
                    <a:pt x="2910" y="36"/>
                  </a:lnTo>
                  <a:lnTo>
                    <a:pt x="2910" y="36"/>
                  </a:lnTo>
                  <a:lnTo>
                    <a:pt x="2904" y="36"/>
                  </a:lnTo>
                  <a:lnTo>
                    <a:pt x="2904" y="36"/>
                  </a:lnTo>
                  <a:lnTo>
                    <a:pt x="2902" y="36"/>
                  </a:lnTo>
                  <a:lnTo>
                    <a:pt x="2902" y="36"/>
                  </a:lnTo>
                  <a:lnTo>
                    <a:pt x="2902" y="36"/>
                  </a:lnTo>
                  <a:lnTo>
                    <a:pt x="2902" y="36"/>
                  </a:lnTo>
                  <a:lnTo>
                    <a:pt x="2900" y="36"/>
                  </a:lnTo>
                  <a:lnTo>
                    <a:pt x="2900" y="36"/>
                  </a:lnTo>
                  <a:lnTo>
                    <a:pt x="2898" y="36"/>
                  </a:lnTo>
                  <a:lnTo>
                    <a:pt x="2898" y="36"/>
                  </a:lnTo>
                  <a:lnTo>
                    <a:pt x="2898" y="36"/>
                  </a:lnTo>
                  <a:lnTo>
                    <a:pt x="2898" y="36"/>
                  </a:lnTo>
                  <a:lnTo>
                    <a:pt x="2898" y="34"/>
                  </a:lnTo>
                  <a:lnTo>
                    <a:pt x="2898" y="34"/>
                  </a:lnTo>
                  <a:lnTo>
                    <a:pt x="2896" y="34"/>
                  </a:lnTo>
                  <a:lnTo>
                    <a:pt x="2896" y="34"/>
                  </a:lnTo>
                  <a:lnTo>
                    <a:pt x="2892" y="34"/>
                  </a:lnTo>
                  <a:lnTo>
                    <a:pt x="2892" y="34"/>
                  </a:lnTo>
                  <a:lnTo>
                    <a:pt x="2892" y="34"/>
                  </a:lnTo>
                  <a:lnTo>
                    <a:pt x="2892" y="36"/>
                  </a:lnTo>
                  <a:lnTo>
                    <a:pt x="2892" y="36"/>
                  </a:lnTo>
                  <a:lnTo>
                    <a:pt x="2892" y="36"/>
                  </a:lnTo>
                  <a:lnTo>
                    <a:pt x="2892" y="36"/>
                  </a:lnTo>
                  <a:lnTo>
                    <a:pt x="2892" y="36"/>
                  </a:lnTo>
                  <a:lnTo>
                    <a:pt x="2890" y="36"/>
                  </a:lnTo>
                  <a:lnTo>
                    <a:pt x="2890" y="36"/>
                  </a:lnTo>
                  <a:lnTo>
                    <a:pt x="2888" y="36"/>
                  </a:lnTo>
                  <a:lnTo>
                    <a:pt x="2888" y="36"/>
                  </a:lnTo>
                  <a:lnTo>
                    <a:pt x="2886" y="36"/>
                  </a:lnTo>
                  <a:lnTo>
                    <a:pt x="2886" y="36"/>
                  </a:lnTo>
                  <a:lnTo>
                    <a:pt x="2884" y="36"/>
                  </a:lnTo>
                  <a:lnTo>
                    <a:pt x="2884" y="36"/>
                  </a:lnTo>
                  <a:lnTo>
                    <a:pt x="2878" y="36"/>
                  </a:lnTo>
                  <a:lnTo>
                    <a:pt x="2878" y="36"/>
                  </a:lnTo>
                  <a:lnTo>
                    <a:pt x="2874" y="34"/>
                  </a:lnTo>
                  <a:lnTo>
                    <a:pt x="2874" y="34"/>
                  </a:lnTo>
                  <a:lnTo>
                    <a:pt x="2872" y="34"/>
                  </a:lnTo>
                  <a:lnTo>
                    <a:pt x="2872" y="34"/>
                  </a:lnTo>
                  <a:lnTo>
                    <a:pt x="2870" y="34"/>
                  </a:lnTo>
                  <a:lnTo>
                    <a:pt x="2870" y="34"/>
                  </a:lnTo>
                  <a:lnTo>
                    <a:pt x="2866" y="34"/>
                  </a:lnTo>
                  <a:lnTo>
                    <a:pt x="2866" y="34"/>
                  </a:lnTo>
                  <a:lnTo>
                    <a:pt x="2864" y="34"/>
                  </a:lnTo>
                  <a:lnTo>
                    <a:pt x="2864" y="34"/>
                  </a:lnTo>
                  <a:lnTo>
                    <a:pt x="2862" y="34"/>
                  </a:lnTo>
                  <a:lnTo>
                    <a:pt x="2862" y="34"/>
                  </a:lnTo>
                  <a:lnTo>
                    <a:pt x="2862" y="34"/>
                  </a:lnTo>
                  <a:lnTo>
                    <a:pt x="2862" y="34"/>
                  </a:lnTo>
                  <a:lnTo>
                    <a:pt x="2860" y="34"/>
                  </a:lnTo>
                  <a:lnTo>
                    <a:pt x="2860" y="34"/>
                  </a:lnTo>
                  <a:lnTo>
                    <a:pt x="2860" y="34"/>
                  </a:lnTo>
                  <a:lnTo>
                    <a:pt x="2860" y="34"/>
                  </a:lnTo>
                  <a:lnTo>
                    <a:pt x="2858" y="34"/>
                  </a:lnTo>
                  <a:lnTo>
                    <a:pt x="2858" y="34"/>
                  </a:lnTo>
                  <a:lnTo>
                    <a:pt x="2858" y="36"/>
                  </a:lnTo>
                  <a:lnTo>
                    <a:pt x="2858" y="36"/>
                  </a:lnTo>
                  <a:lnTo>
                    <a:pt x="2858" y="36"/>
                  </a:lnTo>
                  <a:lnTo>
                    <a:pt x="2858" y="36"/>
                  </a:lnTo>
                  <a:lnTo>
                    <a:pt x="2858" y="36"/>
                  </a:lnTo>
                  <a:lnTo>
                    <a:pt x="2858" y="38"/>
                  </a:lnTo>
                  <a:lnTo>
                    <a:pt x="2858" y="38"/>
                  </a:lnTo>
                  <a:lnTo>
                    <a:pt x="2852" y="38"/>
                  </a:lnTo>
                  <a:lnTo>
                    <a:pt x="2852" y="38"/>
                  </a:lnTo>
                  <a:lnTo>
                    <a:pt x="2844" y="38"/>
                  </a:lnTo>
                  <a:lnTo>
                    <a:pt x="2844" y="38"/>
                  </a:lnTo>
                  <a:lnTo>
                    <a:pt x="2842" y="38"/>
                  </a:lnTo>
                  <a:lnTo>
                    <a:pt x="2842" y="38"/>
                  </a:lnTo>
                  <a:lnTo>
                    <a:pt x="2842" y="38"/>
                  </a:lnTo>
                  <a:lnTo>
                    <a:pt x="2842" y="38"/>
                  </a:lnTo>
                  <a:lnTo>
                    <a:pt x="2840" y="38"/>
                  </a:lnTo>
                  <a:lnTo>
                    <a:pt x="2840" y="38"/>
                  </a:lnTo>
                  <a:lnTo>
                    <a:pt x="2834" y="38"/>
                  </a:lnTo>
                  <a:lnTo>
                    <a:pt x="2834" y="38"/>
                  </a:lnTo>
                  <a:lnTo>
                    <a:pt x="2832" y="38"/>
                  </a:lnTo>
                  <a:lnTo>
                    <a:pt x="2832" y="38"/>
                  </a:lnTo>
                  <a:lnTo>
                    <a:pt x="2832" y="38"/>
                  </a:lnTo>
                  <a:lnTo>
                    <a:pt x="2832" y="38"/>
                  </a:lnTo>
                  <a:lnTo>
                    <a:pt x="2830" y="38"/>
                  </a:lnTo>
                  <a:lnTo>
                    <a:pt x="2830" y="38"/>
                  </a:lnTo>
                  <a:lnTo>
                    <a:pt x="2830" y="38"/>
                  </a:lnTo>
                  <a:lnTo>
                    <a:pt x="2830" y="38"/>
                  </a:lnTo>
                  <a:lnTo>
                    <a:pt x="2828" y="38"/>
                  </a:lnTo>
                  <a:lnTo>
                    <a:pt x="2828" y="38"/>
                  </a:lnTo>
                  <a:lnTo>
                    <a:pt x="2826" y="38"/>
                  </a:lnTo>
                  <a:lnTo>
                    <a:pt x="2826" y="38"/>
                  </a:lnTo>
                  <a:lnTo>
                    <a:pt x="2826" y="38"/>
                  </a:lnTo>
                  <a:lnTo>
                    <a:pt x="2826" y="38"/>
                  </a:lnTo>
                  <a:lnTo>
                    <a:pt x="2826" y="38"/>
                  </a:lnTo>
                  <a:lnTo>
                    <a:pt x="2826" y="38"/>
                  </a:lnTo>
                  <a:lnTo>
                    <a:pt x="2824" y="38"/>
                  </a:lnTo>
                  <a:lnTo>
                    <a:pt x="2824" y="38"/>
                  </a:lnTo>
                  <a:lnTo>
                    <a:pt x="2820" y="38"/>
                  </a:lnTo>
                  <a:lnTo>
                    <a:pt x="2816" y="38"/>
                  </a:lnTo>
                  <a:lnTo>
                    <a:pt x="2816" y="38"/>
                  </a:lnTo>
                  <a:lnTo>
                    <a:pt x="2814" y="38"/>
                  </a:lnTo>
                  <a:lnTo>
                    <a:pt x="2814" y="38"/>
                  </a:lnTo>
                  <a:lnTo>
                    <a:pt x="2806" y="38"/>
                  </a:lnTo>
                  <a:lnTo>
                    <a:pt x="2806" y="38"/>
                  </a:lnTo>
                  <a:lnTo>
                    <a:pt x="2804" y="38"/>
                  </a:lnTo>
                  <a:lnTo>
                    <a:pt x="2804" y="38"/>
                  </a:lnTo>
                  <a:lnTo>
                    <a:pt x="2796" y="38"/>
                  </a:lnTo>
                  <a:lnTo>
                    <a:pt x="2796" y="38"/>
                  </a:lnTo>
                  <a:lnTo>
                    <a:pt x="2794" y="38"/>
                  </a:lnTo>
                  <a:lnTo>
                    <a:pt x="2794" y="38"/>
                  </a:lnTo>
                  <a:lnTo>
                    <a:pt x="2792" y="38"/>
                  </a:lnTo>
                  <a:lnTo>
                    <a:pt x="2792" y="38"/>
                  </a:lnTo>
                  <a:lnTo>
                    <a:pt x="2792" y="38"/>
                  </a:lnTo>
                  <a:lnTo>
                    <a:pt x="2792" y="38"/>
                  </a:lnTo>
                  <a:lnTo>
                    <a:pt x="2790" y="38"/>
                  </a:lnTo>
                  <a:lnTo>
                    <a:pt x="2790" y="38"/>
                  </a:lnTo>
                  <a:lnTo>
                    <a:pt x="2790" y="38"/>
                  </a:lnTo>
                  <a:lnTo>
                    <a:pt x="2790" y="38"/>
                  </a:lnTo>
                  <a:lnTo>
                    <a:pt x="2786" y="38"/>
                  </a:lnTo>
                  <a:lnTo>
                    <a:pt x="2784" y="38"/>
                  </a:lnTo>
                  <a:lnTo>
                    <a:pt x="2784" y="38"/>
                  </a:lnTo>
                  <a:lnTo>
                    <a:pt x="2782" y="38"/>
                  </a:lnTo>
                  <a:lnTo>
                    <a:pt x="2782" y="38"/>
                  </a:lnTo>
                  <a:lnTo>
                    <a:pt x="2780" y="38"/>
                  </a:lnTo>
                  <a:lnTo>
                    <a:pt x="2780" y="38"/>
                  </a:lnTo>
                  <a:lnTo>
                    <a:pt x="2776" y="38"/>
                  </a:lnTo>
                  <a:lnTo>
                    <a:pt x="2776" y="38"/>
                  </a:lnTo>
                  <a:lnTo>
                    <a:pt x="2772" y="38"/>
                  </a:lnTo>
                  <a:lnTo>
                    <a:pt x="2772" y="38"/>
                  </a:lnTo>
                  <a:lnTo>
                    <a:pt x="2772" y="38"/>
                  </a:lnTo>
                  <a:lnTo>
                    <a:pt x="2772" y="38"/>
                  </a:lnTo>
                  <a:lnTo>
                    <a:pt x="2770" y="38"/>
                  </a:lnTo>
                  <a:lnTo>
                    <a:pt x="2770" y="38"/>
                  </a:lnTo>
                  <a:lnTo>
                    <a:pt x="2770" y="38"/>
                  </a:lnTo>
                  <a:lnTo>
                    <a:pt x="2770" y="38"/>
                  </a:lnTo>
                  <a:lnTo>
                    <a:pt x="2768" y="38"/>
                  </a:lnTo>
                  <a:lnTo>
                    <a:pt x="2768" y="38"/>
                  </a:lnTo>
                  <a:lnTo>
                    <a:pt x="2764" y="38"/>
                  </a:lnTo>
                  <a:lnTo>
                    <a:pt x="2764" y="38"/>
                  </a:lnTo>
                  <a:lnTo>
                    <a:pt x="2762" y="38"/>
                  </a:lnTo>
                  <a:lnTo>
                    <a:pt x="2762" y="38"/>
                  </a:lnTo>
                  <a:lnTo>
                    <a:pt x="2762" y="36"/>
                  </a:lnTo>
                  <a:lnTo>
                    <a:pt x="2762" y="36"/>
                  </a:lnTo>
                  <a:lnTo>
                    <a:pt x="2762" y="36"/>
                  </a:lnTo>
                  <a:lnTo>
                    <a:pt x="2762" y="36"/>
                  </a:lnTo>
                  <a:lnTo>
                    <a:pt x="2760" y="36"/>
                  </a:lnTo>
                  <a:lnTo>
                    <a:pt x="2760" y="36"/>
                  </a:lnTo>
                  <a:lnTo>
                    <a:pt x="2754" y="36"/>
                  </a:lnTo>
                  <a:lnTo>
                    <a:pt x="2754" y="36"/>
                  </a:lnTo>
                  <a:lnTo>
                    <a:pt x="2750" y="36"/>
                  </a:lnTo>
                  <a:lnTo>
                    <a:pt x="2750" y="36"/>
                  </a:lnTo>
                  <a:lnTo>
                    <a:pt x="2750" y="36"/>
                  </a:lnTo>
                  <a:lnTo>
                    <a:pt x="2750" y="36"/>
                  </a:lnTo>
                  <a:lnTo>
                    <a:pt x="2748" y="36"/>
                  </a:lnTo>
                  <a:lnTo>
                    <a:pt x="2748" y="36"/>
                  </a:lnTo>
                  <a:lnTo>
                    <a:pt x="2746" y="36"/>
                  </a:lnTo>
                  <a:lnTo>
                    <a:pt x="2746" y="36"/>
                  </a:lnTo>
                  <a:lnTo>
                    <a:pt x="2744" y="38"/>
                  </a:lnTo>
                  <a:lnTo>
                    <a:pt x="2744" y="38"/>
                  </a:lnTo>
                  <a:lnTo>
                    <a:pt x="2742" y="38"/>
                  </a:lnTo>
                  <a:lnTo>
                    <a:pt x="2738" y="38"/>
                  </a:lnTo>
                  <a:lnTo>
                    <a:pt x="2738" y="38"/>
                  </a:lnTo>
                  <a:lnTo>
                    <a:pt x="2738" y="38"/>
                  </a:lnTo>
                  <a:lnTo>
                    <a:pt x="2738" y="38"/>
                  </a:lnTo>
                  <a:lnTo>
                    <a:pt x="2736" y="38"/>
                  </a:lnTo>
                  <a:lnTo>
                    <a:pt x="2736" y="38"/>
                  </a:lnTo>
                  <a:lnTo>
                    <a:pt x="2728" y="38"/>
                  </a:lnTo>
                  <a:lnTo>
                    <a:pt x="2728" y="38"/>
                  </a:lnTo>
                  <a:lnTo>
                    <a:pt x="2724" y="38"/>
                  </a:lnTo>
                  <a:lnTo>
                    <a:pt x="2724" y="38"/>
                  </a:lnTo>
                  <a:lnTo>
                    <a:pt x="2720" y="36"/>
                  </a:lnTo>
                  <a:lnTo>
                    <a:pt x="2720" y="36"/>
                  </a:lnTo>
                  <a:lnTo>
                    <a:pt x="2720" y="36"/>
                  </a:lnTo>
                  <a:lnTo>
                    <a:pt x="2720" y="36"/>
                  </a:lnTo>
                  <a:lnTo>
                    <a:pt x="2716" y="38"/>
                  </a:lnTo>
                  <a:lnTo>
                    <a:pt x="2716" y="38"/>
                  </a:lnTo>
                  <a:lnTo>
                    <a:pt x="2712" y="38"/>
                  </a:lnTo>
                  <a:lnTo>
                    <a:pt x="2712" y="38"/>
                  </a:lnTo>
                  <a:lnTo>
                    <a:pt x="2710" y="38"/>
                  </a:lnTo>
                  <a:lnTo>
                    <a:pt x="2706" y="38"/>
                  </a:lnTo>
                  <a:lnTo>
                    <a:pt x="2706" y="38"/>
                  </a:lnTo>
                  <a:lnTo>
                    <a:pt x="2700" y="38"/>
                  </a:lnTo>
                  <a:lnTo>
                    <a:pt x="2700" y="38"/>
                  </a:lnTo>
                  <a:lnTo>
                    <a:pt x="2694" y="38"/>
                  </a:lnTo>
                  <a:lnTo>
                    <a:pt x="2694" y="38"/>
                  </a:lnTo>
                  <a:lnTo>
                    <a:pt x="2692" y="36"/>
                  </a:lnTo>
                  <a:lnTo>
                    <a:pt x="2692" y="36"/>
                  </a:lnTo>
                  <a:lnTo>
                    <a:pt x="2688" y="36"/>
                  </a:lnTo>
                  <a:lnTo>
                    <a:pt x="2688" y="36"/>
                  </a:lnTo>
                  <a:lnTo>
                    <a:pt x="2686" y="36"/>
                  </a:lnTo>
                  <a:lnTo>
                    <a:pt x="2686" y="36"/>
                  </a:lnTo>
                  <a:lnTo>
                    <a:pt x="2684" y="36"/>
                  </a:lnTo>
                  <a:lnTo>
                    <a:pt x="2684" y="36"/>
                  </a:lnTo>
                  <a:lnTo>
                    <a:pt x="2682" y="36"/>
                  </a:lnTo>
                  <a:lnTo>
                    <a:pt x="2682" y="36"/>
                  </a:lnTo>
                  <a:lnTo>
                    <a:pt x="2682" y="36"/>
                  </a:lnTo>
                  <a:lnTo>
                    <a:pt x="2682" y="36"/>
                  </a:lnTo>
                  <a:lnTo>
                    <a:pt x="2680" y="36"/>
                  </a:lnTo>
                  <a:lnTo>
                    <a:pt x="2680" y="36"/>
                  </a:lnTo>
                  <a:lnTo>
                    <a:pt x="2680" y="36"/>
                  </a:lnTo>
                  <a:lnTo>
                    <a:pt x="2680" y="36"/>
                  </a:lnTo>
                  <a:lnTo>
                    <a:pt x="2678" y="36"/>
                  </a:lnTo>
                  <a:lnTo>
                    <a:pt x="2678" y="36"/>
                  </a:lnTo>
                  <a:lnTo>
                    <a:pt x="2678" y="36"/>
                  </a:lnTo>
                  <a:lnTo>
                    <a:pt x="2678" y="36"/>
                  </a:lnTo>
                  <a:lnTo>
                    <a:pt x="2678" y="36"/>
                  </a:lnTo>
                  <a:lnTo>
                    <a:pt x="2678" y="36"/>
                  </a:lnTo>
                  <a:lnTo>
                    <a:pt x="2676" y="36"/>
                  </a:lnTo>
                  <a:lnTo>
                    <a:pt x="2676" y="36"/>
                  </a:lnTo>
                  <a:lnTo>
                    <a:pt x="2670" y="36"/>
                  </a:lnTo>
                  <a:lnTo>
                    <a:pt x="2670" y="36"/>
                  </a:lnTo>
                  <a:lnTo>
                    <a:pt x="2664" y="38"/>
                  </a:lnTo>
                  <a:lnTo>
                    <a:pt x="2664" y="38"/>
                  </a:lnTo>
                  <a:lnTo>
                    <a:pt x="2660" y="38"/>
                  </a:lnTo>
                  <a:lnTo>
                    <a:pt x="2660" y="38"/>
                  </a:lnTo>
                  <a:lnTo>
                    <a:pt x="2656" y="38"/>
                  </a:lnTo>
                  <a:lnTo>
                    <a:pt x="2656" y="38"/>
                  </a:lnTo>
                  <a:lnTo>
                    <a:pt x="2656" y="38"/>
                  </a:lnTo>
                  <a:lnTo>
                    <a:pt x="2656" y="38"/>
                  </a:lnTo>
                  <a:lnTo>
                    <a:pt x="2654" y="38"/>
                  </a:lnTo>
                  <a:lnTo>
                    <a:pt x="2654" y="38"/>
                  </a:lnTo>
                  <a:lnTo>
                    <a:pt x="2648" y="38"/>
                  </a:lnTo>
                  <a:lnTo>
                    <a:pt x="2648" y="38"/>
                  </a:lnTo>
                  <a:lnTo>
                    <a:pt x="2644" y="38"/>
                  </a:lnTo>
                  <a:lnTo>
                    <a:pt x="2644" y="38"/>
                  </a:lnTo>
                  <a:lnTo>
                    <a:pt x="2642" y="38"/>
                  </a:lnTo>
                  <a:lnTo>
                    <a:pt x="2642" y="38"/>
                  </a:lnTo>
                  <a:lnTo>
                    <a:pt x="2640" y="38"/>
                  </a:lnTo>
                  <a:lnTo>
                    <a:pt x="2640" y="38"/>
                  </a:lnTo>
                  <a:lnTo>
                    <a:pt x="2636" y="40"/>
                  </a:lnTo>
                  <a:lnTo>
                    <a:pt x="2636" y="40"/>
                  </a:lnTo>
                  <a:lnTo>
                    <a:pt x="2634" y="40"/>
                  </a:lnTo>
                  <a:lnTo>
                    <a:pt x="2634" y="40"/>
                  </a:lnTo>
                  <a:lnTo>
                    <a:pt x="2632" y="40"/>
                  </a:lnTo>
                  <a:lnTo>
                    <a:pt x="2632" y="40"/>
                  </a:lnTo>
                  <a:lnTo>
                    <a:pt x="2630" y="40"/>
                  </a:lnTo>
                  <a:lnTo>
                    <a:pt x="2630" y="40"/>
                  </a:lnTo>
                  <a:lnTo>
                    <a:pt x="2630" y="40"/>
                  </a:lnTo>
                  <a:lnTo>
                    <a:pt x="2630" y="40"/>
                  </a:lnTo>
                  <a:lnTo>
                    <a:pt x="2628" y="40"/>
                  </a:lnTo>
                  <a:lnTo>
                    <a:pt x="2628" y="40"/>
                  </a:lnTo>
                  <a:lnTo>
                    <a:pt x="2624" y="40"/>
                  </a:lnTo>
                  <a:lnTo>
                    <a:pt x="2624" y="40"/>
                  </a:lnTo>
                  <a:lnTo>
                    <a:pt x="2624" y="38"/>
                  </a:lnTo>
                  <a:lnTo>
                    <a:pt x="2624" y="38"/>
                  </a:lnTo>
                  <a:lnTo>
                    <a:pt x="2618" y="38"/>
                  </a:lnTo>
                  <a:lnTo>
                    <a:pt x="2618" y="38"/>
                  </a:lnTo>
                  <a:lnTo>
                    <a:pt x="2616" y="38"/>
                  </a:lnTo>
                  <a:lnTo>
                    <a:pt x="2616" y="38"/>
                  </a:lnTo>
                  <a:lnTo>
                    <a:pt x="2614" y="38"/>
                  </a:lnTo>
                  <a:lnTo>
                    <a:pt x="2614" y="38"/>
                  </a:lnTo>
                  <a:lnTo>
                    <a:pt x="2614" y="38"/>
                  </a:lnTo>
                  <a:lnTo>
                    <a:pt x="2614" y="38"/>
                  </a:lnTo>
                  <a:lnTo>
                    <a:pt x="2612" y="38"/>
                  </a:lnTo>
                  <a:lnTo>
                    <a:pt x="2612" y="38"/>
                  </a:lnTo>
                  <a:lnTo>
                    <a:pt x="2608" y="38"/>
                  </a:lnTo>
                  <a:lnTo>
                    <a:pt x="2608" y="38"/>
                  </a:lnTo>
                  <a:lnTo>
                    <a:pt x="2604" y="38"/>
                  </a:lnTo>
                  <a:lnTo>
                    <a:pt x="2604" y="38"/>
                  </a:lnTo>
                  <a:lnTo>
                    <a:pt x="2602" y="36"/>
                  </a:lnTo>
                  <a:lnTo>
                    <a:pt x="2602" y="36"/>
                  </a:lnTo>
                  <a:lnTo>
                    <a:pt x="2600" y="36"/>
                  </a:lnTo>
                  <a:lnTo>
                    <a:pt x="2600" y="36"/>
                  </a:lnTo>
                  <a:lnTo>
                    <a:pt x="2600" y="36"/>
                  </a:lnTo>
                  <a:lnTo>
                    <a:pt x="2600" y="36"/>
                  </a:lnTo>
                  <a:lnTo>
                    <a:pt x="2598" y="34"/>
                  </a:lnTo>
                  <a:lnTo>
                    <a:pt x="2598" y="34"/>
                  </a:lnTo>
                  <a:lnTo>
                    <a:pt x="2596" y="34"/>
                  </a:lnTo>
                  <a:lnTo>
                    <a:pt x="2596" y="34"/>
                  </a:lnTo>
                  <a:lnTo>
                    <a:pt x="2588" y="34"/>
                  </a:lnTo>
                  <a:lnTo>
                    <a:pt x="2588" y="34"/>
                  </a:lnTo>
                  <a:lnTo>
                    <a:pt x="2584" y="34"/>
                  </a:lnTo>
                  <a:lnTo>
                    <a:pt x="2584" y="34"/>
                  </a:lnTo>
                  <a:lnTo>
                    <a:pt x="2570" y="34"/>
                  </a:lnTo>
                  <a:lnTo>
                    <a:pt x="2570" y="34"/>
                  </a:lnTo>
                  <a:lnTo>
                    <a:pt x="2568" y="34"/>
                  </a:lnTo>
                  <a:lnTo>
                    <a:pt x="2568" y="34"/>
                  </a:lnTo>
                  <a:lnTo>
                    <a:pt x="2566" y="34"/>
                  </a:lnTo>
                  <a:lnTo>
                    <a:pt x="2566" y="34"/>
                  </a:lnTo>
                  <a:lnTo>
                    <a:pt x="2562" y="36"/>
                  </a:lnTo>
                  <a:lnTo>
                    <a:pt x="2562" y="36"/>
                  </a:lnTo>
                  <a:lnTo>
                    <a:pt x="2556" y="36"/>
                  </a:lnTo>
                  <a:lnTo>
                    <a:pt x="2556" y="36"/>
                  </a:lnTo>
                  <a:lnTo>
                    <a:pt x="2552" y="34"/>
                  </a:lnTo>
                  <a:lnTo>
                    <a:pt x="2552" y="34"/>
                  </a:lnTo>
                  <a:lnTo>
                    <a:pt x="2544" y="34"/>
                  </a:lnTo>
                  <a:lnTo>
                    <a:pt x="2544" y="34"/>
                  </a:lnTo>
                  <a:lnTo>
                    <a:pt x="2542" y="34"/>
                  </a:lnTo>
                  <a:lnTo>
                    <a:pt x="2542" y="34"/>
                  </a:lnTo>
                  <a:lnTo>
                    <a:pt x="2536" y="34"/>
                  </a:lnTo>
                  <a:lnTo>
                    <a:pt x="2536" y="34"/>
                  </a:lnTo>
                  <a:lnTo>
                    <a:pt x="2532" y="36"/>
                  </a:lnTo>
                  <a:lnTo>
                    <a:pt x="2532" y="36"/>
                  </a:lnTo>
                  <a:lnTo>
                    <a:pt x="2528" y="36"/>
                  </a:lnTo>
                  <a:lnTo>
                    <a:pt x="2528" y="36"/>
                  </a:lnTo>
                  <a:lnTo>
                    <a:pt x="2526" y="36"/>
                  </a:lnTo>
                  <a:lnTo>
                    <a:pt x="2526" y="36"/>
                  </a:lnTo>
                  <a:lnTo>
                    <a:pt x="2524" y="36"/>
                  </a:lnTo>
                  <a:lnTo>
                    <a:pt x="2524" y="36"/>
                  </a:lnTo>
                  <a:lnTo>
                    <a:pt x="2520" y="36"/>
                  </a:lnTo>
                  <a:lnTo>
                    <a:pt x="2520" y="36"/>
                  </a:lnTo>
                  <a:lnTo>
                    <a:pt x="2516" y="38"/>
                  </a:lnTo>
                  <a:lnTo>
                    <a:pt x="2516" y="38"/>
                  </a:lnTo>
                  <a:lnTo>
                    <a:pt x="2516" y="38"/>
                  </a:lnTo>
                  <a:lnTo>
                    <a:pt x="2516" y="38"/>
                  </a:lnTo>
                  <a:lnTo>
                    <a:pt x="2516" y="38"/>
                  </a:lnTo>
                  <a:lnTo>
                    <a:pt x="2516" y="38"/>
                  </a:lnTo>
                  <a:lnTo>
                    <a:pt x="2516" y="38"/>
                  </a:lnTo>
                  <a:lnTo>
                    <a:pt x="2516" y="38"/>
                  </a:lnTo>
                  <a:lnTo>
                    <a:pt x="2512" y="38"/>
                  </a:lnTo>
                  <a:lnTo>
                    <a:pt x="2512" y="38"/>
                  </a:lnTo>
                  <a:lnTo>
                    <a:pt x="2512" y="36"/>
                  </a:lnTo>
                  <a:lnTo>
                    <a:pt x="2512" y="36"/>
                  </a:lnTo>
                  <a:lnTo>
                    <a:pt x="2510" y="36"/>
                  </a:lnTo>
                  <a:lnTo>
                    <a:pt x="2510" y="36"/>
                  </a:lnTo>
                  <a:lnTo>
                    <a:pt x="2508" y="36"/>
                  </a:lnTo>
                  <a:lnTo>
                    <a:pt x="2508" y="36"/>
                  </a:lnTo>
                  <a:lnTo>
                    <a:pt x="2506" y="36"/>
                  </a:lnTo>
                  <a:lnTo>
                    <a:pt x="2506" y="36"/>
                  </a:lnTo>
                  <a:lnTo>
                    <a:pt x="2504" y="36"/>
                  </a:lnTo>
                  <a:lnTo>
                    <a:pt x="2504" y="36"/>
                  </a:lnTo>
                  <a:lnTo>
                    <a:pt x="2504" y="36"/>
                  </a:lnTo>
                  <a:lnTo>
                    <a:pt x="2504" y="36"/>
                  </a:lnTo>
                  <a:lnTo>
                    <a:pt x="2504" y="36"/>
                  </a:lnTo>
                  <a:lnTo>
                    <a:pt x="2504" y="36"/>
                  </a:lnTo>
                  <a:lnTo>
                    <a:pt x="2504" y="36"/>
                  </a:lnTo>
                  <a:lnTo>
                    <a:pt x="2504" y="36"/>
                  </a:lnTo>
                  <a:lnTo>
                    <a:pt x="2500" y="36"/>
                  </a:lnTo>
                  <a:lnTo>
                    <a:pt x="2500" y="36"/>
                  </a:lnTo>
                  <a:lnTo>
                    <a:pt x="2496" y="36"/>
                  </a:lnTo>
                  <a:lnTo>
                    <a:pt x="2496" y="36"/>
                  </a:lnTo>
                  <a:lnTo>
                    <a:pt x="2492" y="36"/>
                  </a:lnTo>
                  <a:lnTo>
                    <a:pt x="2492" y="36"/>
                  </a:lnTo>
                  <a:lnTo>
                    <a:pt x="2488" y="36"/>
                  </a:lnTo>
                  <a:lnTo>
                    <a:pt x="2488" y="36"/>
                  </a:lnTo>
                  <a:lnTo>
                    <a:pt x="2488" y="36"/>
                  </a:lnTo>
                  <a:lnTo>
                    <a:pt x="2488" y="36"/>
                  </a:lnTo>
                  <a:lnTo>
                    <a:pt x="2484" y="36"/>
                  </a:lnTo>
                  <a:lnTo>
                    <a:pt x="2484" y="36"/>
                  </a:lnTo>
                  <a:lnTo>
                    <a:pt x="2482" y="36"/>
                  </a:lnTo>
                  <a:lnTo>
                    <a:pt x="2482" y="36"/>
                  </a:lnTo>
                  <a:lnTo>
                    <a:pt x="2482" y="36"/>
                  </a:lnTo>
                  <a:lnTo>
                    <a:pt x="2482" y="36"/>
                  </a:lnTo>
                  <a:lnTo>
                    <a:pt x="2482" y="36"/>
                  </a:lnTo>
                  <a:lnTo>
                    <a:pt x="2482" y="36"/>
                  </a:lnTo>
                  <a:lnTo>
                    <a:pt x="2480" y="36"/>
                  </a:lnTo>
                  <a:lnTo>
                    <a:pt x="2480" y="36"/>
                  </a:lnTo>
                  <a:lnTo>
                    <a:pt x="2480" y="36"/>
                  </a:lnTo>
                  <a:lnTo>
                    <a:pt x="2480" y="36"/>
                  </a:lnTo>
                  <a:lnTo>
                    <a:pt x="2474" y="36"/>
                  </a:lnTo>
                  <a:lnTo>
                    <a:pt x="2474" y="36"/>
                  </a:lnTo>
                  <a:lnTo>
                    <a:pt x="2470" y="36"/>
                  </a:lnTo>
                  <a:lnTo>
                    <a:pt x="2470" y="36"/>
                  </a:lnTo>
                  <a:lnTo>
                    <a:pt x="2466" y="38"/>
                  </a:lnTo>
                  <a:lnTo>
                    <a:pt x="2466" y="38"/>
                  </a:lnTo>
                  <a:lnTo>
                    <a:pt x="2464" y="36"/>
                  </a:lnTo>
                  <a:lnTo>
                    <a:pt x="2464" y="36"/>
                  </a:lnTo>
                  <a:lnTo>
                    <a:pt x="2458" y="38"/>
                  </a:lnTo>
                  <a:lnTo>
                    <a:pt x="2458" y="38"/>
                  </a:lnTo>
                  <a:lnTo>
                    <a:pt x="2458" y="38"/>
                  </a:lnTo>
                  <a:lnTo>
                    <a:pt x="2458" y="38"/>
                  </a:lnTo>
                  <a:lnTo>
                    <a:pt x="2456" y="38"/>
                  </a:lnTo>
                  <a:lnTo>
                    <a:pt x="2456" y="38"/>
                  </a:lnTo>
                  <a:lnTo>
                    <a:pt x="2456" y="38"/>
                  </a:lnTo>
                  <a:lnTo>
                    <a:pt x="2456" y="38"/>
                  </a:lnTo>
                  <a:lnTo>
                    <a:pt x="2452" y="36"/>
                  </a:lnTo>
                  <a:lnTo>
                    <a:pt x="2452" y="36"/>
                  </a:lnTo>
                  <a:lnTo>
                    <a:pt x="2448" y="38"/>
                  </a:lnTo>
                  <a:lnTo>
                    <a:pt x="2448" y="38"/>
                  </a:lnTo>
                  <a:lnTo>
                    <a:pt x="2446" y="38"/>
                  </a:lnTo>
                  <a:lnTo>
                    <a:pt x="2446" y="38"/>
                  </a:lnTo>
                  <a:lnTo>
                    <a:pt x="2442" y="40"/>
                  </a:lnTo>
                  <a:lnTo>
                    <a:pt x="2442" y="40"/>
                  </a:lnTo>
                  <a:lnTo>
                    <a:pt x="2438" y="40"/>
                  </a:lnTo>
                  <a:lnTo>
                    <a:pt x="2438" y="40"/>
                  </a:lnTo>
                  <a:lnTo>
                    <a:pt x="2432" y="38"/>
                  </a:lnTo>
                  <a:lnTo>
                    <a:pt x="2432" y="38"/>
                  </a:lnTo>
                  <a:lnTo>
                    <a:pt x="2432" y="38"/>
                  </a:lnTo>
                  <a:lnTo>
                    <a:pt x="2432" y="38"/>
                  </a:lnTo>
                  <a:lnTo>
                    <a:pt x="2430" y="36"/>
                  </a:lnTo>
                  <a:lnTo>
                    <a:pt x="2430" y="36"/>
                  </a:lnTo>
                  <a:lnTo>
                    <a:pt x="2428" y="36"/>
                  </a:lnTo>
                  <a:lnTo>
                    <a:pt x="2428" y="36"/>
                  </a:lnTo>
                  <a:lnTo>
                    <a:pt x="2424" y="34"/>
                  </a:lnTo>
                  <a:lnTo>
                    <a:pt x="2424" y="34"/>
                  </a:lnTo>
                  <a:lnTo>
                    <a:pt x="2420" y="34"/>
                  </a:lnTo>
                  <a:lnTo>
                    <a:pt x="2420" y="34"/>
                  </a:lnTo>
                  <a:lnTo>
                    <a:pt x="2416" y="36"/>
                  </a:lnTo>
                  <a:lnTo>
                    <a:pt x="2416" y="36"/>
                  </a:lnTo>
                  <a:lnTo>
                    <a:pt x="2414" y="36"/>
                  </a:lnTo>
                  <a:lnTo>
                    <a:pt x="2414" y="36"/>
                  </a:lnTo>
                  <a:lnTo>
                    <a:pt x="2412" y="36"/>
                  </a:lnTo>
                  <a:lnTo>
                    <a:pt x="2412" y="36"/>
                  </a:lnTo>
                  <a:lnTo>
                    <a:pt x="2408" y="36"/>
                  </a:lnTo>
                  <a:lnTo>
                    <a:pt x="2408" y="36"/>
                  </a:lnTo>
                  <a:lnTo>
                    <a:pt x="2406" y="36"/>
                  </a:lnTo>
                  <a:lnTo>
                    <a:pt x="2406" y="36"/>
                  </a:lnTo>
                  <a:lnTo>
                    <a:pt x="2402" y="36"/>
                  </a:lnTo>
                  <a:lnTo>
                    <a:pt x="2402" y="36"/>
                  </a:lnTo>
                  <a:lnTo>
                    <a:pt x="2402" y="38"/>
                  </a:lnTo>
                  <a:lnTo>
                    <a:pt x="2402" y="38"/>
                  </a:lnTo>
                  <a:lnTo>
                    <a:pt x="2402" y="38"/>
                  </a:lnTo>
                  <a:lnTo>
                    <a:pt x="2402" y="38"/>
                  </a:lnTo>
                  <a:lnTo>
                    <a:pt x="2402" y="38"/>
                  </a:lnTo>
                  <a:lnTo>
                    <a:pt x="2402" y="38"/>
                  </a:lnTo>
                  <a:lnTo>
                    <a:pt x="2400" y="38"/>
                  </a:lnTo>
                  <a:lnTo>
                    <a:pt x="2400" y="38"/>
                  </a:lnTo>
                  <a:lnTo>
                    <a:pt x="2400" y="38"/>
                  </a:lnTo>
                  <a:lnTo>
                    <a:pt x="2400" y="38"/>
                  </a:lnTo>
                  <a:lnTo>
                    <a:pt x="2400" y="38"/>
                  </a:lnTo>
                  <a:lnTo>
                    <a:pt x="2400" y="38"/>
                  </a:lnTo>
                  <a:lnTo>
                    <a:pt x="2398" y="38"/>
                  </a:lnTo>
                  <a:lnTo>
                    <a:pt x="2398" y="38"/>
                  </a:lnTo>
                  <a:lnTo>
                    <a:pt x="2396" y="36"/>
                  </a:lnTo>
                  <a:lnTo>
                    <a:pt x="2396" y="36"/>
                  </a:lnTo>
                  <a:lnTo>
                    <a:pt x="2394" y="36"/>
                  </a:lnTo>
                  <a:lnTo>
                    <a:pt x="2394" y="36"/>
                  </a:lnTo>
                  <a:lnTo>
                    <a:pt x="2392" y="36"/>
                  </a:lnTo>
                  <a:lnTo>
                    <a:pt x="2392" y="36"/>
                  </a:lnTo>
                  <a:lnTo>
                    <a:pt x="2388" y="36"/>
                  </a:lnTo>
                  <a:lnTo>
                    <a:pt x="2388" y="36"/>
                  </a:lnTo>
                  <a:lnTo>
                    <a:pt x="2384" y="34"/>
                  </a:lnTo>
                  <a:lnTo>
                    <a:pt x="2384" y="34"/>
                  </a:lnTo>
                  <a:lnTo>
                    <a:pt x="2380" y="36"/>
                  </a:lnTo>
                  <a:lnTo>
                    <a:pt x="2380" y="36"/>
                  </a:lnTo>
                  <a:lnTo>
                    <a:pt x="2374" y="36"/>
                  </a:lnTo>
                  <a:lnTo>
                    <a:pt x="2374" y="36"/>
                  </a:lnTo>
                  <a:lnTo>
                    <a:pt x="2372" y="38"/>
                  </a:lnTo>
                  <a:lnTo>
                    <a:pt x="2372" y="38"/>
                  </a:lnTo>
                  <a:lnTo>
                    <a:pt x="2368" y="38"/>
                  </a:lnTo>
                  <a:lnTo>
                    <a:pt x="2368" y="38"/>
                  </a:lnTo>
                  <a:lnTo>
                    <a:pt x="2366" y="38"/>
                  </a:lnTo>
                  <a:lnTo>
                    <a:pt x="2366" y="38"/>
                  </a:lnTo>
                  <a:lnTo>
                    <a:pt x="2366" y="38"/>
                  </a:lnTo>
                  <a:lnTo>
                    <a:pt x="2366" y="38"/>
                  </a:lnTo>
                  <a:lnTo>
                    <a:pt x="2364" y="36"/>
                  </a:lnTo>
                  <a:lnTo>
                    <a:pt x="2364" y="36"/>
                  </a:lnTo>
                  <a:lnTo>
                    <a:pt x="2356" y="36"/>
                  </a:lnTo>
                  <a:lnTo>
                    <a:pt x="2356" y="36"/>
                  </a:lnTo>
                  <a:lnTo>
                    <a:pt x="2354" y="34"/>
                  </a:lnTo>
                  <a:lnTo>
                    <a:pt x="2354" y="34"/>
                  </a:lnTo>
                  <a:lnTo>
                    <a:pt x="2352" y="34"/>
                  </a:lnTo>
                  <a:lnTo>
                    <a:pt x="2352" y="34"/>
                  </a:lnTo>
                  <a:lnTo>
                    <a:pt x="2350" y="34"/>
                  </a:lnTo>
                  <a:lnTo>
                    <a:pt x="2350" y="34"/>
                  </a:lnTo>
                  <a:lnTo>
                    <a:pt x="2344" y="34"/>
                  </a:lnTo>
                  <a:lnTo>
                    <a:pt x="2344" y="34"/>
                  </a:lnTo>
                  <a:lnTo>
                    <a:pt x="2342" y="36"/>
                  </a:lnTo>
                  <a:lnTo>
                    <a:pt x="2342" y="36"/>
                  </a:lnTo>
                  <a:lnTo>
                    <a:pt x="2338" y="36"/>
                  </a:lnTo>
                  <a:lnTo>
                    <a:pt x="2338" y="36"/>
                  </a:lnTo>
                  <a:lnTo>
                    <a:pt x="2334" y="38"/>
                  </a:lnTo>
                  <a:lnTo>
                    <a:pt x="2334" y="38"/>
                  </a:lnTo>
                  <a:lnTo>
                    <a:pt x="2328" y="36"/>
                  </a:lnTo>
                  <a:lnTo>
                    <a:pt x="2328" y="36"/>
                  </a:lnTo>
                  <a:lnTo>
                    <a:pt x="2328" y="36"/>
                  </a:lnTo>
                  <a:lnTo>
                    <a:pt x="2328" y="36"/>
                  </a:lnTo>
                  <a:lnTo>
                    <a:pt x="2326" y="36"/>
                  </a:lnTo>
                  <a:lnTo>
                    <a:pt x="2326" y="36"/>
                  </a:lnTo>
                  <a:lnTo>
                    <a:pt x="2324" y="34"/>
                  </a:lnTo>
                  <a:lnTo>
                    <a:pt x="2324" y="34"/>
                  </a:lnTo>
                  <a:lnTo>
                    <a:pt x="2320" y="34"/>
                  </a:lnTo>
                  <a:lnTo>
                    <a:pt x="2320" y="34"/>
                  </a:lnTo>
                  <a:lnTo>
                    <a:pt x="2318" y="34"/>
                  </a:lnTo>
                  <a:lnTo>
                    <a:pt x="2318" y="34"/>
                  </a:lnTo>
                  <a:lnTo>
                    <a:pt x="2312" y="34"/>
                  </a:lnTo>
                  <a:lnTo>
                    <a:pt x="2312" y="34"/>
                  </a:lnTo>
                  <a:lnTo>
                    <a:pt x="2306" y="34"/>
                  </a:lnTo>
                  <a:lnTo>
                    <a:pt x="2306" y="34"/>
                  </a:lnTo>
                  <a:lnTo>
                    <a:pt x="2300" y="34"/>
                  </a:lnTo>
                  <a:lnTo>
                    <a:pt x="2300" y="34"/>
                  </a:lnTo>
                  <a:lnTo>
                    <a:pt x="2294" y="36"/>
                  </a:lnTo>
                  <a:lnTo>
                    <a:pt x="2294" y="36"/>
                  </a:lnTo>
                  <a:lnTo>
                    <a:pt x="2294" y="36"/>
                  </a:lnTo>
                  <a:lnTo>
                    <a:pt x="2294" y="36"/>
                  </a:lnTo>
                  <a:lnTo>
                    <a:pt x="2292" y="36"/>
                  </a:lnTo>
                  <a:lnTo>
                    <a:pt x="2292" y="36"/>
                  </a:lnTo>
                  <a:lnTo>
                    <a:pt x="2290" y="34"/>
                  </a:lnTo>
                  <a:lnTo>
                    <a:pt x="2290" y="34"/>
                  </a:lnTo>
                  <a:lnTo>
                    <a:pt x="2286" y="34"/>
                  </a:lnTo>
                  <a:lnTo>
                    <a:pt x="2286" y="34"/>
                  </a:lnTo>
                  <a:lnTo>
                    <a:pt x="2284" y="34"/>
                  </a:lnTo>
                  <a:lnTo>
                    <a:pt x="2284" y="34"/>
                  </a:lnTo>
                  <a:lnTo>
                    <a:pt x="2282" y="32"/>
                  </a:lnTo>
                  <a:lnTo>
                    <a:pt x="2282" y="32"/>
                  </a:lnTo>
                  <a:lnTo>
                    <a:pt x="2276" y="34"/>
                  </a:lnTo>
                  <a:lnTo>
                    <a:pt x="2276" y="34"/>
                  </a:lnTo>
                  <a:lnTo>
                    <a:pt x="2272" y="36"/>
                  </a:lnTo>
                  <a:lnTo>
                    <a:pt x="2272" y="36"/>
                  </a:lnTo>
                  <a:lnTo>
                    <a:pt x="2262" y="36"/>
                  </a:lnTo>
                  <a:lnTo>
                    <a:pt x="2262" y="36"/>
                  </a:lnTo>
                  <a:lnTo>
                    <a:pt x="2258" y="34"/>
                  </a:lnTo>
                  <a:lnTo>
                    <a:pt x="2258" y="34"/>
                  </a:lnTo>
                  <a:lnTo>
                    <a:pt x="2254" y="36"/>
                  </a:lnTo>
                  <a:lnTo>
                    <a:pt x="2254" y="36"/>
                  </a:lnTo>
                  <a:lnTo>
                    <a:pt x="2252" y="36"/>
                  </a:lnTo>
                  <a:lnTo>
                    <a:pt x="2248" y="34"/>
                  </a:lnTo>
                  <a:lnTo>
                    <a:pt x="2248" y="34"/>
                  </a:lnTo>
                  <a:lnTo>
                    <a:pt x="2244" y="34"/>
                  </a:lnTo>
                  <a:lnTo>
                    <a:pt x="2244" y="34"/>
                  </a:lnTo>
                  <a:lnTo>
                    <a:pt x="2244" y="34"/>
                  </a:lnTo>
                  <a:lnTo>
                    <a:pt x="2244" y="34"/>
                  </a:lnTo>
                  <a:lnTo>
                    <a:pt x="2242" y="34"/>
                  </a:lnTo>
                  <a:lnTo>
                    <a:pt x="2242" y="34"/>
                  </a:lnTo>
                  <a:lnTo>
                    <a:pt x="2238" y="36"/>
                  </a:lnTo>
                  <a:lnTo>
                    <a:pt x="2238" y="36"/>
                  </a:lnTo>
                  <a:lnTo>
                    <a:pt x="2238" y="36"/>
                  </a:lnTo>
                  <a:lnTo>
                    <a:pt x="2238" y="36"/>
                  </a:lnTo>
                  <a:lnTo>
                    <a:pt x="2234" y="36"/>
                  </a:lnTo>
                  <a:lnTo>
                    <a:pt x="2234" y="36"/>
                  </a:lnTo>
                  <a:lnTo>
                    <a:pt x="2234" y="36"/>
                  </a:lnTo>
                  <a:lnTo>
                    <a:pt x="2234" y="36"/>
                  </a:lnTo>
                  <a:lnTo>
                    <a:pt x="2234" y="36"/>
                  </a:lnTo>
                  <a:lnTo>
                    <a:pt x="2234" y="36"/>
                  </a:lnTo>
                  <a:lnTo>
                    <a:pt x="2226" y="38"/>
                  </a:lnTo>
                  <a:lnTo>
                    <a:pt x="2226" y="38"/>
                  </a:lnTo>
                  <a:lnTo>
                    <a:pt x="2218" y="38"/>
                  </a:lnTo>
                  <a:lnTo>
                    <a:pt x="2218" y="38"/>
                  </a:lnTo>
                  <a:lnTo>
                    <a:pt x="2216" y="40"/>
                  </a:lnTo>
                  <a:lnTo>
                    <a:pt x="2216" y="40"/>
                  </a:lnTo>
                  <a:lnTo>
                    <a:pt x="2212" y="40"/>
                  </a:lnTo>
                  <a:lnTo>
                    <a:pt x="2212" y="40"/>
                  </a:lnTo>
                  <a:lnTo>
                    <a:pt x="2210" y="38"/>
                  </a:lnTo>
                  <a:lnTo>
                    <a:pt x="2210" y="38"/>
                  </a:lnTo>
                  <a:lnTo>
                    <a:pt x="2208" y="36"/>
                  </a:lnTo>
                  <a:lnTo>
                    <a:pt x="2208" y="36"/>
                  </a:lnTo>
                  <a:lnTo>
                    <a:pt x="2204" y="36"/>
                  </a:lnTo>
                  <a:lnTo>
                    <a:pt x="2200" y="36"/>
                  </a:lnTo>
                  <a:lnTo>
                    <a:pt x="2200" y="36"/>
                  </a:lnTo>
                  <a:lnTo>
                    <a:pt x="2194" y="36"/>
                  </a:lnTo>
                  <a:lnTo>
                    <a:pt x="2194" y="36"/>
                  </a:lnTo>
                  <a:lnTo>
                    <a:pt x="2194" y="36"/>
                  </a:lnTo>
                  <a:lnTo>
                    <a:pt x="2194" y="36"/>
                  </a:lnTo>
                  <a:lnTo>
                    <a:pt x="2190" y="36"/>
                  </a:lnTo>
                  <a:lnTo>
                    <a:pt x="2190" y="36"/>
                  </a:lnTo>
                  <a:lnTo>
                    <a:pt x="2186" y="36"/>
                  </a:lnTo>
                  <a:lnTo>
                    <a:pt x="2186" y="36"/>
                  </a:lnTo>
                  <a:lnTo>
                    <a:pt x="2184" y="36"/>
                  </a:lnTo>
                  <a:lnTo>
                    <a:pt x="2184" y="36"/>
                  </a:lnTo>
                  <a:lnTo>
                    <a:pt x="2178" y="36"/>
                  </a:lnTo>
                  <a:lnTo>
                    <a:pt x="2178" y="36"/>
                  </a:lnTo>
                  <a:lnTo>
                    <a:pt x="2170" y="36"/>
                  </a:lnTo>
                  <a:lnTo>
                    <a:pt x="2170" y="36"/>
                  </a:lnTo>
                  <a:lnTo>
                    <a:pt x="2168" y="38"/>
                  </a:lnTo>
                  <a:lnTo>
                    <a:pt x="2168" y="38"/>
                  </a:lnTo>
                  <a:lnTo>
                    <a:pt x="2164" y="38"/>
                  </a:lnTo>
                  <a:lnTo>
                    <a:pt x="2164" y="38"/>
                  </a:lnTo>
                  <a:lnTo>
                    <a:pt x="2162" y="38"/>
                  </a:lnTo>
                  <a:lnTo>
                    <a:pt x="2162" y="38"/>
                  </a:lnTo>
                  <a:lnTo>
                    <a:pt x="2158" y="38"/>
                  </a:lnTo>
                  <a:lnTo>
                    <a:pt x="2158" y="38"/>
                  </a:lnTo>
                  <a:lnTo>
                    <a:pt x="2154" y="36"/>
                  </a:lnTo>
                  <a:lnTo>
                    <a:pt x="2154" y="36"/>
                  </a:lnTo>
                  <a:lnTo>
                    <a:pt x="2148" y="38"/>
                  </a:lnTo>
                  <a:lnTo>
                    <a:pt x="2148" y="38"/>
                  </a:lnTo>
                  <a:lnTo>
                    <a:pt x="2144" y="36"/>
                  </a:lnTo>
                  <a:lnTo>
                    <a:pt x="2144" y="36"/>
                  </a:lnTo>
                  <a:lnTo>
                    <a:pt x="2140" y="36"/>
                  </a:lnTo>
                  <a:lnTo>
                    <a:pt x="2140" y="36"/>
                  </a:lnTo>
                  <a:lnTo>
                    <a:pt x="2130" y="36"/>
                  </a:lnTo>
                  <a:lnTo>
                    <a:pt x="2130" y="36"/>
                  </a:lnTo>
                  <a:lnTo>
                    <a:pt x="2128" y="36"/>
                  </a:lnTo>
                  <a:lnTo>
                    <a:pt x="2128" y="36"/>
                  </a:lnTo>
                  <a:lnTo>
                    <a:pt x="2124" y="36"/>
                  </a:lnTo>
                  <a:lnTo>
                    <a:pt x="2118" y="36"/>
                  </a:lnTo>
                  <a:lnTo>
                    <a:pt x="2118" y="36"/>
                  </a:lnTo>
                  <a:lnTo>
                    <a:pt x="2114" y="36"/>
                  </a:lnTo>
                  <a:lnTo>
                    <a:pt x="2110" y="38"/>
                  </a:lnTo>
                  <a:lnTo>
                    <a:pt x="2110" y="38"/>
                  </a:lnTo>
                  <a:lnTo>
                    <a:pt x="2102" y="38"/>
                  </a:lnTo>
                  <a:lnTo>
                    <a:pt x="2102" y="38"/>
                  </a:lnTo>
                  <a:lnTo>
                    <a:pt x="2100" y="36"/>
                  </a:lnTo>
                  <a:lnTo>
                    <a:pt x="2100" y="36"/>
                  </a:lnTo>
                  <a:lnTo>
                    <a:pt x="2096" y="36"/>
                  </a:lnTo>
                  <a:lnTo>
                    <a:pt x="2092" y="36"/>
                  </a:lnTo>
                  <a:lnTo>
                    <a:pt x="2092" y="36"/>
                  </a:lnTo>
                  <a:lnTo>
                    <a:pt x="2090" y="38"/>
                  </a:lnTo>
                  <a:lnTo>
                    <a:pt x="2090" y="38"/>
                  </a:lnTo>
                  <a:lnTo>
                    <a:pt x="2088" y="38"/>
                  </a:lnTo>
                  <a:lnTo>
                    <a:pt x="2088" y="38"/>
                  </a:lnTo>
                  <a:lnTo>
                    <a:pt x="2082" y="38"/>
                  </a:lnTo>
                  <a:lnTo>
                    <a:pt x="2082" y="38"/>
                  </a:lnTo>
                  <a:lnTo>
                    <a:pt x="2078" y="40"/>
                  </a:lnTo>
                  <a:lnTo>
                    <a:pt x="2078" y="40"/>
                  </a:lnTo>
                  <a:lnTo>
                    <a:pt x="2078" y="40"/>
                  </a:lnTo>
                  <a:lnTo>
                    <a:pt x="2078" y="40"/>
                  </a:lnTo>
                  <a:lnTo>
                    <a:pt x="2074" y="40"/>
                  </a:lnTo>
                  <a:lnTo>
                    <a:pt x="2074" y="40"/>
                  </a:lnTo>
                  <a:lnTo>
                    <a:pt x="2074" y="40"/>
                  </a:lnTo>
                  <a:lnTo>
                    <a:pt x="2074" y="40"/>
                  </a:lnTo>
                  <a:lnTo>
                    <a:pt x="2074" y="40"/>
                  </a:lnTo>
                  <a:lnTo>
                    <a:pt x="2074" y="40"/>
                  </a:lnTo>
                  <a:lnTo>
                    <a:pt x="2072" y="40"/>
                  </a:lnTo>
                  <a:lnTo>
                    <a:pt x="2072" y="40"/>
                  </a:lnTo>
                  <a:lnTo>
                    <a:pt x="2068" y="40"/>
                  </a:lnTo>
                  <a:lnTo>
                    <a:pt x="2068" y="40"/>
                  </a:lnTo>
                  <a:lnTo>
                    <a:pt x="2062" y="40"/>
                  </a:lnTo>
                  <a:lnTo>
                    <a:pt x="2058" y="38"/>
                  </a:lnTo>
                  <a:lnTo>
                    <a:pt x="2058" y="38"/>
                  </a:lnTo>
                  <a:lnTo>
                    <a:pt x="2052" y="38"/>
                  </a:lnTo>
                  <a:lnTo>
                    <a:pt x="2052" y="38"/>
                  </a:lnTo>
                  <a:lnTo>
                    <a:pt x="2046" y="40"/>
                  </a:lnTo>
                  <a:lnTo>
                    <a:pt x="2042" y="40"/>
                  </a:lnTo>
                  <a:lnTo>
                    <a:pt x="2042" y="40"/>
                  </a:lnTo>
                  <a:lnTo>
                    <a:pt x="2040" y="40"/>
                  </a:lnTo>
                  <a:lnTo>
                    <a:pt x="2040" y="40"/>
                  </a:lnTo>
                  <a:lnTo>
                    <a:pt x="2036" y="40"/>
                  </a:lnTo>
                  <a:lnTo>
                    <a:pt x="2036" y="40"/>
                  </a:lnTo>
                  <a:lnTo>
                    <a:pt x="2030" y="40"/>
                  </a:lnTo>
                  <a:lnTo>
                    <a:pt x="2030" y="40"/>
                  </a:lnTo>
                  <a:lnTo>
                    <a:pt x="2024" y="40"/>
                  </a:lnTo>
                  <a:lnTo>
                    <a:pt x="2024" y="40"/>
                  </a:lnTo>
                  <a:lnTo>
                    <a:pt x="2020" y="40"/>
                  </a:lnTo>
                  <a:lnTo>
                    <a:pt x="2020" y="40"/>
                  </a:lnTo>
                  <a:lnTo>
                    <a:pt x="2018" y="40"/>
                  </a:lnTo>
                  <a:lnTo>
                    <a:pt x="2018" y="40"/>
                  </a:lnTo>
                  <a:lnTo>
                    <a:pt x="2016" y="40"/>
                  </a:lnTo>
                  <a:lnTo>
                    <a:pt x="2016" y="40"/>
                  </a:lnTo>
                  <a:lnTo>
                    <a:pt x="2016" y="40"/>
                  </a:lnTo>
                  <a:lnTo>
                    <a:pt x="2016" y="40"/>
                  </a:lnTo>
                  <a:lnTo>
                    <a:pt x="2016" y="38"/>
                  </a:lnTo>
                  <a:lnTo>
                    <a:pt x="2016" y="38"/>
                  </a:lnTo>
                  <a:lnTo>
                    <a:pt x="2010" y="40"/>
                  </a:lnTo>
                  <a:lnTo>
                    <a:pt x="2010" y="40"/>
                  </a:lnTo>
                  <a:lnTo>
                    <a:pt x="2010" y="40"/>
                  </a:lnTo>
                  <a:lnTo>
                    <a:pt x="2010" y="40"/>
                  </a:lnTo>
                  <a:lnTo>
                    <a:pt x="2008" y="40"/>
                  </a:lnTo>
                  <a:lnTo>
                    <a:pt x="2008" y="40"/>
                  </a:lnTo>
                  <a:lnTo>
                    <a:pt x="2006" y="40"/>
                  </a:lnTo>
                  <a:lnTo>
                    <a:pt x="2006" y="40"/>
                  </a:lnTo>
                  <a:lnTo>
                    <a:pt x="2000" y="40"/>
                  </a:lnTo>
                  <a:lnTo>
                    <a:pt x="2000" y="40"/>
                  </a:lnTo>
                  <a:lnTo>
                    <a:pt x="1998" y="40"/>
                  </a:lnTo>
                  <a:lnTo>
                    <a:pt x="1998" y="40"/>
                  </a:lnTo>
                  <a:lnTo>
                    <a:pt x="1996" y="40"/>
                  </a:lnTo>
                  <a:lnTo>
                    <a:pt x="1996" y="40"/>
                  </a:lnTo>
                  <a:lnTo>
                    <a:pt x="1994" y="40"/>
                  </a:lnTo>
                  <a:lnTo>
                    <a:pt x="1994" y="40"/>
                  </a:lnTo>
                  <a:lnTo>
                    <a:pt x="1988" y="38"/>
                  </a:lnTo>
                  <a:lnTo>
                    <a:pt x="1988" y="38"/>
                  </a:lnTo>
                  <a:lnTo>
                    <a:pt x="1984" y="38"/>
                  </a:lnTo>
                  <a:lnTo>
                    <a:pt x="1984" y="38"/>
                  </a:lnTo>
                  <a:lnTo>
                    <a:pt x="1976" y="38"/>
                  </a:lnTo>
                  <a:lnTo>
                    <a:pt x="1976" y="38"/>
                  </a:lnTo>
                  <a:lnTo>
                    <a:pt x="1972" y="38"/>
                  </a:lnTo>
                  <a:lnTo>
                    <a:pt x="1972" y="38"/>
                  </a:lnTo>
                  <a:lnTo>
                    <a:pt x="1968" y="40"/>
                  </a:lnTo>
                  <a:lnTo>
                    <a:pt x="1968" y="40"/>
                  </a:lnTo>
                  <a:lnTo>
                    <a:pt x="1964" y="40"/>
                  </a:lnTo>
                  <a:lnTo>
                    <a:pt x="1964" y="40"/>
                  </a:lnTo>
                  <a:lnTo>
                    <a:pt x="1960" y="40"/>
                  </a:lnTo>
                  <a:lnTo>
                    <a:pt x="1960" y="40"/>
                  </a:lnTo>
                  <a:lnTo>
                    <a:pt x="1958" y="40"/>
                  </a:lnTo>
                  <a:lnTo>
                    <a:pt x="1958" y="40"/>
                  </a:lnTo>
                  <a:lnTo>
                    <a:pt x="1950" y="40"/>
                  </a:lnTo>
                  <a:lnTo>
                    <a:pt x="1950" y="40"/>
                  </a:lnTo>
                  <a:lnTo>
                    <a:pt x="1948" y="40"/>
                  </a:lnTo>
                  <a:lnTo>
                    <a:pt x="1948" y="40"/>
                  </a:lnTo>
                  <a:lnTo>
                    <a:pt x="1948" y="40"/>
                  </a:lnTo>
                  <a:lnTo>
                    <a:pt x="1948" y="40"/>
                  </a:lnTo>
                  <a:lnTo>
                    <a:pt x="1948" y="40"/>
                  </a:lnTo>
                  <a:lnTo>
                    <a:pt x="1948" y="40"/>
                  </a:lnTo>
                  <a:lnTo>
                    <a:pt x="1948" y="40"/>
                  </a:lnTo>
                  <a:lnTo>
                    <a:pt x="1948" y="40"/>
                  </a:lnTo>
                  <a:lnTo>
                    <a:pt x="1946" y="40"/>
                  </a:lnTo>
                  <a:lnTo>
                    <a:pt x="1946" y="40"/>
                  </a:lnTo>
                  <a:lnTo>
                    <a:pt x="1944" y="40"/>
                  </a:lnTo>
                  <a:lnTo>
                    <a:pt x="1944" y="40"/>
                  </a:lnTo>
                  <a:lnTo>
                    <a:pt x="1944" y="40"/>
                  </a:lnTo>
                  <a:lnTo>
                    <a:pt x="1944" y="40"/>
                  </a:lnTo>
                  <a:lnTo>
                    <a:pt x="1944" y="40"/>
                  </a:lnTo>
                  <a:lnTo>
                    <a:pt x="1944" y="40"/>
                  </a:lnTo>
                  <a:lnTo>
                    <a:pt x="1942" y="40"/>
                  </a:lnTo>
                  <a:lnTo>
                    <a:pt x="1942" y="40"/>
                  </a:lnTo>
                  <a:lnTo>
                    <a:pt x="1942" y="40"/>
                  </a:lnTo>
                  <a:lnTo>
                    <a:pt x="1942" y="40"/>
                  </a:lnTo>
                  <a:lnTo>
                    <a:pt x="1934" y="40"/>
                  </a:lnTo>
                  <a:lnTo>
                    <a:pt x="1934" y="40"/>
                  </a:lnTo>
                  <a:lnTo>
                    <a:pt x="1932" y="40"/>
                  </a:lnTo>
                  <a:lnTo>
                    <a:pt x="1932" y="40"/>
                  </a:lnTo>
                  <a:lnTo>
                    <a:pt x="1932" y="40"/>
                  </a:lnTo>
                  <a:lnTo>
                    <a:pt x="1932" y="40"/>
                  </a:lnTo>
                  <a:lnTo>
                    <a:pt x="1932" y="40"/>
                  </a:lnTo>
                  <a:lnTo>
                    <a:pt x="1928" y="40"/>
                  </a:lnTo>
                  <a:lnTo>
                    <a:pt x="1924" y="40"/>
                  </a:lnTo>
                  <a:lnTo>
                    <a:pt x="1924" y="40"/>
                  </a:lnTo>
                  <a:lnTo>
                    <a:pt x="1924" y="40"/>
                  </a:lnTo>
                  <a:lnTo>
                    <a:pt x="1924" y="40"/>
                  </a:lnTo>
                  <a:lnTo>
                    <a:pt x="1922" y="40"/>
                  </a:lnTo>
                  <a:lnTo>
                    <a:pt x="1922" y="40"/>
                  </a:lnTo>
                  <a:lnTo>
                    <a:pt x="1918" y="40"/>
                  </a:lnTo>
                  <a:lnTo>
                    <a:pt x="1918" y="40"/>
                  </a:lnTo>
                  <a:lnTo>
                    <a:pt x="1914" y="40"/>
                  </a:lnTo>
                  <a:lnTo>
                    <a:pt x="1914" y="40"/>
                  </a:lnTo>
                  <a:lnTo>
                    <a:pt x="1910" y="40"/>
                  </a:lnTo>
                  <a:lnTo>
                    <a:pt x="1910" y="40"/>
                  </a:lnTo>
                  <a:lnTo>
                    <a:pt x="1908" y="40"/>
                  </a:lnTo>
                  <a:lnTo>
                    <a:pt x="1908" y="40"/>
                  </a:lnTo>
                  <a:lnTo>
                    <a:pt x="1906" y="42"/>
                  </a:lnTo>
                  <a:lnTo>
                    <a:pt x="1906" y="42"/>
                  </a:lnTo>
                  <a:lnTo>
                    <a:pt x="1900" y="42"/>
                  </a:lnTo>
                  <a:lnTo>
                    <a:pt x="1900" y="42"/>
                  </a:lnTo>
                  <a:lnTo>
                    <a:pt x="1900" y="42"/>
                  </a:lnTo>
                  <a:lnTo>
                    <a:pt x="1900" y="42"/>
                  </a:lnTo>
                  <a:lnTo>
                    <a:pt x="1896" y="42"/>
                  </a:lnTo>
                  <a:lnTo>
                    <a:pt x="1896" y="42"/>
                  </a:lnTo>
                  <a:lnTo>
                    <a:pt x="1896" y="42"/>
                  </a:lnTo>
                  <a:lnTo>
                    <a:pt x="1896" y="42"/>
                  </a:lnTo>
                  <a:lnTo>
                    <a:pt x="1894" y="42"/>
                  </a:lnTo>
                  <a:lnTo>
                    <a:pt x="1894" y="42"/>
                  </a:lnTo>
                  <a:lnTo>
                    <a:pt x="1888" y="42"/>
                  </a:lnTo>
                  <a:lnTo>
                    <a:pt x="1888" y="42"/>
                  </a:lnTo>
                  <a:lnTo>
                    <a:pt x="1886" y="42"/>
                  </a:lnTo>
                  <a:lnTo>
                    <a:pt x="1886" y="42"/>
                  </a:lnTo>
                  <a:lnTo>
                    <a:pt x="1886" y="42"/>
                  </a:lnTo>
                  <a:lnTo>
                    <a:pt x="1886" y="42"/>
                  </a:lnTo>
                  <a:lnTo>
                    <a:pt x="1884" y="40"/>
                  </a:lnTo>
                  <a:lnTo>
                    <a:pt x="1884" y="40"/>
                  </a:lnTo>
                  <a:lnTo>
                    <a:pt x="1882" y="42"/>
                  </a:lnTo>
                  <a:lnTo>
                    <a:pt x="1882" y="42"/>
                  </a:lnTo>
                  <a:lnTo>
                    <a:pt x="1882" y="40"/>
                  </a:lnTo>
                  <a:lnTo>
                    <a:pt x="1882" y="40"/>
                  </a:lnTo>
                  <a:lnTo>
                    <a:pt x="1882" y="40"/>
                  </a:lnTo>
                  <a:lnTo>
                    <a:pt x="1882" y="40"/>
                  </a:lnTo>
                  <a:lnTo>
                    <a:pt x="1880" y="40"/>
                  </a:lnTo>
                  <a:lnTo>
                    <a:pt x="1880" y="40"/>
                  </a:lnTo>
                  <a:lnTo>
                    <a:pt x="1876" y="40"/>
                  </a:lnTo>
                  <a:lnTo>
                    <a:pt x="1876" y="40"/>
                  </a:lnTo>
                  <a:lnTo>
                    <a:pt x="1874" y="42"/>
                  </a:lnTo>
                  <a:lnTo>
                    <a:pt x="1874" y="42"/>
                  </a:lnTo>
                  <a:lnTo>
                    <a:pt x="1870" y="42"/>
                  </a:lnTo>
                  <a:lnTo>
                    <a:pt x="1870" y="42"/>
                  </a:lnTo>
                  <a:lnTo>
                    <a:pt x="1866" y="44"/>
                  </a:lnTo>
                  <a:lnTo>
                    <a:pt x="1866" y="44"/>
                  </a:lnTo>
                  <a:lnTo>
                    <a:pt x="1860" y="42"/>
                  </a:lnTo>
                  <a:lnTo>
                    <a:pt x="1860" y="42"/>
                  </a:lnTo>
                  <a:lnTo>
                    <a:pt x="1856" y="42"/>
                  </a:lnTo>
                  <a:lnTo>
                    <a:pt x="1856" y="42"/>
                  </a:lnTo>
                  <a:lnTo>
                    <a:pt x="1848" y="42"/>
                  </a:lnTo>
                  <a:lnTo>
                    <a:pt x="1848" y="42"/>
                  </a:lnTo>
                  <a:lnTo>
                    <a:pt x="1846" y="42"/>
                  </a:lnTo>
                  <a:lnTo>
                    <a:pt x="1846" y="42"/>
                  </a:lnTo>
                  <a:lnTo>
                    <a:pt x="1842" y="42"/>
                  </a:lnTo>
                  <a:lnTo>
                    <a:pt x="1842" y="42"/>
                  </a:lnTo>
                  <a:lnTo>
                    <a:pt x="1842" y="42"/>
                  </a:lnTo>
                  <a:lnTo>
                    <a:pt x="1842" y="42"/>
                  </a:lnTo>
                  <a:lnTo>
                    <a:pt x="1840" y="42"/>
                  </a:lnTo>
                  <a:lnTo>
                    <a:pt x="1840" y="42"/>
                  </a:lnTo>
                  <a:lnTo>
                    <a:pt x="1840" y="42"/>
                  </a:lnTo>
                  <a:lnTo>
                    <a:pt x="1840" y="42"/>
                  </a:lnTo>
                  <a:lnTo>
                    <a:pt x="1836" y="42"/>
                  </a:lnTo>
                  <a:lnTo>
                    <a:pt x="1832" y="42"/>
                  </a:lnTo>
                  <a:lnTo>
                    <a:pt x="1832" y="42"/>
                  </a:lnTo>
                  <a:lnTo>
                    <a:pt x="1832" y="38"/>
                  </a:lnTo>
                  <a:lnTo>
                    <a:pt x="1832" y="38"/>
                  </a:lnTo>
                  <a:lnTo>
                    <a:pt x="1830" y="38"/>
                  </a:lnTo>
                  <a:lnTo>
                    <a:pt x="1830" y="38"/>
                  </a:lnTo>
                  <a:lnTo>
                    <a:pt x="1828" y="40"/>
                  </a:lnTo>
                  <a:lnTo>
                    <a:pt x="1828" y="40"/>
                  </a:lnTo>
                  <a:lnTo>
                    <a:pt x="1826" y="40"/>
                  </a:lnTo>
                  <a:lnTo>
                    <a:pt x="1826" y="40"/>
                  </a:lnTo>
                  <a:lnTo>
                    <a:pt x="1820" y="40"/>
                  </a:lnTo>
                  <a:lnTo>
                    <a:pt x="1820" y="40"/>
                  </a:lnTo>
                  <a:lnTo>
                    <a:pt x="1820" y="40"/>
                  </a:lnTo>
                  <a:lnTo>
                    <a:pt x="1820" y="40"/>
                  </a:lnTo>
                  <a:lnTo>
                    <a:pt x="1816" y="38"/>
                  </a:lnTo>
                  <a:lnTo>
                    <a:pt x="1816" y="38"/>
                  </a:lnTo>
                  <a:lnTo>
                    <a:pt x="1814" y="38"/>
                  </a:lnTo>
                  <a:lnTo>
                    <a:pt x="1812" y="40"/>
                  </a:lnTo>
                  <a:lnTo>
                    <a:pt x="1812" y="40"/>
                  </a:lnTo>
                  <a:lnTo>
                    <a:pt x="1812" y="42"/>
                  </a:lnTo>
                  <a:lnTo>
                    <a:pt x="1812" y="42"/>
                  </a:lnTo>
                  <a:lnTo>
                    <a:pt x="1804" y="42"/>
                  </a:lnTo>
                  <a:lnTo>
                    <a:pt x="1804" y="42"/>
                  </a:lnTo>
                  <a:lnTo>
                    <a:pt x="1798" y="42"/>
                  </a:lnTo>
                  <a:lnTo>
                    <a:pt x="1798" y="42"/>
                  </a:lnTo>
                  <a:lnTo>
                    <a:pt x="1790" y="44"/>
                  </a:lnTo>
                  <a:lnTo>
                    <a:pt x="1790" y="44"/>
                  </a:lnTo>
                  <a:lnTo>
                    <a:pt x="1786" y="44"/>
                  </a:lnTo>
                  <a:lnTo>
                    <a:pt x="1782" y="44"/>
                  </a:lnTo>
                  <a:lnTo>
                    <a:pt x="1782" y="44"/>
                  </a:lnTo>
                  <a:lnTo>
                    <a:pt x="1778" y="44"/>
                  </a:lnTo>
                  <a:lnTo>
                    <a:pt x="1778" y="44"/>
                  </a:lnTo>
                  <a:lnTo>
                    <a:pt x="1774" y="44"/>
                  </a:lnTo>
                  <a:lnTo>
                    <a:pt x="1774" y="44"/>
                  </a:lnTo>
                  <a:lnTo>
                    <a:pt x="1772" y="44"/>
                  </a:lnTo>
                  <a:lnTo>
                    <a:pt x="1768" y="44"/>
                  </a:lnTo>
                  <a:lnTo>
                    <a:pt x="1768" y="44"/>
                  </a:lnTo>
                  <a:lnTo>
                    <a:pt x="1766" y="44"/>
                  </a:lnTo>
                  <a:lnTo>
                    <a:pt x="1766" y="44"/>
                  </a:lnTo>
                  <a:lnTo>
                    <a:pt x="1762" y="44"/>
                  </a:lnTo>
                  <a:lnTo>
                    <a:pt x="1762" y="44"/>
                  </a:lnTo>
                  <a:lnTo>
                    <a:pt x="1756" y="44"/>
                  </a:lnTo>
                  <a:lnTo>
                    <a:pt x="1756" y="44"/>
                  </a:lnTo>
                  <a:lnTo>
                    <a:pt x="1752" y="44"/>
                  </a:lnTo>
                  <a:lnTo>
                    <a:pt x="1752" y="44"/>
                  </a:lnTo>
                  <a:lnTo>
                    <a:pt x="1748" y="44"/>
                  </a:lnTo>
                  <a:lnTo>
                    <a:pt x="1748" y="44"/>
                  </a:lnTo>
                  <a:lnTo>
                    <a:pt x="1746" y="44"/>
                  </a:lnTo>
                  <a:lnTo>
                    <a:pt x="1746" y="44"/>
                  </a:lnTo>
                  <a:lnTo>
                    <a:pt x="1744" y="44"/>
                  </a:lnTo>
                  <a:lnTo>
                    <a:pt x="1744" y="44"/>
                  </a:lnTo>
                  <a:lnTo>
                    <a:pt x="1742" y="44"/>
                  </a:lnTo>
                  <a:lnTo>
                    <a:pt x="1742" y="44"/>
                  </a:lnTo>
                  <a:lnTo>
                    <a:pt x="1738" y="44"/>
                  </a:lnTo>
                  <a:lnTo>
                    <a:pt x="1738" y="44"/>
                  </a:lnTo>
                  <a:lnTo>
                    <a:pt x="1734" y="44"/>
                  </a:lnTo>
                  <a:lnTo>
                    <a:pt x="1734" y="44"/>
                  </a:lnTo>
                  <a:lnTo>
                    <a:pt x="1734" y="44"/>
                  </a:lnTo>
                  <a:lnTo>
                    <a:pt x="1734" y="44"/>
                  </a:lnTo>
                  <a:lnTo>
                    <a:pt x="1732" y="44"/>
                  </a:lnTo>
                  <a:lnTo>
                    <a:pt x="1732" y="44"/>
                  </a:lnTo>
                  <a:lnTo>
                    <a:pt x="1724" y="44"/>
                  </a:lnTo>
                  <a:lnTo>
                    <a:pt x="1718" y="46"/>
                  </a:lnTo>
                  <a:lnTo>
                    <a:pt x="1718" y="46"/>
                  </a:lnTo>
                  <a:lnTo>
                    <a:pt x="1718" y="44"/>
                  </a:lnTo>
                  <a:lnTo>
                    <a:pt x="1718" y="44"/>
                  </a:lnTo>
                  <a:lnTo>
                    <a:pt x="1716" y="44"/>
                  </a:lnTo>
                  <a:lnTo>
                    <a:pt x="1716" y="44"/>
                  </a:lnTo>
                  <a:lnTo>
                    <a:pt x="1706" y="44"/>
                  </a:lnTo>
                  <a:lnTo>
                    <a:pt x="1706" y="44"/>
                  </a:lnTo>
                  <a:lnTo>
                    <a:pt x="1702" y="44"/>
                  </a:lnTo>
                  <a:lnTo>
                    <a:pt x="1702" y="44"/>
                  </a:lnTo>
                  <a:lnTo>
                    <a:pt x="1698" y="44"/>
                  </a:lnTo>
                  <a:lnTo>
                    <a:pt x="1698" y="44"/>
                  </a:lnTo>
                  <a:lnTo>
                    <a:pt x="1694" y="44"/>
                  </a:lnTo>
                  <a:lnTo>
                    <a:pt x="1694" y="44"/>
                  </a:lnTo>
                  <a:lnTo>
                    <a:pt x="1694" y="44"/>
                  </a:lnTo>
                  <a:lnTo>
                    <a:pt x="1694" y="44"/>
                  </a:lnTo>
                  <a:lnTo>
                    <a:pt x="1690" y="44"/>
                  </a:lnTo>
                  <a:lnTo>
                    <a:pt x="1690" y="44"/>
                  </a:lnTo>
                  <a:lnTo>
                    <a:pt x="1686" y="44"/>
                  </a:lnTo>
                  <a:lnTo>
                    <a:pt x="1686" y="44"/>
                  </a:lnTo>
                  <a:lnTo>
                    <a:pt x="1686" y="44"/>
                  </a:lnTo>
                  <a:lnTo>
                    <a:pt x="1686" y="44"/>
                  </a:lnTo>
                  <a:lnTo>
                    <a:pt x="1682" y="44"/>
                  </a:lnTo>
                  <a:lnTo>
                    <a:pt x="1682" y="44"/>
                  </a:lnTo>
                  <a:lnTo>
                    <a:pt x="1678" y="44"/>
                  </a:lnTo>
                  <a:lnTo>
                    <a:pt x="1678" y="44"/>
                  </a:lnTo>
                  <a:lnTo>
                    <a:pt x="1672" y="44"/>
                  </a:lnTo>
                  <a:lnTo>
                    <a:pt x="1672" y="44"/>
                  </a:lnTo>
                  <a:lnTo>
                    <a:pt x="1670" y="44"/>
                  </a:lnTo>
                  <a:lnTo>
                    <a:pt x="1670" y="44"/>
                  </a:lnTo>
                  <a:lnTo>
                    <a:pt x="1668" y="44"/>
                  </a:lnTo>
                  <a:lnTo>
                    <a:pt x="1668" y="44"/>
                  </a:lnTo>
                  <a:lnTo>
                    <a:pt x="1668" y="44"/>
                  </a:lnTo>
                  <a:lnTo>
                    <a:pt x="1668" y="44"/>
                  </a:lnTo>
                  <a:lnTo>
                    <a:pt x="1664" y="44"/>
                  </a:lnTo>
                  <a:lnTo>
                    <a:pt x="1664" y="44"/>
                  </a:lnTo>
                  <a:lnTo>
                    <a:pt x="1658" y="46"/>
                  </a:lnTo>
                  <a:lnTo>
                    <a:pt x="1652" y="46"/>
                  </a:lnTo>
                  <a:lnTo>
                    <a:pt x="1652" y="46"/>
                  </a:lnTo>
                  <a:lnTo>
                    <a:pt x="1652" y="46"/>
                  </a:lnTo>
                  <a:lnTo>
                    <a:pt x="1652" y="46"/>
                  </a:lnTo>
                  <a:lnTo>
                    <a:pt x="1650" y="46"/>
                  </a:lnTo>
                  <a:lnTo>
                    <a:pt x="1650" y="46"/>
                  </a:lnTo>
                  <a:lnTo>
                    <a:pt x="1642" y="44"/>
                  </a:lnTo>
                  <a:lnTo>
                    <a:pt x="1642" y="44"/>
                  </a:lnTo>
                  <a:lnTo>
                    <a:pt x="1638" y="44"/>
                  </a:lnTo>
                  <a:lnTo>
                    <a:pt x="1638" y="44"/>
                  </a:lnTo>
                  <a:lnTo>
                    <a:pt x="1634" y="46"/>
                  </a:lnTo>
                  <a:lnTo>
                    <a:pt x="1634" y="46"/>
                  </a:lnTo>
                  <a:lnTo>
                    <a:pt x="1626" y="46"/>
                  </a:lnTo>
                  <a:lnTo>
                    <a:pt x="1626" y="46"/>
                  </a:lnTo>
                  <a:lnTo>
                    <a:pt x="1622" y="46"/>
                  </a:lnTo>
                  <a:lnTo>
                    <a:pt x="1622" y="46"/>
                  </a:lnTo>
                  <a:lnTo>
                    <a:pt x="1620" y="44"/>
                  </a:lnTo>
                  <a:lnTo>
                    <a:pt x="1620" y="44"/>
                  </a:lnTo>
                  <a:lnTo>
                    <a:pt x="1612" y="44"/>
                  </a:lnTo>
                  <a:lnTo>
                    <a:pt x="1612" y="44"/>
                  </a:lnTo>
                  <a:lnTo>
                    <a:pt x="1608" y="44"/>
                  </a:lnTo>
                  <a:lnTo>
                    <a:pt x="1608" y="44"/>
                  </a:lnTo>
                  <a:lnTo>
                    <a:pt x="1600" y="46"/>
                  </a:lnTo>
                  <a:lnTo>
                    <a:pt x="1600" y="46"/>
                  </a:lnTo>
                  <a:lnTo>
                    <a:pt x="1596" y="46"/>
                  </a:lnTo>
                  <a:lnTo>
                    <a:pt x="1596" y="46"/>
                  </a:lnTo>
                  <a:lnTo>
                    <a:pt x="1592" y="46"/>
                  </a:lnTo>
                  <a:lnTo>
                    <a:pt x="1592" y="46"/>
                  </a:lnTo>
                  <a:lnTo>
                    <a:pt x="1588" y="46"/>
                  </a:lnTo>
                  <a:lnTo>
                    <a:pt x="1588" y="46"/>
                  </a:lnTo>
                  <a:lnTo>
                    <a:pt x="1586" y="46"/>
                  </a:lnTo>
                  <a:lnTo>
                    <a:pt x="1586" y="46"/>
                  </a:lnTo>
                  <a:lnTo>
                    <a:pt x="1584" y="46"/>
                  </a:lnTo>
                  <a:lnTo>
                    <a:pt x="1584" y="46"/>
                  </a:lnTo>
                  <a:lnTo>
                    <a:pt x="1580" y="46"/>
                  </a:lnTo>
                  <a:lnTo>
                    <a:pt x="1580" y="46"/>
                  </a:lnTo>
                  <a:lnTo>
                    <a:pt x="1580" y="46"/>
                  </a:lnTo>
                  <a:lnTo>
                    <a:pt x="1580" y="46"/>
                  </a:lnTo>
                  <a:lnTo>
                    <a:pt x="1576" y="46"/>
                  </a:lnTo>
                  <a:lnTo>
                    <a:pt x="1570" y="48"/>
                  </a:lnTo>
                  <a:lnTo>
                    <a:pt x="1570" y="48"/>
                  </a:lnTo>
                  <a:lnTo>
                    <a:pt x="1568" y="46"/>
                  </a:lnTo>
                  <a:lnTo>
                    <a:pt x="1568" y="46"/>
                  </a:lnTo>
                  <a:lnTo>
                    <a:pt x="1566" y="48"/>
                  </a:lnTo>
                  <a:lnTo>
                    <a:pt x="1566" y="48"/>
                  </a:lnTo>
                  <a:lnTo>
                    <a:pt x="1560" y="48"/>
                  </a:lnTo>
                  <a:lnTo>
                    <a:pt x="1560" y="48"/>
                  </a:lnTo>
                  <a:lnTo>
                    <a:pt x="1560" y="48"/>
                  </a:lnTo>
                  <a:lnTo>
                    <a:pt x="1560" y="48"/>
                  </a:lnTo>
                  <a:lnTo>
                    <a:pt x="1558" y="46"/>
                  </a:lnTo>
                  <a:lnTo>
                    <a:pt x="1558" y="46"/>
                  </a:lnTo>
                  <a:lnTo>
                    <a:pt x="1554" y="44"/>
                  </a:lnTo>
                  <a:lnTo>
                    <a:pt x="1554" y="44"/>
                  </a:lnTo>
                  <a:lnTo>
                    <a:pt x="1550" y="46"/>
                  </a:lnTo>
                  <a:lnTo>
                    <a:pt x="1550" y="46"/>
                  </a:lnTo>
                  <a:lnTo>
                    <a:pt x="1546" y="46"/>
                  </a:lnTo>
                  <a:lnTo>
                    <a:pt x="1546" y="46"/>
                  </a:lnTo>
                  <a:lnTo>
                    <a:pt x="1544" y="46"/>
                  </a:lnTo>
                  <a:lnTo>
                    <a:pt x="1544" y="46"/>
                  </a:lnTo>
                  <a:lnTo>
                    <a:pt x="1540" y="48"/>
                  </a:lnTo>
                  <a:lnTo>
                    <a:pt x="1540" y="48"/>
                  </a:lnTo>
                  <a:lnTo>
                    <a:pt x="1538" y="46"/>
                  </a:lnTo>
                  <a:lnTo>
                    <a:pt x="1538" y="46"/>
                  </a:lnTo>
                  <a:lnTo>
                    <a:pt x="1536" y="44"/>
                  </a:lnTo>
                  <a:lnTo>
                    <a:pt x="1536" y="44"/>
                  </a:lnTo>
                  <a:lnTo>
                    <a:pt x="1534" y="44"/>
                  </a:lnTo>
                  <a:lnTo>
                    <a:pt x="1534" y="44"/>
                  </a:lnTo>
                  <a:lnTo>
                    <a:pt x="1532" y="44"/>
                  </a:lnTo>
                  <a:lnTo>
                    <a:pt x="1532" y="44"/>
                  </a:lnTo>
                  <a:lnTo>
                    <a:pt x="1532" y="44"/>
                  </a:lnTo>
                  <a:lnTo>
                    <a:pt x="1532" y="44"/>
                  </a:lnTo>
                  <a:lnTo>
                    <a:pt x="1526" y="46"/>
                  </a:lnTo>
                  <a:lnTo>
                    <a:pt x="1526" y="46"/>
                  </a:lnTo>
                  <a:lnTo>
                    <a:pt x="1520" y="46"/>
                  </a:lnTo>
                  <a:lnTo>
                    <a:pt x="1520" y="46"/>
                  </a:lnTo>
                  <a:lnTo>
                    <a:pt x="1518" y="46"/>
                  </a:lnTo>
                  <a:lnTo>
                    <a:pt x="1518" y="46"/>
                  </a:lnTo>
                  <a:lnTo>
                    <a:pt x="1516" y="46"/>
                  </a:lnTo>
                  <a:lnTo>
                    <a:pt x="1516" y="46"/>
                  </a:lnTo>
                  <a:lnTo>
                    <a:pt x="1514" y="46"/>
                  </a:lnTo>
                  <a:lnTo>
                    <a:pt x="1514" y="46"/>
                  </a:lnTo>
                  <a:lnTo>
                    <a:pt x="1514" y="46"/>
                  </a:lnTo>
                  <a:lnTo>
                    <a:pt x="1514" y="46"/>
                  </a:lnTo>
                  <a:lnTo>
                    <a:pt x="1512" y="46"/>
                  </a:lnTo>
                  <a:lnTo>
                    <a:pt x="1512" y="46"/>
                  </a:lnTo>
                  <a:lnTo>
                    <a:pt x="1506" y="44"/>
                  </a:lnTo>
                  <a:lnTo>
                    <a:pt x="1504" y="46"/>
                  </a:lnTo>
                  <a:lnTo>
                    <a:pt x="1504" y="46"/>
                  </a:lnTo>
                  <a:lnTo>
                    <a:pt x="1500" y="46"/>
                  </a:lnTo>
                  <a:lnTo>
                    <a:pt x="1500" y="46"/>
                  </a:lnTo>
                  <a:lnTo>
                    <a:pt x="1492" y="46"/>
                  </a:lnTo>
                  <a:lnTo>
                    <a:pt x="1492" y="46"/>
                  </a:lnTo>
                  <a:lnTo>
                    <a:pt x="1492" y="46"/>
                  </a:lnTo>
                  <a:lnTo>
                    <a:pt x="1492" y="46"/>
                  </a:lnTo>
                  <a:lnTo>
                    <a:pt x="1490" y="46"/>
                  </a:lnTo>
                  <a:lnTo>
                    <a:pt x="1490" y="46"/>
                  </a:lnTo>
                  <a:lnTo>
                    <a:pt x="1488" y="46"/>
                  </a:lnTo>
                  <a:lnTo>
                    <a:pt x="1488" y="46"/>
                  </a:lnTo>
                  <a:lnTo>
                    <a:pt x="1486" y="46"/>
                  </a:lnTo>
                  <a:lnTo>
                    <a:pt x="1486" y="46"/>
                  </a:lnTo>
                  <a:lnTo>
                    <a:pt x="1484" y="46"/>
                  </a:lnTo>
                  <a:lnTo>
                    <a:pt x="1484" y="46"/>
                  </a:lnTo>
                  <a:lnTo>
                    <a:pt x="1480" y="46"/>
                  </a:lnTo>
                  <a:lnTo>
                    <a:pt x="1480" y="46"/>
                  </a:lnTo>
                  <a:lnTo>
                    <a:pt x="1480" y="44"/>
                  </a:lnTo>
                  <a:lnTo>
                    <a:pt x="1480" y="44"/>
                  </a:lnTo>
                  <a:lnTo>
                    <a:pt x="1476" y="44"/>
                  </a:lnTo>
                  <a:lnTo>
                    <a:pt x="1476" y="44"/>
                  </a:lnTo>
                  <a:lnTo>
                    <a:pt x="1470" y="46"/>
                  </a:lnTo>
                  <a:lnTo>
                    <a:pt x="1470" y="46"/>
                  </a:lnTo>
                  <a:lnTo>
                    <a:pt x="1466" y="44"/>
                  </a:lnTo>
                  <a:lnTo>
                    <a:pt x="1466" y="44"/>
                  </a:lnTo>
                  <a:lnTo>
                    <a:pt x="1464" y="44"/>
                  </a:lnTo>
                  <a:lnTo>
                    <a:pt x="1464" y="44"/>
                  </a:lnTo>
                  <a:lnTo>
                    <a:pt x="1462" y="44"/>
                  </a:lnTo>
                  <a:lnTo>
                    <a:pt x="1462" y="44"/>
                  </a:lnTo>
                  <a:lnTo>
                    <a:pt x="1458" y="44"/>
                  </a:lnTo>
                  <a:lnTo>
                    <a:pt x="1458" y="44"/>
                  </a:lnTo>
                  <a:lnTo>
                    <a:pt x="1456" y="44"/>
                  </a:lnTo>
                  <a:lnTo>
                    <a:pt x="1456" y="44"/>
                  </a:lnTo>
                  <a:lnTo>
                    <a:pt x="1452" y="44"/>
                  </a:lnTo>
                  <a:lnTo>
                    <a:pt x="1452" y="44"/>
                  </a:lnTo>
                  <a:lnTo>
                    <a:pt x="1450" y="44"/>
                  </a:lnTo>
                  <a:lnTo>
                    <a:pt x="1450" y="44"/>
                  </a:lnTo>
                  <a:lnTo>
                    <a:pt x="1442" y="44"/>
                  </a:lnTo>
                  <a:lnTo>
                    <a:pt x="1442" y="44"/>
                  </a:lnTo>
                  <a:lnTo>
                    <a:pt x="1438" y="42"/>
                  </a:lnTo>
                  <a:lnTo>
                    <a:pt x="1438" y="42"/>
                  </a:lnTo>
                  <a:lnTo>
                    <a:pt x="1434" y="42"/>
                  </a:lnTo>
                  <a:lnTo>
                    <a:pt x="1434" y="42"/>
                  </a:lnTo>
                  <a:lnTo>
                    <a:pt x="1430" y="44"/>
                  </a:lnTo>
                  <a:lnTo>
                    <a:pt x="1430" y="44"/>
                  </a:lnTo>
                  <a:lnTo>
                    <a:pt x="1430" y="44"/>
                  </a:lnTo>
                  <a:lnTo>
                    <a:pt x="1430" y="44"/>
                  </a:lnTo>
                  <a:lnTo>
                    <a:pt x="1430" y="44"/>
                  </a:lnTo>
                  <a:lnTo>
                    <a:pt x="1430" y="44"/>
                  </a:lnTo>
                  <a:lnTo>
                    <a:pt x="1424" y="42"/>
                  </a:lnTo>
                  <a:lnTo>
                    <a:pt x="1424" y="42"/>
                  </a:lnTo>
                  <a:lnTo>
                    <a:pt x="1420" y="44"/>
                  </a:lnTo>
                  <a:lnTo>
                    <a:pt x="1420" y="44"/>
                  </a:lnTo>
                  <a:lnTo>
                    <a:pt x="1414" y="42"/>
                  </a:lnTo>
                  <a:lnTo>
                    <a:pt x="1414" y="42"/>
                  </a:lnTo>
                  <a:lnTo>
                    <a:pt x="1412" y="44"/>
                  </a:lnTo>
                  <a:lnTo>
                    <a:pt x="1412" y="44"/>
                  </a:lnTo>
                  <a:lnTo>
                    <a:pt x="1406" y="42"/>
                  </a:lnTo>
                  <a:lnTo>
                    <a:pt x="1406" y="42"/>
                  </a:lnTo>
                  <a:lnTo>
                    <a:pt x="1398" y="42"/>
                  </a:lnTo>
                  <a:lnTo>
                    <a:pt x="1398" y="42"/>
                  </a:lnTo>
                  <a:lnTo>
                    <a:pt x="1396" y="44"/>
                  </a:lnTo>
                  <a:lnTo>
                    <a:pt x="1396" y="44"/>
                  </a:lnTo>
                  <a:lnTo>
                    <a:pt x="1394" y="42"/>
                  </a:lnTo>
                  <a:lnTo>
                    <a:pt x="1394" y="42"/>
                  </a:lnTo>
                  <a:lnTo>
                    <a:pt x="1394" y="42"/>
                  </a:lnTo>
                  <a:lnTo>
                    <a:pt x="1394" y="42"/>
                  </a:lnTo>
                  <a:lnTo>
                    <a:pt x="1390" y="44"/>
                  </a:lnTo>
                  <a:lnTo>
                    <a:pt x="1386" y="44"/>
                  </a:lnTo>
                  <a:lnTo>
                    <a:pt x="1386" y="44"/>
                  </a:lnTo>
                  <a:lnTo>
                    <a:pt x="1384" y="44"/>
                  </a:lnTo>
                  <a:lnTo>
                    <a:pt x="1384" y="44"/>
                  </a:lnTo>
                  <a:lnTo>
                    <a:pt x="1380" y="44"/>
                  </a:lnTo>
                  <a:lnTo>
                    <a:pt x="1380" y="44"/>
                  </a:lnTo>
                  <a:lnTo>
                    <a:pt x="1378" y="44"/>
                  </a:lnTo>
                  <a:lnTo>
                    <a:pt x="1378" y="44"/>
                  </a:lnTo>
                  <a:lnTo>
                    <a:pt x="1374" y="44"/>
                  </a:lnTo>
                  <a:lnTo>
                    <a:pt x="1374" y="44"/>
                  </a:lnTo>
                  <a:lnTo>
                    <a:pt x="1372" y="44"/>
                  </a:lnTo>
                  <a:lnTo>
                    <a:pt x="1372" y="44"/>
                  </a:lnTo>
                  <a:lnTo>
                    <a:pt x="1370" y="44"/>
                  </a:lnTo>
                  <a:lnTo>
                    <a:pt x="1370" y="44"/>
                  </a:lnTo>
                  <a:lnTo>
                    <a:pt x="1366" y="44"/>
                  </a:lnTo>
                  <a:lnTo>
                    <a:pt x="1366" y="44"/>
                  </a:lnTo>
                  <a:lnTo>
                    <a:pt x="1364" y="44"/>
                  </a:lnTo>
                  <a:lnTo>
                    <a:pt x="1364" y="44"/>
                  </a:lnTo>
                  <a:lnTo>
                    <a:pt x="1362" y="44"/>
                  </a:lnTo>
                  <a:lnTo>
                    <a:pt x="1362" y="44"/>
                  </a:lnTo>
                  <a:lnTo>
                    <a:pt x="1354" y="44"/>
                  </a:lnTo>
                  <a:lnTo>
                    <a:pt x="1354" y="44"/>
                  </a:lnTo>
                  <a:lnTo>
                    <a:pt x="1350" y="44"/>
                  </a:lnTo>
                  <a:lnTo>
                    <a:pt x="1350" y="44"/>
                  </a:lnTo>
                  <a:lnTo>
                    <a:pt x="1348" y="44"/>
                  </a:lnTo>
                  <a:lnTo>
                    <a:pt x="1348" y="44"/>
                  </a:lnTo>
                  <a:lnTo>
                    <a:pt x="1344" y="44"/>
                  </a:lnTo>
                  <a:lnTo>
                    <a:pt x="1344" y="44"/>
                  </a:lnTo>
                  <a:lnTo>
                    <a:pt x="1340" y="46"/>
                  </a:lnTo>
                  <a:lnTo>
                    <a:pt x="1340" y="46"/>
                  </a:lnTo>
                  <a:lnTo>
                    <a:pt x="1336" y="46"/>
                  </a:lnTo>
                  <a:lnTo>
                    <a:pt x="1336" y="46"/>
                  </a:lnTo>
                  <a:lnTo>
                    <a:pt x="1328" y="46"/>
                  </a:lnTo>
                  <a:lnTo>
                    <a:pt x="1328" y="46"/>
                  </a:lnTo>
                  <a:lnTo>
                    <a:pt x="1326" y="44"/>
                  </a:lnTo>
                  <a:lnTo>
                    <a:pt x="1326" y="44"/>
                  </a:lnTo>
                  <a:lnTo>
                    <a:pt x="1318" y="44"/>
                  </a:lnTo>
                  <a:lnTo>
                    <a:pt x="1318" y="44"/>
                  </a:lnTo>
                  <a:lnTo>
                    <a:pt x="1316" y="44"/>
                  </a:lnTo>
                  <a:lnTo>
                    <a:pt x="1316" y="44"/>
                  </a:lnTo>
                  <a:lnTo>
                    <a:pt x="1312" y="44"/>
                  </a:lnTo>
                  <a:lnTo>
                    <a:pt x="1312" y="44"/>
                  </a:lnTo>
                  <a:lnTo>
                    <a:pt x="1306" y="46"/>
                  </a:lnTo>
                  <a:lnTo>
                    <a:pt x="1306" y="46"/>
                  </a:lnTo>
                  <a:lnTo>
                    <a:pt x="1302" y="46"/>
                  </a:lnTo>
                  <a:lnTo>
                    <a:pt x="1296" y="46"/>
                  </a:lnTo>
                  <a:lnTo>
                    <a:pt x="1296" y="46"/>
                  </a:lnTo>
                  <a:lnTo>
                    <a:pt x="1290" y="46"/>
                  </a:lnTo>
                  <a:lnTo>
                    <a:pt x="1290" y="46"/>
                  </a:lnTo>
                  <a:lnTo>
                    <a:pt x="1288" y="46"/>
                  </a:lnTo>
                  <a:lnTo>
                    <a:pt x="1288" y="46"/>
                  </a:lnTo>
                  <a:lnTo>
                    <a:pt x="1284" y="44"/>
                  </a:lnTo>
                  <a:lnTo>
                    <a:pt x="1284" y="44"/>
                  </a:lnTo>
                  <a:lnTo>
                    <a:pt x="1282" y="46"/>
                  </a:lnTo>
                  <a:lnTo>
                    <a:pt x="1282" y="46"/>
                  </a:lnTo>
                  <a:lnTo>
                    <a:pt x="1276" y="46"/>
                  </a:lnTo>
                  <a:lnTo>
                    <a:pt x="1276" y="46"/>
                  </a:lnTo>
                  <a:lnTo>
                    <a:pt x="1274" y="46"/>
                  </a:lnTo>
                  <a:lnTo>
                    <a:pt x="1274" y="46"/>
                  </a:lnTo>
                  <a:lnTo>
                    <a:pt x="1272" y="46"/>
                  </a:lnTo>
                  <a:lnTo>
                    <a:pt x="1272" y="46"/>
                  </a:lnTo>
                  <a:lnTo>
                    <a:pt x="1266" y="44"/>
                  </a:lnTo>
                  <a:lnTo>
                    <a:pt x="1266" y="44"/>
                  </a:lnTo>
                  <a:lnTo>
                    <a:pt x="1262" y="44"/>
                  </a:lnTo>
                  <a:lnTo>
                    <a:pt x="1262" y="44"/>
                  </a:lnTo>
                  <a:lnTo>
                    <a:pt x="1260" y="44"/>
                  </a:lnTo>
                  <a:lnTo>
                    <a:pt x="1260" y="44"/>
                  </a:lnTo>
                  <a:lnTo>
                    <a:pt x="1258" y="46"/>
                  </a:lnTo>
                  <a:lnTo>
                    <a:pt x="1258" y="46"/>
                  </a:lnTo>
                  <a:lnTo>
                    <a:pt x="1254" y="46"/>
                  </a:lnTo>
                  <a:lnTo>
                    <a:pt x="1254" y="46"/>
                  </a:lnTo>
                  <a:lnTo>
                    <a:pt x="1250" y="48"/>
                  </a:lnTo>
                  <a:lnTo>
                    <a:pt x="1250" y="48"/>
                  </a:lnTo>
                  <a:lnTo>
                    <a:pt x="1248" y="46"/>
                  </a:lnTo>
                  <a:lnTo>
                    <a:pt x="1248" y="46"/>
                  </a:lnTo>
                  <a:lnTo>
                    <a:pt x="1248" y="48"/>
                  </a:lnTo>
                  <a:lnTo>
                    <a:pt x="1248" y="48"/>
                  </a:lnTo>
                  <a:lnTo>
                    <a:pt x="1246" y="46"/>
                  </a:lnTo>
                  <a:lnTo>
                    <a:pt x="1246" y="46"/>
                  </a:lnTo>
                  <a:lnTo>
                    <a:pt x="1244" y="46"/>
                  </a:lnTo>
                  <a:lnTo>
                    <a:pt x="1244" y="46"/>
                  </a:lnTo>
                  <a:lnTo>
                    <a:pt x="1240" y="48"/>
                  </a:lnTo>
                  <a:lnTo>
                    <a:pt x="1240" y="48"/>
                  </a:lnTo>
                  <a:lnTo>
                    <a:pt x="1236" y="44"/>
                  </a:lnTo>
                  <a:lnTo>
                    <a:pt x="1236" y="44"/>
                  </a:lnTo>
                  <a:lnTo>
                    <a:pt x="1230" y="46"/>
                  </a:lnTo>
                  <a:lnTo>
                    <a:pt x="1224" y="46"/>
                  </a:lnTo>
                  <a:lnTo>
                    <a:pt x="1224" y="46"/>
                  </a:lnTo>
                  <a:lnTo>
                    <a:pt x="1222" y="46"/>
                  </a:lnTo>
                  <a:lnTo>
                    <a:pt x="1218" y="46"/>
                  </a:lnTo>
                  <a:lnTo>
                    <a:pt x="1218" y="46"/>
                  </a:lnTo>
                  <a:lnTo>
                    <a:pt x="1216" y="44"/>
                  </a:lnTo>
                  <a:lnTo>
                    <a:pt x="1214" y="44"/>
                  </a:lnTo>
                  <a:lnTo>
                    <a:pt x="1214" y="44"/>
                  </a:lnTo>
                  <a:lnTo>
                    <a:pt x="1204" y="44"/>
                  </a:lnTo>
                  <a:lnTo>
                    <a:pt x="1204" y="44"/>
                  </a:lnTo>
                  <a:lnTo>
                    <a:pt x="1200" y="42"/>
                  </a:lnTo>
                  <a:lnTo>
                    <a:pt x="1200" y="42"/>
                  </a:lnTo>
                  <a:lnTo>
                    <a:pt x="1196" y="42"/>
                  </a:lnTo>
                  <a:lnTo>
                    <a:pt x="1196" y="42"/>
                  </a:lnTo>
                  <a:lnTo>
                    <a:pt x="1188" y="44"/>
                  </a:lnTo>
                  <a:lnTo>
                    <a:pt x="1188" y="44"/>
                  </a:lnTo>
                  <a:lnTo>
                    <a:pt x="1186" y="44"/>
                  </a:lnTo>
                  <a:lnTo>
                    <a:pt x="1186" y="44"/>
                  </a:lnTo>
                  <a:lnTo>
                    <a:pt x="1180" y="44"/>
                  </a:lnTo>
                  <a:lnTo>
                    <a:pt x="1180" y="44"/>
                  </a:lnTo>
                  <a:lnTo>
                    <a:pt x="1180" y="42"/>
                  </a:lnTo>
                  <a:lnTo>
                    <a:pt x="1180" y="42"/>
                  </a:lnTo>
                  <a:lnTo>
                    <a:pt x="1176" y="42"/>
                  </a:lnTo>
                  <a:lnTo>
                    <a:pt x="1176" y="42"/>
                  </a:lnTo>
                  <a:lnTo>
                    <a:pt x="1174" y="42"/>
                  </a:lnTo>
                  <a:lnTo>
                    <a:pt x="1174" y="42"/>
                  </a:lnTo>
                  <a:lnTo>
                    <a:pt x="1170" y="44"/>
                  </a:lnTo>
                  <a:lnTo>
                    <a:pt x="1170" y="44"/>
                  </a:lnTo>
                  <a:lnTo>
                    <a:pt x="1164" y="42"/>
                  </a:lnTo>
                  <a:lnTo>
                    <a:pt x="1164" y="42"/>
                  </a:lnTo>
                  <a:lnTo>
                    <a:pt x="1156" y="42"/>
                  </a:lnTo>
                  <a:lnTo>
                    <a:pt x="1156" y="42"/>
                  </a:lnTo>
                  <a:lnTo>
                    <a:pt x="1152" y="42"/>
                  </a:lnTo>
                  <a:lnTo>
                    <a:pt x="1152" y="42"/>
                  </a:lnTo>
                  <a:lnTo>
                    <a:pt x="1148" y="44"/>
                  </a:lnTo>
                  <a:lnTo>
                    <a:pt x="1148" y="44"/>
                  </a:lnTo>
                  <a:lnTo>
                    <a:pt x="1146" y="44"/>
                  </a:lnTo>
                  <a:lnTo>
                    <a:pt x="1144" y="44"/>
                  </a:lnTo>
                  <a:lnTo>
                    <a:pt x="1142" y="44"/>
                  </a:lnTo>
                  <a:lnTo>
                    <a:pt x="1142" y="44"/>
                  </a:lnTo>
                  <a:lnTo>
                    <a:pt x="1140" y="42"/>
                  </a:lnTo>
                  <a:lnTo>
                    <a:pt x="1140" y="42"/>
                  </a:lnTo>
                  <a:lnTo>
                    <a:pt x="1140" y="42"/>
                  </a:lnTo>
                  <a:lnTo>
                    <a:pt x="1140" y="42"/>
                  </a:lnTo>
                  <a:lnTo>
                    <a:pt x="1138" y="42"/>
                  </a:lnTo>
                  <a:lnTo>
                    <a:pt x="1138" y="42"/>
                  </a:lnTo>
                  <a:lnTo>
                    <a:pt x="1138" y="40"/>
                  </a:lnTo>
                  <a:lnTo>
                    <a:pt x="1138" y="40"/>
                  </a:lnTo>
                  <a:lnTo>
                    <a:pt x="1138" y="40"/>
                  </a:lnTo>
                  <a:lnTo>
                    <a:pt x="1138" y="40"/>
                  </a:lnTo>
                  <a:lnTo>
                    <a:pt x="1136" y="40"/>
                  </a:lnTo>
                  <a:lnTo>
                    <a:pt x="1136" y="40"/>
                  </a:lnTo>
                  <a:lnTo>
                    <a:pt x="1134" y="40"/>
                  </a:lnTo>
                  <a:lnTo>
                    <a:pt x="1134" y="40"/>
                  </a:lnTo>
                  <a:lnTo>
                    <a:pt x="1132" y="40"/>
                  </a:lnTo>
                  <a:lnTo>
                    <a:pt x="1132" y="40"/>
                  </a:lnTo>
                  <a:lnTo>
                    <a:pt x="1128" y="38"/>
                  </a:lnTo>
                  <a:lnTo>
                    <a:pt x="1128" y="38"/>
                  </a:lnTo>
                  <a:lnTo>
                    <a:pt x="1124" y="38"/>
                  </a:lnTo>
                  <a:lnTo>
                    <a:pt x="1124" y="38"/>
                  </a:lnTo>
                  <a:lnTo>
                    <a:pt x="1124" y="38"/>
                  </a:lnTo>
                  <a:lnTo>
                    <a:pt x="1124" y="38"/>
                  </a:lnTo>
                  <a:lnTo>
                    <a:pt x="1122" y="38"/>
                  </a:lnTo>
                  <a:lnTo>
                    <a:pt x="1122" y="38"/>
                  </a:lnTo>
                  <a:lnTo>
                    <a:pt x="1120" y="40"/>
                  </a:lnTo>
                  <a:lnTo>
                    <a:pt x="1120" y="40"/>
                  </a:lnTo>
                  <a:lnTo>
                    <a:pt x="1114" y="42"/>
                  </a:lnTo>
                  <a:lnTo>
                    <a:pt x="1114" y="42"/>
                  </a:lnTo>
                  <a:lnTo>
                    <a:pt x="1112" y="44"/>
                  </a:lnTo>
                  <a:lnTo>
                    <a:pt x="1112" y="44"/>
                  </a:lnTo>
                  <a:lnTo>
                    <a:pt x="1104" y="42"/>
                  </a:lnTo>
                  <a:lnTo>
                    <a:pt x="1104" y="42"/>
                  </a:lnTo>
                  <a:lnTo>
                    <a:pt x="1102" y="44"/>
                  </a:lnTo>
                  <a:lnTo>
                    <a:pt x="1102" y="44"/>
                  </a:lnTo>
                  <a:lnTo>
                    <a:pt x="1096" y="44"/>
                  </a:lnTo>
                  <a:lnTo>
                    <a:pt x="1096" y="44"/>
                  </a:lnTo>
                  <a:lnTo>
                    <a:pt x="1094" y="42"/>
                  </a:lnTo>
                  <a:lnTo>
                    <a:pt x="1094" y="42"/>
                  </a:lnTo>
                  <a:lnTo>
                    <a:pt x="1090" y="44"/>
                  </a:lnTo>
                  <a:lnTo>
                    <a:pt x="1090" y="44"/>
                  </a:lnTo>
                  <a:lnTo>
                    <a:pt x="1088" y="44"/>
                  </a:lnTo>
                  <a:lnTo>
                    <a:pt x="1088" y="44"/>
                  </a:lnTo>
                  <a:lnTo>
                    <a:pt x="1088" y="44"/>
                  </a:lnTo>
                  <a:lnTo>
                    <a:pt x="1088" y="44"/>
                  </a:lnTo>
                  <a:lnTo>
                    <a:pt x="1080" y="44"/>
                  </a:lnTo>
                  <a:lnTo>
                    <a:pt x="1080" y="44"/>
                  </a:lnTo>
                  <a:lnTo>
                    <a:pt x="1078" y="44"/>
                  </a:lnTo>
                  <a:lnTo>
                    <a:pt x="1078" y="44"/>
                  </a:lnTo>
                  <a:lnTo>
                    <a:pt x="1072" y="44"/>
                  </a:lnTo>
                  <a:lnTo>
                    <a:pt x="1072" y="44"/>
                  </a:lnTo>
                  <a:lnTo>
                    <a:pt x="1068" y="44"/>
                  </a:lnTo>
                  <a:lnTo>
                    <a:pt x="1068" y="44"/>
                  </a:lnTo>
                  <a:lnTo>
                    <a:pt x="1066" y="42"/>
                  </a:lnTo>
                  <a:lnTo>
                    <a:pt x="1066" y="42"/>
                  </a:lnTo>
                  <a:lnTo>
                    <a:pt x="1064" y="42"/>
                  </a:lnTo>
                  <a:lnTo>
                    <a:pt x="1062" y="44"/>
                  </a:lnTo>
                  <a:lnTo>
                    <a:pt x="1062" y="44"/>
                  </a:lnTo>
                  <a:lnTo>
                    <a:pt x="1056" y="44"/>
                  </a:lnTo>
                  <a:lnTo>
                    <a:pt x="1056" y="44"/>
                  </a:lnTo>
                  <a:lnTo>
                    <a:pt x="1054" y="44"/>
                  </a:lnTo>
                  <a:lnTo>
                    <a:pt x="1054" y="44"/>
                  </a:lnTo>
                  <a:lnTo>
                    <a:pt x="1052" y="46"/>
                  </a:lnTo>
                  <a:lnTo>
                    <a:pt x="1052" y="46"/>
                  </a:lnTo>
                  <a:lnTo>
                    <a:pt x="1050" y="44"/>
                  </a:lnTo>
                  <a:lnTo>
                    <a:pt x="1050" y="44"/>
                  </a:lnTo>
                  <a:lnTo>
                    <a:pt x="1050" y="46"/>
                  </a:lnTo>
                  <a:lnTo>
                    <a:pt x="1050" y="46"/>
                  </a:lnTo>
                  <a:lnTo>
                    <a:pt x="1046" y="44"/>
                  </a:lnTo>
                  <a:lnTo>
                    <a:pt x="1046" y="44"/>
                  </a:lnTo>
                  <a:lnTo>
                    <a:pt x="1044" y="44"/>
                  </a:lnTo>
                  <a:lnTo>
                    <a:pt x="1044" y="44"/>
                  </a:lnTo>
                  <a:lnTo>
                    <a:pt x="1042" y="46"/>
                  </a:lnTo>
                  <a:lnTo>
                    <a:pt x="1042" y="46"/>
                  </a:lnTo>
                  <a:lnTo>
                    <a:pt x="1038" y="46"/>
                  </a:lnTo>
                  <a:lnTo>
                    <a:pt x="1038" y="46"/>
                  </a:lnTo>
                  <a:lnTo>
                    <a:pt x="1038" y="46"/>
                  </a:lnTo>
                  <a:lnTo>
                    <a:pt x="1038" y="46"/>
                  </a:lnTo>
                  <a:lnTo>
                    <a:pt x="1032" y="46"/>
                  </a:lnTo>
                  <a:lnTo>
                    <a:pt x="1032" y="46"/>
                  </a:lnTo>
                  <a:lnTo>
                    <a:pt x="1032" y="46"/>
                  </a:lnTo>
                  <a:lnTo>
                    <a:pt x="1032" y="46"/>
                  </a:lnTo>
                  <a:lnTo>
                    <a:pt x="1030" y="46"/>
                  </a:lnTo>
                  <a:lnTo>
                    <a:pt x="1030" y="46"/>
                  </a:lnTo>
                  <a:lnTo>
                    <a:pt x="1028" y="46"/>
                  </a:lnTo>
                  <a:lnTo>
                    <a:pt x="1028" y="46"/>
                  </a:lnTo>
                  <a:lnTo>
                    <a:pt x="1022" y="44"/>
                  </a:lnTo>
                  <a:lnTo>
                    <a:pt x="1022" y="44"/>
                  </a:lnTo>
                  <a:lnTo>
                    <a:pt x="1018" y="42"/>
                  </a:lnTo>
                  <a:lnTo>
                    <a:pt x="1018" y="42"/>
                  </a:lnTo>
                  <a:lnTo>
                    <a:pt x="1014" y="42"/>
                  </a:lnTo>
                  <a:lnTo>
                    <a:pt x="1014" y="42"/>
                  </a:lnTo>
                  <a:lnTo>
                    <a:pt x="1012" y="42"/>
                  </a:lnTo>
                  <a:lnTo>
                    <a:pt x="1012" y="42"/>
                  </a:lnTo>
                  <a:lnTo>
                    <a:pt x="1010" y="42"/>
                  </a:lnTo>
                  <a:lnTo>
                    <a:pt x="1010" y="42"/>
                  </a:lnTo>
                  <a:lnTo>
                    <a:pt x="1008" y="44"/>
                  </a:lnTo>
                  <a:lnTo>
                    <a:pt x="1008" y="44"/>
                  </a:lnTo>
                  <a:lnTo>
                    <a:pt x="1008" y="44"/>
                  </a:lnTo>
                  <a:lnTo>
                    <a:pt x="1006" y="44"/>
                  </a:lnTo>
                  <a:lnTo>
                    <a:pt x="1006" y="44"/>
                  </a:lnTo>
                  <a:lnTo>
                    <a:pt x="1002" y="44"/>
                  </a:lnTo>
                  <a:lnTo>
                    <a:pt x="1000" y="44"/>
                  </a:lnTo>
                  <a:lnTo>
                    <a:pt x="1000" y="44"/>
                  </a:lnTo>
                  <a:lnTo>
                    <a:pt x="996" y="44"/>
                  </a:lnTo>
                  <a:lnTo>
                    <a:pt x="996" y="44"/>
                  </a:lnTo>
                  <a:lnTo>
                    <a:pt x="996" y="42"/>
                  </a:lnTo>
                  <a:lnTo>
                    <a:pt x="996" y="42"/>
                  </a:lnTo>
                  <a:lnTo>
                    <a:pt x="992" y="42"/>
                  </a:lnTo>
                  <a:lnTo>
                    <a:pt x="992" y="42"/>
                  </a:lnTo>
                  <a:lnTo>
                    <a:pt x="992" y="40"/>
                  </a:lnTo>
                  <a:lnTo>
                    <a:pt x="992" y="40"/>
                  </a:lnTo>
                  <a:lnTo>
                    <a:pt x="992" y="40"/>
                  </a:lnTo>
                  <a:lnTo>
                    <a:pt x="992" y="40"/>
                  </a:lnTo>
                  <a:lnTo>
                    <a:pt x="990" y="40"/>
                  </a:lnTo>
                  <a:lnTo>
                    <a:pt x="990" y="40"/>
                  </a:lnTo>
                  <a:lnTo>
                    <a:pt x="988" y="40"/>
                  </a:lnTo>
                  <a:lnTo>
                    <a:pt x="988" y="40"/>
                  </a:lnTo>
                  <a:lnTo>
                    <a:pt x="982" y="42"/>
                  </a:lnTo>
                  <a:lnTo>
                    <a:pt x="982" y="42"/>
                  </a:lnTo>
                  <a:lnTo>
                    <a:pt x="980" y="40"/>
                  </a:lnTo>
                  <a:lnTo>
                    <a:pt x="980" y="40"/>
                  </a:lnTo>
                  <a:lnTo>
                    <a:pt x="974" y="42"/>
                  </a:lnTo>
                  <a:lnTo>
                    <a:pt x="968" y="42"/>
                  </a:lnTo>
                  <a:lnTo>
                    <a:pt x="968" y="42"/>
                  </a:lnTo>
                  <a:lnTo>
                    <a:pt x="966" y="42"/>
                  </a:lnTo>
                  <a:lnTo>
                    <a:pt x="966" y="42"/>
                  </a:lnTo>
                  <a:lnTo>
                    <a:pt x="966" y="40"/>
                  </a:lnTo>
                  <a:lnTo>
                    <a:pt x="966" y="40"/>
                  </a:lnTo>
                  <a:lnTo>
                    <a:pt x="964" y="40"/>
                  </a:lnTo>
                  <a:lnTo>
                    <a:pt x="964" y="40"/>
                  </a:lnTo>
                  <a:lnTo>
                    <a:pt x="960" y="42"/>
                  </a:lnTo>
                  <a:lnTo>
                    <a:pt x="960" y="42"/>
                  </a:lnTo>
                  <a:lnTo>
                    <a:pt x="956" y="44"/>
                  </a:lnTo>
                  <a:lnTo>
                    <a:pt x="956" y="44"/>
                  </a:lnTo>
                  <a:lnTo>
                    <a:pt x="956" y="44"/>
                  </a:lnTo>
                  <a:lnTo>
                    <a:pt x="956" y="44"/>
                  </a:lnTo>
                  <a:lnTo>
                    <a:pt x="952" y="44"/>
                  </a:lnTo>
                  <a:lnTo>
                    <a:pt x="952" y="44"/>
                  </a:lnTo>
                  <a:lnTo>
                    <a:pt x="950" y="46"/>
                  </a:lnTo>
                  <a:lnTo>
                    <a:pt x="950" y="46"/>
                  </a:lnTo>
                  <a:lnTo>
                    <a:pt x="950" y="46"/>
                  </a:lnTo>
                  <a:lnTo>
                    <a:pt x="950" y="46"/>
                  </a:lnTo>
                  <a:lnTo>
                    <a:pt x="948" y="46"/>
                  </a:lnTo>
                  <a:lnTo>
                    <a:pt x="948" y="46"/>
                  </a:lnTo>
                  <a:lnTo>
                    <a:pt x="942" y="46"/>
                  </a:lnTo>
                  <a:lnTo>
                    <a:pt x="942" y="46"/>
                  </a:lnTo>
                  <a:lnTo>
                    <a:pt x="936" y="44"/>
                  </a:lnTo>
                  <a:lnTo>
                    <a:pt x="936" y="44"/>
                  </a:lnTo>
                  <a:lnTo>
                    <a:pt x="934" y="42"/>
                  </a:lnTo>
                  <a:lnTo>
                    <a:pt x="934" y="42"/>
                  </a:lnTo>
                  <a:lnTo>
                    <a:pt x="930" y="42"/>
                  </a:lnTo>
                  <a:lnTo>
                    <a:pt x="930" y="42"/>
                  </a:lnTo>
                  <a:lnTo>
                    <a:pt x="930" y="40"/>
                  </a:lnTo>
                  <a:lnTo>
                    <a:pt x="930" y="40"/>
                  </a:lnTo>
                  <a:lnTo>
                    <a:pt x="922" y="42"/>
                  </a:lnTo>
                  <a:lnTo>
                    <a:pt x="912" y="42"/>
                  </a:lnTo>
                  <a:lnTo>
                    <a:pt x="912" y="42"/>
                  </a:lnTo>
                  <a:lnTo>
                    <a:pt x="910" y="44"/>
                  </a:lnTo>
                  <a:lnTo>
                    <a:pt x="910" y="44"/>
                  </a:lnTo>
                  <a:lnTo>
                    <a:pt x="908" y="44"/>
                  </a:lnTo>
                  <a:lnTo>
                    <a:pt x="908" y="44"/>
                  </a:lnTo>
                  <a:lnTo>
                    <a:pt x="908" y="44"/>
                  </a:lnTo>
                  <a:lnTo>
                    <a:pt x="908" y="44"/>
                  </a:lnTo>
                  <a:lnTo>
                    <a:pt x="902" y="46"/>
                  </a:lnTo>
                  <a:lnTo>
                    <a:pt x="902" y="46"/>
                  </a:lnTo>
                  <a:lnTo>
                    <a:pt x="900" y="44"/>
                  </a:lnTo>
                  <a:lnTo>
                    <a:pt x="900" y="44"/>
                  </a:lnTo>
                  <a:lnTo>
                    <a:pt x="896" y="44"/>
                  </a:lnTo>
                  <a:lnTo>
                    <a:pt x="892" y="44"/>
                  </a:lnTo>
                  <a:lnTo>
                    <a:pt x="892" y="44"/>
                  </a:lnTo>
                  <a:lnTo>
                    <a:pt x="890" y="44"/>
                  </a:lnTo>
                  <a:lnTo>
                    <a:pt x="890" y="44"/>
                  </a:lnTo>
                  <a:lnTo>
                    <a:pt x="888" y="46"/>
                  </a:lnTo>
                  <a:lnTo>
                    <a:pt x="888" y="46"/>
                  </a:lnTo>
                  <a:lnTo>
                    <a:pt x="882" y="44"/>
                  </a:lnTo>
                  <a:lnTo>
                    <a:pt x="882" y="44"/>
                  </a:lnTo>
                  <a:lnTo>
                    <a:pt x="876" y="42"/>
                  </a:lnTo>
                  <a:lnTo>
                    <a:pt x="876" y="42"/>
                  </a:lnTo>
                  <a:lnTo>
                    <a:pt x="874" y="42"/>
                  </a:lnTo>
                  <a:lnTo>
                    <a:pt x="870" y="42"/>
                  </a:lnTo>
                  <a:lnTo>
                    <a:pt x="870" y="42"/>
                  </a:lnTo>
                  <a:lnTo>
                    <a:pt x="866" y="44"/>
                  </a:lnTo>
                  <a:lnTo>
                    <a:pt x="866" y="44"/>
                  </a:lnTo>
                  <a:lnTo>
                    <a:pt x="862" y="46"/>
                  </a:lnTo>
                  <a:lnTo>
                    <a:pt x="862" y="46"/>
                  </a:lnTo>
                  <a:lnTo>
                    <a:pt x="858" y="46"/>
                  </a:lnTo>
                  <a:lnTo>
                    <a:pt x="858" y="46"/>
                  </a:lnTo>
                  <a:lnTo>
                    <a:pt x="856" y="44"/>
                  </a:lnTo>
                  <a:lnTo>
                    <a:pt x="856" y="44"/>
                  </a:lnTo>
                  <a:lnTo>
                    <a:pt x="852" y="44"/>
                  </a:lnTo>
                  <a:lnTo>
                    <a:pt x="852" y="44"/>
                  </a:lnTo>
                  <a:lnTo>
                    <a:pt x="850" y="44"/>
                  </a:lnTo>
                  <a:lnTo>
                    <a:pt x="850" y="44"/>
                  </a:lnTo>
                  <a:lnTo>
                    <a:pt x="848" y="40"/>
                  </a:lnTo>
                  <a:lnTo>
                    <a:pt x="846" y="40"/>
                  </a:lnTo>
                  <a:lnTo>
                    <a:pt x="846" y="40"/>
                  </a:lnTo>
                  <a:lnTo>
                    <a:pt x="844" y="42"/>
                  </a:lnTo>
                  <a:lnTo>
                    <a:pt x="844" y="42"/>
                  </a:lnTo>
                  <a:lnTo>
                    <a:pt x="840" y="42"/>
                  </a:lnTo>
                  <a:lnTo>
                    <a:pt x="836" y="40"/>
                  </a:lnTo>
                  <a:lnTo>
                    <a:pt x="836" y="40"/>
                  </a:lnTo>
                  <a:lnTo>
                    <a:pt x="834" y="38"/>
                  </a:lnTo>
                  <a:lnTo>
                    <a:pt x="834" y="38"/>
                  </a:lnTo>
                  <a:lnTo>
                    <a:pt x="830" y="40"/>
                  </a:lnTo>
                  <a:lnTo>
                    <a:pt x="828" y="38"/>
                  </a:lnTo>
                  <a:lnTo>
                    <a:pt x="828" y="38"/>
                  </a:lnTo>
                  <a:lnTo>
                    <a:pt x="820" y="40"/>
                  </a:lnTo>
                  <a:lnTo>
                    <a:pt x="820" y="40"/>
                  </a:lnTo>
                  <a:lnTo>
                    <a:pt x="820" y="40"/>
                  </a:lnTo>
                  <a:lnTo>
                    <a:pt x="820" y="40"/>
                  </a:lnTo>
                  <a:lnTo>
                    <a:pt x="816" y="42"/>
                  </a:lnTo>
                  <a:lnTo>
                    <a:pt x="816" y="42"/>
                  </a:lnTo>
                  <a:lnTo>
                    <a:pt x="812" y="40"/>
                  </a:lnTo>
                  <a:lnTo>
                    <a:pt x="812" y="40"/>
                  </a:lnTo>
                  <a:lnTo>
                    <a:pt x="808" y="40"/>
                  </a:lnTo>
                  <a:lnTo>
                    <a:pt x="808" y="40"/>
                  </a:lnTo>
                  <a:lnTo>
                    <a:pt x="806" y="40"/>
                  </a:lnTo>
                  <a:lnTo>
                    <a:pt x="806" y="40"/>
                  </a:lnTo>
                  <a:lnTo>
                    <a:pt x="804" y="40"/>
                  </a:lnTo>
                  <a:lnTo>
                    <a:pt x="804" y="40"/>
                  </a:lnTo>
                  <a:lnTo>
                    <a:pt x="802" y="38"/>
                  </a:lnTo>
                  <a:lnTo>
                    <a:pt x="802" y="38"/>
                  </a:lnTo>
                  <a:lnTo>
                    <a:pt x="800" y="40"/>
                  </a:lnTo>
                  <a:lnTo>
                    <a:pt x="800" y="40"/>
                  </a:lnTo>
                  <a:lnTo>
                    <a:pt x="800" y="40"/>
                  </a:lnTo>
                  <a:lnTo>
                    <a:pt x="794" y="42"/>
                  </a:lnTo>
                  <a:lnTo>
                    <a:pt x="794" y="42"/>
                  </a:lnTo>
                  <a:lnTo>
                    <a:pt x="792" y="40"/>
                  </a:lnTo>
                  <a:lnTo>
                    <a:pt x="792" y="40"/>
                  </a:lnTo>
                  <a:lnTo>
                    <a:pt x="790" y="40"/>
                  </a:lnTo>
                  <a:lnTo>
                    <a:pt x="790" y="40"/>
                  </a:lnTo>
                  <a:lnTo>
                    <a:pt x="790" y="40"/>
                  </a:lnTo>
                  <a:lnTo>
                    <a:pt x="788" y="42"/>
                  </a:lnTo>
                  <a:lnTo>
                    <a:pt x="788" y="42"/>
                  </a:lnTo>
                  <a:lnTo>
                    <a:pt x="786" y="42"/>
                  </a:lnTo>
                  <a:lnTo>
                    <a:pt x="786" y="42"/>
                  </a:lnTo>
                  <a:lnTo>
                    <a:pt x="782" y="40"/>
                  </a:lnTo>
                  <a:lnTo>
                    <a:pt x="782" y="40"/>
                  </a:lnTo>
                  <a:lnTo>
                    <a:pt x="778" y="40"/>
                  </a:lnTo>
                  <a:lnTo>
                    <a:pt x="778" y="40"/>
                  </a:lnTo>
                  <a:lnTo>
                    <a:pt x="776" y="42"/>
                  </a:lnTo>
                  <a:lnTo>
                    <a:pt x="772" y="42"/>
                  </a:lnTo>
                  <a:lnTo>
                    <a:pt x="772" y="42"/>
                  </a:lnTo>
                  <a:lnTo>
                    <a:pt x="770" y="42"/>
                  </a:lnTo>
                  <a:lnTo>
                    <a:pt x="770" y="42"/>
                  </a:lnTo>
                  <a:lnTo>
                    <a:pt x="766" y="40"/>
                  </a:lnTo>
                  <a:lnTo>
                    <a:pt x="766" y="40"/>
                  </a:lnTo>
                  <a:lnTo>
                    <a:pt x="764" y="40"/>
                  </a:lnTo>
                  <a:lnTo>
                    <a:pt x="764" y="40"/>
                  </a:lnTo>
                  <a:lnTo>
                    <a:pt x="762" y="42"/>
                  </a:lnTo>
                  <a:lnTo>
                    <a:pt x="762" y="42"/>
                  </a:lnTo>
                  <a:lnTo>
                    <a:pt x="758" y="42"/>
                  </a:lnTo>
                  <a:lnTo>
                    <a:pt x="758" y="42"/>
                  </a:lnTo>
                  <a:lnTo>
                    <a:pt x="756" y="42"/>
                  </a:lnTo>
                  <a:lnTo>
                    <a:pt x="756" y="42"/>
                  </a:lnTo>
                  <a:lnTo>
                    <a:pt x="752" y="42"/>
                  </a:lnTo>
                  <a:lnTo>
                    <a:pt x="752" y="42"/>
                  </a:lnTo>
                  <a:lnTo>
                    <a:pt x="744" y="44"/>
                  </a:lnTo>
                  <a:lnTo>
                    <a:pt x="744" y="44"/>
                  </a:lnTo>
                  <a:lnTo>
                    <a:pt x="738" y="42"/>
                  </a:lnTo>
                  <a:lnTo>
                    <a:pt x="738" y="42"/>
                  </a:lnTo>
                  <a:lnTo>
                    <a:pt x="734" y="40"/>
                  </a:lnTo>
                  <a:lnTo>
                    <a:pt x="734" y="40"/>
                  </a:lnTo>
                  <a:lnTo>
                    <a:pt x="732" y="42"/>
                  </a:lnTo>
                  <a:lnTo>
                    <a:pt x="732" y="42"/>
                  </a:lnTo>
                  <a:lnTo>
                    <a:pt x="728" y="42"/>
                  </a:lnTo>
                  <a:lnTo>
                    <a:pt x="726" y="42"/>
                  </a:lnTo>
                  <a:lnTo>
                    <a:pt x="726" y="42"/>
                  </a:lnTo>
                  <a:lnTo>
                    <a:pt x="724" y="42"/>
                  </a:lnTo>
                  <a:lnTo>
                    <a:pt x="724" y="42"/>
                  </a:lnTo>
                  <a:lnTo>
                    <a:pt x="720" y="42"/>
                  </a:lnTo>
                  <a:lnTo>
                    <a:pt x="720" y="42"/>
                  </a:lnTo>
                  <a:lnTo>
                    <a:pt x="718" y="42"/>
                  </a:lnTo>
                  <a:lnTo>
                    <a:pt x="718" y="42"/>
                  </a:lnTo>
                  <a:lnTo>
                    <a:pt x="712" y="42"/>
                  </a:lnTo>
                  <a:lnTo>
                    <a:pt x="712" y="42"/>
                  </a:lnTo>
                  <a:lnTo>
                    <a:pt x="710" y="42"/>
                  </a:lnTo>
                  <a:lnTo>
                    <a:pt x="710" y="42"/>
                  </a:lnTo>
                  <a:lnTo>
                    <a:pt x="706" y="42"/>
                  </a:lnTo>
                  <a:lnTo>
                    <a:pt x="706" y="42"/>
                  </a:lnTo>
                  <a:lnTo>
                    <a:pt x="704" y="44"/>
                  </a:lnTo>
                  <a:lnTo>
                    <a:pt x="704" y="44"/>
                  </a:lnTo>
                  <a:lnTo>
                    <a:pt x="702" y="42"/>
                  </a:lnTo>
                  <a:lnTo>
                    <a:pt x="702" y="42"/>
                  </a:lnTo>
                  <a:lnTo>
                    <a:pt x="696" y="44"/>
                  </a:lnTo>
                  <a:lnTo>
                    <a:pt x="696" y="44"/>
                  </a:lnTo>
                  <a:lnTo>
                    <a:pt x="692" y="44"/>
                  </a:lnTo>
                  <a:lnTo>
                    <a:pt x="692" y="44"/>
                  </a:lnTo>
                  <a:lnTo>
                    <a:pt x="690" y="44"/>
                  </a:lnTo>
                  <a:lnTo>
                    <a:pt x="690" y="44"/>
                  </a:lnTo>
                  <a:lnTo>
                    <a:pt x="688" y="44"/>
                  </a:lnTo>
                  <a:lnTo>
                    <a:pt x="688" y="44"/>
                  </a:lnTo>
                  <a:lnTo>
                    <a:pt x="686" y="44"/>
                  </a:lnTo>
                  <a:lnTo>
                    <a:pt x="686" y="44"/>
                  </a:lnTo>
                  <a:lnTo>
                    <a:pt x="680" y="44"/>
                  </a:lnTo>
                  <a:lnTo>
                    <a:pt x="680" y="44"/>
                  </a:lnTo>
                  <a:lnTo>
                    <a:pt x="676" y="44"/>
                  </a:lnTo>
                  <a:lnTo>
                    <a:pt x="676" y="44"/>
                  </a:lnTo>
                  <a:lnTo>
                    <a:pt x="668" y="44"/>
                  </a:lnTo>
                  <a:lnTo>
                    <a:pt x="660" y="42"/>
                  </a:lnTo>
                  <a:lnTo>
                    <a:pt x="660" y="42"/>
                  </a:lnTo>
                  <a:lnTo>
                    <a:pt x="658" y="42"/>
                  </a:lnTo>
                  <a:lnTo>
                    <a:pt x="658" y="42"/>
                  </a:lnTo>
                  <a:lnTo>
                    <a:pt x="654" y="42"/>
                  </a:lnTo>
                  <a:lnTo>
                    <a:pt x="652" y="42"/>
                  </a:lnTo>
                  <a:lnTo>
                    <a:pt x="652" y="42"/>
                  </a:lnTo>
                  <a:lnTo>
                    <a:pt x="648" y="42"/>
                  </a:lnTo>
                  <a:lnTo>
                    <a:pt x="648" y="42"/>
                  </a:lnTo>
                  <a:lnTo>
                    <a:pt x="646" y="42"/>
                  </a:lnTo>
                  <a:lnTo>
                    <a:pt x="646" y="42"/>
                  </a:lnTo>
                  <a:lnTo>
                    <a:pt x="636" y="42"/>
                  </a:lnTo>
                  <a:lnTo>
                    <a:pt x="636" y="42"/>
                  </a:lnTo>
                  <a:lnTo>
                    <a:pt x="636" y="42"/>
                  </a:lnTo>
                  <a:lnTo>
                    <a:pt x="636" y="42"/>
                  </a:lnTo>
                  <a:lnTo>
                    <a:pt x="636" y="42"/>
                  </a:lnTo>
                  <a:lnTo>
                    <a:pt x="636" y="42"/>
                  </a:lnTo>
                  <a:lnTo>
                    <a:pt x="636" y="42"/>
                  </a:lnTo>
                  <a:lnTo>
                    <a:pt x="636" y="42"/>
                  </a:lnTo>
                  <a:lnTo>
                    <a:pt x="634" y="42"/>
                  </a:lnTo>
                  <a:lnTo>
                    <a:pt x="634" y="42"/>
                  </a:lnTo>
                  <a:lnTo>
                    <a:pt x="630" y="42"/>
                  </a:lnTo>
                  <a:lnTo>
                    <a:pt x="630" y="42"/>
                  </a:lnTo>
                  <a:lnTo>
                    <a:pt x="628" y="42"/>
                  </a:lnTo>
                  <a:lnTo>
                    <a:pt x="628" y="42"/>
                  </a:lnTo>
                  <a:lnTo>
                    <a:pt x="622" y="42"/>
                  </a:lnTo>
                  <a:lnTo>
                    <a:pt x="622" y="42"/>
                  </a:lnTo>
                  <a:lnTo>
                    <a:pt x="614" y="42"/>
                  </a:lnTo>
                  <a:lnTo>
                    <a:pt x="614" y="42"/>
                  </a:lnTo>
                  <a:lnTo>
                    <a:pt x="612" y="42"/>
                  </a:lnTo>
                  <a:lnTo>
                    <a:pt x="608" y="42"/>
                  </a:lnTo>
                  <a:lnTo>
                    <a:pt x="608" y="42"/>
                  </a:lnTo>
                  <a:lnTo>
                    <a:pt x="608" y="42"/>
                  </a:lnTo>
                  <a:lnTo>
                    <a:pt x="608" y="42"/>
                  </a:lnTo>
                  <a:lnTo>
                    <a:pt x="606" y="42"/>
                  </a:lnTo>
                  <a:lnTo>
                    <a:pt x="606" y="42"/>
                  </a:lnTo>
                  <a:lnTo>
                    <a:pt x="604" y="42"/>
                  </a:lnTo>
                  <a:lnTo>
                    <a:pt x="604" y="42"/>
                  </a:lnTo>
                  <a:lnTo>
                    <a:pt x="600" y="42"/>
                  </a:lnTo>
                  <a:lnTo>
                    <a:pt x="600" y="42"/>
                  </a:lnTo>
                  <a:lnTo>
                    <a:pt x="596" y="42"/>
                  </a:lnTo>
                  <a:lnTo>
                    <a:pt x="596" y="42"/>
                  </a:lnTo>
                  <a:lnTo>
                    <a:pt x="594" y="42"/>
                  </a:lnTo>
                  <a:lnTo>
                    <a:pt x="594" y="42"/>
                  </a:lnTo>
                  <a:lnTo>
                    <a:pt x="588" y="42"/>
                  </a:lnTo>
                  <a:lnTo>
                    <a:pt x="588" y="42"/>
                  </a:lnTo>
                  <a:lnTo>
                    <a:pt x="586" y="42"/>
                  </a:lnTo>
                  <a:lnTo>
                    <a:pt x="586" y="42"/>
                  </a:lnTo>
                  <a:lnTo>
                    <a:pt x="582" y="42"/>
                  </a:lnTo>
                  <a:lnTo>
                    <a:pt x="582" y="42"/>
                  </a:lnTo>
                  <a:lnTo>
                    <a:pt x="580" y="42"/>
                  </a:lnTo>
                  <a:lnTo>
                    <a:pt x="580" y="42"/>
                  </a:lnTo>
                  <a:lnTo>
                    <a:pt x="576" y="42"/>
                  </a:lnTo>
                  <a:lnTo>
                    <a:pt x="576" y="42"/>
                  </a:lnTo>
                  <a:lnTo>
                    <a:pt x="574" y="42"/>
                  </a:lnTo>
                  <a:lnTo>
                    <a:pt x="574" y="42"/>
                  </a:lnTo>
                  <a:lnTo>
                    <a:pt x="570" y="42"/>
                  </a:lnTo>
                  <a:lnTo>
                    <a:pt x="570" y="42"/>
                  </a:lnTo>
                  <a:lnTo>
                    <a:pt x="566" y="42"/>
                  </a:lnTo>
                  <a:lnTo>
                    <a:pt x="566" y="42"/>
                  </a:lnTo>
                  <a:lnTo>
                    <a:pt x="564" y="42"/>
                  </a:lnTo>
                  <a:lnTo>
                    <a:pt x="564" y="42"/>
                  </a:lnTo>
                  <a:lnTo>
                    <a:pt x="560" y="42"/>
                  </a:lnTo>
                  <a:lnTo>
                    <a:pt x="560" y="42"/>
                  </a:lnTo>
                  <a:lnTo>
                    <a:pt x="542" y="42"/>
                  </a:lnTo>
                  <a:lnTo>
                    <a:pt x="542" y="42"/>
                  </a:lnTo>
                  <a:lnTo>
                    <a:pt x="540" y="44"/>
                  </a:lnTo>
                  <a:lnTo>
                    <a:pt x="540" y="44"/>
                  </a:lnTo>
                  <a:lnTo>
                    <a:pt x="536" y="42"/>
                  </a:lnTo>
                  <a:lnTo>
                    <a:pt x="532" y="44"/>
                  </a:lnTo>
                  <a:lnTo>
                    <a:pt x="532" y="44"/>
                  </a:lnTo>
                  <a:lnTo>
                    <a:pt x="528" y="42"/>
                  </a:lnTo>
                  <a:lnTo>
                    <a:pt x="528" y="42"/>
                  </a:lnTo>
                  <a:lnTo>
                    <a:pt x="528" y="42"/>
                  </a:lnTo>
                  <a:lnTo>
                    <a:pt x="526" y="44"/>
                  </a:lnTo>
                  <a:lnTo>
                    <a:pt x="526" y="44"/>
                  </a:lnTo>
                  <a:lnTo>
                    <a:pt x="518" y="44"/>
                  </a:lnTo>
                  <a:lnTo>
                    <a:pt x="518" y="44"/>
                  </a:lnTo>
                  <a:lnTo>
                    <a:pt x="514" y="46"/>
                  </a:lnTo>
                  <a:lnTo>
                    <a:pt x="514" y="46"/>
                  </a:lnTo>
                  <a:lnTo>
                    <a:pt x="510" y="46"/>
                  </a:lnTo>
                  <a:lnTo>
                    <a:pt x="510" y="46"/>
                  </a:lnTo>
                  <a:lnTo>
                    <a:pt x="508" y="46"/>
                  </a:lnTo>
                  <a:lnTo>
                    <a:pt x="508" y="46"/>
                  </a:lnTo>
                  <a:lnTo>
                    <a:pt x="504" y="46"/>
                  </a:lnTo>
                  <a:lnTo>
                    <a:pt x="504" y="46"/>
                  </a:lnTo>
                  <a:lnTo>
                    <a:pt x="500" y="46"/>
                  </a:lnTo>
                  <a:lnTo>
                    <a:pt x="500" y="46"/>
                  </a:lnTo>
                  <a:lnTo>
                    <a:pt x="500" y="46"/>
                  </a:lnTo>
                  <a:lnTo>
                    <a:pt x="500" y="46"/>
                  </a:lnTo>
                  <a:lnTo>
                    <a:pt x="498" y="46"/>
                  </a:lnTo>
                  <a:lnTo>
                    <a:pt x="498" y="46"/>
                  </a:lnTo>
                  <a:lnTo>
                    <a:pt x="498" y="46"/>
                  </a:lnTo>
                  <a:lnTo>
                    <a:pt x="498" y="46"/>
                  </a:lnTo>
                  <a:lnTo>
                    <a:pt x="498" y="46"/>
                  </a:lnTo>
                  <a:lnTo>
                    <a:pt x="498" y="46"/>
                  </a:lnTo>
                  <a:lnTo>
                    <a:pt x="496" y="46"/>
                  </a:lnTo>
                  <a:lnTo>
                    <a:pt x="496" y="46"/>
                  </a:lnTo>
                  <a:lnTo>
                    <a:pt x="494" y="46"/>
                  </a:lnTo>
                  <a:lnTo>
                    <a:pt x="494" y="46"/>
                  </a:lnTo>
                  <a:lnTo>
                    <a:pt x="490" y="46"/>
                  </a:lnTo>
                  <a:lnTo>
                    <a:pt x="490" y="46"/>
                  </a:lnTo>
                  <a:lnTo>
                    <a:pt x="486" y="44"/>
                  </a:lnTo>
                  <a:lnTo>
                    <a:pt x="486" y="44"/>
                  </a:lnTo>
                  <a:lnTo>
                    <a:pt x="484" y="44"/>
                  </a:lnTo>
                  <a:lnTo>
                    <a:pt x="484" y="44"/>
                  </a:lnTo>
                  <a:lnTo>
                    <a:pt x="482" y="44"/>
                  </a:lnTo>
                  <a:lnTo>
                    <a:pt x="482" y="44"/>
                  </a:lnTo>
                  <a:lnTo>
                    <a:pt x="478" y="44"/>
                  </a:lnTo>
                  <a:lnTo>
                    <a:pt x="478" y="44"/>
                  </a:lnTo>
                  <a:lnTo>
                    <a:pt x="476" y="44"/>
                  </a:lnTo>
                  <a:lnTo>
                    <a:pt x="476" y="44"/>
                  </a:lnTo>
                  <a:lnTo>
                    <a:pt x="472" y="46"/>
                  </a:lnTo>
                  <a:lnTo>
                    <a:pt x="468" y="44"/>
                  </a:lnTo>
                  <a:lnTo>
                    <a:pt x="468" y="44"/>
                  </a:lnTo>
                  <a:lnTo>
                    <a:pt x="466" y="46"/>
                  </a:lnTo>
                  <a:lnTo>
                    <a:pt x="464" y="46"/>
                  </a:lnTo>
                  <a:lnTo>
                    <a:pt x="464" y="46"/>
                  </a:lnTo>
                  <a:lnTo>
                    <a:pt x="464" y="44"/>
                  </a:lnTo>
                  <a:lnTo>
                    <a:pt x="464" y="44"/>
                  </a:lnTo>
                  <a:lnTo>
                    <a:pt x="462" y="44"/>
                  </a:lnTo>
                  <a:lnTo>
                    <a:pt x="462" y="44"/>
                  </a:lnTo>
                  <a:lnTo>
                    <a:pt x="462" y="42"/>
                  </a:lnTo>
                  <a:lnTo>
                    <a:pt x="462" y="42"/>
                  </a:lnTo>
                  <a:lnTo>
                    <a:pt x="456" y="42"/>
                  </a:lnTo>
                  <a:lnTo>
                    <a:pt x="456" y="42"/>
                  </a:lnTo>
                  <a:lnTo>
                    <a:pt x="450" y="42"/>
                  </a:lnTo>
                  <a:lnTo>
                    <a:pt x="450" y="42"/>
                  </a:lnTo>
                  <a:lnTo>
                    <a:pt x="448" y="44"/>
                  </a:lnTo>
                  <a:lnTo>
                    <a:pt x="448" y="44"/>
                  </a:lnTo>
                  <a:lnTo>
                    <a:pt x="442" y="44"/>
                  </a:lnTo>
                  <a:lnTo>
                    <a:pt x="442" y="44"/>
                  </a:lnTo>
                  <a:lnTo>
                    <a:pt x="438" y="44"/>
                  </a:lnTo>
                  <a:lnTo>
                    <a:pt x="438" y="44"/>
                  </a:lnTo>
                  <a:lnTo>
                    <a:pt x="436" y="46"/>
                  </a:lnTo>
                  <a:lnTo>
                    <a:pt x="436" y="46"/>
                  </a:lnTo>
                  <a:lnTo>
                    <a:pt x="432" y="44"/>
                  </a:lnTo>
                  <a:lnTo>
                    <a:pt x="432" y="44"/>
                  </a:lnTo>
                  <a:lnTo>
                    <a:pt x="428" y="44"/>
                  </a:lnTo>
                  <a:lnTo>
                    <a:pt x="428" y="44"/>
                  </a:lnTo>
                  <a:lnTo>
                    <a:pt x="428" y="44"/>
                  </a:lnTo>
                  <a:lnTo>
                    <a:pt x="428" y="44"/>
                  </a:lnTo>
                  <a:lnTo>
                    <a:pt x="426" y="44"/>
                  </a:lnTo>
                  <a:lnTo>
                    <a:pt x="426" y="44"/>
                  </a:lnTo>
                  <a:lnTo>
                    <a:pt x="426" y="44"/>
                  </a:lnTo>
                  <a:lnTo>
                    <a:pt x="426" y="44"/>
                  </a:lnTo>
                  <a:lnTo>
                    <a:pt x="420" y="42"/>
                  </a:lnTo>
                  <a:lnTo>
                    <a:pt x="420" y="42"/>
                  </a:lnTo>
                  <a:lnTo>
                    <a:pt x="418" y="44"/>
                  </a:lnTo>
                  <a:lnTo>
                    <a:pt x="418" y="44"/>
                  </a:lnTo>
                  <a:lnTo>
                    <a:pt x="416" y="42"/>
                  </a:lnTo>
                  <a:lnTo>
                    <a:pt x="416" y="40"/>
                  </a:lnTo>
                  <a:lnTo>
                    <a:pt x="416" y="40"/>
                  </a:lnTo>
                  <a:lnTo>
                    <a:pt x="412" y="40"/>
                  </a:lnTo>
                  <a:lnTo>
                    <a:pt x="412" y="40"/>
                  </a:lnTo>
                  <a:lnTo>
                    <a:pt x="412" y="42"/>
                  </a:lnTo>
                  <a:lnTo>
                    <a:pt x="412" y="42"/>
                  </a:lnTo>
                  <a:lnTo>
                    <a:pt x="410" y="44"/>
                  </a:lnTo>
                  <a:lnTo>
                    <a:pt x="410" y="44"/>
                  </a:lnTo>
                  <a:lnTo>
                    <a:pt x="404" y="44"/>
                  </a:lnTo>
                  <a:lnTo>
                    <a:pt x="404" y="44"/>
                  </a:lnTo>
                  <a:lnTo>
                    <a:pt x="400" y="44"/>
                  </a:lnTo>
                  <a:lnTo>
                    <a:pt x="400" y="44"/>
                  </a:lnTo>
                  <a:lnTo>
                    <a:pt x="396" y="42"/>
                  </a:lnTo>
                  <a:lnTo>
                    <a:pt x="396" y="42"/>
                  </a:lnTo>
                  <a:lnTo>
                    <a:pt x="394" y="44"/>
                  </a:lnTo>
                  <a:lnTo>
                    <a:pt x="394" y="44"/>
                  </a:lnTo>
                  <a:lnTo>
                    <a:pt x="390" y="44"/>
                  </a:lnTo>
                  <a:lnTo>
                    <a:pt x="390" y="44"/>
                  </a:lnTo>
                  <a:lnTo>
                    <a:pt x="386" y="42"/>
                  </a:lnTo>
                  <a:lnTo>
                    <a:pt x="386" y="42"/>
                  </a:lnTo>
                  <a:lnTo>
                    <a:pt x="376" y="44"/>
                  </a:lnTo>
                  <a:lnTo>
                    <a:pt x="376" y="44"/>
                  </a:lnTo>
                  <a:lnTo>
                    <a:pt x="374" y="42"/>
                  </a:lnTo>
                  <a:lnTo>
                    <a:pt x="374" y="42"/>
                  </a:lnTo>
                  <a:lnTo>
                    <a:pt x="368" y="42"/>
                  </a:lnTo>
                  <a:lnTo>
                    <a:pt x="368" y="42"/>
                  </a:lnTo>
                  <a:lnTo>
                    <a:pt x="366" y="42"/>
                  </a:lnTo>
                  <a:lnTo>
                    <a:pt x="366" y="42"/>
                  </a:lnTo>
                  <a:lnTo>
                    <a:pt x="362" y="42"/>
                  </a:lnTo>
                  <a:lnTo>
                    <a:pt x="362" y="42"/>
                  </a:lnTo>
                  <a:lnTo>
                    <a:pt x="362" y="42"/>
                  </a:lnTo>
                  <a:lnTo>
                    <a:pt x="362" y="42"/>
                  </a:lnTo>
                  <a:lnTo>
                    <a:pt x="362" y="42"/>
                  </a:lnTo>
                  <a:lnTo>
                    <a:pt x="362" y="42"/>
                  </a:lnTo>
                  <a:lnTo>
                    <a:pt x="360" y="42"/>
                  </a:lnTo>
                  <a:lnTo>
                    <a:pt x="360" y="42"/>
                  </a:lnTo>
                  <a:lnTo>
                    <a:pt x="358" y="42"/>
                  </a:lnTo>
                  <a:lnTo>
                    <a:pt x="358" y="42"/>
                  </a:lnTo>
                  <a:lnTo>
                    <a:pt x="352" y="44"/>
                  </a:lnTo>
                  <a:lnTo>
                    <a:pt x="352" y="44"/>
                  </a:lnTo>
                  <a:lnTo>
                    <a:pt x="344" y="42"/>
                  </a:lnTo>
                  <a:lnTo>
                    <a:pt x="344" y="42"/>
                  </a:lnTo>
                  <a:lnTo>
                    <a:pt x="342" y="44"/>
                  </a:lnTo>
                  <a:lnTo>
                    <a:pt x="342" y="44"/>
                  </a:lnTo>
                  <a:lnTo>
                    <a:pt x="338" y="42"/>
                  </a:lnTo>
                  <a:lnTo>
                    <a:pt x="338" y="42"/>
                  </a:lnTo>
                  <a:lnTo>
                    <a:pt x="330" y="44"/>
                  </a:lnTo>
                  <a:lnTo>
                    <a:pt x="330" y="44"/>
                  </a:lnTo>
                  <a:lnTo>
                    <a:pt x="328" y="44"/>
                  </a:lnTo>
                  <a:lnTo>
                    <a:pt x="328" y="44"/>
                  </a:lnTo>
                  <a:lnTo>
                    <a:pt x="322" y="42"/>
                  </a:lnTo>
                  <a:lnTo>
                    <a:pt x="322" y="42"/>
                  </a:lnTo>
                  <a:lnTo>
                    <a:pt x="316" y="42"/>
                  </a:lnTo>
                  <a:lnTo>
                    <a:pt x="316" y="42"/>
                  </a:lnTo>
                  <a:lnTo>
                    <a:pt x="316" y="42"/>
                  </a:lnTo>
                  <a:lnTo>
                    <a:pt x="316" y="42"/>
                  </a:lnTo>
                  <a:lnTo>
                    <a:pt x="316" y="42"/>
                  </a:lnTo>
                  <a:lnTo>
                    <a:pt x="316" y="42"/>
                  </a:lnTo>
                  <a:lnTo>
                    <a:pt x="314" y="42"/>
                  </a:lnTo>
                  <a:lnTo>
                    <a:pt x="314" y="42"/>
                  </a:lnTo>
                  <a:lnTo>
                    <a:pt x="310" y="42"/>
                  </a:lnTo>
                  <a:lnTo>
                    <a:pt x="310" y="42"/>
                  </a:lnTo>
                  <a:lnTo>
                    <a:pt x="310" y="40"/>
                  </a:lnTo>
                  <a:lnTo>
                    <a:pt x="310" y="40"/>
                  </a:lnTo>
                  <a:lnTo>
                    <a:pt x="308" y="40"/>
                  </a:lnTo>
                  <a:lnTo>
                    <a:pt x="308" y="42"/>
                  </a:lnTo>
                  <a:lnTo>
                    <a:pt x="308" y="42"/>
                  </a:lnTo>
                  <a:lnTo>
                    <a:pt x="306" y="42"/>
                  </a:lnTo>
                  <a:lnTo>
                    <a:pt x="306" y="42"/>
                  </a:lnTo>
                  <a:lnTo>
                    <a:pt x="298" y="42"/>
                  </a:lnTo>
                  <a:lnTo>
                    <a:pt x="298" y="42"/>
                  </a:lnTo>
                  <a:lnTo>
                    <a:pt x="296" y="42"/>
                  </a:lnTo>
                  <a:lnTo>
                    <a:pt x="296" y="42"/>
                  </a:lnTo>
                  <a:lnTo>
                    <a:pt x="294" y="42"/>
                  </a:lnTo>
                  <a:lnTo>
                    <a:pt x="294" y="42"/>
                  </a:lnTo>
                  <a:lnTo>
                    <a:pt x="290" y="42"/>
                  </a:lnTo>
                  <a:lnTo>
                    <a:pt x="290" y="42"/>
                  </a:lnTo>
                  <a:lnTo>
                    <a:pt x="288" y="42"/>
                  </a:lnTo>
                  <a:lnTo>
                    <a:pt x="288" y="42"/>
                  </a:lnTo>
                  <a:lnTo>
                    <a:pt x="286" y="42"/>
                  </a:lnTo>
                  <a:lnTo>
                    <a:pt x="286" y="42"/>
                  </a:lnTo>
                  <a:lnTo>
                    <a:pt x="286" y="40"/>
                  </a:lnTo>
                  <a:lnTo>
                    <a:pt x="286" y="40"/>
                  </a:lnTo>
                  <a:lnTo>
                    <a:pt x="282" y="42"/>
                  </a:lnTo>
                  <a:lnTo>
                    <a:pt x="282" y="42"/>
                  </a:lnTo>
                  <a:lnTo>
                    <a:pt x="278" y="40"/>
                  </a:lnTo>
                  <a:lnTo>
                    <a:pt x="278" y="40"/>
                  </a:lnTo>
                  <a:lnTo>
                    <a:pt x="276" y="40"/>
                  </a:lnTo>
                  <a:lnTo>
                    <a:pt x="274" y="40"/>
                  </a:lnTo>
                  <a:lnTo>
                    <a:pt x="274" y="40"/>
                  </a:lnTo>
                  <a:lnTo>
                    <a:pt x="270" y="40"/>
                  </a:lnTo>
                  <a:lnTo>
                    <a:pt x="270" y="40"/>
                  </a:lnTo>
                  <a:lnTo>
                    <a:pt x="268" y="42"/>
                  </a:lnTo>
                  <a:lnTo>
                    <a:pt x="268" y="42"/>
                  </a:lnTo>
                  <a:lnTo>
                    <a:pt x="264" y="40"/>
                  </a:lnTo>
                  <a:lnTo>
                    <a:pt x="264" y="40"/>
                  </a:lnTo>
                  <a:lnTo>
                    <a:pt x="260" y="40"/>
                  </a:lnTo>
                  <a:lnTo>
                    <a:pt x="260" y="40"/>
                  </a:lnTo>
                  <a:lnTo>
                    <a:pt x="258" y="40"/>
                  </a:lnTo>
                  <a:lnTo>
                    <a:pt x="258" y="40"/>
                  </a:lnTo>
                  <a:lnTo>
                    <a:pt x="252" y="40"/>
                  </a:lnTo>
                  <a:lnTo>
                    <a:pt x="252" y="40"/>
                  </a:lnTo>
                  <a:lnTo>
                    <a:pt x="246" y="40"/>
                  </a:lnTo>
                  <a:lnTo>
                    <a:pt x="242" y="40"/>
                  </a:lnTo>
                  <a:lnTo>
                    <a:pt x="242" y="40"/>
                  </a:lnTo>
                  <a:lnTo>
                    <a:pt x="238" y="40"/>
                  </a:lnTo>
                  <a:lnTo>
                    <a:pt x="234" y="40"/>
                  </a:lnTo>
                  <a:lnTo>
                    <a:pt x="234" y="40"/>
                  </a:lnTo>
                  <a:lnTo>
                    <a:pt x="234" y="40"/>
                  </a:lnTo>
                  <a:lnTo>
                    <a:pt x="234" y="40"/>
                  </a:lnTo>
                  <a:lnTo>
                    <a:pt x="230" y="40"/>
                  </a:lnTo>
                  <a:lnTo>
                    <a:pt x="230" y="40"/>
                  </a:lnTo>
                  <a:lnTo>
                    <a:pt x="228" y="40"/>
                  </a:lnTo>
                  <a:lnTo>
                    <a:pt x="228" y="40"/>
                  </a:lnTo>
                  <a:lnTo>
                    <a:pt x="224" y="40"/>
                  </a:lnTo>
                  <a:lnTo>
                    <a:pt x="224" y="40"/>
                  </a:lnTo>
                  <a:lnTo>
                    <a:pt x="222" y="40"/>
                  </a:lnTo>
                  <a:lnTo>
                    <a:pt x="222" y="40"/>
                  </a:lnTo>
                  <a:lnTo>
                    <a:pt x="218" y="40"/>
                  </a:lnTo>
                  <a:lnTo>
                    <a:pt x="218" y="40"/>
                  </a:lnTo>
                  <a:lnTo>
                    <a:pt x="216" y="40"/>
                  </a:lnTo>
                  <a:lnTo>
                    <a:pt x="216" y="40"/>
                  </a:lnTo>
                  <a:lnTo>
                    <a:pt x="212" y="42"/>
                  </a:lnTo>
                  <a:lnTo>
                    <a:pt x="212" y="42"/>
                  </a:lnTo>
                  <a:lnTo>
                    <a:pt x="208" y="40"/>
                  </a:lnTo>
                  <a:lnTo>
                    <a:pt x="208" y="40"/>
                  </a:lnTo>
                  <a:lnTo>
                    <a:pt x="204" y="42"/>
                  </a:lnTo>
                  <a:lnTo>
                    <a:pt x="204" y="42"/>
                  </a:lnTo>
                  <a:lnTo>
                    <a:pt x="200" y="40"/>
                  </a:lnTo>
                  <a:lnTo>
                    <a:pt x="200" y="40"/>
                  </a:lnTo>
                  <a:lnTo>
                    <a:pt x="190" y="40"/>
                  </a:lnTo>
                  <a:lnTo>
                    <a:pt x="190" y="40"/>
                  </a:lnTo>
                  <a:lnTo>
                    <a:pt x="188" y="40"/>
                  </a:lnTo>
                  <a:lnTo>
                    <a:pt x="188" y="40"/>
                  </a:lnTo>
                  <a:lnTo>
                    <a:pt x="176" y="40"/>
                  </a:lnTo>
                  <a:lnTo>
                    <a:pt x="176" y="40"/>
                  </a:lnTo>
                  <a:lnTo>
                    <a:pt x="172" y="42"/>
                  </a:lnTo>
                  <a:lnTo>
                    <a:pt x="172" y="42"/>
                  </a:lnTo>
                  <a:lnTo>
                    <a:pt x="170" y="42"/>
                  </a:lnTo>
                  <a:lnTo>
                    <a:pt x="170" y="42"/>
                  </a:lnTo>
                  <a:lnTo>
                    <a:pt x="166" y="42"/>
                  </a:lnTo>
                  <a:lnTo>
                    <a:pt x="166" y="42"/>
                  </a:lnTo>
                  <a:lnTo>
                    <a:pt x="162" y="42"/>
                  </a:lnTo>
                  <a:lnTo>
                    <a:pt x="158" y="42"/>
                  </a:lnTo>
                  <a:lnTo>
                    <a:pt x="158" y="42"/>
                  </a:lnTo>
                  <a:lnTo>
                    <a:pt x="158" y="40"/>
                  </a:lnTo>
                  <a:lnTo>
                    <a:pt x="158" y="40"/>
                  </a:lnTo>
                  <a:lnTo>
                    <a:pt x="156" y="40"/>
                  </a:lnTo>
                  <a:lnTo>
                    <a:pt x="156" y="40"/>
                  </a:lnTo>
                  <a:lnTo>
                    <a:pt x="156" y="38"/>
                  </a:lnTo>
                  <a:lnTo>
                    <a:pt x="156" y="38"/>
                  </a:lnTo>
                  <a:lnTo>
                    <a:pt x="148" y="38"/>
                  </a:lnTo>
                  <a:lnTo>
                    <a:pt x="148" y="38"/>
                  </a:lnTo>
                  <a:lnTo>
                    <a:pt x="148" y="38"/>
                  </a:lnTo>
                  <a:lnTo>
                    <a:pt x="148" y="38"/>
                  </a:lnTo>
                  <a:lnTo>
                    <a:pt x="146" y="38"/>
                  </a:lnTo>
                  <a:lnTo>
                    <a:pt x="146" y="38"/>
                  </a:lnTo>
                  <a:lnTo>
                    <a:pt x="142" y="38"/>
                  </a:lnTo>
                  <a:lnTo>
                    <a:pt x="140" y="40"/>
                  </a:lnTo>
                  <a:lnTo>
                    <a:pt x="140" y="40"/>
                  </a:lnTo>
                  <a:lnTo>
                    <a:pt x="138" y="40"/>
                  </a:lnTo>
                  <a:lnTo>
                    <a:pt x="138" y="40"/>
                  </a:lnTo>
                  <a:lnTo>
                    <a:pt x="134" y="40"/>
                  </a:lnTo>
                  <a:lnTo>
                    <a:pt x="134" y="40"/>
                  </a:lnTo>
                  <a:lnTo>
                    <a:pt x="130" y="40"/>
                  </a:lnTo>
                  <a:lnTo>
                    <a:pt x="130" y="40"/>
                  </a:lnTo>
                  <a:lnTo>
                    <a:pt x="126" y="38"/>
                  </a:lnTo>
                  <a:lnTo>
                    <a:pt x="126" y="38"/>
                  </a:lnTo>
                  <a:lnTo>
                    <a:pt x="124" y="38"/>
                  </a:lnTo>
                  <a:lnTo>
                    <a:pt x="124" y="38"/>
                  </a:lnTo>
                  <a:lnTo>
                    <a:pt x="122" y="38"/>
                  </a:lnTo>
                  <a:lnTo>
                    <a:pt x="118" y="38"/>
                  </a:lnTo>
                  <a:lnTo>
                    <a:pt x="118" y="38"/>
                  </a:lnTo>
                  <a:lnTo>
                    <a:pt x="116" y="38"/>
                  </a:lnTo>
                  <a:lnTo>
                    <a:pt x="116" y="38"/>
                  </a:lnTo>
                  <a:lnTo>
                    <a:pt x="112" y="38"/>
                  </a:lnTo>
                  <a:lnTo>
                    <a:pt x="112" y="38"/>
                  </a:lnTo>
                  <a:lnTo>
                    <a:pt x="106" y="40"/>
                  </a:lnTo>
                  <a:lnTo>
                    <a:pt x="106" y="40"/>
                  </a:lnTo>
                  <a:lnTo>
                    <a:pt x="104" y="38"/>
                  </a:lnTo>
                  <a:lnTo>
                    <a:pt x="104" y="38"/>
                  </a:lnTo>
                  <a:lnTo>
                    <a:pt x="104" y="38"/>
                  </a:lnTo>
                  <a:lnTo>
                    <a:pt x="104" y="38"/>
                  </a:lnTo>
                  <a:lnTo>
                    <a:pt x="102" y="38"/>
                  </a:lnTo>
                  <a:lnTo>
                    <a:pt x="102" y="38"/>
                  </a:lnTo>
                  <a:lnTo>
                    <a:pt x="98" y="36"/>
                  </a:lnTo>
                  <a:lnTo>
                    <a:pt x="98" y="36"/>
                  </a:lnTo>
                  <a:lnTo>
                    <a:pt x="92" y="38"/>
                  </a:lnTo>
                  <a:lnTo>
                    <a:pt x="92" y="38"/>
                  </a:lnTo>
                  <a:lnTo>
                    <a:pt x="90" y="36"/>
                  </a:lnTo>
                  <a:lnTo>
                    <a:pt x="90" y="36"/>
                  </a:lnTo>
                  <a:lnTo>
                    <a:pt x="86" y="38"/>
                  </a:lnTo>
                  <a:lnTo>
                    <a:pt x="86" y="38"/>
                  </a:lnTo>
                  <a:lnTo>
                    <a:pt x="82" y="36"/>
                  </a:lnTo>
                  <a:lnTo>
                    <a:pt x="82" y="36"/>
                  </a:lnTo>
                  <a:lnTo>
                    <a:pt x="76" y="36"/>
                  </a:lnTo>
                  <a:lnTo>
                    <a:pt x="76" y="36"/>
                  </a:lnTo>
                  <a:lnTo>
                    <a:pt x="74" y="38"/>
                  </a:lnTo>
                  <a:lnTo>
                    <a:pt x="74" y="38"/>
                  </a:lnTo>
                  <a:lnTo>
                    <a:pt x="70" y="38"/>
                  </a:lnTo>
                  <a:lnTo>
                    <a:pt x="70" y="38"/>
                  </a:lnTo>
                  <a:lnTo>
                    <a:pt x="66" y="36"/>
                  </a:lnTo>
                  <a:lnTo>
                    <a:pt x="66" y="36"/>
                  </a:lnTo>
                  <a:lnTo>
                    <a:pt x="64" y="36"/>
                  </a:lnTo>
                  <a:lnTo>
                    <a:pt x="64" y="36"/>
                  </a:lnTo>
                  <a:lnTo>
                    <a:pt x="56" y="36"/>
                  </a:lnTo>
                  <a:lnTo>
                    <a:pt x="56" y="36"/>
                  </a:lnTo>
                  <a:lnTo>
                    <a:pt x="54" y="38"/>
                  </a:lnTo>
                  <a:lnTo>
                    <a:pt x="54" y="38"/>
                  </a:lnTo>
                  <a:lnTo>
                    <a:pt x="50" y="38"/>
                  </a:lnTo>
                  <a:lnTo>
                    <a:pt x="50" y="38"/>
                  </a:lnTo>
                  <a:lnTo>
                    <a:pt x="50" y="38"/>
                  </a:lnTo>
                  <a:lnTo>
                    <a:pt x="50" y="38"/>
                  </a:lnTo>
                  <a:lnTo>
                    <a:pt x="46" y="38"/>
                  </a:lnTo>
                  <a:lnTo>
                    <a:pt x="46" y="38"/>
                  </a:lnTo>
                  <a:lnTo>
                    <a:pt x="42" y="38"/>
                  </a:lnTo>
                  <a:lnTo>
                    <a:pt x="42" y="38"/>
                  </a:lnTo>
                  <a:lnTo>
                    <a:pt x="40" y="36"/>
                  </a:lnTo>
                  <a:lnTo>
                    <a:pt x="40" y="36"/>
                  </a:lnTo>
                  <a:lnTo>
                    <a:pt x="38" y="36"/>
                  </a:lnTo>
                  <a:lnTo>
                    <a:pt x="38" y="36"/>
                  </a:lnTo>
                  <a:lnTo>
                    <a:pt x="36" y="34"/>
                  </a:lnTo>
                  <a:lnTo>
                    <a:pt x="36" y="34"/>
                  </a:lnTo>
                  <a:lnTo>
                    <a:pt x="28" y="34"/>
                  </a:lnTo>
                  <a:lnTo>
                    <a:pt x="28" y="34"/>
                  </a:lnTo>
                  <a:lnTo>
                    <a:pt x="26" y="34"/>
                  </a:lnTo>
                  <a:lnTo>
                    <a:pt x="26" y="34"/>
                  </a:lnTo>
                  <a:lnTo>
                    <a:pt x="24" y="34"/>
                  </a:lnTo>
                  <a:lnTo>
                    <a:pt x="24" y="34"/>
                  </a:lnTo>
                  <a:lnTo>
                    <a:pt x="20" y="34"/>
                  </a:lnTo>
                  <a:lnTo>
                    <a:pt x="20" y="34"/>
                  </a:lnTo>
                  <a:lnTo>
                    <a:pt x="8" y="34"/>
                  </a:lnTo>
                  <a:lnTo>
                    <a:pt x="8" y="34"/>
                  </a:lnTo>
                  <a:lnTo>
                    <a:pt x="4" y="34"/>
                  </a:lnTo>
                  <a:lnTo>
                    <a:pt x="4" y="34"/>
                  </a:lnTo>
                  <a:lnTo>
                    <a:pt x="2" y="32"/>
                  </a:lnTo>
                  <a:lnTo>
                    <a:pt x="2" y="32"/>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4"/>
                  </a:lnTo>
                  <a:lnTo>
                    <a:pt x="2" y="24"/>
                  </a:lnTo>
                  <a:lnTo>
                    <a:pt x="2" y="24"/>
                  </a:lnTo>
                  <a:lnTo>
                    <a:pt x="2" y="24"/>
                  </a:lnTo>
                  <a:lnTo>
                    <a:pt x="2" y="24"/>
                  </a:lnTo>
                  <a:lnTo>
                    <a:pt x="0" y="20"/>
                  </a:lnTo>
                  <a:lnTo>
                    <a:pt x="0" y="20"/>
                  </a:lnTo>
                  <a:lnTo>
                    <a:pt x="0" y="18"/>
                  </a:lnTo>
                  <a:lnTo>
                    <a:pt x="0" y="18"/>
                  </a:lnTo>
                  <a:lnTo>
                    <a:pt x="0" y="18"/>
                  </a:lnTo>
                  <a:lnTo>
                    <a:pt x="2" y="16"/>
                  </a:lnTo>
                  <a:lnTo>
                    <a:pt x="2" y="16"/>
                  </a:lnTo>
                  <a:lnTo>
                    <a:pt x="2" y="16"/>
                  </a:lnTo>
                  <a:lnTo>
                    <a:pt x="2" y="16"/>
                  </a:lnTo>
                  <a:lnTo>
                    <a:pt x="2" y="16"/>
                  </a:lnTo>
                  <a:lnTo>
                    <a:pt x="2" y="14"/>
                  </a:lnTo>
                  <a:lnTo>
                    <a:pt x="2" y="14"/>
                  </a:lnTo>
                  <a:lnTo>
                    <a:pt x="2" y="14"/>
                  </a:lnTo>
                  <a:lnTo>
                    <a:pt x="2" y="14"/>
                  </a:lnTo>
                  <a:lnTo>
                    <a:pt x="2" y="14"/>
                  </a:lnTo>
                  <a:lnTo>
                    <a:pt x="2" y="14"/>
                  </a:lnTo>
                  <a:close/>
                </a:path>
              </a:pathLst>
            </a:custGeom>
            <a:solidFill>
              <a:schemeClr val="accent3"/>
            </a:solidFill>
            <a:ln>
              <a:noFill/>
            </a:ln>
          </p:spPr>
          <p:txBody>
            <a:bodyPr/>
            <a:lstStyle/>
            <a:p>
              <a:pPr defTabSz="914400">
                <a:defRPr/>
              </a:pPr>
              <a:endParaRPr lang="en-US" sz="2000" dirty="0">
                <a:solidFill>
                  <a:srgbClr val="000000"/>
                </a:solidFill>
              </a:endParaRPr>
            </a:p>
          </p:txBody>
        </p:sp>
        <p:sp>
          <p:nvSpPr>
            <p:cNvPr id="5" name="Freeform 6"/>
            <p:cNvSpPr>
              <a:spLocks noEditPoints="1"/>
            </p:cNvSpPr>
            <p:nvPr userDrawn="1"/>
          </p:nvSpPr>
          <p:spPr bwMode="gray">
            <a:xfrm>
              <a:off x="377760" y="6195126"/>
              <a:ext cx="8418958" cy="60192"/>
            </a:xfrm>
            <a:custGeom>
              <a:avLst/>
              <a:gdLst>
                <a:gd name="T0" fmla="*/ 2147483647 w 3916"/>
                <a:gd name="T1" fmla="*/ 55456179 h 28"/>
                <a:gd name="T2" fmla="*/ 2147483647 w 3916"/>
                <a:gd name="T3" fmla="*/ 64697801 h 28"/>
                <a:gd name="T4" fmla="*/ 2147483647 w 3916"/>
                <a:gd name="T5" fmla="*/ 64697801 h 28"/>
                <a:gd name="T6" fmla="*/ 2147483647 w 3916"/>
                <a:gd name="T7" fmla="*/ 55456179 h 28"/>
                <a:gd name="T8" fmla="*/ 2147483647 w 3916"/>
                <a:gd name="T9" fmla="*/ 55456179 h 28"/>
                <a:gd name="T10" fmla="*/ 2147483647 w 3916"/>
                <a:gd name="T11" fmla="*/ 46212408 h 28"/>
                <a:gd name="T12" fmla="*/ 2147483647 w 3916"/>
                <a:gd name="T13" fmla="*/ 55456179 h 28"/>
                <a:gd name="T14" fmla="*/ 2147483647 w 3916"/>
                <a:gd name="T15" fmla="*/ 46212408 h 28"/>
                <a:gd name="T16" fmla="*/ 2147483647 w 3916"/>
                <a:gd name="T17" fmla="*/ 46212408 h 28"/>
                <a:gd name="T18" fmla="*/ 2147483647 w 3916"/>
                <a:gd name="T19" fmla="*/ 36970786 h 28"/>
                <a:gd name="T20" fmla="*/ 2147483647 w 3916"/>
                <a:gd name="T21" fmla="*/ 27727015 h 28"/>
                <a:gd name="T22" fmla="*/ 2147483647 w 3916"/>
                <a:gd name="T23" fmla="*/ 18485393 h 28"/>
                <a:gd name="T24" fmla="*/ 2147483647 w 3916"/>
                <a:gd name="T25" fmla="*/ 27727015 h 28"/>
                <a:gd name="T26" fmla="*/ 2147483647 w 3916"/>
                <a:gd name="T27" fmla="*/ 18485393 h 28"/>
                <a:gd name="T28" fmla="*/ 2147483647 w 3916"/>
                <a:gd name="T29" fmla="*/ 18485393 h 28"/>
                <a:gd name="T30" fmla="*/ 2147483647 w 3916"/>
                <a:gd name="T31" fmla="*/ 18485393 h 28"/>
                <a:gd name="T32" fmla="*/ 2147483647 w 3916"/>
                <a:gd name="T33" fmla="*/ 27727015 h 28"/>
                <a:gd name="T34" fmla="*/ 2147483647 w 3916"/>
                <a:gd name="T35" fmla="*/ 46212408 h 28"/>
                <a:gd name="T36" fmla="*/ 2147483647 w 3916"/>
                <a:gd name="T37" fmla="*/ 46212408 h 28"/>
                <a:gd name="T38" fmla="*/ 2147483647 w 3916"/>
                <a:gd name="T39" fmla="*/ 36970786 h 28"/>
                <a:gd name="T40" fmla="*/ 2147483647 w 3916"/>
                <a:gd name="T41" fmla="*/ 36970786 h 28"/>
                <a:gd name="T42" fmla="*/ 2147483647 w 3916"/>
                <a:gd name="T43" fmla="*/ 36970786 h 28"/>
                <a:gd name="T44" fmla="*/ 2147483647 w 3916"/>
                <a:gd name="T45" fmla="*/ 27727015 h 28"/>
                <a:gd name="T46" fmla="*/ 2147483647 w 3916"/>
                <a:gd name="T47" fmla="*/ 27727015 h 28"/>
                <a:gd name="T48" fmla="*/ 1562241281 w 3916"/>
                <a:gd name="T49" fmla="*/ 9241622 h 28"/>
                <a:gd name="T50" fmla="*/ 896670624 w 3916"/>
                <a:gd name="T51" fmla="*/ 0 h 28"/>
                <a:gd name="T52" fmla="*/ 258833511 w 3916"/>
                <a:gd name="T53" fmla="*/ 9241622 h 28"/>
                <a:gd name="T54" fmla="*/ 0 w 3916"/>
                <a:gd name="T55" fmla="*/ 46212408 h 28"/>
                <a:gd name="T56" fmla="*/ 295809420 w 3916"/>
                <a:gd name="T57" fmla="*/ 46212408 h 28"/>
                <a:gd name="T58" fmla="*/ 887426110 w 3916"/>
                <a:gd name="T59" fmla="*/ 46212408 h 28"/>
                <a:gd name="T60" fmla="*/ 1358872708 w 3916"/>
                <a:gd name="T61" fmla="*/ 46212408 h 28"/>
                <a:gd name="T62" fmla="*/ 1802585763 w 3916"/>
                <a:gd name="T63" fmla="*/ 55456179 h 28"/>
                <a:gd name="T64" fmla="*/ 2147483647 w 3916"/>
                <a:gd name="T65" fmla="*/ 55456179 h 28"/>
                <a:gd name="T66" fmla="*/ 2147483647 w 3916"/>
                <a:gd name="T67" fmla="*/ 64697801 h 28"/>
                <a:gd name="T68" fmla="*/ 2147483647 w 3916"/>
                <a:gd name="T69" fmla="*/ 55456179 h 28"/>
                <a:gd name="T70" fmla="*/ 2147483647 w 3916"/>
                <a:gd name="T71" fmla="*/ 64697801 h 28"/>
                <a:gd name="T72" fmla="*/ 2147483647 w 3916"/>
                <a:gd name="T73" fmla="*/ 73939423 h 28"/>
                <a:gd name="T74" fmla="*/ 2147483647 w 3916"/>
                <a:gd name="T75" fmla="*/ 73939423 h 28"/>
                <a:gd name="T76" fmla="*/ 2147483647 w 3916"/>
                <a:gd name="T77" fmla="*/ 83183194 h 28"/>
                <a:gd name="T78" fmla="*/ 2147483647 w 3916"/>
                <a:gd name="T79" fmla="*/ 83183194 h 28"/>
                <a:gd name="T80" fmla="*/ 2147483647 w 3916"/>
                <a:gd name="T81" fmla="*/ 92424816 h 28"/>
                <a:gd name="T82" fmla="*/ 2147483647 w 3916"/>
                <a:gd name="T83" fmla="*/ 92424816 h 28"/>
                <a:gd name="T84" fmla="*/ 2147483647 w 3916"/>
                <a:gd name="T85" fmla="*/ 101668587 h 28"/>
                <a:gd name="T86" fmla="*/ 2147483647 w 3916"/>
                <a:gd name="T87" fmla="*/ 101668587 h 28"/>
                <a:gd name="T88" fmla="*/ 2147483647 w 3916"/>
                <a:gd name="T89" fmla="*/ 101668587 h 28"/>
                <a:gd name="T90" fmla="*/ 2147483647 w 3916"/>
                <a:gd name="T91" fmla="*/ 101668587 h 28"/>
                <a:gd name="T92" fmla="*/ 2147483647 w 3916"/>
                <a:gd name="T93" fmla="*/ 101668587 h 28"/>
                <a:gd name="T94" fmla="*/ 2147483647 w 3916"/>
                <a:gd name="T95" fmla="*/ 110910209 h 28"/>
                <a:gd name="T96" fmla="*/ 2147483647 w 3916"/>
                <a:gd name="T97" fmla="*/ 110910209 h 28"/>
                <a:gd name="T98" fmla="*/ 2147483647 w 3916"/>
                <a:gd name="T99" fmla="*/ 110910209 h 28"/>
                <a:gd name="T100" fmla="*/ 2147483647 w 3916"/>
                <a:gd name="T101" fmla="*/ 120153981 h 28"/>
                <a:gd name="T102" fmla="*/ 2147483647 w 3916"/>
                <a:gd name="T103" fmla="*/ 120153981 h 28"/>
                <a:gd name="T104" fmla="*/ 2147483647 w 3916"/>
                <a:gd name="T105" fmla="*/ 120153981 h 28"/>
                <a:gd name="T106" fmla="*/ 2147483647 w 3916"/>
                <a:gd name="T107" fmla="*/ 120153981 h 28"/>
                <a:gd name="T108" fmla="*/ 2147483647 w 3916"/>
                <a:gd name="T109" fmla="*/ 129395602 h 28"/>
                <a:gd name="T110" fmla="*/ 2147483647 w 3916"/>
                <a:gd name="T111" fmla="*/ 120153981 h 28"/>
                <a:gd name="T112" fmla="*/ 2147483647 w 3916"/>
                <a:gd name="T113" fmla="*/ 110910209 h 28"/>
                <a:gd name="T114" fmla="*/ 2147483647 w 3916"/>
                <a:gd name="T115" fmla="*/ 83183194 h 28"/>
                <a:gd name="T116" fmla="*/ 2147483647 w 3916"/>
                <a:gd name="T117" fmla="*/ 64697801 h 28"/>
                <a:gd name="T118" fmla="*/ 2147483647 w 3916"/>
                <a:gd name="T119" fmla="*/ 36970786 h 28"/>
                <a:gd name="T120" fmla="*/ 2147483647 w 3916"/>
                <a:gd name="T121" fmla="*/ 83183194 h 28"/>
                <a:gd name="T122" fmla="*/ 2147483647 w 3916"/>
                <a:gd name="T123" fmla="*/ 73939423 h 2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916" h="28">
                  <a:moveTo>
                    <a:pt x="3820" y="12"/>
                  </a:moveTo>
                  <a:lnTo>
                    <a:pt x="3820" y="12"/>
                  </a:lnTo>
                  <a:lnTo>
                    <a:pt x="3816" y="14"/>
                  </a:lnTo>
                  <a:lnTo>
                    <a:pt x="3796" y="14"/>
                  </a:lnTo>
                  <a:lnTo>
                    <a:pt x="3752" y="12"/>
                  </a:lnTo>
                  <a:lnTo>
                    <a:pt x="3738" y="14"/>
                  </a:lnTo>
                  <a:lnTo>
                    <a:pt x="3684" y="14"/>
                  </a:lnTo>
                  <a:lnTo>
                    <a:pt x="3634" y="14"/>
                  </a:lnTo>
                  <a:lnTo>
                    <a:pt x="3604" y="14"/>
                  </a:lnTo>
                  <a:lnTo>
                    <a:pt x="3576" y="14"/>
                  </a:lnTo>
                  <a:lnTo>
                    <a:pt x="3562" y="14"/>
                  </a:lnTo>
                  <a:lnTo>
                    <a:pt x="3548" y="12"/>
                  </a:lnTo>
                  <a:lnTo>
                    <a:pt x="3530" y="12"/>
                  </a:lnTo>
                  <a:lnTo>
                    <a:pt x="3488" y="12"/>
                  </a:lnTo>
                  <a:lnTo>
                    <a:pt x="3468" y="12"/>
                  </a:lnTo>
                  <a:lnTo>
                    <a:pt x="3450" y="14"/>
                  </a:lnTo>
                  <a:lnTo>
                    <a:pt x="3440" y="12"/>
                  </a:lnTo>
                  <a:lnTo>
                    <a:pt x="3430" y="12"/>
                  </a:lnTo>
                  <a:lnTo>
                    <a:pt x="3410" y="12"/>
                  </a:lnTo>
                  <a:lnTo>
                    <a:pt x="3380" y="12"/>
                  </a:lnTo>
                  <a:lnTo>
                    <a:pt x="3348" y="12"/>
                  </a:lnTo>
                  <a:lnTo>
                    <a:pt x="3332" y="12"/>
                  </a:lnTo>
                  <a:lnTo>
                    <a:pt x="3316" y="14"/>
                  </a:lnTo>
                  <a:lnTo>
                    <a:pt x="3266" y="12"/>
                  </a:lnTo>
                  <a:lnTo>
                    <a:pt x="3216" y="12"/>
                  </a:lnTo>
                  <a:lnTo>
                    <a:pt x="3206" y="12"/>
                  </a:lnTo>
                  <a:lnTo>
                    <a:pt x="3198" y="14"/>
                  </a:lnTo>
                  <a:lnTo>
                    <a:pt x="3170" y="12"/>
                  </a:lnTo>
                  <a:lnTo>
                    <a:pt x="3156" y="12"/>
                  </a:lnTo>
                  <a:lnTo>
                    <a:pt x="3142" y="14"/>
                  </a:lnTo>
                  <a:lnTo>
                    <a:pt x="3124" y="12"/>
                  </a:lnTo>
                  <a:lnTo>
                    <a:pt x="3108" y="10"/>
                  </a:lnTo>
                  <a:lnTo>
                    <a:pt x="3074" y="12"/>
                  </a:lnTo>
                  <a:lnTo>
                    <a:pt x="3064" y="10"/>
                  </a:lnTo>
                  <a:lnTo>
                    <a:pt x="3012" y="10"/>
                  </a:lnTo>
                  <a:lnTo>
                    <a:pt x="2960" y="10"/>
                  </a:lnTo>
                  <a:lnTo>
                    <a:pt x="2950" y="12"/>
                  </a:lnTo>
                  <a:lnTo>
                    <a:pt x="2944" y="10"/>
                  </a:lnTo>
                  <a:lnTo>
                    <a:pt x="2936" y="12"/>
                  </a:lnTo>
                  <a:lnTo>
                    <a:pt x="2932" y="10"/>
                  </a:lnTo>
                  <a:lnTo>
                    <a:pt x="2916" y="10"/>
                  </a:lnTo>
                  <a:lnTo>
                    <a:pt x="2902" y="10"/>
                  </a:lnTo>
                  <a:lnTo>
                    <a:pt x="2882" y="10"/>
                  </a:lnTo>
                  <a:lnTo>
                    <a:pt x="2858" y="10"/>
                  </a:lnTo>
                  <a:lnTo>
                    <a:pt x="2844" y="10"/>
                  </a:lnTo>
                  <a:lnTo>
                    <a:pt x="2834" y="10"/>
                  </a:lnTo>
                  <a:lnTo>
                    <a:pt x="2826" y="10"/>
                  </a:lnTo>
                  <a:lnTo>
                    <a:pt x="2788" y="8"/>
                  </a:lnTo>
                  <a:lnTo>
                    <a:pt x="2750" y="8"/>
                  </a:lnTo>
                  <a:lnTo>
                    <a:pt x="2728" y="8"/>
                  </a:lnTo>
                  <a:lnTo>
                    <a:pt x="2706" y="8"/>
                  </a:lnTo>
                  <a:lnTo>
                    <a:pt x="2684" y="8"/>
                  </a:lnTo>
                  <a:lnTo>
                    <a:pt x="2662" y="8"/>
                  </a:lnTo>
                  <a:lnTo>
                    <a:pt x="2596" y="6"/>
                  </a:lnTo>
                  <a:lnTo>
                    <a:pt x="2578" y="8"/>
                  </a:lnTo>
                  <a:lnTo>
                    <a:pt x="2560" y="6"/>
                  </a:lnTo>
                  <a:lnTo>
                    <a:pt x="2550" y="6"/>
                  </a:lnTo>
                  <a:lnTo>
                    <a:pt x="2542" y="8"/>
                  </a:lnTo>
                  <a:lnTo>
                    <a:pt x="2538" y="6"/>
                  </a:lnTo>
                  <a:lnTo>
                    <a:pt x="2534" y="6"/>
                  </a:lnTo>
                  <a:lnTo>
                    <a:pt x="2526" y="6"/>
                  </a:lnTo>
                  <a:lnTo>
                    <a:pt x="2442" y="6"/>
                  </a:lnTo>
                  <a:lnTo>
                    <a:pt x="2400" y="4"/>
                  </a:lnTo>
                  <a:lnTo>
                    <a:pt x="2358" y="4"/>
                  </a:lnTo>
                  <a:lnTo>
                    <a:pt x="2344" y="6"/>
                  </a:lnTo>
                  <a:lnTo>
                    <a:pt x="2328" y="6"/>
                  </a:lnTo>
                  <a:lnTo>
                    <a:pt x="2280" y="6"/>
                  </a:lnTo>
                  <a:lnTo>
                    <a:pt x="2252" y="6"/>
                  </a:lnTo>
                  <a:lnTo>
                    <a:pt x="2224" y="6"/>
                  </a:lnTo>
                  <a:lnTo>
                    <a:pt x="2174" y="6"/>
                  </a:lnTo>
                  <a:lnTo>
                    <a:pt x="2122" y="4"/>
                  </a:lnTo>
                  <a:lnTo>
                    <a:pt x="2100" y="6"/>
                  </a:lnTo>
                  <a:lnTo>
                    <a:pt x="2088" y="6"/>
                  </a:lnTo>
                  <a:lnTo>
                    <a:pt x="2078" y="4"/>
                  </a:lnTo>
                  <a:lnTo>
                    <a:pt x="2042" y="4"/>
                  </a:lnTo>
                  <a:lnTo>
                    <a:pt x="2004" y="4"/>
                  </a:lnTo>
                  <a:lnTo>
                    <a:pt x="1888" y="4"/>
                  </a:lnTo>
                  <a:lnTo>
                    <a:pt x="1792" y="4"/>
                  </a:lnTo>
                  <a:lnTo>
                    <a:pt x="1694" y="4"/>
                  </a:lnTo>
                  <a:lnTo>
                    <a:pt x="1634" y="4"/>
                  </a:lnTo>
                  <a:lnTo>
                    <a:pt x="1604" y="4"/>
                  </a:lnTo>
                  <a:lnTo>
                    <a:pt x="1574" y="6"/>
                  </a:lnTo>
                  <a:lnTo>
                    <a:pt x="1552" y="4"/>
                  </a:lnTo>
                  <a:lnTo>
                    <a:pt x="1532" y="4"/>
                  </a:lnTo>
                  <a:lnTo>
                    <a:pt x="1488" y="4"/>
                  </a:lnTo>
                  <a:lnTo>
                    <a:pt x="1462" y="6"/>
                  </a:lnTo>
                  <a:lnTo>
                    <a:pt x="1416" y="6"/>
                  </a:lnTo>
                  <a:lnTo>
                    <a:pt x="1370" y="6"/>
                  </a:lnTo>
                  <a:lnTo>
                    <a:pt x="1332" y="6"/>
                  </a:lnTo>
                  <a:lnTo>
                    <a:pt x="1294" y="6"/>
                  </a:lnTo>
                  <a:lnTo>
                    <a:pt x="1280" y="6"/>
                  </a:lnTo>
                  <a:lnTo>
                    <a:pt x="1266" y="10"/>
                  </a:lnTo>
                  <a:lnTo>
                    <a:pt x="1264" y="8"/>
                  </a:lnTo>
                  <a:lnTo>
                    <a:pt x="1260" y="8"/>
                  </a:lnTo>
                  <a:lnTo>
                    <a:pt x="1256" y="8"/>
                  </a:lnTo>
                  <a:lnTo>
                    <a:pt x="1254" y="10"/>
                  </a:lnTo>
                  <a:lnTo>
                    <a:pt x="1232" y="8"/>
                  </a:lnTo>
                  <a:lnTo>
                    <a:pt x="1212" y="8"/>
                  </a:lnTo>
                  <a:lnTo>
                    <a:pt x="1192" y="8"/>
                  </a:lnTo>
                  <a:lnTo>
                    <a:pt x="1170" y="8"/>
                  </a:lnTo>
                  <a:lnTo>
                    <a:pt x="1148" y="8"/>
                  </a:lnTo>
                  <a:lnTo>
                    <a:pt x="1126" y="10"/>
                  </a:lnTo>
                  <a:lnTo>
                    <a:pt x="1114" y="8"/>
                  </a:lnTo>
                  <a:lnTo>
                    <a:pt x="1102" y="8"/>
                  </a:lnTo>
                  <a:lnTo>
                    <a:pt x="1076" y="10"/>
                  </a:lnTo>
                  <a:lnTo>
                    <a:pt x="1064" y="8"/>
                  </a:lnTo>
                  <a:lnTo>
                    <a:pt x="1056" y="6"/>
                  </a:lnTo>
                  <a:lnTo>
                    <a:pt x="1048" y="8"/>
                  </a:lnTo>
                  <a:lnTo>
                    <a:pt x="1046" y="8"/>
                  </a:lnTo>
                  <a:lnTo>
                    <a:pt x="1046" y="12"/>
                  </a:lnTo>
                  <a:lnTo>
                    <a:pt x="1046" y="10"/>
                  </a:lnTo>
                  <a:lnTo>
                    <a:pt x="1046" y="8"/>
                  </a:lnTo>
                  <a:lnTo>
                    <a:pt x="1044" y="8"/>
                  </a:lnTo>
                  <a:lnTo>
                    <a:pt x="1000" y="8"/>
                  </a:lnTo>
                  <a:lnTo>
                    <a:pt x="958" y="8"/>
                  </a:lnTo>
                  <a:lnTo>
                    <a:pt x="928" y="6"/>
                  </a:lnTo>
                  <a:lnTo>
                    <a:pt x="914" y="6"/>
                  </a:lnTo>
                  <a:lnTo>
                    <a:pt x="900" y="8"/>
                  </a:lnTo>
                  <a:lnTo>
                    <a:pt x="900" y="6"/>
                  </a:lnTo>
                  <a:lnTo>
                    <a:pt x="898" y="6"/>
                  </a:lnTo>
                  <a:lnTo>
                    <a:pt x="838" y="4"/>
                  </a:lnTo>
                  <a:lnTo>
                    <a:pt x="780" y="4"/>
                  </a:lnTo>
                  <a:lnTo>
                    <a:pt x="720" y="6"/>
                  </a:lnTo>
                  <a:lnTo>
                    <a:pt x="662" y="6"/>
                  </a:lnTo>
                  <a:lnTo>
                    <a:pt x="630" y="6"/>
                  </a:lnTo>
                  <a:lnTo>
                    <a:pt x="508" y="4"/>
                  </a:lnTo>
                  <a:lnTo>
                    <a:pt x="480" y="6"/>
                  </a:lnTo>
                  <a:lnTo>
                    <a:pt x="444" y="4"/>
                  </a:lnTo>
                  <a:lnTo>
                    <a:pt x="408" y="4"/>
                  </a:lnTo>
                  <a:lnTo>
                    <a:pt x="372" y="4"/>
                  </a:lnTo>
                  <a:lnTo>
                    <a:pt x="356" y="2"/>
                  </a:lnTo>
                  <a:lnTo>
                    <a:pt x="338" y="2"/>
                  </a:lnTo>
                  <a:lnTo>
                    <a:pt x="326" y="4"/>
                  </a:lnTo>
                  <a:lnTo>
                    <a:pt x="300" y="2"/>
                  </a:lnTo>
                  <a:lnTo>
                    <a:pt x="268" y="2"/>
                  </a:lnTo>
                  <a:lnTo>
                    <a:pt x="236" y="2"/>
                  </a:lnTo>
                  <a:lnTo>
                    <a:pt x="194" y="0"/>
                  </a:lnTo>
                  <a:lnTo>
                    <a:pt x="180" y="2"/>
                  </a:lnTo>
                  <a:lnTo>
                    <a:pt x="158" y="2"/>
                  </a:lnTo>
                  <a:lnTo>
                    <a:pt x="138" y="0"/>
                  </a:lnTo>
                  <a:lnTo>
                    <a:pt x="56" y="2"/>
                  </a:lnTo>
                  <a:lnTo>
                    <a:pt x="42" y="0"/>
                  </a:lnTo>
                  <a:lnTo>
                    <a:pt x="20" y="2"/>
                  </a:lnTo>
                  <a:lnTo>
                    <a:pt x="10" y="4"/>
                  </a:lnTo>
                  <a:lnTo>
                    <a:pt x="0" y="8"/>
                  </a:lnTo>
                  <a:lnTo>
                    <a:pt x="0" y="10"/>
                  </a:lnTo>
                  <a:lnTo>
                    <a:pt x="6" y="10"/>
                  </a:lnTo>
                  <a:lnTo>
                    <a:pt x="12" y="10"/>
                  </a:lnTo>
                  <a:lnTo>
                    <a:pt x="26" y="10"/>
                  </a:lnTo>
                  <a:lnTo>
                    <a:pt x="40" y="10"/>
                  </a:lnTo>
                  <a:lnTo>
                    <a:pt x="64" y="10"/>
                  </a:lnTo>
                  <a:lnTo>
                    <a:pt x="98" y="10"/>
                  </a:lnTo>
                  <a:lnTo>
                    <a:pt x="136" y="10"/>
                  </a:lnTo>
                  <a:lnTo>
                    <a:pt x="166" y="12"/>
                  </a:lnTo>
                  <a:lnTo>
                    <a:pt x="180" y="10"/>
                  </a:lnTo>
                  <a:lnTo>
                    <a:pt x="192" y="10"/>
                  </a:lnTo>
                  <a:lnTo>
                    <a:pt x="200" y="12"/>
                  </a:lnTo>
                  <a:lnTo>
                    <a:pt x="222" y="12"/>
                  </a:lnTo>
                  <a:lnTo>
                    <a:pt x="244" y="10"/>
                  </a:lnTo>
                  <a:lnTo>
                    <a:pt x="280" y="10"/>
                  </a:lnTo>
                  <a:lnTo>
                    <a:pt x="294" y="10"/>
                  </a:lnTo>
                  <a:lnTo>
                    <a:pt x="310" y="12"/>
                  </a:lnTo>
                  <a:lnTo>
                    <a:pt x="326" y="10"/>
                  </a:lnTo>
                  <a:lnTo>
                    <a:pt x="342" y="10"/>
                  </a:lnTo>
                  <a:lnTo>
                    <a:pt x="352" y="12"/>
                  </a:lnTo>
                  <a:lnTo>
                    <a:pt x="390" y="12"/>
                  </a:lnTo>
                  <a:lnTo>
                    <a:pt x="430" y="12"/>
                  </a:lnTo>
                  <a:lnTo>
                    <a:pt x="452" y="12"/>
                  </a:lnTo>
                  <a:lnTo>
                    <a:pt x="472" y="12"/>
                  </a:lnTo>
                  <a:lnTo>
                    <a:pt x="494" y="12"/>
                  </a:lnTo>
                  <a:lnTo>
                    <a:pt x="516" y="14"/>
                  </a:lnTo>
                  <a:lnTo>
                    <a:pt x="610" y="12"/>
                  </a:lnTo>
                  <a:lnTo>
                    <a:pt x="706" y="14"/>
                  </a:lnTo>
                  <a:lnTo>
                    <a:pt x="712" y="12"/>
                  </a:lnTo>
                  <a:lnTo>
                    <a:pt x="720" y="12"/>
                  </a:lnTo>
                  <a:lnTo>
                    <a:pt x="750" y="12"/>
                  </a:lnTo>
                  <a:lnTo>
                    <a:pt x="778" y="14"/>
                  </a:lnTo>
                  <a:lnTo>
                    <a:pt x="794" y="12"/>
                  </a:lnTo>
                  <a:lnTo>
                    <a:pt x="810" y="12"/>
                  </a:lnTo>
                  <a:lnTo>
                    <a:pt x="826" y="12"/>
                  </a:lnTo>
                  <a:lnTo>
                    <a:pt x="840" y="10"/>
                  </a:lnTo>
                  <a:lnTo>
                    <a:pt x="850" y="12"/>
                  </a:lnTo>
                  <a:lnTo>
                    <a:pt x="862" y="12"/>
                  </a:lnTo>
                  <a:lnTo>
                    <a:pt x="884" y="12"/>
                  </a:lnTo>
                  <a:lnTo>
                    <a:pt x="906" y="14"/>
                  </a:lnTo>
                  <a:lnTo>
                    <a:pt x="928" y="14"/>
                  </a:lnTo>
                  <a:lnTo>
                    <a:pt x="934" y="14"/>
                  </a:lnTo>
                  <a:lnTo>
                    <a:pt x="940" y="12"/>
                  </a:lnTo>
                  <a:lnTo>
                    <a:pt x="962" y="14"/>
                  </a:lnTo>
                  <a:lnTo>
                    <a:pt x="982" y="14"/>
                  </a:lnTo>
                  <a:lnTo>
                    <a:pt x="1020" y="14"/>
                  </a:lnTo>
                  <a:lnTo>
                    <a:pt x="1032" y="14"/>
                  </a:lnTo>
                  <a:lnTo>
                    <a:pt x="1042" y="14"/>
                  </a:lnTo>
                  <a:lnTo>
                    <a:pt x="1052" y="14"/>
                  </a:lnTo>
                  <a:lnTo>
                    <a:pt x="1062" y="16"/>
                  </a:lnTo>
                  <a:lnTo>
                    <a:pt x="1096" y="16"/>
                  </a:lnTo>
                  <a:lnTo>
                    <a:pt x="1126" y="16"/>
                  </a:lnTo>
                  <a:lnTo>
                    <a:pt x="1160" y="16"/>
                  </a:lnTo>
                  <a:lnTo>
                    <a:pt x="1194" y="14"/>
                  </a:lnTo>
                  <a:lnTo>
                    <a:pt x="1198" y="16"/>
                  </a:lnTo>
                  <a:lnTo>
                    <a:pt x="1202" y="16"/>
                  </a:lnTo>
                  <a:lnTo>
                    <a:pt x="1214" y="16"/>
                  </a:lnTo>
                  <a:lnTo>
                    <a:pt x="1252" y="16"/>
                  </a:lnTo>
                  <a:lnTo>
                    <a:pt x="1270" y="16"/>
                  </a:lnTo>
                  <a:lnTo>
                    <a:pt x="1290" y="16"/>
                  </a:lnTo>
                  <a:lnTo>
                    <a:pt x="1302" y="14"/>
                  </a:lnTo>
                  <a:lnTo>
                    <a:pt x="1314" y="16"/>
                  </a:lnTo>
                  <a:lnTo>
                    <a:pt x="1338" y="18"/>
                  </a:lnTo>
                  <a:lnTo>
                    <a:pt x="1346" y="16"/>
                  </a:lnTo>
                  <a:lnTo>
                    <a:pt x="1364" y="16"/>
                  </a:lnTo>
                  <a:lnTo>
                    <a:pt x="1380" y="18"/>
                  </a:lnTo>
                  <a:lnTo>
                    <a:pt x="1394" y="18"/>
                  </a:lnTo>
                  <a:lnTo>
                    <a:pt x="1404" y="18"/>
                  </a:lnTo>
                  <a:lnTo>
                    <a:pt x="1504" y="18"/>
                  </a:lnTo>
                  <a:lnTo>
                    <a:pt x="1740" y="18"/>
                  </a:lnTo>
                  <a:lnTo>
                    <a:pt x="1760" y="20"/>
                  </a:lnTo>
                  <a:lnTo>
                    <a:pt x="1782" y="20"/>
                  </a:lnTo>
                  <a:lnTo>
                    <a:pt x="1804" y="20"/>
                  </a:lnTo>
                  <a:lnTo>
                    <a:pt x="1826" y="22"/>
                  </a:lnTo>
                  <a:lnTo>
                    <a:pt x="1832" y="20"/>
                  </a:lnTo>
                  <a:lnTo>
                    <a:pt x="1838" y="20"/>
                  </a:lnTo>
                  <a:lnTo>
                    <a:pt x="1894" y="20"/>
                  </a:lnTo>
                  <a:lnTo>
                    <a:pt x="1952" y="20"/>
                  </a:lnTo>
                  <a:lnTo>
                    <a:pt x="2008" y="20"/>
                  </a:lnTo>
                  <a:lnTo>
                    <a:pt x="2064" y="20"/>
                  </a:lnTo>
                  <a:lnTo>
                    <a:pt x="2082" y="20"/>
                  </a:lnTo>
                  <a:lnTo>
                    <a:pt x="2102" y="20"/>
                  </a:lnTo>
                  <a:lnTo>
                    <a:pt x="2122" y="20"/>
                  </a:lnTo>
                  <a:lnTo>
                    <a:pt x="2142" y="22"/>
                  </a:lnTo>
                  <a:lnTo>
                    <a:pt x="2220" y="20"/>
                  </a:lnTo>
                  <a:lnTo>
                    <a:pt x="2300" y="22"/>
                  </a:lnTo>
                  <a:lnTo>
                    <a:pt x="2320" y="20"/>
                  </a:lnTo>
                  <a:lnTo>
                    <a:pt x="2328" y="22"/>
                  </a:lnTo>
                  <a:lnTo>
                    <a:pt x="2334" y="20"/>
                  </a:lnTo>
                  <a:lnTo>
                    <a:pt x="2340" y="20"/>
                  </a:lnTo>
                  <a:lnTo>
                    <a:pt x="2404" y="20"/>
                  </a:lnTo>
                  <a:lnTo>
                    <a:pt x="2438" y="20"/>
                  </a:lnTo>
                  <a:lnTo>
                    <a:pt x="2468" y="24"/>
                  </a:lnTo>
                  <a:lnTo>
                    <a:pt x="2476" y="22"/>
                  </a:lnTo>
                  <a:lnTo>
                    <a:pt x="2486" y="22"/>
                  </a:lnTo>
                  <a:lnTo>
                    <a:pt x="2502" y="22"/>
                  </a:lnTo>
                  <a:lnTo>
                    <a:pt x="2534" y="22"/>
                  </a:lnTo>
                  <a:lnTo>
                    <a:pt x="2568" y="20"/>
                  </a:lnTo>
                  <a:lnTo>
                    <a:pt x="2586" y="22"/>
                  </a:lnTo>
                  <a:lnTo>
                    <a:pt x="2624" y="22"/>
                  </a:lnTo>
                  <a:lnTo>
                    <a:pt x="2642" y="20"/>
                  </a:lnTo>
                  <a:lnTo>
                    <a:pt x="2706" y="22"/>
                  </a:lnTo>
                  <a:lnTo>
                    <a:pt x="2764" y="22"/>
                  </a:lnTo>
                  <a:lnTo>
                    <a:pt x="2840" y="22"/>
                  </a:lnTo>
                  <a:lnTo>
                    <a:pt x="2888" y="24"/>
                  </a:lnTo>
                  <a:lnTo>
                    <a:pt x="2910" y="24"/>
                  </a:lnTo>
                  <a:lnTo>
                    <a:pt x="2932" y="22"/>
                  </a:lnTo>
                  <a:lnTo>
                    <a:pt x="2946" y="24"/>
                  </a:lnTo>
                  <a:lnTo>
                    <a:pt x="2960" y="24"/>
                  </a:lnTo>
                  <a:lnTo>
                    <a:pt x="2984" y="24"/>
                  </a:lnTo>
                  <a:lnTo>
                    <a:pt x="3024" y="24"/>
                  </a:lnTo>
                  <a:lnTo>
                    <a:pt x="3088" y="24"/>
                  </a:lnTo>
                  <a:lnTo>
                    <a:pt x="3132" y="24"/>
                  </a:lnTo>
                  <a:lnTo>
                    <a:pt x="3156" y="24"/>
                  </a:lnTo>
                  <a:lnTo>
                    <a:pt x="3178" y="24"/>
                  </a:lnTo>
                  <a:lnTo>
                    <a:pt x="3190" y="24"/>
                  </a:lnTo>
                  <a:lnTo>
                    <a:pt x="3202" y="26"/>
                  </a:lnTo>
                  <a:lnTo>
                    <a:pt x="3208" y="24"/>
                  </a:lnTo>
                  <a:lnTo>
                    <a:pt x="3214" y="24"/>
                  </a:lnTo>
                  <a:lnTo>
                    <a:pt x="3222" y="26"/>
                  </a:lnTo>
                  <a:lnTo>
                    <a:pt x="3246" y="26"/>
                  </a:lnTo>
                  <a:lnTo>
                    <a:pt x="3268" y="24"/>
                  </a:lnTo>
                  <a:lnTo>
                    <a:pt x="3278" y="26"/>
                  </a:lnTo>
                  <a:lnTo>
                    <a:pt x="3334" y="26"/>
                  </a:lnTo>
                  <a:lnTo>
                    <a:pt x="3390" y="26"/>
                  </a:lnTo>
                  <a:lnTo>
                    <a:pt x="3404" y="26"/>
                  </a:lnTo>
                  <a:lnTo>
                    <a:pt x="3418" y="24"/>
                  </a:lnTo>
                  <a:lnTo>
                    <a:pt x="3446" y="24"/>
                  </a:lnTo>
                  <a:lnTo>
                    <a:pt x="3470" y="26"/>
                  </a:lnTo>
                  <a:lnTo>
                    <a:pt x="3496" y="26"/>
                  </a:lnTo>
                  <a:lnTo>
                    <a:pt x="3532" y="24"/>
                  </a:lnTo>
                  <a:lnTo>
                    <a:pt x="3544" y="24"/>
                  </a:lnTo>
                  <a:lnTo>
                    <a:pt x="3556" y="26"/>
                  </a:lnTo>
                  <a:lnTo>
                    <a:pt x="3578" y="26"/>
                  </a:lnTo>
                  <a:lnTo>
                    <a:pt x="3598" y="26"/>
                  </a:lnTo>
                  <a:lnTo>
                    <a:pt x="3622" y="26"/>
                  </a:lnTo>
                  <a:lnTo>
                    <a:pt x="3634" y="26"/>
                  </a:lnTo>
                  <a:lnTo>
                    <a:pt x="3646" y="26"/>
                  </a:lnTo>
                  <a:lnTo>
                    <a:pt x="3658" y="26"/>
                  </a:lnTo>
                  <a:lnTo>
                    <a:pt x="3670" y="26"/>
                  </a:lnTo>
                  <a:lnTo>
                    <a:pt x="3706" y="26"/>
                  </a:lnTo>
                  <a:lnTo>
                    <a:pt x="3742" y="26"/>
                  </a:lnTo>
                  <a:lnTo>
                    <a:pt x="3788" y="26"/>
                  </a:lnTo>
                  <a:lnTo>
                    <a:pt x="3810" y="28"/>
                  </a:lnTo>
                  <a:lnTo>
                    <a:pt x="3816" y="26"/>
                  </a:lnTo>
                  <a:lnTo>
                    <a:pt x="3820" y="26"/>
                  </a:lnTo>
                  <a:lnTo>
                    <a:pt x="3824" y="28"/>
                  </a:lnTo>
                  <a:lnTo>
                    <a:pt x="3832" y="26"/>
                  </a:lnTo>
                  <a:lnTo>
                    <a:pt x="3846" y="24"/>
                  </a:lnTo>
                  <a:lnTo>
                    <a:pt x="3850" y="24"/>
                  </a:lnTo>
                  <a:lnTo>
                    <a:pt x="3856" y="26"/>
                  </a:lnTo>
                  <a:lnTo>
                    <a:pt x="3864" y="26"/>
                  </a:lnTo>
                  <a:lnTo>
                    <a:pt x="3878" y="24"/>
                  </a:lnTo>
                  <a:lnTo>
                    <a:pt x="3890" y="24"/>
                  </a:lnTo>
                  <a:lnTo>
                    <a:pt x="3900" y="24"/>
                  </a:lnTo>
                  <a:lnTo>
                    <a:pt x="3906" y="22"/>
                  </a:lnTo>
                  <a:lnTo>
                    <a:pt x="3910" y="20"/>
                  </a:lnTo>
                  <a:lnTo>
                    <a:pt x="3914" y="20"/>
                  </a:lnTo>
                  <a:lnTo>
                    <a:pt x="3916" y="18"/>
                  </a:lnTo>
                  <a:lnTo>
                    <a:pt x="3916" y="16"/>
                  </a:lnTo>
                  <a:lnTo>
                    <a:pt x="3916" y="14"/>
                  </a:lnTo>
                  <a:lnTo>
                    <a:pt x="3868" y="14"/>
                  </a:lnTo>
                  <a:lnTo>
                    <a:pt x="3844" y="14"/>
                  </a:lnTo>
                  <a:lnTo>
                    <a:pt x="3820" y="12"/>
                  </a:lnTo>
                  <a:close/>
                  <a:moveTo>
                    <a:pt x="744" y="10"/>
                  </a:moveTo>
                  <a:lnTo>
                    <a:pt x="744" y="10"/>
                  </a:lnTo>
                  <a:lnTo>
                    <a:pt x="744" y="8"/>
                  </a:lnTo>
                  <a:lnTo>
                    <a:pt x="746" y="8"/>
                  </a:lnTo>
                  <a:lnTo>
                    <a:pt x="744" y="10"/>
                  </a:lnTo>
                  <a:close/>
                  <a:moveTo>
                    <a:pt x="2874" y="18"/>
                  </a:moveTo>
                  <a:lnTo>
                    <a:pt x="2874" y="18"/>
                  </a:lnTo>
                  <a:lnTo>
                    <a:pt x="2874" y="16"/>
                  </a:lnTo>
                  <a:lnTo>
                    <a:pt x="2876" y="18"/>
                  </a:lnTo>
                  <a:lnTo>
                    <a:pt x="2874" y="18"/>
                  </a:lnTo>
                  <a:close/>
                  <a:moveTo>
                    <a:pt x="3160" y="18"/>
                  </a:moveTo>
                  <a:lnTo>
                    <a:pt x="3160" y="18"/>
                  </a:lnTo>
                  <a:lnTo>
                    <a:pt x="3160" y="16"/>
                  </a:lnTo>
                  <a:lnTo>
                    <a:pt x="3162" y="16"/>
                  </a:lnTo>
                  <a:lnTo>
                    <a:pt x="31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endParaRPr>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6" name="Rectangle 6"/>
          <p:cNvSpPr>
            <a:spLocks noGrp="1" noChangeArrowheads="1"/>
          </p:cNvSpPr>
          <p:nvPr>
            <p:ph type="sldNum" sz="quarter" idx="10"/>
          </p:nvPr>
        </p:nvSpPr>
        <p:spPr/>
        <p:txBody>
          <a:bodyPr/>
          <a:lstStyle>
            <a:lvl1pPr defTabSz="457200">
              <a:defRPr>
                <a:ea typeface="ＭＳ Ｐゴシック" charset="0"/>
                <a:cs typeface="ＭＳ Ｐゴシック" charset="0"/>
              </a:defRPr>
            </a:lvl1pPr>
          </a:lstStyle>
          <a:p>
            <a:pPr>
              <a:defRPr/>
            </a:pPr>
            <a:fld id="{CAF26A78-53E1-7442-8F60-E219574026A4}" type="slidenum">
              <a:rPr lang="en-US"/>
              <a:pPr>
                <a:defRPr/>
              </a:pPr>
              <a:t>‹#›</a:t>
            </a:fld>
            <a:endParaRPr lang="en-US"/>
          </a:p>
        </p:txBody>
      </p:sp>
      <p:sp>
        <p:nvSpPr>
          <p:cNvPr id="7" name="Rectangle 71"/>
          <p:cNvSpPr>
            <a:spLocks noGrp="1" noChangeArrowheads="1"/>
          </p:cNvSpPr>
          <p:nvPr>
            <p:ph type="ftr" sz="quarter" idx="11"/>
          </p:nvPr>
        </p:nvSpPr>
        <p:spPr/>
        <p:txBody>
          <a:bodyPr/>
          <a:lstStyle>
            <a:lvl1pPr defTabSz="457200">
              <a:defRPr>
                <a:ea typeface="ＭＳ Ｐゴシック" charset="0"/>
                <a:cs typeface="ＭＳ Ｐゴシック" charset="0"/>
              </a:defRPr>
            </a:lvl1pPr>
          </a:lstStyle>
          <a:p>
            <a:pPr>
              <a:defRPr/>
            </a:pPr>
            <a:r>
              <a:rPr lang="en-US"/>
              <a:t>NetApp Confidential - Limited Use</a:t>
            </a:r>
          </a:p>
        </p:txBody>
      </p:sp>
    </p:spTree>
    <p:extLst>
      <p:ext uri="{BB962C8B-B14F-4D97-AF65-F5344CB8AC3E}">
        <p14:creationId xmlns:p14="http://schemas.microsoft.com/office/powerpoint/2010/main" val="33510878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4" name="Picture 8" descr="Shapes_2_HiRes.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81600" y="2452688"/>
            <a:ext cx="3613150"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2"/>
          </p:nvPr>
        </p:nvSpPr>
        <p:spPr>
          <a:xfrm>
            <a:off x="349250" y="3629025"/>
            <a:ext cx="4587875" cy="1639661"/>
          </a:xfrm>
        </p:spPr>
        <p:txBody>
          <a:bodyPr/>
          <a:lstStyle>
            <a:lvl1pPr marL="228600" indent="-228600" algn="l">
              <a:lnSpc>
                <a:spcPct val="100000"/>
              </a:lnSpc>
              <a:spcAft>
                <a:spcPts val="0"/>
              </a:spcAft>
              <a:buFont typeface="Wingdings" pitchFamily="2" charset="2"/>
              <a:buNone/>
              <a:defRPr sz="2200">
                <a:solidFill>
                  <a:schemeClr val="tx1"/>
                </a:solidFill>
              </a:defRPr>
            </a:lvl1pPr>
            <a:lvl2pPr marL="300038" indent="0">
              <a:buFontTx/>
              <a:buNone/>
              <a:defRPr sz="2200">
                <a:solidFill>
                  <a:schemeClr val="tx1">
                    <a:lumMod val="65000"/>
                    <a:lumOff val="35000"/>
                  </a:schemeClr>
                </a:solidFill>
              </a:defRPr>
            </a:lvl2pPr>
            <a:lvl3pPr marL="638175" indent="0">
              <a:buFontTx/>
              <a:buNone/>
              <a:defRPr sz="2200">
                <a:solidFill>
                  <a:schemeClr val="tx1">
                    <a:lumMod val="65000"/>
                    <a:lumOff val="35000"/>
                  </a:schemeClr>
                </a:solidFill>
              </a:defRPr>
            </a:lvl3pPr>
            <a:lvl4pPr marL="928688" indent="0">
              <a:buFontTx/>
              <a:buNone/>
              <a:defRPr sz="2200">
                <a:solidFill>
                  <a:schemeClr val="tx1">
                    <a:lumMod val="65000"/>
                    <a:lumOff val="35000"/>
                  </a:schemeClr>
                </a:solidFill>
              </a:defRPr>
            </a:lvl4pPr>
            <a:lvl5pPr marL="1238250" indent="0">
              <a:buFontTx/>
              <a:buNone/>
              <a:defRPr sz="2200">
                <a:solidFill>
                  <a:schemeClr val="tx1">
                    <a:lumMod val="65000"/>
                    <a:lumOff val="35000"/>
                  </a:schemeClr>
                </a:solidFill>
              </a:defRPr>
            </a:lvl5pPr>
          </a:lstStyle>
          <a:p>
            <a:pPr lvl="0"/>
            <a:r>
              <a:rPr lang="en-US" dirty="0" smtClean="0"/>
              <a:t>Click to edit Master text styles</a:t>
            </a:r>
          </a:p>
        </p:txBody>
      </p:sp>
      <p:sp>
        <p:nvSpPr>
          <p:cNvPr id="9" name="Title 6"/>
          <p:cNvSpPr>
            <a:spLocks noGrp="1"/>
          </p:cNvSpPr>
          <p:nvPr>
            <p:ph type="title"/>
          </p:nvPr>
        </p:nvSpPr>
        <p:spPr>
          <a:xfrm>
            <a:off x="349250" y="1736726"/>
            <a:ext cx="4587875" cy="1765300"/>
          </a:xfrm>
        </p:spPr>
        <p:txBody>
          <a:bodyPr anchor="b"/>
          <a:lstStyle>
            <a:lvl1pPr algn="l">
              <a:lnSpc>
                <a:spcPts val="4000"/>
              </a:lnSpc>
              <a:defRPr sz="3800" b="0">
                <a:solidFill>
                  <a:schemeClr val="accent3"/>
                </a:solidFill>
              </a:defRPr>
            </a:lvl1pPr>
          </a:lstStyle>
          <a:p>
            <a:endParaRPr lang="en-US" dirty="0" smtClean="0"/>
          </a:p>
        </p:txBody>
      </p:sp>
      <p:sp>
        <p:nvSpPr>
          <p:cNvPr id="5" name="Rectangle 6"/>
          <p:cNvSpPr>
            <a:spLocks noGrp="1" noChangeArrowheads="1"/>
          </p:cNvSpPr>
          <p:nvPr>
            <p:ph type="sldNum" sz="quarter" idx="13"/>
          </p:nvPr>
        </p:nvSpPr>
        <p:spPr/>
        <p:txBody>
          <a:bodyPr/>
          <a:lstStyle>
            <a:lvl1pPr defTabSz="457200">
              <a:defRPr>
                <a:ea typeface="ＭＳ Ｐゴシック" charset="0"/>
                <a:cs typeface="ＭＳ Ｐゴシック" charset="0"/>
              </a:defRPr>
            </a:lvl1pPr>
          </a:lstStyle>
          <a:p>
            <a:pPr>
              <a:defRPr/>
            </a:pPr>
            <a:fld id="{E6B6231A-7F6B-744D-8056-F42C756E6A80}" type="slidenum">
              <a:rPr lang="en-US"/>
              <a:pPr>
                <a:defRPr/>
              </a:pPr>
              <a:t>‹#›</a:t>
            </a:fld>
            <a:endParaRPr lang="en-US"/>
          </a:p>
        </p:txBody>
      </p:sp>
      <p:sp>
        <p:nvSpPr>
          <p:cNvPr id="6" name="Rectangle 71"/>
          <p:cNvSpPr>
            <a:spLocks noGrp="1" noChangeArrowheads="1"/>
          </p:cNvSpPr>
          <p:nvPr>
            <p:ph type="ftr" sz="quarter" idx="14"/>
          </p:nvPr>
        </p:nvSpPr>
        <p:spPr/>
        <p:txBody>
          <a:bodyPr/>
          <a:lstStyle>
            <a:lvl1pPr defTabSz="457200">
              <a:defRPr>
                <a:ea typeface="ＭＳ Ｐゴシック" charset="0"/>
                <a:cs typeface="ＭＳ Ｐゴシック" charset="0"/>
              </a:defRPr>
            </a:lvl1pPr>
          </a:lstStyle>
          <a:p>
            <a:pPr>
              <a:defRPr/>
            </a:pPr>
            <a:r>
              <a:rPr lang="en-US"/>
              <a:t>NetApp Confidential - Limited Use</a:t>
            </a:r>
          </a:p>
        </p:txBody>
      </p:sp>
    </p:spTree>
    <p:extLst>
      <p:ext uri="{BB962C8B-B14F-4D97-AF65-F5344CB8AC3E}">
        <p14:creationId xmlns:p14="http://schemas.microsoft.com/office/powerpoint/2010/main" val="39705304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pic>
        <p:nvPicPr>
          <p:cNvPr id="4" name="Picture 8" descr="Shapes_2_HiRes.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81600" y="2452688"/>
            <a:ext cx="3613150"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2"/>
          </p:nvPr>
        </p:nvSpPr>
        <p:spPr>
          <a:xfrm>
            <a:off x="349251" y="3628572"/>
            <a:ext cx="4587874" cy="1642675"/>
          </a:xfrm>
        </p:spPr>
        <p:txBody>
          <a:bodyPr/>
          <a:lstStyle>
            <a:lvl1pPr marL="0" indent="0" algn="l">
              <a:lnSpc>
                <a:spcPct val="100000"/>
              </a:lnSpc>
              <a:spcAft>
                <a:spcPts val="0"/>
              </a:spcAft>
              <a:buFont typeface="Wingdings" pitchFamily="2" charset="2"/>
              <a:buNone/>
              <a:defRPr sz="2200">
                <a:solidFill>
                  <a:schemeClr val="tx1"/>
                </a:solidFill>
              </a:defRPr>
            </a:lvl1pPr>
            <a:lvl2pPr marL="300038" indent="0">
              <a:buFontTx/>
              <a:buNone/>
              <a:defRPr sz="2200">
                <a:solidFill>
                  <a:schemeClr val="tx1">
                    <a:lumMod val="65000"/>
                    <a:lumOff val="35000"/>
                  </a:schemeClr>
                </a:solidFill>
              </a:defRPr>
            </a:lvl2pPr>
            <a:lvl3pPr marL="638175" indent="0">
              <a:buFontTx/>
              <a:buNone/>
              <a:defRPr sz="2200">
                <a:solidFill>
                  <a:schemeClr val="tx1">
                    <a:lumMod val="65000"/>
                    <a:lumOff val="35000"/>
                  </a:schemeClr>
                </a:solidFill>
              </a:defRPr>
            </a:lvl3pPr>
            <a:lvl4pPr marL="928688" indent="0">
              <a:buFontTx/>
              <a:buNone/>
              <a:defRPr sz="2200">
                <a:solidFill>
                  <a:schemeClr val="tx1">
                    <a:lumMod val="65000"/>
                    <a:lumOff val="35000"/>
                  </a:schemeClr>
                </a:solidFill>
              </a:defRPr>
            </a:lvl4pPr>
            <a:lvl5pPr marL="1238250" indent="0">
              <a:buFontTx/>
              <a:buNone/>
              <a:defRPr sz="2200">
                <a:solidFill>
                  <a:schemeClr val="tx1">
                    <a:lumMod val="65000"/>
                    <a:lumOff val="35000"/>
                  </a:schemeClr>
                </a:solidFill>
              </a:defRPr>
            </a:lvl5pPr>
          </a:lstStyle>
          <a:p>
            <a:pPr lvl="0"/>
            <a:r>
              <a:rPr lang="en-US" dirty="0" smtClean="0"/>
              <a:t>Click to edit Master text styles</a:t>
            </a:r>
          </a:p>
        </p:txBody>
      </p:sp>
      <p:sp>
        <p:nvSpPr>
          <p:cNvPr id="9" name="Title 6"/>
          <p:cNvSpPr>
            <a:spLocks noGrp="1"/>
          </p:cNvSpPr>
          <p:nvPr>
            <p:ph type="title"/>
          </p:nvPr>
        </p:nvSpPr>
        <p:spPr>
          <a:xfrm>
            <a:off x="349250" y="1736725"/>
            <a:ext cx="4587875" cy="1766207"/>
          </a:xfrm>
        </p:spPr>
        <p:txBody>
          <a:bodyPr anchor="b"/>
          <a:lstStyle>
            <a:lvl1pPr algn="l">
              <a:lnSpc>
                <a:spcPts val="4000"/>
              </a:lnSpc>
              <a:defRPr sz="3800" b="0">
                <a:solidFill>
                  <a:schemeClr val="accent3"/>
                </a:solidFill>
              </a:defRPr>
            </a:lvl1pPr>
          </a:lstStyle>
          <a:p>
            <a:endParaRPr lang="en-US" dirty="0" smtClean="0"/>
          </a:p>
        </p:txBody>
      </p:sp>
      <p:sp>
        <p:nvSpPr>
          <p:cNvPr id="5" name="Rectangle 6"/>
          <p:cNvSpPr>
            <a:spLocks noGrp="1" noChangeArrowheads="1"/>
          </p:cNvSpPr>
          <p:nvPr>
            <p:ph type="sldNum" sz="quarter" idx="13"/>
          </p:nvPr>
        </p:nvSpPr>
        <p:spPr/>
        <p:txBody>
          <a:bodyPr/>
          <a:lstStyle>
            <a:lvl1pPr defTabSz="457200">
              <a:defRPr>
                <a:ea typeface="ＭＳ Ｐゴシック" charset="0"/>
                <a:cs typeface="ＭＳ Ｐゴシック" charset="0"/>
              </a:defRPr>
            </a:lvl1pPr>
          </a:lstStyle>
          <a:p>
            <a:pPr>
              <a:defRPr/>
            </a:pPr>
            <a:fld id="{E7F8283B-5563-2041-9966-376A2D17D5E1}" type="slidenum">
              <a:rPr lang="en-US"/>
              <a:pPr>
                <a:defRPr/>
              </a:pPr>
              <a:t>‹#›</a:t>
            </a:fld>
            <a:endParaRPr lang="en-US"/>
          </a:p>
        </p:txBody>
      </p:sp>
      <p:sp>
        <p:nvSpPr>
          <p:cNvPr id="6" name="Rectangle 71"/>
          <p:cNvSpPr>
            <a:spLocks noGrp="1" noChangeArrowheads="1"/>
          </p:cNvSpPr>
          <p:nvPr>
            <p:ph type="ftr" sz="quarter" idx="14"/>
          </p:nvPr>
        </p:nvSpPr>
        <p:spPr/>
        <p:txBody>
          <a:bodyPr/>
          <a:lstStyle>
            <a:lvl1pPr defTabSz="457200">
              <a:defRPr>
                <a:ea typeface="ＭＳ Ｐゴシック" charset="0"/>
                <a:cs typeface="ＭＳ Ｐゴシック" charset="0"/>
              </a:defRPr>
            </a:lvl1pPr>
          </a:lstStyle>
          <a:p>
            <a:pPr>
              <a:defRPr/>
            </a:pPr>
            <a:r>
              <a:rPr lang="en-US"/>
              <a:t>NetApp Confidential - Limited Use</a:t>
            </a:r>
          </a:p>
        </p:txBody>
      </p:sp>
    </p:spTree>
    <p:extLst>
      <p:ext uri="{BB962C8B-B14F-4D97-AF65-F5344CB8AC3E}">
        <p14:creationId xmlns:p14="http://schemas.microsoft.com/office/powerpoint/2010/main" val="12515101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2" name="Group 8"/>
          <p:cNvGrpSpPr>
            <a:grpSpLocks/>
          </p:cNvGrpSpPr>
          <p:nvPr userDrawn="1"/>
        </p:nvGrpSpPr>
        <p:grpSpPr bwMode="auto">
          <a:xfrm>
            <a:off x="347663" y="6445250"/>
            <a:ext cx="8448675" cy="107950"/>
            <a:chOff x="347662" y="6160730"/>
            <a:chExt cx="8449056" cy="107486"/>
          </a:xfrm>
        </p:grpSpPr>
        <p:sp>
          <p:nvSpPr>
            <p:cNvPr id="3" name="Freeform 5"/>
            <p:cNvSpPr>
              <a:spLocks/>
            </p:cNvSpPr>
            <p:nvPr userDrawn="1"/>
          </p:nvSpPr>
          <p:spPr bwMode="gray">
            <a:xfrm>
              <a:off x="347662" y="6160730"/>
              <a:ext cx="8449056" cy="107486"/>
            </a:xfrm>
            <a:custGeom>
              <a:avLst/>
              <a:gdLst>
                <a:gd name="T0" fmla="*/ 116 w 3930"/>
                <a:gd name="T1" fmla="*/ 4 h 50"/>
                <a:gd name="T2" fmla="*/ 258 w 3930"/>
                <a:gd name="T3" fmla="*/ 2 h 50"/>
                <a:gd name="T4" fmla="*/ 376 w 3930"/>
                <a:gd name="T5" fmla="*/ 2 h 50"/>
                <a:gd name="T6" fmla="*/ 494 w 3930"/>
                <a:gd name="T7" fmla="*/ 6 h 50"/>
                <a:gd name="T8" fmla="*/ 628 w 3930"/>
                <a:gd name="T9" fmla="*/ 8 h 50"/>
                <a:gd name="T10" fmla="*/ 774 w 3930"/>
                <a:gd name="T11" fmla="*/ 6 h 50"/>
                <a:gd name="T12" fmla="*/ 894 w 3930"/>
                <a:gd name="T13" fmla="*/ 4 h 50"/>
                <a:gd name="T14" fmla="*/ 1038 w 3930"/>
                <a:gd name="T15" fmla="*/ 4 h 50"/>
                <a:gd name="T16" fmla="*/ 1196 w 3930"/>
                <a:gd name="T17" fmla="*/ 2 h 50"/>
                <a:gd name="T18" fmla="*/ 1326 w 3930"/>
                <a:gd name="T19" fmla="*/ 4 h 50"/>
                <a:gd name="T20" fmla="*/ 1428 w 3930"/>
                <a:gd name="T21" fmla="*/ 4 h 50"/>
                <a:gd name="T22" fmla="*/ 1568 w 3930"/>
                <a:gd name="T23" fmla="*/ 6 h 50"/>
                <a:gd name="T24" fmla="*/ 1710 w 3930"/>
                <a:gd name="T25" fmla="*/ 6 h 50"/>
                <a:gd name="T26" fmla="*/ 1826 w 3930"/>
                <a:gd name="T27" fmla="*/ 8 h 50"/>
                <a:gd name="T28" fmla="*/ 1950 w 3930"/>
                <a:gd name="T29" fmla="*/ 4 h 50"/>
                <a:gd name="T30" fmla="*/ 2106 w 3930"/>
                <a:gd name="T31" fmla="*/ 4 h 50"/>
                <a:gd name="T32" fmla="*/ 2234 w 3930"/>
                <a:gd name="T33" fmla="*/ 2 h 50"/>
                <a:gd name="T34" fmla="*/ 2354 w 3930"/>
                <a:gd name="T35" fmla="*/ 2 h 50"/>
                <a:gd name="T36" fmla="*/ 2498 w 3930"/>
                <a:gd name="T37" fmla="*/ 6 h 50"/>
                <a:gd name="T38" fmla="*/ 2580 w 3930"/>
                <a:gd name="T39" fmla="*/ 4 h 50"/>
                <a:gd name="T40" fmla="*/ 2684 w 3930"/>
                <a:gd name="T41" fmla="*/ 4 h 50"/>
                <a:gd name="T42" fmla="*/ 2830 w 3930"/>
                <a:gd name="T43" fmla="*/ 4 h 50"/>
                <a:gd name="T44" fmla="*/ 2932 w 3930"/>
                <a:gd name="T45" fmla="*/ 6 h 50"/>
                <a:gd name="T46" fmla="*/ 3058 w 3930"/>
                <a:gd name="T47" fmla="*/ 6 h 50"/>
                <a:gd name="T48" fmla="*/ 3176 w 3930"/>
                <a:gd name="T49" fmla="*/ 10 h 50"/>
                <a:gd name="T50" fmla="*/ 3262 w 3930"/>
                <a:gd name="T51" fmla="*/ 14 h 50"/>
                <a:gd name="T52" fmla="*/ 3340 w 3930"/>
                <a:gd name="T53" fmla="*/ 12 h 50"/>
                <a:gd name="T54" fmla="*/ 3456 w 3930"/>
                <a:gd name="T55" fmla="*/ 18 h 50"/>
                <a:gd name="T56" fmla="*/ 3592 w 3930"/>
                <a:gd name="T57" fmla="*/ 16 h 50"/>
                <a:gd name="T58" fmla="*/ 3648 w 3930"/>
                <a:gd name="T59" fmla="*/ 16 h 50"/>
                <a:gd name="T60" fmla="*/ 3784 w 3930"/>
                <a:gd name="T61" fmla="*/ 20 h 50"/>
                <a:gd name="T62" fmla="*/ 3846 w 3930"/>
                <a:gd name="T63" fmla="*/ 24 h 50"/>
                <a:gd name="T64" fmla="*/ 3874 w 3930"/>
                <a:gd name="T65" fmla="*/ 36 h 50"/>
                <a:gd name="T66" fmla="*/ 3782 w 3930"/>
                <a:gd name="T67" fmla="*/ 42 h 50"/>
                <a:gd name="T68" fmla="*/ 3676 w 3930"/>
                <a:gd name="T69" fmla="*/ 46 h 50"/>
                <a:gd name="T70" fmla="*/ 3570 w 3930"/>
                <a:gd name="T71" fmla="*/ 48 h 50"/>
                <a:gd name="T72" fmla="*/ 3518 w 3930"/>
                <a:gd name="T73" fmla="*/ 48 h 50"/>
                <a:gd name="T74" fmla="*/ 3396 w 3930"/>
                <a:gd name="T75" fmla="*/ 48 h 50"/>
                <a:gd name="T76" fmla="*/ 3304 w 3930"/>
                <a:gd name="T77" fmla="*/ 48 h 50"/>
                <a:gd name="T78" fmla="*/ 3152 w 3930"/>
                <a:gd name="T79" fmla="*/ 40 h 50"/>
                <a:gd name="T80" fmla="*/ 3042 w 3930"/>
                <a:gd name="T81" fmla="*/ 42 h 50"/>
                <a:gd name="T82" fmla="*/ 2898 w 3930"/>
                <a:gd name="T83" fmla="*/ 36 h 50"/>
                <a:gd name="T84" fmla="*/ 2814 w 3930"/>
                <a:gd name="T85" fmla="*/ 38 h 50"/>
                <a:gd name="T86" fmla="*/ 2692 w 3930"/>
                <a:gd name="T87" fmla="*/ 36 h 50"/>
                <a:gd name="T88" fmla="*/ 2588 w 3930"/>
                <a:gd name="T89" fmla="*/ 34 h 50"/>
                <a:gd name="T90" fmla="*/ 2466 w 3930"/>
                <a:gd name="T91" fmla="*/ 38 h 50"/>
                <a:gd name="T92" fmla="*/ 2356 w 3930"/>
                <a:gd name="T93" fmla="*/ 36 h 50"/>
                <a:gd name="T94" fmla="*/ 2212 w 3930"/>
                <a:gd name="T95" fmla="*/ 40 h 50"/>
                <a:gd name="T96" fmla="*/ 2040 w 3930"/>
                <a:gd name="T97" fmla="*/ 40 h 50"/>
                <a:gd name="T98" fmla="*/ 1922 w 3930"/>
                <a:gd name="T99" fmla="*/ 40 h 50"/>
                <a:gd name="T100" fmla="*/ 1804 w 3930"/>
                <a:gd name="T101" fmla="*/ 42 h 50"/>
                <a:gd name="T102" fmla="*/ 1642 w 3930"/>
                <a:gd name="T103" fmla="*/ 44 h 50"/>
                <a:gd name="T104" fmla="*/ 1492 w 3930"/>
                <a:gd name="T105" fmla="*/ 46 h 50"/>
                <a:gd name="T106" fmla="*/ 1354 w 3930"/>
                <a:gd name="T107" fmla="*/ 44 h 50"/>
                <a:gd name="T108" fmla="*/ 1180 w 3930"/>
                <a:gd name="T109" fmla="*/ 44 h 50"/>
                <a:gd name="T110" fmla="*/ 1052 w 3930"/>
                <a:gd name="T111" fmla="*/ 46 h 50"/>
                <a:gd name="T112" fmla="*/ 936 w 3930"/>
                <a:gd name="T113" fmla="*/ 44 h 50"/>
                <a:gd name="T114" fmla="*/ 790 w 3930"/>
                <a:gd name="T115" fmla="*/ 40 h 50"/>
                <a:gd name="T116" fmla="*/ 636 w 3930"/>
                <a:gd name="T117" fmla="*/ 42 h 50"/>
                <a:gd name="T118" fmla="*/ 494 w 3930"/>
                <a:gd name="T119" fmla="*/ 46 h 50"/>
                <a:gd name="T120" fmla="*/ 362 w 3930"/>
                <a:gd name="T121" fmla="*/ 42 h 50"/>
                <a:gd name="T122" fmla="*/ 222 w 3930"/>
                <a:gd name="T123" fmla="*/ 40 h 50"/>
                <a:gd name="T124" fmla="*/ 70 w 3930"/>
                <a:gd name="T1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0" h="50">
                  <a:moveTo>
                    <a:pt x="2" y="14"/>
                  </a:moveTo>
                  <a:lnTo>
                    <a:pt x="2" y="14"/>
                  </a:lnTo>
                  <a:lnTo>
                    <a:pt x="0" y="14"/>
                  </a:lnTo>
                  <a:lnTo>
                    <a:pt x="0" y="14"/>
                  </a:lnTo>
                  <a:lnTo>
                    <a:pt x="2" y="10"/>
                  </a:lnTo>
                  <a:lnTo>
                    <a:pt x="2" y="10"/>
                  </a:lnTo>
                  <a:lnTo>
                    <a:pt x="2" y="8"/>
                  </a:lnTo>
                  <a:lnTo>
                    <a:pt x="2" y="8"/>
                  </a:lnTo>
                  <a:lnTo>
                    <a:pt x="4" y="8"/>
                  </a:lnTo>
                  <a:lnTo>
                    <a:pt x="4" y="8"/>
                  </a:lnTo>
                  <a:lnTo>
                    <a:pt x="4" y="6"/>
                  </a:lnTo>
                  <a:lnTo>
                    <a:pt x="4" y="6"/>
                  </a:lnTo>
                  <a:lnTo>
                    <a:pt x="8" y="4"/>
                  </a:lnTo>
                  <a:lnTo>
                    <a:pt x="8" y="4"/>
                  </a:lnTo>
                  <a:lnTo>
                    <a:pt x="8" y="4"/>
                  </a:lnTo>
                  <a:lnTo>
                    <a:pt x="8" y="4"/>
                  </a:lnTo>
                  <a:lnTo>
                    <a:pt x="10" y="2"/>
                  </a:lnTo>
                  <a:lnTo>
                    <a:pt x="10" y="2"/>
                  </a:lnTo>
                  <a:lnTo>
                    <a:pt x="14" y="2"/>
                  </a:lnTo>
                  <a:lnTo>
                    <a:pt x="14" y="2"/>
                  </a:lnTo>
                  <a:lnTo>
                    <a:pt x="16" y="2"/>
                  </a:lnTo>
                  <a:lnTo>
                    <a:pt x="16" y="2"/>
                  </a:lnTo>
                  <a:lnTo>
                    <a:pt x="18" y="2"/>
                  </a:lnTo>
                  <a:lnTo>
                    <a:pt x="18" y="2"/>
                  </a:lnTo>
                  <a:lnTo>
                    <a:pt x="20" y="0"/>
                  </a:lnTo>
                  <a:lnTo>
                    <a:pt x="20" y="0"/>
                  </a:lnTo>
                  <a:lnTo>
                    <a:pt x="26" y="2"/>
                  </a:lnTo>
                  <a:lnTo>
                    <a:pt x="26" y="2"/>
                  </a:lnTo>
                  <a:lnTo>
                    <a:pt x="28" y="2"/>
                  </a:lnTo>
                  <a:lnTo>
                    <a:pt x="28" y="2"/>
                  </a:lnTo>
                  <a:lnTo>
                    <a:pt x="30" y="2"/>
                  </a:lnTo>
                  <a:lnTo>
                    <a:pt x="30" y="2"/>
                  </a:lnTo>
                  <a:lnTo>
                    <a:pt x="32" y="2"/>
                  </a:lnTo>
                  <a:lnTo>
                    <a:pt x="32" y="2"/>
                  </a:lnTo>
                  <a:lnTo>
                    <a:pt x="34" y="2"/>
                  </a:lnTo>
                  <a:lnTo>
                    <a:pt x="34" y="2"/>
                  </a:lnTo>
                  <a:lnTo>
                    <a:pt x="36" y="2"/>
                  </a:lnTo>
                  <a:lnTo>
                    <a:pt x="36" y="2"/>
                  </a:lnTo>
                  <a:lnTo>
                    <a:pt x="38" y="2"/>
                  </a:lnTo>
                  <a:lnTo>
                    <a:pt x="38" y="2"/>
                  </a:lnTo>
                  <a:lnTo>
                    <a:pt x="40" y="2"/>
                  </a:lnTo>
                  <a:lnTo>
                    <a:pt x="40" y="2"/>
                  </a:lnTo>
                  <a:lnTo>
                    <a:pt x="46" y="2"/>
                  </a:lnTo>
                  <a:lnTo>
                    <a:pt x="46" y="2"/>
                  </a:lnTo>
                  <a:lnTo>
                    <a:pt x="48" y="2"/>
                  </a:lnTo>
                  <a:lnTo>
                    <a:pt x="48" y="2"/>
                  </a:lnTo>
                  <a:lnTo>
                    <a:pt x="50" y="2"/>
                  </a:lnTo>
                  <a:lnTo>
                    <a:pt x="50" y="2"/>
                  </a:lnTo>
                  <a:lnTo>
                    <a:pt x="60" y="0"/>
                  </a:lnTo>
                  <a:lnTo>
                    <a:pt x="60" y="0"/>
                  </a:lnTo>
                  <a:lnTo>
                    <a:pt x="62" y="0"/>
                  </a:lnTo>
                  <a:lnTo>
                    <a:pt x="62" y="0"/>
                  </a:lnTo>
                  <a:lnTo>
                    <a:pt x="66" y="0"/>
                  </a:lnTo>
                  <a:lnTo>
                    <a:pt x="66" y="0"/>
                  </a:lnTo>
                  <a:lnTo>
                    <a:pt x="70" y="2"/>
                  </a:lnTo>
                  <a:lnTo>
                    <a:pt x="70" y="2"/>
                  </a:lnTo>
                  <a:lnTo>
                    <a:pt x="72" y="2"/>
                  </a:lnTo>
                  <a:lnTo>
                    <a:pt x="76" y="2"/>
                  </a:lnTo>
                  <a:lnTo>
                    <a:pt x="76" y="2"/>
                  </a:lnTo>
                  <a:lnTo>
                    <a:pt x="80" y="4"/>
                  </a:lnTo>
                  <a:lnTo>
                    <a:pt x="80" y="4"/>
                  </a:lnTo>
                  <a:lnTo>
                    <a:pt x="82" y="2"/>
                  </a:lnTo>
                  <a:lnTo>
                    <a:pt x="84" y="2"/>
                  </a:lnTo>
                  <a:lnTo>
                    <a:pt x="84" y="2"/>
                  </a:lnTo>
                  <a:lnTo>
                    <a:pt x="86" y="2"/>
                  </a:lnTo>
                  <a:lnTo>
                    <a:pt x="86" y="2"/>
                  </a:lnTo>
                  <a:lnTo>
                    <a:pt x="90" y="4"/>
                  </a:lnTo>
                  <a:lnTo>
                    <a:pt x="90" y="4"/>
                  </a:lnTo>
                  <a:lnTo>
                    <a:pt x="92" y="4"/>
                  </a:lnTo>
                  <a:lnTo>
                    <a:pt x="92" y="4"/>
                  </a:lnTo>
                  <a:lnTo>
                    <a:pt x="94" y="4"/>
                  </a:lnTo>
                  <a:lnTo>
                    <a:pt x="94" y="4"/>
                  </a:lnTo>
                  <a:lnTo>
                    <a:pt x="98" y="2"/>
                  </a:lnTo>
                  <a:lnTo>
                    <a:pt x="98" y="2"/>
                  </a:lnTo>
                  <a:lnTo>
                    <a:pt x="102" y="4"/>
                  </a:lnTo>
                  <a:lnTo>
                    <a:pt x="106" y="4"/>
                  </a:lnTo>
                  <a:lnTo>
                    <a:pt x="106" y="4"/>
                  </a:lnTo>
                  <a:lnTo>
                    <a:pt x="108" y="4"/>
                  </a:lnTo>
                  <a:lnTo>
                    <a:pt x="108" y="4"/>
                  </a:lnTo>
                  <a:lnTo>
                    <a:pt x="110" y="4"/>
                  </a:lnTo>
                  <a:lnTo>
                    <a:pt x="112" y="6"/>
                  </a:lnTo>
                  <a:lnTo>
                    <a:pt x="112" y="6"/>
                  </a:lnTo>
                  <a:lnTo>
                    <a:pt x="116" y="4"/>
                  </a:lnTo>
                  <a:lnTo>
                    <a:pt x="116" y="4"/>
                  </a:lnTo>
                  <a:lnTo>
                    <a:pt x="120" y="4"/>
                  </a:lnTo>
                  <a:lnTo>
                    <a:pt x="120" y="4"/>
                  </a:lnTo>
                  <a:lnTo>
                    <a:pt x="124" y="4"/>
                  </a:lnTo>
                  <a:lnTo>
                    <a:pt x="124" y="4"/>
                  </a:lnTo>
                  <a:lnTo>
                    <a:pt x="128" y="4"/>
                  </a:lnTo>
                  <a:lnTo>
                    <a:pt x="134" y="4"/>
                  </a:lnTo>
                  <a:lnTo>
                    <a:pt x="134" y="4"/>
                  </a:lnTo>
                  <a:lnTo>
                    <a:pt x="136" y="4"/>
                  </a:lnTo>
                  <a:lnTo>
                    <a:pt x="136" y="4"/>
                  </a:lnTo>
                  <a:lnTo>
                    <a:pt x="138" y="2"/>
                  </a:lnTo>
                  <a:lnTo>
                    <a:pt x="138" y="2"/>
                  </a:lnTo>
                  <a:lnTo>
                    <a:pt x="142" y="4"/>
                  </a:lnTo>
                  <a:lnTo>
                    <a:pt x="142" y="4"/>
                  </a:lnTo>
                  <a:lnTo>
                    <a:pt x="146" y="2"/>
                  </a:lnTo>
                  <a:lnTo>
                    <a:pt x="146" y="2"/>
                  </a:lnTo>
                  <a:lnTo>
                    <a:pt x="148" y="2"/>
                  </a:lnTo>
                  <a:lnTo>
                    <a:pt x="148" y="2"/>
                  </a:lnTo>
                  <a:lnTo>
                    <a:pt x="150" y="2"/>
                  </a:lnTo>
                  <a:lnTo>
                    <a:pt x="150" y="2"/>
                  </a:lnTo>
                  <a:lnTo>
                    <a:pt x="156" y="4"/>
                  </a:lnTo>
                  <a:lnTo>
                    <a:pt x="156" y="4"/>
                  </a:lnTo>
                  <a:lnTo>
                    <a:pt x="158" y="2"/>
                  </a:lnTo>
                  <a:lnTo>
                    <a:pt x="158" y="2"/>
                  </a:lnTo>
                  <a:lnTo>
                    <a:pt x="164" y="2"/>
                  </a:lnTo>
                  <a:lnTo>
                    <a:pt x="164" y="2"/>
                  </a:lnTo>
                  <a:lnTo>
                    <a:pt x="168" y="2"/>
                  </a:lnTo>
                  <a:lnTo>
                    <a:pt x="174" y="4"/>
                  </a:lnTo>
                  <a:lnTo>
                    <a:pt x="174" y="4"/>
                  </a:lnTo>
                  <a:lnTo>
                    <a:pt x="178" y="2"/>
                  </a:lnTo>
                  <a:lnTo>
                    <a:pt x="178" y="2"/>
                  </a:lnTo>
                  <a:lnTo>
                    <a:pt x="180" y="4"/>
                  </a:lnTo>
                  <a:lnTo>
                    <a:pt x="180" y="4"/>
                  </a:lnTo>
                  <a:lnTo>
                    <a:pt x="182" y="2"/>
                  </a:lnTo>
                  <a:lnTo>
                    <a:pt x="182" y="2"/>
                  </a:lnTo>
                  <a:lnTo>
                    <a:pt x="186" y="2"/>
                  </a:lnTo>
                  <a:lnTo>
                    <a:pt x="186" y="2"/>
                  </a:lnTo>
                  <a:lnTo>
                    <a:pt x="188" y="4"/>
                  </a:lnTo>
                  <a:lnTo>
                    <a:pt x="188" y="4"/>
                  </a:lnTo>
                  <a:lnTo>
                    <a:pt x="190" y="2"/>
                  </a:lnTo>
                  <a:lnTo>
                    <a:pt x="190" y="2"/>
                  </a:lnTo>
                  <a:lnTo>
                    <a:pt x="192" y="2"/>
                  </a:lnTo>
                  <a:lnTo>
                    <a:pt x="192" y="2"/>
                  </a:lnTo>
                  <a:lnTo>
                    <a:pt x="194" y="2"/>
                  </a:lnTo>
                  <a:lnTo>
                    <a:pt x="194" y="2"/>
                  </a:lnTo>
                  <a:lnTo>
                    <a:pt x="196" y="2"/>
                  </a:lnTo>
                  <a:lnTo>
                    <a:pt x="196" y="2"/>
                  </a:lnTo>
                  <a:lnTo>
                    <a:pt x="200" y="2"/>
                  </a:lnTo>
                  <a:lnTo>
                    <a:pt x="200" y="2"/>
                  </a:lnTo>
                  <a:lnTo>
                    <a:pt x="204" y="4"/>
                  </a:lnTo>
                  <a:lnTo>
                    <a:pt x="204" y="4"/>
                  </a:lnTo>
                  <a:lnTo>
                    <a:pt x="210" y="2"/>
                  </a:lnTo>
                  <a:lnTo>
                    <a:pt x="210" y="2"/>
                  </a:lnTo>
                  <a:lnTo>
                    <a:pt x="212" y="2"/>
                  </a:lnTo>
                  <a:lnTo>
                    <a:pt x="212" y="2"/>
                  </a:lnTo>
                  <a:lnTo>
                    <a:pt x="214" y="2"/>
                  </a:lnTo>
                  <a:lnTo>
                    <a:pt x="214" y="2"/>
                  </a:lnTo>
                  <a:lnTo>
                    <a:pt x="214" y="2"/>
                  </a:lnTo>
                  <a:lnTo>
                    <a:pt x="214" y="2"/>
                  </a:lnTo>
                  <a:lnTo>
                    <a:pt x="214" y="4"/>
                  </a:lnTo>
                  <a:lnTo>
                    <a:pt x="214" y="4"/>
                  </a:lnTo>
                  <a:lnTo>
                    <a:pt x="216" y="4"/>
                  </a:lnTo>
                  <a:lnTo>
                    <a:pt x="216" y="4"/>
                  </a:lnTo>
                  <a:lnTo>
                    <a:pt x="218" y="4"/>
                  </a:lnTo>
                  <a:lnTo>
                    <a:pt x="218" y="4"/>
                  </a:lnTo>
                  <a:lnTo>
                    <a:pt x="224" y="4"/>
                  </a:lnTo>
                  <a:lnTo>
                    <a:pt x="224" y="4"/>
                  </a:lnTo>
                  <a:lnTo>
                    <a:pt x="226" y="0"/>
                  </a:lnTo>
                  <a:lnTo>
                    <a:pt x="226" y="0"/>
                  </a:lnTo>
                  <a:lnTo>
                    <a:pt x="232" y="0"/>
                  </a:lnTo>
                  <a:lnTo>
                    <a:pt x="232" y="0"/>
                  </a:lnTo>
                  <a:lnTo>
                    <a:pt x="234" y="0"/>
                  </a:lnTo>
                  <a:lnTo>
                    <a:pt x="234" y="0"/>
                  </a:lnTo>
                  <a:lnTo>
                    <a:pt x="238" y="2"/>
                  </a:lnTo>
                  <a:lnTo>
                    <a:pt x="238" y="2"/>
                  </a:lnTo>
                  <a:lnTo>
                    <a:pt x="244" y="2"/>
                  </a:lnTo>
                  <a:lnTo>
                    <a:pt x="244" y="2"/>
                  </a:lnTo>
                  <a:lnTo>
                    <a:pt x="248" y="2"/>
                  </a:lnTo>
                  <a:lnTo>
                    <a:pt x="248" y="2"/>
                  </a:lnTo>
                  <a:lnTo>
                    <a:pt x="252" y="2"/>
                  </a:lnTo>
                  <a:lnTo>
                    <a:pt x="252" y="2"/>
                  </a:lnTo>
                  <a:lnTo>
                    <a:pt x="256" y="2"/>
                  </a:lnTo>
                  <a:lnTo>
                    <a:pt x="256" y="2"/>
                  </a:lnTo>
                  <a:lnTo>
                    <a:pt x="258" y="2"/>
                  </a:lnTo>
                  <a:lnTo>
                    <a:pt x="258" y="2"/>
                  </a:lnTo>
                  <a:lnTo>
                    <a:pt x="258" y="2"/>
                  </a:lnTo>
                  <a:lnTo>
                    <a:pt x="258" y="2"/>
                  </a:lnTo>
                  <a:lnTo>
                    <a:pt x="258" y="2"/>
                  </a:lnTo>
                  <a:lnTo>
                    <a:pt x="258" y="2"/>
                  </a:lnTo>
                  <a:lnTo>
                    <a:pt x="260" y="2"/>
                  </a:lnTo>
                  <a:lnTo>
                    <a:pt x="260" y="2"/>
                  </a:lnTo>
                  <a:lnTo>
                    <a:pt x="262" y="2"/>
                  </a:lnTo>
                  <a:lnTo>
                    <a:pt x="262" y="2"/>
                  </a:lnTo>
                  <a:lnTo>
                    <a:pt x="268" y="2"/>
                  </a:lnTo>
                  <a:lnTo>
                    <a:pt x="268" y="2"/>
                  </a:lnTo>
                  <a:lnTo>
                    <a:pt x="268" y="2"/>
                  </a:lnTo>
                  <a:lnTo>
                    <a:pt x="268" y="2"/>
                  </a:lnTo>
                  <a:lnTo>
                    <a:pt x="270" y="2"/>
                  </a:lnTo>
                  <a:lnTo>
                    <a:pt x="270" y="2"/>
                  </a:lnTo>
                  <a:lnTo>
                    <a:pt x="276" y="2"/>
                  </a:lnTo>
                  <a:lnTo>
                    <a:pt x="276" y="2"/>
                  </a:lnTo>
                  <a:lnTo>
                    <a:pt x="276" y="2"/>
                  </a:lnTo>
                  <a:lnTo>
                    <a:pt x="276" y="2"/>
                  </a:lnTo>
                  <a:lnTo>
                    <a:pt x="278" y="2"/>
                  </a:lnTo>
                  <a:lnTo>
                    <a:pt x="278" y="2"/>
                  </a:lnTo>
                  <a:lnTo>
                    <a:pt x="280" y="2"/>
                  </a:lnTo>
                  <a:lnTo>
                    <a:pt x="280" y="2"/>
                  </a:lnTo>
                  <a:lnTo>
                    <a:pt x="280" y="4"/>
                  </a:lnTo>
                  <a:lnTo>
                    <a:pt x="280" y="4"/>
                  </a:lnTo>
                  <a:lnTo>
                    <a:pt x="282" y="2"/>
                  </a:lnTo>
                  <a:lnTo>
                    <a:pt x="282" y="2"/>
                  </a:lnTo>
                  <a:lnTo>
                    <a:pt x="288" y="2"/>
                  </a:lnTo>
                  <a:lnTo>
                    <a:pt x="288" y="2"/>
                  </a:lnTo>
                  <a:lnTo>
                    <a:pt x="290" y="2"/>
                  </a:lnTo>
                  <a:lnTo>
                    <a:pt x="290" y="2"/>
                  </a:lnTo>
                  <a:lnTo>
                    <a:pt x="296" y="2"/>
                  </a:lnTo>
                  <a:lnTo>
                    <a:pt x="296" y="2"/>
                  </a:lnTo>
                  <a:lnTo>
                    <a:pt x="298" y="2"/>
                  </a:lnTo>
                  <a:lnTo>
                    <a:pt x="298" y="2"/>
                  </a:lnTo>
                  <a:lnTo>
                    <a:pt x="298" y="2"/>
                  </a:lnTo>
                  <a:lnTo>
                    <a:pt x="298" y="2"/>
                  </a:lnTo>
                  <a:lnTo>
                    <a:pt x="302" y="2"/>
                  </a:lnTo>
                  <a:lnTo>
                    <a:pt x="302" y="2"/>
                  </a:lnTo>
                  <a:lnTo>
                    <a:pt x="306" y="2"/>
                  </a:lnTo>
                  <a:lnTo>
                    <a:pt x="306" y="2"/>
                  </a:lnTo>
                  <a:lnTo>
                    <a:pt x="310" y="2"/>
                  </a:lnTo>
                  <a:lnTo>
                    <a:pt x="312" y="2"/>
                  </a:lnTo>
                  <a:lnTo>
                    <a:pt x="312" y="2"/>
                  </a:lnTo>
                  <a:lnTo>
                    <a:pt x="318" y="2"/>
                  </a:lnTo>
                  <a:lnTo>
                    <a:pt x="322" y="2"/>
                  </a:lnTo>
                  <a:lnTo>
                    <a:pt x="322" y="2"/>
                  </a:lnTo>
                  <a:lnTo>
                    <a:pt x="324" y="4"/>
                  </a:lnTo>
                  <a:lnTo>
                    <a:pt x="324" y="4"/>
                  </a:lnTo>
                  <a:lnTo>
                    <a:pt x="324" y="2"/>
                  </a:lnTo>
                  <a:lnTo>
                    <a:pt x="326" y="2"/>
                  </a:lnTo>
                  <a:lnTo>
                    <a:pt x="326" y="2"/>
                  </a:lnTo>
                  <a:lnTo>
                    <a:pt x="332" y="2"/>
                  </a:lnTo>
                  <a:lnTo>
                    <a:pt x="332" y="2"/>
                  </a:lnTo>
                  <a:lnTo>
                    <a:pt x="336" y="2"/>
                  </a:lnTo>
                  <a:lnTo>
                    <a:pt x="342" y="2"/>
                  </a:lnTo>
                  <a:lnTo>
                    <a:pt x="342" y="2"/>
                  </a:lnTo>
                  <a:lnTo>
                    <a:pt x="344" y="2"/>
                  </a:lnTo>
                  <a:lnTo>
                    <a:pt x="348" y="2"/>
                  </a:lnTo>
                  <a:lnTo>
                    <a:pt x="348" y="2"/>
                  </a:lnTo>
                  <a:lnTo>
                    <a:pt x="352" y="2"/>
                  </a:lnTo>
                  <a:lnTo>
                    <a:pt x="352" y="2"/>
                  </a:lnTo>
                  <a:lnTo>
                    <a:pt x="354" y="2"/>
                  </a:lnTo>
                  <a:lnTo>
                    <a:pt x="354" y="2"/>
                  </a:lnTo>
                  <a:lnTo>
                    <a:pt x="358" y="2"/>
                  </a:lnTo>
                  <a:lnTo>
                    <a:pt x="360" y="2"/>
                  </a:lnTo>
                  <a:lnTo>
                    <a:pt x="360" y="2"/>
                  </a:lnTo>
                  <a:lnTo>
                    <a:pt x="360" y="4"/>
                  </a:lnTo>
                  <a:lnTo>
                    <a:pt x="360" y="6"/>
                  </a:lnTo>
                  <a:lnTo>
                    <a:pt x="360" y="6"/>
                  </a:lnTo>
                  <a:lnTo>
                    <a:pt x="362" y="4"/>
                  </a:lnTo>
                  <a:lnTo>
                    <a:pt x="364" y="2"/>
                  </a:lnTo>
                  <a:lnTo>
                    <a:pt x="364" y="2"/>
                  </a:lnTo>
                  <a:lnTo>
                    <a:pt x="370" y="2"/>
                  </a:lnTo>
                  <a:lnTo>
                    <a:pt x="370" y="2"/>
                  </a:lnTo>
                  <a:lnTo>
                    <a:pt x="370" y="2"/>
                  </a:lnTo>
                  <a:lnTo>
                    <a:pt x="370" y="2"/>
                  </a:lnTo>
                  <a:lnTo>
                    <a:pt x="370" y="2"/>
                  </a:lnTo>
                  <a:lnTo>
                    <a:pt x="370" y="2"/>
                  </a:lnTo>
                  <a:lnTo>
                    <a:pt x="370" y="2"/>
                  </a:lnTo>
                  <a:lnTo>
                    <a:pt x="370" y="2"/>
                  </a:lnTo>
                  <a:lnTo>
                    <a:pt x="374" y="4"/>
                  </a:lnTo>
                  <a:lnTo>
                    <a:pt x="374" y="4"/>
                  </a:lnTo>
                  <a:lnTo>
                    <a:pt x="376" y="2"/>
                  </a:lnTo>
                  <a:lnTo>
                    <a:pt x="376" y="2"/>
                  </a:lnTo>
                  <a:lnTo>
                    <a:pt x="378" y="4"/>
                  </a:lnTo>
                  <a:lnTo>
                    <a:pt x="378" y="4"/>
                  </a:lnTo>
                  <a:lnTo>
                    <a:pt x="384" y="4"/>
                  </a:lnTo>
                  <a:lnTo>
                    <a:pt x="384" y="4"/>
                  </a:lnTo>
                  <a:lnTo>
                    <a:pt x="386" y="4"/>
                  </a:lnTo>
                  <a:lnTo>
                    <a:pt x="386" y="4"/>
                  </a:lnTo>
                  <a:lnTo>
                    <a:pt x="390" y="4"/>
                  </a:lnTo>
                  <a:lnTo>
                    <a:pt x="390" y="4"/>
                  </a:lnTo>
                  <a:lnTo>
                    <a:pt x="392" y="4"/>
                  </a:lnTo>
                  <a:lnTo>
                    <a:pt x="392" y="4"/>
                  </a:lnTo>
                  <a:lnTo>
                    <a:pt x="392" y="4"/>
                  </a:lnTo>
                  <a:lnTo>
                    <a:pt x="392" y="4"/>
                  </a:lnTo>
                  <a:lnTo>
                    <a:pt x="394" y="4"/>
                  </a:lnTo>
                  <a:lnTo>
                    <a:pt x="394" y="4"/>
                  </a:lnTo>
                  <a:lnTo>
                    <a:pt x="394" y="4"/>
                  </a:lnTo>
                  <a:lnTo>
                    <a:pt x="394" y="4"/>
                  </a:lnTo>
                  <a:lnTo>
                    <a:pt x="396" y="6"/>
                  </a:lnTo>
                  <a:lnTo>
                    <a:pt x="396" y="6"/>
                  </a:lnTo>
                  <a:lnTo>
                    <a:pt x="398" y="6"/>
                  </a:lnTo>
                  <a:lnTo>
                    <a:pt x="398" y="6"/>
                  </a:lnTo>
                  <a:lnTo>
                    <a:pt x="398" y="6"/>
                  </a:lnTo>
                  <a:lnTo>
                    <a:pt x="398" y="6"/>
                  </a:lnTo>
                  <a:lnTo>
                    <a:pt x="402" y="4"/>
                  </a:lnTo>
                  <a:lnTo>
                    <a:pt x="402" y="4"/>
                  </a:lnTo>
                  <a:lnTo>
                    <a:pt x="406" y="6"/>
                  </a:lnTo>
                  <a:lnTo>
                    <a:pt x="406" y="6"/>
                  </a:lnTo>
                  <a:lnTo>
                    <a:pt x="408" y="4"/>
                  </a:lnTo>
                  <a:lnTo>
                    <a:pt x="408" y="4"/>
                  </a:lnTo>
                  <a:lnTo>
                    <a:pt x="410" y="6"/>
                  </a:lnTo>
                  <a:lnTo>
                    <a:pt x="410" y="6"/>
                  </a:lnTo>
                  <a:lnTo>
                    <a:pt x="410" y="6"/>
                  </a:lnTo>
                  <a:lnTo>
                    <a:pt x="412" y="6"/>
                  </a:lnTo>
                  <a:lnTo>
                    <a:pt x="412" y="4"/>
                  </a:lnTo>
                  <a:lnTo>
                    <a:pt x="412" y="4"/>
                  </a:lnTo>
                  <a:lnTo>
                    <a:pt x="420" y="4"/>
                  </a:lnTo>
                  <a:lnTo>
                    <a:pt x="420" y="4"/>
                  </a:lnTo>
                  <a:lnTo>
                    <a:pt x="424" y="4"/>
                  </a:lnTo>
                  <a:lnTo>
                    <a:pt x="424" y="4"/>
                  </a:lnTo>
                  <a:lnTo>
                    <a:pt x="428" y="6"/>
                  </a:lnTo>
                  <a:lnTo>
                    <a:pt x="428" y="6"/>
                  </a:lnTo>
                  <a:lnTo>
                    <a:pt x="430" y="4"/>
                  </a:lnTo>
                  <a:lnTo>
                    <a:pt x="430" y="4"/>
                  </a:lnTo>
                  <a:lnTo>
                    <a:pt x="432" y="6"/>
                  </a:lnTo>
                  <a:lnTo>
                    <a:pt x="432" y="6"/>
                  </a:lnTo>
                  <a:lnTo>
                    <a:pt x="436" y="4"/>
                  </a:lnTo>
                  <a:lnTo>
                    <a:pt x="436" y="4"/>
                  </a:lnTo>
                  <a:lnTo>
                    <a:pt x="442" y="4"/>
                  </a:lnTo>
                  <a:lnTo>
                    <a:pt x="442" y="4"/>
                  </a:lnTo>
                  <a:lnTo>
                    <a:pt x="446" y="4"/>
                  </a:lnTo>
                  <a:lnTo>
                    <a:pt x="446" y="4"/>
                  </a:lnTo>
                  <a:lnTo>
                    <a:pt x="448" y="4"/>
                  </a:lnTo>
                  <a:lnTo>
                    <a:pt x="448" y="4"/>
                  </a:lnTo>
                  <a:lnTo>
                    <a:pt x="450" y="6"/>
                  </a:lnTo>
                  <a:lnTo>
                    <a:pt x="450" y="6"/>
                  </a:lnTo>
                  <a:lnTo>
                    <a:pt x="452" y="6"/>
                  </a:lnTo>
                  <a:lnTo>
                    <a:pt x="452" y="6"/>
                  </a:lnTo>
                  <a:lnTo>
                    <a:pt x="452" y="6"/>
                  </a:lnTo>
                  <a:lnTo>
                    <a:pt x="452" y="6"/>
                  </a:lnTo>
                  <a:lnTo>
                    <a:pt x="458" y="6"/>
                  </a:lnTo>
                  <a:lnTo>
                    <a:pt x="458" y="6"/>
                  </a:lnTo>
                  <a:lnTo>
                    <a:pt x="458" y="8"/>
                  </a:lnTo>
                  <a:lnTo>
                    <a:pt x="458" y="8"/>
                  </a:lnTo>
                  <a:lnTo>
                    <a:pt x="460" y="6"/>
                  </a:lnTo>
                  <a:lnTo>
                    <a:pt x="460" y="6"/>
                  </a:lnTo>
                  <a:lnTo>
                    <a:pt x="464" y="8"/>
                  </a:lnTo>
                  <a:lnTo>
                    <a:pt x="464" y="8"/>
                  </a:lnTo>
                  <a:lnTo>
                    <a:pt x="468" y="6"/>
                  </a:lnTo>
                  <a:lnTo>
                    <a:pt x="468" y="6"/>
                  </a:lnTo>
                  <a:lnTo>
                    <a:pt x="472" y="6"/>
                  </a:lnTo>
                  <a:lnTo>
                    <a:pt x="472" y="6"/>
                  </a:lnTo>
                  <a:lnTo>
                    <a:pt x="476" y="6"/>
                  </a:lnTo>
                  <a:lnTo>
                    <a:pt x="476" y="6"/>
                  </a:lnTo>
                  <a:lnTo>
                    <a:pt x="478" y="6"/>
                  </a:lnTo>
                  <a:lnTo>
                    <a:pt x="478" y="6"/>
                  </a:lnTo>
                  <a:lnTo>
                    <a:pt x="482" y="6"/>
                  </a:lnTo>
                  <a:lnTo>
                    <a:pt x="482" y="6"/>
                  </a:lnTo>
                  <a:lnTo>
                    <a:pt x="484" y="6"/>
                  </a:lnTo>
                  <a:lnTo>
                    <a:pt x="484" y="6"/>
                  </a:lnTo>
                  <a:lnTo>
                    <a:pt x="490" y="4"/>
                  </a:lnTo>
                  <a:lnTo>
                    <a:pt x="490" y="4"/>
                  </a:lnTo>
                  <a:lnTo>
                    <a:pt x="490" y="6"/>
                  </a:lnTo>
                  <a:lnTo>
                    <a:pt x="490" y="6"/>
                  </a:lnTo>
                  <a:lnTo>
                    <a:pt x="494" y="6"/>
                  </a:lnTo>
                  <a:lnTo>
                    <a:pt x="494" y="6"/>
                  </a:lnTo>
                  <a:lnTo>
                    <a:pt x="498" y="6"/>
                  </a:lnTo>
                  <a:lnTo>
                    <a:pt x="498" y="6"/>
                  </a:lnTo>
                  <a:lnTo>
                    <a:pt x="506" y="6"/>
                  </a:lnTo>
                  <a:lnTo>
                    <a:pt x="516" y="6"/>
                  </a:lnTo>
                  <a:lnTo>
                    <a:pt x="516" y="6"/>
                  </a:lnTo>
                  <a:lnTo>
                    <a:pt x="518" y="6"/>
                  </a:lnTo>
                  <a:lnTo>
                    <a:pt x="518" y="6"/>
                  </a:lnTo>
                  <a:lnTo>
                    <a:pt x="522" y="6"/>
                  </a:lnTo>
                  <a:lnTo>
                    <a:pt x="522" y="6"/>
                  </a:lnTo>
                  <a:lnTo>
                    <a:pt x="522" y="6"/>
                  </a:lnTo>
                  <a:lnTo>
                    <a:pt x="524" y="6"/>
                  </a:lnTo>
                  <a:lnTo>
                    <a:pt x="524" y="6"/>
                  </a:lnTo>
                  <a:lnTo>
                    <a:pt x="526" y="6"/>
                  </a:lnTo>
                  <a:lnTo>
                    <a:pt x="526" y="6"/>
                  </a:lnTo>
                  <a:lnTo>
                    <a:pt x="528" y="6"/>
                  </a:lnTo>
                  <a:lnTo>
                    <a:pt x="528" y="6"/>
                  </a:lnTo>
                  <a:lnTo>
                    <a:pt x="530" y="6"/>
                  </a:lnTo>
                  <a:lnTo>
                    <a:pt x="530" y="6"/>
                  </a:lnTo>
                  <a:lnTo>
                    <a:pt x="532" y="6"/>
                  </a:lnTo>
                  <a:lnTo>
                    <a:pt x="532" y="6"/>
                  </a:lnTo>
                  <a:lnTo>
                    <a:pt x="534" y="6"/>
                  </a:lnTo>
                  <a:lnTo>
                    <a:pt x="534" y="6"/>
                  </a:lnTo>
                  <a:lnTo>
                    <a:pt x="536" y="6"/>
                  </a:lnTo>
                  <a:lnTo>
                    <a:pt x="536" y="6"/>
                  </a:lnTo>
                  <a:lnTo>
                    <a:pt x="540" y="4"/>
                  </a:lnTo>
                  <a:lnTo>
                    <a:pt x="540" y="4"/>
                  </a:lnTo>
                  <a:lnTo>
                    <a:pt x="542" y="4"/>
                  </a:lnTo>
                  <a:lnTo>
                    <a:pt x="542" y="4"/>
                  </a:lnTo>
                  <a:lnTo>
                    <a:pt x="544" y="4"/>
                  </a:lnTo>
                  <a:lnTo>
                    <a:pt x="544" y="4"/>
                  </a:lnTo>
                  <a:lnTo>
                    <a:pt x="548" y="4"/>
                  </a:lnTo>
                  <a:lnTo>
                    <a:pt x="548" y="4"/>
                  </a:lnTo>
                  <a:lnTo>
                    <a:pt x="550" y="4"/>
                  </a:lnTo>
                  <a:lnTo>
                    <a:pt x="550" y="4"/>
                  </a:lnTo>
                  <a:lnTo>
                    <a:pt x="556" y="4"/>
                  </a:lnTo>
                  <a:lnTo>
                    <a:pt x="560" y="4"/>
                  </a:lnTo>
                  <a:lnTo>
                    <a:pt x="560" y="4"/>
                  </a:lnTo>
                  <a:lnTo>
                    <a:pt x="562" y="6"/>
                  </a:lnTo>
                  <a:lnTo>
                    <a:pt x="562" y="6"/>
                  </a:lnTo>
                  <a:lnTo>
                    <a:pt x="568" y="6"/>
                  </a:lnTo>
                  <a:lnTo>
                    <a:pt x="568" y="6"/>
                  </a:lnTo>
                  <a:lnTo>
                    <a:pt x="570" y="4"/>
                  </a:lnTo>
                  <a:lnTo>
                    <a:pt x="570" y="4"/>
                  </a:lnTo>
                  <a:lnTo>
                    <a:pt x="572" y="4"/>
                  </a:lnTo>
                  <a:lnTo>
                    <a:pt x="572" y="4"/>
                  </a:lnTo>
                  <a:lnTo>
                    <a:pt x="574" y="4"/>
                  </a:lnTo>
                  <a:lnTo>
                    <a:pt x="574" y="4"/>
                  </a:lnTo>
                  <a:lnTo>
                    <a:pt x="574" y="4"/>
                  </a:lnTo>
                  <a:lnTo>
                    <a:pt x="578" y="6"/>
                  </a:lnTo>
                  <a:lnTo>
                    <a:pt x="578" y="6"/>
                  </a:lnTo>
                  <a:lnTo>
                    <a:pt x="582" y="6"/>
                  </a:lnTo>
                  <a:lnTo>
                    <a:pt x="582" y="6"/>
                  </a:lnTo>
                  <a:lnTo>
                    <a:pt x="582" y="6"/>
                  </a:lnTo>
                  <a:lnTo>
                    <a:pt x="582" y="6"/>
                  </a:lnTo>
                  <a:lnTo>
                    <a:pt x="582" y="6"/>
                  </a:lnTo>
                  <a:lnTo>
                    <a:pt x="582" y="6"/>
                  </a:lnTo>
                  <a:lnTo>
                    <a:pt x="582" y="6"/>
                  </a:lnTo>
                  <a:lnTo>
                    <a:pt x="582" y="6"/>
                  </a:lnTo>
                  <a:lnTo>
                    <a:pt x="586" y="6"/>
                  </a:lnTo>
                  <a:lnTo>
                    <a:pt x="586" y="6"/>
                  </a:lnTo>
                  <a:lnTo>
                    <a:pt x="590" y="6"/>
                  </a:lnTo>
                  <a:lnTo>
                    <a:pt x="590" y="6"/>
                  </a:lnTo>
                  <a:lnTo>
                    <a:pt x="592" y="4"/>
                  </a:lnTo>
                  <a:lnTo>
                    <a:pt x="592" y="4"/>
                  </a:lnTo>
                  <a:lnTo>
                    <a:pt x="594" y="4"/>
                  </a:lnTo>
                  <a:lnTo>
                    <a:pt x="596" y="6"/>
                  </a:lnTo>
                  <a:lnTo>
                    <a:pt x="596" y="6"/>
                  </a:lnTo>
                  <a:lnTo>
                    <a:pt x="600" y="8"/>
                  </a:lnTo>
                  <a:lnTo>
                    <a:pt x="600" y="8"/>
                  </a:lnTo>
                  <a:lnTo>
                    <a:pt x="602" y="8"/>
                  </a:lnTo>
                  <a:lnTo>
                    <a:pt x="604" y="8"/>
                  </a:lnTo>
                  <a:lnTo>
                    <a:pt x="604" y="8"/>
                  </a:lnTo>
                  <a:lnTo>
                    <a:pt x="606" y="8"/>
                  </a:lnTo>
                  <a:lnTo>
                    <a:pt x="606" y="8"/>
                  </a:lnTo>
                  <a:lnTo>
                    <a:pt x="612" y="8"/>
                  </a:lnTo>
                  <a:lnTo>
                    <a:pt x="612" y="8"/>
                  </a:lnTo>
                  <a:lnTo>
                    <a:pt x="616" y="6"/>
                  </a:lnTo>
                  <a:lnTo>
                    <a:pt x="616" y="6"/>
                  </a:lnTo>
                  <a:lnTo>
                    <a:pt x="618" y="8"/>
                  </a:lnTo>
                  <a:lnTo>
                    <a:pt x="618" y="8"/>
                  </a:lnTo>
                  <a:lnTo>
                    <a:pt x="618" y="8"/>
                  </a:lnTo>
                  <a:lnTo>
                    <a:pt x="620" y="10"/>
                  </a:lnTo>
                  <a:lnTo>
                    <a:pt x="620" y="10"/>
                  </a:lnTo>
                  <a:lnTo>
                    <a:pt x="628" y="8"/>
                  </a:lnTo>
                  <a:lnTo>
                    <a:pt x="628" y="8"/>
                  </a:lnTo>
                  <a:lnTo>
                    <a:pt x="630" y="6"/>
                  </a:lnTo>
                  <a:lnTo>
                    <a:pt x="630" y="6"/>
                  </a:lnTo>
                  <a:lnTo>
                    <a:pt x="634" y="8"/>
                  </a:lnTo>
                  <a:lnTo>
                    <a:pt x="634" y="8"/>
                  </a:lnTo>
                  <a:lnTo>
                    <a:pt x="636" y="6"/>
                  </a:lnTo>
                  <a:lnTo>
                    <a:pt x="636" y="6"/>
                  </a:lnTo>
                  <a:lnTo>
                    <a:pt x="644" y="6"/>
                  </a:lnTo>
                  <a:lnTo>
                    <a:pt x="644" y="6"/>
                  </a:lnTo>
                  <a:lnTo>
                    <a:pt x="646" y="6"/>
                  </a:lnTo>
                  <a:lnTo>
                    <a:pt x="646" y="6"/>
                  </a:lnTo>
                  <a:lnTo>
                    <a:pt x="650" y="4"/>
                  </a:lnTo>
                  <a:lnTo>
                    <a:pt x="650" y="4"/>
                  </a:lnTo>
                  <a:lnTo>
                    <a:pt x="652" y="6"/>
                  </a:lnTo>
                  <a:lnTo>
                    <a:pt x="652" y="6"/>
                  </a:lnTo>
                  <a:lnTo>
                    <a:pt x="658" y="6"/>
                  </a:lnTo>
                  <a:lnTo>
                    <a:pt x="658" y="6"/>
                  </a:lnTo>
                  <a:lnTo>
                    <a:pt x="660" y="6"/>
                  </a:lnTo>
                  <a:lnTo>
                    <a:pt x="660" y="6"/>
                  </a:lnTo>
                  <a:lnTo>
                    <a:pt x="664" y="4"/>
                  </a:lnTo>
                  <a:lnTo>
                    <a:pt x="664" y="4"/>
                  </a:lnTo>
                  <a:lnTo>
                    <a:pt x="664" y="6"/>
                  </a:lnTo>
                  <a:lnTo>
                    <a:pt x="664" y="6"/>
                  </a:lnTo>
                  <a:lnTo>
                    <a:pt x="668" y="6"/>
                  </a:lnTo>
                  <a:lnTo>
                    <a:pt x="668" y="6"/>
                  </a:lnTo>
                  <a:lnTo>
                    <a:pt x="670" y="6"/>
                  </a:lnTo>
                  <a:lnTo>
                    <a:pt x="670" y="6"/>
                  </a:lnTo>
                  <a:lnTo>
                    <a:pt x="674" y="6"/>
                  </a:lnTo>
                  <a:lnTo>
                    <a:pt x="674" y="6"/>
                  </a:lnTo>
                  <a:lnTo>
                    <a:pt x="676" y="6"/>
                  </a:lnTo>
                  <a:lnTo>
                    <a:pt x="678" y="6"/>
                  </a:lnTo>
                  <a:lnTo>
                    <a:pt x="678" y="6"/>
                  </a:lnTo>
                  <a:lnTo>
                    <a:pt x="682" y="4"/>
                  </a:lnTo>
                  <a:lnTo>
                    <a:pt x="682" y="4"/>
                  </a:lnTo>
                  <a:lnTo>
                    <a:pt x="684" y="4"/>
                  </a:lnTo>
                  <a:lnTo>
                    <a:pt x="684" y="4"/>
                  </a:lnTo>
                  <a:lnTo>
                    <a:pt x="686" y="4"/>
                  </a:lnTo>
                  <a:lnTo>
                    <a:pt x="686" y="4"/>
                  </a:lnTo>
                  <a:lnTo>
                    <a:pt x="688" y="4"/>
                  </a:lnTo>
                  <a:lnTo>
                    <a:pt x="688" y="4"/>
                  </a:lnTo>
                  <a:lnTo>
                    <a:pt x="690" y="6"/>
                  </a:lnTo>
                  <a:lnTo>
                    <a:pt x="690" y="6"/>
                  </a:lnTo>
                  <a:lnTo>
                    <a:pt x="692" y="6"/>
                  </a:lnTo>
                  <a:lnTo>
                    <a:pt x="692" y="6"/>
                  </a:lnTo>
                  <a:lnTo>
                    <a:pt x="696" y="6"/>
                  </a:lnTo>
                  <a:lnTo>
                    <a:pt x="696" y="6"/>
                  </a:lnTo>
                  <a:lnTo>
                    <a:pt x="700" y="6"/>
                  </a:lnTo>
                  <a:lnTo>
                    <a:pt x="700" y="6"/>
                  </a:lnTo>
                  <a:lnTo>
                    <a:pt x="706" y="6"/>
                  </a:lnTo>
                  <a:lnTo>
                    <a:pt x="706" y="6"/>
                  </a:lnTo>
                  <a:lnTo>
                    <a:pt x="706" y="8"/>
                  </a:lnTo>
                  <a:lnTo>
                    <a:pt x="706" y="8"/>
                  </a:lnTo>
                  <a:lnTo>
                    <a:pt x="708" y="10"/>
                  </a:lnTo>
                  <a:lnTo>
                    <a:pt x="708" y="10"/>
                  </a:lnTo>
                  <a:lnTo>
                    <a:pt x="712" y="10"/>
                  </a:lnTo>
                  <a:lnTo>
                    <a:pt x="712" y="10"/>
                  </a:lnTo>
                  <a:lnTo>
                    <a:pt x="716" y="8"/>
                  </a:lnTo>
                  <a:lnTo>
                    <a:pt x="716" y="8"/>
                  </a:lnTo>
                  <a:lnTo>
                    <a:pt x="722" y="8"/>
                  </a:lnTo>
                  <a:lnTo>
                    <a:pt x="722" y="8"/>
                  </a:lnTo>
                  <a:lnTo>
                    <a:pt x="728" y="6"/>
                  </a:lnTo>
                  <a:lnTo>
                    <a:pt x="728" y="6"/>
                  </a:lnTo>
                  <a:lnTo>
                    <a:pt x="728" y="6"/>
                  </a:lnTo>
                  <a:lnTo>
                    <a:pt x="728" y="6"/>
                  </a:lnTo>
                  <a:lnTo>
                    <a:pt x="734" y="4"/>
                  </a:lnTo>
                  <a:lnTo>
                    <a:pt x="734" y="4"/>
                  </a:lnTo>
                  <a:lnTo>
                    <a:pt x="746" y="4"/>
                  </a:lnTo>
                  <a:lnTo>
                    <a:pt x="746" y="4"/>
                  </a:lnTo>
                  <a:lnTo>
                    <a:pt x="746" y="6"/>
                  </a:lnTo>
                  <a:lnTo>
                    <a:pt x="746" y="6"/>
                  </a:lnTo>
                  <a:lnTo>
                    <a:pt x="750" y="6"/>
                  </a:lnTo>
                  <a:lnTo>
                    <a:pt x="754" y="6"/>
                  </a:lnTo>
                  <a:lnTo>
                    <a:pt x="754" y="6"/>
                  </a:lnTo>
                  <a:lnTo>
                    <a:pt x="764" y="6"/>
                  </a:lnTo>
                  <a:lnTo>
                    <a:pt x="764" y="6"/>
                  </a:lnTo>
                  <a:lnTo>
                    <a:pt x="766" y="6"/>
                  </a:lnTo>
                  <a:lnTo>
                    <a:pt x="766" y="6"/>
                  </a:lnTo>
                  <a:lnTo>
                    <a:pt x="766" y="6"/>
                  </a:lnTo>
                  <a:lnTo>
                    <a:pt x="770" y="6"/>
                  </a:lnTo>
                  <a:lnTo>
                    <a:pt x="770" y="6"/>
                  </a:lnTo>
                  <a:lnTo>
                    <a:pt x="774" y="6"/>
                  </a:lnTo>
                  <a:lnTo>
                    <a:pt x="774" y="6"/>
                  </a:lnTo>
                  <a:lnTo>
                    <a:pt x="774" y="6"/>
                  </a:lnTo>
                  <a:lnTo>
                    <a:pt x="774" y="6"/>
                  </a:lnTo>
                  <a:lnTo>
                    <a:pt x="776" y="6"/>
                  </a:lnTo>
                  <a:lnTo>
                    <a:pt x="776" y="6"/>
                  </a:lnTo>
                  <a:lnTo>
                    <a:pt x="776" y="6"/>
                  </a:lnTo>
                  <a:lnTo>
                    <a:pt x="776" y="6"/>
                  </a:lnTo>
                  <a:lnTo>
                    <a:pt x="778" y="8"/>
                  </a:lnTo>
                  <a:lnTo>
                    <a:pt x="778" y="8"/>
                  </a:lnTo>
                  <a:lnTo>
                    <a:pt x="780" y="8"/>
                  </a:lnTo>
                  <a:lnTo>
                    <a:pt x="780" y="8"/>
                  </a:lnTo>
                  <a:lnTo>
                    <a:pt x="780" y="6"/>
                  </a:lnTo>
                  <a:lnTo>
                    <a:pt x="780" y="6"/>
                  </a:lnTo>
                  <a:lnTo>
                    <a:pt x="784" y="6"/>
                  </a:lnTo>
                  <a:lnTo>
                    <a:pt x="786" y="6"/>
                  </a:lnTo>
                  <a:lnTo>
                    <a:pt x="786" y="6"/>
                  </a:lnTo>
                  <a:lnTo>
                    <a:pt x="788" y="8"/>
                  </a:lnTo>
                  <a:lnTo>
                    <a:pt x="788" y="8"/>
                  </a:lnTo>
                  <a:lnTo>
                    <a:pt x="790" y="8"/>
                  </a:lnTo>
                  <a:lnTo>
                    <a:pt x="790" y="8"/>
                  </a:lnTo>
                  <a:lnTo>
                    <a:pt x="790" y="6"/>
                  </a:lnTo>
                  <a:lnTo>
                    <a:pt x="790" y="6"/>
                  </a:lnTo>
                  <a:lnTo>
                    <a:pt x="790" y="6"/>
                  </a:lnTo>
                  <a:lnTo>
                    <a:pt x="798" y="6"/>
                  </a:lnTo>
                  <a:lnTo>
                    <a:pt x="798" y="6"/>
                  </a:lnTo>
                  <a:lnTo>
                    <a:pt x="800" y="6"/>
                  </a:lnTo>
                  <a:lnTo>
                    <a:pt x="800" y="6"/>
                  </a:lnTo>
                  <a:lnTo>
                    <a:pt x="806" y="6"/>
                  </a:lnTo>
                  <a:lnTo>
                    <a:pt x="806" y="6"/>
                  </a:lnTo>
                  <a:lnTo>
                    <a:pt x="806" y="6"/>
                  </a:lnTo>
                  <a:lnTo>
                    <a:pt x="806" y="6"/>
                  </a:lnTo>
                  <a:lnTo>
                    <a:pt x="808" y="6"/>
                  </a:lnTo>
                  <a:lnTo>
                    <a:pt x="808" y="6"/>
                  </a:lnTo>
                  <a:lnTo>
                    <a:pt x="810" y="6"/>
                  </a:lnTo>
                  <a:lnTo>
                    <a:pt x="810" y="6"/>
                  </a:lnTo>
                  <a:lnTo>
                    <a:pt x="812" y="4"/>
                  </a:lnTo>
                  <a:lnTo>
                    <a:pt x="812" y="4"/>
                  </a:lnTo>
                  <a:lnTo>
                    <a:pt x="816" y="4"/>
                  </a:lnTo>
                  <a:lnTo>
                    <a:pt x="816" y="4"/>
                  </a:lnTo>
                  <a:lnTo>
                    <a:pt x="818" y="4"/>
                  </a:lnTo>
                  <a:lnTo>
                    <a:pt x="818" y="4"/>
                  </a:lnTo>
                  <a:lnTo>
                    <a:pt x="818" y="4"/>
                  </a:lnTo>
                  <a:lnTo>
                    <a:pt x="818" y="4"/>
                  </a:lnTo>
                  <a:lnTo>
                    <a:pt x="818" y="4"/>
                  </a:lnTo>
                  <a:lnTo>
                    <a:pt x="818" y="4"/>
                  </a:lnTo>
                  <a:lnTo>
                    <a:pt x="818" y="4"/>
                  </a:lnTo>
                  <a:lnTo>
                    <a:pt x="818" y="4"/>
                  </a:lnTo>
                  <a:lnTo>
                    <a:pt x="820" y="4"/>
                  </a:lnTo>
                  <a:lnTo>
                    <a:pt x="820" y="4"/>
                  </a:lnTo>
                  <a:lnTo>
                    <a:pt x="822" y="4"/>
                  </a:lnTo>
                  <a:lnTo>
                    <a:pt x="822" y="4"/>
                  </a:lnTo>
                  <a:lnTo>
                    <a:pt x="826" y="4"/>
                  </a:lnTo>
                  <a:lnTo>
                    <a:pt x="826" y="4"/>
                  </a:lnTo>
                  <a:lnTo>
                    <a:pt x="832" y="4"/>
                  </a:lnTo>
                  <a:lnTo>
                    <a:pt x="832" y="4"/>
                  </a:lnTo>
                  <a:lnTo>
                    <a:pt x="834" y="4"/>
                  </a:lnTo>
                  <a:lnTo>
                    <a:pt x="834" y="4"/>
                  </a:lnTo>
                  <a:lnTo>
                    <a:pt x="838" y="4"/>
                  </a:lnTo>
                  <a:lnTo>
                    <a:pt x="838" y="4"/>
                  </a:lnTo>
                  <a:lnTo>
                    <a:pt x="840" y="4"/>
                  </a:lnTo>
                  <a:lnTo>
                    <a:pt x="840" y="4"/>
                  </a:lnTo>
                  <a:lnTo>
                    <a:pt x="848" y="4"/>
                  </a:lnTo>
                  <a:lnTo>
                    <a:pt x="848" y="4"/>
                  </a:lnTo>
                  <a:lnTo>
                    <a:pt x="850" y="6"/>
                  </a:lnTo>
                  <a:lnTo>
                    <a:pt x="850" y="6"/>
                  </a:lnTo>
                  <a:lnTo>
                    <a:pt x="852" y="6"/>
                  </a:lnTo>
                  <a:lnTo>
                    <a:pt x="852" y="6"/>
                  </a:lnTo>
                  <a:lnTo>
                    <a:pt x="854" y="6"/>
                  </a:lnTo>
                  <a:lnTo>
                    <a:pt x="854" y="6"/>
                  </a:lnTo>
                  <a:lnTo>
                    <a:pt x="856" y="6"/>
                  </a:lnTo>
                  <a:lnTo>
                    <a:pt x="856" y="6"/>
                  </a:lnTo>
                  <a:lnTo>
                    <a:pt x="860" y="6"/>
                  </a:lnTo>
                  <a:lnTo>
                    <a:pt x="860" y="6"/>
                  </a:lnTo>
                  <a:lnTo>
                    <a:pt x="860" y="6"/>
                  </a:lnTo>
                  <a:lnTo>
                    <a:pt x="860" y="6"/>
                  </a:lnTo>
                  <a:lnTo>
                    <a:pt x="860" y="6"/>
                  </a:lnTo>
                  <a:lnTo>
                    <a:pt x="860" y="6"/>
                  </a:lnTo>
                  <a:lnTo>
                    <a:pt x="864" y="4"/>
                  </a:lnTo>
                  <a:lnTo>
                    <a:pt x="864" y="4"/>
                  </a:lnTo>
                  <a:lnTo>
                    <a:pt x="868" y="4"/>
                  </a:lnTo>
                  <a:lnTo>
                    <a:pt x="868" y="4"/>
                  </a:lnTo>
                  <a:lnTo>
                    <a:pt x="874" y="4"/>
                  </a:lnTo>
                  <a:lnTo>
                    <a:pt x="880" y="4"/>
                  </a:lnTo>
                  <a:lnTo>
                    <a:pt x="880" y="4"/>
                  </a:lnTo>
                  <a:lnTo>
                    <a:pt x="888" y="4"/>
                  </a:lnTo>
                  <a:lnTo>
                    <a:pt x="888" y="4"/>
                  </a:lnTo>
                  <a:lnTo>
                    <a:pt x="894" y="4"/>
                  </a:lnTo>
                  <a:lnTo>
                    <a:pt x="894" y="4"/>
                  </a:lnTo>
                  <a:lnTo>
                    <a:pt x="896" y="4"/>
                  </a:lnTo>
                  <a:lnTo>
                    <a:pt x="896" y="4"/>
                  </a:lnTo>
                  <a:lnTo>
                    <a:pt x="912" y="4"/>
                  </a:lnTo>
                  <a:lnTo>
                    <a:pt x="912" y="4"/>
                  </a:lnTo>
                  <a:lnTo>
                    <a:pt x="914" y="6"/>
                  </a:lnTo>
                  <a:lnTo>
                    <a:pt x="914" y="6"/>
                  </a:lnTo>
                  <a:lnTo>
                    <a:pt x="928" y="6"/>
                  </a:lnTo>
                  <a:lnTo>
                    <a:pt x="928" y="6"/>
                  </a:lnTo>
                  <a:lnTo>
                    <a:pt x="930" y="6"/>
                  </a:lnTo>
                  <a:lnTo>
                    <a:pt x="930" y="6"/>
                  </a:lnTo>
                  <a:lnTo>
                    <a:pt x="932" y="4"/>
                  </a:lnTo>
                  <a:lnTo>
                    <a:pt x="932" y="4"/>
                  </a:lnTo>
                  <a:lnTo>
                    <a:pt x="936" y="6"/>
                  </a:lnTo>
                  <a:lnTo>
                    <a:pt x="936" y="6"/>
                  </a:lnTo>
                  <a:lnTo>
                    <a:pt x="942" y="4"/>
                  </a:lnTo>
                  <a:lnTo>
                    <a:pt x="942" y="4"/>
                  </a:lnTo>
                  <a:lnTo>
                    <a:pt x="948" y="4"/>
                  </a:lnTo>
                  <a:lnTo>
                    <a:pt x="948" y="4"/>
                  </a:lnTo>
                  <a:lnTo>
                    <a:pt x="950" y="4"/>
                  </a:lnTo>
                  <a:lnTo>
                    <a:pt x="950" y="4"/>
                  </a:lnTo>
                  <a:lnTo>
                    <a:pt x="950" y="4"/>
                  </a:lnTo>
                  <a:lnTo>
                    <a:pt x="950" y="4"/>
                  </a:lnTo>
                  <a:lnTo>
                    <a:pt x="952" y="4"/>
                  </a:lnTo>
                  <a:lnTo>
                    <a:pt x="952" y="4"/>
                  </a:lnTo>
                  <a:lnTo>
                    <a:pt x="954" y="4"/>
                  </a:lnTo>
                  <a:lnTo>
                    <a:pt x="954" y="4"/>
                  </a:lnTo>
                  <a:lnTo>
                    <a:pt x="956" y="4"/>
                  </a:lnTo>
                  <a:lnTo>
                    <a:pt x="960" y="4"/>
                  </a:lnTo>
                  <a:lnTo>
                    <a:pt x="960" y="4"/>
                  </a:lnTo>
                  <a:lnTo>
                    <a:pt x="962" y="4"/>
                  </a:lnTo>
                  <a:lnTo>
                    <a:pt x="962" y="4"/>
                  </a:lnTo>
                  <a:lnTo>
                    <a:pt x="968" y="4"/>
                  </a:lnTo>
                  <a:lnTo>
                    <a:pt x="968" y="4"/>
                  </a:lnTo>
                  <a:lnTo>
                    <a:pt x="968" y="4"/>
                  </a:lnTo>
                  <a:lnTo>
                    <a:pt x="968" y="2"/>
                  </a:lnTo>
                  <a:lnTo>
                    <a:pt x="968" y="2"/>
                  </a:lnTo>
                  <a:lnTo>
                    <a:pt x="980" y="6"/>
                  </a:lnTo>
                  <a:lnTo>
                    <a:pt x="980" y="6"/>
                  </a:lnTo>
                  <a:lnTo>
                    <a:pt x="984" y="6"/>
                  </a:lnTo>
                  <a:lnTo>
                    <a:pt x="988" y="6"/>
                  </a:lnTo>
                  <a:lnTo>
                    <a:pt x="988" y="6"/>
                  </a:lnTo>
                  <a:lnTo>
                    <a:pt x="990" y="4"/>
                  </a:lnTo>
                  <a:lnTo>
                    <a:pt x="990" y="4"/>
                  </a:lnTo>
                  <a:lnTo>
                    <a:pt x="994" y="4"/>
                  </a:lnTo>
                  <a:lnTo>
                    <a:pt x="994" y="4"/>
                  </a:lnTo>
                  <a:lnTo>
                    <a:pt x="996" y="4"/>
                  </a:lnTo>
                  <a:lnTo>
                    <a:pt x="996" y="4"/>
                  </a:lnTo>
                  <a:lnTo>
                    <a:pt x="998" y="6"/>
                  </a:lnTo>
                  <a:lnTo>
                    <a:pt x="998" y="6"/>
                  </a:lnTo>
                  <a:lnTo>
                    <a:pt x="1000" y="6"/>
                  </a:lnTo>
                  <a:lnTo>
                    <a:pt x="1000" y="6"/>
                  </a:lnTo>
                  <a:lnTo>
                    <a:pt x="1000" y="6"/>
                  </a:lnTo>
                  <a:lnTo>
                    <a:pt x="1000" y="6"/>
                  </a:lnTo>
                  <a:lnTo>
                    <a:pt x="1002" y="4"/>
                  </a:lnTo>
                  <a:lnTo>
                    <a:pt x="1002" y="4"/>
                  </a:lnTo>
                  <a:lnTo>
                    <a:pt x="1004" y="4"/>
                  </a:lnTo>
                  <a:lnTo>
                    <a:pt x="1004" y="4"/>
                  </a:lnTo>
                  <a:lnTo>
                    <a:pt x="1008" y="4"/>
                  </a:lnTo>
                  <a:lnTo>
                    <a:pt x="1008" y="4"/>
                  </a:lnTo>
                  <a:lnTo>
                    <a:pt x="1010" y="4"/>
                  </a:lnTo>
                  <a:lnTo>
                    <a:pt x="1010" y="4"/>
                  </a:lnTo>
                  <a:lnTo>
                    <a:pt x="1014" y="2"/>
                  </a:lnTo>
                  <a:lnTo>
                    <a:pt x="1014" y="2"/>
                  </a:lnTo>
                  <a:lnTo>
                    <a:pt x="1018" y="2"/>
                  </a:lnTo>
                  <a:lnTo>
                    <a:pt x="1018" y="2"/>
                  </a:lnTo>
                  <a:lnTo>
                    <a:pt x="1020" y="2"/>
                  </a:lnTo>
                  <a:lnTo>
                    <a:pt x="1024" y="4"/>
                  </a:lnTo>
                  <a:lnTo>
                    <a:pt x="1024" y="4"/>
                  </a:lnTo>
                  <a:lnTo>
                    <a:pt x="1026" y="2"/>
                  </a:lnTo>
                  <a:lnTo>
                    <a:pt x="1026" y="2"/>
                  </a:lnTo>
                  <a:lnTo>
                    <a:pt x="1030" y="4"/>
                  </a:lnTo>
                  <a:lnTo>
                    <a:pt x="1030" y="4"/>
                  </a:lnTo>
                  <a:lnTo>
                    <a:pt x="1032" y="4"/>
                  </a:lnTo>
                  <a:lnTo>
                    <a:pt x="1032" y="4"/>
                  </a:lnTo>
                  <a:lnTo>
                    <a:pt x="1032" y="4"/>
                  </a:lnTo>
                  <a:lnTo>
                    <a:pt x="1032" y="4"/>
                  </a:lnTo>
                  <a:lnTo>
                    <a:pt x="1034" y="6"/>
                  </a:lnTo>
                  <a:lnTo>
                    <a:pt x="1034" y="6"/>
                  </a:lnTo>
                  <a:lnTo>
                    <a:pt x="1036" y="6"/>
                  </a:lnTo>
                  <a:lnTo>
                    <a:pt x="1036" y="6"/>
                  </a:lnTo>
                  <a:lnTo>
                    <a:pt x="1038" y="6"/>
                  </a:lnTo>
                  <a:lnTo>
                    <a:pt x="1038" y="6"/>
                  </a:lnTo>
                  <a:lnTo>
                    <a:pt x="1038" y="4"/>
                  </a:lnTo>
                  <a:lnTo>
                    <a:pt x="1038" y="4"/>
                  </a:lnTo>
                  <a:lnTo>
                    <a:pt x="1042" y="4"/>
                  </a:lnTo>
                  <a:lnTo>
                    <a:pt x="1042" y="4"/>
                  </a:lnTo>
                  <a:lnTo>
                    <a:pt x="1046" y="2"/>
                  </a:lnTo>
                  <a:lnTo>
                    <a:pt x="1046" y="2"/>
                  </a:lnTo>
                  <a:lnTo>
                    <a:pt x="1058" y="6"/>
                  </a:lnTo>
                  <a:lnTo>
                    <a:pt x="1058" y="6"/>
                  </a:lnTo>
                  <a:lnTo>
                    <a:pt x="1060" y="4"/>
                  </a:lnTo>
                  <a:lnTo>
                    <a:pt x="1060" y="4"/>
                  </a:lnTo>
                  <a:lnTo>
                    <a:pt x="1066" y="4"/>
                  </a:lnTo>
                  <a:lnTo>
                    <a:pt x="1066" y="4"/>
                  </a:lnTo>
                  <a:lnTo>
                    <a:pt x="1068" y="6"/>
                  </a:lnTo>
                  <a:lnTo>
                    <a:pt x="1068" y="6"/>
                  </a:lnTo>
                  <a:lnTo>
                    <a:pt x="1070" y="4"/>
                  </a:lnTo>
                  <a:lnTo>
                    <a:pt x="1070" y="4"/>
                  </a:lnTo>
                  <a:lnTo>
                    <a:pt x="1070" y="4"/>
                  </a:lnTo>
                  <a:lnTo>
                    <a:pt x="1076" y="4"/>
                  </a:lnTo>
                  <a:lnTo>
                    <a:pt x="1080" y="6"/>
                  </a:lnTo>
                  <a:lnTo>
                    <a:pt x="1080" y="6"/>
                  </a:lnTo>
                  <a:lnTo>
                    <a:pt x="1082" y="4"/>
                  </a:lnTo>
                  <a:lnTo>
                    <a:pt x="1082" y="4"/>
                  </a:lnTo>
                  <a:lnTo>
                    <a:pt x="1082" y="4"/>
                  </a:lnTo>
                  <a:lnTo>
                    <a:pt x="1082" y="4"/>
                  </a:lnTo>
                  <a:lnTo>
                    <a:pt x="1088" y="4"/>
                  </a:lnTo>
                  <a:lnTo>
                    <a:pt x="1088" y="4"/>
                  </a:lnTo>
                  <a:lnTo>
                    <a:pt x="1092" y="2"/>
                  </a:lnTo>
                  <a:lnTo>
                    <a:pt x="1092" y="2"/>
                  </a:lnTo>
                  <a:lnTo>
                    <a:pt x="1098" y="2"/>
                  </a:lnTo>
                  <a:lnTo>
                    <a:pt x="1098" y="2"/>
                  </a:lnTo>
                  <a:lnTo>
                    <a:pt x="1102" y="2"/>
                  </a:lnTo>
                  <a:lnTo>
                    <a:pt x="1102" y="2"/>
                  </a:lnTo>
                  <a:lnTo>
                    <a:pt x="1104" y="2"/>
                  </a:lnTo>
                  <a:lnTo>
                    <a:pt x="1104" y="2"/>
                  </a:lnTo>
                  <a:lnTo>
                    <a:pt x="1108" y="2"/>
                  </a:lnTo>
                  <a:lnTo>
                    <a:pt x="1108" y="2"/>
                  </a:lnTo>
                  <a:lnTo>
                    <a:pt x="1112" y="2"/>
                  </a:lnTo>
                  <a:lnTo>
                    <a:pt x="1112" y="2"/>
                  </a:lnTo>
                  <a:lnTo>
                    <a:pt x="1112" y="2"/>
                  </a:lnTo>
                  <a:lnTo>
                    <a:pt x="1112" y="2"/>
                  </a:lnTo>
                  <a:lnTo>
                    <a:pt x="1118" y="0"/>
                  </a:lnTo>
                  <a:lnTo>
                    <a:pt x="1118" y="0"/>
                  </a:lnTo>
                  <a:lnTo>
                    <a:pt x="1122" y="2"/>
                  </a:lnTo>
                  <a:lnTo>
                    <a:pt x="1122" y="2"/>
                  </a:lnTo>
                  <a:lnTo>
                    <a:pt x="1122" y="2"/>
                  </a:lnTo>
                  <a:lnTo>
                    <a:pt x="1122" y="2"/>
                  </a:lnTo>
                  <a:lnTo>
                    <a:pt x="1126" y="2"/>
                  </a:lnTo>
                  <a:lnTo>
                    <a:pt x="1126" y="2"/>
                  </a:lnTo>
                  <a:lnTo>
                    <a:pt x="1126" y="2"/>
                  </a:lnTo>
                  <a:lnTo>
                    <a:pt x="1126" y="2"/>
                  </a:lnTo>
                  <a:lnTo>
                    <a:pt x="1130" y="0"/>
                  </a:lnTo>
                  <a:lnTo>
                    <a:pt x="1130" y="0"/>
                  </a:lnTo>
                  <a:lnTo>
                    <a:pt x="1136" y="0"/>
                  </a:lnTo>
                  <a:lnTo>
                    <a:pt x="1136" y="0"/>
                  </a:lnTo>
                  <a:lnTo>
                    <a:pt x="1140" y="0"/>
                  </a:lnTo>
                  <a:lnTo>
                    <a:pt x="1140" y="0"/>
                  </a:lnTo>
                  <a:lnTo>
                    <a:pt x="1146" y="0"/>
                  </a:lnTo>
                  <a:lnTo>
                    <a:pt x="1146" y="0"/>
                  </a:lnTo>
                  <a:lnTo>
                    <a:pt x="1152" y="0"/>
                  </a:lnTo>
                  <a:lnTo>
                    <a:pt x="1152" y="0"/>
                  </a:lnTo>
                  <a:lnTo>
                    <a:pt x="1156" y="0"/>
                  </a:lnTo>
                  <a:lnTo>
                    <a:pt x="1156" y="0"/>
                  </a:lnTo>
                  <a:lnTo>
                    <a:pt x="1158" y="0"/>
                  </a:lnTo>
                  <a:lnTo>
                    <a:pt x="1158" y="0"/>
                  </a:lnTo>
                  <a:lnTo>
                    <a:pt x="1162" y="0"/>
                  </a:lnTo>
                  <a:lnTo>
                    <a:pt x="1162" y="0"/>
                  </a:lnTo>
                  <a:lnTo>
                    <a:pt x="1166" y="0"/>
                  </a:lnTo>
                  <a:lnTo>
                    <a:pt x="1166" y="0"/>
                  </a:lnTo>
                  <a:lnTo>
                    <a:pt x="1172" y="0"/>
                  </a:lnTo>
                  <a:lnTo>
                    <a:pt x="1172" y="0"/>
                  </a:lnTo>
                  <a:lnTo>
                    <a:pt x="1174" y="0"/>
                  </a:lnTo>
                  <a:lnTo>
                    <a:pt x="1174" y="0"/>
                  </a:lnTo>
                  <a:lnTo>
                    <a:pt x="1178" y="2"/>
                  </a:lnTo>
                  <a:lnTo>
                    <a:pt x="1178" y="2"/>
                  </a:lnTo>
                  <a:lnTo>
                    <a:pt x="1186" y="2"/>
                  </a:lnTo>
                  <a:lnTo>
                    <a:pt x="1186" y="2"/>
                  </a:lnTo>
                  <a:lnTo>
                    <a:pt x="1190" y="2"/>
                  </a:lnTo>
                  <a:lnTo>
                    <a:pt x="1194" y="2"/>
                  </a:lnTo>
                  <a:lnTo>
                    <a:pt x="1194" y="2"/>
                  </a:lnTo>
                  <a:lnTo>
                    <a:pt x="1194" y="2"/>
                  </a:lnTo>
                  <a:lnTo>
                    <a:pt x="1194" y="2"/>
                  </a:lnTo>
                  <a:lnTo>
                    <a:pt x="1196" y="2"/>
                  </a:lnTo>
                  <a:lnTo>
                    <a:pt x="1196" y="2"/>
                  </a:lnTo>
                  <a:lnTo>
                    <a:pt x="1196" y="2"/>
                  </a:lnTo>
                  <a:lnTo>
                    <a:pt x="1196" y="2"/>
                  </a:lnTo>
                  <a:lnTo>
                    <a:pt x="1198" y="2"/>
                  </a:lnTo>
                  <a:lnTo>
                    <a:pt x="1198" y="2"/>
                  </a:lnTo>
                  <a:lnTo>
                    <a:pt x="1200" y="0"/>
                  </a:lnTo>
                  <a:lnTo>
                    <a:pt x="1200" y="0"/>
                  </a:lnTo>
                  <a:lnTo>
                    <a:pt x="1206" y="2"/>
                  </a:lnTo>
                  <a:lnTo>
                    <a:pt x="1206" y="2"/>
                  </a:lnTo>
                  <a:lnTo>
                    <a:pt x="1208" y="2"/>
                  </a:lnTo>
                  <a:lnTo>
                    <a:pt x="1208" y="2"/>
                  </a:lnTo>
                  <a:lnTo>
                    <a:pt x="1210" y="2"/>
                  </a:lnTo>
                  <a:lnTo>
                    <a:pt x="1210" y="2"/>
                  </a:lnTo>
                  <a:lnTo>
                    <a:pt x="1210" y="2"/>
                  </a:lnTo>
                  <a:lnTo>
                    <a:pt x="1210" y="2"/>
                  </a:lnTo>
                  <a:lnTo>
                    <a:pt x="1210" y="2"/>
                  </a:lnTo>
                  <a:lnTo>
                    <a:pt x="1210" y="2"/>
                  </a:lnTo>
                  <a:lnTo>
                    <a:pt x="1212" y="2"/>
                  </a:lnTo>
                  <a:lnTo>
                    <a:pt x="1212" y="2"/>
                  </a:lnTo>
                  <a:lnTo>
                    <a:pt x="1218" y="2"/>
                  </a:lnTo>
                  <a:lnTo>
                    <a:pt x="1218" y="2"/>
                  </a:lnTo>
                  <a:lnTo>
                    <a:pt x="1220" y="0"/>
                  </a:lnTo>
                  <a:lnTo>
                    <a:pt x="1220" y="0"/>
                  </a:lnTo>
                  <a:lnTo>
                    <a:pt x="1222" y="0"/>
                  </a:lnTo>
                  <a:lnTo>
                    <a:pt x="1222" y="0"/>
                  </a:lnTo>
                  <a:lnTo>
                    <a:pt x="1224" y="2"/>
                  </a:lnTo>
                  <a:lnTo>
                    <a:pt x="1224" y="2"/>
                  </a:lnTo>
                  <a:lnTo>
                    <a:pt x="1232" y="2"/>
                  </a:lnTo>
                  <a:lnTo>
                    <a:pt x="1232" y="2"/>
                  </a:lnTo>
                  <a:lnTo>
                    <a:pt x="1234" y="2"/>
                  </a:lnTo>
                  <a:lnTo>
                    <a:pt x="1234" y="2"/>
                  </a:lnTo>
                  <a:lnTo>
                    <a:pt x="1234" y="2"/>
                  </a:lnTo>
                  <a:lnTo>
                    <a:pt x="1234" y="2"/>
                  </a:lnTo>
                  <a:lnTo>
                    <a:pt x="1236" y="2"/>
                  </a:lnTo>
                  <a:lnTo>
                    <a:pt x="1236" y="2"/>
                  </a:lnTo>
                  <a:lnTo>
                    <a:pt x="1240" y="2"/>
                  </a:lnTo>
                  <a:lnTo>
                    <a:pt x="1240" y="2"/>
                  </a:lnTo>
                  <a:lnTo>
                    <a:pt x="1246" y="2"/>
                  </a:lnTo>
                  <a:lnTo>
                    <a:pt x="1246" y="2"/>
                  </a:lnTo>
                  <a:lnTo>
                    <a:pt x="1246" y="2"/>
                  </a:lnTo>
                  <a:lnTo>
                    <a:pt x="1246" y="2"/>
                  </a:lnTo>
                  <a:lnTo>
                    <a:pt x="1246" y="2"/>
                  </a:lnTo>
                  <a:lnTo>
                    <a:pt x="1246" y="2"/>
                  </a:lnTo>
                  <a:lnTo>
                    <a:pt x="1248" y="2"/>
                  </a:lnTo>
                  <a:lnTo>
                    <a:pt x="1248" y="2"/>
                  </a:lnTo>
                  <a:lnTo>
                    <a:pt x="1252" y="4"/>
                  </a:lnTo>
                  <a:lnTo>
                    <a:pt x="1252" y="4"/>
                  </a:lnTo>
                  <a:lnTo>
                    <a:pt x="1254" y="2"/>
                  </a:lnTo>
                  <a:lnTo>
                    <a:pt x="1254" y="2"/>
                  </a:lnTo>
                  <a:lnTo>
                    <a:pt x="1256" y="4"/>
                  </a:lnTo>
                  <a:lnTo>
                    <a:pt x="1256" y="4"/>
                  </a:lnTo>
                  <a:lnTo>
                    <a:pt x="1260" y="4"/>
                  </a:lnTo>
                  <a:lnTo>
                    <a:pt x="1260" y="4"/>
                  </a:lnTo>
                  <a:lnTo>
                    <a:pt x="1260" y="2"/>
                  </a:lnTo>
                  <a:lnTo>
                    <a:pt x="1260" y="2"/>
                  </a:lnTo>
                  <a:lnTo>
                    <a:pt x="1262" y="4"/>
                  </a:lnTo>
                  <a:lnTo>
                    <a:pt x="1262" y="4"/>
                  </a:lnTo>
                  <a:lnTo>
                    <a:pt x="1266" y="2"/>
                  </a:lnTo>
                  <a:lnTo>
                    <a:pt x="1266" y="2"/>
                  </a:lnTo>
                  <a:lnTo>
                    <a:pt x="1268" y="6"/>
                  </a:lnTo>
                  <a:lnTo>
                    <a:pt x="1268" y="6"/>
                  </a:lnTo>
                  <a:lnTo>
                    <a:pt x="1276" y="6"/>
                  </a:lnTo>
                  <a:lnTo>
                    <a:pt x="1276" y="6"/>
                  </a:lnTo>
                  <a:lnTo>
                    <a:pt x="1280" y="6"/>
                  </a:lnTo>
                  <a:lnTo>
                    <a:pt x="1282" y="4"/>
                  </a:lnTo>
                  <a:lnTo>
                    <a:pt x="1282" y="4"/>
                  </a:lnTo>
                  <a:lnTo>
                    <a:pt x="1286" y="4"/>
                  </a:lnTo>
                  <a:lnTo>
                    <a:pt x="1286" y="4"/>
                  </a:lnTo>
                  <a:lnTo>
                    <a:pt x="1288" y="4"/>
                  </a:lnTo>
                  <a:lnTo>
                    <a:pt x="1288" y="4"/>
                  </a:lnTo>
                  <a:lnTo>
                    <a:pt x="1294" y="4"/>
                  </a:lnTo>
                  <a:lnTo>
                    <a:pt x="1294" y="4"/>
                  </a:lnTo>
                  <a:lnTo>
                    <a:pt x="1300" y="2"/>
                  </a:lnTo>
                  <a:lnTo>
                    <a:pt x="1300" y="2"/>
                  </a:lnTo>
                  <a:lnTo>
                    <a:pt x="1302" y="4"/>
                  </a:lnTo>
                  <a:lnTo>
                    <a:pt x="1302" y="4"/>
                  </a:lnTo>
                  <a:lnTo>
                    <a:pt x="1304" y="4"/>
                  </a:lnTo>
                  <a:lnTo>
                    <a:pt x="1304" y="4"/>
                  </a:lnTo>
                  <a:lnTo>
                    <a:pt x="1314" y="2"/>
                  </a:lnTo>
                  <a:lnTo>
                    <a:pt x="1314" y="2"/>
                  </a:lnTo>
                  <a:lnTo>
                    <a:pt x="1318" y="4"/>
                  </a:lnTo>
                  <a:lnTo>
                    <a:pt x="1322" y="2"/>
                  </a:lnTo>
                  <a:lnTo>
                    <a:pt x="1322" y="2"/>
                  </a:lnTo>
                  <a:lnTo>
                    <a:pt x="1324" y="4"/>
                  </a:lnTo>
                  <a:lnTo>
                    <a:pt x="1324" y="4"/>
                  </a:lnTo>
                  <a:lnTo>
                    <a:pt x="1326" y="4"/>
                  </a:lnTo>
                  <a:lnTo>
                    <a:pt x="1326" y="4"/>
                  </a:lnTo>
                  <a:lnTo>
                    <a:pt x="1328" y="4"/>
                  </a:lnTo>
                  <a:lnTo>
                    <a:pt x="1328" y="4"/>
                  </a:lnTo>
                  <a:lnTo>
                    <a:pt x="1328" y="4"/>
                  </a:lnTo>
                  <a:lnTo>
                    <a:pt x="1328" y="4"/>
                  </a:lnTo>
                  <a:lnTo>
                    <a:pt x="1330" y="4"/>
                  </a:lnTo>
                  <a:lnTo>
                    <a:pt x="1330" y="4"/>
                  </a:lnTo>
                  <a:lnTo>
                    <a:pt x="1330" y="4"/>
                  </a:lnTo>
                  <a:lnTo>
                    <a:pt x="1330" y="4"/>
                  </a:lnTo>
                  <a:lnTo>
                    <a:pt x="1332" y="4"/>
                  </a:lnTo>
                  <a:lnTo>
                    <a:pt x="1332" y="4"/>
                  </a:lnTo>
                  <a:lnTo>
                    <a:pt x="1336" y="4"/>
                  </a:lnTo>
                  <a:lnTo>
                    <a:pt x="1336" y="4"/>
                  </a:lnTo>
                  <a:lnTo>
                    <a:pt x="1340" y="4"/>
                  </a:lnTo>
                  <a:lnTo>
                    <a:pt x="1344" y="4"/>
                  </a:lnTo>
                  <a:lnTo>
                    <a:pt x="1344" y="4"/>
                  </a:lnTo>
                  <a:lnTo>
                    <a:pt x="1346" y="4"/>
                  </a:lnTo>
                  <a:lnTo>
                    <a:pt x="1346" y="4"/>
                  </a:lnTo>
                  <a:lnTo>
                    <a:pt x="1348" y="4"/>
                  </a:lnTo>
                  <a:lnTo>
                    <a:pt x="1348" y="4"/>
                  </a:lnTo>
                  <a:lnTo>
                    <a:pt x="1352" y="4"/>
                  </a:lnTo>
                  <a:lnTo>
                    <a:pt x="1352" y="4"/>
                  </a:lnTo>
                  <a:lnTo>
                    <a:pt x="1356" y="4"/>
                  </a:lnTo>
                  <a:lnTo>
                    <a:pt x="1356" y="4"/>
                  </a:lnTo>
                  <a:lnTo>
                    <a:pt x="1360" y="4"/>
                  </a:lnTo>
                  <a:lnTo>
                    <a:pt x="1360" y="4"/>
                  </a:lnTo>
                  <a:lnTo>
                    <a:pt x="1362" y="4"/>
                  </a:lnTo>
                  <a:lnTo>
                    <a:pt x="1362" y="4"/>
                  </a:lnTo>
                  <a:lnTo>
                    <a:pt x="1366" y="6"/>
                  </a:lnTo>
                  <a:lnTo>
                    <a:pt x="1366" y="6"/>
                  </a:lnTo>
                  <a:lnTo>
                    <a:pt x="1366" y="8"/>
                  </a:lnTo>
                  <a:lnTo>
                    <a:pt x="1366" y="8"/>
                  </a:lnTo>
                  <a:lnTo>
                    <a:pt x="1368" y="8"/>
                  </a:lnTo>
                  <a:lnTo>
                    <a:pt x="1370" y="8"/>
                  </a:lnTo>
                  <a:lnTo>
                    <a:pt x="1370" y="8"/>
                  </a:lnTo>
                  <a:lnTo>
                    <a:pt x="1374" y="6"/>
                  </a:lnTo>
                  <a:lnTo>
                    <a:pt x="1374" y="6"/>
                  </a:lnTo>
                  <a:lnTo>
                    <a:pt x="1376" y="6"/>
                  </a:lnTo>
                  <a:lnTo>
                    <a:pt x="1376" y="6"/>
                  </a:lnTo>
                  <a:lnTo>
                    <a:pt x="1376" y="4"/>
                  </a:lnTo>
                  <a:lnTo>
                    <a:pt x="1376" y="4"/>
                  </a:lnTo>
                  <a:lnTo>
                    <a:pt x="1376" y="6"/>
                  </a:lnTo>
                  <a:lnTo>
                    <a:pt x="1376" y="6"/>
                  </a:lnTo>
                  <a:lnTo>
                    <a:pt x="1378" y="4"/>
                  </a:lnTo>
                  <a:lnTo>
                    <a:pt x="1378" y="4"/>
                  </a:lnTo>
                  <a:lnTo>
                    <a:pt x="1378" y="6"/>
                  </a:lnTo>
                  <a:lnTo>
                    <a:pt x="1378" y="6"/>
                  </a:lnTo>
                  <a:lnTo>
                    <a:pt x="1384" y="4"/>
                  </a:lnTo>
                  <a:lnTo>
                    <a:pt x="1384" y="4"/>
                  </a:lnTo>
                  <a:lnTo>
                    <a:pt x="1386" y="6"/>
                  </a:lnTo>
                  <a:lnTo>
                    <a:pt x="1386" y="6"/>
                  </a:lnTo>
                  <a:lnTo>
                    <a:pt x="1386" y="4"/>
                  </a:lnTo>
                  <a:lnTo>
                    <a:pt x="1386" y="4"/>
                  </a:lnTo>
                  <a:lnTo>
                    <a:pt x="1386" y="4"/>
                  </a:lnTo>
                  <a:lnTo>
                    <a:pt x="1386" y="4"/>
                  </a:lnTo>
                  <a:lnTo>
                    <a:pt x="1390" y="6"/>
                  </a:lnTo>
                  <a:lnTo>
                    <a:pt x="1390" y="6"/>
                  </a:lnTo>
                  <a:lnTo>
                    <a:pt x="1394" y="6"/>
                  </a:lnTo>
                  <a:lnTo>
                    <a:pt x="1394" y="6"/>
                  </a:lnTo>
                  <a:lnTo>
                    <a:pt x="1396" y="6"/>
                  </a:lnTo>
                  <a:lnTo>
                    <a:pt x="1396" y="6"/>
                  </a:lnTo>
                  <a:lnTo>
                    <a:pt x="1398" y="6"/>
                  </a:lnTo>
                  <a:lnTo>
                    <a:pt x="1398" y="6"/>
                  </a:lnTo>
                  <a:lnTo>
                    <a:pt x="1400" y="4"/>
                  </a:lnTo>
                  <a:lnTo>
                    <a:pt x="1400" y="4"/>
                  </a:lnTo>
                  <a:lnTo>
                    <a:pt x="1402" y="6"/>
                  </a:lnTo>
                  <a:lnTo>
                    <a:pt x="1402" y="6"/>
                  </a:lnTo>
                  <a:lnTo>
                    <a:pt x="1402" y="4"/>
                  </a:lnTo>
                  <a:lnTo>
                    <a:pt x="1402" y="4"/>
                  </a:lnTo>
                  <a:lnTo>
                    <a:pt x="1404" y="4"/>
                  </a:lnTo>
                  <a:lnTo>
                    <a:pt x="1404" y="4"/>
                  </a:lnTo>
                  <a:lnTo>
                    <a:pt x="1404" y="6"/>
                  </a:lnTo>
                  <a:lnTo>
                    <a:pt x="1404" y="6"/>
                  </a:lnTo>
                  <a:lnTo>
                    <a:pt x="1406" y="4"/>
                  </a:lnTo>
                  <a:lnTo>
                    <a:pt x="1406" y="4"/>
                  </a:lnTo>
                  <a:lnTo>
                    <a:pt x="1412" y="6"/>
                  </a:lnTo>
                  <a:lnTo>
                    <a:pt x="1412" y="6"/>
                  </a:lnTo>
                  <a:lnTo>
                    <a:pt x="1414" y="6"/>
                  </a:lnTo>
                  <a:lnTo>
                    <a:pt x="1414" y="6"/>
                  </a:lnTo>
                  <a:lnTo>
                    <a:pt x="1416" y="6"/>
                  </a:lnTo>
                  <a:lnTo>
                    <a:pt x="1416" y="6"/>
                  </a:lnTo>
                  <a:lnTo>
                    <a:pt x="1420" y="4"/>
                  </a:lnTo>
                  <a:lnTo>
                    <a:pt x="1420" y="4"/>
                  </a:lnTo>
                  <a:lnTo>
                    <a:pt x="1428" y="4"/>
                  </a:lnTo>
                  <a:lnTo>
                    <a:pt x="1428" y="4"/>
                  </a:lnTo>
                  <a:lnTo>
                    <a:pt x="1432" y="4"/>
                  </a:lnTo>
                  <a:lnTo>
                    <a:pt x="1432" y="4"/>
                  </a:lnTo>
                  <a:lnTo>
                    <a:pt x="1434" y="6"/>
                  </a:lnTo>
                  <a:lnTo>
                    <a:pt x="1434" y="6"/>
                  </a:lnTo>
                  <a:lnTo>
                    <a:pt x="1436" y="6"/>
                  </a:lnTo>
                  <a:lnTo>
                    <a:pt x="1436" y="6"/>
                  </a:lnTo>
                  <a:lnTo>
                    <a:pt x="1438" y="6"/>
                  </a:lnTo>
                  <a:lnTo>
                    <a:pt x="1438" y="6"/>
                  </a:lnTo>
                  <a:lnTo>
                    <a:pt x="1440" y="6"/>
                  </a:lnTo>
                  <a:lnTo>
                    <a:pt x="1440" y="6"/>
                  </a:lnTo>
                  <a:lnTo>
                    <a:pt x="1444" y="6"/>
                  </a:lnTo>
                  <a:lnTo>
                    <a:pt x="1444" y="6"/>
                  </a:lnTo>
                  <a:lnTo>
                    <a:pt x="1446" y="6"/>
                  </a:lnTo>
                  <a:lnTo>
                    <a:pt x="1446" y="6"/>
                  </a:lnTo>
                  <a:lnTo>
                    <a:pt x="1450" y="6"/>
                  </a:lnTo>
                  <a:lnTo>
                    <a:pt x="1450" y="6"/>
                  </a:lnTo>
                  <a:lnTo>
                    <a:pt x="1452" y="6"/>
                  </a:lnTo>
                  <a:lnTo>
                    <a:pt x="1452" y="6"/>
                  </a:lnTo>
                  <a:lnTo>
                    <a:pt x="1454" y="4"/>
                  </a:lnTo>
                  <a:lnTo>
                    <a:pt x="1454" y="4"/>
                  </a:lnTo>
                  <a:lnTo>
                    <a:pt x="1456" y="4"/>
                  </a:lnTo>
                  <a:lnTo>
                    <a:pt x="1456" y="4"/>
                  </a:lnTo>
                  <a:lnTo>
                    <a:pt x="1462" y="4"/>
                  </a:lnTo>
                  <a:lnTo>
                    <a:pt x="1462" y="4"/>
                  </a:lnTo>
                  <a:lnTo>
                    <a:pt x="1464" y="4"/>
                  </a:lnTo>
                  <a:lnTo>
                    <a:pt x="1464" y="4"/>
                  </a:lnTo>
                  <a:lnTo>
                    <a:pt x="1468" y="4"/>
                  </a:lnTo>
                  <a:lnTo>
                    <a:pt x="1468" y="4"/>
                  </a:lnTo>
                  <a:lnTo>
                    <a:pt x="1472" y="4"/>
                  </a:lnTo>
                  <a:lnTo>
                    <a:pt x="1472" y="4"/>
                  </a:lnTo>
                  <a:lnTo>
                    <a:pt x="1476" y="4"/>
                  </a:lnTo>
                  <a:lnTo>
                    <a:pt x="1476" y="4"/>
                  </a:lnTo>
                  <a:lnTo>
                    <a:pt x="1480" y="4"/>
                  </a:lnTo>
                  <a:lnTo>
                    <a:pt x="1480" y="4"/>
                  </a:lnTo>
                  <a:lnTo>
                    <a:pt x="1484" y="6"/>
                  </a:lnTo>
                  <a:lnTo>
                    <a:pt x="1484" y="6"/>
                  </a:lnTo>
                  <a:lnTo>
                    <a:pt x="1486" y="6"/>
                  </a:lnTo>
                  <a:lnTo>
                    <a:pt x="1486" y="6"/>
                  </a:lnTo>
                  <a:lnTo>
                    <a:pt x="1488" y="6"/>
                  </a:lnTo>
                  <a:lnTo>
                    <a:pt x="1488" y="6"/>
                  </a:lnTo>
                  <a:lnTo>
                    <a:pt x="1492" y="4"/>
                  </a:lnTo>
                  <a:lnTo>
                    <a:pt x="1492" y="4"/>
                  </a:lnTo>
                  <a:lnTo>
                    <a:pt x="1498" y="4"/>
                  </a:lnTo>
                  <a:lnTo>
                    <a:pt x="1498" y="4"/>
                  </a:lnTo>
                  <a:lnTo>
                    <a:pt x="1498" y="4"/>
                  </a:lnTo>
                  <a:lnTo>
                    <a:pt x="1498" y="4"/>
                  </a:lnTo>
                  <a:lnTo>
                    <a:pt x="1500" y="4"/>
                  </a:lnTo>
                  <a:lnTo>
                    <a:pt x="1500" y="4"/>
                  </a:lnTo>
                  <a:lnTo>
                    <a:pt x="1504" y="4"/>
                  </a:lnTo>
                  <a:lnTo>
                    <a:pt x="1504" y="4"/>
                  </a:lnTo>
                  <a:lnTo>
                    <a:pt x="1506" y="4"/>
                  </a:lnTo>
                  <a:lnTo>
                    <a:pt x="1506" y="4"/>
                  </a:lnTo>
                  <a:lnTo>
                    <a:pt x="1512" y="4"/>
                  </a:lnTo>
                  <a:lnTo>
                    <a:pt x="1512" y="4"/>
                  </a:lnTo>
                  <a:lnTo>
                    <a:pt x="1514" y="6"/>
                  </a:lnTo>
                  <a:lnTo>
                    <a:pt x="1514" y="6"/>
                  </a:lnTo>
                  <a:lnTo>
                    <a:pt x="1520" y="4"/>
                  </a:lnTo>
                  <a:lnTo>
                    <a:pt x="1526" y="4"/>
                  </a:lnTo>
                  <a:lnTo>
                    <a:pt x="1526" y="4"/>
                  </a:lnTo>
                  <a:lnTo>
                    <a:pt x="1526" y="4"/>
                  </a:lnTo>
                  <a:lnTo>
                    <a:pt x="1526" y="4"/>
                  </a:lnTo>
                  <a:lnTo>
                    <a:pt x="1526" y="4"/>
                  </a:lnTo>
                  <a:lnTo>
                    <a:pt x="1526" y="4"/>
                  </a:lnTo>
                  <a:lnTo>
                    <a:pt x="1528" y="4"/>
                  </a:lnTo>
                  <a:lnTo>
                    <a:pt x="1528" y="4"/>
                  </a:lnTo>
                  <a:lnTo>
                    <a:pt x="1532" y="4"/>
                  </a:lnTo>
                  <a:lnTo>
                    <a:pt x="1532" y="4"/>
                  </a:lnTo>
                  <a:lnTo>
                    <a:pt x="1540" y="4"/>
                  </a:lnTo>
                  <a:lnTo>
                    <a:pt x="1540" y="4"/>
                  </a:lnTo>
                  <a:lnTo>
                    <a:pt x="1542" y="4"/>
                  </a:lnTo>
                  <a:lnTo>
                    <a:pt x="1542" y="4"/>
                  </a:lnTo>
                  <a:lnTo>
                    <a:pt x="1546" y="4"/>
                  </a:lnTo>
                  <a:lnTo>
                    <a:pt x="1546" y="4"/>
                  </a:lnTo>
                  <a:lnTo>
                    <a:pt x="1546" y="4"/>
                  </a:lnTo>
                  <a:lnTo>
                    <a:pt x="1546" y="4"/>
                  </a:lnTo>
                  <a:lnTo>
                    <a:pt x="1550" y="6"/>
                  </a:lnTo>
                  <a:lnTo>
                    <a:pt x="1550" y="6"/>
                  </a:lnTo>
                  <a:lnTo>
                    <a:pt x="1556" y="4"/>
                  </a:lnTo>
                  <a:lnTo>
                    <a:pt x="1556" y="4"/>
                  </a:lnTo>
                  <a:lnTo>
                    <a:pt x="1560" y="6"/>
                  </a:lnTo>
                  <a:lnTo>
                    <a:pt x="1560" y="6"/>
                  </a:lnTo>
                  <a:lnTo>
                    <a:pt x="1564" y="4"/>
                  </a:lnTo>
                  <a:lnTo>
                    <a:pt x="1568" y="6"/>
                  </a:lnTo>
                  <a:lnTo>
                    <a:pt x="1568" y="6"/>
                  </a:lnTo>
                  <a:lnTo>
                    <a:pt x="1574" y="4"/>
                  </a:lnTo>
                  <a:lnTo>
                    <a:pt x="1574" y="4"/>
                  </a:lnTo>
                  <a:lnTo>
                    <a:pt x="1576" y="6"/>
                  </a:lnTo>
                  <a:lnTo>
                    <a:pt x="1576" y="6"/>
                  </a:lnTo>
                  <a:lnTo>
                    <a:pt x="1578" y="4"/>
                  </a:lnTo>
                  <a:lnTo>
                    <a:pt x="1578" y="4"/>
                  </a:lnTo>
                  <a:lnTo>
                    <a:pt x="1586" y="6"/>
                  </a:lnTo>
                  <a:lnTo>
                    <a:pt x="1586" y="6"/>
                  </a:lnTo>
                  <a:lnTo>
                    <a:pt x="1588" y="6"/>
                  </a:lnTo>
                  <a:lnTo>
                    <a:pt x="1588" y="6"/>
                  </a:lnTo>
                  <a:lnTo>
                    <a:pt x="1592" y="6"/>
                  </a:lnTo>
                  <a:lnTo>
                    <a:pt x="1592" y="6"/>
                  </a:lnTo>
                  <a:lnTo>
                    <a:pt x="1594" y="6"/>
                  </a:lnTo>
                  <a:lnTo>
                    <a:pt x="1594" y="6"/>
                  </a:lnTo>
                  <a:lnTo>
                    <a:pt x="1594" y="6"/>
                  </a:lnTo>
                  <a:lnTo>
                    <a:pt x="1596" y="4"/>
                  </a:lnTo>
                  <a:lnTo>
                    <a:pt x="1596" y="4"/>
                  </a:lnTo>
                  <a:lnTo>
                    <a:pt x="1602" y="4"/>
                  </a:lnTo>
                  <a:lnTo>
                    <a:pt x="1602" y="4"/>
                  </a:lnTo>
                  <a:lnTo>
                    <a:pt x="1608" y="4"/>
                  </a:lnTo>
                  <a:lnTo>
                    <a:pt x="1608" y="4"/>
                  </a:lnTo>
                  <a:lnTo>
                    <a:pt x="1610" y="4"/>
                  </a:lnTo>
                  <a:lnTo>
                    <a:pt x="1610" y="4"/>
                  </a:lnTo>
                  <a:lnTo>
                    <a:pt x="1612" y="4"/>
                  </a:lnTo>
                  <a:lnTo>
                    <a:pt x="1612" y="4"/>
                  </a:lnTo>
                  <a:lnTo>
                    <a:pt x="1616" y="4"/>
                  </a:lnTo>
                  <a:lnTo>
                    <a:pt x="1616" y="4"/>
                  </a:lnTo>
                  <a:lnTo>
                    <a:pt x="1618" y="4"/>
                  </a:lnTo>
                  <a:lnTo>
                    <a:pt x="1618" y="4"/>
                  </a:lnTo>
                  <a:lnTo>
                    <a:pt x="1624" y="4"/>
                  </a:lnTo>
                  <a:lnTo>
                    <a:pt x="1624" y="4"/>
                  </a:lnTo>
                  <a:lnTo>
                    <a:pt x="1626" y="4"/>
                  </a:lnTo>
                  <a:lnTo>
                    <a:pt x="1626" y="4"/>
                  </a:lnTo>
                  <a:lnTo>
                    <a:pt x="1628" y="4"/>
                  </a:lnTo>
                  <a:lnTo>
                    <a:pt x="1628" y="4"/>
                  </a:lnTo>
                  <a:lnTo>
                    <a:pt x="1632" y="4"/>
                  </a:lnTo>
                  <a:lnTo>
                    <a:pt x="1632" y="4"/>
                  </a:lnTo>
                  <a:lnTo>
                    <a:pt x="1634" y="4"/>
                  </a:lnTo>
                  <a:lnTo>
                    <a:pt x="1634" y="4"/>
                  </a:lnTo>
                  <a:lnTo>
                    <a:pt x="1640" y="4"/>
                  </a:lnTo>
                  <a:lnTo>
                    <a:pt x="1640" y="4"/>
                  </a:lnTo>
                  <a:lnTo>
                    <a:pt x="1642" y="4"/>
                  </a:lnTo>
                  <a:lnTo>
                    <a:pt x="1642" y="4"/>
                  </a:lnTo>
                  <a:lnTo>
                    <a:pt x="1644" y="4"/>
                  </a:lnTo>
                  <a:lnTo>
                    <a:pt x="1644" y="4"/>
                  </a:lnTo>
                  <a:lnTo>
                    <a:pt x="1648" y="4"/>
                  </a:lnTo>
                  <a:lnTo>
                    <a:pt x="1648" y="4"/>
                  </a:lnTo>
                  <a:lnTo>
                    <a:pt x="1650" y="4"/>
                  </a:lnTo>
                  <a:lnTo>
                    <a:pt x="1650" y="4"/>
                  </a:lnTo>
                  <a:lnTo>
                    <a:pt x="1656" y="4"/>
                  </a:lnTo>
                  <a:lnTo>
                    <a:pt x="1656" y="4"/>
                  </a:lnTo>
                  <a:lnTo>
                    <a:pt x="1658" y="4"/>
                  </a:lnTo>
                  <a:lnTo>
                    <a:pt x="1658" y="4"/>
                  </a:lnTo>
                  <a:lnTo>
                    <a:pt x="1662" y="4"/>
                  </a:lnTo>
                  <a:lnTo>
                    <a:pt x="1662" y="4"/>
                  </a:lnTo>
                  <a:lnTo>
                    <a:pt x="1664" y="4"/>
                  </a:lnTo>
                  <a:lnTo>
                    <a:pt x="1664" y="4"/>
                  </a:lnTo>
                  <a:lnTo>
                    <a:pt x="1668" y="4"/>
                  </a:lnTo>
                  <a:lnTo>
                    <a:pt x="1668" y="4"/>
                  </a:lnTo>
                  <a:lnTo>
                    <a:pt x="1670" y="4"/>
                  </a:lnTo>
                  <a:lnTo>
                    <a:pt x="1670" y="4"/>
                  </a:lnTo>
                  <a:lnTo>
                    <a:pt x="1680" y="4"/>
                  </a:lnTo>
                  <a:lnTo>
                    <a:pt x="1680" y="4"/>
                  </a:lnTo>
                  <a:lnTo>
                    <a:pt x="1688" y="6"/>
                  </a:lnTo>
                  <a:lnTo>
                    <a:pt x="1688" y="6"/>
                  </a:lnTo>
                  <a:lnTo>
                    <a:pt x="1690" y="6"/>
                  </a:lnTo>
                  <a:lnTo>
                    <a:pt x="1690" y="6"/>
                  </a:lnTo>
                  <a:lnTo>
                    <a:pt x="1692" y="6"/>
                  </a:lnTo>
                  <a:lnTo>
                    <a:pt x="1692" y="6"/>
                  </a:lnTo>
                  <a:lnTo>
                    <a:pt x="1692" y="6"/>
                  </a:lnTo>
                  <a:lnTo>
                    <a:pt x="1692" y="6"/>
                  </a:lnTo>
                  <a:lnTo>
                    <a:pt x="1696" y="4"/>
                  </a:lnTo>
                  <a:lnTo>
                    <a:pt x="1696" y="4"/>
                  </a:lnTo>
                  <a:lnTo>
                    <a:pt x="1702" y="6"/>
                  </a:lnTo>
                  <a:lnTo>
                    <a:pt x="1702" y="6"/>
                  </a:lnTo>
                  <a:lnTo>
                    <a:pt x="1704" y="8"/>
                  </a:lnTo>
                  <a:lnTo>
                    <a:pt x="1704" y="8"/>
                  </a:lnTo>
                  <a:lnTo>
                    <a:pt x="1706" y="6"/>
                  </a:lnTo>
                  <a:lnTo>
                    <a:pt x="1706" y="6"/>
                  </a:lnTo>
                  <a:lnTo>
                    <a:pt x="1706" y="6"/>
                  </a:lnTo>
                  <a:lnTo>
                    <a:pt x="1706" y="6"/>
                  </a:lnTo>
                  <a:lnTo>
                    <a:pt x="1706" y="6"/>
                  </a:lnTo>
                  <a:lnTo>
                    <a:pt x="1710" y="6"/>
                  </a:lnTo>
                  <a:lnTo>
                    <a:pt x="1710" y="6"/>
                  </a:lnTo>
                  <a:lnTo>
                    <a:pt x="1712" y="8"/>
                  </a:lnTo>
                  <a:lnTo>
                    <a:pt x="1712" y="8"/>
                  </a:lnTo>
                  <a:lnTo>
                    <a:pt x="1714" y="6"/>
                  </a:lnTo>
                  <a:lnTo>
                    <a:pt x="1718" y="6"/>
                  </a:lnTo>
                  <a:lnTo>
                    <a:pt x="1718" y="6"/>
                  </a:lnTo>
                  <a:lnTo>
                    <a:pt x="1722" y="6"/>
                  </a:lnTo>
                  <a:lnTo>
                    <a:pt x="1722" y="6"/>
                  </a:lnTo>
                  <a:lnTo>
                    <a:pt x="1724" y="6"/>
                  </a:lnTo>
                  <a:lnTo>
                    <a:pt x="1724" y="6"/>
                  </a:lnTo>
                  <a:lnTo>
                    <a:pt x="1724" y="6"/>
                  </a:lnTo>
                  <a:lnTo>
                    <a:pt x="1724" y="6"/>
                  </a:lnTo>
                  <a:lnTo>
                    <a:pt x="1726" y="8"/>
                  </a:lnTo>
                  <a:lnTo>
                    <a:pt x="1726" y="8"/>
                  </a:lnTo>
                  <a:lnTo>
                    <a:pt x="1728" y="8"/>
                  </a:lnTo>
                  <a:lnTo>
                    <a:pt x="1730" y="6"/>
                  </a:lnTo>
                  <a:lnTo>
                    <a:pt x="1730" y="6"/>
                  </a:lnTo>
                  <a:lnTo>
                    <a:pt x="1734" y="6"/>
                  </a:lnTo>
                  <a:lnTo>
                    <a:pt x="1734" y="6"/>
                  </a:lnTo>
                  <a:lnTo>
                    <a:pt x="1736" y="6"/>
                  </a:lnTo>
                  <a:lnTo>
                    <a:pt x="1736" y="6"/>
                  </a:lnTo>
                  <a:lnTo>
                    <a:pt x="1736" y="6"/>
                  </a:lnTo>
                  <a:lnTo>
                    <a:pt x="1736" y="6"/>
                  </a:lnTo>
                  <a:lnTo>
                    <a:pt x="1738" y="6"/>
                  </a:lnTo>
                  <a:lnTo>
                    <a:pt x="1738" y="6"/>
                  </a:lnTo>
                  <a:lnTo>
                    <a:pt x="1750" y="4"/>
                  </a:lnTo>
                  <a:lnTo>
                    <a:pt x="1750" y="4"/>
                  </a:lnTo>
                  <a:lnTo>
                    <a:pt x="1754" y="6"/>
                  </a:lnTo>
                  <a:lnTo>
                    <a:pt x="1754" y="6"/>
                  </a:lnTo>
                  <a:lnTo>
                    <a:pt x="1754" y="6"/>
                  </a:lnTo>
                  <a:lnTo>
                    <a:pt x="1754" y="6"/>
                  </a:lnTo>
                  <a:lnTo>
                    <a:pt x="1754" y="6"/>
                  </a:lnTo>
                  <a:lnTo>
                    <a:pt x="1758" y="6"/>
                  </a:lnTo>
                  <a:lnTo>
                    <a:pt x="1758" y="6"/>
                  </a:lnTo>
                  <a:lnTo>
                    <a:pt x="1762" y="6"/>
                  </a:lnTo>
                  <a:lnTo>
                    <a:pt x="1762" y="6"/>
                  </a:lnTo>
                  <a:lnTo>
                    <a:pt x="1764" y="4"/>
                  </a:lnTo>
                  <a:lnTo>
                    <a:pt x="1764" y="4"/>
                  </a:lnTo>
                  <a:lnTo>
                    <a:pt x="1766" y="6"/>
                  </a:lnTo>
                  <a:lnTo>
                    <a:pt x="1766" y="6"/>
                  </a:lnTo>
                  <a:lnTo>
                    <a:pt x="1770" y="4"/>
                  </a:lnTo>
                  <a:lnTo>
                    <a:pt x="1770" y="4"/>
                  </a:lnTo>
                  <a:lnTo>
                    <a:pt x="1772" y="6"/>
                  </a:lnTo>
                  <a:lnTo>
                    <a:pt x="1772" y="6"/>
                  </a:lnTo>
                  <a:lnTo>
                    <a:pt x="1776" y="4"/>
                  </a:lnTo>
                  <a:lnTo>
                    <a:pt x="1776" y="4"/>
                  </a:lnTo>
                  <a:lnTo>
                    <a:pt x="1782" y="4"/>
                  </a:lnTo>
                  <a:lnTo>
                    <a:pt x="1782" y="4"/>
                  </a:lnTo>
                  <a:lnTo>
                    <a:pt x="1782" y="4"/>
                  </a:lnTo>
                  <a:lnTo>
                    <a:pt x="1782" y="4"/>
                  </a:lnTo>
                  <a:lnTo>
                    <a:pt x="1784" y="6"/>
                  </a:lnTo>
                  <a:lnTo>
                    <a:pt x="1784" y="6"/>
                  </a:lnTo>
                  <a:lnTo>
                    <a:pt x="1792" y="6"/>
                  </a:lnTo>
                  <a:lnTo>
                    <a:pt x="1792" y="6"/>
                  </a:lnTo>
                  <a:lnTo>
                    <a:pt x="1794" y="4"/>
                  </a:lnTo>
                  <a:lnTo>
                    <a:pt x="1794" y="4"/>
                  </a:lnTo>
                  <a:lnTo>
                    <a:pt x="1798" y="6"/>
                  </a:lnTo>
                  <a:lnTo>
                    <a:pt x="1798" y="6"/>
                  </a:lnTo>
                  <a:lnTo>
                    <a:pt x="1800" y="6"/>
                  </a:lnTo>
                  <a:lnTo>
                    <a:pt x="1800" y="6"/>
                  </a:lnTo>
                  <a:lnTo>
                    <a:pt x="1800" y="6"/>
                  </a:lnTo>
                  <a:lnTo>
                    <a:pt x="1800" y="6"/>
                  </a:lnTo>
                  <a:lnTo>
                    <a:pt x="1802" y="4"/>
                  </a:lnTo>
                  <a:lnTo>
                    <a:pt x="1802" y="4"/>
                  </a:lnTo>
                  <a:lnTo>
                    <a:pt x="1802" y="6"/>
                  </a:lnTo>
                  <a:lnTo>
                    <a:pt x="1802" y="6"/>
                  </a:lnTo>
                  <a:lnTo>
                    <a:pt x="1804" y="4"/>
                  </a:lnTo>
                  <a:lnTo>
                    <a:pt x="1804" y="4"/>
                  </a:lnTo>
                  <a:lnTo>
                    <a:pt x="1804" y="6"/>
                  </a:lnTo>
                  <a:lnTo>
                    <a:pt x="1804" y="6"/>
                  </a:lnTo>
                  <a:lnTo>
                    <a:pt x="1812" y="6"/>
                  </a:lnTo>
                  <a:lnTo>
                    <a:pt x="1812" y="6"/>
                  </a:lnTo>
                  <a:lnTo>
                    <a:pt x="1814" y="6"/>
                  </a:lnTo>
                  <a:lnTo>
                    <a:pt x="1814" y="6"/>
                  </a:lnTo>
                  <a:lnTo>
                    <a:pt x="1816" y="6"/>
                  </a:lnTo>
                  <a:lnTo>
                    <a:pt x="1816" y="6"/>
                  </a:lnTo>
                  <a:lnTo>
                    <a:pt x="1820" y="6"/>
                  </a:lnTo>
                  <a:lnTo>
                    <a:pt x="1820" y="6"/>
                  </a:lnTo>
                  <a:lnTo>
                    <a:pt x="1820" y="6"/>
                  </a:lnTo>
                  <a:lnTo>
                    <a:pt x="1820" y="6"/>
                  </a:lnTo>
                  <a:lnTo>
                    <a:pt x="1824" y="6"/>
                  </a:lnTo>
                  <a:lnTo>
                    <a:pt x="1824" y="6"/>
                  </a:lnTo>
                  <a:lnTo>
                    <a:pt x="1826" y="6"/>
                  </a:lnTo>
                  <a:lnTo>
                    <a:pt x="1826" y="6"/>
                  </a:lnTo>
                  <a:lnTo>
                    <a:pt x="1826" y="8"/>
                  </a:lnTo>
                  <a:lnTo>
                    <a:pt x="1826" y="8"/>
                  </a:lnTo>
                  <a:lnTo>
                    <a:pt x="1828" y="8"/>
                  </a:lnTo>
                  <a:lnTo>
                    <a:pt x="1828" y="8"/>
                  </a:lnTo>
                  <a:lnTo>
                    <a:pt x="1832" y="8"/>
                  </a:lnTo>
                  <a:lnTo>
                    <a:pt x="1832" y="8"/>
                  </a:lnTo>
                  <a:lnTo>
                    <a:pt x="1836" y="6"/>
                  </a:lnTo>
                  <a:lnTo>
                    <a:pt x="1836" y="6"/>
                  </a:lnTo>
                  <a:lnTo>
                    <a:pt x="1838" y="6"/>
                  </a:lnTo>
                  <a:lnTo>
                    <a:pt x="1838" y="6"/>
                  </a:lnTo>
                  <a:lnTo>
                    <a:pt x="1840" y="6"/>
                  </a:lnTo>
                  <a:lnTo>
                    <a:pt x="1840" y="6"/>
                  </a:lnTo>
                  <a:lnTo>
                    <a:pt x="1842" y="6"/>
                  </a:lnTo>
                  <a:lnTo>
                    <a:pt x="1842" y="6"/>
                  </a:lnTo>
                  <a:lnTo>
                    <a:pt x="1842" y="6"/>
                  </a:lnTo>
                  <a:lnTo>
                    <a:pt x="1842" y="6"/>
                  </a:lnTo>
                  <a:lnTo>
                    <a:pt x="1842" y="6"/>
                  </a:lnTo>
                  <a:lnTo>
                    <a:pt x="1842" y="6"/>
                  </a:lnTo>
                  <a:lnTo>
                    <a:pt x="1844" y="6"/>
                  </a:lnTo>
                  <a:lnTo>
                    <a:pt x="1844" y="6"/>
                  </a:lnTo>
                  <a:lnTo>
                    <a:pt x="1846" y="6"/>
                  </a:lnTo>
                  <a:lnTo>
                    <a:pt x="1846" y="6"/>
                  </a:lnTo>
                  <a:lnTo>
                    <a:pt x="1848" y="6"/>
                  </a:lnTo>
                  <a:lnTo>
                    <a:pt x="1848" y="6"/>
                  </a:lnTo>
                  <a:lnTo>
                    <a:pt x="1850" y="6"/>
                  </a:lnTo>
                  <a:lnTo>
                    <a:pt x="1850" y="6"/>
                  </a:lnTo>
                  <a:lnTo>
                    <a:pt x="1850" y="6"/>
                  </a:lnTo>
                  <a:lnTo>
                    <a:pt x="1850" y="6"/>
                  </a:lnTo>
                  <a:lnTo>
                    <a:pt x="1852" y="6"/>
                  </a:lnTo>
                  <a:lnTo>
                    <a:pt x="1852" y="6"/>
                  </a:lnTo>
                  <a:lnTo>
                    <a:pt x="1854" y="6"/>
                  </a:lnTo>
                  <a:lnTo>
                    <a:pt x="1854" y="6"/>
                  </a:lnTo>
                  <a:lnTo>
                    <a:pt x="1858" y="6"/>
                  </a:lnTo>
                  <a:lnTo>
                    <a:pt x="1858" y="6"/>
                  </a:lnTo>
                  <a:lnTo>
                    <a:pt x="1860" y="6"/>
                  </a:lnTo>
                  <a:lnTo>
                    <a:pt x="1864" y="6"/>
                  </a:lnTo>
                  <a:lnTo>
                    <a:pt x="1864" y="6"/>
                  </a:lnTo>
                  <a:lnTo>
                    <a:pt x="1864" y="6"/>
                  </a:lnTo>
                  <a:lnTo>
                    <a:pt x="1864" y="6"/>
                  </a:lnTo>
                  <a:lnTo>
                    <a:pt x="1864" y="6"/>
                  </a:lnTo>
                  <a:lnTo>
                    <a:pt x="1864" y="6"/>
                  </a:lnTo>
                  <a:lnTo>
                    <a:pt x="1866" y="6"/>
                  </a:lnTo>
                  <a:lnTo>
                    <a:pt x="1866" y="6"/>
                  </a:lnTo>
                  <a:lnTo>
                    <a:pt x="1872" y="6"/>
                  </a:lnTo>
                  <a:lnTo>
                    <a:pt x="1872" y="6"/>
                  </a:lnTo>
                  <a:lnTo>
                    <a:pt x="1880" y="6"/>
                  </a:lnTo>
                  <a:lnTo>
                    <a:pt x="1880" y="6"/>
                  </a:lnTo>
                  <a:lnTo>
                    <a:pt x="1882" y="6"/>
                  </a:lnTo>
                  <a:lnTo>
                    <a:pt x="1882" y="6"/>
                  </a:lnTo>
                  <a:lnTo>
                    <a:pt x="1888" y="6"/>
                  </a:lnTo>
                  <a:lnTo>
                    <a:pt x="1888" y="6"/>
                  </a:lnTo>
                  <a:lnTo>
                    <a:pt x="1892" y="6"/>
                  </a:lnTo>
                  <a:lnTo>
                    <a:pt x="1892" y="6"/>
                  </a:lnTo>
                  <a:lnTo>
                    <a:pt x="1896" y="6"/>
                  </a:lnTo>
                  <a:lnTo>
                    <a:pt x="1896" y="6"/>
                  </a:lnTo>
                  <a:lnTo>
                    <a:pt x="1898" y="6"/>
                  </a:lnTo>
                  <a:lnTo>
                    <a:pt x="1898" y="6"/>
                  </a:lnTo>
                  <a:lnTo>
                    <a:pt x="1902" y="4"/>
                  </a:lnTo>
                  <a:lnTo>
                    <a:pt x="1902" y="4"/>
                  </a:lnTo>
                  <a:lnTo>
                    <a:pt x="1906" y="6"/>
                  </a:lnTo>
                  <a:lnTo>
                    <a:pt x="1906" y="6"/>
                  </a:lnTo>
                  <a:lnTo>
                    <a:pt x="1914" y="4"/>
                  </a:lnTo>
                  <a:lnTo>
                    <a:pt x="1914" y="4"/>
                  </a:lnTo>
                  <a:lnTo>
                    <a:pt x="1916" y="6"/>
                  </a:lnTo>
                  <a:lnTo>
                    <a:pt x="1916" y="6"/>
                  </a:lnTo>
                  <a:lnTo>
                    <a:pt x="1916" y="6"/>
                  </a:lnTo>
                  <a:lnTo>
                    <a:pt x="1916" y="6"/>
                  </a:lnTo>
                  <a:lnTo>
                    <a:pt x="1916" y="6"/>
                  </a:lnTo>
                  <a:lnTo>
                    <a:pt x="1916" y="6"/>
                  </a:lnTo>
                  <a:lnTo>
                    <a:pt x="1918" y="8"/>
                  </a:lnTo>
                  <a:lnTo>
                    <a:pt x="1918" y="8"/>
                  </a:lnTo>
                  <a:lnTo>
                    <a:pt x="1922" y="8"/>
                  </a:lnTo>
                  <a:lnTo>
                    <a:pt x="1926" y="8"/>
                  </a:lnTo>
                  <a:lnTo>
                    <a:pt x="1926" y="8"/>
                  </a:lnTo>
                  <a:lnTo>
                    <a:pt x="1928" y="10"/>
                  </a:lnTo>
                  <a:lnTo>
                    <a:pt x="1928" y="10"/>
                  </a:lnTo>
                  <a:lnTo>
                    <a:pt x="1934" y="8"/>
                  </a:lnTo>
                  <a:lnTo>
                    <a:pt x="1934" y="8"/>
                  </a:lnTo>
                  <a:lnTo>
                    <a:pt x="1944" y="6"/>
                  </a:lnTo>
                  <a:lnTo>
                    <a:pt x="1944" y="6"/>
                  </a:lnTo>
                  <a:lnTo>
                    <a:pt x="1946" y="6"/>
                  </a:lnTo>
                  <a:lnTo>
                    <a:pt x="1946" y="6"/>
                  </a:lnTo>
                  <a:lnTo>
                    <a:pt x="1948" y="4"/>
                  </a:lnTo>
                  <a:lnTo>
                    <a:pt x="1948" y="4"/>
                  </a:lnTo>
                  <a:lnTo>
                    <a:pt x="1950" y="4"/>
                  </a:lnTo>
                  <a:lnTo>
                    <a:pt x="1950" y="4"/>
                  </a:lnTo>
                  <a:lnTo>
                    <a:pt x="1950" y="6"/>
                  </a:lnTo>
                  <a:lnTo>
                    <a:pt x="1950" y="6"/>
                  </a:lnTo>
                  <a:lnTo>
                    <a:pt x="1954" y="6"/>
                  </a:lnTo>
                  <a:lnTo>
                    <a:pt x="1954" y="6"/>
                  </a:lnTo>
                  <a:lnTo>
                    <a:pt x="1960" y="6"/>
                  </a:lnTo>
                  <a:lnTo>
                    <a:pt x="1960" y="6"/>
                  </a:lnTo>
                  <a:lnTo>
                    <a:pt x="1960" y="4"/>
                  </a:lnTo>
                  <a:lnTo>
                    <a:pt x="1960" y="4"/>
                  </a:lnTo>
                  <a:lnTo>
                    <a:pt x="1962" y="4"/>
                  </a:lnTo>
                  <a:lnTo>
                    <a:pt x="1962" y="4"/>
                  </a:lnTo>
                  <a:lnTo>
                    <a:pt x="1968" y="6"/>
                  </a:lnTo>
                  <a:lnTo>
                    <a:pt x="1968" y="6"/>
                  </a:lnTo>
                  <a:lnTo>
                    <a:pt x="1970" y="6"/>
                  </a:lnTo>
                  <a:lnTo>
                    <a:pt x="1970" y="6"/>
                  </a:lnTo>
                  <a:lnTo>
                    <a:pt x="1972" y="6"/>
                  </a:lnTo>
                  <a:lnTo>
                    <a:pt x="1972" y="6"/>
                  </a:lnTo>
                  <a:lnTo>
                    <a:pt x="1974" y="6"/>
                  </a:lnTo>
                  <a:lnTo>
                    <a:pt x="1974" y="6"/>
                  </a:lnTo>
                  <a:lnTo>
                    <a:pt x="1974" y="6"/>
                  </a:lnTo>
                  <a:lnTo>
                    <a:pt x="1974" y="6"/>
                  </a:lnTo>
                  <a:lnTo>
                    <a:pt x="1976" y="6"/>
                  </a:lnTo>
                  <a:lnTo>
                    <a:pt x="1976" y="6"/>
                  </a:lnTo>
                  <a:lnTo>
                    <a:pt x="1978" y="8"/>
                  </a:lnTo>
                  <a:lnTo>
                    <a:pt x="1978" y="8"/>
                  </a:lnTo>
                  <a:lnTo>
                    <a:pt x="1978" y="6"/>
                  </a:lnTo>
                  <a:lnTo>
                    <a:pt x="1978" y="6"/>
                  </a:lnTo>
                  <a:lnTo>
                    <a:pt x="1982" y="6"/>
                  </a:lnTo>
                  <a:lnTo>
                    <a:pt x="1982" y="6"/>
                  </a:lnTo>
                  <a:lnTo>
                    <a:pt x="1986" y="8"/>
                  </a:lnTo>
                  <a:lnTo>
                    <a:pt x="1986" y="8"/>
                  </a:lnTo>
                  <a:lnTo>
                    <a:pt x="1994" y="8"/>
                  </a:lnTo>
                  <a:lnTo>
                    <a:pt x="1994" y="8"/>
                  </a:lnTo>
                  <a:lnTo>
                    <a:pt x="1996" y="6"/>
                  </a:lnTo>
                  <a:lnTo>
                    <a:pt x="1996" y="6"/>
                  </a:lnTo>
                  <a:lnTo>
                    <a:pt x="2000" y="6"/>
                  </a:lnTo>
                  <a:lnTo>
                    <a:pt x="2000" y="6"/>
                  </a:lnTo>
                  <a:lnTo>
                    <a:pt x="2002" y="4"/>
                  </a:lnTo>
                  <a:lnTo>
                    <a:pt x="2002" y="4"/>
                  </a:lnTo>
                  <a:lnTo>
                    <a:pt x="2010" y="4"/>
                  </a:lnTo>
                  <a:lnTo>
                    <a:pt x="2010" y="4"/>
                  </a:lnTo>
                  <a:lnTo>
                    <a:pt x="2012" y="4"/>
                  </a:lnTo>
                  <a:lnTo>
                    <a:pt x="2012" y="4"/>
                  </a:lnTo>
                  <a:lnTo>
                    <a:pt x="2014" y="4"/>
                  </a:lnTo>
                  <a:lnTo>
                    <a:pt x="2014" y="4"/>
                  </a:lnTo>
                  <a:lnTo>
                    <a:pt x="2016" y="4"/>
                  </a:lnTo>
                  <a:lnTo>
                    <a:pt x="2016" y="4"/>
                  </a:lnTo>
                  <a:lnTo>
                    <a:pt x="2018" y="4"/>
                  </a:lnTo>
                  <a:lnTo>
                    <a:pt x="2018" y="4"/>
                  </a:lnTo>
                  <a:lnTo>
                    <a:pt x="2032" y="4"/>
                  </a:lnTo>
                  <a:lnTo>
                    <a:pt x="2032" y="4"/>
                  </a:lnTo>
                  <a:lnTo>
                    <a:pt x="2040" y="4"/>
                  </a:lnTo>
                  <a:lnTo>
                    <a:pt x="2040" y="4"/>
                  </a:lnTo>
                  <a:lnTo>
                    <a:pt x="2050" y="4"/>
                  </a:lnTo>
                  <a:lnTo>
                    <a:pt x="2050" y="4"/>
                  </a:lnTo>
                  <a:lnTo>
                    <a:pt x="2052" y="4"/>
                  </a:lnTo>
                  <a:lnTo>
                    <a:pt x="2052" y="4"/>
                  </a:lnTo>
                  <a:lnTo>
                    <a:pt x="2054" y="4"/>
                  </a:lnTo>
                  <a:lnTo>
                    <a:pt x="2054" y="4"/>
                  </a:lnTo>
                  <a:lnTo>
                    <a:pt x="2058" y="4"/>
                  </a:lnTo>
                  <a:lnTo>
                    <a:pt x="2058" y="4"/>
                  </a:lnTo>
                  <a:lnTo>
                    <a:pt x="2060" y="4"/>
                  </a:lnTo>
                  <a:lnTo>
                    <a:pt x="2060" y="4"/>
                  </a:lnTo>
                  <a:lnTo>
                    <a:pt x="2066" y="4"/>
                  </a:lnTo>
                  <a:lnTo>
                    <a:pt x="2066" y="4"/>
                  </a:lnTo>
                  <a:lnTo>
                    <a:pt x="2070" y="4"/>
                  </a:lnTo>
                  <a:lnTo>
                    <a:pt x="2070" y="4"/>
                  </a:lnTo>
                  <a:lnTo>
                    <a:pt x="2072" y="4"/>
                  </a:lnTo>
                  <a:lnTo>
                    <a:pt x="2072" y="4"/>
                  </a:lnTo>
                  <a:lnTo>
                    <a:pt x="2074" y="6"/>
                  </a:lnTo>
                  <a:lnTo>
                    <a:pt x="2074" y="6"/>
                  </a:lnTo>
                  <a:lnTo>
                    <a:pt x="2080" y="4"/>
                  </a:lnTo>
                  <a:lnTo>
                    <a:pt x="2080" y="4"/>
                  </a:lnTo>
                  <a:lnTo>
                    <a:pt x="2086" y="4"/>
                  </a:lnTo>
                  <a:lnTo>
                    <a:pt x="2086" y="4"/>
                  </a:lnTo>
                  <a:lnTo>
                    <a:pt x="2088" y="4"/>
                  </a:lnTo>
                  <a:lnTo>
                    <a:pt x="2088" y="4"/>
                  </a:lnTo>
                  <a:lnTo>
                    <a:pt x="2092" y="4"/>
                  </a:lnTo>
                  <a:lnTo>
                    <a:pt x="2092" y="4"/>
                  </a:lnTo>
                  <a:lnTo>
                    <a:pt x="2096" y="4"/>
                  </a:lnTo>
                  <a:lnTo>
                    <a:pt x="2096" y="4"/>
                  </a:lnTo>
                  <a:lnTo>
                    <a:pt x="2098" y="4"/>
                  </a:lnTo>
                  <a:lnTo>
                    <a:pt x="2098" y="4"/>
                  </a:lnTo>
                  <a:lnTo>
                    <a:pt x="2106" y="4"/>
                  </a:lnTo>
                  <a:lnTo>
                    <a:pt x="2106" y="4"/>
                  </a:lnTo>
                  <a:lnTo>
                    <a:pt x="2108" y="4"/>
                  </a:lnTo>
                  <a:lnTo>
                    <a:pt x="2108" y="4"/>
                  </a:lnTo>
                  <a:lnTo>
                    <a:pt x="2114" y="4"/>
                  </a:lnTo>
                  <a:lnTo>
                    <a:pt x="2114" y="4"/>
                  </a:lnTo>
                  <a:lnTo>
                    <a:pt x="2116" y="4"/>
                  </a:lnTo>
                  <a:lnTo>
                    <a:pt x="2116" y="4"/>
                  </a:lnTo>
                  <a:lnTo>
                    <a:pt x="2118" y="4"/>
                  </a:lnTo>
                  <a:lnTo>
                    <a:pt x="2118" y="4"/>
                  </a:lnTo>
                  <a:lnTo>
                    <a:pt x="2124" y="4"/>
                  </a:lnTo>
                  <a:lnTo>
                    <a:pt x="2124" y="4"/>
                  </a:lnTo>
                  <a:lnTo>
                    <a:pt x="2132" y="4"/>
                  </a:lnTo>
                  <a:lnTo>
                    <a:pt x="2132" y="4"/>
                  </a:lnTo>
                  <a:lnTo>
                    <a:pt x="2134" y="4"/>
                  </a:lnTo>
                  <a:lnTo>
                    <a:pt x="2134" y="4"/>
                  </a:lnTo>
                  <a:lnTo>
                    <a:pt x="2134" y="4"/>
                  </a:lnTo>
                  <a:lnTo>
                    <a:pt x="2134" y="4"/>
                  </a:lnTo>
                  <a:lnTo>
                    <a:pt x="2134" y="4"/>
                  </a:lnTo>
                  <a:lnTo>
                    <a:pt x="2134" y="4"/>
                  </a:lnTo>
                  <a:lnTo>
                    <a:pt x="2136" y="4"/>
                  </a:lnTo>
                  <a:lnTo>
                    <a:pt x="2136" y="4"/>
                  </a:lnTo>
                  <a:lnTo>
                    <a:pt x="2136" y="4"/>
                  </a:lnTo>
                  <a:lnTo>
                    <a:pt x="2136" y="4"/>
                  </a:lnTo>
                  <a:lnTo>
                    <a:pt x="2138" y="4"/>
                  </a:lnTo>
                  <a:lnTo>
                    <a:pt x="2138" y="4"/>
                  </a:lnTo>
                  <a:lnTo>
                    <a:pt x="2144" y="4"/>
                  </a:lnTo>
                  <a:lnTo>
                    <a:pt x="2144" y="4"/>
                  </a:lnTo>
                  <a:lnTo>
                    <a:pt x="2146" y="4"/>
                  </a:lnTo>
                  <a:lnTo>
                    <a:pt x="2146" y="4"/>
                  </a:lnTo>
                  <a:lnTo>
                    <a:pt x="2150" y="4"/>
                  </a:lnTo>
                  <a:lnTo>
                    <a:pt x="2150" y="4"/>
                  </a:lnTo>
                  <a:lnTo>
                    <a:pt x="2154" y="4"/>
                  </a:lnTo>
                  <a:lnTo>
                    <a:pt x="2154" y="4"/>
                  </a:lnTo>
                  <a:lnTo>
                    <a:pt x="2156" y="4"/>
                  </a:lnTo>
                  <a:lnTo>
                    <a:pt x="2156" y="4"/>
                  </a:lnTo>
                  <a:lnTo>
                    <a:pt x="2160" y="4"/>
                  </a:lnTo>
                  <a:lnTo>
                    <a:pt x="2160" y="4"/>
                  </a:lnTo>
                  <a:lnTo>
                    <a:pt x="2164" y="4"/>
                  </a:lnTo>
                  <a:lnTo>
                    <a:pt x="2164" y="4"/>
                  </a:lnTo>
                  <a:lnTo>
                    <a:pt x="2168" y="4"/>
                  </a:lnTo>
                  <a:lnTo>
                    <a:pt x="2168" y="4"/>
                  </a:lnTo>
                  <a:lnTo>
                    <a:pt x="2168" y="4"/>
                  </a:lnTo>
                  <a:lnTo>
                    <a:pt x="2168" y="4"/>
                  </a:lnTo>
                  <a:lnTo>
                    <a:pt x="2172" y="4"/>
                  </a:lnTo>
                  <a:lnTo>
                    <a:pt x="2172" y="4"/>
                  </a:lnTo>
                  <a:lnTo>
                    <a:pt x="2178" y="4"/>
                  </a:lnTo>
                  <a:lnTo>
                    <a:pt x="2178" y="4"/>
                  </a:lnTo>
                  <a:lnTo>
                    <a:pt x="2182" y="4"/>
                  </a:lnTo>
                  <a:lnTo>
                    <a:pt x="2182" y="4"/>
                  </a:lnTo>
                  <a:lnTo>
                    <a:pt x="2184" y="4"/>
                  </a:lnTo>
                  <a:lnTo>
                    <a:pt x="2184" y="4"/>
                  </a:lnTo>
                  <a:lnTo>
                    <a:pt x="2184" y="4"/>
                  </a:lnTo>
                  <a:lnTo>
                    <a:pt x="2184" y="4"/>
                  </a:lnTo>
                  <a:lnTo>
                    <a:pt x="2186" y="4"/>
                  </a:lnTo>
                  <a:lnTo>
                    <a:pt x="2186" y="4"/>
                  </a:lnTo>
                  <a:lnTo>
                    <a:pt x="2186" y="4"/>
                  </a:lnTo>
                  <a:lnTo>
                    <a:pt x="2186" y="4"/>
                  </a:lnTo>
                  <a:lnTo>
                    <a:pt x="2186" y="4"/>
                  </a:lnTo>
                  <a:lnTo>
                    <a:pt x="2186" y="4"/>
                  </a:lnTo>
                  <a:lnTo>
                    <a:pt x="2188" y="4"/>
                  </a:lnTo>
                  <a:lnTo>
                    <a:pt x="2188" y="4"/>
                  </a:lnTo>
                  <a:lnTo>
                    <a:pt x="2190" y="2"/>
                  </a:lnTo>
                  <a:lnTo>
                    <a:pt x="2190" y="2"/>
                  </a:lnTo>
                  <a:lnTo>
                    <a:pt x="2196" y="2"/>
                  </a:lnTo>
                  <a:lnTo>
                    <a:pt x="2196" y="2"/>
                  </a:lnTo>
                  <a:lnTo>
                    <a:pt x="2202" y="4"/>
                  </a:lnTo>
                  <a:lnTo>
                    <a:pt x="2202" y="4"/>
                  </a:lnTo>
                  <a:lnTo>
                    <a:pt x="2202" y="4"/>
                  </a:lnTo>
                  <a:lnTo>
                    <a:pt x="2202" y="4"/>
                  </a:lnTo>
                  <a:lnTo>
                    <a:pt x="2206" y="4"/>
                  </a:lnTo>
                  <a:lnTo>
                    <a:pt x="2206" y="4"/>
                  </a:lnTo>
                  <a:lnTo>
                    <a:pt x="2210" y="4"/>
                  </a:lnTo>
                  <a:lnTo>
                    <a:pt x="2210" y="4"/>
                  </a:lnTo>
                  <a:lnTo>
                    <a:pt x="2216" y="2"/>
                  </a:lnTo>
                  <a:lnTo>
                    <a:pt x="2216" y="2"/>
                  </a:lnTo>
                  <a:lnTo>
                    <a:pt x="2224" y="4"/>
                  </a:lnTo>
                  <a:lnTo>
                    <a:pt x="2224" y="4"/>
                  </a:lnTo>
                  <a:lnTo>
                    <a:pt x="2226" y="2"/>
                  </a:lnTo>
                  <a:lnTo>
                    <a:pt x="2230" y="4"/>
                  </a:lnTo>
                  <a:lnTo>
                    <a:pt x="2230" y="4"/>
                  </a:lnTo>
                  <a:lnTo>
                    <a:pt x="2232" y="2"/>
                  </a:lnTo>
                  <a:lnTo>
                    <a:pt x="2232" y="2"/>
                  </a:lnTo>
                  <a:lnTo>
                    <a:pt x="2234" y="2"/>
                  </a:lnTo>
                  <a:lnTo>
                    <a:pt x="2234" y="2"/>
                  </a:lnTo>
                  <a:lnTo>
                    <a:pt x="2236" y="2"/>
                  </a:lnTo>
                  <a:lnTo>
                    <a:pt x="2236" y="2"/>
                  </a:lnTo>
                  <a:lnTo>
                    <a:pt x="2240" y="2"/>
                  </a:lnTo>
                  <a:lnTo>
                    <a:pt x="2240" y="2"/>
                  </a:lnTo>
                  <a:lnTo>
                    <a:pt x="2248" y="4"/>
                  </a:lnTo>
                  <a:lnTo>
                    <a:pt x="2248" y="4"/>
                  </a:lnTo>
                  <a:lnTo>
                    <a:pt x="2252" y="2"/>
                  </a:lnTo>
                  <a:lnTo>
                    <a:pt x="2252" y="2"/>
                  </a:lnTo>
                  <a:lnTo>
                    <a:pt x="2256" y="4"/>
                  </a:lnTo>
                  <a:lnTo>
                    <a:pt x="2256" y="4"/>
                  </a:lnTo>
                  <a:lnTo>
                    <a:pt x="2256" y="4"/>
                  </a:lnTo>
                  <a:lnTo>
                    <a:pt x="2256" y="4"/>
                  </a:lnTo>
                  <a:lnTo>
                    <a:pt x="2256" y="4"/>
                  </a:lnTo>
                  <a:lnTo>
                    <a:pt x="2256" y="4"/>
                  </a:lnTo>
                  <a:lnTo>
                    <a:pt x="2258" y="4"/>
                  </a:lnTo>
                  <a:lnTo>
                    <a:pt x="2258" y="4"/>
                  </a:lnTo>
                  <a:lnTo>
                    <a:pt x="2258" y="4"/>
                  </a:lnTo>
                  <a:lnTo>
                    <a:pt x="2258" y="4"/>
                  </a:lnTo>
                  <a:lnTo>
                    <a:pt x="2262" y="2"/>
                  </a:lnTo>
                  <a:lnTo>
                    <a:pt x="2262" y="2"/>
                  </a:lnTo>
                  <a:lnTo>
                    <a:pt x="2266" y="4"/>
                  </a:lnTo>
                  <a:lnTo>
                    <a:pt x="2266" y="4"/>
                  </a:lnTo>
                  <a:lnTo>
                    <a:pt x="2270" y="4"/>
                  </a:lnTo>
                  <a:lnTo>
                    <a:pt x="2270" y="4"/>
                  </a:lnTo>
                  <a:lnTo>
                    <a:pt x="2270" y="4"/>
                  </a:lnTo>
                  <a:lnTo>
                    <a:pt x="2270" y="4"/>
                  </a:lnTo>
                  <a:lnTo>
                    <a:pt x="2274" y="4"/>
                  </a:lnTo>
                  <a:lnTo>
                    <a:pt x="2274" y="4"/>
                  </a:lnTo>
                  <a:lnTo>
                    <a:pt x="2274" y="4"/>
                  </a:lnTo>
                  <a:lnTo>
                    <a:pt x="2274" y="4"/>
                  </a:lnTo>
                  <a:lnTo>
                    <a:pt x="2282" y="4"/>
                  </a:lnTo>
                  <a:lnTo>
                    <a:pt x="2282" y="4"/>
                  </a:lnTo>
                  <a:lnTo>
                    <a:pt x="2286" y="4"/>
                  </a:lnTo>
                  <a:lnTo>
                    <a:pt x="2286" y="4"/>
                  </a:lnTo>
                  <a:lnTo>
                    <a:pt x="2288" y="4"/>
                  </a:lnTo>
                  <a:lnTo>
                    <a:pt x="2288" y="4"/>
                  </a:lnTo>
                  <a:lnTo>
                    <a:pt x="2288" y="4"/>
                  </a:lnTo>
                  <a:lnTo>
                    <a:pt x="2288" y="4"/>
                  </a:lnTo>
                  <a:lnTo>
                    <a:pt x="2290" y="4"/>
                  </a:lnTo>
                  <a:lnTo>
                    <a:pt x="2290" y="4"/>
                  </a:lnTo>
                  <a:lnTo>
                    <a:pt x="2292" y="2"/>
                  </a:lnTo>
                  <a:lnTo>
                    <a:pt x="2296" y="2"/>
                  </a:lnTo>
                  <a:lnTo>
                    <a:pt x="2296" y="2"/>
                  </a:lnTo>
                  <a:lnTo>
                    <a:pt x="2298" y="2"/>
                  </a:lnTo>
                  <a:lnTo>
                    <a:pt x="2298" y="2"/>
                  </a:lnTo>
                  <a:lnTo>
                    <a:pt x="2304" y="2"/>
                  </a:lnTo>
                  <a:lnTo>
                    <a:pt x="2304" y="2"/>
                  </a:lnTo>
                  <a:lnTo>
                    <a:pt x="2306" y="2"/>
                  </a:lnTo>
                  <a:lnTo>
                    <a:pt x="2306" y="2"/>
                  </a:lnTo>
                  <a:lnTo>
                    <a:pt x="2310" y="2"/>
                  </a:lnTo>
                  <a:lnTo>
                    <a:pt x="2310" y="2"/>
                  </a:lnTo>
                  <a:lnTo>
                    <a:pt x="2310" y="2"/>
                  </a:lnTo>
                  <a:lnTo>
                    <a:pt x="2310" y="2"/>
                  </a:lnTo>
                  <a:lnTo>
                    <a:pt x="2316" y="2"/>
                  </a:lnTo>
                  <a:lnTo>
                    <a:pt x="2316" y="2"/>
                  </a:lnTo>
                  <a:lnTo>
                    <a:pt x="2318" y="2"/>
                  </a:lnTo>
                  <a:lnTo>
                    <a:pt x="2318" y="2"/>
                  </a:lnTo>
                  <a:lnTo>
                    <a:pt x="2322" y="2"/>
                  </a:lnTo>
                  <a:lnTo>
                    <a:pt x="2322" y="2"/>
                  </a:lnTo>
                  <a:lnTo>
                    <a:pt x="2328" y="2"/>
                  </a:lnTo>
                  <a:lnTo>
                    <a:pt x="2328" y="2"/>
                  </a:lnTo>
                  <a:lnTo>
                    <a:pt x="2330" y="2"/>
                  </a:lnTo>
                  <a:lnTo>
                    <a:pt x="2330" y="2"/>
                  </a:lnTo>
                  <a:lnTo>
                    <a:pt x="2334" y="4"/>
                  </a:lnTo>
                  <a:lnTo>
                    <a:pt x="2334" y="4"/>
                  </a:lnTo>
                  <a:lnTo>
                    <a:pt x="2338" y="2"/>
                  </a:lnTo>
                  <a:lnTo>
                    <a:pt x="2338" y="2"/>
                  </a:lnTo>
                  <a:lnTo>
                    <a:pt x="2344" y="2"/>
                  </a:lnTo>
                  <a:lnTo>
                    <a:pt x="2344" y="2"/>
                  </a:lnTo>
                  <a:lnTo>
                    <a:pt x="2348" y="2"/>
                  </a:lnTo>
                  <a:lnTo>
                    <a:pt x="2348" y="2"/>
                  </a:lnTo>
                  <a:lnTo>
                    <a:pt x="2348" y="2"/>
                  </a:lnTo>
                  <a:lnTo>
                    <a:pt x="2348" y="2"/>
                  </a:lnTo>
                  <a:lnTo>
                    <a:pt x="2350" y="2"/>
                  </a:lnTo>
                  <a:lnTo>
                    <a:pt x="2350" y="2"/>
                  </a:lnTo>
                  <a:lnTo>
                    <a:pt x="2350" y="2"/>
                  </a:lnTo>
                  <a:lnTo>
                    <a:pt x="2350" y="2"/>
                  </a:lnTo>
                  <a:lnTo>
                    <a:pt x="2352" y="2"/>
                  </a:lnTo>
                  <a:lnTo>
                    <a:pt x="2352" y="2"/>
                  </a:lnTo>
                  <a:lnTo>
                    <a:pt x="2352" y="2"/>
                  </a:lnTo>
                  <a:lnTo>
                    <a:pt x="2352" y="2"/>
                  </a:lnTo>
                  <a:lnTo>
                    <a:pt x="2354" y="2"/>
                  </a:lnTo>
                  <a:lnTo>
                    <a:pt x="2354" y="2"/>
                  </a:lnTo>
                  <a:lnTo>
                    <a:pt x="2354" y="2"/>
                  </a:lnTo>
                  <a:lnTo>
                    <a:pt x="2354" y="2"/>
                  </a:lnTo>
                  <a:lnTo>
                    <a:pt x="2364" y="2"/>
                  </a:lnTo>
                  <a:lnTo>
                    <a:pt x="2364" y="2"/>
                  </a:lnTo>
                  <a:lnTo>
                    <a:pt x="2366" y="4"/>
                  </a:lnTo>
                  <a:lnTo>
                    <a:pt x="2366" y="4"/>
                  </a:lnTo>
                  <a:lnTo>
                    <a:pt x="2368" y="4"/>
                  </a:lnTo>
                  <a:lnTo>
                    <a:pt x="2368" y="4"/>
                  </a:lnTo>
                  <a:lnTo>
                    <a:pt x="2370" y="4"/>
                  </a:lnTo>
                  <a:lnTo>
                    <a:pt x="2370" y="4"/>
                  </a:lnTo>
                  <a:lnTo>
                    <a:pt x="2374" y="2"/>
                  </a:lnTo>
                  <a:lnTo>
                    <a:pt x="2374" y="2"/>
                  </a:lnTo>
                  <a:lnTo>
                    <a:pt x="2378" y="2"/>
                  </a:lnTo>
                  <a:lnTo>
                    <a:pt x="2378" y="2"/>
                  </a:lnTo>
                  <a:lnTo>
                    <a:pt x="2380" y="2"/>
                  </a:lnTo>
                  <a:lnTo>
                    <a:pt x="2384" y="2"/>
                  </a:lnTo>
                  <a:lnTo>
                    <a:pt x="2384" y="2"/>
                  </a:lnTo>
                  <a:lnTo>
                    <a:pt x="2388" y="2"/>
                  </a:lnTo>
                  <a:lnTo>
                    <a:pt x="2390" y="2"/>
                  </a:lnTo>
                  <a:lnTo>
                    <a:pt x="2390" y="2"/>
                  </a:lnTo>
                  <a:lnTo>
                    <a:pt x="2398" y="2"/>
                  </a:lnTo>
                  <a:lnTo>
                    <a:pt x="2398" y="2"/>
                  </a:lnTo>
                  <a:lnTo>
                    <a:pt x="2402" y="2"/>
                  </a:lnTo>
                  <a:lnTo>
                    <a:pt x="2402" y="2"/>
                  </a:lnTo>
                  <a:lnTo>
                    <a:pt x="2404" y="2"/>
                  </a:lnTo>
                  <a:lnTo>
                    <a:pt x="2404" y="2"/>
                  </a:lnTo>
                  <a:lnTo>
                    <a:pt x="2406" y="2"/>
                  </a:lnTo>
                  <a:lnTo>
                    <a:pt x="2406" y="2"/>
                  </a:lnTo>
                  <a:lnTo>
                    <a:pt x="2410" y="2"/>
                  </a:lnTo>
                  <a:lnTo>
                    <a:pt x="2410" y="2"/>
                  </a:lnTo>
                  <a:lnTo>
                    <a:pt x="2414" y="4"/>
                  </a:lnTo>
                  <a:lnTo>
                    <a:pt x="2414" y="4"/>
                  </a:lnTo>
                  <a:lnTo>
                    <a:pt x="2414" y="6"/>
                  </a:lnTo>
                  <a:lnTo>
                    <a:pt x="2414" y="6"/>
                  </a:lnTo>
                  <a:lnTo>
                    <a:pt x="2418" y="4"/>
                  </a:lnTo>
                  <a:lnTo>
                    <a:pt x="2418" y="4"/>
                  </a:lnTo>
                  <a:lnTo>
                    <a:pt x="2420" y="6"/>
                  </a:lnTo>
                  <a:lnTo>
                    <a:pt x="2420" y="6"/>
                  </a:lnTo>
                  <a:lnTo>
                    <a:pt x="2420" y="6"/>
                  </a:lnTo>
                  <a:lnTo>
                    <a:pt x="2420" y="6"/>
                  </a:lnTo>
                  <a:lnTo>
                    <a:pt x="2422" y="6"/>
                  </a:lnTo>
                  <a:lnTo>
                    <a:pt x="2422" y="6"/>
                  </a:lnTo>
                  <a:lnTo>
                    <a:pt x="2428" y="6"/>
                  </a:lnTo>
                  <a:lnTo>
                    <a:pt x="2434" y="6"/>
                  </a:lnTo>
                  <a:lnTo>
                    <a:pt x="2434" y="6"/>
                  </a:lnTo>
                  <a:lnTo>
                    <a:pt x="2436" y="6"/>
                  </a:lnTo>
                  <a:lnTo>
                    <a:pt x="2436" y="6"/>
                  </a:lnTo>
                  <a:lnTo>
                    <a:pt x="2442" y="4"/>
                  </a:lnTo>
                  <a:lnTo>
                    <a:pt x="2442" y="4"/>
                  </a:lnTo>
                  <a:lnTo>
                    <a:pt x="2446" y="4"/>
                  </a:lnTo>
                  <a:lnTo>
                    <a:pt x="2446" y="4"/>
                  </a:lnTo>
                  <a:lnTo>
                    <a:pt x="2446" y="4"/>
                  </a:lnTo>
                  <a:lnTo>
                    <a:pt x="2446" y="4"/>
                  </a:lnTo>
                  <a:lnTo>
                    <a:pt x="2448" y="4"/>
                  </a:lnTo>
                  <a:lnTo>
                    <a:pt x="2448" y="4"/>
                  </a:lnTo>
                  <a:lnTo>
                    <a:pt x="2448" y="4"/>
                  </a:lnTo>
                  <a:lnTo>
                    <a:pt x="2448" y="4"/>
                  </a:lnTo>
                  <a:lnTo>
                    <a:pt x="2450" y="4"/>
                  </a:lnTo>
                  <a:lnTo>
                    <a:pt x="2450" y="4"/>
                  </a:lnTo>
                  <a:lnTo>
                    <a:pt x="2452" y="4"/>
                  </a:lnTo>
                  <a:lnTo>
                    <a:pt x="2452" y="4"/>
                  </a:lnTo>
                  <a:lnTo>
                    <a:pt x="2460" y="4"/>
                  </a:lnTo>
                  <a:lnTo>
                    <a:pt x="2460" y="4"/>
                  </a:lnTo>
                  <a:lnTo>
                    <a:pt x="2462" y="6"/>
                  </a:lnTo>
                  <a:lnTo>
                    <a:pt x="2462" y="6"/>
                  </a:lnTo>
                  <a:lnTo>
                    <a:pt x="2462" y="6"/>
                  </a:lnTo>
                  <a:lnTo>
                    <a:pt x="2464" y="8"/>
                  </a:lnTo>
                  <a:lnTo>
                    <a:pt x="2464" y="8"/>
                  </a:lnTo>
                  <a:lnTo>
                    <a:pt x="2468" y="6"/>
                  </a:lnTo>
                  <a:lnTo>
                    <a:pt x="2474" y="4"/>
                  </a:lnTo>
                  <a:lnTo>
                    <a:pt x="2474" y="4"/>
                  </a:lnTo>
                  <a:lnTo>
                    <a:pt x="2476" y="6"/>
                  </a:lnTo>
                  <a:lnTo>
                    <a:pt x="2476" y="6"/>
                  </a:lnTo>
                  <a:lnTo>
                    <a:pt x="2478" y="6"/>
                  </a:lnTo>
                  <a:lnTo>
                    <a:pt x="2478" y="6"/>
                  </a:lnTo>
                  <a:lnTo>
                    <a:pt x="2484" y="6"/>
                  </a:lnTo>
                  <a:lnTo>
                    <a:pt x="2484" y="6"/>
                  </a:lnTo>
                  <a:lnTo>
                    <a:pt x="2486" y="6"/>
                  </a:lnTo>
                  <a:lnTo>
                    <a:pt x="2486" y="6"/>
                  </a:lnTo>
                  <a:lnTo>
                    <a:pt x="2492" y="6"/>
                  </a:lnTo>
                  <a:lnTo>
                    <a:pt x="2492" y="6"/>
                  </a:lnTo>
                  <a:lnTo>
                    <a:pt x="2498" y="6"/>
                  </a:lnTo>
                  <a:lnTo>
                    <a:pt x="2498" y="6"/>
                  </a:lnTo>
                  <a:lnTo>
                    <a:pt x="2498" y="6"/>
                  </a:lnTo>
                  <a:lnTo>
                    <a:pt x="2498" y="6"/>
                  </a:lnTo>
                  <a:lnTo>
                    <a:pt x="2498" y="6"/>
                  </a:lnTo>
                  <a:lnTo>
                    <a:pt x="2498" y="6"/>
                  </a:lnTo>
                  <a:lnTo>
                    <a:pt x="2498" y="6"/>
                  </a:lnTo>
                  <a:lnTo>
                    <a:pt x="2498" y="6"/>
                  </a:lnTo>
                  <a:lnTo>
                    <a:pt x="2498" y="6"/>
                  </a:lnTo>
                  <a:lnTo>
                    <a:pt x="2498" y="6"/>
                  </a:lnTo>
                  <a:lnTo>
                    <a:pt x="2502" y="6"/>
                  </a:lnTo>
                  <a:lnTo>
                    <a:pt x="2502" y="6"/>
                  </a:lnTo>
                  <a:lnTo>
                    <a:pt x="2504" y="6"/>
                  </a:lnTo>
                  <a:lnTo>
                    <a:pt x="2504" y="6"/>
                  </a:lnTo>
                  <a:lnTo>
                    <a:pt x="2506" y="6"/>
                  </a:lnTo>
                  <a:lnTo>
                    <a:pt x="2506" y="6"/>
                  </a:lnTo>
                  <a:lnTo>
                    <a:pt x="2506" y="6"/>
                  </a:lnTo>
                  <a:lnTo>
                    <a:pt x="2506" y="6"/>
                  </a:lnTo>
                  <a:lnTo>
                    <a:pt x="2506" y="4"/>
                  </a:lnTo>
                  <a:lnTo>
                    <a:pt x="2506" y="4"/>
                  </a:lnTo>
                  <a:lnTo>
                    <a:pt x="2518" y="4"/>
                  </a:lnTo>
                  <a:lnTo>
                    <a:pt x="2518" y="4"/>
                  </a:lnTo>
                  <a:lnTo>
                    <a:pt x="2522" y="6"/>
                  </a:lnTo>
                  <a:lnTo>
                    <a:pt x="2522" y="6"/>
                  </a:lnTo>
                  <a:lnTo>
                    <a:pt x="2524" y="6"/>
                  </a:lnTo>
                  <a:lnTo>
                    <a:pt x="2524" y="6"/>
                  </a:lnTo>
                  <a:lnTo>
                    <a:pt x="2526" y="4"/>
                  </a:lnTo>
                  <a:lnTo>
                    <a:pt x="2526" y="4"/>
                  </a:lnTo>
                  <a:lnTo>
                    <a:pt x="2526" y="4"/>
                  </a:lnTo>
                  <a:lnTo>
                    <a:pt x="2526" y="4"/>
                  </a:lnTo>
                  <a:lnTo>
                    <a:pt x="2526" y="4"/>
                  </a:lnTo>
                  <a:lnTo>
                    <a:pt x="2526" y="4"/>
                  </a:lnTo>
                  <a:lnTo>
                    <a:pt x="2528" y="4"/>
                  </a:lnTo>
                  <a:lnTo>
                    <a:pt x="2528" y="4"/>
                  </a:lnTo>
                  <a:lnTo>
                    <a:pt x="2536" y="4"/>
                  </a:lnTo>
                  <a:lnTo>
                    <a:pt x="2536" y="4"/>
                  </a:lnTo>
                  <a:lnTo>
                    <a:pt x="2538" y="4"/>
                  </a:lnTo>
                  <a:lnTo>
                    <a:pt x="2538" y="4"/>
                  </a:lnTo>
                  <a:lnTo>
                    <a:pt x="2540" y="4"/>
                  </a:lnTo>
                  <a:lnTo>
                    <a:pt x="2540" y="4"/>
                  </a:lnTo>
                  <a:lnTo>
                    <a:pt x="2540" y="4"/>
                  </a:lnTo>
                  <a:lnTo>
                    <a:pt x="2540" y="4"/>
                  </a:lnTo>
                  <a:lnTo>
                    <a:pt x="2542" y="4"/>
                  </a:lnTo>
                  <a:lnTo>
                    <a:pt x="2542" y="4"/>
                  </a:lnTo>
                  <a:lnTo>
                    <a:pt x="2542" y="4"/>
                  </a:lnTo>
                  <a:lnTo>
                    <a:pt x="2542" y="4"/>
                  </a:lnTo>
                  <a:lnTo>
                    <a:pt x="2546" y="4"/>
                  </a:lnTo>
                  <a:lnTo>
                    <a:pt x="2546" y="4"/>
                  </a:lnTo>
                  <a:lnTo>
                    <a:pt x="2546" y="4"/>
                  </a:lnTo>
                  <a:lnTo>
                    <a:pt x="2546" y="4"/>
                  </a:lnTo>
                  <a:lnTo>
                    <a:pt x="2552" y="6"/>
                  </a:lnTo>
                  <a:lnTo>
                    <a:pt x="2552" y="6"/>
                  </a:lnTo>
                  <a:lnTo>
                    <a:pt x="2554" y="6"/>
                  </a:lnTo>
                  <a:lnTo>
                    <a:pt x="2554" y="6"/>
                  </a:lnTo>
                  <a:lnTo>
                    <a:pt x="2554" y="6"/>
                  </a:lnTo>
                  <a:lnTo>
                    <a:pt x="2554" y="6"/>
                  </a:lnTo>
                  <a:lnTo>
                    <a:pt x="2556" y="6"/>
                  </a:lnTo>
                  <a:lnTo>
                    <a:pt x="2556" y="6"/>
                  </a:lnTo>
                  <a:lnTo>
                    <a:pt x="2556" y="6"/>
                  </a:lnTo>
                  <a:lnTo>
                    <a:pt x="2556" y="6"/>
                  </a:lnTo>
                  <a:lnTo>
                    <a:pt x="2560" y="6"/>
                  </a:lnTo>
                  <a:lnTo>
                    <a:pt x="2560" y="6"/>
                  </a:lnTo>
                  <a:lnTo>
                    <a:pt x="2562" y="6"/>
                  </a:lnTo>
                  <a:lnTo>
                    <a:pt x="2562" y="6"/>
                  </a:lnTo>
                  <a:lnTo>
                    <a:pt x="2564" y="6"/>
                  </a:lnTo>
                  <a:lnTo>
                    <a:pt x="2564" y="6"/>
                  </a:lnTo>
                  <a:lnTo>
                    <a:pt x="2564" y="6"/>
                  </a:lnTo>
                  <a:lnTo>
                    <a:pt x="2564" y="6"/>
                  </a:lnTo>
                  <a:lnTo>
                    <a:pt x="2564" y="6"/>
                  </a:lnTo>
                  <a:lnTo>
                    <a:pt x="2564" y="6"/>
                  </a:lnTo>
                  <a:lnTo>
                    <a:pt x="2564" y="6"/>
                  </a:lnTo>
                  <a:lnTo>
                    <a:pt x="2564" y="6"/>
                  </a:lnTo>
                  <a:lnTo>
                    <a:pt x="2570" y="4"/>
                  </a:lnTo>
                  <a:lnTo>
                    <a:pt x="2570" y="4"/>
                  </a:lnTo>
                  <a:lnTo>
                    <a:pt x="2574" y="4"/>
                  </a:lnTo>
                  <a:lnTo>
                    <a:pt x="2574" y="4"/>
                  </a:lnTo>
                  <a:lnTo>
                    <a:pt x="2576" y="4"/>
                  </a:lnTo>
                  <a:lnTo>
                    <a:pt x="2576" y="4"/>
                  </a:lnTo>
                  <a:lnTo>
                    <a:pt x="2576" y="4"/>
                  </a:lnTo>
                  <a:lnTo>
                    <a:pt x="2576" y="4"/>
                  </a:lnTo>
                  <a:lnTo>
                    <a:pt x="2576" y="4"/>
                  </a:lnTo>
                  <a:lnTo>
                    <a:pt x="2576" y="4"/>
                  </a:lnTo>
                  <a:lnTo>
                    <a:pt x="2576" y="4"/>
                  </a:lnTo>
                  <a:lnTo>
                    <a:pt x="2576" y="4"/>
                  </a:lnTo>
                  <a:lnTo>
                    <a:pt x="2578" y="4"/>
                  </a:lnTo>
                  <a:lnTo>
                    <a:pt x="2578" y="4"/>
                  </a:lnTo>
                  <a:lnTo>
                    <a:pt x="2580" y="4"/>
                  </a:lnTo>
                  <a:lnTo>
                    <a:pt x="2580" y="4"/>
                  </a:lnTo>
                  <a:lnTo>
                    <a:pt x="2580" y="6"/>
                  </a:lnTo>
                  <a:lnTo>
                    <a:pt x="2580" y="6"/>
                  </a:lnTo>
                  <a:lnTo>
                    <a:pt x="2584" y="6"/>
                  </a:lnTo>
                  <a:lnTo>
                    <a:pt x="2584" y="6"/>
                  </a:lnTo>
                  <a:lnTo>
                    <a:pt x="2590" y="6"/>
                  </a:lnTo>
                  <a:lnTo>
                    <a:pt x="2590" y="6"/>
                  </a:lnTo>
                  <a:lnTo>
                    <a:pt x="2592" y="6"/>
                  </a:lnTo>
                  <a:lnTo>
                    <a:pt x="2592" y="6"/>
                  </a:lnTo>
                  <a:lnTo>
                    <a:pt x="2592" y="6"/>
                  </a:lnTo>
                  <a:lnTo>
                    <a:pt x="2592" y="6"/>
                  </a:lnTo>
                  <a:lnTo>
                    <a:pt x="2594" y="6"/>
                  </a:lnTo>
                  <a:lnTo>
                    <a:pt x="2594" y="6"/>
                  </a:lnTo>
                  <a:lnTo>
                    <a:pt x="2596" y="6"/>
                  </a:lnTo>
                  <a:lnTo>
                    <a:pt x="2596" y="6"/>
                  </a:lnTo>
                  <a:lnTo>
                    <a:pt x="2600" y="6"/>
                  </a:lnTo>
                  <a:lnTo>
                    <a:pt x="2600" y="6"/>
                  </a:lnTo>
                  <a:lnTo>
                    <a:pt x="2608" y="6"/>
                  </a:lnTo>
                  <a:lnTo>
                    <a:pt x="2608" y="6"/>
                  </a:lnTo>
                  <a:lnTo>
                    <a:pt x="2612" y="6"/>
                  </a:lnTo>
                  <a:lnTo>
                    <a:pt x="2612" y="6"/>
                  </a:lnTo>
                  <a:lnTo>
                    <a:pt x="2614" y="6"/>
                  </a:lnTo>
                  <a:lnTo>
                    <a:pt x="2614" y="6"/>
                  </a:lnTo>
                  <a:lnTo>
                    <a:pt x="2614" y="6"/>
                  </a:lnTo>
                  <a:lnTo>
                    <a:pt x="2614" y="6"/>
                  </a:lnTo>
                  <a:lnTo>
                    <a:pt x="2618" y="8"/>
                  </a:lnTo>
                  <a:lnTo>
                    <a:pt x="2618" y="8"/>
                  </a:lnTo>
                  <a:lnTo>
                    <a:pt x="2620" y="8"/>
                  </a:lnTo>
                  <a:lnTo>
                    <a:pt x="2620" y="8"/>
                  </a:lnTo>
                  <a:lnTo>
                    <a:pt x="2626" y="6"/>
                  </a:lnTo>
                  <a:lnTo>
                    <a:pt x="2626" y="6"/>
                  </a:lnTo>
                  <a:lnTo>
                    <a:pt x="2628" y="8"/>
                  </a:lnTo>
                  <a:lnTo>
                    <a:pt x="2628" y="8"/>
                  </a:lnTo>
                  <a:lnTo>
                    <a:pt x="2630" y="8"/>
                  </a:lnTo>
                  <a:lnTo>
                    <a:pt x="2630" y="8"/>
                  </a:lnTo>
                  <a:lnTo>
                    <a:pt x="2632" y="10"/>
                  </a:lnTo>
                  <a:lnTo>
                    <a:pt x="2632" y="10"/>
                  </a:lnTo>
                  <a:lnTo>
                    <a:pt x="2632" y="10"/>
                  </a:lnTo>
                  <a:lnTo>
                    <a:pt x="2636" y="12"/>
                  </a:lnTo>
                  <a:lnTo>
                    <a:pt x="2636" y="12"/>
                  </a:lnTo>
                  <a:lnTo>
                    <a:pt x="2636" y="10"/>
                  </a:lnTo>
                  <a:lnTo>
                    <a:pt x="2636" y="10"/>
                  </a:lnTo>
                  <a:lnTo>
                    <a:pt x="2640" y="8"/>
                  </a:lnTo>
                  <a:lnTo>
                    <a:pt x="2640" y="8"/>
                  </a:lnTo>
                  <a:lnTo>
                    <a:pt x="2640" y="8"/>
                  </a:lnTo>
                  <a:lnTo>
                    <a:pt x="2640" y="8"/>
                  </a:lnTo>
                  <a:lnTo>
                    <a:pt x="2642" y="8"/>
                  </a:lnTo>
                  <a:lnTo>
                    <a:pt x="2642" y="8"/>
                  </a:lnTo>
                  <a:lnTo>
                    <a:pt x="2642" y="8"/>
                  </a:lnTo>
                  <a:lnTo>
                    <a:pt x="2642" y="8"/>
                  </a:lnTo>
                  <a:lnTo>
                    <a:pt x="2644" y="6"/>
                  </a:lnTo>
                  <a:lnTo>
                    <a:pt x="2644" y="6"/>
                  </a:lnTo>
                  <a:lnTo>
                    <a:pt x="2646" y="6"/>
                  </a:lnTo>
                  <a:lnTo>
                    <a:pt x="2646" y="6"/>
                  </a:lnTo>
                  <a:lnTo>
                    <a:pt x="2654" y="6"/>
                  </a:lnTo>
                  <a:lnTo>
                    <a:pt x="2654" y="6"/>
                  </a:lnTo>
                  <a:lnTo>
                    <a:pt x="2654" y="6"/>
                  </a:lnTo>
                  <a:lnTo>
                    <a:pt x="2654" y="6"/>
                  </a:lnTo>
                  <a:lnTo>
                    <a:pt x="2656" y="6"/>
                  </a:lnTo>
                  <a:lnTo>
                    <a:pt x="2656" y="6"/>
                  </a:lnTo>
                  <a:lnTo>
                    <a:pt x="2656" y="6"/>
                  </a:lnTo>
                  <a:lnTo>
                    <a:pt x="2656" y="6"/>
                  </a:lnTo>
                  <a:lnTo>
                    <a:pt x="2658" y="6"/>
                  </a:lnTo>
                  <a:lnTo>
                    <a:pt x="2658" y="6"/>
                  </a:lnTo>
                  <a:lnTo>
                    <a:pt x="2658" y="6"/>
                  </a:lnTo>
                  <a:lnTo>
                    <a:pt x="2658" y="6"/>
                  </a:lnTo>
                  <a:lnTo>
                    <a:pt x="2660" y="6"/>
                  </a:lnTo>
                  <a:lnTo>
                    <a:pt x="2660" y="6"/>
                  </a:lnTo>
                  <a:lnTo>
                    <a:pt x="2662" y="6"/>
                  </a:lnTo>
                  <a:lnTo>
                    <a:pt x="2662" y="6"/>
                  </a:lnTo>
                  <a:lnTo>
                    <a:pt x="2664" y="4"/>
                  </a:lnTo>
                  <a:lnTo>
                    <a:pt x="2664" y="4"/>
                  </a:lnTo>
                  <a:lnTo>
                    <a:pt x="2666" y="4"/>
                  </a:lnTo>
                  <a:lnTo>
                    <a:pt x="2666" y="4"/>
                  </a:lnTo>
                  <a:lnTo>
                    <a:pt x="2666" y="4"/>
                  </a:lnTo>
                  <a:lnTo>
                    <a:pt x="2666" y="4"/>
                  </a:lnTo>
                  <a:lnTo>
                    <a:pt x="2666" y="4"/>
                  </a:lnTo>
                  <a:lnTo>
                    <a:pt x="2666" y="4"/>
                  </a:lnTo>
                  <a:lnTo>
                    <a:pt x="2674" y="4"/>
                  </a:lnTo>
                  <a:lnTo>
                    <a:pt x="2674" y="4"/>
                  </a:lnTo>
                  <a:lnTo>
                    <a:pt x="2678" y="4"/>
                  </a:lnTo>
                  <a:lnTo>
                    <a:pt x="2678" y="4"/>
                  </a:lnTo>
                  <a:lnTo>
                    <a:pt x="2682" y="4"/>
                  </a:lnTo>
                  <a:lnTo>
                    <a:pt x="2682" y="4"/>
                  </a:lnTo>
                  <a:lnTo>
                    <a:pt x="2684" y="4"/>
                  </a:lnTo>
                  <a:lnTo>
                    <a:pt x="2684" y="4"/>
                  </a:lnTo>
                  <a:lnTo>
                    <a:pt x="2684" y="4"/>
                  </a:lnTo>
                  <a:lnTo>
                    <a:pt x="2684" y="4"/>
                  </a:lnTo>
                  <a:lnTo>
                    <a:pt x="2684" y="4"/>
                  </a:lnTo>
                  <a:lnTo>
                    <a:pt x="2684" y="4"/>
                  </a:lnTo>
                  <a:lnTo>
                    <a:pt x="2684" y="4"/>
                  </a:lnTo>
                  <a:lnTo>
                    <a:pt x="2684" y="4"/>
                  </a:lnTo>
                  <a:lnTo>
                    <a:pt x="2684" y="4"/>
                  </a:lnTo>
                  <a:lnTo>
                    <a:pt x="2684" y="4"/>
                  </a:lnTo>
                  <a:lnTo>
                    <a:pt x="2690" y="2"/>
                  </a:lnTo>
                  <a:lnTo>
                    <a:pt x="2690" y="2"/>
                  </a:lnTo>
                  <a:lnTo>
                    <a:pt x="2692" y="4"/>
                  </a:lnTo>
                  <a:lnTo>
                    <a:pt x="2692" y="4"/>
                  </a:lnTo>
                  <a:lnTo>
                    <a:pt x="2698" y="4"/>
                  </a:lnTo>
                  <a:lnTo>
                    <a:pt x="2698" y="4"/>
                  </a:lnTo>
                  <a:lnTo>
                    <a:pt x="2704" y="4"/>
                  </a:lnTo>
                  <a:lnTo>
                    <a:pt x="2704" y="4"/>
                  </a:lnTo>
                  <a:lnTo>
                    <a:pt x="2712" y="2"/>
                  </a:lnTo>
                  <a:lnTo>
                    <a:pt x="2712" y="2"/>
                  </a:lnTo>
                  <a:lnTo>
                    <a:pt x="2714" y="4"/>
                  </a:lnTo>
                  <a:lnTo>
                    <a:pt x="2714" y="4"/>
                  </a:lnTo>
                  <a:lnTo>
                    <a:pt x="2718" y="4"/>
                  </a:lnTo>
                  <a:lnTo>
                    <a:pt x="2718" y="4"/>
                  </a:lnTo>
                  <a:lnTo>
                    <a:pt x="2724" y="4"/>
                  </a:lnTo>
                  <a:lnTo>
                    <a:pt x="2724" y="4"/>
                  </a:lnTo>
                  <a:lnTo>
                    <a:pt x="2728" y="4"/>
                  </a:lnTo>
                  <a:lnTo>
                    <a:pt x="2728" y="4"/>
                  </a:lnTo>
                  <a:lnTo>
                    <a:pt x="2732" y="4"/>
                  </a:lnTo>
                  <a:lnTo>
                    <a:pt x="2732" y="4"/>
                  </a:lnTo>
                  <a:lnTo>
                    <a:pt x="2740" y="4"/>
                  </a:lnTo>
                  <a:lnTo>
                    <a:pt x="2740" y="4"/>
                  </a:lnTo>
                  <a:lnTo>
                    <a:pt x="2742" y="4"/>
                  </a:lnTo>
                  <a:lnTo>
                    <a:pt x="2742" y="4"/>
                  </a:lnTo>
                  <a:lnTo>
                    <a:pt x="2748" y="2"/>
                  </a:lnTo>
                  <a:lnTo>
                    <a:pt x="2748" y="2"/>
                  </a:lnTo>
                  <a:lnTo>
                    <a:pt x="2754" y="2"/>
                  </a:lnTo>
                  <a:lnTo>
                    <a:pt x="2754" y="2"/>
                  </a:lnTo>
                  <a:lnTo>
                    <a:pt x="2758" y="4"/>
                  </a:lnTo>
                  <a:lnTo>
                    <a:pt x="2758" y="4"/>
                  </a:lnTo>
                  <a:lnTo>
                    <a:pt x="2766" y="2"/>
                  </a:lnTo>
                  <a:lnTo>
                    <a:pt x="2766" y="2"/>
                  </a:lnTo>
                  <a:lnTo>
                    <a:pt x="2766" y="2"/>
                  </a:lnTo>
                  <a:lnTo>
                    <a:pt x="2766" y="2"/>
                  </a:lnTo>
                  <a:lnTo>
                    <a:pt x="2766" y="2"/>
                  </a:lnTo>
                  <a:lnTo>
                    <a:pt x="2768" y="2"/>
                  </a:lnTo>
                  <a:lnTo>
                    <a:pt x="2768" y="2"/>
                  </a:lnTo>
                  <a:lnTo>
                    <a:pt x="2772" y="4"/>
                  </a:lnTo>
                  <a:lnTo>
                    <a:pt x="2772" y="4"/>
                  </a:lnTo>
                  <a:lnTo>
                    <a:pt x="2774" y="4"/>
                  </a:lnTo>
                  <a:lnTo>
                    <a:pt x="2774" y="4"/>
                  </a:lnTo>
                  <a:lnTo>
                    <a:pt x="2774" y="4"/>
                  </a:lnTo>
                  <a:lnTo>
                    <a:pt x="2774" y="4"/>
                  </a:lnTo>
                  <a:lnTo>
                    <a:pt x="2774" y="4"/>
                  </a:lnTo>
                  <a:lnTo>
                    <a:pt x="2774" y="4"/>
                  </a:lnTo>
                  <a:lnTo>
                    <a:pt x="2776" y="4"/>
                  </a:lnTo>
                  <a:lnTo>
                    <a:pt x="2776" y="4"/>
                  </a:lnTo>
                  <a:lnTo>
                    <a:pt x="2782" y="2"/>
                  </a:lnTo>
                  <a:lnTo>
                    <a:pt x="2782" y="2"/>
                  </a:lnTo>
                  <a:lnTo>
                    <a:pt x="2784" y="4"/>
                  </a:lnTo>
                  <a:lnTo>
                    <a:pt x="2784" y="4"/>
                  </a:lnTo>
                  <a:lnTo>
                    <a:pt x="2784" y="2"/>
                  </a:lnTo>
                  <a:lnTo>
                    <a:pt x="2784" y="2"/>
                  </a:lnTo>
                  <a:lnTo>
                    <a:pt x="2796" y="4"/>
                  </a:lnTo>
                  <a:lnTo>
                    <a:pt x="2796" y="4"/>
                  </a:lnTo>
                  <a:lnTo>
                    <a:pt x="2802" y="4"/>
                  </a:lnTo>
                  <a:lnTo>
                    <a:pt x="2802" y="4"/>
                  </a:lnTo>
                  <a:lnTo>
                    <a:pt x="2806" y="4"/>
                  </a:lnTo>
                  <a:lnTo>
                    <a:pt x="2806" y="4"/>
                  </a:lnTo>
                  <a:lnTo>
                    <a:pt x="2810" y="4"/>
                  </a:lnTo>
                  <a:lnTo>
                    <a:pt x="2810" y="4"/>
                  </a:lnTo>
                  <a:lnTo>
                    <a:pt x="2814" y="4"/>
                  </a:lnTo>
                  <a:lnTo>
                    <a:pt x="2814" y="4"/>
                  </a:lnTo>
                  <a:lnTo>
                    <a:pt x="2818" y="4"/>
                  </a:lnTo>
                  <a:lnTo>
                    <a:pt x="2818" y="4"/>
                  </a:lnTo>
                  <a:lnTo>
                    <a:pt x="2824" y="4"/>
                  </a:lnTo>
                  <a:lnTo>
                    <a:pt x="2824" y="4"/>
                  </a:lnTo>
                  <a:lnTo>
                    <a:pt x="2824" y="4"/>
                  </a:lnTo>
                  <a:lnTo>
                    <a:pt x="2824" y="4"/>
                  </a:lnTo>
                  <a:lnTo>
                    <a:pt x="2826" y="4"/>
                  </a:lnTo>
                  <a:lnTo>
                    <a:pt x="2826" y="4"/>
                  </a:lnTo>
                  <a:lnTo>
                    <a:pt x="2828" y="4"/>
                  </a:lnTo>
                  <a:lnTo>
                    <a:pt x="2828" y="4"/>
                  </a:lnTo>
                  <a:lnTo>
                    <a:pt x="2830" y="4"/>
                  </a:lnTo>
                  <a:lnTo>
                    <a:pt x="2830" y="4"/>
                  </a:lnTo>
                  <a:lnTo>
                    <a:pt x="2838" y="4"/>
                  </a:lnTo>
                  <a:lnTo>
                    <a:pt x="2838" y="4"/>
                  </a:lnTo>
                  <a:lnTo>
                    <a:pt x="2838" y="4"/>
                  </a:lnTo>
                  <a:lnTo>
                    <a:pt x="2838" y="4"/>
                  </a:lnTo>
                  <a:lnTo>
                    <a:pt x="2842" y="6"/>
                  </a:lnTo>
                  <a:lnTo>
                    <a:pt x="2842" y="6"/>
                  </a:lnTo>
                  <a:lnTo>
                    <a:pt x="2848" y="6"/>
                  </a:lnTo>
                  <a:lnTo>
                    <a:pt x="2852" y="6"/>
                  </a:lnTo>
                  <a:lnTo>
                    <a:pt x="2852" y="6"/>
                  </a:lnTo>
                  <a:lnTo>
                    <a:pt x="2854" y="4"/>
                  </a:lnTo>
                  <a:lnTo>
                    <a:pt x="2854" y="4"/>
                  </a:lnTo>
                  <a:lnTo>
                    <a:pt x="2856" y="4"/>
                  </a:lnTo>
                  <a:lnTo>
                    <a:pt x="2856" y="4"/>
                  </a:lnTo>
                  <a:lnTo>
                    <a:pt x="2858" y="6"/>
                  </a:lnTo>
                  <a:lnTo>
                    <a:pt x="2858" y="6"/>
                  </a:lnTo>
                  <a:lnTo>
                    <a:pt x="2858" y="4"/>
                  </a:lnTo>
                  <a:lnTo>
                    <a:pt x="2858" y="4"/>
                  </a:lnTo>
                  <a:lnTo>
                    <a:pt x="2858" y="6"/>
                  </a:lnTo>
                  <a:lnTo>
                    <a:pt x="2858" y="6"/>
                  </a:lnTo>
                  <a:lnTo>
                    <a:pt x="2858" y="4"/>
                  </a:lnTo>
                  <a:lnTo>
                    <a:pt x="2858" y="4"/>
                  </a:lnTo>
                  <a:lnTo>
                    <a:pt x="2858" y="6"/>
                  </a:lnTo>
                  <a:lnTo>
                    <a:pt x="2858" y="6"/>
                  </a:lnTo>
                  <a:lnTo>
                    <a:pt x="2858" y="4"/>
                  </a:lnTo>
                  <a:lnTo>
                    <a:pt x="2858" y="4"/>
                  </a:lnTo>
                  <a:lnTo>
                    <a:pt x="2862" y="6"/>
                  </a:lnTo>
                  <a:lnTo>
                    <a:pt x="2862" y="6"/>
                  </a:lnTo>
                  <a:lnTo>
                    <a:pt x="2864" y="6"/>
                  </a:lnTo>
                  <a:lnTo>
                    <a:pt x="2864" y="6"/>
                  </a:lnTo>
                  <a:lnTo>
                    <a:pt x="2864" y="6"/>
                  </a:lnTo>
                  <a:lnTo>
                    <a:pt x="2864" y="6"/>
                  </a:lnTo>
                  <a:lnTo>
                    <a:pt x="2866" y="6"/>
                  </a:lnTo>
                  <a:lnTo>
                    <a:pt x="2866" y="6"/>
                  </a:lnTo>
                  <a:lnTo>
                    <a:pt x="2868" y="6"/>
                  </a:lnTo>
                  <a:lnTo>
                    <a:pt x="2868" y="6"/>
                  </a:lnTo>
                  <a:lnTo>
                    <a:pt x="2870" y="6"/>
                  </a:lnTo>
                  <a:lnTo>
                    <a:pt x="2870" y="6"/>
                  </a:lnTo>
                  <a:lnTo>
                    <a:pt x="2870" y="6"/>
                  </a:lnTo>
                  <a:lnTo>
                    <a:pt x="2870" y="6"/>
                  </a:lnTo>
                  <a:lnTo>
                    <a:pt x="2870" y="6"/>
                  </a:lnTo>
                  <a:lnTo>
                    <a:pt x="2870" y="6"/>
                  </a:lnTo>
                  <a:lnTo>
                    <a:pt x="2874" y="6"/>
                  </a:lnTo>
                  <a:lnTo>
                    <a:pt x="2874" y="6"/>
                  </a:lnTo>
                  <a:lnTo>
                    <a:pt x="2876" y="6"/>
                  </a:lnTo>
                  <a:lnTo>
                    <a:pt x="2876" y="6"/>
                  </a:lnTo>
                  <a:lnTo>
                    <a:pt x="2876" y="6"/>
                  </a:lnTo>
                  <a:lnTo>
                    <a:pt x="2876" y="6"/>
                  </a:lnTo>
                  <a:lnTo>
                    <a:pt x="2880" y="6"/>
                  </a:lnTo>
                  <a:lnTo>
                    <a:pt x="2880" y="6"/>
                  </a:lnTo>
                  <a:lnTo>
                    <a:pt x="2882" y="6"/>
                  </a:lnTo>
                  <a:lnTo>
                    <a:pt x="2882" y="6"/>
                  </a:lnTo>
                  <a:lnTo>
                    <a:pt x="2888" y="6"/>
                  </a:lnTo>
                  <a:lnTo>
                    <a:pt x="2888" y="6"/>
                  </a:lnTo>
                  <a:lnTo>
                    <a:pt x="2892" y="6"/>
                  </a:lnTo>
                  <a:lnTo>
                    <a:pt x="2892" y="6"/>
                  </a:lnTo>
                  <a:lnTo>
                    <a:pt x="2898" y="6"/>
                  </a:lnTo>
                  <a:lnTo>
                    <a:pt x="2898" y="6"/>
                  </a:lnTo>
                  <a:lnTo>
                    <a:pt x="2906" y="6"/>
                  </a:lnTo>
                  <a:lnTo>
                    <a:pt x="2914" y="6"/>
                  </a:lnTo>
                  <a:lnTo>
                    <a:pt x="2914" y="6"/>
                  </a:lnTo>
                  <a:lnTo>
                    <a:pt x="2914" y="6"/>
                  </a:lnTo>
                  <a:lnTo>
                    <a:pt x="2914" y="6"/>
                  </a:lnTo>
                  <a:lnTo>
                    <a:pt x="2914" y="6"/>
                  </a:lnTo>
                  <a:lnTo>
                    <a:pt x="2914" y="6"/>
                  </a:lnTo>
                  <a:lnTo>
                    <a:pt x="2916" y="6"/>
                  </a:lnTo>
                  <a:lnTo>
                    <a:pt x="2916" y="6"/>
                  </a:lnTo>
                  <a:lnTo>
                    <a:pt x="2916" y="6"/>
                  </a:lnTo>
                  <a:lnTo>
                    <a:pt x="2916" y="6"/>
                  </a:lnTo>
                  <a:lnTo>
                    <a:pt x="2918" y="6"/>
                  </a:lnTo>
                  <a:lnTo>
                    <a:pt x="2918" y="6"/>
                  </a:lnTo>
                  <a:lnTo>
                    <a:pt x="2918" y="6"/>
                  </a:lnTo>
                  <a:lnTo>
                    <a:pt x="2918" y="6"/>
                  </a:lnTo>
                  <a:lnTo>
                    <a:pt x="2918" y="6"/>
                  </a:lnTo>
                  <a:lnTo>
                    <a:pt x="2918" y="6"/>
                  </a:lnTo>
                  <a:lnTo>
                    <a:pt x="2920" y="6"/>
                  </a:lnTo>
                  <a:lnTo>
                    <a:pt x="2920" y="6"/>
                  </a:lnTo>
                  <a:lnTo>
                    <a:pt x="2928" y="6"/>
                  </a:lnTo>
                  <a:lnTo>
                    <a:pt x="2928" y="6"/>
                  </a:lnTo>
                  <a:lnTo>
                    <a:pt x="2932" y="6"/>
                  </a:lnTo>
                  <a:lnTo>
                    <a:pt x="2932" y="6"/>
                  </a:lnTo>
                  <a:lnTo>
                    <a:pt x="2932" y="6"/>
                  </a:lnTo>
                  <a:lnTo>
                    <a:pt x="2932" y="6"/>
                  </a:lnTo>
                  <a:lnTo>
                    <a:pt x="2932" y="6"/>
                  </a:lnTo>
                  <a:lnTo>
                    <a:pt x="2932" y="6"/>
                  </a:lnTo>
                  <a:lnTo>
                    <a:pt x="2932" y="6"/>
                  </a:lnTo>
                  <a:lnTo>
                    <a:pt x="2932" y="6"/>
                  </a:lnTo>
                  <a:lnTo>
                    <a:pt x="2932" y="6"/>
                  </a:lnTo>
                  <a:lnTo>
                    <a:pt x="2932" y="6"/>
                  </a:lnTo>
                  <a:lnTo>
                    <a:pt x="2934" y="6"/>
                  </a:lnTo>
                  <a:lnTo>
                    <a:pt x="2934" y="6"/>
                  </a:lnTo>
                  <a:lnTo>
                    <a:pt x="2934" y="6"/>
                  </a:lnTo>
                  <a:lnTo>
                    <a:pt x="2934" y="6"/>
                  </a:lnTo>
                  <a:lnTo>
                    <a:pt x="2934" y="6"/>
                  </a:lnTo>
                  <a:lnTo>
                    <a:pt x="2934" y="6"/>
                  </a:lnTo>
                  <a:lnTo>
                    <a:pt x="2938" y="6"/>
                  </a:lnTo>
                  <a:lnTo>
                    <a:pt x="2938" y="6"/>
                  </a:lnTo>
                  <a:lnTo>
                    <a:pt x="2944" y="4"/>
                  </a:lnTo>
                  <a:lnTo>
                    <a:pt x="2944" y="4"/>
                  </a:lnTo>
                  <a:lnTo>
                    <a:pt x="2948" y="6"/>
                  </a:lnTo>
                  <a:lnTo>
                    <a:pt x="2948" y="6"/>
                  </a:lnTo>
                  <a:lnTo>
                    <a:pt x="2950" y="6"/>
                  </a:lnTo>
                  <a:lnTo>
                    <a:pt x="2950" y="6"/>
                  </a:lnTo>
                  <a:lnTo>
                    <a:pt x="2956" y="6"/>
                  </a:lnTo>
                  <a:lnTo>
                    <a:pt x="2956" y="6"/>
                  </a:lnTo>
                  <a:lnTo>
                    <a:pt x="2960" y="6"/>
                  </a:lnTo>
                  <a:lnTo>
                    <a:pt x="2960" y="6"/>
                  </a:lnTo>
                  <a:lnTo>
                    <a:pt x="2960" y="6"/>
                  </a:lnTo>
                  <a:lnTo>
                    <a:pt x="2960" y="6"/>
                  </a:lnTo>
                  <a:lnTo>
                    <a:pt x="2962" y="6"/>
                  </a:lnTo>
                  <a:lnTo>
                    <a:pt x="2962" y="6"/>
                  </a:lnTo>
                  <a:lnTo>
                    <a:pt x="2968" y="8"/>
                  </a:lnTo>
                  <a:lnTo>
                    <a:pt x="2974" y="8"/>
                  </a:lnTo>
                  <a:lnTo>
                    <a:pt x="2974" y="8"/>
                  </a:lnTo>
                  <a:lnTo>
                    <a:pt x="2980" y="8"/>
                  </a:lnTo>
                  <a:lnTo>
                    <a:pt x="2980" y="8"/>
                  </a:lnTo>
                  <a:lnTo>
                    <a:pt x="2984" y="8"/>
                  </a:lnTo>
                  <a:lnTo>
                    <a:pt x="2984" y="8"/>
                  </a:lnTo>
                  <a:lnTo>
                    <a:pt x="2988" y="8"/>
                  </a:lnTo>
                  <a:lnTo>
                    <a:pt x="2988" y="8"/>
                  </a:lnTo>
                  <a:lnTo>
                    <a:pt x="2994" y="8"/>
                  </a:lnTo>
                  <a:lnTo>
                    <a:pt x="2994" y="8"/>
                  </a:lnTo>
                  <a:lnTo>
                    <a:pt x="2998" y="6"/>
                  </a:lnTo>
                  <a:lnTo>
                    <a:pt x="2998" y="6"/>
                  </a:lnTo>
                  <a:lnTo>
                    <a:pt x="3000" y="6"/>
                  </a:lnTo>
                  <a:lnTo>
                    <a:pt x="3000" y="6"/>
                  </a:lnTo>
                  <a:lnTo>
                    <a:pt x="3002" y="6"/>
                  </a:lnTo>
                  <a:lnTo>
                    <a:pt x="3002" y="6"/>
                  </a:lnTo>
                  <a:lnTo>
                    <a:pt x="3008" y="6"/>
                  </a:lnTo>
                  <a:lnTo>
                    <a:pt x="3008" y="6"/>
                  </a:lnTo>
                  <a:lnTo>
                    <a:pt x="3012" y="6"/>
                  </a:lnTo>
                  <a:lnTo>
                    <a:pt x="3012" y="6"/>
                  </a:lnTo>
                  <a:lnTo>
                    <a:pt x="3012" y="6"/>
                  </a:lnTo>
                  <a:lnTo>
                    <a:pt x="3012" y="6"/>
                  </a:lnTo>
                  <a:lnTo>
                    <a:pt x="3014" y="6"/>
                  </a:lnTo>
                  <a:lnTo>
                    <a:pt x="3014" y="6"/>
                  </a:lnTo>
                  <a:lnTo>
                    <a:pt x="3020" y="6"/>
                  </a:lnTo>
                  <a:lnTo>
                    <a:pt x="3020" y="6"/>
                  </a:lnTo>
                  <a:lnTo>
                    <a:pt x="3020" y="6"/>
                  </a:lnTo>
                  <a:lnTo>
                    <a:pt x="3020" y="6"/>
                  </a:lnTo>
                  <a:lnTo>
                    <a:pt x="3022" y="8"/>
                  </a:lnTo>
                  <a:lnTo>
                    <a:pt x="3022" y="8"/>
                  </a:lnTo>
                  <a:lnTo>
                    <a:pt x="3024" y="8"/>
                  </a:lnTo>
                  <a:lnTo>
                    <a:pt x="3024" y="8"/>
                  </a:lnTo>
                  <a:lnTo>
                    <a:pt x="3024" y="6"/>
                  </a:lnTo>
                  <a:lnTo>
                    <a:pt x="3024" y="6"/>
                  </a:lnTo>
                  <a:lnTo>
                    <a:pt x="3028" y="8"/>
                  </a:lnTo>
                  <a:lnTo>
                    <a:pt x="3032" y="8"/>
                  </a:lnTo>
                  <a:lnTo>
                    <a:pt x="3032" y="8"/>
                  </a:lnTo>
                  <a:lnTo>
                    <a:pt x="3036" y="8"/>
                  </a:lnTo>
                  <a:lnTo>
                    <a:pt x="3036" y="8"/>
                  </a:lnTo>
                  <a:lnTo>
                    <a:pt x="3040" y="8"/>
                  </a:lnTo>
                  <a:lnTo>
                    <a:pt x="3040" y="8"/>
                  </a:lnTo>
                  <a:lnTo>
                    <a:pt x="3044" y="8"/>
                  </a:lnTo>
                  <a:lnTo>
                    <a:pt x="3044" y="8"/>
                  </a:lnTo>
                  <a:lnTo>
                    <a:pt x="3048" y="8"/>
                  </a:lnTo>
                  <a:lnTo>
                    <a:pt x="3048" y="8"/>
                  </a:lnTo>
                  <a:lnTo>
                    <a:pt x="3048" y="8"/>
                  </a:lnTo>
                  <a:lnTo>
                    <a:pt x="3048" y="8"/>
                  </a:lnTo>
                  <a:lnTo>
                    <a:pt x="3048" y="8"/>
                  </a:lnTo>
                  <a:lnTo>
                    <a:pt x="3048" y="8"/>
                  </a:lnTo>
                  <a:lnTo>
                    <a:pt x="3052" y="8"/>
                  </a:lnTo>
                  <a:lnTo>
                    <a:pt x="3052" y="8"/>
                  </a:lnTo>
                  <a:lnTo>
                    <a:pt x="3052" y="8"/>
                  </a:lnTo>
                  <a:lnTo>
                    <a:pt x="3052" y="8"/>
                  </a:lnTo>
                  <a:lnTo>
                    <a:pt x="3056" y="8"/>
                  </a:lnTo>
                  <a:lnTo>
                    <a:pt x="3056" y="8"/>
                  </a:lnTo>
                  <a:lnTo>
                    <a:pt x="3058" y="6"/>
                  </a:lnTo>
                  <a:lnTo>
                    <a:pt x="3058" y="6"/>
                  </a:lnTo>
                  <a:lnTo>
                    <a:pt x="3060" y="8"/>
                  </a:lnTo>
                  <a:lnTo>
                    <a:pt x="3060" y="8"/>
                  </a:lnTo>
                  <a:lnTo>
                    <a:pt x="3060" y="8"/>
                  </a:lnTo>
                  <a:lnTo>
                    <a:pt x="3060" y="8"/>
                  </a:lnTo>
                  <a:lnTo>
                    <a:pt x="3064" y="8"/>
                  </a:lnTo>
                  <a:lnTo>
                    <a:pt x="3064" y="8"/>
                  </a:lnTo>
                  <a:lnTo>
                    <a:pt x="3066" y="8"/>
                  </a:lnTo>
                  <a:lnTo>
                    <a:pt x="3066" y="8"/>
                  </a:lnTo>
                  <a:lnTo>
                    <a:pt x="3070" y="8"/>
                  </a:lnTo>
                  <a:lnTo>
                    <a:pt x="3070" y="8"/>
                  </a:lnTo>
                  <a:lnTo>
                    <a:pt x="3070" y="8"/>
                  </a:lnTo>
                  <a:lnTo>
                    <a:pt x="3070" y="8"/>
                  </a:lnTo>
                  <a:lnTo>
                    <a:pt x="3072" y="8"/>
                  </a:lnTo>
                  <a:lnTo>
                    <a:pt x="3072" y="8"/>
                  </a:lnTo>
                  <a:lnTo>
                    <a:pt x="3074" y="8"/>
                  </a:lnTo>
                  <a:lnTo>
                    <a:pt x="3074" y="8"/>
                  </a:lnTo>
                  <a:lnTo>
                    <a:pt x="3078" y="6"/>
                  </a:lnTo>
                  <a:lnTo>
                    <a:pt x="3078" y="6"/>
                  </a:lnTo>
                  <a:lnTo>
                    <a:pt x="3082" y="8"/>
                  </a:lnTo>
                  <a:lnTo>
                    <a:pt x="3082" y="8"/>
                  </a:lnTo>
                  <a:lnTo>
                    <a:pt x="3082" y="8"/>
                  </a:lnTo>
                  <a:lnTo>
                    <a:pt x="3082" y="8"/>
                  </a:lnTo>
                  <a:lnTo>
                    <a:pt x="3082" y="8"/>
                  </a:lnTo>
                  <a:lnTo>
                    <a:pt x="3082" y="8"/>
                  </a:lnTo>
                  <a:lnTo>
                    <a:pt x="3084" y="8"/>
                  </a:lnTo>
                  <a:lnTo>
                    <a:pt x="3084" y="8"/>
                  </a:lnTo>
                  <a:lnTo>
                    <a:pt x="3084" y="8"/>
                  </a:lnTo>
                  <a:lnTo>
                    <a:pt x="3084" y="8"/>
                  </a:lnTo>
                  <a:lnTo>
                    <a:pt x="3088" y="6"/>
                  </a:lnTo>
                  <a:lnTo>
                    <a:pt x="3088" y="6"/>
                  </a:lnTo>
                  <a:lnTo>
                    <a:pt x="3090" y="8"/>
                  </a:lnTo>
                  <a:lnTo>
                    <a:pt x="3090" y="8"/>
                  </a:lnTo>
                  <a:lnTo>
                    <a:pt x="3090" y="6"/>
                  </a:lnTo>
                  <a:lnTo>
                    <a:pt x="3090" y="6"/>
                  </a:lnTo>
                  <a:lnTo>
                    <a:pt x="3092" y="8"/>
                  </a:lnTo>
                  <a:lnTo>
                    <a:pt x="3092" y="8"/>
                  </a:lnTo>
                  <a:lnTo>
                    <a:pt x="3094" y="8"/>
                  </a:lnTo>
                  <a:lnTo>
                    <a:pt x="3094" y="8"/>
                  </a:lnTo>
                  <a:lnTo>
                    <a:pt x="3098" y="8"/>
                  </a:lnTo>
                  <a:lnTo>
                    <a:pt x="3098" y="8"/>
                  </a:lnTo>
                  <a:lnTo>
                    <a:pt x="3100" y="8"/>
                  </a:lnTo>
                  <a:lnTo>
                    <a:pt x="3100" y="8"/>
                  </a:lnTo>
                  <a:lnTo>
                    <a:pt x="3108" y="8"/>
                  </a:lnTo>
                  <a:lnTo>
                    <a:pt x="3108" y="8"/>
                  </a:lnTo>
                  <a:lnTo>
                    <a:pt x="3110" y="8"/>
                  </a:lnTo>
                  <a:lnTo>
                    <a:pt x="3110" y="8"/>
                  </a:lnTo>
                  <a:lnTo>
                    <a:pt x="3114" y="8"/>
                  </a:lnTo>
                  <a:lnTo>
                    <a:pt x="3114" y="8"/>
                  </a:lnTo>
                  <a:lnTo>
                    <a:pt x="3120" y="8"/>
                  </a:lnTo>
                  <a:lnTo>
                    <a:pt x="3120" y="8"/>
                  </a:lnTo>
                  <a:lnTo>
                    <a:pt x="3124" y="8"/>
                  </a:lnTo>
                  <a:lnTo>
                    <a:pt x="3124" y="8"/>
                  </a:lnTo>
                  <a:lnTo>
                    <a:pt x="3132" y="8"/>
                  </a:lnTo>
                  <a:lnTo>
                    <a:pt x="3132" y="8"/>
                  </a:lnTo>
                  <a:lnTo>
                    <a:pt x="3140" y="8"/>
                  </a:lnTo>
                  <a:lnTo>
                    <a:pt x="3140" y="8"/>
                  </a:lnTo>
                  <a:lnTo>
                    <a:pt x="3142" y="8"/>
                  </a:lnTo>
                  <a:lnTo>
                    <a:pt x="3142" y="8"/>
                  </a:lnTo>
                  <a:lnTo>
                    <a:pt x="3148" y="10"/>
                  </a:lnTo>
                  <a:lnTo>
                    <a:pt x="3148" y="10"/>
                  </a:lnTo>
                  <a:lnTo>
                    <a:pt x="3158" y="10"/>
                  </a:lnTo>
                  <a:lnTo>
                    <a:pt x="3158" y="10"/>
                  </a:lnTo>
                  <a:lnTo>
                    <a:pt x="3158" y="10"/>
                  </a:lnTo>
                  <a:lnTo>
                    <a:pt x="3158" y="10"/>
                  </a:lnTo>
                  <a:lnTo>
                    <a:pt x="3160" y="8"/>
                  </a:lnTo>
                  <a:lnTo>
                    <a:pt x="3160" y="8"/>
                  </a:lnTo>
                  <a:lnTo>
                    <a:pt x="3162" y="8"/>
                  </a:lnTo>
                  <a:lnTo>
                    <a:pt x="3162" y="8"/>
                  </a:lnTo>
                  <a:lnTo>
                    <a:pt x="3162" y="8"/>
                  </a:lnTo>
                  <a:lnTo>
                    <a:pt x="3162" y="8"/>
                  </a:lnTo>
                  <a:lnTo>
                    <a:pt x="3164" y="8"/>
                  </a:lnTo>
                  <a:lnTo>
                    <a:pt x="3164" y="8"/>
                  </a:lnTo>
                  <a:lnTo>
                    <a:pt x="3168" y="8"/>
                  </a:lnTo>
                  <a:lnTo>
                    <a:pt x="3168" y="8"/>
                  </a:lnTo>
                  <a:lnTo>
                    <a:pt x="3168" y="10"/>
                  </a:lnTo>
                  <a:lnTo>
                    <a:pt x="3168" y="10"/>
                  </a:lnTo>
                  <a:lnTo>
                    <a:pt x="3170" y="8"/>
                  </a:lnTo>
                  <a:lnTo>
                    <a:pt x="3170" y="8"/>
                  </a:lnTo>
                  <a:lnTo>
                    <a:pt x="3172" y="10"/>
                  </a:lnTo>
                  <a:lnTo>
                    <a:pt x="3172" y="10"/>
                  </a:lnTo>
                  <a:lnTo>
                    <a:pt x="3174" y="10"/>
                  </a:lnTo>
                  <a:lnTo>
                    <a:pt x="3174" y="10"/>
                  </a:lnTo>
                  <a:lnTo>
                    <a:pt x="3176" y="10"/>
                  </a:lnTo>
                  <a:lnTo>
                    <a:pt x="3176" y="10"/>
                  </a:lnTo>
                  <a:lnTo>
                    <a:pt x="3178" y="10"/>
                  </a:lnTo>
                  <a:lnTo>
                    <a:pt x="3178" y="10"/>
                  </a:lnTo>
                  <a:lnTo>
                    <a:pt x="3178" y="8"/>
                  </a:lnTo>
                  <a:lnTo>
                    <a:pt x="3178" y="8"/>
                  </a:lnTo>
                  <a:lnTo>
                    <a:pt x="3178" y="10"/>
                  </a:lnTo>
                  <a:lnTo>
                    <a:pt x="3178" y="10"/>
                  </a:lnTo>
                  <a:lnTo>
                    <a:pt x="3182" y="8"/>
                  </a:lnTo>
                  <a:lnTo>
                    <a:pt x="3182" y="8"/>
                  </a:lnTo>
                  <a:lnTo>
                    <a:pt x="3186" y="8"/>
                  </a:lnTo>
                  <a:lnTo>
                    <a:pt x="3186" y="8"/>
                  </a:lnTo>
                  <a:lnTo>
                    <a:pt x="3188" y="10"/>
                  </a:lnTo>
                  <a:lnTo>
                    <a:pt x="3188" y="10"/>
                  </a:lnTo>
                  <a:lnTo>
                    <a:pt x="3194" y="10"/>
                  </a:lnTo>
                  <a:lnTo>
                    <a:pt x="3194" y="10"/>
                  </a:lnTo>
                  <a:lnTo>
                    <a:pt x="3198" y="8"/>
                  </a:lnTo>
                  <a:lnTo>
                    <a:pt x="3198" y="8"/>
                  </a:lnTo>
                  <a:lnTo>
                    <a:pt x="3202" y="8"/>
                  </a:lnTo>
                  <a:lnTo>
                    <a:pt x="3202" y="8"/>
                  </a:lnTo>
                  <a:lnTo>
                    <a:pt x="3206" y="8"/>
                  </a:lnTo>
                  <a:lnTo>
                    <a:pt x="3206" y="8"/>
                  </a:lnTo>
                  <a:lnTo>
                    <a:pt x="3210" y="10"/>
                  </a:lnTo>
                  <a:lnTo>
                    <a:pt x="3210" y="10"/>
                  </a:lnTo>
                  <a:lnTo>
                    <a:pt x="3214" y="10"/>
                  </a:lnTo>
                  <a:lnTo>
                    <a:pt x="3214" y="10"/>
                  </a:lnTo>
                  <a:lnTo>
                    <a:pt x="3218" y="10"/>
                  </a:lnTo>
                  <a:lnTo>
                    <a:pt x="3218" y="10"/>
                  </a:lnTo>
                  <a:lnTo>
                    <a:pt x="3220" y="10"/>
                  </a:lnTo>
                  <a:lnTo>
                    <a:pt x="3220" y="10"/>
                  </a:lnTo>
                  <a:lnTo>
                    <a:pt x="3220" y="10"/>
                  </a:lnTo>
                  <a:lnTo>
                    <a:pt x="3220" y="10"/>
                  </a:lnTo>
                  <a:lnTo>
                    <a:pt x="3220" y="10"/>
                  </a:lnTo>
                  <a:lnTo>
                    <a:pt x="3220" y="10"/>
                  </a:lnTo>
                  <a:lnTo>
                    <a:pt x="3222" y="10"/>
                  </a:lnTo>
                  <a:lnTo>
                    <a:pt x="3222" y="10"/>
                  </a:lnTo>
                  <a:lnTo>
                    <a:pt x="3224" y="10"/>
                  </a:lnTo>
                  <a:lnTo>
                    <a:pt x="3224" y="10"/>
                  </a:lnTo>
                  <a:lnTo>
                    <a:pt x="3224" y="10"/>
                  </a:lnTo>
                  <a:lnTo>
                    <a:pt x="3224" y="10"/>
                  </a:lnTo>
                  <a:lnTo>
                    <a:pt x="3226" y="10"/>
                  </a:lnTo>
                  <a:lnTo>
                    <a:pt x="3226" y="10"/>
                  </a:lnTo>
                  <a:lnTo>
                    <a:pt x="3226" y="10"/>
                  </a:lnTo>
                  <a:lnTo>
                    <a:pt x="3226" y="10"/>
                  </a:lnTo>
                  <a:lnTo>
                    <a:pt x="3228" y="10"/>
                  </a:lnTo>
                  <a:lnTo>
                    <a:pt x="3228" y="10"/>
                  </a:lnTo>
                  <a:lnTo>
                    <a:pt x="3228" y="10"/>
                  </a:lnTo>
                  <a:lnTo>
                    <a:pt x="3228" y="10"/>
                  </a:lnTo>
                  <a:lnTo>
                    <a:pt x="3228" y="10"/>
                  </a:lnTo>
                  <a:lnTo>
                    <a:pt x="3228" y="10"/>
                  </a:lnTo>
                  <a:lnTo>
                    <a:pt x="3230" y="10"/>
                  </a:lnTo>
                  <a:lnTo>
                    <a:pt x="3230" y="10"/>
                  </a:lnTo>
                  <a:lnTo>
                    <a:pt x="3230" y="10"/>
                  </a:lnTo>
                  <a:lnTo>
                    <a:pt x="3230" y="10"/>
                  </a:lnTo>
                  <a:lnTo>
                    <a:pt x="3230" y="10"/>
                  </a:lnTo>
                  <a:lnTo>
                    <a:pt x="3230" y="10"/>
                  </a:lnTo>
                  <a:lnTo>
                    <a:pt x="3232" y="10"/>
                  </a:lnTo>
                  <a:lnTo>
                    <a:pt x="3232" y="10"/>
                  </a:lnTo>
                  <a:lnTo>
                    <a:pt x="3232" y="12"/>
                  </a:lnTo>
                  <a:lnTo>
                    <a:pt x="3232" y="12"/>
                  </a:lnTo>
                  <a:lnTo>
                    <a:pt x="3232" y="12"/>
                  </a:lnTo>
                  <a:lnTo>
                    <a:pt x="3232" y="12"/>
                  </a:lnTo>
                  <a:lnTo>
                    <a:pt x="3236" y="12"/>
                  </a:lnTo>
                  <a:lnTo>
                    <a:pt x="3236" y="12"/>
                  </a:lnTo>
                  <a:lnTo>
                    <a:pt x="3238" y="12"/>
                  </a:lnTo>
                  <a:lnTo>
                    <a:pt x="3238" y="12"/>
                  </a:lnTo>
                  <a:lnTo>
                    <a:pt x="3240" y="10"/>
                  </a:lnTo>
                  <a:lnTo>
                    <a:pt x="3240" y="10"/>
                  </a:lnTo>
                  <a:lnTo>
                    <a:pt x="3246" y="12"/>
                  </a:lnTo>
                  <a:lnTo>
                    <a:pt x="3246" y="12"/>
                  </a:lnTo>
                  <a:lnTo>
                    <a:pt x="3248" y="12"/>
                  </a:lnTo>
                  <a:lnTo>
                    <a:pt x="3248" y="12"/>
                  </a:lnTo>
                  <a:lnTo>
                    <a:pt x="3252" y="12"/>
                  </a:lnTo>
                  <a:lnTo>
                    <a:pt x="3256" y="12"/>
                  </a:lnTo>
                  <a:lnTo>
                    <a:pt x="3256" y="12"/>
                  </a:lnTo>
                  <a:lnTo>
                    <a:pt x="3258" y="12"/>
                  </a:lnTo>
                  <a:lnTo>
                    <a:pt x="3258" y="12"/>
                  </a:lnTo>
                  <a:lnTo>
                    <a:pt x="3260" y="12"/>
                  </a:lnTo>
                  <a:lnTo>
                    <a:pt x="3260" y="12"/>
                  </a:lnTo>
                  <a:lnTo>
                    <a:pt x="3262" y="12"/>
                  </a:lnTo>
                  <a:lnTo>
                    <a:pt x="3262" y="12"/>
                  </a:lnTo>
                  <a:lnTo>
                    <a:pt x="3262" y="14"/>
                  </a:lnTo>
                  <a:lnTo>
                    <a:pt x="3262" y="14"/>
                  </a:lnTo>
                  <a:lnTo>
                    <a:pt x="3262" y="14"/>
                  </a:lnTo>
                  <a:lnTo>
                    <a:pt x="3262" y="14"/>
                  </a:lnTo>
                  <a:lnTo>
                    <a:pt x="3262" y="14"/>
                  </a:lnTo>
                  <a:lnTo>
                    <a:pt x="3262" y="14"/>
                  </a:lnTo>
                  <a:lnTo>
                    <a:pt x="3262" y="14"/>
                  </a:lnTo>
                  <a:lnTo>
                    <a:pt x="3262" y="16"/>
                  </a:lnTo>
                  <a:lnTo>
                    <a:pt x="3262" y="16"/>
                  </a:lnTo>
                  <a:lnTo>
                    <a:pt x="3264" y="16"/>
                  </a:lnTo>
                  <a:lnTo>
                    <a:pt x="3264" y="16"/>
                  </a:lnTo>
                  <a:lnTo>
                    <a:pt x="3264" y="16"/>
                  </a:lnTo>
                  <a:lnTo>
                    <a:pt x="3264" y="18"/>
                  </a:lnTo>
                  <a:lnTo>
                    <a:pt x="3264" y="18"/>
                  </a:lnTo>
                  <a:lnTo>
                    <a:pt x="3266" y="16"/>
                  </a:lnTo>
                  <a:lnTo>
                    <a:pt x="3266" y="16"/>
                  </a:lnTo>
                  <a:lnTo>
                    <a:pt x="3266" y="16"/>
                  </a:lnTo>
                  <a:lnTo>
                    <a:pt x="3266" y="16"/>
                  </a:lnTo>
                  <a:lnTo>
                    <a:pt x="3264" y="16"/>
                  </a:lnTo>
                  <a:lnTo>
                    <a:pt x="3264" y="16"/>
                  </a:lnTo>
                  <a:lnTo>
                    <a:pt x="3268" y="14"/>
                  </a:lnTo>
                  <a:lnTo>
                    <a:pt x="3268" y="14"/>
                  </a:lnTo>
                  <a:lnTo>
                    <a:pt x="3268" y="12"/>
                  </a:lnTo>
                  <a:lnTo>
                    <a:pt x="3268" y="12"/>
                  </a:lnTo>
                  <a:lnTo>
                    <a:pt x="3272" y="14"/>
                  </a:lnTo>
                  <a:lnTo>
                    <a:pt x="3272" y="14"/>
                  </a:lnTo>
                  <a:lnTo>
                    <a:pt x="3272" y="14"/>
                  </a:lnTo>
                  <a:lnTo>
                    <a:pt x="3272" y="14"/>
                  </a:lnTo>
                  <a:lnTo>
                    <a:pt x="3274" y="14"/>
                  </a:lnTo>
                  <a:lnTo>
                    <a:pt x="3274" y="14"/>
                  </a:lnTo>
                  <a:lnTo>
                    <a:pt x="3276" y="14"/>
                  </a:lnTo>
                  <a:lnTo>
                    <a:pt x="3276" y="14"/>
                  </a:lnTo>
                  <a:lnTo>
                    <a:pt x="3276" y="14"/>
                  </a:lnTo>
                  <a:lnTo>
                    <a:pt x="3276" y="14"/>
                  </a:lnTo>
                  <a:lnTo>
                    <a:pt x="3278" y="14"/>
                  </a:lnTo>
                  <a:lnTo>
                    <a:pt x="3278" y="14"/>
                  </a:lnTo>
                  <a:lnTo>
                    <a:pt x="3280" y="14"/>
                  </a:lnTo>
                  <a:lnTo>
                    <a:pt x="3280" y="14"/>
                  </a:lnTo>
                  <a:lnTo>
                    <a:pt x="3282" y="14"/>
                  </a:lnTo>
                  <a:lnTo>
                    <a:pt x="3282" y="14"/>
                  </a:lnTo>
                  <a:lnTo>
                    <a:pt x="3284" y="14"/>
                  </a:lnTo>
                  <a:lnTo>
                    <a:pt x="3284" y="14"/>
                  </a:lnTo>
                  <a:lnTo>
                    <a:pt x="3290" y="12"/>
                  </a:lnTo>
                  <a:lnTo>
                    <a:pt x="3290" y="12"/>
                  </a:lnTo>
                  <a:lnTo>
                    <a:pt x="3294" y="12"/>
                  </a:lnTo>
                  <a:lnTo>
                    <a:pt x="3298" y="12"/>
                  </a:lnTo>
                  <a:lnTo>
                    <a:pt x="3298" y="12"/>
                  </a:lnTo>
                  <a:lnTo>
                    <a:pt x="3300" y="12"/>
                  </a:lnTo>
                  <a:lnTo>
                    <a:pt x="3300" y="12"/>
                  </a:lnTo>
                  <a:lnTo>
                    <a:pt x="3300" y="12"/>
                  </a:lnTo>
                  <a:lnTo>
                    <a:pt x="3300" y="12"/>
                  </a:lnTo>
                  <a:lnTo>
                    <a:pt x="3302" y="12"/>
                  </a:lnTo>
                  <a:lnTo>
                    <a:pt x="3302" y="12"/>
                  </a:lnTo>
                  <a:lnTo>
                    <a:pt x="3304" y="12"/>
                  </a:lnTo>
                  <a:lnTo>
                    <a:pt x="3304" y="12"/>
                  </a:lnTo>
                  <a:lnTo>
                    <a:pt x="3306" y="12"/>
                  </a:lnTo>
                  <a:lnTo>
                    <a:pt x="3306" y="12"/>
                  </a:lnTo>
                  <a:lnTo>
                    <a:pt x="3306" y="12"/>
                  </a:lnTo>
                  <a:lnTo>
                    <a:pt x="3306" y="12"/>
                  </a:lnTo>
                  <a:lnTo>
                    <a:pt x="3308" y="12"/>
                  </a:lnTo>
                  <a:lnTo>
                    <a:pt x="3308" y="12"/>
                  </a:lnTo>
                  <a:lnTo>
                    <a:pt x="3308" y="12"/>
                  </a:lnTo>
                  <a:lnTo>
                    <a:pt x="3308" y="12"/>
                  </a:lnTo>
                  <a:lnTo>
                    <a:pt x="3312" y="12"/>
                  </a:lnTo>
                  <a:lnTo>
                    <a:pt x="3312" y="12"/>
                  </a:lnTo>
                  <a:lnTo>
                    <a:pt x="3312" y="12"/>
                  </a:lnTo>
                  <a:lnTo>
                    <a:pt x="3312" y="12"/>
                  </a:lnTo>
                  <a:lnTo>
                    <a:pt x="3312" y="12"/>
                  </a:lnTo>
                  <a:lnTo>
                    <a:pt x="3312" y="12"/>
                  </a:lnTo>
                  <a:lnTo>
                    <a:pt x="3314" y="12"/>
                  </a:lnTo>
                  <a:lnTo>
                    <a:pt x="3314" y="12"/>
                  </a:lnTo>
                  <a:lnTo>
                    <a:pt x="3314" y="12"/>
                  </a:lnTo>
                  <a:lnTo>
                    <a:pt x="3314" y="12"/>
                  </a:lnTo>
                  <a:lnTo>
                    <a:pt x="3316" y="12"/>
                  </a:lnTo>
                  <a:lnTo>
                    <a:pt x="3316" y="12"/>
                  </a:lnTo>
                  <a:lnTo>
                    <a:pt x="3322" y="12"/>
                  </a:lnTo>
                  <a:lnTo>
                    <a:pt x="3322" y="12"/>
                  </a:lnTo>
                  <a:lnTo>
                    <a:pt x="3324" y="14"/>
                  </a:lnTo>
                  <a:lnTo>
                    <a:pt x="3324" y="14"/>
                  </a:lnTo>
                  <a:lnTo>
                    <a:pt x="3328" y="14"/>
                  </a:lnTo>
                  <a:lnTo>
                    <a:pt x="3328" y="14"/>
                  </a:lnTo>
                  <a:lnTo>
                    <a:pt x="3330" y="12"/>
                  </a:lnTo>
                  <a:lnTo>
                    <a:pt x="3330" y="12"/>
                  </a:lnTo>
                  <a:lnTo>
                    <a:pt x="3330" y="12"/>
                  </a:lnTo>
                  <a:lnTo>
                    <a:pt x="3330" y="12"/>
                  </a:lnTo>
                  <a:lnTo>
                    <a:pt x="3334" y="12"/>
                  </a:lnTo>
                  <a:lnTo>
                    <a:pt x="3334" y="12"/>
                  </a:lnTo>
                  <a:lnTo>
                    <a:pt x="3340" y="12"/>
                  </a:lnTo>
                  <a:lnTo>
                    <a:pt x="3340" y="12"/>
                  </a:lnTo>
                  <a:lnTo>
                    <a:pt x="3344" y="12"/>
                  </a:lnTo>
                  <a:lnTo>
                    <a:pt x="3344" y="12"/>
                  </a:lnTo>
                  <a:lnTo>
                    <a:pt x="3346" y="12"/>
                  </a:lnTo>
                  <a:lnTo>
                    <a:pt x="3346" y="12"/>
                  </a:lnTo>
                  <a:lnTo>
                    <a:pt x="3348" y="12"/>
                  </a:lnTo>
                  <a:lnTo>
                    <a:pt x="3348" y="12"/>
                  </a:lnTo>
                  <a:lnTo>
                    <a:pt x="3352" y="12"/>
                  </a:lnTo>
                  <a:lnTo>
                    <a:pt x="3352" y="12"/>
                  </a:lnTo>
                  <a:lnTo>
                    <a:pt x="3362" y="12"/>
                  </a:lnTo>
                  <a:lnTo>
                    <a:pt x="3362" y="12"/>
                  </a:lnTo>
                  <a:lnTo>
                    <a:pt x="3366" y="12"/>
                  </a:lnTo>
                  <a:lnTo>
                    <a:pt x="3366" y="12"/>
                  </a:lnTo>
                  <a:lnTo>
                    <a:pt x="3372" y="12"/>
                  </a:lnTo>
                  <a:lnTo>
                    <a:pt x="3372" y="12"/>
                  </a:lnTo>
                  <a:lnTo>
                    <a:pt x="3374" y="14"/>
                  </a:lnTo>
                  <a:lnTo>
                    <a:pt x="3374" y="14"/>
                  </a:lnTo>
                  <a:lnTo>
                    <a:pt x="3378" y="14"/>
                  </a:lnTo>
                  <a:lnTo>
                    <a:pt x="3378" y="14"/>
                  </a:lnTo>
                  <a:lnTo>
                    <a:pt x="3382" y="14"/>
                  </a:lnTo>
                  <a:lnTo>
                    <a:pt x="3384" y="14"/>
                  </a:lnTo>
                  <a:lnTo>
                    <a:pt x="3384" y="14"/>
                  </a:lnTo>
                  <a:lnTo>
                    <a:pt x="3392" y="12"/>
                  </a:lnTo>
                  <a:lnTo>
                    <a:pt x="3392" y="12"/>
                  </a:lnTo>
                  <a:lnTo>
                    <a:pt x="3396" y="14"/>
                  </a:lnTo>
                  <a:lnTo>
                    <a:pt x="3396" y="14"/>
                  </a:lnTo>
                  <a:lnTo>
                    <a:pt x="3408" y="12"/>
                  </a:lnTo>
                  <a:lnTo>
                    <a:pt x="3408" y="12"/>
                  </a:lnTo>
                  <a:lnTo>
                    <a:pt x="3412" y="12"/>
                  </a:lnTo>
                  <a:lnTo>
                    <a:pt x="3412" y="12"/>
                  </a:lnTo>
                  <a:lnTo>
                    <a:pt x="3418" y="12"/>
                  </a:lnTo>
                  <a:lnTo>
                    <a:pt x="3418" y="12"/>
                  </a:lnTo>
                  <a:lnTo>
                    <a:pt x="3418" y="12"/>
                  </a:lnTo>
                  <a:lnTo>
                    <a:pt x="3418" y="12"/>
                  </a:lnTo>
                  <a:lnTo>
                    <a:pt x="3418" y="12"/>
                  </a:lnTo>
                  <a:lnTo>
                    <a:pt x="3418" y="12"/>
                  </a:lnTo>
                  <a:lnTo>
                    <a:pt x="3422" y="12"/>
                  </a:lnTo>
                  <a:lnTo>
                    <a:pt x="3422" y="12"/>
                  </a:lnTo>
                  <a:lnTo>
                    <a:pt x="3422" y="12"/>
                  </a:lnTo>
                  <a:lnTo>
                    <a:pt x="3422" y="12"/>
                  </a:lnTo>
                  <a:lnTo>
                    <a:pt x="3422" y="12"/>
                  </a:lnTo>
                  <a:lnTo>
                    <a:pt x="3422" y="12"/>
                  </a:lnTo>
                  <a:lnTo>
                    <a:pt x="3422" y="12"/>
                  </a:lnTo>
                  <a:lnTo>
                    <a:pt x="3422" y="12"/>
                  </a:lnTo>
                  <a:lnTo>
                    <a:pt x="3424" y="12"/>
                  </a:lnTo>
                  <a:lnTo>
                    <a:pt x="3424" y="12"/>
                  </a:lnTo>
                  <a:lnTo>
                    <a:pt x="3426" y="12"/>
                  </a:lnTo>
                  <a:lnTo>
                    <a:pt x="3426" y="12"/>
                  </a:lnTo>
                  <a:lnTo>
                    <a:pt x="3426" y="12"/>
                  </a:lnTo>
                  <a:lnTo>
                    <a:pt x="3426" y="12"/>
                  </a:lnTo>
                  <a:lnTo>
                    <a:pt x="3428" y="12"/>
                  </a:lnTo>
                  <a:lnTo>
                    <a:pt x="3428" y="12"/>
                  </a:lnTo>
                  <a:lnTo>
                    <a:pt x="3428" y="12"/>
                  </a:lnTo>
                  <a:lnTo>
                    <a:pt x="3432" y="12"/>
                  </a:lnTo>
                  <a:lnTo>
                    <a:pt x="3432" y="12"/>
                  </a:lnTo>
                  <a:lnTo>
                    <a:pt x="3434" y="12"/>
                  </a:lnTo>
                  <a:lnTo>
                    <a:pt x="3434" y="12"/>
                  </a:lnTo>
                  <a:lnTo>
                    <a:pt x="3438" y="12"/>
                  </a:lnTo>
                  <a:lnTo>
                    <a:pt x="3438" y="12"/>
                  </a:lnTo>
                  <a:lnTo>
                    <a:pt x="3440" y="12"/>
                  </a:lnTo>
                  <a:lnTo>
                    <a:pt x="3440" y="12"/>
                  </a:lnTo>
                  <a:lnTo>
                    <a:pt x="3442" y="12"/>
                  </a:lnTo>
                  <a:lnTo>
                    <a:pt x="3442" y="12"/>
                  </a:lnTo>
                  <a:lnTo>
                    <a:pt x="3444" y="12"/>
                  </a:lnTo>
                  <a:lnTo>
                    <a:pt x="3444" y="12"/>
                  </a:lnTo>
                  <a:lnTo>
                    <a:pt x="3446" y="12"/>
                  </a:lnTo>
                  <a:lnTo>
                    <a:pt x="3446" y="12"/>
                  </a:lnTo>
                  <a:lnTo>
                    <a:pt x="3448" y="12"/>
                  </a:lnTo>
                  <a:lnTo>
                    <a:pt x="3448" y="12"/>
                  </a:lnTo>
                  <a:lnTo>
                    <a:pt x="3450" y="12"/>
                  </a:lnTo>
                  <a:lnTo>
                    <a:pt x="3450" y="12"/>
                  </a:lnTo>
                  <a:lnTo>
                    <a:pt x="3450" y="12"/>
                  </a:lnTo>
                  <a:lnTo>
                    <a:pt x="3450" y="12"/>
                  </a:lnTo>
                  <a:lnTo>
                    <a:pt x="3452" y="14"/>
                  </a:lnTo>
                  <a:lnTo>
                    <a:pt x="3452" y="14"/>
                  </a:lnTo>
                  <a:lnTo>
                    <a:pt x="3452" y="14"/>
                  </a:lnTo>
                  <a:lnTo>
                    <a:pt x="3454" y="16"/>
                  </a:lnTo>
                  <a:lnTo>
                    <a:pt x="3454" y="16"/>
                  </a:lnTo>
                  <a:lnTo>
                    <a:pt x="3456" y="16"/>
                  </a:lnTo>
                  <a:lnTo>
                    <a:pt x="3456" y="16"/>
                  </a:lnTo>
                  <a:lnTo>
                    <a:pt x="3456" y="16"/>
                  </a:lnTo>
                  <a:lnTo>
                    <a:pt x="3456" y="16"/>
                  </a:lnTo>
                  <a:lnTo>
                    <a:pt x="3456" y="16"/>
                  </a:lnTo>
                  <a:lnTo>
                    <a:pt x="3456" y="16"/>
                  </a:lnTo>
                  <a:lnTo>
                    <a:pt x="3456" y="18"/>
                  </a:lnTo>
                  <a:lnTo>
                    <a:pt x="3456" y="18"/>
                  </a:lnTo>
                  <a:lnTo>
                    <a:pt x="3456" y="18"/>
                  </a:lnTo>
                  <a:lnTo>
                    <a:pt x="3458" y="18"/>
                  </a:lnTo>
                  <a:lnTo>
                    <a:pt x="3458" y="18"/>
                  </a:lnTo>
                  <a:lnTo>
                    <a:pt x="3470" y="18"/>
                  </a:lnTo>
                  <a:lnTo>
                    <a:pt x="3470" y="18"/>
                  </a:lnTo>
                  <a:lnTo>
                    <a:pt x="3478" y="16"/>
                  </a:lnTo>
                  <a:lnTo>
                    <a:pt x="3478" y="16"/>
                  </a:lnTo>
                  <a:lnTo>
                    <a:pt x="3480" y="16"/>
                  </a:lnTo>
                  <a:lnTo>
                    <a:pt x="3480" y="16"/>
                  </a:lnTo>
                  <a:lnTo>
                    <a:pt x="3482" y="16"/>
                  </a:lnTo>
                  <a:lnTo>
                    <a:pt x="3482" y="16"/>
                  </a:lnTo>
                  <a:lnTo>
                    <a:pt x="3482" y="16"/>
                  </a:lnTo>
                  <a:lnTo>
                    <a:pt x="3482" y="16"/>
                  </a:lnTo>
                  <a:lnTo>
                    <a:pt x="3484" y="14"/>
                  </a:lnTo>
                  <a:lnTo>
                    <a:pt x="3484" y="14"/>
                  </a:lnTo>
                  <a:lnTo>
                    <a:pt x="3484" y="14"/>
                  </a:lnTo>
                  <a:lnTo>
                    <a:pt x="3484" y="14"/>
                  </a:lnTo>
                  <a:lnTo>
                    <a:pt x="3484" y="14"/>
                  </a:lnTo>
                  <a:lnTo>
                    <a:pt x="3488" y="14"/>
                  </a:lnTo>
                  <a:lnTo>
                    <a:pt x="3488" y="14"/>
                  </a:lnTo>
                  <a:lnTo>
                    <a:pt x="3490" y="14"/>
                  </a:lnTo>
                  <a:lnTo>
                    <a:pt x="3490" y="14"/>
                  </a:lnTo>
                  <a:lnTo>
                    <a:pt x="3494" y="14"/>
                  </a:lnTo>
                  <a:lnTo>
                    <a:pt x="3494" y="14"/>
                  </a:lnTo>
                  <a:lnTo>
                    <a:pt x="3498" y="12"/>
                  </a:lnTo>
                  <a:lnTo>
                    <a:pt x="3500" y="14"/>
                  </a:lnTo>
                  <a:lnTo>
                    <a:pt x="3500" y="14"/>
                  </a:lnTo>
                  <a:lnTo>
                    <a:pt x="3502" y="14"/>
                  </a:lnTo>
                  <a:lnTo>
                    <a:pt x="3502" y="14"/>
                  </a:lnTo>
                  <a:lnTo>
                    <a:pt x="3502" y="14"/>
                  </a:lnTo>
                  <a:lnTo>
                    <a:pt x="3502" y="14"/>
                  </a:lnTo>
                  <a:lnTo>
                    <a:pt x="3504" y="14"/>
                  </a:lnTo>
                  <a:lnTo>
                    <a:pt x="3504" y="14"/>
                  </a:lnTo>
                  <a:lnTo>
                    <a:pt x="3504" y="14"/>
                  </a:lnTo>
                  <a:lnTo>
                    <a:pt x="3504" y="14"/>
                  </a:lnTo>
                  <a:lnTo>
                    <a:pt x="3506" y="14"/>
                  </a:lnTo>
                  <a:lnTo>
                    <a:pt x="3506" y="14"/>
                  </a:lnTo>
                  <a:lnTo>
                    <a:pt x="3508" y="14"/>
                  </a:lnTo>
                  <a:lnTo>
                    <a:pt x="3508" y="14"/>
                  </a:lnTo>
                  <a:lnTo>
                    <a:pt x="3508" y="14"/>
                  </a:lnTo>
                  <a:lnTo>
                    <a:pt x="3508" y="14"/>
                  </a:lnTo>
                  <a:lnTo>
                    <a:pt x="3510" y="14"/>
                  </a:lnTo>
                  <a:lnTo>
                    <a:pt x="3510" y="14"/>
                  </a:lnTo>
                  <a:lnTo>
                    <a:pt x="3514" y="16"/>
                  </a:lnTo>
                  <a:lnTo>
                    <a:pt x="3514" y="16"/>
                  </a:lnTo>
                  <a:lnTo>
                    <a:pt x="3520" y="16"/>
                  </a:lnTo>
                  <a:lnTo>
                    <a:pt x="3520" y="16"/>
                  </a:lnTo>
                  <a:lnTo>
                    <a:pt x="3520" y="16"/>
                  </a:lnTo>
                  <a:lnTo>
                    <a:pt x="3520" y="16"/>
                  </a:lnTo>
                  <a:lnTo>
                    <a:pt x="3522" y="16"/>
                  </a:lnTo>
                  <a:lnTo>
                    <a:pt x="3524" y="18"/>
                  </a:lnTo>
                  <a:lnTo>
                    <a:pt x="3524" y="18"/>
                  </a:lnTo>
                  <a:lnTo>
                    <a:pt x="3524" y="18"/>
                  </a:lnTo>
                  <a:lnTo>
                    <a:pt x="3524" y="18"/>
                  </a:lnTo>
                  <a:lnTo>
                    <a:pt x="3526" y="18"/>
                  </a:lnTo>
                  <a:lnTo>
                    <a:pt x="3526" y="18"/>
                  </a:lnTo>
                  <a:lnTo>
                    <a:pt x="3530" y="18"/>
                  </a:lnTo>
                  <a:lnTo>
                    <a:pt x="3530" y="18"/>
                  </a:lnTo>
                  <a:lnTo>
                    <a:pt x="3530" y="16"/>
                  </a:lnTo>
                  <a:lnTo>
                    <a:pt x="3530" y="16"/>
                  </a:lnTo>
                  <a:lnTo>
                    <a:pt x="3530" y="16"/>
                  </a:lnTo>
                  <a:lnTo>
                    <a:pt x="3530" y="16"/>
                  </a:lnTo>
                  <a:lnTo>
                    <a:pt x="3532" y="16"/>
                  </a:lnTo>
                  <a:lnTo>
                    <a:pt x="3532" y="16"/>
                  </a:lnTo>
                  <a:lnTo>
                    <a:pt x="3534" y="14"/>
                  </a:lnTo>
                  <a:lnTo>
                    <a:pt x="3534" y="14"/>
                  </a:lnTo>
                  <a:lnTo>
                    <a:pt x="3540" y="12"/>
                  </a:lnTo>
                  <a:lnTo>
                    <a:pt x="3540" y="12"/>
                  </a:lnTo>
                  <a:lnTo>
                    <a:pt x="3554" y="14"/>
                  </a:lnTo>
                  <a:lnTo>
                    <a:pt x="3554" y="14"/>
                  </a:lnTo>
                  <a:lnTo>
                    <a:pt x="3556" y="14"/>
                  </a:lnTo>
                  <a:lnTo>
                    <a:pt x="3556" y="14"/>
                  </a:lnTo>
                  <a:lnTo>
                    <a:pt x="3560" y="14"/>
                  </a:lnTo>
                  <a:lnTo>
                    <a:pt x="3560" y="14"/>
                  </a:lnTo>
                  <a:lnTo>
                    <a:pt x="3566" y="14"/>
                  </a:lnTo>
                  <a:lnTo>
                    <a:pt x="3572" y="14"/>
                  </a:lnTo>
                  <a:lnTo>
                    <a:pt x="3572" y="14"/>
                  </a:lnTo>
                  <a:lnTo>
                    <a:pt x="3576" y="14"/>
                  </a:lnTo>
                  <a:lnTo>
                    <a:pt x="3582" y="14"/>
                  </a:lnTo>
                  <a:lnTo>
                    <a:pt x="3582" y="14"/>
                  </a:lnTo>
                  <a:lnTo>
                    <a:pt x="3588" y="14"/>
                  </a:lnTo>
                  <a:lnTo>
                    <a:pt x="3588" y="14"/>
                  </a:lnTo>
                  <a:lnTo>
                    <a:pt x="3592" y="16"/>
                  </a:lnTo>
                  <a:lnTo>
                    <a:pt x="3592" y="16"/>
                  </a:lnTo>
                  <a:lnTo>
                    <a:pt x="3600" y="16"/>
                  </a:lnTo>
                  <a:lnTo>
                    <a:pt x="3600" y="16"/>
                  </a:lnTo>
                  <a:lnTo>
                    <a:pt x="3602" y="16"/>
                  </a:lnTo>
                  <a:lnTo>
                    <a:pt x="3602" y="16"/>
                  </a:lnTo>
                  <a:lnTo>
                    <a:pt x="3602" y="16"/>
                  </a:lnTo>
                  <a:lnTo>
                    <a:pt x="3602" y="16"/>
                  </a:lnTo>
                  <a:lnTo>
                    <a:pt x="3604" y="18"/>
                  </a:lnTo>
                  <a:lnTo>
                    <a:pt x="3604" y="18"/>
                  </a:lnTo>
                  <a:lnTo>
                    <a:pt x="3614" y="16"/>
                  </a:lnTo>
                  <a:lnTo>
                    <a:pt x="3614" y="16"/>
                  </a:lnTo>
                  <a:lnTo>
                    <a:pt x="3616" y="16"/>
                  </a:lnTo>
                  <a:lnTo>
                    <a:pt x="3616" y="16"/>
                  </a:lnTo>
                  <a:lnTo>
                    <a:pt x="3618" y="16"/>
                  </a:lnTo>
                  <a:lnTo>
                    <a:pt x="3618" y="16"/>
                  </a:lnTo>
                  <a:lnTo>
                    <a:pt x="3618" y="16"/>
                  </a:lnTo>
                  <a:lnTo>
                    <a:pt x="3618" y="16"/>
                  </a:lnTo>
                  <a:lnTo>
                    <a:pt x="3618" y="14"/>
                  </a:lnTo>
                  <a:lnTo>
                    <a:pt x="3618" y="14"/>
                  </a:lnTo>
                  <a:lnTo>
                    <a:pt x="3620" y="16"/>
                  </a:lnTo>
                  <a:lnTo>
                    <a:pt x="3620" y="16"/>
                  </a:lnTo>
                  <a:lnTo>
                    <a:pt x="3620" y="16"/>
                  </a:lnTo>
                  <a:lnTo>
                    <a:pt x="3620" y="16"/>
                  </a:lnTo>
                  <a:lnTo>
                    <a:pt x="3620" y="14"/>
                  </a:lnTo>
                  <a:lnTo>
                    <a:pt x="3620" y="14"/>
                  </a:lnTo>
                  <a:lnTo>
                    <a:pt x="3620" y="16"/>
                  </a:lnTo>
                  <a:lnTo>
                    <a:pt x="3620" y="16"/>
                  </a:lnTo>
                  <a:lnTo>
                    <a:pt x="3622" y="14"/>
                  </a:lnTo>
                  <a:lnTo>
                    <a:pt x="3622" y="14"/>
                  </a:lnTo>
                  <a:lnTo>
                    <a:pt x="3622" y="16"/>
                  </a:lnTo>
                  <a:lnTo>
                    <a:pt x="3622" y="16"/>
                  </a:lnTo>
                  <a:lnTo>
                    <a:pt x="3624" y="16"/>
                  </a:lnTo>
                  <a:lnTo>
                    <a:pt x="3624" y="16"/>
                  </a:lnTo>
                  <a:lnTo>
                    <a:pt x="3624" y="16"/>
                  </a:lnTo>
                  <a:lnTo>
                    <a:pt x="3624" y="16"/>
                  </a:lnTo>
                  <a:lnTo>
                    <a:pt x="3630" y="16"/>
                  </a:lnTo>
                  <a:lnTo>
                    <a:pt x="3630" y="16"/>
                  </a:lnTo>
                  <a:lnTo>
                    <a:pt x="3630" y="16"/>
                  </a:lnTo>
                  <a:lnTo>
                    <a:pt x="3630" y="16"/>
                  </a:lnTo>
                  <a:lnTo>
                    <a:pt x="3630" y="16"/>
                  </a:lnTo>
                  <a:lnTo>
                    <a:pt x="3630" y="16"/>
                  </a:lnTo>
                  <a:lnTo>
                    <a:pt x="3630" y="16"/>
                  </a:lnTo>
                  <a:lnTo>
                    <a:pt x="3630" y="16"/>
                  </a:lnTo>
                  <a:lnTo>
                    <a:pt x="3634" y="16"/>
                  </a:lnTo>
                  <a:lnTo>
                    <a:pt x="3634" y="16"/>
                  </a:lnTo>
                  <a:lnTo>
                    <a:pt x="3634" y="16"/>
                  </a:lnTo>
                  <a:lnTo>
                    <a:pt x="3634" y="16"/>
                  </a:lnTo>
                  <a:lnTo>
                    <a:pt x="3634" y="16"/>
                  </a:lnTo>
                  <a:lnTo>
                    <a:pt x="3634" y="16"/>
                  </a:lnTo>
                  <a:lnTo>
                    <a:pt x="3634" y="16"/>
                  </a:lnTo>
                  <a:lnTo>
                    <a:pt x="3634"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8" y="16"/>
                  </a:lnTo>
                  <a:lnTo>
                    <a:pt x="3638" y="16"/>
                  </a:lnTo>
                  <a:lnTo>
                    <a:pt x="3638" y="16"/>
                  </a:lnTo>
                  <a:lnTo>
                    <a:pt x="3638" y="16"/>
                  </a:lnTo>
                  <a:lnTo>
                    <a:pt x="3638" y="16"/>
                  </a:lnTo>
                  <a:lnTo>
                    <a:pt x="3638" y="16"/>
                  </a:lnTo>
                  <a:lnTo>
                    <a:pt x="3638" y="16"/>
                  </a:lnTo>
                  <a:lnTo>
                    <a:pt x="3638" y="16"/>
                  </a:lnTo>
                  <a:lnTo>
                    <a:pt x="3642" y="16"/>
                  </a:lnTo>
                  <a:lnTo>
                    <a:pt x="3642" y="16"/>
                  </a:lnTo>
                  <a:lnTo>
                    <a:pt x="3642" y="16"/>
                  </a:lnTo>
                  <a:lnTo>
                    <a:pt x="3642" y="16"/>
                  </a:lnTo>
                  <a:lnTo>
                    <a:pt x="3642" y="16"/>
                  </a:lnTo>
                  <a:lnTo>
                    <a:pt x="3642" y="16"/>
                  </a:lnTo>
                  <a:lnTo>
                    <a:pt x="3646" y="18"/>
                  </a:lnTo>
                  <a:lnTo>
                    <a:pt x="3646" y="18"/>
                  </a:lnTo>
                  <a:lnTo>
                    <a:pt x="3646" y="18"/>
                  </a:lnTo>
                  <a:lnTo>
                    <a:pt x="3646" y="18"/>
                  </a:lnTo>
                  <a:lnTo>
                    <a:pt x="3648" y="16"/>
                  </a:lnTo>
                  <a:lnTo>
                    <a:pt x="3648" y="16"/>
                  </a:lnTo>
                  <a:lnTo>
                    <a:pt x="3648" y="16"/>
                  </a:lnTo>
                  <a:lnTo>
                    <a:pt x="3648" y="16"/>
                  </a:lnTo>
                  <a:lnTo>
                    <a:pt x="3650" y="16"/>
                  </a:lnTo>
                  <a:lnTo>
                    <a:pt x="3650" y="16"/>
                  </a:lnTo>
                  <a:lnTo>
                    <a:pt x="3652" y="16"/>
                  </a:lnTo>
                  <a:lnTo>
                    <a:pt x="3652" y="16"/>
                  </a:lnTo>
                  <a:lnTo>
                    <a:pt x="3652" y="16"/>
                  </a:lnTo>
                  <a:lnTo>
                    <a:pt x="3652" y="16"/>
                  </a:lnTo>
                  <a:lnTo>
                    <a:pt x="3654" y="16"/>
                  </a:lnTo>
                  <a:lnTo>
                    <a:pt x="3654" y="16"/>
                  </a:lnTo>
                  <a:lnTo>
                    <a:pt x="3654" y="16"/>
                  </a:lnTo>
                  <a:lnTo>
                    <a:pt x="3654" y="16"/>
                  </a:lnTo>
                  <a:lnTo>
                    <a:pt x="3656" y="14"/>
                  </a:lnTo>
                  <a:lnTo>
                    <a:pt x="3658" y="14"/>
                  </a:lnTo>
                  <a:lnTo>
                    <a:pt x="3658" y="14"/>
                  </a:lnTo>
                  <a:lnTo>
                    <a:pt x="3658" y="16"/>
                  </a:lnTo>
                  <a:lnTo>
                    <a:pt x="3658" y="16"/>
                  </a:lnTo>
                  <a:lnTo>
                    <a:pt x="3658" y="16"/>
                  </a:lnTo>
                  <a:lnTo>
                    <a:pt x="3662" y="20"/>
                  </a:lnTo>
                  <a:lnTo>
                    <a:pt x="3662" y="20"/>
                  </a:lnTo>
                  <a:lnTo>
                    <a:pt x="3668" y="20"/>
                  </a:lnTo>
                  <a:lnTo>
                    <a:pt x="3672" y="20"/>
                  </a:lnTo>
                  <a:lnTo>
                    <a:pt x="3672" y="20"/>
                  </a:lnTo>
                  <a:lnTo>
                    <a:pt x="3678" y="22"/>
                  </a:lnTo>
                  <a:lnTo>
                    <a:pt x="3684" y="22"/>
                  </a:lnTo>
                  <a:lnTo>
                    <a:pt x="3684" y="22"/>
                  </a:lnTo>
                  <a:lnTo>
                    <a:pt x="3688" y="20"/>
                  </a:lnTo>
                  <a:lnTo>
                    <a:pt x="3688" y="20"/>
                  </a:lnTo>
                  <a:lnTo>
                    <a:pt x="3690" y="20"/>
                  </a:lnTo>
                  <a:lnTo>
                    <a:pt x="3690" y="20"/>
                  </a:lnTo>
                  <a:lnTo>
                    <a:pt x="3692" y="18"/>
                  </a:lnTo>
                  <a:lnTo>
                    <a:pt x="3692" y="18"/>
                  </a:lnTo>
                  <a:lnTo>
                    <a:pt x="3692" y="18"/>
                  </a:lnTo>
                  <a:lnTo>
                    <a:pt x="3692" y="18"/>
                  </a:lnTo>
                  <a:lnTo>
                    <a:pt x="3692" y="18"/>
                  </a:lnTo>
                  <a:lnTo>
                    <a:pt x="3692" y="18"/>
                  </a:lnTo>
                  <a:lnTo>
                    <a:pt x="3692" y="18"/>
                  </a:lnTo>
                  <a:lnTo>
                    <a:pt x="3692" y="18"/>
                  </a:lnTo>
                  <a:lnTo>
                    <a:pt x="3694" y="18"/>
                  </a:lnTo>
                  <a:lnTo>
                    <a:pt x="3694" y="18"/>
                  </a:lnTo>
                  <a:lnTo>
                    <a:pt x="3698" y="18"/>
                  </a:lnTo>
                  <a:lnTo>
                    <a:pt x="3698" y="18"/>
                  </a:lnTo>
                  <a:lnTo>
                    <a:pt x="3702" y="16"/>
                  </a:lnTo>
                  <a:lnTo>
                    <a:pt x="3702" y="16"/>
                  </a:lnTo>
                  <a:lnTo>
                    <a:pt x="3708" y="18"/>
                  </a:lnTo>
                  <a:lnTo>
                    <a:pt x="3708" y="18"/>
                  </a:lnTo>
                  <a:lnTo>
                    <a:pt x="3710" y="18"/>
                  </a:lnTo>
                  <a:lnTo>
                    <a:pt x="3710" y="18"/>
                  </a:lnTo>
                  <a:lnTo>
                    <a:pt x="3714" y="18"/>
                  </a:lnTo>
                  <a:lnTo>
                    <a:pt x="3714" y="18"/>
                  </a:lnTo>
                  <a:lnTo>
                    <a:pt x="3716" y="18"/>
                  </a:lnTo>
                  <a:lnTo>
                    <a:pt x="3716" y="18"/>
                  </a:lnTo>
                  <a:lnTo>
                    <a:pt x="3720" y="18"/>
                  </a:lnTo>
                  <a:lnTo>
                    <a:pt x="3720" y="18"/>
                  </a:lnTo>
                  <a:lnTo>
                    <a:pt x="3726" y="18"/>
                  </a:lnTo>
                  <a:lnTo>
                    <a:pt x="3726" y="18"/>
                  </a:lnTo>
                  <a:lnTo>
                    <a:pt x="3732" y="18"/>
                  </a:lnTo>
                  <a:lnTo>
                    <a:pt x="3732" y="18"/>
                  </a:lnTo>
                  <a:lnTo>
                    <a:pt x="3734" y="18"/>
                  </a:lnTo>
                  <a:lnTo>
                    <a:pt x="3734" y="18"/>
                  </a:lnTo>
                  <a:lnTo>
                    <a:pt x="3740" y="18"/>
                  </a:lnTo>
                  <a:lnTo>
                    <a:pt x="3740" y="18"/>
                  </a:lnTo>
                  <a:lnTo>
                    <a:pt x="3748" y="18"/>
                  </a:lnTo>
                  <a:lnTo>
                    <a:pt x="3748" y="18"/>
                  </a:lnTo>
                  <a:lnTo>
                    <a:pt x="3756" y="18"/>
                  </a:lnTo>
                  <a:lnTo>
                    <a:pt x="3756" y="18"/>
                  </a:lnTo>
                  <a:lnTo>
                    <a:pt x="3760" y="20"/>
                  </a:lnTo>
                  <a:lnTo>
                    <a:pt x="3760" y="20"/>
                  </a:lnTo>
                  <a:lnTo>
                    <a:pt x="3764" y="20"/>
                  </a:lnTo>
                  <a:lnTo>
                    <a:pt x="3764" y="20"/>
                  </a:lnTo>
                  <a:lnTo>
                    <a:pt x="3770" y="20"/>
                  </a:lnTo>
                  <a:lnTo>
                    <a:pt x="3770" y="20"/>
                  </a:lnTo>
                  <a:lnTo>
                    <a:pt x="3772" y="20"/>
                  </a:lnTo>
                  <a:lnTo>
                    <a:pt x="3772" y="20"/>
                  </a:lnTo>
                  <a:lnTo>
                    <a:pt x="3776" y="20"/>
                  </a:lnTo>
                  <a:lnTo>
                    <a:pt x="3776" y="20"/>
                  </a:lnTo>
                  <a:lnTo>
                    <a:pt x="3778" y="20"/>
                  </a:lnTo>
                  <a:lnTo>
                    <a:pt x="3780" y="20"/>
                  </a:lnTo>
                  <a:lnTo>
                    <a:pt x="3780" y="20"/>
                  </a:lnTo>
                  <a:lnTo>
                    <a:pt x="3782" y="20"/>
                  </a:lnTo>
                  <a:lnTo>
                    <a:pt x="3782" y="20"/>
                  </a:lnTo>
                  <a:lnTo>
                    <a:pt x="3784" y="20"/>
                  </a:lnTo>
                  <a:lnTo>
                    <a:pt x="3784" y="20"/>
                  </a:lnTo>
                  <a:lnTo>
                    <a:pt x="3784" y="20"/>
                  </a:lnTo>
                  <a:lnTo>
                    <a:pt x="3784" y="20"/>
                  </a:lnTo>
                  <a:lnTo>
                    <a:pt x="3786" y="20"/>
                  </a:lnTo>
                  <a:lnTo>
                    <a:pt x="3786" y="20"/>
                  </a:lnTo>
                  <a:lnTo>
                    <a:pt x="3786" y="20"/>
                  </a:lnTo>
                  <a:lnTo>
                    <a:pt x="3786" y="20"/>
                  </a:lnTo>
                  <a:lnTo>
                    <a:pt x="3788" y="20"/>
                  </a:lnTo>
                  <a:lnTo>
                    <a:pt x="3788" y="20"/>
                  </a:lnTo>
                  <a:lnTo>
                    <a:pt x="3790" y="22"/>
                  </a:lnTo>
                  <a:lnTo>
                    <a:pt x="3790" y="22"/>
                  </a:lnTo>
                  <a:lnTo>
                    <a:pt x="3794" y="22"/>
                  </a:lnTo>
                  <a:lnTo>
                    <a:pt x="3794" y="22"/>
                  </a:lnTo>
                  <a:lnTo>
                    <a:pt x="3796" y="22"/>
                  </a:lnTo>
                  <a:lnTo>
                    <a:pt x="3796" y="22"/>
                  </a:lnTo>
                  <a:lnTo>
                    <a:pt x="3796" y="22"/>
                  </a:lnTo>
                  <a:lnTo>
                    <a:pt x="3796" y="22"/>
                  </a:lnTo>
                  <a:lnTo>
                    <a:pt x="3796" y="22"/>
                  </a:lnTo>
                  <a:lnTo>
                    <a:pt x="3796" y="22"/>
                  </a:lnTo>
                  <a:lnTo>
                    <a:pt x="3798" y="20"/>
                  </a:lnTo>
                  <a:lnTo>
                    <a:pt x="3798" y="20"/>
                  </a:lnTo>
                  <a:lnTo>
                    <a:pt x="3802" y="22"/>
                  </a:lnTo>
                  <a:lnTo>
                    <a:pt x="3802" y="22"/>
                  </a:lnTo>
                  <a:lnTo>
                    <a:pt x="3802" y="20"/>
                  </a:lnTo>
                  <a:lnTo>
                    <a:pt x="3802" y="20"/>
                  </a:lnTo>
                  <a:lnTo>
                    <a:pt x="3804" y="20"/>
                  </a:lnTo>
                  <a:lnTo>
                    <a:pt x="3804" y="20"/>
                  </a:lnTo>
                  <a:lnTo>
                    <a:pt x="3804" y="22"/>
                  </a:lnTo>
                  <a:lnTo>
                    <a:pt x="3804" y="22"/>
                  </a:lnTo>
                  <a:lnTo>
                    <a:pt x="3806" y="22"/>
                  </a:lnTo>
                  <a:lnTo>
                    <a:pt x="3806" y="22"/>
                  </a:lnTo>
                  <a:lnTo>
                    <a:pt x="3806" y="22"/>
                  </a:lnTo>
                  <a:lnTo>
                    <a:pt x="3806" y="22"/>
                  </a:lnTo>
                  <a:lnTo>
                    <a:pt x="3808" y="22"/>
                  </a:lnTo>
                  <a:lnTo>
                    <a:pt x="3808" y="22"/>
                  </a:lnTo>
                  <a:lnTo>
                    <a:pt x="3808" y="22"/>
                  </a:lnTo>
                  <a:lnTo>
                    <a:pt x="3808" y="22"/>
                  </a:lnTo>
                  <a:lnTo>
                    <a:pt x="3808" y="22"/>
                  </a:lnTo>
                  <a:lnTo>
                    <a:pt x="3808" y="22"/>
                  </a:lnTo>
                  <a:lnTo>
                    <a:pt x="3808" y="22"/>
                  </a:lnTo>
                  <a:lnTo>
                    <a:pt x="3808" y="22"/>
                  </a:lnTo>
                  <a:lnTo>
                    <a:pt x="3808" y="22"/>
                  </a:lnTo>
                  <a:lnTo>
                    <a:pt x="3808" y="22"/>
                  </a:lnTo>
                  <a:lnTo>
                    <a:pt x="3810" y="22"/>
                  </a:lnTo>
                  <a:lnTo>
                    <a:pt x="3810" y="22"/>
                  </a:lnTo>
                  <a:lnTo>
                    <a:pt x="3810" y="22"/>
                  </a:lnTo>
                  <a:lnTo>
                    <a:pt x="3810" y="22"/>
                  </a:lnTo>
                  <a:lnTo>
                    <a:pt x="3810" y="22"/>
                  </a:lnTo>
                  <a:lnTo>
                    <a:pt x="3810" y="22"/>
                  </a:lnTo>
                  <a:lnTo>
                    <a:pt x="3810" y="22"/>
                  </a:lnTo>
                  <a:lnTo>
                    <a:pt x="3810" y="22"/>
                  </a:lnTo>
                  <a:lnTo>
                    <a:pt x="3810" y="22"/>
                  </a:lnTo>
                  <a:lnTo>
                    <a:pt x="3810" y="22"/>
                  </a:lnTo>
                  <a:lnTo>
                    <a:pt x="3812" y="22"/>
                  </a:lnTo>
                  <a:lnTo>
                    <a:pt x="3812" y="22"/>
                  </a:lnTo>
                  <a:lnTo>
                    <a:pt x="3814" y="22"/>
                  </a:lnTo>
                  <a:lnTo>
                    <a:pt x="3814" y="22"/>
                  </a:lnTo>
                  <a:lnTo>
                    <a:pt x="3816" y="22"/>
                  </a:lnTo>
                  <a:lnTo>
                    <a:pt x="3816" y="22"/>
                  </a:lnTo>
                  <a:lnTo>
                    <a:pt x="3818" y="22"/>
                  </a:lnTo>
                  <a:lnTo>
                    <a:pt x="3818" y="22"/>
                  </a:lnTo>
                  <a:lnTo>
                    <a:pt x="3822" y="22"/>
                  </a:lnTo>
                  <a:lnTo>
                    <a:pt x="3822" y="22"/>
                  </a:lnTo>
                  <a:lnTo>
                    <a:pt x="3824" y="22"/>
                  </a:lnTo>
                  <a:lnTo>
                    <a:pt x="3824" y="22"/>
                  </a:lnTo>
                  <a:lnTo>
                    <a:pt x="3828" y="24"/>
                  </a:lnTo>
                  <a:lnTo>
                    <a:pt x="3828" y="24"/>
                  </a:lnTo>
                  <a:lnTo>
                    <a:pt x="3828" y="22"/>
                  </a:lnTo>
                  <a:lnTo>
                    <a:pt x="3828" y="22"/>
                  </a:lnTo>
                  <a:lnTo>
                    <a:pt x="3830" y="24"/>
                  </a:lnTo>
                  <a:lnTo>
                    <a:pt x="3830" y="24"/>
                  </a:lnTo>
                  <a:lnTo>
                    <a:pt x="3832" y="24"/>
                  </a:lnTo>
                  <a:lnTo>
                    <a:pt x="3832" y="24"/>
                  </a:lnTo>
                  <a:lnTo>
                    <a:pt x="3834" y="24"/>
                  </a:lnTo>
                  <a:lnTo>
                    <a:pt x="3834" y="24"/>
                  </a:lnTo>
                  <a:lnTo>
                    <a:pt x="3836" y="24"/>
                  </a:lnTo>
                  <a:lnTo>
                    <a:pt x="3836" y="24"/>
                  </a:lnTo>
                  <a:lnTo>
                    <a:pt x="3838" y="24"/>
                  </a:lnTo>
                  <a:lnTo>
                    <a:pt x="3838" y="24"/>
                  </a:lnTo>
                  <a:lnTo>
                    <a:pt x="3838" y="24"/>
                  </a:lnTo>
                  <a:lnTo>
                    <a:pt x="3838" y="24"/>
                  </a:lnTo>
                  <a:lnTo>
                    <a:pt x="3840" y="24"/>
                  </a:lnTo>
                  <a:lnTo>
                    <a:pt x="3840" y="24"/>
                  </a:lnTo>
                  <a:lnTo>
                    <a:pt x="3840" y="24"/>
                  </a:lnTo>
                  <a:lnTo>
                    <a:pt x="3840" y="24"/>
                  </a:lnTo>
                  <a:lnTo>
                    <a:pt x="3846" y="24"/>
                  </a:lnTo>
                  <a:lnTo>
                    <a:pt x="3846" y="24"/>
                  </a:lnTo>
                  <a:lnTo>
                    <a:pt x="3850" y="26"/>
                  </a:lnTo>
                  <a:lnTo>
                    <a:pt x="3850" y="26"/>
                  </a:lnTo>
                  <a:lnTo>
                    <a:pt x="3860" y="26"/>
                  </a:lnTo>
                  <a:lnTo>
                    <a:pt x="3860" y="26"/>
                  </a:lnTo>
                  <a:lnTo>
                    <a:pt x="3864" y="24"/>
                  </a:lnTo>
                  <a:lnTo>
                    <a:pt x="3864" y="24"/>
                  </a:lnTo>
                  <a:lnTo>
                    <a:pt x="3868" y="26"/>
                  </a:lnTo>
                  <a:lnTo>
                    <a:pt x="3868" y="26"/>
                  </a:lnTo>
                  <a:lnTo>
                    <a:pt x="3876" y="26"/>
                  </a:lnTo>
                  <a:lnTo>
                    <a:pt x="3876" y="26"/>
                  </a:lnTo>
                  <a:lnTo>
                    <a:pt x="3878" y="26"/>
                  </a:lnTo>
                  <a:lnTo>
                    <a:pt x="3878" y="26"/>
                  </a:lnTo>
                  <a:lnTo>
                    <a:pt x="3890" y="28"/>
                  </a:lnTo>
                  <a:lnTo>
                    <a:pt x="3890" y="28"/>
                  </a:lnTo>
                  <a:lnTo>
                    <a:pt x="3892" y="28"/>
                  </a:lnTo>
                  <a:lnTo>
                    <a:pt x="3892" y="28"/>
                  </a:lnTo>
                  <a:lnTo>
                    <a:pt x="3902" y="28"/>
                  </a:lnTo>
                  <a:lnTo>
                    <a:pt x="3902" y="28"/>
                  </a:lnTo>
                  <a:lnTo>
                    <a:pt x="3904" y="30"/>
                  </a:lnTo>
                  <a:lnTo>
                    <a:pt x="3904" y="30"/>
                  </a:lnTo>
                  <a:lnTo>
                    <a:pt x="3908" y="28"/>
                  </a:lnTo>
                  <a:lnTo>
                    <a:pt x="3908" y="28"/>
                  </a:lnTo>
                  <a:lnTo>
                    <a:pt x="3910" y="28"/>
                  </a:lnTo>
                  <a:lnTo>
                    <a:pt x="3910" y="28"/>
                  </a:lnTo>
                  <a:lnTo>
                    <a:pt x="3912" y="28"/>
                  </a:lnTo>
                  <a:lnTo>
                    <a:pt x="3912" y="28"/>
                  </a:lnTo>
                  <a:lnTo>
                    <a:pt x="3918" y="30"/>
                  </a:lnTo>
                  <a:lnTo>
                    <a:pt x="3918" y="30"/>
                  </a:lnTo>
                  <a:lnTo>
                    <a:pt x="3922" y="30"/>
                  </a:lnTo>
                  <a:lnTo>
                    <a:pt x="3922" y="30"/>
                  </a:lnTo>
                  <a:lnTo>
                    <a:pt x="3924" y="30"/>
                  </a:lnTo>
                  <a:lnTo>
                    <a:pt x="3924" y="30"/>
                  </a:lnTo>
                  <a:lnTo>
                    <a:pt x="3924" y="30"/>
                  </a:lnTo>
                  <a:lnTo>
                    <a:pt x="3924" y="30"/>
                  </a:lnTo>
                  <a:lnTo>
                    <a:pt x="3926" y="30"/>
                  </a:lnTo>
                  <a:lnTo>
                    <a:pt x="3926" y="30"/>
                  </a:lnTo>
                  <a:lnTo>
                    <a:pt x="3926" y="30"/>
                  </a:lnTo>
                  <a:lnTo>
                    <a:pt x="3926" y="30"/>
                  </a:lnTo>
                  <a:lnTo>
                    <a:pt x="3930" y="32"/>
                  </a:lnTo>
                  <a:lnTo>
                    <a:pt x="3930" y="32"/>
                  </a:lnTo>
                  <a:lnTo>
                    <a:pt x="3906" y="32"/>
                  </a:lnTo>
                  <a:lnTo>
                    <a:pt x="3906" y="32"/>
                  </a:lnTo>
                  <a:lnTo>
                    <a:pt x="3906" y="32"/>
                  </a:lnTo>
                  <a:lnTo>
                    <a:pt x="3906" y="32"/>
                  </a:lnTo>
                  <a:lnTo>
                    <a:pt x="3906" y="32"/>
                  </a:lnTo>
                  <a:lnTo>
                    <a:pt x="3904" y="32"/>
                  </a:lnTo>
                  <a:lnTo>
                    <a:pt x="3904" y="32"/>
                  </a:lnTo>
                  <a:lnTo>
                    <a:pt x="3904" y="32"/>
                  </a:lnTo>
                  <a:lnTo>
                    <a:pt x="3904" y="32"/>
                  </a:lnTo>
                  <a:lnTo>
                    <a:pt x="3904" y="32"/>
                  </a:lnTo>
                  <a:lnTo>
                    <a:pt x="3904" y="32"/>
                  </a:lnTo>
                  <a:lnTo>
                    <a:pt x="3898" y="34"/>
                  </a:lnTo>
                  <a:lnTo>
                    <a:pt x="3898" y="34"/>
                  </a:lnTo>
                  <a:lnTo>
                    <a:pt x="3892" y="36"/>
                  </a:lnTo>
                  <a:lnTo>
                    <a:pt x="3892" y="36"/>
                  </a:lnTo>
                  <a:lnTo>
                    <a:pt x="3890" y="36"/>
                  </a:lnTo>
                  <a:lnTo>
                    <a:pt x="3890" y="36"/>
                  </a:lnTo>
                  <a:lnTo>
                    <a:pt x="3888" y="36"/>
                  </a:lnTo>
                  <a:lnTo>
                    <a:pt x="3888" y="36"/>
                  </a:lnTo>
                  <a:lnTo>
                    <a:pt x="3886" y="36"/>
                  </a:lnTo>
                  <a:lnTo>
                    <a:pt x="3886" y="36"/>
                  </a:lnTo>
                  <a:lnTo>
                    <a:pt x="3886" y="36"/>
                  </a:lnTo>
                  <a:lnTo>
                    <a:pt x="3886" y="36"/>
                  </a:lnTo>
                  <a:lnTo>
                    <a:pt x="3886" y="36"/>
                  </a:lnTo>
                  <a:lnTo>
                    <a:pt x="3886" y="36"/>
                  </a:lnTo>
                  <a:lnTo>
                    <a:pt x="3884" y="36"/>
                  </a:lnTo>
                  <a:lnTo>
                    <a:pt x="3884" y="36"/>
                  </a:lnTo>
                  <a:lnTo>
                    <a:pt x="3882" y="36"/>
                  </a:lnTo>
                  <a:lnTo>
                    <a:pt x="3882" y="36"/>
                  </a:lnTo>
                  <a:lnTo>
                    <a:pt x="3882" y="36"/>
                  </a:lnTo>
                  <a:lnTo>
                    <a:pt x="3882" y="36"/>
                  </a:lnTo>
                  <a:lnTo>
                    <a:pt x="3882" y="36"/>
                  </a:lnTo>
                  <a:lnTo>
                    <a:pt x="3882" y="36"/>
                  </a:lnTo>
                  <a:lnTo>
                    <a:pt x="3882" y="36"/>
                  </a:lnTo>
                  <a:lnTo>
                    <a:pt x="3882" y="36"/>
                  </a:lnTo>
                  <a:lnTo>
                    <a:pt x="3878" y="36"/>
                  </a:lnTo>
                  <a:lnTo>
                    <a:pt x="3878" y="36"/>
                  </a:lnTo>
                  <a:lnTo>
                    <a:pt x="3878" y="36"/>
                  </a:lnTo>
                  <a:lnTo>
                    <a:pt x="3878" y="36"/>
                  </a:lnTo>
                  <a:lnTo>
                    <a:pt x="3878" y="36"/>
                  </a:lnTo>
                  <a:lnTo>
                    <a:pt x="3878" y="36"/>
                  </a:lnTo>
                  <a:lnTo>
                    <a:pt x="3876" y="36"/>
                  </a:lnTo>
                  <a:lnTo>
                    <a:pt x="3876" y="36"/>
                  </a:lnTo>
                  <a:lnTo>
                    <a:pt x="3874" y="36"/>
                  </a:lnTo>
                  <a:lnTo>
                    <a:pt x="3874" y="36"/>
                  </a:lnTo>
                  <a:lnTo>
                    <a:pt x="3874" y="36"/>
                  </a:lnTo>
                  <a:lnTo>
                    <a:pt x="3874" y="36"/>
                  </a:lnTo>
                  <a:lnTo>
                    <a:pt x="3874" y="36"/>
                  </a:lnTo>
                  <a:lnTo>
                    <a:pt x="3874" y="38"/>
                  </a:lnTo>
                  <a:lnTo>
                    <a:pt x="3874" y="38"/>
                  </a:lnTo>
                  <a:lnTo>
                    <a:pt x="3870" y="38"/>
                  </a:lnTo>
                  <a:lnTo>
                    <a:pt x="3870" y="38"/>
                  </a:lnTo>
                  <a:lnTo>
                    <a:pt x="3864" y="38"/>
                  </a:lnTo>
                  <a:lnTo>
                    <a:pt x="3864" y="38"/>
                  </a:lnTo>
                  <a:lnTo>
                    <a:pt x="3854" y="38"/>
                  </a:lnTo>
                  <a:lnTo>
                    <a:pt x="3854" y="38"/>
                  </a:lnTo>
                  <a:lnTo>
                    <a:pt x="3850" y="36"/>
                  </a:lnTo>
                  <a:lnTo>
                    <a:pt x="3850" y="36"/>
                  </a:lnTo>
                  <a:lnTo>
                    <a:pt x="3846" y="34"/>
                  </a:lnTo>
                  <a:lnTo>
                    <a:pt x="3846" y="34"/>
                  </a:lnTo>
                  <a:lnTo>
                    <a:pt x="3846" y="34"/>
                  </a:lnTo>
                  <a:lnTo>
                    <a:pt x="3846" y="34"/>
                  </a:lnTo>
                  <a:lnTo>
                    <a:pt x="3842" y="34"/>
                  </a:lnTo>
                  <a:lnTo>
                    <a:pt x="3842" y="34"/>
                  </a:lnTo>
                  <a:lnTo>
                    <a:pt x="3842" y="36"/>
                  </a:lnTo>
                  <a:lnTo>
                    <a:pt x="3842" y="36"/>
                  </a:lnTo>
                  <a:lnTo>
                    <a:pt x="3842" y="36"/>
                  </a:lnTo>
                  <a:lnTo>
                    <a:pt x="3842" y="36"/>
                  </a:lnTo>
                  <a:lnTo>
                    <a:pt x="3842" y="36"/>
                  </a:lnTo>
                  <a:lnTo>
                    <a:pt x="3842" y="36"/>
                  </a:lnTo>
                  <a:lnTo>
                    <a:pt x="3842" y="36"/>
                  </a:lnTo>
                  <a:lnTo>
                    <a:pt x="3840" y="38"/>
                  </a:lnTo>
                  <a:lnTo>
                    <a:pt x="3840" y="38"/>
                  </a:lnTo>
                  <a:lnTo>
                    <a:pt x="3832" y="38"/>
                  </a:lnTo>
                  <a:lnTo>
                    <a:pt x="3832" y="38"/>
                  </a:lnTo>
                  <a:lnTo>
                    <a:pt x="3830" y="38"/>
                  </a:lnTo>
                  <a:lnTo>
                    <a:pt x="3830" y="38"/>
                  </a:lnTo>
                  <a:lnTo>
                    <a:pt x="3828" y="38"/>
                  </a:lnTo>
                  <a:lnTo>
                    <a:pt x="3828" y="38"/>
                  </a:lnTo>
                  <a:lnTo>
                    <a:pt x="3826" y="38"/>
                  </a:lnTo>
                  <a:lnTo>
                    <a:pt x="3826" y="38"/>
                  </a:lnTo>
                  <a:lnTo>
                    <a:pt x="3824" y="38"/>
                  </a:lnTo>
                  <a:lnTo>
                    <a:pt x="3824" y="38"/>
                  </a:lnTo>
                  <a:lnTo>
                    <a:pt x="3824" y="38"/>
                  </a:lnTo>
                  <a:lnTo>
                    <a:pt x="3824" y="38"/>
                  </a:lnTo>
                  <a:lnTo>
                    <a:pt x="3824" y="38"/>
                  </a:lnTo>
                  <a:lnTo>
                    <a:pt x="3824" y="38"/>
                  </a:lnTo>
                  <a:lnTo>
                    <a:pt x="3822" y="38"/>
                  </a:lnTo>
                  <a:lnTo>
                    <a:pt x="3822" y="38"/>
                  </a:lnTo>
                  <a:lnTo>
                    <a:pt x="3820" y="38"/>
                  </a:lnTo>
                  <a:lnTo>
                    <a:pt x="3820" y="38"/>
                  </a:lnTo>
                  <a:lnTo>
                    <a:pt x="3820" y="38"/>
                  </a:lnTo>
                  <a:lnTo>
                    <a:pt x="3820" y="38"/>
                  </a:lnTo>
                  <a:lnTo>
                    <a:pt x="3812" y="40"/>
                  </a:lnTo>
                  <a:lnTo>
                    <a:pt x="3812" y="40"/>
                  </a:lnTo>
                  <a:lnTo>
                    <a:pt x="3810" y="40"/>
                  </a:lnTo>
                  <a:lnTo>
                    <a:pt x="3810" y="40"/>
                  </a:lnTo>
                  <a:lnTo>
                    <a:pt x="3810" y="40"/>
                  </a:lnTo>
                  <a:lnTo>
                    <a:pt x="3810" y="40"/>
                  </a:lnTo>
                  <a:lnTo>
                    <a:pt x="3810" y="40"/>
                  </a:lnTo>
                  <a:lnTo>
                    <a:pt x="3810" y="40"/>
                  </a:lnTo>
                  <a:lnTo>
                    <a:pt x="3808" y="40"/>
                  </a:lnTo>
                  <a:lnTo>
                    <a:pt x="3808" y="40"/>
                  </a:lnTo>
                  <a:lnTo>
                    <a:pt x="3808" y="40"/>
                  </a:lnTo>
                  <a:lnTo>
                    <a:pt x="3808" y="40"/>
                  </a:lnTo>
                  <a:lnTo>
                    <a:pt x="3808" y="40"/>
                  </a:lnTo>
                  <a:lnTo>
                    <a:pt x="3808" y="40"/>
                  </a:lnTo>
                  <a:lnTo>
                    <a:pt x="3806" y="42"/>
                  </a:lnTo>
                  <a:lnTo>
                    <a:pt x="3806" y="42"/>
                  </a:lnTo>
                  <a:lnTo>
                    <a:pt x="3806" y="42"/>
                  </a:lnTo>
                  <a:lnTo>
                    <a:pt x="3806" y="42"/>
                  </a:lnTo>
                  <a:lnTo>
                    <a:pt x="3802" y="42"/>
                  </a:lnTo>
                  <a:lnTo>
                    <a:pt x="3802" y="42"/>
                  </a:lnTo>
                  <a:lnTo>
                    <a:pt x="3800" y="42"/>
                  </a:lnTo>
                  <a:lnTo>
                    <a:pt x="3800" y="42"/>
                  </a:lnTo>
                  <a:lnTo>
                    <a:pt x="3794" y="42"/>
                  </a:lnTo>
                  <a:lnTo>
                    <a:pt x="3794" y="42"/>
                  </a:lnTo>
                  <a:lnTo>
                    <a:pt x="3794" y="42"/>
                  </a:lnTo>
                  <a:lnTo>
                    <a:pt x="3794" y="42"/>
                  </a:lnTo>
                  <a:lnTo>
                    <a:pt x="3794" y="42"/>
                  </a:lnTo>
                  <a:lnTo>
                    <a:pt x="3794" y="42"/>
                  </a:lnTo>
                  <a:lnTo>
                    <a:pt x="3790" y="42"/>
                  </a:lnTo>
                  <a:lnTo>
                    <a:pt x="3790" y="42"/>
                  </a:lnTo>
                  <a:lnTo>
                    <a:pt x="3790" y="42"/>
                  </a:lnTo>
                  <a:lnTo>
                    <a:pt x="3790" y="42"/>
                  </a:lnTo>
                  <a:lnTo>
                    <a:pt x="3788" y="42"/>
                  </a:lnTo>
                  <a:lnTo>
                    <a:pt x="3788" y="42"/>
                  </a:lnTo>
                  <a:lnTo>
                    <a:pt x="3782" y="42"/>
                  </a:lnTo>
                  <a:lnTo>
                    <a:pt x="3782" y="42"/>
                  </a:lnTo>
                  <a:lnTo>
                    <a:pt x="3780" y="42"/>
                  </a:lnTo>
                  <a:lnTo>
                    <a:pt x="3780" y="42"/>
                  </a:lnTo>
                  <a:lnTo>
                    <a:pt x="3772" y="42"/>
                  </a:lnTo>
                  <a:lnTo>
                    <a:pt x="3772" y="42"/>
                  </a:lnTo>
                  <a:lnTo>
                    <a:pt x="3762" y="40"/>
                  </a:lnTo>
                  <a:lnTo>
                    <a:pt x="3762" y="40"/>
                  </a:lnTo>
                  <a:lnTo>
                    <a:pt x="3758" y="42"/>
                  </a:lnTo>
                  <a:lnTo>
                    <a:pt x="3758" y="42"/>
                  </a:lnTo>
                  <a:lnTo>
                    <a:pt x="3750" y="42"/>
                  </a:lnTo>
                  <a:lnTo>
                    <a:pt x="3750" y="42"/>
                  </a:lnTo>
                  <a:lnTo>
                    <a:pt x="3750" y="42"/>
                  </a:lnTo>
                  <a:lnTo>
                    <a:pt x="3750" y="42"/>
                  </a:lnTo>
                  <a:lnTo>
                    <a:pt x="3750" y="42"/>
                  </a:lnTo>
                  <a:lnTo>
                    <a:pt x="3750" y="42"/>
                  </a:lnTo>
                  <a:lnTo>
                    <a:pt x="3748" y="42"/>
                  </a:lnTo>
                  <a:lnTo>
                    <a:pt x="3748" y="42"/>
                  </a:lnTo>
                  <a:lnTo>
                    <a:pt x="3748" y="42"/>
                  </a:lnTo>
                  <a:lnTo>
                    <a:pt x="3748" y="42"/>
                  </a:lnTo>
                  <a:lnTo>
                    <a:pt x="3748" y="42"/>
                  </a:lnTo>
                  <a:lnTo>
                    <a:pt x="3748" y="42"/>
                  </a:lnTo>
                  <a:lnTo>
                    <a:pt x="3746" y="42"/>
                  </a:lnTo>
                  <a:lnTo>
                    <a:pt x="3746" y="42"/>
                  </a:lnTo>
                  <a:lnTo>
                    <a:pt x="3744" y="42"/>
                  </a:lnTo>
                  <a:lnTo>
                    <a:pt x="3744" y="42"/>
                  </a:lnTo>
                  <a:lnTo>
                    <a:pt x="3744" y="42"/>
                  </a:lnTo>
                  <a:lnTo>
                    <a:pt x="3744" y="42"/>
                  </a:lnTo>
                  <a:lnTo>
                    <a:pt x="3742" y="42"/>
                  </a:lnTo>
                  <a:lnTo>
                    <a:pt x="3742" y="42"/>
                  </a:lnTo>
                  <a:lnTo>
                    <a:pt x="3740" y="42"/>
                  </a:lnTo>
                  <a:lnTo>
                    <a:pt x="3740" y="42"/>
                  </a:lnTo>
                  <a:lnTo>
                    <a:pt x="3738" y="42"/>
                  </a:lnTo>
                  <a:lnTo>
                    <a:pt x="3738" y="42"/>
                  </a:lnTo>
                  <a:lnTo>
                    <a:pt x="3736" y="42"/>
                  </a:lnTo>
                  <a:lnTo>
                    <a:pt x="3736" y="42"/>
                  </a:lnTo>
                  <a:lnTo>
                    <a:pt x="3730" y="42"/>
                  </a:lnTo>
                  <a:lnTo>
                    <a:pt x="3730" y="42"/>
                  </a:lnTo>
                  <a:lnTo>
                    <a:pt x="3728" y="42"/>
                  </a:lnTo>
                  <a:lnTo>
                    <a:pt x="3728" y="42"/>
                  </a:lnTo>
                  <a:lnTo>
                    <a:pt x="3724" y="42"/>
                  </a:lnTo>
                  <a:lnTo>
                    <a:pt x="3724" y="42"/>
                  </a:lnTo>
                  <a:lnTo>
                    <a:pt x="3720" y="42"/>
                  </a:lnTo>
                  <a:lnTo>
                    <a:pt x="3720" y="42"/>
                  </a:lnTo>
                  <a:lnTo>
                    <a:pt x="3718" y="42"/>
                  </a:lnTo>
                  <a:lnTo>
                    <a:pt x="3718" y="42"/>
                  </a:lnTo>
                  <a:lnTo>
                    <a:pt x="3714" y="42"/>
                  </a:lnTo>
                  <a:lnTo>
                    <a:pt x="3714" y="42"/>
                  </a:lnTo>
                  <a:lnTo>
                    <a:pt x="3710" y="44"/>
                  </a:lnTo>
                  <a:lnTo>
                    <a:pt x="3710" y="44"/>
                  </a:lnTo>
                  <a:lnTo>
                    <a:pt x="3710" y="44"/>
                  </a:lnTo>
                  <a:lnTo>
                    <a:pt x="3710" y="44"/>
                  </a:lnTo>
                  <a:lnTo>
                    <a:pt x="3708" y="44"/>
                  </a:lnTo>
                  <a:lnTo>
                    <a:pt x="3708" y="44"/>
                  </a:lnTo>
                  <a:lnTo>
                    <a:pt x="3708" y="44"/>
                  </a:lnTo>
                  <a:lnTo>
                    <a:pt x="3708" y="44"/>
                  </a:lnTo>
                  <a:lnTo>
                    <a:pt x="3708" y="44"/>
                  </a:lnTo>
                  <a:lnTo>
                    <a:pt x="3708" y="44"/>
                  </a:lnTo>
                  <a:lnTo>
                    <a:pt x="3706" y="44"/>
                  </a:lnTo>
                  <a:lnTo>
                    <a:pt x="3706" y="44"/>
                  </a:lnTo>
                  <a:lnTo>
                    <a:pt x="3704" y="44"/>
                  </a:lnTo>
                  <a:lnTo>
                    <a:pt x="3704" y="44"/>
                  </a:lnTo>
                  <a:lnTo>
                    <a:pt x="3704" y="44"/>
                  </a:lnTo>
                  <a:lnTo>
                    <a:pt x="3704" y="44"/>
                  </a:lnTo>
                  <a:lnTo>
                    <a:pt x="3698" y="46"/>
                  </a:lnTo>
                  <a:lnTo>
                    <a:pt x="3698" y="46"/>
                  </a:lnTo>
                  <a:lnTo>
                    <a:pt x="3698" y="46"/>
                  </a:lnTo>
                  <a:lnTo>
                    <a:pt x="3698" y="46"/>
                  </a:lnTo>
                  <a:lnTo>
                    <a:pt x="3690" y="46"/>
                  </a:lnTo>
                  <a:lnTo>
                    <a:pt x="3690" y="46"/>
                  </a:lnTo>
                  <a:lnTo>
                    <a:pt x="3688" y="46"/>
                  </a:lnTo>
                  <a:lnTo>
                    <a:pt x="3688" y="46"/>
                  </a:lnTo>
                  <a:lnTo>
                    <a:pt x="3684" y="46"/>
                  </a:lnTo>
                  <a:lnTo>
                    <a:pt x="3684" y="46"/>
                  </a:lnTo>
                  <a:lnTo>
                    <a:pt x="3680" y="46"/>
                  </a:lnTo>
                  <a:lnTo>
                    <a:pt x="3680" y="46"/>
                  </a:lnTo>
                  <a:lnTo>
                    <a:pt x="3678" y="46"/>
                  </a:lnTo>
                  <a:lnTo>
                    <a:pt x="3678" y="46"/>
                  </a:lnTo>
                  <a:lnTo>
                    <a:pt x="3678" y="46"/>
                  </a:lnTo>
                  <a:lnTo>
                    <a:pt x="3678" y="46"/>
                  </a:lnTo>
                  <a:lnTo>
                    <a:pt x="3676" y="46"/>
                  </a:lnTo>
                  <a:lnTo>
                    <a:pt x="3676" y="46"/>
                  </a:lnTo>
                  <a:lnTo>
                    <a:pt x="3676" y="46"/>
                  </a:lnTo>
                  <a:lnTo>
                    <a:pt x="3676" y="46"/>
                  </a:lnTo>
                  <a:lnTo>
                    <a:pt x="3676" y="46"/>
                  </a:lnTo>
                  <a:lnTo>
                    <a:pt x="3676" y="46"/>
                  </a:lnTo>
                  <a:lnTo>
                    <a:pt x="3674" y="46"/>
                  </a:lnTo>
                  <a:lnTo>
                    <a:pt x="3674" y="46"/>
                  </a:lnTo>
                  <a:lnTo>
                    <a:pt x="3670" y="48"/>
                  </a:lnTo>
                  <a:lnTo>
                    <a:pt x="3670" y="48"/>
                  </a:lnTo>
                  <a:lnTo>
                    <a:pt x="3664" y="46"/>
                  </a:lnTo>
                  <a:lnTo>
                    <a:pt x="3664" y="46"/>
                  </a:lnTo>
                  <a:lnTo>
                    <a:pt x="3660" y="44"/>
                  </a:lnTo>
                  <a:lnTo>
                    <a:pt x="3660" y="44"/>
                  </a:lnTo>
                  <a:lnTo>
                    <a:pt x="3658" y="44"/>
                  </a:lnTo>
                  <a:lnTo>
                    <a:pt x="3658" y="44"/>
                  </a:lnTo>
                  <a:lnTo>
                    <a:pt x="3656" y="44"/>
                  </a:lnTo>
                  <a:lnTo>
                    <a:pt x="3656" y="44"/>
                  </a:lnTo>
                  <a:lnTo>
                    <a:pt x="3652" y="46"/>
                  </a:lnTo>
                  <a:lnTo>
                    <a:pt x="3652" y="46"/>
                  </a:lnTo>
                  <a:lnTo>
                    <a:pt x="3650" y="48"/>
                  </a:lnTo>
                  <a:lnTo>
                    <a:pt x="3650" y="48"/>
                  </a:lnTo>
                  <a:lnTo>
                    <a:pt x="3648" y="48"/>
                  </a:lnTo>
                  <a:lnTo>
                    <a:pt x="3648" y="48"/>
                  </a:lnTo>
                  <a:lnTo>
                    <a:pt x="3648" y="48"/>
                  </a:lnTo>
                  <a:lnTo>
                    <a:pt x="3648" y="48"/>
                  </a:lnTo>
                  <a:lnTo>
                    <a:pt x="3646" y="48"/>
                  </a:lnTo>
                  <a:lnTo>
                    <a:pt x="3646" y="48"/>
                  </a:lnTo>
                  <a:lnTo>
                    <a:pt x="3646" y="48"/>
                  </a:lnTo>
                  <a:lnTo>
                    <a:pt x="3646" y="48"/>
                  </a:lnTo>
                  <a:lnTo>
                    <a:pt x="3644" y="48"/>
                  </a:lnTo>
                  <a:lnTo>
                    <a:pt x="3644" y="48"/>
                  </a:lnTo>
                  <a:lnTo>
                    <a:pt x="3644" y="48"/>
                  </a:lnTo>
                  <a:lnTo>
                    <a:pt x="3644" y="48"/>
                  </a:lnTo>
                  <a:lnTo>
                    <a:pt x="3642" y="48"/>
                  </a:lnTo>
                  <a:lnTo>
                    <a:pt x="3642" y="48"/>
                  </a:lnTo>
                  <a:lnTo>
                    <a:pt x="3638" y="48"/>
                  </a:lnTo>
                  <a:lnTo>
                    <a:pt x="3638" y="48"/>
                  </a:lnTo>
                  <a:lnTo>
                    <a:pt x="3638" y="46"/>
                  </a:lnTo>
                  <a:lnTo>
                    <a:pt x="3638" y="46"/>
                  </a:lnTo>
                  <a:lnTo>
                    <a:pt x="3634" y="46"/>
                  </a:lnTo>
                  <a:lnTo>
                    <a:pt x="3634" y="46"/>
                  </a:lnTo>
                  <a:lnTo>
                    <a:pt x="3634" y="46"/>
                  </a:lnTo>
                  <a:lnTo>
                    <a:pt x="3634" y="46"/>
                  </a:lnTo>
                  <a:lnTo>
                    <a:pt x="3634" y="46"/>
                  </a:lnTo>
                  <a:lnTo>
                    <a:pt x="3634" y="46"/>
                  </a:lnTo>
                  <a:lnTo>
                    <a:pt x="3630" y="46"/>
                  </a:lnTo>
                  <a:lnTo>
                    <a:pt x="3630" y="46"/>
                  </a:lnTo>
                  <a:lnTo>
                    <a:pt x="3630" y="46"/>
                  </a:lnTo>
                  <a:lnTo>
                    <a:pt x="3630" y="46"/>
                  </a:lnTo>
                  <a:lnTo>
                    <a:pt x="3628" y="46"/>
                  </a:lnTo>
                  <a:lnTo>
                    <a:pt x="3628" y="46"/>
                  </a:lnTo>
                  <a:lnTo>
                    <a:pt x="3626" y="46"/>
                  </a:lnTo>
                  <a:lnTo>
                    <a:pt x="3626" y="46"/>
                  </a:lnTo>
                  <a:lnTo>
                    <a:pt x="3624" y="46"/>
                  </a:lnTo>
                  <a:lnTo>
                    <a:pt x="3624" y="46"/>
                  </a:lnTo>
                  <a:lnTo>
                    <a:pt x="3620" y="48"/>
                  </a:lnTo>
                  <a:lnTo>
                    <a:pt x="3620" y="48"/>
                  </a:lnTo>
                  <a:lnTo>
                    <a:pt x="3610" y="48"/>
                  </a:lnTo>
                  <a:lnTo>
                    <a:pt x="3610" y="48"/>
                  </a:lnTo>
                  <a:lnTo>
                    <a:pt x="3608" y="48"/>
                  </a:lnTo>
                  <a:lnTo>
                    <a:pt x="3608" y="48"/>
                  </a:lnTo>
                  <a:lnTo>
                    <a:pt x="3606" y="48"/>
                  </a:lnTo>
                  <a:lnTo>
                    <a:pt x="3606" y="48"/>
                  </a:lnTo>
                  <a:lnTo>
                    <a:pt x="3604" y="48"/>
                  </a:lnTo>
                  <a:lnTo>
                    <a:pt x="3604" y="48"/>
                  </a:lnTo>
                  <a:lnTo>
                    <a:pt x="3602" y="48"/>
                  </a:lnTo>
                  <a:lnTo>
                    <a:pt x="3602" y="48"/>
                  </a:lnTo>
                  <a:lnTo>
                    <a:pt x="3598" y="48"/>
                  </a:lnTo>
                  <a:lnTo>
                    <a:pt x="3598" y="48"/>
                  </a:lnTo>
                  <a:lnTo>
                    <a:pt x="3596" y="46"/>
                  </a:lnTo>
                  <a:lnTo>
                    <a:pt x="3596" y="46"/>
                  </a:lnTo>
                  <a:lnTo>
                    <a:pt x="3592" y="48"/>
                  </a:lnTo>
                  <a:lnTo>
                    <a:pt x="3592" y="48"/>
                  </a:lnTo>
                  <a:lnTo>
                    <a:pt x="3592" y="48"/>
                  </a:lnTo>
                  <a:lnTo>
                    <a:pt x="3592" y="48"/>
                  </a:lnTo>
                  <a:lnTo>
                    <a:pt x="3590" y="48"/>
                  </a:lnTo>
                  <a:lnTo>
                    <a:pt x="3590" y="48"/>
                  </a:lnTo>
                  <a:lnTo>
                    <a:pt x="3588" y="48"/>
                  </a:lnTo>
                  <a:lnTo>
                    <a:pt x="3588" y="48"/>
                  </a:lnTo>
                  <a:lnTo>
                    <a:pt x="3586" y="48"/>
                  </a:lnTo>
                  <a:lnTo>
                    <a:pt x="3586" y="48"/>
                  </a:lnTo>
                  <a:lnTo>
                    <a:pt x="3582" y="48"/>
                  </a:lnTo>
                  <a:lnTo>
                    <a:pt x="3582" y="48"/>
                  </a:lnTo>
                  <a:lnTo>
                    <a:pt x="3576" y="48"/>
                  </a:lnTo>
                  <a:lnTo>
                    <a:pt x="3576" y="48"/>
                  </a:lnTo>
                  <a:lnTo>
                    <a:pt x="3572" y="48"/>
                  </a:lnTo>
                  <a:lnTo>
                    <a:pt x="3570" y="48"/>
                  </a:lnTo>
                  <a:lnTo>
                    <a:pt x="3570" y="48"/>
                  </a:lnTo>
                  <a:lnTo>
                    <a:pt x="3568" y="50"/>
                  </a:lnTo>
                  <a:lnTo>
                    <a:pt x="3568" y="50"/>
                  </a:lnTo>
                  <a:lnTo>
                    <a:pt x="3566" y="50"/>
                  </a:lnTo>
                  <a:lnTo>
                    <a:pt x="3566" y="50"/>
                  </a:lnTo>
                  <a:lnTo>
                    <a:pt x="3566" y="50"/>
                  </a:lnTo>
                  <a:lnTo>
                    <a:pt x="3566" y="50"/>
                  </a:lnTo>
                  <a:lnTo>
                    <a:pt x="3566" y="50"/>
                  </a:lnTo>
                  <a:lnTo>
                    <a:pt x="3566" y="50"/>
                  </a:lnTo>
                  <a:lnTo>
                    <a:pt x="3566" y="50"/>
                  </a:lnTo>
                  <a:lnTo>
                    <a:pt x="3566" y="50"/>
                  </a:lnTo>
                  <a:lnTo>
                    <a:pt x="3564" y="50"/>
                  </a:lnTo>
                  <a:lnTo>
                    <a:pt x="3564" y="50"/>
                  </a:lnTo>
                  <a:lnTo>
                    <a:pt x="3564" y="50"/>
                  </a:lnTo>
                  <a:lnTo>
                    <a:pt x="3564" y="50"/>
                  </a:lnTo>
                  <a:lnTo>
                    <a:pt x="3564" y="50"/>
                  </a:lnTo>
                  <a:lnTo>
                    <a:pt x="3564" y="50"/>
                  </a:lnTo>
                  <a:lnTo>
                    <a:pt x="3562" y="48"/>
                  </a:lnTo>
                  <a:lnTo>
                    <a:pt x="3562" y="48"/>
                  </a:lnTo>
                  <a:lnTo>
                    <a:pt x="3562" y="50"/>
                  </a:lnTo>
                  <a:lnTo>
                    <a:pt x="3562" y="50"/>
                  </a:lnTo>
                  <a:lnTo>
                    <a:pt x="3562" y="48"/>
                  </a:lnTo>
                  <a:lnTo>
                    <a:pt x="3562" y="48"/>
                  </a:lnTo>
                  <a:lnTo>
                    <a:pt x="3560" y="48"/>
                  </a:lnTo>
                  <a:lnTo>
                    <a:pt x="3560" y="48"/>
                  </a:lnTo>
                  <a:lnTo>
                    <a:pt x="3558" y="48"/>
                  </a:lnTo>
                  <a:lnTo>
                    <a:pt x="3558" y="48"/>
                  </a:lnTo>
                  <a:lnTo>
                    <a:pt x="3558" y="48"/>
                  </a:lnTo>
                  <a:lnTo>
                    <a:pt x="3558" y="48"/>
                  </a:lnTo>
                  <a:lnTo>
                    <a:pt x="3558" y="48"/>
                  </a:lnTo>
                  <a:lnTo>
                    <a:pt x="3558" y="48"/>
                  </a:lnTo>
                  <a:lnTo>
                    <a:pt x="3556" y="48"/>
                  </a:lnTo>
                  <a:lnTo>
                    <a:pt x="3556" y="48"/>
                  </a:lnTo>
                  <a:lnTo>
                    <a:pt x="3556" y="48"/>
                  </a:lnTo>
                  <a:lnTo>
                    <a:pt x="3556" y="48"/>
                  </a:lnTo>
                  <a:lnTo>
                    <a:pt x="3554" y="48"/>
                  </a:lnTo>
                  <a:lnTo>
                    <a:pt x="3554" y="48"/>
                  </a:lnTo>
                  <a:lnTo>
                    <a:pt x="3554" y="48"/>
                  </a:lnTo>
                  <a:lnTo>
                    <a:pt x="3554" y="48"/>
                  </a:lnTo>
                  <a:lnTo>
                    <a:pt x="3552" y="48"/>
                  </a:lnTo>
                  <a:lnTo>
                    <a:pt x="3552" y="48"/>
                  </a:lnTo>
                  <a:lnTo>
                    <a:pt x="3552" y="48"/>
                  </a:lnTo>
                  <a:lnTo>
                    <a:pt x="3552" y="48"/>
                  </a:lnTo>
                  <a:lnTo>
                    <a:pt x="3550" y="48"/>
                  </a:lnTo>
                  <a:lnTo>
                    <a:pt x="3550" y="48"/>
                  </a:lnTo>
                  <a:lnTo>
                    <a:pt x="3550" y="48"/>
                  </a:lnTo>
                  <a:lnTo>
                    <a:pt x="3550" y="48"/>
                  </a:lnTo>
                  <a:lnTo>
                    <a:pt x="3550" y="46"/>
                  </a:lnTo>
                  <a:lnTo>
                    <a:pt x="3550" y="46"/>
                  </a:lnTo>
                  <a:lnTo>
                    <a:pt x="3548" y="48"/>
                  </a:lnTo>
                  <a:lnTo>
                    <a:pt x="3548" y="48"/>
                  </a:lnTo>
                  <a:lnTo>
                    <a:pt x="3548" y="46"/>
                  </a:lnTo>
                  <a:lnTo>
                    <a:pt x="3548" y="46"/>
                  </a:lnTo>
                  <a:lnTo>
                    <a:pt x="3546" y="46"/>
                  </a:lnTo>
                  <a:lnTo>
                    <a:pt x="3546" y="46"/>
                  </a:lnTo>
                  <a:lnTo>
                    <a:pt x="3544" y="46"/>
                  </a:lnTo>
                  <a:lnTo>
                    <a:pt x="3544" y="46"/>
                  </a:lnTo>
                  <a:lnTo>
                    <a:pt x="3544" y="46"/>
                  </a:lnTo>
                  <a:lnTo>
                    <a:pt x="3544" y="46"/>
                  </a:lnTo>
                  <a:lnTo>
                    <a:pt x="3544" y="46"/>
                  </a:lnTo>
                  <a:lnTo>
                    <a:pt x="3544" y="46"/>
                  </a:lnTo>
                  <a:lnTo>
                    <a:pt x="3542" y="46"/>
                  </a:lnTo>
                  <a:lnTo>
                    <a:pt x="3542" y="46"/>
                  </a:lnTo>
                  <a:lnTo>
                    <a:pt x="3542" y="48"/>
                  </a:lnTo>
                  <a:lnTo>
                    <a:pt x="3542" y="48"/>
                  </a:lnTo>
                  <a:lnTo>
                    <a:pt x="3542" y="46"/>
                  </a:lnTo>
                  <a:lnTo>
                    <a:pt x="3542" y="46"/>
                  </a:lnTo>
                  <a:lnTo>
                    <a:pt x="3536" y="48"/>
                  </a:lnTo>
                  <a:lnTo>
                    <a:pt x="3536" y="48"/>
                  </a:lnTo>
                  <a:lnTo>
                    <a:pt x="3534" y="48"/>
                  </a:lnTo>
                  <a:lnTo>
                    <a:pt x="3534" y="48"/>
                  </a:lnTo>
                  <a:lnTo>
                    <a:pt x="3526" y="48"/>
                  </a:lnTo>
                  <a:lnTo>
                    <a:pt x="3526" y="48"/>
                  </a:lnTo>
                  <a:lnTo>
                    <a:pt x="3524" y="48"/>
                  </a:lnTo>
                  <a:lnTo>
                    <a:pt x="3524" y="48"/>
                  </a:lnTo>
                  <a:lnTo>
                    <a:pt x="3522" y="48"/>
                  </a:lnTo>
                  <a:lnTo>
                    <a:pt x="3522" y="48"/>
                  </a:lnTo>
                  <a:lnTo>
                    <a:pt x="3522" y="48"/>
                  </a:lnTo>
                  <a:lnTo>
                    <a:pt x="3522" y="48"/>
                  </a:lnTo>
                  <a:lnTo>
                    <a:pt x="3522" y="48"/>
                  </a:lnTo>
                  <a:lnTo>
                    <a:pt x="3522" y="48"/>
                  </a:lnTo>
                  <a:lnTo>
                    <a:pt x="3520" y="48"/>
                  </a:lnTo>
                  <a:lnTo>
                    <a:pt x="3520" y="48"/>
                  </a:lnTo>
                  <a:lnTo>
                    <a:pt x="3518" y="48"/>
                  </a:lnTo>
                  <a:lnTo>
                    <a:pt x="3518" y="48"/>
                  </a:lnTo>
                  <a:lnTo>
                    <a:pt x="3518" y="48"/>
                  </a:lnTo>
                  <a:lnTo>
                    <a:pt x="3518" y="48"/>
                  </a:lnTo>
                  <a:lnTo>
                    <a:pt x="3518" y="48"/>
                  </a:lnTo>
                  <a:lnTo>
                    <a:pt x="3518" y="48"/>
                  </a:lnTo>
                  <a:lnTo>
                    <a:pt x="3518" y="50"/>
                  </a:lnTo>
                  <a:lnTo>
                    <a:pt x="3518" y="50"/>
                  </a:lnTo>
                  <a:lnTo>
                    <a:pt x="3512" y="48"/>
                  </a:lnTo>
                  <a:lnTo>
                    <a:pt x="3508" y="50"/>
                  </a:lnTo>
                  <a:lnTo>
                    <a:pt x="3508" y="50"/>
                  </a:lnTo>
                  <a:lnTo>
                    <a:pt x="3502" y="48"/>
                  </a:lnTo>
                  <a:lnTo>
                    <a:pt x="3502" y="48"/>
                  </a:lnTo>
                  <a:lnTo>
                    <a:pt x="3494" y="48"/>
                  </a:lnTo>
                  <a:lnTo>
                    <a:pt x="3494" y="48"/>
                  </a:lnTo>
                  <a:lnTo>
                    <a:pt x="3490" y="48"/>
                  </a:lnTo>
                  <a:lnTo>
                    <a:pt x="3490" y="48"/>
                  </a:lnTo>
                  <a:lnTo>
                    <a:pt x="3488" y="48"/>
                  </a:lnTo>
                  <a:lnTo>
                    <a:pt x="3488" y="48"/>
                  </a:lnTo>
                  <a:lnTo>
                    <a:pt x="3486" y="48"/>
                  </a:lnTo>
                  <a:lnTo>
                    <a:pt x="3486" y="48"/>
                  </a:lnTo>
                  <a:lnTo>
                    <a:pt x="3478" y="48"/>
                  </a:lnTo>
                  <a:lnTo>
                    <a:pt x="3478" y="48"/>
                  </a:lnTo>
                  <a:lnTo>
                    <a:pt x="3478" y="48"/>
                  </a:lnTo>
                  <a:lnTo>
                    <a:pt x="3478" y="48"/>
                  </a:lnTo>
                  <a:lnTo>
                    <a:pt x="3476" y="48"/>
                  </a:lnTo>
                  <a:lnTo>
                    <a:pt x="3476" y="48"/>
                  </a:lnTo>
                  <a:lnTo>
                    <a:pt x="3474" y="48"/>
                  </a:lnTo>
                  <a:lnTo>
                    <a:pt x="3474" y="48"/>
                  </a:lnTo>
                  <a:lnTo>
                    <a:pt x="3472" y="48"/>
                  </a:lnTo>
                  <a:lnTo>
                    <a:pt x="3472" y="48"/>
                  </a:lnTo>
                  <a:lnTo>
                    <a:pt x="3470" y="48"/>
                  </a:lnTo>
                  <a:lnTo>
                    <a:pt x="3470" y="48"/>
                  </a:lnTo>
                  <a:lnTo>
                    <a:pt x="3468" y="48"/>
                  </a:lnTo>
                  <a:lnTo>
                    <a:pt x="3468" y="48"/>
                  </a:lnTo>
                  <a:lnTo>
                    <a:pt x="3468" y="48"/>
                  </a:lnTo>
                  <a:lnTo>
                    <a:pt x="3468" y="48"/>
                  </a:lnTo>
                  <a:lnTo>
                    <a:pt x="3468" y="48"/>
                  </a:lnTo>
                  <a:lnTo>
                    <a:pt x="3468" y="48"/>
                  </a:lnTo>
                  <a:lnTo>
                    <a:pt x="3464" y="48"/>
                  </a:lnTo>
                  <a:lnTo>
                    <a:pt x="3464" y="48"/>
                  </a:lnTo>
                  <a:lnTo>
                    <a:pt x="3464" y="48"/>
                  </a:lnTo>
                  <a:lnTo>
                    <a:pt x="3464" y="48"/>
                  </a:lnTo>
                  <a:lnTo>
                    <a:pt x="3464" y="48"/>
                  </a:lnTo>
                  <a:lnTo>
                    <a:pt x="3464" y="48"/>
                  </a:lnTo>
                  <a:lnTo>
                    <a:pt x="3462" y="48"/>
                  </a:lnTo>
                  <a:lnTo>
                    <a:pt x="3462" y="48"/>
                  </a:lnTo>
                  <a:lnTo>
                    <a:pt x="3460" y="48"/>
                  </a:lnTo>
                  <a:lnTo>
                    <a:pt x="3460" y="48"/>
                  </a:lnTo>
                  <a:lnTo>
                    <a:pt x="3456" y="48"/>
                  </a:lnTo>
                  <a:lnTo>
                    <a:pt x="3456" y="48"/>
                  </a:lnTo>
                  <a:lnTo>
                    <a:pt x="3452" y="48"/>
                  </a:lnTo>
                  <a:lnTo>
                    <a:pt x="3452" y="48"/>
                  </a:lnTo>
                  <a:lnTo>
                    <a:pt x="3448" y="48"/>
                  </a:lnTo>
                  <a:lnTo>
                    <a:pt x="3448" y="48"/>
                  </a:lnTo>
                  <a:lnTo>
                    <a:pt x="3446" y="48"/>
                  </a:lnTo>
                  <a:lnTo>
                    <a:pt x="3446" y="48"/>
                  </a:lnTo>
                  <a:lnTo>
                    <a:pt x="3442" y="48"/>
                  </a:lnTo>
                  <a:lnTo>
                    <a:pt x="3442" y="48"/>
                  </a:lnTo>
                  <a:lnTo>
                    <a:pt x="3440" y="48"/>
                  </a:lnTo>
                  <a:lnTo>
                    <a:pt x="3440" y="48"/>
                  </a:lnTo>
                  <a:lnTo>
                    <a:pt x="3438" y="48"/>
                  </a:lnTo>
                  <a:lnTo>
                    <a:pt x="3438" y="48"/>
                  </a:lnTo>
                  <a:lnTo>
                    <a:pt x="3436" y="48"/>
                  </a:lnTo>
                  <a:lnTo>
                    <a:pt x="3436" y="48"/>
                  </a:lnTo>
                  <a:lnTo>
                    <a:pt x="3434" y="46"/>
                  </a:lnTo>
                  <a:lnTo>
                    <a:pt x="3434" y="46"/>
                  </a:lnTo>
                  <a:lnTo>
                    <a:pt x="3430" y="46"/>
                  </a:lnTo>
                  <a:lnTo>
                    <a:pt x="3430" y="46"/>
                  </a:lnTo>
                  <a:lnTo>
                    <a:pt x="3422" y="46"/>
                  </a:lnTo>
                  <a:lnTo>
                    <a:pt x="3422" y="46"/>
                  </a:lnTo>
                  <a:lnTo>
                    <a:pt x="3420" y="48"/>
                  </a:lnTo>
                  <a:lnTo>
                    <a:pt x="3420" y="48"/>
                  </a:lnTo>
                  <a:lnTo>
                    <a:pt x="3418" y="48"/>
                  </a:lnTo>
                  <a:lnTo>
                    <a:pt x="3418" y="48"/>
                  </a:lnTo>
                  <a:lnTo>
                    <a:pt x="3412" y="48"/>
                  </a:lnTo>
                  <a:lnTo>
                    <a:pt x="3412" y="48"/>
                  </a:lnTo>
                  <a:lnTo>
                    <a:pt x="3408" y="48"/>
                  </a:lnTo>
                  <a:lnTo>
                    <a:pt x="3408" y="48"/>
                  </a:lnTo>
                  <a:lnTo>
                    <a:pt x="3406" y="48"/>
                  </a:lnTo>
                  <a:lnTo>
                    <a:pt x="3406" y="48"/>
                  </a:lnTo>
                  <a:lnTo>
                    <a:pt x="3404" y="46"/>
                  </a:lnTo>
                  <a:lnTo>
                    <a:pt x="3404" y="46"/>
                  </a:lnTo>
                  <a:lnTo>
                    <a:pt x="3398" y="48"/>
                  </a:lnTo>
                  <a:lnTo>
                    <a:pt x="3398" y="48"/>
                  </a:lnTo>
                  <a:lnTo>
                    <a:pt x="3396" y="48"/>
                  </a:lnTo>
                  <a:lnTo>
                    <a:pt x="3396" y="48"/>
                  </a:lnTo>
                  <a:lnTo>
                    <a:pt x="3396" y="48"/>
                  </a:lnTo>
                  <a:lnTo>
                    <a:pt x="3396" y="48"/>
                  </a:lnTo>
                  <a:lnTo>
                    <a:pt x="3388" y="46"/>
                  </a:lnTo>
                  <a:lnTo>
                    <a:pt x="3388" y="46"/>
                  </a:lnTo>
                  <a:lnTo>
                    <a:pt x="3386" y="48"/>
                  </a:lnTo>
                  <a:lnTo>
                    <a:pt x="3386" y="48"/>
                  </a:lnTo>
                  <a:lnTo>
                    <a:pt x="3382" y="48"/>
                  </a:lnTo>
                  <a:lnTo>
                    <a:pt x="3382" y="48"/>
                  </a:lnTo>
                  <a:lnTo>
                    <a:pt x="3380" y="50"/>
                  </a:lnTo>
                  <a:lnTo>
                    <a:pt x="3380" y="50"/>
                  </a:lnTo>
                  <a:lnTo>
                    <a:pt x="3376" y="50"/>
                  </a:lnTo>
                  <a:lnTo>
                    <a:pt x="3376" y="50"/>
                  </a:lnTo>
                  <a:lnTo>
                    <a:pt x="3376" y="50"/>
                  </a:lnTo>
                  <a:lnTo>
                    <a:pt x="3376" y="50"/>
                  </a:lnTo>
                  <a:lnTo>
                    <a:pt x="3374" y="50"/>
                  </a:lnTo>
                  <a:lnTo>
                    <a:pt x="3374" y="50"/>
                  </a:lnTo>
                  <a:lnTo>
                    <a:pt x="3374" y="50"/>
                  </a:lnTo>
                  <a:lnTo>
                    <a:pt x="3374" y="50"/>
                  </a:lnTo>
                  <a:lnTo>
                    <a:pt x="3374" y="50"/>
                  </a:lnTo>
                  <a:lnTo>
                    <a:pt x="3374" y="50"/>
                  </a:lnTo>
                  <a:lnTo>
                    <a:pt x="3372" y="50"/>
                  </a:lnTo>
                  <a:lnTo>
                    <a:pt x="3372" y="50"/>
                  </a:lnTo>
                  <a:lnTo>
                    <a:pt x="3370" y="50"/>
                  </a:lnTo>
                  <a:lnTo>
                    <a:pt x="3370" y="50"/>
                  </a:lnTo>
                  <a:lnTo>
                    <a:pt x="3366" y="50"/>
                  </a:lnTo>
                  <a:lnTo>
                    <a:pt x="3366" y="50"/>
                  </a:lnTo>
                  <a:lnTo>
                    <a:pt x="3362" y="50"/>
                  </a:lnTo>
                  <a:lnTo>
                    <a:pt x="3362" y="50"/>
                  </a:lnTo>
                  <a:lnTo>
                    <a:pt x="3362" y="50"/>
                  </a:lnTo>
                  <a:lnTo>
                    <a:pt x="3362" y="50"/>
                  </a:lnTo>
                  <a:lnTo>
                    <a:pt x="3360" y="50"/>
                  </a:lnTo>
                  <a:lnTo>
                    <a:pt x="3360" y="50"/>
                  </a:lnTo>
                  <a:lnTo>
                    <a:pt x="3358" y="50"/>
                  </a:lnTo>
                  <a:lnTo>
                    <a:pt x="3356" y="50"/>
                  </a:lnTo>
                  <a:lnTo>
                    <a:pt x="3356" y="50"/>
                  </a:lnTo>
                  <a:lnTo>
                    <a:pt x="3350" y="48"/>
                  </a:lnTo>
                  <a:lnTo>
                    <a:pt x="3350" y="48"/>
                  </a:lnTo>
                  <a:lnTo>
                    <a:pt x="3350" y="48"/>
                  </a:lnTo>
                  <a:lnTo>
                    <a:pt x="3350" y="48"/>
                  </a:lnTo>
                  <a:lnTo>
                    <a:pt x="3344" y="48"/>
                  </a:lnTo>
                  <a:lnTo>
                    <a:pt x="3344" y="48"/>
                  </a:lnTo>
                  <a:lnTo>
                    <a:pt x="3344" y="48"/>
                  </a:lnTo>
                  <a:lnTo>
                    <a:pt x="3344" y="48"/>
                  </a:lnTo>
                  <a:lnTo>
                    <a:pt x="3344" y="48"/>
                  </a:lnTo>
                  <a:lnTo>
                    <a:pt x="3344" y="48"/>
                  </a:lnTo>
                  <a:lnTo>
                    <a:pt x="3340" y="48"/>
                  </a:lnTo>
                  <a:lnTo>
                    <a:pt x="3340" y="48"/>
                  </a:lnTo>
                  <a:lnTo>
                    <a:pt x="3332" y="48"/>
                  </a:lnTo>
                  <a:lnTo>
                    <a:pt x="3332" y="48"/>
                  </a:lnTo>
                  <a:lnTo>
                    <a:pt x="3328" y="46"/>
                  </a:lnTo>
                  <a:lnTo>
                    <a:pt x="3328" y="46"/>
                  </a:lnTo>
                  <a:lnTo>
                    <a:pt x="3324" y="44"/>
                  </a:lnTo>
                  <a:lnTo>
                    <a:pt x="3324" y="44"/>
                  </a:lnTo>
                  <a:lnTo>
                    <a:pt x="3322" y="44"/>
                  </a:lnTo>
                  <a:lnTo>
                    <a:pt x="3322" y="44"/>
                  </a:lnTo>
                  <a:lnTo>
                    <a:pt x="3322" y="44"/>
                  </a:lnTo>
                  <a:lnTo>
                    <a:pt x="3318" y="44"/>
                  </a:lnTo>
                  <a:lnTo>
                    <a:pt x="3318" y="44"/>
                  </a:lnTo>
                  <a:lnTo>
                    <a:pt x="3318" y="46"/>
                  </a:lnTo>
                  <a:lnTo>
                    <a:pt x="3318" y="46"/>
                  </a:lnTo>
                  <a:lnTo>
                    <a:pt x="3318" y="46"/>
                  </a:lnTo>
                  <a:lnTo>
                    <a:pt x="3318" y="46"/>
                  </a:lnTo>
                  <a:lnTo>
                    <a:pt x="3318" y="46"/>
                  </a:lnTo>
                  <a:lnTo>
                    <a:pt x="3318" y="46"/>
                  </a:lnTo>
                  <a:lnTo>
                    <a:pt x="3316" y="46"/>
                  </a:lnTo>
                  <a:lnTo>
                    <a:pt x="3316" y="46"/>
                  </a:lnTo>
                  <a:lnTo>
                    <a:pt x="3312" y="48"/>
                  </a:lnTo>
                  <a:lnTo>
                    <a:pt x="3312" y="48"/>
                  </a:lnTo>
                  <a:lnTo>
                    <a:pt x="3312" y="48"/>
                  </a:lnTo>
                  <a:lnTo>
                    <a:pt x="3312" y="48"/>
                  </a:lnTo>
                  <a:lnTo>
                    <a:pt x="3312" y="48"/>
                  </a:lnTo>
                  <a:lnTo>
                    <a:pt x="3312" y="48"/>
                  </a:lnTo>
                  <a:lnTo>
                    <a:pt x="3310" y="48"/>
                  </a:lnTo>
                  <a:lnTo>
                    <a:pt x="3310" y="48"/>
                  </a:lnTo>
                  <a:lnTo>
                    <a:pt x="3310" y="48"/>
                  </a:lnTo>
                  <a:lnTo>
                    <a:pt x="3310" y="48"/>
                  </a:lnTo>
                  <a:lnTo>
                    <a:pt x="3310" y="48"/>
                  </a:lnTo>
                  <a:lnTo>
                    <a:pt x="3310" y="48"/>
                  </a:lnTo>
                  <a:lnTo>
                    <a:pt x="3308" y="48"/>
                  </a:lnTo>
                  <a:lnTo>
                    <a:pt x="3308" y="48"/>
                  </a:lnTo>
                  <a:lnTo>
                    <a:pt x="3306" y="48"/>
                  </a:lnTo>
                  <a:lnTo>
                    <a:pt x="3306" y="48"/>
                  </a:lnTo>
                  <a:lnTo>
                    <a:pt x="3304" y="48"/>
                  </a:lnTo>
                  <a:lnTo>
                    <a:pt x="3304" y="48"/>
                  </a:lnTo>
                  <a:lnTo>
                    <a:pt x="3304" y="48"/>
                  </a:lnTo>
                  <a:lnTo>
                    <a:pt x="3304" y="48"/>
                  </a:lnTo>
                  <a:lnTo>
                    <a:pt x="3302" y="46"/>
                  </a:lnTo>
                  <a:lnTo>
                    <a:pt x="3302" y="46"/>
                  </a:lnTo>
                  <a:lnTo>
                    <a:pt x="3302" y="48"/>
                  </a:lnTo>
                  <a:lnTo>
                    <a:pt x="3302" y="48"/>
                  </a:lnTo>
                  <a:lnTo>
                    <a:pt x="3298" y="46"/>
                  </a:lnTo>
                  <a:lnTo>
                    <a:pt x="3298" y="46"/>
                  </a:lnTo>
                  <a:lnTo>
                    <a:pt x="3294" y="44"/>
                  </a:lnTo>
                  <a:lnTo>
                    <a:pt x="3290" y="44"/>
                  </a:lnTo>
                  <a:lnTo>
                    <a:pt x="3282" y="46"/>
                  </a:lnTo>
                  <a:lnTo>
                    <a:pt x="3282" y="46"/>
                  </a:lnTo>
                  <a:lnTo>
                    <a:pt x="3276" y="44"/>
                  </a:lnTo>
                  <a:lnTo>
                    <a:pt x="3276" y="44"/>
                  </a:lnTo>
                  <a:lnTo>
                    <a:pt x="3268" y="44"/>
                  </a:lnTo>
                  <a:lnTo>
                    <a:pt x="3268" y="44"/>
                  </a:lnTo>
                  <a:lnTo>
                    <a:pt x="3266" y="44"/>
                  </a:lnTo>
                  <a:lnTo>
                    <a:pt x="3266" y="44"/>
                  </a:lnTo>
                  <a:lnTo>
                    <a:pt x="3262" y="44"/>
                  </a:lnTo>
                  <a:lnTo>
                    <a:pt x="3262" y="44"/>
                  </a:lnTo>
                  <a:lnTo>
                    <a:pt x="3262" y="44"/>
                  </a:lnTo>
                  <a:lnTo>
                    <a:pt x="3262" y="44"/>
                  </a:lnTo>
                  <a:lnTo>
                    <a:pt x="3262" y="44"/>
                  </a:lnTo>
                  <a:lnTo>
                    <a:pt x="3262" y="44"/>
                  </a:lnTo>
                  <a:lnTo>
                    <a:pt x="3260" y="44"/>
                  </a:lnTo>
                  <a:lnTo>
                    <a:pt x="3260" y="44"/>
                  </a:lnTo>
                  <a:lnTo>
                    <a:pt x="3260" y="44"/>
                  </a:lnTo>
                  <a:lnTo>
                    <a:pt x="3260" y="44"/>
                  </a:lnTo>
                  <a:lnTo>
                    <a:pt x="3256" y="44"/>
                  </a:lnTo>
                  <a:lnTo>
                    <a:pt x="3256" y="44"/>
                  </a:lnTo>
                  <a:lnTo>
                    <a:pt x="3254" y="44"/>
                  </a:lnTo>
                  <a:lnTo>
                    <a:pt x="3254" y="44"/>
                  </a:lnTo>
                  <a:lnTo>
                    <a:pt x="3250" y="42"/>
                  </a:lnTo>
                  <a:lnTo>
                    <a:pt x="3248" y="42"/>
                  </a:lnTo>
                  <a:lnTo>
                    <a:pt x="3248" y="42"/>
                  </a:lnTo>
                  <a:lnTo>
                    <a:pt x="3246" y="44"/>
                  </a:lnTo>
                  <a:lnTo>
                    <a:pt x="3246" y="44"/>
                  </a:lnTo>
                  <a:lnTo>
                    <a:pt x="3244" y="44"/>
                  </a:lnTo>
                  <a:lnTo>
                    <a:pt x="3244" y="44"/>
                  </a:lnTo>
                  <a:lnTo>
                    <a:pt x="3238" y="44"/>
                  </a:lnTo>
                  <a:lnTo>
                    <a:pt x="3238" y="44"/>
                  </a:lnTo>
                  <a:lnTo>
                    <a:pt x="3234" y="44"/>
                  </a:lnTo>
                  <a:lnTo>
                    <a:pt x="3234" y="44"/>
                  </a:lnTo>
                  <a:lnTo>
                    <a:pt x="3230" y="44"/>
                  </a:lnTo>
                  <a:lnTo>
                    <a:pt x="3230" y="44"/>
                  </a:lnTo>
                  <a:lnTo>
                    <a:pt x="3226" y="44"/>
                  </a:lnTo>
                  <a:lnTo>
                    <a:pt x="3226" y="44"/>
                  </a:lnTo>
                  <a:lnTo>
                    <a:pt x="3222" y="46"/>
                  </a:lnTo>
                  <a:lnTo>
                    <a:pt x="3222" y="46"/>
                  </a:lnTo>
                  <a:lnTo>
                    <a:pt x="3218" y="44"/>
                  </a:lnTo>
                  <a:lnTo>
                    <a:pt x="3218" y="44"/>
                  </a:lnTo>
                  <a:lnTo>
                    <a:pt x="3212" y="44"/>
                  </a:lnTo>
                  <a:lnTo>
                    <a:pt x="3212" y="44"/>
                  </a:lnTo>
                  <a:lnTo>
                    <a:pt x="3202" y="46"/>
                  </a:lnTo>
                  <a:lnTo>
                    <a:pt x="3202" y="46"/>
                  </a:lnTo>
                  <a:lnTo>
                    <a:pt x="3198" y="44"/>
                  </a:lnTo>
                  <a:lnTo>
                    <a:pt x="3198" y="44"/>
                  </a:lnTo>
                  <a:lnTo>
                    <a:pt x="3194" y="44"/>
                  </a:lnTo>
                  <a:lnTo>
                    <a:pt x="3194" y="44"/>
                  </a:lnTo>
                  <a:lnTo>
                    <a:pt x="3190" y="44"/>
                  </a:lnTo>
                  <a:lnTo>
                    <a:pt x="3190" y="44"/>
                  </a:lnTo>
                  <a:lnTo>
                    <a:pt x="3186" y="44"/>
                  </a:lnTo>
                  <a:lnTo>
                    <a:pt x="3186" y="44"/>
                  </a:lnTo>
                  <a:lnTo>
                    <a:pt x="3180" y="44"/>
                  </a:lnTo>
                  <a:lnTo>
                    <a:pt x="3180" y="44"/>
                  </a:lnTo>
                  <a:lnTo>
                    <a:pt x="3176" y="42"/>
                  </a:lnTo>
                  <a:lnTo>
                    <a:pt x="3176" y="42"/>
                  </a:lnTo>
                  <a:lnTo>
                    <a:pt x="3176" y="42"/>
                  </a:lnTo>
                  <a:lnTo>
                    <a:pt x="3176" y="42"/>
                  </a:lnTo>
                  <a:lnTo>
                    <a:pt x="3172" y="42"/>
                  </a:lnTo>
                  <a:lnTo>
                    <a:pt x="3172" y="42"/>
                  </a:lnTo>
                  <a:lnTo>
                    <a:pt x="3168" y="40"/>
                  </a:lnTo>
                  <a:lnTo>
                    <a:pt x="3168" y="40"/>
                  </a:lnTo>
                  <a:lnTo>
                    <a:pt x="3162" y="38"/>
                  </a:lnTo>
                  <a:lnTo>
                    <a:pt x="3162" y="38"/>
                  </a:lnTo>
                  <a:lnTo>
                    <a:pt x="3158" y="40"/>
                  </a:lnTo>
                  <a:lnTo>
                    <a:pt x="3158" y="40"/>
                  </a:lnTo>
                  <a:lnTo>
                    <a:pt x="3156" y="40"/>
                  </a:lnTo>
                  <a:lnTo>
                    <a:pt x="3156" y="40"/>
                  </a:lnTo>
                  <a:lnTo>
                    <a:pt x="3154" y="40"/>
                  </a:lnTo>
                  <a:lnTo>
                    <a:pt x="3154" y="40"/>
                  </a:lnTo>
                  <a:lnTo>
                    <a:pt x="3152" y="40"/>
                  </a:lnTo>
                  <a:lnTo>
                    <a:pt x="3152" y="40"/>
                  </a:lnTo>
                  <a:lnTo>
                    <a:pt x="3146" y="40"/>
                  </a:lnTo>
                  <a:lnTo>
                    <a:pt x="3146" y="40"/>
                  </a:lnTo>
                  <a:lnTo>
                    <a:pt x="3146" y="40"/>
                  </a:lnTo>
                  <a:lnTo>
                    <a:pt x="3146" y="40"/>
                  </a:lnTo>
                  <a:lnTo>
                    <a:pt x="3146" y="38"/>
                  </a:lnTo>
                  <a:lnTo>
                    <a:pt x="3146" y="38"/>
                  </a:lnTo>
                  <a:lnTo>
                    <a:pt x="3146" y="36"/>
                  </a:lnTo>
                  <a:lnTo>
                    <a:pt x="3144" y="36"/>
                  </a:lnTo>
                  <a:lnTo>
                    <a:pt x="3144" y="36"/>
                  </a:lnTo>
                  <a:lnTo>
                    <a:pt x="3138" y="36"/>
                  </a:lnTo>
                  <a:lnTo>
                    <a:pt x="3138" y="36"/>
                  </a:lnTo>
                  <a:lnTo>
                    <a:pt x="3136" y="38"/>
                  </a:lnTo>
                  <a:lnTo>
                    <a:pt x="3136" y="38"/>
                  </a:lnTo>
                  <a:lnTo>
                    <a:pt x="3134" y="38"/>
                  </a:lnTo>
                  <a:lnTo>
                    <a:pt x="3134" y="38"/>
                  </a:lnTo>
                  <a:lnTo>
                    <a:pt x="3130" y="38"/>
                  </a:lnTo>
                  <a:lnTo>
                    <a:pt x="3130" y="38"/>
                  </a:lnTo>
                  <a:lnTo>
                    <a:pt x="3128" y="38"/>
                  </a:lnTo>
                  <a:lnTo>
                    <a:pt x="3128" y="38"/>
                  </a:lnTo>
                  <a:lnTo>
                    <a:pt x="3120" y="40"/>
                  </a:lnTo>
                  <a:lnTo>
                    <a:pt x="3120" y="40"/>
                  </a:lnTo>
                  <a:lnTo>
                    <a:pt x="3112" y="40"/>
                  </a:lnTo>
                  <a:lnTo>
                    <a:pt x="3112" y="40"/>
                  </a:lnTo>
                  <a:lnTo>
                    <a:pt x="3110" y="42"/>
                  </a:lnTo>
                  <a:lnTo>
                    <a:pt x="3110" y="42"/>
                  </a:lnTo>
                  <a:lnTo>
                    <a:pt x="3108" y="42"/>
                  </a:lnTo>
                  <a:lnTo>
                    <a:pt x="3108" y="42"/>
                  </a:lnTo>
                  <a:lnTo>
                    <a:pt x="3106" y="42"/>
                  </a:lnTo>
                  <a:lnTo>
                    <a:pt x="3106" y="42"/>
                  </a:lnTo>
                  <a:lnTo>
                    <a:pt x="3106" y="44"/>
                  </a:lnTo>
                  <a:lnTo>
                    <a:pt x="3106" y="44"/>
                  </a:lnTo>
                  <a:lnTo>
                    <a:pt x="3104" y="42"/>
                  </a:lnTo>
                  <a:lnTo>
                    <a:pt x="3104" y="42"/>
                  </a:lnTo>
                  <a:lnTo>
                    <a:pt x="3102" y="44"/>
                  </a:lnTo>
                  <a:lnTo>
                    <a:pt x="3102" y="44"/>
                  </a:lnTo>
                  <a:lnTo>
                    <a:pt x="3102" y="42"/>
                  </a:lnTo>
                  <a:lnTo>
                    <a:pt x="3102" y="42"/>
                  </a:lnTo>
                  <a:lnTo>
                    <a:pt x="3100" y="42"/>
                  </a:lnTo>
                  <a:lnTo>
                    <a:pt x="3100" y="42"/>
                  </a:lnTo>
                  <a:lnTo>
                    <a:pt x="3096" y="42"/>
                  </a:lnTo>
                  <a:lnTo>
                    <a:pt x="3096" y="42"/>
                  </a:lnTo>
                  <a:lnTo>
                    <a:pt x="3094" y="42"/>
                  </a:lnTo>
                  <a:lnTo>
                    <a:pt x="3090" y="42"/>
                  </a:lnTo>
                  <a:lnTo>
                    <a:pt x="3090" y="42"/>
                  </a:lnTo>
                  <a:lnTo>
                    <a:pt x="3090" y="42"/>
                  </a:lnTo>
                  <a:lnTo>
                    <a:pt x="3090" y="42"/>
                  </a:lnTo>
                  <a:lnTo>
                    <a:pt x="3090" y="42"/>
                  </a:lnTo>
                  <a:lnTo>
                    <a:pt x="3090" y="42"/>
                  </a:lnTo>
                  <a:lnTo>
                    <a:pt x="3088" y="42"/>
                  </a:lnTo>
                  <a:lnTo>
                    <a:pt x="3088" y="42"/>
                  </a:lnTo>
                  <a:lnTo>
                    <a:pt x="3086" y="42"/>
                  </a:lnTo>
                  <a:lnTo>
                    <a:pt x="3086" y="42"/>
                  </a:lnTo>
                  <a:lnTo>
                    <a:pt x="3082" y="42"/>
                  </a:lnTo>
                  <a:lnTo>
                    <a:pt x="3082" y="42"/>
                  </a:lnTo>
                  <a:lnTo>
                    <a:pt x="3080" y="40"/>
                  </a:lnTo>
                  <a:lnTo>
                    <a:pt x="3080" y="40"/>
                  </a:lnTo>
                  <a:lnTo>
                    <a:pt x="3078" y="42"/>
                  </a:lnTo>
                  <a:lnTo>
                    <a:pt x="3078" y="42"/>
                  </a:lnTo>
                  <a:lnTo>
                    <a:pt x="3076" y="42"/>
                  </a:lnTo>
                  <a:lnTo>
                    <a:pt x="3076" y="42"/>
                  </a:lnTo>
                  <a:lnTo>
                    <a:pt x="3076" y="42"/>
                  </a:lnTo>
                  <a:lnTo>
                    <a:pt x="3076" y="42"/>
                  </a:lnTo>
                  <a:lnTo>
                    <a:pt x="3072" y="42"/>
                  </a:lnTo>
                  <a:lnTo>
                    <a:pt x="3072" y="42"/>
                  </a:lnTo>
                  <a:lnTo>
                    <a:pt x="3070" y="42"/>
                  </a:lnTo>
                  <a:lnTo>
                    <a:pt x="3070" y="42"/>
                  </a:lnTo>
                  <a:lnTo>
                    <a:pt x="3070" y="42"/>
                  </a:lnTo>
                  <a:lnTo>
                    <a:pt x="3070" y="42"/>
                  </a:lnTo>
                  <a:lnTo>
                    <a:pt x="3066" y="40"/>
                  </a:lnTo>
                  <a:lnTo>
                    <a:pt x="3066" y="40"/>
                  </a:lnTo>
                  <a:lnTo>
                    <a:pt x="3058" y="42"/>
                  </a:lnTo>
                  <a:lnTo>
                    <a:pt x="3052" y="40"/>
                  </a:lnTo>
                  <a:lnTo>
                    <a:pt x="3052" y="40"/>
                  </a:lnTo>
                  <a:lnTo>
                    <a:pt x="3050" y="40"/>
                  </a:lnTo>
                  <a:lnTo>
                    <a:pt x="3050" y="40"/>
                  </a:lnTo>
                  <a:lnTo>
                    <a:pt x="3044" y="42"/>
                  </a:lnTo>
                  <a:lnTo>
                    <a:pt x="3044" y="42"/>
                  </a:lnTo>
                  <a:lnTo>
                    <a:pt x="3044" y="42"/>
                  </a:lnTo>
                  <a:lnTo>
                    <a:pt x="3044" y="42"/>
                  </a:lnTo>
                  <a:lnTo>
                    <a:pt x="3044" y="42"/>
                  </a:lnTo>
                  <a:lnTo>
                    <a:pt x="3044" y="42"/>
                  </a:lnTo>
                  <a:lnTo>
                    <a:pt x="3042" y="42"/>
                  </a:lnTo>
                  <a:lnTo>
                    <a:pt x="3042" y="42"/>
                  </a:lnTo>
                  <a:lnTo>
                    <a:pt x="3042" y="42"/>
                  </a:lnTo>
                  <a:lnTo>
                    <a:pt x="3042" y="42"/>
                  </a:lnTo>
                  <a:lnTo>
                    <a:pt x="3040" y="42"/>
                  </a:lnTo>
                  <a:lnTo>
                    <a:pt x="3040" y="42"/>
                  </a:lnTo>
                  <a:lnTo>
                    <a:pt x="3040" y="40"/>
                  </a:lnTo>
                  <a:lnTo>
                    <a:pt x="3040" y="40"/>
                  </a:lnTo>
                  <a:lnTo>
                    <a:pt x="3036" y="42"/>
                  </a:lnTo>
                  <a:lnTo>
                    <a:pt x="3036" y="42"/>
                  </a:lnTo>
                  <a:lnTo>
                    <a:pt x="3032" y="42"/>
                  </a:lnTo>
                  <a:lnTo>
                    <a:pt x="3032" y="42"/>
                  </a:lnTo>
                  <a:lnTo>
                    <a:pt x="3030" y="42"/>
                  </a:lnTo>
                  <a:lnTo>
                    <a:pt x="3030" y="42"/>
                  </a:lnTo>
                  <a:lnTo>
                    <a:pt x="3024" y="42"/>
                  </a:lnTo>
                  <a:lnTo>
                    <a:pt x="3024" y="42"/>
                  </a:lnTo>
                  <a:lnTo>
                    <a:pt x="3024" y="42"/>
                  </a:lnTo>
                  <a:lnTo>
                    <a:pt x="3022" y="42"/>
                  </a:lnTo>
                  <a:lnTo>
                    <a:pt x="3022" y="42"/>
                  </a:lnTo>
                  <a:lnTo>
                    <a:pt x="3020" y="42"/>
                  </a:lnTo>
                  <a:lnTo>
                    <a:pt x="3020" y="42"/>
                  </a:lnTo>
                  <a:lnTo>
                    <a:pt x="3014" y="42"/>
                  </a:lnTo>
                  <a:lnTo>
                    <a:pt x="3008" y="42"/>
                  </a:lnTo>
                  <a:lnTo>
                    <a:pt x="3008" y="42"/>
                  </a:lnTo>
                  <a:lnTo>
                    <a:pt x="3006" y="40"/>
                  </a:lnTo>
                  <a:lnTo>
                    <a:pt x="3004" y="42"/>
                  </a:lnTo>
                  <a:lnTo>
                    <a:pt x="3004" y="42"/>
                  </a:lnTo>
                  <a:lnTo>
                    <a:pt x="3002" y="40"/>
                  </a:lnTo>
                  <a:lnTo>
                    <a:pt x="3002" y="40"/>
                  </a:lnTo>
                  <a:lnTo>
                    <a:pt x="2998" y="40"/>
                  </a:lnTo>
                  <a:lnTo>
                    <a:pt x="2996" y="40"/>
                  </a:lnTo>
                  <a:lnTo>
                    <a:pt x="2996" y="40"/>
                  </a:lnTo>
                  <a:lnTo>
                    <a:pt x="2994" y="38"/>
                  </a:lnTo>
                  <a:lnTo>
                    <a:pt x="2994" y="38"/>
                  </a:lnTo>
                  <a:lnTo>
                    <a:pt x="2986" y="38"/>
                  </a:lnTo>
                  <a:lnTo>
                    <a:pt x="2986" y="38"/>
                  </a:lnTo>
                  <a:lnTo>
                    <a:pt x="2980" y="38"/>
                  </a:lnTo>
                  <a:lnTo>
                    <a:pt x="2976" y="38"/>
                  </a:lnTo>
                  <a:lnTo>
                    <a:pt x="2976" y="38"/>
                  </a:lnTo>
                  <a:lnTo>
                    <a:pt x="2972" y="38"/>
                  </a:lnTo>
                  <a:lnTo>
                    <a:pt x="2972" y="38"/>
                  </a:lnTo>
                  <a:lnTo>
                    <a:pt x="2970" y="38"/>
                  </a:lnTo>
                  <a:lnTo>
                    <a:pt x="2970" y="38"/>
                  </a:lnTo>
                  <a:lnTo>
                    <a:pt x="2962" y="40"/>
                  </a:lnTo>
                  <a:lnTo>
                    <a:pt x="2962" y="40"/>
                  </a:lnTo>
                  <a:lnTo>
                    <a:pt x="2954" y="38"/>
                  </a:lnTo>
                  <a:lnTo>
                    <a:pt x="2954" y="38"/>
                  </a:lnTo>
                  <a:lnTo>
                    <a:pt x="2946" y="40"/>
                  </a:lnTo>
                  <a:lnTo>
                    <a:pt x="2946" y="40"/>
                  </a:lnTo>
                  <a:lnTo>
                    <a:pt x="2942" y="38"/>
                  </a:lnTo>
                  <a:lnTo>
                    <a:pt x="2942" y="38"/>
                  </a:lnTo>
                  <a:lnTo>
                    <a:pt x="2940" y="38"/>
                  </a:lnTo>
                  <a:lnTo>
                    <a:pt x="2940" y="38"/>
                  </a:lnTo>
                  <a:lnTo>
                    <a:pt x="2934" y="36"/>
                  </a:lnTo>
                  <a:lnTo>
                    <a:pt x="2934" y="36"/>
                  </a:lnTo>
                  <a:lnTo>
                    <a:pt x="2934" y="36"/>
                  </a:lnTo>
                  <a:lnTo>
                    <a:pt x="2934" y="36"/>
                  </a:lnTo>
                  <a:lnTo>
                    <a:pt x="2934" y="36"/>
                  </a:lnTo>
                  <a:lnTo>
                    <a:pt x="2934" y="36"/>
                  </a:lnTo>
                  <a:lnTo>
                    <a:pt x="2932" y="36"/>
                  </a:lnTo>
                  <a:lnTo>
                    <a:pt x="2932" y="36"/>
                  </a:lnTo>
                  <a:lnTo>
                    <a:pt x="2930" y="36"/>
                  </a:lnTo>
                  <a:lnTo>
                    <a:pt x="2930" y="36"/>
                  </a:lnTo>
                  <a:lnTo>
                    <a:pt x="2926" y="36"/>
                  </a:lnTo>
                  <a:lnTo>
                    <a:pt x="2926" y="36"/>
                  </a:lnTo>
                  <a:lnTo>
                    <a:pt x="2920" y="36"/>
                  </a:lnTo>
                  <a:lnTo>
                    <a:pt x="2920" y="36"/>
                  </a:lnTo>
                  <a:lnTo>
                    <a:pt x="2920" y="36"/>
                  </a:lnTo>
                  <a:lnTo>
                    <a:pt x="2920" y="36"/>
                  </a:lnTo>
                  <a:lnTo>
                    <a:pt x="2918" y="38"/>
                  </a:lnTo>
                  <a:lnTo>
                    <a:pt x="2918" y="38"/>
                  </a:lnTo>
                  <a:lnTo>
                    <a:pt x="2914" y="38"/>
                  </a:lnTo>
                  <a:lnTo>
                    <a:pt x="2914" y="38"/>
                  </a:lnTo>
                  <a:lnTo>
                    <a:pt x="2910" y="36"/>
                  </a:lnTo>
                  <a:lnTo>
                    <a:pt x="2910" y="36"/>
                  </a:lnTo>
                  <a:lnTo>
                    <a:pt x="2904" y="36"/>
                  </a:lnTo>
                  <a:lnTo>
                    <a:pt x="2904" y="36"/>
                  </a:lnTo>
                  <a:lnTo>
                    <a:pt x="2902" y="36"/>
                  </a:lnTo>
                  <a:lnTo>
                    <a:pt x="2902" y="36"/>
                  </a:lnTo>
                  <a:lnTo>
                    <a:pt x="2902" y="36"/>
                  </a:lnTo>
                  <a:lnTo>
                    <a:pt x="2902" y="36"/>
                  </a:lnTo>
                  <a:lnTo>
                    <a:pt x="2900" y="36"/>
                  </a:lnTo>
                  <a:lnTo>
                    <a:pt x="2900" y="36"/>
                  </a:lnTo>
                  <a:lnTo>
                    <a:pt x="2898" y="36"/>
                  </a:lnTo>
                  <a:lnTo>
                    <a:pt x="2898" y="36"/>
                  </a:lnTo>
                  <a:lnTo>
                    <a:pt x="2898" y="36"/>
                  </a:lnTo>
                  <a:lnTo>
                    <a:pt x="2898" y="36"/>
                  </a:lnTo>
                  <a:lnTo>
                    <a:pt x="2898" y="34"/>
                  </a:lnTo>
                  <a:lnTo>
                    <a:pt x="2898" y="34"/>
                  </a:lnTo>
                  <a:lnTo>
                    <a:pt x="2896" y="34"/>
                  </a:lnTo>
                  <a:lnTo>
                    <a:pt x="2896" y="34"/>
                  </a:lnTo>
                  <a:lnTo>
                    <a:pt x="2892" y="34"/>
                  </a:lnTo>
                  <a:lnTo>
                    <a:pt x="2892" y="34"/>
                  </a:lnTo>
                  <a:lnTo>
                    <a:pt x="2892" y="34"/>
                  </a:lnTo>
                  <a:lnTo>
                    <a:pt x="2892" y="36"/>
                  </a:lnTo>
                  <a:lnTo>
                    <a:pt x="2892" y="36"/>
                  </a:lnTo>
                  <a:lnTo>
                    <a:pt x="2892" y="36"/>
                  </a:lnTo>
                  <a:lnTo>
                    <a:pt x="2892" y="36"/>
                  </a:lnTo>
                  <a:lnTo>
                    <a:pt x="2892" y="36"/>
                  </a:lnTo>
                  <a:lnTo>
                    <a:pt x="2890" y="36"/>
                  </a:lnTo>
                  <a:lnTo>
                    <a:pt x="2890" y="36"/>
                  </a:lnTo>
                  <a:lnTo>
                    <a:pt x="2888" y="36"/>
                  </a:lnTo>
                  <a:lnTo>
                    <a:pt x="2888" y="36"/>
                  </a:lnTo>
                  <a:lnTo>
                    <a:pt x="2886" y="36"/>
                  </a:lnTo>
                  <a:lnTo>
                    <a:pt x="2886" y="36"/>
                  </a:lnTo>
                  <a:lnTo>
                    <a:pt x="2884" y="36"/>
                  </a:lnTo>
                  <a:lnTo>
                    <a:pt x="2884" y="36"/>
                  </a:lnTo>
                  <a:lnTo>
                    <a:pt x="2878" y="36"/>
                  </a:lnTo>
                  <a:lnTo>
                    <a:pt x="2878" y="36"/>
                  </a:lnTo>
                  <a:lnTo>
                    <a:pt x="2874" y="34"/>
                  </a:lnTo>
                  <a:lnTo>
                    <a:pt x="2874" y="34"/>
                  </a:lnTo>
                  <a:lnTo>
                    <a:pt x="2872" y="34"/>
                  </a:lnTo>
                  <a:lnTo>
                    <a:pt x="2872" y="34"/>
                  </a:lnTo>
                  <a:lnTo>
                    <a:pt x="2870" y="34"/>
                  </a:lnTo>
                  <a:lnTo>
                    <a:pt x="2870" y="34"/>
                  </a:lnTo>
                  <a:lnTo>
                    <a:pt x="2866" y="34"/>
                  </a:lnTo>
                  <a:lnTo>
                    <a:pt x="2866" y="34"/>
                  </a:lnTo>
                  <a:lnTo>
                    <a:pt x="2864" y="34"/>
                  </a:lnTo>
                  <a:lnTo>
                    <a:pt x="2864" y="34"/>
                  </a:lnTo>
                  <a:lnTo>
                    <a:pt x="2862" y="34"/>
                  </a:lnTo>
                  <a:lnTo>
                    <a:pt x="2862" y="34"/>
                  </a:lnTo>
                  <a:lnTo>
                    <a:pt x="2862" y="34"/>
                  </a:lnTo>
                  <a:lnTo>
                    <a:pt x="2862" y="34"/>
                  </a:lnTo>
                  <a:lnTo>
                    <a:pt x="2860" y="34"/>
                  </a:lnTo>
                  <a:lnTo>
                    <a:pt x="2860" y="34"/>
                  </a:lnTo>
                  <a:lnTo>
                    <a:pt x="2860" y="34"/>
                  </a:lnTo>
                  <a:lnTo>
                    <a:pt x="2860" y="34"/>
                  </a:lnTo>
                  <a:lnTo>
                    <a:pt x="2858" y="34"/>
                  </a:lnTo>
                  <a:lnTo>
                    <a:pt x="2858" y="34"/>
                  </a:lnTo>
                  <a:lnTo>
                    <a:pt x="2858" y="36"/>
                  </a:lnTo>
                  <a:lnTo>
                    <a:pt x="2858" y="36"/>
                  </a:lnTo>
                  <a:lnTo>
                    <a:pt x="2858" y="36"/>
                  </a:lnTo>
                  <a:lnTo>
                    <a:pt x="2858" y="36"/>
                  </a:lnTo>
                  <a:lnTo>
                    <a:pt x="2858" y="36"/>
                  </a:lnTo>
                  <a:lnTo>
                    <a:pt x="2858" y="38"/>
                  </a:lnTo>
                  <a:lnTo>
                    <a:pt x="2858" y="38"/>
                  </a:lnTo>
                  <a:lnTo>
                    <a:pt x="2852" y="38"/>
                  </a:lnTo>
                  <a:lnTo>
                    <a:pt x="2852" y="38"/>
                  </a:lnTo>
                  <a:lnTo>
                    <a:pt x="2844" y="38"/>
                  </a:lnTo>
                  <a:lnTo>
                    <a:pt x="2844" y="38"/>
                  </a:lnTo>
                  <a:lnTo>
                    <a:pt x="2842" y="38"/>
                  </a:lnTo>
                  <a:lnTo>
                    <a:pt x="2842" y="38"/>
                  </a:lnTo>
                  <a:lnTo>
                    <a:pt x="2842" y="38"/>
                  </a:lnTo>
                  <a:lnTo>
                    <a:pt x="2842" y="38"/>
                  </a:lnTo>
                  <a:lnTo>
                    <a:pt x="2840" y="38"/>
                  </a:lnTo>
                  <a:lnTo>
                    <a:pt x="2840" y="38"/>
                  </a:lnTo>
                  <a:lnTo>
                    <a:pt x="2834" y="38"/>
                  </a:lnTo>
                  <a:lnTo>
                    <a:pt x="2834" y="38"/>
                  </a:lnTo>
                  <a:lnTo>
                    <a:pt x="2832" y="38"/>
                  </a:lnTo>
                  <a:lnTo>
                    <a:pt x="2832" y="38"/>
                  </a:lnTo>
                  <a:lnTo>
                    <a:pt x="2832" y="38"/>
                  </a:lnTo>
                  <a:lnTo>
                    <a:pt x="2832" y="38"/>
                  </a:lnTo>
                  <a:lnTo>
                    <a:pt x="2830" y="38"/>
                  </a:lnTo>
                  <a:lnTo>
                    <a:pt x="2830" y="38"/>
                  </a:lnTo>
                  <a:lnTo>
                    <a:pt x="2830" y="38"/>
                  </a:lnTo>
                  <a:lnTo>
                    <a:pt x="2830" y="38"/>
                  </a:lnTo>
                  <a:lnTo>
                    <a:pt x="2828" y="38"/>
                  </a:lnTo>
                  <a:lnTo>
                    <a:pt x="2828" y="38"/>
                  </a:lnTo>
                  <a:lnTo>
                    <a:pt x="2826" y="38"/>
                  </a:lnTo>
                  <a:lnTo>
                    <a:pt x="2826" y="38"/>
                  </a:lnTo>
                  <a:lnTo>
                    <a:pt x="2826" y="38"/>
                  </a:lnTo>
                  <a:lnTo>
                    <a:pt x="2826" y="38"/>
                  </a:lnTo>
                  <a:lnTo>
                    <a:pt x="2826" y="38"/>
                  </a:lnTo>
                  <a:lnTo>
                    <a:pt x="2826" y="38"/>
                  </a:lnTo>
                  <a:lnTo>
                    <a:pt x="2824" y="38"/>
                  </a:lnTo>
                  <a:lnTo>
                    <a:pt x="2824" y="38"/>
                  </a:lnTo>
                  <a:lnTo>
                    <a:pt x="2820" y="38"/>
                  </a:lnTo>
                  <a:lnTo>
                    <a:pt x="2816" y="38"/>
                  </a:lnTo>
                  <a:lnTo>
                    <a:pt x="2816" y="38"/>
                  </a:lnTo>
                  <a:lnTo>
                    <a:pt x="2814" y="38"/>
                  </a:lnTo>
                  <a:lnTo>
                    <a:pt x="2814" y="38"/>
                  </a:lnTo>
                  <a:lnTo>
                    <a:pt x="2806" y="38"/>
                  </a:lnTo>
                  <a:lnTo>
                    <a:pt x="2806" y="38"/>
                  </a:lnTo>
                  <a:lnTo>
                    <a:pt x="2804" y="38"/>
                  </a:lnTo>
                  <a:lnTo>
                    <a:pt x="2804" y="38"/>
                  </a:lnTo>
                  <a:lnTo>
                    <a:pt x="2796" y="38"/>
                  </a:lnTo>
                  <a:lnTo>
                    <a:pt x="2796" y="38"/>
                  </a:lnTo>
                  <a:lnTo>
                    <a:pt x="2794" y="38"/>
                  </a:lnTo>
                  <a:lnTo>
                    <a:pt x="2794" y="38"/>
                  </a:lnTo>
                  <a:lnTo>
                    <a:pt x="2792" y="38"/>
                  </a:lnTo>
                  <a:lnTo>
                    <a:pt x="2792" y="38"/>
                  </a:lnTo>
                  <a:lnTo>
                    <a:pt x="2792" y="38"/>
                  </a:lnTo>
                  <a:lnTo>
                    <a:pt x="2792" y="38"/>
                  </a:lnTo>
                  <a:lnTo>
                    <a:pt x="2790" y="38"/>
                  </a:lnTo>
                  <a:lnTo>
                    <a:pt x="2790" y="38"/>
                  </a:lnTo>
                  <a:lnTo>
                    <a:pt x="2790" y="38"/>
                  </a:lnTo>
                  <a:lnTo>
                    <a:pt x="2790" y="38"/>
                  </a:lnTo>
                  <a:lnTo>
                    <a:pt x="2786" y="38"/>
                  </a:lnTo>
                  <a:lnTo>
                    <a:pt x="2784" y="38"/>
                  </a:lnTo>
                  <a:lnTo>
                    <a:pt x="2784" y="38"/>
                  </a:lnTo>
                  <a:lnTo>
                    <a:pt x="2782" y="38"/>
                  </a:lnTo>
                  <a:lnTo>
                    <a:pt x="2782" y="38"/>
                  </a:lnTo>
                  <a:lnTo>
                    <a:pt x="2780" y="38"/>
                  </a:lnTo>
                  <a:lnTo>
                    <a:pt x="2780" y="38"/>
                  </a:lnTo>
                  <a:lnTo>
                    <a:pt x="2776" y="38"/>
                  </a:lnTo>
                  <a:lnTo>
                    <a:pt x="2776" y="38"/>
                  </a:lnTo>
                  <a:lnTo>
                    <a:pt x="2772" y="38"/>
                  </a:lnTo>
                  <a:lnTo>
                    <a:pt x="2772" y="38"/>
                  </a:lnTo>
                  <a:lnTo>
                    <a:pt x="2772" y="38"/>
                  </a:lnTo>
                  <a:lnTo>
                    <a:pt x="2772" y="38"/>
                  </a:lnTo>
                  <a:lnTo>
                    <a:pt x="2770" y="38"/>
                  </a:lnTo>
                  <a:lnTo>
                    <a:pt x="2770" y="38"/>
                  </a:lnTo>
                  <a:lnTo>
                    <a:pt x="2770" y="38"/>
                  </a:lnTo>
                  <a:lnTo>
                    <a:pt x="2770" y="38"/>
                  </a:lnTo>
                  <a:lnTo>
                    <a:pt x="2768" y="38"/>
                  </a:lnTo>
                  <a:lnTo>
                    <a:pt x="2768" y="38"/>
                  </a:lnTo>
                  <a:lnTo>
                    <a:pt x="2764" y="38"/>
                  </a:lnTo>
                  <a:lnTo>
                    <a:pt x="2764" y="38"/>
                  </a:lnTo>
                  <a:lnTo>
                    <a:pt x="2762" y="38"/>
                  </a:lnTo>
                  <a:lnTo>
                    <a:pt x="2762" y="38"/>
                  </a:lnTo>
                  <a:lnTo>
                    <a:pt x="2762" y="36"/>
                  </a:lnTo>
                  <a:lnTo>
                    <a:pt x="2762" y="36"/>
                  </a:lnTo>
                  <a:lnTo>
                    <a:pt x="2762" y="36"/>
                  </a:lnTo>
                  <a:lnTo>
                    <a:pt x="2762" y="36"/>
                  </a:lnTo>
                  <a:lnTo>
                    <a:pt x="2760" y="36"/>
                  </a:lnTo>
                  <a:lnTo>
                    <a:pt x="2760" y="36"/>
                  </a:lnTo>
                  <a:lnTo>
                    <a:pt x="2754" y="36"/>
                  </a:lnTo>
                  <a:lnTo>
                    <a:pt x="2754" y="36"/>
                  </a:lnTo>
                  <a:lnTo>
                    <a:pt x="2750" y="36"/>
                  </a:lnTo>
                  <a:lnTo>
                    <a:pt x="2750" y="36"/>
                  </a:lnTo>
                  <a:lnTo>
                    <a:pt x="2750" y="36"/>
                  </a:lnTo>
                  <a:lnTo>
                    <a:pt x="2750" y="36"/>
                  </a:lnTo>
                  <a:lnTo>
                    <a:pt x="2748" y="36"/>
                  </a:lnTo>
                  <a:lnTo>
                    <a:pt x="2748" y="36"/>
                  </a:lnTo>
                  <a:lnTo>
                    <a:pt x="2746" y="36"/>
                  </a:lnTo>
                  <a:lnTo>
                    <a:pt x="2746" y="36"/>
                  </a:lnTo>
                  <a:lnTo>
                    <a:pt x="2744" y="38"/>
                  </a:lnTo>
                  <a:lnTo>
                    <a:pt x="2744" y="38"/>
                  </a:lnTo>
                  <a:lnTo>
                    <a:pt x="2742" y="38"/>
                  </a:lnTo>
                  <a:lnTo>
                    <a:pt x="2738" y="38"/>
                  </a:lnTo>
                  <a:lnTo>
                    <a:pt x="2738" y="38"/>
                  </a:lnTo>
                  <a:lnTo>
                    <a:pt x="2738" y="38"/>
                  </a:lnTo>
                  <a:lnTo>
                    <a:pt x="2738" y="38"/>
                  </a:lnTo>
                  <a:lnTo>
                    <a:pt x="2736" y="38"/>
                  </a:lnTo>
                  <a:lnTo>
                    <a:pt x="2736" y="38"/>
                  </a:lnTo>
                  <a:lnTo>
                    <a:pt x="2728" y="38"/>
                  </a:lnTo>
                  <a:lnTo>
                    <a:pt x="2728" y="38"/>
                  </a:lnTo>
                  <a:lnTo>
                    <a:pt x="2724" y="38"/>
                  </a:lnTo>
                  <a:lnTo>
                    <a:pt x="2724" y="38"/>
                  </a:lnTo>
                  <a:lnTo>
                    <a:pt x="2720" y="36"/>
                  </a:lnTo>
                  <a:lnTo>
                    <a:pt x="2720" y="36"/>
                  </a:lnTo>
                  <a:lnTo>
                    <a:pt x="2720" y="36"/>
                  </a:lnTo>
                  <a:lnTo>
                    <a:pt x="2720" y="36"/>
                  </a:lnTo>
                  <a:lnTo>
                    <a:pt x="2716" y="38"/>
                  </a:lnTo>
                  <a:lnTo>
                    <a:pt x="2716" y="38"/>
                  </a:lnTo>
                  <a:lnTo>
                    <a:pt x="2712" y="38"/>
                  </a:lnTo>
                  <a:lnTo>
                    <a:pt x="2712" y="38"/>
                  </a:lnTo>
                  <a:lnTo>
                    <a:pt x="2710" y="38"/>
                  </a:lnTo>
                  <a:lnTo>
                    <a:pt x="2706" y="38"/>
                  </a:lnTo>
                  <a:lnTo>
                    <a:pt x="2706" y="38"/>
                  </a:lnTo>
                  <a:lnTo>
                    <a:pt x="2700" y="38"/>
                  </a:lnTo>
                  <a:lnTo>
                    <a:pt x="2700" y="38"/>
                  </a:lnTo>
                  <a:lnTo>
                    <a:pt x="2694" y="38"/>
                  </a:lnTo>
                  <a:lnTo>
                    <a:pt x="2694" y="38"/>
                  </a:lnTo>
                  <a:lnTo>
                    <a:pt x="2692" y="36"/>
                  </a:lnTo>
                  <a:lnTo>
                    <a:pt x="2692" y="36"/>
                  </a:lnTo>
                  <a:lnTo>
                    <a:pt x="2688" y="36"/>
                  </a:lnTo>
                  <a:lnTo>
                    <a:pt x="2688" y="36"/>
                  </a:lnTo>
                  <a:lnTo>
                    <a:pt x="2686" y="36"/>
                  </a:lnTo>
                  <a:lnTo>
                    <a:pt x="2686" y="36"/>
                  </a:lnTo>
                  <a:lnTo>
                    <a:pt x="2684" y="36"/>
                  </a:lnTo>
                  <a:lnTo>
                    <a:pt x="2684" y="36"/>
                  </a:lnTo>
                  <a:lnTo>
                    <a:pt x="2682" y="36"/>
                  </a:lnTo>
                  <a:lnTo>
                    <a:pt x="2682" y="36"/>
                  </a:lnTo>
                  <a:lnTo>
                    <a:pt x="2682" y="36"/>
                  </a:lnTo>
                  <a:lnTo>
                    <a:pt x="2682" y="36"/>
                  </a:lnTo>
                  <a:lnTo>
                    <a:pt x="2680" y="36"/>
                  </a:lnTo>
                  <a:lnTo>
                    <a:pt x="2680" y="36"/>
                  </a:lnTo>
                  <a:lnTo>
                    <a:pt x="2680" y="36"/>
                  </a:lnTo>
                  <a:lnTo>
                    <a:pt x="2680" y="36"/>
                  </a:lnTo>
                  <a:lnTo>
                    <a:pt x="2678" y="36"/>
                  </a:lnTo>
                  <a:lnTo>
                    <a:pt x="2678" y="36"/>
                  </a:lnTo>
                  <a:lnTo>
                    <a:pt x="2678" y="36"/>
                  </a:lnTo>
                  <a:lnTo>
                    <a:pt x="2678" y="36"/>
                  </a:lnTo>
                  <a:lnTo>
                    <a:pt x="2678" y="36"/>
                  </a:lnTo>
                  <a:lnTo>
                    <a:pt x="2678" y="36"/>
                  </a:lnTo>
                  <a:lnTo>
                    <a:pt x="2676" y="36"/>
                  </a:lnTo>
                  <a:lnTo>
                    <a:pt x="2676" y="36"/>
                  </a:lnTo>
                  <a:lnTo>
                    <a:pt x="2670" y="36"/>
                  </a:lnTo>
                  <a:lnTo>
                    <a:pt x="2670" y="36"/>
                  </a:lnTo>
                  <a:lnTo>
                    <a:pt x="2664" y="38"/>
                  </a:lnTo>
                  <a:lnTo>
                    <a:pt x="2664" y="38"/>
                  </a:lnTo>
                  <a:lnTo>
                    <a:pt x="2660" y="38"/>
                  </a:lnTo>
                  <a:lnTo>
                    <a:pt x="2660" y="38"/>
                  </a:lnTo>
                  <a:lnTo>
                    <a:pt x="2656" y="38"/>
                  </a:lnTo>
                  <a:lnTo>
                    <a:pt x="2656" y="38"/>
                  </a:lnTo>
                  <a:lnTo>
                    <a:pt x="2656" y="38"/>
                  </a:lnTo>
                  <a:lnTo>
                    <a:pt x="2656" y="38"/>
                  </a:lnTo>
                  <a:lnTo>
                    <a:pt x="2654" y="38"/>
                  </a:lnTo>
                  <a:lnTo>
                    <a:pt x="2654" y="38"/>
                  </a:lnTo>
                  <a:lnTo>
                    <a:pt x="2648" y="38"/>
                  </a:lnTo>
                  <a:lnTo>
                    <a:pt x="2648" y="38"/>
                  </a:lnTo>
                  <a:lnTo>
                    <a:pt x="2644" y="38"/>
                  </a:lnTo>
                  <a:lnTo>
                    <a:pt x="2644" y="38"/>
                  </a:lnTo>
                  <a:lnTo>
                    <a:pt x="2642" y="38"/>
                  </a:lnTo>
                  <a:lnTo>
                    <a:pt x="2642" y="38"/>
                  </a:lnTo>
                  <a:lnTo>
                    <a:pt x="2640" y="38"/>
                  </a:lnTo>
                  <a:lnTo>
                    <a:pt x="2640" y="38"/>
                  </a:lnTo>
                  <a:lnTo>
                    <a:pt x="2636" y="40"/>
                  </a:lnTo>
                  <a:lnTo>
                    <a:pt x="2636" y="40"/>
                  </a:lnTo>
                  <a:lnTo>
                    <a:pt x="2634" y="40"/>
                  </a:lnTo>
                  <a:lnTo>
                    <a:pt x="2634" y="40"/>
                  </a:lnTo>
                  <a:lnTo>
                    <a:pt x="2632" y="40"/>
                  </a:lnTo>
                  <a:lnTo>
                    <a:pt x="2632" y="40"/>
                  </a:lnTo>
                  <a:lnTo>
                    <a:pt x="2630" y="40"/>
                  </a:lnTo>
                  <a:lnTo>
                    <a:pt x="2630" y="40"/>
                  </a:lnTo>
                  <a:lnTo>
                    <a:pt x="2630" y="40"/>
                  </a:lnTo>
                  <a:lnTo>
                    <a:pt x="2630" y="40"/>
                  </a:lnTo>
                  <a:lnTo>
                    <a:pt x="2628" y="40"/>
                  </a:lnTo>
                  <a:lnTo>
                    <a:pt x="2628" y="40"/>
                  </a:lnTo>
                  <a:lnTo>
                    <a:pt x="2624" y="40"/>
                  </a:lnTo>
                  <a:lnTo>
                    <a:pt x="2624" y="40"/>
                  </a:lnTo>
                  <a:lnTo>
                    <a:pt x="2624" y="38"/>
                  </a:lnTo>
                  <a:lnTo>
                    <a:pt x="2624" y="38"/>
                  </a:lnTo>
                  <a:lnTo>
                    <a:pt x="2618" y="38"/>
                  </a:lnTo>
                  <a:lnTo>
                    <a:pt x="2618" y="38"/>
                  </a:lnTo>
                  <a:lnTo>
                    <a:pt x="2616" y="38"/>
                  </a:lnTo>
                  <a:lnTo>
                    <a:pt x="2616" y="38"/>
                  </a:lnTo>
                  <a:lnTo>
                    <a:pt x="2614" y="38"/>
                  </a:lnTo>
                  <a:lnTo>
                    <a:pt x="2614" y="38"/>
                  </a:lnTo>
                  <a:lnTo>
                    <a:pt x="2614" y="38"/>
                  </a:lnTo>
                  <a:lnTo>
                    <a:pt x="2614" y="38"/>
                  </a:lnTo>
                  <a:lnTo>
                    <a:pt x="2612" y="38"/>
                  </a:lnTo>
                  <a:lnTo>
                    <a:pt x="2612" y="38"/>
                  </a:lnTo>
                  <a:lnTo>
                    <a:pt x="2608" y="38"/>
                  </a:lnTo>
                  <a:lnTo>
                    <a:pt x="2608" y="38"/>
                  </a:lnTo>
                  <a:lnTo>
                    <a:pt x="2604" y="38"/>
                  </a:lnTo>
                  <a:lnTo>
                    <a:pt x="2604" y="38"/>
                  </a:lnTo>
                  <a:lnTo>
                    <a:pt x="2602" y="36"/>
                  </a:lnTo>
                  <a:lnTo>
                    <a:pt x="2602" y="36"/>
                  </a:lnTo>
                  <a:lnTo>
                    <a:pt x="2600" y="36"/>
                  </a:lnTo>
                  <a:lnTo>
                    <a:pt x="2600" y="36"/>
                  </a:lnTo>
                  <a:lnTo>
                    <a:pt x="2600" y="36"/>
                  </a:lnTo>
                  <a:lnTo>
                    <a:pt x="2600" y="36"/>
                  </a:lnTo>
                  <a:lnTo>
                    <a:pt x="2598" y="34"/>
                  </a:lnTo>
                  <a:lnTo>
                    <a:pt x="2598" y="34"/>
                  </a:lnTo>
                  <a:lnTo>
                    <a:pt x="2596" y="34"/>
                  </a:lnTo>
                  <a:lnTo>
                    <a:pt x="2596" y="34"/>
                  </a:lnTo>
                  <a:lnTo>
                    <a:pt x="2588" y="34"/>
                  </a:lnTo>
                  <a:lnTo>
                    <a:pt x="2588" y="34"/>
                  </a:lnTo>
                  <a:lnTo>
                    <a:pt x="2584" y="34"/>
                  </a:lnTo>
                  <a:lnTo>
                    <a:pt x="2584" y="34"/>
                  </a:lnTo>
                  <a:lnTo>
                    <a:pt x="2570" y="34"/>
                  </a:lnTo>
                  <a:lnTo>
                    <a:pt x="2570" y="34"/>
                  </a:lnTo>
                  <a:lnTo>
                    <a:pt x="2568" y="34"/>
                  </a:lnTo>
                  <a:lnTo>
                    <a:pt x="2568" y="34"/>
                  </a:lnTo>
                  <a:lnTo>
                    <a:pt x="2566" y="34"/>
                  </a:lnTo>
                  <a:lnTo>
                    <a:pt x="2566" y="34"/>
                  </a:lnTo>
                  <a:lnTo>
                    <a:pt x="2562" y="36"/>
                  </a:lnTo>
                  <a:lnTo>
                    <a:pt x="2562" y="36"/>
                  </a:lnTo>
                  <a:lnTo>
                    <a:pt x="2556" y="36"/>
                  </a:lnTo>
                  <a:lnTo>
                    <a:pt x="2556" y="36"/>
                  </a:lnTo>
                  <a:lnTo>
                    <a:pt x="2552" y="34"/>
                  </a:lnTo>
                  <a:lnTo>
                    <a:pt x="2552" y="34"/>
                  </a:lnTo>
                  <a:lnTo>
                    <a:pt x="2544" y="34"/>
                  </a:lnTo>
                  <a:lnTo>
                    <a:pt x="2544" y="34"/>
                  </a:lnTo>
                  <a:lnTo>
                    <a:pt x="2542" y="34"/>
                  </a:lnTo>
                  <a:lnTo>
                    <a:pt x="2542" y="34"/>
                  </a:lnTo>
                  <a:lnTo>
                    <a:pt x="2536" y="34"/>
                  </a:lnTo>
                  <a:lnTo>
                    <a:pt x="2536" y="34"/>
                  </a:lnTo>
                  <a:lnTo>
                    <a:pt x="2532" y="36"/>
                  </a:lnTo>
                  <a:lnTo>
                    <a:pt x="2532" y="36"/>
                  </a:lnTo>
                  <a:lnTo>
                    <a:pt x="2528" y="36"/>
                  </a:lnTo>
                  <a:lnTo>
                    <a:pt x="2528" y="36"/>
                  </a:lnTo>
                  <a:lnTo>
                    <a:pt x="2526" y="36"/>
                  </a:lnTo>
                  <a:lnTo>
                    <a:pt x="2526" y="36"/>
                  </a:lnTo>
                  <a:lnTo>
                    <a:pt x="2524" y="36"/>
                  </a:lnTo>
                  <a:lnTo>
                    <a:pt x="2524" y="36"/>
                  </a:lnTo>
                  <a:lnTo>
                    <a:pt x="2520" y="36"/>
                  </a:lnTo>
                  <a:lnTo>
                    <a:pt x="2520" y="36"/>
                  </a:lnTo>
                  <a:lnTo>
                    <a:pt x="2516" y="38"/>
                  </a:lnTo>
                  <a:lnTo>
                    <a:pt x="2516" y="38"/>
                  </a:lnTo>
                  <a:lnTo>
                    <a:pt x="2516" y="38"/>
                  </a:lnTo>
                  <a:lnTo>
                    <a:pt x="2516" y="38"/>
                  </a:lnTo>
                  <a:lnTo>
                    <a:pt x="2516" y="38"/>
                  </a:lnTo>
                  <a:lnTo>
                    <a:pt x="2516" y="38"/>
                  </a:lnTo>
                  <a:lnTo>
                    <a:pt x="2516" y="38"/>
                  </a:lnTo>
                  <a:lnTo>
                    <a:pt x="2516" y="38"/>
                  </a:lnTo>
                  <a:lnTo>
                    <a:pt x="2512" y="38"/>
                  </a:lnTo>
                  <a:lnTo>
                    <a:pt x="2512" y="38"/>
                  </a:lnTo>
                  <a:lnTo>
                    <a:pt x="2512" y="36"/>
                  </a:lnTo>
                  <a:lnTo>
                    <a:pt x="2512" y="36"/>
                  </a:lnTo>
                  <a:lnTo>
                    <a:pt x="2510" y="36"/>
                  </a:lnTo>
                  <a:lnTo>
                    <a:pt x="2510" y="36"/>
                  </a:lnTo>
                  <a:lnTo>
                    <a:pt x="2508" y="36"/>
                  </a:lnTo>
                  <a:lnTo>
                    <a:pt x="2508" y="36"/>
                  </a:lnTo>
                  <a:lnTo>
                    <a:pt x="2506" y="36"/>
                  </a:lnTo>
                  <a:lnTo>
                    <a:pt x="2506" y="36"/>
                  </a:lnTo>
                  <a:lnTo>
                    <a:pt x="2504" y="36"/>
                  </a:lnTo>
                  <a:lnTo>
                    <a:pt x="2504" y="36"/>
                  </a:lnTo>
                  <a:lnTo>
                    <a:pt x="2504" y="36"/>
                  </a:lnTo>
                  <a:lnTo>
                    <a:pt x="2504" y="36"/>
                  </a:lnTo>
                  <a:lnTo>
                    <a:pt x="2504" y="36"/>
                  </a:lnTo>
                  <a:lnTo>
                    <a:pt x="2504" y="36"/>
                  </a:lnTo>
                  <a:lnTo>
                    <a:pt x="2504" y="36"/>
                  </a:lnTo>
                  <a:lnTo>
                    <a:pt x="2504" y="36"/>
                  </a:lnTo>
                  <a:lnTo>
                    <a:pt x="2500" y="36"/>
                  </a:lnTo>
                  <a:lnTo>
                    <a:pt x="2500" y="36"/>
                  </a:lnTo>
                  <a:lnTo>
                    <a:pt x="2496" y="36"/>
                  </a:lnTo>
                  <a:lnTo>
                    <a:pt x="2496" y="36"/>
                  </a:lnTo>
                  <a:lnTo>
                    <a:pt x="2492" y="36"/>
                  </a:lnTo>
                  <a:lnTo>
                    <a:pt x="2492" y="36"/>
                  </a:lnTo>
                  <a:lnTo>
                    <a:pt x="2488" y="36"/>
                  </a:lnTo>
                  <a:lnTo>
                    <a:pt x="2488" y="36"/>
                  </a:lnTo>
                  <a:lnTo>
                    <a:pt x="2488" y="36"/>
                  </a:lnTo>
                  <a:lnTo>
                    <a:pt x="2488" y="36"/>
                  </a:lnTo>
                  <a:lnTo>
                    <a:pt x="2484" y="36"/>
                  </a:lnTo>
                  <a:lnTo>
                    <a:pt x="2484" y="36"/>
                  </a:lnTo>
                  <a:lnTo>
                    <a:pt x="2482" y="36"/>
                  </a:lnTo>
                  <a:lnTo>
                    <a:pt x="2482" y="36"/>
                  </a:lnTo>
                  <a:lnTo>
                    <a:pt x="2482" y="36"/>
                  </a:lnTo>
                  <a:lnTo>
                    <a:pt x="2482" y="36"/>
                  </a:lnTo>
                  <a:lnTo>
                    <a:pt x="2482" y="36"/>
                  </a:lnTo>
                  <a:lnTo>
                    <a:pt x="2482" y="36"/>
                  </a:lnTo>
                  <a:lnTo>
                    <a:pt x="2480" y="36"/>
                  </a:lnTo>
                  <a:lnTo>
                    <a:pt x="2480" y="36"/>
                  </a:lnTo>
                  <a:lnTo>
                    <a:pt x="2480" y="36"/>
                  </a:lnTo>
                  <a:lnTo>
                    <a:pt x="2480" y="36"/>
                  </a:lnTo>
                  <a:lnTo>
                    <a:pt x="2474" y="36"/>
                  </a:lnTo>
                  <a:lnTo>
                    <a:pt x="2474" y="36"/>
                  </a:lnTo>
                  <a:lnTo>
                    <a:pt x="2470" y="36"/>
                  </a:lnTo>
                  <a:lnTo>
                    <a:pt x="2470" y="36"/>
                  </a:lnTo>
                  <a:lnTo>
                    <a:pt x="2466" y="38"/>
                  </a:lnTo>
                  <a:lnTo>
                    <a:pt x="2466" y="38"/>
                  </a:lnTo>
                  <a:lnTo>
                    <a:pt x="2464" y="36"/>
                  </a:lnTo>
                  <a:lnTo>
                    <a:pt x="2464" y="36"/>
                  </a:lnTo>
                  <a:lnTo>
                    <a:pt x="2458" y="38"/>
                  </a:lnTo>
                  <a:lnTo>
                    <a:pt x="2458" y="38"/>
                  </a:lnTo>
                  <a:lnTo>
                    <a:pt x="2458" y="38"/>
                  </a:lnTo>
                  <a:lnTo>
                    <a:pt x="2458" y="38"/>
                  </a:lnTo>
                  <a:lnTo>
                    <a:pt x="2456" y="38"/>
                  </a:lnTo>
                  <a:lnTo>
                    <a:pt x="2456" y="38"/>
                  </a:lnTo>
                  <a:lnTo>
                    <a:pt x="2456" y="38"/>
                  </a:lnTo>
                  <a:lnTo>
                    <a:pt x="2456" y="38"/>
                  </a:lnTo>
                  <a:lnTo>
                    <a:pt x="2452" y="36"/>
                  </a:lnTo>
                  <a:lnTo>
                    <a:pt x="2452" y="36"/>
                  </a:lnTo>
                  <a:lnTo>
                    <a:pt x="2448" y="38"/>
                  </a:lnTo>
                  <a:lnTo>
                    <a:pt x="2448" y="38"/>
                  </a:lnTo>
                  <a:lnTo>
                    <a:pt x="2446" y="38"/>
                  </a:lnTo>
                  <a:lnTo>
                    <a:pt x="2446" y="38"/>
                  </a:lnTo>
                  <a:lnTo>
                    <a:pt x="2442" y="40"/>
                  </a:lnTo>
                  <a:lnTo>
                    <a:pt x="2442" y="40"/>
                  </a:lnTo>
                  <a:lnTo>
                    <a:pt x="2438" y="40"/>
                  </a:lnTo>
                  <a:lnTo>
                    <a:pt x="2438" y="40"/>
                  </a:lnTo>
                  <a:lnTo>
                    <a:pt x="2432" y="38"/>
                  </a:lnTo>
                  <a:lnTo>
                    <a:pt x="2432" y="38"/>
                  </a:lnTo>
                  <a:lnTo>
                    <a:pt x="2432" y="38"/>
                  </a:lnTo>
                  <a:lnTo>
                    <a:pt x="2432" y="38"/>
                  </a:lnTo>
                  <a:lnTo>
                    <a:pt x="2430" y="36"/>
                  </a:lnTo>
                  <a:lnTo>
                    <a:pt x="2430" y="36"/>
                  </a:lnTo>
                  <a:lnTo>
                    <a:pt x="2428" y="36"/>
                  </a:lnTo>
                  <a:lnTo>
                    <a:pt x="2428" y="36"/>
                  </a:lnTo>
                  <a:lnTo>
                    <a:pt x="2424" y="34"/>
                  </a:lnTo>
                  <a:lnTo>
                    <a:pt x="2424" y="34"/>
                  </a:lnTo>
                  <a:lnTo>
                    <a:pt x="2420" y="34"/>
                  </a:lnTo>
                  <a:lnTo>
                    <a:pt x="2420" y="34"/>
                  </a:lnTo>
                  <a:lnTo>
                    <a:pt x="2416" y="36"/>
                  </a:lnTo>
                  <a:lnTo>
                    <a:pt x="2416" y="36"/>
                  </a:lnTo>
                  <a:lnTo>
                    <a:pt x="2414" y="36"/>
                  </a:lnTo>
                  <a:lnTo>
                    <a:pt x="2414" y="36"/>
                  </a:lnTo>
                  <a:lnTo>
                    <a:pt x="2412" y="36"/>
                  </a:lnTo>
                  <a:lnTo>
                    <a:pt x="2412" y="36"/>
                  </a:lnTo>
                  <a:lnTo>
                    <a:pt x="2408" y="36"/>
                  </a:lnTo>
                  <a:lnTo>
                    <a:pt x="2408" y="36"/>
                  </a:lnTo>
                  <a:lnTo>
                    <a:pt x="2406" y="36"/>
                  </a:lnTo>
                  <a:lnTo>
                    <a:pt x="2406" y="36"/>
                  </a:lnTo>
                  <a:lnTo>
                    <a:pt x="2402" y="36"/>
                  </a:lnTo>
                  <a:lnTo>
                    <a:pt x="2402" y="36"/>
                  </a:lnTo>
                  <a:lnTo>
                    <a:pt x="2402" y="38"/>
                  </a:lnTo>
                  <a:lnTo>
                    <a:pt x="2402" y="38"/>
                  </a:lnTo>
                  <a:lnTo>
                    <a:pt x="2402" y="38"/>
                  </a:lnTo>
                  <a:lnTo>
                    <a:pt x="2402" y="38"/>
                  </a:lnTo>
                  <a:lnTo>
                    <a:pt x="2402" y="38"/>
                  </a:lnTo>
                  <a:lnTo>
                    <a:pt x="2402" y="38"/>
                  </a:lnTo>
                  <a:lnTo>
                    <a:pt x="2400" y="38"/>
                  </a:lnTo>
                  <a:lnTo>
                    <a:pt x="2400" y="38"/>
                  </a:lnTo>
                  <a:lnTo>
                    <a:pt x="2400" y="38"/>
                  </a:lnTo>
                  <a:lnTo>
                    <a:pt x="2400" y="38"/>
                  </a:lnTo>
                  <a:lnTo>
                    <a:pt x="2400" y="38"/>
                  </a:lnTo>
                  <a:lnTo>
                    <a:pt x="2400" y="38"/>
                  </a:lnTo>
                  <a:lnTo>
                    <a:pt x="2398" y="38"/>
                  </a:lnTo>
                  <a:lnTo>
                    <a:pt x="2398" y="38"/>
                  </a:lnTo>
                  <a:lnTo>
                    <a:pt x="2396" y="36"/>
                  </a:lnTo>
                  <a:lnTo>
                    <a:pt x="2396" y="36"/>
                  </a:lnTo>
                  <a:lnTo>
                    <a:pt x="2394" y="36"/>
                  </a:lnTo>
                  <a:lnTo>
                    <a:pt x="2394" y="36"/>
                  </a:lnTo>
                  <a:lnTo>
                    <a:pt x="2392" y="36"/>
                  </a:lnTo>
                  <a:lnTo>
                    <a:pt x="2392" y="36"/>
                  </a:lnTo>
                  <a:lnTo>
                    <a:pt x="2388" y="36"/>
                  </a:lnTo>
                  <a:lnTo>
                    <a:pt x="2388" y="36"/>
                  </a:lnTo>
                  <a:lnTo>
                    <a:pt x="2384" y="34"/>
                  </a:lnTo>
                  <a:lnTo>
                    <a:pt x="2384" y="34"/>
                  </a:lnTo>
                  <a:lnTo>
                    <a:pt x="2380" y="36"/>
                  </a:lnTo>
                  <a:lnTo>
                    <a:pt x="2380" y="36"/>
                  </a:lnTo>
                  <a:lnTo>
                    <a:pt x="2374" y="36"/>
                  </a:lnTo>
                  <a:lnTo>
                    <a:pt x="2374" y="36"/>
                  </a:lnTo>
                  <a:lnTo>
                    <a:pt x="2372" y="38"/>
                  </a:lnTo>
                  <a:lnTo>
                    <a:pt x="2372" y="38"/>
                  </a:lnTo>
                  <a:lnTo>
                    <a:pt x="2368" y="38"/>
                  </a:lnTo>
                  <a:lnTo>
                    <a:pt x="2368" y="38"/>
                  </a:lnTo>
                  <a:lnTo>
                    <a:pt x="2366" y="38"/>
                  </a:lnTo>
                  <a:lnTo>
                    <a:pt x="2366" y="38"/>
                  </a:lnTo>
                  <a:lnTo>
                    <a:pt x="2366" y="38"/>
                  </a:lnTo>
                  <a:lnTo>
                    <a:pt x="2366" y="38"/>
                  </a:lnTo>
                  <a:lnTo>
                    <a:pt x="2364" y="36"/>
                  </a:lnTo>
                  <a:lnTo>
                    <a:pt x="2364" y="36"/>
                  </a:lnTo>
                  <a:lnTo>
                    <a:pt x="2356" y="36"/>
                  </a:lnTo>
                  <a:lnTo>
                    <a:pt x="2356" y="36"/>
                  </a:lnTo>
                  <a:lnTo>
                    <a:pt x="2354" y="34"/>
                  </a:lnTo>
                  <a:lnTo>
                    <a:pt x="2354" y="34"/>
                  </a:lnTo>
                  <a:lnTo>
                    <a:pt x="2352" y="34"/>
                  </a:lnTo>
                  <a:lnTo>
                    <a:pt x="2352" y="34"/>
                  </a:lnTo>
                  <a:lnTo>
                    <a:pt x="2350" y="34"/>
                  </a:lnTo>
                  <a:lnTo>
                    <a:pt x="2350" y="34"/>
                  </a:lnTo>
                  <a:lnTo>
                    <a:pt x="2344" y="34"/>
                  </a:lnTo>
                  <a:lnTo>
                    <a:pt x="2344" y="34"/>
                  </a:lnTo>
                  <a:lnTo>
                    <a:pt x="2342" y="36"/>
                  </a:lnTo>
                  <a:lnTo>
                    <a:pt x="2342" y="36"/>
                  </a:lnTo>
                  <a:lnTo>
                    <a:pt x="2338" y="36"/>
                  </a:lnTo>
                  <a:lnTo>
                    <a:pt x="2338" y="36"/>
                  </a:lnTo>
                  <a:lnTo>
                    <a:pt x="2334" y="38"/>
                  </a:lnTo>
                  <a:lnTo>
                    <a:pt x="2334" y="38"/>
                  </a:lnTo>
                  <a:lnTo>
                    <a:pt x="2328" y="36"/>
                  </a:lnTo>
                  <a:lnTo>
                    <a:pt x="2328" y="36"/>
                  </a:lnTo>
                  <a:lnTo>
                    <a:pt x="2328" y="36"/>
                  </a:lnTo>
                  <a:lnTo>
                    <a:pt x="2328" y="36"/>
                  </a:lnTo>
                  <a:lnTo>
                    <a:pt x="2326" y="36"/>
                  </a:lnTo>
                  <a:lnTo>
                    <a:pt x="2326" y="36"/>
                  </a:lnTo>
                  <a:lnTo>
                    <a:pt x="2324" y="34"/>
                  </a:lnTo>
                  <a:lnTo>
                    <a:pt x="2324" y="34"/>
                  </a:lnTo>
                  <a:lnTo>
                    <a:pt x="2320" y="34"/>
                  </a:lnTo>
                  <a:lnTo>
                    <a:pt x="2320" y="34"/>
                  </a:lnTo>
                  <a:lnTo>
                    <a:pt x="2318" y="34"/>
                  </a:lnTo>
                  <a:lnTo>
                    <a:pt x="2318" y="34"/>
                  </a:lnTo>
                  <a:lnTo>
                    <a:pt x="2312" y="34"/>
                  </a:lnTo>
                  <a:lnTo>
                    <a:pt x="2312" y="34"/>
                  </a:lnTo>
                  <a:lnTo>
                    <a:pt x="2306" y="34"/>
                  </a:lnTo>
                  <a:lnTo>
                    <a:pt x="2306" y="34"/>
                  </a:lnTo>
                  <a:lnTo>
                    <a:pt x="2300" y="34"/>
                  </a:lnTo>
                  <a:lnTo>
                    <a:pt x="2300" y="34"/>
                  </a:lnTo>
                  <a:lnTo>
                    <a:pt x="2294" y="36"/>
                  </a:lnTo>
                  <a:lnTo>
                    <a:pt x="2294" y="36"/>
                  </a:lnTo>
                  <a:lnTo>
                    <a:pt x="2294" y="36"/>
                  </a:lnTo>
                  <a:lnTo>
                    <a:pt x="2294" y="36"/>
                  </a:lnTo>
                  <a:lnTo>
                    <a:pt x="2292" y="36"/>
                  </a:lnTo>
                  <a:lnTo>
                    <a:pt x="2292" y="36"/>
                  </a:lnTo>
                  <a:lnTo>
                    <a:pt x="2290" y="34"/>
                  </a:lnTo>
                  <a:lnTo>
                    <a:pt x="2290" y="34"/>
                  </a:lnTo>
                  <a:lnTo>
                    <a:pt x="2286" y="34"/>
                  </a:lnTo>
                  <a:lnTo>
                    <a:pt x="2286" y="34"/>
                  </a:lnTo>
                  <a:lnTo>
                    <a:pt x="2284" y="34"/>
                  </a:lnTo>
                  <a:lnTo>
                    <a:pt x="2284" y="34"/>
                  </a:lnTo>
                  <a:lnTo>
                    <a:pt x="2282" y="32"/>
                  </a:lnTo>
                  <a:lnTo>
                    <a:pt x="2282" y="32"/>
                  </a:lnTo>
                  <a:lnTo>
                    <a:pt x="2276" y="34"/>
                  </a:lnTo>
                  <a:lnTo>
                    <a:pt x="2276" y="34"/>
                  </a:lnTo>
                  <a:lnTo>
                    <a:pt x="2272" y="36"/>
                  </a:lnTo>
                  <a:lnTo>
                    <a:pt x="2272" y="36"/>
                  </a:lnTo>
                  <a:lnTo>
                    <a:pt x="2262" y="36"/>
                  </a:lnTo>
                  <a:lnTo>
                    <a:pt x="2262" y="36"/>
                  </a:lnTo>
                  <a:lnTo>
                    <a:pt x="2258" y="34"/>
                  </a:lnTo>
                  <a:lnTo>
                    <a:pt x="2258" y="34"/>
                  </a:lnTo>
                  <a:lnTo>
                    <a:pt x="2254" y="36"/>
                  </a:lnTo>
                  <a:lnTo>
                    <a:pt x="2254" y="36"/>
                  </a:lnTo>
                  <a:lnTo>
                    <a:pt x="2252" y="36"/>
                  </a:lnTo>
                  <a:lnTo>
                    <a:pt x="2248" y="34"/>
                  </a:lnTo>
                  <a:lnTo>
                    <a:pt x="2248" y="34"/>
                  </a:lnTo>
                  <a:lnTo>
                    <a:pt x="2244" y="34"/>
                  </a:lnTo>
                  <a:lnTo>
                    <a:pt x="2244" y="34"/>
                  </a:lnTo>
                  <a:lnTo>
                    <a:pt x="2244" y="34"/>
                  </a:lnTo>
                  <a:lnTo>
                    <a:pt x="2244" y="34"/>
                  </a:lnTo>
                  <a:lnTo>
                    <a:pt x="2242" y="34"/>
                  </a:lnTo>
                  <a:lnTo>
                    <a:pt x="2242" y="34"/>
                  </a:lnTo>
                  <a:lnTo>
                    <a:pt x="2238" y="36"/>
                  </a:lnTo>
                  <a:lnTo>
                    <a:pt x="2238" y="36"/>
                  </a:lnTo>
                  <a:lnTo>
                    <a:pt x="2238" y="36"/>
                  </a:lnTo>
                  <a:lnTo>
                    <a:pt x="2238" y="36"/>
                  </a:lnTo>
                  <a:lnTo>
                    <a:pt x="2234" y="36"/>
                  </a:lnTo>
                  <a:lnTo>
                    <a:pt x="2234" y="36"/>
                  </a:lnTo>
                  <a:lnTo>
                    <a:pt x="2234" y="36"/>
                  </a:lnTo>
                  <a:lnTo>
                    <a:pt x="2234" y="36"/>
                  </a:lnTo>
                  <a:lnTo>
                    <a:pt x="2234" y="36"/>
                  </a:lnTo>
                  <a:lnTo>
                    <a:pt x="2234" y="36"/>
                  </a:lnTo>
                  <a:lnTo>
                    <a:pt x="2226" y="38"/>
                  </a:lnTo>
                  <a:lnTo>
                    <a:pt x="2226" y="38"/>
                  </a:lnTo>
                  <a:lnTo>
                    <a:pt x="2218" y="38"/>
                  </a:lnTo>
                  <a:lnTo>
                    <a:pt x="2218" y="38"/>
                  </a:lnTo>
                  <a:lnTo>
                    <a:pt x="2216" y="40"/>
                  </a:lnTo>
                  <a:lnTo>
                    <a:pt x="2216" y="40"/>
                  </a:lnTo>
                  <a:lnTo>
                    <a:pt x="2212" y="40"/>
                  </a:lnTo>
                  <a:lnTo>
                    <a:pt x="2212" y="40"/>
                  </a:lnTo>
                  <a:lnTo>
                    <a:pt x="2210" y="38"/>
                  </a:lnTo>
                  <a:lnTo>
                    <a:pt x="2210" y="38"/>
                  </a:lnTo>
                  <a:lnTo>
                    <a:pt x="2208" y="36"/>
                  </a:lnTo>
                  <a:lnTo>
                    <a:pt x="2208" y="36"/>
                  </a:lnTo>
                  <a:lnTo>
                    <a:pt x="2204" y="36"/>
                  </a:lnTo>
                  <a:lnTo>
                    <a:pt x="2200" y="36"/>
                  </a:lnTo>
                  <a:lnTo>
                    <a:pt x="2200" y="36"/>
                  </a:lnTo>
                  <a:lnTo>
                    <a:pt x="2194" y="36"/>
                  </a:lnTo>
                  <a:lnTo>
                    <a:pt x="2194" y="36"/>
                  </a:lnTo>
                  <a:lnTo>
                    <a:pt x="2194" y="36"/>
                  </a:lnTo>
                  <a:lnTo>
                    <a:pt x="2194" y="36"/>
                  </a:lnTo>
                  <a:lnTo>
                    <a:pt x="2190" y="36"/>
                  </a:lnTo>
                  <a:lnTo>
                    <a:pt x="2190" y="36"/>
                  </a:lnTo>
                  <a:lnTo>
                    <a:pt x="2186" y="36"/>
                  </a:lnTo>
                  <a:lnTo>
                    <a:pt x="2186" y="36"/>
                  </a:lnTo>
                  <a:lnTo>
                    <a:pt x="2184" y="36"/>
                  </a:lnTo>
                  <a:lnTo>
                    <a:pt x="2184" y="36"/>
                  </a:lnTo>
                  <a:lnTo>
                    <a:pt x="2178" y="36"/>
                  </a:lnTo>
                  <a:lnTo>
                    <a:pt x="2178" y="36"/>
                  </a:lnTo>
                  <a:lnTo>
                    <a:pt x="2170" y="36"/>
                  </a:lnTo>
                  <a:lnTo>
                    <a:pt x="2170" y="36"/>
                  </a:lnTo>
                  <a:lnTo>
                    <a:pt x="2168" y="38"/>
                  </a:lnTo>
                  <a:lnTo>
                    <a:pt x="2168" y="38"/>
                  </a:lnTo>
                  <a:lnTo>
                    <a:pt x="2164" y="38"/>
                  </a:lnTo>
                  <a:lnTo>
                    <a:pt x="2164" y="38"/>
                  </a:lnTo>
                  <a:lnTo>
                    <a:pt x="2162" y="38"/>
                  </a:lnTo>
                  <a:lnTo>
                    <a:pt x="2162" y="38"/>
                  </a:lnTo>
                  <a:lnTo>
                    <a:pt x="2158" y="38"/>
                  </a:lnTo>
                  <a:lnTo>
                    <a:pt x="2158" y="38"/>
                  </a:lnTo>
                  <a:lnTo>
                    <a:pt x="2154" y="36"/>
                  </a:lnTo>
                  <a:lnTo>
                    <a:pt x="2154" y="36"/>
                  </a:lnTo>
                  <a:lnTo>
                    <a:pt x="2148" y="38"/>
                  </a:lnTo>
                  <a:lnTo>
                    <a:pt x="2148" y="38"/>
                  </a:lnTo>
                  <a:lnTo>
                    <a:pt x="2144" y="36"/>
                  </a:lnTo>
                  <a:lnTo>
                    <a:pt x="2144" y="36"/>
                  </a:lnTo>
                  <a:lnTo>
                    <a:pt x="2140" y="36"/>
                  </a:lnTo>
                  <a:lnTo>
                    <a:pt x="2140" y="36"/>
                  </a:lnTo>
                  <a:lnTo>
                    <a:pt x="2130" y="36"/>
                  </a:lnTo>
                  <a:lnTo>
                    <a:pt x="2130" y="36"/>
                  </a:lnTo>
                  <a:lnTo>
                    <a:pt x="2128" y="36"/>
                  </a:lnTo>
                  <a:lnTo>
                    <a:pt x="2128" y="36"/>
                  </a:lnTo>
                  <a:lnTo>
                    <a:pt x="2124" y="36"/>
                  </a:lnTo>
                  <a:lnTo>
                    <a:pt x="2118" y="36"/>
                  </a:lnTo>
                  <a:lnTo>
                    <a:pt x="2118" y="36"/>
                  </a:lnTo>
                  <a:lnTo>
                    <a:pt x="2114" y="36"/>
                  </a:lnTo>
                  <a:lnTo>
                    <a:pt x="2110" y="38"/>
                  </a:lnTo>
                  <a:lnTo>
                    <a:pt x="2110" y="38"/>
                  </a:lnTo>
                  <a:lnTo>
                    <a:pt x="2102" y="38"/>
                  </a:lnTo>
                  <a:lnTo>
                    <a:pt x="2102" y="38"/>
                  </a:lnTo>
                  <a:lnTo>
                    <a:pt x="2100" y="36"/>
                  </a:lnTo>
                  <a:lnTo>
                    <a:pt x="2100" y="36"/>
                  </a:lnTo>
                  <a:lnTo>
                    <a:pt x="2096" y="36"/>
                  </a:lnTo>
                  <a:lnTo>
                    <a:pt x="2092" y="36"/>
                  </a:lnTo>
                  <a:lnTo>
                    <a:pt x="2092" y="36"/>
                  </a:lnTo>
                  <a:lnTo>
                    <a:pt x="2090" y="38"/>
                  </a:lnTo>
                  <a:lnTo>
                    <a:pt x="2090" y="38"/>
                  </a:lnTo>
                  <a:lnTo>
                    <a:pt x="2088" y="38"/>
                  </a:lnTo>
                  <a:lnTo>
                    <a:pt x="2088" y="38"/>
                  </a:lnTo>
                  <a:lnTo>
                    <a:pt x="2082" y="38"/>
                  </a:lnTo>
                  <a:lnTo>
                    <a:pt x="2082" y="38"/>
                  </a:lnTo>
                  <a:lnTo>
                    <a:pt x="2078" y="40"/>
                  </a:lnTo>
                  <a:lnTo>
                    <a:pt x="2078" y="40"/>
                  </a:lnTo>
                  <a:lnTo>
                    <a:pt x="2078" y="40"/>
                  </a:lnTo>
                  <a:lnTo>
                    <a:pt x="2078" y="40"/>
                  </a:lnTo>
                  <a:lnTo>
                    <a:pt x="2074" y="40"/>
                  </a:lnTo>
                  <a:lnTo>
                    <a:pt x="2074" y="40"/>
                  </a:lnTo>
                  <a:lnTo>
                    <a:pt x="2074" y="40"/>
                  </a:lnTo>
                  <a:lnTo>
                    <a:pt x="2074" y="40"/>
                  </a:lnTo>
                  <a:lnTo>
                    <a:pt x="2074" y="40"/>
                  </a:lnTo>
                  <a:lnTo>
                    <a:pt x="2074" y="40"/>
                  </a:lnTo>
                  <a:lnTo>
                    <a:pt x="2072" y="40"/>
                  </a:lnTo>
                  <a:lnTo>
                    <a:pt x="2072" y="40"/>
                  </a:lnTo>
                  <a:lnTo>
                    <a:pt x="2068" y="40"/>
                  </a:lnTo>
                  <a:lnTo>
                    <a:pt x="2068" y="40"/>
                  </a:lnTo>
                  <a:lnTo>
                    <a:pt x="2062" y="40"/>
                  </a:lnTo>
                  <a:lnTo>
                    <a:pt x="2058" y="38"/>
                  </a:lnTo>
                  <a:lnTo>
                    <a:pt x="2058" y="38"/>
                  </a:lnTo>
                  <a:lnTo>
                    <a:pt x="2052" y="38"/>
                  </a:lnTo>
                  <a:lnTo>
                    <a:pt x="2052" y="38"/>
                  </a:lnTo>
                  <a:lnTo>
                    <a:pt x="2046" y="40"/>
                  </a:lnTo>
                  <a:lnTo>
                    <a:pt x="2042" y="40"/>
                  </a:lnTo>
                  <a:lnTo>
                    <a:pt x="2042" y="40"/>
                  </a:lnTo>
                  <a:lnTo>
                    <a:pt x="2040" y="40"/>
                  </a:lnTo>
                  <a:lnTo>
                    <a:pt x="2040" y="40"/>
                  </a:lnTo>
                  <a:lnTo>
                    <a:pt x="2036" y="40"/>
                  </a:lnTo>
                  <a:lnTo>
                    <a:pt x="2036" y="40"/>
                  </a:lnTo>
                  <a:lnTo>
                    <a:pt x="2030" y="40"/>
                  </a:lnTo>
                  <a:lnTo>
                    <a:pt x="2030" y="40"/>
                  </a:lnTo>
                  <a:lnTo>
                    <a:pt x="2024" y="40"/>
                  </a:lnTo>
                  <a:lnTo>
                    <a:pt x="2024" y="40"/>
                  </a:lnTo>
                  <a:lnTo>
                    <a:pt x="2020" y="40"/>
                  </a:lnTo>
                  <a:lnTo>
                    <a:pt x="2020" y="40"/>
                  </a:lnTo>
                  <a:lnTo>
                    <a:pt x="2018" y="40"/>
                  </a:lnTo>
                  <a:lnTo>
                    <a:pt x="2018" y="40"/>
                  </a:lnTo>
                  <a:lnTo>
                    <a:pt x="2016" y="40"/>
                  </a:lnTo>
                  <a:lnTo>
                    <a:pt x="2016" y="40"/>
                  </a:lnTo>
                  <a:lnTo>
                    <a:pt x="2016" y="40"/>
                  </a:lnTo>
                  <a:lnTo>
                    <a:pt x="2016" y="40"/>
                  </a:lnTo>
                  <a:lnTo>
                    <a:pt x="2016" y="38"/>
                  </a:lnTo>
                  <a:lnTo>
                    <a:pt x="2016" y="38"/>
                  </a:lnTo>
                  <a:lnTo>
                    <a:pt x="2010" y="40"/>
                  </a:lnTo>
                  <a:lnTo>
                    <a:pt x="2010" y="40"/>
                  </a:lnTo>
                  <a:lnTo>
                    <a:pt x="2010" y="40"/>
                  </a:lnTo>
                  <a:lnTo>
                    <a:pt x="2010" y="40"/>
                  </a:lnTo>
                  <a:lnTo>
                    <a:pt x="2008" y="40"/>
                  </a:lnTo>
                  <a:lnTo>
                    <a:pt x="2008" y="40"/>
                  </a:lnTo>
                  <a:lnTo>
                    <a:pt x="2006" y="40"/>
                  </a:lnTo>
                  <a:lnTo>
                    <a:pt x="2006" y="40"/>
                  </a:lnTo>
                  <a:lnTo>
                    <a:pt x="2000" y="40"/>
                  </a:lnTo>
                  <a:lnTo>
                    <a:pt x="2000" y="40"/>
                  </a:lnTo>
                  <a:lnTo>
                    <a:pt x="1998" y="40"/>
                  </a:lnTo>
                  <a:lnTo>
                    <a:pt x="1998" y="40"/>
                  </a:lnTo>
                  <a:lnTo>
                    <a:pt x="1996" y="40"/>
                  </a:lnTo>
                  <a:lnTo>
                    <a:pt x="1996" y="40"/>
                  </a:lnTo>
                  <a:lnTo>
                    <a:pt x="1994" y="40"/>
                  </a:lnTo>
                  <a:lnTo>
                    <a:pt x="1994" y="40"/>
                  </a:lnTo>
                  <a:lnTo>
                    <a:pt x="1988" y="38"/>
                  </a:lnTo>
                  <a:lnTo>
                    <a:pt x="1988" y="38"/>
                  </a:lnTo>
                  <a:lnTo>
                    <a:pt x="1984" y="38"/>
                  </a:lnTo>
                  <a:lnTo>
                    <a:pt x="1984" y="38"/>
                  </a:lnTo>
                  <a:lnTo>
                    <a:pt x="1976" y="38"/>
                  </a:lnTo>
                  <a:lnTo>
                    <a:pt x="1976" y="38"/>
                  </a:lnTo>
                  <a:lnTo>
                    <a:pt x="1972" y="38"/>
                  </a:lnTo>
                  <a:lnTo>
                    <a:pt x="1972" y="38"/>
                  </a:lnTo>
                  <a:lnTo>
                    <a:pt x="1968" y="40"/>
                  </a:lnTo>
                  <a:lnTo>
                    <a:pt x="1968" y="40"/>
                  </a:lnTo>
                  <a:lnTo>
                    <a:pt x="1964" y="40"/>
                  </a:lnTo>
                  <a:lnTo>
                    <a:pt x="1964" y="40"/>
                  </a:lnTo>
                  <a:lnTo>
                    <a:pt x="1960" y="40"/>
                  </a:lnTo>
                  <a:lnTo>
                    <a:pt x="1960" y="40"/>
                  </a:lnTo>
                  <a:lnTo>
                    <a:pt x="1958" y="40"/>
                  </a:lnTo>
                  <a:lnTo>
                    <a:pt x="1958" y="40"/>
                  </a:lnTo>
                  <a:lnTo>
                    <a:pt x="1950" y="40"/>
                  </a:lnTo>
                  <a:lnTo>
                    <a:pt x="1950" y="40"/>
                  </a:lnTo>
                  <a:lnTo>
                    <a:pt x="1948" y="40"/>
                  </a:lnTo>
                  <a:lnTo>
                    <a:pt x="1948" y="40"/>
                  </a:lnTo>
                  <a:lnTo>
                    <a:pt x="1948" y="40"/>
                  </a:lnTo>
                  <a:lnTo>
                    <a:pt x="1948" y="40"/>
                  </a:lnTo>
                  <a:lnTo>
                    <a:pt x="1948" y="40"/>
                  </a:lnTo>
                  <a:lnTo>
                    <a:pt x="1948" y="40"/>
                  </a:lnTo>
                  <a:lnTo>
                    <a:pt x="1948" y="40"/>
                  </a:lnTo>
                  <a:lnTo>
                    <a:pt x="1948" y="40"/>
                  </a:lnTo>
                  <a:lnTo>
                    <a:pt x="1946" y="40"/>
                  </a:lnTo>
                  <a:lnTo>
                    <a:pt x="1946" y="40"/>
                  </a:lnTo>
                  <a:lnTo>
                    <a:pt x="1944" y="40"/>
                  </a:lnTo>
                  <a:lnTo>
                    <a:pt x="1944" y="40"/>
                  </a:lnTo>
                  <a:lnTo>
                    <a:pt x="1944" y="40"/>
                  </a:lnTo>
                  <a:lnTo>
                    <a:pt x="1944" y="40"/>
                  </a:lnTo>
                  <a:lnTo>
                    <a:pt x="1944" y="40"/>
                  </a:lnTo>
                  <a:lnTo>
                    <a:pt x="1944" y="40"/>
                  </a:lnTo>
                  <a:lnTo>
                    <a:pt x="1942" y="40"/>
                  </a:lnTo>
                  <a:lnTo>
                    <a:pt x="1942" y="40"/>
                  </a:lnTo>
                  <a:lnTo>
                    <a:pt x="1942" y="40"/>
                  </a:lnTo>
                  <a:lnTo>
                    <a:pt x="1942" y="40"/>
                  </a:lnTo>
                  <a:lnTo>
                    <a:pt x="1934" y="40"/>
                  </a:lnTo>
                  <a:lnTo>
                    <a:pt x="1934" y="40"/>
                  </a:lnTo>
                  <a:lnTo>
                    <a:pt x="1932" y="40"/>
                  </a:lnTo>
                  <a:lnTo>
                    <a:pt x="1932" y="40"/>
                  </a:lnTo>
                  <a:lnTo>
                    <a:pt x="1932" y="40"/>
                  </a:lnTo>
                  <a:lnTo>
                    <a:pt x="1932" y="40"/>
                  </a:lnTo>
                  <a:lnTo>
                    <a:pt x="1932" y="40"/>
                  </a:lnTo>
                  <a:lnTo>
                    <a:pt x="1928" y="40"/>
                  </a:lnTo>
                  <a:lnTo>
                    <a:pt x="1924" y="40"/>
                  </a:lnTo>
                  <a:lnTo>
                    <a:pt x="1924" y="40"/>
                  </a:lnTo>
                  <a:lnTo>
                    <a:pt x="1924" y="40"/>
                  </a:lnTo>
                  <a:lnTo>
                    <a:pt x="1924" y="40"/>
                  </a:lnTo>
                  <a:lnTo>
                    <a:pt x="1922" y="40"/>
                  </a:lnTo>
                  <a:lnTo>
                    <a:pt x="1922" y="40"/>
                  </a:lnTo>
                  <a:lnTo>
                    <a:pt x="1918" y="40"/>
                  </a:lnTo>
                  <a:lnTo>
                    <a:pt x="1918" y="40"/>
                  </a:lnTo>
                  <a:lnTo>
                    <a:pt x="1914" y="40"/>
                  </a:lnTo>
                  <a:lnTo>
                    <a:pt x="1914" y="40"/>
                  </a:lnTo>
                  <a:lnTo>
                    <a:pt x="1910" y="40"/>
                  </a:lnTo>
                  <a:lnTo>
                    <a:pt x="1910" y="40"/>
                  </a:lnTo>
                  <a:lnTo>
                    <a:pt x="1908" y="40"/>
                  </a:lnTo>
                  <a:lnTo>
                    <a:pt x="1908" y="40"/>
                  </a:lnTo>
                  <a:lnTo>
                    <a:pt x="1906" y="42"/>
                  </a:lnTo>
                  <a:lnTo>
                    <a:pt x="1906" y="42"/>
                  </a:lnTo>
                  <a:lnTo>
                    <a:pt x="1900" y="42"/>
                  </a:lnTo>
                  <a:lnTo>
                    <a:pt x="1900" y="42"/>
                  </a:lnTo>
                  <a:lnTo>
                    <a:pt x="1900" y="42"/>
                  </a:lnTo>
                  <a:lnTo>
                    <a:pt x="1900" y="42"/>
                  </a:lnTo>
                  <a:lnTo>
                    <a:pt x="1896" y="42"/>
                  </a:lnTo>
                  <a:lnTo>
                    <a:pt x="1896" y="42"/>
                  </a:lnTo>
                  <a:lnTo>
                    <a:pt x="1896" y="42"/>
                  </a:lnTo>
                  <a:lnTo>
                    <a:pt x="1896" y="42"/>
                  </a:lnTo>
                  <a:lnTo>
                    <a:pt x="1894" y="42"/>
                  </a:lnTo>
                  <a:lnTo>
                    <a:pt x="1894" y="42"/>
                  </a:lnTo>
                  <a:lnTo>
                    <a:pt x="1888" y="42"/>
                  </a:lnTo>
                  <a:lnTo>
                    <a:pt x="1888" y="42"/>
                  </a:lnTo>
                  <a:lnTo>
                    <a:pt x="1886" y="42"/>
                  </a:lnTo>
                  <a:lnTo>
                    <a:pt x="1886" y="42"/>
                  </a:lnTo>
                  <a:lnTo>
                    <a:pt x="1886" y="42"/>
                  </a:lnTo>
                  <a:lnTo>
                    <a:pt x="1886" y="42"/>
                  </a:lnTo>
                  <a:lnTo>
                    <a:pt x="1884" y="40"/>
                  </a:lnTo>
                  <a:lnTo>
                    <a:pt x="1884" y="40"/>
                  </a:lnTo>
                  <a:lnTo>
                    <a:pt x="1882" y="42"/>
                  </a:lnTo>
                  <a:lnTo>
                    <a:pt x="1882" y="42"/>
                  </a:lnTo>
                  <a:lnTo>
                    <a:pt x="1882" y="40"/>
                  </a:lnTo>
                  <a:lnTo>
                    <a:pt x="1882" y="40"/>
                  </a:lnTo>
                  <a:lnTo>
                    <a:pt x="1882" y="40"/>
                  </a:lnTo>
                  <a:lnTo>
                    <a:pt x="1882" y="40"/>
                  </a:lnTo>
                  <a:lnTo>
                    <a:pt x="1880" y="40"/>
                  </a:lnTo>
                  <a:lnTo>
                    <a:pt x="1880" y="40"/>
                  </a:lnTo>
                  <a:lnTo>
                    <a:pt x="1876" y="40"/>
                  </a:lnTo>
                  <a:lnTo>
                    <a:pt x="1876" y="40"/>
                  </a:lnTo>
                  <a:lnTo>
                    <a:pt x="1874" y="42"/>
                  </a:lnTo>
                  <a:lnTo>
                    <a:pt x="1874" y="42"/>
                  </a:lnTo>
                  <a:lnTo>
                    <a:pt x="1870" y="42"/>
                  </a:lnTo>
                  <a:lnTo>
                    <a:pt x="1870" y="42"/>
                  </a:lnTo>
                  <a:lnTo>
                    <a:pt x="1866" y="44"/>
                  </a:lnTo>
                  <a:lnTo>
                    <a:pt x="1866" y="44"/>
                  </a:lnTo>
                  <a:lnTo>
                    <a:pt x="1860" y="42"/>
                  </a:lnTo>
                  <a:lnTo>
                    <a:pt x="1860" y="42"/>
                  </a:lnTo>
                  <a:lnTo>
                    <a:pt x="1856" y="42"/>
                  </a:lnTo>
                  <a:lnTo>
                    <a:pt x="1856" y="42"/>
                  </a:lnTo>
                  <a:lnTo>
                    <a:pt x="1848" y="42"/>
                  </a:lnTo>
                  <a:lnTo>
                    <a:pt x="1848" y="42"/>
                  </a:lnTo>
                  <a:lnTo>
                    <a:pt x="1846" y="42"/>
                  </a:lnTo>
                  <a:lnTo>
                    <a:pt x="1846" y="42"/>
                  </a:lnTo>
                  <a:lnTo>
                    <a:pt x="1842" y="42"/>
                  </a:lnTo>
                  <a:lnTo>
                    <a:pt x="1842" y="42"/>
                  </a:lnTo>
                  <a:lnTo>
                    <a:pt x="1842" y="42"/>
                  </a:lnTo>
                  <a:lnTo>
                    <a:pt x="1842" y="42"/>
                  </a:lnTo>
                  <a:lnTo>
                    <a:pt x="1840" y="42"/>
                  </a:lnTo>
                  <a:lnTo>
                    <a:pt x="1840" y="42"/>
                  </a:lnTo>
                  <a:lnTo>
                    <a:pt x="1840" y="42"/>
                  </a:lnTo>
                  <a:lnTo>
                    <a:pt x="1840" y="42"/>
                  </a:lnTo>
                  <a:lnTo>
                    <a:pt x="1836" y="42"/>
                  </a:lnTo>
                  <a:lnTo>
                    <a:pt x="1832" y="42"/>
                  </a:lnTo>
                  <a:lnTo>
                    <a:pt x="1832" y="42"/>
                  </a:lnTo>
                  <a:lnTo>
                    <a:pt x="1832" y="38"/>
                  </a:lnTo>
                  <a:lnTo>
                    <a:pt x="1832" y="38"/>
                  </a:lnTo>
                  <a:lnTo>
                    <a:pt x="1830" y="38"/>
                  </a:lnTo>
                  <a:lnTo>
                    <a:pt x="1830" y="38"/>
                  </a:lnTo>
                  <a:lnTo>
                    <a:pt x="1828" y="40"/>
                  </a:lnTo>
                  <a:lnTo>
                    <a:pt x="1828" y="40"/>
                  </a:lnTo>
                  <a:lnTo>
                    <a:pt x="1826" y="40"/>
                  </a:lnTo>
                  <a:lnTo>
                    <a:pt x="1826" y="40"/>
                  </a:lnTo>
                  <a:lnTo>
                    <a:pt x="1820" y="40"/>
                  </a:lnTo>
                  <a:lnTo>
                    <a:pt x="1820" y="40"/>
                  </a:lnTo>
                  <a:lnTo>
                    <a:pt x="1820" y="40"/>
                  </a:lnTo>
                  <a:lnTo>
                    <a:pt x="1820" y="40"/>
                  </a:lnTo>
                  <a:lnTo>
                    <a:pt x="1816" y="38"/>
                  </a:lnTo>
                  <a:lnTo>
                    <a:pt x="1816" y="38"/>
                  </a:lnTo>
                  <a:lnTo>
                    <a:pt x="1814" y="38"/>
                  </a:lnTo>
                  <a:lnTo>
                    <a:pt x="1812" y="40"/>
                  </a:lnTo>
                  <a:lnTo>
                    <a:pt x="1812" y="40"/>
                  </a:lnTo>
                  <a:lnTo>
                    <a:pt x="1812" y="42"/>
                  </a:lnTo>
                  <a:lnTo>
                    <a:pt x="1812" y="42"/>
                  </a:lnTo>
                  <a:lnTo>
                    <a:pt x="1804" y="42"/>
                  </a:lnTo>
                  <a:lnTo>
                    <a:pt x="1804" y="42"/>
                  </a:lnTo>
                  <a:lnTo>
                    <a:pt x="1798" y="42"/>
                  </a:lnTo>
                  <a:lnTo>
                    <a:pt x="1798" y="42"/>
                  </a:lnTo>
                  <a:lnTo>
                    <a:pt x="1790" y="44"/>
                  </a:lnTo>
                  <a:lnTo>
                    <a:pt x="1790" y="44"/>
                  </a:lnTo>
                  <a:lnTo>
                    <a:pt x="1786" y="44"/>
                  </a:lnTo>
                  <a:lnTo>
                    <a:pt x="1782" y="44"/>
                  </a:lnTo>
                  <a:lnTo>
                    <a:pt x="1782" y="44"/>
                  </a:lnTo>
                  <a:lnTo>
                    <a:pt x="1778" y="44"/>
                  </a:lnTo>
                  <a:lnTo>
                    <a:pt x="1778" y="44"/>
                  </a:lnTo>
                  <a:lnTo>
                    <a:pt x="1774" y="44"/>
                  </a:lnTo>
                  <a:lnTo>
                    <a:pt x="1774" y="44"/>
                  </a:lnTo>
                  <a:lnTo>
                    <a:pt x="1772" y="44"/>
                  </a:lnTo>
                  <a:lnTo>
                    <a:pt x="1768" y="44"/>
                  </a:lnTo>
                  <a:lnTo>
                    <a:pt x="1768" y="44"/>
                  </a:lnTo>
                  <a:lnTo>
                    <a:pt x="1766" y="44"/>
                  </a:lnTo>
                  <a:lnTo>
                    <a:pt x="1766" y="44"/>
                  </a:lnTo>
                  <a:lnTo>
                    <a:pt x="1762" y="44"/>
                  </a:lnTo>
                  <a:lnTo>
                    <a:pt x="1762" y="44"/>
                  </a:lnTo>
                  <a:lnTo>
                    <a:pt x="1756" y="44"/>
                  </a:lnTo>
                  <a:lnTo>
                    <a:pt x="1756" y="44"/>
                  </a:lnTo>
                  <a:lnTo>
                    <a:pt x="1752" y="44"/>
                  </a:lnTo>
                  <a:lnTo>
                    <a:pt x="1752" y="44"/>
                  </a:lnTo>
                  <a:lnTo>
                    <a:pt x="1748" y="44"/>
                  </a:lnTo>
                  <a:lnTo>
                    <a:pt x="1748" y="44"/>
                  </a:lnTo>
                  <a:lnTo>
                    <a:pt x="1746" y="44"/>
                  </a:lnTo>
                  <a:lnTo>
                    <a:pt x="1746" y="44"/>
                  </a:lnTo>
                  <a:lnTo>
                    <a:pt x="1744" y="44"/>
                  </a:lnTo>
                  <a:lnTo>
                    <a:pt x="1744" y="44"/>
                  </a:lnTo>
                  <a:lnTo>
                    <a:pt x="1742" y="44"/>
                  </a:lnTo>
                  <a:lnTo>
                    <a:pt x="1742" y="44"/>
                  </a:lnTo>
                  <a:lnTo>
                    <a:pt x="1738" y="44"/>
                  </a:lnTo>
                  <a:lnTo>
                    <a:pt x="1738" y="44"/>
                  </a:lnTo>
                  <a:lnTo>
                    <a:pt x="1734" y="44"/>
                  </a:lnTo>
                  <a:lnTo>
                    <a:pt x="1734" y="44"/>
                  </a:lnTo>
                  <a:lnTo>
                    <a:pt x="1734" y="44"/>
                  </a:lnTo>
                  <a:lnTo>
                    <a:pt x="1734" y="44"/>
                  </a:lnTo>
                  <a:lnTo>
                    <a:pt x="1732" y="44"/>
                  </a:lnTo>
                  <a:lnTo>
                    <a:pt x="1732" y="44"/>
                  </a:lnTo>
                  <a:lnTo>
                    <a:pt x="1724" y="44"/>
                  </a:lnTo>
                  <a:lnTo>
                    <a:pt x="1718" y="46"/>
                  </a:lnTo>
                  <a:lnTo>
                    <a:pt x="1718" y="46"/>
                  </a:lnTo>
                  <a:lnTo>
                    <a:pt x="1718" y="44"/>
                  </a:lnTo>
                  <a:lnTo>
                    <a:pt x="1718" y="44"/>
                  </a:lnTo>
                  <a:lnTo>
                    <a:pt x="1716" y="44"/>
                  </a:lnTo>
                  <a:lnTo>
                    <a:pt x="1716" y="44"/>
                  </a:lnTo>
                  <a:lnTo>
                    <a:pt x="1706" y="44"/>
                  </a:lnTo>
                  <a:lnTo>
                    <a:pt x="1706" y="44"/>
                  </a:lnTo>
                  <a:lnTo>
                    <a:pt x="1702" y="44"/>
                  </a:lnTo>
                  <a:lnTo>
                    <a:pt x="1702" y="44"/>
                  </a:lnTo>
                  <a:lnTo>
                    <a:pt x="1698" y="44"/>
                  </a:lnTo>
                  <a:lnTo>
                    <a:pt x="1698" y="44"/>
                  </a:lnTo>
                  <a:lnTo>
                    <a:pt x="1694" y="44"/>
                  </a:lnTo>
                  <a:lnTo>
                    <a:pt x="1694" y="44"/>
                  </a:lnTo>
                  <a:lnTo>
                    <a:pt x="1694" y="44"/>
                  </a:lnTo>
                  <a:lnTo>
                    <a:pt x="1694" y="44"/>
                  </a:lnTo>
                  <a:lnTo>
                    <a:pt x="1690" y="44"/>
                  </a:lnTo>
                  <a:lnTo>
                    <a:pt x="1690" y="44"/>
                  </a:lnTo>
                  <a:lnTo>
                    <a:pt x="1686" y="44"/>
                  </a:lnTo>
                  <a:lnTo>
                    <a:pt x="1686" y="44"/>
                  </a:lnTo>
                  <a:lnTo>
                    <a:pt x="1686" y="44"/>
                  </a:lnTo>
                  <a:lnTo>
                    <a:pt x="1686" y="44"/>
                  </a:lnTo>
                  <a:lnTo>
                    <a:pt x="1682" y="44"/>
                  </a:lnTo>
                  <a:lnTo>
                    <a:pt x="1682" y="44"/>
                  </a:lnTo>
                  <a:lnTo>
                    <a:pt x="1678" y="44"/>
                  </a:lnTo>
                  <a:lnTo>
                    <a:pt x="1678" y="44"/>
                  </a:lnTo>
                  <a:lnTo>
                    <a:pt x="1672" y="44"/>
                  </a:lnTo>
                  <a:lnTo>
                    <a:pt x="1672" y="44"/>
                  </a:lnTo>
                  <a:lnTo>
                    <a:pt x="1670" y="44"/>
                  </a:lnTo>
                  <a:lnTo>
                    <a:pt x="1670" y="44"/>
                  </a:lnTo>
                  <a:lnTo>
                    <a:pt x="1668" y="44"/>
                  </a:lnTo>
                  <a:lnTo>
                    <a:pt x="1668" y="44"/>
                  </a:lnTo>
                  <a:lnTo>
                    <a:pt x="1668" y="44"/>
                  </a:lnTo>
                  <a:lnTo>
                    <a:pt x="1668" y="44"/>
                  </a:lnTo>
                  <a:lnTo>
                    <a:pt x="1664" y="44"/>
                  </a:lnTo>
                  <a:lnTo>
                    <a:pt x="1664" y="44"/>
                  </a:lnTo>
                  <a:lnTo>
                    <a:pt x="1658" y="46"/>
                  </a:lnTo>
                  <a:lnTo>
                    <a:pt x="1652" y="46"/>
                  </a:lnTo>
                  <a:lnTo>
                    <a:pt x="1652" y="46"/>
                  </a:lnTo>
                  <a:lnTo>
                    <a:pt x="1652" y="46"/>
                  </a:lnTo>
                  <a:lnTo>
                    <a:pt x="1652" y="46"/>
                  </a:lnTo>
                  <a:lnTo>
                    <a:pt x="1650" y="46"/>
                  </a:lnTo>
                  <a:lnTo>
                    <a:pt x="1650" y="46"/>
                  </a:lnTo>
                  <a:lnTo>
                    <a:pt x="1642" y="44"/>
                  </a:lnTo>
                  <a:lnTo>
                    <a:pt x="1642" y="44"/>
                  </a:lnTo>
                  <a:lnTo>
                    <a:pt x="1638" y="44"/>
                  </a:lnTo>
                  <a:lnTo>
                    <a:pt x="1638" y="44"/>
                  </a:lnTo>
                  <a:lnTo>
                    <a:pt x="1634" y="46"/>
                  </a:lnTo>
                  <a:lnTo>
                    <a:pt x="1634" y="46"/>
                  </a:lnTo>
                  <a:lnTo>
                    <a:pt x="1626" y="46"/>
                  </a:lnTo>
                  <a:lnTo>
                    <a:pt x="1626" y="46"/>
                  </a:lnTo>
                  <a:lnTo>
                    <a:pt x="1622" y="46"/>
                  </a:lnTo>
                  <a:lnTo>
                    <a:pt x="1622" y="46"/>
                  </a:lnTo>
                  <a:lnTo>
                    <a:pt x="1620" y="44"/>
                  </a:lnTo>
                  <a:lnTo>
                    <a:pt x="1620" y="44"/>
                  </a:lnTo>
                  <a:lnTo>
                    <a:pt x="1612" y="44"/>
                  </a:lnTo>
                  <a:lnTo>
                    <a:pt x="1612" y="44"/>
                  </a:lnTo>
                  <a:lnTo>
                    <a:pt x="1608" y="44"/>
                  </a:lnTo>
                  <a:lnTo>
                    <a:pt x="1608" y="44"/>
                  </a:lnTo>
                  <a:lnTo>
                    <a:pt x="1600" y="46"/>
                  </a:lnTo>
                  <a:lnTo>
                    <a:pt x="1600" y="46"/>
                  </a:lnTo>
                  <a:lnTo>
                    <a:pt x="1596" y="46"/>
                  </a:lnTo>
                  <a:lnTo>
                    <a:pt x="1596" y="46"/>
                  </a:lnTo>
                  <a:lnTo>
                    <a:pt x="1592" y="46"/>
                  </a:lnTo>
                  <a:lnTo>
                    <a:pt x="1592" y="46"/>
                  </a:lnTo>
                  <a:lnTo>
                    <a:pt x="1588" y="46"/>
                  </a:lnTo>
                  <a:lnTo>
                    <a:pt x="1588" y="46"/>
                  </a:lnTo>
                  <a:lnTo>
                    <a:pt x="1586" y="46"/>
                  </a:lnTo>
                  <a:lnTo>
                    <a:pt x="1586" y="46"/>
                  </a:lnTo>
                  <a:lnTo>
                    <a:pt x="1584" y="46"/>
                  </a:lnTo>
                  <a:lnTo>
                    <a:pt x="1584" y="46"/>
                  </a:lnTo>
                  <a:lnTo>
                    <a:pt x="1580" y="46"/>
                  </a:lnTo>
                  <a:lnTo>
                    <a:pt x="1580" y="46"/>
                  </a:lnTo>
                  <a:lnTo>
                    <a:pt x="1580" y="46"/>
                  </a:lnTo>
                  <a:lnTo>
                    <a:pt x="1580" y="46"/>
                  </a:lnTo>
                  <a:lnTo>
                    <a:pt x="1576" y="46"/>
                  </a:lnTo>
                  <a:lnTo>
                    <a:pt x="1570" y="48"/>
                  </a:lnTo>
                  <a:lnTo>
                    <a:pt x="1570" y="48"/>
                  </a:lnTo>
                  <a:lnTo>
                    <a:pt x="1568" y="46"/>
                  </a:lnTo>
                  <a:lnTo>
                    <a:pt x="1568" y="46"/>
                  </a:lnTo>
                  <a:lnTo>
                    <a:pt x="1566" y="48"/>
                  </a:lnTo>
                  <a:lnTo>
                    <a:pt x="1566" y="48"/>
                  </a:lnTo>
                  <a:lnTo>
                    <a:pt x="1560" y="48"/>
                  </a:lnTo>
                  <a:lnTo>
                    <a:pt x="1560" y="48"/>
                  </a:lnTo>
                  <a:lnTo>
                    <a:pt x="1560" y="48"/>
                  </a:lnTo>
                  <a:lnTo>
                    <a:pt x="1560" y="48"/>
                  </a:lnTo>
                  <a:lnTo>
                    <a:pt x="1558" y="46"/>
                  </a:lnTo>
                  <a:lnTo>
                    <a:pt x="1558" y="46"/>
                  </a:lnTo>
                  <a:lnTo>
                    <a:pt x="1554" y="44"/>
                  </a:lnTo>
                  <a:lnTo>
                    <a:pt x="1554" y="44"/>
                  </a:lnTo>
                  <a:lnTo>
                    <a:pt x="1550" y="46"/>
                  </a:lnTo>
                  <a:lnTo>
                    <a:pt x="1550" y="46"/>
                  </a:lnTo>
                  <a:lnTo>
                    <a:pt x="1546" y="46"/>
                  </a:lnTo>
                  <a:lnTo>
                    <a:pt x="1546" y="46"/>
                  </a:lnTo>
                  <a:lnTo>
                    <a:pt x="1544" y="46"/>
                  </a:lnTo>
                  <a:lnTo>
                    <a:pt x="1544" y="46"/>
                  </a:lnTo>
                  <a:lnTo>
                    <a:pt x="1540" y="48"/>
                  </a:lnTo>
                  <a:lnTo>
                    <a:pt x="1540" y="48"/>
                  </a:lnTo>
                  <a:lnTo>
                    <a:pt x="1538" y="46"/>
                  </a:lnTo>
                  <a:lnTo>
                    <a:pt x="1538" y="46"/>
                  </a:lnTo>
                  <a:lnTo>
                    <a:pt x="1536" y="44"/>
                  </a:lnTo>
                  <a:lnTo>
                    <a:pt x="1536" y="44"/>
                  </a:lnTo>
                  <a:lnTo>
                    <a:pt x="1534" y="44"/>
                  </a:lnTo>
                  <a:lnTo>
                    <a:pt x="1534" y="44"/>
                  </a:lnTo>
                  <a:lnTo>
                    <a:pt x="1532" y="44"/>
                  </a:lnTo>
                  <a:lnTo>
                    <a:pt x="1532" y="44"/>
                  </a:lnTo>
                  <a:lnTo>
                    <a:pt x="1532" y="44"/>
                  </a:lnTo>
                  <a:lnTo>
                    <a:pt x="1532" y="44"/>
                  </a:lnTo>
                  <a:lnTo>
                    <a:pt x="1526" y="46"/>
                  </a:lnTo>
                  <a:lnTo>
                    <a:pt x="1526" y="46"/>
                  </a:lnTo>
                  <a:lnTo>
                    <a:pt x="1520" y="46"/>
                  </a:lnTo>
                  <a:lnTo>
                    <a:pt x="1520" y="46"/>
                  </a:lnTo>
                  <a:lnTo>
                    <a:pt x="1518" y="46"/>
                  </a:lnTo>
                  <a:lnTo>
                    <a:pt x="1518" y="46"/>
                  </a:lnTo>
                  <a:lnTo>
                    <a:pt x="1516" y="46"/>
                  </a:lnTo>
                  <a:lnTo>
                    <a:pt x="1516" y="46"/>
                  </a:lnTo>
                  <a:lnTo>
                    <a:pt x="1514" y="46"/>
                  </a:lnTo>
                  <a:lnTo>
                    <a:pt x="1514" y="46"/>
                  </a:lnTo>
                  <a:lnTo>
                    <a:pt x="1514" y="46"/>
                  </a:lnTo>
                  <a:lnTo>
                    <a:pt x="1514" y="46"/>
                  </a:lnTo>
                  <a:lnTo>
                    <a:pt x="1512" y="46"/>
                  </a:lnTo>
                  <a:lnTo>
                    <a:pt x="1512" y="46"/>
                  </a:lnTo>
                  <a:lnTo>
                    <a:pt x="1506" y="44"/>
                  </a:lnTo>
                  <a:lnTo>
                    <a:pt x="1504" y="46"/>
                  </a:lnTo>
                  <a:lnTo>
                    <a:pt x="1504" y="46"/>
                  </a:lnTo>
                  <a:lnTo>
                    <a:pt x="1500" y="46"/>
                  </a:lnTo>
                  <a:lnTo>
                    <a:pt x="1500" y="46"/>
                  </a:lnTo>
                  <a:lnTo>
                    <a:pt x="1492" y="46"/>
                  </a:lnTo>
                  <a:lnTo>
                    <a:pt x="1492" y="46"/>
                  </a:lnTo>
                  <a:lnTo>
                    <a:pt x="1492" y="46"/>
                  </a:lnTo>
                  <a:lnTo>
                    <a:pt x="1492" y="46"/>
                  </a:lnTo>
                  <a:lnTo>
                    <a:pt x="1490" y="46"/>
                  </a:lnTo>
                  <a:lnTo>
                    <a:pt x="1490" y="46"/>
                  </a:lnTo>
                  <a:lnTo>
                    <a:pt x="1488" y="46"/>
                  </a:lnTo>
                  <a:lnTo>
                    <a:pt x="1488" y="46"/>
                  </a:lnTo>
                  <a:lnTo>
                    <a:pt x="1486" y="46"/>
                  </a:lnTo>
                  <a:lnTo>
                    <a:pt x="1486" y="46"/>
                  </a:lnTo>
                  <a:lnTo>
                    <a:pt x="1484" y="46"/>
                  </a:lnTo>
                  <a:lnTo>
                    <a:pt x="1484" y="46"/>
                  </a:lnTo>
                  <a:lnTo>
                    <a:pt x="1480" y="46"/>
                  </a:lnTo>
                  <a:lnTo>
                    <a:pt x="1480" y="46"/>
                  </a:lnTo>
                  <a:lnTo>
                    <a:pt x="1480" y="44"/>
                  </a:lnTo>
                  <a:lnTo>
                    <a:pt x="1480" y="44"/>
                  </a:lnTo>
                  <a:lnTo>
                    <a:pt x="1476" y="44"/>
                  </a:lnTo>
                  <a:lnTo>
                    <a:pt x="1476" y="44"/>
                  </a:lnTo>
                  <a:lnTo>
                    <a:pt x="1470" y="46"/>
                  </a:lnTo>
                  <a:lnTo>
                    <a:pt x="1470" y="46"/>
                  </a:lnTo>
                  <a:lnTo>
                    <a:pt x="1466" y="44"/>
                  </a:lnTo>
                  <a:lnTo>
                    <a:pt x="1466" y="44"/>
                  </a:lnTo>
                  <a:lnTo>
                    <a:pt x="1464" y="44"/>
                  </a:lnTo>
                  <a:lnTo>
                    <a:pt x="1464" y="44"/>
                  </a:lnTo>
                  <a:lnTo>
                    <a:pt x="1462" y="44"/>
                  </a:lnTo>
                  <a:lnTo>
                    <a:pt x="1462" y="44"/>
                  </a:lnTo>
                  <a:lnTo>
                    <a:pt x="1458" y="44"/>
                  </a:lnTo>
                  <a:lnTo>
                    <a:pt x="1458" y="44"/>
                  </a:lnTo>
                  <a:lnTo>
                    <a:pt x="1456" y="44"/>
                  </a:lnTo>
                  <a:lnTo>
                    <a:pt x="1456" y="44"/>
                  </a:lnTo>
                  <a:lnTo>
                    <a:pt x="1452" y="44"/>
                  </a:lnTo>
                  <a:lnTo>
                    <a:pt x="1452" y="44"/>
                  </a:lnTo>
                  <a:lnTo>
                    <a:pt x="1450" y="44"/>
                  </a:lnTo>
                  <a:lnTo>
                    <a:pt x="1450" y="44"/>
                  </a:lnTo>
                  <a:lnTo>
                    <a:pt x="1442" y="44"/>
                  </a:lnTo>
                  <a:lnTo>
                    <a:pt x="1442" y="44"/>
                  </a:lnTo>
                  <a:lnTo>
                    <a:pt x="1438" y="42"/>
                  </a:lnTo>
                  <a:lnTo>
                    <a:pt x="1438" y="42"/>
                  </a:lnTo>
                  <a:lnTo>
                    <a:pt x="1434" y="42"/>
                  </a:lnTo>
                  <a:lnTo>
                    <a:pt x="1434" y="42"/>
                  </a:lnTo>
                  <a:lnTo>
                    <a:pt x="1430" y="44"/>
                  </a:lnTo>
                  <a:lnTo>
                    <a:pt x="1430" y="44"/>
                  </a:lnTo>
                  <a:lnTo>
                    <a:pt x="1430" y="44"/>
                  </a:lnTo>
                  <a:lnTo>
                    <a:pt x="1430" y="44"/>
                  </a:lnTo>
                  <a:lnTo>
                    <a:pt x="1430" y="44"/>
                  </a:lnTo>
                  <a:lnTo>
                    <a:pt x="1430" y="44"/>
                  </a:lnTo>
                  <a:lnTo>
                    <a:pt x="1424" y="42"/>
                  </a:lnTo>
                  <a:lnTo>
                    <a:pt x="1424" y="42"/>
                  </a:lnTo>
                  <a:lnTo>
                    <a:pt x="1420" y="44"/>
                  </a:lnTo>
                  <a:lnTo>
                    <a:pt x="1420" y="44"/>
                  </a:lnTo>
                  <a:lnTo>
                    <a:pt x="1414" y="42"/>
                  </a:lnTo>
                  <a:lnTo>
                    <a:pt x="1414" y="42"/>
                  </a:lnTo>
                  <a:lnTo>
                    <a:pt x="1412" y="44"/>
                  </a:lnTo>
                  <a:lnTo>
                    <a:pt x="1412" y="44"/>
                  </a:lnTo>
                  <a:lnTo>
                    <a:pt x="1406" y="42"/>
                  </a:lnTo>
                  <a:lnTo>
                    <a:pt x="1406" y="42"/>
                  </a:lnTo>
                  <a:lnTo>
                    <a:pt x="1398" y="42"/>
                  </a:lnTo>
                  <a:lnTo>
                    <a:pt x="1398" y="42"/>
                  </a:lnTo>
                  <a:lnTo>
                    <a:pt x="1396" y="44"/>
                  </a:lnTo>
                  <a:lnTo>
                    <a:pt x="1396" y="44"/>
                  </a:lnTo>
                  <a:lnTo>
                    <a:pt x="1394" y="42"/>
                  </a:lnTo>
                  <a:lnTo>
                    <a:pt x="1394" y="42"/>
                  </a:lnTo>
                  <a:lnTo>
                    <a:pt x="1394" y="42"/>
                  </a:lnTo>
                  <a:lnTo>
                    <a:pt x="1394" y="42"/>
                  </a:lnTo>
                  <a:lnTo>
                    <a:pt x="1390" y="44"/>
                  </a:lnTo>
                  <a:lnTo>
                    <a:pt x="1386" y="44"/>
                  </a:lnTo>
                  <a:lnTo>
                    <a:pt x="1386" y="44"/>
                  </a:lnTo>
                  <a:lnTo>
                    <a:pt x="1384" y="44"/>
                  </a:lnTo>
                  <a:lnTo>
                    <a:pt x="1384" y="44"/>
                  </a:lnTo>
                  <a:lnTo>
                    <a:pt x="1380" y="44"/>
                  </a:lnTo>
                  <a:lnTo>
                    <a:pt x="1380" y="44"/>
                  </a:lnTo>
                  <a:lnTo>
                    <a:pt x="1378" y="44"/>
                  </a:lnTo>
                  <a:lnTo>
                    <a:pt x="1378" y="44"/>
                  </a:lnTo>
                  <a:lnTo>
                    <a:pt x="1374" y="44"/>
                  </a:lnTo>
                  <a:lnTo>
                    <a:pt x="1374" y="44"/>
                  </a:lnTo>
                  <a:lnTo>
                    <a:pt x="1372" y="44"/>
                  </a:lnTo>
                  <a:lnTo>
                    <a:pt x="1372" y="44"/>
                  </a:lnTo>
                  <a:lnTo>
                    <a:pt x="1370" y="44"/>
                  </a:lnTo>
                  <a:lnTo>
                    <a:pt x="1370" y="44"/>
                  </a:lnTo>
                  <a:lnTo>
                    <a:pt x="1366" y="44"/>
                  </a:lnTo>
                  <a:lnTo>
                    <a:pt x="1366" y="44"/>
                  </a:lnTo>
                  <a:lnTo>
                    <a:pt x="1364" y="44"/>
                  </a:lnTo>
                  <a:lnTo>
                    <a:pt x="1364" y="44"/>
                  </a:lnTo>
                  <a:lnTo>
                    <a:pt x="1362" y="44"/>
                  </a:lnTo>
                  <a:lnTo>
                    <a:pt x="1362" y="44"/>
                  </a:lnTo>
                  <a:lnTo>
                    <a:pt x="1354" y="44"/>
                  </a:lnTo>
                  <a:lnTo>
                    <a:pt x="1354" y="44"/>
                  </a:lnTo>
                  <a:lnTo>
                    <a:pt x="1350" y="44"/>
                  </a:lnTo>
                  <a:lnTo>
                    <a:pt x="1350" y="44"/>
                  </a:lnTo>
                  <a:lnTo>
                    <a:pt x="1348" y="44"/>
                  </a:lnTo>
                  <a:lnTo>
                    <a:pt x="1348" y="44"/>
                  </a:lnTo>
                  <a:lnTo>
                    <a:pt x="1344" y="44"/>
                  </a:lnTo>
                  <a:lnTo>
                    <a:pt x="1344" y="44"/>
                  </a:lnTo>
                  <a:lnTo>
                    <a:pt x="1340" y="46"/>
                  </a:lnTo>
                  <a:lnTo>
                    <a:pt x="1340" y="46"/>
                  </a:lnTo>
                  <a:lnTo>
                    <a:pt x="1336" y="46"/>
                  </a:lnTo>
                  <a:lnTo>
                    <a:pt x="1336" y="46"/>
                  </a:lnTo>
                  <a:lnTo>
                    <a:pt x="1328" y="46"/>
                  </a:lnTo>
                  <a:lnTo>
                    <a:pt x="1328" y="46"/>
                  </a:lnTo>
                  <a:lnTo>
                    <a:pt x="1326" y="44"/>
                  </a:lnTo>
                  <a:lnTo>
                    <a:pt x="1326" y="44"/>
                  </a:lnTo>
                  <a:lnTo>
                    <a:pt x="1318" y="44"/>
                  </a:lnTo>
                  <a:lnTo>
                    <a:pt x="1318" y="44"/>
                  </a:lnTo>
                  <a:lnTo>
                    <a:pt x="1316" y="44"/>
                  </a:lnTo>
                  <a:lnTo>
                    <a:pt x="1316" y="44"/>
                  </a:lnTo>
                  <a:lnTo>
                    <a:pt x="1312" y="44"/>
                  </a:lnTo>
                  <a:lnTo>
                    <a:pt x="1312" y="44"/>
                  </a:lnTo>
                  <a:lnTo>
                    <a:pt x="1306" y="46"/>
                  </a:lnTo>
                  <a:lnTo>
                    <a:pt x="1306" y="46"/>
                  </a:lnTo>
                  <a:lnTo>
                    <a:pt x="1302" y="46"/>
                  </a:lnTo>
                  <a:lnTo>
                    <a:pt x="1296" y="46"/>
                  </a:lnTo>
                  <a:lnTo>
                    <a:pt x="1296" y="46"/>
                  </a:lnTo>
                  <a:lnTo>
                    <a:pt x="1290" y="46"/>
                  </a:lnTo>
                  <a:lnTo>
                    <a:pt x="1290" y="46"/>
                  </a:lnTo>
                  <a:lnTo>
                    <a:pt x="1288" y="46"/>
                  </a:lnTo>
                  <a:lnTo>
                    <a:pt x="1288" y="46"/>
                  </a:lnTo>
                  <a:lnTo>
                    <a:pt x="1284" y="44"/>
                  </a:lnTo>
                  <a:lnTo>
                    <a:pt x="1284" y="44"/>
                  </a:lnTo>
                  <a:lnTo>
                    <a:pt x="1282" y="46"/>
                  </a:lnTo>
                  <a:lnTo>
                    <a:pt x="1282" y="46"/>
                  </a:lnTo>
                  <a:lnTo>
                    <a:pt x="1276" y="46"/>
                  </a:lnTo>
                  <a:lnTo>
                    <a:pt x="1276" y="46"/>
                  </a:lnTo>
                  <a:lnTo>
                    <a:pt x="1274" y="46"/>
                  </a:lnTo>
                  <a:lnTo>
                    <a:pt x="1274" y="46"/>
                  </a:lnTo>
                  <a:lnTo>
                    <a:pt x="1272" y="46"/>
                  </a:lnTo>
                  <a:lnTo>
                    <a:pt x="1272" y="46"/>
                  </a:lnTo>
                  <a:lnTo>
                    <a:pt x="1266" y="44"/>
                  </a:lnTo>
                  <a:lnTo>
                    <a:pt x="1266" y="44"/>
                  </a:lnTo>
                  <a:lnTo>
                    <a:pt x="1262" y="44"/>
                  </a:lnTo>
                  <a:lnTo>
                    <a:pt x="1262" y="44"/>
                  </a:lnTo>
                  <a:lnTo>
                    <a:pt x="1260" y="44"/>
                  </a:lnTo>
                  <a:lnTo>
                    <a:pt x="1260" y="44"/>
                  </a:lnTo>
                  <a:lnTo>
                    <a:pt x="1258" y="46"/>
                  </a:lnTo>
                  <a:lnTo>
                    <a:pt x="1258" y="46"/>
                  </a:lnTo>
                  <a:lnTo>
                    <a:pt x="1254" y="46"/>
                  </a:lnTo>
                  <a:lnTo>
                    <a:pt x="1254" y="46"/>
                  </a:lnTo>
                  <a:lnTo>
                    <a:pt x="1250" y="48"/>
                  </a:lnTo>
                  <a:lnTo>
                    <a:pt x="1250" y="48"/>
                  </a:lnTo>
                  <a:lnTo>
                    <a:pt x="1248" y="46"/>
                  </a:lnTo>
                  <a:lnTo>
                    <a:pt x="1248" y="46"/>
                  </a:lnTo>
                  <a:lnTo>
                    <a:pt x="1248" y="48"/>
                  </a:lnTo>
                  <a:lnTo>
                    <a:pt x="1248" y="48"/>
                  </a:lnTo>
                  <a:lnTo>
                    <a:pt x="1246" y="46"/>
                  </a:lnTo>
                  <a:lnTo>
                    <a:pt x="1246" y="46"/>
                  </a:lnTo>
                  <a:lnTo>
                    <a:pt x="1244" y="46"/>
                  </a:lnTo>
                  <a:lnTo>
                    <a:pt x="1244" y="46"/>
                  </a:lnTo>
                  <a:lnTo>
                    <a:pt x="1240" y="48"/>
                  </a:lnTo>
                  <a:lnTo>
                    <a:pt x="1240" y="48"/>
                  </a:lnTo>
                  <a:lnTo>
                    <a:pt x="1236" y="44"/>
                  </a:lnTo>
                  <a:lnTo>
                    <a:pt x="1236" y="44"/>
                  </a:lnTo>
                  <a:lnTo>
                    <a:pt x="1230" y="46"/>
                  </a:lnTo>
                  <a:lnTo>
                    <a:pt x="1224" y="46"/>
                  </a:lnTo>
                  <a:lnTo>
                    <a:pt x="1224" y="46"/>
                  </a:lnTo>
                  <a:lnTo>
                    <a:pt x="1222" y="46"/>
                  </a:lnTo>
                  <a:lnTo>
                    <a:pt x="1218" y="46"/>
                  </a:lnTo>
                  <a:lnTo>
                    <a:pt x="1218" y="46"/>
                  </a:lnTo>
                  <a:lnTo>
                    <a:pt x="1216" y="44"/>
                  </a:lnTo>
                  <a:lnTo>
                    <a:pt x="1214" y="44"/>
                  </a:lnTo>
                  <a:lnTo>
                    <a:pt x="1214" y="44"/>
                  </a:lnTo>
                  <a:lnTo>
                    <a:pt x="1204" y="44"/>
                  </a:lnTo>
                  <a:lnTo>
                    <a:pt x="1204" y="44"/>
                  </a:lnTo>
                  <a:lnTo>
                    <a:pt x="1200" y="42"/>
                  </a:lnTo>
                  <a:lnTo>
                    <a:pt x="1200" y="42"/>
                  </a:lnTo>
                  <a:lnTo>
                    <a:pt x="1196" y="42"/>
                  </a:lnTo>
                  <a:lnTo>
                    <a:pt x="1196" y="42"/>
                  </a:lnTo>
                  <a:lnTo>
                    <a:pt x="1188" y="44"/>
                  </a:lnTo>
                  <a:lnTo>
                    <a:pt x="1188" y="44"/>
                  </a:lnTo>
                  <a:lnTo>
                    <a:pt x="1186" y="44"/>
                  </a:lnTo>
                  <a:lnTo>
                    <a:pt x="1186" y="44"/>
                  </a:lnTo>
                  <a:lnTo>
                    <a:pt x="1180" y="44"/>
                  </a:lnTo>
                  <a:lnTo>
                    <a:pt x="1180" y="44"/>
                  </a:lnTo>
                  <a:lnTo>
                    <a:pt x="1180" y="42"/>
                  </a:lnTo>
                  <a:lnTo>
                    <a:pt x="1180" y="42"/>
                  </a:lnTo>
                  <a:lnTo>
                    <a:pt x="1176" y="42"/>
                  </a:lnTo>
                  <a:lnTo>
                    <a:pt x="1176" y="42"/>
                  </a:lnTo>
                  <a:lnTo>
                    <a:pt x="1174" y="42"/>
                  </a:lnTo>
                  <a:lnTo>
                    <a:pt x="1174" y="42"/>
                  </a:lnTo>
                  <a:lnTo>
                    <a:pt x="1170" y="44"/>
                  </a:lnTo>
                  <a:lnTo>
                    <a:pt x="1170" y="44"/>
                  </a:lnTo>
                  <a:lnTo>
                    <a:pt x="1164" y="42"/>
                  </a:lnTo>
                  <a:lnTo>
                    <a:pt x="1164" y="42"/>
                  </a:lnTo>
                  <a:lnTo>
                    <a:pt x="1156" y="42"/>
                  </a:lnTo>
                  <a:lnTo>
                    <a:pt x="1156" y="42"/>
                  </a:lnTo>
                  <a:lnTo>
                    <a:pt x="1152" y="42"/>
                  </a:lnTo>
                  <a:lnTo>
                    <a:pt x="1152" y="42"/>
                  </a:lnTo>
                  <a:lnTo>
                    <a:pt x="1148" y="44"/>
                  </a:lnTo>
                  <a:lnTo>
                    <a:pt x="1148" y="44"/>
                  </a:lnTo>
                  <a:lnTo>
                    <a:pt x="1146" y="44"/>
                  </a:lnTo>
                  <a:lnTo>
                    <a:pt x="1144" y="44"/>
                  </a:lnTo>
                  <a:lnTo>
                    <a:pt x="1142" y="44"/>
                  </a:lnTo>
                  <a:lnTo>
                    <a:pt x="1142" y="44"/>
                  </a:lnTo>
                  <a:lnTo>
                    <a:pt x="1140" y="42"/>
                  </a:lnTo>
                  <a:lnTo>
                    <a:pt x="1140" y="42"/>
                  </a:lnTo>
                  <a:lnTo>
                    <a:pt x="1140" y="42"/>
                  </a:lnTo>
                  <a:lnTo>
                    <a:pt x="1140" y="42"/>
                  </a:lnTo>
                  <a:lnTo>
                    <a:pt x="1138" y="42"/>
                  </a:lnTo>
                  <a:lnTo>
                    <a:pt x="1138" y="42"/>
                  </a:lnTo>
                  <a:lnTo>
                    <a:pt x="1138" y="40"/>
                  </a:lnTo>
                  <a:lnTo>
                    <a:pt x="1138" y="40"/>
                  </a:lnTo>
                  <a:lnTo>
                    <a:pt x="1138" y="40"/>
                  </a:lnTo>
                  <a:lnTo>
                    <a:pt x="1138" y="40"/>
                  </a:lnTo>
                  <a:lnTo>
                    <a:pt x="1136" y="40"/>
                  </a:lnTo>
                  <a:lnTo>
                    <a:pt x="1136" y="40"/>
                  </a:lnTo>
                  <a:lnTo>
                    <a:pt x="1134" y="40"/>
                  </a:lnTo>
                  <a:lnTo>
                    <a:pt x="1134" y="40"/>
                  </a:lnTo>
                  <a:lnTo>
                    <a:pt x="1132" y="40"/>
                  </a:lnTo>
                  <a:lnTo>
                    <a:pt x="1132" y="40"/>
                  </a:lnTo>
                  <a:lnTo>
                    <a:pt x="1128" y="38"/>
                  </a:lnTo>
                  <a:lnTo>
                    <a:pt x="1128" y="38"/>
                  </a:lnTo>
                  <a:lnTo>
                    <a:pt x="1124" y="38"/>
                  </a:lnTo>
                  <a:lnTo>
                    <a:pt x="1124" y="38"/>
                  </a:lnTo>
                  <a:lnTo>
                    <a:pt x="1124" y="38"/>
                  </a:lnTo>
                  <a:lnTo>
                    <a:pt x="1124" y="38"/>
                  </a:lnTo>
                  <a:lnTo>
                    <a:pt x="1122" y="38"/>
                  </a:lnTo>
                  <a:lnTo>
                    <a:pt x="1122" y="38"/>
                  </a:lnTo>
                  <a:lnTo>
                    <a:pt x="1120" y="40"/>
                  </a:lnTo>
                  <a:lnTo>
                    <a:pt x="1120" y="40"/>
                  </a:lnTo>
                  <a:lnTo>
                    <a:pt x="1114" y="42"/>
                  </a:lnTo>
                  <a:lnTo>
                    <a:pt x="1114" y="42"/>
                  </a:lnTo>
                  <a:lnTo>
                    <a:pt x="1112" y="44"/>
                  </a:lnTo>
                  <a:lnTo>
                    <a:pt x="1112" y="44"/>
                  </a:lnTo>
                  <a:lnTo>
                    <a:pt x="1104" y="42"/>
                  </a:lnTo>
                  <a:lnTo>
                    <a:pt x="1104" y="42"/>
                  </a:lnTo>
                  <a:lnTo>
                    <a:pt x="1102" y="44"/>
                  </a:lnTo>
                  <a:lnTo>
                    <a:pt x="1102" y="44"/>
                  </a:lnTo>
                  <a:lnTo>
                    <a:pt x="1096" y="44"/>
                  </a:lnTo>
                  <a:lnTo>
                    <a:pt x="1096" y="44"/>
                  </a:lnTo>
                  <a:lnTo>
                    <a:pt x="1094" y="42"/>
                  </a:lnTo>
                  <a:lnTo>
                    <a:pt x="1094" y="42"/>
                  </a:lnTo>
                  <a:lnTo>
                    <a:pt x="1090" y="44"/>
                  </a:lnTo>
                  <a:lnTo>
                    <a:pt x="1090" y="44"/>
                  </a:lnTo>
                  <a:lnTo>
                    <a:pt x="1088" y="44"/>
                  </a:lnTo>
                  <a:lnTo>
                    <a:pt x="1088" y="44"/>
                  </a:lnTo>
                  <a:lnTo>
                    <a:pt x="1088" y="44"/>
                  </a:lnTo>
                  <a:lnTo>
                    <a:pt x="1088" y="44"/>
                  </a:lnTo>
                  <a:lnTo>
                    <a:pt x="1080" y="44"/>
                  </a:lnTo>
                  <a:lnTo>
                    <a:pt x="1080" y="44"/>
                  </a:lnTo>
                  <a:lnTo>
                    <a:pt x="1078" y="44"/>
                  </a:lnTo>
                  <a:lnTo>
                    <a:pt x="1078" y="44"/>
                  </a:lnTo>
                  <a:lnTo>
                    <a:pt x="1072" y="44"/>
                  </a:lnTo>
                  <a:lnTo>
                    <a:pt x="1072" y="44"/>
                  </a:lnTo>
                  <a:lnTo>
                    <a:pt x="1068" y="44"/>
                  </a:lnTo>
                  <a:lnTo>
                    <a:pt x="1068" y="44"/>
                  </a:lnTo>
                  <a:lnTo>
                    <a:pt x="1066" y="42"/>
                  </a:lnTo>
                  <a:lnTo>
                    <a:pt x="1066" y="42"/>
                  </a:lnTo>
                  <a:lnTo>
                    <a:pt x="1064" y="42"/>
                  </a:lnTo>
                  <a:lnTo>
                    <a:pt x="1062" y="44"/>
                  </a:lnTo>
                  <a:lnTo>
                    <a:pt x="1062" y="44"/>
                  </a:lnTo>
                  <a:lnTo>
                    <a:pt x="1056" y="44"/>
                  </a:lnTo>
                  <a:lnTo>
                    <a:pt x="1056" y="44"/>
                  </a:lnTo>
                  <a:lnTo>
                    <a:pt x="1054" y="44"/>
                  </a:lnTo>
                  <a:lnTo>
                    <a:pt x="1054" y="44"/>
                  </a:lnTo>
                  <a:lnTo>
                    <a:pt x="1052" y="46"/>
                  </a:lnTo>
                  <a:lnTo>
                    <a:pt x="1052" y="46"/>
                  </a:lnTo>
                  <a:lnTo>
                    <a:pt x="1050" y="44"/>
                  </a:lnTo>
                  <a:lnTo>
                    <a:pt x="1050" y="44"/>
                  </a:lnTo>
                  <a:lnTo>
                    <a:pt x="1050" y="46"/>
                  </a:lnTo>
                  <a:lnTo>
                    <a:pt x="1050" y="46"/>
                  </a:lnTo>
                  <a:lnTo>
                    <a:pt x="1046" y="44"/>
                  </a:lnTo>
                  <a:lnTo>
                    <a:pt x="1046" y="44"/>
                  </a:lnTo>
                  <a:lnTo>
                    <a:pt x="1044" y="44"/>
                  </a:lnTo>
                  <a:lnTo>
                    <a:pt x="1044" y="44"/>
                  </a:lnTo>
                  <a:lnTo>
                    <a:pt x="1042" y="46"/>
                  </a:lnTo>
                  <a:lnTo>
                    <a:pt x="1042" y="46"/>
                  </a:lnTo>
                  <a:lnTo>
                    <a:pt x="1038" y="46"/>
                  </a:lnTo>
                  <a:lnTo>
                    <a:pt x="1038" y="46"/>
                  </a:lnTo>
                  <a:lnTo>
                    <a:pt x="1038" y="46"/>
                  </a:lnTo>
                  <a:lnTo>
                    <a:pt x="1038" y="46"/>
                  </a:lnTo>
                  <a:lnTo>
                    <a:pt x="1032" y="46"/>
                  </a:lnTo>
                  <a:lnTo>
                    <a:pt x="1032" y="46"/>
                  </a:lnTo>
                  <a:lnTo>
                    <a:pt x="1032" y="46"/>
                  </a:lnTo>
                  <a:lnTo>
                    <a:pt x="1032" y="46"/>
                  </a:lnTo>
                  <a:lnTo>
                    <a:pt x="1030" y="46"/>
                  </a:lnTo>
                  <a:lnTo>
                    <a:pt x="1030" y="46"/>
                  </a:lnTo>
                  <a:lnTo>
                    <a:pt x="1028" y="46"/>
                  </a:lnTo>
                  <a:lnTo>
                    <a:pt x="1028" y="46"/>
                  </a:lnTo>
                  <a:lnTo>
                    <a:pt x="1022" y="44"/>
                  </a:lnTo>
                  <a:lnTo>
                    <a:pt x="1022" y="44"/>
                  </a:lnTo>
                  <a:lnTo>
                    <a:pt x="1018" y="42"/>
                  </a:lnTo>
                  <a:lnTo>
                    <a:pt x="1018" y="42"/>
                  </a:lnTo>
                  <a:lnTo>
                    <a:pt x="1014" y="42"/>
                  </a:lnTo>
                  <a:lnTo>
                    <a:pt x="1014" y="42"/>
                  </a:lnTo>
                  <a:lnTo>
                    <a:pt x="1012" y="42"/>
                  </a:lnTo>
                  <a:lnTo>
                    <a:pt x="1012" y="42"/>
                  </a:lnTo>
                  <a:lnTo>
                    <a:pt x="1010" y="42"/>
                  </a:lnTo>
                  <a:lnTo>
                    <a:pt x="1010" y="42"/>
                  </a:lnTo>
                  <a:lnTo>
                    <a:pt x="1008" y="44"/>
                  </a:lnTo>
                  <a:lnTo>
                    <a:pt x="1008" y="44"/>
                  </a:lnTo>
                  <a:lnTo>
                    <a:pt x="1008" y="44"/>
                  </a:lnTo>
                  <a:lnTo>
                    <a:pt x="1006" y="44"/>
                  </a:lnTo>
                  <a:lnTo>
                    <a:pt x="1006" y="44"/>
                  </a:lnTo>
                  <a:lnTo>
                    <a:pt x="1002" y="44"/>
                  </a:lnTo>
                  <a:lnTo>
                    <a:pt x="1000" y="44"/>
                  </a:lnTo>
                  <a:lnTo>
                    <a:pt x="1000" y="44"/>
                  </a:lnTo>
                  <a:lnTo>
                    <a:pt x="996" y="44"/>
                  </a:lnTo>
                  <a:lnTo>
                    <a:pt x="996" y="44"/>
                  </a:lnTo>
                  <a:lnTo>
                    <a:pt x="996" y="42"/>
                  </a:lnTo>
                  <a:lnTo>
                    <a:pt x="996" y="42"/>
                  </a:lnTo>
                  <a:lnTo>
                    <a:pt x="992" y="42"/>
                  </a:lnTo>
                  <a:lnTo>
                    <a:pt x="992" y="42"/>
                  </a:lnTo>
                  <a:lnTo>
                    <a:pt x="992" y="40"/>
                  </a:lnTo>
                  <a:lnTo>
                    <a:pt x="992" y="40"/>
                  </a:lnTo>
                  <a:lnTo>
                    <a:pt x="992" y="40"/>
                  </a:lnTo>
                  <a:lnTo>
                    <a:pt x="992" y="40"/>
                  </a:lnTo>
                  <a:lnTo>
                    <a:pt x="990" y="40"/>
                  </a:lnTo>
                  <a:lnTo>
                    <a:pt x="990" y="40"/>
                  </a:lnTo>
                  <a:lnTo>
                    <a:pt x="988" y="40"/>
                  </a:lnTo>
                  <a:lnTo>
                    <a:pt x="988" y="40"/>
                  </a:lnTo>
                  <a:lnTo>
                    <a:pt x="982" y="42"/>
                  </a:lnTo>
                  <a:lnTo>
                    <a:pt x="982" y="42"/>
                  </a:lnTo>
                  <a:lnTo>
                    <a:pt x="980" y="40"/>
                  </a:lnTo>
                  <a:lnTo>
                    <a:pt x="980" y="40"/>
                  </a:lnTo>
                  <a:lnTo>
                    <a:pt x="974" y="42"/>
                  </a:lnTo>
                  <a:lnTo>
                    <a:pt x="968" y="42"/>
                  </a:lnTo>
                  <a:lnTo>
                    <a:pt x="968" y="42"/>
                  </a:lnTo>
                  <a:lnTo>
                    <a:pt x="966" y="42"/>
                  </a:lnTo>
                  <a:lnTo>
                    <a:pt x="966" y="42"/>
                  </a:lnTo>
                  <a:lnTo>
                    <a:pt x="966" y="40"/>
                  </a:lnTo>
                  <a:lnTo>
                    <a:pt x="966" y="40"/>
                  </a:lnTo>
                  <a:lnTo>
                    <a:pt x="964" y="40"/>
                  </a:lnTo>
                  <a:lnTo>
                    <a:pt x="964" y="40"/>
                  </a:lnTo>
                  <a:lnTo>
                    <a:pt x="960" y="42"/>
                  </a:lnTo>
                  <a:lnTo>
                    <a:pt x="960" y="42"/>
                  </a:lnTo>
                  <a:lnTo>
                    <a:pt x="956" y="44"/>
                  </a:lnTo>
                  <a:lnTo>
                    <a:pt x="956" y="44"/>
                  </a:lnTo>
                  <a:lnTo>
                    <a:pt x="956" y="44"/>
                  </a:lnTo>
                  <a:lnTo>
                    <a:pt x="956" y="44"/>
                  </a:lnTo>
                  <a:lnTo>
                    <a:pt x="952" y="44"/>
                  </a:lnTo>
                  <a:lnTo>
                    <a:pt x="952" y="44"/>
                  </a:lnTo>
                  <a:lnTo>
                    <a:pt x="950" y="46"/>
                  </a:lnTo>
                  <a:lnTo>
                    <a:pt x="950" y="46"/>
                  </a:lnTo>
                  <a:lnTo>
                    <a:pt x="950" y="46"/>
                  </a:lnTo>
                  <a:lnTo>
                    <a:pt x="950" y="46"/>
                  </a:lnTo>
                  <a:lnTo>
                    <a:pt x="948" y="46"/>
                  </a:lnTo>
                  <a:lnTo>
                    <a:pt x="948" y="46"/>
                  </a:lnTo>
                  <a:lnTo>
                    <a:pt x="942" y="46"/>
                  </a:lnTo>
                  <a:lnTo>
                    <a:pt x="942" y="46"/>
                  </a:lnTo>
                  <a:lnTo>
                    <a:pt x="936" y="44"/>
                  </a:lnTo>
                  <a:lnTo>
                    <a:pt x="936" y="44"/>
                  </a:lnTo>
                  <a:lnTo>
                    <a:pt x="934" y="42"/>
                  </a:lnTo>
                  <a:lnTo>
                    <a:pt x="934" y="42"/>
                  </a:lnTo>
                  <a:lnTo>
                    <a:pt x="930" y="42"/>
                  </a:lnTo>
                  <a:lnTo>
                    <a:pt x="930" y="42"/>
                  </a:lnTo>
                  <a:lnTo>
                    <a:pt x="930" y="40"/>
                  </a:lnTo>
                  <a:lnTo>
                    <a:pt x="930" y="40"/>
                  </a:lnTo>
                  <a:lnTo>
                    <a:pt x="922" y="42"/>
                  </a:lnTo>
                  <a:lnTo>
                    <a:pt x="912" y="42"/>
                  </a:lnTo>
                  <a:lnTo>
                    <a:pt x="912" y="42"/>
                  </a:lnTo>
                  <a:lnTo>
                    <a:pt x="910" y="44"/>
                  </a:lnTo>
                  <a:lnTo>
                    <a:pt x="910" y="44"/>
                  </a:lnTo>
                  <a:lnTo>
                    <a:pt x="908" y="44"/>
                  </a:lnTo>
                  <a:lnTo>
                    <a:pt x="908" y="44"/>
                  </a:lnTo>
                  <a:lnTo>
                    <a:pt x="908" y="44"/>
                  </a:lnTo>
                  <a:lnTo>
                    <a:pt x="908" y="44"/>
                  </a:lnTo>
                  <a:lnTo>
                    <a:pt x="902" y="46"/>
                  </a:lnTo>
                  <a:lnTo>
                    <a:pt x="902" y="46"/>
                  </a:lnTo>
                  <a:lnTo>
                    <a:pt x="900" y="44"/>
                  </a:lnTo>
                  <a:lnTo>
                    <a:pt x="900" y="44"/>
                  </a:lnTo>
                  <a:lnTo>
                    <a:pt x="896" y="44"/>
                  </a:lnTo>
                  <a:lnTo>
                    <a:pt x="892" y="44"/>
                  </a:lnTo>
                  <a:lnTo>
                    <a:pt x="892" y="44"/>
                  </a:lnTo>
                  <a:lnTo>
                    <a:pt x="890" y="44"/>
                  </a:lnTo>
                  <a:lnTo>
                    <a:pt x="890" y="44"/>
                  </a:lnTo>
                  <a:lnTo>
                    <a:pt x="888" y="46"/>
                  </a:lnTo>
                  <a:lnTo>
                    <a:pt x="888" y="46"/>
                  </a:lnTo>
                  <a:lnTo>
                    <a:pt x="882" y="44"/>
                  </a:lnTo>
                  <a:lnTo>
                    <a:pt x="882" y="44"/>
                  </a:lnTo>
                  <a:lnTo>
                    <a:pt x="876" y="42"/>
                  </a:lnTo>
                  <a:lnTo>
                    <a:pt x="876" y="42"/>
                  </a:lnTo>
                  <a:lnTo>
                    <a:pt x="874" y="42"/>
                  </a:lnTo>
                  <a:lnTo>
                    <a:pt x="870" y="42"/>
                  </a:lnTo>
                  <a:lnTo>
                    <a:pt x="870" y="42"/>
                  </a:lnTo>
                  <a:lnTo>
                    <a:pt x="866" y="44"/>
                  </a:lnTo>
                  <a:lnTo>
                    <a:pt x="866" y="44"/>
                  </a:lnTo>
                  <a:lnTo>
                    <a:pt x="862" y="46"/>
                  </a:lnTo>
                  <a:lnTo>
                    <a:pt x="862" y="46"/>
                  </a:lnTo>
                  <a:lnTo>
                    <a:pt x="858" y="46"/>
                  </a:lnTo>
                  <a:lnTo>
                    <a:pt x="858" y="46"/>
                  </a:lnTo>
                  <a:lnTo>
                    <a:pt x="856" y="44"/>
                  </a:lnTo>
                  <a:lnTo>
                    <a:pt x="856" y="44"/>
                  </a:lnTo>
                  <a:lnTo>
                    <a:pt x="852" y="44"/>
                  </a:lnTo>
                  <a:lnTo>
                    <a:pt x="852" y="44"/>
                  </a:lnTo>
                  <a:lnTo>
                    <a:pt x="850" y="44"/>
                  </a:lnTo>
                  <a:lnTo>
                    <a:pt x="850" y="44"/>
                  </a:lnTo>
                  <a:lnTo>
                    <a:pt x="848" y="40"/>
                  </a:lnTo>
                  <a:lnTo>
                    <a:pt x="846" y="40"/>
                  </a:lnTo>
                  <a:lnTo>
                    <a:pt x="846" y="40"/>
                  </a:lnTo>
                  <a:lnTo>
                    <a:pt x="844" y="42"/>
                  </a:lnTo>
                  <a:lnTo>
                    <a:pt x="844" y="42"/>
                  </a:lnTo>
                  <a:lnTo>
                    <a:pt x="840" y="42"/>
                  </a:lnTo>
                  <a:lnTo>
                    <a:pt x="836" y="40"/>
                  </a:lnTo>
                  <a:lnTo>
                    <a:pt x="836" y="40"/>
                  </a:lnTo>
                  <a:lnTo>
                    <a:pt x="834" y="38"/>
                  </a:lnTo>
                  <a:lnTo>
                    <a:pt x="834" y="38"/>
                  </a:lnTo>
                  <a:lnTo>
                    <a:pt x="830" y="40"/>
                  </a:lnTo>
                  <a:lnTo>
                    <a:pt x="828" y="38"/>
                  </a:lnTo>
                  <a:lnTo>
                    <a:pt x="828" y="38"/>
                  </a:lnTo>
                  <a:lnTo>
                    <a:pt x="820" y="40"/>
                  </a:lnTo>
                  <a:lnTo>
                    <a:pt x="820" y="40"/>
                  </a:lnTo>
                  <a:lnTo>
                    <a:pt x="820" y="40"/>
                  </a:lnTo>
                  <a:lnTo>
                    <a:pt x="820" y="40"/>
                  </a:lnTo>
                  <a:lnTo>
                    <a:pt x="816" y="42"/>
                  </a:lnTo>
                  <a:lnTo>
                    <a:pt x="816" y="42"/>
                  </a:lnTo>
                  <a:lnTo>
                    <a:pt x="812" y="40"/>
                  </a:lnTo>
                  <a:lnTo>
                    <a:pt x="812" y="40"/>
                  </a:lnTo>
                  <a:lnTo>
                    <a:pt x="808" y="40"/>
                  </a:lnTo>
                  <a:lnTo>
                    <a:pt x="808" y="40"/>
                  </a:lnTo>
                  <a:lnTo>
                    <a:pt x="806" y="40"/>
                  </a:lnTo>
                  <a:lnTo>
                    <a:pt x="806" y="40"/>
                  </a:lnTo>
                  <a:lnTo>
                    <a:pt x="804" y="40"/>
                  </a:lnTo>
                  <a:lnTo>
                    <a:pt x="804" y="40"/>
                  </a:lnTo>
                  <a:lnTo>
                    <a:pt x="802" y="38"/>
                  </a:lnTo>
                  <a:lnTo>
                    <a:pt x="802" y="38"/>
                  </a:lnTo>
                  <a:lnTo>
                    <a:pt x="800" y="40"/>
                  </a:lnTo>
                  <a:lnTo>
                    <a:pt x="800" y="40"/>
                  </a:lnTo>
                  <a:lnTo>
                    <a:pt x="800" y="40"/>
                  </a:lnTo>
                  <a:lnTo>
                    <a:pt x="794" y="42"/>
                  </a:lnTo>
                  <a:lnTo>
                    <a:pt x="794" y="42"/>
                  </a:lnTo>
                  <a:lnTo>
                    <a:pt x="792" y="40"/>
                  </a:lnTo>
                  <a:lnTo>
                    <a:pt x="792" y="40"/>
                  </a:lnTo>
                  <a:lnTo>
                    <a:pt x="790" y="40"/>
                  </a:lnTo>
                  <a:lnTo>
                    <a:pt x="790" y="40"/>
                  </a:lnTo>
                  <a:lnTo>
                    <a:pt x="790" y="40"/>
                  </a:lnTo>
                  <a:lnTo>
                    <a:pt x="788" y="42"/>
                  </a:lnTo>
                  <a:lnTo>
                    <a:pt x="788" y="42"/>
                  </a:lnTo>
                  <a:lnTo>
                    <a:pt x="786" y="42"/>
                  </a:lnTo>
                  <a:lnTo>
                    <a:pt x="786" y="42"/>
                  </a:lnTo>
                  <a:lnTo>
                    <a:pt x="782" y="40"/>
                  </a:lnTo>
                  <a:lnTo>
                    <a:pt x="782" y="40"/>
                  </a:lnTo>
                  <a:lnTo>
                    <a:pt x="778" y="40"/>
                  </a:lnTo>
                  <a:lnTo>
                    <a:pt x="778" y="40"/>
                  </a:lnTo>
                  <a:lnTo>
                    <a:pt x="776" y="42"/>
                  </a:lnTo>
                  <a:lnTo>
                    <a:pt x="772" y="42"/>
                  </a:lnTo>
                  <a:lnTo>
                    <a:pt x="772" y="42"/>
                  </a:lnTo>
                  <a:lnTo>
                    <a:pt x="770" y="42"/>
                  </a:lnTo>
                  <a:lnTo>
                    <a:pt x="770" y="42"/>
                  </a:lnTo>
                  <a:lnTo>
                    <a:pt x="766" y="40"/>
                  </a:lnTo>
                  <a:lnTo>
                    <a:pt x="766" y="40"/>
                  </a:lnTo>
                  <a:lnTo>
                    <a:pt x="764" y="40"/>
                  </a:lnTo>
                  <a:lnTo>
                    <a:pt x="764" y="40"/>
                  </a:lnTo>
                  <a:lnTo>
                    <a:pt x="762" y="42"/>
                  </a:lnTo>
                  <a:lnTo>
                    <a:pt x="762" y="42"/>
                  </a:lnTo>
                  <a:lnTo>
                    <a:pt x="758" y="42"/>
                  </a:lnTo>
                  <a:lnTo>
                    <a:pt x="758" y="42"/>
                  </a:lnTo>
                  <a:lnTo>
                    <a:pt x="756" y="42"/>
                  </a:lnTo>
                  <a:lnTo>
                    <a:pt x="756" y="42"/>
                  </a:lnTo>
                  <a:lnTo>
                    <a:pt x="752" y="42"/>
                  </a:lnTo>
                  <a:lnTo>
                    <a:pt x="752" y="42"/>
                  </a:lnTo>
                  <a:lnTo>
                    <a:pt x="744" y="44"/>
                  </a:lnTo>
                  <a:lnTo>
                    <a:pt x="744" y="44"/>
                  </a:lnTo>
                  <a:lnTo>
                    <a:pt x="738" y="42"/>
                  </a:lnTo>
                  <a:lnTo>
                    <a:pt x="738" y="42"/>
                  </a:lnTo>
                  <a:lnTo>
                    <a:pt x="734" y="40"/>
                  </a:lnTo>
                  <a:lnTo>
                    <a:pt x="734" y="40"/>
                  </a:lnTo>
                  <a:lnTo>
                    <a:pt x="732" y="42"/>
                  </a:lnTo>
                  <a:lnTo>
                    <a:pt x="732" y="42"/>
                  </a:lnTo>
                  <a:lnTo>
                    <a:pt x="728" y="42"/>
                  </a:lnTo>
                  <a:lnTo>
                    <a:pt x="726" y="42"/>
                  </a:lnTo>
                  <a:lnTo>
                    <a:pt x="726" y="42"/>
                  </a:lnTo>
                  <a:lnTo>
                    <a:pt x="724" y="42"/>
                  </a:lnTo>
                  <a:lnTo>
                    <a:pt x="724" y="42"/>
                  </a:lnTo>
                  <a:lnTo>
                    <a:pt x="720" y="42"/>
                  </a:lnTo>
                  <a:lnTo>
                    <a:pt x="720" y="42"/>
                  </a:lnTo>
                  <a:lnTo>
                    <a:pt x="718" y="42"/>
                  </a:lnTo>
                  <a:lnTo>
                    <a:pt x="718" y="42"/>
                  </a:lnTo>
                  <a:lnTo>
                    <a:pt x="712" y="42"/>
                  </a:lnTo>
                  <a:lnTo>
                    <a:pt x="712" y="42"/>
                  </a:lnTo>
                  <a:lnTo>
                    <a:pt x="710" y="42"/>
                  </a:lnTo>
                  <a:lnTo>
                    <a:pt x="710" y="42"/>
                  </a:lnTo>
                  <a:lnTo>
                    <a:pt x="706" y="42"/>
                  </a:lnTo>
                  <a:lnTo>
                    <a:pt x="706" y="42"/>
                  </a:lnTo>
                  <a:lnTo>
                    <a:pt x="704" y="44"/>
                  </a:lnTo>
                  <a:lnTo>
                    <a:pt x="704" y="44"/>
                  </a:lnTo>
                  <a:lnTo>
                    <a:pt x="702" y="42"/>
                  </a:lnTo>
                  <a:lnTo>
                    <a:pt x="702" y="42"/>
                  </a:lnTo>
                  <a:lnTo>
                    <a:pt x="696" y="44"/>
                  </a:lnTo>
                  <a:lnTo>
                    <a:pt x="696" y="44"/>
                  </a:lnTo>
                  <a:lnTo>
                    <a:pt x="692" y="44"/>
                  </a:lnTo>
                  <a:lnTo>
                    <a:pt x="692" y="44"/>
                  </a:lnTo>
                  <a:lnTo>
                    <a:pt x="690" y="44"/>
                  </a:lnTo>
                  <a:lnTo>
                    <a:pt x="690" y="44"/>
                  </a:lnTo>
                  <a:lnTo>
                    <a:pt x="688" y="44"/>
                  </a:lnTo>
                  <a:lnTo>
                    <a:pt x="688" y="44"/>
                  </a:lnTo>
                  <a:lnTo>
                    <a:pt x="686" y="44"/>
                  </a:lnTo>
                  <a:lnTo>
                    <a:pt x="686" y="44"/>
                  </a:lnTo>
                  <a:lnTo>
                    <a:pt x="680" y="44"/>
                  </a:lnTo>
                  <a:lnTo>
                    <a:pt x="680" y="44"/>
                  </a:lnTo>
                  <a:lnTo>
                    <a:pt x="676" y="44"/>
                  </a:lnTo>
                  <a:lnTo>
                    <a:pt x="676" y="44"/>
                  </a:lnTo>
                  <a:lnTo>
                    <a:pt x="668" y="44"/>
                  </a:lnTo>
                  <a:lnTo>
                    <a:pt x="660" y="42"/>
                  </a:lnTo>
                  <a:lnTo>
                    <a:pt x="660" y="42"/>
                  </a:lnTo>
                  <a:lnTo>
                    <a:pt x="658" y="42"/>
                  </a:lnTo>
                  <a:lnTo>
                    <a:pt x="658" y="42"/>
                  </a:lnTo>
                  <a:lnTo>
                    <a:pt x="654" y="42"/>
                  </a:lnTo>
                  <a:lnTo>
                    <a:pt x="652" y="42"/>
                  </a:lnTo>
                  <a:lnTo>
                    <a:pt x="652" y="42"/>
                  </a:lnTo>
                  <a:lnTo>
                    <a:pt x="648" y="42"/>
                  </a:lnTo>
                  <a:lnTo>
                    <a:pt x="648" y="42"/>
                  </a:lnTo>
                  <a:lnTo>
                    <a:pt x="646" y="42"/>
                  </a:lnTo>
                  <a:lnTo>
                    <a:pt x="646" y="42"/>
                  </a:lnTo>
                  <a:lnTo>
                    <a:pt x="636" y="42"/>
                  </a:lnTo>
                  <a:lnTo>
                    <a:pt x="636" y="42"/>
                  </a:lnTo>
                  <a:lnTo>
                    <a:pt x="636" y="42"/>
                  </a:lnTo>
                  <a:lnTo>
                    <a:pt x="636" y="42"/>
                  </a:lnTo>
                  <a:lnTo>
                    <a:pt x="636" y="42"/>
                  </a:lnTo>
                  <a:lnTo>
                    <a:pt x="636" y="42"/>
                  </a:lnTo>
                  <a:lnTo>
                    <a:pt x="636" y="42"/>
                  </a:lnTo>
                  <a:lnTo>
                    <a:pt x="636" y="42"/>
                  </a:lnTo>
                  <a:lnTo>
                    <a:pt x="634" y="42"/>
                  </a:lnTo>
                  <a:lnTo>
                    <a:pt x="634" y="42"/>
                  </a:lnTo>
                  <a:lnTo>
                    <a:pt x="630" y="42"/>
                  </a:lnTo>
                  <a:lnTo>
                    <a:pt x="630" y="42"/>
                  </a:lnTo>
                  <a:lnTo>
                    <a:pt x="628" y="42"/>
                  </a:lnTo>
                  <a:lnTo>
                    <a:pt x="628" y="42"/>
                  </a:lnTo>
                  <a:lnTo>
                    <a:pt x="622" y="42"/>
                  </a:lnTo>
                  <a:lnTo>
                    <a:pt x="622" y="42"/>
                  </a:lnTo>
                  <a:lnTo>
                    <a:pt x="614" y="42"/>
                  </a:lnTo>
                  <a:lnTo>
                    <a:pt x="614" y="42"/>
                  </a:lnTo>
                  <a:lnTo>
                    <a:pt x="612" y="42"/>
                  </a:lnTo>
                  <a:lnTo>
                    <a:pt x="608" y="42"/>
                  </a:lnTo>
                  <a:lnTo>
                    <a:pt x="608" y="42"/>
                  </a:lnTo>
                  <a:lnTo>
                    <a:pt x="608" y="42"/>
                  </a:lnTo>
                  <a:lnTo>
                    <a:pt x="608" y="42"/>
                  </a:lnTo>
                  <a:lnTo>
                    <a:pt x="606" y="42"/>
                  </a:lnTo>
                  <a:lnTo>
                    <a:pt x="606" y="42"/>
                  </a:lnTo>
                  <a:lnTo>
                    <a:pt x="604" y="42"/>
                  </a:lnTo>
                  <a:lnTo>
                    <a:pt x="604" y="42"/>
                  </a:lnTo>
                  <a:lnTo>
                    <a:pt x="600" y="42"/>
                  </a:lnTo>
                  <a:lnTo>
                    <a:pt x="600" y="42"/>
                  </a:lnTo>
                  <a:lnTo>
                    <a:pt x="596" y="42"/>
                  </a:lnTo>
                  <a:lnTo>
                    <a:pt x="596" y="42"/>
                  </a:lnTo>
                  <a:lnTo>
                    <a:pt x="594" y="42"/>
                  </a:lnTo>
                  <a:lnTo>
                    <a:pt x="594" y="42"/>
                  </a:lnTo>
                  <a:lnTo>
                    <a:pt x="588" y="42"/>
                  </a:lnTo>
                  <a:lnTo>
                    <a:pt x="588" y="42"/>
                  </a:lnTo>
                  <a:lnTo>
                    <a:pt x="586" y="42"/>
                  </a:lnTo>
                  <a:lnTo>
                    <a:pt x="586" y="42"/>
                  </a:lnTo>
                  <a:lnTo>
                    <a:pt x="582" y="42"/>
                  </a:lnTo>
                  <a:lnTo>
                    <a:pt x="582" y="42"/>
                  </a:lnTo>
                  <a:lnTo>
                    <a:pt x="580" y="42"/>
                  </a:lnTo>
                  <a:lnTo>
                    <a:pt x="580" y="42"/>
                  </a:lnTo>
                  <a:lnTo>
                    <a:pt x="576" y="42"/>
                  </a:lnTo>
                  <a:lnTo>
                    <a:pt x="576" y="42"/>
                  </a:lnTo>
                  <a:lnTo>
                    <a:pt x="574" y="42"/>
                  </a:lnTo>
                  <a:lnTo>
                    <a:pt x="574" y="42"/>
                  </a:lnTo>
                  <a:lnTo>
                    <a:pt x="570" y="42"/>
                  </a:lnTo>
                  <a:lnTo>
                    <a:pt x="570" y="42"/>
                  </a:lnTo>
                  <a:lnTo>
                    <a:pt x="566" y="42"/>
                  </a:lnTo>
                  <a:lnTo>
                    <a:pt x="566" y="42"/>
                  </a:lnTo>
                  <a:lnTo>
                    <a:pt x="564" y="42"/>
                  </a:lnTo>
                  <a:lnTo>
                    <a:pt x="564" y="42"/>
                  </a:lnTo>
                  <a:lnTo>
                    <a:pt x="560" y="42"/>
                  </a:lnTo>
                  <a:lnTo>
                    <a:pt x="560" y="42"/>
                  </a:lnTo>
                  <a:lnTo>
                    <a:pt x="542" y="42"/>
                  </a:lnTo>
                  <a:lnTo>
                    <a:pt x="542" y="42"/>
                  </a:lnTo>
                  <a:lnTo>
                    <a:pt x="540" y="44"/>
                  </a:lnTo>
                  <a:lnTo>
                    <a:pt x="540" y="44"/>
                  </a:lnTo>
                  <a:lnTo>
                    <a:pt x="536" y="42"/>
                  </a:lnTo>
                  <a:lnTo>
                    <a:pt x="532" y="44"/>
                  </a:lnTo>
                  <a:lnTo>
                    <a:pt x="532" y="44"/>
                  </a:lnTo>
                  <a:lnTo>
                    <a:pt x="528" y="42"/>
                  </a:lnTo>
                  <a:lnTo>
                    <a:pt x="528" y="42"/>
                  </a:lnTo>
                  <a:lnTo>
                    <a:pt x="528" y="42"/>
                  </a:lnTo>
                  <a:lnTo>
                    <a:pt x="526" y="44"/>
                  </a:lnTo>
                  <a:lnTo>
                    <a:pt x="526" y="44"/>
                  </a:lnTo>
                  <a:lnTo>
                    <a:pt x="518" y="44"/>
                  </a:lnTo>
                  <a:lnTo>
                    <a:pt x="518" y="44"/>
                  </a:lnTo>
                  <a:lnTo>
                    <a:pt x="514" y="46"/>
                  </a:lnTo>
                  <a:lnTo>
                    <a:pt x="514" y="46"/>
                  </a:lnTo>
                  <a:lnTo>
                    <a:pt x="510" y="46"/>
                  </a:lnTo>
                  <a:lnTo>
                    <a:pt x="510" y="46"/>
                  </a:lnTo>
                  <a:lnTo>
                    <a:pt x="508" y="46"/>
                  </a:lnTo>
                  <a:lnTo>
                    <a:pt x="508" y="46"/>
                  </a:lnTo>
                  <a:lnTo>
                    <a:pt x="504" y="46"/>
                  </a:lnTo>
                  <a:lnTo>
                    <a:pt x="504" y="46"/>
                  </a:lnTo>
                  <a:lnTo>
                    <a:pt x="500" y="46"/>
                  </a:lnTo>
                  <a:lnTo>
                    <a:pt x="500" y="46"/>
                  </a:lnTo>
                  <a:lnTo>
                    <a:pt x="500" y="46"/>
                  </a:lnTo>
                  <a:lnTo>
                    <a:pt x="500" y="46"/>
                  </a:lnTo>
                  <a:lnTo>
                    <a:pt x="498" y="46"/>
                  </a:lnTo>
                  <a:lnTo>
                    <a:pt x="498" y="46"/>
                  </a:lnTo>
                  <a:lnTo>
                    <a:pt x="498" y="46"/>
                  </a:lnTo>
                  <a:lnTo>
                    <a:pt x="498" y="46"/>
                  </a:lnTo>
                  <a:lnTo>
                    <a:pt x="498" y="46"/>
                  </a:lnTo>
                  <a:lnTo>
                    <a:pt x="498" y="46"/>
                  </a:lnTo>
                  <a:lnTo>
                    <a:pt x="496" y="46"/>
                  </a:lnTo>
                  <a:lnTo>
                    <a:pt x="496" y="46"/>
                  </a:lnTo>
                  <a:lnTo>
                    <a:pt x="494" y="46"/>
                  </a:lnTo>
                  <a:lnTo>
                    <a:pt x="494" y="46"/>
                  </a:lnTo>
                  <a:lnTo>
                    <a:pt x="490" y="46"/>
                  </a:lnTo>
                  <a:lnTo>
                    <a:pt x="490" y="46"/>
                  </a:lnTo>
                  <a:lnTo>
                    <a:pt x="486" y="44"/>
                  </a:lnTo>
                  <a:lnTo>
                    <a:pt x="486" y="44"/>
                  </a:lnTo>
                  <a:lnTo>
                    <a:pt x="484" y="44"/>
                  </a:lnTo>
                  <a:lnTo>
                    <a:pt x="484" y="44"/>
                  </a:lnTo>
                  <a:lnTo>
                    <a:pt x="482" y="44"/>
                  </a:lnTo>
                  <a:lnTo>
                    <a:pt x="482" y="44"/>
                  </a:lnTo>
                  <a:lnTo>
                    <a:pt x="478" y="44"/>
                  </a:lnTo>
                  <a:lnTo>
                    <a:pt x="478" y="44"/>
                  </a:lnTo>
                  <a:lnTo>
                    <a:pt x="476" y="44"/>
                  </a:lnTo>
                  <a:lnTo>
                    <a:pt x="476" y="44"/>
                  </a:lnTo>
                  <a:lnTo>
                    <a:pt x="472" y="46"/>
                  </a:lnTo>
                  <a:lnTo>
                    <a:pt x="468" y="44"/>
                  </a:lnTo>
                  <a:lnTo>
                    <a:pt x="468" y="44"/>
                  </a:lnTo>
                  <a:lnTo>
                    <a:pt x="466" y="46"/>
                  </a:lnTo>
                  <a:lnTo>
                    <a:pt x="464" y="46"/>
                  </a:lnTo>
                  <a:lnTo>
                    <a:pt x="464" y="46"/>
                  </a:lnTo>
                  <a:lnTo>
                    <a:pt x="464" y="44"/>
                  </a:lnTo>
                  <a:lnTo>
                    <a:pt x="464" y="44"/>
                  </a:lnTo>
                  <a:lnTo>
                    <a:pt x="462" y="44"/>
                  </a:lnTo>
                  <a:lnTo>
                    <a:pt x="462" y="44"/>
                  </a:lnTo>
                  <a:lnTo>
                    <a:pt x="462" y="42"/>
                  </a:lnTo>
                  <a:lnTo>
                    <a:pt x="462" y="42"/>
                  </a:lnTo>
                  <a:lnTo>
                    <a:pt x="456" y="42"/>
                  </a:lnTo>
                  <a:lnTo>
                    <a:pt x="456" y="42"/>
                  </a:lnTo>
                  <a:lnTo>
                    <a:pt x="450" y="42"/>
                  </a:lnTo>
                  <a:lnTo>
                    <a:pt x="450" y="42"/>
                  </a:lnTo>
                  <a:lnTo>
                    <a:pt x="448" y="44"/>
                  </a:lnTo>
                  <a:lnTo>
                    <a:pt x="448" y="44"/>
                  </a:lnTo>
                  <a:lnTo>
                    <a:pt x="442" y="44"/>
                  </a:lnTo>
                  <a:lnTo>
                    <a:pt x="442" y="44"/>
                  </a:lnTo>
                  <a:lnTo>
                    <a:pt x="438" y="44"/>
                  </a:lnTo>
                  <a:lnTo>
                    <a:pt x="438" y="44"/>
                  </a:lnTo>
                  <a:lnTo>
                    <a:pt x="436" y="46"/>
                  </a:lnTo>
                  <a:lnTo>
                    <a:pt x="436" y="46"/>
                  </a:lnTo>
                  <a:lnTo>
                    <a:pt x="432" y="44"/>
                  </a:lnTo>
                  <a:lnTo>
                    <a:pt x="432" y="44"/>
                  </a:lnTo>
                  <a:lnTo>
                    <a:pt x="428" y="44"/>
                  </a:lnTo>
                  <a:lnTo>
                    <a:pt x="428" y="44"/>
                  </a:lnTo>
                  <a:lnTo>
                    <a:pt x="428" y="44"/>
                  </a:lnTo>
                  <a:lnTo>
                    <a:pt x="428" y="44"/>
                  </a:lnTo>
                  <a:lnTo>
                    <a:pt x="426" y="44"/>
                  </a:lnTo>
                  <a:lnTo>
                    <a:pt x="426" y="44"/>
                  </a:lnTo>
                  <a:lnTo>
                    <a:pt x="426" y="44"/>
                  </a:lnTo>
                  <a:lnTo>
                    <a:pt x="426" y="44"/>
                  </a:lnTo>
                  <a:lnTo>
                    <a:pt x="420" y="42"/>
                  </a:lnTo>
                  <a:lnTo>
                    <a:pt x="420" y="42"/>
                  </a:lnTo>
                  <a:lnTo>
                    <a:pt x="418" y="44"/>
                  </a:lnTo>
                  <a:lnTo>
                    <a:pt x="418" y="44"/>
                  </a:lnTo>
                  <a:lnTo>
                    <a:pt x="416" y="42"/>
                  </a:lnTo>
                  <a:lnTo>
                    <a:pt x="416" y="40"/>
                  </a:lnTo>
                  <a:lnTo>
                    <a:pt x="416" y="40"/>
                  </a:lnTo>
                  <a:lnTo>
                    <a:pt x="412" y="40"/>
                  </a:lnTo>
                  <a:lnTo>
                    <a:pt x="412" y="40"/>
                  </a:lnTo>
                  <a:lnTo>
                    <a:pt x="412" y="42"/>
                  </a:lnTo>
                  <a:lnTo>
                    <a:pt x="412" y="42"/>
                  </a:lnTo>
                  <a:lnTo>
                    <a:pt x="410" y="44"/>
                  </a:lnTo>
                  <a:lnTo>
                    <a:pt x="410" y="44"/>
                  </a:lnTo>
                  <a:lnTo>
                    <a:pt x="404" y="44"/>
                  </a:lnTo>
                  <a:lnTo>
                    <a:pt x="404" y="44"/>
                  </a:lnTo>
                  <a:lnTo>
                    <a:pt x="400" y="44"/>
                  </a:lnTo>
                  <a:lnTo>
                    <a:pt x="400" y="44"/>
                  </a:lnTo>
                  <a:lnTo>
                    <a:pt x="396" y="42"/>
                  </a:lnTo>
                  <a:lnTo>
                    <a:pt x="396" y="42"/>
                  </a:lnTo>
                  <a:lnTo>
                    <a:pt x="394" y="44"/>
                  </a:lnTo>
                  <a:lnTo>
                    <a:pt x="394" y="44"/>
                  </a:lnTo>
                  <a:lnTo>
                    <a:pt x="390" y="44"/>
                  </a:lnTo>
                  <a:lnTo>
                    <a:pt x="390" y="44"/>
                  </a:lnTo>
                  <a:lnTo>
                    <a:pt x="386" y="42"/>
                  </a:lnTo>
                  <a:lnTo>
                    <a:pt x="386" y="42"/>
                  </a:lnTo>
                  <a:lnTo>
                    <a:pt x="376" y="44"/>
                  </a:lnTo>
                  <a:lnTo>
                    <a:pt x="376" y="44"/>
                  </a:lnTo>
                  <a:lnTo>
                    <a:pt x="374" y="42"/>
                  </a:lnTo>
                  <a:lnTo>
                    <a:pt x="374" y="42"/>
                  </a:lnTo>
                  <a:lnTo>
                    <a:pt x="368" y="42"/>
                  </a:lnTo>
                  <a:lnTo>
                    <a:pt x="368" y="42"/>
                  </a:lnTo>
                  <a:lnTo>
                    <a:pt x="366" y="42"/>
                  </a:lnTo>
                  <a:lnTo>
                    <a:pt x="366" y="42"/>
                  </a:lnTo>
                  <a:lnTo>
                    <a:pt x="362" y="42"/>
                  </a:lnTo>
                  <a:lnTo>
                    <a:pt x="362" y="42"/>
                  </a:lnTo>
                  <a:lnTo>
                    <a:pt x="362" y="42"/>
                  </a:lnTo>
                  <a:lnTo>
                    <a:pt x="362" y="42"/>
                  </a:lnTo>
                  <a:lnTo>
                    <a:pt x="362" y="42"/>
                  </a:lnTo>
                  <a:lnTo>
                    <a:pt x="362" y="42"/>
                  </a:lnTo>
                  <a:lnTo>
                    <a:pt x="360" y="42"/>
                  </a:lnTo>
                  <a:lnTo>
                    <a:pt x="360" y="42"/>
                  </a:lnTo>
                  <a:lnTo>
                    <a:pt x="358" y="42"/>
                  </a:lnTo>
                  <a:lnTo>
                    <a:pt x="358" y="42"/>
                  </a:lnTo>
                  <a:lnTo>
                    <a:pt x="352" y="44"/>
                  </a:lnTo>
                  <a:lnTo>
                    <a:pt x="352" y="44"/>
                  </a:lnTo>
                  <a:lnTo>
                    <a:pt x="344" y="42"/>
                  </a:lnTo>
                  <a:lnTo>
                    <a:pt x="344" y="42"/>
                  </a:lnTo>
                  <a:lnTo>
                    <a:pt x="342" y="44"/>
                  </a:lnTo>
                  <a:lnTo>
                    <a:pt x="342" y="44"/>
                  </a:lnTo>
                  <a:lnTo>
                    <a:pt x="338" y="42"/>
                  </a:lnTo>
                  <a:lnTo>
                    <a:pt x="338" y="42"/>
                  </a:lnTo>
                  <a:lnTo>
                    <a:pt x="330" y="44"/>
                  </a:lnTo>
                  <a:lnTo>
                    <a:pt x="330" y="44"/>
                  </a:lnTo>
                  <a:lnTo>
                    <a:pt x="328" y="44"/>
                  </a:lnTo>
                  <a:lnTo>
                    <a:pt x="328" y="44"/>
                  </a:lnTo>
                  <a:lnTo>
                    <a:pt x="322" y="42"/>
                  </a:lnTo>
                  <a:lnTo>
                    <a:pt x="322" y="42"/>
                  </a:lnTo>
                  <a:lnTo>
                    <a:pt x="316" y="42"/>
                  </a:lnTo>
                  <a:lnTo>
                    <a:pt x="316" y="42"/>
                  </a:lnTo>
                  <a:lnTo>
                    <a:pt x="316" y="42"/>
                  </a:lnTo>
                  <a:lnTo>
                    <a:pt x="316" y="42"/>
                  </a:lnTo>
                  <a:lnTo>
                    <a:pt x="316" y="42"/>
                  </a:lnTo>
                  <a:lnTo>
                    <a:pt x="316" y="42"/>
                  </a:lnTo>
                  <a:lnTo>
                    <a:pt x="314" y="42"/>
                  </a:lnTo>
                  <a:lnTo>
                    <a:pt x="314" y="42"/>
                  </a:lnTo>
                  <a:lnTo>
                    <a:pt x="310" y="42"/>
                  </a:lnTo>
                  <a:lnTo>
                    <a:pt x="310" y="42"/>
                  </a:lnTo>
                  <a:lnTo>
                    <a:pt x="310" y="40"/>
                  </a:lnTo>
                  <a:lnTo>
                    <a:pt x="310" y="40"/>
                  </a:lnTo>
                  <a:lnTo>
                    <a:pt x="308" y="40"/>
                  </a:lnTo>
                  <a:lnTo>
                    <a:pt x="308" y="42"/>
                  </a:lnTo>
                  <a:lnTo>
                    <a:pt x="308" y="42"/>
                  </a:lnTo>
                  <a:lnTo>
                    <a:pt x="306" y="42"/>
                  </a:lnTo>
                  <a:lnTo>
                    <a:pt x="306" y="42"/>
                  </a:lnTo>
                  <a:lnTo>
                    <a:pt x="298" y="42"/>
                  </a:lnTo>
                  <a:lnTo>
                    <a:pt x="298" y="42"/>
                  </a:lnTo>
                  <a:lnTo>
                    <a:pt x="296" y="42"/>
                  </a:lnTo>
                  <a:lnTo>
                    <a:pt x="296" y="42"/>
                  </a:lnTo>
                  <a:lnTo>
                    <a:pt x="294" y="42"/>
                  </a:lnTo>
                  <a:lnTo>
                    <a:pt x="294" y="42"/>
                  </a:lnTo>
                  <a:lnTo>
                    <a:pt x="290" y="42"/>
                  </a:lnTo>
                  <a:lnTo>
                    <a:pt x="290" y="42"/>
                  </a:lnTo>
                  <a:lnTo>
                    <a:pt x="288" y="42"/>
                  </a:lnTo>
                  <a:lnTo>
                    <a:pt x="288" y="42"/>
                  </a:lnTo>
                  <a:lnTo>
                    <a:pt x="286" y="42"/>
                  </a:lnTo>
                  <a:lnTo>
                    <a:pt x="286" y="42"/>
                  </a:lnTo>
                  <a:lnTo>
                    <a:pt x="286" y="40"/>
                  </a:lnTo>
                  <a:lnTo>
                    <a:pt x="286" y="40"/>
                  </a:lnTo>
                  <a:lnTo>
                    <a:pt x="282" y="42"/>
                  </a:lnTo>
                  <a:lnTo>
                    <a:pt x="282" y="42"/>
                  </a:lnTo>
                  <a:lnTo>
                    <a:pt x="278" y="40"/>
                  </a:lnTo>
                  <a:lnTo>
                    <a:pt x="278" y="40"/>
                  </a:lnTo>
                  <a:lnTo>
                    <a:pt x="276" y="40"/>
                  </a:lnTo>
                  <a:lnTo>
                    <a:pt x="274" y="40"/>
                  </a:lnTo>
                  <a:lnTo>
                    <a:pt x="274" y="40"/>
                  </a:lnTo>
                  <a:lnTo>
                    <a:pt x="270" y="40"/>
                  </a:lnTo>
                  <a:lnTo>
                    <a:pt x="270" y="40"/>
                  </a:lnTo>
                  <a:lnTo>
                    <a:pt x="268" y="42"/>
                  </a:lnTo>
                  <a:lnTo>
                    <a:pt x="268" y="42"/>
                  </a:lnTo>
                  <a:lnTo>
                    <a:pt x="264" y="40"/>
                  </a:lnTo>
                  <a:lnTo>
                    <a:pt x="264" y="40"/>
                  </a:lnTo>
                  <a:lnTo>
                    <a:pt x="260" y="40"/>
                  </a:lnTo>
                  <a:lnTo>
                    <a:pt x="260" y="40"/>
                  </a:lnTo>
                  <a:lnTo>
                    <a:pt x="258" y="40"/>
                  </a:lnTo>
                  <a:lnTo>
                    <a:pt x="258" y="40"/>
                  </a:lnTo>
                  <a:lnTo>
                    <a:pt x="252" y="40"/>
                  </a:lnTo>
                  <a:lnTo>
                    <a:pt x="252" y="40"/>
                  </a:lnTo>
                  <a:lnTo>
                    <a:pt x="246" y="40"/>
                  </a:lnTo>
                  <a:lnTo>
                    <a:pt x="242" y="40"/>
                  </a:lnTo>
                  <a:lnTo>
                    <a:pt x="242" y="40"/>
                  </a:lnTo>
                  <a:lnTo>
                    <a:pt x="238" y="40"/>
                  </a:lnTo>
                  <a:lnTo>
                    <a:pt x="234" y="40"/>
                  </a:lnTo>
                  <a:lnTo>
                    <a:pt x="234" y="40"/>
                  </a:lnTo>
                  <a:lnTo>
                    <a:pt x="234" y="40"/>
                  </a:lnTo>
                  <a:lnTo>
                    <a:pt x="234" y="40"/>
                  </a:lnTo>
                  <a:lnTo>
                    <a:pt x="230" y="40"/>
                  </a:lnTo>
                  <a:lnTo>
                    <a:pt x="230" y="40"/>
                  </a:lnTo>
                  <a:lnTo>
                    <a:pt x="228" y="40"/>
                  </a:lnTo>
                  <a:lnTo>
                    <a:pt x="228" y="40"/>
                  </a:lnTo>
                  <a:lnTo>
                    <a:pt x="224" y="40"/>
                  </a:lnTo>
                  <a:lnTo>
                    <a:pt x="224" y="40"/>
                  </a:lnTo>
                  <a:lnTo>
                    <a:pt x="222" y="40"/>
                  </a:lnTo>
                  <a:lnTo>
                    <a:pt x="222" y="40"/>
                  </a:lnTo>
                  <a:lnTo>
                    <a:pt x="218" y="40"/>
                  </a:lnTo>
                  <a:lnTo>
                    <a:pt x="218" y="40"/>
                  </a:lnTo>
                  <a:lnTo>
                    <a:pt x="216" y="40"/>
                  </a:lnTo>
                  <a:lnTo>
                    <a:pt x="216" y="40"/>
                  </a:lnTo>
                  <a:lnTo>
                    <a:pt x="212" y="42"/>
                  </a:lnTo>
                  <a:lnTo>
                    <a:pt x="212" y="42"/>
                  </a:lnTo>
                  <a:lnTo>
                    <a:pt x="208" y="40"/>
                  </a:lnTo>
                  <a:lnTo>
                    <a:pt x="208" y="40"/>
                  </a:lnTo>
                  <a:lnTo>
                    <a:pt x="204" y="42"/>
                  </a:lnTo>
                  <a:lnTo>
                    <a:pt x="204" y="42"/>
                  </a:lnTo>
                  <a:lnTo>
                    <a:pt x="200" y="40"/>
                  </a:lnTo>
                  <a:lnTo>
                    <a:pt x="200" y="40"/>
                  </a:lnTo>
                  <a:lnTo>
                    <a:pt x="190" y="40"/>
                  </a:lnTo>
                  <a:lnTo>
                    <a:pt x="190" y="40"/>
                  </a:lnTo>
                  <a:lnTo>
                    <a:pt x="188" y="40"/>
                  </a:lnTo>
                  <a:lnTo>
                    <a:pt x="188" y="40"/>
                  </a:lnTo>
                  <a:lnTo>
                    <a:pt x="176" y="40"/>
                  </a:lnTo>
                  <a:lnTo>
                    <a:pt x="176" y="40"/>
                  </a:lnTo>
                  <a:lnTo>
                    <a:pt x="172" y="42"/>
                  </a:lnTo>
                  <a:lnTo>
                    <a:pt x="172" y="42"/>
                  </a:lnTo>
                  <a:lnTo>
                    <a:pt x="170" y="42"/>
                  </a:lnTo>
                  <a:lnTo>
                    <a:pt x="170" y="42"/>
                  </a:lnTo>
                  <a:lnTo>
                    <a:pt x="166" y="42"/>
                  </a:lnTo>
                  <a:lnTo>
                    <a:pt x="166" y="42"/>
                  </a:lnTo>
                  <a:lnTo>
                    <a:pt x="162" y="42"/>
                  </a:lnTo>
                  <a:lnTo>
                    <a:pt x="158" y="42"/>
                  </a:lnTo>
                  <a:lnTo>
                    <a:pt x="158" y="42"/>
                  </a:lnTo>
                  <a:lnTo>
                    <a:pt x="158" y="40"/>
                  </a:lnTo>
                  <a:lnTo>
                    <a:pt x="158" y="40"/>
                  </a:lnTo>
                  <a:lnTo>
                    <a:pt x="156" y="40"/>
                  </a:lnTo>
                  <a:lnTo>
                    <a:pt x="156" y="40"/>
                  </a:lnTo>
                  <a:lnTo>
                    <a:pt x="156" y="38"/>
                  </a:lnTo>
                  <a:lnTo>
                    <a:pt x="156" y="38"/>
                  </a:lnTo>
                  <a:lnTo>
                    <a:pt x="148" y="38"/>
                  </a:lnTo>
                  <a:lnTo>
                    <a:pt x="148" y="38"/>
                  </a:lnTo>
                  <a:lnTo>
                    <a:pt x="148" y="38"/>
                  </a:lnTo>
                  <a:lnTo>
                    <a:pt x="148" y="38"/>
                  </a:lnTo>
                  <a:lnTo>
                    <a:pt x="146" y="38"/>
                  </a:lnTo>
                  <a:lnTo>
                    <a:pt x="146" y="38"/>
                  </a:lnTo>
                  <a:lnTo>
                    <a:pt x="142" y="38"/>
                  </a:lnTo>
                  <a:lnTo>
                    <a:pt x="140" y="40"/>
                  </a:lnTo>
                  <a:lnTo>
                    <a:pt x="140" y="40"/>
                  </a:lnTo>
                  <a:lnTo>
                    <a:pt x="138" y="40"/>
                  </a:lnTo>
                  <a:lnTo>
                    <a:pt x="138" y="40"/>
                  </a:lnTo>
                  <a:lnTo>
                    <a:pt x="134" y="40"/>
                  </a:lnTo>
                  <a:lnTo>
                    <a:pt x="134" y="40"/>
                  </a:lnTo>
                  <a:lnTo>
                    <a:pt x="130" y="40"/>
                  </a:lnTo>
                  <a:lnTo>
                    <a:pt x="130" y="40"/>
                  </a:lnTo>
                  <a:lnTo>
                    <a:pt x="126" y="38"/>
                  </a:lnTo>
                  <a:lnTo>
                    <a:pt x="126" y="38"/>
                  </a:lnTo>
                  <a:lnTo>
                    <a:pt x="124" y="38"/>
                  </a:lnTo>
                  <a:lnTo>
                    <a:pt x="124" y="38"/>
                  </a:lnTo>
                  <a:lnTo>
                    <a:pt x="122" y="38"/>
                  </a:lnTo>
                  <a:lnTo>
                    <a:pt x="118" y="38"/>
                  </a:lnTo>
                  <a:lnTo>
                    <a:pt x="118" y="38"/>
                  </a:lnTo>
                  <a:lnTo>
                    <a:pt x="116" y="38"/>
                  </a:lnTo>
                  <a:lnTo>
                    <a:pt x="116" y="38"/>
                  </a:lnTo>
                  <a:lnTo>
                    <a:pt x="112" y="38"/>
                  </a:lnTo>
                  <a:lnTo>
                    <a:pt x="112" y="38"/>
                  </a:lnTo>
                  <a:lnTo>
                    <a:pt x="106" y="40"/>
                  </a:lnTo>
                  <a:lnTo>
                    <a:pt x="106" y="40"/>
                  </a:lnTo>
                  <a:lnTo>
                    <a:pt x="104" y="38"/>
                  </a:lnTo>
                  <a:lnTo>
                    <a:pt x="104" y="38"/>
                  </a:lnTo>
                  <a:lnTo>
                    <a:pt x="104" y="38"/>
                  </a:lnTo>
                  <a:lnTo>
                    <a:pt x="104" y="38"/>
                  </a:lnTo>
                  <a:lnTo>
                    <a:pt x="102" y="38"/>
                  </a:lnTo>
                  <a:lnTo>
                    <a:pt x="102" y="38"/>
                  </a:lnTo>
                  <a:lnTo>
                    <a:pt x="98" y="36"/>
                  </a:lnTo>
                  <a:lnTo>
                    <a:pt x="98" y="36"/>
                  </a:lnTo>
                  <a:lnTo>
                    <a:pt x="92" y="38"/>
                  </a:lnTo>
                  <a:lnTo>
                    <a:pt x="92" y="38"/>
                  </a:lnTo>
                  <a:lnTo>
                    <a:pt x="90" y="36"/>
                  </a:lnTo>
                  <a:lnTo>
                    <a:pt x="90" y="36"/>
                  </a:lnTo>
                  <a:lnTo>
                    <a:pt x="86" y="38"/>
                  </a:lnTo>
                  <a:lnTo>
                    <a:pt x="86" y="38"/>
                  </a:lnTo>
                  <a:lnTo>
                    <a:pt x="82" y="36"/>
                  </a:lnTo>
                  <a:lnTo>
                    <a:pt x="82" y="36"/>
                  </a:lnTo>
                  <a:lnTo>
                    <a:pt x="76" y="36"/>
                  </a:lnTo>
                  <a:lnTo>
                    <a:pt x="76" y="36"/>
                  </a:lnTo>
                  <a:lnTo>
                    <a:pt x="74" y="38"/>
                  </a:lnTo>
                  <a:lnTo>
                    <a:pt x="74" y="38"/>
                  </a:lnTo>
                  <a:lnTo>
                    <a:pt x="70" y="38"/>
                  </a:lnTo>
                  <a:lnTo>
                    <a:pt x="70" y="38"/>
                  </a:lnTo>
                  <a:lnTo>
                    <a:pt x="66" y="36"/>
                  </a:lnTo>
                  <a:lnTo>
                    <a:pt x="66" y="36"/>
                  </a:lnTo>
                  <a:lnTo>
                    <a:pt x="64" y="36"/>
                  </a:lnTo>
                  <a:lnTo>
                    <a:pt x="64" y="36"/>
                  </a:lnTo>
                  <a:lnTo>
                    <a:pt x="56" y="36"/>
                  </a:lnTo>
                  <a:lnTo>
                    <a:pt x="56" y="36"/>
                  </a:lnTo>
                  <a:lnTo>
                    <a:pt x="54" y="38"/>
                  </a:lnTo>
                  <a:lnTo>
                    <a:pt x="54" y="38"/>
                  </a:lnTo>
                  <a:lnTo>
                    <a:pt x="50" y="38"/>
                  </a:lnTo>
                  <a:lnTo>
                    <a:pt x="50" y="38"/>
                  </a:lnTo>
                  <a:lnTo>
                    <a:pt x="50" y="38"/>
                  </a:lnTo>
                  <a:lnTo>
                    <a:pt x="50" y="38"/>
                  </a:lnTo>
                  <a:lnTo>
                    <a:pt x="46" y="38"/>
                  </a:lnTo>
                  <a:lnTo>
                    <a:pt x="46" y="38"/>
                  </a:lnTo>
                  <a:lnTo>
                    <a:pt x="42" y="38"/>
                  </a:lnTo>
                  <a:lnTo>
                    <a:pt x="42" y="38"/>
                  </a:lnTo>
                  <a:lnTo>
                    <a:pt x="40" y="36"/>
                  </a:lnTo>
                  <a:lnTo>
                    <a:pt x="40" y="36"/>
                  </a:lnTo>
                  <a:lnTo>
                    <a:pt x="38" y="36"/>
                  </a:lnTo>
                  <a:lnTo>
                    <a:pt x="38" y="36"/>
                  </a:lnTo>
                  <a:lnTo>
                    <a:pt x="36" y="34"/>
                  </a:lnTo>
                  <a:lnTo>
                    <a:pt x="36" y="34"/>
                  </a:lnTo>
                  <a:lnTo>
                    <a:pt x="28" y="34"/>
                  </a:lnTo>
                  <a:lnTo>
                    <a:pt x="28" y="34"/>
                  </a:lnTo>
                  <a:lnTo>
                    <a:pt x="26" y="34"/>
                  </a:lnTo>
                  <a:lnTo>
                    <a:pt x="26" y="34"/>
                  </a:lnTo>
                  <a:lnTo>
                    <a:pt x="24" y="34"/>
                  </a:lnTo>
                  <a:lnTo>
                    <a:pt x="24" y="34"/>
                  </a:lnTo>
                  <a:lnTo>
                    <a:pt x="20" y="34"/>
                  </a:lnTo>
                  <a:lnTo>
                    <a:pt x="20" y="34"/>
                  </a:lnTo>
                  <a:lnTo>
                    <a:pt x="8" y="34"/>
                  </a:lnTo>
                  <a:lnTo>
                    <a:pt x="8" y="34"/>
                  </a:lnTo>
                  <a:lnTo>
                    <a:pt x="4" y="34"/>
                  </a:lnTo>
                  <a:lnTo>
                    <a:pt x="4" y="34"/>
                  </a:lnTo>
                  <a:lnTo>
                    <a:pt x="2" y="32"/>
                  </a:lnTo>
                  <a:lnTo>
                    <a:pt x="2" y="32"/>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4"/>
                  </a:lnTo>
                  <a:lnTo>
                    <a:pt x="2" y="24"/>
                  </a:lnTo>
                  <a:lnTo>
                    <a:pt x="2" y="24"/>
                  </a:lnTo>
                  <a:lnTo>
                    <a:pt x="2" y="24"/>
                  </a:lnTo>
                  <a:lnTo>
                    <a:pt x="2" y="24"/>
                  </a:lnTo>
                  <a:lnTo>
                    <a:pt x="0" y="20"/>
                  </a:lnTo>
                  <a:lnTo>
                    <a:pt x="0" y="20"/>
                  </a:lnTo>
                  <a:lnTo>
                    <a:pt x="0" y="18"/>
                  </a:lnTo>
                  <a:lnTo>
                    <a:pt x="0" y="18"/>
                  </a:lnTo>
                  <a:lnTo>
                    <a:pt x="0" y="18"/>
                  </a:lnTo>
                  <a:lnTo>
                    <a:pt x="2" y="16"/>
                  </a:lnTo>
                  <a:lnTo>
                    <a:pt x="2" y="16"/>
                  </a:lnTo>
                  <a:lnTo>
                    <a:pt x="2" y="16"/>
                  </a:lnTo>
                  <a:lnTo>
                    <a:pt x="2" y="16"/>
                  </a:lnTo>
                  <a:lnTo>
                    <a:pt x="2" y="16"/>
                  </a:lnTo>
                  <a:lnTo>
                    <a:pt x="2" y="14"/>
                  </a:lnTo>
                  <a:lnTo>
                    <a:pt x="2" y="14"/>
                  </a:lnTo>
                  <a:lnTo>
                    <a:pt x="2" y="14"/>
                  </a:lnTo>
                  <a:lnTo>
                    <a:pt x="2" y="14"/>
                  </a:lnTo>
                  <a:lnTo>
                    <a:pt x="2" y="14"/>
                  </a:lnTo>
                  <a:lnTo>
                    <a:pt x="2" y="14"/>
                  </a:lnTo>
                  <a:close/>
                </a:path>
              </a:pathLst>
            </a:custGeom>
            <a:solidFill>
              <a:schemeClr val="accent3"/>
            </a:solidFill>
            <a:ln>
              <a:noFill/>
            </a:ln>
          </p:spPr>
          <p:txBody>
            <a:bodyPr/>
            <a:lstStyle/>
            <a:p>
              <a:pPr defTabSz="914400">
                <a:defRPr/>
              </a:pPr>
              <a:endParaRPr lang="en-US" sz="2000" dirty="0">
                <a:solidFill>
                  <a:srgbClr val="000000"/>
                </a:solidFill>
              </a:endParaRPr>
            </a:p>
          </p:txBody>
        </p:sp>
        <p:sp>
          <p:nvSpPr>
            <p:cNvPr id="4" name="Freeform 6"/>
            <p:cNvSpPr>
              <a:spLocks noEditPoints="1"/>
            </p:cNvSpPr>
            <p:nvPr userDrawn="1"/>
          </p:nvSpPr>
          <p:spPr bwMode="gray">
            <a:xfrm>
              <a:off x="377760" y="6195126"/>
              <a:ext cx="8418958" cy="60192"/>
            </a:xfrm>
            <a:custGeom>
              <a:avLst/>
              <a:gdLst>
                <a:gd name="T0" fmla="*/ 2147483647 w 3916"/>
                <a:gd name="T1" fmla="*/ 55456179 h 28"/>
                <a:gd name="T2" fmla="*/ 2147483647 w 3916"/>
                <a:gd name="T3" fmla="*/ 64697801 h 28"/>
                <a:gd name="T4" fmla="*/ 2147483647 w 3916"/>
                <a:gd name="T5" fmla="*/ 64697801 h 28"/>
                <a:gd name="T6" fmla="*/ 2147483647 w 3916"/>
                <a:gd name="T7" fmla="*/ 55456179 h 28"/>
                <a:gd name="T8" fmla="*/ 2147483647 w 3916"/>
                <a:gd name="T9" fmla="*/ 55456179 h 28"/>
                <a:gd name="T10" fmla="*/ 2147483647 w 3916"/>
                <a:gd name="T11" fmla="*/ 46212408 h 28"/>
                <a:gd name="T12" fmla="*/ 2147483647 w 3916"/>
                <a:gd name="T13" fmla="*/ 55456179 h 28"/>
                <a:gd name="T14" fmla="*/ 2147483647 w 3916"/>
                <a:gd name="T15" fmla="*/ 46212408 h 28"/>
                <a:gd name="T16" fmla="*/ 2147483647 w 3916"/>
                <a:gd name="T17" fmla="*/ 46212408 h 28"/>
                <a:gd name="T18" fmla="*/ 2147483647 w 3916"/>
                <a:gd name="T19" fmla="*/ 36970786 h 28"/>
                <a:gd name="T20" fmla="*/ 2147483647 w 3916"/>
                <a:gd name="T21" fmla="*/ 27727015 h 28"/>
                <a:gd name="T22" fmla="*/ 2147483647 w 3916"/>
                <a:gd name="T23" fmla="*/ 18485393 h 28"/>
                <a:gd name="T24" fmla="*/ 2147483647 w 3916"/>
                <a:gd name="T25" fmla="*/ 27727015 h 28"/>
                <a:gd name="T26" fmla="*/ 2147483647 w 3916"/>
                <a:gd name="T27" fmla="*/ 18485393 h 28"/>
                <a:gd name="T28" fmla="*/ 2147483647 w 3916"/>
                <a:gd name="T29" fmla="*/ 18485393 h 28"/>
                <a:gd name="T30" fmla="*/ 2147483647 w 3916"/>
                <a:gd name="T31" fmla="*/ 18485393 h 28"/>
                <a:gd name="T32" fmla="*/ 2147483647 w 3916"/>
                <a:gd name="T33" fmla="*/ 27727015 h 28"/>
                <a:gd name="T34" fmla="*/ 2147483647 w 3916"/>
                <a:gd name="T35" fmla="*/ 46212408 h 28"/>
                <a:gd name="T36" fmla="*/ 2147483647 w 3916"/>
                <a:gd name="T37" fmla="*/ 46212408 h 28"/>
                <a:gd name="T38" fmla="*/ 2147483647 w 3916"/>
                <a:gd name="T39" fmla="*/ 36970786 h 28"/>
                <a:gd name="T40" fmla="*/ 2147483647 w 3916"/>
                <a:gd name="T41" fmla="*/ 36970786 h 28"/>
                <a:gd name="T42" fmla="*/ 2147483647 w 3916"/>
                <a:gd name="T43" fmla="*/ 36970786 h 28"/>
                <a:gd name="T44" fmla="*/ 2147483647 w 3916"/>
                <a:gd name="T45" fmla="*/ 27727015 h 28"/>
                <a:gd name="T46" fmla="*/ 2147483647 w 3916"/>
                <a:gd name="T47" fmla="*/ 27727015 h 28"/>
                <a:gd name="T48" fmla="*/ 1562241281 w 3916"/>
                <a:gd name="T49" fmla="*/ 9241622 h 28"/>
                <a:gd name="T50" fmla="*/ 896670624 w 3916"/>
                <a:gd name="T51" fmla="*/ 0 h 28"/>
                <a:gd name="T52" fmla="*/ 258833511 w 3916"/>
                <a:gd name="T53" fmla="*/ 9241622 h 28"/>
                <a:gd name="T54" fmla="*/ 0 w 3916"/>
                <a:gd name="T55" fmla="*/ 46212408 h 28"/>
                <a:gd name="T56" fmla="*/ 295809420 w 3916"/>
                <a:gd name="T57" fmla="*/ 46212408 h 28"/>
                <a:gd name="T58" fmla="*/ 887426110 w 3916"/>
                <a:gd name="T59" fmla="*/ 46212408 h 28"/>
                <a:gd name="T60" fmla="*/ 1358872708 w 3916"/>
                <a:gd name="T61" fmla="*/ 46212408 h 28"/>
                <a:gd name="T62" fmla="*/ 1802585763 w 3916"/>
                <a:gd name="T63" fmla="*/ 55456179 h 28"/>
                <a:gd name="T64" fmla="*/ 2147483647 w 3916"/>
                <a:gd name="T65" fmla="*/ 55456179 h 28"/>
                <a:gd name="T66" fmla="*/ 2147483647 w 3916"/>
                <a:gd name="T67" fmla="*/ 64697801 h 28"/>
                <a:gd name="T68" fmla="*/ 2147483647 w 3916"/>
                <a:gd name="T69" fmla="*/ 55456179 h 28"/>
                <a:gd name="T70" fmla="*/ 2147483647 w 3916"/>
                <a:gd name="T71" fmla="*/ 64697801 h 28"/>
                <a:gd name="T72" fmla="*/ 2147483647 w 3916"/>
                <a:gd name="T73" fmla="*/ 73939423 h 28"/>
                <a:gd name="T74" fmla="*/ 2147483647 w 3916"/>
                <a:gd name="T75" fmla="*/ 73939423 h 28"/>
                <a:gd name="T76" fmla="*/ 2147483647 w 3916"/>
                <a:gd name="T77" fmla="*/ 83183194 h 28"/>
                <a:gd name="T78" fmla="*/ 2147483647 w 3916"/>
                <a:gd name="T79" fmla="*/ 83183194 h 28"/>
                <a:gd name="T80" fmla="*/ 2147483647 w 3916"/>
                <a:gd name="T81" fmla="*/ 92424816 h 28"/>
                <a:gd name="T82" fmla="*/ 2147483647 w 3916"/>
                <a:gd name="T83" fmla="*/ 92424816 h 28"/>
                <a:gd name="T84" fmla="*/ 2147483647 w 3916"/>
                <a:gd name="T85" fmla="*/ 101668587 h 28"/>
                <a:gd name="T86" fmla="*/ 2147483647 w 3916"/>
                <a:gd name="T87" fmla="*/ 101668587 h 28"/>
                <a:gd name="T88" fmla="*/ 2147483647 w 3916"/>
                <a:gd name="T89" fmla="*/ 101668587 h 28"/>
                <a:gd name="T90" fmla="*/ 2147483647 w 3916"/>
                <a:gd name="T91" fmla="*/ 101668587 h 28"/>
                <a:gd name="T92" fmla="*/ 2147483647 w 3916"/>
                <a:gd name="T93" fmla="*/ 101668587 h 28"/>
                <a:gd name="T94" fmla="*/ 2147483647 w 3916"/>
                <a:gd name="T95" fmla="*/ 110910209 h 28"/>
                <a:gd name="T96" fmla="*/ 2147483647 w 3916"/>
                <a:gd name="T97" fmla="*/ 110910209 h 28"/>
                <a:gd name="T98" fmla="*/ 2147483647 w 3916"/>
                <a:gd name="T99" fmla="*/ 110910209 h 28"/>
                <a:gd name="T100" fmla="*/ 2147483647 w 3916"/>
                <a:gd name="T101" fmla="*/ 120153981 h 28"/>
                <a:gd name="T102" fmla="*/ 2147483647 w 3916"/>
                <a:gd name="T103" fmla="*/ 120153981 h 28"/>
                <a:gd name="T104" fmla="*/ 2147483647 w 3916"/>
                <a:gd name="T105" fmla="*/ 120153981 h 28"/>
                <a:gd name="T106" fmla="*/ 2147483647 w 3916"/>
                <a:gd name="T107" fmla="*/ 120153981 h 28"/>
                <a:gd name="T108" fmla="*/ 2147483647 w 3916"/>
                <a:gd name="T109" fmla="*/ 129395602 h 28"/>
                <a:gd name="T110" fmla="*/ 2147483647 w 3916"/>
                <a:gd name="T111" fmla="*/ 120153981 h 28"/>
                <a:gd name="T112" fmla="*/ 2147483647 w 3916"/>
                <a:gd name="T113" fmla="*/ 110910209 h 28"/>
                <a:gd name="T114" fmla="*/ 2147483647 w 3916"/>
                <a:gd name="T115" fmla="*/ 83183194 h 28"/>
                <a:gd name="T116" fmla="*/ 2147483647 w 3916"/>
                <a:gd name="T117" fmla="*/ 64697801 h 28"/>
                <a:gd name="T118" fmla="*/ 2147483647 w 3916"/>
                <a:gd name="T119" fmla="*/ 36970786 h 28"/>
                <a:gd name="T120" fmla="*/ 2147483647 w 3916"/>
                <a:gd name="T121" fmla="*/ 83183194 h 28"/>
                <a:gd name="T122" fmla="*/ 2147483647 w 3916"/>
                <a:gd name="T123" fmla="*/ 73939423 h 2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916" h="28">
                  <a:moveTo>
                    <a:pt x="3820" y="12"/>
                  </a:moveTo>
                  <a:lnTo>
                    <a:pt x="3820" y="12"/>
                  </a:lnTo>
                  <a:lnTo>
                    <a:pt x="3816" y="14"/>
                  </a:lnTo>
                  <a:lnTo>
                    <a:pt x="3796" y="14"/>
                  </a:lnTo>
                  <a:lnTo>
                    <a:pt x="3752" y="12"/>
                  </a:lnTo>
                  <a:lnTo>
                    <a:pt x="3738" y="14"/>
                  </a:lnTo>
                  <a:lnTo>
                    <a:pt x="3684" y="14"/>
                  </a:lnTo>
                  <a:lnTo>
                    <a:pt x="3634" y="14"/>
                  </a:lnTo>
                  <a:lnTo>
                    <a:pt x="3604" y="14"/>
                  </a:lnTo>
                  <a:lnTo>
                    <a:pt x="3576" y="14"/>
                  </a:lnTo>
                  <a:lnTo>
                    <a:pt x="3562" y="14"/>
                  </a:lnTo>
                  <a:lnTo>
                    <a:pt x="3548" y="12"/>
                  </a:lnTo>
                  <a:lnTo>
                    <a:pt x="3530" y="12"/>
                  </a:lnTo>
                  <a:lnTo>
                    <a:pt x="3488" y="12"/>
                  </a:lnTo>
                  <a:lnTo>
                    <a:pt x="3468" y="12"/>
                  </a:lnTo>
                  <a:lnTo>
                    <a:pt x="3450" y="14"/>
                  </a:lnTo>
                  <a:lnTo>
                    <a:pt x="3440" y="12"/>
                  </a:lnTo>
                  <a:lnTo>
                    <a:pt x="3430" y="12"/>
                  </a:lnTo>
                  <a:lnTo>
                    <a:pt x="3410" y="12"/>
                  </a:lnTo>
                  <a:lnTo>
                    <a:pt x="3380" y="12"/>
                  </a:lnTo>
                  <a:lnTo>
                    <a:pt x="3348" y="12"/>
                  </a:lnTo>
                  <a:lnTo>
                    <a:pt x="3332" y="12"/>
                  </a:lnTo>
                  <a:lnTo>
                    <a:pt x="3316" y="14"/>
                  </a:lnTo>
                  <a:lnTo>
                    <a:pt x="3266" y="12"/>
                  </a:lnTo>
                  <a:lnTo>
                    <a:pt x="3216" y="12"/>
                  </a:lnTo>
                  <a:lnTo>
                    <a:pt x="3206" y="12"/>
                  </a:lnTo>
                  <a:lnTo>
                    <a:pt x="3198" y="14"/>
                  </a:lnTo>
                  <a:lnTo>
                    <a:pt x="3170" y="12"/>
                  </a:lnTo>
                  <a:lnTo>
                    <a:pt x="3156" y="12"/>
                  </a:lnTo>
                  <a:lnTo>
                    <a:pt x="3142" y="14"/>
                  </a:lnTo>
                  <a:lnTo>
                    <a:pt x="3124" y="12"/>
                  </a:lnTo>
                  <a:lnTo>
                    <a:pt x="3108" y="10"/>
                  </a:lnTo>
                  <a:lnTo>
                    <a:pt x="3074" y="12"/>
                  </a:lnTo>
                  <a:lnTo>
                    <a:pt x="3064" y="10"/>
                  </a:lnTo>
                  <a:lnTo>
                    <a:pt x="3012" y="10"/>
                  </a:lnTo>
                  <a:lnTo>
                    <a:pt x="2960" y="10"/>
                  </a:lnTo>
                  <a:lnTo>
                    <a:pt x="2950" y="12"/>
                  </a:lnTo>
                  <a:lnTo>
                    <a:pt x="2944" y="10"/>
                  </a:lnTo>
                  <a:lnTo>
                    <a:pt x="2936" y="12"/>
                  </a:lnTo>
                  <a:lnTo>
                    <a:pt x="2932" y="10"/>
                  </a:lnTo>
                  <a:lnTo>
                    <a:pt x="2916" y="10"/>
                  </a:lnTo>
                  <a:lnTo>
                    <a:pt x="2902" y="10"/>
                  </a:lnTo>
                  <a:lnTo>
                    <a:pt x="2882" y="10"/>
                  </a:lnTo>
                  <a:lnTo>
                    <a:pt x="2858" y="10"/>
                  </a:lnTo>
                  <a:lnTo>
                    <a:pt x="2844" y="10"/>
                  </a:lnTo>
                  <a:lnTo>
                    <a:pt x="2834" y="10"/>
                  </a:lnTo>
                  <a:lnTo>
                    <a:pt x="2826" y="10"/>
                  </a:lnTo>
                  <a:lnTo>
                    <a:pt x="2788" y="8"/>
                  </a:lnTo>
                  <a:lnTo>
                    <a:pt x="2750" y="8"/>
                  </a:lnTo>
                  <a:lnTo>
                    <a:pt x="2728" y="8"/>
                  </a:lnTo>
                  <a:lnTo>
                    <a:pt x="2706" y="8"/>
                  </a:lnTo>
                  <a:lnTo>
                    <a:pt x="2684" y="8"/>
                  </a:lnTo>
                  <a:lnTo>
                    <a:pt x="2662" y="8"/>
                  </a:lnTo>
                  <a:lnTo>
                    <a:pt x="2596" y="6"/>
                  </a:lnTo>
                  <a:lnTo>
                    <a:pt x="2578" y="8"/>
                  </a:lnTo>
                  <a:lnTo>
                    <a:pt x="2560" y="6"/>
                  </a:lnTo>
                  <a:lnTo>
                    <a:pt x="2550" y="6"/>
                  </a:lnTo>
                  <a:lnTo>
                    <a:pt x="2542" y="8"/>
                  </a:lnTo>
                  <a:lnTo>
                    <a:pt x="2538" y="6"/>
                  </a:lnTo>
                  <a:lnTo>
                    <a:pt x="2534" y="6"/>
                  </a:lnTo>
                  <a:lnTo>
                    <a:pt x="2526" y="6"/>
                  </a:lnTo>
                  <a:lnTo>
                    <a:pt x="2442" y="6"/>
                  </a:lnTo>
                  <a:lnTo>
                    <a:pt x="2400" y="4"/>
                  </a:lnTo>
                  <a:lnTo>
                    <a:pt x="2358" y="4"/>
                  </a:lnTo>
                  <a:lnTo>
                    <a:pt x="2344" y="6"/>
                  </a:lnTo>
                  <a:lnTo>
                    <a:pt x="2328" y="6"/>
                  </a:lnTo>
                  <a:lnTo>
                    <a:pt x="2280" y="6"/>
                  </a:lnTo>
                  <a:lnTo>
                    <a:pt x="2252" y="6"/>
                  </a:lnTo>
                  <a:lnTo>
                    <a:pt x="2224" y="6"/>
                  </a:lnTo>
                  <a:lnTo>
                    <a:pt x="2174" y="6"/>
                  </a:lnTo>
                  <a:lnTo>
                    <a:pt x="2122" y="4"/>
                  </a:lnTo>
                  <a:lnTo>
                    <a:pt x="2100" y="6"/>
                  </a:lnTo>
                  <a:lnTo>
                    <a:pt x="2088" y="6"/>
                  </a:lnTo>
                  <a:lnTo>
                    <a:pt x="2078" y="4"/>
                  </a:lnTo>
                  <a:lnTo>
                    <a:pt x="2042" y="4"/>
                  </a:lnTo>
                  <a:lnTo>
                    <a:pt x="2004" y="4"/>
                  </a:lnTo>
                  <a:lnTo>
                    <a:pt x="1888" y="4"/>
                  </a:lnTo>
                  <a:lnTo>
                    <a:pt x="1792" y="4"/>
                  </a:lnTo>
                  <a:lnTo>
                    <a:pt x="1694" y="4"/>
                  </a:lnTo>
                  <a:lnTo>
                    <a:pt x="1634" y="4"/>
                  </a:lnTo>
                  <a:lnTo>
                    <a:pt x="1604" y="4"/>
                  </a:lnTo>
                  <a:lnTo>
                    <a:pt x="1574" y="6"/>
                  </a:lnTo>
                  <a:lnTo>
                    <a:pt x="1552" y="4"/>
                  </a:lnTo>
                  <a:lnTo>
                    <a:pt x="1532" y="4"/>
                  </a:lnTo>
                  <a:lnTo>
                    <a:pt x="1488" y="4"/>
                  </a:lnTo>
                  <a:lnTo>
                    <a:pt x="1462" y="6"/>
                  </a:lnTo>
                  <a:lnTo>
                    <a:pt x="1416" y="6"/>
                  </a:lnTo>
                  <a:lnTo>
                    <a:pt x="1370" y="6"/>
                  </a:lnTo>
                  <a:lnTo>
                    <a:pt x="1332" y="6"/>
                  </a:lnTo>
                  <a:lnTo>
                    <a:pt x="1294" y="6"/>
                  </a:lnTo>
                  <a:lnTo>
                    <a:pt x="1280" y="6"/>
                  </a:lnTo>
                  <a:lnTo>
                    <a:pt x="1266" y="10"/>
                  </a:lnTo>
                  <a:lnTo>
                    <a:pt x="1264" y="8"/>
                  </a:lnTo>
                  <a:lnTo>
                    <a:pt x="1260" y="8"/>
                  </a:lnTo>
                  <a:lnTo>
                    <a:pt x="1256" y="8"/>
                  </a:lnTo>
                  <a:lnTo>
                    <a:pt x="1254" y="10"/>
                  </a:lnTo>
                  <a:lnTo>
                    <a:pt x="1232" y="8"/>
                  </a:lnTo>
                  <a:lnTo>
                    <a:pt x="1212" y="8"/>
                  </a:lnTo>
                  <a:lnTo>
                    <a:pt x="1192" y="8"/>
                  </a:lnTo>
                  <a:lnTo>
                    <a:pt x="1170" y="8"/>
                  </a:lnTo>
                  <a:lnTo>
                    <a:pt x="1148" y="8"/>
                  </a:lnTo>
                  <a:lnTo>
                    <a:pt x="1126" y="10"/>
                  </a:lnTo>
                  <a:lnTo>
                    <a:pt x="1114" y="8"/>
                  </a:lnTo>
                  <a:lnTo>
                    <a:pt x="1102" y="8"/>
                  </a:lnTo>
                  <a:lnTo>
                    <a:pt x="1076" y="10"/>
                  </a:lnTo>
                  <a:lnTo>
                    <a:pt x="1064" y="8"/>
                  </a:lnTo>
                  <a:lnTo>
                    <a:pt x="1056" y="6"/>
                  </a:lnTo>
                  <a:lnTo>
                    <a:pt x="1048" y="8"/>
                  </a:lnTo>
                  <a:lnTo>
                    <a:pt x="1046" y="8"/>
                  </a:lnTo>
                  <a:lnTo>
                    <a:pt x="1046" y="12"/>
                  </a:lnTo>
                  <a:lnTo>
                    <a:pt x="1046" y="10"/>
                  </a:lnTo>
                  <a:lnTo>
                    <a:pt x="1046" y="8"/>
                  </a:lnTo>
                  <a:lnTo>
                    <a:pt x="1044" y="8"/>
                  </a:lnTo>
                  <a:lnTo>
                    <a:pt x="1000" y="8"/>
                  </a:lnTo>
                  <a:lnTo>
                    <a:pt x="958" y="8"/>
                  </a:lnTo>
                  <a:lnTo>
                    <a:pt x="928" y="6"/>
                  </a:lnTo>
                  <a:lnTo>
                    <a:pt x="914" y="6"/>
                  </a:lnTo>
                  <a:lnTo>
                    <a:pt x="900" y="8"/>
                  </a:lnTo>
                  <a:lnTo>
                    <a:pt x="900" y="6"/>
                  </a:lnTo>
                  <a:lnTo>
                    <a:pt x="898" y="6"/>
                  </a:lnTo>
                  <a:lnTo>
                    <a:pt x="838" y="4"/>
                  </a:lnTo>
                  <a:lnTo>
                    <a:pt x="780" y="4"/>
                  </a:lnTo>
                  <a:lnTo>
                    <a:pt x="720" y="6"/>
                  </a:lnTo>
                  <a:lnTo>
                    <a:pt x="662" y="6"/>
                  </a:lnTo>
                  <a:lnTo>
                    <a:pt x="630" y="6"/>
                  </a:lnTo>
                  <a:lnTo>
                    <a:pt x="508" y="4"/>
                  </a:lnTo>
                  <a:lnTo>
                    <a:pt x="480" y="6"/>
                  </a:lnTo>
                  <a:lnTo>
                    <a:pt x="444" y="4"/>
                  </a:lnTo>
                  <a:lnTo>
                    <a:pt x="408" y="4"/>
                  </a:lnTo>
                  <a:lnTo>
                    <a:pt x="372" y="4"/>
                  </a:lnTo>
                  <a:lnTo>
                    <a:pt x="356" y="2"/>
                  </a:lnTo>
                  <a:lnTo>
                    <a:pt x="338" y="2"/>
                  </a:lnTo>
                  <a:lnTo>
                    <a:pt x="326" y="4"/>
                  </a:lnTo>
                  <a:lnTo>
                    <a:pt x="300" y="2"/>
                  </a:lnTo>
                  <a:lnTo>
                    <a:pt x="268" y="2"/>
                  </a:lnTo>
                  <a:lnTo>
                    <a:pt x="236" y="2"/>
                  </a:lnTo>
                  <a:lnTo>
                    <a:pt x="194" y="0"/>
                  </a:lnTo>
                  <a:lnTo>
                    <a:pt x="180" y="2"/>
                  </a:lnTo>
                  <a:lnTo>
                    <a:pt x="158" y="2"/>
                  </a:lnTo>
                  <a:lnTo>
                    <a:pt x="138" y="0"/>
                  </a:lnTo>
                  <a:lnTo>
                    <a:pt x="56" y="2"/>
                  </a:lnTo>
                  <a:lnTo>
                    <a:pt x="42" y="0"/>
                  </a:lnTo>
                  <a:lnTo>
                    <a:pt x="20" y="2"/>
                  </a:lnTo>
                  <a:lnTo>
                    <a:pt x="10" y="4"/>
                  </a:lnTo>
                  <a:lnTo>
                    <a:pt x="0" y="8"/>
                  </a:lnTo>
                  <a:lnTo>
                    <a:pt x="0" y="10"/>
                  </a:lnTo>
                  <a:lnTo>
                    <a:pt x="6" y="10"/>
                  </a:lnTo>
                  <a:lnTo>
                    <a:pt x="12" y="10"/>
                  </a:lnTo>
                  <a:lnTo>
                    <a:pt x="26" y="10"/>
                  </a:lnTo>
                  <a:lnTo>
                    <a:pt x="40" y="10"/>
                  </a:lnTo>
                  <a:lnTo>
                    <a:pt x="64" y="10"/>
                  </a:lnTo>
                  <a:lnTo>
                    <a:pt x="98" y="10"/>
                  </a:lnTo>
                  <a:lnTo>
                    <a:pt x="136" y="10"/>
                  </a:lnTo>
                  <a:lnTo>
                    <a:pt x="166" y="12"/>
                  </a:lnTo>
                  <a:lnTo>
                    <a:pt x="180" y="10"/>
                  </a:lnTo>
                  <a:lnTo>
                    <a:pt x="192" y="10"/>
                  </a:lnTo>
                  <a:lnTo>
                    <a:pt x="200" y="12"/>
                  </a:lnTo>
                  <a:lnTo>
                    <a:pt x="222" y="12"/>
                  </a:lnTo>
                  <a:lnTo>
                    <a:pt x="244" y="10"/>
                  </a:lnTo>
                  <a:lnTo>
                    <a:pt x="280" y="10"/>
                  </a:lnTo>
                  <a:lnTo>
                    <a:pt x="294" y="10"/>
                  </a:lnTo>
                  <a:lnTo>
                    <a:pt x="310" y="12"/>
                  </a:lnTo>
                  <a:lnTo>
                    <a:pt x="326" y="10"/>
                  </a:lnTo>
                  <a:lnTo>
                    <a:pt x="342" y="10"/>
                  </a:lnTo>
                  <a:lnTo>
                    <a:pt x="352" y="12"/>
                  </a:lnTo>
                  <a:lnTo>
                    <a:pt x="390" y="12"/>
                  </a:lnTo>
                  <a:lnTo>
                    <a:pt x="430" y="12"/>
                  </a:lnTo>
                  <a:lnTo>
                    <a:pt x="452" y="12"/>
                  </a:lnTo>
                  <a:lnTo>
                    <a:pt x="472" y="12"/>
                  </a:lnTo>
                  <a:lnTo>
                    <a:pt x="494" y="12"/>
                  </a:lnTo>
                  <a:lnTo>
                    <a:pt x="516" y="14"/>
                  </a:lnTo>
                  <a:lnTo>
                    <a:pt x="610" y="12"/>
                  </a:lnTo>
                  <a:lnTo>
                    <a:pt x="706" y="14"/>
                  </a:lnTo>
                  <a:lnTo>
                    <a:pt x="712" y="12"/>
                  </a:lnTo>
                  <a:lnTo>
                    <a:pt x="720" y="12"/>
                  </a:lnTo>
                  <a:lnTo>
                    <a:pt x="750" y="12"/>
                  </a:lnTo>
                  <a:lnTo>
                    <a:pt x="778" y="14"/>
                  </a:lnTo>
                  <a:lnTo>
                    <a:pt x="794" y="12"/>
                  </a:lnTo>
                  <a:lnTo>
                    <a:pt x="810" y="12"/>
                  </a:lnTo>
                  <a:lnTo>
                    <a:pt x="826" y="12"/>
                  </a:lnTo>
                  <a:lnTo>
                    <a:pt x="840" y="10"/>
                  </a:lnTo>
                  <a:lnTo>
                    <a:pt x="850" y="12"/>
                  </a:lnTo>
                  <a:lnTo>
                    <a:pt x="862" y="12"/>
                  </a:lnTo>
                  <a:lnTo>
                    <a:pt x="884" y="12"/>
                  </a:lnTo>
                  <a:lnTo>
                    <a:pt x="906" y="14"/>
                  </a:lnTo>
                  <a:lnTo>
                    <a:pt x="928" y="14"/>
                  </a:lnTo>
                  <a:lnTo>
                    <a:pt x="934" y="14"/>
                  </a:lnTo>
                  <a:lnTo>
                    <a:pt x="940" y="12"/>
                  </a:lnTo>
                  <a:lnTo>
                    <a:pt x="962" y="14"/>
                  </a:lnTo>
                  <a:lnTo>
                    <a:pt x="982" y="14"/>
                  </a:lnTo>
                  <a:lnTo>
                    <a:pt x="1020" y="14"/>
                  </a:lnTo>
                  <a:lnTo>
                    <a:pt x="1032" y="14"/>
                  </a:lnTo>
                  <a:lnTo>
                    <a:pt x="1042" y="14"/>
                  </a:lnTo>
                  <a:lnTo>
                    <a:pt x="1052" y="14"/>
                  </a:lnTo>
                  <a:lnTo>
                    <a:pt x="1062" y="16"/>
                  </a:lnTo>
                  <a:lnTo>
                    <a:pt x="1096" y="16"/>
                  </a:lnTo>
                  <a:lnTo>
                    <a:pt x="1126" y="16"/>
                  </a:lnTo>
                  <a:lnTo>
                    <a:pt x="1160" y="16"/>
                  </a:lnTo>
                  <a:lnTo>
                    <a:pt x="1194" y="14"/>
                  </a:lnTo>
                  <a:lnTo>
                    <a:pt x="1198" y="16"/>
                  </a:lnTo>
                  <a:lnTo>
                    <a:pt x="1202" y="16"/>
                  </a:lnTo>
                  <a:lnTo>
                    <a:pt x="1214" y="16"/>
                  </a:lnTo>
                  <a:lnTo>
                    <a:pt x="1252" y="16"/>
                  </a:lnTo>
                  <a:lnTo>
                    <a:pt x="1270" y="16"/>
                  </a:lnTo>
                  <a:lnTo>
                    <a:pt x="1290" y="16"/>
                  </a:lnTo>
                  <a:lnTo>
                    <a:pt x="1302" y="14"/>
                  </a:lnTo>
                  <a:lnTo>
                    <a:pt x="1314" y="16"/>
                  </a:lnTo>
                  <a:lnTo>
                    <a:pt x="1338" y="18"/>
                  </a:lnTo>
                  <a:lnTo>
                    <a:pt x="1346" y="16"/>
                  </a:lnTo>
                  <a:lnTo>
                    <a:pt x="1364" y="16"/>
                  </a:lnTo>
                  <a:lnTo>
                    <a:pt x="1380" y="18"/>
                  </a:lnTo>
                  <a:lnTo>
                    <a:pt x="1394" y="18"/>
                  </a:lnTo>
                  <a:lnTo>
                    <a:pt x="1404" y="18"/>
                  </a:lnTo>
                  <a:lnTo>
                    <a:pt x="1504" y="18"/>
                  </a:lnTo>
                  <a:lnTo>
                    <a:pt x="1740" y="18"/>
                  </a:lnTo>
                  <a:lnTo>
                    <a:pt x="1760" y="20"/>
                  </a:lnTo>
                  <a:lnTo>
                    <a:pt x="1782" y="20"/>
                  </a:lnTo>
                  <a:lnTo>
                    <a:pt x="1804" y="20"/>
                  </a:lnTo>
                  <a:lnTo>
                    <a:pt x="1826" y="22"/>
                  </a:lnTo>
                  <a:lnTo>
                    <a:pt x="1832" y="20"/>
                  </a:lnTo>
                  <a:lnTo>
                    <a:pt x="1838" y="20"/>
                  </a:lnTo>
                  <a:lnTo>
                    <a:pt x="1894" y="20"/>
                  </a:lnTo>
                  <a:lnTo>
                    <a:pt x="1952" y="20"/>
                  </a:lnTo>
                  <a:lnTo>
                    <a:pt x="2008" y="20"/>
                  </a:lnTo>
                  <a:lnTo>
                    <a:pt x="2064" y="20"/>
                  </a:lnTo>
                  <a:lnTo>
                    <a:pt x="2082" y="20"/>
                  </a:lnTo>
                  <a:lnTo>
                    <a:pt x="2102" y="20"/>
                  </a:lnTo>
                  <a:lnTo>
                    <a:pt x="2122" y="20"/>
                  </a:lnTo>
                  <a:lnTo>
                    <a:pt x="2142" y="22"/>
                  </a:lnTo>
                  <a:lnTo>
                    <a:pt x="2220" y="20"/>
                  </a:lnTo>
                  <a:lnTo>
                    <a:pt x="2300" y="22"/>
                  </a:lnTo>
                  <a:lnTo>
                    <a:pt x="2320" y="20"/>
                  </a:lnTo>
                  <a:lnTo>
                    <a:pt x="2328" y="22"/>
                  </a:lnTo>
                  <a:lnTo>
                    <a:pt x="2334" y="20"/>
                  </a:lnTo>
                  <a:lnTo>
                    <a:pt x="2340" y="20"/>
                  </a:lnTo>
                  <a:lnTo>
                    <a:pt x="2404" y="20"/>
                  </a:lnTo>
                  <a:lnTo>
                    <a:pt x="2438" y="20"/>
                  </a:lnTo>
                  <a:lnTo>
                    <a:pt x="2468" y="24"/>
                  </a:lnTo>
                  <a:lnTo>
                    <a:pt x="2476" y="22"/>
                  </a:lnTo>
                  <a:lnTo>
                    <a:pt x="2486" y="22"/>
                  </a:lnTo>
                  <a:lnTo>
                    <a:pt x="2502" y="22"/>
                  </a:lnTo>
                  <a:lnTo>
                    <a:pt x="2534" y="22"/>
                  </a:lnTo>
                  <a:lnTo>
                    <a:pt x="2568" y="20"/>
                  </a:lnTo>
                  <a:lnTo>
                    <a:pt x="2586" y="22"/>
                  </a:lnTo>
                  <a:lnTo>
                    <a:pt x="2624" y="22"/>
                  </a:lnTo>
                  <a:lnTo>
                    <a:pt x="2642" y="20"/>
                  </a:lnTo>
                  <a:lnTo>
                    <a:pt x="2706" y="22"/>
                  </a:lnTo>
                  <a:lnTo>
                    <a:pt x="2764" y="22"/>
                  </a:lnTo>
                  <a:lnTo>
                    <a:pt x="2840" y="22"/>
                  </a:lnTo>
                  <a:lnTo>
                    <a:pt x="2888" y="24"/>
                  </a:lnTo>
                  <a:lnTo>
                    <a:pt x="2910" y="24"/>
                  </a:lnTo>
                  <a:lnTo>
                    <a:pt x="2932" y="22"/>
                  </a:lnTo>
                  <a:lnTo>
                    <a:pt x="2946" y="24"/>
                  </a:lnTo>
                  <a:lnTo>
                    <a:pt x="2960" y="24"/>
                  </a:lnTo>
                  <a:lnTo>
                    <a:pt x="2984" y="24"/>
                  </a:lnTo>
                  <a:lnTo>
                    <a:pt x="3024" y="24"/>
                  </a:lnTo>
                  <a:lnTo>
                    <a:pt x="3088" y="24"/>
                  </a:lnTo>
                  <a:lnTo>
                    <a:pt x="3132" y="24"/>
                  </a:lnTo>
                  <a:lnTo>
                    <a:pt x="3156" y="24"/>
                  </a:lnTo>
                  <a:lnTo>
                    <a:pt x="3178" y="24"/>
                  </a:lnTo>
                  <a:lnTo>
                    <a:pt x="3190" y="24"/>
                  </a:lnTo>
                  <a:lnTo>
                    <a:pt x="3202" y="26"/>
                  </a:lnTo>
                  <a:lnTo>
                    <a:pt x="3208" y="24"/>
                  </a:lnTo>
                  <a:lnTo>
                    <a:pt x="3214" y="24"/>
                  </a:lnTo>
                  <a:lnTo>
                    <a:pt x="3222" y="26"/>
                  </a:lnTo>
                  <a:lnTo>
                    <a:pt x="3246" y="26"/>
                  </a:lnTo>
                  <a:lnTo>
                    <a:pt x="3268" y="24"/>
                  </a:lnTo>
                  <a:lnTo>
                    <a:pt x="3278" y="26"/>
                  </a:lnTo>
                  <a:lnTo>
                    <a:pt x="3334" y="26"/>
                  </a:lnTo>
                  <a:lnTo>
                    <a:pt x="3390" y="26"/>
                  </a:lnTo>
                  <a:lnTo>
                    <a:pt x="3404" y="26"/>
                  </a:lnTo>
                  <a:lnTo>
                    <a:pt x="3418" y="24"/>
                  </a:lnTo>
                  <a:lnTo>
                    <a:pt x="3446" y="24"/>
                  </a:lnTo>
                  <a:lnTo>
                    <a:pt x="3470" y="26"/>
                  </a:lnTo>
                  <a:lnTo>
                    <a:pt x="3496" y="26"/>
                  </a:lnTo>
                  <a:lnTo>
                    <a:pt x="3532" y="24"/>
                  </a:lnTo>
                  <a:lnTo>
                    <a:pt x="3544" y="24"/>
                  </a:lnTo>
                  <a:lnTo>
                    <a:pt x="3556" y="26"/>
                  </a:lnTo>
                  <a:lnTo>
                    <a:pt x="3578" y="26"/>
                  </a:lnTo>
                  <a:lnTo>
                    <a:pt x="3598" y="26"/>
                  </a:lnTo>
                  <a:lnTo>
                    <a:pt x="3622" y="26"/>
                  </a:lnTo>
                  <a:lnTo>
                    <a:pt x="3634" y="26"/>
                  </a:lnTo>
                  <a:lnTo>
                    <a:pt x="3646" y="26"/>
                  </a:lnTo>
                  <a:lnTo>
                    <a:pt x="3658" y="26"/>
                  </a:lnTo>
                  <a:lnTo>
                    <a:pt x="3670" y="26"/>
                  </a:lnTo>
                  <a:lnTo>
                    <a:pt x="3706" y="26"/>
                  </a:lnTo>
                  <a:lnTo>
                    <a:pt x="3742" y="26"/>
                  </a:lnTo>
                  <a:lnTo>
                    <a:pt x="3788" y="26"/>
                  </a:lnTo>
                  <a:lnTo>
                    <a:pt x="3810" y="28"/>
                  </a:lnTo>
                  <a:lnTo>
                    <a:pt x="3816" y="26"/>
                  </a:lnTo>
                  <a:lnTo>
                    <a:pt x="3820" y="26"/>
                  </a:lnTo>
                  <a:lnTo>
                    <a:pt x="3824" y="28"/>
                  </a:lnTo>
                  <a:lnTo>
                    <a:pt x="3832" y="26"/>
                  </a:lnTo>
                  <a:lnTo>
                    <a:pt x="3846" y="24"/>
                  </a:lnTo>
                  <a:lnTo>
                    <a:pt x="3850" y="24"/>
                  </a:lnTo>
                  <a:lnTo>
                    <a:pt x="3856" y="26"/>
                  </a:lnTo>
                  <a:lnTo>
                    <a:pt x="3864" y="26"/>
                  </a:lnTo>
                  <a:lnTo>
                    <a:pt x="3878" y="24"/>
                  </a:lnTo>
                  <a:lnTo>
                    <a:pt x="3890" y="24"/>
                  </a:lnTo>
                  <a:lnTo>
                    <a:pt x="3900" y="24"/>
                  </a:lnTo>
                  <a:lnTo>
                    <a:pt x="3906" y="22"/>
                  </a:lnTo>
                  <a:lnTo>
                    <a:pt x="3910" y="20"/>
                  </a:lnTo>
                  <a:lnTo>
                    <a:pt x="3914" y="20"/>
                  </a:lnTo>
                  <a:lnTo>
                    <a:pt x="3916" y="18"/>
                  </a:lnTo>
                  <a:lnTo>
                    <a:pt x="3916" y="16"/>
                  </a:lnTo>
                  <a:lnTo>
                    <a:pt x="3916" y="14"/>
                  </a:lnTo>
                  <a:lnTo>
                    <a:pt x="3868" y="14"/>
                  </a:lnTo>
                  <a:lnTo>
                    <a:pt x="3844" y="14"/>
                  </a:lnTo>
                  <a:lnTo>
                    <a:pt x="3820" y="12"/>
                  </a:lnTo>
                  <a:close/>
                  <a:moveTo>
                    <a:pt x="744" y="10"/>
                  </a:moveTo>
                  <a:lnTo>
                    <a:pt x="744" y="10"/>
                  </a:lnTo>
                  <a:lnTo>
                    <a:pt x="744" y="8"/>
                  </a:lnTo>
                  <a:lnTo>
                    <a:pt x="746" y="8"/>
                  </a:lnTo>
                  <a:lnTo>
                    <a:pt x="744" y="10"/>
                  </a:lnTo>
                  <a:close/>
                  <a:moveTo>
                    <a:pt x="2874" y="18"/>
                  </a:moveTo>
                  <a:lnTo>
                    <a:pt x="2874" y="18"/>
                  </a:lnTo>
                  <a:lnTo>
                    <a:pt x="2874" y="16"/>
                  </a:lnTo>
                  <a:lnTo>
                    <a:pt x="2876" y="18"/>
                  </a:lnTo>
                  <a:lnTo>
                    <a:pt x="2874" y="18"/>
                  </a:lnTo>
                  <a:close/>
                  <a:moveTo>
                    <a:pt x="3160" y="18"/>
                  </a:moveTo>
                  <a:lnTo>
                    <a:pt x="3160" y="18"/>
                  </a:lnTo>
                  <a:lnTo>
                    <a:pt x="3160" y="16"/>
                  </a:lnTo>
                  <a:lnTo>
                    <a:pt x="3162" y="16"/>
                  </a:lnTo>
                  <a:lnTo>
                    <a:pt x="31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endParaRPr>
            </a:p>
          </p:txBody>
        </p:sp>
      </p:grpSp>
      <p:sp>
        <p:nvSpPr>
          <p:cNvPr id="5" name="Rectangle 6"/>
          <p:cNvSpPr>
            <a:spLocks noGrp="1" noChangeArrowheads="1"/>
          </p:cNvSpPr>
          <p:nvPr>
            <p:ph type="sldNum" sz="quarter" idx="10"/>
          </p:nvPr>
        </p:nvSpPr>
        <p:spPr/>
        <p:txBody>
          <a:bodyPr/>
          <a:lstStyle>
            <a:lvl1pPr defTabSz="457200">
              <a:defRPr>
                <a:ea typeface="ＭＳ Ｐゴシック" charset="0"/>
                <a:cs typeface="ＭＳ Ｐゴシック" charset="0"/>
              </a:defRPr>
            </a:lvl1pPr>
          </a:lstStyle>
          <a:p>
            <a:pPr>
              <a:defRPr/>
            </a:pPr>
            <a:fld id="{F1FEB3DB-47E4-EB47-8729-A87BD606FE9B}" type="slidenum">
              <a:rPr lang="en-US"/>
              <a:pPr>
                <a:defRPr/>
              </a:pPr>
              <a:t>‹#›</a:t>
            </a:fld>
            <a:endParaRPr lang="en-US"/>
          </a:p>
        </p:txBody>
      </p:sp>
      <p:sp>
        <p:nvSpPr>
          <p:cNvPr id="6" name="Rectangle 71"/>
          <p:cNvSpPr>
            <a:spLocks noGrp="1" noChangeArrowheads="1"/>
          </p:cNvSpPr>
          <p:nvPr>
            <p:ph type="ftr" sz="quarter" idx="11"/>
          </p:nvPr>
        </p:nvSpPr>
        <p:spPr/>
        <p:txBody>
          <a:bodyPr/>
          <a:lstStyle>
            <a:lvl1pPr defTabSz="457200">
              <a:defRPr>
                <a:ea typeface="ＭＳ Ｐゴシック" charset="0"/>
                <a:cs typeface="ＭＳ Ｐゴシック" charset="0"/>
              </a:defRPr>
            </a:lvl1pPr>
          </a:lstStyle>
          <a:p>
            <a:pPr>
              <a:defRPr/>
            </a:pPr>
            <a:r>
              <a:rPr lang="en-US"/>
              <a:t>NetApp Confidential - Limited Use</a:t>
            </a:r>
          </a:p>
        </p:txBody>
      </p:sp>
    </p:spTree>
    <p:extLst>
      <p:ext uri="{BB962C8B-B14F-4D97-AF65-F5344CB8AC3E}">
        <p14:creationId xmlns:p14="http://schemas.microsoft.com/office/powerpoint/2010/main" val="23599869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ntermission">
    <p:spTree>
      <p:nvGrpSpPr>
        <p:cNvPr id="1" name=""/>
        <p:cNvGrpSpPr/>
        <p:nvPr/>
      </p:nvGrpSpPr>
      <p:grpSpPr>
        <a:xfrm>
          <a:off x="0" y="0"/>
          <a:ext cx="0" cy="0"/>
          <a:chOff x="0" y="0"/>
          <a:chExt cx="0" cy="0"/>
        </a:xfrm>
      </p:grpSpPr>
      <p:pic>
        <p:nvPicPr>
          <p:cNvPr id="2"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346075" y="3073400"/>
            <a:ext cx="3805238"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9" descr="Puzzle_2_HiRes.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19700" y="2490788"/>
            <a:ext cx="357505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1"/>
          <p:cNvSpPr>
            <a:spLocks noGrp="1"/>
          </p:cNvSpPr>
          <p:nvPr>
            <p:ph type="sldNum" sz="quarter" idx="10"/>
          </p:nvPr>
        </p:nvSpPr>
        <p:spPr/>
        <p:txBody>
          <a:bodyPr/>
          <a:lstStyle>
            <a:lvl1pPr defTabSz="457200">
              <a:defRPr>
                <a:ea typeface="ＭＳ Ｐゴシック" charset="0"/>
                <a:cs typeface="ＭＳ Ｐゴシック" charset="0"/>
              </a:defRPr>
            </a:lvl1pPr>
          </a:lstStyle>
          <a:p>
            <a:pPr>
              <a:defRPr/>
            </a:pPr>
            <a:fld id="{7CD7B0DA-2925-AE4E-97CB-EF8C651A6D9E}" type="slidenum">
              <a:rPr lang="en-US"/>
              <a:pPr>
                <a:defRPr/>
              </a:pPr>
              <a:t>‹#›</a:t>
            </a:fld>
            <a:endParaRPr lang="en-US"/>
          </a:p>
        </p:txBody>
      </p:sp>
      <p:sp>
        <p:nvSpPr>
          <p:cNvPr id="5" name="Footer Placeholder 2"/>
          <p:cNvSpPr>
            <a:spLocks noGrp="1"/>
          </p:cNvSpPr>
          <p:nvPr>
            <p:ph type="ftr" sz="quarter" idx="11"/>
          </p:nvPr>
        </p:nvSpPr>
        <p:spPr/>
        <p:txBody>
          <a:bodyPr/>
          <a:lstStyle>
            <a:lvl1pPr defTabSz="457200">
              <a:defRPr>
                <a:ea typeface="ＭＳ Ｐゴシック" charset="0"/>
                <a:cs typeface="ＭＳ Ｐゴシック" charset="0"/>
              </a:defRPr>
            </a:lvl1pPr>
          </a:lstStyle>
          <a:p>
            <a:pPr>
              <a:defRPr/>
            </a:pPr>
            <a:r>
              <a:rPr lang="en-US"/>
              <a:t>NetApp Confidential - Limited Use</a:t>
            </a:r>
          </a:p>
        </p:txBody>
      </p:sp>
    </p:spTree>
    <p:extLst>
      <p:ext uri="{BB962C8B-B14F-4D97-AF65-F5344CB8AC3E}">
        <p14:creationId xmlns:p14="http://schemas.microsoft.com/office/powerpoint/2010/main" val="2541225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D3FA020B-04BE-426D-AE2C-2E6EF2F1CA2C}" type="slidenum">
              <a:rPr lang="en-US">
                <a:solidFill>
                  <a:srgbClr val="000000"/>
                </a:solidFill>
              </a:rPr>
              <a:pPr>
                <a:defRPr/>
              </a:pPr>
              <a:t>‹#›</a:t>
            </a:fld>
            <a:endParaRPr lang="en-US">
              <a:solidFill>
                <a:srgbClr val="000000"/>
              </a:solidFill>
            </a:endParaRPr>
          </a:p>
        </p:txBody>
      </p:sp>
      <p:sp>
        <p:nvSpPr>
          <p:cNvPr id="4" name="Rectangle 71"/>
          <p:cNvSpPr>
            <a:spLocks noGrp="1" noChangeArrowheads="1"/>
          </p:cNvSpPr>
          <p:nvPr>
            <p:ph type="ftr" sz="quarter" idx="11"/>
          </p:nvPr>
        </p:nvSpPr>
        <p:spPr>
          <a:ln/>
        </p:spPr>
        <p:txBody>
          <a:bodyPr/>
          <a:lstStyle>
            <a:lvl1pPr>
              <a:defRPr/>
            </a:lvl1pPr>
          </a:lstStyle>
          <a:p>
            <a:pPr>
              <a:defRPr/>
            </a:pPr>
            <a:r>
              <a:rPr lang="en-US" smtClean="0">
                <a:solidFill>
                  <a:srgbClr val="000000"/>
                </a:solidFill>
              </a:rPr>
              <a:t>NetApp Confidential - Limited Use</a:t>
            </a:r>
            <a:endParaRPr lang="en-US">
              <a:solidFill>
                <a:srgbClr val="000000"/>
              </a:solidFill>
            </a:endParaRPr>
          </a:p>
        </p:txBody>
      </p:sp>
      <p:grpSp>
        <p:nvGrpSpPr>
          <p:cNvPr id="8" name="Group 7"/>
          <p:cNvGrpSpPr/>
          <p:nvPr userDrawn="1"/>
        </p:nvGrpSpPr>
        <p:grpSpPr bwMode="gray">
          <a:xfrm>
            <a:off x="347662" y="6445714"/>
            <a:ext cx="8449056" cy="107486"/>
            <a:chOff x="347662" y="6160730"/>
            <a:chExt cx="8449056" cy="107486"/>
          </a:xfrm>
        </p:grpSpPr>
        <p:sp>
          <p:nvSpPr>
            <p:cNvPr id="9" name="Freeform 5"/>
            <p:cNvSpPr>
              <a:spLocks/>
            </p:cNvSpPr>
            <p:nvPr userDrawn="1"/>
          </p:nvSpPr>
          <p:spPr bwMode="gray">
            <a:xfrm>
              <a:off x="347662" y="6160730"/>
              <a:ext cx="8449056" cy="107486"/>
            </a:xfrm>
            <a:custGeom>
              <a:avLst/>
              <a:gdLst>
                <a:gd name="T0" fmla="*/ 116 w 3930"/>
                <a:gd name="T1" fmla="*/ 4 h 50"/>
                <a:gd name="T2" fmla="*/ 258 w 3930"/>
                <a:gd name="T3" fmla="*/ 2 h 50"/>
                <a:gd name="T4" fmla="*/ 376 w 3930"/>
                <a:gd name="T5" fmla="*/ 2 h 50"/>
                <a:gd name="T6" fmla="*/ 494 w 3930"/>
                <a:gd name="T7" fmla="*/ 6 h 50"/>
                <a:gd name="T8" fmla="*/ 628 w 3930"/>
                <a:gd name="T9" fmla="*/ 8 h 50"/>
                <a:gd name="T10" fmla="*/ 774 w 3930"/>
                <a:gd name="T11" fmla="*/ 6 h 50"/>
                <a:gd name="T12" fmla="*/ 894 w 3930"/>
                <a:gd name="T13" fmla="*/ 4 h 50"/>
                <a:gd name="T14" fmla="*/ 1038 w 3930"/>
                <a:gd name="T15" fmla="*/ 4 h 50"/>
                <a:gd name="T16" fmla="*/ 1196 w 3930"/>
                <a:gd name="T17" fmla="*/ 2 h 50"/>
                <a:gd name="T18" fmla="*/ 1326 w 3930"/>
                <a:gd name="T19" fmla="*/ 4 h 50"/>
                <a:gd name="T20" fmla="*/ 1428 w 3930"/>
                <a:gd name="T21" fmla="*/ 4 h 50"/>
                <a:gd name="T22" fmla="*/ 1568 w 3930"/>
                <a:gd name="T23" fmla="*/ 6 h 50"/>
                <a:gd name="T24" fmla="*/ 1710 w 3930"/>
                <a:gd name="T25" fmla="*/ 6 h 50"/>
                <a:gd name="T26" fmla="*/ 1826 w 3930"/>
                <a:gd name="T27" fmla="*/ 8 h 50"/>
                <a:gd name="T28" fmla="*/ 1950 w 3930"/>
                <a:gd name="T29" fmla="*/ 4 h 50"/>
                <a:gd name="T30" fmla="*/ 2106 w 3930"/>
                <a:gd name="T31" fmla="*/ 4 h 50"/>
                <a:gd name="T32" fmla="*/ 2234 w 3930"/>
                <a:gd name="T33" fmla="*/ 2 h 50"/>
                <a:gd name="T34" fmla="*/ 2354 w 3930"/>
                <a:gd name="T35" fmla="*/ 2 h 50"/>
                <a:gd name="T36" fmla="*/ 2498 w 3930"/>
                <a:gd name="T37" fmla="*/ 6 h 50"/>
                <a:gd name="T38" fmla="*/ 2580 w 3930"/>
                <a:gd name="T39" fmla="*/ 4 h 50"/>
                <a:gd name="T40" fmla="*/ 2684 w 3930"/>
                <a:gd name="T41" fmla="*/ 4 h 50"/>
                <a:gd name="T42" fmla="*/ 2830 w 3930"/>
                <a:gd name="T43" fmla="*/ 4 h 50"/>
                <a:gd name="T44" fmla="*/ 2932 w 3930"/>
                <a:gd name="T45" fmla="*/ 6 h 50"/>
                <a:gd name="T46" fmla="*/ 3058 w 3930"/>
                <a:gd name="T47" fmla="*/ 6 h 50"/>
                <a:gd name="T48" fmla="*/ 3176 w 3930"/>
                <a:gd name="T49" fmla="*/ 10 h 50"/>
                <a:gd name="T50" fmla="*/ 3262 w 3930"/>
                <a:gd name="T51" fmla="*/ 14 h 50"/>
                <a:gd name="T52" fmla="*/ 3340 w 3930"/>
                <a:gd name="T53" fmla="*/ 12 h 50"/>
                <a:gd name="T54" fmla="*/ 3456 w 3930"/>
                <a:gd name="T55" fmla="*/ 18 h 50"/>
                <a:gd name="T56" fmla="*/ 3592 w 3930"/>
                <a:gd name="T57" fmla="*/ 16 h 50"/>
                <a:gd name="T58" fmla="*/ 3648 w 3930"/>
                <a:gd name="T59" fmla="*/ 16 h 50"/>
                <a:gd name="T60" fmla="*/ 3784 w 3930"/>
                <a:gd name="T61" fmla="*/ 20 h 50"/>
                <a:gd name="T62" fmla="*/ 3846 w 3930"/>
                <a:gd name="T63" fmla="*/ 24 h 50"/>
                <a:gd name="T64" fmla="*/ 3874 w 3930"/>
                <a:gd name="T65" fmla="*/ 36 h 50"/>
                <a:gd name="T66" fmla="*/ 3782 w 3930"/>
                <a:gd name="T67" fmla="*/ 42 h 50"/>
                <a:gd name="T68" fmla="*/ 3676 w 3930"/>
                <a:gd name="T69" fmla="*/ 46 h 50"/>
                <a:gd name="T70" fmla="*/ 3570 w 3930"/>
                <a:gd name="T71" fmla="*/ 48 h 50"/>
                <a:gd name="T72" fmla="*/ 3518 w 3930"/>
                <a:gd name="T73" fmla="*/ 48 h 50"/>
                <a:gd name="T74" fmla="*/ 3396 w 3930"/>
                <a:gd name="T75" fmla="*/ 48 h 50"/>
                <a:gd name="T76" fmla="*/ 3304 w 3930"/>
                <a:gd name="T77" fmla="*/ 48 h 50"/>
                <a:gd name="T78" fmla="*/ 3152 w 3930"/>
                <a:gd name="T79" fmla="*/ 40 h 50"/>
                <a:gd name="T80" fmla="*/ 3042 w 3930"/>
                <a:gd name="T81" fmla="*/ 42 h 50"/>
                <a:gd name="T82" fmla="*/ 2898 w 3930"/>
                <a:gd name="T83" fmla="*/ 36 h 50"/>
                <a:gd name="T84" fmla="*/ 2814 w 3930"/>
                <a:gd name="T85" fmla="*/ 38 h 50"/>
                <a:gd name="T86" fmla="*/ 2692 w 3930"/>
                <a:gd name="T87" fmla="*/ 36 h 50"/>
                <a:gd name="T88" fmla="*/ 2588 w 3930"/>
                <a:gd name="T89" fmla="*/ 34 h 50"/>
                <a:gd name="T90" fmla="*/ 2466 w 3930"/>
                <a:gd name="T91" fmla="*/ 38 h 50"/>
                <a:gd name="T92" fmla="*/ 2356 w 3930"/>
                <a:gd name="T93" fmla="*/ 36 h 50"/>
                <a:gd name="T94" fmla="*/ 2212 w 3930"/>
                <a:gd name="T95" fmla="*/ 40 h 50"/>
                <a:gd name="T96" fmla="*/ 2040 w 3930"/>
                <a:gd name="T97" fmla="*/ 40 h 50"/>
                <a:gd name="T98" fmla="*/ 1922 w 3930"/>
                <a:gd name="T99" fmla="*/ 40 h 50"/>
                <a:gd name="T100" fmla="*/ 1804 w 3930"/>
                <a:gd name="T101" fmla="*/ 42 h 50"/>
                <a:gd name="T102" fmla="*/ 1642 w 3930"/>
                <a:gd name="T103" fmla="*/ 44 h 50"/>
                <a:gd name="T104" fmla="*/ 1492 w 3930"/>
                <a:gd name="T105" fmla="*/ 46 h 50"/>
                <a:gd name="T106" fmla="*/ 1354 w 3930"/>
                <a:gd name="T107" fmla="*/ 44 h 50"/>
                <a:gd name="T108" fmla="*/ 1180 w 3930"/>
                <a:gd name="T109" fmla="*/ 44 h 50"/>
                <a:gd name="T110" fmla="*/ 1052 w 3930"/>
                <a:gd name="T111" fmla="*/ 46 h 50"/>
                <a:gd name="T112" fmla="*/ 936 w 3930"/>
                <a:gd name="T113" fmla="*/ 44 h 50"/>
                <a:gd name="T114" fmla="*/ 790 w 3930"/>
                <a:gd name="T115" fmla="*/ 40 h 50"/>
                <a:gd name="T116" fmla="*/ 636 w 3930"/>
                <a:gd name="T117" fmla="*/ 42 h 50"/>
                <a:gd name="T118" fmla="*/ 494 w 3930"/>
                <a:gd name="T119" fmla="*/ 46 h 50"/>
                <a:gd name="T120" fmla="*/ 362 w 3930"/>
                <a:gd name="T121" fmla="*/ 42 h 50"/>
                <a:gd name="T122" fmla="*/ 222 w 3930"/>
                <a:gd name="T123" fmla="*/ 40 h 50"/>
                <a:gd name="T124" fmla="*/ 70 w 3930"/>
                <a:gd name="T1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0" h="50">
                  <a:moveTo>
                    <a:pt x="2" y="14"/>
                  </a:moveTo>
                  <a:lnTo>
                    <a:pt x="2" y="14"/>
                  </a:lnTo>
                  <a:lnTo>
                    <a:pt x="0" y="14"/>
                  </a:lnTo>
                  <a:lnTo>
                    <a:pt x="0" y="14"/>
                  </a:lnTo>
                  <a:lnTo>
                    <a:pt x="2" y="10"/>
                  </a:lnTo>
                  <a:lnTo>
                    <a:pt x="2" y="10"/>
                  </a:lnTo>
                  <a:lnTo>
                    <a:pt x="2" y="8"/>
                  </a:lnTo>
                  <a:lnTo>
                    <a:pt x="2" y="8"/>
                  </a:lnTo>
                  <a:lnTo>
                    <a:pt x="4" y="8"/>
                  </a:lnTo>
                  <a:lnTo>
                    <a:pt x="4" y="8"/>
                  </a:lnTo>
                  <a:lnTo>
                    <a:pt x="4" y="6"/>
                  </a:lnTo>
                  <a:lnTo>
                    <a:pt x="4" y="6"/>
                  </a:lnTo>
                  <a:lnTo>
                    <a:pt x="8" y="4"/>
                  </a:lnTo>
                  <a:lnTo>
                    <a:pt x="8" y="4"/>
                  </a:lnTo>
                  <a:lnTo>
                    <a:pt x="8" y="4"/>
                  </a:lnTo>
                  <a:lnTo>
                    <a:pt x="8" y="4"/>
                  </a:lnTo>
                  <a:lnTo>
                    <a:pt x="10" y="2"/>
                  </a:lnTo>
                  <a:lnTo>
                    <a:pt x="10" y="2"/>
                  </a:lnTo>
                  <a:lnTo>
                    <a:pt x="14" y="2"/>
                  </a:lnTo>
                  <a:lnTo>
                    <a:pt x="14" y="2"/>
                  </a:lnTo>
                  <a:lnTo>
                    <a:pt x="16" y="2"/>
                  </a:lnTo>
                  <a:lnTo>
                    <a:pt x="16" y="2"/>
                  </a:lnTo>
                  <a:lnTo>
                    <a:pt x="18" y="2"/>
                  </a:lnTo>
                  <a:lnTo>
                    <a:pt x="18" y="2"/>
                  </a:lnTo>
                  <a:lnTo>
                    <a:pt x="20" y="0"/>
                  </a:lnTo>
                  <a:lnTo>
                    <a:pt x="20" y="0"/>
                  </a:lnTo>
                  <a:lnTo>
                    <a:pt x="26" y="2"/>
                  </a:lnTo>
                  <a:lnTo>
                    <a:pt x="26" y="2"/>
                  </a:lnTo>
                  <a:lnTo>
                    <a:pt x="28" y="2"/>
                  </a:lnTo>
                  <a:lnTo>
                    <a:pt x="28" y="2"/>
                  </a:lnTo>
                  <a:lnTo>
                    <a:pt x="30" y="2"/>
                  </a:lnTo>
                  <a:lnTo>
                    <a:pt x="30" y="2"/>
                  </a:lnTo>
                  <a:lnTo>
                    <a:pt x="32" y="2"/>
                  </a:lnTo>
                  <a:lnTo>
                    <a:pt x="32" y="2"/>
                  </a:lnTo>
                  <a:lnTo>
                    <a:pt x="34" y="2"/>
                  </a:lnTo>
                  <a:lnTo>
                    <a:pt x="34" y="2"/>
                  </a:lnTo>
                  <a:lnTo>
                    <a:pt x="36" y="2"/>
                  </a:lnTo>
                  <a:lnTo>
                    <a:pt x="36" y="2"/>
                  </a:lnTo>
                  <a:lnTo>
                    <a:pt x="38" y="2"/>
                  </a:lnTo>
                  <a:lnTo>
                    <a:pt x="38" y="2"/>
                  </a:lnTo>
                  <a:lnTo>
                    <a:pt x="40" y="2"/>
                  </a:lnTo>
                  <a:lnTo>
                    <a:pt x="40" y="2"/>
                  </a:lnTo>
                  <a:lnTo>
                    <a:pt x="46" y="2"/>
                  </a:lnTo>
                  <a:lnTo>
                    <a:pt x="46" y="2"/>
                  </a:lnTo>
                  <a:lnTo>
                    <a:pt x="48" y="2"/>
                  </a:lnTo>
                  <a:lnTo>
                    <a:pt x="48" y="2"/>
                  </a:lnTo>
                  <a:lnTo>
                    <a:pt x="50" y="2"/>
                  </a:lnTo>
                  <a:lnTo>
                    <a:pt x="50" y="2"/>
                  </a:lnTo>
                  <a:lnTo>
                    <a:pt x="60" y="0"/>
                  </a:lnTo>
                  <a:lnTo>
                    <a:pt x="60" y="0"/>
                  </a:lnTo>
                  <a:lnTo>
                    <a:pt x="62" y="0"/>
                  </a:lnTo>
                  <a:lnTo>
                    <a:pt x="62" y="0"/>
                  </a:lnTo>
                  <a:lnTo>
                    <a:pt x="66" y="0"/>
                  </a:lnTo>
                  <a:lnTo>
                    <a:pt x="66" y="0"/>
                  </a:lnTo>
                  <a:lnTo>
                    <a:pt x="70" y="2"/>
                  </a:lnTo>
                  <a:lnTo>
                    <a:pt x="70" y="2"/>
                  </a:lnTo>
                  <a:lnTo>
                    <a:pt x="72" y="2"/>
                  </a:lnTo>
                  <a:lnTo>
                    <a:pt x="76" y="2"/>
                  </a:lnTo>
                  <a:lnTo>
                    <a:pt x="76" y="2"/>
                  </a:lnTo>
                  <a:lnTo>
                    <a:pt x="80" y="4"/>
                  </a:lnTo>
                  <a:lnTo>
                    <a:pt x="80" y="4"/>
                  </a:lnTo>
                  <a:lnTo>
                    <a:pt x="82" y="2"/>
                  </a:lnTo>
                  <a:lnTo>
                    <a:pt x="84" y="2"/>
                  </a:lnTo>
                  <a:lnTo>
                    <a:pt x="84" y="2"/>
                  </a:lnTo>
                  <a:lnTo>
                    <a:pt x="86" y="2"/>
                  </a:lnTo>
                  <a:lnTo>
                    <a:pt x="86" y="2"/>
                  </a:lnTo>
                  <a:lnTo>
                    <a:pt x="90" y="4"/>
                  </a:lnTo>
                  <a:lnTo>
                    <a:pt x="90" y="4"/>
                  </a:lnTo>
                  <a:lnTo>
                    <a:pt x="92" y="4"/>
                  </a:lnTo>
                  <a:lnTo>
                    <a:pt x="92" y="4"/>
                  </a:lnTo>
                  <a:lnTo>
                    <a:pt x="94" y="4"/>
                  </a:lnTo>
                  <a:lnTo>
                    <a:pt x="94" y="4"/>
                  </a:lnTo>
                  <a:lnTo>
                    <a:pt x="98" y="2"/>
                  </a:lnTo>
                  <a:lnTo>
                    <a:pt x="98" y="2"/>
                  </a:lnTo>
                  <a:lnTo>
                    <a:pt x="102" y="4"/>
                  </a:lnTo>
                  <a:lnTo>
                    <a:pt x="106" y="4"/>
                  </a:lnTo>
                  <a:lnTo>
                    <a:pt x="106" y="4"/>
                  </a:lnTo>
                  <a:lnTo>
                    <a:pt x="108" y="4"/>
                  </a:lnTo>
                  <a:lnTo>
                    <a:pt x="108" y="4"/>
                  </a:lnTo>
                  <a:lnTo>
                    <a:pt x="110" y="4"/>
                  </a:lnTo>
                  <a:lnTo>
                    <a:pt x="112" y="6"/>
                  </a:lnTo>
                  <a:lnTo>
                    <a:pt x="112" y="6"/>
                  </a:lnTo>
                  <a:lnTo>
                    <a:pt x="116" y="4"/>
                  </a:lnTo>
                  <a:lnTo>
                    <a:pt x="116" y="4"/>
                  </a:lnTo>
                  <a:lnTo>
                    <a:pt x="120" y="4"/>
                  </a:lnTo>
                  <a:lnTo>
                    <a:pt x="120" y="4"/>
                  </a:lnTo>
                  <a:lnTo>
                    <a:pt x="124" y="4"/>
                  </a:lnTo>
                  <a:lnTo>
                    <a:pt x="124" y="4"/>
                  </a:lnTo>
                  <a:lnTo>
                    <a:pt x="128" y="4"/>
                  </a:lnTo>
                  <a:lnTo>
                    <a:pt x="134" y="4"/>
                  </a:lnTo>
                  <a:lnTo>
                    <a:pt x="134" y="4"/>
                  </a:lnTo>
                  <a:lnTo>
                    <a:pt x="136" y="4"/>
                  </a:lnTo>
                  <a:lnTo>
                    <a:pt x="136" y="4"/>
                  </a:lnTo>
                  <a:lnTo>
                    <a:pt x="138" y="2"/>
                  </a:lnTo>
                  <a:lnTo>
                    <a:pt x="138" y="2"/>
                  </a:lnTo>
                  <a:lnTo>
                    <a:pt x="142" y="4"/>
                  </a:lnTo>
                  <a:lnTo>
                    <a:pt x="142" y="4"/>
                  </a:lnTo>
                  <a:lnTo>
                    <a:pt x="146" y="2"/>
                  </a:lnTo>
                  <a:lnTo>
                    <a:pt x="146" y="2"/>
                  </a:lnTo>
                  <a:lnTo>
                    <a:pt x="148" y="2"/>
                  </a:lnTo>
                  <a:lnTo>
                    <a:pt x="148" y="2"/>
                  </a:lnTo>
                  <a:lnTo>
                    <a:pt x="150" y="2"/>
                  </a:lnTo>
                  <a:lnTo>
                    <a:pt x="150" y="2"/>
                  </a:lnTo>
                  <a:lnTo>
                    <a:pt x="156" y="4"/>
                  </a:lnTo>
                  <a:lnTo>
                    <a:pt x="156" y="4"/>
                  </a:lnTo>
                  <a:lnTo>
                    <a:pt x="158" y="2"/>
                  </a:lnTo>
                  <a:lnTo>
                    <a:pt x="158" y="2"/>
                  </a:lnTo>
                  <a:lnTo>
                    <a:pt x="164" y="2"/>
                  </a:lnTo>
                  <a:lnTo>
                    <a:pt x="164" y="2"/>
                  </a:lnTo>
                  <a:lnTo>
                    <a:pt x="168" y="2"/>
                  </a:lnTo>
                  <a:lnTo>
                    <a:pt x="174" y="4"/>
                  </a:lnTo>
                  <a:lnTo>
                    <a:pt x="174" y="4"/>
                  </a:lnTo>
                  <a:lnTo>
                    <a:pt x="178" y="2"/>
                  </a:lnTo>
                  <a:lnTo>
                    <a:pt x="178" y="2"/>
                  </a:lnTo>
                  <a:lnTo>
                    <a:pt x="180" y="4"/>
                  </a:lnTo>
                  <a:lnTo>
                    <a:pt x="180" y="4"/>
                  </a:lnTo>
                  <a:lnTo>
                    <a:pt x="182" y="2"/>
                  </a:lnTo>
                  <a:lnTo>
                    <a:pt x="182" y="2"/>
                  </a:lnTo>
                  <a:lnTo>
                    <a:pt x="186" y="2"/>
                  </a:lnTo>
                  <a:lnTo>
                    <a:pt x="186" y="2"/>
                  </a:lnTo>
                  <a:lnTo>
                    <a:pt x="188" y="4"/>
                  </a:lnTo>
                  <a:lnTo>
                    <a:pt x="188" y="4"/>
                  </a:lnTo>
                  <a:lnTo>
                    <a:pt x="190" y="2"/>
                  </a:lnTo>
                  <a:lnTo>
                    <a:pt x="190" y="2"/>
                  </a:lnTo>
                  <a:lnTo>
                    <a:pt x="192" y="2"/>
                  </a:lnTo>
                  <a:lnTo>
                    <a:pt x="192" y="2"/>
                  </a:lnTo>
                  <a:lnTo>
                    <a:pt x="194" y="2"/>
                  </a:lnTo>
                  <a:lnTo>
                    <a:pt x="194" y="2"/>
                  </a:lnTo>
                  <a:lnTo>
                    <a:pt x="196" y="2"/>
                  </a:lnTo>
                  <a:lnTo>
                    <a:pt x="196" y="2"/>
                  </a:lnTo>
                  <a:lnTo>
                    <a:pt x="200" y="2"/>
                  </a:lnTo>
                  <a:lnTo>
                    <a:pt x="200" y="2"/>
                  </a:lnTo>
                  <a:lnTo>
                    <a:pt x="204" y="4"/>
                  </a:lnTo>
                  <a:lnTo>
                    <a:pt x="204" y="4"/>
                  </a:lnTo>
                  <a:lnTo>
                    <a:pt x="210" y="2"/>
                  </a:lnTo>
                  <a:lnTo>
                    <a:pt x="210" y="2"/>
                  </a:lnTo>
                  <a:lnTo>
                    <a:pt x="212" y="2"/>
                  </a:lnTo>
                  <a:lnTo>
                    <a:pt x="212" y="2"/>
                  </a:lnTo>
                  <a:lnTo>
                    <a:pt x="214" y="2"/>
                  </a:lnTo>
                  <a:lnTo>
                    <a:pt x="214" y="2"/>
                  </a:lnTo>
                  <a:lnTo>
                    <a:pt x="214" y="2"/>
                  </a:lnTo>
                  <a:lnTo>
                    <a:pt x="214" y="2"/>
                  </a:lnTo>
                  <a:lnTo>
                    <a:pt x="214" y="4"/>
                  </a:lnTo>
                  <a:lnTo>
                    <a:pt x="214" y="4"/>
                  </a:lnTo>
                  <a:lnTo>
                    <a:pt x="216" y="4"/>
                  </a:lnTo>
                  <a:lnTo>
                    <a:pt x="216" y="4"/>
                  </a:lnTo>
                  <a:lnTo>
                    <a:pt x="218" y="4"/>
                  </a:lnTo>
                  <a:lnTo>
                    <a:pt x="218" y="4"/>
                  </a:lnTo>
                  <a:lnTo>
                    <a:pt x="224" y="4"/>
                  </a:lnTo>
                  <a:lnTo>
                    <a:pt x="224" y="4"/>
                  </a:lnTo>
                  <a:lnTo>
                    <a:pt x="226" y="0"/>
                  </a:lnTo>
                  <a:lnTo>
                    <a:pt x="226" y="0"/>
                  </a:lnTo>
                  <a:lnTo>
                    <a:pt x="232" y="0"/>
                  </a:lnTo>
                  <a:lnTo>
                    <a:pt x="232" y="0"/>
                  </a:lnTo>
                  <a:lnTo>
                    <a:pt x="234" y="0"/>
                  </a:lnTo>
                  <a:lnTo>
                    <a:pt x="234" y="0"/>
                  </a:lnTo>
                  <a:lnTo>
                    <a:pt x="238" y="2"/>
                  </a:lnTo>
                  <a:lnTo>
                    <a:pt x="238" y="2"/>
                  </a:lnTo>
                  <a:lnTo>
                    <a:pt x="244" y="2"/>
                  </a:lnTo>
                  <a:lnTo>
                    <a:pt x="244" y="2"/>
                  </a:lnTo>
                  <a:lnTo>
                    <a:pt x="248" y="2"/>
                  </a:lnTo>
                  <a:lnTo>
                    <a:pt x="248" y="2"/>
                  </a:lnTo>
                  <a:lnTo>
                    <a:pt x="252" y="2"/>
                  </a:lnTo>
                  <a:lnTo>
                    <a:pt x="252" y="2"/>
                  </a:lnTo>
                  <a:lnTo>
                    <a:pt x="256" y="2"/>
                  </a:lnTo>
                  <a:lnTo>
                    <a:pt x="256" y="2"/>
                  </a:lnTo>
                  <a:lnTo>
                    <a:pt x="258" y="2"/>
                  </a:lnTo>
                  <a:lnTo>
                    <a:pt x="258" y="2"/>
                  </a:lnTo>
                  <a:lnTo>
                    <a:pt x="258" y="2"/>
                  </a:lnTo>
                  <a:lnTo>
                    <a:pt x="258" y="2"/>
                  </a:lnTo>
                  <a:lnTo>
                    <a:pt x="258" y="2"/>
                  </a:lnTo>
                  <a:lnTo>
                    <a:pt x="258" y="2"/>
                  </a:lnTo>
                  <a:lnTo>
                    <a:pt x="260" y="2"/>
                  </a:lnTo>
                  <a:lnTo>
                    <a:pt x="260" y="2"/>
                  </a:lnTo>
                  <a:lnTo>
                    <a:pt x="262" y="2"/>
                  </a:lnTo>
                  <a:lnTo>
                    <a:pt x="262" y="2"/>
                  </a:lnTo>
                  <a:lnTo>
                    <a:pt x="268" y="2"/>
                  </a:lnTo>
                  <a:lnTo>
                    <a:pt x="268" y="2"/>
                  </a:lnTo>
                  <a:lnTo>
                    <a:pt x="268" y="2"/>
                  </a:lnTo>
                  <a:lnTo>
                    <a:pt x="268" y="2"/>
                  </a:lnTo>
                  <a:lnTo>
                    <a:pt x="270" y="2"/>
                  </a:lnTo>
                  <a:lnTo>
                    <a:pt x="270" y="2"/>
                  </a:lnTo>
                  <a:lnTo>
                    <a:pt x="276" y="2"/>
                  </a:lnTo>
                  <a:lnTo>
                    <a:pt x="276" y="2"/>
                  </a:lnTo>
                  <a:lnTo>
                    <a:pt x="276" y="2"/>
                  </a:lnTo>
                  <a:lnTo>
                    <a:pt x="276" y="2"/>
                  </a:lnTo>
                  <a:lnTo>
                    <a:pt x="278" y="2"/>
                  </a:lnTo>
                  <a:lnTo>
                    <a:pt x="278" y="2"/>
                  </a:lnTo>
                  <a:lnTo>
                    <a:pt x="280" y="2"/>
                  </a:lnTo>
                  <a:lnTo>
                    <a:pt x="280" y="2"/>
                  </a:lnTo>
                  <a:lnTo>
                    <a:pt x="280" y="4"/>
                  </a:lnTo>
                  <a:lnTo>
                    <a:pt x="280" y="4"/>
                  </a:lnTo>
                  <a:lnTo>
                    <a:pt x="282" y="2"/>
                  </a:lnTo>
                  <a:lnTo>
                    <a:pt x="282" y="2"/>
                  </a:lnTo>
                  <a:lnTo>
                    <a:pt x="288" y="2"/>
                  </a:lnTo>
                  <a:lnTo>
                    <a:pt x="288" y="2"/>
                  </a:lnTo>
                  <a:lnTo>
                    <a:pt x="290" y="2"/>
                  </a:lnTo>
                  <a:lnTo>
                    <a:pt x="290" y="2"/>
                  </a:lnTo>
                  <a:lnTo>
                    <a:pt x="296" y="2"/>
                  </a:lnTo>
                  <a:lnTo>
                    <a:pt x="296" y="2"/>
                  </a:lnTo>
                  <a:lnTo>
                    <a:pt x="298" y="2"/>
                  </a:lnTo>
                  <a:lnTo>
                    <a:pt x="298" y="2"/>
                  </a:lnTo>
                  <a:lnTo>
                    <a:pt x="298" y="2"/>
                  </a:lnTo>
                  <a:lnTo>
                    <a:pt x="298" y="2"/>
                  </a:lnTo>
                  <a:lnTo>
                    <a:pt x="302" y="2"/>
                  </a:lnTo>
                  <a:lnTo>
                    <a:pt x="302" y="2"/>
                  </a:lnTo>
                  <a:lnTo>
                    <a:pt x="306" y="2"/>
                  </a:lnTo>
                  <a:lnTo>
                    <a:pt x="306" y="2"/>
                  </a:lnTo>
                  <a:lnTo>
                    <a:pt x="310" y="2"/>
                  </a:lnTo>
                  <a:lnTo>
                    <a:pt x="312" y="2"/>
                  </a:lnTo>
                  <a:lnTo>
                    <a:pt x="312" y="2"/>
                  </a:lnTo>
                  <a:lnTo>
                    <a:pt x="318" y="2"/>
                  </a:lnTo>
                  <a:lnTo>
                    <a:pt x="322" y="2"/>
                  </a:lnTo>
                  <a:lnTo>
                    <a:pt x="322" y="2"/>
                  </a:lnTo>
                  <a:lnTo>
                    <a:pt x="324" y="4"/>
                  </a:lnTo>
                  <a:lnTo>
                    <a:pt x="324" y="4"/>
                  </a:lnTo>
                  <a:lnTo>
                    <a:pt x="324" y="2"/>
                  </a:lnTo>
                  <a:lnTo>
                    <a:pt x="326" y="2"/>
                  </a:lnTo>
                  <a:lnTo>
                    <a:pt x="326" y="2"/>
                  </a:lnTo>
                  <a:lnTo>
                    <a:pt x="332" y="2"/>
                  </a:lnTo>
                  <a:lnTo>
                    <a:pt x="332" y="2"/>
                  </a:lnTo>
                  <a:lnTo>
                    <a:pt x="336" y="2"/>
                  </a:lnTo>
                  <a:lnTo>
                    <a:pt x="342" y="2"/>
                  </a:lnTo>
                  <a:lnTo>
                    <a:pt x="342" y="2"/>
                  </a:lnTo>
                  <a:lnTo>
                    <a:pt x="344" y="2"/>
                  </a:lnTo>
                  <a:lnTo>
                    <a:pt x="348" y="2"/>
                  </a:lnTo>
                  <a:lnTo>
                    <a:pt x="348" y="2"/>
                  </a:lnTo>
                  <a:lnTo>
                    <a:pt x="352" y="2"/>
                  </a:lnTo>
                  <a:lnTo>
                    <a:pt x="352" y="2"/>
                  </a:lnTo>
                  <a:lnTo>
                    <a:pt x="354" y="2"/>
                  </a:lnTo>
                  <a:lnTo>
                    <a:pt x="354" y="2"/>
                  </a:lnTo>
                  <a:lnTo>
                    <a:pt x="358" y="2"/>
                  </a:lnTo>
                  <a:lnTo>
                    <a:pt x="360" y="2"/>
                  </a:lnTo>
                  <a:lnTo>
                    <a:pt x="360" y="2"/>
                  </a:lnTo>
                  <a:lnTo>
                    <a:pt x="360" y="4"/>
                  </a:lnTo>
                  <a:lnTo>
                    <a:pt x="360" y="6"/>
                  </a:lnTo>
                  <a:lnTo>
                    <a:pt x="360" y="6"/>
                  </a:lnTo>
                  <a:lnTo>
                    <a:pt x="362" y="4"/>
                  </a:lnTo>
                  <a:lnTo>
                    <a:pt x="364" y="2"/>
                  </a:lnTo>
                  <a:lnTo>
                    <a:pt x="364" y="2"/>
                  </a:lnTo>
                  <a:lnTo>
                    <a:pt x="370" y="2"/>
                  </a:lnTo>
                  <a:lnTo>
                    <a:pt x="370" y="2"/>
                  </a:lnTo>
                  <a:lnTo>
                    <a:pt x="370" y="2"/>
                  </a:lnTo>
                  <a:lnTo>
                    <a:pt x="370" y="2"/>
                  </a:lnTo>
                  <a:lnTo>
                    <a:pt x="370" y="2"/>
                  </a:lnTo>
                  <a:lnTo>
                    <a:pt x="370" y="2"/>
                  </a:lnTo>
                  <a:lnTo>
                    <a:pt x="370" y="2"/>
                  </a:lnTo>
                  <a:lnTo>
                    <a:pt x="370" y="2"/>
                  </a:lnTo>
                  <a:lnTo>
                    <a:pt x="374" y="4"/>
                  </a:lnTo>
                  <a:lnTo>
                    <a:pt x="374" y="4"/>
                  </a:lnTo>
                  <a:lnTo>
                    <a:pt x="376" y="2"/>
                  </a:lnTo>
                  <a:lnTo>
                    <a:pt x="376" y="2"/>
                  </a:lnTo>
                  <a:lnTo>
                    <a:pt x="378" y="4"/>
                  </a:lnTo>
                  <a:lnTo>
                    <a:pt x="378" y="4"/>
                  </a:lnTo>
                  <a:lnTo>
                    <a:pt x="384" y="4"/>
                  </a:lnTo>
                  <a:lnTo>
                    <a:pt x="384" y="4"/>
                  </a:lnTo>
                  <a:lnTo>
                    <a:pt x="386" y="4"/>
                  </a:lnTo>
                  <a:lnTo>
                    <a:pt x="386" y="4"/>
                  </a:lnTo>
                  <a:lnTo>
                    <a:pt x="390" y="4"/>
                  </a:lnTo>
                  <a:lnTo>
                    <a:pt x="390" y="4"/>
                  </a:lnTo>
                  <a:lnTo>
                    <a:pt x="392" y="4"/>
                  </a:lnTo>
                  <a:lnTo>
                    <a:pt x="392" y="4"/>
                  </a:lnTo>
                  <a:lnTo>
                    <a:pt x="392" y="4"/>
                  </a:lnTo>
                  <a:lnTo>
                    <a:pt x="392" y="4"/>
                  </a:lnTo>
                  <a:lnTo>
                    <a:pt x="394" y="4"/>
                  </a:lnTo>
                  <a:lnTo>
                    <a:pt x="394" y="4"/>
                  </a:lnTo>
                  <a:lnTo>
                    <a:pt x="394" y="4"/>
                  </a:lnTo>
                  <a:lnTo>
                    <a:pt x="394" y="4"/>
                  </a:lnTo>
                  <a:lnTo>
                    <a:pt x="396" y="6"/>
                  </a:lnTo>
                  <a:lnTo>
                    <a:pt x="396" y="6"/>
                  </a:lnTo>
                  <a:lnTo>
                    <a:pt x="398" y="6"/>
                  </a:lnTo>
                  <a:lnTo>
                    <a:pt x="398" y="6"/>
                  </a:lnTo>
                  <a:lnTo>
                    <a:pt x="398" y="6"/>
                  </a:lnTo>
                  <a:lnTo>
                    <a:pt x="398" y="6"/>
                  </a:lnTo>
                  <a:lnTo>
                    <a:pt x="402" y="4"/>
                  </a:lnTo>
                  <a:lnTo>
                    <a:pt x="402" y="4"/>
                  </a:lnTo>
                  <a:lnTo>
                    <a:pt x="406" y="6"/>
                  </a:lnTo>
                  <a:lnTo>
                    <a:pt x="406" y="6"/>
                  </a:lnTo>
                  <a:lnTo>
                    <a:pt x="408" y="4"/>
                  </a:lnTo>
                  <a:lnTo>
                    <a:pt x="408" y="4"/>
                  </a:lnTo>
                  <a:lnTo>
                    <a:pt x="410" y="6"/>
                  </a:lnTo>
                  <a:lnTo>
                    <a:pt x="410" y="6"/>
                  </a:lnTo>
                  <a:lnTo>
                    <a:pt x="410" y="6"/>
                  </a:lnTo>
                  <a:lnTo>
                    <a:pt x="412" y="6"/>
                  </a:lnTo>
                  <a:lnTo>
                    <a:pt x="412" y="4"/>
                  </a:lnTo>
                  <a:lnTo>
                    <a:pt x="412" y="4"/>
                  </a:lnTo>
                  <a:lnTo>
                    <a:pt x="420" y="4"/>
                  </a:lnTo>
                  <a:lnTo>
                    <a:pt x="420" y="4"/>
                  </a:lnTo>
                  <a:lnTo>
                    <a:pt x="424" y="4"/>
                  </a:lnTo>
                  <a:lnTo>
                    <a:pt x="424" y="4"/>
                  </a:lnTo>
                  <a:lnTo>
                    <a:pt x="428" y="6"/>
                  </a:lnTo>
                  <a:lnTo>
                    <a:pt x="428" y="6"/>
                  </a:lnTo>
                  <a:lnTo>
                    <a:pt x="430" y="4"/>
                  </a:lnTo>
                  <a:lnTo>
                    <a:pt x="430" y="4"/>
                  </a:lnTo>
                  <a:lnTo>
                    <a:pt x="432" y="6"/>
                  </a:lnTo>
                  <a:lnTo>
                    <a:pt x="432" y="6"/>
                  </a:lnTo>
                  <a:lnTo>
                    <a:pt x="436" y="4"/>
                  </a:lnTo>
                  <a:lnTo>
                    <a:pt x="436" y="4"/>
                  </a:lnTo>
                  <a:lnTo>
                    <a:pt x="442" y="4"/>
                  </a:lnTo>
                  <a:lnTo>
                    <a:pt x="442" y="4"/>
                  </a:lnTo>
                  <a:lnTo>
                    <a:pt x="446" y="4"/>
                  </a:lnTo>
                  <a:lnTo>
                    <a:pt x="446" y="4"/>
                  </a:lnTo>
                  <a:lnTo>
                    <a:pt x="448" y="4"/>
                  </a:lnTo>
                  <a:lnTo>
                    <a:pt x="448" y="4"/>
                  </a:lnTo>
                  <a:lnTo>
                    <a:pt x="450" y="6"/>
                  </a:lnTo>
                  <a:lnTo>
                    <a:pt x="450" y="6"/>
                  </a:lnTo>
                  <a:lnTo>
                    <a:pt x="452" y="6"/>
                  </a:lnTo>
                  <a:lnTo>
                    <a:pt x="452" y="6"/>
                  </a:lnTo>
                  <a:lnTo>
                    <a:pt x="452" y="6"/>
                  </a:lnTo>
                  <a:lnTo>
                    <a:pt x="452" y="6"/>
                  </a:lnTo>
                  <a:lnTo>
                    <a:pt x="458" y="6"/>
                  </a:lnTo>
                  <a:lnTo>
                    <a:pt x="458" y="6"/>
                  </a:lnTo>
                  <a:lnTo>
                    <a:pt x="458" y="8"/>
                  </a:lnTo>
                  <a:lnTo>
                    <a:pt x="458" y="8"/>
                  </a:lnTo>
                  <a:lnTo>
                    <a:pt x="460" y="6"/>
                  </a:lnTo>
                  <a:lnTo>
                    <a:pt x="460" y="6"/>
                  </a:lnTo>
                  <a:lnTo>
                    <a:pt x="464" y="8"/>
                  </a:lnTo>
                  <a:lnTo>
                    <a:pt x="464" y="8"/>
                  </a:lnTo>
                  <a:lnTo>
                    <a:pt x="468" y="6"/>
                  </a:lnTo>
                  <a:lnTo>
                    <a:pt x="468" y="6"/>
                  </a:lnTo>
                  <a:lnTo>
                    <a:pt x="472" y="6"/>
                  </a:lnTo>
                  <a:lnTo>
                    <a:pt x="472" y="6"/>
                  </a:lnTo>
                  <a:lnTo>
                    <a:pt x="476" y="6"/>
                  </a:lnTo>
                  <a:lnTo>
                    <a:pt x="476" y="6"/>
                  </a:lnTo>
                  <a:lnTo>
                    <a:pt x="478" y="6"/>
                  </a:lnTo>
                  <a:lnTo>
                    <a:pt x="478" y="6"/>
                  </a:lnTo>
                  <a:lnTo>
                    <a:pt x="482" y="6"/>
                  </a:lnTo>
                  <a:lnTo>
                    <a:pt x="482" y="6"/>
                  </a:lnTo>
                  <a:lnTo>
                    <a:pt x="484" y="6"/>
                  </a:lnTo>
                  <a:lnTo>
                    <a:pt x="484" y="6"/>
                  </a:lnTo>
                  <a:lnTo>
                    <a:pt x="490" y="4"/>
                  </a:lnTo>
                  <a:lnTo>
                    <a:pt x="490" y="4"/>
                  </a:lnTo>
                  <a:lnTo>
                    <a:pt x="490" y="6"/>
                  </a:lnTo>
                  <a:lnTo>
                    <a:pt x="490" y="6"/>
                  </a:lnTo>
                  <a:lnTo>
                    <a:pt x="494" y="6"/>
                  </a:lnTo>
                  <a:lnTo>
                    <a:pt x="494" y="6"/>
                  </a:lnTo>
                  <a:lnTo>
                    <a:pt x="498" y="6"/>
                  </a:lnTo>
                  <a:lnTo>
                    <a:pt x="498" y="6"/>
                  </a:lnTo>
                  <a:lnTo>
                    <a:pt x="506" y="6"/>
                  </a:lnTo>
                  <a:lnTo>
                    <a:pt x="516" y="6"/>
                  </a:lnTo>
                  <a:lnTo>
                    <a:pt x="516" y="6"/>
                  </a:lnTo>
                  <a:lnTo>
                    <a:pt x="518" y="6"/>
                  </a:lnTo>
                  <a:lnTo>
                    <a:pt x="518" y="6"/>
                  </a:lnTo>
                  <a:lnTo>
                    <a:pt x="522" y="6"/>
                  </a:lnTo>
                  <a:lnTo>
                    <a:pt x="522" y="6"/>
                  </a:lnTo>
                  <a:lnTo>
                    <a:pt x="522" y="6"/>
                  </a:lnTo>
                  <a:lnTo>
                    <a:pt x="524" y="6"/>
                  </a:lnTo>
                  <a:lnTo>
                    <a:pt x="524" y="6"/>
                  </a:lnTo>
                  <a:lnTo>
                    <a:pt x="526" y="6"/>
                  </a:lnTo>
                  <a:lnTo>
                    <a:pt x="526" y="6"/>
                  </a:lnTo>
                  <a:lnTo>
                    <a:pt x="528" y="6"/>
                  </a:lnTo>
                  <a:lnTo>
                    <a:pt x="528" y="6"/>
                  </a:lnTo>
                  <a:lnTo>
                    <a:pt x="530" y="6"/>
                  </a:lnTo>
                  <a:lnTo>
                    <a:pt x="530" y="6"/>
                  </a:lnTo>
                  <a:lnTo>
                    <a:pt x="532" y="6"/>
                  </a:lnTo>
                  <a:lnTo>
                    <a:pt x="532" y="6"/>
                  </a:lnTo>
                  <a:lnTo>
                    <a:pt x="534" y="6"/>
                  </a:lnTo>
                  <a:lnTo>
                    <a:pt x="534" y="6"/>
                  </a:lnTo>
                  <a:lnTo>
                    <a:pt x="536" y="6"/>
                  </a:lnTo>
                  <a:lnTo>
                    <a:pt x="536" y="6"/>
                  </a:lnTo>
                  <a:lnTo>
                    <a:pt x="540" y="4"/>
                  </a:lnTo>
                  <a:lnTo>
                    <a:pt x="540" y="4"/>
                  </a:lnTo>
                  <a:lnTo>
                    <a:pt x="542" y="4"/>
                  </a:lnTo>
                  <a:lnTo>
                    <a:pt x="542" y="4"/>
                  </a:lnTo>
                  <a:lnTo>
                    <a:pt x="544" y="4"/>
                  </a:lnTo>
                  <a:lnTo>
                    <a:pt x="544" y="4"/>
                  </a:lnTo>
                  <a:lnTo>
                    <a:pt x="548" y="4"/>
                  </a:lnTo>
                  <a:lnTo>
                    <a:pt x="548" y="4"/>
                  </a:lnTo>
                  <a:lnTo>
                    <a:pt x="550" y="4"/>
                  </a:lnTo>
                  <a:lnTo>
                    <a:pt x="550" y="4"/>
                  </a:lnTo>
                  <a:lnTo>
                    <a:pt x="556" y="4"/>
                  </a:lnTo>
                  <a:lnTo>
                    <a:pt x="560" y="4"/>
                  </a:lnTo>
                  <a:lnTo>
                    <a:pt x="560" y="4"/>
                  </a:lnTo>
                  <a:lnTo>
                    <a:pt x="562" y="6"/>
                  </a:lnTo>
                  <a:lnTo>
                    <a:pt x="562" y="6"/>
                  </a:lnTo>
                  <a:lnTo>
                    <a:pt x="568" y="6"/>
                  </a:lnTo>
                  <a:lnTo>
                    <a:pt x="568" y="6"/>
                  </a:lnTo>
                  <a:lnTo>
                    <a:pt x="570" y="4"/>
                  </a:lnTo>
                  <a:lnTo>
                    <a:pt x="570" y="4"/>
                  </a:lnTo>
                  <a:lnTo>
                    <a:pt x="572" y="4"/>
                  </a:lnTo>
                  <a:lnTo>
                    <a:pt x="572" y="4"/>
                  </a:lnTo>
                  <a:lnTo>
                    <a:pt x="574" y="4"/>
                  </a:lnTo>
                  <a:lnTo>
                    <a:pt x="574" y="4"/>
                  </a:lnTo>
                  <a:lnTo>
                    <a:pt x="574" y="4"/>
                  </a:lnTo>
                  <a:lnTo>
                    <a:pt x="578" y="6"/>
                  </a:lnTo>
                  <a:lnTo>
                    <a:pt x="578" y="6"/>
                  </a:lnTo>
                  <a:lnTo>
                    <a:pt x="582" y="6"/>
                  </a:lnTo>
                  <a:lnTo>
                    <a:pt x="582" y="6"/>
                  </a:lnTo>
                  <a:lnTo>
                    <a:pt x="582" y="6"/>
                  </a:lnTo>
                  <a:lnTo>
                    <a:pt x="582" y="6"/>
                  </a:lnTo>
                  <a:lnTo>
                    <a:pt x="582" y="6"/>
                  </a:lnTo>
                  <a:lnTo>
                    <a:pt x="582" y="6"/>
                  </a:lnTo>
                  <a:lnTo>
                    <a:pt x="582" y="6"/>
                  </a:lnTo>
                  <a:lnTo>
                    <a:pt x="582" y="6"/>
                  </a:lnTo>
                  <a:lnTo>
                    <a:pt x="586" y="6"/>
                  </a:lnTo>
                  <a:lnTo>
                    <a:pt x="586" y="6"/>
                  </a:lnTo>
                  <a:lnTo>
                    <a:pt x="590" y="6"/>
                  </a:lnTo>
                  <a:lnTo>
                    <a:pt x="590" y="6"/>
                  </a:lnTo>
                  <a:lnTo>
                    <a:pt x="592" y="4"/>
                  </a:lnTo>
                  <a:lnTo>
                    <a:pt x="592" y="4"/>
                  </a:lnTo>
                  <a:lnTo>
                    <a:pt x="594" y="4"/>
                  </a:lnTo>
                  <a:lnTo>
                    <a:pt x="596" y="6"/>
                  </a:lnTo>
                  <a:lnTo>
                    <a:pt x="596" y="6"/>
                  </a:lnTo>
                  <a:lnTo>
                    <a:pt x="600" y="8"/>
                  </a:lnTo>
                  <a:lnTo>
                    <a:pt x="600" y="8"/>
                  </a:lnTo>
                  <a:lnTo>
                    <a:pt x="602" y="8"/>
                  </a:lnTo>
                  <a:lnTo>
                    <a:pt x="604" y="8"/>
                  </a:lnTo>
                  <a:lnTo>
                    <a:pt x="604" y="8"/>
                  </a:lnTo>
                  <a:lnTo>
                    <a:pt x="606" y="8"/>
                  </a:lnTo>
                  <a:lnTo>
                    <a:pt x="606" y="8"/>
                  </a:lnTo>
                  <a:lnTo>
                    <a:pt x="612" y="8"/>
                  </a:lnTo>
                  <a:lnTo>
                    <a:pt x="612" y="8"/>
                  </a:lnTo>
                  <a:lnTo>
                    <a:pt x="616" y="6"/>
                  </a:lnTo>
                  <a:lnTo>
                    <a:pt x="616" y="6"/>
                  </a:lnTo>
                  <a:lnTo>
                    <a:pt x="618" y="8"/>
                  </a:lnTo>
                  <a:lnTo>
                    <a:pt x="618" y="8"/>
                  </a:lnTo>
                  <a:lnTo>
                    <a:pt x="618" y="8"/>
                  </a:lnTo>
                  <a:lnTo>
                    <a:pt x="620" y="10"/>
                  </a:lnTo>
                  <a:lnTo>
                    <a:pt x="620" y="10"/>
                  </a:lnTo>
                  <a:lnTo>
                    <a:pt x="628" y="8"/>
                  </a:lnTo>
                  <a:lnTo>
                    <a:pt x="628" y="8"/>
                  </a:lnTo>
                  <a:lnTo>
                    <a:pt x="630" y="6"/>
                  </a:lnTo>
                  <a:lnTo>
                    <a:pt x="630" y="6"/>
                  </a:lnTo>
                  <a:lnTo>
                    <a:pt x="634" y="8"/>
                  </a:lnTo>
                  <a:lnTo>
                    <a:pt x="634" y="8"/>
                  </a:lnTo>
                  <a:lnTo>
                    <a:pt x="636" y="6"/>
                  </a:lnTo>
                  <a:lnTo>
                    <a:pt x="636" y="6"/>
                  </a:lnTo>
                  <a:lnTo>
                    <a:pt x="644" y="6"/>
                  </a:lnTo>
                  <a:lnTo>
                    <a:pt x="644" y="6"/>
                  </a:lnTo>
                  <a:lnTo>
                    <a:pt x="646" y="6"/>
                  </a:lnTo>
                  <a:lnTo>
                    <a:pt x="646" y="6"/>
                  </a:lnTo>
                  <a:lnTo>
                    <a:pt x="650" y="4"/>
                  </a:lnTo>
                  <a:lnTo>
                    <a:pt x="650" y="4"/>
                  </a:lnTo>
                  <a:lnTo>
                    <a:pt x="652" y="6"/>
                  </a:lnTo>
                  <a:lnTo>
                    <a:pt x="652" y="6"/>
                  </a:lnTo>
                  <a:lnTo>
                    <a:pt x="658" y="6"/>
                  </a:lnTo>
                  <a:lnTo>
                    <a:pt x="658" y="6"/>
                  </a:lnTo>
                  <a:lnTo>
                    <a:pt x="660" y="6"/>
                  </a:lnTo>
                  <a:lnTo>
                    <a:pt x="660" y="6"/>
                  </a:lnTo>
                  <a:lnTo>
                    <a:pt x="664" y="4"/>
                  </a:lnTo>
                  <a:lnTo>
                    <a:pt x="664" y="4"/>
                  </a:lnTo>
                  <a:lnTo>
                    <a:pt x="664" y="6"/>
                  </a:lnTo>
                  <a:lnTo>
                    <a:pt x="664" y="6"/>
                  </a:lnTo>
                  <a:lnTo>
                    <a:pt x="668" y="6"/>
                  </a:lnTo>
                  <a:lnTo>
                    <a:pt x="668" y="6"/>
                  </a:lnTo>
                  <a:lnTo>
                    <a:pt x="670" y="6"/>
                  </a:lnTo>
                  <a:lnTo>
                    <a:pt x="670" y="6"/>
                  </a:lnTo>
                  <a:lnTo>
                    <a:pt x="674" y="6"/>
                  </a:lnTo>
                  <a:lnTo>
                    <a:pt x="674" y="6"/>
                  </a:lnTo>
                  <a:lnTo>
                    <a:pt x="676" y="6"/>
                  </a:lnTo>
                  <a:lnTo>
                    <a:pt x="678" y="6"/>
                  </a:lnTo>
                  <a:lnTo>
                    <a:pt x="678" y="6"/>
                  </a:lnTo>
                  <a:lnTo>
                    <a:pt x="682" y="4"/>
                  </a:lnTo>
                  <a:lnTo>
                    <a:pt x="682" y="4"/>
                  </a:lnTo>
                  <a:lnTo>
                    <a:pt x="684" y="4"/>
                  </a:lnTo>
                  <a:lnTo>
                    <a:pt x="684" y="4"/>
                  </a:lnTo>
                  <a:lnTo>
                    <a:pt x="686" y="4"/>
                  </a:lnTo>
                  <a:lnTo>
                    <a:pt x="686" y="4"/>
                  </a:lnTo>
                  <a:lnTo>
                    <a:pt x="688" y="4"/>
                  </a:lnTo>
                  <a:lnTo>
                    <a:pt x="688" y="4"/>
                  </a:lnTo>
                  <a:lnTo>
                    <a:pt x="690" y="6"/>
                  </a:lnTo>
                  <a:lnTo>
                    <a:pt x="690" y="6"/>
                  </a:lnTo>
                  <a:lnTo>
                    <a:pt x="692" y="6"/>
                  </a:lnTo>
                  <a:lnTo>
                    <a:pt x="692" y="6"/>
                  </a:lnTo>
                  <a:lnTo>
                    <a:pt x="696" y="6"/>
                  </a:lnTo>
                  <a:lnTo>
                    <a:pt x="696" y="6"/>
                  </a:lnTo>
                  <a:lnTo>
                    <a:pt x="700" y="6"/>
                  </a:lnTo>
                  <a:lnTo>
                    <a:pt x="700" y="6"/>
                  </a:lnTo>
                  <a:lnTo>
                    <a:pt x="706" y="6"/>
                  </a:lnTo>
                  <a:lnTo>
                    <a:pt x="706" y="6"/>
                  </a:lnTo>
                  <a:lnTo>
                    <a:pt x="706" y="8"/>
                  </a:lnTo>
                  <a:lnTo>
                    <a:pt x="706" y="8"/>
                  </a:lnTo>
                  <a:lnTo>
                    <a:pt x="708" y="10"/>
                  </a:lnTo>
                  <a:lnTo>
                    <a:pt x="708" y="10"/>
                  </a:lnTo>
                  <a:lnTo>
                    <a:pt x="712" y="10"/>
                  </a:lnTo>
                  <a:lnTo>
                    <a:pt x="712" y="10"/>
                  </a:lnTo>
                  <a:lnTo>
                    <a:pt x="716" y="8"/>
                  </a:lnTo>
                  <a:lnTo>
                    <a:pt x="716" y="8"/>
                  </a:lnTo>
                  <a:lnTo>
                    <a:pt x="722" y="8"/>
                  </a:lnTo>
                  <a:lnTo>
                    <a:pt x="722" y="8"/>
                  </a:lnTo>
                  <a:lnTo>
                    <a:pt x="728" y="6"/>
                  </a:lnTo>
                  <a:lnTo>
                    <a:pt x="728" y="6"/>
                  </a:lnTo>
                  <a:lnTo>
                    <a:pt x="728" y="6"/>
                  </a:lnTo>
                  <a:lnTo>
                    <a:pt x="728" y="6"/>
                  </a:lnTo>
                  <a:lnTo>
                    <a:pt x="734" y="4"/>
                  </a:lnTo>
                  <a:lnTo>
                    <a:pt x="734" y="4"/>
                  </a:lnTo>
                  <a:lnTo>
                    <a:pt x="746" y="4"/>
                  </a:lnTo>
                  <a:lnTo>
                    <a:pt x="746" y="4"/>
                  </a:lnTo>
                  <a:lnTo>
                    <a:pt x="746" y="6"/>
                  </a:lnTo>
                  <a:lnTo>
                    <a:pt x="746" y="6"/>
                  </a:lnTo>
                  <a:lnTo>
                    <a:pt x="750" y="6"/>
                  </a:lnTo>
                  <a:lnTo>
                    <a:pt x="754" y="6"/>
                  </a:lnTo>
                  <a:lnTo>
                    <a:pt x="754" y="6"/>
                  </a:lnTo>
                  <a:lnTo>
                    <a:pt x="764" y="6"/>
                  </a:lnTo>
                  <a:lnTo>
                    <a:pt x="764" y="6"/>
                  </a:lnTo>
                  <a:lnTo>
                    <a:pt x="766" y="6"/>
                  </a:lnTo>
                  <a:lnTo>
                    <a:pt x="766" y="6"/>
                  </a:lnTo>
                  <a:lnTo>
                    <a:pt x="766" y="6"/>
                  </a:lnTo>
                  <a:lnTo>
                    <a:pt x="770" y="6"/>
                  </a:lnTo>
                  <a:lnTo>
                    <a:pt x="770" y="6"/>
                  </a:lnTo>
                  <a:lnTo>
                    <a:pt x="774" y="6"/>
                  </a:lnTo>
                  <a:lnTo>
                    <a:pt x="774" y="6"/>
                  </a:lnTo>
                  <a:lnTo>
                    <a:pt x="774" y="6"/>
                  </a:lnTo>
                  <a:lnTo>
                    <a:pt x="774" y="6"/>
                  </a:lnTo>
                  <a:lnTo>
                    <a:pt x="776" y="6"/>
                  </a:lnTo>
                  <a:lnTo>
                    <a:pt x="776" y="6"/>
                  </a:lnTo>
                  <a:lnTo>
                    <a:pt x="776" y="6"/>
                  </a:lnTo>
                  <a:lnTo>
                    <a:pt x="776" y="6"/>
                  </a:lnTo>
                  <a:lnTo>
                    <a:pt x="778" y="8"/>
                  </a:lnTo>
                  <a:lnTo>
                    <a:pt x="778" y="8"/>
                  </a:lnTo>
                  <a:lnTo>
                    <a:pt x="780" y="8"/>
                  </a:lnTo>
                  <a:lnTo>
                    <a:pt x="780" y="8"/>
                  </a:lnTo>
                  <a:lnTo>
                    <a:pt x="780" y="6"/>
                  </a:lnTo>
                  <a:lnTo>
                    <a:pt x="780" y="6"/>
                  </a:lnTo>
                  <a:lnTo>
                    <a:pt x="784" y="6"/>
                  </a:lnTo>
                  <a:lnTo>
                    <a:pt x="786" y="6"/>
                  </a:lnTo>
                  <a:lnTo>
                    <a:pt x="786" y="6"/>
                  </a:lnTo>
                  <a:lnTo>
                    <a:pt x="788" y="8"/>
                  </a:lnTo>
                  <a:lnTo>
                    <a:pt x="788" y="8"/>
                  </a:lnTo>
                  <a:lnTo>
                    <a:pt x="790" y="8"/>
                  </a:lnTo>
                  <a:lnTo>
                    <a:pt x="790" y="8"/>
                  </a:lnTo>
                  <a:lnTo>
                    <a:pt x="790" y="6"/>
                  </a:lnTo>
                  <a:lnTo>
                    <a:pt x="790" y="6"/>
                  </a:lnTo>
                  <a:lnTo>
                    <a:pt x="790" y="6"/>
                  </a:lnTo>
                  <a:lnTo>
                    <a:pt x="798" y="6"/>
                  </a:lnTo>
                  <a:lnTo>
                    <a:pt x="798" y="6"/>
                  </a:lnTo>
                  <a:lnTo>
                    <a:pt x="800" y="6"/>
                  </a:lnTo>
                  <a:lnTo>
                    <a:pt x="800" y="6"/>
                  </a:lnTo>
                  <a:lnTo>
                    <a:pt x="806" y="6"/>
                  </a:lnTo>
                  <a:lnTo>
                    <a:pt x="806" y="6"/>
                  </a:lnTo>
                  <a:lnTo>
                    <a:pt x="806" y="6"/>
                  </a:lnTo>
                  <a:lnTo>
                    <a:pt x="806" y="6"/>
                  </a:lnTo>
                  <a:lnTo>
                    <a:pt x="808" y="6"/>
                  </a:lnTo>
                  <a:lnTo>
                    <a:pt x="808" y="6"/>
                  </a:lnTo>
                  <a:lnTo>
                    <a:pt x="810" y="6"/>
                  </a:lnTo>
                  <a:lnTo>
                    <a:pt x="810" y="6"/>
                  </a:lnTo>
                  <a:lnTo>
                    <a:pt x="812" y="4"/>
                  </a:lnTo>
                  <a:lnTo>
                    <a:pt x="812" y="4"/>
                  </a:lnTo>
                  <a:lnTo>
                    <a:pt x="816" y="4"/>
                  </a:lnTo>
                  <a:lnTo>
                    <a:pt x="816" y="4"/>
                  </a:lnTo>
                  <a:lnTo>
                    <a:pt x="818" y="4"/>
                  </a:lnTo>
                  <a:lnTo>
                    <a:pt x="818" y="4"/>
                  </a:lnTo>
                  <a:lnTo>
                    <a:pt x="818" y="4"/>
                  </a:lnTo>
                  <a:lnTo>
                    <a:pt x="818" y="4"/>
                  </a:lnTo>
                  <a:lnTo>
                    <a:pt x="818" y="4"/>
                  </a:lnTo>
                  <a:lnTo>
                    <a:pt x="818" y="4"/>
                  </a:lnTo>
                  <a:lnTo>
                    <a:pt x="818" y="4"/>
                  </a:lnTo>
                  <a:lnTo>
                    <a:pt x="818" y="4"/>
                  </a:lnTo>
                  <a:lnTo>
                    <a:pt x="820" y="4"/>
                  </a:lnTo>
                  <a:lnTo>
                    <a:pt x="820" y="4"/>
                  </a:lnTo>
                  <a:lnTo>
                    <a:pt x="822" y="4"/>
                  </a:lnTo>
                  <a:lnTo>
                    <a:pt x="822" y="4"/>
                  </a:lnTo>
                  <a:lnTo>
                    <a:pt x="826" y="4"/>
                  </a:lnTo>
                  <a:lnTo>
                    <a:pt x="826" y="4"/>
                  </a:lnTo>
                  <a:lnTo>
                    <a:pt x="832" y="4"/>
                  </a:lnTo>
                  <a:lnTo>
                    <a:pt x="832" y="4"/>
                  </a:lnTo>
                  <a:lnTo>
                    <a:pt x="834" y="4"/>
                  </a:lnTo>
                  <a:lnTo>
                    <a:pt x="834" y="4"/>
                  </a:lnTo>
                  <a:lnTo>
                    <a:pt x="838" y="4"/>
                  </a:lnTo>
                  <a:lnTo>
                    <a:pt x="838" y="4"/>
                  </a:lnTo>
                  <a:lnTo>
                    <a:pt x="840" y="4"/>
                  </a:lnTo>
                  <a:lnTo>
                    <a:pt x="840" y="4"/>
                  </a:lnTo>
                  <a:lnTo>
                    <a:pt x="848" y="4"/>
                  </a:lnTo>
                  <a:lnTo>
                    <a:pt x="848" y="4"/>
                  </a:lnTo>
                  <a:lnTo>
                    <a:pt x="850" y="6"/>
                  </a:lnTo>
                  <a:lnTo>
                    <a:pt x="850" y="6"/>
                  </a:lnTo>
                  <a:lnTo>
                    <a:pt x="852" y="6"/>
                  </a:lnTo>
                  <a:lnTo>
                    <a:pt x="852" y="6"/>
                  </a:lnTo>
                  <a:lnTo>
                    <a:pt x="854" y="6"/>
                  </a:lnTo>
                  <a:lnTo>
                    <a:pt x="854" y="6"/>
                  </a:lnTo>
                  <a:lnTo>
                    <a:pt x="856" y="6"/>
                  </a:lnTo>
                  <a:lnTo>
                    <a:pt x="856" y="6"/>
                  </a:lnTo>
                  <a:lnTo>
                    <a:pt x="860" y="6"/>
                  </a:lnTo>
                  <a:lnTo>
                    <a:pt x="860" y="6"/>
                  </a:lnTo>
                  <a:lnTo>
                    <a:pt x="860" y="6"/>
                  </a:lnTo>
                  <a:lnTo>
                    <a:pt x="860" y="6"/>
                  </a:lnTo>
                  <a:lnTo>
                    <a:pt x="860" y="6"/>
                  </a:lnTo>
                  <a:lnTo>
                    <a:pt x="860" y="6"/>
                  </a:lnTo>
                  <a:lnTo>
                    <a:pt x="864" y="4"/>
                  </a:lnTo>
                  <a:lnTo>
                    <a:pt x="864" y="4"/>
                  </a:lnTo>
                  <a:lnTo>
                    <a:pt x="868" y="4"/>
                  </a:lnTo>
                  <a:lnTo>
                    <a:pt x="868" y="4"/>
                  </a:lnTo>
                  <a:lnTo>
                    <a:pt x="874" y="4"/>
                  </a:lnTo>
                  <a:lnTo>
                    <a:pt x="880" y="4"/>
                  </a:lnTo>
                  <a:lnTo>
                    <a:pt x="880" y="4"/>
                  </a:lnTo>
                  <a:lnTo>
                    <a:pt x="888" y="4"/>
                  </a:lnTo>
                  <a:lnTo>
                    <a:pt x="888" y="4"/>
                  </a:lnTo>
                  <a:lnTo>
                    <a:pt x="894" y="4"/>
                  </a:lnTo>
                  <a:lnTo>
                    <a:pt x="894" y="4"/>
                  </a:lnTo>
                  <a:lnTo>
                    <a:pt x="896" y="4"/>
                  </a:lnTo>
                  <a:lnTo>
                    <a:pt x="896" y="4"/>
                  </a:lnTo>
                  <a:lnTo>
                    <a:pt x="912" y="4"/>
                  </a:lnTo>
                  <a:lnTo>
                    <a:pt x="912" y="4"/>
                  </a:lnTo>
                  <a:lnTo>
                    <a:pt x="914" y="6"/>
                  </a:lnTo>
                  <a:lnTo>
                    <a:pt x="914" y="6"/>
                  </a:lnTo>
                  <a:lnTo>
                    <a:pt x="928" y="6"/>
                  </a:lnTo>
                  <a:lnTo>
                    <a:pt x="928" y="6"/>
                  </a:lnTo>
                  <a:lnTo>
                    <a:pt x="930" y="6"/>
                  </a:lnTo>
                  <a:lnTo>
                    <a:pt x="930" y="6"/>
                  </a:lnTo>
                  <a:lnTo>
                    <a:pt x="932" y="4"/>
                  </a:lnTo>
                  <a:lnTo>
                    <a:pt x="932" y="4"/>
                  </a:lnTo>
                  <a:lnTo>
                    <a:pt x="936" y="6"/>
                  </a:lnTo>
                  <a:lnTo>
                    <a:pt x="936" y="6"/>
                  </a:lnTo>
                  <a:lnTo>
                    <a:pt x="942" y="4"/>
                  </a:lnTo>
                  <a:lnTo>
                    <a:pt x="942" y="4"/>
                  </a:lnTo>
                  <a:lnTo>
                    <a:pt x="948" y="4"/>
                  </a:lnTo>
                  <a:lnTo>
                    <a:pt x="948" y="4"/>
                  </a:lnTo>
                  <a:lnTo>
                    <a:pt x="950" y="4"/>
                  </a:lnTo>
                  <a:lnTo>
                    <a:pt x="950" y="4"/>
                  </a:lnTo>
                  <a:lnTo>
                    <a:pt x="950" y="4"/>
                  </a:lnTo>
                  <a:lnTo>
                    <a:pt x="950" y="4"/>
                  </a:lnTo>
                  <a:lnTo>
                    <a:pt x="952" y="4"/>
                  </a:lnTo>
                  <a:lnTo>
                    <a:pt x="952" y="4"/>
                  </a:lnTo>
                  <a:lnTo>
                    <a:pt x="954" y="4"/>
                  </a:lnTo>
                  <a:lnTo>
                    <a:pt x="954" y="4"/>
                  </a:lnTo>
                  <a:lnTo>
                    <a:pt x="956" y="4"/>
                  </a:lnTo>
                  <a:lnTo>
                    <a:pt x="960" y="4"/>
                  </a:lnTo>
                  <a:lnTo>
                    <a:pt x="960" y="4"/>
                  </a:lnTo>
                  <a:lnTo>
                    <a:pt x="962" y="4"/>
                  </a:lnTo>
                  <a:lnTo>
                    <a:pt x="962" y="4"/>
                  </a:lnTo>
                  <a:lnTo>
                    <a:pt x="968" y="4"/>
                  </a:lnTo>
                  <a:lnTo>
                    <a:pt x="968" y="4"/>
                  </a:lnTo>
                  <a:lnTo>
                    <a:pt x="968" y="4"/>
                  </a:lnTo>
                  <a:lnTo>
                    <a:pt x="968" y="2"/>
                  </a:lnTo>
                  <a:lnTo>
                    <a:pt x="968" y="2"/>
                  </a:lnTo>
                  <a:lnTo>
                    <a:pt x="980" y="6"/>
                  </a:lnTo>
                  <a:lnTo>
                    <a:pt x="980" y="6"/>
                  </a:lnTo>
                  <a:lnTo>
                    <a:pt x="984" y="6"/>
                  </a:lnTo>
                  <a:lnTo>
                    <a:pt x="988" y="6"/>
                  </a:lnTo>
                  <a:lnTo>
                    <a:pt x="988" y="6"/>
                  </a:lnTo>
                  <a:lnTo>
                    <a:pt x="990" y="4"/>
                  </a:lnTo>
                  <a:lnTo>
                    <a:pt x="990" y="4"/>
                  </a:lnTo>
                  <a:lnTo>
                    <a:pt x="994" y="4"/>
                  </a:lnTo>
                  <a:lnTo>
                    <a:pt x="994" y="4"/>
                  </a:lnTo>
                  <a:lnTo>
                    <a:pt x="996" y="4"/>
                  </a:lnTo>
                  <a:lnTo>
                    <a:pt x="996" y="4"/>
                  </a:lnTo>
                  <a:lnTo>
                    <a:pt x="998" y="6"/>
                  </a:lnTo>
                  <a:lnTo>
                    <a:pt x="998" y="6"/>
                  </a:lnTo>
                  <a:lnTo>
                    <a:pt x="1000" y="6"/>
                  </a:lnTo>
                  <a:lnTo>
                    <a:pt x="1000" y="6"/>
                  </a:lnTo>
                  <a:lnTo>
                    <a:pt x="1000" y="6"/>
                  </a:lnTo>
                  <a:lnTo>
                    <a:pt x="1000" y="6"/>
                  </a:lnTo>
                  <a:lnTo>
                    <a:pt x="1002" y="4"/>
                  </a:lnTo>
                  <a:lnTo>
                    <a:pt x="1002" y="4"/>
                  </a:lnTo>
                  <a:lnTo>
                    <a:pt x="1004" y="4"/>
                  </a:lnTo>
                  <a:lnTo>
                    <a:pt x="1004" y="4"/>
                  </a:lnTo>
                  <a:lnTo>
                    <a:pt x="1008" y="4"/>
                  </a:lnTo>
                  <a:lnTo>
                    <a:pt x="1008" y="4"/>
                  </a:lnTo>
                  <a:lnTo>
                    <a:pt x="1010" y="4"/>
                  </a:lnTo>
                  <a:lnTo>
                    <a:pt x="1010" y="4"/>
                  </a:lnTo>
                  <a:lnTo>
                    <a:pt x="1014" y="2"/>
                  </a:lnTo>
                  <a:lnTo>
                    <a:pt x="1014" y="2"/>
                  </a:lnTo>
                  <a:lnTo>
                    <a:pt x="1018" y="2"/>
                  </a:lnTo>
                  <a:lnTo>
                    <a:pt x="1018" y="2"/>
                  </a:lnTo>
                  <a:lnTo>
                    <a:pt x="1020" y="2"/>
                  </a:lnTo>
                  <a:lnTo>
                    <a:pt x="1024" y="4"/>
                  </a:lnTo>
                  <a:lnTo>
                    <a:pt x="1024" y="4"/>
                  </a:lnTo>
                  <a:lnTo>
                    <a:pt x="1026" y="2"/>
                  </a:lnTo>
                  <a:lnTo>
                    <a:pt x="1026" y="2"/>
                  </a:lnTo>
                  <a:lnTo>
                    <a:pt x="1030" y="4"/>
                  </a:lnTo>
                  <a:lnTo>
                    <a:pt x="1030" y="4"/>
                  </a:lnTo>
                  <a:lnTo>
                    <a:pt x="1032" y="4"/>
                  </a:lnTo>
                  <a:lnTo>
                    <a:pt x="1032" y="4"/>
                  </a:lnTo>
                  <a:lnTo>
                    <a:pt x="1032" y="4"/>
                  </a:lnTo>
                  <a:lnTo>
                    <a:pt x="1032" y="4"/>
                  </a:lnTo>
                  <a:lnTo>
                    <a:pt x="1034" y="6"/>
                  </a:lnTo>
                  <a:lnTo>
                    <a:pt x="1034" y="6"/>
                  </a:lnTo>
                  <a:lnTo>
                    <a:pt x="1036" y="6"/>
                  </a:lnTo>
                  <a:lnTo>
                    <a:pt x="1036" y="6"/>
                  </a:lnTo>
                  <a:lnTo>
                    <a:pt x="1038" y="6"/>
                  </a:lnTo>
                  <a:lnTo>
                    <a:pt x="1038" y="6"/>
                  </a:lnTo>
                  <a:lnTo>
                    <a:pt x="1038" y="4"/>
                  </a:lnTo>
                  <a:lnTo>
                    <a:pt x="1038" y="4"/>
                  </a:lnTo>
                  <a:lnTo>
                    <a:pt x="1042" y="4"/>
                  </a:lnTo>
                  <a:lnTo>
                    <a:pt x="1042" y="4"/>
                  </a:lnTo>
                  <a:lnTo>
                    <a:pt x="1046" y="2"/>
                  </a:lnTo>
                  <a:lnTo>
                    <a:pt x="1046" y="2"/>
                  </a:lnTo>
                  <a:lnTo>
                    <a:pt x="1058" y="6"/>
                  </a:lnTo>
                  <a:lnTo>
                    <a:pt x="1058" y="6"/>
                  </a:lnTo>
                  <a:lnTo>
                    <a:pt x="1060" y="4"/>
                  </a:lnTo>
                  <a:lnTo>
                    <a:pt x="1060" y="4"/>
                  </a:lnTo>
                  <a:lnTo>
                    <a:pt x="1066" y="4"/>
                  </a:lnTo>
                  <a:lnTo>
                    <a:pt x="1066" y="4"/>
                  </a:lnTo>
                  <a:lnTo>
                    <a:pt x="1068" y="6"/>
                  </a:lnTo>
                  <a:lnTo>
                    <a:pt x="1068" y="6"/>
                  </a:lnTo>
                  <a:lnTo>
                    <a:pt x="1070" y="4"/>
                  </a:lnTo>
                  <a:lnTo>
                    <a:pt x="1070" y="4"/>
                  </a:lnTo>
                  <a:lnTo>
                    <a:pt x="1070" y="4"/>
                  </a:lnTo>
                  <a:lnTo>
                    <a:pt x="1076" y="4"/>
                  </a:lnTo>
                  <a:lnTo>
                    <a:pt x="1080" y="6"/>
                  </a:lnTo>
                  <a:lnTo>
                    <a:pt x="1080" y="6"/>
                  </a:lnTo>
                  <a:lnTo>
                    <a:pt x="1082" y="4"/>
                  </a:lnTo>
                  <a:lnTo>
                    <a:pt x="1082" y="4"/>
                  </a:lnTo>
                  <a:lnTo>
                    <a:pt x="1082" y="4"/>
                  </a:lnTo>
                  <a:lnTo>
                    <a:pt x="1082" y="4"/>
                  </a:lnTo>
                  <a:lnTo>
                    <a:pt x="1088" y="4"/>
                  </a:lnTo>
                  <a:lnTo>
                    <a:pt x="1088" y="4"/>
                  </a:lnTo>
                  <a:lnTo>
                    <a:pt x="1092" y="2"/>
                  </a:lnTo>
                  <a:lnTo>
                    <a:pt x="1092" y="2"/>
                  </a:lnTo>
                  <a:lnTo>
                    <a:pt x="1098" y="2"/>
                  </a:lnTo>
                  <a:lnTo>
                    <a:pt x="1098" y="2"/>
                  </a:lnTo>
                  <a:lnTo>
                    <a:pt x="1102" y="2"/>
                  </a:lnTo>
                  <a:lnTo>
                    <a:pt x="1102" y="2"/>
                  </a:lnTo>
                  <a:lnTo>
                    <a:pt x="1104" y="2"/>
                  </a:lnTo>
                  <a:lnTo>
                    <a:pt x="1104" y="2"/>
                  </a:lnTo>
                  <a:lnTo>
                    <a:pt x="1108" y="2"/>
                  </a:lnTo>
                  <a:lnTo>
                    <a:pt x="1108" y="2"/>
                  </a:lnTo>
                  <a:lnTo>
                    <a:pt x="1112" y="2"/>
                  </a:lnTo>
                  <a:lnTo>
                    <a:pt x="1112" y="2"/>
                  </a:lnTo>
                  <a:lnTo>
                    <a:pt x="1112" y="2"/>
                  </a:lnTo>
                  <a:lnTo>
                    <a:pt x="1112" y="2"/>
                  </a:lnTo>
                  <a:lnTo>
                    <a:pt x="1118" y="0"/>
                  </a:lnTo>
                  <a:lnTo>
                    <a:pt x="1118" y="0"/>
                  </a:lnTo>
                  <a:lnTo>
                    <a:pt x="1122" y="2"/>
                  </a:lnTo>
                  <a:lnTo>
                    <a:pt x="1122" y="2"/>
                  </a:lnTo>
                  <a:lnTo>
                    <a:pt x="1122" y="2"/>
                  </a:lnTo>
                  <a:lnTo>
                    <a:pt x="1122" y="2"/>
                  </a:lnTo>
                  <a:lnTo>
                    <a:pt x="1126" y="2"/>
                  </a:lnTo>
                  <a:lnTo>
                    <a:pt x="1126" y="2"/>
                  </a:lnTo>
                  <a:lnTo>
                    <a:pt x="1126" y="2"/>
                  </a:lnTo>
                  <a:lnTo>
                    <a:pt x="1126" y="2"/>
                  </a:lnTo>
                  <a:lnTo>
                    <a:pt x="1130" y="0"/>
                  </a:lnTo>
                  <a:lnTo>
                    <a:pt x="1130" y="0"/>
                  </a:lnTo>
                  <a:lnTo>
                    <a:pt x="1136" y="0"/>
                  </a:lnTo>
                  <a:lnTo>
                    <a:pt x="1136" y="0"/>
                  </a:lnTo>
                  <a:lnTo>
                    <a:pt x="1140" y="0"/>
                  </a:lnTo>
                  <a:lnTo>
                    <a:pt x="1140" y="0"/>
                  </a:lnTo>
                  <a:lnTo>
                    <a:pt x="1146" y="0"/>
                  </a:lnTo>
                  <a:lnTo>
                    <a:pt x="1146" y="0"/>
                  </a:lnTo>
                  <a:lnTo>
                    <a:pt x="1152" y="0"/>
                  </a:lnTo>
                  <a:lnTo>
                    <a:pt x="1152" y="0"/>
                  </a:lnTo>
                  <a:lnTo>
                    <a:pt x="1156" y="0"/>
                  </a:lnTo>
                  <a:lnTo>
                    <a:pt x="1156" y="0"/>
                  </a:lnTo>
                  <a:lnTo>
                    <a:pt x="1158" y="0"/>
                  </a:lnTo>
                  <a:lnTo>
                    <a:pt x="1158" y="0"/>
                  </a:lnTo>
                  <a:lnTo>
                    <a:pt x="1162" y="0"/>
                  </a:lnTo>
                  <a:lnTo>
                    <a:pt x="1162" y="0"/>
                  </a:lnTo>
                  <a:lnTo>
                    <a:pt x="1166" y="0"/>
                  </a:lnTo>
                  <a:lnTo>
                    <a:pt x="1166" y="0"/>
                  </a:lnTo>
                  <a:lnTo>
                    <a:pt x="1172" y="0"/>
                  </a:lnTo>
                  <a:lnTo>
                    <a:pt x="1172" y="0"/>
                  </a:lnTo>
                  <a:lnTo>
                    <a:pt x="1174" y="0"/>
                  </a:lnTo>
                  <a:lnTo>
                    <a:pt x="1174" y="0"/>
                  </a:lnTo>
                  <a:lnTo>
                    <a:pt x="1178" y="2"/>
                  </a:lnTo>
                  <a:lnTo>
                    <a:pt x="1178" y="2"/>
                  </a:lnTo>
                  <a:lnTo>
                    <a:pt x="1186" y="2"/>
                  </a:lnTo>
                  <a:lnTo>
                    <a:pt x="1186" y="2"/>
                  </a:lnTo>
                  <a:lnTo>
                    <a:pt x="1190" y="2"/>
                  </a:lnTo>
                  <a:lnTo>
                    <a:pt x="1194" y="2"/>
                  </a:lnTo>
                  <a:lnTo>
                    <a:pt x="1194" y="2"/>
                  </a:lnTo>
                  <a:lnTo>
                    <a:pt x="1194" y="2"/>
                  </a:lnTo>
                  <a:lnTo>
                    <a:pt x="1194" y="2"/>
                  </a:lnTo>
                  <a:lnTo>
                    <a:pt x="1196" y="2"/>
                  </a:lnTo>
                  <a:lnTo>
                    <a:pt x="1196" y="2"/>
                  </a:lnTo>
                  <a:lnTo>
                    <a:pt x="1196" y="2"/>
                  </a:lnTo>
                  <a:lnTo>
                    <a:pt x="1196" y="2"/>
                  </a:lnTo>
                  <a:lnTo>
                    <a:pt x="1198" y="2"/>
                  </a:lnTo>
                  <a:lnTo>
                    <a:pt x="1198" y="2"/>
                  </a:lnTo>
                  <a:lnTo>
                    <a:pt x="1200" y="0"/>
                  </a:lnTo>
                  <a:lnTo>
                    <a:pt x="1200" y="0"/>
                  </a:lnTo>
                  <a:lnTo>
                    <a:pt x="1206" y="2"/>
                  </a:lnTo>
                  <a:lnTo>
                    <a:pt x="1206" y="2"/>
                  </a:lnTo>
                  <a:lnTo>
                    <a:pt x="1208" y="2"/>
                  </a:lnTo>
                  <a:lnTo>
                    <a:pt x="1208" y="2"/>
                  </a:lnTo>
                  <a:lnTo>
                    <a:pt x="1210" y="2"/>
                  </a:lnTo>
                  <a:lnTo>
                    <a:pt x="1210" y="2"/>
                  </a:lnTo>
                  <a:lnTo>
                    <a:pt x="1210" y="2"/>
                  </a:lnTo>
                  <a:lnTo>
                    <a:pt x="1210" y="2"/>
                  </a:lnTo>
                  <a:lnTo>
                    <a:pt x="1210" y="2"/>
                  </a:lnTo>
                  <a:lnTo>
                    <a:pt x="1210" y="2"/>
                  </a:lnTo>
                  <a:lnTo>
                    <a:pt x="1212" y="2"/>
                  </a:lnTo>
                  <a:lnTo>
                    <a:pt x="1212" y="2"/>
                  </a:lnTo>
                  <a:lnTo>
                    <a:pt x="1218" y="2"/>
                  </a:lnTo>
                  <a:lnTo>
                    <a:pt x="1218" y="2"/>
                  </a:lnTo>
                  <a:lnTo>
                    <a:pt x="1220" y="0"/>
                  </a:lnTo>
                  <a:lnTo>
                    <a:pt x="1220" y="0"/>
                  </a:lnTo>
                  <a:lnTo>
                    <a:pt x="1222" y="0"/>
                  </a:lnTo>
                  <a:lnTo>
                    <a:pt x="1222" y="0"/>
                  </a:lnTo>
                  <a:lnTo>
                    <a:pt x="1224" y="2"/>
                  </a:lnTo>
                  <a:lnTo>
                    <a:pt x="1224" y="2"/>
                  </a:lnTo>
                  <a:lnTo>
                    <a:pt x="1232" y="2"/>
                  </a:lnTo>
                  <a:lnTo>
                    <a:pt x="1232" y="2"/>
                  </a:lnTo>
                  <a:lnTo>
                    <a:pt x="1234" y="2"/>
                  </a:lnTo>
                  <a:lnTo>
                    <a:pt x="1234" y="2"/>
                  </a:lnTo>
                  <a:lnTo>
                    <a:pt x="1234" y="2"/>
                  </a:lnTo>
                  <a:lnTo>
                    <a:pt x="1234" y="2"/>
                  </a:lnTo>
                  <a:lnTo>
                    <a:pt x="1236" y="2"/>
                  </a:lnTo>
                  <a:lnTo>
                    <a:pt x="1236" y="2"/>
                  </a:lnTo>
                  <a:lnTo>
                    <a:pt x="1240" y="2"/>
                  </a:lnTo>
                  <a:lnTo>
                    <a:pt x="1240" y="2"/>
                  </a:lnTo>
                  <a:lnTo>
                    <a:pt x="1246" y="2"/>
                  </a:lnTo>
                  <a:lnTo>
                    <a:pt x="1246" y="2"/>
                  </a:lnTo>
                  <a:lnTo>
                    <a:pt x="1246" y="2"/>
                  </a:lnTo>
                  <a:lnTo>
                    <a:pt x="1246" y="2"/>
                  </a:lnTo>
                  <a:lnTo>
                    <a:pt x="1246" y="2"/>
                  </a:lnTo>
                  <a:lnTo>
                    <a:pt x="1246" y="2"/>
                  </a:lnTo>
                  <a:lnTo>
                    <a:pt x="1248" y="2"/>
                  </a:lnTo>
                  <a:lnTo>
                    <a:pt x="1248" y="2"/>
                  </a:lnTo>
                  <a:lnTo>
                    <a:pt x="1252" y="4"/>
                  </a:lnTo>
                  <a:lnTo>
                    <a:pt x="1252" y="4"/>
                  </a:lnTo>
                  <a:lnTo>
                    <a:pt x="1254" y="2"/>
                  </a:lnTo>
                  <a:lnTo>
                    <a:pt x="1254" y="2"/>
                  </a:lnTo>
                  <a:lnTo>
                    <a:pt x="1256" y="4"/>
                  </a:lnTo>
                  <a:lnTo>
                    <a:pt x="1256" y="4"/>
                  </a:lnTo>
                  <a:lnTo>
                    <a:pt x="1260" y="4"/>
                  </a:lnTo>
                  <a:lnTo>
                    <a:pt x="1260" y="4"/>
                  </a:lnTo>
                  <a:lnTo>
                    <a:pt x="1260" y="2"/>
                  </a:lnTo>
                  <a:lnTo>
                    <a:pt x="1260" y="2"/>
                  </a:lnTo>
                  <a:lnTo>
                    <a:pt x="1262" y="4"/>
                  </a:lnTo>
                  <a:lnTo>
                    <a:pt x="1262" y="4"/>
                  </a:lnTo>
                  <a:lnTo>
                    <a:pt x="1266" y="2"/>
                  </a:lnTo>
                  <a:lnTo>
                    <a:pt x="1266" y="2"/>
                  </a:lnTo>
                  <a:lnTo>
                    <a:pt x="1268" y="6"/>
                  </a:lnTo>
                  <a:lnTo>
                    <a:pt x="1268" y="6"/>
                  </a:lnTo>
                  <a:lnTo>
                    <a:pt x="1276" y="6"/>
                  </a:lnTo>
                  <a:lnTo>
                    <a:pt x="1276" y="6"/>
                  </a:lnTo>
                  <a:lnTo>
                    <a:pt x="1280" y="6"/>
                  </a:lnTo>
                  <a:lnTo>
                    <a:pt x="1282" y="4"/>
                  </a:lnTo>
                  <a:lnTo>
                    <a:pt x="1282" y="4"/>
                  </a:lnTo>
                  <a:lnTo>
                    <a:pt x="1286" y="4"/>
                  </a:lnTo>
                  <a:lnTo>
                    <a:pt x="1286" y="4"/>
                  </a:lnTo>
                  <a:lnTo>
                    <a:pt x="1288" y="4"/>
                  </a:lnTo>
                  <a:lnTo>
                    <a:pt x="1288" y="4"/>
                  </a:lnTo>
                  <a:lnTo>
                    <a:pt x="1294" y="4"/>
                  </a:lnTo>
                  <a:lnTo>
                    <a:pt x="1294" y="4"/>
                  </a:lnTo>
                  <a:lnTo>
                    <a:pt x="1300" y="2"/>
                  </a:lnTo>
                  <a:lnTo>
                    <a:pt x="1300" y="2"/>
                  </a:lnTo>
                  <a:lnTo>
                    <a:pt x="1302" y="4"/>
                  </a:lnTo>
                  <a:lnTo>
                    <a:pt x="1302" y="4"/>
                  </a:lnTo>
                  <a:lnTo>
                    <a:pt x="1304" y="4"/>
                  </a:lnTo>
                  <a:lnTo>
                    <a:pt x="1304" y="4"/>
                  </a:lnTo>
                  <a:lnTo>
                    <a:pt x="1314" y="2"/>
                  </a:lnTo>
                  <a:lnTo>
                    <a:pt x="1314" y="2"/>
                  </a:lnTo>
                  <a:lnTo>
                    <a:pt x="1318" y="4"/>
                  </a:lnTo>
                  <a:lnTo>
                    <a:pt x="1322" y="2"/>
                  </a:lnTo>
                  <a:lnTo>
                    <a:pt x="1322" y="2"/>
                  </a:lnTo>
                  <a:lnTo>
                    <a:pt x="1324" y="4"/>
                  </a:lnTo>
                  <a:lnTo>
                    <a:pt x="1324" y="4"/>
                  </a:lnTo>
                  <a:lnTo>
                    <a:pt x="1326" y="4"/>
                  </a:lnTo>
                  <a:lnTo>
                    <a:pt x="1326" y="4"/>
                  </a:lnTo>
                  <a:lnTo>
                    <a:pt x="1328" y="4"/>
                  </a:lnTo>
                  <a:lnTo>
                    <a:pt x="1328" y="4"/>
                  </a:lnTo>
                  <a:lnTo>
                    <a:pt x="1328" y="4"/>
                  </a:lnTo>
                  <a:lnTo>
                    <a:pt x="1328" y="4"/>
                  </a:lnTo>
                  <a:lnTo>
                    <a:pt x="1330" y="4"/>
                  </a:lnTo>
                  <a:lnTo>
                    <a:pt x="1330" y="4"/>
                  </a:lnTo>
                  <a:lnTo>
                    <a:pt x="1330" y="4"/>
                  </a:lnTo>
                  <a:lnTo>
                    <a:pt x="1330" y="4"/>
                  </a:lnTo>
                  <a:lnTo>
                    <a:pt x="1332" y="4"/>
                  </a:lnTo>
                  <a:lnTo>
                    <a:pt x="1332" y="4"/>
                  </a:lnTo>
                  <a:lnTo>
                    <a:pt x="1336" y="4"/>
                  </a:lnTo>
                  <a:lnTo>
                    <a:pt x="1336" y="4"/>
                  </a:lnTo>
                  <a:lnTo>
                    <a:pt x="1340" y="4"/>
                  </a:lnTo>
                  <a:lnTo>
                    <a:pt x="1344" y="4"/>
                  </a:lnTo>
                  <a:lnTo>
                    <a:pt x="1344" y="4"/>
                  </a:lnTo>
                  <a:lnTo>
                    <a:pt x="1346" y="4"/>
                  </a:lnTo>
                  <a:lnTo>
                    <a:pt x="1346" y="4"/>
                  </a:lnTo>
                  <a:lnTo>
                    <a:pt x="1348" y="4"/>
                  </a:lnTo>
                  <a:lnTo>
                    <a:pt x="1348" y="4"/>
                  </a:lnTo>
                  <a:lnTo>
                    <a:pt x="1352" y="4"/>
                  </a:lnTo>
                  <a:lnTo>
                    <a:pt x="1352" y="4"/>
                  </a:lnTo>
                  <a:lnTo>
                    <a:pt x="1356" y="4"/>
                  </a:lnTo>
                  <a:lnTo>
                    <a:pt x="1356" y="4"/>
                  </a:lnTo>
                  <a:lnTo>
                    <a:pt x="1360" y="4"/>
                  </a:lnTo>
                  <a:lnTo>
                    <a:pt x="1360" y="4"/>
                  </a:lnTo>
                  <a:lnTo>
                    <a:pt x="1362" y="4"/>
                  </a:lnTo>
                  <a:lnTo>
                    <a:pt x="1362" y="4"/>
                  </a:lnTo>
                  <a:lnTo>
                    <a:pt x="1366" y="6"/>
                  </a:lnTo>
                  <a:lnTo>
                    <a:pt x="1366" y="6"/>
                  </a:lnTo>
                  <a:lnTo>
                    <a:pt x="1366" y="8"/>
                  </a:lnTo>
                  <a:lnTo>
                    <a:pt x="1366" y="8"/>
                  </a:lnTo>
                  <a:lnTo>
                    <a:pt x="1368" y="8"/>
                  </a:lnTo>
                  <a:lnTo>
                    <a:pt x="1370" y="8"/>
                  </a:lnTo>
                  <a:lnTo>
                    <a:pt x="1370" y="8"/>
                  </a:lnTo>
                  <a:lnTo>
                    <a:pt x="1374" y="6"/>
                  </a:lnTo>
                  <a:lnTo>
                    <a:pt x="1374" y="6"/>
                  </a:lnTo>
                  <a:lnTo>
                    <a:pt x="1376" y="6"/>
                  </a:lnTo>
                  <a:lnTo>
                    <a:pt x="1376" y="6"/>
                  </a:lnTo>
                  <a:lnTo>
                    <a:pt x="1376" y="4"/>
                  </a:lnTo>
                  <a:lnTo>
                    <a:pt x="1376" y="4"/>
                  </a:lnTo>
                  <a:lnTo>
                    <a:pt x="1376" y="6"/>
                  </a:lnTo>
                  <a:lnTo>
                    <a:pt x="1376" y="6"/>
                  </a:lnTo>
                  <a:lnTo>
                    <a:pt x="1378" y="4"/>
                  </a:lnTo>
                  <a:lnTo>
                    <a:pt x="1378" y="4"/>
                  </a:lnTo>
                  <a:lnTo>
                    <a:pt x="1378" y="6"/>
                  </a:lnTo>
                  <a:lnTo>
                    <a:pt x="1378" y="6"/>
                  </a:lnTo>
                  <a:lnTo>
                    <a:pt x="1384" y="4"/>
                  </a:lnTo>
                  <a:lnTo>
                    <a:pt x="1384" y="4"/>
                  </a:lnTo>
                  <a:lnTo>
                    <a:pt x="1386" y="6"/>
                  </a:lnTo>
                  <a:lnTo>
                    <a:pt x="1386" y="6"/>
                  </a:lnTo>
                  <a:lnTo>
                    <a:pt x="1386" y="4"/>
                  </a:lnTo>
                  <a:lnTo>
                    <a:pt x="1386" y="4"/>
                  </a:lnTo>
                  <a:lnTo>
                    <a:pt x="1386" y="4"/>
                  </a:lnTo>
                  <a:lnTo>
                    <a:pt x="1386" y="4"/>
                  </a:lnTo>
                  <a:lnTo>
                    <a:pt x="1390" y="6"/>
                  </a:lnTo>
                  <a:lnTo>
                    <a:pt x="1390" y="6"/>
                  </a:lnTo>
                  <a:lnTo>
                    <a:pt x="1394" y="6"/>
                  </a:lnTo>
                  <a:lnTo>
                    <a:pt x="1394" y="6"/>
                  </a:lnTo>
                  <a:lnTo>
                    <a:pt x="1396" y="6"/>
                  </a:lnTo>
                  <a:lnTo>
                    <a:pt x="1396" y="6"/>
                  </a:lnTo>
                  <a:lnTo>
                    <a:pt x="1398" y="6"/>
                  </a:lnTo>
                  <a:lnTo>
                    <a:pt x="1398" y="6"/>
                  </a:lnTo>
                  <a:lnTo>
                    <a:pt x="1400" y="4"/>
                  </a:lnTo>
                  <a:lnTo>
                    <a:pt x="1400" y="4"/>
                  </a:lnTo>
                  <a:lnTo>
                    <a:pt x="1402" y="6"/>
                  </a:lnTo>
                  <a:lnTo>
                    <a:pt x="1402" y="6"/>
                  </a:lnTo>
                  <a:lnTo>
                    <a:pt x="1402" y="4"/>
                  </a:lnTo>
                  <a:lnTo>
                    <a:pt x="1402" y="4"/>
                  </a:lnTo>
                  <a:lnTo>
                    <a:pt x="1404" y="4"/>
                  </a:lnTo>
                  <a:lnTo>
                    <a:pt x="1404" y="4"/>
                  </a:lnTo>
                  <a:lnTo>
                    <a:pt x="1404" y="6"/>
                  </a:lnTo>
                  <a:lnTo>
                    <a:pt x="1404" y="6"/>
                  </a:lnTo>
                  <a:lnTo>
                    <a:pt x="1406" y="4"/>
                  </a:lnTo>
                  <a:lnTo>
                    <a:pt x="1406" y="4"/>
                  </a:lnTo>
                  <a:lnTo>
                    <a:pt x="1412" y="6"/>
                  </a:lnTo>
                  <a:lnTo>
                    <a:pt x="1412" y="6"/>
                  </a:lnTo>
                  <a:lnTo>
                    <a:pt x="1414" y="6"/>
                  </a:lnTo>
                  <a:lnTo>
                    <a:pt x="1414" y="6"/>
                  </a:lnTo>
                  <a:lnTo>
                    <a:pt x="1416" y="6"/>
                  </a:lnTo>
                  <a:lnTo>
                    <a:pt x="1416" y="6"/>
                  </a:lnTo>
                  <a:lnTo>
                    <a:pt x="1420" y="4"/>
                  </a:lnTo>
                  <a:lnTo>
                    <a:pt x="1420" y="4"/>
                  </a:lnTo>
                  <a:lnTo>
                    <a:pt x="1428" y="4"/>
                  </a:lnTo>
                  <a:lnTo>
                    <a:pt x="1428" y="4"/>
                  </a:lnTo>
                  <a:lnTo>
                    <a:pt x="1432" y="4"/>
                  </a:lnTo>
                  <a:lnTo>
                    <a:pt x="1432" y="4"/>
                  </a:lnTo>
                  <a:lnTo>
                    <a:pt x="1434" y="6"/>
                  </a:lnTo>
                  <a:lnTo>
                    <a:pt x="1434" y="6"/>
                  </a:lnTo>
                  <a:lnTo>
                    <a:pt x="1436" y="6"/>
                  </a:lnTo>
                  <a:lnTo>
                    <a:pt x="1436" y="6"/>
                  </a:lnTo>
                  <a:lnTo>
                    <a:pt x="1438" y="6"/>
                  </a:lnTo>
                  <a:lnTo>
                    <a:pt x="1438" y="6"/>
                  </a:lnTo>
                  <a:lnTo>
                    <a:pt x="1440" y="6"/>
                  </a:lnTo>
                  <a:lnTo>
                    <a:pt x="1440" y="6"/>
                  </a:lnTo>
                  <a:lnTo>
                    <a:pt x="1444" y="6"/>
                  </a:lnTo>
                  <a:lnTo>
                    <a:pt x="1444" y="6"/>
                  </a:lnTo>
                  <a:lnTo>
                    <a:pt x="1446" y="6"/>
                  </a:lnTo>
                  <a:lnTo>
                    <a:pt x="1446" y="6"/>
                  </a:lnTo>
                  <a:lnTo>
                    <a:pt x="1450" y="6"/>
                  </a:lnTo>
                  <a:lnTo>
                    <a:pt x="1450" y="6"/>
                  </a:lnTo>
                  <a:lnTo>
                    <a:pt x="1452" y="6"/>
                  </a:lnTo>
                  <a:lnTo>
                    <a:pt x="1452" y="6"/>
                  </a:lnTo>
                  <a:lnTo>
                    <a:pt x="1454" y="4"/>
                  </a:lnTo>
                  <a:lnTo>
                    <a:pt x="1454" y="4"/>
                  </a:lnTo>
                  <a:lnTo>
                    <a:pt x="1456" y="4"/>
                  </a:lnTo>
                  <a:lnTo>
                    <a:pt x="1456" y="4"/>
                  </a:lnTo>
                  <a:lnTo>
                    <a:pt x="1462" y="4"/>
                  </a:lnTo>
                  <a:lnTo>
                    <a:pt x="1462" y="4"/>
                  </a:lnTo>
                  <a:lnTo>
                    <a:pt x="1464" y="4"/>
                  </a:lnTo>
                  <a:lnTo>
                    <a:pt x="1464" y="4"/>
                  </a:lnTo>
                  <a:lnTo>
                    <a:pt x="1468" y="4"/>
                  </a:lnTo>
                  <a:lnTo>
                    <a:pt x="1468" y="4"/>
                  </a:lnTo>
                  <a:lnTo>
                    <a:pt x="1472" y="4"/>
                  </a:lnTo>
                  <a:lnTo>
                    <a:pt x="1472" y="4"/>
                  </a:lnTo>
                  <a:lnTo>
                    <a:pt x="1476" y="4"/>
                  </a:lnTo>
                  <a:lnTo>
                    <a:pt x="1476" y="4"/>
                  </a:lnTo>
                  <a:lnTo>
                    <a:pt x="1480" y="4"/>
                  </a:lnTo>
                  <a:lnTo>
                    <a:pt x="1480" y="4"/>
                  </a:lnTo>
                  <a:lnTo>
                    <a:pt x="1484" y="6"/>
                  </a:lnTo>
                  <a:lnTo>
                    <a:pt x="1484" y="6"/>
                  </a:lnTo>
                  <a:lnTo>
                    <a:pt x="1486" y="6"/>
                  </a:lnTo>
                  <a:lnTo>
                    <a:pt x="1486" y="6"/>
                  </a:lnTo>
                  <a:lnTo>
                    <a:pt x="1488" y="6"/>
                  </a:lnTo>
                  <a:lnTo>
                    <a:pt x="1488" y="6"/>
                  </a:lnTo>
                  <a:lnTo>
                    <a:pt x="1492" y="4"/>
                  </a:lnTo>
                  <a:lnTo>
                    <a:pt x="1492" y="4"/>
                  </a:lnTo>
                  <a:lnTo>
                    <a:pt x="1498" y="4"/>
                  </a:lnTo>
                  <a:lnTo>
                    <a:pt x="1498" y="4"/>
                  </a:lnTo>
                  <a:lnTo>
                    <a:pt x="1498" y="4"/>
                  </a:lnTo>
                  <a:lnTo>
                    <a:pt x="1498" y="4"/>
                  </a:lnTo>
                  <a:lnTo>
                    <a:pt x="1500" y="4"/>
                  </a:lnTo>
                  <a:lnTo>
                    <a:pt x="1500" y="4"/>
                  </a:lnTo>
                  <a:lnTo>
                    <a:pt x="1504" y="4"/>
                  </a:lnTo>
                  <a:lnTo>
                    <a:pt x="1504" y="4"/>
                  </a:lnTo>
                  <a:lnTo>
                    <a:pt x="1506" y="4"/>
                  </a:lnTo>
                  <a:lnTo>
                    <a:pt x="1506" y="4"/>
                  </a:lnTo>
                  <a:lnTo>
                    <a:pt x="1512" y="4"/>
                  </a:lnTo>
                  <a:lnTo>
                    <a:pt x="1512" y="4"/>
                  </a:lnTo>
                  <a:lnTo>
                    <a:pt x="1514" y="6"/>
                  </a:lnTo>
                  <a:lnTo>
                    <a:pt x="1514" y="6"/>
                  </a:lnTo>
                  <a:lnTo>
                    <a:pt x="1520" y="4"/>
                  </a:lnTo>
                  <a:lnTo>
                    <a:pt x="1526" y="4"/>
                  </a:lnTo>
                  <a:lnTo>
                    <a:pt x="1526" y="4"/>
                  </a:lnTo>
                  <a:lnTo>
                    <a:pt x="1526" y="4"/>
                  </a:lnTo>
                  <a:lnTo>
                    <a:pt x="1526" y="4"/>
                  </a:lnTo>
                  <a:lnTo>
                    <a:pt x="1526" y="4"/>
                  </a:lnTo>
                  <a:lnTo>
                    <a:pt x="1526" y="4"/>
                  </a:lnTo>
                  <a:lnTo>
                    <a:pt x="1528" y="4"/>
                  </a:lnTo>
                  <a:lnTo>
                    <a:pt x="1528" y="4"/>
                  </a:lnTo>
                  <a:lnTo>
                    <a:pt x="1532" y="4"/>
                  </a:lnTo>
                  <a:lnTo>
                    <a:pt x="1532" y="4"/>
                  </a:lnTo>
                  <a:lnTo>
                    <a:pt x="1540" y="4"/>
                  </a:lnTo>
                  <a:lnTo>
                    <a:pt x="1540" y="4"/>
                  </a:lnTo>
                  <a:lnTo>
                    <a:pt x="1542" y="4"/>
                  </a:lnTo>
                  <a:lnTo>
                    <a:pt x="1542" y="4"/>
                  </a:lnTo>
                  <a:lnTo>
                    <a:pt x="1546" y="4"/>
                  </a:lnTo>
                  <a:lnTo>
                    <a:pt x="1546" y="4"/>
                  </a:lnTo>
                  <a:lnTo>
                    <a:pt x="1546" y="4"/>
                  </a:lnTo>
                  <a:lnTo>
                    <a:pt x="1546" y="4"/>
                  </a:lnTo>
                  <a:lnTo>
                    <a:pt x="1550" y="6"/>
                  </a:lnTo>
                  <a:lnTo>
                    <a:pt x="1550" y="6"/>
                  </a:lnTo>
                  <a:lnTo>
                    <a:pt x="1556" y="4"/>
                  </a:lnTo>
                  <a:lnTo>
                    <a:pt x="1556" y="4"/>
                  </a:lnTo>
                  <a:lnTo>
                    <a:pt x="1560" y="6"/>
                  </a:lnTo>
                  <a:lnTo>
                    <a:pt x="1560" y="6"/>
                  </a:lnTo>
                  <a:lnTo>
                    <a:pt x="1564" y="4"/>
                  </a:lnTo>
                  <a:lnTo>
                    <a:pt x="1568" y="6"/>
                  </a:lnTo>
                  <a:lnTo>
                    <a:pt x="1568" y="6"/>
                  </a:lnTo>
                  <a:lnTo>
                    <a:pt x="1574" y="4"/>
                  </a:lnTo>
                  <a:lnTo>
                    <a:pt x="1574" y="4"/>
                  </a:lnTo>
                  <a:lnTo>
                    <a:pt x="1576" y="6"/>
                  </a:lnTo>
                  <a:lnTo>
                    <a:pt x="1576" y="6"/>
                  </a:lnTo>
                  <a:lnTo>
                    <a:pt x="1578" y="4"/>
                  </a:lnTo>
                  <a:lnTo>
                    <a:pt x="1578" y="4"/>
                  </a:lnTo>
                  <a:lnTo>
                    <a:pt x="1586" y="6"/>
                  </a:lnTo>
                  <a:lnTo>
                    <a:pt x="1586" y="6"/>
                  </a:lnTo>
                  <a:lnTo>
                    <a:pt x="1588" y="6"/>
                  </a:lnTo>
                  <a:lnTo>
                    <a:pt x="1588" y="6"/>
                  </a:lnTo>
                  <a:lnTo>
                    <a:pt x="1592" y="6"/>
                  </a:lnTo>
                  <a:lnTo>
                    <a:pt x="1592" y="6"/>
                  </a:lnTo>
                  <a:lnTo>
                    <a:pt x="1594" y="6"/>
                  </a:lnTo>
                  <a:lnTo>
                    <a:pt x="1594" y="6"/>
                  </a:lnTo>
                  <a:lnTo>
                    <a:pt x="1594" y="6"/>
                  </a:lnTo>
                  <a:lnTo>
                    <a:pt x="1596" y="4"/>
                  </a:lnTo>
                  <a:lnTo>
                    <a:pt x="1596" y="4"/>
                  </a:lnTo>
                  <a:lnTo>
                    <a:pt x="1602" y="4"/>
                  </a:lnTo>
                  <a:lnTo>
                    <a:pt x="1602" y="4"/>
                  </a:lnTo>
                  <a:lnTo>
                    <a:pt x="1608" y="4"/>
                  </a:lnTo>
                  <a:lnTo>
                    <a:pt x="1608" y="4"/>
                  </a:lnTo>
                  <a:lnTo>
                    <a:pt x="1610" y="4"/>
                  </a:lnTo>
                  <a:lnTo>
                    <a:pt x="1610" y="4"/>
                  </a:lnTo>
                  <a:lnTo>
                    <a:pt x="1612" y="4"/>
                  </a:lnTo>
                  <a:lnTo>
                    <a:pt x="1612" y="4"/>
                  </a:lnTo>
                  <a:lnTo>
                    <a:pt x="1616" y="4"/>
                  </a:lnTo>
                  <a:lnTo>
                    <a:pt x="1616" y="4"/>
                  </a:lnTo>
                  <a:lnTo>
                    <a:pt x="1618" y="4"/>
                  </a:lnTo>
                  <a:lnTo>
                    <a:pt x="1618" y="4"/>
                  </a:lnTo>
                  <a:lnTo>
                    <a:pt x="1624" y="4"/>
                  </a:lnTo>
                  <a:lnTo>
                    <a:pt x="1624" y="4"/>
                  </a:lnTo>
                  <a:lnTo>
                    <a:pt x="1626" y="4"/>
                  </a:lnTo>
                  <a:lnTo>
                    <a:pt x="1626" y="4"/>
                  </a:lnTo>
                  <a:lnTo>
                    <a:pt x="1628" y="4"/>
                  </a:lnTo>
                  <a:lnTo>
                    <a:pt x="1628" y="4"/>
                  </a:lnTo>
                  <a:lnTo>
                    <a:pt x="1632" y="4"/>
                  </a:lnTo>
                  <a:lnTo>
                    <a:pt x="1632" y="4"/>
                  </a:lnTo>
                  <a:lnTo>
                    <a:pt x="1634" y="4"/>
                  </a:lnTo>
                  <a:lnTo>
                    <a:pt x="1634" y="4"/>
                  </a:lnTo>
                  <a:lnTo>
                    <a:pt x="1640" y="4"/>
                  </a:lnTo>
                  <a:lnTo>
                    <a:pt x="1640" y="4"/>
                  </a:lnTo>
                  <a:lnTo>
                    <a:pt x="1642" y="4"/>
                  </a:lnTo>
                  <a:lnTo>
                    <a:pt x="1642" y="4"/>
                  </a:lnTo>
                  <a:lnTo>
                    <a:pt x="1644" y="4"/>
                  </a:lnTo>
                  <a:lnTo>
                    <a:pt x="1644" y="4"/>
                  </a:lnTo>
                  <a:lnTo>
                    <a:pt x="1648" y="4"/>
                  </a:lnTo>
                  <a:lnTo>
                    <a:pt x="1648" y="4"/>
                  </a:lnTo>
                  <a:lnTo>
                    <a:pt x="1650" y="4"/>
                  </a:lnTo>
                  <a:lnTo>
                    <a:pt x="1650" y="4"/>
                  </a:lnTo>
                  <a:lnTo>
                    <a:pt x="1656" y="4"/>
                  </a:lnTo>
                  <a:lnTo>
                    <a:pt x="1656" y="4"/>
                  </a:lnTo>
                  <a:lnTo>
                    <a:pt x="1658" y="4"/>
                  </a:lnTo>
                  <a:lnTo>
                    <a:pt x="1658" y="4"/>
                  </a:lnTo>
                  <a:lnTo>
                    <a:pt x="1662" y="4"/>
                  </a:lnTo>
                  <a:lnTo>
                    <a:pt x="1662" y="4"/>
                  </a:lnTo>
                  <a:lnTo>
                    <a:pt x="1664" y="4"/>
                  </a:lnTo>
                  <a:lnTo>
                    <a:pt x="1664" y="4"/>
                  </a:lnTo>
                  <a:lnTo>
                    <a:pt x="1668" y="4"/>
                  </a:lnTo>
                  <a:lnTo>
                    <a:pt x="1668" y="4"/>
                  </a:lnTo>
                  <a:lnTo>
                    <a:pt x="1670" y="4"/>
                  </a:lnTo>
                  <a:lnTo>
                    <a:pt x="1670" y="4"/>
                  </a:lnTo>
                  <a:lnTo>
                    <a:pt x="1680" y="4"/>
                  </a:lnTo>
                  <a:lnTo>
                    <a:pt x="1680" y="4"/>
                  </a:lnTo>
                  <a:lnTo>
                    <a:pt x="1688" y="6"/>
                  </a:lnTo>
                  <a:lnTo>
                    <a:pt x="1688" y="6"/>
                  </a:lnTo>
                  <a:lnTo>
                    <a:pt x="1690" y="6"/>
                  </a:lnTo>
                  <a:lnTo>
                    <a:pt x="1690" y="6"/>
                  </a:lnTo>
                  <a:lnTo>
                    <a:pt x="1692" y="6"/>
                  </a:lnTo>
                  <a:lnTo>
                    <a:pt x="1692" y="6"/>
                  </a:lnTo>
                  <a:lnTo>
                    <a:pt x="1692" y="6"/>
                  </a:lnTo>
                  <a:lnTo>
                    <a:pt x="1692" y="6"/>
                  </a:lnTo>
                  <a:lnTo>
                    <a:pt x="1696" y="4"/>
                  </a:lnTo>
                  <a:lnTo>
                    <a:pt x="1696" y="4"/>
                  </a:lnTo>
                  <a:lnTo>
                    <a:pt x="1702" y="6"/>
                  </a:lnTo>
                  <a:lnTo>
                    <a:pt x="1702" y="6"/>
                  </a:lnTo>
                  <a:lnTo>
                    <a:pt x="1704" y="8"/>
                  </a:lnTo>
                  <a:lnTo>
                    <a:pt x="1704" y="8"/>
                  </a:lnTo>
                  <a:lnTo>
                    <a:pt x="1706" y="6"/>
                  </a:lnTo>
                  <a:lnTo>
                    <a:pt x="1706" y="6"/>
                  </a:lnTo>
                  <a:lnTo>
                    <a:pt x="1706" y="6"/>
                  </a:lnTo>
                  <a:lnTo>
                    <a:pt x="1706" y="6"/>
                  </a:lnTo>
                  <a:lnTo>
                    <a:pt x="1706" y="6"/>
                  </a:lnTo>
                  <a:lnTo>
                    <a:pt x="1710" y="6"/>
                  </a:lnTo>
                  <a:lnTo>
                    <a:pt x="1710" y="6"/>
                  </a:lnTo>
                  <a:lnTo>
                    <a:pt x="1712" y="8"/>
                  </a:lnTo>
                  <a:lnTo>
                    <a:pt x="1712" y="8"/>
                  </a:lnTo>
                  <a:lnTo>
                    <a:pt x="1714" y="6"/>
                  </a:lnTo>
                  <a:lnTo>
                    <a:pt x="1718" y="6"/>
                  </a:lnTo>
                  <a:lnTo>
                    <a:pt x="1718" y="6"/>
                  </a:lnTo>
                  <a:lnTo>
                    <a:pt x="1722" y="6"/>
                  </a:lnTo>
                  <a:lnTo>
                    <a:pt x="1722" y="6"/>
                  </a:lnTo>
                  <a:lnTo>
                    <a:pt x="1724" y="6"/>
                  </a:lnTo>
                  <a:lnTo>
                    <a:pt x="1724" y="6"/>
                  </a:lnTo>
                  <a:lnTo>
                    <a:pt x="1724" y="6"/>
                  </a:lnTo>
                  <a:lnTo>
                    <a:pt x="1724" y="6"/>
                  </a:lnTo>
                  <a:lnTo>
                    <a:pt x="1726" y="8"/>
                  </a:lnTo>
                  <a:lnTo>
                    <a:pt x="1726" y="8"/>
                  </a:lnTo>
                  <a:lnTo>
                    <a:pt x="1728" y="8"/>
                  </a:lnTo>
                  <a:lnTo>
                    <a:pt x="1730" y="6"/>
                  </a:lnTo>
                  <a:lnTo>
                    <a:pt x="1730" y="6"/>
                  </a:lnTo>
                  <a:lnTo>
                    <a:pt x="1734" y="6"/>
                  </a:lnTo>
                  <a:lnTo>
                    <a:pt x="1734" y="6"/>
                  </a:lnTo>
                  <a:lnTo>
                    <a:pt x="1736" y="6"/>
                  </a:lnTo>
                  <a:lnTo>
                    <a:pt x="1736" y="6"/>
                  </a:lnTo>
                  <a:lnTo>
                    <a:pt x="1736" y="6"/>
                  </a:lnTo>
                  <a:lnTo>
                    <a:pt x="1736" y="6"/>
                  </a:lnTo>
                  <a:lnTo>
                    <a:pt x="1738" y="6"/>
                  </a:lnTo>
                  <a:lnTo>
                    <a:pt x="1738" y="6"/>
                  </a:lnTo>
                  <a:lnTo>
                    <a:pt x="1750" y="4"/>
                  </a:lnTo>
                  <a:lnTo>
                    <a:pt x="1750" y="4"/>
                  </a:lnTo>
                  <a:lnTo>
                    <a:pt x="1754" y="6"/>
                  </a:lnTo>
                  <a:lnTo>
                    <a:pt x="1754" y="6"/>
                  </a:lnTo>
                  <a:lnTo>
                    <a:pt x="1754" y="6"/>
                  </a:lnTo>
                  <a:lnTo>
                    <a:pt x="1754" y="6"/>
                  </a:lnTo>
                  <a:lnTo>
                    <a:pt x="1754" y="6"/>
                  </a:lnTo>
                  <a:lnTo>
                    <a:pt x="1758" y="6"/>
                  </a:lnTo>
                  <a:lnTo>
                    <a:pt x="1758" y="6"/>
                  </a:lnTo>
                  <a:lnTo>
                    <a:pt x="1762" y="6"/>
                  </a:lnTo>
                  <a:lnTo>
                    <a:pt x="1762" y="6"/>
                  </a:lnTo>
                  <a:lnTo>
                    <a:pt x="1764" y="4"/>
                  </a:lnTo>
                  <a:lnTo>
                    <a:pt x="1764" y="4"/>
                  </a:lnTo>
                  <a:lnTo>
                    <a:pt x="1766" y="6"/>
                  </a:lnTo>
                  <a:lnTo>
                    <a:pt x="1766" y="6"/>
                  </a:lnTo>
                  <a:lnTo>
                    <a:pt x="1770" y="4"/>
                  </a:lnTo>
                  <a:lnTo>
                    <a:pt x="1770" y="4"/>
                  </a:lnTo>
                  <a:lnTo>
                    <a:pt x="1772" y="6"/>
                  </a:lnTo>
                  <a:lnTo>
                    <a:pt x="1772" y="6"/>
                  </a:lnTo>
                  <a:lnTo>
                    <a:pt x="1776" y="4"/>
                  </a:lnTo>
                  <a:lnTo>
                    <a:pt x="1776" y="4"/>
                  </a:lnTo>
                  <a:lnTo>
                    <a:pt x="1782" y="4"/>
                  </a:lnTo>
                  <a:lnTo>
                    <a:pt x="1782" y="4"/>
                  </a:lnTo>
                  <a:lnTo>
                    <a:pt x="1782" y="4"/>
                  </a:lnTo>
                  <a:lnTo>
                    <a:pt x="1782" y="4"/>
                  </a:lnTo>
                  <a:lnTo>
                    <a:pt x="1784" y="6"/>
                  </a:lnTo>
                  <a:lnTo>
                    <a:pt x="1784" y="6"/>
                  </a:lnTo>
                  <a:lnTo>
                    <a:pt x="1792" y="6"/>
                  </a:lnTo>
                  <a:lnTo>
                    <a:pt x="1792" y="6"/>
                  </a:lnTo>
                  <a:lnTo>
                    <a:pt x="1794" y="4"/>
                  </a:lnTo>
                  <a:lnTo>
                    <a:pt x="1794" y="4"/>
                  </a:lnTo>
                  <a:lnTo>
                    <a:pt x="1798" y="6"/>
                  </a:lnTo>
                  <a:lnTo>
                    <a:pt x="1798" y="6"/>
                  </a:lnTo>
                  <a:lnTo>
                    <a:pt x="1800" y="6"/>
                  </a:lnTo>
                  <a:lnTo>
                    <a:pt x="1800" y="6"/>
                  </a:lnTo>
                  <a:lnTo>
                    <a:pt x="1800" y="6"/>
                  </a:lnTo>
                  <a:lnTo>
                    <a:pt x="1800" y="6"/>
                  </a:lnTo>
                  <a:lnTo>
                    <a:pt x="1802" y="4"/>
                  </a:lnTo>
                  <a:lnTo>
                    <a:pt x="1802" y="4"/>
                  </a:lnTo>
                  <a:lnTo>
                    <a:pt x="1802" y="6"/>
                  </a:lnTo>
                  <a:lnTo>
                    <a:pt x="1802" y="6"/>
                  </a:lnTo>
                  <a:lnTo>
                    <a:pt x="1804" y="4"/>
                  </a:lnTo>
                  <a:lnTo>
                    <a:pt x="1804" y="4"/>
                  </a:lnTo>
                  <a:lnTo>
                    <a:pt x="1804" y="6"/>
                  </a:lnTo>
                  <a:lnTo>
                    <a:pt x="1804" y="6"/>
                  </a:lnTo>
                  <a:lnTo>
                    <a:pt x="1812" y="6"/>
                  </a:lnTo>
                  <a:lnTo>
                    <a:pt x="1812" y="6"/>
                  </a:lnTo>
                  <a:lnTo>
                    <a:pt x="1814" y="6"/>
                  </a:lnTo>
                  <a:lnTo>
                    <a:pt x="1814" y="6"/>
                  </a:lnTo>
                  <a:lnTo>
                    <a:pt x="1816" y="6"/>
                  </a:lnTo>
                  <a:lnTo>
                    <a:pt x="1816" y="6"/>
                  </a:lnTo>
                  <a:lnTo>
                    <a:pt x="1820" y="6"/>
                  </a:lnTo>
                  <a:lnTo>
                    <a:pt x="1820" y="6"/>
                  </a:lnTo>
                  <a:lnTo>
                    <a:pt x="1820" y="6"/>
                  </a:lnTo>
                  <a:lnTo>
                    <a:pt x="1820" y="6"/>
                  </a:lnTo>
                  <a:lnTo>
                    <a:pt x="1824" y="6"/>
                  </a:lnTo>
                  <a:lnTo>
                    <a:pt x="1824" y="6"/>
                  </a:lnTo>
                  <a:lnTo>
                    <a:pt x="1826" y="6"/>
                  </a:lnTo>
                  <a:lnTo>
                    <a:pt x="1826" y="6"/>
                  </a:lnTo>
                  <a:lnTo>
                    <a:pt x="1826" y="8"/>
                  </a:lnTo>
                  <a:lnTo>
                    <a:pt x="1826" y="8"/>
                  </a:lnTo>
                  <a:lnTo>
                    <a:pt x="1828" y="8"/>
                  </a:lnTo>
                  <a:lnTo>
                    <a:pt x="1828" y="8"/>
                  </a:lnTo>
                  <a:lnTo>
                    <a:pt x="1832" y="8"/>
                  </a:lnTo>
                  <a:lnTo>
                    <a:pt x="1832" y="8"/>
                  </a:lnTo>
                  <a:lnTo>
                    <a:pt x="1836" y="6"/>
                  </a:lnTo>
                  <a:lnTo>
                    <a:pt x="1836" y="6"/>
                  </a:lnTo>
                  <a:lnTo>
                    <a:pt x="1838" y="6"/>
                  </a:lnTo>
                  <a:lnTo>
                    <a:pt x="1838" y="6"/>
                  </a:lnTo>
                  <a:lnTo>
                    <a:pt x="1840" y="6"/>
                  </a:lnTo>
                  <a:lnTo>
                    <a:pt x="1840" y="6"/>
                  </a:lnTo>
                  <a:lnTo>
                    <a:pt x="1842" y="6"/>
                  </a:lnTo>
                  <a:lnTo>
                    <a:pt x="1842" y="6"/>
                  </a:lnTo>
                  <a:lnTo>
                    <a:pt x="1842" y="6"/>
                  </a:lnTo>
                  <a:lnTo>
                    <a:pt x="1842" y="6"/>
                  </a:lnTo>
                  <a:lnTo>
                    <a:pt x="1842" y="6"/>
                  </a:lnTo>
                  <a:lnTo>
                    <a:pt x="1842" y="6"/>
                  </a:lnTo>
                  <a:lnTo>
                    <a:pt x="1844" y="6"/>
                  </a:lnTo>
                  <a:lnTo>
                    <a:pt x="1844" y="6"/>
                  </a:lnTo>
                  <a:lnTo>
                    <a:pt x="1846" y="6"/>
                  </a:lnTo>
                  <a:lnTo>
                    <a:pt x="1846" y="6"/>
                  </a:lnTo>
                  <a:lnTo>
                    <a:pt x="1848" y="6"/>
                  </a:lnTo>
                  <a:lnTo>
                    <a:pt x="1848" y="6"/>
                  </a:lnTo>
                  <a:lnTo>
                    <a:pt x="1850" y="6"/>
                  </a:lnTo>
                  <a:lnTo>
                    <a:pt x="1850" y="6"/>
                  </a:lnTo>
                  <a:lnTo>
                    <a:pt x="1850" y="6"/>
                  </a:lnTo>
                  <a:lnTo>
                    <a:pt x="1850" y="6"/>
                  </a:lnTo>
                  <a:lnTo>
                    <a:pt x="1852" y="6"/>
                  </a:lnTo>
                  <a:lnTo>
                    <a:pt x="1852" y="6"/>
                  </a:lnTo>
                  <a:lnTo>
                    <a:pt x="1854" y="6"/>
                  </a:lnTo>
                  <a:lnTo>
                    <a:pt x="1854" y="6"/>
                  </a:lnTo>
                  <a:lnTo>
                    <a:pt x="1858" y="6"/>
                  </a:lnTo>
                  <a:lnTo>
                    <a:pt x="1858" y="6"/>
                  </a:lnTo>
                  <a:lnTo>
                    <a:pt x="1860" y="6"/>
                  </a:lnTo>
                  <a:lnTo>
                    <a:pt x="1864" y="6"/>
                  </a:lnTo>
                  <a:lnTo>
                    <a:pt x="1864" y="6"/>
                  </a:lnTo>
                  <a:lnTo>
                    <a:pt x="1864" y="6"/>
                  </a:lnTo>
                  <a:lnTo>
                    <a:pt x="1864" y="6"/>
                  </a:lnTo>
                  <a:lnTo>
                    <a:pt x="1864" y="6"/>
                  </a:lnTo>
                  <a:lnTo>
                    <a:pt x="1864" y="6"/>
                  </a:lnTo>
                  <a:lnTo>
                    <a:pt x="1866" y="6"/>
                  </a:lnTo>
                  <a:lnTo>
                    <a:pt x="1866" y="6"/>
                  </a:lnTo>
                  <a:lnTo>
                    <a:pt x="1872" y="6"/>
                  </a:lnTo>
                  <a:lnTo>
                    <a:pt x="1872" y="6"/>
                  </a:lnTo>
                  <a:lnTo>
                    <a:pt x="1880" y="6"/>
                  </a:lnTo>
                  <a:lnTo>
                    <a:pt x="1880" y="6"/>
                  </a:lnTo>
                  <a:lnTo>
                    <a:pt x="1882" y="6"/>
                  </a:lnTo>
                  <a:lnTo>
                    <a:pt x="1882" y="6"/>
                  </a:lnTo>
                  <a:lnTo>
                    <a:pt x="1888" y="6"/>
                  </a:lnTo>
                  <a:lnTo>
                    <a:pt x="1888" y="6"/>
                  </a:lnTo>
                  <a:lnTo>
                    <a:pt x="1892" y="6"/>
                  </a:lnTo>
                  <a:lnTo>
                    <a:pt x="1892" y="6"/>
                  </a:lnTo>
                  <a:lnTo>
                    <a:pt x="1896" y="6"/>
                  </a:lnTo>
                  <a:lnTo>
                    <a:pt x="1896" y="6"/>
                  </a:lnTo>
                  <a:lnTo>
                    <a:pt x="1898" y="6"/>
                  </a:lnTo>
                  <a:lnTo>
                    <a:pt x="1898" y="6"/>
                  </a:lnTo>
                  <a:lnTo>
                    <a:pt x="1902" y="4"/>
                  </a:lnTo>
                  <a:lnTo>
                    <a:pt x="1902" y="4"/>
                  </a:lnTo>
                  <a:lnTo>
                    <a:pt x="1906" y="6"/>
                  </a:lnTo>
                  <a:lnTo>
                    <a:pt x="1906" y="6"/>
                  </a:lnTo>
                  <a:lnTo>
                    <a:pt x="1914" y="4"/>
                  </a:lnTo>
                  <a:lnTo>
                    <a:pt x="1914" y="4"/>
                  </a:lnTo>
                  <a:lnTo>
                    <a:pt x="1916" y="6"/>
                  </a:lnTo>
                  <a:lnTo>
                    <a:pt x="1916" y="6"/>
                  </a:lnTo>
                  <a:lnTo>
                    <a:pt x="1916" y="6"/>
                  </a:lnTo>
                  <a:lnTo>
                    <a:pt x="1916" y="6"/>
                  </a:lnTo>
                  <a:lnTo>
                    <a:pt x="1916" y="6"/>
                  </a:lnTo>
                  <a:lnTo>
                    <a:pt x="1916" y="6"/>
                  </a:lnTo>
                  <a:lnTo>
                    <a:pt x="1918" y="8"/>
                  </a:lnTo>
                  <a:lnTo>
                    <a:pt x="1918" y="8"/>
                  </a:lnTo>
                  <a:lnTo>
                    <a:pt x="1922" y="8"/>
                  </a:lnTo>
                  <a:lnTo>
                    <a:pt x="1926" y="8"/>
                  </a:lnTo>
                  <a:lnTo>
                    <a:pt x="1926" y="8"/>
                  </a:lnTo>
                  <a:lnTo>
                    <a:pt x="1928" y="10"/>
                  </a:lnTo>
                  <a:lnTo>
                    <a:pt x="1928" y="10"/>
                  </a:lnTo>
                  <a:lnTo>
                    <a:pt x="1934" y="8"/>
                  </a:lnTo>
                  <a:lnTo>
                    <a:pt x="1934" y="8"/>
                  </a:lnTo>
                  <a:lnTo>
                    <a:pt x="1944" y="6"/>
                  </a:lnTo>
                  <a:lnTo>
                    <a:pt x="1944" y="6"/>
                  </a:lnTo>
                  <a:lnTo>
                    <a:pt x="1946" y="6"/>
                  </a:lnTo>
                  <a:lnTo>
                    <a:pt x="1946" y="6"/>
                  </a:lnTo>
                  <a:lnTo>
                    <a:pt x="1948" y="4"/>
                  </a:lnTo>
                  <a:lnTo>
                    <a:pt x="1948" y="4"/>
                  </a:lnTo>
                  <a:lnTo>
                    <a:pt x="1950" y="4"/>
                  </a:lnTo>
                  <a:lnTo>
                    <a:pt x="1950" y="4"/>
                  </a:lnTo>
                  <a:lnTo>
                    <a:pt x="1950" y="6"/>
                  </a:lnTo>
                  <a:lnTo>
                    <a:pt x="1950" y="6"/>
                  </a:lnTo>
                  <a:lnTo>
                    <a:pt x="1954" y="6"/>
                  </a:lnTo>
                  <a:lnTo>
                    <a:pt x="1954" y="6"/>
                  </a:lnTo>
                  <a:lnTo>
                    <a:pt x="1960" y="6"/>
                  </a:lnTo>
                  <a:lnTo>
                    <a:pt x="1960" y="6"/>
                  </a:lnTo>
                  <a:lnTo>
                    <a:pt x="1960" y="4"/>
                  </a:lnTo>
                  <a:lnTo>
                    <a:pt x="1960" y="4"/>
                  </a:lnTo>
                  <a:lnTo>
                    <a:pt x="1962" y="4"/>
                  </a:lnTo>
                  <a:lnTo>
                    <a:pt x="1962" y="4"/>
                  </a:lnTo>
                  <a:lnTo>
                    <a:pt x="1968" y="6"/>
                  </a:lnTo>
                  <a:lnTo>
                    <a:pt x="1968" y="6"/>
                  </a:lnTo>
                  <a:lnTo>
                    <a:pt x="1970" y="6"/>
                  </a:lnTo>
                  <a:lnTo>
                    <a:pt x="1970" y="6"/>
                  </a:lnTo>
                  <a:lnTo>
                    <a:pt x="1972" y="6"/>
                  </a:lnTo>
                  <a:lnTo>
                    <a:pt x="1972" y="6"/>
                  </a:lnTo>
                  <a:lnTo>
                    <a:pt x="1974" y="6"/>
                  </a:lnTo>
                  <a:lnTo>
                    <a:pt x="1974" y="6"/>
                  </a:lnTo>
                  <a:lnTo>
                    <a:pt x="1974" y="6"/>
                  </a:lnTo>
                  <a:lnTo>
                    <a:pt x="1974" y="6"/>
                  </a:lnTo>
                  <a:lnTo>
                    <a:pt x="1976" y="6"/>
                  </a:lnTo>
                  <a:lnTo>
                    <a:pt x="1976" y="6"/>
                  </a:lnTo>
                  <a:lnTo>
                    <a:pt x="1978" y="8"/>
                  </a:lnTo>
                  <a:lnTo>
                    <a:pt x="1978" y="8"/>
                  </a:lnTo>
                  <a:lnTo>
                    <a:pt x="1978" y="6"/>
                  </a:lnTo>
                  <a:lnTo>
                    <a:pt x="1978" y="6"/>
                  </a:lnTo>
                  <a:lnTo>
                    <a:pt x="1982" y="6"/>
                  </a:lnTo>
                  <a:lnTo>
                    <a:pt x="1982" y="6"/>
                  </a:lnTo>
                  <a:lnTo>
                    <a:pt x="1986" y="8"/>
                  </a:lnTo>
                  <a:lnTo>
                    <a:pt x="1986" y="8"/>
                  </a:lnTo>
                  <a:lnTo>
                    <a:pt x="1994" y="8"/>
                  </a:lnTo>
                  <a:lnTo>
                    <a:pt x="1994" y="8"/>
                  </a:lnTo>
                  <a:lnTo>
                    <a:pt x="1996" y="6"/>
                  </a:lnTo>
                  <a:lnTo>
                    <a:pt x="1996" y="6"/>
                  </a:lnTo>
                  <a:lnTo>
                    <a:pt x="2000" y="6"/>
                  </a:lnTo>
                  <a:lnTo>
                    <a:pt x="2000" y="6"/>
                  </a:lnTo>
                  <a:lnTo>
                    <a:pt x="2002" y="4"/>
                  </a:lnTo>
                  <a:lnTo>
                    <a:pt x="2002" y="4"/>
                  </a:lnTo>
                  <a:lnTo>
                    <a:pt x="2010" y="4"/>
                  </a:lnTo>
                  <a:lnTo>
                    <a:pt x="2010" y="4"/>
                  </a:lnTo>
                  <a:lnTo>
                    <a:pt x="2012" y="4"/>
                  </a:lnTo>
                  <a:lnTo>
                    <a:pt x="2012" y="4"/>
                  </a:lnTo>
                  <a:lnTo>
                    <a:pt x="2014" y="4"/>
                  </a:lnTo>
                  <a:lnTo>
                    <a:pt x="2014" y="4"/>
                  </a:lnTo>
                  <a:lnTo>
                    <a:pt x="2016" y="4"/>
                  </a:lnTo>
                  <a:lnTo>
                    <a:pt x="2016" y="4"/>
                  </a:lnTo>
                  <a:lnTo>
                    <a:pt x="2018" y="4"/>
                  </a:lnTo>
                  <a:lnTo>
                    <a:pt x="2018" y="4"/>
                  </a:lnTo>
                  <a:lnTo>
                    <a:pt x="2032" y="4"/>
                  </a:lnTo>
                  <a:lnTo>
                    <a:pt x="2032" y="4"/>
                  </a:lnTo>
                  <a:lnTo>
                    <a:pt x="2040" y="4"/>
                  </a:lnTo>
                  <a:lnTo>
                    <a:pt x="2040" y="4"/>
                  </a:lnTo>
                  <a:lnTo>
                    <a:pt x="2050" y="4"/>
                  </a:lnTo>
                  <a:lnTo>
                    <a:pt x="2050" y="4"/>
                  </a:lnTo>
                  <a:lnTo>
                    <a:pt x="2052" y="4"/>
                  </a:lnTo>
                  <a:lnTo>
                    <a:pt x="2052" y="4"/>
                  </a:lnTo>
                  <a:lnTo>
                    <a:pt x="2054" y="4"/>
                  </a:lnTo>
                  <a:lnTo>
                    <a:pt x="2054" y="4"/>
                  </a:lnTo>
                  <a:lnTo>
                    <a:pt x="2058" y="4"/>
                  </a:lnTo>
                  <a:lnTo>
                    <a:pt x="2058" y="4"/>
                  </a:lnTo>
                  <a:lnTo>
                    <a:pt x="2060" y="4"/>
                  </a:lnTo>
                  <a:lnTo>
                    <a:pt x="2060" y="4"/>
                  </a:lnTo>
                  <a:lnTo>
                    <a:pt x="2066" y="4"/>
                  </a:lnTo>
                  <a:lnTo>
                    <a:pt x="2066" y="4"/>
                  </a:lnTo>
                  <a:lnTo>
                    <a:pt x="2070" y="4"/>
                  </a:lnTo>
                  <a:lnTo>
                    <a:pt x="2070" y="4"/>
                  </a:lnTo>
                  <a:lnTo>
                    <a:pt x="2072" y="4"/>
                  </a:lnTo>
                  <a:lnTo>
                    <a:pt x="2072" y="4"/>
                  </a:lnTo>
                  <a:lnTo>
                    <a:pt x="2074" y="6"/>
                  </a:lnTo>
                  <a:lnTo>
                    <a:pt x="2074" y="6"/>
                  </a:lnTo>
                  <a:lnTo>
                    <a:pt x="2080" y="4"/>
                  </a:lnTo>
                  <a:lnTo>
                    <a:pt x="2080" y="4"/>
                  </a:lnTo>
                  <a:lnTo>
                    <a:pt x="2086" y="4"/>
                  </a:lnTo>
                  <a:lnTo>
                    <a:pt x="2086" y="4"/>
                  </a:lnTo>
                  <a:lnTo>
                    <a:pt x="2088" y="4"/>
                  </a:lnTo>
                  <a:lnTo>
                    <a:pt x="2088" y="4"/>
                  </a:lnTo>
                  <a:lnTo>
                    <a:pt x="2092" y="4"/>
                  </a:lnTo>
                  <a:lnTo>
                    <a:pt x="2092" y="4"/>
                  </a:lnTo>
                  <a:lnTo>
                    <a:pt x="2096" y="4"/>
                  </a:lnTo>
                  <a:lnTo>
                    <a:pt x="2096" y="4"/>
                  </a:lnTo>
                  <a:lnTo>
                    <a:pt x="2098" y="4"/>
                  </a:lnTo>
                  <a:lnTo>
                    <a:pt x="2098" y="4"/>
                  </a:lnTo>
                  <a:lnTo>
                    <a:pt x="2106" y="4"/>
                  </a:lnTo>
                  <a:lnTo>
                    <a:pt x="2106" y="4"/>
                  </a:lnTo>
                  <a:lnTo>
                    <a:pt x="2108" y="4"/>
                  </a:lnTo>
                  <a:lnTo>
                    <a:pt x="2108" y="4"/>
                  </a:lnTo>
                  <a:lnTo>
                    <a:pt x="2114" y="4"/>
                  </a:lnTo>
                  <a:lnTo>
                    <a:pt x="2114" y="4"/>
                  </a:lnTo>
                  <a:lnTo>
                    <a:pt x="2116" y="4"/>
                  </a:lnTo>
                  <a:lnTo>
                    <a:pt x="2116" y="4"/>
                  </a:lnTo>
                  <a:lnTo>
                    <a:pt x="2118" y="4"/>
                  </a:lnTo>
                  <a:lnTo>
                    <a:pt x="2118" y="4"/>
                  </a:lnTo>
                  <a:lnTo>
                    <a:pt x="2124" y="4"/>
                  </a:lnTo>
                  <a:lnTo>
                    <a:pt x="2124" y="4"/>
                  </a:lnTo>
                  <a:lnTo>
                    <a:pt x="2132" y="4"/>
                  </a:lnTo>
                  <a:lnTo>
                    <a:pt x="2132" y="4"/>
                  </a:lnTo>
                  <a:lnTo>
                    <a:pt x="2134" y="4"/>
                  </a:lnTo>
                  <a:lnTo>
                    <a:pt x="2134" y="4"/>
                  </a:lnTo>
                  <a:lnTo>
                    <a:pt x="2134" y="4"/>
                  </a:lnTo>
                  <a:lnTo>
                    <a:pt x="2134" y="4"/>
                  </a:lnTo>
                  <a:lnTo>
                    <a:pt x="2134" y="4"/>
                  </a:lnTo>
                  <a:lnTo>
                    <a:pt x="2134" y="4"/>
                  </a:lnTo>
                  <a:lnTo>
                    <a:pt x="2136" y="4"/>
                  </a:lnTo>
                  <a:lnTo>
                    <a:pt x="2136" y="4"/>
                  </a:lnTo>
                  <a:lnTo>
                    <a:pt x="2136" y="4"/>
                  </a:lnTo>
                  <a:lnTo>
                    <a:pt x="2136" y="4"/>
                  </a:lnTo>
                  <a:lnTo>
                    <a:pt x="2138" y="4"/>
                  </a:lnTo>
                  <a:lnTo>
                    <a:pt x="2138" y="4"/>
                  </a:lnTo>
                  <a:lnTo>
                    <a:pt x="2144" y="4"/>
                  </a:lnTo>
                  <a:lnTo>
                    <a:pt x="2144" y="4"/>
                  </a:lnTo>
                  <a:lnTo>
                    <a:pt x="2146" y="4"/>
                  </a:lnTo>
                  <a:lnTo>
                    <a:pt x="2146" y="4"/>
                  </a:lnTo>
                  <a:lnTo>
                    <a:pt x="2150" y="4"/>
                  </a:lnTo>
                  <a:lnTo>
                    <a:pt x="2150" y="4"/>
                  </a:lnTo>
                  <a:lnTo>
                    <a:pt x="2154" y="4"/>
                  </a:lnTo>
                  <a:lnTo>
                    <a:pt x="2154" y="4"/>
                  </a:lnTo>
                  <a:lnTo>
                    <a:pt x="2156" y="4"/>
                  </a:lnTo>
                  <a:lnTo>
                    <a:pt x="2156" y="4"/>
                  </a:lnTo>
                  <a:lnTo>
                    <a:pt x="2160" y="4"/>
                  </a:lnTo>
                  <a:lnTo>
                    <a:pt x="2160" y="4"/>
                  </a:lnTo>
                  <a:lnTo>
                    <a:pt x="2164" y="4"/>
                  </a:lnTo>
                  <a:lnTo>
                    <a:pt x="2164" y="4"/>
                  </a:lnTo>
                  <a:lnTo>
                    <a:pt x="2168" y="4"/>
                  </a:lnTo>
                  <a:lnTo>
                    <a:pt x="2168" y="4"/>
                  </a:lnTo>
                  <a:lnTo>
                    <a:pt x="2168" y="4"/>
                  </a:lnTo>
                  <a:lnTo>
                    <a:pt x="2168" y="4"/>
                  </a:lnTo>
                  <a:lnTo>
                    <a:pt x="2172" y="4"/>
                  </a:lnTo>
                  <a:lnTo>
                    <a:pt x="2172" y="4"/>
                  </a:lnTo>
                  <a:lnTo>
                    <a:pt x="2178" y="4"/>
                  </a:lnTo>
                  <a:lnTo>
                    <a:pt x="2178" y="4"/>
                  </a:lnTo>
                  <a:lnTo>
                    <a:pt x="2182" y="4"/>
                  </a:lnTo>
                  <a:lnTo>
                    <a:pt x="2182" y="4"/>
                  </a:lnTo>
                  <a:lnTo>
                    <a:pt x="2184" y="4"/>
                  </a:lnTo>
                  <a:lnTo>
                    <a:pt x="2184" y="4"/>
                  </a:lnTo>
                  <a:lnTo>
                    <a:pt x="2184" y="4"/>
                  </a:lnTo>
                  <a:lnTo>
                    <a:pt x="2184" y="4"/>
                  </a:lnTo>
                  <a:lnTo>
                    <a:pt x="2186" y="4"/>
                  </a:lnTo>
                  <a:lnTo>
                    <a:pt x="2186" y="4"/>
                  </a:lnTo>
                  <a:lnTo>
                    <a:pt x="2186" y="4"/>
                  </a:lnTo>
                  <a:lnTo>
                    <a:pt x="2186" y="4"/>
                  </a:lnTo>
                  <a:lnTo>
                    <a:pt x="2186" y="4"/>
                  </a:lnTo>
                  <a:lnTo>
                    <a:pt x="2186" y="4"/>
                  </a:lnTo>
                  <a:lnTo>
                    <a:pt x="2188" y="4"/>
                  </a:lnTo>
                  <a:lnTo>
                    <a:pt x="2188" y="4"/>
                  </a:lnTo>
                  <a:lnTo>
                    <a:pt x="2190" y="2"/>
                  </a:lnTo>
                  <a:lnTo>
                    <a:pt x="2190" y="2"/>
                  </a:lnTo>
                  <a:lnTo>
                    <a:pt x="2196" y="2"/>
                  </a:lnTo>
                  <a:lnTo>
                    <a:pt x="2196" y="2"/>
                  </a:lnTo>
                  <a:lnTo>
                    <a:pt x="2202" y="4"/>
                  </a:lnTo>
                  <a:lnTo>
                    <a:pt x="2202" y="4"/>
                  </a:lnTo>
                  <a:lnTo>
                    <a:pt x="2202" y="4"/>
                  </a:lnTo>
                  <a:lnTo>
                    <a:pt x="2202" y="4"/>
                  </a:lnTo>
                  <a:lnTo>
                    <a:pt x="2206" y="4"/>
                  </a:lnTo>
                  <a:lnTo>
                    <a:pt x="2206" y="4"/>
                  </a:lnTo>
                  <a:lnTo>
                    <a:pt x="2210" y="4"/>
                  </a:lnTo>
                  <a:lnTo>
                    <a:pt x="2210" y="4"/>
                  </a:lnTo>
                  <a:lnTo>
                    <a:pt x="2216" y="2"/>
                  </a:lnTo>
                  <a:lnTo>
                    <a:pt x="2216" y="2"/>
                  </a:lnTo>
                  <a:lnTo>
                    <a:pt x="2224" y="4"/>
                  </a:lnTo>
                  <a:lnTo>
                    <a:pt x="2224" y="4"/>
                  </a:lnTo>
                  <a:lnTo>
                    <a:pt x="2226" y="2"/>
                  </a:lnTo>
                  <a:lnTo>
                    <a:pt x="2230" y="4"/>
                  </a:lnTo>
                  <a:lnTo>
                    <a:pt x="2230" y="4"/>
                  </a:lnTo>
                  <a:lnTo>
                    <a:pt x="2232" y="2"/>
                  </a:lnTo>
                  <a:lnTo>
                    <a:pt x="2232" y="2"/>
                  </a:lnTo>
                  <a:lnTo>
                    <a:pt x="2234" y="2"/>
                  </a:lnTo>
                  <a:lnTo>
                    <a:pt x="2234" y="2"/>
                  </a:lnTo>
                  <a:lnTo>
                    <a:pt x="2236" y="2"/>
                  </a:lnTo>
                  <a:lnTo>
                    <a:pt x="2236" y="2"/>
                  </a:lnTo>
                  <a:lnTo>
                    <a:pt x="2240" y="2"/>
                  </a:lnTo>
                  <a:lnTo>
                    <a:pt x="2240" y="2"/>
                  </a:lnTo>
                  <a:lnTo>
                    <a:pt x="2248" y="4"/>
                  </a:lnTo>
                  <a:lnTo>
                    <a:pt x="2248" y="4"/>
                  </a:lnTo>
                  <a:lnTo>
                    <a:pt x="2252" y="2"/>
                  </a:lnTo>
                  <a:lnTo>
                    <a:pt x="2252" y="2"/>
                  </a:lnTo>
                  <a:lnTo>
                    <a:pt x="2256" y="4"/>
                  </a:lnTo>
                  <a:lnTo>
                    <a:pt x="2256" y="4"/>
                  </a:lnTo>
                  <a:lnTo>
                    <a:pt x="2256" y="4"/>
                  </a:lnTo>
                  <a:lnTo>
                    <a:pt x="2256" y="4"/>
                  </a:lnTo>
                  <a:lnTo>
                    <a:pt x="2256" y="4"/>
                  </a:lnTo>
                  <a:lnTo>
                    <a:pt x="2256" y="4"/>
                  </a:lnTo>
                  <a:lnTo>
                    <a:pt x="2258" y="4"/>
                  </a:lnTo>
                  <a:lnTo>
                    <a:pt x="2258" y="4"/>
                  </a:lnTo>
                  <a:lnTo>
                    <a:pt x="2258" y="4"/>
                  </a:lnTo>
                  <a:lnTo>
                    <a:pt x="2258" y="4"/>
                  </a:lnTo>
                  <a:lnTo>
                    <a:pt x="2262" y="2"/>
                  </a:lnTo>
                  <a:lnTo>
                    <a:pt x="2262" y="2"/>
                  </a:lnTo>
                  <a:lnTo>
                    <a:pt x="2266" y="4"/>
                  </a:lnTo>
                  <a:lnTo>
                    <a:pt x="2266" y="4"/>
                  </a:lnTo>
                  <a:lnTo>
                    <a:pt x="2270" y="4"/>
                  </a:lnTo>
                  <a:lnTo>
                    <a:pt x="2270" y="4"/>
                  </a:lnTo>
                  <a:lnTo>
                    <a:pt x="2270" y="4"/>
                  </a:lnTo>
                  <a:lnTo>
                    <a:pt x="2270" y="4"/>
                  </a:lnTo>
                  <a:lnTo>
                    <a:pt x="2274" y="4"/>
                  </a:lnTo>
                  <a:lnTo>
                    <a:pt x="2274" y="4"/>
                  </a:lnTo>
                  <a:lnTo>
                    <a:pt x="2274" y="4"/>
                  </a:lnTo>
                  <a:lnTo>
                    <a:pt x="2274" y="4"/>
                  </a:lnTo>
                  <a:lnTo>
                    <a:pt x="2282" y="4"/>
                  </a:lnTo>
                  <a:lnTo>
                    <a:pt x="2282" y="4"/>
                  </a:lnTo>
                  <a:lnTo>
                    <a:pt x="2286" y="4"/>
                  </a:lnTo>
                  <a:lnTo>
                    <a:pt x="2286" y="4"/>
                  </a:lnTo>
                  <a:lnTo>
                    <a:pt x="2288" y="4"/>
                  </a:lnTo>
                  <a:lnTo>
                    <a:pt x="2288" y="4"/>
                  </a:lnTo>
                  <a:lnTo>
                    <a:pt x="2288" y="4"/>
                  </a:lnTo>
                  <a:lnTo>
                    <a:pt x="2288" y="4"/>
                  </a:lnTo>
                  <a:lnTo>
                    <a:pt x="2290" y="4"/>
                  </a:lnTo>
                  <a:lnTo>
                    <a:pt x="2290" y="4"/>
                  </a:lnTo>
                  <a:lnTo>
                    <a:pt x="2292" y="2"/>
                  </a:lnTo>
                  <a:lnTo>
                    <a:pt x="2296" y="2"/>
                  </a:lnTo>
                  <a:lnTo>
                    <a:pt x="2296" y="2"/>
                  </a:lnTo>
                  <a:lnTo>
                    <a:pt x="2298" y="2"/>
                  </a:lnTo>
                  <a:lnTo>
                    <a:pt x="2298" y="2"/>
                  </a:lnTo>
                  <a:lnTo>
                    <a:pt x="2304" y="2"/>
                  </a:lnTo>
                  <a:lnTo>
                    <a:pt x="2304" y="2"/>
                  </a:lnTo>
                  <a:lnTo>
                    <a:pt x="2306" y="2"/>
                  </a:lnTo>
                  <a:lnTo>
                    <a:pt x="2306" y="2"/>
                  </a:lnTo>
                  <a:lnTo>
                    <a:pt x="2310" y="2"/>
                  </a:lnTo>
                  <a:lnTo>
                    <a:pt x="2310" y="2"/>
                  </a:lnTo>
                  <a:lnTo>
                    <a:pt x="2310" y="2"/>
                  </a:lnTo>
                  <a:lnTo>
                    <a:pt x="2310" y="2"/>
                  </a:lnTo>
                  <a:lnTo>
                    <a:pt x="2316" y="2"/>
                  </a:lnTo>
                  <a:lnTo>
                    <a:pt x="2316" y="2"/>
                  </a:lnTo>
                  <a:lnTo>
                    <a:pt x="2318" y="2"/>
                  </a:lnTo>
                  <a:lnTo>
                    <a:pt x="2318" y="2"/>
                  </a:lnTo>
                  <a:lnTo>
                    <a:pt x="2322" y="2"/>
                  </a:lnTo>
                  <a:lnTo>
                    <a:pt x="2322" y="2"/>
                  </a:lnTo>
                  <a:lnTo>
                    <a:pt x="2328" y="2"/>
                  </a:lnTo>
                  <a:lnTo>
                    <a:pt x="2328" y="2"/>
                  </a:lnTo>
                  <a:lnTo>
                    <a:pt x="2330" y="2"/>
                  </a:lnTo>
                  <a:lnTo>
                    <a:pt x="2330" y="2"/>
                  </a:lnTo>
                  <a:lnTo>
                    <a:pt x="2334" y="4"/>
                  </a:lnTo>
                  <a:lnTo>
                    <a:pt x="2334" y="4"/>
                  </a:lnTo>
                  <a:lnTo>
                    <a:pt x="2338" y="2"/>
                  </a:lnTo>
                  <a:lnTo>
                    <a:pt x="2338" y="2"/>
                  </a:lnTo>
                  <a:lnTo>
                    <a:pt x="2344" y="2"/>
                  </a:lnTo>
                  <a:lnTo>
                    <a:pt x="2344" y="2"/>
                  </a:lnTo>
                  <a:lnTo>
                    <a:pt x="2348" y="2"/>
                  </a:lnTo>
                  <a:lnTo>
                    <a:pt x="2348" y="2"/>
                  </a:lnTo>
                  <a:lnTo>
                    <a:pt x="2348" y="2"/>
                  </a:lnTo>
                  <a:lnTo>
                    <a:pt x="2348" y="2"/>
                  </a:lnTo>
                  <a:lnTo>
                    <a:pt x="2350" y="2"/>
                  </a:lnTo>
                  <a:lnTo>
                    <a:pt x="2350" y="2"/>
                  </a:lnTo>
                  <a:lnTo>
                    <a:pt x="2350" y="2"/>
                  </a:lnTo>
                  <a:lnTo>
                    <a:pt x="2350" y="2"/>
                  </a:lnTo>
                  <a:lnTo>
                    <a:pt x="2352" y="2"/>
                  </a:lnTo>
                  <a:lnTo>
                    <a:pt x="2352" y="2"/>
                  </a:lnTo>
                  <a:lnTo>
                    <a:pt x="2352" y="2"/>
                  </a:lnTo>
                  <a:lnTo>
                    <a:pt x="2352" y="2"/>
                  </a:lnTo>
                  <a:lnTo>
                    <a:pt x="2354" y="2"/>
                  </a:lnTo>
                  <a:lnTo>
                    <a:pt x="2354" y="2"/>
                  </a:lnTo>
                  <a:lnTo>
                    <a:pt x="2354" y="2"/>
                  </a:lnTo>
                  <a:lnTo>
                    <a:pt x="2354" y="2"/>
                  </a:lnTo>
                  <a:lnTo>
                    <a:pt x="2364" y="2"/>
                  </a:lnTo>
                  <a:lnTo>
                    <a:pt x="2364" y="2"/>
                  </a:lnTo>
                  <a:lnTo>
                    <a:pt x="2366" y="4"/>
                  </a:lnTo>
                  <a:lnTo>
                    <a:pt x="2366" y="4"/>
                  </a:lnTo>
                  <a:lnTo>
                    <a:pt x="2368" y="4"/>
                  </a:lnTo>
                  <a:lnTo>
                    <a:pt x="2368" y="4"/>
                  </a:lnTo>
                  <a:lnTo>
                    <a:pt x="2370" y="4"/>
                  </a:lnTo>
                  <a:lnTo>
                    <a:pt x="2370" y="4"/>
                  </a:lnTo>
                  <a:lnTo>
                    <a:pt x="2374" y="2"/>
                  </a:lnTo>
                  <a:lnTo>
                    <a:pt x="2374" y="2"/>
                  </a:lnTo>
                  <a:lnTo>
                    <a:pt x="2378" y="2"/>
                  </a:lnTo>
                  <a:lnTo>
                    <a:pt x="2378" y="2"/>
                  </a:lnTo>
                  <a:lnTo>
                    <a:pt x="2380" y="2"/>
                  </a:lnTo>
                  <a:lnTo>
                    <a:pt x="2384" y="2"/>
                  </a:lnTo>
                  <a:lnTo>
                    <a:pt x="2384" y="2"/>
                  </a:lnTo>
                  <a:lnTo>
                    <a:pt x="2388" y="2"/>
                  </a:lnTo>
                  <a:lnTo>
                    <a:pt x="2390" y="2"/>
                  </a:lnTo>
                  <a:lnTo>
                    <a:pt x="2390" y="2"/>
                  </a:lnTo>
                  <a:lnTo>
                    <a:pt x="2398" y="2"/>
                  </a:lnTo>
                  <a:lnTo>
                    <a:pt x="2398" y="2"/>
                  </a:lnTo>
                  <a:lnTo>
                    <a:pt x="2402" y="2"/>
                  </a:lnTo>
                  <a:lnTo>
                    <a:pt x="2402" y="2"/>
                  </a:lnTo>
                  <a:lnTo>
                    <a:pt x="2404" y="2"/>
                  </a:lnTo>
                  <a:lnTo>
                    <a:pt x="2404" y="2"/>
                  </a:lnTo>
                  <a:lnTo>
                    <a:pt x="2406" y="2"/>
                  </a:lnTo>
                  <a:lnTo>
                    <a:pt x="2406" y="2"/>
                  </a:lnTo>
                  <a:lnTo>
                    <a:pt x="2410" y="2"/>
                  </a:lnTo>
                  <a:lnTo>
                    <a:pt x="2410" y="2"/>
                  </a:lnTo>
                  <a:lnTo>
                    <a:pt x="2414" y="4"/>
                  </a:lnTo>
                  <a:lnTo>
                    <a:pt x="2414" y="4"/>
                  </a:lnTo>
                  <a:lnTo>
                    <a:pt x="2414" y="6"/>
                  </a:lnTo>
                  <a:lnTo>
                    <a:pt x="2414" y="6"/>
                  </a:lnTo>
                  <a:lnTo>
                    <a:pt x="2418" y="4"/>
                  </a:lnTo>
                  <a:lnTo>
                    <a:pt x="2418" y="4"/>
                  </a:lnTo>
                  <a:lnTo>
                    <a:pt x="2420" y="6"/>
                  </a:lnTo>
                  <a:lnTo>
                    <a:pt x="2420" y="6"/>
                  </a:lnTo>
                  <a:lnTo>
                    <a:pt x="2420" y="6"/>
                  </a:lnTo>
                  <a:lnTo>
                    <a:pt x="2420" y="6"/>
                  </a:lnTo>
                  <a:lnTo>
                    <a:pt x="2422" y="6"/>
                  </a:lnTo>
                  <a:lnTo>
                    <a:pt x="2422" y="6"/>
                  </a:lnTo>
                  <a:lnTo>
                    <a:pt x="2428" y="6"/>
                  </a:lnTo>
                  <a:lnTo>
                    <a:pt x="2434" y="6"/>
                  </a:lnTo>
                  <a:lnTo>
                    <a:pt x="2434" y="6"/>
                  </a:lnTo>
                  <a:lnTo>
                    <a:pt x="2436" y="6"/>
                  </a:lnTo>
                  <a:lnTo>
                    <a:pt x="2436" y="6"/>
                  </a:lnTo>
                  <a:lnTo>
                    <a:pt x="2442" y="4"/>
                  </a:lnTo>
                  <a:lnTo>
                    <a:pt x="2442" y="4"/>
                  </a:lnTo>
                  <a:lnTo>
                    <a:pt x="2446" y="4"/>
                  </a:lnTo>
                  <a:lnTo>
                    <a:pt x="2446" y="4"/>
                  </a:lnTo>
                  <a:lnTo>
                    <a:pt x="2446" y="4"/>
                  </a:lnTo>
                  <a:lnTo>
                    <a:pt x="2446" y="4"/>
                  </a:lnTo>
                  <a:lnTo>
                    <a:pt x="2448" y="4"/>
                  </a:lnTo>
                  <a:lnTo>
                    <a:pt x="2448" y="4"/>
                  </a:lnTo>
                  <a:lnTo>
                    <a:pt x="2448" y="4"/>
                  </a:lnTo>
                  <a:lnTo>
                    <a:pt x="2448" y="4"/>
                  </a:lnTo>
                  <a:lnTo>
                    <a:pt x="2450" y="4"/>
                  </a:lnTo>
                  <a:lnTo>
                    <a:pt x="2450" y="4"/>
                  </a:lnTo>
                  <a:lnTo>
                    <a:pt x="2452" y="4"/>
                  </a:lnTo>
                  <a:lnTo>
                    <a:pt x="2452" y="4"/>
                  </a:lnTo>
                  <a:lnTo>
                    <a:pt x="2460" y="4"/>
                  </a:lnTo>
                  <a:lnTo>
                    <a:pt x="2460" y="4"/>
                  </a:lnTo>
                  <a:lnTo>
                    <a:pt x="2462" y="6"/>
                  </a:lnTo>
                  <a:lnTo>
                    <a:pt x="2462" y="6"/>
                  </a:lnTo>
                  <a:lnTo>
                    <a:pt x="2462" y="6"/>
                  </a:lnTo>
                  <a:lnTo>
                    <a:pt x="2464" y="8"/>
                  </a:lnTo>
                  <a:lnTo>
                    <a:pt x="2464" y="8"/>
                  </a:lnTo>
                  <a:lnTo>
                    <a:pt x="2468" y="6"/>
                  </a:lnTo>
                  <a:lnTo>
                    <a:pt x="2474" y="4"/>
                  </a:lnTo>
                  <a:lnTo>
                    <a:pt x="2474" y="4"/>
                  </a:lnTo>
                  <a:lnTo>
                    <a:pt x="2476" y="6"/>
                  </a:lnTo>
                  <a:lnTo>
                    <a:pt x="2476" y="6"/>
                  </a:lnTo>
                  <a:lnTo>
                    <a:pt x="2478" y="6"/>
                  </a:lnTo>
                  <a:lnTo>
                    <a:pt x="2478" y="6"/>
                  </a:lnTo>
                  <a:lnTo>
                    <a:pt x="2484" y="6"/>
                  </a:lnTo>
                  <a:lnTo>
                    <a:pt x="2484" y="6"/>
                  </a:lnTo>
                  <a:lnTo>
                    <a:pt x="2486" y="6"/>
                  </a:lnTo>
                  <a:lnTo>
                    <a:pt x="2486" y="6"/>
                  </a:lnTo>
                  <a:lnTo>
                    <a:pt x="2492" y="6"/>
                  </a:lnTo>
                  <a:lnTo>
                    <a:pt x="2492" y="6"/>
                  </a:lnTo>
                  <a:lnTo>
                    <a:pt x="2498" y="6"/>
                  </a:lnTo>
                  <a:lnTo>
                    <a:pt x="2498" y="6"/>
                  </a:lnTo>
                  <a:lnTo>
                    <a:pt x="2498" y="6"/>
                  </a:lnTo>
                  <a:lnTo>
                    <a:pt x="2498" y="6"/>
                  </a:lnTo>
                  <a:lnTo>
                    <a:pt x="2498" y="6"/>
                  </a:lnTo>
                  <a:lnTo>
                    <a:pt x="2498" y="6"/>
                  </a:lnTo>
                  <a:lnTo>
                    <a:pt x="2498" y="6"/>
                  </a:lnTo>
                  <a:lnTo>
                    <a:pt x="2498" y="6"/>
                  </a:lnTo>
                  <a:lnTo>
                    <a:pt x="2498" y="6"/>
                  </a:lnTo>
                  <a:lnTo>
                    <a:pt x="2498" y="6"/>
                  </a:lnTo>
                  <a:lnTo>
                    <a:pt x="2502" y="6"/>
                  </a:lnTo>
                  <a:lnTo>
                    <a:pt x="2502" y="6"/>
                  </a:lnTo>
                  <a:lnTo>
                    <a:pt x="2504" y="6"/>
                  </a:lnTo>
                  <a:lnTo>
                    <a:pt x="2504" y="6"/>
                  </a:lnTo>
                  <a:lnTo>
                    <a:pt x="2506" y="6"/>
                  </a:lnTo>
                  <a:lnTo>
                    <a:pt x="2506" y="6"/>
                  </a:lnTo>
                  <a:lnTo>
                    <a:pt x="2506" y="6"/>
                  </a:lnTo>
                  <a:lnTo>
                    <a:pt x="2506" y="6"/>
                  </a:lnTo>
                  <a:lnTo>
                    <a:pt x="2506" y="4"/>
                  </a:lnTo>
                  <a:lnTo>
                    <a:pt x="2506" y="4"/>
                  </a:lnTo>
                  <a:lnTo>
                    <a:pt x="2518" y="4"/>
                  </a:lnTo>
                  <a:lnTo>
                    <a:pt x="2518" y="4"/>
                  </a:lnTo>
                  <a:lnTo>
                    <a:pt x="2522" y="6"/>
                  </a:lnTo>
                  <a:lnTo>
                    <a:pt x="2522" y="6"/>
                  </a:lnTo>
                  <a:lnTo>
                    <a:pt x="2524" y="6"/>
                  </a:lnTo>
                  <a:lnTo>
                    <a:pt x="2524" y="6"/>
                  </a:lnTo>
                  <a:lnTo>
                    <a:pt x="2526" y="4"/>
                  </a:lnTo>
                  <a:lnTo>
                    <a:pt x="2526" y="4"/>
                  </a:lnTo>
                  <a:lnTo>
                    <a:pt x="2526" y="4"/>
                  </a:lnTo>
                  <a:lnTo>
                    <a:pt x="2526" y="4"/>
                  </a:lnTo>
                  <a:lnTo>
                    <a:pt x="2526" y="4"/>
                  </a:lnTo>
                  <a:lnTo>
                    <a:pt x="2526" y="4"/>
                  </a:lnTo>
                  <a:lnTo>
                    <a:pt x="2528" y="4"/>
                  </a:lnTo>
                  <a:lnTo>
                    <a:pt x="2528" y="4"/>
                  </a:lnTo>
                  <a:lnTo>
                    <a:pt x="2536" y="4"/>
                  </a:lnTo>
                  <a:lnTo>
                    <a:pt x="2536" y="4"/>
                  </a:lnTo>
                  <a:lnTo>
                    <a:pt x="2538" y="4"/>
                  </a:lnTo>
                  <a:lnTo>
                    <a:pt x="2538" y="4"/>
                  </a:lnTo>
                  <a:lnTo>
                    <a:pt x="2540" y="4"/>
                  </a:lnTo>
                  <a:lnTo>
                    <a:pt x="2540" y="4"/>
                  </a:lnTo>
                  <a:lnTo>
                    <a:pt x="2540" y="4"/>
                  </a:lnTo>
                  <a:lnTo>
                    <a:pt x="2540" y="4"/>
                  </a:lnTo>
                  <a:lnTo>
                    <a:pt x="2542" y="4"/>
                  </a:lnTo>
                  <a:lnTo>
                    <a:pt x="2542" y="4"/>
                  </a:lnTo>
                  <a:lnTo>
                    <a:pt x="2542" y="4"/>
                  </a:lnTo>
                  <a:lnTo>
                    <a:pt x="2542" y="4"/>
                  </a:lnTo>
                  <a:lnTo>
                    <a:pt x="2546" y="4"/>
                  </a:lnTo>
                  <a:lnTo>
                    <a:pt x="2546" y="4"/>
                  </a:lnTo>
                  <a:lnTo>
                    <a:pt x="2546" y="4"/>
                  </a:lnTo>
                  <a:lnTo>
                    <a:pt x="2546" y="4"/>
                  </a:lnTo>
                  <a:lnTo>
                    <a:pt x="2552" y="6"/>
                  </a:lnTo>
                  <a:lnTo>
                    <a:pt x="2552" y="6"/>
                  </a:lnTo>
                  <a:lnTo>
                    <a:pt x="2554" y="6"/>
                  </a:lnTo>
                  <a:lnTo>
                    <a:pt x="2554" y="6"/>
                  </a:lnTo>
                  <a:lnTo>
                    <a:pt x="2554" y="6"/>
                  </a:lnTo>
                  <a:lnTo>
                    <a:pt x="2554" y="6"/>
                  </a:lnTo>
                  <a:lnTo>
                    <a:pt x="2556" y="6"/>
                  </a:lnTo>
                  <a:lnTo>
                    <a:pt x="2556" y="6"/>
                  </a:lnTo>
                  <a:lnTo>
                    <a:pt x="2556" y="6"/>
                  </a:lnTo>
                  <a:lnTo>
                    <a:pt x="2556" y="6"/>
                  </a:lnTo>
                  <a:lnTo>
                    <a:pt x="2560" y="6"/>
                  </a:lnTo>
                  <a:lnTo>
                    <a:pt x="2560" y="6"/>
                  </a:lnTo>
                  <a:lnTo>
                    <a:pt x="2562" y="6"/>
                  </a:lnTo>
                  <a:lnTo>
                    <a:pt x="2562" y="6"/>
                  </a:lnTo>
                  <a:lnTo>
                    <a:pt x="2564" y="6"/>
                  </a:lnTo>
                  <a:lnTo>
                    <a:pt x="2564" y="6"/>
                  </a:lnTo>
                  <a:lnTo>
                    <a:pt x="2564" y="6"/>
                  </a:lnTo>
                  <a:lnTo>
                    <a:pt x="2564" y="6"/>
                  </a:lnTo>
                  <a:lnTo>
                    <a:pt x="2564" y="6"/>
                  </a:lnTo>
                  <a:lnTo>
                    <a:pt x="2564" y="6"/>
                  </a:lnTo>
                  <a:lnTo>
                    <a:pt x="2564" y="6"/>
                  </a:lnTo>
                  <a:lnTo>
                    <a:pt x="2564" y="6"/>
                  </a:lnTo>
                  <a:lnTo>
                    <a:pt x="2570" y="4"/>
                  </a:lnTo>
                  <a:lnTo>
                    <a:pt x="2570" y="4"/>
                  </a:lnTo>
                  <a:lnTo>
                    <a:pt x="2574" y="4"/>
                  </a:lnTo>
                  <a:lnTo>
                    <a:pt x="2574" y="4"/>
                  </a:lnTo>
                  <a:lnTo>
                    <a:pt x="2576" y="4"/>
                  </a:lnTo>
                  <a:lnTo>
                    <a:pt x="2576" y="4"/>
                  </a:lnTo>
                  <a:lnTo>
                    <a:pt x="2576" y="4"/>
                  </a:lnTo>
                  <a:lnTo>
                    <a:pt x="2576" y="4"/>
                  </a:lnTo>
                  <a:lnTo>
                    <a:pt x="2576" y="4"/>
                  </a:lnTo>
                  <a:lnTo>
                    <a:pt x="2576" y="4"/>
                  </a:lnTo>
                  <a:lnTo>
                    <a:pt x="2576" y="4"/>
                  </a:lnTo>
                  <a:lnTo>
                    <a:pt x="2576" y="4"/>
                  </a:lnTo>
                  <a:lnTo>
                    <a:pt x="2578" y="4"/>
                  </a:lnTo>
                  <a:lnTo>
                    <a:pt x="2578" y="4"/>
                  </a:lnTo>
                  <a:lnTo>
                    <a:pt x="2580" y="4"/>
                  </a:lnTo>
                  <a:lnTo>
                    <a:pt x="2580" y="4"/>
                  </a:lnTo>
                  <a:lnTo>
                    <a:pt x="2580" y="6"/>
                  </a:lnTo>
                  <a:lnTo>
                    <a:pt x="2580" y="6"/>
                  </a:lnTo>
                  <a:lnTo>
                    <a:pt x="2584" y="6"/>
                  </a:lnTo>
                  <a:lnTo>
                    <a:pt x="2584" y="6"/>
                  </a:lnTo>
                  <a:lnTo>
                    <a:pt x="2590" y="6"/>
                  </a:lnTo>
                  <a:lnTo>
                    <a:pt x="2590" y="6"/>
                  </a:lnTo>
                  <a:lnTo>
                    <a:pt x="2592" y="6"/>
                  </a:lnTo>
                  <a:lnTo>
                    <a:pt x="2592" y="6"/>
                  </a:lnTo>
                  <a:lnTo>
                    <a:pt x="2592" y="6"/>
                  </a:lnTo>
                  <a:lnTo>
                    <a:pt x="2592" y="6"/>
                  </a:lnTo>
                  <a:lnTo>
                    <a:pt x="2594" y="6"/>
                  </a:lnTo>
                  <a:lnTo>
                    <a:pt x="2594" y="6"/>
                  </a:lnTo>
                  <a:lnTo>
                    <a:pt x="2596" y="6"/>
                  </a:lnTo>
                  <a:lnTo>
                    <a:pt x="2596" y="6"/>
                  </a:lnTo>
                  <a:lnTo>
                    <a:pt x="2600" y="6"/>
                  </a:lnTo>
                  <a:lnTo>
                    <a:pt x="2600" y="6"/>
                  </a:lnTo>
                  <a:lnTo>
                    <a:pt x="2608" y="6"/>
                  </a:lnTo>
                  <a:lnTo>
                    <a:pt x="2608" y="6"/>
                  </a:lnTo>
                  <a:lnTo>
                    <a:pt x="2612" y="6"/>
                  </a:lnTo>
                  <a:lnTo>
                    <a:pt x="2612" y="6"/>
                  </a:lnTo>
                  <a:lnTo>
                    <a:pt x="2614" y="6"/>
                  </a:lnTo>
                  <a:lnTo>
                    <a:pt x="2614" y="6"/>
                  </a:lnTo>
                  <a:lnTo>
                    <a:pt x="2614" y="6"/>
                  </a:lnTo>
                  <a:lnTo>
                    <a:pt x="2614" y="6"/>
                  </a:lnTo>
                  <a:lnTo>
                    <a:pt x="2618" y="8"/>
                  </a:lnTo>
                  <a:lnTo>
                    <a:pt x="2618" y="8"/>
                  </a:lnTo>
                  <a:lnTo>
                    <a:pt x="2620" y="8"/>
                  </a:lnTo>
                  <a:lnTo>
                    <a:pt x="2620" y="8"/>
                  </a:lnTo>
                  <a:lnTo>
                    <a:pt x="2626" y="6"/>
                  </a:lnTo>
                  <a:lnTo>
                    <a:pt x="2626" y="6"/>
                  </a:lnTo>
                  <a:lnTo>
                    <a:pt x="2628" y="8"/>
                  </a:lnTo>
                  <a:lnTo>
                    <a:pt x="2628" y="8"/>
                  </a:lnTo>
                  <a:lnTo>
                    <a:pt x="2630" y="8"/>
                  </a:lnTo>
                  <a:lnTo>
                    <a:pt x="2630" y="8"/>
                  </a:lnTo>
                  <a:lnTo>
                    <a:pt x="2632" y="10"/>
                  </a:lnTo>
                  <a:lnTo>
                    <a:pt x="2632" y="10"/>
                  </a:lnTo>
                  <a:lnTo>
                    <a:pt x="2632" y="10"/>
                  </a:lnTo>
                  <a:lnTo>
                    <a:pt x="2636" y="12"/>
                  </a:lnTo>
                  <a:lnTo>
                    <a:pt x="2636" y="12"/>
                  </a:lnTo>
                  <a:lnTo>
                    <a:pt x="2636" y="10"/>
                  </a:lnTo>
                  <a:lnTo>
                    <a:pt x="2636" y="10"/>
                  </a:lnTo>
                  <a:lnTo>
                    <a:pt x="2640" y="8"/>
                  </a:lnTo>
                  <a:lnTo>
                    <a:pt x="2640" y="8"/>
                  </a:lnTo>
                  <a:lnTo>
                    <a:pt x="2640" y="8"/>
                  </a:lnTo>
                  <a:lnTo>
                    <a:pt x="2640" y="8"/>
                  </a:lnTo>
                  <a:lnTo>
                    <a:pt x="2642" y="8"/>
                  </a:lnTo>
                  <a:lnTo>
                    <a:pt x="2642" y="8"/>
                  </a:lnTo>
                  <a:lnTo>
                    <a:pt x="2642" y="8"/>
                  </a:lnTo>
                  <a:lnTo>
                    <a:pt x="2642" y="8"/>
                  </a:lnTo>
                  <a:lnTo>
                    <a:pt x="2644" y="6"/>
                  </a:lnTo>
                  <a:lnTo>
                    <a:pt x="2644" y="6"/>
                  </a:lnTo>
                  <a:lnTo>
                    <a:pt x="2646" y="6"/>
                  </a:lnTo>
                  <a:lnTo>
                    <a:pt x="2646" y="6"/>
                  </a:lnTo>
                  <a:lnTo>
                    <a:pt x="2654" y="6"/>
                  </a:lnTo>
                  <a:lnTo>
                    <a:pt x="2654" y="6"/>
                  </a:lnTo>
                  <a:lnTo>
                    <a:pt x="2654" y="6"/>
                  </a:lnTo>
                  <a:lnTo>
                    <a:pt x="2654" y="6"/>
                  </a:lnTo>
                  <a:lnTo>
                    <a:pt x="2656" y="6"/>
                  </a:lnTo>
                  <a:lnTo>
                    <a:pt x="2656" y="6"/>
                  </a:lnTo>
                  <a:lnTo>
                    <a:pt x="2656" y="6"/>
                  </a:lnTo>
                  <a:lnTo>
                    <a:pt x="2656" y="6"/>
                  </a:lnTo>
                  <a:lnTo>
                    <a:pt x="2658" y="6"/>
                  </a:lnTo>
                  <a:lnTo>
                    <a:pt x="2658" y="6"/>
                  </a:lnTo>
                  <a:lnTo>
                    <a:pt x="2658" y="6"/>
                  </a:lnTo>
                  <a:lnTo>
                    <a:pt x="2658" y="6"/>
                  </a:lnTo>
                  <a:lnTo>
                    <a:pt x="2660" y="6"/>
                  </a:lnTo>
                  <a:lnTo>
                    <a:pt x="2660" y="6"/>
                  </a:lnTo>
                  <a:lnTo>
                    <a:pt x="2662" y="6"/>
                  </a:lnTo>
                  <a:lnTo>
                    <a:pt x="2662" y="6"/>
                  </a:lnTo>
                  <a:lnTo>
                    <a:pt x="2664" y="4"/>
                  </a:lnTo>
                  <a:lnTo>
                    <a:pt x="2664" y="4"/>
                  </a:lnTo>
                  <a:lnTo>
                    <a:pt x="2666" y="4"/>
                  </a:lnTo>
                  <a:lnTo>
                    <a:pt x="2666" y="4"/>
                  </a:lnTo>
                  <a:lnTo>
                    <a:pt x="2666" y="4"/>
                  </a:lnTo>
                  <a:lnTo>
                    <a:pt x="2666" y="4"/>
                  </a:lnTo>
                  <a:lnTo>
                    <a:pt x="2666" y="4"/>
                  </a:lnTo>
                  <a:lnTo>
                    <a:pt x="2666" y="4"/>
                  </a:lnTo>
                  <a:lnTo>
                    <a:pt x="2674" y="4"/>
                  </a:lnTo>
                  <a:lnTo>
                    <a:pt x="2674" y="4"/>
                  </a:lnTo>
                  <a:lnTo>
                    <a:pt x="2678" y="4"/>
                  </a:lnTo>
                  <a:lnTo>
                    <a:pt x="2678" y="4"/>
                  </a:lnTo>
                  <a:lnTo>
                    <a:pt x="2682" y="4"/>
                  </a:lnTo>
                  <a:lnTo>
                    <a:pt x="2682" y="4"/>
                  </a:lnTo>
                  <a:lnTo>
                    <a:pt x="2684" y="4"/>
                  </a:lnTo>
                  <a:lnTo>
                    <a:pt x="2684" y="4"/>
                  </a:lnTo>
                  <a:lnTo>
                    <a:pt x="2684" y="4"/>
                  </a:lnTo>
                  <a:lnTo>
                    <a:pt x="2684" y="4"/>
                  </a:lnTo>
                  <a:lnTo>
                    <a:pt x="2684" y="4"/>
                  </a:lnTo>
                  <a:lnTo>
                    <a:pt x="2684" y="4"/>
                  </a:lnTo>
                  <a:lnTo>
                    <a:pt x="2684" y="4"/>
                  </a:lnTo>
                  <a:lnTo>
                    <a:pt x="2684" y="4"/>
                  </a:lnTo>
                  <a:lnTo>
                    <a:pt x="2684" y="4"/>
                  </a:lnTo>
                  <a:lnTo>
                    <a:pt x="2684" y="4"/>
                  </a:lnTo>
                  <a:lnTo>
                    <a:pt x="2690" y="2"/>
                  </a:lnTo>
                  <a:lnTo>
                    <a:pt x="2690" y="2"/>
                  </a:lnTo>
                  <a:lnTo>
                    <a:pt x="2692" y="4"/>
                  </a:lnTo>
                  <a:lnTo>
                    <a:pt x="2692" y="4"/>
                  </a:lnTo>
                  <a:lnTo>
                    <a:pt x="2698" y="4"/>
                  </a:lnTo>
                  <a:lnTo>
                    <a:pt x="2698" y="4"/>
                  </a:lnTo>
                  <a:lnTo>
                    <a:pt x="2704" y="4"/>
                  </a:lnTo>
                  <a:lnTo>
                    <a:pt x="2704" y="4"/>
                  </a:lnTo>
                  <a:lnTo>
                    <a:pt x="2712" y="2"/>
                  </a:lnTo>
                  <a:lnTo>
                    <a:pt x="2712" y="2"/>
                  </a:lnTo>
                  <a:lnTo>
                    <a:pt x="2714" y="4"/>
                  </a:lnTo>
                  <a:lnTo>
                    <a:pt x="2714" y="4"/>
                  </a:lnTo>
                  <a:lnTo>
                    <a:pt x="2718" y="4"/>
                  </a:lnTo>
                  <a:lnTo>
                    <a:pt x="2718" y="4"/>
                  </a:lnTo>
                  <a:lnTo>
                    <a:pt x="2724" y="4"/>
                  </a:lnTo>
                  <a:lnTo>
                    <a:pt x="2724" y="4"/>
                  </a:lnTo>
                  <a:lnTo>
                    <a:pt x="2728" y="4"/>
                  </a:lnTo>
                  <a:lnTo>
                    <a:pt x="2728" y="4"/>
                  </a:lnTo>
                  <a:lnTo>
                    <a:pt x="2732" y="4"/>
                  </a:lnTo>
                  <a:lnTo>
                    <a:pt x="2732" y="4"/>
                  </a:lnTo>
                  <a:lnTo>
                    <a:pt x="2740" y="4"/>
                  </a:lnTo>
                  <a:lnTo>
                    <a:pt x="2740" y="4"/>
                  </a:lnTo>
                  <a:lnTo>
                    <a:pt x="2742" y="4"/>
                  </a:lnTo>
                  <a:lnTo>
                    <a:pt x="2742" y="4"/>
                  </a:lnTo>
                  <a:lnTo>
                    <a:pt x="2748" y="2"/>
                  </a:lnTo>
                  <a:lnTo>
                    <a:pt x="2748" y="2"/>
                  </a:lnTo>
                  <a:lnTo>
                    <a:pt x="2754" y="2"/>
                  </a:lnTo>
                  <a:lnTo>
                    <a:pt x="2754" y="2"/>
                  </a:lnTo>
                  <a:lnTo>
                    <a:pt x="2758" y="4"/>
                  </a:lnTo>
                  <a:lnTo>
                    <a:pt x="2758" y="4"/>
                  </a:lnTo>
                  <a:lnTo>
                    <a:pt x="2766" y="2"/>
                  </a:lnTo>
                  <a:lnTo>
                    <a:pt x="2766" y="2"/>
                  </a:lnTo>
                  <a:lnTo>
                    <a:pt x="2766" y="2"/>
                  </a:lnTo>
                  <a:lnTo>
                    <a:pt x="2766" y="2"/>
                  </a:lnTo>
                  <a:lnTo>
                    <a:pt x="2766" y="2"/>
                  </a:lnTo>
                  <a:lnTo>
                    <a:pt x="2768" y="2"/>
                  </a:lnTo>
                  <a:lnTo>
                    <a:pt x="2768" y="2"/>
                  </a:lnTo>
                  <a:lnTo>
                    <a:pt x="2772" y="4"/>
                  </a:lnTo>
                  <a:lnTo>
                    <a:pt x="2772" y="4"/>
                  </a:lnTo>
                  <a:lnTo>
                    <a:pt x="2774" y="4"/>
                  </a:lnTo>
                  <a:lnTo>
                    <a:pt x="2774" y="4"/>
                  </a:lnTo>
                  <a:lnTo>
                    <a:pt x="2774" y="4"/>
                  </a:lnTo>
                  <a:lnTo>
                    <a:pt x="2774" y="4"/>
                  </a:lnTo>
                  <a:lnTo>
                    <a:pt x="2774" y="4"/>
                  </a:lnTo>
                  <a:lnTo>
                    <a:pt x="2774" y="4"/>
                  </a:lnTo>
                  <a:lnTo>
                    <a:pt x="2776" y="4"/>
                  </a:lnTo>
                  <a:lnTo>
                    <a:pt x="2776" y="4"/>
                  </a:lnTo>
                  <a:lnTo>
                    <a:pt x="2782" y="2"/>
                  </a:lnTo>
                  <a:lnTo>
                    <a:pt x="2782" y="2"/>
                  </a:lnTo>
                  <a:lnTo>
                    <a:pt x="2784" y="4"/>
                  </a:lnTo>
                  <a:lnTo>
                    <a:pt x="2784" y="4"/>
                  </a:lnTo>
                  <a:lnTo>
                    <a:pt x="2784" y="2"/>
                  </a:lnTo>
                  <a:lnTo>
                    <a:pt x="2784" y="2"/>
                  </a:lnTo>
                  <a:lnTo>
                    <a:pt x="2796" y="4"/>
                  </a:lnTo>
                  <a:lnTo>
                    <a:pt x="2796" y="4"/>
                  </a:lnTo>
                  <a:lnTo>
                    <a:pt x="2802" y="4"/>
                  </a:lnTo>
                  <a:lnTo>
                    <a:pt x="2802" y="4"/>
                  </a:lnTo>
                  <a:lnTo>
                    <a:pt x="2806" y="4"/>
                  </a:lnTo>
                  <a:lnTo>
                    <a:pt x="2806" y="4"/>
                  </a:lnTo>
                  <a:lnTo>
                    <a:pt x="2810" y="4"/>
                  </a:lnTo>
                  <a:lnTo>
                    <a:pt x="2810" y="4"/>
                  </a:lnTo>
                  <a:lnTo>
                    <a:pt x="2814" y="4"/>
                  </a:lnTo>
                  <a:lnTo>
                    <a:pt x="2814" y="4"/>
                  </a:lnTo>
                  <a:lnTo>
                    <a:pt x="2818" y="4"/>
                  </a:lnTo>
                  <a:lnTo>
                    <a:pt x="2818" y="4"/>
                  </a:lnTo>
                  <a:lnTo>
                    <a:pt x="2824" y="4"/>
                  </a:lnTo>
                  <a:lnTo>
                    <a:pt x="2824" y="4"/>
                  </a:lnTo>
                  <a:lnTo>
                    <a:pt x="2824" y="4"/>
                  </a:lnTo>
                  <a:lnTo>
                    <a:pt x="2824" y="4"/>
                  </a:lnTo>
                  <a:lnTo>
                    <a:pt x="2826" y="4"/>
                  </a:lnTo>
                  <a:lnTo>
                    <a:pt x="2826" y="4"/>
                  </a:lnTo>
                  <a:lnTo>
                    <a:pt x="2828" y="4"/>
                  </a:lnTo>
                  <a:lnTo>
                    <a:pt x="2828" y="4"/>
                  </a:lnTo>
                  <a:lnTo>
                    <a:pt x="2830" y="4"/>
                  </a:lnTo>
                  <a:lnTo>
                    <a:pt x="2830" y="4"/>
                  </a:lnTo>
                  <a:lnTo>
                    <a:pt x="2838" y="4"/>
                  </a:lnTo>
                  <a:lnTo>
                    <a:pt x="2838" y="4"/>
                  </a:lnTo>
                  <a:lnTo>
                    <a:pt x="2838" y="4"/>
                  </a:lnTo>
                  <a:lnTo>
                    <a:pt x="2838" y="4"/>
                  </a:lnTo>
                  <a:lnTo>
                    <a:pt x="2842" y="6"/>
                  </a:lnTo>
                  <a:lnTo>
                    <a:pt x="2842" y="6"/>
                  </a:lnTo>
                  <a:lnTo>
                    <a:pt x="2848" y="6"/>
                  </a:lnTo>
                  <a:lnTo>
                    <a:pt x="2852" y="6"/>
                  </a:lnTo>
                  <a:lnTo>
                    <a:pt x="2852" y="6"/>
                  </a:lnTo>
                  <a:lnTo>
                    <a:pt x="2854" y="4"/>
                  </a:lnTo>
                  <a:lnTo>
                    <a:pt x="2854" y="4"/>
                  </a:lnTo>
                  <a:lnTo>
                    <a:pt x="2856" y="4"/>
                  </a:lnTo>
                  <a:lnTo>
                    <a:pt x="2856" y="4"/>
                  </a:lnTo>
                  <a:lnTo>
                    <a:pt x="2858" y="6"/>
                  </a:lnTo>
                  <a:lnTo>
                    <a:pt x="2858" y="6"/>
                  </a:lnTo>
                  <a:lnTo>
                    <a:pt x="2858" y="4"/>
                  </a:lnTo>
                  <a:lnTo>
                    <a:pt x="2858" y="4"/>
                  </a:lnTo>
                  <a:lnTo>
                    <a:pt x="2858" y="6"/>
                  </a:lnTo>
                  <a:lnTo>
                    <a:pt x="2858" y="6"/>
                  </a:lnTo>
                  <a:lnTo>
                    <a:pt x="2858" y="4"/>
                  </a:lnTo>
                  <a:lnTo>
                    <a:pt x="2858" y="4"/>
                  </a:lnTo>
                  <a:lnTo>
                    <a:pt x="2858" y="6"/>
                  </a:lnTo>
                  <a:lnTo>
                    <a:pt x="2858" y="6"/>
                  </a:lnTo>
                  <a:lnTo>
                    <a:pt x="2858" y="4"/>
                  </a:lnTo>
                  <a:lnTo>
                    <a:pt x="2858" y="4"/>
                  </a:lnTo>
                  <a:lnTo>
                    <a:pt x="2862" y="6"/>
                  </a:lnTo>
                  <a:lnTo>
                    <a:pt x="2862" y="6"/>
                  </a:lnTo>
                  <a:lnTo>
                    <a:pt x="2864" y="6"/>
                  </a:lnTo>
                  <a:lnTo>
                    <a:pt x="2864" y="6"/>
                  </a:lnTo>
                  <a:lnTo>
                    <a:pt x="2864" y="6"/>
                  </a:lnTo>
                  <a:lnTo>
                    <a:pt x="2864" y="6"/>
                  </a:lnTo>
                  <a:lnTo>
                    <a:pt x="2866" y="6"/>
                  </a:lnTo>
                  <a:lnTo>
                    <a:pt x="2866" y="6"/>
                  </a:lnTo>
                  <a:lnTo>
                    <a:pt x="2868" y="6"/>
                  </a:lnTo>
                  <a:lnTo>
                    <a:pt x="2868" y="6"/>
                  </a:lnTo>
                  <a:lnTo>
                    <a:pt x="2870" y="6"/>
                  </a:lnTo>
                  <a:lnTo>
                    <a:pt x="2870" y="6"/>
                  </a:lnTo>
                  <a:lnTo>
                    <a:pt x="2870" y="6"/>
                  </a:lnTo>
                  <a:lnTo>
                    <a:pt x="2870" y="6"/>
                  </a:lnTo>
                  <a:lnTo>
                    <a:pt x="2870" y="6"/>
                  </a:lnTo>
                  <a:lnTo>
                    <a:pt x="2870" y="6"/>
                  </a:lnTo>
                  <a:lnTo>
                    <a:pt x="2874" y="6"/>
                  </a:lnTo>
                  <a:lnTo>
                    <a:pt x="2874" y="6"/>
                  </a:lnTo>
                  <a:lnTo>
                    <a:pt x="2876" y="6"/>
                  </a:lnTo>
                  <a:lnTo>
                    <a:pt x="2876" y="6"/>
                  </a:lnTo>
                  <a:lnTo>
                    <a:pt x="2876" y="6"/>
                  </a:lnTo>
                  <a:lnTo>
                    <a:pt x="2876" y="6"/>
                  </a:lnTo>
                  <a:lnTo>
                    <a:pt x="2880" y="6"/>
                  </a:lnTo>
                  <a:lnTo>
                    <a:pt x="2880" y="6"/>
                  </a:lnTo>
                  <a:lnTo>
                    <a:pt x="2882" y="6"/>
                  </a:lnTo>
                  <a:lnTo>
                    <a:pt x="2882" y="6"/>
                  </a:lnTo>
                  <a:lnTo>
                    <a:pt x="2888" y="6"/>
                  </a:lnTo>
                  <a:lnTo>
                    <a:pt x="2888" y="6"/>
                  </a:lnTo>
                  <a:lnTo>
                    <a:pt x="2892" y="6"/>
                  </a:lnTo>
                  <a:lnTo>
                    <a:pt x="2892" y="6"/>
                  </a:lnTo>
                  <a:lnTo>
                    <a:pt x="2898" y="6"/>
                  </a:lnTo>
                  <a:lnTo>
                    <a:pt x="2898" y="6"/>
                  </a:lnTo>
                  <a:lnTo>
                    <a:pt x="2906" y="6"/>
                  </a:lnTo>
                  <a:lnTo>
                    <a:pt x="2914" y="6"/>
                  </a:lnTo>
                  <a:lnTo>
                    <a:pt x="2914" y="6"/>
                  </a:lnTo>
                  <a:lnTo>
                    <a:pt x="2914" y="6"/>
                  </a:lnTo>
                  <a:lnTo>
                    <a:pt x="2914" y="6"/>
                  </a:lnTo>
                  <a:lnTo>
                    <a:pt x="2914" y="6"/>
                  </a:lnTo>
                  <a:lnTo>
                    <a:pt x="2914" y="6"/>
                  </a:lnTo>
                  <a:lnTo>
                    <a:pt x="2916" y="6"/>
                  </a:lnTo>
                  <a:lnTo>
                    <a:pt x="2916" y="6"/>
                  </a:lnTo>
                  <a:lnTo>
                    <a:pt x="2916" y="6"/>
                  </a:lnTo>
                  <a:lnTo>
                    <a:pt x="2916" y="6"/>
                  </a:lnTo>
                  <a:lnTo>
                    <a:pt x="2918" y="6"/>
                  </a:lnTo>
                  <a:lnTo>
                    <a:pt x="2918" y="6"/>
                  </a:lnTo>
                  <a:lnTo>
                    <a:pt x="2918" y="6"/>
                  </a:lnTo>
                  <a:lnTo>
                    <a:pt x="2918" y="6"/>
                  </a:lnTo>
                  <a:lnTo>
                    <a:pt x="2918" y="6"/>
                  </a:lnTo>
                  <a:lnTo>
                    <a:pt x="2918" y="6"/>
                  </a:lnTo>
                  <a:lnTo>
                    <a:pt x="2920" y="6"/>
                  </a:lnTo>
                  <a:lnTo>
                    <a:pt x="2920" y="6"/>
                  </a:lnTo>
                  <a:lnTo>
                    <a:pt x="2928" y="6"/>
                  </a:lnTo>
                  <a:lnTo>
                    <a:pt x="2928" y="6"/>
                  </a:lnTo>
                  <a:lnTo>
                    <a:pt x="2932" y="6"/>
                  </a:lnTo>
                  <a:lnTo>
                    <a:pt x="2932" y="6"/>
                  </a:lnTo>
                  <a:lnTo>
                    <a:pt x="2932" y="6"/>
                  </a:lnTo>
                  <a:lnTo>
                    <a:pt x="2932" y="6"/>
                  </a:lnTo>
                  <a:lnTo>
                    <a:pt x="2932" y="6"/>
                  </a:lnTo>
                  <a:lnTo>
                    <a:pt x="2932" y="6"/>
                  </a:lnTo>
                  <a:lnTo>
                    <a:pt x="2932" y="6"/>
                  </a:lnTo>
                  <a:lnTo>
                    <a:pt x="2932" y="6"/>
                  </a:lnTo>
                  <a:lnTo>
                    <a:pt x="2932" y="6"/>
                  </a:lnTo>
                  <a:lnTo>
                    <a:pt x="2932" y="6"/>
                  </a:lnTo>
                  <a:lnTo>
                    <a:pt x="2934" y="6"/>
                  </a:lnTo>
                  <a:lnTo>
                    <a:pt x="2934" y="6"/>
                  </a:lnTo>
                  <a:lnTo>
                    <a:pt x="2934" y="6"/>
                  </a:lnTo>
                  <a:lnTo>
                    <a:pt x="2934" y="6"/>
                  </a:lnTo>
                  <a:lnTo>
                    <a:pt x="2934" y="6"/>
                  </a:lnTo>
                  <a:lnTo>
                    <a:pt x="2934" y="6"/>
                  </a:lnTo>
                  <a:lnTo>
                    <a:pt x="2938" y="6"/>
                  </a:lnTo>
                  <a:lnTo>
                    <a:pt x="2938" y="6"/>
                  </a:lnTo>
                  <a:lnTo>
                    <a:pt x="2944" y="4"/>
                  </a:lnTo>
                  <a:lnTo>
                    <a:pt x="2944" y="4"/>
                  </a:lnTo>
                  <a:lnTo>
                    <a:pt x="2948" y="6"/>
                  </a:lnTo>
                  <a:lnTo>
                    <a:pt x="2948" y="6"/>
                  </a:lnTo>
                  <a:lnTo>
                    <a:pt x="2950" y="6"/>
                  </a:lnTo>
                  <a:lnTo>
                    <a:pt x="2950" y="6"/>
                  </a:lnTo>
                  <a:lnTo>
                    <a:pt x="2956" y="6"/>
                  </a:lnTo>
                  <a:lnTo>
                    <a:pt x="2956" y="6"/>
                  </a:lnTo>
                  <a:lnTo>
                    <a:pt x="2960" y="6"/>
                  </a:lnTo>
                  <a:lnTo>
                    <a:pt x="2960" y="6"/>
                  </a:lnTo>
                  <a:lnTo>
                    <a:pt x="2960" y="6"/>
                  </a:lnTo>
                  <a:lnTo>
                    <a:pt x="2960" y="6"/>
                  </a:lnTo>
                  <a:lnTo>
                    <a:pt x="2962" y="6"/>
                  </a:lnTo>
                  <a:lnTo>
                    <a:pt x="2962" y="6"/>
                  </a:lnTo>
                  <a:lnTo>
                    <a:pt x="2968" y="8"/>
                  </a:lnTo>
                  <a:lnTo>
                    <a:pt x="2974" y="8"/>
                  </a:lnTo>
                  <a:lnTo>
                    <a:pt x="2974" y="8"/>
                  </a:lnTo>
                  <a:lnTo>
                    <a:pt x="2980" y="8"/>
                  </a:lnTo>
                  <a:lnTo>
                    <a:pt x="2980" y="8"/>
                  </a:lnTo>
                  <a:lnTo>
                    <a:pt x="2984" y="8"/>
                  </a:lnTo>
                  <a:lnTo>
                    <a:pt x="2984" y="8"/>
                  </a:lnTo>
                  <a:lnTo>
                    <a:pt x="2988" y="8"/>
                  </a:lnTo>
                  <a:lnTo>
                    <a:pt x="2988" y="8"/>
                  </a:lnTo>
                  <a:lnTo>
                    <a:pt x="2994" y="8"/>
                  </a:lnTo>
                  <a:lnTo>
                    <a:pt x="2994" y="8"/>
                  </a:lnTo>
                  <a:lnTo>
                    <a:pt x="2998" y="6"/>
                  </a:lnTo>
                  <a:lnTo>
                    <a:pt x="2998" y="6"/>
                  </a:lnTo>
                  <a:lnTo>
                    <a:pt x="3000" y="6"/>
                  </a:lnTo>
                  <a:lnTo>
                    <a:pt x="3000" y="6"/>
                  </a:lnTo>
                  <a:lnTo>
                    <a:pt x="3002" y="6"/>
                  </a:lnTo>
                  <a:lnTo>
                    <a:pt x="3002" y="6"/>
                  </a:lnTo>
                  <a:lnTo>
                    <a:pt x="3008" y="6"/>
                  </a:lnTo>
                  <a:lnTo>
                    <a:pt x="3008" y="6"/>
                  </a:lnTo>
                  <a:lnTo>
                    <a:pt x="3012" y="6"/>
                  </a:lnTo>
                  <a:lnTo>
                    <a:pt x="3012" y="6"/>
                  </a:lnTo>
                  <a:lnTo>
                    <a:pt x="3012" y="6"/>
                  </a:lnTo>
                  <a:lnTo>
                    <a:pt x="3012" y="6"/>
                  </a:lnTo>
                  <a:lnTo>
                    <a:pt x="3014" y="6"/>
                  </a:lnTo>
                  <a:lnTo>
                    <a:pt x="3014" y="6"/>
                  </a:lnTo>
                  <a:lnTo>
                    <a:pt x="3020" y="6"/>
                  </a:lnTo>
                  <a:lnTo>
                    <a:pt x="3020" y="6"/>
                  </a:lnTo>
                  <a:lnTo>
                    <a:pt x="3020" y="6"/>
                  </a:lnTo>
                  <a:lnTo>
                    <a:pt x="3020" y="6"/>
                  </a:lnTo>
                  <a:lnTo>
                    <a:pt x="3022" y="8"/>
                  </a:lnTo>
                  <a:lnTo>
                    <a:pt x="3022" y="8"/>
                  </a:lnTo>
                  <a:lnTo>
                    <a:pt x="3024" y="8"/>
                  </a:lnTo>
                  <a:lnTo>
                    <a:pt x="3024" y="8"/>
                  </a:lnTo>
                  <a:lnTo>
                    <a:pt x="3024" y="6"/>
                  </a:lnTo>
                  <a:lnTo>
                    <a:pt x="3024" y="6"/>
                  </a:lnTo>
                  <a:lnTo>
                    <a:pt x="3028" y="8"/>
                  </a:lnTo>
                  <a:lnTo>
                    <a:pt x="3032" y="8"/>
                  </a:lnTo>
                  <a:lnTo>
                    <a:pt x="3032" y="8"/>
                  </a:lnTo>
                  <a:lnTo>
                    <a:pt x="3036" y="8"/>
                  </a:lnTo>
                  <a:lnTo>
                    <a:pt x="3036" y="8"/>
                  </a:lnTo>
                  <a:lnTo>
                    <a:pt x="3040" y="8"/>
                  </a:lnTo>
                  <a:lnTo>
                    <a:pt x="3040" y="8"/>
                  </a:lnTo>
                  <a:lnTo>
                    <a:pt x="3044" y="8"/>
                  </a:lnTo>
                  <a:lnTo>
                    <a:pt x="3044" y="8"/>
                  </a:lnTo>
                  <a:lnTo>
                    <a:pt x="3048" y="8"/>
                  </a:lnTo>
                  <a:lnTo>
                    <a:pt x="3048" y="8"/>
                  </a:lnTo>
                  <a:lnTo>
                    <a:pt x="3048" y="8"/>
                  </a:lnTo>
                  <a:lnTo>
                    <a:pt x="3048" y="8"/>
                  </a:lnTo>
                  <a:lnTo>
                    <a:pt x="3048" y="8"/>
                  </a:lnTo>
                  <a:lnTo>
                    <a:pt x="3048" y="8"/>
                  </a:lnTo>
                  <a:lnTo>
                    <a:pt x="3052" y="8"/>
                  </a:lnTo>
                  <a:lnTo>
                    <a:pt x="3052" y="8"/>
                  </a:lnTo>
                  <a:lnTo>
                    <a:pt x="3052" y="8"/>
                  </a:lnTo>
                  <a:lnTo>
                    <a:pt x="3052" y="8"/>
                  </a:lnTo>
                  <a:lnTo>
                    <a:pt x="3056" y="8"/>
                  </a:lnTo>
                  <a:lnTo>
                    <a:pt x="3056" y="8"/>
                  </a:lnTo>
                  <a:lnTo>
                    <a:pt x="3058" y="6"/>
                  </a:lnTo>
                  <a:lnTo>
                    <a:pt x="3058" y="6"/>
                  </a:lnTo>
                  <a:lnTo>
                    <a:pt x="3060" y="8"/>
                  </a:lnTo>
                  <a:lnTo>
                    <a:pt x="3060" y="8"/>
                  </a:lnTo>
                  <a:lnTo>
                    <a:pt x="3060" y="8"/>
                  </a:lnTo>
                  <a:lnTo>
                    <a:pt x="3060" y="8"/>
                  </a:lnTo>
                  <a:lnTo>
                    <a:pt x="3064" y="8"/>
                  </a:lnTo>
                  <a:lnTo>
                    <a:pt x="3064" y="8"/>
                  </a:lnTo>
                  <a:lnTo>
                    <a:pt x="3066" y="8"/>
                  </a:lnTo>
                  <a:lnTo>
                    <a:pt x="3066" y="8"/>
                  </a:lnTo>
                  <a:lnTo>
                    <a:pt x="3070" y="8"/>
                  </a:lnTo>
                  <a:lnTo>
                    <a:pt x="3070" y="8"/>
                  </a:lnTo>
                  <a:lnTo>
                    <a:pt x="3070" y="8"/>
                  </a:lnTo>
                  <a:lnTo>
                    <a:pt x="3070" y="8"/>
                  </a:lnTo>
                  <a:lnTo>
                    <a:pt x="3072" y="8"/>
                  </a:lnTo>
                  <a:lnTo>
                    <a:pt x="3072" y="8"/>
                  </a:lnTo>
                  <a:lnTo>
                    <a:pt x="3074" y="8"/>
                  </a:lnTo>
                  <a:lnTo>
                    <a:pt x="3074" y="8"/>
                  </a:lnTo>
                  <a:lnTo>
                    <a:pt x="3078" y="6"/>
                  </a:lnTo>
                  <a:lnTo>
                    <a:pt x="3078" y="6"/>
                  </a:lnTo>
                  <a:lnTo>
                    <a:pt x="3082" y="8"/>
                  </a:lnTo>
                  <a:lnTo>
                    <a:pt x="3082" y="8"/>
                  </a:lnTo>
                  <a:lnTo>
                    <a:pt x="3082" y="8"/>
                  </a:lnTo>
                  <a:lnTo>
                    <a:pt x="3082" y="8"/>
                  </a:lnTo>
                  <a:lnTo>
                    <a:pt x="3082" y="8"/>
                  </a:lnTo>
                  <a:lnTo>
                    <a:pt x="3082" y="8"/>
                  </a:lnTo>
                  <a:lnTo>
                    <a:pt x="3084" y="8"/>
                  </a:lnTo>
                  <a:lnTo>
                    <a:pt x="3084" y="8"/>
                  </a:lnTo>
                  <a:lnTo>
                    <a:pt x="3084" y="8"/>
                  </a:lnTo>
                  <a:lnTo>
                    <a:pt x="3084" y="8"/>
                  </a:lnTo>
                  <a:lnTo>
                    <a:pt x="3088" y="6"/>
                  </a:lnTo>
                  <a:lnTo>
                    <a:pt x="3088" y="6"/>
                  </a:lnTo>
                  <a:lnTo>
                    <a:pt x="3090" y="8"/>
                  </a:lnTo>
                  <a:lnTo>
                    <a:pt x="3090" y="8"/>
                  </a:lnTo>
                  <a:lnTo>
                    <a:pt x="3090" y="6"/>
                  </a:lnTo>
                  <a:lnTo>
                    <a:pt x="3090" y="6"/>
                  </a:lnTo>
                  <a:lnTo>
                    <a:pt x="3092" y="8"/>
                  </a:lnTo>
                  <a:lnTo>
                    <a:pt x="3092" y="8"/>
                  </a:lnTo>
                  <a:lnTo>
                    <a:pt x="3094" y="8"/>
                  </a:lnTo>
                  <a:lnTo>
                    <a:pt x="3094" y="8"/>
                  </a:lnTo>
                  <a:lnTo>
                    <a:pt x="3098" y="8"/>
                  </a:lnTo>
                  <a:lnTo>
                    <a:pt x="3098" y="8"/>
                  </a:lnTo>
                  <a:lnTo>
                    <a:pt x="3100" y="8"/>
                  </a:lnTo>
                  <a:lnTo>
                    <a:pt x="3100" y="8"/>
                  </a:lnTo>
                  <a:lnTo>
                    <a:pt x="3108" y="8"/>
                  </a:lnTo>
                  <a:lnTo>
                    <a:pt x="3108" y="8"/>
                  </a:lnTo>
                  <a:lnTo>
                    <a:pt x="3110" y="8"/>
                  </a:lnTo>
                  <a:lnTo>
                    <a:pt x="3110" y="8"/>
                  </a:lnTo>
                  <a:lnTo>
                    <a:pt x="3114" y="8"/>
                  </a:lnTo>
                  <a:lnTo>
                    <a:pt x="3114" y="8"/>
                  </a:lnTo>
                  <a:lnTo>
                    <a:pt x="3120" y="8"/>
                  </a:lnTo>
                  <a:lnTo>
                    <a:pt x="3120" y="8"/>
                  </a:lnTo>
                  <a:lnTo>
                    <a:pt x="3124" y="8"/>
                  </a:lnTo>
                  <a:lnTo>
                    <a:pt x="3124" y="8"/>
                  </a:lnTo>
                  <a:lnTo>
                    <a:pt x="3132" y="8"/>
                  </a:lnTo>
                  <a:lnTo>
                    <a:pt x="3132" y="8"/>
                  </a:lnTo>
                  <a:lnTo>
                    <a:pt x="3140" y="8"/>
                  </a:lnTo>
                  <a:lnTo>
                    <a:pt x="3140" y="8"/>
                  </a:lnTo>
                  <a:lnTo>
                    <a:pt x="3142" y="8"/>
                  </a:lnTo>
                  <a:lnTo>
                    <a:pt x="3142" y="8"/>
                  </a:lnTo>
                  <a:lnTo>
                    <a:pt x="3148" y="10"/>
                  </a:lnTo>
                  <a:lnTo>
                    <a:pt x="3148" y="10"/>
                  </a:lnTo>
                  <a:lnTo>
                    <a:pt x="3158" y="10"/>
                  </a:lnTo>
                  <a:lnTo>
                    <a:pt x="3158" y="10"/>
                  </a:lnTo>
                  <a:lnTo>
                    <a:pt x="3158" y="10"/>
                  </a:lnTo>
                  <a:lnTo>
                    <a:pt x="3158" y="10"/>
                  </a:lnTo>
                  <a:lnTo>
                    <a:pt x="3160" y="8"/>
                  </a:lnTo>
                  <a:lnTo>
                    <a:pt x="3160" y="8"/>
                  </a:lnTo>
                  <a:lnTo>
                    <a:pt x="3162" y="8"/>
                  </a:lnTo>
                  <a:lnTo>
                    <a:pt x="3162" y="8"/>
                  </a:lnTo>
                  <a:lnTo>
                    <a:pt x="3162" y="8"/>
                  </a:lnTo>
                  <a:lnTo>
                    <a:pt x="3162" y="8"/>
                  </a:lnTo>
                  <a:lnTo>
                    <a:pt x="3164" y="8"/>
                  </a:lnTo>
                  <a:lnTo>
                    <a:pt x="3164" y="8"/>
                  </a:lnTo>
                  <a:lnTo>
                    <a:pt x="3168" y="8"/>
                  </a:lnTo>
                  <a:lnTo>
                    <a:pt x="3168" y="8"/>
                  </a:lnTo>
                  <a:lnTo>
                    <a:pt x="3168" y="10"/>
                  </a:lnTo>
                  <a:lnTo>
                    <a:pt x="3168" y="10"/>
                  </a:lnTo>
                  <a:lnTo>
                    <a:pt x="3170" y="8"/>
                  </a:lnTo>
                  <a:lnTo>
                    <a:pt x="3170" y="8"/>
                  </a:lnTo>
                  <a:lnTo>
                    <a:pt x="3172" y="10"/>
                  </a:lnTo>
                  <a:lnTo>
                    <a:pt x="3172" y="10"/>
                  </a:lnTo>
                  <a:lnTo>
                    <a:pt x="3174" y="10"/>
                  </a:lnTo>
                  <a:lnTo>
                    <a:pt x="3174" y="10"/>
                  </a:lnTo>
                  <a:lnTo>
                    <a:pt x="3176" y="10"/>
                  </a:lnTo>
                  <a:lnTo>
                    <a:pt x="3176" y="10"/>
                  </a:lnTo>
                  <a:lnTo>
                    <a:pt x="3178" y="10"/>
                  </a:lnTo>
                  <a:lnTo>
                    <a:pt x="3178" y="10"/>
                  </a:lnTo>
                  <a:lnTo>
                    <a:pt x="3178" y="8"/>
                  </a:lnTo>
                  <a:lnTo>
                    <a:pt x="3178" y="8"/>
                  </a:lnTo>
                  <a:lnTo>
                    <a:pt x="3178" y="10"/>
                  </a:lnTo>
                  <a:lnTo>
                    <a:pt x="3178" y="10"/>
                  </a:lnTo>
                  <a:lnTo>
                    <a:pt x="3182" y="8"/>
                  </a:lnTo>
                  <a:lnTo>
                    <a:pt x="3182" y="8"/>
                  </a:lnTo>
                  <a:lnTo>
                    <a:pt x="3186" y="8"/>
                  </a:lnTo>
                  <a:lnTo>
                    <a:pt x="3186" y="8"/>
                  </a:lnTo>
                  <a:lnTo>
                    <a:pt x="3188" y="10"/>
                  </a:lnTo>
                  <a:lnTo>
                    <a:pt x="3188" y="10"/>
                  </a:lnTo>
                  <a:lnTo>
                    <a:pt x="3194" y="10"/>
                  </a:lnTo>
                  <a:lnTo>
                    <a:pt x="3194" y="10"/>
                  </a:lnTo>
                  <a:lnTo>
                    <a:pt x="3198" y="8"/>
                  </a:lnTo>
                  <a:lnTo>
                    <a:pt x="3198" y="8"/>
                  </a:lnTo>
                  <a:lnTo>
                    <a:pt x="3202" y="8"/>
                  </a:lnTo>
                  <a:lnTo>
                    <a:pt x="3202" y="8"/>
                  </a:lnTo>
                  <a:lnTo>
                    <a:pt x="3206" y="8"/>
                  </a:lnTo>
                  <a:lnTo>
                    <a:pt x="3206" y="8"/>
                  </a:lnTo>
                  <a:lnTo>
                    <a:pt x="3210" y="10"/>
                  </a:lnTo>
                  <a:lnTo>
                    <a:pt x="3210" y="10"/>
                  </a:lnTo>
                  <a:lnTo>
                    <a:pt x="3214" y="10"/>
                  </a:lnTo>
                  <a:lnTo>
                    <a:pt x="3214" y="10"/>
                  </a:lnTo>
                  <a:lnTo>
                    <a:pt x="3218" y="10"/>
                  </a:lnTo>
                  <a:lnTo>
                    <a:pt x="3218" y="10"/>
                  </a:lnTo>
                  <a:lnTo>
                    <a:pt x="3220" y="10"/>
                  </a:lnTo>
                  <a:lnTo>
                    <a:pt x="3220" y="10"/>
                  </a:lnTo>
                  <a:lnTo>
                    <a:pt x="3220" y="10"/>
                  </a:lnTo>
                  <a:lnTo>
                    <a:pt x="3220" y="10"/>
                  </a:lnTo>
                  <a:lnTo>
                    <a:pt x="3220" y="10"/>
                  </a:lnTo>
                  <a:lnTo>
                    <a:pt x="3220" y="10"/>
                  </a:lnTo>
                  <a:lnTo>
                    <a:pt x="3222" y="10"/>
                  </a:lnTo>
                  <a:lnTo>
                    <a:pt x="3222" y="10"/>
                  </a:lnTo>
                  <a:lnTo>
                    <a:pt x="3224" y="10"/>
                  </a:lnTo>
                  <a:lnTo>
                    <a:pt x="3224" y="10"/>
                  </a:lnTo>
                  <a:lnTo>
                    <a:pt x="3224" y="10"/>
                  </a:lnTo>
                  <a:lnTo>
                    <a:pt x="3224" y="10"/>
                  </a:lnTo>
                  <a:lnTo>
                    <a:pt x="3226" y="10"/>
                  </a:lnTo>
                  <a:lnTo>
                    <a:pt x="3226" y="10"/>
                  </a:lnTo>
                  <a:lnTo>
                    <a:pt x="3226" y="10"/>
                  </a:lnTo>
                  <a:lnTo>
                    <a:pt x="3226" y="10"/>
                  </a:lnTo>
                  <a:lnTo>
                    <a:pt x="3228" y="10"/>
                  </a:lnTo>
                  <a:lnTo>
                    <a:pt x="3228" y="10"/>
                  </a:lnTo>
                  <a:lnTo>
                    <a:pt x="3228" y="10"/>
                  </a:lnTo>
                  <a:lnTo>
                    <a:pt x="3228" y="10"/>
                  </a:lnTo>
                  <a:lnTo>
                    <a:pt x="3228" y="10"/>
                  </a:lnTo>
                  <a:lnTo>
                    <a:pt x="3228" y="10"/>
                  </a:lnTo>
                  <a:lnTo>
                    <a:pt x="3230" y="10"/>
                  </a:lnTo>
                  <a:lnTo>
                    <a:pt x="3230" y="10"/>
                  </a:lnTo>
                  <a:lnTo>
                    <a:pt x="3230" y="10"/>
                  </a:lnTo>
                  <a:lnTo>
                    <a:pt x="3230" y="10"/>
                  </a:lnTo>
                  <a:lnTo>
                    <a:pt x="3230" y="10"/>
                  </a:lnTo>
                  <a:lnTo>
                    <a:pt x="3230" y="10"/>
                  </a:lnTo>
                  <a:lnTo>
                    <a:pt x="3232" y="10"/>
                  </a:lnTo>
                  <a:lnTo>
                    <a:pt x="3232" y="10"/>
                  </a:lnTo>
                  <a:lnTo>
                    <a:pt x="3232" y="12"/>
                  </a:lnTo>
                  <a:lnTo>
                    <a:pt x="3232" y="12"/>
                  </a:lnTo>
                  <a:lnTo>
                    <a:pt x="3232" y="12"/>
                  </a:lnTo>
                  <a:lnTo>
                    <a:pt x="3232" y="12"/>
                  </a:lnTo>
                  <a:lnTo>
                    <a:pt x="3236" y="12"/>
                  </a:lnTo>
                  <a:lnTo>
                    <a:pt x="3236" y="12"/>
                  </a:lnTo>
                  <a:lnTo>
                    <a:pt x="3238" y="12"/>
                  </a:lnTo>
                  <a:lnTo>
                    <a:pt x="3238" y="12"/>
                  </a:lnTo>
                  <a:lnTo>
                    <a:pt x="3240" y="10"/>
                  </a:lnTo>
                  <a:lnTo>
                    <a:pt x="3240" y="10"/>
                  </a:lnTo>
                  <a:lnTo>
                    <a:pt x="3246" y="12"/>
                  </a:lnTo>
                  <a:lnTo>
                    <a:pt x="3246" y="12"/>
                  </a:lnTo>
                  <a:lnTo>
                    <a:pt x="3248" y="12"/>
                  </a:lnTo>
                  <a:lnTo>
                    <a:pt x="3248" y="12"/>
                  </a:lnTo>
                  <a:lnTo>
                    <a:pt x="3252" y="12"/>
                  </a:lnTo>
                  <a:lnTo>
                    <a:pt x="3256" y="12"/>
                  </a:lnTo>
                  <a:lnTo>
                    <a:pt x="3256" y="12"/>
                  </a:lnTo>
                  <a:lnTo>
                    <a:pt x="3258" y="12"/>
                  </a:lnTo>
                  <a:lnTo>
                    <a:pt x="3258" y="12"/>
                  </a:lnTo>
                  <a:lnTo>
                    <a:pt x="3260" y="12"/>
                  </a:lnTo>
                  <a:lnTo>
                    <a:pt x="3260" y="12"/>
                  </a:lnTo>
                  <a:lnTo>
                    <a:pt x="3262" y="12"/>
                  </a:lnTo>
                  <a:lnTo>
                    <a:pt x="3262" y="12"/>
                  </a:lnTo>
                  <a:lnTo>
                    <a:pt x="3262" y="14"/>
                  </a:lnTo>
                  <a:lnTo>
                    <a:pt x="3262" y="14"/>
                  </a:lnTo>
                  <a:lnTo>
                    <a:pt x="3262" y="14"/>
                  </a:lnTo>
                  <a:lnTo>
                    <a:pt x="3262" y="14"/>
                  </a:lnTo>
                  <a:lnTo>
                    <a:pt x="3262" y="14"/>
                  </a:lnTo>
                  <a:lnTo>
                    <a:pt x="3262" y="14"/>
                  </a:lnTo>
                  <a:lnTo>
                    <a:pt x="3262" y="14"/>
                  </a:lnTo>
                  <a:lnTo>
                    <a:pt x="3262" y="16"/>
                  </a:lnTo>
                  <a:lnTo>
                    <a:pt x="3262" y="16"/>
                  </a:lnTo>
                  <a:lnTo>
                    <a:pt x="3264" y="16"/>
                  </a:lnTo>
                  <a:lnTo>
                    <a:pt x="3264" y="16"/>
                  </a:lnTo>
                  <a:lnTo>
                    <a:pt x="3264" y="16"/>
                  </a:lnTo>
                  <a:lnTo>
                    <a:pt x="3264" y="18"/>
                  </a:lnTo>
                  <a:lnTo>
                    <a:pt x="3264" y="18"/>
                  </a:lnTo>
                  <a:lnTo>
                    <a:pt x="3266" y="16"/>
                  </a:lnTo>
                  <a:lnTo>
                    <a:pt x="3266" y="16"/>
                  </a:lnTo>
                  <a:lnTo>
                    <a:pt x="3266" y="16"/>
                  </a:lnTo>
                  <a:lnTo>
                    <a:pt x="3266" y="16"/>
                  </a:lnTo>
                  <a:lnTo>
                    <a:pt x="3264" y="16"/>
                  </a:lnTo>
                  <a:lnTo>
                    <a:pt x="3264" y="16"/>
                  </a:lnTo>
                  <a:lnTo>
                    <a:pt x="3268" y="14"/>
                  </a:lnTo>
                  <a:lnTo>
                    <a:pt x="3268" y="14"/>
                  </a:lnTo>
                  <a:lnTo>
                    <a:pt x="3268" y="12"/>
                  </a:lnTo>
                  <a:lnTo>
                    <a:pt x="3268" y="12"/>
                  </a:lnTo>
                  <a:lnTo>
                    <a:pt x="3272" y="14"/>
                  </a:lnTo>
                  <a:lnTo>
                    <a:pt x="3272" y="14"/>
                  </a:lnTo>
                  <a:lnTo>
                    <a:pt x="3272" y="14"/>
                  </a:lnTo>
                  <a:lnTo>
                    <a:pt x="3272" y="14"/>
                  </a:lnTo>
                  <a:lnTo>
                    <a:pt x="3274" y="14"/>
                  </a:lnTo>
                  <a:lnTo>
                    <a:pt x="3274" y="14"/>
                  </a:lnTo>
                  <a:lnTo>
                    <a:pt x="3276" y="14"/>
                  </a:lnTo>
                  <a:lnTo>
                    <a:pt x="3276" y="14"/>
                  </a:lnTo>
                  <a:lnTo>
                    <a:pt x="3276" y="14"/>
                  </a:lnTo>
                  <a:lnTo>
                    <a:pt x="3276" y="14"/>
                  </a:lnTo>
                  <a:lnTo>
                    <a:pt x="3278" y="14"/>
                  </a:lnTo>
                  <a:lnTo>
                    <a:pt x="3278" y="14"/>
                  </a:lnTo>
                  <a:lnTo>
                    <a:pt x="3280" y="14"/>
                  </a:lnTo>
                  <a:lnTo>
                    <a:pt x="3280" y="14"/>
                  </a:lnTo>
                  <a:lnTo>
                    <a:pt x="3282" y="14"/>
                  </a:lnTo>
                  <a:lnTo>
                    <a:pt x="3282" y="14"/>
                  </a:lnTo>
                  <a:lnTo>
                    <a:pt x="3284" y="14"/>
                  </a:lnTo>
                  <a:lnTo>
                    <a:pt x="3284" y="14"/>
                  </a:lnTo>
                  <a:lnTo>
                    <a:pt x="3290" y="12"/>
                  </a:lnTo>
                  <a:lnTo>
                    <a:pt x="3290" y="12"/>
                  </a:lnTo>
                  <a:lnTo>
                    <a:pt x="3294" y="12"/>
                  </a:lnTo>
                  <a:lnTo>
                    <a:pt x="3298" y="12"/>
                  </a:lnTo>
                  <a:lnTo>
                    <a:pt x="3298" y="12"/>
                  </a:lnTo>
                  <a:lnTo>
                    <a:pt x="3300" y="12"/>
                  </a:lnTo>
                  <a:lnTo>
                    <a:pt x="3300" y="12"/>
                  </a:lnTo>
                  <a:lnTo>
                    <a:pt x="3300" y="12"/>
                  </a:lnTo>
                  <a:lnTo>
                    <a:pt x="3300" y="12"/>
                  </a:lnTo>
                  <a:lnTo>
                    <a:pt x="3302" y="12"/>
                  </a:lnTo>
                  <a:lnTo>
                    <a:pt x="3302" y="12"/>
                  </a:lnTo>
                  <a:lnTo>
                    <a:pt x="3304" y="12"/>
                  </a:lnTo>
                  <a:lnTo>
                    <a:pt x="3304" y="12"/>
                  </a:lnTo>
                  <a:lnTo>
                    <a:pt x="3306" y="12"/>
                  </a:lnTo>
                  <a:lnTo>
                    <a:pt x="3306" y="12"/>
                  </a:lnTo>
                  <a:lnTo>
                    <a:pt x="3306" y="12"/>
                  </a:lnTo>
                  <a:lnTo>
                    <a:pt x="3306" y="12"/>
                  </a:lnTo>
                  <a:lnTo>
                    <a:pt x="3308" y="12"/>
                  </a:lnTo>
                  <a:lnTo>
                    <a:pt x="3308" y="12"/>
                  </a:lnTo>
                  <a:lnTo>
                    <a:pt x="3308" y="12"/>
                  </a:lnTo>
                  <a:lnTo>
                    <a:pt x="3308" y="12"/>
                  </a:lnTo>
                  <a:lnTo>
                    <a:pt x="3312" y="12"/>
                  </a:lnTo>
                  <a:lnTo>
                    <a:pt x="3312" y="12"/>
                  </a:lnTo>
                  <a:lnTo>
                    <a:pt x="3312" y="12"/>
                  </a:lnTo>
                  <a:lnTo>
                    <a:pt x="3312" y="12"/>
                  </a:lnTo>
                  <a:lnTo>
                    <a:pt x="3312" y="12"/>
                  </a:lnTo>
                  <a:lnTo>
                    <a:pt x="3312" y="12"/>
                  </a:lnTo>
                  <a:lnTo>
                    <a:pt x="3314" y="12"/>
                  </a:lnTo>
                  <a:lnTo>
                    <a:pt x="3314" y="12"/>
                  </a:lnTo>
                  <a:lnTo>
                    <a:pt x="3314" y="12"/>
                  </a:lnTo>
                  <a:lnTo>
                    <a:pt x="3314" y="12"/>
                  </a:lnTo>
                  <a:lnTo>
                    <a:pt x="3316" y="12"/>
                  </a:lnTo>
                  <a:lnTo>
                    <a:pt x="3316" y="12"/>
                  </a:lnTo>
                  <a:lnTo>
                    <a:pt x="3322" y="12"/>
                  </a:lnTo>
                  <a:lnTo>
                    <a:pt x="3322" y="12"/>
                  </a:lnTo>
                  <a:lnTo>
                    <a:pt x="3324" y="14"/>
                  </a:lnTo>
                  <a:lnTo>
                    <a:pt x="3324" y="14"/>
                  </a:lnTo>
                  <a:lnTo>
                    <a:pt x="3328" y="14"/>
                  </a:lnTo>
                  <a:lnTo>
                    <a:pt x="3328" y="14"/>
                  </a:lnTo>
                  <a:lnTo>
                    <a:pt x="3330" y="12"/>
                  </a:lnTo>
                  <a:lnTo>
                    <a:pt x="3330" y="12"/>
                  </a:lnTo>
                  <a:lnTo>
                    <a:pt x="3330" y="12"/>
                  </a:lnTo>
                  <a:lnTo>
                    <a:pt x="3330" y="12"/>
                  </a:lnTo>
                  <a:lnTo>
                    <a:pt x="3334" y="12"/>
                  </a:lnTo>
                  <a:lnTo>
                    <a:pt x="3334" y="12"/>
                  </a:lnTo>
                  <a:lnTo>
                    <a:pt x="3340" y="12"/>
                  </a:lnTo>
                  <a:lnTo>
                    <a:pt x="3340" y="12"/>
                  </a:lnTo>
                  <a:lnTo>
                    <a:pt x="3344" y="12"/>
                  </a:lnTo>
                  <a:lnTo>
                    <a:pt x="3344" y="12"/>
                  </a:lnTo>
                  <a:lnTo>
                    <a:pt x="3346" y="12"/>
                  </a:lnTo>
                  <a:lnTo>
                    <a:pt x="3346" y="12"/>
                  </a:lnTo>
                  <a:lnTo>
                    <a:pt x="3348" y="12"/>
                  </a:lnTo>
                  <a:lnTo>
                    <a:pt x="3348" y="12"/>
                  </a:lnTo>
                  <a:lnTo>
                    <a:pt x="3352" y="12"/>
                  </a:lnTo>
                  <a:lnTo>
                    <a:pt x="3352" y="12"/>
                  </a:lnTo>
                  <a:lnTo>
                    <a:pt x="3362" y="12"/>
                  </a:lnTo>
                  <a:lnTo>
                    <a:pt x="3362" y="12"/>
                  </a:lnTo>
                  <a:lnTo>
                    <a:pt x="3366" y="12"/>
                  </a:lnTo>
                  <a:lnTo>
                    <a:pt x="3366" y="12"/>
                  </a:lnTo>
                  <a:lnTo>
                    <a:pt x="3372" y="12"/>
                  </a:lnTo>
                  <a:lnTo>
                    <a:pt x="3372" y="12"/>
                  </a:lnTo>
                  <a:lnTo>
                    <a:pt x="3374" y="14"/>
                  </a:lnTo>
                  <a:lnTo>
                    <a:pt x="3374" y="14"/>
                  </a:lnTo>
                  <a:lnTo>
                    <a:pt x="3378" y="14"/>
                  </a:lnTo>
                  <a:lnTo>
                    <a:pt x="3378" y="14"/>
                  </a:lnTo>
                  <a:lnTo>
                    <a:pt x="3382" y="14"/>
                  </a:lnTo>
                  <a:lnTo>
                    <a:pt x="3384" y="14"/>
                  </a:lnTo>
                  <a:lnTo>
                    <a:pt x="3384" y="14"/>
                  </a:lnTo>
                  <a:lnTo>
                    <a:pt x="3392" y="12"/>
                  </a:lnTo>
                  <a:lnTo>
                    <a:pt x="3392" y="12"/>
                  </a:lnTo>
                  <a:lnTo>
                    <a:pt x="3396" y="14"/>
                  </a:lnTo>
                  <a:lnTo>
                    <a:pt x="3396" y="14"/>
                  </a:lnTo>
                  <a:lnTo>
                    <a:pt x="3408" y="12"/>
                  </a:lnTo>
                  <a:lnTo>
                    <a:pt x="3408" y="12"/>
                  </a:lnTo>
                  <a:lnTo>
                    <a:pt x="3412" y="12"/>
                  </a:lnTo>
                  <a:lnTo>
                    <a:pt x="3412" y="12"/>
                  </a:lnTo>
                  <a:lnTo>
                    <a:pt x="3418" y="12"/>
                  </a:lnTo>
                  <a:lnTo>
                    <a:pt x="3418" y="12"/>
                  </a:lnTo>
                  <a:lnTo>
                    <a:pt x="3418" y="12"/>
                  </a:lnTo>
                  <a:lnTo>
                    <a:pt x="3418" y="12"/>
                  </a:lnTo>
                  <a:lnTo>
                    <a:pt x="3418" y="12"/>
                  </a:lnTo>
                  <a:lnTo>
                    <a:pt x="3418" y="12"/>
                  </a:lnTo>
                  <a:lnTo>
                    <a:pt x="3422" y="12"/>
                  </a:lnTo>
                  <a:lnTo>
                    <a:pt x="3422" y="12"/>
                  </a:lnTo>
                  <a:lnTo>
                    <a:pt x="3422" y="12"/>
                  </a:lnTo>
                  <a:lnTo>
                    <a:pt x="3422" y="12"/>
                  </a:lnTo>
                  <a:lnTo>
                    <a:pt x="3422" y="12"/>
                  </a:lnTo>
                  <a:lnTo>
                    <a:pt x="3422" y="12"/>
                  </a:lnTo>
                  <a:lnTo>
                    <a:pt x="3422" y="12"/>
                  </a:lnTo>
                  <a:lnTo>
                    <a:pt x="3422" y="12"/>
                  </a:lnTo>
                  <a:lnTo>
                    <a:pt x="3424" y="12"/>
                  </a:lnTo>
                  <a:lnTo>
                    <a:pt x="3424" y="12"/>
                  </a:lnTo>
                  <a:lnTo>
                    <a:pt x="3426" y="12"/>
                  </a:lnTo>
                  <a:lnTo>
                    <a:pt x="3426" y="12"/>
                  </a:lnTo>
                  <a:lnTo>
                    <a:pt x="3426" y="12"/>
                  </a:lnTo>
                  <a:lnTo>
                    <a:pt x="3426" y="12"/>
                  </a:lnTo>
                  <a:lnTo>
                    <a:pt x="3428" y="12"/>
                  </a:lnTo>
                  <a:lnTo>
                    <a:pt x="3428" y="12"/>
                  </a:lnTo>
                  <a:lnTo>
                    <a:pt x="3428" y="12"/>
                  </a:lnTo>
                  <a:lnTo>
                    <a:pt x="3432" y="12"/>
                  </a:lnTo>
                  <a:lnTo>
                    <a:pt x="3432" y="12"/>
                  </a:lnTo>
                  <a:lnTo>
                    <a:pt x="3434" y="12"/>
                  </a:lnTo>
                  <a:lnTo>
                    <a:pt x="3434" y="12"/>
                  </a:lnTo>
                  <a:lnTo>
                    <a:pt x="3438" y="12"/>
                  </a:lnTo>
                  <a:lnTo>
                    <a:pt x="3438" y="12"/>
                  </a:lnTo>
                  <a:lnTo>
                    <a:pt x="3440" y="12"/>
                  </a:lnTo>
                  <a:lnTo>
                    <a:pt x="3440" y="12"/>
                  </a:lnTo>
                  <a:lnTo>
                    <a:pt x="3442" y="12"/>
                  </a:lnTo>
                  <a:lnTo>
                    <a:pt x="3442" y="12"/>
                  </a:lnTo>
                  <a:lnTo>
                    <a:pt x="3444" y="12"/>
                  </a:lnTo>
                  <a:lnTo>
                    <a:pt x="3444" y="12"/>
                  </a:lnTo>
                  <a:lnTo>
                    <a:pt x="3446" y="12"/>
                  </a:lnTo>
                  <a:lnTo>
                    <a:pt x="3446" y="12"/>
                  </a:lnTo>
                  <a:lnTo>
                    <a:pt x="3448" y="12"/>
                  </a:lnTo>
                  <a:lnTo>
                    <a:pt x="3448" y="12"/>
                  </a:lnTo>
                  <a:lnTo>
                    <a:pt x="3450" y="12"/>
                  </a:lnTo>
                  <a:lnTo>
                    <a:pt x="3450" y="12"/>
                  </a:lnTo>
                  <a:lnTo>
                    <a:pt x="3450" y="12"/>
                  </a:lnTo>
                  <a:lnTo>
                    <a:pt x="3450" y="12"/>
                  </a:lnTo>
                  <a:lnTo>
                    <a:pt x="3452" y="14"/>
                  </a:lnTo>
                  <a:lnTo>
                    <a:pt x="3452" y="14"/>
                  </a:lnTo>
                  <a:lnTo>
                    <a:pt x="3452" y="14"/>
                  </a:lnTo>
                  <a:lnTo>
                    <a:pt x="3454" y="16"/>
                  </a:lnTo>
                  <a:lnTo>
                    <a:pt x="3454" y="16"/>
                  </a:lnTo>
                  <a:lnTo>
                    <a:pt x="3456" y="16"/>
                  </a:lnTo>
                  <a:lnTo>
                    <a:pt x="3456" y="16"/>
                  </a:lnTo>
                  <a:lnTo>
                    <a:pt x="3456" y="16"/>
                  </a:lnTo>
                  <a:lnTo>
                    <a:pt x="3456" y="16"/>
                  </a:lnTo>
                  <a:lnTo>
                    <a:pt x="3456" y="16"/>
                  </a:lnTo>
                  <a:lnTo>
                    <a:pt x="3456" y="16"/>
                  </a:lnTo>
                  <a:lnTo>
                    <a:pt x="3456" y="18"/>
                  </a:lnTo>
                  <a:lnTo>
                    <a:pt x="3456" y="18"/>
                  </a:lnTo>
                  <a:lnTo>
                    <a:pt x="3456" y="18"/>
                  </a:lnTo>
                  <a:lnTo>
                    <a:pt x="3458" y="18"/>
                  </a:lnTo>
                  <a:lnTo>
                    <a:pt x="3458" y="18"/>
                  </a:lnTo>
                  <a:lnTo>
                    <a:pt x="3470" y="18"/>
                  </a:lnTo>
                  <a:lnTo>
                    <a:pt x="3470" y="18"/>
                  </a:lnTo>
                  <a:lnTo>
                    <a:pt x="3478" y="16"/>
                  </a:lnTo>
                  <a:lnTo>
                    <a:pt x="3478" y="16"/>
                  </a:lnTo>
                  <a:lnTo>
                    <a:pt x="3480" y="16"/>
                  </a:lnTo>
                  <a:lnTo>
                    <a:pt x="3480" y="16"/>
                  </a:lnTo>
                  <a:lnTo>
                    <a:pt x="3482" y="16"/>
                  </a:lnTo>
                  <a:lnTo>
                    <a:pt x="3482" y="16"/>
                  </a:lnTo>
                  <a:lnTo>
                    <a:pt x="3482" y="16"/>
                  </a:lnTo>
                  <a:lnTo>
                    <a:pt x="3482" y="16"/>
                  </a:lnTo>
                  <a:lnTo>
                    <a:pt x="3484" y="14"/>
                  </a:lnTo>
                  <a:lnTo>
                    <a:pt x="3484" y="14"/>
                  </a:lnTo>
                  <a:lnTo>
                    <a:pt x="3484" y="14"/>
                  </a:lnTo>
                  <a:lnTo>
                    <a:pt x="3484" y="14"/>
                  </a:lnTo>
                  <a:lnTo>
                    <a:pt x="3484" y="14"/>
                  </a:lnTo>
                  <a:lnTo>
                    <a:pt x="3488" y="14"/>
                  </a:lnTo>
                  <a:lnTo>
                    <a:pt x="3488" y="14"/>
                  </a:lnTo>
                  <a:lnTo>
                    <a:pt x="3490" y="14"/>
                  </a:lnTo>
                  <a:lnTo>
                    <a:pt x="3490" y="14"/>
                  </a:lnTo>
                  <a:lnTo>
                    <a:pt x="3494" y="14"/>
                  </a:lnTo>
                  <a:lnTo>
                    <a:pt x="3494" y="14"/>
                  </a:lnTo>
                  <a:lnTo>
                    <a:pt x="3498" y="12"/>
                  </a:lnTo>
                  <a:lnTo>
                    <a:pt x="3500" y="14"/>
                  </a:lnTo>
                  <a:lnTo>
                    <a:pt x="3500" y="14"/>
                  </a:lnTo>
                  <a:lnTo>
                    <a:pt x="3502" y="14"/>
                  </a:lnTo>
                  <a:lnTo>
                    <a:pt x="3502" y="14"/>
                  </a:lnTo>
                  <a:lnTo>
                    <a:pt x="3502" y="14"/>
                  </a:lnTo>
                  <a:lnTo>
                    <a:pt x="3502" y="14"/>
                  </a:lnTo>
                  <a:lnTo>
                    <a:pt x="3504" y="14"/>
                  </a:lnTo>
                  <a:lnTo>
                    <a:pt x="3504" y="14"/>
                  </a:lnTo>
                  <a:lnTo>
                    <a:pt x="3504" y="14"/>
                  </a:lnTo>
                  <a:lnTo>
                    <a:pt x="3504" y="14"/>
                  </a:lnTo>
                  <a:lnTo>
                    <a:pt x="3506" y="14"/>
                  </a:lnTo>
                  <a:lnTo>
                    <a:pt x="3506" y="14"/>
                  </a:lnTo>
                  <a:lnTo>
                    <a:pt x="3508" y="14"/>
                  </a:lnTo>
                  <a:lnTo>
                    <a:pt x="3508" y="14"/>
                  </a:lnTo>
                  <a:lnTo>
                    <a:pt x="3508" y="14"/>
                  </a:lnTo>
                  <a:lnTo>
                    <a:pt x="3508" y="14"/>
                  </a:lnTo>
                  <a:lnTo>
                    <a:pt x="3510" y="14"/>
                  </a:lnTo>
                  <a:lnTo>
                    <a:pt x="3510" y="14"/>
                  </a:lnTo>
                  <a:lnTo>
                    <a:pt x="3514" y="16"/>
                  </a:lnTo>
                  <a:lnTo>
                    <a:pt x="3514" y="16"/>
                  </a:lnTo>
                  <a:lnTo>
                    <a:pt x="3520" y="16"/>
                  </a:lnTo>
                  <a:lnTo>
                    <a:pt x="3520" y="16"/>
                  </a:lnTo>
                  <a:lnTo>
                    <a:pt x="3520" y="16"/>
                  </a:lnTo>
                  <a:lnTo>
                    <a:pt x="3520" y="16"/>
                  </a:lnTo>
                  <a:lnTo>
                    <a:pt x="3522" y="16"/>
                  </a:lnTo>
                  <a:lnTo>
                    <a:pt x="3524" y="18"/>
                  </a:lnTo>
                  <a:lnTo>
                    <a:pt x="3524" y="18"/>
                  </a:lnTo>
                  <a:lnTo>
                    <a:pt x="3524" y="18"/>
                  </a:lnTo>
                  <a:lnTo>
                    <a:pt x="3524" y="18"/>
                  </a:lnTo>
                  <a:lnTo>
                    <a:pt x="3526" y="18"/>
                  </a:lnTo>
                  <a:lnTo>
                    <a:pt x="3526" y="18"/>
                  </a:lnTo>
                  <a:lnTo>
                    <a:pt x="3530" y="18"/>
                  </a:lnTo>
                  <a:lnTo>
                    <a:pt x="3530" y="18"/>
                  </a:lnTo>
                  <a:lnTo>
                    <a:pt x="3530" y="16"/>
                  </a:lnTo>
                  <a:lnTo>
                    <a:pt x="3530" y="16"/>
                  </a:lnTo>
                  <a:lnTo>
                    <a:pt x="3530" y="16"/>
                  </a:lnTo>
                  <a:lnTo>
                    <a:pt x="3530" y="16"/>
                  </a:lnTo>
                  <a:lnTo>
                    <a:pt x="3532" y="16"/>
                  </a:lnTo>
                  <a:lnTo>
                    <a:pt x="3532" y="16"/>
                  </a:lnTo>
                  <a:lnTo>
                    <a:pt x="3534" y="14"/>
                  </a:lnTo>
                  <a:lnTo>
                    <a:pt x="3534" y="14"/>
                  </a:lnTo>
                  <a:lnTo>
                    <a:pt x="3540" y="12"/>
                  </a:lnTo>
                  <a:lnTo>
                    <a:pt x="3540" y="12"/>
                  </a:lnTo>
                  <a:lnTo>
                    <a:pt x="3554" y="14"/>
                  </a:lnTo>
                  <a:lnTo>
                    <a:pt x="3554" y="14"/>
                  </a:lnTo>
                  <a:lnTo>
                    <a:pt x="3556" y="14"/>
                  </a:lnTo>
                  <a:lnTo>
                    <a:pt x="3556" y="14"/>
                  </a:lnTo>
                  <a:lnTo>
                    <a:pt x="3560" y="14"/>
                  </a:lnTo>
                  <a:lnTo>
                    <a:pt x="3560" y="14"/>
                  </a:lnTo>
                  <a:lnTo>
                    <a:pt x="3566" y="14"/>
                  </a:lnTo>
                  <a:lnTo>
                    <a:pt x="3572" y="14"/>
                  </a:lnTo>
                  <a:lnTo>
                    <a:pt x="3572" y="14"/>
                  </a:lnTo>
                  <a:lnTo>
                    <a:pt x="3576" y="14"/>
                  </a:lnTo>
                  <a:lnTo>
                    <a:pt x="3582" y="14"/>
                  </a:lnTo>
                  <a:lnTo>
                    <a:pt x="3582" y="14"/>
                  </a:lnTo>
                  <a:lnTo>
                    <a:pt x="3588" y="14"/>
                  </a:lnTo>
                  <a:lnTo>
                    <a:pt x="3588" y="14"/>
                  </a:lnTo>
                  <a:lnTo>
                    <a:pt x="3592" y="16"/>
                  </a:lnTo>
                  <a:lnTo>
                    <a:pt x="3592" y="16"/>
                  </a:lnTo>
                  <a:lnTo>
                    <a:pt x="3600" y="16"/>
                  </a:lnTo>
                  <a:lnTo>
                    <a:pt x="3600" y="16"/>
                  </a:lnTo>
                  <a:lnTo>
                    <a:pt x="3602" y="16"/>
                  </a:lnTo>
                  <a:lnTo>
                    <a:pt x="3602" y="16"/>
                  </a:lnTo>
                  <a:lnTo>
                    <a:pt x="3602" y="16"/>
                  </a:lnTo>
                  <a:lnTo>
                    <a:pt x="3602" y="16"/>
                  </a:lnTo>
                  <a:lnTo>
                    <a:pt x="3604" y="18"/>
                  </a:lnTo>
                  <a:lnTo>
                    <a:pt x="3604" y="18"/>
                  </a:lnTo>
                  <a:lnTo>
                    <a:pt x="3614" y="16"/>
                  </a:lnTo>
                  <a:lnTo>
                    <a:pt x="3614" y="16"/>
                  </a:lnTo>
                  <a:lnTo>
                    <a:pt x="3616" y="16"/>
                  </a:lnTo>
                  <a:lnTo>
                    <a:pt x="3616" y="16"/>
                  </a:lnTo>
                  <a:lnTo>
                    <a:pt x="3618" y="16"/>
                  </a:lnTo>
                  <a:lnTo>
                    <a:pt x="3618" y="16"/>
                  </a:lnTo>
                  <a:lnTo>
                    <a:pt x="3618" y="16"/>
                  </a:lnTo>
                  <a:lnTo>
                    <a:pt x="3618" y="16"/>
                  </a:lnTo>
                  <a:lnTo>
                    <a:pt x="3618" y="14"/>
                  </a:lnTo>
                  <a:lnTo>
                    <a:pt x="3618" y="14"/>
                  </a:lnTo>
                  <a:lnTo>
                    <a:pt x="3620" y="16"/>
                  </a:lnTo>
                  <a:lnTo>
                    <a:pt x="3620" y="16"/>
                  </a:lnTo>
                  <a:lnTo>
                    <a:pt x="3620" y="16"/>
                  </a:lnTo>
                  <a:lnTo>
                    <a:pt x="3620" y="16"/>
                  </a:lnTo>
                  <a:lnTo>
                    <a:pt x="3620" y="14"/>
                  </a:lnTo>
                  <a:lnTo>
                    <a:pt x="3620" y="14"/>
                  </a:lnTo>
                  <a:lnTo>
                    <a:pt x="3620" y="16"/>
                  </a:lnTo>
                  <a:lnTo>
                    <a:pt x="3620" y="16"/>
                  </a:lnTo>
                  <a:lnTo>
                    <a:pt x="3622" y="14"/>
                  </a:lnTo>
                  <a:lnTo>
                    <a:pt x="3622" y="14"/>
                  </a:lnTo>
                  <a:lnTo>
                    <a:pt x="3622" y="16"/>
                  </a:lnTo>
                  <a:lnTo>
                    <a:pt x="3622" y="16"/>
                  </a:lnTo>
                  <a:lnTo>
                    <a:pt x="3624" y="16"/>
                  </a:lnTo>
                  <a:lnTo>
                    <a:pt x="3624" y="16"/>
                  </a:lnTo>
                  <a:lnTo>
                    <a:pt x="3624" y="16"/>
                  </a:lnTo>
                  <a:lnTo>
                    <a:pt x="3624" y="16"/>
                  </a:lnTo>
                  <a:lnTo>
                    <a:pt x="3630" y="16"/>
                  </a:lnTo>
                  <a:lnTo>
                    <a:pt x="3630" y="16"/>
                  </a:lnTo>
                  <a:lnTo>
                    <a:pt x="3630" y="16"/>
                  </a:lnTo>
                  <a:lnTo>
                    <a:pt x="3630" y="16"/>
                  </a:lnTo>
                  <a:lnTo>
                    <a:pt x="3630" y="16"/>
                  </a:lnTo>
                  <a:lnTo>
                    <a:pt x="3630" y="16"/>
                  </a:lnTo>
                  <a:lnTo>
                    <a:pt x="3630" y="16"/>
                  </a:lnTo>
                  <a:lnTo>
                    <a:pt x="3630" y="16"/>
                  </a:lnTo>
                  <a:lnTo>
                    <a:pt x="3634" y="16"/>
                  </a:lnTo>
                  <a:lnTo>
                    <a:pt x="3634" y="16"/>
                  </a:lnTo>
                  <a:lnTo>
                    <a:pt x="3634" y="16"/>
                  </a:lnTo>
                  <a:lnTo>
                    <a:pt x="3634" y="16"/>
                  </a:lnTo>
                  <a:lnTo>
                    <a:pt x="3634" y="16"/>
                  </a:lnTo>
                  <a:lnTo>
                    <a:pt x="3634" y="16"/>
                  </a:lnTo>
                  <a:lnTo>
                    <a:pt x="3634" y="16"/>
                  </a:lnTo>
                  <a:lnTo>
                    <a:pt x="3634"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8" y="16"/>
                  </a:lnTo>
                  <a:lnTo>
                    <a:pt x="3638" y="16"/>
                  </a:lnTo>
                  <a:lnTo>
                    <a:pt x="3638" y="16"/>
                  </a:lnTo>
                  <a:lnTo>
                    <a:pt x="3638" y="16"/>
                  </a:lnTo>
                  <a:lnTo>
                    <a:pt x="3638" y="16"/>
                  </a:lnTo>
                  <a:lnTo>
                    <a:pt x="3638" y="16"/>
                  </a:lnTo>
                  <a:lnTo>
                    <a:pt x="3638" y="16"/>
                  </a:lnTo>
                  <a:lnTo>
                    <a:pt x="3638" y="16"/>
                  </a:lnTo>
                  <a:lnTo>
                    <a:pt x="3642" y="16"/>
                  </a:lnTo>
                  <a:lnTo>
                    <a:pt x="3642" y="16"/>
                  </a:lnTo>
                  <a:lnTo>
                    <a:pt x="3642" y="16"/>
                  </a:lnTo>
                  <a:lnTo>
                    <a:pt x="3642" y="16"/>
                  </a:lnTo>
                  <a:lnTo>
                    <a:pt x="3642" y="16"/>
                  </a:lnTo>
                  <a:lnTo>
                    <a:pt x="3642" y="16"/>
                  </a:lnTo>
                  <a:lnTo>
                    <a:pt x="3646" y="18"/>
                  </a:lnTo>
                  <a:lnTo>
                    <a:pt x="3646" y="18"/>
                  </a:lnTo>
                  <a:lnTo>
                    <a:pt x="3646" y="18"/>
                  </a:lnTo>
                  <a:lnTo>
                    <a:pt x="3646" y="18"/>
                  </a:lnTo>
                  <a:lnTo>
                    <a:pt x="3648" y="16"/>
                  </a:lnTo>
                  <a:lnTo>
                    <a:pt x="3648" y="16"/>
                  </a:lnTo>
                  <a:lnTo>
                    <a:pt x="3648" y="16"/>
                  </a:lnTo>
                  <a:lnTo>
                    <a:pt x="3648" y="16"/>
                  </a:lnTo>
                  <a:lnTo>
                    <a:pt x="3650" y="16"/>
                  </a:lnTo>
                  <a:lnTo>
                    <a:pt x="3650" y="16"/>
                  </a:lnTo>
                  <a:lnTo>
                    <a:pt x="3652" y="16"/>
                  </a:lnTo>
                  <a:lnTo>
                    <a:pt x="3652" y="16"/>
                  </a:lnTo>
                  <a:lnTo>
                    <a:pt x="3652" y="16"/>
                  </a:lnTo>
                  <a:lnTo>
                    <a:pt x="3652" y="16"/>
                  </a:lnTo>
                  <a:lnTo>
                    <a:pt x="3654" y="16"/>
                  </a:lnTo>
                  <a:lnTo>
                    <a:pt x="3654" y="16"/>
                  </a:lnTo>
                  <a:lnTo>
                    <a:pt x="3654" y="16"/>
                  </a:lnTo>
                  <a:lnTo>
                    <a:pt x="3654" y="16"/>
                  </a:lnTo>
                  <a:lnTo>
                    <a:pt x="3656" y="14"/>
                  </a:lnTo>
                  <a:lnTo>
                    <a:pt x="3658" y="14"/>
                  </a:lnTo>
                  <a:lnTo>
                    <a:pt x="3658" y="14"/>
                  </a:lnTo>
                  <a:lnTo>
                    <a:pt x="3658" y="16"/>
                  </a:lnTo>
                  <a:lnTo>
                    <a:pt x="3658" y="16"/>
                  </a:lnTo>
                  <a:lnTo>
                    <a:pt x="3658" y="16"/>
                  </a:lnTo>
                  <a:lnTo>
                    <a:pt x="3662" y="20"/>
                  </a:lnTo>
                  <a:lnTo>
                    <a:pt x="3662" y="20"/>
                  </a:lnTo>
                  <a:lnTo>
                    <a:pt x="3668" y="20"/>
                  </a:lnTo>
                  <a:lnTo>
                    <a:pt x="3672" y="20"/>
                  </a:lnTo>
                  <a:lnTo>
                    <a:pt x="3672" y="20"/>
                  </a:lnTo>
                  <a:lnTo>
                    <a:pt x="3678" y="22"/>
                  </a:lnTo>
                  <a:lnTo>
                    <a:pt x="3684" y="22"/>
                  </a:lnTo>
                  <a:lnTo>
                    <a:pt x="3684" y="22"/>
                  </a:lnTo>
                  <a:lnTo>
                    <a:pt x="3688" y="20"/>
                  </a:lnTo>
                  <a:lnTo>
                    <a:pt x="3688" y="20"/>
                  </a:lnTo>
                  <a:lnTo>
                    <a:pt x="3690" y="20"/>
                  </a:lnTo>
                  <a:lnTo>
                    <a:pt x="3690" y="20"/>
                  </a:lnTo>
                  <a:lnTo>
                    <a:pt x="3692" y="18"/>
                  </a:lnTo>
                  <a:lnTo>
                    <a:pt x="3692" y="18"/>
                  </a:lnTo>
                  <a:lnTo>
                    <a:pt x="3692" y="18"/>
                  </a:lnTo>
                  <a:lnTo>
                    <a:pt x="3692" y="18"/>
                  </a:lnTo>
                  <a:lnTo>
                    <a:pt x="3692" y="18"/>
                  </a:lnTo>
                  <a:lnTo>
                    <a:pt x="3692" y="18"/>
                  </a:lnTo>
                  <a:lnTo>
                    <a:pt x="3692" y="18"/>
                  </a:lnTo>
                  <a:lnTo>
                    <a:pt x="3692" y="18"/>
                  </a:lnTo>
                  <a:lnTo>
                    <a:pt x="3694" y="18"/>
                  </a:lnTo>
                  <a:lnTo>
                    <a:pt x="3694" y="18"/>
                  </a:lnTo>
                  <a:lnTo>
                    <a:pt x="3698" y="18"/>
                  </a:lnTo>
                  <a:lnTo>
                    <a:pt x="3698" y="18"/>
                  </a:lnTo>
                  <a:lnTo>
                    <a:pt x="3702" y="16"/>
                  </a:lnTo>
                  <a:lnTo>
                    <a:pt x="3702" y="16"/>
                  </a:lnTo>
                  <a:lnTo>
                    <a:pt x="3708" y="18"/>
                  </a:lnTo>
                  <a:lnTo>
                    <a:pt x="3708" y="18"/>
                  </a:lnTo>
                  <a:lnTo>
                    <a:pt x="3710" y="18"/>
                  </a:lnTo>
                  <a:lnTo>
                    <a:pt x="3710" y="18"/>
                  </a:lnTo>
                  <a:lnTo>
                    <a:pt x="3714" y="18"/>
                  </a:lnTo>
                  <a:lnTo>
                    <a:pt x="3714" y="18"/>
                  </a:lnTo>
                  <a:lnTo>
                    <a:pt x="3716" y="18"/>
                  </a:lnTo>
                  <a:lnTo>
                    <a:pt x="3716" y="18"/>
                  </a:lnTo>
                  <a:lnTo>
                    <a:pt x="3720" y="18"/>
                  </a:lnTo>
                  <a:lnTo>
                    <a:pt x="3720" y="18"/>
                  </a:lnTo>
                  <a:lnTo>
                    <a:pt x="3726" y="18"/>
                  </a:lnTo>
                  <a:lnTo>
                    <a:pt x="3726" y="18"/>
                  </a:lnTo>
                  <a:lnTo>
                    <a:pt x="3732" y="18"/>
                  </a:lnTo>
                  <a:lnTo>
                    <a:pt x="3732" y="18"/>
                  </a:lnTo>
                  <a:lnTo>
                    <a:pt x="3734" y="18"/>
                  </a:lnTo>
                  <a:lnTo>
                    <a:pt x="3734" y="18"/>
                  </a:lnTo>
                  <a:lnTo>
                    <a:pt x="3740" y="18"/>
                  </a:lnTo>
                  <a:lnTo>
                    <a:pt x="3740" y="18"/>
                  </a:lnTo>
                  <a:lnTo>
                    <a:pt x="3748" y="18"/>
                  </a:lnTo>
                  <a:lnTo>
                    <a:pt x="3748" y="18"/>
                  </a:lnTo>
                  <a:lnTo>
                    <a:pt x="3756" y="18"/>
                  </a:lnTo>
                  <a:lnTo>
                    <a:pt x="3756" y="18"/>
                  </a:lnTo>
                  <a:lnTo>
                    <a:pt x="3760" y="20"/>
                  </a:lnTo>
                  <a:lnTo>
                    <a:pt x="3760" y="20"/>
                  </a:lnTo>
                  <a:lnTo>
                    <a:pt x="3764" y="20"/>
                  </a:lnTo>
                  <a:lnTo>
                    <a:pt x="3764" y="20"/>
                  </a:lnTo>
                  <a:lnTo>
                    <a:pt x="3770" y="20"/>
                  </a:lnTo>
                  <a:lnTo>
                    <a:pt x="3770" y="20"/>
                  </a:lnTo>
                  <a:lnTo>
                    <a:pt x="3772" y="20"/>
                  </a:lnTo>
                  <a:lnTo>
                    <a:pt x="3772" y="20"/>
                  </a:lnTo>
                  <a:lnTo>
                    <a:pt x="3776" y="20"/>
                  </a:lnTo>
                  <a:lnTo>
                    <a:pt x="3776" y="20"/>
                  </a:lnTo>
                  <a:lnTo>
                    <a:pt x="3778" y="20"/>
                  </a:lnTo>
                  <a:lnTo>
                    <a:pt x="3780" y="20"/>
                  </a:lnTo>
                  <a:lnTo>
                    <a:pt x="3780" y="20"/>
                  </a:lnTo>
                  <a:lnTo>
                    <a:pt x="3782" y="20"/>
                  </a:lnTo>
                  <a:lnTo>
                    <a:pt x="3782" y="20"/>
                  </a:lnTo>
                  <a:lnTo>
                    <a:pt x="3784" y="20"/>
                  </a:lnTo>
                  <a:lnTo>
                    <a:pt x="3784" y="20"/>
                  </a:lnTo>
                  <a:lnTo>
                    <a:pt x="3784" y="20"/>
                  </a:lnTo>
                  <a:lnTo>
                    <a:pt x="3784" y="20"/>
                  </a:lnTo>
                  <a:lnTo>
                    <a:pt x="3786" y="20"/>
                  </a:lnTo>
                  <a:lnTo>
                    <a:pt x="3786" y="20"/>
                  </a:lnTo>
                  <a:lnTo>
                    <a:pt x="3786" y="20"/>
                  </a:lnTo>
                  <a:lnTo>
                    <a:pt x="3786" y="20"/>
                  </a:lnTo>
                  <a:lnTo>
                    <a:pt x="3788" y="20"/>
                  </a:lnTo>
                  <a:lnTo>
                    <a:pt x="3788" y="20"/>
                  </a:lnTo>
                  <a:lnTo>
                    <a:pt x="3790" y="22"/>
                  </a:lnTo>
                  <a:lnTo>
                    <a:pt x="3790" y="22"/>
                  </a:lnTo>
                  <a:lnTo>
                    <a:pt x="3794" y="22"/>
                  </a:lnTo>
                  <a:lnTo>
                    <a:pt x="3794" y="22"/>
                  </a:lnTo>
                  <a:lnTo>
                    <a:pt x="3796" y="22"/>
                  </a:lnTo>
                  <a:lnTo>
                    <a:pt x="3796" y="22"/>
                  </a:lnTo>
                  <a:lnTo>
                    <a:pt x="3796" y="22"/>
                  </a:lnTo>
                  <a:lnTo>
                    <a:pt x="3796" y="22"/>
                  </a:lnTo>
                  <a:lnTo>
                    <a:pt x="3796" y="22"/>
                  </a:lnTo>
                  <a:lnTo>
                    <a:pt x="3796" y="22"/>
                  </a:lnTo>
                  <a:lnTo>
                    <a:pt x="3798" y="20"/>
                  </a:lnTo>
                  <a:lnTo>
                    <a:pt x="3798" y="20"/>
                  </a:lnTo>
                  <a:lnTo>
                    <a:pt x="3802" y="22"/>
                  </a:lnTo>
                  <a:lnTo>
                    <a:pt x="3802" y="22"/>
                  </a:lnTo>
                  <a:lnTo>
                    <a:pt x="3802" y="20"/>
                  </a:lnTo>
                  <a:lnTo>
                    <a:pt x="3802" y="20"/>
                  </a:lnTo>
                  <a:lnTo>
                    <a:pt x="3804" y="20"/>
                  </a:lnTo>
                  <a:lnTo>
                    <a:pt x="3804" y="20"/>
                  </a:lnTo>
                  <a:lnTo>
                    <a:pt x="3804" y="22"/>
                  </a:lnTo>
                  <a:lnTo>
                    <a:pt x="3804" y="22"/>
                  </a:lnTo>
                  <a:lnTo>
                    <a:pt x="3806" y="22"/>
                  </a:lnTo>
                  <a:lnTo>
                    <a:pt x="3806" y="22"/>
                  </a:lnTo>
                  <a:lnTo>
                    <a:pt x="3806" y="22"/>
                  </a:lnTo>
                  <a:lnTo>
                    <a:pt x="3806" y="22"/>
                  </a:lnTo>
                  <a:lnTo>
                    <a:pt x="3808" y="22"/>
                  </a:lnTo>
                  <a:lnTo>
                    <a:pt x="3808" y="22"/>
                  </a:lnTo>
                  <a:lnTo>
                    <a:pt x="3808" y="22"/>
                  </a:lnTo>
                  <a:lnTo>
                    <a:pt x="3808" y="22"/>
                  </a:lnTo>
                  <a:lnTo>
                    <a:pt x="3808" y="22"/>
                  </a:lnTo>
                  <a:lnTo>
                    <a:pt x="3808" y="22"/>
                  </a:lnTo>
                  <a:lnTo>
                    <a:pt x="3808" y="22"/>
                  </a:lnTo>
                  <a:lnTo>
                    <a:pt x="3808" y="22"/>
                  </a:lnTo>
                  <a:lnTo>
                    <a:pt x="3808" y="22"/>
                  </a:lnTo>
                  <a:lnTo>
                    <a:pt x="3808" y="22"/>
                  </a:lnTo>
                  <a:lnTo>
                    <a:pt x="3810" y="22"/>
                  </a:lnTo>
                  <a:lnTo>
                    <a:pt x="3810" y="22"/>
                  </a:lnTo>
                  <a:lnTo>
                    <a:pt x="3810" y="22"/>
                  </a:lnTo>
                  <a:lnTo>
                    <a:pt x="3810" y="22"/>
                  </a:lnTo>
                  <a:lnTo>
                    <a:pt x="3810" y="22"/>
                  </a:lnTo>
                  <a:lnTo>
                    <a:pt x="3810" y="22"/>
                  </a:lnTo>
                  <a:lnTo>
                    <a:pt x="3810" y="22"/>
                  </a:lnTo>
                  <a:lnTo>
                    <a:pt x="3810" y="22"/>
                  </a:lnTo>
                  <a:lnTo>
                    <a:pt x="3810" y="22"/>
                  </a:lnTo>
                  <a:lnTo>
                    <a:pt x="3810" y="22"/>
                  </a:lnTo>
                  <a:lnTo>
                    <a:pt x="3812" y="22"/>
                  </a:lnTo>
                  <a:lnTo>
                    <a:pt x="3812" y="22"/>
                  </a:lnTo>
                  <a:lnTo>
                    <a:pt x="3814" y="22"/>
                  </a:lnTo>
                  <a:lnTo>
                    <a:pt x="3814" y="22"/>
                  </a:lnTo>
                  <a:lnTo>
                    <a:pt x="3816" y="22"/>
                  </a:lnTo>
                  <a:lnTo>
                    <a:pt x="3816" y="22"/>
                  </a:lnTo>
                  <a:lnTo>
                    <a:pt x="3818" y="22"/>
                  </a:lnTo>
                  <a:lnTo>
                    <a:pt x="3818" y="22"/>
                  </a:lnTo>
                  <a:lnTo>
                    <a:pt x="3822" y="22"/>
                  </a:lnTo>
                  <a:lnTo>
                    <a:pt x="3822" y="22"/>
                  </a:lnTo>
                  <a:lnTo>
                    <a:pt x="3824" y="22"/>
                  </a:lnTo>
                  <a:lnTo>
                    <a:pt x="3824" y="22"/>
                  </a:lnTo>
                  <a:lnTo>
                    <a:pt x="3828" y="24"/>
                  </a:lnTo>
                  <a:lnTo>
                    <a:pt x="3828" y="24"/>
                  </a:lnTo>
                  <a:lnTo>
                    <a:pt x="3828" y="22"/>
                  </a:lnTo>
                  <a:lnTo>
                    <a:pt x="3828" y="22"/>
                  </a:lnTo>
                  <a:lnTo>
                    <a:pt x="3830" y="24"/>
                  </a:lnTo>
                  <a:lnTo>
                    <a:pt x="3830" y="24"/>
                  </a:lnTo>
                  <a:lnTo>
                    <a:pt x="3832" y="24"/>
                  </a:lnTo>
                  <a:lnTo>
                    <a:pt x="3832" y="24"/>
                  </a:lnTo>
                  <a:lnTo>
                    <a:pt x="3834" y="24"/>
                  </a:lnTo>
                  <a:lnTo>
                    <a:pt x="3834" y="24"/>
                  </a:lnTo>
                  <a:lnTo>
                    <a:pt x="3836" y="24"/>
                  </a:lnTo>
                  <a:lnTo>
                    <a:pt x="3836" y="24"/>
                  </a:lnTo>
                  <a:lnTo>
                    <a:pt x="3838" y="24"/>
                  </a:lnTo>
                  <a:lnTo>
                    <a:pt x="3838" y="24"/>
                  </a:lnTo>
                  <a:lnTo>
                    <a:pt x="3838" y="24"/>
                  </a:lnTo>
                  <a:lnTo>
                    <a:pt x="3838" y="24"/>
                  </a:lnTo>
                  <a:lnTo>
                    <a:pt x="3840" y="24"/>
                  </a:lnTo>
                  <a:lnTo>
                    <a:pt x="3840" y="24"/>
                  </a:lnTo>
                  <a:lnTo>
                    <a:pt x="3840" y="24"/>
                  </a:lnTo>
                  <a:lnTo>
                    <a:pt x="3840" y="24"/>
                  </a:lnTo>
                  <a:lnTo>
                    <a:pt x="3846" y="24"/>
                  </a:lnTo>
                  <a:lnTo>
                    <a:pt x="3846" y="24"/>
                  </a:lnTo>
                  <a:lnTo>
                    <a:pt x="3850" y="26"/>
                  </a:lnTo>
                  <a:lnTo>
                    <a:pt x="3850" y="26"/>
                  </a:lnTo>
                  <a:lnTo>
                    <a:pt x="3860" y="26"/>
                  </a:lnTo>
                  <a:lnTo>
                    <a:pt x="3860" y="26"/>
                  </a:lnTo>
                  <a:lnTo>
                    <a:pt x="3864" y="24"/>
                  </a:lnTo>
                  <a:lnTo>
                    <a:pt x="3864" y="24"/>
                  </a:lnTo>
                  <a:lnTo>
                    <a:pt x="3868" y="26"/>
                  </a:lnTo>
                  <a:lnTo>
                    <a:pt x="3868" y="26"/>
                  </a:lnTo>
                  <a:lnTo>
                    <a:pt x="3876" y="26"/>
                  </a:lnTo>
                  <a:lnTo>
                    <a:pt x="3876" y="26"/>
                  </a:lnTo>
                  <a:lnTo>
                    <a:pt x="3878" y="26"/>
                  </a:lnTo>
                  <a:lnTo>
                    <a:pt x="3878" y="26"/>
                  </a:lnTo>
                  <a:lnTo>
                    <a:pt x="3890" y="28"/>
                  </a:lnTo>
                  <a:lnTo>
                    <a:pt x="3890" y="28"/>
                  </a:lnTo>
                  <a:lnTo>
                    <a:pt x="3892" y="28"/>
                  </a:lnTo>
                  <a:lnTo>
                    <a:pt x="3892" y="28"/>
                  </a:lnTo>
                  <a:lnTo>
                    <a:pt x="3902" y="28"/>
                  </a:lnTo>
                  <a:lnTo>
                    <a:pt x="3902" y="28"/>
                  </a:lnTo>
                  <a:lnTo>
                    <a:pt x="3904" y="30"/>
                  </a:lnTo>
                  <a:lnTo>
                    <a:pt x="3904" y="30"/>
                  </a:lnTo>
                  <a:lnTo>
                    <a:pt x="3908" y="28"/>
                  </a:lnTo>
                  <a:lnTo>
                    <a:pt x="3908" y="28"/>
                  </a:lnTo>
                  <a:lnTo>
                    <a:pt x="3910" y="28"/>
                  </a:lnTo>
                  <a:lnTo>
                    <a:pt x="3910" y="28"/>
                  </a:lnTo>
                  <a:lnTo>
                    <a:pt x="3912" y="28"/>
                  </a:lnTo>
                  <a:lnTo>
                    <a:pt x="3912" y="28"/>
                  </a:lnTo>
                  <a:lnTo>
                    <a:pt x="3918" y="30"/>
                  </a:lnTo>
                  <a:lnTo>
                    <a:pt x="3918" y="30"/>
                  </a:lnTo>
                  <a:lnTo>
                    <a:pt x="3922" y="30"/>
                  </a:lnTo>
                  <a:lnTo>
                    <a:pt x="3922" y="30"/>
                  </a:lnTo>
                  <a:lnTo>
                    <a:pt x="3924" y="30"/>
                  </a:lnTo>
                  <a:lnTo>
                    <a:pt x="3924" y="30"/>
                  </a:lnTo>
                  <a:lnTo>
                    <a:pt x="3924" y="30"/>
                  </a:lnTo>
                  <a:lnTo>
                    <a:pt x="3924" y="30"/>
                  </a:lnTo>
                  <a:lnTo>
                    <a:pt x="3926" y="30"/>
                  </a:lnTo>
                  <a:lnTo>
                    <a:pt x="3926" y="30"/>
                  </a:lnTo>
                  <a:lnTo>
                    <a:pt x="3926" y="30"/>
                  </a:lnTo>
                  <a:lnTo>
                    <a:pt x="3926" y="30"/>
                  </a:lnTo>
                  <a:lnTo>
                    <a:pt x="3930" y="32"/>
                  </a:lnTo>
                  <a:lnTo>
                    <a:pt x="3930" y="32"/>
                  </a:lnTo>
                  <a:lnTo>
                    <a:pt x="3906" y="32"/>
                  </a:lnTo>
                  <a:lnTo>
                    <a:pt x="3906" y="32"/>
                  </a:lnTo>
                  <a:lnTo>
                    <a:pt x="3906" y="32"/>
                  </a:lnTo>
                  <a:lnTo>
                    <a:pt x="3906" y="32"/>
                  </a:lnTo>
                  <a:lnTo>
                    <a:pt x="3906" y="32"/>
                  </a:lnTo>
                  <a:lnTo>
                    <a:pt x="3904" y="32"/>
                  </a:lnTo>
                  <a:lnTo>
                    <a:pt x="3904" y="32"/>
                  </a:lnTo>
                  <a:lnTo>
                    <a:pt x="3904" y="32"/>
                  </a:lnTo>
                  <a:lnTo>
                    <a:pt x="3904" y="32"/>
                  </a:lnTo>
                  <a:lnTo>
                    <a:pt x="3904" y="32"/>
                  </a:lnTo>
                  <a:lnTo>
                    <a:pt x="3904" y="32"/>
                  </a:lnTo>
                  <a:lnTo>
                    <a:pt x="3898" y="34"/>
                  </a:lnTo>
                  <a:lnTo>
                    <a:pt x="3898" y="34"/>
                  </a:lnTo>
                  <a:lnTo>
                    <a:pt x="3892" y="36"/>
                  </a:lnTo>
                  <a:lnTo>
                    <a:pt x="3892" y="36"/>
                  </a:lnTo>
                  <a:lnTo>
                    <a:pt x="3890" y="36"/>
                  </a:lnTo>
                  <a:lnTo>
                    <a:pt x="3890" y="36"/>
                  </a:lnTo>
                  <a:lnTo>
                    <a:pt x="3888" y="36"/>
                  </a:lnTo>
                  <a:lnTo>
                    <a:pt x="3888" y="36"/>
                  </a:lnTo>
                  <a:lnTo>
                    <a:pt x="3886" y="36"/>
                  </a:lnTo>
                  <a:lnTo>
                    <a:pt x="3886" y="36"/>
                  </a:lnTo>
                  <a:lnTo>
                    <a:pt x="3886" y="36"/>
                  </a:lnTo>
                  <a:lnTo>
                    <a:pt x="3886" y="36"/>
                  </a:lnTo>
                  <a:lnTo>
                    <a:pt x="3886" y="36"/>
                  </a:lnTo>
                  <a:lnTo>
                    <a:pt x="3886" y="36"/>
                  </a:lnTo>
                  <a:lnTo>
                    <a:pt x="3884" y="36"/>
                  </a:lnTo>
                  <a:lnTo>
                    <a:pt x="3884" y="36"/>
                  </a:lnTo>
                  <a:lnTo>
                    <a:pt x="3882" y="36"/>
                  </a:lnTo>
                  <a:lnTo>
                    <a:pt x="3882" y="36"/>
                  </a:lnTo>
                  <a:lnTo>
                    <a:pt x="3882" y="36"/>
                  </a:lnTo>
                  <a:lnTo>
                    <a:pt x="3882" y="36"/>
                  </a:lnTo>
                  <a:lnTo>
                    <a:pt x="3882" y="36"/>
                  </a:lnTo>
                  <a:lnTo>
                    <a:pt x="3882" y="36"/>
                  </a:lnTo>
                  <a:lnTo>
                    <a:pt x="3882" y="36"/>
                  </a:lnTo>
                  <a:lnTo>
                    <a:pt x="3882" y="36"/>
                  </a:lnTo>
                  <a:lnTo>
                    <a:pt x="3878" y="36"/>
                  </a:lnTo>
                  <a:lnTo>
                    <a:pt x="3878" y="36"/>
                  </a:lnTo>
                  <a:lnTo>
                    <a:pt x="3878" y="36"/>
                  </a:lnTo>
                  <a:lnTo>
                    <a:pt x="3878" y="36"/>
                  </a:lnTo>
                  <a:lnTo>
                    <a:pt x="3878" y="36"/>
                  </a:lnTo>
                  <a:lnTo>
                    <a:pt x="3878" y="36"/>
                  </a:lnTo>
                  <a:lnTo>
                    <a:pt x="3876" y="36"/>
                  </a:lnTo>
                  <a:lnTo>
                    <a:pt x="3876" y="36"/>
                  </a:lnTo>
                  <a:lnTo>
                    <a:pt x="3874" y="36"/>
                  </a:lnTo>
                  <a:lnTo>
                    <a:pt x="3874" y="36"/>
                  </a:lnTo>
                  <a:lnTo>
                    <a:pt x="3874" y="36"/>
                  </a:lnTo>
                  <a:lnTo>
                    <a:pt x="3874" y="36"/>
                  </a:lnTo>
                  <a:lnTo>
                    <a:pt x="3874" y="36"/>
                  </a:lnTo>
                  <a:lnTo>
                    <a:pt x="3874" y="38"/>
                  </a:lnTo>
                  <a:lnTo>
                    <a:pt x="3874" y="38"/>
                  </a:lnTo>
                  <a:lnTo>
                    <a:pt x="3870" y="38"/>
                  </a:lnTo>
                  <a:lnTo>
                    <a:pt x="3870" y="38"/>
                  </a:lnTo>
                  <a:lnTo>
                    <a:pt x="3864" y="38"/>
                  </a:lnTo>
                  <a:lnTo>
                    <a:pt x="3864" y="38"/>
                  </a:lnTo>
                  <a:lnTo>
                    <a:pt x="3854" y="38"/>
                  </a:lnTo>
                  <a:lnTo>
                    <a:pt x="3854" y="38"/>
                  </a:lnTo>
                  <a:lnTo>
                    <a:pt x="3850" y="36"/>
                  </a:lnTo>
                  <a:lnTo>
                    <a:pt x="3850" y="36"/>
                  </a:lnTo>
                  <a:lnTo>
                    <a:pt x="3846" y="34"/>
                  </a:lnTo>
                  <a:lnTo>
                    <a:pt x="3846" y="34"/>
                  </a:lnTo>
                  <a:lnTo>
                    <a:pt x="3846" y="34"/>
                  </a:lnTo>
                  <a:lnTo>
                    <a:pt x="3846" y="34"/>
                  </a:lnTo>
                  <a:lnTo>
                    <a:pt x="3842" y="34"/>
                  </a:lnTo>
                  <a:lnTo>
                    <a:pt x="3842" y="34"/>
                  </a:lnTo>
                  <a:lnTo>
                    <a:pt x="3842" y="36"/>
                  </a:lnTo>
                  <a:lnTo>
                    <a:pt x="3842" y="36"/>
                  </a:lnTo>
                  <a:lnTo>
                    <a:pt x="3842" y="36"/>
                  </a:lnTo>
                  <a:lnTo>
                    <a:pt x="3842" y="36"/>
                  </a:lnTo>
                  <a:lnTo>
                    <a:pt x="3842" y="36"/>
                  </a:lnTo>
                  <a:lnTo>
                    <a:pt x="3842" y="36"/>
                  </a:lnTo>
                  <a:lnTo>
                    <a:pt x="3842" y="36"/>
                  </a:lnTo>
                  <a:lnTo>
                    <a:pt x="3840" y="38"/>
                  </a:lnTo>
                  <a:lnTo>
                    <a:pt x="3840" y="38"/>
                  </a:lnTo>
                  <a:lnTo>
                    <a:pt x="3832" y="38"/>
                  </a:lnTo>
                  <a:lnTo>
                    <a:pt x="3832" y="38"/>
                  </a:lnTo>
                  <a:lnTo>
                    <a:pt x="3830" y="38"/>
                  </a:lnTo>
                  <a:lnTo>
                    <a:pt x="3830" y="38"/>
                  </a:lnTo>
                  <a:lnTo>
                    <a:pt x="3828" y="38"/>
                  </a:lnTo>
                  <a:lnTo>
                    <a:pt x="3828" y="38"/>
                  </a:lnTo>
                  <a:lnTo>
                    <a:pt x="3826" y="38"/>
                  </a:lnTo>
                  <a:lnTo>
                    <a:pt x="3826" y="38"/>
                  </a:lnTo>
                  <a:lnTo>
                    <a:pt x="3824" y="38"/>
                  </a:lnTo>
                  <a:lnTo>
                    <a:pt x="3824" y="38"/>
                  </a:lnTo>
                  <a:lnTo>
                    <a:pt x="3824" y="38"/>
                  </a:lnTo>
                  <a:lnTo>
                    <a:pt x="3824" y="38"/>
                  </a:lnTo>
                  <a:lnTo>
                    <a:pt x="3824" y="38"/>
                  </a:lnTo>
                  <a:lnTo>
                    <a:pt x="3824" y="38"/>
                  </a:lnTo>
                  <a:lnTo>
                    <a:pt x="3822" y="38"/>
                  </a:lnTo>
                  <a:lnTo>
                    <a:pt x="3822" y="38"/>
                  </a:lnTo>
                  <a:lnTo>
                    <a:pt x="3820" y="38"/>
                  </a:lnTo>
                  <a:lnTo>
                    <a:pt x="3820" y="38"/>
                  </a:lnTo>
                  <a:lnTo>
                    <a:pt x="3820" y="38"/>
                  </a:lnTo>
                  <a:lnTo>
                    <a:pt x="3820" y="38"/>
                  </a:lnTo>
                  <a:lnTo>
                    <a:pt x="3812" y="40"/>
                  </a:lnTo>
                  <a:lnTo>
                    <a:pt x="3812" y="40"/>
                  </a:lnTo>
                  <a:lnTo>
                    <a:pt x="3810" y="40"/>
                  </a:lnTo>
                  <a:lnTo>
                    <a:pt x="3810" y="40"/>
                  </a:lnTo>
                  <a:lnTo>
                    <a:pt x="3810" y="40"/>
                  </a:lnTo>
                  <a:lnTo>
                    <a:pt x="3810" y="40"/>
                  </a:lnTo>
                  <a:lnTo>
                    <a:pt x="3810" y="40"/>
                  </a:lnTo>
                  <a:lnTo>
                    <a:pt x="3810" y="40"/>
                  </a:lnTo>
                  <a:lnTo>
                    <a:pt x="3808" y="40"/>
                  </a:lnTo>
                  <a:lnTo>
                    <a:pt x="3808" y="40"/>
                  </a:lnTo>
                  <a:lnTo>
                    <a:pt x="3808" y="40"/>
                  </a:lnTo>
                  <a:lnTo>
                    <a:pt x="3808" y="40"/>
                  </a:lnTo>
                  <a:lnTo>
                    <a:pt x="3808" y="40"/>
                  </a:lnTo>
                  <a:lnTo>
                    <a:pt x="3808" y="40"/>
                  </a:lnTo>
                  <a:lnTo>
                    <a:pt x="3806" y="42"/>
                  </a:lnTo>
                  <a:lnTo>
                    <a:pt x="3806" y="42"/>
                  </a:lnTo>
                  <a:lnTo>
                    <a:pt x="3806" y="42"/>
                  </a:lnTo>
                  <a:lnTo>
                    <a:pt x="3806" y="42"/>
                  </a:lnTo>
                  <a:lnTo>
                    <a:pt x="3802" y="42"/>
                  </a:lnTo>
                  <a:lnTo>
                    <a:pt x="3802" y="42"/>
                  </a:lnTo>
                  <a:lnTo>
                    <a:pt x="3800" y="42"/>
                  </a:lnTo>
                  <a:lnTo>
                    <a:pt x="3800" y="42"/>
                  </a:lnTo>
                  <a:lnTo>
                    <a:pt x="3794" y="42"/>
                  </a:lnTo>
                  <a:lnTo>
                    <a:pt x="3794" y="42"/>
                  </a:lnTo>
                  <a:lnTo>
                    <a:pt x="3794" y="42"/>
                  </a:lnTo>
                  <a:lnTo>
                    <a:pt x="3794" y="42"/>
                  </a:lnTo>
                  <a:lnTo>
                    <a:pt x="3794" y="42"/>
                  </a:lnTo>
                  <a:lnTo>
                    <a:pt x="3794" y="42"/>
                  </a:lnTo>
                  <a:lnTo>
                    <a:pt x="3790" y="42"/>
                  </a:lnTo>
                  <a:lnTo>
                    <a:pt x="3790" y="42"/>
                  </a:lnTo>
                  <a:lnTo>
                    <a:pt x="3790" y="42"/>
                  </a:lnTo>
                  <a:lnTo>
                    <a:pt x="3790" y="42"/>
                  </a:lnTo>
                  <a:lnTo>
                    <a:pt x="3788" y="42"/>
                  </a:lnTo>
                  <a:lnTo>
                    <a:pt x="3788" y="42"/>
                  </a:lnTo>
                  <a:lnTo>
                    <a:pt x="3782" y="42"/>
                  </a:lnTo>
                  <a:lnTo>
                    <a:pt x="3782" y="42"/>
                  </a:lnTo>
                  <a:lnTo>
                    <a:pt x="3780" y="42"/>
                  </a:lnTo>
                  <a:lnTo>
                    <a:pt x="3780" y="42"/>
                  </a:lnTo>
                  <a:lnTo>
                    <a:pt x="3772" y="42"/>
                  </a:lnTo>
                  <a:lnTo>
                    <a:pt x="3772" y="42"/>
                  </a:lnTo>
                  <a:lnTo>
                    <a:pt x="3762" y="40"/>
                  </a:lnTo>
                  <a:lnTo>
                    <a:pt x="3762" y="40"/>
                  </a:lnTo>
                  <a:lnTo>
                    <a:pt x="3758" y="42"/>
                  </a:lnTo>
                  <a:lnTo>
                    <a:pt x="3758" y="42"/>
                  </a:lnTo>
                  <a:lnTo>
                    <a:pt x="3750" y="42"/>
                  </a:lnTo>
                  <a:lnTo>
                    <a:pt x="3750" y="42"/>
                  </a:lnTo>
                  <a:lnTo>
                    <a:pt x="3750" y="42"/>
                  </a:lnTo>
                  <a:lnTo>
                    <a:pt x="3750" y="42"/>
                  </a:lnTo>
                  <a:lnTo>
                    <a:pt x="3750" y="42"/>
                  </a:lnTo>
                  <a:lnTo>
                    <a:pt x="3750" y="42"/>
                  </a:lnTo>
                  <a:lnTo>
                    <a:pt x="3748" y="42"/>
                  </a:lnTo>
                  <a:lnTo>
                    <a:pt x="3748" y="42"/>
                  </a:lnTo>
                  <a:lnTo>
                    <a:pt x="3748" y="42"/>
                  </a:lnTo>
                  <a:lnTo>
                    <a:pt x="3748" y="42"/>
                  </a:lnTo>
                  <a:lnTo>
                    <a:pt x="3748" y="42"/>
                  </a:lnTo>
                  <a:lnTo>
                    <a:pt x="3748" y="42"/>
                  </a:lnTo>
                  <a:lnTo>
                    <a:pt x="3746" y="42"/>
                  </a:lnTo>
                  <a:lnTo>
                    <a:pt x="3746" y="42"/>
                  </a:lnTo>
                  <a:lnTo>
                    <a:pt x="3744" y="42"/>
                  </a:lnTo>
                  <a:lnTo>
                    <a:pt x="3744" y="42"/>
                  </a:lnTo>
                  <a:lnTo>
                    <a:pt x="3744" y="42"/>
                  </a:lnTo>
                  <a:lnTo>
                    <a:pt x="3744" y="42"/>
                  </a:lnTo>
                  <a:lnTo>
                    <a:pt x="3742" y="42"/>
                  </a:lnTo>
                  <a:lnTo>
                    <a:pt x="3742" y="42"/>
                  </a:lnTo>
                  <a:lnTo>
                    <a:pt x="3740" y="42"/>
                  </a:lnTo>
                  <a:lnTo>
                    <a:pt x="3740" y="42"/>
                  </a:lnTo>
                  <a:lnTo>
                    <a:pt x="3738" y="42"/>
                  </a:lnTo>
                  <a:lnTo>
                    <a:pt x="3738" y="42"/>
                  </a:lnTo>
                  <a:lnTo>
                    <a:pt x="3736" y="42"/>
                  </a:lnTo>
                  <a:lnTo>
                    <a:pt x="3736" y="42"/>
                  </a:lnTo>
                  <a:lnTo>
                    <a:pt x="3730" y="42"/>
                  </a:lnTo>
                  <a:lnTo>
                    <a:pt x="3730" y="42"/>
                  </a:lnTo>
                  <a:lnTo>
                    <a:pt x="3728" y="42"/>
                  </a:lnTo>
                  <a:lnTo>
                    <a:pt x="3728" y="42"/>
                  </a:lnTo>
                  <a:lnTo>
                    <a:pt x="3724" y="42"/>
                  </a:lnTo>
                  <a:lnTo>
                    <a:pt x="3724" y="42"/>
                  </a:lnTo>
                  <a:lnTo>
                    <a:pt x="3720" y="42"/>
                  </a:lnTo>
                  <a:lnTo>
                    <a:pt x="3720" y="42"/>
                  </a:lnTo>
                  <a:lnTo>
                    <a:pt x="3718" y="42"/>
                  </a:lnTo>
                  <a:lnTo>
                    <a:pt x="3718" y="42"/>
                  </a:lnTo>
                  <a:lnTo>
                    <a:pt x="3714" y="42"/>
                  </a:lnTo>
                  <a:lnTo>
                    <a:pt x="3714" y="42"/>
                  </a:lnTo>
                  <a:lnTo>
                    <a:pt x="3710" y="44"/>
                  </a:lnTo>
                  <a:lnTo>
                    <a:pt x="3710" y="44"/>
                  </a:lnTo>
                  <a:lnTo>
                    <a:pt x="3710" y="44"/>
                  </a:lnTo>
                  <a:lnTo>
                    <a:pt x="3710" y="44"/>
                  </a:lnTo>
                  <a:lnTo>
                    <a:pt x="3708" y="44"/>
                  </a:lnTo>
                  <a:lnTo>
                    <a:pt x="3708" y="44"/>
                  </a:lnTo>
                  <a:lnTo>
                    <a:pt x="3708" y="44"/>
                  </a:lnTo>
                  <a:lnTo>
                    <a:pt x="3708" y="44"/>
                  </a:lnTo>
                  <a:lnTo>
                    <a:pt x="3708" y="44"/>
                  </a:lnTo>
                  <a:lnTo>
                    <a:pt x="3708" y="44"/>
                  </a:lnTo>
                  <a:lnTo>
                    <a:pt x="3706" y="44"/>
                  </a:lnTo>
                  <a:lnTo>
                    <a:pt x="3706" y="44"/>
                  </a:lnTo>
                  <a:lnTo>
                    <a:pt x="3704" y="44"/>
                  </a:lnTo>
                  <a:lnTo>
                    <a:pt x="3704" y="44"/>
                  </a:lnTo>
                  <a:lnTo>
                    <a:pt x="3704" y="44"/>
                  </a:lnTo>
                  <a:lnTo>
                    <a:pt x="3704" y="44"/>
                  </a:lnTo>
                  <a:lnTo>
                    <a:pt x="3698" y="46"/>
                  </a:lnTo>
                  <a:lnTo>
                    <a:pt x="3698" y="46"/>
                  </a:lnTo>
                  <a:lnTo>
                    <a:pt x="3698" y="46"/>
                  </a:lnTo>
                  <a:lnTo>
                    <a:pt x="3698" y="46"/>
                  </a:lnTo>
                  <a:lnTo>
                    <a:pt x="3690" y="46"/>
                  </a:lnTo>
                  <a:lnTo>
                    <a:pt x="3690" y="46"/>
                  </a:lnTo>
                  <a:lnTo>
                    <a:pt x="3688" y="46"/>
                  </a:lnTo>
                  <a:lnTo>
                    <a:pt x="3688" y="46"/>
                  </a:lnTo>
                  <a:lnTo>
                    <a:pt x="3684" y="46"/>
                  </a:lnTo>
                  <a:lnTo>
                    <a:pt x="3684" y="46"/>
                  </a:lnTo>
                  <a:lnTo>
                    <a:pt x="3680" y="46"/>
                  </a:lnTo>
                  <a:lnTo>
                    <a:pt x="3680" y="46"/>
                  </a:lnTo>
                  <a:lnTo>
                    <a:pt x="3678" y="46"/>
                  </a:lnTo>
                  <a:lnTo>
                    <a:pt x="3678" y="46"/>
                  </a:lnTo>
                  <a:lnTo>
                    <a:pt x="3678" y="46"/>
                  </a:lnTo>
                  <a:lnTo>
                    <a:pt x="3678" y="46"/>
                  </a:lnTo>
                  <a:lnTo>
                    <a:pt x="3676" y="46"/>
                  </a:lnTo>
                  <a:lnTo>
                    <a:pt x="3676" y="46"/>
                  </a:lnTo>
                  <a:lnTo>
                    <a:pt x="3676" y="46"/>
                  </a:lnTo>
                  <a:lnTo>
                    <a:pt x="3676" y="46"/>
                  </a:lnTo>
                  <a:lnTo>
                    <a:pt x="3676" y="46"/>
                  </a:lnTo>
                  <a:lnTo>
                    <a:pt x="3676" y="46"/>
                  </a:lnTo>
                  <a:lnTo>
                    <a:pt x="3674" y="46"/>
                  </a:lnTo>
                  <a:lnTo>
                    <a:pt x="3674" y="46"/>
                  </a:lnTo>
                  <a:lnTo>
                    <a:pt x="3670" y="48"/>
                  </a:lnTo>
                  <a:lnTo>
                    <a:pt x="3670" y="48"/>
                  </a:lnTo>
                  <a:lnTo>
                    <a:pt x="3664" y="46"/>
                  </a:lnTo>
                  <a:lnTo>
                    <a:pt x="3664" y="46"/>
                  </a:lnTo>
                  <a:lnTo>
                    <a:pt x="3660" y="44"/>
                  </a:lnTo>
                  <a:lnTo>
                    <a:pt x="3660" y="44"/>
                  </a:lnTo>
                  <a:lnTo>
                    <a:pt x="3658" y="44"/>
                  </a:lnTo>
                  <a:lnTo>
                    <a:pt x="3658" y="44"/>
                  </a:lnTo>
                  <a:lnTo>
                    <a:pt x="3656" y="44"/>
                  </a:lnTo>
                  <a:lnTo>
                    <a:pt x="3656" y="44"/>
                  </a:lnTo>
                  <a:lnTo>
                    <a:pt x="3652" y="46"/>
                  </a:lnTo>
                  <a:lnTo>
                    <a:pt x="3652" y="46"/>
                  </a:lnTo>
                  <a:lnTo>
                    <a:pt x="3650" y="48"/>
                  </a:lnTo>
                  <a:lnTo>
                    <a:pt x="3650" y="48"/>
                  </a:lnTo>
                  <a:lnTo>
                    <a:pt x="3648" y="48"/>
                  </a:lnTo>
                  <a:lnTo>
                    <a:pt x="3648" y="48"/>
                  </a:lnTo>
                  <a:lnTo>
                    <a:pt x="3648" y="48"/>
                  </a:lnTo>
                  <a:lnTo>
                    <a:pt x="3648" y="48"/>
                  </a:lnTo>
                  <a:lnTo>
                    <a:pt x="3646" y="48"/>
                  </a:lnTo>
                  <a:lnTo>
                    <a:pt x="3646" y="48"/>
                  </a:lnTo>
                  <a:lnTo>
                    <a:pt x="3646" y="48"/>
                  </a:lnTo>
                  <a:lnTo>
                    <a:pt x="3646" y="48"/>
                  </a:lnTo>
                  <a:lnTo>
                    <a:pt x="3644" y="48"/>
                  </a:lnTo>
                  <a:lnTo>
                    <a:pt x="3644" y="48"/>
                  </a:lnTo>
                  <a:lnTo>
                    <a:pt x="3644" y="48"/>
                  </a:lnTo>
                  <a:lnTo>
                    <a:pt x="3644" y="48"/>
                  </a:lnTo>
                  <a:lnTo>
                    <a:pt x="3642" y="48"/>
                  </a:lnTo>
                  <a:lnTo>
                    <a:pt x="3642" y="48"/>
                  </a:lnTo>
                  <a:lnTo>
                    <a:pt x="3638" y="48"/>
                  </a:lnTo>
                  <a:lnTo>
                    <a:pt x="3638" y="48"/>
                  </a:lnTo>
                  <a:lnTo>
                    <a:pt x="3638" y="46"/>
                  </a:lnTo>
                  <a:lnTo>
                    <a:pt x="3638" y="46"/>
                  </a:lnTo>
                  <a:lnTo>
                    <a:pt x="3634" y="46"/>
                  </a:lnTo>
                  <a:lnTo>
                    <a:pt x="3634" y="46"/>
                  </a:lnTo>
                  <a:lnTo>
                    <a:pt x="3634" y="46"/>
                  </a:lnTo>
                  <a:lnTo>
                    <a:pt x="3634" y="46"/>
                  </a:lnTo>
                  <a:lnTo>
                    <a:pt x="3634" y="46"/>
                  </a:lnTo>
                  <a:lnTo>
                    <a:pt x="3634" y="46"/>
                  </a:lnTo>
                  <a:lnTo>
                    <a:pt x="3630" y="46"/>
                  </a:lnTo>
                  <a:lnTo>
                    <a:pt x="3630" y="46"/>
                  </a:lnTo>
                  <a:lnTo>
                    <a:pt x="3630" y="46"/>
                  </a:lnTo>
                  <a:lnTo>
                    <a:pt x="3630" y="46"/>
                  </a:lnTo>
                  <a:lnTo>
                    <a:pt x="3628" y="46"/>
                  </a:lnTo>
                  <a:lnTo>
                    <a:pt x="3628" y="46"/>
                  </a:lnTo>
                  <a:lnTo>
                    <a:pt x="3626" y="46"/>
                  </a:lnTo>
                  <a:lnTo>
                    <a:pt x="3626" y="46"/>
                  </a:lnTo>
                  <a:lnTo>
                    <a:pt x="3624" y="46"/>
                  </a:lnTo>
                  <a:lnTo>
                    <a:pt x="3624" y="46"/>
                  </a:lnTo>
                  <a:lnTo>
                    <a:pt x="3620" y="48"/>
                  </a:lnTo>
                  <a:lnTo>
                    <a:pt x="3620" y="48"/>
                  </a:lnTo>
                  <a:lnTo>
                    <a:pt x="3610" y="48"/>
                  </a:lnTo>
                  <a:lnTo>
                    <a:pt x="3610" y="48"/>
                  </a:lnTo>
                  <a:lnTo>
                    <a:pt x="3608" y="48"/>
                  </a:lnTo>
                  <a:lnTo>
                    <a:pt x="3608" y="48"/>
                  </a:lnTo>
                  <a:lnTo>
                    <a:pt x="3606" y="48"/>
                  </a:lnTo>
                  <a:lnTo>
                    <a:pt x="3606" y="48"/>
                  </a:lnTo>
                  <a:lnTo>
                    <a:pt x="3604" y="48"/>
                  </a:lnTo>
                  <a:lnTo>
                    <a:pt x="3604" y="48"/>
                  </a:lnTo>
                  <a:lnTo>
                    <a:pt x="3602" y="48"/>
                  </a:lnTo>
                  <a:lnTo>
                    <a:pt x="3602" y="48"/>
                  </a:lnTo>
                  <a:lnTo>
                    <a:pt x="3598" y="48"/>
                  </a:lnTo>
                  <a:lnTo>
                    <a:pt x="3598" y="48"/>
                  </a:lnTo>
                  <a:lnTo>
                    <a:pt x="3596" y="46"/>
                  </a:lnTo>
                  <a:lnTo>
                    <a:pt x="3596" y="46"/>
                  </a:lnTo>
                  <a:lnTo>
                    <a:pt x="3592" y="48"/>
                  </a:lnTo>
                  <a:lnTo>
                    <a:pt x="3592" y="48"/>
                  </a:lnTo>
                  <a:lnTo>
                    <a:pt x="3592" y="48"/>
                  </a:lnTo>
                  <a:lnTo>
                    <a:pt x="3592" y="48"/>
                  </a:lnTo>
                  <a:lnTo>
                    <a:pt x="3590" y="48"/>
                  </a:lnTo>
                  <a:lnTo>
                    <a:pt x="3590" y="48"/>
                  </a:lnTo>
                  <a:lnTo>
                    <a:pt x="3588" y="48"/>
                  </a:lnTo>
                  <a:lnTo>
                    <a:pt x="3588" y="48"/>
                  </a:lnTo>
                  <a:lnTo>
                    <a:pt x="3586" y="48"/>
                  </a:lnTo>
                  <a:lnTo>
                    <a:pt x="3586" y="48"/>
                  </a:lnTo>
                  <a:lnTo>
                    <a:pt x="3582" y="48"/>
                  </a:lnTo>
                  <a:lnTo>
                    <a:pt x="3582" y="48"/>
                  </a:lnTo>
                  <a:lnTo>
                    <a:pt x="3576" y="48"/>
                  </a:lnTo>
                  <a:lnTo>
                    <a:pt x="3576" y="48"/>
                  </a:lnTo>
                  <a:lnTo>
                    <a:pt x="3572" y="48"/>
                  </a:lnTo>
                  <a:lnTo>
                    <a:pt x="3570" y="48"/>
                  </a:lnTo>
                  <a:lnTo>
                    <a:pt x="3570" y="48"/>
                  </a:lnTo>
                  <a:lnTo>
                    <a:pt x="3568" y="50"/>
                  </a:lnTo>
                  <a:lnTo>
                    <a:pt x="3568" y="50"/>
                  </a:lnTo>
                  <a:lnTo>
                    <a:pt x="3566" y="50"/>
                  </a:lnTo>
                  <a:lnTo>
                    <a:pt x="3566" y="50"/>
                  </a:lnTo>
                  <a:lnTo>
                    <a:pt x="3566" y="50"/>
                  </a:lnTo>
                  <a:lnTo>
                    <a:pt x="3566" y="50"/>
                  </a:lnTo>
                  <a:lnTo>
                    <a:pt x="3566" y="50"/>
                  </a:lnTo>
                  <a:lnTo>
                    <a:pt x="3566" y="50"/>
                  </a:lnTo>
                  <a:lnTo>
                    <a:pt x="3566" y="50"/>
                  </a:lnTo>
                  <a:lnTo>
                    <a:pt x="3566" y="50"/>
                  </a:lnTo>
                  <a:lnTo>
                    <a:pt x="3564" y="50"/>
                  </a:lnTo>
                  <a:lnTo>
                    <a:pt x="3564" y="50"/>
                  </a:lnTo>
                  <a:lnTo>
                    <a:pt x="3564" y="50"/>
                  </a:lnTo>
                  <a:lnTo>
                    <a:pt x="3564" y="50"/>
                  </a:lnTo>
                  <a:lnTo>
                    <a:pt x="3564" y="50"/>
                  </a:lnTo>
                  <a:lnTo>
                    <a:pt x="3564" y="50"/>
                  </a:lnTo>
                  <a:lnTo>
                    <a:pt x="3562" y="48"/>
                  </a:lnTo>
                  <a:lnTo>
                    <a:pt x="3562" y="48"/>
                  </a:lnTo>
                  <a:lnTo>
                    <a:pt x="3562" y="50"/>
                  </a:lnTo>
                  <a:lnTo>
                    <a:pt x="3562" y="50"/>
                  </a:lnTo>
                  <a:lnTo>
                    <a:pt x="3562" y="48"/>
                  </a:lnTo>
                  <a:lnTo>
                    <a:pt x="3562" y="48"/>
                  </a:lnTo>
                  <a:lnTo>
                    <a:pt x="3560" y="48"/>
                  </a:lnTo>
                  <a:lnTo>
                    <a:pt x="3560" y="48"/>
                  </a:lnTo>
                  <a:lnTo>
                    <a:pt x="3558" y="48"/>
                  </a:lnTo>
                  <a:lnTo>
                    <a:pt x="3558" y="48"/>
                  </a:lnTo>
                  <a:lnTo>
                    <a:pt x="3558" y="48"/>
                  </a:lnTo>
                  <a:lnTo>
                    <a:pt x="3558" y="48"/>
                  </a:lnTo>
                  <a:lnTo>
                    <a:pt x="3558" y="48"/>
                  </a:lnTo>
                  <a:lnTo>
                    <a:pt x="3558" y="48"/>
                  </a:lnTo>
                  <a:lnTo>
                    <a:pt x="3556" y="48"/>
                  </a:lnTo>
                  <a:lnTo>
                    <a:pt x="3556" y="48"/>
                  </a:lnTo>
                  <a:lnTo>
                    <a:pt x="3556" y="48"/>
                  </a:lnTo>
                  <a:lnTo>
                    <a:pt x="3556" y="48"/>
                  </a:lnTo>
                  <a:lnTo>
                    <a:pt x="3554" y="48"/>
                  </a:lnTo>
                  <a:lnTo>
                    <a:pt x="3554" y="48"/>
                  </a:lnTo>
                  <a:lnTo>
                    <a:pt x="3554" y="48"/>
                  </a:lnTo>
                  <a:lnTo>
                    <a:pt x="3554" y="48"/>
                  </a:lnTo>
                  <a:lnTo>
                    <a:pt x="3552" y="48"/>
                  </a:lnTo>
                  <a:lnTo>
                    <a:pt x="3552" y="48"/>
                  </a:lnTo>
                  <a:lnTo>
                    <a:pt x="3552" y="48"/>
                  </a:lnTo>
                  <a:lnTo>
                    <a:pt x="3552" y="48"/>
                  </a:lnTo>
                  <a:lnTo>
                    <a:pt x="3550" y="48"/>
                  </a:lnTo>
                  <a:lnTo>
                    <a:pt x="3550" y="48"/>
                  </a:lnTo>
                  <a:lnTo>
                    <a:pt x="3550" y="48"/>
                  </a:lnTo>
                  <a:lnTo>
                    <a:pt x="3550" y="48"/>
                  </a:lnTo>
                  <a:lnTo>
                    <a:pt x="3550" y="46"/>
                  </a:lnTo>
                  <a:lnTo>
                    <a:pt x="3550" y="46"/>
                  </a:lnTo>
                  <a:lnTo>
                    <a:pt x="3548" y="48"/>
                  </a:lnTo>
                  <a:lnTo>
                    <a:pt x="3548" y="48"/>
                  </a:lnTo>
                  <a:lnTo>
                    <a:pt x="3548" y="46"/>
                  </a:lnTo>
                  <a:lnTo>
                    <a:pt x="3548" y="46"/>
                  </a:lnTo>
                  <a:lnTo>
                    <a:pt x="3546" y="46"/>
                  </a:lnTo>
                  <a:lnTo>
                    <a:pt x="3546" y="46"/>
                  </a:lnTo>
                  <a:lnTo>
                    <a:pt x="3544" y="46"/>
                  </a:lnTo>
                  <a:lnTo>
                    <a:pt x="3544" y="46"/>
                  </a:lnTo>
                  <a:lnTo>
                    <a:pt x="3544" y="46"/>
                  </a:lnTo>
                  <a:lnTo>
                    <a:pt x="3544" y="46"/>
                  </a:lnTo>
                  <a:lnTo>
                    <a:pt x="3544" y="46"/>
                  </a:lnTo>
                  <a:lnTo>
                    <a:pt x="3544" y="46"/>
                  </a:lnTo>
                  <a:lnTo>
                    <a:pt x="3542" y="46"/>
                  </a:lnTo>
                  <a:lnTo>
                    <a:pt x="3542" y="46"/>
                  </a:lnTo>
                  <a:lnTo>
                    <a:pt x="3542" y="48"/>
                  </a:lnTo>
                  <a:lnTo>
                    <a:pt x="3542" y="48"/>
                  </a:lnTo>
                  <a:lnTo>
                    <a:pt x="3542" y="46"/>
                  </a:lnTo>
                  <a:lnTo>
                    <a:pt x="3542" y="46"/>
                  </a:lnTo>
                  <a:lnTo>
                    <a:pt x="3536" y="48"/>
                  </a:lnTo>
                  <a:lnTo>
                    <a:pt x="3536" y="48"/>
                  </a:lnTo>
                  <a:lnTo>
                    <a:pt x="3534" y="48"/>
                  </a:lnTo>
                  <a:lnTo>
                    <a:pt x="3534" y="48"/>
                  </a:lnTo>
                  <a:lnTo>
                    <a:pt x="3526" y="48"/>
                  </a:lnTo>
                  <a:lnTo>
                    <a:pt x="3526" y="48"/>
                  </a:lnTo>
                  <a:lnTo>
                    <a:pt x="3524" y="48"/>
                  </a:lnTo>
                  <a:lnTo>
                    <a:pt x="3524" y="48"/>
                  </a:lnTo>
                  <a:lnTo>
                    <a:pt x="3522" y="48"/>
                  </a:lnTo>
                  <a:lnTo>
                    <a:pt x="3522" y="48"/>
                  </a:lnTo>
                  <a:lnTo>
                    <a:pt x="3522" y="48"/>
                  </a:lnTo>
                  <a:lnTo>
                    <a:pt x="3522" y="48"/>
                  </a:lnTo>
                  <a:lnTo>
                    <a:pt x="3522" y="48"/>
                  </a:lnTo>
                  <a:lnTo>
                    <a:pt x="3522" y="48"/>
                  </a:lnTo>
                  <a:lnTo>
                    <a:pt x="3520" y="48"/>
                  </a:lnTo>
                  <a:lnTo>
                    <a:pt x="3520" y="48"/>
                  </a:lnTo>
                  <a:lnTo>
                    <a:pt x="3518" y="48"/>
                  </a:lnTo>
                  <a:lnTo>
                    <a:pt x="3518" y="48"/>
                  </a:lnTo>
                  <a:lnTo>
                    <a:pt x="3518" y="48"/>
                  </a:lnTo>
                  <a:lnTo>
                    <a:pt x="3518" y="48"/>
                  </a:lnTo>
                  <a:lnTo>
                    <a:pt x="3518" y="48"/>
                  </a:lnTo>
                  <a:lnTo>
                    <a:pt x="3518" y="48"/>
                  </a:lnTo>
                  <a:lnTo>
                    <a:pt x="3518" y="50"/>
                  </a:lnTo>
                  <a:lnTo>
                    <a:pt x="3518" y="50"/>
                  </a:lnTo>
                  <a:lnTo>
                    <a:pt x="3512" y="48"/>
                  </a:lnTo>
                  <a:lnTo>
                    <a:pt x="3508" y="50"/>
                  </a:lnTo>
                  <a:lnTo>
                    <a:pt x="3508" y="50"/>
                  </a:lnTo>
                  <a:lnTo>
                    <a:pt x="3502" y="48"/>
                  </a:lnTo>
                  <a:lnTo>
                    <a:pt x="3502" y="48"/>
                  </a:lnTo>
                  <a:lnTo>
                    <a:pt x="3494" y="48"/>
                  </a:lnTo>
                  <a:lnTo>
                    <a:pt x="3494" y="48"/>
                  </a:lnTo>
                  <a:lnTo>
                    <a:pt x="3490" y="48"/>
                  </a:lnTo>
                  <a:lnTo>
                    <a:pt x="3490" y="48"/>
                  </a:lnTo>
                  <a:lnTo>
                    <a:pt x="3488" y="48"/>
                  </a:lnTo>
                  <a:lnTo>
                    <a:pt x="3488" y="48"/>
                  </a:lnTo>
                  <a:lnTo>
                    <a:pt x="3486" y="48"/>
                  </a:lnTo>
                  <a:lnTo>
                    <a:pt x="3486" y="48"/>
                  </a:lnTo>
                  <a:lnTo>
                    <a:pt x="3478" y="48"/>
                  </a:lnTo>
                  <a:lnTo>
                    <a:pt x="3478" y="48"/>
                  </a:lnTo>
                  <a:lnTo>
                    <a:pt x="3478" y="48"/>
                  </a:lnTo>
                  <a:lnTo>
                    <a:pt x="3478" y="48"/>
                  </a:lnTo>
                  <a:lnTo>
                    <a:pt x="3476" y="48"/>
                  </a:lnTo>
                  <a:lnTo>
                    <a:pt x="3476" y="48"/>
                  </a:lnTo>
                  <a:lnTo>
                    <a:pt x="3474" y="48"/>
                  </a:lnTo>
                  <a:lnTo>
                    <a:pt x="3474" y="48"/>
                  </a:lnTo>
                  <a:lnTo>
                    <a:pt x="3472" y="48"/>
                  </a:lnTo>
                  <a:lnTo>
                    <a:pt x="3472" y="48"/>
                  </a:lnTo>
                  <a:lnTo>
                    <a:pt x="3470" y="48"/>
                  </a:lnTo>
                  <a:lnTo>
                    <a:pt x="3470" y="48"/>
                  </a:lnTo>
                  <a:lnTo>
                    <a:pt x="3468" y="48"/>
                  </a:lnTo>
                  <a:lnTo>
                    <a:pt x="3468" y="48"/>
                  </a:lnTo>
                  <a:lnTo>
                    <a:pt x="3468" y="48"/>
                  </a:lnTo>
                  <a:lnTo>
                    <a:pt x="3468" y="48"/>
                  </a:lnTo>
                  <a:lnTo>
                    <a:pt x="3468" y="48"/>
                  </a:lnTo>
                  <a:lnTo>
                    <a:pt x="3468" y="48"/>
                  </a:lnTo>
                  <a:lnTo>
                    <a:pt x="3464" y="48"/>
                  </a:lnTo>
                  <a:lnTo>
                    <a:pt x="3464" y="48"/>
                  </a:lnTo>
                  <a:lnTo>
                    <a:pt x="3464" y="48"/>
                  </a:lnTo>
                  <a:lnTo>
                    <a:pt x="3464" y="48"/>
                  </a:lnTo>
                  <a:lnTo>
                    <a:pt x="3464" y="48"/>
                  </a:lnTo>
                  <a:lnTo>
                    <a:pt x="3464" y="48"/>
                  </a:lnTo>
                  <a:lnTo>
                    <a:pt x="3462" y="48"/>
                  </a:lnTo>
                  <a:lnTo>
                    <a:pt x="3462" y="48"/>
                  </a:lnTo>
                  <a:lnTo>
                    <a:pt x="3460" y="48"/>
                  </a:lnTo>
                  <a:lnTo>
                    <a:pt x="3460" y="48"/>
                  </a:lnTo>
                  <a:lnTo>
                    <a:pt x="3456" y="48"/>
                  </a:lnTo>
                  <a:lnTo>
                    <a:pt x="3456" y="48"/>
                  </a:lnTo>
                  <a:lnTo>
                    <a:pt x="3452" y="48"/>
                  </a:lnTo>
                  <a:lnTo>
                    <a:pt x="3452" y="48"/>
                  </a:lnTo>
                  <a:lnTo>
                    <a:pt x="3448" y="48"/>
                  </a:lnTo>
                  <a:lnTo>
                    <a:pt x="3448" y="48"/>
                  </a:lnTo>
                  <a:lnTo>
                    <a:pt x="3446" y="48"/>
                  </a:lnTo>
                  <a:lnTo>
                    <a:pt x="3446" y="48"/>
                  </a:lnTo>
                  <a:lnTo>
                    <a:pt x="3442" y="48"/>
                  </a:lnTo>
                  <a:lnTo>
                    <a:pt x="3442" y="48"/>
                  </a:lnTo>
                  <a:lnTo>
                    <a:pt x="3440" y="48"/>
                  </a:lnTo>
                  <a:lnTo>
                    <a:pt x="3440" y="48"/>
                  </a:lnTo>
                  <a:lnTo>
                    <a:pt x="3438" y="48"/>
                  </a:lnTo>
                  <a:lnTo>
                    <a:pt x="3438" y="48"/>
                  </a:lnTo>
                  <a:lnTo>
                    <a:pt x="3436" y="48"/>
                  </a:lnTo>
                  <a:lnTo>
                    <a:pt x="3436" y="48"/>
                  </a:lnTo>
                  <a:lnTo>
                    <a:pt x="3434" y="46"/>
                  </a:lnTo>
                  <a:lnTo>
                    <a:pt x="3434" y="46"/>
                  </a:lnTo>
                  <a:lnTo>
                    <a:pt x="3430" y="46"/>
                  </a:lnTo>
                  <a:lnTo>
                    <a:pt x="3430" y="46"/>
                  </a:lnTo>
                  <a:lnTo>
                    <a:pt x="3422" y="46"/>
                  </a:lnTo>
                  <a:lnTo>
                    <a:pt x="3422" y="46"/>
                  </a:lnTo>
                  <a:lnTo>
                    <a:pt x="3420" y="48"/>
                  </a:lnTo>
                  <a:lnTo>
                    <a:pt x="3420" y="48"/>
                  </a:lnTo>
                  <a:lnTo>
                    <a:pt x="3418" y="48"/>
                  </a:lnTo>
                  <a:lnTo>
                    <a:pt x="3418" y="48"/>
                  </a:lnTo>
                  <a:lnTo>
                    <a:pt x="3412" y="48"/>
                  </a:lnTo>
                  <a:lnTo>
                    <a:pt x="3412" y="48"/>
                  </a:lnTo>
                  <a:lnTo>
                    <a:pt x="3408" y="48"/>
                  </a:lnTo>
                  <a:lnTo>
                    <a:pt x="3408" y="48"/>
                  </a:lnTo>
                  <a:lnTo>
                    <a:pt x="3406" y="48"/>
                  </a:lnTo>
                  <a:lnTo>
                    <a:pt x="3406" y="48"/>
                  </a:lnTo>
                  <a:lnTo>
                    <a:pt x="3404" y="46"/>
                  </a:lnTo>
                  <a:lnTo>
                    <a:pt x="3404" y="46"/>
                  </a:lnTo>
                  <a:lnTo>
                    <a:pt x="3398" y="48"/>
                  </a:lnTo>
                  <a:lnTo>
                    <a:pt x="3398" y="48"/>
                  </a:lnTo>
                  <a:lnTo>
                    <a:pt x="3396" y="48"/>
                  </a:lnTo>
                  <a:lnTo>
                    <a:pt x="3396" y="48"/>
                  </a:lnTo>
                  <a:lnTo>
                    <a:pt x="3396" y="48"/>
                  </a:lnTo>
                  <a:lnTo>
                    <a:pt x="3396" y="48"/>
                  </a:lnTo>
                  <a:lnTo>
                    <a:pt x="3388" y="46"/>
                  </a:lnTo>
                  <a:lnTo>
                    <a:pt x="3388" y="46"/>
                  </a:lnTo>
                  <a:lnTo>
                    <a:pt x="3386" y="48"/>
                  </a:lnTo>
                  <a:lnTo>
                    <a:pt x="3386" y="48"/>
                  </a:lnTo>
                  <a:lnTo>
                    <a:pt x="3382" y="48"/>
                  </a:lnTo>
                  <a:lnTo>
                    <a:pt x="3382" y="48"/>
                  </a:lnTo>
                  <a:lnTo>
                    <a:pt x="3380" y="50"/>
                  </a:lnTo>
                  <a:lnTo>
                    <a:pt x="3380" y="50"/>
                  </a:lnTo>
                  <a:lnTo>
                    <a:pt x="3376" y="50"/>
                  </a:lnTo>
                  <a:lnTo>
                    <a:pt x="3376" y="50"/>
                  </a:lnTo>
                  <a:lnTo>
                    <a:pt x="3376" y="50"/>
                  </a:lnTo>
                  <a:lnTo>
                    <a:pt x="3376" y="50"/>
                  </a:lnTo>
                  <a:lnTo>
                    <a:pt x="3374" y="50"/>
                  </a:lnTo>
                  <a:lnTo>
                    <a:pt x="3374" y="50"/>
                  </a:lnTo>
                  <a:lnTo>
                    <a:pt x="3374" y="50"/>
                  </a:lnTo>
                  <a:lnTo>
                    <a:pt x="3374" y="50"/>
                  </a:lnTo>
                  <a:lnTo>
                    <a:pt x="3374" y="50"/>
                  </a:lnTo>
                  <a:lnTo>
                    <a:pt x="3374" y="50"/>
                  </a:lnTo>
                  <a:lnTo>
                    <a:pt x="3372" y="50"/>
                  </a:lnTo>
                  <a:lnTo>
                    <a:pt x="3372" y="50"/>
                  </a:lnTo>
                  <a:lnTo>
                    <a:pt x="3370" y="50"/>
                  </a:lnTo>
                  <a:lnTo>
                    <a:pt x="3370" y="50"/>
                  </a:lnTo>
                  <a:lnTo>
                    <a:pt x="3366" y="50"/>
                  </a:lnTo>
                  <a:lnTo>
                    <a:pt x="3366" y="50"/>
                  </a:lnTo>
                  <a:lnTo>
                    <a:pt x="3362" y="50"/>
                  </a:lnTo>
                  <a:lnTo>
                    <a:pt x="3362" y="50"/>
                  </a:lnTo>
                  <a:lnTo>
                    <a:pt x="3362" y="50"/>
                  </a:lnTo>
                  <a:lnTo>
                    <a:pt x="3362" y="50"/>
                  </a:lnTo>
                  <a:lnTo>
                    <a:pt x="3360" y="50"/>
                  </a:lnTo>
                  <a:lnTo>
                    <a:pt x="3360" y="50"/>
                  </a:lnTo>
                  <a:lnTo>
                    <a:pt x="3358" y="50"/>
                  </a:lnTo>
                  <a:lnTo>
                    <a:pt x="3356" y="50"/>
                  </a:lnTo>
                  <a:lnTo>
                    <a:pt x="3356" y="50"/>
                  </a:lnTo>
                  <a:lnTo>
                    <a:pt x="3350" y="48"/>
                  </a:lnTo>
                  <a:lnTo>
                    <a:pt x="3350" y="48"/>
                  </a:lnTo>
                  <a:lnTo>
                    <a:pt x="3350" y="48"/>
                  </a:lnTo>
                  <a:lnTo>
                    <a:pt x="3350" y="48"/>
                  </a:lnTo>
                  <a:lnTo>
                    <a:pt x="3344" y="48"/>
                  </a:lnTo>
                  <a:lnTo>
                    <a:pt x="3344" y="48"/>
                  </a:lnTo>
                  <a:lnTo>
                    <a:pt x="3344" y="48"/>
                  </a:lnTo>
                  <a:lnTo>
                    <a:pt x="3344" y="48"/>
                  </a:lnTo>
                  <a:lnTo>
                    <a:pt x="3344" y="48"/>
                  </a:lnTo>
                  <a:lnTo>
                    <a:pt x="3344" y="48"/>
                  </a:lnTo>
                  <a:lnTo>
                    <a:pt x="3340" y="48"/>
                  </a:lnTo>
                  <a:lnTo>
                    <a:pt x="3340" y="48"/>
                  </a:lnTo>
                  <a:lnTo>
                    <a:pt x="3332" y="48"/>
                  </a:lnTo>
                  <a:lnTo>
                    <a:pt x="3332" y="48"/>
                  </a:lnTo>
                  <a:lnTo>
                    <a:pt x="3328" y="46"/>
                  </a:lnTo>
                  <a:lnTo>
                    <a:pt x="3328" y="46"/>
                  </a:lnTo>
                  <a:lnTo>
                    <a:pt x="3324" y="44"/>
                  </a:lnTo>
                  <a:lnTo>
                    <a:pt x="3324" y="44"/>
                  </a:lnTo>
                  <a:lnTo>
                    <a:pt x="3322" y="44"/>
                  </a:lnTo>
                  <a:lnTo>
                    <a:pt x="3322" y="44"/>
                  </a:lnTo>
                  <a:lnTo>
                    <a:pt x="3322" y="44"/>
                  </a:lnTo>
                  <a:lnTo>
                    <a:pt x="3318" y="44"/>
                  </a:lnTo>
                  <a:lnTo>
                    <a:pt x="3318" y="44"/>
                  </a:lnTo>
                  <a:lnTo>
                    <a:pt x="3318" y="46"/>
                  </a:lnTo>
                  <a:lnTo>
                    <a:pt x="3318" y="46"/>
                  </a:lnTo>
                  <a:lnTo>
                    <a:pt x="3318" y="46"/>
                  </a:lnTo>
                  <a:lnTo>
                    <a:pt x="3318" y="46"/>
                  </a:lnTo>
                  <a:lnTo>
                    <a:pt x="3318" y="46"/>
                  </a:lnTo>
                  <a:lnTo>
                    <a:pt x="3318" y="46"/>
                  </a:lnTo>
                  <a:lnTo>
                    <a:pt x="3316" y="46"/>
                  </a:lnTo>
                  <a:lnTo>
                    <a:pt x="3316" y="46"/>
                  </a:lnTo>
                  <a:lnTo>
                    <a:pt x="3312" y="48"/>
                  </a:lnTo>
                  <a:lnTo>
                    <a:pt x="3312" y="48"/>
                  </a:lnTo>
                  <a:lnTo>
                    <a:pt x="3312" y="48"/>
                  </a:lnTo>
                  <a:lnTo>
                    <a:pt x="3312" y="48"/>
                  </a:lnTo>
                  <a:lnTo>
                    <a:pt x="3312" y="48"/>
                  </a:lnTo>
                  <a:lnTo>
                    <a:pt x="3312" y="48"/>
                  </a:lnTo>
                  <a:lnTo>
                    <a:pt x="3310" y="48"/>
                  </a:lnTo>
                  <a:lnTo>
                    <a:pt x="3310" y="48"/>
                  </a:lnTo>
                  <a:lnTo>
                    <a:pt x="3310" y="48"/>
                  </a:lnTo>
                  <a:lnTo>
                    <a:pt x="3310" y="48"/>
                  </a:lnTo>
                  <a:lnTo>
                    <a:pt x="3310" y="48"/>
                  </a:lnTo>
                  <a:lnTo>
                    <a:pt x="3310" y="48"/>
                  </a:lnTo>
                  <a:lnTo>
                    <a:pt x="3308" y="48"/>
                  </a:lnTo>
                  <a:lnTo>
                    <a:pt x="3308" y="48"/>
                  </a:lnTo>
                  <a:lnTo>
                    <a:pt x="3306" y="48"/>
                  </a:lnTo>
                  <a:lnTo>
                    <a:pt x="3306" y="48"/>
                  </a:lnTo>
                  <a:lnTo>
                    <a:pt x="3304" y="48"/>
                  </a:lnTo>
                  <a:lnTo>
                    <a:pt x="3304" y="48"/>
                  </a:lnTo>
                  <a:lnTo>
                    <a:pt x="3304" y="48"/>
                  </a:lnTo>
                  <a:lnTo>
                    <a:pt x="3304" y="48"/>
                  </a:lnTo>
                  <a:lnTo>
                    <a:pt x="3302" y="46"/>
                  </a:lnTo>
                  <a:lnTo>
                    <a:pt x="3302" y="46"/>
                  </a:lnTo>
                  <a:lnTo>
                    <a:pt x="3302" y="48"/>
                  </a:lnTo>
                  <a:lnTo>
                    <a:pt x="3302" y="48"/>
                  </a:lnTo>
                  <a:lnTo>
                    <a:pt x="3298" y="46"/>
                  </a:lnTo>
                  <a:lnTo>
                    <a:pt x="3298" y="46"/>
                  </a:lnTo>
                  <a:lnTo>
                    <a:pt x="3294" y="44"/>
                  </a:lnTo>
                  <a:lnTo>
                    <a:pt x="3290" y="44"/>
                  </a:lnTo>
                  <a:lnTo>
                    <a:pt x="3282" y="46"/>
                  </a:lnTo>
                  <a:lnTo>
                    <a:pt x="3282" y="46"/>
                  </a:lnTo>
                  <a:lnTo>
                    <a:pt x="3276" y="44"/>
                  </a:lnTo>
                  <a:lnTo>
                    <a:pt x="3276" y="44"/>
                  </a:lnTo>
                  <a:lnTo>
                    <a:pt x="3268" y="44"/>
                  </a:lnTo>
                  <a:lnTo>
                    <a:pt x="3268" y="44"/>
                  </a:lnTo>
                  <a:lnTo>
                    <a:pt x="3266" y="44"/>
                  </a:lnTo>
                  <a:lnTo>
                    <a:pt x="3266" y="44"/>
                  </a:lnTo>
                  <a:lnTo>
                    <a:pt x="3262" y="44"/>
                  </a:lnTo>
                  <a:lnTo>
                    <a:pt x="3262" y="44"/>
                  </a:lnTo>
                  <a:lnTo>
                    <a:pt x="3262" y="44"/>
                  </a:lnTo>
                  <a:lnTo>
                    <a:pt x="3262" y="44"/>
                  </a:lnTo>
                  <a:lnTo>
                    <a:pt x="3262" y="44"/>
                  </a:lnTo>
                  <a:lnTo>
                    <a:pt x="3262" y="44"/>
                  </a:lnTo>
                  <a:lnTo>
                    <a:pt x="3260" y="44"/>
                  </a:lnTo>
                  <a:lnTo>
                    <a:pt x="3260" y="44"/>
                  </a:lnTo>
                  <a:lnTo>
                    <a:pt x="3260" y="44"/>
                  </a:lnTo>
                  <a:lnTo>
                    <a:pt x="3260" y="44"/>
                  </a:lnTo>
                  <a:lnTo>
                    <a:pt x="3256" y="44"/>
                  </a:lnTo>
                  <a:lnTo>
                    <a:pt x="3256" y="44"/>
                  </a:lnTo>
                  <a:lnTo>
                    <a:pt x="3254" y="44"/>
                  </a:lnTo>
                  <a:lnTo>
                    <a:pt x="3254" y="44"/>
                  </a:lnTo>
                  <a:lnTo>
                    <a:pt x="3250" y="42"/>
                  </a:lnTo>
                  <a:lnTo>
                    <a:pt x="3248" y="42"/>
                  </a:lnTo>
                  <a:lnTo>
                    <a:pt x="3248" y="42"/>
                  </a:lnTo>
                  <a:lnTo>
                    <a:pt x="3246" y="44"/>
                  </a:lnTo>
                  <a:lnTo>
                    <a:pt x="3246" y="44"/>
                  </a:lnTo>
                  <a:lnTo>
                    <a:pt x="3244" y="44"/>
                  </a:lnTo>
                  <a:lnTo>
                    <a:pt x="3244" y="44"/>
                  </a:lnTo>
                  <a:lnTo>
                    <a:pt x="3238" y="44"/>
                  </a:lnTo>
                  <a:lnTo>
                    <a:pt x="3238" y="44"/>
                  </a:lnTo>
                  <a:lnTo>
                    <a:pt x="3234" y="44"/>
                  </a:lnTo>
                  <a:lnTo>
                    <a:pt x="3234" y="44"/>
                  </a:lnTo>
                  <a:lnTo>
                    <a:pt x="3230" y="44"/>
                  </a:lnTo>
                  <a:lnTo>
                    <a:pt x="3230" y="44"/>
                  </a:lnTo>
                  <a:lnTo>
                    <a:pt x="3226" y="44"/>
                  </a:lnTo>
                  <a:lnTo>
                    <a:pt x="3226" y="44"/>
                  </a:lnTo>
                  <a:lnTo>
                    <a:pt x="3222" y="46"/>
                  </a:lnTo>
                  <a:lnTo>
                    <a:pt x="3222" y="46"/>
                  </a:lnTo>
                  <a:lnTo>
                    <a:pt x="3218" y="44"/>
                  </a:lnTo>
                  <a:lnTo>
                    <a:pt x="3218" y="44"/>
                  </a:lnTo>
                  <a:lnTo>
                    <a:pt x="3212" y="44"/>
                  </a:lnTo>
                  <a:lnTo>
                    <a:pt x="3212" y="44"/>
                  </a:lnTo>
                  <a:lnTo>
                    <a:pt x="3202" y="46"/>
                  </a:lnTo>
                  <a:lnTo>
                    <a:pt x="3202" y="46"/>
                  </a:lnTo>
                  <a:lnTo>
                    <a:pt x="3198" y="44"/>
                  </a:lnTo>
                  <a:lnTo>
                    <a:pt x="3198" y="44"/>
                  </a:lnTo>
                  <a:lnTo>
                    <a:pt x="3194" y="44"/>
                  </a:lnTo>
                  <a:lnTo>
                    <a:pt x="3194" y="44"/>
                  </a:lnTo>
                  <a:lnTo>
                    <a:pt x="3190" y="44"/>
                  </a:lnTo>
                  <a:lnTo>
                    <a:pt x="3190" y="44"/>
                  </a:lnTo>
                  <a:lnTo>
                    <a:pt x="3186" y="44"/>
                  </a:lnTo>
                  <a:lnTo>
                    <a:pt x="3186" y="44"/>
                  </a:lnTo>
                  <a:lnTo>
                    <a:pt x="3180" y="44"/>
                  </a:lnTo>
                  <a:lnTo>
                    <a:pt x="3180" y="44"/>
                  </a:lnTo>
                  <a:lnTo>
                    <a:pt x="3176" y="42"/>
                  </a:lnTo>
                  <a:lnTo>
                    <a:pt x="3176" y="42"/>
                  </a:lnTo>
                  <a:lnTo>
                    <a:pt x="3176" y="42"/>
                  </a:lnTo>
                  <a:lnTo>
                    <a:pt x="3176" y="42"/>
                  </a:lnTo>
                  <a:lnTo>
                    <a:pt x="3172" y="42"/>
                  </a:lnTo>
                  <a:lnTo>
                    <a:pt x="3172" y="42"/>
                  </a:lnTo>
                  <a:lnTo>
                    <a:pt x="3168" y="40"/>
                  </a:lnTo>
                  <a:lnTo>
                    <a:pt x="3168" y="40"/>
                  </a:lnTo>
                  <a:lnTo>
                    <a:pt x="3162" y="38"/>
                  </a:lnTo>
                  <a:lnTo>
                    <a:pt x="3162" y="38"/>
                  </a:lnTo>
                  <a:lnTo>
                    <a:pt x="3158" y="40"/>
                  </a:lnTo>
                  <a:lnTo>
                    <a:pt x="3158" y="40"/>
                  </a:lnTo>
                  <a:lnTo>
                    <a:pt x="3156" y="40"/>
                  </a:lnTo>
                  <a:lnTo>
                    <a:pt x="3156" y="40"/>
                  </a:lnTo>
                  <a:lnTo>
                    <a:pt x="3154" y="40"/>
                  </a:lnTo>
                  <a:lnTo>
                    <a:pt x="3154" y="40"/>
                  </a:lnTo>
                  <a:lnTo>
                    <a:pt x="3152" y="40"/>
                  </a:lnTo>
                  <a:lnTo>
                    <a:pt x="3152" y="40"/>
                  </a:lnTo>
                  <a:lnTo>
                    <a:pt x="3146" y="40"/>
                  </a:lnTo>
                  <a:lnTo>
                    <a:pt x="3146" y="40"/>
                  </a:lnTo>
                  <a:lnTo>
                    <a:pt x="3146" y="40"/>
                  </a:lnTo>
                  <a:lnTo>
                    <a:pt x="3146" y="40"/>
                  </a:lnTo>
                  <a:lnTo>
                    <a:pt x="3146" y="38"/>
                  </a:lnTo>
                  <a:lnTo>
                    <a:pt x="3146" y="38"/>
                  </a:lnTo>
                  <a:lnTo>
                    <a:pt x="3146" y="36"/>
                  </a:lnTo>
                  <a:lnTo>
                    <a:pt x="3144" y="36"/>
                  </a:lnTo>
                  <a:lnTo>
                    <a:pt x="3144" y="36"/>
                  </a:lnTo>
                  <a:lnTo>
                    <a:pt x="3138" y="36"/>
                  </a:lnTo>
                  <a:lnTo>
                    <a:pt x="3138" y="36"/>
                  </a:lnTo>
                  <a:lnTo>
                    <a:pt x="3136" y="38"/>
                  </a:lnTo>
                  <a:lnTo>
                    <a:pt x="3136" y="38"/>
                  </a:lnTo>
                  <a:lnTo>
                    <a:pt x="3134" y="38"/>
                  </a:lnTo>
                  <a:lnTo>
                    <a:pt x="3134" y="38"/>
                  </a:lnTo>
                  <a:lnTo>
                    <a:pt x="3130" y="38"/>
                  </a:lnTo>
                  <a:lnTo>
                    <a:pt x="3130" y="38"/>
                  </a:lnTo>
                  <a:lnTo>
                    <a:pt x="3128" y="38"/>
                  </a:lnTo>
                  <a:lnTo>
                    <a:pt x="3128" y="38"/>
                  </a:lnTo>
                  <a:lnTo>
                    <a:pt x="3120" y="40"/>
                  </a:lnTo>
                  <a:lnTo>
                    <a:pt x="3120" y="40"/>
                  </a:lnTo>
                  <a:lnTo>
                    <a:pt x="3112" y="40"/>
                  </a:lnTo>
                  <a:lnTo>
                    <a:pt x="3112" y="40"/>
                  </a:lnTo>
                  <a:lnTo>
                    <a:pt x="3110" y="42"/>
                  </a:lnTo>
                  <a:lnTo>
                    <a:pt x="3110" y="42"/>
                  </a:lnTo>
                  <a:lnTo>
                    <a:pt x="3108" y="42"/>
                  </a:lnTo>
                  <a:lnTo>
                    <a:pt x="3108" y="42"/>
                  </a:lnTo>
                  <a:lnTo>
                    <a:pt x="3106" y="42"/>
                  </a:lnTo>
                  <a:lnTo>
                    <a:pt x="3106" y="42"/>
                  </a:lnTo>
                  <a:lnTo>
                    <a:pt x="3106" y="44"/>
                  </a:lnTo>
                  <a:lnTo>
                    <a:pt x="3106" y="44"/>
                  </a:lnTo>
                  <a:lnTo>
                    <a:pt x="3104" y="42"/>
                  </a:lnTo>
                  <a:lnTo>
                    <a:pt x="3104" y="42"/>
                  </a:lnTo>
                  <a:lnTo>
                    <a:pt x="3102" y="44"/>
                  </a:lnTo>
                  <a:lnTo>
                    <a:pt x="3102" y="44"/>
                  </a:lnTo>
                  <a:lnTo>
                    <a:pt x="3102" y="42"/>
                  </a:lnTo>
                  <a:lnTo>
                    <a:pt x="3102" y="42"/>
                  </a:lnTo>
                  <a:lnTo>
                    <a:pt x="3100" y="42"/>
                  </a:lnTo>
                  <a:lnTo>
                    <a:pt x="3100" y="42"/>
                  </a:lnTo>
                  <a:lnTo>
                    <a:pt x="3096" y="42"/>
                  </a:lnTo>
                  <a:lnTo>
                    <a:pt x="3096" y="42"/>
                  </a:lnTo>
                  <a:lnTo>
                    <a:pt x="3094" y="42"/>
                  </a:lnTo>
                  <a:lnTo>
                    <a:pt x="3090" y="42"/>
                  </a:lnTo>
                  <a:lnTo>
                    <a:pt x="3090" y="42"/>
                  </a:lnTo>
                  <a:lnTo>
                    <a:pt x="3090" y="42"/>
                  </a:lnTo>
                  <a:lnTo>
                    <a:pt x="3090" y="42"/>
                  </a:lnTo>
                  <a:lnTo>
                    <a:pt x="3090" y="42"/>
                  </a:lnTo>
                  <a:lnTo>
                    <a:pt x="3090" y="42"/>
                  </a:lnTo>
                  <a:lnTo>
                    <a:pt x="3088" y="42"/>
                  </a:lnTo>
                  <a:lnTo>
                    <a:pt x="3088" y="42"/>
                  </a:lnTo>
                  <a:lnTo>
                    <a:pt x="3086" y="42"/>
                  </a:lnTo>
                  <a:lnTo>
                    <a:pt x="3086" y="42"/>
                  </a:lnTo>
                  <a:lnTo>
                    <a:pt x="3082" y="42"/>
                  </a:lnTo>
                  <a:lnTo>
                    <a:pt x="3082" y="42"/>
                  </a:lnTo>
                  <a:lnTo>
                    <a:pt x="3080" y="40"/>
                  </a:lnTo>
                  <a:lnTo>
                    <a:pt x="3080" y="40"/>
                  </a:lnTo>
                  <a:lnTo>
                    <a:pt x="3078" y="42"/>
                  </a:lnTo>
                  <a:lnTo>
                    <a:pt x="3078" y="42"/>
                  </a:lnTo>
                  <a:lnTo>
                    <a:pt x="3076" y="42"/>
                  </a:lnTo>
                  <a:lnTo>
                    <a:pt x="3076" y="42"/>
                  </a:lnTo>
                  <a:lnTo>
                    <a:pt x="3076" y="42"/>
                  </a:lnTo>
                  <a:lnTo>
                    <a:pt x="3076" y="42"/>
                  </a:lnTo>
                  <a:lnTo>
                    <a:pt x="3072" y="42"/>
                  </a:lnTo>
                  <a:lnTo>
                    <a:pt x="3072" y="42"/>
                  </a:lnTo>
                  <a:lnTo>
                    <a:pt x="3070" y="42"/>
                  </a:lnTo>
                  <a:lnTo>
                    <a:pt x="3070" y="42"/>
                  </a:lnTo>
                  <a:lnTo>
                    <a:pt x="3070" y="42"/>
                  </a:lnTo>
                  <a:lnTo>
                    <a:pt x="3070" y="42"/>
                  </a:lnTo>
                  <a:lnTo>
                    <a:pt x="3066" y="40"/>
                  </a:lnTo>
                  <a:lnTo>
                    <a:pt x="3066" y="40"/>
                  </a:lnTo>
                  <a:lnTo>
                    <a:pt x="3058" y="42"/>
                  </a:lnTo>
                  <a:lnTo>
                    <a:pt x="3052" y="40"/>
                  </a:lnTo>
                  <a:lnTo>
                    <a:pt x="3052" y="40"/>
                  </a:lnTo>
                  <a:lnTo>
                    <a:pt x="3050" y="40"/>
                  </a:lnTo>
                  <a:lnTo>
                    <a:pt x="3050" y="40"/>
                  </a:lnTo>
                  <a:lnTo>
                    <a:pt x="3044" y="42"/>
                  </a:lnTo>
                  <a:lnTo>
                    <a:pt x="3044" y="42"/>
                  </a:lnTo>
                  <a:lnTo>
                    <a:pt x="3044" y="42"/>
                  </a:lnTo>
                  <a:lnTo>
                    <a:pt x="3044" y="42"/>
                  </a:lnTo>
                  <a:lnTo>
                    <a:pt x="3044" y="42"/>
                  </a:lnTo>
                  <a:lnTo>
                    <a:pt x="3044" y="42"/>
                  </a:lnTo>
                  <a:lnTo>
                    <a:pt x="3042" y="42"/>
                  </a:lnTo>
                  <a:lnTo>
                    <a:pt x="3042" y="42"/>
                  </a:lnTo>
                  <a:lnTo>
                    <a:pt x="3042" y="42"/>
                  </a:lnTo>
                  <a:lnTo>
                    <a:pt x="3042" y="42"/>
                  </a:lnTo>
                  <a:lnTo>
                    <a:pt x="3040" y="42"/>
                  </a:lnTo>
                  <a:lnTo>
                    <a:pt x="3040" y="42"/>
                  </a:lnTo>
                  <a:lnTo>
                    <a:pt x="3040" y="40"/>
                  </a:lnTo>
                  <a:lnTo>
                    <a:pt x="3040" y="40"/>
                  </a:lnTo>
                  <a:lnTo>
                    <a:pt x="3036" y="42"/>
                  </a:lnTo>
                  <a:lnTo>
                    <a:pt x="3036" y="42"/>
                  </a:lnTo>
                  <a:lnTo>
                    <a:pt x="3032" y="42"/>
                  </a:lnTo>
                  <a:lnTo>
                    <a:pt x="3032" y="42"/>
                  </a:lnTo>
                  <a:lnTo>
                    <a:pt x="3030" y="42"/>
                  </a:lnTo>
                  <a:lnTo>
                    <a:pt x="3030" y="42"/>
                  </a:lnTo>
                  <a:lnTo>
                    <a:pt x="3024" y="42"/>
                  </a:lnTo>
                  <a:lnTo>
                    <a:pt x="3024" y="42"/>
                  </a:lnTo>
                  <a:lnTo>
                    <a:pt x="3024" y="42"/>
                  </a:lnTo>
                  <a:lnTo>
                    <a:pt x="3022" y="42"/>
                  </a:lnTo>
                  <a:lnTo>
                    <a:pt x="3022" y="42"/>
                  </a:lnTo>
                  <a:lnTo>
                    <a:pt x="3020" y="42"/>
                  </a:lnTo>
                  <a:lnTo>
                    <a:pt x="3020" y="42"/>
                  </a:lnTo>
                  <a:lnTo>
                    <a:pt x="3014" y="42"/>
                  </a:lnTo>
                  <a:lnTo>
                    <a:pt x="3008" y="42"/>
                  </a:lnTo>
                  <a:lnTo>
                    <a:pt x="3008" y="42"/>
                  </a:lnTo>
                  <a:lnTo>
                    <a:pt x="3006" y="40"/>
                  </a:lnTo>
                  <a:lnTo>
                    <a:pt x="3004" y="42"/>
                  </a:lnTo>
                  <a:lnTo>
                    <a:pt x="3004" y="42"/>
                  </a:lnTo>
                  <a:lnTo>
                    <a:pt x="3002" y="40"/>
                  </a:lnTo>
                  <a:lnTo>
                    <a:pt x="3002" y="40"/>
                  </a:lnTo>
                  <a:lnTo>
                    <a:pt x="2998" y="40"/>
                  </a:lnTo>
                  <a:lnTo>
                    <a:pt x="2996" y="40"/>
                  </a:lnTo>
                  <a:lnTo>
                    <a:pt x="2996" y="40"/>
                  </a:lnTo>
                  <a:lnTo>
                    <a:pt x="2994" y="38"/>
                  </a:lnTo>
                  <a:lnTo>
                    <a:pt x="2994" y="38"/>
                  </a:lnTo>
                  <a:lnTo>
                    <a:pt x="2986" y="38"/>
                  </a:lnTo>
                  <a:lnTo>
                    <a:pt x="2986" y="38"/>
                  </a:lnTo>
                  <a:lnTo>
                    <a:pt x="2980" y="38"/>
                  </a:lnTo>
                  <a:lnTo>
                    <a:pt x="2976" y="38"/>
                  </a:lnTo>
                  <a:lnTo>
                    <a:pt x="2976" y="38"/>
                  </a:lnTo>
                  <a:lnTo>
                    <a:pt x="2972" y="38"/>
                  </a:lnTo>
                  <a:lnTo>
                    <a:pt x="2972" y="38"/>
                  </a:lnTo>
                  <a:lnTo>
                    <a:pt x="2970" y="38"/>
                  </a:lnTo>
                  <a:lnTo>
                    <a:pt x="2970" y="38"/>
                  </a:lnTo>
                  <a:lnTo>
                    <a:pt x="2962" y="40"/>
                  </a:lnTo>
                  <a:lnTo>
                    <a:pt x="2962" y="40"/>
                  </a:lnTo>
                  <a:lnTo>
                    <a:pt x="2954" y="38"/>
                  </a:lnTo>
                  <a:lnTo>
                    <a:pt x="2954" y="38"/>
                  </a:lnTo>
                  <a:lnTo>
                    <a:pt x="2946" y="40"/>
                  </a:lnTo>
                  <a:lnTo>
                    <a:pt x="2946" y="40"/>
                  </a:lnTo>
                  <a:lnTo>
                    <a:pt x="2942" y="38"/>
                  </a:lnTo>
                  <a:lnTo>
                    <a:pt x="2942" y="38"/>
                  </a:lnTo>
                  <a:lnTo>
                    <a:pt x="2940" y="38"/>
                  </a:lnTo>
                  <a:lnTo>
                    <a:pt x="2940" y="38"/>
                  </a:lnTo>
                  <a:lnTo>
                    <a:pt x="2934" y="36"/>
                  </a:lnTo>
                  <a:lnTo>
                    <a:pt x="2934" y="36"/>
                  </a:lnTo>
                  <a:lnTo>
                    <a:pt x="2934" y="36"/>
                  </a:lnTo>
                  <a:lnTo>
                    <a:pt x="2934" y="36"/>
                  </a:lnTo>
                  <a:lnTo>
                    <a:pt x="2934" y="36"/>
                  </a:lnTo>
                  <a:lnTo>
                    <a:pt x="2934" y="36"/>
                  </a:lnTo>
                  <a:lnTo>
                    <a:pt x="2932" y="36"/>
                  </a:lnTo>
                  <a:lnTo>
                    <a:pt x="2932" y="36"/>
                  </a:lnTo>
                  <a:lnTo>
                    <a:pt x="2930" y="36"/>
                  </a:lnTo>
                  <a:lnTo>
                    <a:pt x="2930" y="36"/>
                  </a:lnTo>
                  <a:lnTo>
                    <a:pt x="2926" y="36"/>
                  </a:lnTo>
                  <a:lnTo>
                    <a:pt x="2926" y="36"/>
                  </a:lnTo>
                  <a:lnTo>
                    <a:pt x="2920" y="36"/>
                  </a:lnTo>
                  <a:lnTo>
                    <a:pt x="2920" y="36"/>
                  </a:lnTo>
                  <a:lnTo>
                    <a:pt x="2920" y="36"/>
                  </a:lnTo>
                  <a:lnTo>
                    <a:pt x="2920" y="36"/>
                  </a:lnTo>
                  <a:lnTo>
                    <a:pt x="2918" y="38"/>
                  </a:lnTo>
                  <a:lnTo>
                    <a:pt x="2918" y="38"/>
                  </a:lnTo>
                  <a:lnTo>
                    <a:pt x="2914" y="38"/>
                  </a:lnTo>
                  <a:lnTo>
                    <a:pt x="2914" y="38"/>
                  </a:lnTo>
                  <a:lnTo>
                    <a:pt x="2910" y="36"/>
                  </a:lnTo>
                  <a:lnTo>
                    <a:pt x="2910" y="36"/>
                  </a:lnTo>
                  <a:lnTo>
                    <a:pt x="2904" y="36"/>
                  </a:lnTo>
                  <a:lnTo>
                    <a:pt x="2904" y="36"/>
                  </a:lnTo>
                  <a:lnTo>
                    <a:pt x="2902" y="36"/>
                  </a:lnTo>
                  <a:lnTo>
                    <a:pt x="2902" y="36"/>
                  </a:lnTo>
                  <a:lnTo>
                    <a:pt x="2902" y="36"/>
                  </a:lnTo>
                  <a:lnTo>
                    <a:pt x="2902" y="36"/>
                  </a:lnTo>
                  <a:lnTo>
                    <a:pt x="2900" y="36"/>
                  </a:lnTo>
                  <a:lnTo>
                    <a:pt x="2900" y="36"/>
                  </a:lnTo>
                  <a:lnTo>
                    <a:pt x="2898" y="36"/>
                  </a:lnTo>
                  <a:lnTo>
                    <a:pt x="2898" y="36"/>
                  </a:lnTo>
                  <a:lnTo>
                    <a:pt x="2898" y="36"/>
                  </a:lnTo>
                  <a:lnTo>
                    <a:pt x="2898" y="36"/>
                  </a:lnTo>
                  <a:lnTo>
                    <a:pt x="2898" y="34"/>
                  </a:lnTo>
                  <a:lnTo>
                    <a:pt x="2898" y="34"/>
                  </a:lnTo>
                  <a:lnTo>
                    <a:pt x="2896" y="34"/>
                  </a:lnTo>
                  <a:lnTo>
                    <a:pt x="2896" y="34"/>
                  </a:lnTo>
                  <a:lnTo>
                    <a:pt x="2892" y="34"/>
                  </a:lnTo>
                  <a:lnTo>
                    <a:pt x="2892" y="34"/>
                  </a:lnTo>
                  <a:lnTo>
                    <a:pt x="2892" y="34"/>
                  </a:lnTo>
                  <a:lnTo>
                    <a:pt x="2892" y="36"/>
                  </a:lnTo>
                  <a:lnTo>
                    <a:pt x="2892" y="36"/>
                  </a:lnTo>
                  <a:lnTo>
                    <a:pt x="2892" y="36"/>
                  </a:lnTo>
                  <a:lnTo>
                    <a:pt x="2892" y="36"/>
                  </a:lnTo>
                  <a:lnTo>
                    <a:pt x="2892" y="36"/>
                  </a:lnTo>
                  <a:lnTo>
                    <a:pt x="2890" y="36"/>
                  </a:lnTo>
                  <a:lnTo>
                    <a:pt x="2890" y="36"/>
                  </a:lnTo>
                  <a:lnTo>
                    <a:pt x="2888" y="36"/>
                  </a:lnTo>
                  <a:lnTo>
                    <a:pt x="2888" y="36"/>
                  </a:lnTo>
                  <a:lnTo>
                    <a:pt x="2886" y="36"/>
                  </a:lnTo>
                  <a:lnTo>
                    <a:pt x="2886" y="36"/>
                  </a:lnTo>
                  <a:lnTo>
                    <a:pt x="2884" y="36"/>
                  </a:lnTo>
                  <a:lnTo>
                    <a:pt x="2884" y="36"/>
                  </a:lnTo>
                  <a:lnTo>
                    <a:pt x="2878" y="36"/>
                  </a:lnTo>
                  <a:lnTo>
                    <a:pt x="2878" y="36"/>
                  </a:lnTo>
                  <a:lnTo>
                    <a:pt x="2874" y="34"/>
                  </a:lnTo>
                  <a:lnTo>
                    <a:pt x="2874" y="34"/>
                  </a:lnTo>
                  <a:lnTo>
                    <a:pt x="2872" y="34"/>
                  </a:lnTo>
                  <a:lnTo>
                    <a:pt x="2872" y="34"/>
                  </a:lnTo>
                  <a:lnTo>
                    <a:pt x="2870" y="34"/>
                  </a:lnTo>
                  <a:lnTo>
                    <a:pt x="2870" y="34"/>
                  </a:lnTo>
                  <a:lnTo>
                    <a:pt x="2866" y="34"/>
                  </a:lnTo>
                  <a:lnTo>
                    <a:pt x="2866" y="34"/>
                  </a:lnTo>
                  <a:lnTo>
                    <a:pt x="2864" y="34"/>
                  </a:lnTo>
                  <a:lnTo>
                    <a:pt x="2864" y="34"/>
                  </a:lnTo>
                  <a:lnTo>
                    <a:pt x="2862" y="34"/>
                  </a:lnTo>
                  <a:lnTo>
                    <a:pt x="2862" y="34"/>
                  </a:lnTo>
                  <a:lnTo>
                    <a:pt x="2862" y="34"/>
                  </a:lnTo>
                  <a:lnTo>
                    <a:pt x="2862" y="34"/>
                  </a:lnTo>
                  <a:lnTo>
                    <a:pt x="2860" y="34"/>
                  </a:lnTo>
                  <a:lnTo>
                    <a:pt x="2860" y="34"/>
                  </a:lnTo>
                  <a:lnTo>
                    <a:pt x="2860" y="34"/>
                  </a:lnTo>
                  <a:lnTo>
                    <a:pt x="2860" y="34"/>
                  </a:lnTo>
                  <a:lnTo>
                    <a:pt x="2858" y="34"/>
                  </a:lnTo>
                  <a:lnTo>
                    <a:pt x="2858" y="34"/>
                  </a:lnTo>
                  <a:lnTo>
                    <a:pt x="2858" y="36"/>
                  </a:lnTo>
                  <a:lnTo>
                    <a:pt x="2858" y="36"/>
                  </a:lnTo>
                  <a:lnTo>
                    <a:pt x="2858" y="36"/>
                  </a:lnTo>
                  <a:lnTo>
                    <a:pt x="2858" y="36"/>
                  </a:lnTo>
                  <a:lnTo>
                    <a:pt x="2858" y="36"/>
                  </a:lnTo>
                  <a:lnTo>
                    <a:pt x="2858" y="38"/>
                  </a:lnTo>
                  <a:lnTo>
                    <a:pt x="2858" y="38"/>
                  </a:lnTo>
                  <a:lnTo>
                    <a:pt x="2852" y="38"/>
                  </a:lnTo>
                  <a:lnTo>
                    <a:pt x="2852" y="38"/>
                  </a:lnTo>
                  <a:lnTo>
                    <a:pt x="2844" y="38"/>
                  </a:lnTo>
                  <a:lnTo>
                    <a:pt x="2844" y="38"/>
                  </a:lnTo>
                  <a:lnTo>
                    <a:pt x="2842" y="38"/>
                  </a:lnTo>
                  <a:lnTo>
                    <a:pt x="2842" y="38"/>
                  </a:lnTo>
                  <a:lnTo>
                    <a:pt x="2842" y="38"/>
                  </a:lnTo>
                  <a:lnTo>
                    <a:pt x="2842" y="38"/>
                  </a:lnTo>
                  <a:lnTo>
                    <a:pt x="2840" y="38"/>
                  </a:lnTo>
                  <a:lnTo>
                    <a:pt x="2840" y="38"/>
                  </a:lnTo>
                  <a:lnTo>
                    <a:pt x="2834" y="38"/>
                  </a:lnTo>
                  <a:lnTo>
                    <a:pt x="2834" y="38"/>
                  </a:lnTo>
                  <a:lnTo>
                    <a:pt x="2832" y="38"/>
                  </a:lnTo>
                  <a:lnTo>
                    <a:pt x="2832" y="38"/>
                  </a:lnTo>
                  <a:lnTo>
                    <a:pt x="2832" y="38"/>
                  </a:lnTo>
                  <a:lnTo>
                    <a:pt x="2832" y="38"/>
                  </a:lnTo>
                  <a:lnTo>
                    <a:pt x="2830" y="38"/>
                  </a:lnTo>
                  <a:lnTo>
                    <a:pt x="2830" y="38"/>
                  </a:lnTo>
                  <a:lnTo>
                    <a:pt x="2830" y="38"/>
                  </a:lnTo>
                  <a:lnTo>
                    <a:pt x="2830" y="38"/>
                  </a:lnTo>
                  <a:lnTo>
                    <a:pt x="2828" y="38"/>
                  </a:lnTo>
                  <a:lnTo>
                    <a:pt x="2828" y="38"/>
                  </a:lnTo>
                  <a:lnTo>
                    <a:pt x="2826" y="38"/>
                  </a:lnTo>
                  <a:lnTo>
                    <a:pt x="2826" y="38"/>
                  </a:lnTo>
                  <a:lnTo>
                    <a:pt x="2826" y="38"/>
                  </a:lnTo>
                  <a:lnTo>
                    <a:pt x="2826" y="38"/>
                  </a:lnTo>
                  <a:lnTo>
                    <a:pt x="2826" y="38"/>
                  </a:lnTo>
                  <a:lnTo>
                    <a:pt x="2826" y="38"/>
                  </a:lnTo>
                  <a:lnTo>
                    <a:pt x="2824" y="38"/>
                  </a:lnTo>
                  <a:lnTo>
                    <a:pt x="2824" y="38"/>
                  </a:lnTo>
                  <a:lnTo>
                    <a:pt x="2820" y="38"/>
                  </a:lnTo>
                  <a:lnTo>
                    <a:pt x="2816" y="38"/>
                  </a:lnTo>
                  <a:lnTo>
                    <a:pt x="2816" y="38"/>
                  </a:lnTo>
                  <a:lnTo>
                    <a:pt x="2814" y="38"/>
                  </a:lnTo>
                  <a:lnTo>
                    <a:pt x="2814" y="38"/>
                  </a:lnTo>
                  <a:lnTo>
                    <a:pt x="2806" y="38"/>
                  </a:lnTo>
                  <a:lnTo>
                    <a:pt x="2806" y="38"/>
                  </a:lnTo>
                  <a:lnTo>
                    <a:pt x="2804" y="38"/>
                  </a:lnTo>
                  <a:lnTo>
                    <a:pt x="2804" y="38"/>
                  </a:lnTo>
                  <a:lnTo>
                    <a:pt x="2796" y="38"/>
                  </a:lnTo>
                  <a:lnTo>
                    <a:pt x="2796" y="38"/>
                  </a:lnTo>
                  <a:lnTo>
                    <a:pt x="2794" y="38"/>
                  </a:lnTo>
                  <a:lnTo>
                    <a:pt x="2794" y="38"/>
                  </a:lnTo>
                  <a:lnTo>
                    <a:pt x="2792" y="38"/>
                  </a:lnTo>
                  <a:lnTo>
                    <a:pt x="2792" y="38"/>
                  </a:lnTo>
                  <a:lnTo>
                    <a:pt x="2792" y="38"/>
                  </a:lnTo>
                  <a:lnTo>
                    <a:pt x="2792" y="38"/>
                  </a:lnTo>
                  <a:lnTo>
                    <a:pt x="2790" y="38"/>
                  </a:lnTo>
                  <a:lnTo>
                    <a:pt x="2790" y="38"/>
                  </a:lnTo>
                  <a:lnTo>
                    <a:pt x="2790" y="38"/>
                  </a:lnTo>
                  <a:lnTo>
                    <a:pt x="2790" y="38"/>
                  </a:lnTo>
                  <a:lnTo>
                    <a:pt x="2786" y="38"/>
                  </a:lnTo>
                  <a:lnTo>
                    <a:pt x="2784" y="38"/>
                  </a:lnTo>
                  <a:lnTo>
                    <a:pt x="2784" y="38"/>
                  </a:lnTo>
                  <a:lnTo>
                    <a:pt x="2782" y="38"/>
                  </a:lnTo>
                  <a:lnTo>
                    <a:pt x="2782" y="38"/>
                  </a:lnTo>
                  <a:lnTo>
                    <a:pt x="2780" y="38"/>
                  </a:lnTo>
                  <a:lnTo>
                    <a:pt x="2780" y="38"/>
                  </a:lnTo>
                  <a:lnTo>
                    <a:pt x="2776" y="38"/>
                  </a:lnTo>
                  <a:lnTo>
                    <a:pt x="2776" y="38"/>
                  </a:lnTo>
                  <a:lnTo>
                    <a:pt x="2772" y="38"/>
                  </a:lnTo>
                  <a:lnTo>
                    <a:pt x="2772" y="38"/>
                  </a:lnTo>
                  <a:lnTo>
                    <a:pt x="2772" y="38"/>
                  </a:lnTo>
                  <a:lnTo>
                    <a:pt x="2772" y="38"/>
                  </a:lnTo>
                  <a:lnTo>
                    <a:pt x="2770" y="38"/>
                  </a:lnTo>
                  <a:lnTo>
                    <a:pt x="2770" y="38"/>
                  </a:lnTo>
                  <a:lnTo>
                    <a:pt x="2770" y="38"/>
                  </a:lnTo>
                  <a:lnTo>
                    <a:pt x="2770" y="38"/>
                  </a:lnTo>
                  <a:lnTo>
                    <a:pt x="2768" y="38"/>
                  </a:lnTo>
                  <a:lnTo>
                    <a:pt x="2768" y="38"/>
                  </a:lnTo>
                  <a:lnTo>
                    <a:pt x="2764" y="38"/>
                  </a:lnTo>
                  <a:lnTo>
                    <a:pt x="2764" y="38"/>
                  </a:lnTo>
                  <a:lnTo>
                    <a:pt x="2762" y="38"/>
                  </a:lnTo>
                  <a:lnTo>
                    <a:pt x="2762" y="38"/>
                  </a:lnTo>
                  <a:lnTo>
                    <a:pt x="2762" y="36"/>
                  </a:lnTo>
                  <a:lnTo>
                    <a:pt x="2762" y="36"/>
                  </a:lnTo>
                  <a:lnTo>
                    <a:pt x="2762" y="36"/>
                  </a:lnTo>
                  <a:lnTo>
                    <a:pt x="2762" y="36"/>
                  </a:lnTo>
                  <a:lnTo>
                    <a:pt x="2760" y="36"/>
                  </a:lnTo>
                  <a:lnTo>
                    <a:pt x="2760" y="36"/>
                  </a:lnTo>
                  <a:lnTo>
                    <a:pt x="2754" y="36"/>
                  </a:lnTo>
                  <a:lnTo>
                    <a:pt x="2754" y="36"/>
                  </a:lnTo>
                  <a:lnTo>
                    <a:pt x="2750" y="36"/>
                  </a:lnTo>
                  <a:lnTo>
                    <a:pt x="2750" y="36"/>
                  </a:lnTo>
                  <a:lnTo>
                    <a:pt x="2750" y="36"/>
                  </a:lnTo>
                  <a:lnTo>
                    <a:pt x="2750" y="36"/>
                  </a:lnTo>
                  <a:lnTo>
                    <a:pt x="2748" y="36"/>
                  </a:lnTo>
                  <a:lnTo>
                    <a:pt x="2748" y="36"/>
                  </a:lnTo>
                  <a:lnTo>
                    <a:pt x="2746" y="36"/>
                  </a:lnTo>
                  <a:lnTo>
                    <a:pt x="2746" y="36"/>
                  </a:lnTo>
                  <a:lnTo>
                    <a:pt x="2744" y="38"/>
                  </a:lnTo>
                  <a:lnTo>
                    <a:pt x="2744" y="38"/>
                  </a:lnTo>
                  <a:lnTo>
                    <a:pt x="2742" y="38"/>
                  </a:lnTo>
                  <a:lnTo>
                    <a:pt x="2738" y="38"/>
                  </a:lnTo>
                  <a:lnTo>
                    <a:pt x="2738" y="38"/>
                  </a:lnTo>
                  <a:lnTo>
                    <a:pt x="2738" y="38"/>
                  </a:lnTo>
                  <a:lnTo>
                    <a:pt x="2738" y="38"/>
                  </a:lnTo>
                  <a:lnTo>
                    <a:pt x="2736" y="38"/>
                  </a:lnTo>
                  <a:lnTo>
                    <a:pt x="2736" y="38"/>
                  </a:lnTo>
                  <a:lnTo>
                    <a:pt x="2728" y="38"/>
                  </a:lnTo>
                  <a:lnTo>
                    <a:pt x="2728" y="38"/>
                  </a:lnTo>
                  <a:lnTo>
                    <a:pt x="2724" y="38"/>
                  </a:lnTo>
                  <a:lnTo>
                    <a:pt x="2724" y="38"/>
                  </a:lnTo>
                  <a:lnTo>
                    <a:pt x="2720" y="36"/>
                  </a:lnTo>
                  <a:lnTo>
                    <a:pt x="2720" y="36"/>
                  </a:lnTo>
                  <a:lnTo>
                    <a:pt x="2720" y="36"/>
                  </a:lnTo>
                  <a:lnTo>
                    <a:pt x="2720" y="36"/>
                  </a:lnTo>
                  <a:lnTo>
                    <a:pt x="2716" y="38"/>
                  </a:lnTo>
                  <a:lnTo>
                    <a:pt x="2716" y="38"/>
                  </a:lnTo>
                  <a:lnTo>
                    <a:pt x="2712" y="38"/>
                  </a:lnTo>
                  <a:lnTo>
                    <a:pt x="2712" y="38"/>
                  </a:lnTo>
                  <a:lnTo>
                    <a:pt x="2710" y="38"/>
                  </a:lnTo>
                  <a:lnTo>
                    <a:pt x="2706" y="38"/>
                  </a:lnTo>
                  <a:lnTo>
                    <a:pt x="2706" y="38"/>
                  </a:lnTo>
                  <a:lnTo>
                    <a:pt x="2700" y="38"/>
                  </a:lnTo>
                  <a:lnTo>
                    <a:pt x="2700" y="38"/>
                  </a:lnTo>
                  <a:lnTo>
                    <a:pt x="2694" y="38"/>
                  </a:lnTo>
                  <a:lnTo>
                    <a:pt x="2694" y="38"/>
                  </a:lnTo>
                  <a:lnTo>
                    <a:pt x="2692" y="36"/>
                  </a:lnTo>
                  <a:lnTo>
                    <a:pt x="2692" y="36"/>
                  </a:lnTo>
                  <a:lnTo>
                    <a:pt x="2688" y="36"/>
                  </a:lnTo>
                  <a:lnTo>
                    <a:pt x="2688" y="36"/>
                  </a:lnTo>
                  <a:lnTo>
                    <a:pt x="2686" y="36"/>
                  </a:lnTo>
                  <a:lnTo>
                    <a:pt x="2686" y="36"/>
                  </a:lnTo>
                  <a:lnTo>
                    <a:pt x="2684" y="36"/>
                  </a:lnTo>
                  <a:lnTo>
                    <a:pt x="2684" y="36"/>
                  </a:lnTo>
                  <a:lnTo>
                    <a:pt x="2682" y="36"/>
                  </a:lnTo>
                  <a:lnTo>
                    <a:pt x="2682" y="36"/>
                  </a:lnTo>
                  <a:lnTo>
                    <a:pt x="2682" y="36"/>
                  </a:lnTo>
                  <a:lnTo>
                    <a:pt x="2682" y="36"/>
                  </a:lnTo>
                  <a:lnTo>
                    <a:pt x="2680" y="36"/>
                  </a:lnTo>
                  <a:lnTo>
                    <a:pt x="2680" y="36"/>
                  </a:lnTo>
                  <a:lnTo>
                    <a:pt x="2680" y="36"/>
                  </a:lnTo>
                  <a:lnTo>
                    <a:pt x="2680" y="36"/>
                  </a:lnTo>
                  <a:lnTo>
                    <a:pt x="2678" y="36"/>
                  </a:lnTo>
                  <a:lnTo>
                    <a:pt x="2678" y="36"/>
                  </a:lnTo>
                  <a:lnTo>
                    <a:pt x="2678" y="36"/>
                  </a:lnTo>
                  <a:lnTo>
                    <a:pt x="2678" y="36"/>
                  </a:lnTo>
                  <a:lnTo>
                    <a:pt x="2678" y="36"/>
                  </a:lnTo>
                  <a:lnTo>
                    <a:pt x="2678" y="36"/>
                  </a:lnTo>
                  <a:lnTo>
                    <a:pt x="2676" y="36"/>
                  </a:lnTo>
                  <a:lnTo>
                    <a:pt x="2676" y="36"/>
                  </a:lnTo>
                  <a:lnTo>
                    <a:pt x="2670" y="36"/>
                  </a:lnTo>
                  <a:lnTo>
                    <a:pt x="2670" y="36"/>
                  </a:lnTo>
                  <a:lnTo>
                    <a:pt x="2664" y="38"/>
                  </a:lnTo>
                  <a:lnTo>
                    <a:pt x="2664" y="38"/>
                  </a:lnTo>
                  <a:lnTo>
                    <a:pt x="2660" y="38"/>
                  </a:lnTo>
                  <a:lnTo>
                    <a:pt x="2660" y="38"/>
                  </a:lnTo>
                  <a:lnTo>
                    <a:pt x="2656" y="38"/>
                  </a:lnTo>
                  <a:lnTo>
                    <a:pt x="2656" y="38"/>
                  </a:lnTo>
                  <a:lnTo>
                    <a:pt x="2656" y="38"/>
                  </a:lnTo>
                  <a:lnTo>
                    <a:pt x="2656" y="38"/>
                  </a:lnTo>
                  <a:lnTo>
                    <a:pt x="2654" y="38"/>
                  </a:lnTo>
                  <a:lnTo>
                    <a:pt x="2654" y="38"/>
                  </a:lnTo>
                  <a:lnTo>
                    <a:pt x="2648" y="38"/>
                  </a:lnTo>
                  <a:lnTo>
                    <a:pt x="2648" y="38"/>
                  </a:lnTo>
                  <a:lnTo>
                    <a:pt x="2644" y="38"/>
                  </a:lnTo>
                  <a:lnTo>
                    <a:pt x="2644" y="38"/>
                  </a:lnTo>
                  <a:lnTo>
                    <a:pt x="2642" y="38"/>
                  </a:lnTo>
                  <a:lnTo>
                    <a:pt x="2642" y="38"/>
                  </a:lnTo>
                  <a:lnTo>
                    <a:pt x="2640" y="38"/>
                  </a:lnTo>
                  <a:lnTo>
                    <a:pt x="2640" y="38"/>
                  </a:lnTo>
                  <a:lnTo>
                    <a:pt x="2636" y="40"/>
                  </a:lnTo>
                  <a:lnTo>
                    <a:pt x="2636" y="40"/>
                  </a:lnTo>
                  <a:lnTo>
                    <a:pt x="2634" y="40"/>
                  </a:lnTo>
                  <a:lnTo>
                    <a:pt x="2634" y="40"/>
                  </a:lnTo>
                  <a:lnTo>
                    <a:pt x="2632" y="40"/>
                  </a:lnTo>
                  <a:lnTo>
                    <a:pt x="2632" y="40"/>
                  </a:lnTo>
                  <a:lnTo>
                    <a:pt x="2630" y="40"/>
                  </a:lnTo>
                  <a:lnTo>
                    <a:pt x="2630" y="40"/>
                  </a:lnTo>
                  <a:lnTo>
                    <a:pt x="2630" y="40"/>
                  </a:lnTo>
                  <a:lnTo>
                    <a:pt x="2630" y="40"/>
                  </a:lnTo>
                  <a:lnTo>
                    <a:pt x="2628" y="40"/>
                  </a:lnTo>
                  <a:lnTo>
                    <a:pt x="2628" y="40"/>
                  </a:lnTo>
                  <a:lnTo>
                    <a:pt x="2624" y="40"/>
                  </a:lnTo>
                  <a:lnTo>
                    <a:pt x="2624" y="40"/>
                  </a:lnTo>
                  <a:lnTo>
                    <a:pt x="2624" y="38"/>
                  </a:lnTo>
                  <a:lnTo>
                    <a:pt x="2624" y="38"/>
                  </a:lnTo>
                  <a:lnTo>
                    <a:pt x="2618" y="38"/>
                  </a:lnTo>
                  <a:lnTo>
                    <a:pt x="2618" y="38"/>
                  </a:lnTo>
                  <a:lnTo>
                    <a:pt x="2616" y="38"/>
                  </a:lnTo>
                  <a:lnTo>
                    <a:pt x="2616" y="38"/>
                  </a:lnTo>
                  <a:lnTo>
                    <a:pt x="2614" y="38"/>
                  </a:lnTo>
                  <a:lnTo>
                    <a:pt x="2614" y="38"/>
                  </a:lnTo>
                  <a:lnTo>
                    <a:pt x="2614" y="38"/>
                  </a:lnTo>
                  <a:lnTo>
                    <a:pt x="2614" y="38"/>
                  </a:lnTo>
                  <a:lnTo>
                    <a:pt x="2612" y="38"/>
                  </a:lnTo>
                  <a:lnTo>
                    <a:pt x="2612" y="38"/>
                  </a:lnTo>
                  <a:lnTo>
                    <a:pt x="2608" y="38"/>
                  </a:lnTo>
                  <a:lnTo>
                    <a:pt x="2608" y="38"/>
                  </a:lnTo>
                  <a:lnTo>
                    <a:pt x="2604" y="38"/>
                  </a:lnTo>
                  <a:lnTo>
                    <a:pt x="2604" y="38"/>
                  </a:lnTo>
                  <a:lnTo>
                    <a:pt x="2602" y="36"/>
                  </a:lnTo>
                  <a:lnTo>
                    <a:pt x="2602" y="36"/>
                  </a:lnTo>
                  <a:lnTo>
                    <a:pt x="2600" y="36"/>
                  </a:lnTo>
                  <a:lnTo>
                    <a:pt x="2600" y="36"/>
                  </a:lnTo>
                  <a:lnTo>
                    <a:pt x="2600" y="36"/>
                  </a:lnTo>
                  <a:lnTo>
                    <a:pt x="2600" y="36"/>
                  </a:lnTo>
                  <a:lnTo>
                    <a:pt x="2598" y="34"/>
                  </a:lnTo>
                  <a:lnTo>
                    <a:pt x="2598" y="34"/>
                  </a:lnTo>
                  <a:lnTo>
                    <a:pt x="2596" y="34"/>
                  </a:lnTo>
                  <a:lnTo>
                    <a:pt x="2596" y="34"/>
                  </a:lnTo>
                  <a:lnTo>
                    <a:pt x="2588" y="34"/>
                  </a:lnTo>
                  <a:lnTo>
                    <a:pt x="2588" y="34"/>
                  </a:lnTo>
                  <a:lnTo>
                    <a:pt x="2584" y="34"/>
                  </a:lnTo>
                  <a:lnTo>
                    <a:pt x="2584" y="34"/>
                  </a:lnTo>
                  <a:lnTo>
                    <a:pt x="2570" y="34"/>
                  </a:lnTo>
                  <a:lnTo>
                    <a:pt x="2570" y="34"/>
                  </a:lnTo>
                  <a:lnTo>
                    <a:pt x="2568" y="34"/>
                  </a:lnTo>
                  <a:lnTo>
                    <a:pt x="2568" y="34"/>
                  </a:lnTo>
                  <a:lnTo>
                    <a:pt x="2566" y="34"/>
                  </a:lnTo>
                  <a:lnTo>
                    <a:pt x="2566" y="34"/>
                  </a:lnTo>
                  <a:lnTo>
                    <a:pt x="2562" y="36"/>
                  </a:lnTo>
                  <a:lnTo>
                    <a:pt x="2562" y="36"/>
                  </a:lnTo>
                  <a:lnTo>
                    <a:pt x="2556" y="36"/>
                  </a:lnTo>
                  <a:lnTo>
                    <a:pt x="2556" y="36"/>
                  </a:lnTo>
                  <a:lnTo>
                    <a:pt x="2552" y="34"/>
                  </a:lnTo>
                  <a:lnTo>
                    <a:pt x="2552" y="34"/>
                  </a:lnTo>
                  <a:lnTo>
                    <a:pt x="2544" y="34"/>
                  </a:lnTo>
                  <a:lnTo>
                    <a:pt x="2544" y="34"/>
                  </a:lnTo>
                  <a:lnTo>
                    <a:pt x="2542" y="34"/>
                  </a:lnTo>
                  <a:lnTo>
                    <a:pt x="2542" y="34"/>
                  </a:lnTo>
                  <a:lnTo>
                    <a:pt x="2536" y="34"/>
                  </a:lnTo>
                  <a:lnTo>
                    <a:pt x="2536" y="34"/>
                  </a:lnTo>
                  <a:lnTo>
                    <a:pt x="2532" y="36"/>
                  </a:lnTo>
                  <a:lnTo>
                    <a:pt x="2532" y="36"/>
                  </a:lnTo>
                  <a:lnTo>
                    <a:pt x="2528" y="36"/>
                  </a:lnTo>
                  <a:lnTo>
                    <a:pt x="2528" y="36"/>
                  </a:lnTo>
                  <a:lnTo>
                    <a:pt x="2526" y="36"/>
                  </a:lnTo>
                  <a:lnTo>
                    <a:pt x="2526" y="36"/>
                  </a:lnTo>
                  <a:lnTo>
                    <a:pt x="2524" y="36"/>
                  </a:lnTo>
                  <a:lnTo>
                    <a:pt x="2524" y="36"/>
                  </a:lnTo>
                  <a:lnTo>
                    <a:pt x="2520" y="36"/>
                  </a:lnTo>
                  <a:lnTo>
                    <a:pt x="2520" y="36"/>
                  </a:lnTo>
                  <a:lnTo>
                    <a:pt x="2516" y="38"/>
                  </a:lnTo>
                  <a:lnTo>
                    <a:pt x="2516" y="38"/>
                  </a:lnTo>
                  <a:lnTo>
                    <a:pt x="2516" y="38"/>
                  </a:lnTo>
                  <a:lnTo>
                    <a:pt x="2516" y="38"/>
                  </a:lnTo>
                  <a:lnTo>
                    <a:pt x="2516" y="38"/>
                  </a:lnTo>
                  <a:lnTo>
                    <a:pt x="2516" y="38"/>
                  </a:lnTo>
                  <a:lnTo>
                    <a:pt x="2516" y="38"/>
                  </a:lnTo>
                  <a:lnTo>
                    <a:pt x="2516" y="38"/>
                  </a:lnTo>
                  <a:lnTo>
                    <a:pt x="2512" y="38"/>
                  </a:lnTo>
                  <a:lnTo>
                    <a:pt x="2512" y="38"/>
                  </a:lnTo>
                  <a:lnTo>
                    <a:pt x="2512" y="36"/>
                  </a:lnTo>
                  <a:lnTo>
                    <a:pt x="2512" y="36"/>
                  </a:lnTo>
                  <a:lnTo>
                    <a:pt x="2510" y="36"/>
                  </a:lnTo>
                  <a:lnTo>
                    <a:pt x="2510" y="36"/>
                  </a:lnTo>
                  <a:lnTo>
                    <a:pt x="2508" y="36"/>
                  </a:lnTo>
                  <a:lnTo>
                    <a:pt x="2508" y="36"/>
                  </a:lnTo>
                  <a:lnTo>
                    <a:pt x="2506" y="36"/>
                  </a:lnTo>
                  <a:lnTo>
                    <a:pt x="2506" y="36"/>
                  </a:lnTo>
                  <a:lnTo>
                    <a:pt x="2504" y="36"/>
                  </a:lnTo>
                  <a:lnTo>
                    <a:pt x="2504" y="36"/>
                  </a:lnTo>
                  <a:lnTo>
                    <a:pt x="2504" y="36"/>
                  </a:lnTo>
                  <a:lnTo>
                    <a:pt x="2504" y="36"/>
                  </a:lnTo>
                  <a:lnTo>
                    <a:pt x="2504" y="36"/>
                  </a:lnTo>
                  <a:lnTo>
                    <a:pt x="2504" y="36"/>
                  </a:lnTo>
                  <a:lnTo>
                    <a:pt x="2504" y="36"/>
                  </a:lnTo>
                  <a:lnTo>
                    <a:pt x="2504" y="36"/>
                  </a:lnTo>
                  <a:lnTo>
                    <a:pt x="2500" y="36"/>
                  </a:lnTo>
                  <a:lnTo>
                    <a:pt x="2500" y="36"/>
                  </a:lnTo>
                  <a:lnTo>
                    <a:pt x="2496" y="36"/>
                  </a:lnTo>
                  <a:lnTo>
                    <a:pt x="2496" y="36"/>
                  </a:lnTo>
                  <a:lnTo>
                    <a:pt x="2492" y="36"/>
                  </a:lnTo>
                  <a:lnTo>
                    <a:pt x="2492" y="36"/>
                  </a:lnTo>
                  <a:lnTo>
                    <a:pt x="2488" y="36"/>
                  </a:lnTo>
                  <a:lnTo>
                    <a:pt x="2488" y="36"/>
                  </a:lnTo>
                  <a:lnTo>
                    <a:pt x="2488" y="36"/>
                  </a:lnTo>
                  <a:lnTo>
                    <a:pt x="2488" y="36"/>
                  </a:lnTo>
                  <a:lnTo>
                    <a:pt x="2484" y="36"/>
                  </a:lnTo>
                  <a:lnTo>
                    <a:pt x="2484" y="36"/>
                  </a:lnTo>
                  <a:lnTo>
                    <a:pt x="2482" y="36"/>
                  </a:lnTo>
                  <a:lnTo>
                    <a:pt x="2482" y="36"/>
                  </a:lnTo>
                  <a:lnTo>
                    <a:pt x="2482" y="36"/>
                  </a:lnTo>
                  <a:lnTo>
                    <a:pt x="2482" y="36"/>
                  </a:lnTo>
                  <a:lnTo>
                    <a:pt x="2482" y="36"/>
                  </a:lnTo>
                  <a:lnTo>
                    <a:pt x="2482" y="36"/>
                  </a:lnTo>
                  <a:lnTo>
                    <a:pt x="2480" y="36"/>
                  </a:lnTo>
                  <a:lnTo>
                    <a:pt x="2480" y="36"/>
                  </a:lnTo>
                  <a:lnTo>
                    <a:pt x="2480" y="36"/>
                  </a:lnTo>
                  <a:lnTo>
                    <a:pt x="2480" y="36"/>
                  </a:lnTo>
                  <a:lnTo>
                    <a:pt x="2474" y="36"/>
                  </a:lnTo>
                  <a:lnTo>
                    <a:pt x="2474" y="36"/>
                  </a:lnTo>
                  <a:lnTo>
                    <a:pt x="2470" y="36"/>
                  </a:lnTo>
                  <a:lnTo>
                    <a:pt x="2470" y="36"/>
                  </a:lnTo>
                  <a:lnTo>
                    <a:pt x="2466" y="38"/>
                  </a:lnTo>
                  <a:lnTo>
                    <a:pt x="2466" y="38"/>
                  </a:lnTo>
                  <a:lnTo>
                    <a:pt x="2464" y="36"/>
                  </a:lnTo>
                  <a:lnTo>
                    <a:pt x="2464" y="36"/>
                  </a:lnTo>
                  <a:lnTo>
                    <a:pt x="2458" y="38"/>
                  </a:lnTo>
                  <a:lnTo>
                    <a:pt x="2458" y="38"/>
                  </a:lnTo>
                  <a:lnTo>
                    <a:pt x="2458" y="38"/>
                  </a:lnTo>
                  <a:lnTo>
                    <a:pt x="2458" y="38"/>
                  </a:lnTo>
                  <a:lnTo>
                    <a:pt x="2456" y="38"/>
                  </a:lnTo>
                  <a:lnTo>
                    <a:pt x="2456" y="38"/>
                  </a:lnTo>
                  <a:lnTo>
                    <a:pt x="2456" y="38"/>
                  </a:lnTo>
                  <a:lnTo>
                    <a:pt x="2456" y="38"/>
                  </a:lnTo>
                  <a:lnTo>
                    <a:pt x="2452" y="36"/>
                  </a:lnTo>
                  <a:lnTo>
                    <a:pt x="2452" y="36"/>
                  </a:lnTo>
                  <a:lnTo>
                    <a:pt x="2448" y="38"/>
                  </a:lnTo>
                  <a:lnTo>
                    <a:pt x="2448" y="38"/>
                  </a:lnTo>
                  <a:lnTo>
                    <a:pt x="2446" y="38"/>
                  </a:lnTo>
                  <a:lnTo>
                    <a:pt x="2446" y="38"/>
                  </a:lnTo>
                  <a:lnTo>
                    <a:pt x="2442" y="40"/>
                  </a:lnTo>
                  <a:lnTo>
                    <a:pt x="2442" y="40"/>
                  </a:lnTo>
                  <a:lnTo>
                    <a:pt x="2438" y="40"/>
                  </a:lnTo>
                  <a:lnTo>
                    <a:pt x="2438" y="40"/>
                  </a:lnTo>
                  <a:lnTo>
                    <a:pt x="2432" y="38"/>
                  </a:lnTo>
                  <a:lnTo>
                    <a:pt x="2432" y="38"/>
                  </a:lnTo>
                  <a:lnTo>
                    <a:pt x="2432" y="38"/>
                  </a:lnTo>
                  <a:lnTo>
                    <a:pt x="2432" y="38"/>
                  </a:lnTo>
                  <a:lnTo>
                    <a:pt x="2430" y="36"/>
                  </a:lnTo>
                  <a:lnTo>
                    <a:pt x="2430" y="36"/>
                  </a:lnTo>
                  <a:lnTo>
                    <a:pt x="2428" y="36"/>
                  </a:lnTo>
                  <a:lnTo>
                    <a:pt x="2428" y="36"/>
                  </a:lnTo>
                  <a:lnTo>
                    <a:pt x="2424" y="34"/>
                  </a:lnTo>
                  <a:lnTo>
                    <a:pt x="2424" y="34"/>
                  </a:lnTo>
                  <a:lnTo>
                    <a:pt x="2420" y="34"/>
                  </a:lnTo>
                  <a:lnTo>
                    <a:pt x="2420" y="34"/>
                  </a:lnTo>
                  <a:lnTo>
                    <a:pt x="2416" y="36"/>
                  </a:lnTo>
                  <a:lnTo>
                    <a:pt x="2416" y="36"/>
                  </a:lnTo>
                  <a:lnTo>
                    <a:pt x="2414" y="36"/>
                  </a:lnTo>
                  <a:lnTo>
                    <a:pt x="2414" y="36"/>
                  </a:lnTo>
                  <a:lnTo>
                    <a:pt x="2412" y="36"/>
                  </a:lnTo>
                  <a:lnTo>
                    <a:pt x="2412" y="36"/>
                  </a:lnTo>
                  <a:lnTo>
                    <a:pt x="2408" y="36"/>
                  </a:lnTo>
                  <a:lnTo>
                    <a:pt x="2408" y="36"/>
                  </a:lnTo>
                  <a:lnTo>
                    <a:pt x="2406" y="36"/>
                  </a:lnTo>
                  <a:lnTo>
                    <a:pt x="2406" y="36"/>
                  </a:lnTo>
                  <a:lnTo>
                    <a:pt x="2402" y="36"/>
                  </a:lnTo>
                  <a:lnTo>
                    <a:pt x="2402" y="36"/>
                  </a:lnTo>
                  <a:lnTo>
                    <a:pt x="2402" y="38"/>
                  </a:lnTo>
                  <a:lnTo>
                    <a:pt x="2402" y="38"/>
                  </a:lnTo>
                  <a:lnTo>
                    <a:pt x="2402" y="38"/>
                  </a:lnTo>
                  <a:lnTo>
                    <a:pt x="2402" y="38"/>
                  </a:lnTo>
                  <a:lnTo>
                    <a:pt x="2402" y="38"/>
                  </a:lnTo>
                  <a:lnTo>
                    <a:pt x="2402" y="38"/>
                  </a:lnTo>
                  <a:lnTo>
                    <a:pt x="2400" y="38"/>
                  </a:lnTo>
                  <a:lnTo>
                    <a:pt x="2400" y="38"/>
                  </a:lnTo>
                  <a:lnTo>
                    <a:pt x="2400" y="38"/>
                  </a:lnTo>
                  <a:lnTo>
                    <a:pt x="2400" y="38"/>
                  </a:lnTo>
                  <a:lnTo>
                    <a:pt x="2400" y="38"/>
                  </a:lnTo>
                  <a:lnTo>
                    <a:pt x="2400" y="38"/>
                  </a:lnTo>
                  <a:lnTo>
                    <a:pt x="2398" y="38"/>
                  </a:lnTo>
                  <a:lnTo>
                    <a:pt x="2398" y="38"/>
                  </a:lnTo>
                  <a:lnTo>
                    <a:pt x="2396" y="36"/>
                  </a:lnTo>
                  <a:lnTo>
                    <a:pt x="2396" y="36"/>
                  </a:lnTo>
                  <a:lnTo>
                    <a:pt x="2394" y="36"/>
                  </a:lnTo>
                  <a:lnTo>
                    <a:pt x="2394" y="36"/>
                  </a:lnTo>
                  <a:lnTo>
                    <a:pt x="2392" y="36"/>
                  </a:lnTo>
                  <a:lnTo>
                    <a:pt x="2392" y="36"/>
                  </a:lnTo>
                  <a:lnTo>
                    <a:pt x="2388" y="36"/>
                  </a:lnTo>
                  <a:lnTo>
                    <a:pt x="2388" y="36"/>
                  </a:lnTo>
                  <a:lnTo>
                    <a:pt x="2384" y="34"/>
                  </a:lnTo>
                  <a:lnTo>
                    <a:pt x="2384" y="34"/>
                  </a:lnTo>
                  <a:lnTo>
                    <a:pt x="2380" y="36"/>
                  </a:lnTo>
                  <a:lnTo>
                    <a:pt x="2380" y="36"/>
                  </a:lnTo>
                  <a:lnTo>
                    <a:pt x="2374" y="36"/>
                  </a:lnTo>
                  <a:lnTo>
                    <a:pt x="2374" y="36"/>
                  </a:lnTo>
                  <a:lnTo>
                    <a:pt x="2372" y="38"/>
                  </a:lnTo>
                  <a:lnTo>
                    <a:pt x="2372" y="38"/>
                  </a:lnTo>
                  <a:lnTo>
                    <a:pt x="2368" y="38"/>
                  </a:lnTo>
                  <a:lnTo>
                    <a:pt x="2368" y="38"/>
                  </a:lnTo>
                  <a:lnTo>
                    <a:pt x="2366" y="38"/>
                  </a:lnTo>
                  <a:lnTo>
                    <a:pt x="2366" y="38"/>
                  </a:lnTo>
                  <a:lnTo>
                    <a:pt x="2366" y="38"/>
                  </a:lnTo>
                  <a:lnTo>
                    <a:pt x="2366" y="38"/>
                  </a:lnTo>
                  <a:lnTo>
                    <a:pt x="2364" y="36"/>
                  </a:lnTo>
                  <a:lnTo>
                    <a:pt x="2364" y="36"/>
                  </a:lnTo>
                  <a:lnTo>
                    <a:pt x="2356" y="36"/>
                  </a:lnTo>
                  <a:lnTo>
                    <a:pt x="2356" y="36"/>
                  </a:lnTo>
                  <a:lnTo>
                    <a:pt x="2354" y="34"/>
                  </a:lnTo>
                  <a:lnTo>
                    <a:pt x="2354" y="34"/>
                  </a:lnTo>
                  <a:lnTo>
                    <a:pt x="2352" y="34"/>
                  </a:lnTo>
                  <a:lnTo>
                    <a:pt x="2352" y="34"/>
                  </a:lnTo>
                  <a:lnTo>
                    <a:pt x="2350" y="34"/>
                  </a:lnTo>
                  <a:lnTo>
                    <a:pt x="2350" y="34"/>
                  </a:lnTo>
                  <a:lnTo>
                    <a:pt x="2344" y="34"/>
                  </a:lnTo>
                  <a:lnTo>
                    <a:pt x="2344" y="34"/>
                  </a:lnTo>
                  <a:lnTo>
                    <a:pt x="2342" y="36"/>
                  </a:lnTo>
                  <a:lnTo>
                    <a:pt x="2342" y="36"/>
                  </a:lnTo>
                  <a:lnTo>
                    <a:pt x="2338" y="36"/>
                  </a:lnTo>
                  <a:lnTo>
                    <a:pt x="2338" y="36"/>
                  </a:lnTo>
                  <a:lnTo>
                    <a:pt x="2334" y="38"/>
                  </a:lnTo>
                  <a:lnTo>
                    <a:pt x="2334" y="38"/>
                  </a:lnTo>
                  <a:lnTo>
                    <a:pt x="2328" y="36"/>
                  </a:lnTo>
                  <a:lnTo>
                    <a:pt x="2328" y="36"/>
                  </a:lnTo>
                  <a:lnTo>
                    <a:pt x="2328" y="36"/>
                  </a:lnTo>
                  <a:lnTo>
                    <a:pt x="2328" y="36"/>
                  </a:lnTo>
                  <a:lnTo>
                    <a:pt x="2326" y="36"/>
                  </a:lnTo>
                  <a:lnTo>
                    <a:pt x="2326" y="36"/>
                  </a:lnTo>
                  <a:lnTo>
                    <a:pt x="2324" y="34"/>
                  </a:lnTo>
                  <a:lnTo>
                    <a:pt x="2324" y="34"/>
                  </a:lnTo>
                  <a:lnTo>
                    <a:pt x="2320" y="34"/>
                  </a:lnTo>
                  <a:lnTo>
                    <a:pt x="2320" y="34"/>
                  </a:lnTo>
                  <a:lnTo>
                    <a:pt x="2318" y="34"/>
                  </a:lnTo>
                  <a:lnTo>
                    <a:pt x="2318" y="34"/>
                  </a:lnTo>
                  <a:lnTo>
                    <a:pt x="2312" y="34"/>
                  </a:lnTo>
                  <a:lnTo>
                    <a:pt x="2312" y="34"/>
                  </a:lnTo>
                  <a:lnTo>
                    <a:pt x="2306" y="34"/>
                  </a:lnTo>
                  <a:lnTo>
                    <a:pt x="2306" y="34"/>
                  </a:lnTo>
                  <a:lnTo>
                    <a:pt x="2300" y="34"/>
                  </a:lnTo>
                  <a:lnTo>
                    <a:pt x="2300" y="34"/>
                  </a:lnTo>
                  <a:lnTo>
                    <a:pt x="2294" y="36"/>
                  </a:lnTo>
                  <a:lnTo>
                    <a:pt x="2294" y="36"/>
                  </a:lnTo>
                  <a:lnTo>
                    <a:pt x="2294" y="36"/>
                  </a:lnTo>
                  <a:lnTo>
                    <a:pt x="2294" y="36"/>
                  </a:lnTo>
                  <a:lnTo>
                    <a:pt x="2292" y="36"/>
                  </a:lnTo>
                  <a:lnTo>
                    <a:pt x="2292" y="36"/>
                  </a:lnTo>
                  <a:lnTo>
                    <a:pt x="2290" y="34"/>
                  </a:lnTo>
                  <a:lnTo>
                    <a:pt x="2290" y="34"/>
                  </a:lnTo>
                  <a:lnTo>
                    <a:pt x="2286" y="34"/>
                  </a:lnTo>
                  <a:lnTo>
                    <a:pt x="2286" y="34"/>
                  </a:lnTo>
                  <a:lnTo>
                    <a:pt x="2284" y="34"/>
                  </a:lnTo>
                  <a:lnTo>
                    <a:pt x="2284" y="34"/>
                  </a:lnTo>
                  <a:lnTo>
                    <a:pt x="2282" y="32"/>
                  </a:lnTo>
                  <a:lnTo>
                    <a:pt x="2282" y="32"/>
                  </a:lnTo>
                  <a:lnTo>
                    <a:pt x="2276" y="34"/>
                  </a:lnTo>
                  <a:lnTo>
                    <a:pt x="2276" y="34"/>
                  </a:lnTo>
                  <a:lnTo>
                    <a:pt x="2272" y="36"/>
                  </a:lnTo>
                  <a:lnTo>
                    <a:pt x="2272" y="36"/>
                  </a:lnTo>
                  <a:lnTo>
                    <a:pt x="2262" y="36"/>
                  </a:lnTo>
                  <a:lnTo>
                    <a:pt x="2262" y="36"/>
                  </a:lnTo>
                  <a:lnTo>
                    <a:pt x="2258" y="34"/>
                  </a:lnTo>
                  <a:lnTo>
                    <a:pt x="2258" y="34"/>
                  </a:lnTo>
                  <a:lnTo>
                    <a:pt x="2254" y="36"/>
                  </a:lnTo>
                  <a:lnTo>
                    <a:pt x="2254" y="36"/>
                  </a:lnTo>
                  <a:lnTo>
                    <a:pt x="2252" y="36"/>
                  </a:lnTo>
                  <a:lnTo>
                    <a:pt x="2248" y="34"/>
                  </a:lnTo>
                  <a:lnTo>
                    <a:pt x="2248" y="34"/>
                  </a:lnTo>
                  <a:lnTo>
                    <a:pt x="2244" y="34"/>
                  </a:lnTo>
                  <a:lnTo>
                    <a:pt x="2244" y="34"/>
                  </a:lnTo>
                  <a:lnTo>
                    <a:pt x="2244" y="34"/>
                  </a:lnTo>
                  <a:lnTo>
                    <a:pt x="2244" y="34"/>
                  </a:lnTo>
                  <a:lnTo>
                    <a:pt x="2242" y="34"/>
                  </a:lnTo>
                  <a:lnTo>
                    <a:pt x="2242" y="34"/>
                  </a:lnTo>
                  <a:lnTo>
                    <a:pt x="2238" y="36"/>
                  </a:lnTo>
                  <a:lnTo>
                    <a:pt x="2238" y="36"/>
                  </a:lnTo>
                  <a:lnTo>
                    <a:pt x="2238" y="36"/>
                  </a:lnTo>
                  <a:lnTo>
                    <a:pt x="2238" y="36"/>
                  </a:lnTo>
                  <a:lnTo>
                    <a:pt x="2234" y="36"/>
                  </a:lnTo>
                  <a:lnTo>
                    <a:pt x="2234" y="36"/>
                  </a:lnTo>
                  <a:lnTo>
                    <a:pt x="2234" y="36"/>
                  </a:lnTo>
                  <a:lnTo>
                    <a:pt x="2234" y="36"/>
                  </a:lnTo>
                  <a:lnTo>
                    <a:pt x="2234" y="36"/>
                  </a:lnTo>
                  <a:lnTo>
                    <a:pt x="2234" y="36"/>
                  </a:lnTo>
                  <a:lnTo>
                    <a:pt x="2226" y="38"/>
                  </a:lnTo>
                  <a:lnTo>
                    <a:pt x="2226" y="38"/>
                  </a:lnTo>
                  <a:lnTo>
                    <a:pt x="2218" y="38"/>
                  </a:lnTo>
                  <a:lnTo>
                    <a:pt x="2218" y="38"/>
                  </a:lnTo>
                  <a:lnTo>
                    <a:pt x="2216" y="40"/>
                  </a:lnTo>
                  <a:lnTo>
                    <a:pt x="2216" y="40"/>
                  </a:lnTo>
                  <a:lnTo>
                    <a:pt x="2212" y="40"/>
                  </a:lnTo>
                  <a:lnTo>
                    <a:pt x="2212" y="40"/>
                  </a:lnTo>
                  <a:lnTo>
                    <a:pt x="2210" y="38"/>
                  </a:lnTo>
                  <a:lnTo>
                    <a:pt x="2210" y="38"/>
                  </a:lnTo>
                  <a:lnTo>
                    <a:pt x="2208" y="36"/>
                  </a:lnTo>
                  <a:lnTo>
                    <a:pt x="2208" y="36"/>
                  </a:lnTo>
                  <a:lnTo>
                    <a:pt x="2204" y="36"/>
                  </a:lnTo>
                  <a:lnTo>
                    <a:pt x="2200" y="36"/>
                  </a:lnTo>
                  <a:lnTo>
                    <a:pt x="2200" y="36"/>
                  </a:lnTo>
                  <a:lnTo>
                    <a:pt x="2194" y="36"/>
                  </a:lnTo>
                  <a:lnTo>
                    <a:pt x="2194" y="36"/>
                  </a:lnTo>
                  <a:lnTo>
                    <a:pt x="2194" y="36"/>
                  </a:lnTo>
                  <a:lnTo>
                    <a:pt x="2194" y="36"/>
                  </a:lnTo>
                  <a:lnTo>
                    <a:pt x="2190" y="36"/>
                  </a:lnTo>
                  <a:lnTo>
                    <a:pt x="2190" y="36"/>
                  </a:lnTo>
                  <a:lnTo>
                    <a:pt x="2186" y="36"/>
                  </a:lnTo>
                  <a:lnTo>
                    <a:pt x="2186" y="36"/>
                  </a:lnTo>
                  <a:lnTo>
                    <a:pt x="2184" y="36"/>
                  </a:lnTo>
                  <a:lnTo>
                    <a:pt x="2184" y="36"/>
                  </a:lnTo>
                  <a:lnTo>
                    <a:pt x="2178" y="36"/>
                  </a:lnTo>
                  <a:lnTo>
                    <a:pt x="2178" y="36"/>
                  </a:lnTo>
                  <a:lnTo>
                    <a:pt x="2170" y="36"/>
                  </a:lnTo>
                  <a:lnTo>
                    <a:pt x="2170" y="36"/>
                  </a:lnTo>
                  <a:lnTo>
                    <a:pt x="2168" y="38"/>
                  </a:lnTo>
                  <a:lnTo>
                    <a:pt x="2168" y="38"/>
                  </a:lnTo>
                  <a:lnTo>
                    <a:pt x="2164" y="38"/>
                  </a:lnTo>
                  <a:lnTo>
                    <a:pt x="2164" y="38"/>
                  </a:lnTo>
                  <a:lnTo>
                    <a:pt x="2162" y="38"/>
                  </a:lnTo>
                  <a:lnTo>
                    <a:pt x="2162" y="38"/>
                  </a:lnTo>
                  <a:lnTo>
                    <a:pt x="2158" y="38"/>
                  </a:lnTo>
                  <a:lnTo>
                    <a:pt x="2158" y="38"/>
                  </a:lnTo>
                  <a:lnTo>
                    <a:pt x="2154" y="36"/>
                  </a:lnTo>
                  <a:lnTo>
                    <a:pt x="2154" y="36"/>
                  </a:lnTo>
                  <a:lnTo>
                    <a:pt x="2148" y="38"/>
                  </a:lnTo>
                  <a:lnTo>
                    <a:pt x="2148" y="38"/>
                  </a:lnTo>
                  <a:lnTo>
                    <a:pt x="2144" y="36"/>
                  </a:lnTo>
                  <a:lnTo>
                    <a:pt x="2144" y="36"/>
                  </a:lnTo>
                  <a:lnTo>
                    <a:pt x="2140" y="36"/>
                  </a:lnTo>
                  <a:lnTo>
                    <a:pt x="2140" y="36"/>
                  </a:lnTo>
                  <a:lnTo>
                    <a:pt x="2130" y="36"/>
                  </a:lnTo>
                  <a:lnTo>
                    <a:pt x="2130" y="36"/>
                  </a:lnTo>
                  <a:lnTo>
                    <a:pt x="2128" y="36"/>
                  </a:lnTo>
                  <a:lnTo>
                    <a:pt x="2128" y="36"/>
                  </a:lnTo>
                  <a:lnTo>
                    <a:pt x="2124" y="36"/>
                  </a:lnTo>
                  <a:lnTo>
                    <a:pt x="2118" y="36"/>
                  </a:lnTo>
                  <a:lnTo>
                    <a:pt x="2118" y="36"/>
                  </a:lnTo>
                  <a:lnTo>
                    <a:pt x="2114" y="36"/>
                  </a:lnTo>
                  <a:lnTo>
                    <a:pt x="2110" y="38"/>
                  </a:lnTo>
                  <a:lnTo>
                    <a:pt x="2110" y="38"/>
                  </a:lnTo>
                  <a:lnTo>
                    <a:pt x="2102" y="38"/>
                  </a:lnTo>
                  <a:lnTo>
                    <a:pt x="2102" y="38"/>
                  </a:lnTo>
                  <a:lnTo>
                    <a:pt x="2100" y="36"/>
                  </a:lnTo>
                  <a:lnTo>
                    <a:pt x="2100" y="36"/>
                  </a:lnTo>
                  <a:lnTo>
                    <a:pt x="2096" y="36"/>
                  </a:lnTo>
                  <a:lnTo>
                    <a:pt x="2092" y="36"/>
                  </a:lnTo>
                  <a:lnTo>
                    <a:pt x="2092" y="36"/>
                  </a:lnTo>
                  <a:lnTo>
                    <a:pt x="2090" y="38"/>
                  </a:lnTo>
                  <a:lnTo>
                    <a:pt x="2090" y="38"/>
                  </a:lnTo>
                  <a:lnTo>
                    <a:pt x="2088" y="38"/>
                  </a:lnTo>
                  <a:lnTo>
                    <a:pt x="2088" y="38"/>
                  </a:lnTo>
                  <a:lnTo>
                    <a:pt x="2082" y="38"/>
                  </a:lnTo>
                  <a:lnTo>
                    <a:pt x="2082" y="38"/>
                  </a:lnTo>
                  <a:lnTo>
                    <a:pt x="2078" y="40"/>
                  </a:lnTo>
                  <a:lnTo>
                    <a:pt x="2078" y="40"/>
                  </a:lnTo>
                  <a:lnTo>
                    <a:pt x="2078" y="40"/>
                  </a:lnTo>
                  <a:lnTo>
                    <a:pt x="2078" y="40"/>
                  </a:lnTo>
                  <a:lnTo>
                    <a:pt x="2074" y="40"/>
                  </a:lnTo>
                  <a:lnTo>
                    <a:pt x="2074" y="40"/>
                  </a:lnTo>
                  <a:lnTo>
                    <a:pt x="2074" y="40"/>
                  </a:lnTo>
                  <a:lnTo>
                    <a:pt x="2074" y="40"/>
                  </a:lnTo>
                  <a:lnTo>
                    <a:pt x="2074" y="40"/>
                  </a:lnTo>
                  <a:lnTo>
                    <a:pt x="2074" y="40"/>
                  </a:lnTo>
                  <a:lnTo>
                    <a:pt x="2072" y="40"/>
                  </a:lnTo>
                  <a:lnTo>
                    <a:pt x="2072" y="40"/>
                  </a:lnTo>
                  <a:lnTo>
                    <a:pt x="2068" y="40"/>
                  </a:lnTo>
                  <a:lnTo>
                    <a:pt x="2068" y="40"/>
                  </a:lnTo>
                  <a:lnTo>
                    <a:pt x="2062" y="40"/>
                  </a:lnTo>
                  <a:lnTo>
                    <a:pt x="2058" y="38"/>
                  </a:lnTo>
                  <a:lnTo>
                    <a:pt x="2058" y="38"/>
                  </a:lnTo>
                  <a:lnTo>
                    <a:pt x="2052" y="38"/>
                  </a:lnTo>
                  <a:lnTo>
                    <a:pt x="2052" y="38"/>
                  </a:lnTo>
                  <a:lnTo>
                    <a:pt x="2046" y="40"/>
                  </a:lnTo>
                  <a:lnTo>
                    <a:pt x="2042" y="40"/>
                  </a:lnTo>
                  <a:lnTo>
                    <a:pt x="2042" y="40"/>
                  </a:lnTo>
                  <a:lnTo>
                    <a:pt x="2040" y="40"/>
                  </a:lnTo>
                  <a:lnTo>
                    <a:pt x="2040" y="40"/>
                  </a:lnTo>
                  <a:lnTo>
                    <a:pt x="2036" y="40"/>
                  </a:lnTo>
                  <a:lnTo>
                    <a:pt x="2036" y="40"/>
                  </a:lnTo>
                  <a:lnTo>
                    <a:pt x="2030" y="40"/>
                  </a:lnTo>
                  <a:lnTo>
                    <a:pt x="2030" y="40"/>
                  </a:lnTo>
                  <a:lnTo>
                    <a:pt x="2024" y="40"/>
                  </a:lnTo>
                  <a:lnTo>
                    <a:pt x="2024" y="40"/>
                  </a:lnTo>
                  <a:lnTo>
                    <a:pt x="2020" y="40"/>
                  </a:lnTo>
                  <a:lnTo>
                    <a:pt x="2020" y="40"/>
                  </a:lnTo>
                  <a:lnTo>
                    <a:pt x="2018" y="40"/>
                  </a:lnTo>
                  <a:lnTo>
                    <a:pt x="2018" y="40"/>
                  </a:lnTo>
                  <a:lnTo>
                    <a:pt x="2016" y="40"/>
                  </a:lnTo>
                  <a:lnTo>
                    <a:pt x="2016" y="40"/>
                  </a:lnTo>
                  <a:lnTo>
                    <a:pt x="2016" y="40"/>
                  </a:lnTo>
                  <a:lnTo>
                    <a:pt x="2016" y="40"/>
                  </a:lnTo>
                  <a:lnTo>
                    <a:pt x="2016" y="38"/>
                  </a:lnTo>
                  <a:lnTo>
                    <a:pt x="2016" y="38"/>
                  </a:lnTo>
                  <a:lnTo>
                    <a:pt x="2010" y="40"/>
                  </a:lnTo>
                  <a:lnTo>
                    <a:pt x="2010" y="40"/>
                  </a:lnTo>
                  <a:lnTo>
                    <a:pt x="2010" y="40"/>
                  </a:lnTo>
                  <a:lnTo>
                    <a:pt x="2010" y="40"/>
                  </a:lnTo>
                  <a:lnTo>
                    <a:pt x="2008" y="40"/>
                  </a:lnTo>
                  <a:lnTo>
                    <a:pt x="2008" y="40"/>
                  </a:lnTo>
                  <a:lnTo>
                    <a:pt x="2006" y="40"/>
                  </a:lnTo>
                  <a:lnTo>
                    <a:pt x="2006" y="40"/>
                  </a:lnTo>
                  <a:lnTo>
                    <a:pt x="2000" y="40"/>
                  </a:lnTo>
                  <a:lnTo>
                    <a:pt x="2000" y="40"/>
                  </a:lnTo>
                  <a:lnTo>
                    <a:pt x="1998" y="40"/>
                  </a:lnTo>
                  <a:lnTo>
                    <a:pt x="1998" y="40"/>
                  </a:lnTo>
                  <a:lnTo>
                    <a:pt x="1996" y="40"/>
                  </a:lnTo>
                  <a:lnTo>
                    <a:pt x="1996" y="40"/>
                  </a:lnTo>
                  <a:lnTo>
                    <a:pt x="1994" y="40"/>
                  </a:lnTo>
                  <a:lnTo>
                    <a:pt x="1994" y="40"/>
                  </a:lnTo>
                  <a:lnTo>
                    <a:pt x="1988" y="38"/>
                  </a:lnTo>
                  <a:lnTo>
                    <a:pt x="1988" y="38"/>
                  </a:lnTo>
                  <a:lnTo>
                    <a:pt x="1984" y="38"/>
                  </a:lnTo>
                  <a:lnTo>
                    <a:pt x="1984" y="38"/>
                  </a:lnTo>
                  <a:lnTo>
                    <a:pt x="1976" y="38"/>
                  </a:lnTo>
                  <a:lnTo>
                    <a:pt x="1976" y="38"/>
                  </a:lnTo>
                  <a:lnTo>
                    <a:pt x="1972" y="38"/>
                  </a:lnTo>
                  <a:lnTo>
                    <a:pt x="1972" y="38"/>
                  </a:lnTo>
                  <a:lnTo>
                    <a:pt x="1968" y="40"/>
                  </a:lnTo>
                  <a:lnTo>
                    <a:pt x="1968" y="40"/>
                  </a:lnTo>
                  <a:lnTo>
                    <a:pt x="1964" y="40"/>
                  </a:lnTo>
                  <a:lnTo>
                    <a:pt x="1964" y="40"/>
                  </a:lnTo>
                  <a:lnTo>
                    <a:pt x="1960" y="40"/>
                  </a:lnTo>
                  <a:lnTo>
                    <a:pt x="1960" y="40"/>
                  </a:lnTo>
                  <a:lnTo>
                    <a:pt x="1958" y="40"/>
                  </a:lnTo>
                  <a:lnTo>
                    <a:pt x="1958" y="40"/>
                  </a:lnTo>
                  <a:lnTo>
                    <a:pt x="1950" y="40"/>
                  </a:lnTo>
                  <a:lnTo>
                    <a:pt x="1950" y="40"/>
                  </a:lnTo>
                  <a:lnTo>
                    <a:pt x="1948" y="40"/>
                  </a:lnTo>
                  <a:lnTo>
                    <a:pt x="1948" y="40"/>
                  </a:lnTo>
                  <a:lnTo>
                    <a:pt x="1948" y="40"/>
                  </a:lnTo>
                  <a:lnTo>
                    <a:pt x="1948" y="40"/>
                  </a:lnTo>
                  <a:lnTo>
                    <a:pt x="1948" y="40"/>
                  </a:lnTo>
                  <a:lnTo>
                    <a:pt x="1948" y="40"/>
                  </a:lnTo>
                  <a:lnTo>
                    <a:pt x="1948" y="40"/>
                  </a:lnTo>
                  <a:lnTo>
                    <a:pt x="1948" y="40"/>
                  </a:lnTo>
                  <a:lnTo>
                    <a:pt x="1946" y="40"/>
                  </a:lnTo>
                  <a:lnTo>
                    <a:pt x="1946" y="40"/>
                  </a:lnTo>
                  <a:lnTo>
                    <a:pt x="1944" y="40"/>
                  </a:lnTo>
                  <a:lnTo>
                    <a:pt x="1944" y="40"/>
                  </a:lnTo>
                  <a:lnTo>
                    <a:pt x="1944" y="40"/>
                  </a:lnTo>
                  <a:lnTo>
                    <a:pt x="1944" y="40"/>
                  </a:lnTo>
                  <a:lnTo>
                    <a:pt x="1944" y="40"/>
                  </a:lnTo>
                  <a:lnTo>
                    <a:pt x="1944" y="40"/>
                  </a:lnTo>
                  <a:lnTo>
                    <a:pt x="1942" y="40"/>
                  </a:lnTo>
                  <a:lnTo>
                    <a:pt x="1942" y="40"/>
                  </a:lnTo>
                  <a:lnTo>
                    <a:pt x="1942" y="40"/>
                  </a:lnTo>
                  <a:lnTo>
                    <a:pt x="1942" y="40"/>
                  </a:lnTo>
                  <a:lnTo>
                    <a:pt x="1934" y="40"/>
                  </a:lnTo>
                  <a:lnTo>
                    <a:pt x="1934" y="40"/>
                  </a:lnTo>
                  <a:lnTo>
                    <a:pt x="1932" y="40"/>
                  </a:lnTo>
                  <a:lnTo>
                    <a:pt x="1932" y="40"/>
                  </a:lnTo>
                  <a:lnTo>
                    <a:pt x="1932" y="40"/>
                  </a:lnTo>
                  <a:lnTo>
                    <a:pt x="1932" y="40"/>
                  </a:lnTo>
                  <a:lnTo>
                    <a:pt x="1932" y="40"/>
                  </a:lnTo>
                  <a:lnTo>
                    <a:pt x="1928" y="40"/>
                  </a:lnTo>
                  <a:lnTo>
                    <a:pt x="1924" y="40"/>
                  </a:lnTo>
                  <a:lnTo>
                    <a:pt x="1924" y="40"/>
                  </a:lnTo>
                  <a:lnTo>
                    <a:pt x="1924" y="40"/>
                  </a:lnTo>
                  <a:lnTo>
                    <a:pt x="1924" y="40"/>
                  </a:lnTo>
                  <a:lnTo>
                    <a:pt x="1922" y="40"/>
                  </a:lnTo>
                  <a:lnTo>
                    <a:pt x="1922" y="40"/>
                  </a:lnTo>
                  <a:lnTo>
                    <a:pt x="1918" y="40"/>
                  </a:lnTo>
                  <a:lnTo>
                    <a:pt x="1918" y="40"/>
                  </a:lnTo>
                  <a:lnTo>
                    <a:pt x="1914" y="40"/>
                  </a:lnTo>
                  <a:lnTo>
                    <a:pt x="1914" y="40"/>
                  </a:lnTo>
                  <a:lnTo>
                    <a:pt x="1910" y="40"/>
                  </a:lnTo>
                  <a:lnTo>
                    <a:pt x="1910" y="40"/>
                  </a:lnTo>
                  <a:lnTo>
                    <a:pt x="1908" y="40"/>
                  </a:lnTo>
                  <a:lnTo>
                    <a:pt x="1908" y="40"/>
                  </a:lnTo>
                  <a:lnTo>
                    <a:pt x="1906" y="42"/>
                  </a:lnTo>
                  <a:lnTo>
                    <a:pt x="1906" y="42"/>
                  </a:lnTo>
                  <a:lnTo>
                    <a:pt x="1900" y="42"/>
                  </a:lnTo>
                  <a:lnTo>
                    <a:pt x="1900" y="42"/>
                  </a:lnTo>
                  <a:lnTo>
                    <a:pt x="1900" y="42"/>
                  </a:lnTo>
                  <a:lnTo>
                    <a:pt x="1900" y="42"/>
                  </a:lnTo>
                  <a:lnTo>
                    <a:pt x="1896" y="42"/>
                  </a:lnTo>
                  <a:lnTo>
                    <a:pt x="1896" y="42"/>
                  </a:lnTo>
                  <a:lnTo>
                    <a:pt x="1896" y="42"/>
                  </a:lnTo>
                  <a:lnTo>
                    <a:pt x="1896" y="42"/>
                  </a:lnTo>
                  <a:lnTo>
                    <a:pt x="1894" y="42"/>
                  </a:lnTo>
                  <a:lnTo>
                    <a:pt x="1894" y="42"/>
                  </a:lnTo>
                  <a:lnTo>
                    <a:pt x="1888" y="42"/>
                  </a:lnTo>
                  <a:lnTo>
                    <a:pt x="1888" y="42"/>
                  </a:lnTo>
                  <a:lnTo>
                    <a:pt x="1886" y="42"/>
                  </a:lnTo>
                  <a:lnTo>
                    <a:pt x="1886" y="42"/>
                  </a:lnTo>
                  <a:lnTo>
                    <a:pt x="1886" y="42"/>
                  </a:lnTo>
                  <a:lnTo>
                    <a:pt x="1886" y="42"/>
                  </a:lnTo>
                  <a:lnTo>
                    <a:pt x="1884" y="40"/>
                  </a:lnTo>
                  <a:lnTo>
                    <a:pt x="1884" y="40"/>
                  </a:lnTo>
                  <a:lnTo>
                    <a:pt x="1882" y="42"/>
                  </a:lnTo>
                  <a:lnTo>
                    <a:pt x="1882" y="42"/>
                  </a:lnTo>
                  <a:lnTo>
                    <a:pt x="1882" y="40"/>
                  </a:lnTo>
                  <a:lnTo>
                    <a:pt x="1882" y="40"/>
                  </a:lnTo>
                  <a:lnTo>
                    <a:pt x="1882" y="40"/>
                  </a:lnTo>
                  <a:lnTo>
                    <a:pt x="1882" y="40"/>
                  </a:lnTo>
                  <a:lnTo>
                    <a:pt x="1880" y="40"/>
                  </a:lnTo>
                  <a:lnTo>
                    <a:pt x="1880" y="40"/>
                  </a:lnTo>
                  <a:lnTo>
                    <a:pt x="1876" y="40"/>
                  </a:lnTo>
                  <a:lnTo>
                    <a:pt x="1876" y="40"/>
                  </a:lnTo>
                  <a:lnTo>
                    <a:pt x="1874" y="42"/>
                  </a:lnTo>
                  <a:lnTo>
                    <a:pt x="1874" y="42"/>
                  </a:lnTo>
                  <a:lnTo>
                    <a:pt x="1870" y="42"/>
                  </a:lnTo>
                  <a:lnTo>
                    <a:pt x="1870" y="42"/>
                  </a:lnTo>
                  <a:lnTo>
                    <a:pt x="1866" y="44"/>
                  </a:lnTo>
                  <a:lnTo>
                    <a:pt x="1866" y="44"/>
                  </a:lnTo>
                  <a:lnTo>
                    <a:pt x="1860" y="42"/>
                  </a:lnTo>
                  <a:lnTo>
                    <a:pt x="1860" y="42"/>
                  </a:lnTo>
                  <a:lnTo>
                    <a:pt x="1856" y="42"/>
                  </a:lnTo>
                  <a:lnTo>
                    <a:pt x="1856" y="42"/>
                  </a:lnTo>
                  <a:lnTo>
                    <a:pt x="1848" y="42"/>
                  </a:lnTo>
                  <a:lnTo>
                    <a:pt x="1848" y="42"/>
                  </a:lnTo>
                  <a:lnTo>
                    <a:pt x="1846" y="42"/>
                  </a:lnTo>
                  <a:lnTo>
                    <a:pt x="1846" y="42"/>
                  </a:lnTo>
                  <a:lnTo>
                    <a:pt x="1842" y="42"/>
                  </a:lnTo>
                  <a:lnTo>
                    <a:pt x="1842" y="42"/>
                  </a:lnTo>
                  <a:lnTo>
                    <a:pt x="1842" y="42"/>
                  </a:lnTo>
                  <a:lnTo>
                    <a:pt x="1842" y="42"/>
                  </a:lnTo>
                  <a:lnTo>
                    <a:pt x="1840" y="42"/>
                  </a:lnTo>
                  <a:lnTo>
                    <a:pt x="1840" y="42"/>
                  </a:lnTo>
                  <a:lnTo>
                    <a:pt x="1840" y="42"/>
                  </a:lnTo>
                  <a:lnTo>
                    <a:pt x="1840" y="42"/>
                  </a:lnTo>
                  <a:lnTo>
                    <a:pt x="1836" y="42"/>
                  </a:lnTo>
                  <a:lnTo>
                    <a:pt x="1832" y="42"/>
                  </a:lnTo>
                  <a:lnTo>
                    <a:pt x="1832" y="42"/>
                  </a:lnTo>
                  <a:lnTo>
                    <a:pt x="1832" y="38"/>
                  </a:lnTo>
                  <a:lnTo>
                    <a:pt x="1832" y="38"/>
                  </a:lnTo>
                  <a:lnTo>
                    <a:pt x="1830" y="38"/>
                  </a:lnTo>
                  <a:lnTo>
                    <a:pt x="1830" y="38"/>
                  </a:lnTo>
                  <a:lnTo>
                    <a:pt x="1828" y="40"/>
                  </a:lnTo>
                  <a:lnTo>
                    <a:pt x="1828" y="40"/>
                  </a:lnTo>
                  <a:lnTo>
                    <a:pt x="1826" y="40"/>
                  </a:lnTo>
                  <a:lnTo>
                    <a:pt x="1826" y="40"/>
                  </a:lnTo>
                  <a:lnTo>
                    <a:pt x="1820" y="40"/>
                  </a:lnTo>
                  <a:lnTo>
                    <a:pt x="1820" y="40"/>
                  </a:lnTo>
                  <a:lnTo>
                    <a:pt x="1820" y="40"/>
                  </a:lnTo>
                  <a:lnTo>
                    <a:pt x="1820" y="40"/>
                  </a:lnTo>
                  <a:lnTo>
                    <a:pt x="1816" y="38"/>
                  </a:lnTo>
                  <a:lnTo>
                    <a:pt x="1816" y="38"/>
                  </a:lnTo>
                  <a:lnTo>
                    <a:pt x="1814" y="38"/>
                  </a:lnTo>
                  <a:lnTo>
                    <a:pt x="1812" y="40"/>
                  </a:lnTo>
                  <a:lnTo>
                    <a:pt x="1812" y="40"/>
                  </a:lnTo>
                  <a:lnTo>
                    <a:pt x="1812" y="42"/>
                  </a:lnTo>
                  <a:lnTo>
                    <a:pt x="1812" y="42"/>
                  </a:lnTo>
                  <a:lnTo>
                    <a:pt x="1804" y="42"/>
                  </a:lnTo>
                  <a:lnTo>
                    <a:pt x="1804" y="42"/>
                  </a:lnTo>
                  <a:lnTo>
                    <a:pt x="1798" y="42"/>
                  </a:lnTo>
                  <a:lnTo>
                    <a:pt x="1798" y="42"/>
                  </a:lnTo>
                  <a:lnTo>
                    <a:pt x="1790" y="44"/>
                  </a:lnTo>
                  <a:lnTo>
                    <a:pt x="1790" y="44"/>
                  </a:lnTo>
                  <a:lnTo>
                    <a:pt x="1786" y="44"/>
                  </a:lnTo>
                  <a:lnTo>
                    <a:pt x="1782" y="44"/>
                  </a:lnTo>
                  <a:lnTo>
                    <a:pt x="1782" y="44"/>
                  </a:lnTo>
                  <a:lnTo>
                    <a:pt x="1778" y="44"/>
                  </a:lnTo>
                  <a:lnTo>
                    <a:pt x="1778" y="44"/>
                  </a:lnTo>
                  <a:lnTo>
                    <a:pt x="1774" y="44"/>
                  </a:lnTo>
                  <a:lnTo>
                    <a:pt x="1774" y="44"/>
                  </a:lnTo>
                  <a:lnTo>
                    <a:pt x="1772" y="44"/>
                  </a:lnTo>
                  <a:lnTo>
                    <a:pt x="1768" y="44"/>
                  </a:lnTo>
                  <a:lnTo>
                    <a:pt x="1768" y="44"/>
                  </a:lnTo>
                  <a:lnTo>
                    <a:pt x="1766" y="44"/>
                  </a:lnTo>
                  <a:lnTo>
                    <a:pt x="1766" y="44"/>
                  </a:lnTo>
                  <a:lnTo>
                    <a:pt x="1762" y="44"/>
                  </a:lnTo>
                  <a:lnTo>
                    <a:pt x="1762" y="44"/>
                  </a:lnTo>
                  <a:lnTo>
                    <a:pt x="1756" y="44"/>
                  </a:lnTo>
                  <a:lnTo>
                    <a:pt x="1756" y="44"/>
                  </a:lnTo>
                  <a:lnTo>
                    <a:pt x="1752" y="44"/>
                  </a:lnTo>
                  <a:lnTo>
                    <a:pt x="1752" y="44"/>
                  </a:lnTo>
                  <a:lnTo>
                    <a:pt x="1748" y="44"/>
                  </a:lnTo>
                  <a:lnTo>
                    <a:pt x="1748" y="44"/>
                  </a:lnTo>
                  <a:lnTo>
                    <a:pt x="1746" y="44"/>
                  </a:lnTo>
                  <a:lnTo>
                    <a:pt x="1746" y="44"/>
                  </a:lnTo>
                  <a:lnTo>
                    <a:pt x="1744" y="44"/>
                  </a:lnTo>
                  <a:lnTo>
                    <a:pt x="1744" y="44"/>
                  </a:lnTo>
                  <a:lnTo>
                    <a:pt x="1742" y="44"/>
                  </a:lnTo>
                  <a:lnTo>
                    <a:pt x="1742" y="44"/>
                  </a:lnTo>
                  <a:lnTo>
                    <a:pt x="1738" y="44"/>
                  </a:lnTo>
                  <a:lnTo>
                    <a:pt x="1738" y="44"/>
                  </a:lnTo>
                  <a:lnTo>
                    <a:pt x="1734" y="44"/>
                  </a:lnTo>
                  <a:lnTo>
                    <a:pt x="1734" y="44"/>
                  </a:lnTo>
                  <a:lnTo>
                    <a:pt x="1734" y="44"/>
                  </a:lnTo>
                  <a:lnTo>
                    <a:pt x="1734" y="44"/>
                  </a:lnTo>
                  <a:lnTo>
                    <a:pt x="1732" y="44"/>
                  </a:lnTo>
                  <a:lnTo>
                    <a:pt x="1732" y="44"/>
                  </a:lnTo>
                  <a:lnTo>
                    <a:pt x="1724" y="44"/>
                  </a:lnTo>
                  <a:lnTo>
                    <a:pt x="1718" y="46"/>
                  </a:lnTo>
                  <a:lnTo>
                    <a:pt x="1718" y="46"/>
                  </a:lnTo>
                  <a:lnTo>
                    <a:pt x="1718" y="44"/>
                  </a:lnTo>
                  <a:lnTo>
                    <a:pt x="1718" y="44"/>
                  </a:lnTo>
                  <a:lnTo>
                    <a:pt x="1716" y="44"/>
                  </a:lnTo>
                  <a:lnTo>
                    <a:pt x="1716" y="44"/>
                  </a:lnTo>
                  <a:lnTo>
                    <a:pt x="1706" y="44"/>
                  </a:lnTo>
                  <a:lnTo>
                    <a:pt x="1706" y="44"/>
                  </a:lnTo>
                  <a:lnTo>
                    <a:pt x="1702" y="44"/>
                  </a:lnTo>
                  <a:lnTo>
                    <a:pt x="1702" y="44"/>
                  </a:lnTo>
                  <a:lnTo>
                    <a:pt x="1698" y="44"/>
                  </a:lnTo>
                  <a:lnTo>
                    <a:pt x="1698" y="44"/>
                  </a:lnTo>
                  <a:lnTo>
                    <a:pt x="1694" y="44"/>
                  </a:lnTo>
                  <a:lnTo>
                    <a:pt x="1694" y="44"/>
                  </a:lnTo>
                  <a:lnTo>
                    <a:pt x="1694" y="44"/>
                  </a:lnTo>
                  <a:lnTo>
                    <a:pt x="1694" y="44"/>
                  </a:lnTo>
                  <a:lnTo>
                    <a:pt x="1690" y="44"/>
                  </a:lnTo>
                  <a:lnTo>
                    <a:pt x="1690" y="44"/>
                  </a:lnTo>
                  <a:lnTo>
                    <a:pt x="1686" y="44"/>
                  </a:lnTo>
                  <a:lnTo>
                    <a:pt x="1686" y="44"/>
                  </a:lnTo>
                  <a:lnTo>
                    <a:pt x="1686" y="44"/>
                  </a:lnTo>
                  <a:lnTo>
                    <a:pt x="1686" y="44"/>
                  </a:lnTo>
                  <a:lnTo>
                    <a:pt x="1682" y="44"/>
                  </a:lnTo>
                  <a:lnTo>
                    <a:pt x="1682" y="44"/>
                  </a:lnTo>
                  <a:lnTo>
                    <a:pt x="1678" y="44"/>
                  </a:lnTo>
                  <a:lnTo>
                    <a:pt x="1678" y="44"/>
                  </a:lnTo>
                  <a:lnTo>
                    <a:pt x="1672" y="44"/>
                  </a:lnTo>
                  <a:lnTo>
                    <a:pt x="1672" y="44"/>
                  </a:lnTo>
                  <a:lnTo>
                    <a:pt x="1670" y="44"/>
                  </a:lnTo>
                  <a:lnTo>
                    <a:pt x="1670" y="44"/>
                  </a:lnTo>
                  <a:lnTo>
                    <a:pt x="1668" y="44"/>
                  </a:lnTo>
                  <a:lnTo>
                    <a:pt x="1668" y="44"/>
                  </a:lnTo>
                  <a:lnTo>
                    <a:pt x="1668" y="44"/>
                  </a:lnTo>
                  <a:lnTo>
                    <a:pt x="1668" y="44"/>
                  </a:lnTo>
                  <a:lnTo>
                    <a:pt x="1664" y="44"/>
                  </a:lnTo>
                  <a:lnTo>
                    <a:pt x="1664" y="44"/>
                  </a:lnTo>
                  <a:lnTo>
                    <a:pt x="1658" y="46"/>
                  </a:lnTo>
                  <a:lnTo>
                    <a:pt x="1652" y="46"/>
                  </a:lnTo>
                  <a:lnTo>
                    <a:pt x="1652" y="46"/>
                  </a:lnTo>
                  <a:lnTo>
                    <a:pt x="1652" y="46"/>
                  </a:lnTo>
                  <a:lnTo>
                    <a:pt x="1652" y="46"/>
                  </a:lnTo>
                  <a:lnTo>
                    <a:pt x="1650" y="46"/>
                  </a:lnTo>
                  <a:lnTo>
                    <a:pt x="1650" y="46"/>
                  </a:lnTo>
                  <a:lnTo>
                    <a:pt x="1642" y="44"/>
                  </a:lnTo>
                  <a:lnTo>
                    <a:pt x="1642" y="44"/>
                  </a:lnTo>
                  <a:lnTo>
                    <a:pt x="1638" y="44"/>
                  </a:lnTo>
                  <a:lnTo>
                    <a:pt x="1638" y="44"/>
                  </a:lnTo>
                  <a:lnTo>
                    <a:pt x="1634" y="46"/>
                  </a:lnTo>
                  <a:lnTo>
                    <a:pt x="1634" y="46"/>
                  </a:lnTo>
                  <a:lnTo>
                    <a:pt x="1626" y="46"/>
                  </a:lnTo>
                  <a:lnTo>
                    <a:pt x="1626" y="46"/>
                  </a:lnTo>
                  <a:lnTo>
                    <a:pt x="1622" y="46"/>
                  </a:lnTo>
                  <a:lnTo>
                    <a:pt x="1622" y="46"/>
                  </a:lnTo>
                  <a:lnTo>
                    <a:pt x="1620" y="44"/>
                  </a:lnTo>
                  <a:lnTo>
                    <a:pt x="1620" y="44"/>
                  </a:lnTo>
                  <a:lnTo>
                    <a:pt x="1612" y="44"/>
                  </a:lnTo>
                  <a:lnTo>
                    <a:pt x="1612" y="44"/>
                  </a:lnTo>
                  <a:lnTo>
                    <a:pt x="1608" y="44"/>
                  </a:lnTo>
                  <a:lnTo>
                    <a:pt x="1608" y="44"/>
                  </a:lnTo>
                  <a:lnTo>
                    <a:pt x="1600" y="46"/>
                  </a:lnTo>
                  <a:lnTo>
                    <a:pt x="1600" y="46"/>
                  </a:lnTo>
                  <a:lnTo>
                    <a:pt x="1596" y="46"/>
                  </a:lnTo>
                  <a:lnTo>
                    <a:pt x="1596" y="46"/>
                  </a:lnTo>
                  <a:lnTo>
                    <a:pt x="1592" y="46"/>
                  </a:lnTo>
                  <a:lnTo>
                    <a:pt x="1592" y="46"/>
                  </a:lnTo>
                  <a:lnTo>
                    <a:pt x="1588" y="46"/>
                  </a:lnTo>
                  <a:lnTo>
                    <a:pt x="1588" y="46"/>
                  </a:lnTo>
                  <a:lnTo>
                    <a:pt x="1586" y="46"/>
                  </a:lnTo>
                  <a:lnTo>
                    <a:pt x="1586" y="46"/>
                  </a:lnTo>
                  <a:lnTo>
                    <a:pt x="1584" y="46"/>
                  </a:lnTo>
                  <a:lnTo>
                    <a:pt x="1584" y="46"/>
                  </a:lnTo>
                  <a:lnTo>
                    <a:pt x="1580" y="46"/>
                  </a:lnTo>
                  <a:lnTo>
                    <a:pt x="1580" y="46"/>
                  </a:lnTo>
                  <a:lnTo>
                    <a:pt x="1580" y="46"/>
                  </a:lnTo>
                  <a:lnTo>
                    <a:pt x="1580" y="46"/>
                  </a:lnTo>
                  <a:lnTo>
                    <a:pt x="1576" y="46"/>
                  </a:lnTo>
                  <a:lnTo>
                    <a:pt x="1570" y="48"/>
                  </a:lnTo>
                  <a:lnTo>
                    <a:pt x="1570" y="48"/>
                  </a:lnTo>
                  <a:lnTo>
                    <a:pt x="1568" y="46"/>
                  </a:lnTo>
                  <a:lnTo>
                    <a:pt x="1568" y="46"/>
                  </a:lnTo>
                  <a:lnTo>
                    <a:pt x="1566" y="48"/>
                  </a:lnTo>
                  <a:lnTo>
                    <a:pt x="1566" y="48"/>
                  </a:lnTo>
                  <a:lnTo>
                    <a:pt x="1560" y="48"/>
                  </a:lnTo>
                  <a:lnTo>
                    <a:pt x="1560" y="48"/>
                  </a:lnTo>
                  <a:lnTo>
                    <a:pt x="1560" y="48"/>
                  </a:lnTo>
                  <a:lnTo>
                    <a:pt x="1560" y="48"/>
                  </a:lnTo>
                  <a:lnTo>
                    <a:pt x="1558" y="46"/>
                  </a:lnTo>
                  <a:lnTo>
                    <a:pt x="1558" y="46"/>
                  </a:lnTo>
                  <a:lnTo>
                    <a:pt x="1554" y="44"/>
                  </a:lnTo>
                  <a:lnTo>
                    <a:pt x="1554" y="44"/>
                  </a:lnTo>
                  <a:lnTo>
                    <a:pt x="1550" y="46"/>
                  </a:lnTo>
                  <a:lnTo>
                    <a:pt x="1550" y="46"/>
                  </a:lnTo>
                  <a:lnTo>
                    <a:pt x="1546" y="46"/>
                  </a:lnTo>
                  <a:lnTo>
                    <a:pt x="1546" y="46"/>
                  </a:lnTo>
                  <a:lnTo>
                    <a:pt x="1544" y="46"/>
                  </a:lnTo>
                  <a:lnTo>
                    <a:pt x="1544" y="46"/>
                  </a:lnTo>
                  <a:lnTo>
                    <a:pt x="1540" y="48"/>
                  </a:lnTo>
                  <a:lnTo>
                    <a:pt x="1540" y="48"/>
                  </a:lnTo>
                  <a:lnTo>
                    <a:pt x="1538" y="46"/>
                  </a:lnTo>
                  <a:lnTo>
                    <a:pt x="1538" y="46"/>
                  </a:lnTo>
                  <a:lnTo>
                    <a:pt x="1536" y="44"/>
                  </a:lnTo>
                  <a:lnTo>
                    <a:pt x="1536" y="44"/>
                  </a:lnTo>
                  <a:lnTo>
                    <a:pt x="1534" y="44"/>
                  </a:lnTo>
                  <a:lnTo>
                    <a:pt x="1534" y="44"/>
                  </a:lnTo>
                  <a:lnTo>
                    <a:pt x="1532" y="44"/>
                  </a:lnTo>
                  <a:lnTo>
                    <a:pt x="1532" y="44"/>
                  </a:lnTo>
                  <a:lnTo>
                    <a:pt x="1532" y="44"/>
                  </a:lnTo>
                  <a:lnTo>
                    <a:pt x="1532" y="44"/>
                  </a:lnTo>
                  <a:lnTo>
                    <a:pt x="1526" y="46"/>
                  </a:lnTo>
                  <a:lnTo>
                    <a:pt x="1526" y="46"/>
                  </a:lnTo>
                  <a:lnTo>
                    <a:pt x="1520" y="46"/>
                  </a:lnTo>
                  <a:lnTo>
                    <a:pt x="1520" y="46"/>
                  </a:lnTo>
                  <a:lnTo>
                    <a:pt x="1518" y="46"/>
                  </a:lnTo>
                  <a:lnTo>
                    <a:pt x="1518" y="46"/>
                  </a:lnTo>
                  <a:lnTo>
                    <a:pt x="1516" y="46"/>
                  </a:lnTo>
                  <a:lnTo>
                    <a:pt x="1516" y="46"/>
                  </a:lnTo>
                  <a:lnTo>
                    <a:pt x="1514" y="46"/>
                  </a:lnTo>
                  <a:lnTo>
                    <a:pt x="1514" y="46"/>
                  </a:lnTo>
                  <a:lnTo>
                    <a:pt x="1514" y="46"/>
                  </a:lnTo>
                  <a:lnTo>
                    <a:pt x="1514" y="46"/>
                  </a:lnTo>
                  <a:lnTo>
                    <a:pt x="1512" y="46"/>
                  </a:lnTo>
                  <a:lnTo>
                    <a:pt x="1512" y="46"/>
                  </a:lnTo>
                  <a:lnTo>
                    <a:pt x="1506" y="44"/>
                  </a:lnTo>
                  <a:lnTo>
                    <a:pt x="1504" y="46"/>
                  </a:lnTo>
                  <a:lnTo>
                    <a:pt x="1504" y="46"/>
                  </a:lnTo>
                  <a:lnTo>
                    <a:pt x="1500" y="46"/>
                  </a:lnTo>
                  <a:lnTo>
                    <a:pt x="1500" y="46"/>
                  </a:lnTo>
                  <a:lnTo>
                    <a:pt x="1492" y="46"/>
                  </a:lnTo>
                  <a:lnTo>
                    <a:pt x="1492" y="46"/>
                  </a:lnTo>
                  <a:lnTo>
                    <a:pt x="1492" y="46"/>
                  </a:lnTo>
                  <a:lnTo>
                    <a:pt x="1492" y="46"/>
                  </a:lnTo>
                  <a:lnTo>
                    <a:pt x="1490" y="46"/>
                  </a:lnTo>
                  <a:lnTo>
                    <a:pt x="1490" y="46"/>
                  </a:lnTo>
                  <a:lnTo>
                    <a:pt x="1488" y="46"/>
                  </a:lnTo>
                  <a:lnTo>
                    <a:pt x="1488" y="46"/>
                  </a:lnTo>
                  <a:lnTo>
                    <a:pt x="1486" y="46"/>
                  </a:lnTo>
                  <a:lnTo>
                    <a:pt x="1486" y="46"/>
                  </a:lnTo>
                  <a:lnTo>
                    <a:pt x="1484" y="46"/>
                  </a:lnTo>
                  <a:lnTo>
                    <a:pt x="1484" y="46"/>
                  </a:lnTo>
                  <a:lnTo>
                    <a:pt x="1480" y="46"/>
                  </a:lnTo>
                  <a:lnTo>
                    <a:pt x="1480" y="46"/>
                  </a:lnTo>
                  <a:lnTo>
                    <a:pt x="1480" y="44"/>
                  </a:lnTo>
                  <a:lnTo>
                    <a:pt x="1480" y="44"/>
                  </a:lnTo>
                  <a:lnTo>
                    <a:pt x="1476" y="44"/>
                  </a:lnTo>
                  <a:lnTo>
                    <a:pt x="1476" y="44"/>
                  </a:lnTo>
                  <a:lnTo>
                    <a:pt x="1470" y="46"/>
                  </a:lnTo>
                  <a:lnTo>
                    <a:pt x="1470" y="46"/>
                  </a:lnTo>
                  <a:lnTo>
                    <a:pt x="1466" y="44"/>
                  </a:lnTo>
                  <a:lnTo>
                    <a:pt x="1466" y="44"/>
                  </a:lnTo>
                  <a:lnTo>
                    <a:pt x="1464" y="44"/>
                  </a:lnTo>
                  <a:lnTo>
                    <a:pt x="1464" y="44"/>
                  </a:lnTo>
                  <a:lnTo>
                    <a:pt x="1462" y="44"/>
                  </a:lnTo>
                  <a:lnTo>
                    <a:pt x="1462" y="44"/>
                  </a:lnTo>
                  <a:lnTo>
                    <a:pt x="1458" y="44"/>
                  </a:lnTo>
                  <a:lnTo>
                    <a:pt x="1458" y="44"/>
                  </a:lnTo>
                  <a:lnTo>
                    <a:pt x="1456" y="44"/>
                  </a:lnTo>
                  <a:lnTo>
                    <a:pt x="1456" y="44"/>
                  </a:lnTo>
                  <a:lnTo>
                    <a:pt x="1452" y="44"/>
                  </a:lnTo>
                  <a:lnTo>
                    <a:pt x="1452" y="44"/>
                  </a:lnTo>
                  <a:lnTo>
                    <a:pt x="1450" y="44"/>
                  </a:lnTo>
                  <a:lnTo>
                    <a:pt x="1450" y="44"/>
                  </a:lnTo>
                  <a:lnTo>
                    <a:pt x="1442" y="44"/>
                  </a:lnTo>
                  <a:lnTo>
                    <a:pt x="1442" y="44"/>
                  </a:lnTo>
                  <a:lnTo>
                    <a:pt x="1438" y="42"/>
                  </a:lnTo>
                  <a:lnTo>
                    <a:pt x="1438" y="42"/>
                  </a:lnTo>
                  <a:lnTo>
                    <a:pt x="1434" y="42"/>
                  </a:lnTo>
                  <a:lnTo>
                    <a:pt x="1434" y="42"/>
                  </a:lnTo>
                  <a:lnTo>
                    <a:pt x="1430" y="44"/>
                  </a:lnTo>
                  <a:lnTo>
                    <a:pt x="1430" y="44"/>
                  </a:lnTo>
                  <a:lnTo>
                    <a:pt x="1430" y="44"/>
                  </a:lnTo>
                  <a:lnTo>
                    <a:pt x="1430" y="44"/>
                  </a:lnTo>
                  <a:lnTo>
                    <a:pt x="1430" y="44"/>
                  </a:lnTo>
                  <a:lnTo>
                    <a:pt x="1430" y="44"/>
                  </a:lnTo>
                  <a:lnTo>
                    <a:pt x="1424" y="42"/>
                  </a:lnTo>
                  <a:lnTo>
                    <a:pt x="1424" y="42"/>
                  </a:lnTo>
                  <a:lnTo>
                    <a:pt x="1420" y="44"/>
                  </a:lnTo>
                  <a:lnTo>
                    <a:pt x="1420" y="44"/>
                  </a:lnTo>
                  <a:lnTo>
                    <a:pt x="1414" y="42"/>
                  </a:lnTo>
                  <a:lnTo>
                    <a:pt x="1414" y="42"/>
                  </a:lnTo>
                  <a:lnTo>
                    <a:pt x="1412" y="44"/>
                  </a:lnTo>
                  <a:lnTo>
                    <a:pt x="1412" y="44"/>
                  </a:lnTo>
                  <a:lnTo>
                    <a:pt x="1406" y="42"/>
                  </a:lnTo>
                  <a:lnTo>
                    <a:pt x="1406" y="42"/>
                  </a:lnTo>
                  <a:lnTo>
                    <a:pt x="1398" y="42"/>
                  </a:lnTo>
                  <a:lnTo>
                    <a:pt x="1398" y="42"/>
                  </a:lnTo>
                  <a:lnTo>
                    <a:pt x="1396" y="44"/>
                  </a:lnTo>
                  <a:lnTo>
                    <a:pt x="1396" y="44"/>
                  </a:lnTo>
                  <a:lnTo>
                    <a:pt x="1394" y="42"/>
                  </a:lnTo>
                  <a:lnTo>
                    <a:pt x="1394" y="42"/>
                  </a:lnTo>
                  <a:lnTo>
                    <a:pt x="1394" y="42"/>
                  </a:lnTo>
                  <a:lnTo>
                    <a:pt x="1394" y="42"/>
                  </a:lnTo>
                  <a:lnTo>
                    <a:pt x="1390" y="44"/>
                  </a:lnTo>
                  <a:lnTo>
                    <a:pt x="1386" y="44"/>
                  </a:lnTo>
                  <a:lnTo>
                    <a:pt x="1386" y="44"/>
                  </a:lnTo>
                  <a:lnTo>
                    <a:pt x="1384" y="44"/>
                  </a:lnTo>
                  <a:lnTo>
                    <a:pt x="1384" y="44"/>
                  </a:lnTo>
                  <a:lnTo>
                    <a:pt x="1380" y="44"/>
                  </a:lnTo>
                  <a:lnTo>
                    <a:pt x="1380" y="44"/>
                  </a:lnTo>
                  <a:lnTo>
                    <a:pt x="1378" y="44"/>
                  </a:lnTo>
                  <a:lnTo>
                    <a:pt x="1378" y="44"/>
                  </a:lnTo>
                  <a:lnTo>
                    <a:pt x="1374" y="44"/>
                  </a:lnTo>
                  <a:lnTo>
                    <a:pt x="1374" y="44"/>
                  </a:lnTo>
                  <a:lnTo>
                    <a:pt x="1372" y="44"/>
                  </a:lnTo>
                  <a:lnTo>
                    <a:pt x="1372" y="44"/>
                  </a:lnTo>
                  <a:lnTo>
                    <a:pt x="1370" y="44"/>
                  </a:lnTo>
                  <a:lnTo>
                    <a:pt x="1370" y="44"/>
                  </a:lnTo>
                  <a:lnTo>
                    <a:pt x="1366" y="44"/>
                  </a:lnTo>
                  <a:lnTo>
                    <a:pt x="1366" y="44"/>
                  </a:lnTo>
                  <a:lnTo>
                    <a:pt x="1364" y="44"/>
                  </a:lnTo>
                  <a:lnTo>
                    <a:pt x="1364" y="44"/>
                  </a:lnTo>
                  <a:lnTo>
                    <a:pt x="1362" y="44"/>
                  </a:lnTo>
                  <a:lnTo>
                    <a:pt x="1362" y="44"/>
                  </a:lnTo>
                  <a:lnTo>
                    <a:pt x="1354" y="44"/>
                  </a:lnTo>
                  <a:lnTo>
                    <a:pt x="1354" y="44"/>
                  </a:lnTo>
                  <a:lnTo>
                    <a:pt x="1350" y="44"/>
                  </a:lnTo>
                  <a:lnTo>
                    <a:pt x="1350" y="44"/>
                  </a:lnTo>
                  <a:lnTo>
                    <a:pt x="1348" y="44"/>
                  </a:lnTo>
                  <a:lnTo>
                    <a:pt x="1348" y="44"/>
                  </a:lnTo>
                  <a:lnTo>
                    <a:pt x="1344" y="44"/>
                  </a:lnTo>
                  <a:lnTo>
                    <a:pt x="1344" y="44"/>
                  </a:lnTo>
                  <a:lnTo>
                    <a:pt x="1340" y="46"/>
                  </a:lnTo>
                  <a:lnTo>
                    <a:pt x="1340" y="46"/>
                  </a:lnTo>
                  <a:lnTo>
                    <a:pt x="1336" y="46"/>
                  </a:lnTo>
                  <a:lnTo>
                    <a:pt x="1336" y="46"/>
                  </a:lnTo>
                  <a:lnTo>
                    <a:pt x="1328" y="46"/>
                  </a:lnTo>
                  <a:lnTo>
                    <a:pt x="1328" y="46"/>
                  </a:lnTo>
                  <a:lnTo>
                    <a:pt x="1326" y="44"/>
                  </a:lnTo>
                  <a:lnTo>
                    <a:pt x="1326" y="44"/>
                  </a:lnTo>
                  <a:lnTo>
                    <a:pt x="1318" y="44"/>
                  </a:lnTo>
                  <a:lnTo>
                    <a:pt x="1318" y="44"/>
                  </a:lnTo>
                  <a:lnTo>
                    <a:pt x="1316" y="44"/>
                  </a:lnTo>
                  <a:lnTo>
                    <a:pt x="1316" y="44"/>
                  </a:lnTo>
                  <a:lnTo>
                    <a:pt x="1312" y="44"/>
                  </a:lnTo>
                  <a:lnTo>
                    <a:pt x="1312" y="44"/>
                  </a:lnTo>
                  <a:lnTo>
                    <a:pt x="1306" y="46"/>
                  </a:lnTo>
                  <a:lnTo>
                    <a:pt x="1306" y="46"/>
                  </a:lnTo>
                  <a:lnTo>
                    <a:pt x="1302" y="46"/>
                  </a:lnTo>
                  <a:lnTo>
                    <a:pt x="1296" y="46"/>
                  </a:lnTo>
                  <a:lnTo>
                    <a:pt x="1296" y="46"/>
                  </a:lnTo>
                  <a:lnTo>
                    <a:pt x="1290" y="46"/>
                  </a:lnTo>
                  <a:lnTo>
                    <a:pt x="1290" y="46"/>
                  </a:lnTo>
                  <a:lnTo>
                    <a:pt x="1288" y="46"/>
                  </a:lnTo>
                  <a:lnTo>
                    <a:pt x="1288" y="46"/>
                  </a:lnTo>
                  <a:lnTo>
                    <a:pt x="1284" y="44"/>
                  </a:lnTo>
                  <a:lnTo>
                    <a:pt x="1284" y="44"/>
                  </a:lnTo>
                  <a:lnTo>
                    <a:pt x="1282" y="46"/>
                  </a:lnTo>
                  <a:lnTo>
                    <a:pt x="1282" y="46"/>
                  </a:lnTo>
                  <a:lnTo>
                    <a:pt x="1276" y="46"/>
                  </a:lnTo>
                  <a:lnTo>
                    <a:pt x="1276" y="46"/>
                  </a:lnTo>
                  <a:lnTo>
                    <a:pt x="1274" y="46"/>
                  </a:lnTo>
                  <a:lnTo>
                    <a:pt x="1274" y="46"/>
                  </a:lnTo>
                  <a:lnTo>
                    <a:pt x="1272" y="46"/>
                  </a:lnTo>
                  <a:lnTo>
                    <a:pt x="1272" y="46"/>
                  </a:lnTo>
                  <a:lnTo>
                    <a:pt x="1266" y="44"/>
                  </a:lnTo>
                  <a:lnTo>
                    <a:pt x="1266" y="44"/>
                  </a:lnTo>
                  <a:lnTo>
                    <a:pt x="1262" y="44"/>
                  </a:lnTo>
                  <a:lnTo>
                    <a:pt x="1262" y="44"/>
                  </a:lnTo>
                  <a:lnTo>
                    <a:pt x="1260" y="44"/>
                  </a:lnTo>
                  <a:lnTo>
                    <a:pt x="1260" y="44"/>
                  </a:lnTo>
                  <a:lnTo>
                    <a:pt x="1258" y="46"/>
                  </a:lnTo>
                  <a:lnTo>
                    <a:pt x="1258" y="46"/>
                  </a:lnTo>
                  <a:lnTo>
                    <a:pt x="1254" y="46"/>
                  </a:lnTo>
                  <a:lnTo>
                    <a:pt x="1254" y="46"/>
                  </a:lnTo>
                  <a:lnTo>
                    <a:pt x="1250" y="48"/>
                  </a:lnTo>
                  <a:lnTo>
                    <a:pt x="1250" y="48"/>
                  </a:lnTo>
                  <a:lnTo>
                    <a:pt x="1248" y="46"/>
                  </a:lnTo>
                  <a:lnTo>
                    <a:pt x="1248" y="46"/>
                  </a:lnTo>
                  <a:lnTo>
                    <a:pt x="1248" y="48"/>
                  </a:lnTo>
                  <a:lnTo>
                    <a:pt x="1248" y="48"/>
                  </a:lnTo>
                  <a:lnTo>
                    <a:pt x="1246" y="46"/>
                  </a:lnTo>
                  <a:lnTo>
                    <a:pt x="1246" y="46"/>
                  </a:lnTo>
                  <a:lnTo>
                    <a:pt x="1244" y="46"/>
                  </a:lnTo>
                  <a:lnTo>
                    <a:pt x="1244" y="46"/>
                  </a:lnTo>
                  <a:lnTo>
                    <a:pt x="1240" y="48"/>
                  </a:lnTo>
                  <a:lnTo>
                    <a:pt x="1240" y="48"/>
                  </a:lnTo>
                  <a:lnTo>
                    <a:pt x="1236" y="44"/>
                  </a:lnTo>
                  <a:lnTo>
                    <a:pt x="1236" y="44"/>
                  </a:lnTo>
                  <a:lnTo>
                    <a:pt x="1230" y="46"/>
                  </a:lnTo>
                  <a:lnTo>
                    <a:pt x="1224" y="46"/>
                  </a:lnTo>
                  <a:lnTo>
                    <a:pt x="1224" y="46"/>
                  </a:lnTo>
                  <a:lnTo>
                    <a:pt x="1222" y="46"/>
                  </a:lnTo>
                  <a:lnTo>
                    <a:pt x="1218" y="46"/>
                  </a:lnTo>
                  <a:lnTo>
                    <a:pt x="1218" y="46"/>
                  </a:lnTo>
                  <a:lnTo>
                    <a:pt x="1216" y="44"/>
                  </a:lnTo>
                  <a:lnTo>
                    <a:pt x="1214" y="44"/>
                  </a:lnTo>
                  <a:lnTo>
                    <a:pt x="1214" y="44"/>
                  </a:lnTo>
                  <a:lnTo>
                    <a:pt x="1204" y="44"/>
                  </a:lnTo>
                  <a:lnTo>
                    <a:pt x="1204" y="44"/>
                  </a:lnTo>
                  <a:lnTo>
                    <a:pt x="1200" y="42"/>
                  </a:lnTo>
                  <a:lnTo>
                    <a:pt x="1200" y="42"/>
                  </a:lnTo>
                  <a:lnTo>
                    <a:pt x="1196" y="42"/>
                  </a:lnTo>
                  <a:lnTo>
                    <a:pt x="1196" y="42"/>
                  </a:lnTo>
                  <a:lnTo>
                    <a:pt x="1188" y="44"/>
                  </a:lnTo>
                  <a:lnTo>
                    <a:pt x="1188" y="44"/>
                  </a:lnTo>
                  <a:lnTo>
                    <a:pt x="1186" y="44"/>
                  </a:lnTo>
                  <a:lnTo>
                    <a:pt x="1186" y="44"/>
                  </a:lnTo>
                  <a:lnTo>
                    <a:pt x="1180" y="44"/>
                  </a:lnTo>
                  <a:lnTo>
                    <a:pt x="1180" y="44"/>
                  </a:lnTo>
                  <a:lnTo>
                    <a:pt x="1180" y="42"/>
                  </a:lnTo>
                  <a:lnTo>
                    <a:pt x="1180" y="42"/>
                  </a:lnTo>
                  <a:lnTo>
                    <a:pt x="1176" y="42"/>
                  </a:lnTo>
                  <a:lnTo>
                    <a:pt x="1176" y="42"/>
                  </a:lnTo>
                  <a:lnTo>
                    <a:pt x="1174" y="42"/>
                  </a:lnTo>
                  <a:lnTo>
                    <a:pt x="1174" y="42"/>
                  </a:lnTo>
                  <a:lnTo>
                    <a:pt x="1170" y="44"/>
                  </a:lnTo>
                  <a:lnTo>
                    <a:pt x="1170" y="44"/>
                  </a:lnTo>
                  <a:lnTo>
                    <a:pt x="1164" y="42"/>
                  </a:lnTo>
                  <a:lnTo>
                    <a:pt x="1164" y="42"/>
                  </a:lnTo>
                  <a:lnTo>
                    <a:pt x="1156" y="42"/>
                  </a:lnTo>
                  <a:lnTo>
                    <a:pt x="1156" y="42"/>
                  </a:lnTo>
                  <a:lnTo>
                    <a:pt x="1152" y="42"/>
                  </a:lnTo>
                  <a:lnTo>
                    <a:pt x="1152" y="42"/>
                  </a:lnTo>
                  <a:lnTo>
                    <a:pt x="1148" y="44"/>
                  </a:lnTo>
                  <a:lnTo>
                    <a:pt x="1148" y="44"/>
                  </a:lnTo>
                  <a:lnTo>
                    <a:pt x="1146" y="44"/>
                  </a:lnTo>
                  <a:lnTo>
                    <a:pt x="1144" y="44"/>
                  </a:lnTo>
                  <a:lnTo>
                    <a:pt x="1142" y="44"/>
                  </a:lnTo>
                  <a:lnTo>
                    <a:pt x="1142" y="44"/>
                  </a:lnTo>
                  <a:lnTo>
                    <a:pt x="1140" y="42"/>
                  </a:lnTo>
                  <a:lnTo>
                    <a:pt x="1140" y="42"/>
                  </a:lnTo>
                  <a:lnTo>
                    <a:pt x="1140" y="42"/>
                  </a:lnTo>
                  <a:lnTo>
                    <a:pt x="1140" y="42"/>
                  </a:lnTo>
                  <a:lnTo>
                    <a:pt x="1138" y="42"/>
                  </a:lnTo>
                  <a:lnTo>
                    <a:pt x="1138" y="42"/>
                  </a:lnTo>
                  <a:lnTo>
                    <a:pt x="1138" y="40"/>
                  </a:lnTo>
                  <a:lnTo>
                    <a:pt x="1138" y="40"/>
                  </a:lnTo>
                  <a:lnTo>
                    <a:pt x="1138" y="40"/>
                  </a:lnTo>
                  <a:lnTo>
                    <a:pt x="1138" y="40"/>
                  </a:lnTo>
                  <a:lnTo>
                    <a:pt x="1136" y="40"/>
                  </a:lnTo>
                  <a:lnTo>
                    <a:pt x="1136" y="40"/>
                  </a:lnTo>
                  <a:lnTo>
                    <a:pt x="1134" y="40"/>
                  </a:lnTo>
                  <a:lnTo>
                    <a:pt x="1134" y="40"/>
                  </a:lnTo>
                  <a:lnTo>
                    <a:pt x="1132" y="40"/>
                  </a:lnTo>
                  <a:lnTo>
                    <a:pt x="1132" y="40"/>
                  </a:lnTo>
                  <a:lnTo>
                    <a:pt x="1128" y="38"/>
                  </a:lnTo>
                  <a:lnTo>
                    <a:pt x="1128" y="38"/>
                  </a:lnTo>
                  <a:lnTo>
                    <a:pt x="1124" y="38"/>
                  </a:lnTo>
                  <a:lnTo>
                    <a:pt x="1124" y="38"/>
                  </a:lnTo>
                  <a:lnTo>
                    <a:pt x="1124" y="38"/>
                  </a:lnTo>
                  <a:lnTo>
                    <a:pt x="1124" y="38"/>
                  </a:lnTo>
                  <a:lnTo>
                    <a:pt x="1122" y="38"/>
                  </a:lnTo>
                  <a:lnTo>
                    <a:pt x="1122" y="38"/>
                  </a:lnTo>
                  <a:lnTo>
                    <a:pt x="1120" y="40"/>
                  </a:lnTo>
                  <a:lnTo>
                    <a:pt x="1120" y="40"/>
                  </a:lnTo>
                  <a:lnTo>
                    <a:pt x="1114" y="42"/>
                  </a:lnTo>
                  <a:lnTo>
                    <a:pt x="1114" y="42"/>
                  </a:lnTo>
                  <a:lnTo>
                    <a:pt x="1112" y="44"/>
                  </a:lnTo>
                  <a:lnTo>
                    <a:pt x="1112" y="44"/>
                  </a:lnTo>
                  <a:lnTo>
                    <a:pt x="1104" y="42"/>
                  </a:lnTo>
                  <a:lnTo>
                    <a:pt x="1104" y="42"/>
                  </a:lnTo>
                  <a:lnTo>
                    <a:pt x="1102" y="44"/>
                  </a:lnTo>
                  <a:lnTo>
                    <a:pt x="1102" y="44"/>
                  </a:lnTo>
                  <a:lnTo>
                    <a:pt x="1096" y="44"/>
                  </a:lnTo>
                  <a:lnTo>
                    <a:pt x="1096" y="44"/>
                  </a:lnTo>
                  <a:lnTo>
                    <a:pt x="1094" y="42"/>
                  </a:lnTo>
                  <a:lnTo>
                    <a:pt x="1094" y="42"/>
                  </a:lnTo>
                  <a:lnTo>
                    <a:pt x="1090" y="44"/>
                  </a:lnTo>
                  <a:lnTo>
                    <a:pt x="1090" y="44"/>
                  </a:lnTo>
                  <a:lnTo>
                    <a:pt x="1088" y="44"/>
                  </a:lnTo>
                  <a:lnTo>
                    <a:pt x="1088" y="44"/>
                  </a:lnTo>
                  <a:lnTo>
                    <a:pt x="1088" y="44"/>
                  </a:lnTo>
                  <a:lnTo>
                    <a:pt x="1088" y="44"/>
                  </a:lnTo>
                  <a:lnTo>
                    <a:pt x="1080" y="44"/>
                  </a:lnTo>
                  <a:lnTo>
                    <a:pt x="1080" y="44"/>
                  </a:lnTo>
                  <a:lnTo>
                    <a:pt x="1078" y="44"/>
                  </a:lnTo>
                  <a:lnTo>
                    <a:pt x="1078" y="44"/>
                  </a:lnTo>
                  <a:lnTo>
                    <a:pt x="1072" y="44"/>
                  </a:lnTo>
                  <a:lnTo>
                    <a:pt x="1072" y="44"/>
                  </a:lnTo>
                  <a:lnTo>
                    <a:pt x="1068" y="44"/>
                  </a:lnTo>
                  <a:lnTo>
                    <a:pt x="1068" y="44"/>
                  </a:lnTo>
                  <a:lnTo>
                    <a:pt x="1066" y="42"/>
                  </a:lnTo>
                  <a:lnTo>
                    <a:pt x="1066" y="42"/>
                  </a:lnTo>
                  <a:lnTo>
                    <a:pt x="1064" y="42"/>
                  </a:lnTo>
                  <a:lnTo>
                    <a:pt x="1062" y="44"/>
                  </a:lnTo>
                  <a:lnTo>
                    <a:pt x="1062" y="44"/>
                  </a:lnTo>
                  <a:lnTo>
                    <a:pt x="1056" y="44"/>
                  </a:lnTo>
                  <a:lnTo>
                    <a:pt x="1056" y="44"/>
                  </a:lnTo>
                  <a:lnTo>
                    <a:pt x="1054" y="44"/>
                  </a:lnTo>
                  <a:lnTo>
                    <a:pt x="1054" y="44"/>
                  </a:lnTo>
                  <a:lnTo>
                    <a:pt x="1052" y="46"/>
                  </a:lnTo>
                  <a:lnTo>
                    <a:pt x="1052" y="46"/>
                  </a:lnTo>
                  <a:lnTo>
                    <a:pt x="1050" y="44"/>
                  </a:lnTo>
                  <a:lnTo>
                    <a:pt x="1050" y="44"/>
                  </a:lnTo>
                  <a:lnTo>
                    <a:pt x="1050" y="46"/>
                  </a:lnTo>
                  <a:lnTo>
                    <a:pt x="1050" y="46"/>
                  </a:lnTo>
                  <a:lnTo>
                    <a:pt x="1046" y="44"/>
                  </a:lnTo>
                  <a:lnTo>
                    <a:pt x="1046" y="44"/>
                  </a:lnTo>
                  <a:lnTo>
                    <a:pt x="1044" y="44"/>
                  </a:lnTo>
                  <a:lnTo>
                    <a:pt x="1044" y="44"/>
                  </a:lnTo>
                  <a:lnTo>
                    <a:pt x="1042" y="46"/>
                  </a:lnTo>
                  <a:lnTo>
                    <a:pt x="1042" y="46"/>
                  </a:lnTo>
                  <a:lnTo>
                    <a:pt x="1038" y="46"/>
                  </a:lnTo>
                  <a:lnTo>
                    <a:pt x="1038" y="46"/>
                  </a:lnTo>
                  <a:lnTo>
                    <a:pt x="1038" y="46"/>
                  </a:lnTo>
                  <a:lnTo>
                    <a:pt x="1038" y="46"/>
                  </a:lnTo>
                  <a:lnTo>
                    <a:pt x="1032" y="46"/>
                  </a:lnTo>
                  <a:lnTo>
                    <a:pt x="1032" y="46"/>
                  </a:lnTo>
                  <a:lnTo>
                    <a:pt x="1032" y="46"/>
                  </a:lnTo>
                  <a:lnTo>
                    <a:pt x="1032" y="46"/>
                  </a:lnTo>
                  <a:lnTo>
                    <a:pt x="1030" y="46"/>
                  </a:lnTo>
                  <a:lnTo>
                    <a:pt x="1030" y="46"/>
                  </a:lnTo>
                  <a:lnTo>
                    <a:pt x="1028" y="46"/>
                  </a:lnTo>
                  <a:lnTo>
                    <a:pt x="1028" y="46"/>
                  </a:lnTo>
                  <a:lnTo>
                    <a:pt x="1022" y="44"/>
                  </a:lnTo>
                  <a:lnTo>
                    <a:pt x="1022" y="44"/>
                  </a:lnTo>
                  <a:lnTo>
                    <a:pt x="1018" y="42"/>
                  </a:lnTo>
                  <a:lnTo>
                    <a:pt x="1018" y="42"/>
                  </a:lnTo>
                  <a:lnTo>
                    <a:pt x="1014" y="42"/>
                  </a:lnTo>
                  <a:lnTo>
                    <a:pt x="1014" y="42"/>
                  </a:lnTo>
                  <a:lnTo>
                    <a:pt x="1012" y="42"/>
                  </a:lnTo>
                  <a:lnTo>
                    <a:pt x="1012" y="42"/>
                  </a:lnTo>
                  <a:lnTo>
                    <a:pt x="1010" y="42"/>
                  </a:lnTo>
                  <a:lnTo>
                    <a:pt x="1010" y="42"/>
                  </a:lnTo>
                  <a:lnTo>
                    <a:pt x="1008" y="44"/>
                  </a:lnTo>
                  <a:lnTo>
                    <a:pt x="1008" y="44"/>
                  </a:lnTo>
                  <a:lnTo>
                    <a:pt x="1008" y="44"/>
                  </a:lnTo>
                  <a:lnTo>
                    <a:pt x="1006" y="44"/>
                  </a:lnTo>
                  <a:lnTo>
                    <a:pt x="1006" y="44"/>
                  </a:lnTo>
                  <a:lnTo>
                    <a:pt x="1002" y="44"/>
                  </a:lnTo>
                  <a:lnTo>
                    <a:pt x="1000" y="44"/>
                  </a:lnTo>
                  <a:lnTo>
                    <a:pt x="1000" y="44"/>
                  </a:lnTo>
                  <a:lnTo>
                    <a:pt x="996" y="44"/>
                  </a:lnTo>
                  <a:lnTo>
                    <a:pt x="996" y="44"/>
                  </a:lnTo>
                  <a:lnTo>
                    <a:pt x="996" y="42"/>
                  </a:lnTo>
                  <a:lnTo>
                    <a:pt x="996" y="42"/>
                  </a:lnTo>
                  <a:lnTo>
                    <a:pt x="992" y="42"/>
                  </a:lnTo>
                  <a:lnTo>
                    <a:pt x="992" y="42"/>
                  </a:lnTo>
                  <a:lnTo>
                    <a:pt x="992" y="40"/>
                  </a:lnTo>
                  <a:lnTo>
                    <a:pt x="992" y="40"/>
                  </a:lnTo>
                  <a:lnTo>
                    <a:pt x="992" y="40"/>
                  </a:lnTo>
                  <a:lnTo>
                    <a:pt x="992" y="40"/>
                  </a:lnTo>
                  <a:lnTo>
                    <a:pt x="990" y="40"/>
                  </a:lnTo>
                  <a:lnTo>
                    <a:pt x="990" y="40"/>
                  </a:lnTo>
                  <a:lnTo>
                    <a:pt x="988" y="40"/>
                  </a:lnTo>
                  <a:lnTo>
                    <a:pt x="988" y="40"/>
                  </a:lnTo>
                  <a:lnTo>
                    <a:pt x="982" y="42"/>
                  </a:lnTo>
                  <a:lnTo>
                    <a:pt x="982" y="42"/>
                  </a:lnTo>
                  <a:lnTo>
                    <a:pt x="980" y="40"/>
                  </a:lnTo>
                  <a:lnTo>
                    <a:pt x="980" y="40"/>
                  </a:lnTo>
                  <a:lnTo>
                    <a:pt x="974" y="42"/>
                  </a:lnTo>
                  <a:lnTo>
                    <a:pt x="968" y="42"/>
                  </a:lnTo>
                  <a:lnTo>
                    <a:pt x="968" y="42"/>
                  </a:lnTo>
                  <a:lnTo>
                    <a:pt x="966" y="42"/>
                  </a:lnTo>
                  <a:lnTo>
                    <a:pt x="966" y="42"/>
                  </a:lnTo>
                  <a:lnTo>
                    <a:pt x="966" y="40"/>
                  </a:lnTo>
                  <a:lnTo>
                    <a:pt x="966" y="40"/>
                  </a:lnTo>
                  <a:lnTo>
                    <a:pt x="964" y="40"/>
                  </a:lnTo>
                  <a:lnTo>
                    <a:pt x="964" y="40"/>
                  </a:lnTo>
                  <a:lnTo>
                    <a:pt x="960" y="42"/>
                  </a:lnTo>
                  <a:lnTo>
                    <a:pt x="960" y="42"/>
                  </a:lnTo>
                  <a:lnTo>
                    <a:pt x="956" y="44"/>
                  </a:lnTo>
                  <a:lnTo>
                    <a:pt x="956" y="44"/>
                  </a:lnTo>
                  <a:lnTo>
                    <a:pt x="956" y="44"/>
                  </a:lnTo>
                  <a:lnTo>
                    <a:pt x="956" y="44"/>
                  </a:lnTo>
                  <a:lnTo>
                    <a:pt x="952" y="44"/>
                  </a:lnTo>
                  <a:lnTo>
                    <a:pt x="952" y="44"/>
                  </a:lnTo>
                  <a:lnTo>
                    <a:pt x="950" y="46"/>
                  </a:lnTo>
                  <a:lnTo>
                    <a:pt x="950" y="46"/>
                  </a:lnTo>
                  <a:lnTo>
                    <a:pt x="950" y="46"/>
                  </a:lnTo>
                  <a:lnTo>
                    <a:pt x="950" y="46"/>
                  </a:lnTo>
                  <a:lnTo>
                    <a:pt x="948" y="46"/>
                  </a:lnTo>
                  <a:lnTo>
                    <a:pt x="948" y="46"/>
                  </a:lnTo>
                  <a:lnTo>
                    <a:pt x="942" y="46"/>
                  </a:lnTo>
                  <a:lnTo>
                    <a:pt x="942" y="46"/>
                  </a:lnTo>
                  <a:lnTo>
                    <a:pt x="936" y="44"/>
                  </a:lnTo>
                  <a:lnTo>
                    <a:pt x="936" y="44"/>
                  </a:lnTo>
                  <a:lnTo>
                    <a:pt x="934" y="42"/>
                  </a:lnTo>
                  <a:lnTo>
                    <a:pt x="934" y="42"/>
                  </a:lnTo>
                  <a:lnTo>
                    <a:pt x="930" y="42"/>
                  </a:lnTo>
                  <a:lnTo>
                    <a:pt x="930" y="42"/>
                  </a:lnTo>
                  <a:lnTo>
                    <a:pt x="930" y="40"/>
                  </a:lnTo>
                  <a:lnTo>
                    <a:pt x="930" y="40"/>
                  </a:lnTo>
                  <a:lnTo>
                    <a:pt x="922" y="42"/>
                  </a:lnTo>
                  <a:lnTo>
                    <a:pt x="912" y="42"/>
                  </a:lnTo>
                  <a:lnTo>
                    <a:pt x="912" y="42"/>
                  </a:lnTo>
                  <a:lnTo>
                    <a:pt x="910" y="44"/>
                  </a:lnTo>
                  <a:lnTo>
                    <a:pt x="910" y="44"/>
                  </a:lnTo>
                  <a:lnTo>
                    <a:pt x="908" y="44"/>
                  </a:lnTo>
                  <a:lnTo>
                    <a:pt x="908" y="44"/>
                  </a:lnTo>
                  <a:lnTo>
                    <a:pt x="908" y="44"/>
                  </a:lnTo>
                  <a:lnTo>
                    <a:pt x="908" y="44"/>
                  </a:lnTo>
                  <a:lnTo>
                    <a:pt x="902" y="46"/>
                  </a:lnTo>
                  <a:lnTo>
                    <a:pt x="902" y="46"/>
                  </a:lnTo>
                  <a:lnTo>
                    <a:pt x="900" y="44"/>
                  </a:lnTo>
                  <a:lnTo>
                    <a:pt x="900" y="44"/>
                  </a:lnTo>
                  <a:lnTo>
                    <a:pt x="896" y="44"/>
                  </a:lnTo>
                  <a:lnTo>
                    <a:pt x="892" y="44"/>
                  </a:lnTo>
                  <a:lnTo>
                    <a:pt x="892" y="44"/>
                  </a:lnTo>
                  <a:lnTo>
                    <a:pt x="890" y="44"/>
                  </a:lnTo>
                  <a:lnTo>
                    <a:pt x="890" y="44"/>
                  </a:lnTo>
                  <a:lnTo>
                    <a:pt x="888" y="46"/>
                  </a:lnTo>
                  <a:lnTo>
                    <a:pt x="888" y="46"/>
                  </a:lnTo>
                  <a:lnTo>
                    <a:pt x="882" y="44"/>
                  </a:lnTo>
                  <a:lnTo>
                    <a:pt x="882" y="44"/>
                  </a:lnTo>
                  <a:lnTo>
                    <a:pt x="876" y="42"/>
                  </a:lnTo>
                  <a:lnTo>
                    <a:pt x="876" y="42"/>
                  </a:lnTo>
                  <a:lnTo>
                    <a:pt x="874" y="42"/>
                  </a:lnTo>
                  <a:lnTo>
                    <a:pt x="870" y="42"/>
                  </a:lnTo>
                  <a:lnTo>
                    <a:pt x="870" y="42"/>
                  </a:lnTo>
                  <a:lnTo>
                    <a:pt x="866" y="44"/>
                  </a:lnTo>
                  <a:lnTo>
                    <a:pt x="866" y="44"/>
                  </a:lnTo>
                  <a:lnTo>
                    <a:pt x="862" y="46"/>
                  </a:lnTo>
                  <a:lnTo>
                    <a:pt x="862" y="46"/>
                  </a:lnTo>
                  <a:lnTo>
                    <a:pt x="858" y="46"/>
                  </a:lnTo>
                  <a:lnTo>
                    <a:pt x="858" y="46"/>
                  </a:lnTo>
                  <a:lnTo>
                    <a:pt x="856" y="44"/>
                  </a:lnTo>
                  <a:lnTo>
                    <a:pt x="856" y="44"/>
                  </a:lnTo>
                  <a:lnTo>
                    <a:pt x="852" y="44"/>
                  </a:lnTo>
                  <a:lnTo>
                    <a:pt x="852" y="44"/>
                  </a:lnTo>
                  <a:lnTo>
                    <a:pt x="850" y="44"/>
                  </a:lnTo>
                  <a:lnTo>
                    <a:pt x="850" y="44"/>
                  </a:lnTo>
                  <a:lnTo>
                    <a:pt x="848" y="40"/>
                  </a:lnTo>
                  <a:lnTo>
                    <a:pt x="846" y="40"/>
                  </a:lnTo>
                  <a:lnTo>
                    <a:pt x="846" y="40"/>
                  </a:lnTo>
                  <a:lnTo>
                    <a:pt x="844" y="42"/>
                  </a:lnTo>
                  <a:lnTo>
                    <a:pt x="844" y="42"/>
                  </a:lnTo>
                  <a:lnTo>
                    <a:pt x="840" y="42"/>
                  </a:lnTo>
                  <a:lnTo>
                    <a:pt x="836" y="40"/>
                  </a:lnTo>
                  <a:lnTo>
                    <a:pt x="836" y="40"/>
                  </a:lnTo>
                  <a:lnTo>
                    <a:pt x="834" y="38"/>
                  </a:lnTo>
                  <a:lnTo>
                    <a:pt x="834" y="38"/>
                  </a:lnTo>
                  <a:lnTo>
                    <a:pt x="830" y="40"/>
                  </a:lnTo>
                  <a:lnTo>
                    <a:pt x="828" y="38"/>
                  </a:lnTo>
                  <a:lnTo>
                    <a:pt x="828" y="38"/>
                  </a:lnTo>
                  <a:lnTo>
                    <a:pt x="820" y="40"/>
                  </a:lnTo>
                  <a:lnTo>
                    <a:pt x="820" y="40"/>
                  </a:lnTo>
                  <a:lnTo>
                    <a:pt x="820" y="40"/>
                  </a:lnTo>
                  <a:lnTo>
                    <a:pt x="820" y="40"/>
                  </a:lnTo>
                  <a:lnTo>
                    <a:pt x="816" y="42"/>
                  </a:lnTo>
                  <a:lnTo>
                    <a:pt x="816" y="42"/>
                  </a:lnTo>
                  <a:lnTo>
                    <a:pt x="812" y="40"/>
                  </a:lnTo>
                  <a:lnTo>
                    <a:pt x="812" y="40"/>
                  </a:lnTo>
                  <a:lnTo>
                    <a:pt x="808" y="40"/>
                  </a:lnTo>
                  <a:lnTo>
                    <a:pt x="808" y="40"/>
                  </a:lnTo>
                  <a:lnTo>
                    <a:pt x="806" y="40"/>
                  </a:lnTo>
                  <a:lnTo>
                    <a:pt x="806" y="40"/>
                  </a:lnTo>
                  <a:lnTo>
                    <a:pt x="804" y="40"/>
                  </a:lnTo>
                  <a:lnTo>
                    <a:pt x="804" y="40"/>
                  </a:lnTo>
                  <a:lnTo>
                    <a:pt x="802" y="38"/>
                  </a:lnTo>
                  <a:lnTo>
                    <a:pt x="802" y="38"/>
                  </a:lnTo>
                  <a:lnTo>
                    <a:pt x="800" y="40"/>
                  </a:lnTo>
                  <a:lnTo>
                    <a:pt x="800" y="40"/>
                  </a:lnTo>
                  <a:lnTo>
                    <a:pt x="800" y="40"/>
                  </a:lnTo>
                  <a:lnTo>
                    <a:pt x="794" y="42"/>
                  </a:lnTo>
                  <a:lnTo>
                    <a:pt x="794" y="42"/>
                  </a:lnTo>
                  <a:lnTo>
                    <a:pt x="792" y="40"/>
                  </a:lnTo>
                  <a:lnTo>
                    <a:pt x="792" y="40"/>
                  </a:lnTo>
                  <a:lnTo>
                    <a:pt x="790" y="40"/>
                  </a:lnTo>
                  <a:lnTo>
                    <a:pt x="790" y="40"/>
                  </a:lnTo>
                  <a:lnTo>
                    <a:pt x="790" y="40"/>
                  </a:lnTo>
                  <a:lnTo>
                    <a:pt x="788" y="42"/>
                  </a:lnTo>
                  <a:lnTo>
                    <a:pt x="788" y="42"/>
                  </a:lnTo>
                  <a:lnTo>
                    <a:pt x="786" y="42"/>
                  </a:lnTo>
                  <a:lnTo>
                    <a:pt x="786" y="42"/>
                  </a:lnTo>
                  <a:lnTo>
                    <a:pt x="782" y="40"/>
                  </a:lnTo>
                  <a:lnTo>
                    <a:pt x="782" y="40"/>
                  </a:lnTo>
                  <a:lnTo>
                    <a:pt x="778" y="40"/>
                  </a:lnTo>
                  <a:lnTo>
                    <a:pt x="778" y="40"/>
                  </a:lnTo>
                  <a:lnTo>
                    <a:pt x="776" y="42"/>
                  </a:lnTo>
                  <a:lnTo>
                    <a:pt x="772" y="42"/>
                  </a:lnTo>
                  <a:lnTo>
                    <a:pt x="772" y="42"/>
                  </a:lnTo>
                  <a:lnTo>
                    <a:pt x="770" y="42"/>
                  </a:lnTo>
                  <a:lnTo>
                    <a:pt x="770" y="42"/>
                  </a:lnTo>
                  <a:lnTo>
                    <a:pt x="766" y="40"/>
                  </a:lnTo>
                  <a:lnTo>
                    <a:pt x="766" y="40"/>
                  </a:lnTo>
                  <a:lnTo>
                    <a:pt x="764" y="40"/>
                  </a:lnTo>
                  <a:lnTo>
                    <a:pt x="764" y="40"/>
                  </a:lnTo>
                  <a:lnTo>
                    <a:pt x="762" y="42"/>
                  </a:lnTo>
                  <a:lnTo>
                    <a:pt x="762" y="42"/>
                  </a:lnTo>
                  <a:lnTo>
                    <a:pt x="758" y="42"/>
                  </a:lnTo>
                  <a:lnTo>
                    <a:pt x="758" y="42"/>
                  </a:lnTo>
                  <a:lnTo>
                    <a:pt x="756" y="42"/>
                  </a:lnTo>
                  <a:lnTo>
                    <a:pt x="756" y="42"/>
                  </a:lnTo>
                  <a:lnTo>
                    <a:pt x="752" y="42"/>
                  </a:lnTo>
                  <a:lnTo>
                    <a:pt x="752" y="42"/>
                  </a:lnTo>
                  <a:lnTo>
                    <a:pt x="744" y="44"/>
                  </a:lnTo>
                  <a:lnTo>
                    <a:pt x="744" y="44"/>
                  </a:lnTo>
                  <a:lnTo>
                    <a:pt x="738" y="42"/>
                  </a:lnTo>
                  <a:lnTo>
                    <a:pt x="738" y="42"/>
                  </a:lnTo>
                  <a:lnTo>
                    <a:pt x="734" y="40"/>
                  </a:lnTo>
                  <a:lnTo>
                    <a:pt x="734" y="40"/>
                  </a:lnTo>
                  <a:lnTo>
                    <a:pt x="732" y="42"/>
                  </a:lnTo>
                  <a:lnTo>
                    <a:pt x="732" y="42"/>
                  </a:lnTo>
                  <a:lnTo>
                    <a:pt x="728" y="42"/>
                  </a:lnTo>
                  <a:lnTo>
                    <a:pt x="726" y="42"/>
                  </a:lnTo>
                  <a:lnTo>
                    <a:pt x="726" y="42"/>
                  </a:lnTo>
                  <a:lnTo>
                    <a:pt x="724" y="42"/>
                  </a:lnTo>
                  <a:lnTo>
                    <a:pt x="724" y="42"/>
                  </a:lnTo>
                  <a:lnTo>
                    <a:pt x="720" y="42"/>
                  </a:lnTo>
                  <a:lnTo>
                    <a:pt x="720" y="42"/>
                  </a:lnTo>
                  <a:lnTo>
                    <a:pt x="718" y="42"/>
                  </a:lnTo>
                  <a:lnTo>
                    <a:pt x="718" y="42"/>
                  </a:lnTo>
                  <a:lnTo>
                    <a:pt x="712" y="42"/>
                  </a:lnTo>
                  <a:lnTo>
                    <a:pt x="712" y="42"/>
                  </a:lnTo>
                  <a:lnTo>
                    <a:pt x="710" y="42"/>
                  </a:lnTo>
                  <a:lnTo>
                    <a:pt x="710" y="42"/>
                  </a:lnTo>
                  <a:lnTo>
                    <a:pt x="706" y="42"/>
                  </a:lnTo>
                  <a:lnTo>
                    <a:pt x="706" y="42"/>
                  </a:lnTo>
                  <a:lnTo>
                    <a:pt x="704" y="44"/>
                  </a:lnTo>
                  <a:lnTo>
                    <a:pt x="704" y="44"/>
                  </a:lnTo>
                  <a:lnTo>
                    <a:pt x="702" y="42"/>
                  </a:lnTo>
                  <a:lnTo>
                    <a:pt x="702" y="42"/>
                  </a:lnTo>
                  <a:lnTo>
                    <a:pt x="696" y="44"/>
                  </a:lnTo>
                  <a:lnTo>
                    <a:pt x="696" y="44"/>
                  </a:lnTo>
                  <a:lnTo>
                    <a:pt x="692" y="44"/>
                  </a:lnTo>
                  <a:lnTo>
                    <a:pt x="692" y="44"/>
                  </a:lnTo>
                  <a:lnTo>
                    <a:pt x="690" y="44"/>
                  </a:lnTo>
                  <a:lnTo>
                    <a:pt x="690" y="44"/>
                  </a:lnTo>
                  <a:lnTo>
                    <a:pt x="688" y="44"/>
                  </a:lnTo>
                  <a:lnTo>
                    <a:pt x="688" y="44"/>
                  </a:lnTo>
                  <a:lnTo>
                    <a:pt x="686" y="44"/>
                  </a:lnTo>
                  <a:lnTo>
                    <a:pt x="686" y="44"/>
                  </a:lnTo>
                  <a:lnTo>
                    <a:pt x="680" y="44"/>
                  </a:lnTo>
                  <a:lnTo>
                    <a:pt x="680" y="44"/>
                  </a:lnTo>
                  <a:lnTo>
                    <a:pt x="676" y="44"/>
                  </a:lnTo>
                  <a:lnTo>
                    <a:pt x="676" y="44"/>
                  </a:lnTo>
                  <a:lnTo>
                    <a:pt x="668" y="44"/>
                  </a:lnTo>
                  <a:lnTo>
                    <a:pt x="660" y="42"/>
                  </a:lnTo>
                  <a:lnTo>
                    <a:pt x="660" y="42"/>
                  </a:lnTo>
                  <a:lnTo>
                    <a:pt x="658" y="42"/>
                  </a:lnTo>
                  <a:lnTo>
                    <a:pt x="658" y="42"/>
                  </a:lnTo>
                  <a:lnTo>
                    <a:pt x="654" y="42"/>
                  </a:lnTo>
                  <a:lnTo>
                    <a:pt x="652" y="42"/>
                  </a:lnTo>
                  <a:lnTo>
                    <a:pt x="652" y="42"/>
                  </a:lnTo>
                  <a:lnTo>
                    <a:pt x="648" y="42"/>
                  </a:lnTo>
                  <a:lnTo>
                    <a:pt x="648" y="42"/>
                  </a:lnTo>
                  <a:lnTo>
                    <a:pt x="646" y="42"/>
                  </a:lnTo>
                  <a:lnTo>
                    <a:pt x="646" y="42"/>
                  </a:lnTo>
                  <a:lnTo>
                    <a:pt x="636" y="42"/>
                  </a:lnTo>
                  <a:lnTo>
                    <a:pt x="636" y="42"/>
                  </a:lnTo>
                  <a:lnTo>
                    <a:pt x="636" y="42"/>
                  </a:lnTo>
                  <a:lnTo>
                    <a:pt x="636" y="42"/>
                  </a:lnTo>
                  <a:lnTo>
                    <a:pt x="636" y="42"/>
                  </a:lnTo>
                  <a:lnTo>
                    <a:pt x="636" y="42"/>
                  </a:lnTo>
                  <a:lnTo>
                    <a:pt x="636" y="42"/>
                  </a:lnTo>
                  <a:lnTo>
                    <a:pt x="636" y="42"/>
                  </a:lnTo>
                  <a:lnTo>
                    <a:pt x="634" y="42"/>
                  </a:lnTo>
                  <a:lnTo>
                    <a:pt x="634" y="42"/>
                  </a:lnTo>
                  <a:lnTo>
                    <a:pt x="630" y="42"/>
                  </a:lnTo>
                  <a:lnTo>
                    <a:pt x="630" y="42"/>
                  </a:lnTo>
                  <a:lnTo>
                    <a:pt x="628" y="42"/>
                  </a:lnTo>
                  <a:lnTo>
                    <a:pt x="628" y="42"/>
                  </a:lnTo>
                  <a:lnTo>
                    <a:pt x="622" y="42"/>
                  </a:lnTo>
                  <a:lnTo>
                    <a:pt x="622" y="42"/>
                  </a:lnTo>
                  <a:lnTo>
                    <a:pt x="614" y="42"/>
                  </a:lnTo>
                  <a:lnTo>
                    <a:pt x="614" y="42"/>
                  </a:lnTo>
                  <a:lnTo>
                    <a:pt x="612" y="42"/>
                  </a:lnTo>
                  <a:lnTo>
                    <a:pt x="608" y="42"/>
                  </a:lnTo>
                  <a:lnTo>
                    <a:pt x="608" y="42"/>
                  </a:lnTo>
                  <a:lnTo>
                    <a:pt x="608" y="42"/>
                  </a:lnTo>
                  <a:lnTo>
                    <a:pt x="608" y="42"/>
                  </a:lnTo>
                  <a:lnTo>
                    <a:pt x="606" y="42"/>
                  </a:lnTo>
                  <a:lnTo>
                    <a:pt x="606" y="42"/>
                  </a:lnTo>
                  <a:lnTo>
                    <a:pt x="604" y="42"/>
                  </a:lnTo>
                  <a:lnTo>
                    <a:pt x="604" y="42"/>
                  </a:lnTo>
                  <a:lnTo>
                    <a:pt x="600" y="42"/>
                  </a:lnTo>
                  <a:lnTo>
                    <a:pt x="600" y="42"/>
                  </a:lnTo>
                  <a:lnTo>
                    <a:pt x="596" y="42"/>
                  </a:lnTo>
                  <a:lnTo>
                    <a:pt x="596" y="42"/>
                  </a:lnTo>
                  <a:lnTo>
                    <a:pt x="594" y="42"/>
                  </a:lnTo>
                  <a:lnTo>
                    <a:pt x="594" y="42"/>
                  </a:lnTo>
                  <a:lnTo>
                    <a:pt x="588" y="42"/>
                  </a:lnTo>
                  <a:lnTo>
                    <a:pt x="588" y="42"/>
                  </a:lnTo>
                  <a:lnTo>
                    <a:pt x="586" y="42"/>
                  </a:lnTo>
                  <a:lnTo>
                    <a:pt x="586" y="42"/>
                  </a:lnTo>
                  <a:lnTo>
                    <a:pt x="582" y="42"/>
                  </a:lnTo>
                  <a:lnTo>
                    <a:pt x="582" y="42"/>
                  </a:lnTo>
                  <a:lnTo>
                    <a:pt x="580" y="42"/>
                  </a:lnTo>
                  <a:lnTo>
                    <a:pt x="580" y="42"/>
                  </a:lnTo>
                  <a:lnTo>
                    <a:pt x="576" y="42"/>
                  </a:lnTo>
                  <a:lnTo>
                    <a:pt x="576" y="42"/>
                  </a:lnTo>
                  <a:lnTo>
                    <a:pt x="574" y="42"/>
                  </a:lnTo>
                  <a:lnTo>
                    <a:pt x="574" y="42"/>
                  </a:lnTo>
                  <a:lnTo>
                    <a:pt x="570" y="42"/>
                  </a:lnTo>
                  <a:lnTo>
                    <a:pt x="570" y="42"/>
                  </a:lnTo>
                  <a:lnTo>
                    <a:pt x="566" y="42"/>
                  </a:lnTo>
                  <a:lnTo>
                    <a:pt x="566" y="42"/>
                  </a:lnTo>
                  <a:lnTo>
                    <a:pt x="564" y="42"/>
                  </a:lnTo>
                  <a:lnTo>
                    <a:pt x="564" y="42"/>
                  </a:lnTo>
                  <a:lnTo>
                    <a:pt x="560" y="42"/>
                  </a:lnTo>
                  <a:lnTo>
                    <a:pt x="560" y="42"/>
                  </a:lnTo>
                  <a:lnTo>
                    <a:pt x="542" y="42"/>
                  </a:lnTo>
                  <a:lnTo>
                    <a:pt x="542" y="42"/>
                  </a:lnTo>
                  <a:lnTo>
                    <a:pt x="540" y="44"/>
                  </a:lnTo>
                  <a:lnTo>
                    <a:pt x="540" y="44"/>
                  </a:lnTo>
                  <a:lnTo>
                    <a:pt x="536" y="42"/>
                  </a:lnTo>
                  <a:lnTo>
                    <a:pt x="532" y="44"/>
                  </a:lnTo>
                  <a:lnTo>
                    <a:pt x="532" y="44"/>
                  </a:lnTo>
                  <a:lnTo>
                    <a:pt x="528" y="42"/>
                  </a:lnTo>
                  <a:lnTo>
                    <a:pt x="528" y="42"/>
                  </a:lnTo>
                  <a:lnTo>
                    <a:pt x="528" y="42"/>
                  </a:lnTo>
                  <a:lnTo>
                    <a:pt x="526" y="44"/>
                  </a:lnTo>
                  <a:lnTo>
                    <a:pt x="526" y="44"/>
                  </a:lnTo>
                  <a:lnTo>
                    <a:pt x="518" y="44"/>
                  </a:lnTo>
                  <a:lnTo>
                    <a:pt x="518" y="44"/>
                  </a:lnTo>
                  <a:lnTo>
                    <a:pt x="514" y="46"/>
                  </a:lnTo>
                  <a:lnTo>
                    <a:pt x="514" y="46"/>
                  </a:lnTo>
                  <a:lnTo>
                    <a:pt x="510" y="46"/>
                  </a:lnTo>
                  <a:lnTo>
                    <a:pt x="510" y="46"/>
                  </a:lnTo>
                  <a:lnTo>
                    <a:pt x="508" y="46"/>
                  </a:lnTo>
                  <a:lnTo>
                    <a:pt x="508" y="46"/>
                  </a:lnTo>
                  <a:lnTo>
                    <a:pt x="504" y="46"/>
                  </a:lnTo>
                  <a:lnTo>
                    <a:pt x="504" y="46"/>
                  </a:lnTo>
                  <a:lnTo>
                    <a:pt x="500" y="46"/>
                  </a:lnTo>
                  <a:lnTo>
                    <a:pt x="500" y="46"/>
                  </a:lnTo>
                  <a:lnTo>
                    <a:pt x="500" y="46"/>
                  </a:lnTo>
                  <a:lnTo>
                    <a:pt x="500" y="46"/>
                  </a:lnTo>
                  <a:lnTo>
                    <a:pt x="498" y="46"/>
                  </a:lnTo>
                  <a:lnTo>
                    <a:pt x="498" y="46"/>
                  </a:lnTo>
                  <a:lnTo>
                    <a:pt x="498" y="46"/>
                  </a:lnTo>
                  <a:lnTo>
                    <a:pt x="498" y="46"/>
                  </a:lnTo>
                  <a:lnTo>
                    <a:pt x="498" y="46"/>
                  </a:lnTo>
                  <a:lnTo>
                    <a:pt x="498" y="46"/>
                  </a:lnTo>
                  <a:lnTo>
                    <a:pt x="496" y="46"/>
                  </a:lnTo>
                  <a:lnTo>
                    <a:pt x="496" y="46"/>
                  </a:lnTo>
                  <a:lnTo>
                    <a:pt x="494" y="46"/>
                  </a:lnTo>
                  <a:lnTo>
                    <a:pt x="494" y="46"/>
                  </a:lnTo>
                  <a:lnTo>
                    <a:pt x="490" y="46"/>
                  </a:lnTo>
                  <a:lnTo>
                    <a:pt x="490" y="46"/>
                  </a:lnTo>
                  <a:lnTo>
                    <a:pt x="486" y="44"/>
                  </a:lnTo>
                  <a:lnTo>
                    <a:pt x="486" y="44"/>
                  </a:lnTo>
                  <a:lnTo>
                    <a:pt x="484" y="44"/>
                  </a:lnTo>
                  <a:lnTo>
                    <a:pt x="484" y="44"/>
                  </a:lnTo>
                  <a:lnTo>
                    <a:pt x="482" y="44"/>
                  </a:lnTo>
                  <a:lnTo>
                    <a:pt x="482" y="44"/>
                  </a:lnTo>
                  <a:lnTo>
                    <a:pt x="478" y="44"/>
                  </a:lnTo>
                  <a:lnTo>
                    <a:pt x="478" y="44"/>
                  </a:lnTo>
                  <a:lnTo>
                    <a:pt x="476" y="44"/>
                  </a:lnTo>
                  <a:lnTo>
                    <a:pt x="476" y="44"/>
                  </a:lnTo>
                  <a:lnTo>
                    <a:pt x="472" y="46"/>
                  </a:lnTo>
                  <a:lnTo>
                    <a:pt x="468" y="44"/>
                  </a:lnTo>
                  <a:lnTo>
                    <a:pt x="468" y="44"/>
                  </a:lnTo>
                  <a:lnTo>
                    <a:pt x="466" y="46"/>
                  </a:lnTo>
                  <a:lnTo>
                    <a:pt x="464" y="46"/>
                  </a:lnTo>
                  <a:lnTo>
                    <a:pt x="464" y="46"/>
                  </a:lnTo>
                  <a:lnTo>
                    <a:pt x="464" y="44"/>
                  </a:lnTo>
                  <a:lnTo>
                    <a:pt x="464" y="44"/>
                  </a:lnTo>
                  <a:lnTo>
                    <a:pt x="462" y="44"/>
                  </a:lnTo>
                  <a:lnTo>
                    <a:pt x="462" y="44"/>
                  </a:lnTo>
                  <a:lnTo>
                    <a:pt x="462" y="42"/>
                  </a:lnTo>
                  <a:lnTo>
                    <a:pt x="462" y="42"/>
                  </a:lnTo>
                  <a:lnTo>
                    <a:pt x="456" y="42"/>
                  </a:lnTo>
                  <a:lnTo>
                    <a:pt x="456" y="42"/>
                  </a:lnTo>
                  <a:lnTo>
                    <a:pt x="450" y="42"/>
                  </a:lnTo>
                  <a:lnTo>
                    <a:pt x="450" y="42"/>
                  </a:lnTo>
                  <a:lnTo>
                    <a:pt x="448" y="44"/>
                  </a:lnTo>
                  <a:lnTo>
                    <a:pt x="448" y="44"/>
                  </a:lnTo>
                  <a:lnTo>
                    <a:pt x="442" y="44"/>
                  </a:lnTo>
                  <a:lnTo>
                    <a:pt x="442" y="44"/>
                  </a:lnTo>
                  <a:lnTo>
                    <a:pt x="438" y="44"/>
                  </a:lnTo>
                  <a:lnTo>
                    <a:pt x="438" y="44"/>
                  </a:lnTo>
                  <a:lnTo>
                    <a:pt x="436" y="46"/>
                  </a:lnTo>
                  <a:lnTo>
                    <a:pt x="436" y="46"/>
                  </a:lnTo>
                  <a:lnTo>
                    <a:pt x="432" y="44"/>
                  </a:lnTo>
                  <a:lnTo>
                    <a:pt x="432" y="44"/>
                  </a:lnTo>
                  <a:lnTo>
                    <a:pt x="428" y="44"/>
                  </a:lnTo>
                  <a:lnTo>
                    <a:pt x="428" y="44"/>
                  </a:lnTo>
                  <a:lnTo>
                    <a:pt x="428" y="44"/>
                  </a:lnTo>
                  <a:lnTo>
                    <a:pt x="428" y="44"/>
                  </a:lnTo>
                  <a:lnTo>
                    <a:pt x="426" y="44"/>
                  </a:lnTo>
                  <a:lnTo>
                    <a:pt x="426" y="44"/>
                  </a:lnTo>
                  <a:lnTo>
                    <a:pt x="426" y="44"/>
                  </a:lnTo>
                  <a:lnTo>
                    <a:pt x="426" y="44"/>
                  </a:lnTo>
                  <a:lnTo>
                    <a:pt x="420" y="42"/>
                  </a:lnTo>
                  <a:lnTo>
                    <a:pt x="420" y="42"/>
                  </a:lnTo>
                  <a:lnTo>
                    <a:pt x="418" y="44"/>
                  </a:lnTo>
                  <a:lnTo>
                    <a:pt x="418" y="44"/>
                  </a:lnTo>
                  <a:lnTo>
                    <a:pt x="416" y="42"/>
                  </a:lnTo>
                  <a:lnTo>
                    <a:pt x="416" y="40"/>
                  </a:lnTo>
                  <a:lnTo>
                    <a:pt x="416" y="40"/>
                  </a:lnTo>
                  <a:lnTo>
                    <a:pt x="412" y="40"/>
                  </a:lnTo>
                  <a:lnTo>
                    <a:pt x="412" y="40"/>
                  </a:lnTo>
                  <a:lnTo>
                    <a:pt x="412" y="42"/>
                  </a:lnTo>
                  <a:lnTo>
                    <a:pt x="412" y="42"/>
                  </a:lnTo>
                  <a:lnTo>
                    <a:pt x="410" y="44"/>
                  </a:lnTo>
                  <a:lnTo>
                    <a:pt x="410" y="44"/>
                  </a:lnTo>
                  <a:lnTo>
                    <a:pt x="404" y="44"/>
                  </a:lnTo>
                  <a:lnTo>
                    <a:pt x="404" y="44"/>
                  </a:lnTo>
                  <a:lnTo>
                    <a:pt x="400" y="44"/>
                  </a:lnTo>
                  <a:lnTo>
                    <a:pt x="400" y="44"/>
                  </a:lnTo>
                  <a:lnTo>
                    <a:pt x="396" y="42"/>
                  </a:lnTo>
                  <a:lnTo>
                    <a:pt x="396" y="42"/>
                  </a:lnTo>
                  <a:lnTo>
                    <a:pt x="394" y="44"/>
                  </a:lnTo>
                  <a:lnTo>
                    <a:pt x="394" y="44"/>
                  </a:lnTo>
                  <a:lnTo>
                    <a:pt x="390" y="44"/>
                  </a:lnTo>
                  <a:lnTo>
                    <a:pt x="390" y="44"/>
                  </a:lnTo>
                  <a:lnTo>
                    <a:pt x="386" y="42"/>
                  </a:lnTo>
                  <a:lnTo>
                    <a:pt x="386" y="42"/>
                  </a:lnTo>
                  <a:lnTo>
                    <a:pt x="376" y="44"/>
                  </a:lnTo>
                  <a:lnTo>
                    <a:pt x="376" y="44"/>
                  </a:lnTo>
                  <a:lnTo>
                    <a:pt x="374" y="42"/>
                  </a:lnTo>
                  <a:lnTo>
                    <a:pt x="374" y="42"/>
                  </a:lnTo>
                  <a:lnTo>
                    <a:pt x="368" y="42"/>
                  </a:lnTo>
                  <a:lnTo>
                    <a:pt x="368" y="42"/>
                  </a:lnTo>
                  <a:lnTo>
                    <a:pt x="366" y="42"/>
                  </a:lnTo>
                  <a:lnTo>
                    <a:pt x="366" y="42"/>
                  </a:lnTo>
                  <a:lnTo>
                    <a:pt x="362" y="42"/>
                  </a:lnTo>
                  <a:lnTo>
                    <a:pt x="362" y="42"/>
                  </a:lnTo>
                  <a:lnTo>
                    <a:pt x="362" y="42"/>
                  </a:lnTo>
                  <a:lnTo>
                    <a:pt x="362" y="42"/>
                  </a:lnTo>
                  <a:lnTo>
                    <a:pt x="362" y="42"/>
                  </a:lnTo>
                  <a:lnTo>
                    <a:pt x="362" y="42"/>
                  </a:lnTo>
                  <a:lnTo>
                    <a:pt x="360" y="42"/>
                  </a:lnTo>
                  <a:lnTo>
                    <a:pt x="360" y="42"/>
                  </a:lnTo>
                  <a:lnTo>
                    <a:pt x="358" y="42"/>
                  </a:lnTo>
                  <a:lnTo>
                    <a:pt x="358" y="42"/>
                  </a:lnTo>
                  <a:lnTo>
                    <a:pt x="352" y="44"/>
                  </a:lnTo>
                  <a:lnTo>
                    <a:pt x="352" y="44"/>
                  </a:lnTo>
                  <a:lnTo>
                    <a:pt x="344" y="42"/>
                  </a:lnTo>
                  <a:lnTo>
                    <a:pt x="344" y="42"/>
                  </a:lnTo>
                  <a:lnTo>
                    <a:pt x="342" y="44"/>
                  </a:lnTo>
                  <a:lnTo>
                    <a:pt x="342" y="44"/>
                  </a:lnTo>
                  <a:lnTo>
                    <a:pt x="338" y="42"/>
                  </a:lnTo>
                  <a:lnTo>
                    <a:pt x="338" y="42"/>
                  </a:lnTo>
                  <a:lnTo>
                    <a:pt x="330" y="44"/>
                  </a:lnTo>
                  <a:lnTo>
                    <a:pt x="330" y="44"/>
                  </a:lnTo>
                  <a:lnTo>
                    <a:pt x="328" y="44"/>
                  </a:lnTo>
                  <a:lnTo>
                    <a:pt x="328" y="44"/>
                  </a:lnTo>
                  <a:lnTo>
                    <a:pt x="322" y="42"/>
                  </a:lnTo>
                  <a:lnTo>
                    <a:pt x="322" y="42"/>
                  </a:lnTo>
                  <a:lnTo>
                    <a:pt x="316" y="42"/>
                  </a:lnTo>
                  <a:lnTo>
                    <a:pt x="316" y="42"/>
                  </a:lnTo>
                  <a:lnTo>
                    <a:pt x="316" y="42"/>
                  </a:lnTo>
                  <a:lnTo>
                    <a:pt x="316" y="42"/>
                  </a:lnTo>
                  <a:lnTo>
                    <a:pt x="316" y="42"/>
                  </a:lnTo>
                  <a:lnTo>
                    <a:pt x="316" y="42"/>
                  </a:lnTo>
                  <a:lnTo>
                    <a:pt x="314" y="42"/>
                  </a:lnTo>
                  <a:lnTo>
                    <a:pt x="314" y="42"/>
                  </a:lnTo>
                  <a:lnTo>
                    <a:pt x="310" y="42"/>
                  </a:lnTo>
                  <a:lnTo>
                    <a:pt x="310" y="42"/>
                  </a:lnTo>
                  <a:lnTo>
                    <a:pt x="310" y="40"/>
                  </a:lnTo>
                  <a:lnTo>
                    <a:pt x="310" y="40"/>
                  </a:lnTo>
                  <a:lnTo>
                    <a:pt x="308" y="40"/>
                  </a:lnTo>
                  <a:lnTo>
                    <a:pt x="308" y="42"/>
                  </a:lnTo>
                  <a:lnTo>
                    <a:pt x="308" y="42"/>
                  </a:lnTo>
                  <a:lnTo>
                    <a:pt x="306" y="42"/>
                  </a:lnTo>
                  <a:lnTo>
                    <a:pt x="306" y="42"/>
                  </a:lnTo>
                  <a:lnTo>
                    <a:pt x="298" y="42"/>
                  </a:lnTo>
                  <a:lnTo>
                    <a:pt x="298" y="42"/>
                  </a:lnTo>
                  <a:lnTo>
                    <a:pt x="296" y="42"/>
                  </a:lnTo>
                  <a:lnTo>
                    <a:pt x="296" y="42"/>
                  </a:lnTo>
                  <a:lnTo>
                    <a:pt x="294" y="42"/>
                  </a:lnTo>
                  <a:lnTo>
                    <a:pt x="294" y="42"/>
                  </a:lnTo>
                  <a:lnTo>
                    <a:pt x="290" y="42"/>
                  </a:lnTo>
                  <a:lnTo>
                    <a:pt x="290" y="42"/>
                  </a:lnTo>
                  <a:lnTo>
                    <a:pt x="288" y="42"/>
                  </a:lnTo>
                  <a:lnTo>
                    <a:pt x="288" y="42"/>
                  </a:lnTo>
                  <a:lnTo>
                    <a:pt x="286" y="42"/>
                  </a:lnTo>
                  <a:lnTo>
                    <a:pt x="286" y="42"/>
                  </a:lnTo>
                  <a:lnTo>
                    <a:pt x="286" y="40"/>
                  </a:lnTo>
                  <a:lnTo>
                    <a:pt x="286" y="40"/>
                  </a:lnTo>
                  <a:lnTo>
                    <a:pt x="282" y="42"/>
                  </a:lnTo>
                  <a:lnTo>
                    <a:pt x="282" y="42"/>
                  </a:lnTo>
                  <a:lnTo>
                    <a:pt x="278" y="40"/>
                  </a:lnTo>
                  <a:lnTo>
                    <a:pt x="278" y="40"/>
                  </a:lnTo>
                  <a:lnTo>
                    <a:pt x="276" y="40"/>
                  </a:lnTo>
                  <a:lnTo>
                    <a:pt x="274" y="40"/>
                  </a:lnTo>
                  <a:lnTo>
                    <a:pt x="274" y="40"/>
                  </a:lnTo>
                  <a:lnTo>
                    <a:pt x="270" y="40"/>
                  </a:lnTo>
                  <a:lnTo>
                    <a:pt x="270" y="40"/>
                  </a:lnTo>
                  <a:lnTo>
                    <a:pt x="268" y="42"/>
                  </a:lnTo>
                  <a:lnTo>
                    <a:pt x="268" y="42"/>
                  </a:lnTo>
                  <a:lnTo>
                    <a:pt x="264" y="40"/>
                  </a:lnTo>
                  <a:lnTo>
                    <a:pt x="264" y="40"/>
                  </a:lnTo>
                  <a:lnTo>
                    <a:pt x="260" y="40"/>
                  </a:lnTo>
                  <a:lnTo>
                    <a:pt x="260" y="40"/>
                  </a:lnTo>
                  <a:lnTo>
                    <a:pt x="258" y="40"/>
                  </a:lnTo>
                  <a:lnTo>
                    <a:pt x="258" y="40"/>
                  </a:lnTo>
                  <a:lnTo>
                    <a:pt x="252" y="40"/>
                  </a:lnTo>
                  <a:lnTo>
                    <a:pt x="252" y="40"/>
                  </a:lnTo>
                  <a:lnTo>
                    <a:pt x="246" y="40"/>
                  </a:lnTo>
                  <a:lnTo>
                    <a:pt x="242" y="40"/>
                  </a:lnTo>
                  <a:lnTo>
                    <a:pt x="242" y="40"/>
                  </a:lnTo>
                  <a:lnTo>
                    <a:pt x="238" y="40"/>
                  </a:lnTo>
                  <a:lnTo>
                    <a:pt x="234" y="40"/>
                  </a:lnTo>
                  <a:lnTo>
                    <a:pt x="234" y="40"/>
                  </a:lnTo>
                  <a:lnTo>
                    <a:pt x="234" y="40"/>
                  </a:lnTo>
                  <a:lnTo>
                    <a:pt x="234" y="40"/>
                  </a:lnTo>
                  <a:lnTo>
                    <a:pt x="230" y="40"/>
                  </a:lnTo>
                  <a:lnTo>
                    <a:pt x="230" y="40"/>
                  </a:lnTo>
                  <a:lnTo>
                    <a:pt x="228" y="40"/>
                  </a:lnTo>
                  <a:lnTo>
                    <a:pt x="228" y="40"/>
                  </a:lnTo>
                  <a:lnTo>
                    <a:pt x="224" y="40"/>
                  </a:lnTo>
                  <a:lnTo>
                    <a:pt x="224" y="40"/>
                  </a:lnTo>
                  <a:lnTo>
                    <a:pt x="222" y="40"/>
                  </a:lnTo>
                  <a:lnTo>
                    <a:pt x="222" y="40"/>
                  </a:lnTo>
                  <a:lnTo>
                    <a:pt x="218" y="40"/>
                  </a:lnTo>
                  <a:lnTo>
                    <a:pt x="218" y="40"/>
                  </a:lnTo>
                  <a:lnTo>
                    <a:pt x="216" y="40"/>
                  </a:lnTo>
                  <a:lnTo>
                    <a:pt x="216" y="40"/>
                  </a:lnTo>
                  <a:lnTo>
                    <a:pt x="212" y="42"/>
                  </a:lnTo>
                  <a:lnTo>
                    <a:pt x="212" y="42"/>
                  </a:lnTo>
                  <a:lnTo>
                    <a:pt x="208" y="40"/>
                  </a:lnTo>
                  <a:lnTo>
                    <a:pt x="208" y="40"/>
                  </a:lnTo>
                  <a:lnTo>
                    <a:pt x="204" y="42"/>
                  </a:lnTo>
                  <a:lnTo>
                    <a:pt x="204" y="42"/>
                  </a:lnTo>
                  <a:lnTo>
                    <a:pt x="200" y="40"/>
                  </a:lnTo>
                  <a:lnTo>
                    <a:pt x="200" y="40"/>
                  </a:lnTo>
                  <a:lnTo>
                    <a:pt x="190" y="40"/>
                  </a:lnTo>
                  <a:lnTo>
                    <a:pt x="190" y="40"/>
                  </a:lnTo>
                  <a:lnTo>
                    <a:pt x="188" y="40"/>
                  </a:lnTo>
                  <a:lnTo>
                    <a:pt x="188" y="40"/>
                  </a:lnTo>
                  <a:lnTo>
                    <a:pt x="176" y="40"/>
                  </a:lnTo>
                  <a:lnTo>
                    <a:pt x="176" y="40"/>
                  </a:lnTo>
                  <a:lnTo>
                    <a:pt x="172" y="42"/>
                  </a:lnTo>
                  <a:lnTo>
                    <a:pt x="172" y="42"/>
                  </a:lnTo>
                  <a:lnTo>
                    <a:pt x="170" y="42"/>
                  </a:lnTo>
                  <a:lnTo>
                    <a:pt x="170" y="42"/>
                  </a:lnTo>
                  <a:lnTo>
                    <a:pt x="166" y="42"/>
                  </a:lnTo>
                  <a:lnTo>
                    <a:pt x="166" y="42"/>
                  </a:lnTo>
                  <a:lnTo>
                    <a:pt x="162" y="42"/>
                  </a:lnTo>
                  <a:lnTo>
                    <a:pt x="158" y="42"/>
                  </a:lnTo>
                  <a:lnTo>
                    <a:pt x="158" y="42"/>
                  </a:lnTo>
                  <a:lnTo>
                    <a:pt x="158" y="40"/>
                  </a:lnTo>
                  <a:lnTo>
                    <a:pt x="158" y="40"/>
                  </a:lnTo>
                  <a:lnTo>
                    <a:pt x="156" y="40"/>
                  </a:lnTo>
                  <a:lnTo>
                    <a:pt x="156" y="40"/>
                  </a:lnTo>
                  <a:lnTo>
                    <a:pt x="156" y="38"/>
                  </a:lnTo>
                  <a:lnTo>
                    <a:pt x="156" y="38"/>
                  </a:lnTo>
                  <a:lnTo>
                    <a:pt x="148" y="38"/>
                  </a:lnTo>
                  <a:lnTo>
                    <a:pt x="148" y="38"/>
                  </a:lnTo>
                  <a:lnTo>
                    <a:pt x="148" y="38"/>
                  </a:lnTo>
                  <a:lnTo>
                    <a:pt x="148" y="38"/>
                  </a:lnTo>
                  <a:lnTo>
                    <a:pt x="146" y="38"/>
                  </a:lnTo>
                  <a:lnTo>
                    <a:pt x="146" y="38"/>
                  </a:lnTo>
                  <a:lnTo>
                    <a:pt x="142" y="38"/>
                  </a:lnTo>
                  <a:lnTo>
                    <a:pt x="140" y="40"/>
                  </a:lnTo>
                  <a:lnTo>
                    <a:pt x="140" y="40"/>
                  </a:lnTo>
                  <a:lnTo>
                    <a:pt x="138" y="40"/>
                  </a:lnTo>
                  <a:lnTo>
                    <a:pt x="138" y="40"/>
                  </a:lnTo>
                  <a:lnTo>
                    <a:pt x="134" y="40"/>
                  </a:lnTo>
                  <a:lnTo>
                    <a:pt x="134" y="40"/>
                  </a:lnTo>
                  <a:lnTo>
                    <a:pt x="130" y="40"/>
                  </a:lnTo>
                  <a:lnTo>
                    <a:pt x="130" y="40"/>
                  </a:lnTo>
                  <a:lnTo>
                    <a:pt x="126" y="38"/>
                  </a:lnTo>
                  <a:lnTo>
                    <a:pt x="126" y="38"/>
                  </a:lnTo>
                  <a:lnTo>
                    <a:pt x="124" y="38"/>
                  </a:lnTo>
                  <a:lnTo>
                    <a:pt x="124" y="38"/>
                  </a:lnTo>
                  <a:lnTo>
                    <a:pt x="122" y="38"/>
                  </a:lnTo>
                  <a:lnTo>
                    <a:pt x="118" y="38"/>
                  </a:lnTo>
                  <a:lnTo>
                    <a:pt x="118" y="38"/>
                  </a:lnTo>
                  <a:lnTo>
                    <a:pt x="116" y="38"/>
                  </a:lnTo>
                  <a:lnTo>
                    <a:pt x="116" y="38"/>
                  </a:lnTo>
                  <a:lnTo>
                    <a:pt x="112" y="38"/>
                  </a:lnTo>
                  <a:lnTo>
                    <a:pt x="112" y="38"/>
                  </a:lnTo>
                  <a:lnTo>
                    <a:pt x="106" y="40"/>
                  </a:lnTo>
                  <a:lnTo>
                    <a:pt x="106" y="40"/>
                  </a:lnTo>
                  <a:lnTo>
                    <a:pt x="104" y="38"/>
                  </a:lnTo>
                  <a:lnTo>
                    <a:pt x="104" y="38"/>
                  </a:lnTo>
                  <a:lnTo>
                    <a:pt x="104" y="38"/>
                  </a:lnTo>
                  <a:lnTo>
                    <a:pt x="104" y="38"/>
                  </a:lnTo>
                  <a:lnTo>
                    <a:pt x="102" y="38"/>
                  </a:lnTo>
                  <a:lnTo>
                    <a:pt x="102" y="38"/>
                  </a:lnTo>
                  <a:lnTo>
                    <a:pt x="98" y="36"/>
                  </a:lnTo>
                  <a:lnTo>
                    <a:pt x="98" y="36"/>
                  </a:lnTo>
                  <a:lnTo>
                    <a:pt x="92" y="38"/>
                  </a:lnTo>
                  <a:lnTo>
                    <a:pt x="92" y="38"/>
                  </a:lnTo>
                  <a:lnTo>
                    <a:pt x="90" y="36"/>
                  </a:lnTo>
                  <a:lnTo>
                    <a:pt x="90" y="36"/>
                  </a:lnTo>
                  <a:lnTo>
                    <a:pt x="86" y="38"/>
                  </a:lnTo>
                  <a:lnTo>
                    <a:pt x="86" y="38"/>
                  </a:lnTo>
                  <a:lnTo>
                    <a:pt x="82" y="36"/>
                  </a:lnTo>
                  <a:lnTo>
                    <a:pt x="82" y="36"/>
                  </a:lnTo>
                  <a:lnTo>
                    <a:pt x="76" y="36"/>
                  </a:lnTo>
                  <a:lnTo>
                    <a:pt x="76" y="36"/>
                  </a:lnTo>
                  <a:lnTo>
                    <a:pt x="74" y="38"/>
                  </a:lnTo>
                  <a:lnTo>
                    <a:pt x="74" y="38"/>
                  </a:lnTo>
                  <a:lnTo>
                    <a:pt x="70" y="38"/>
                  </a:lnTo>
                  <a:lnTo>
                    <a:pt x="70" y="38"/>
                  </a:lnTo>
                  <a:lnTo>
                    <a:pt x="66" y="36"/>
                  </a:lnTo>
                  <a:lnTo>
                    <a:pt x="66" y="36"/>
                  </a:lnTo>
                  <a:lnTo>
                    <a:pt x="64" y="36"/>
                  </a:lnTo>
                  <a:lnTo>
                    <a:pt x="64" y="36"/>
                  </a:lnTo>
                  <a:lnTo>
                    <a:pt x="56" y="36"/>
                  </a:lnTo>
                  <a:lnTo>
                    <a:pt x="56" y="36"/>
                  </a:lnTo>
                  <a:lnTo>
                    <a:pt x="54" y="38"/>
                  </a:lnTo>
                  <a:lnTo>
                    <a:pt x="54" y="38"/>
                  </a:lnTo>
                  <a:lnTo>
                    <a:pt x="50" y="38"/>
                  </a:lnTo>
                  <a:lnTo>
                    <a:pt x="50" y="38"/>
                  </a:lnTo>
                  <a:lnTo>
                    <a:pt x="50" y="38"/>
                  </a:lnTo>
                  <a:lnTo>
                    <a:pt x="50" y="38"/>
                  </a:lnTo>
                  <a:lnTo>
                    <a:pt x="46" y="38"/>
                  </a:lnTo>
                  <a:lnTo>
                    <a:pt x="46" y="38"/>
                  </a:lnTo>
                  <a:lnTo>
                    <a:pt x="42" y="38"/>
                  </a:lnTo>
                  <a:lnTo>
                    <a:pt x="42" y="38"/>
                  </a:lnTo>
                  <a:lnTo>
                    <a:pt x="40" y="36"/>
                  </a:lnTo>
                  <a:lnTo>
                    <a:pt x="40" y="36"/>
                  </a:lnTo>
                  <a:lnTo>
                    <a:pt x="38" y="36"/>
                  </a:lnTo>
                  <a:lnTo>
                    <a:pt x="38" y="36"/>
                  </a:lnTo>
                  <a:lnTo>
                    <a:pt x="36" y="34"/>
                  </a:lnTo>
                  <a:lnTo>
                    <a:pt x="36" y="34"/>
                  </a:lnTo>
                  <a:lnTo>
                    <a:pt x="28" y="34"/>
                  </a:lnTo>
                  <a:lnTo>
                    <a:pt x="28" y="34"/>
                  </a:lnTo>
                  <a:lnTo>
                    <a:pt x="26" y="34"/>
                  </a:lnTo>
                  <a:lnTo>
                    <a:pt x="26" y="34"/>
                  </a:lnTo>
                  <a:lnTo>
                    <a:pt x="24" y="34"/>
                  </a:lnTo>
                  <a:lnTo>
                    <a:pt x="24" y="34"/>
                  </a:lnTo>
                  <a:lnTo>
                    <a:pt x="20" y="34"/>
                  </a:lnTo>
                  <a:lnTo>
                    <a:pt x="20" y="34"/>
                  </a:lnTo>
                  <a:lnTo>
                    <a:pt x="8" y="34"/>
                  </a:lnTo>
                  <a:lnTo>
                    <a:pt x="8" y="34"/>
                  </a:lnTo>
                  <a:lnTo>
                    <a:pt x="4" y="34"/>
                  </a:lnTo>
                  <a:lnTo>
                    <a:pt x="4" y="34"/>
                  </a:lnTo>
                  <a:lnTo>
                    <a:pt x="2" y="32"/>
                  </a:lnTo>
                  <a:lnTo>
                    <a:pt x="2" y="32"/>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4"/>
                  </a:lnTo>
                  <a:lnTo>
                    <a:pt x="2" y="24"/>
                  </a:lnTo>
                  <a:lnTo>
                    <a:pt x="2" y="24"/>
                  </a:lnTo>
                  <a:lnTo>
                    <a:pt x="2" y="24"/>
                  </a:lnTo>
                  <a:lnTo>
                    <a:pt x="2" y="24"/>
                  </a:lnTo>
                  <a:lnTo>
                    <a:pt x="0" y="20"/>
                  </a:lnTo>
                  <a:lnTo>
                    <a:pt x="0" y="20"/>
                  </a:lnTo>
                  <a:lnTo>
                    <a:pt x="0" y="18"/>
                  </a:lnTo>
                  <a:lnTo>
                    <a:pt x="0" y="18"/>
                  </a:lnTo>
                  <a:lnTo>
                    <a:pt x="0" y="18"/>
                  </a:lnTo>
                  <a:lnTo>
                    <a:pt x="2" y="16"/>
                  </a:lnTo>
                  <a:lnTo>
                    <a:pt x="2" y="16"/>
                  </a:lnTo>
                  <a:lnTo>
                    <a:pt x="2" y="16"/>
                  </a:lnTo>
                  <a:lnTo>
                    <a:pt x="2" y="16"/>
                  </a:lnTo>
                  <a:lnTo>
                    <a:pt x="2" y="16"/>
                  </a:lnTo>
                  <a:lnTo>
                    <a:pt x="2" y="14"/>
                  </a:lnTo>
                  <a:lnTo>
                    <a:pt x="2" y="14"/>
                  </a:lnTo>
                  <a:lnTo>
                    <a:pt x="2" y="14"/>
                  </a:lnTo>
                  <a:lnTo>
                    <a:pt x="2" y="14"/>
                  </a:lnTo>
                  <a:lnTo>
                    <a:pt x="2" y="14"/>
                  </a:lnTo>
                  <a:lnTo>
                    <a:pt x="2" y="1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a typeface="+mn-ea"/>
                <a:cs typeface="+mn-cs"/>
              </a:endParaRPr>
            </a:p>
          </p:txBody>
        </p:sp>
        <p:sp>
          <p:nvSpPr>
            <p:cNvPr id="10" name="Freeform 6"/>
            <p:cNvSpPr>
              <a:spLocks noEditPoints="1"/>
            </p:cNvSpPr>
            <p:nvPr userDrawn="1"/>
          </p:nvSpPr>
          <p:spPr bwMode="gray">
            <a:xfrm>
              <a:off x="377760" y="6195126"/>
              <a:ext cx="8418958" cy="60192"/>
            </a:xfrm>
            <a:custGeom>
              <a:avLst/>
              <a:gdLst>
                <a:gd name="T0" fmla="*/ 3752 w 3916"/>
                <a:gd name="T1" fmla="*/ 12 h 28"/>
                <a:gd name="T2" fmla="*/ 3576 w 3916"/>
                <a:gd name="T3" fmla="*/ 14 h 28"/>
                <a:gd name="T4" fmla="*/ 3450 w 3916"/>
                <a:gd name="T5" fmla="*/ 14 h 28"/>
                <a:gd name="T6" fmla="*/ 3348 w 3916"/>
                <a:gd name="T7" fmla="*/ 12 h 28"/>
                <a:gd name="T8" fmla="*/ 3206 w 3916"/>
                <a:gd name="T9" fmla="*/ 12 h 28"/>
                <a:gd name="T10" fmla="*/ 3108 w 3916"/>
                <a:gd name="T11" fmla="*/ 10 h 28"/>
                <a:gd name="T12" fmla="*/ 2950 w 3916"/>
                <a:gd name="T13" fmla="*/ 12 h 28"/>
                <a:gd name="T14" fmla="*/ 2916 w 3916"/>
                <a:gd name="T15" fmla="*/ 10 h 28"/>
                <a:gd name="T16" fmla="*/ 2826 w 3916"/>
                <a:gd name="T17" fmla="*/ 10 h 28"/>
                <a:gd name="T18" fmla="*/ 2684 w 3916"/>
                <a:gd name="T19" fmla="*/ 8 h 28"/>
                <a:gd name="T20" fmla="*/ 2550 w 3916"/>
                <a:gd name="T21" fmla="*/ 6 h 28"/>
                <a:gd name="T22" fmla="*/ 2400 w 3916"/>
                <a:gd name="T23" fmla="*/ 4 h 28"/>
                <a:gd name="T24" fmla="*/ 2252 w 3916"/>
                <a:gd name="T25" fmla="*/ 6 h 28"/>
                <a:gd name="T26" fmla="*/ 2078 w 3916"/>
                <a:gd name="T27" fmla="*/ 4 h 28"/>
                <a:gd name="T28" fmla="*/ 1694 w 3916"/>
                <a:gd name="T29" fmla="*/ 4 h 28"/>
                <a:gd name="T30" fmla="*/ 1488 w 3916"/>
                <a:gd name="T31" fmla="*/ 4 h 28"/>
                <a:gd name="T32" fmla="*/ 1294 w 3916"/>
                <a:gd name="T33" fmla="*/ 6 h 28"/>
                <a:gd name="T34" fmla="*/ 1254 w 3916"/>
                <a:gd name="T35" fmla="*/ 10 h 28"/>
                <a:gd name="T36" fmla="*/ 1126 w 3916"/>
                <a:gd name="T37" fmla="*/ 10 h 28"/>
                <a:gd name="T38" fmla="*/ 1048 w 3916"/>
                <a:gd name="T39" fmla="*/ 8 h 28"/>
                <a:gd name="T40" fmla="*/ 1044 w 3916"/>
                <a:gd name="T41" fmla="*/ 8 h 28"/>
                <a:gd name="T42" fmla="*/ 900 w 3916"/>
                <a:gd name="T43" fmla="*/ 8 h 28"/>
                <a:gd name="T44" fmla="*/ 720 w 3916"/>
                <a:gd name="T45" fmla="*/ 6 h 28"/>
                <a:gd name="T46" fmla="*/ 480 w 3916"/>
                <a:gd name="T47" fmla="*/ 6 h 28"/>
                <a:gd name="T48" fmla="*/ 338 w 3916"/>
                <a:gd name="T49" fmla="*/ 2 h 28"/>
                <a:gd name="T50" fmla="*/ 194 w 3916"/>
                <a:gd name="T51" fmla="*/ 0 h 28"/>
                <a:gd name="T52" fmla="*/ 56 w 3916"/>
                <a:gd name="T53" fmla="*/ 2 h 28"/>
                <a:gd name="T54" fmla="*/ 0 w 3916"/>
                <a:gd name="T55" fmla="*/ 10 h 28"/>
                <a:gd name="T56" fmla="*/ 64 w 3916"/>
                <a:gd name="T57" fmla="*/ 10 h 28"/>
                <a:gd name="T58" fmla="*/ 192 w 3916"/>
                <a:gd name="T59" fmla="*/ 10 h 28"/>
                <a:gd name="T60" fmla="*/ 294 w 3916"/>
                <a:gd name="T61" fmla="*/ 10 h 28"/>
                <a:gd name="T62" fmla="*/ 390 w 3916"/>
                <a:gd name="T63" fmla="*/ 12 h 28"/>
                <a:gd name="T64" fmla="*/ 610 w 3916"/>
                <a:gd name="T65" fmla="*/ 12 h 28"/>
                <a:gd name="T66" fmla="*/ 778 w 3916"/>
                <a:gd name="T67" fmla="*/ 14 h 28"/>
                <a:gd name="T68" fmla="*/ 884 w 3916"/>
                <a:gd name="T69" fmla="*/ 12 h 28"/>
                <a:gd name="T70" fmla="*/ 962 w 3916"/>
                <a:gd name="T71" fmla="*/ 14 h 28"/>
                <a:gd name="T72" fmla="*/ 1062 w 3916"/>
                <a:gd name="T73" fmla="*/ 16 h 28"/>
                <a:gd name="T74" fmla="*/ 1214 w 3916"/>
                <a:gd name="T75" fmla="*/ 16 h 28"/>
                <a:gd name="T76" fmla="*/ 1338 w 3916"/>
                <a:gd name="T77" fmla="*/ 18 h 28"/>
                <a:gd name="T78" fmla="*/ 1394 w 3916"/>
                <a:gd name="T79" fmla="*/ 18 h 28"/>
                <a:gd name="T80" fmla="*/ 1782 w 3916"/>
                <a:gd name="T81" fmla="*/ 20 h 28"/>
                <a:gd name="T82" fmla="*/ 1952 w 3916"/>
                <a:gd name="T83" fmla="*/ 20 h 28"/>
                <a:gd name="T84" fmla="*/ 2142 w 3916"/>
                <a:gd name="T85" fmla="*/ 22 h 28"/>
                <a:gd name="T86" fmla="*/ 2328 w 3916"/>
                <a:gd name="T87" fmla="*/ 22 h 28"/>
                <a:gd name="T88" fmla="*/ 2476 w 3916"/>
                <a:gd name="T89" fmla="*/ 22 h 28"/>
                <a:gd name="T90" fmla="*/ 2586 w 3916"/>
                <a:gd name="T91" fmla="*/ 22 h 28"/>
                <a:gd name="T92" fmla="*/ 2840 w 3916"/>
                <a:gd name="T93" fmla="*/ 22 h 28"/>
                <a:gd name="T94" fmla="*/ 2984 w 3916"/>
                <a:gd name="T95" fmla="*/ 24 h 28"/>
                <a:gd name="T96" fmla="*/ 3156 w 3916"/>
                <a:gd name="T97" fmla="*/ 24 h 28"/>
                <a:gd name="T98" fmla="*/ 3214 w 3916"/>
                <a:gd name="T99" fmla="*/ 24 h 28"/>
                <a:gd name="T100" fmla="*/ 3334 w 3916"/>
                <a:gd name="T101" fmla="*/ 26 h 28"/>
                <a:gd name="T102" fmla="*/ 3470 w 3916"/>
                <a:gd name="T103" fmla="*/ 26 h 28"/>
                <a:gd name="T104" fmla="*/ 3578 w 3916"/>
                <a:gd name="T105" fmla="*/ 26 h 28"/>
                <a:gd name="T106" fmla="*/ 3658 w 3916"/>
                <a:gd name="T107" fmla="*/ 26 h 28"/>
                <a:gd name="T108" fmla="*/ 3810 w 3916"/>
                <a:gd name="T109" fmla="*/ 28 h 28"/>
                <a:gd name="T110" fmla="*/ 3832 w 3916"/>
                <a:gd name="T111" fmla="*/ 26 h 28"/>
                <a:gd name="T112" fmla="*/ 3878 w 3916"/>
                <a:gd name="T113" fmla="*/ 24 h 28"/>
                <a:gd name="T114" fmla="*/ 3916 w 3916"/>
                <a:gd name="T115" fmla="*/ 18 h 28"/>
                <a:gd name="T116" fmla="*/ 3844 w 3916"/>
                <a:gd name="T117" fmla="*/ 14 h 28"/>
                <a:gd name="T118" fmla="*/ 746 w 3916"/>
                <a:gd name="T119" fmla="*/ 8 h 28"/>
                <a:gd name="T120" fmla="*/ 2876 w 3916"/>
                <a:gd name="T121" fmla="*/ 18 h 28"/>
                <a:gd name="T122" fmla="*/ 3162 w 3916"/>
                <a:gd name="T123"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16" h="28">
                  <a:moveTo>
                    <a:pt x="3820" y="12"/>
                  </a:moveTo>
                  <a:lnTo>
                    <a:pt x="3820" y="12"/>
                  </a:lnTo>
                  <a:lnTo>
                    <a:pt x="3816" y="14"/>
                  </a:lnTo>
                  <a:lnTo>
                    <a:pt x="3816" y="14"/>
                  </a:lnTo>
                  <a:lnTo>
                    <a:pt x="3796" y="14"/>
                  </a:lnTo>
                  <a:lnTo>
                    <a:pt x="3796" y="14"/>
                  </a:lnTo>
                  <a:lnTo>
                    <a:pt x="3752" y="12"/>
                  </a:lnTo>
                  <a:lnTo>
                    <a:pt x="3752" y="12"/>
                  </a:lnTo>
                  <a:lnTo>
                    <a:pt x="3738" y="14"/>
                  </a:lnTo>
                  <a:lnTo>
                    <a:pt x="3738" y="14"/>
                  </a:lnTo>
                  <a:lnTo>
                    <a:pt x="3684" y="14"/>
                  </a:lnTo>
                  <a:lnTo>
                    <a:pt x="3634" y="14"/>
                  </a:lnTo>
                  <a:lnTo>
                    <a:pt x="3634" y="14"/>
                  </a:lnTo>
                  <a:lnTo>
                    <a:pt x="3604" y="14"/>
                  </a:lnTo>
                  <a:lnTo>
                    <a:pt x="3576" y="14"/>
                  </a:lnTo>
                  <a:lnTo>
                    <a:pt x="3576" y="14"/>
                  </a:lnTo>
                  <a:lnTo>
                    <a:pt x="3562" y="14"/>
                  </a:lnTo>
                  <a:lnTo>
                    <a:pt x="3548" y="12"/>
                  </a:lnTo>
                  <a:lnTo>
                    <a:pt x="3548" y="12"/>
                  </a:lnTo>
                  <a:lnTo>
                    <a:pt x="3530" y="12"/>
                  </a:lnTo>
                  <a:lnTo>
                    <a:pt x="3530" y="12"/>
                  </a:lnTo>
                  <a:lnTo>
                    <a:pt x="3488" y="12"/>
                  </a:lnTo>
                  <a:lnTo>
                    <a:pt x="3468" y="12"/>
                  </a:lnTo>
                  <a:lnTo>
                    <a:pt x="3450" y="14"/>
                  </a:lnTo>
                  <a:lnTo>
                    <a:pt x="3450" y="14"/>
                  </a:lnTo>
                  <a:lnTo>
                    <a:pt x="3440" y="12"/>
                  </a:lnTo>
                  <a:lnTo>
                    <a:pt x="3430" y="12"/>
                  </a:lnTo>
                  <a:lnTo>
                    <a:pt x="3410" y="12"/>
                  </a:lnTo>
                  <a:lnTo>
                    <a:pt x="3410" y="12"/>
                  </a:lnTo>
                  <a:lnTo>
                    <a:pt x="3380" y="12"/>
                  </a:lnTo>
                  <a:lnTo>
                    <a:pt x="3348" y="12"/>
                  </a:lnTo>
                  <a:lnTo>
                    <a:pt x="3348" y="12"/>
                  </a:lnTo>
                  <a:lnTo>
                    <a:pt x="3332" y="12"/>
                  </a:lnTo>
                  <a:lnTo>
                    <a:pt x="3316" y="14"/>
                  </a:lnTo>
                  <a:lnTo>
                    <a:pt x="3316" y="14"/>
                  </a:lnTo>
                  <a:lnTo>
                    <a:pt x="3266" y="12"/>
                  </a:lnTo>
                  <a:lnTo>
                    <a:pt x="3216" y="12"/>
                  </a:lnTo>
                  <a:lnTo>
                    <a:pt x="3216" y="12"/>
                  </a:lnTo>
                  <a:lnTo>
                    <a:pt x="3206" y="12"/>
                  </a:lnTo>
                  <a:lnTo>
                    <a:pt x="3206" y="12"/>
                  </a:lnTo>
                  <a:lnTo>
                    <a:pt x="3198" y="14"/>
                  </a:lnTo>
                  <a:lnTo>
                    <a:pt x="3198" y="14"/>
                  </a:lnTo>
                  <a:lnTo>
                    <a:pt x="3170" y="12"/>
                  </a:lnTo>
                  <a:lnTo>
                    <a:pt x="3156" y="12"/>
                  </a:lnTo>
                  <a:lnTo>
                    <a:pt x="3142" y="14"/>
                  </a:lnTo>
                  <a:lnTo>
                    <a:pt x="3142" y="14"/>
                  </a:lnTo>
                  <a:lnTo>
                    <a:pt x="3124" y="12"/>
                  </a:lnTo>
                  <a:lnTo>
                    <a:pt x="3108" y="10"/>
                  </a:lnTo>
                  <a:lnTo>
                    <a:pt x="3074" y="12"/>
                  </a:lnTo>
                  <a:lnTo>
                    <a:pt x="3074" y="12"/>
                  </a:lnTo>
                  <a:lnTo>
                    <a:pt x="3064" y="10"/>
                  </a:lnTo>
                  <a:lnTo>
                    <a:pt x="3064" y="10"/>
                  </a:lnTo>
                  <a:lnTo>
                    <a:pt x="3012" y="10"/>
                  </a:lnTo>
                  <a:lnTo>
                    <a:pt x="2960" y="10"/>
                  </a:lnTo>
                  <a:lnTo>
                    <a:pt x="2960" y="10"/>
                  </a:lnTo>
                  <a:lnTo>
                    <a:pt x="2950" y="12"/>
                  </a:lnTo>
                  <a:lnTo>
                    <a:pt x="2950" y="12"/>
                  </a:lnTo>
                  <a:lnTo>
                    <a:pt x="2944" y="10"/>
                  </a:lnTo>
                  <a:lnTo>
                    <a:pt x="2944" y="10"/>
                  </a:lnTo>
                  <a:lnTo>
                    <a:pt x="2936" y="12"/>
                  </a:lnTo>
                  <a:lnTo>
                    <a:pt x="2936" y="12"/>
                  </a:lnTo>
                  <a:lnTo>
                    <a:pt x="2932" y="10"/>
                  </a:lnTo>
                  <a:lnTo>
                    <a:pt x="2932" y="10"/>
                  </a:lnTo>
                  <a:lnTo>
                    <a:pt x="2916" y="10"/>
                  </a:lnTo>
                  <a:lnTo>
                    <a:pt x="2902" y="10"/>
                  </a:lnTo>
                  <a:lnTo>
                    <a:pt x="2902" y="10"/>
                  </a:lnTo>
                  <a:lnTo>
                    <a:pt x="2882" y="10"/>
                  </a:lnTo>
                  <a:lnTo>
                    <a:pt x="2858" y="10"/>
                  </a:lnTo>
                  <a:lnTo>
                    <a:pt x="2858" y="10"/>
                  </a:lnTo>
                  <a:lnTo>
                    <a:pt x="2844" y="10"/>
                  </a:lnTo>
                  <a:lnTo>
                    <a:pt x="2834" y="10"/>
                  </a:lnTo>
                  <a:lnTo>
                    <a:pt x="2826" y="10"/>
                  </a:lnTo>
                  <a:lnTo>
                    <a:pt x="2826" y="10"/>
                  </a:lnTo>
                  <a:lnTo>
                    <a:pt x="2788" y="8"/>
                  </a:lnTo>
                  <a:lnTo>
                    <a:pt x="2750" y="8"/>
                  </a:lnTo>
                  <a:lnTo>
                    <a:pt x="2750" y="8"/>
                  </a:lnTo>
                  <a:lnTo>
                    <a:pt x="2728" y="8"/>
                  </a:lnTo>
                  <a:lnTo>
                    <a:pt x="2706" y="8"/>
                  </a:lnTo>
                  <a:lnTo>
                    <a:pt x="2706" y="8"/>
                  </a:lnTo>
                  <a:lnTo>
                    <a:pt x="2684" y="8"/>
                  </a:lnTo>
                  <a:lnTo>
                    <a:pt x="2662" y="8"/>
                  </a:lnTo>
                  <a:lnTo>
                    <a:pt x="2662" y="8"/>
                  </a:lnTo>
                  <a:lnTo>
                    <a:pt x="2596" y="6"/>
                  </a:lnTo>
                  <a:lnTo>
                    <a:pt x="2596" y="6"/>
                  </a:lnTo>
                  <a:lnTo>
                    <a:pt x="2578" y="8"/>
                  </a:lnTo>
                  <a:lnTo>
                    <a:pt x="2578" y="8"/>
                  </a:lnTo>
                  <a:lnTo>
                    <a:pt x="2560" y="6"/>
                  </a:lnTo>
                  <a:lnTo>
                    <a:pt x="2550" y="6"/>
                  </a:lnTo>
                  <a:lnTo>
                    <a:pt x="2542" y="8"/>
                  </a:lnTo>
                  <a:lnTo>
                    <a:pt x="2542" y="8"/>
                  </a:lnTo>
                  <a:lnTo>
                    <a:pt x="2538" y="6"/>
                  </a:lnTo>
                  <a:lnTo>
                    <a:pt x="2534" y="6"/>
                  </a:lnTo>
                  <a:lnTo>
                    <a:pt x="2526" y="6"/>
                  </a:lnTo>
                  <a:lnTo>
                    <a:pt x="2526" y="6"/>
                  </a:lnTo>
                  <a:lnTo>
                    <a:pt x="2442" y="6"/>
                  </a:lnTo>
                  <a:lnTo>
                    <a:pt x="2400" y="4"/>
                  </a:lnTo>
                  <a:lnTo>
                    <a:pt x="2358" y="4"/>
                  </a:lnTo>
                  <a:lnTo>
                    <a:pt x="2358" y="4"/>
                  </a:lnTo>
                  <a:lnTo>
                    <a:pt x="2344" y="6"/>
                  </a:lnTo>
                  <a:lnTo>
                    <a:pt x="2328" y="6"/>
                  </a:lnTo>
                  <a:lnTo>
                    <a:pt x="2328" y="6"/>
                  </a:lnTo>
                  <a:lnTo>
                    <a:pt x="2280" y="6"/>
                  </a:lnTo>
                  <a:lnTo>
                    <a:pt x="2280" y="6"/>
                  </a:lnTo>
                  <a:lnTo>
                    <a:pt x="2252" y="6"/>
                  </a:lnTo>
                  <a:lnTo>
                    <a:pt x="2224" y="6"/>
                  </a:lnTo>
                  <a:lnTo>
                    <a:pt x="2224" y="6"/>
                  </a:lnTo>
                  <a:lnTo>
                    <a:pt x="2174" y="6"/>
                  </a:lnTo>
                  <a:lnTo>
                    <a:pt x="2122" y="4"/>
                  </a:lnTo>
                  <a:lnTo>
                    <a:pt x="2122" y="4"/>
                  </a:lnTo>
                  <a:lnTo>
                    <a:pt x="2100" y="6"/>
                  </a:lnTo>
                  <a:lnTo>
                    <a:pt x="2088" y="6"/>
                  </a:lnTo>
                  <a:lnTo>
                    <a:pt x="2078" y="4"/>
                  </a:lnTo>
                  <a:lnTo>
                    <a:pt x="2078" y="4"/>
                  </a:lnTo>
                  <a:lnTo>
                    <a:pt x="2042" y="4"/>
                  </a:lnTo>
                  <a:lnTo>
                    <a:pt x="2004" y="4"/>
                  </a:lnTo>
                  <a:lnTo>
                    <a:pt x="2004" y="4"/>
                  </a:lnTo>
                  <a:lnTo>
                    <a:pt x="1888" y="4"/>
                  </a:lnTo>
                  <a:lnTo>
                    <a:pt x="1888" y="4"/>
                  </a:lnTo>
                  <a:lnTo>
                    <a:pt x="1792" y="4"/>
                  </a:lnTo>
                  <a:lnTo>
                    <a:pt x="1694" y="4"/>
                  </a:lnTo>
                  <a:lnTo>
                    <a:pt x="1694" y="4"/>
                  </a:lnTo>
                  <a:lnTo>
                    <a:pt x="1634" y="4"/>
                  </a:lnTo>
                  <a:lnTo>
                    <a:pt x="1604" y="4"/>
                  </a:lnTo>
                  <a:lnTo>
                    <a:pt x="1574" y="6"/>
                  </a:lnTo>
                  <a:lnTo>
                    <a:pt x="1574" y="6"/>
                  </a:lnTo>
                  <a:lnTo>
                    <a:pt x="1552" y="4"/>
                  </a:lnTo>
                  <a:lnTo>
                    <a:pt x="1532" y="4"/>
                  </a:lnTo>
                  <a:lnTo>
                    <a:pt x="1488" y="4"/>
                  </a:lnTo>
                  <a:lnTo>
                    <a:pt x="1488" y="4"/>
                  </a:lnTo>
                  <a:lnTo>
                    <a:pt x="1462" y="6"/>
                  </a:lnTo>
                  <a:lnTo>
                    <a:pt x="1462" y="6"/>
                  </a:lnTo>
                  <a:lnTo>
                    <a:pt x="1416" y="6"/>
                  </a:lnTo>
                  <a:lnTo>
                    <a:pt x="1370" y="6"/>
                  </a:lnTo>
                  <a:lnTo>
                    <a:pt x="1370" y="6"/>
                  </a:lnTo>
                  <a:lnTo>
                    <a:pt x="1332" y="6"/>
                  </a:lnTo>
                  <a:lnTo>
                    <a:pt x="1294" y="6"/>
                  </a:lnTo>
                  <a:lnTo>
                    <a:pt x="1294" y="6"/>
                  </a:lnTo>
                  <a:lnTo>
                    <a:pt x="1280" y="6"/>
                  </a:lnTo>
                  <a:lnTo>
                    <a:pt x="1266" y="10"/>
                  </a:lnTo>
                  <a:lnTo>
                    <a:pt x="1266" y="10"/>
                  </a:lnTo>
                  <a:lnTo>
                    <a:pt x="1264" y="8"/>
                  </a:lnTo>
                  <a:lnTo>
                    <a:pt x="1260" y="8"/>
                  </a:lnTo>
                  <a:lnTo>
                    <a:pt x="1256" y="8"/>
                  </a:lnTo>
                  <a:lnTo>
                    <a:pt x="1254" y="10"/>
                  </a:lnTo>
                  <a:lnTo>
                    <a:pt x="1254" y="10"/>
                  </a:lnTo>
                  <a:lnTo>
                    <a:pt x="1232" y="8"/>
                  </a:lnTo>
                  <a:lnTo>
                    <a:pt x="1212" y="8"/>
                  </a:lnTo>
                  <a:lnTo>
                    <a:pt x="1192" y="8"/>
                  </a:lnTo>
                  <a:lnTo>
                    <a:pt x="1170" y="8"/>
                  </a:lnTo>
                  <a:lnTo>
                    <a:pt x="1170" y="8"/>
                  </a:lnTo>
                  <a:lnTo>
                    <a:pt x="1148" y="8"/>
                  </a:lnTo>
                  <a:lnTo>
                    <a:pt x="1126" y="10"/>
                  </a:lnTo>
                  <a:lnTo>
                    <a:pt x="1126" y="10"/>
                  </a:lnTo>
                  <a:lnTo>
                    <a:pt x="1114" y="8"/>
                  </a:lnTo>
                  <a:lnTo>
                    <a:pt x="1102" y="8"/>
                  </a:lnTo>
                  <a:lnTo>
                    <a:pt x="1076" y="10"/>
                  </a:lnTo>
                  <a:lnTo>
                    <a:pt x="1076" y="10"/>
                  </a:lnTo>
                  <a:lnTo>
                    <a:pt x="1064" y="8"/>
                  </a:lnTo>
                  <a:lnTo>
                    <a:pt x="1056" y="6"/>
                  </a:lnTo>
                  <a:lnTo>
                    <a:pt x="1048" y="8"/>
                  </a:lnTo>
                  <a:lnTo>
                    <a:pt x="1048" y="8"/>
                  </a:lnTo>
                  <a:lnTo>
                    <a:pt x="1046" y="8"/>
                  </a:lnTo>
                  <a:lnTo>
                    <a:pt x="1046" y="12"/>
                  </a:lnTo>
                  <a:lnTo>
                    <a:pt x="1046" y="12"/>
                  </a:lnTo>
                  <a:lnTo>
                    <a:pt x="1046" y="10"/>
                  </a:lnTo>
                  <a:lnTo>
                    <a:pt x="1046" y="10"/>
                  </a:lnTo>
                  <a:lnTo>
                    <a:pt x="1046" y="8"/>
                  </a:lnTo>
                  <a:lnTo>
                    <a:pt x="1044" y="8"/>
                  </a:lnTo>
                  <a:lnTo>
                    <a:pt x="1044" y="8"/>
                  </a:lnTo>
                  <a:lnTo>
                    <a:pt x="1000" y="8"/>
                  </a:lnTo>
                  <a:lnTo>
                    <a:pt x="958" y="8"/>
                  </a:lnTo>
                  <a:lnTo>
                    <a:pt x="958" y="8"/>
                  </a:lnTo>
                  <a:lnTo>
                    <a:pt x="928" y="6"/>
                  </a:lnTo>
                  <a:lnTo>
                    <a:pt x="914" y="6"/>
                  </a:lnTo>
                  <a:lnTo>
                    <a:pt x="900" y="8"/>
                  </a:lnTo>
                  <a:lnTo>
                    <a:pt x="900" y="8"/>
                  </a:lnTo>
                  <a:lnTo>
                    <a:pt x="900" y="8"/>
                  </a:lnTo>
                  <a:lnTo>
                    <a:pt x="900" y="6"/>
                  </a:lnTo>
                  <a:lnTo>
                    <a:pt x="898" y="6"/>
                  </a:lnTo>
                  <a:lnTo>
                    <a:pt x="898" y="6"/>
                  </a:lnTo>
                  <a:lnTo>
                    <a:pt x="898" y="6"/>
                  </a:lnTo>
                  <a:lnTo>
                    <a:pt x="838" y="4"/>
                  </a:lnTo>
                  <a:lnTo>
                    <a:pt x="780" y="4"/>
                  </a:lnTo>
                  <a:lnTo>
                    <a:pt x="720" y="6"/>
                  </a:lnTo>
                  <a:lnTo>
                    <a:pt x="662" y="6"/>
                  </a:lnTo>
                  <a:lnTo>
                    <a:pt x="662" y="6"/>
                  </a:lnTo>
                  <a:lnTo>
                    <a:pt x="630" y="6"/>
                  </a:lnTo>
                  <a:lnTo>
                    <a:pt x="630" y="6"/>
                  </a:lnTo>
                  <a:lnTo>
                    <a:pt x="508" y="4"/>
                  </a:lnTo>
                  <a:lnTo>
                    <a:pt x="508" y="4"/>
                  </a:lnTo>
                  <a:lnTo>
                    <a:pt x="480" y="6"/>
                  </a:lnTo>
                  <a:lnTo>
                    <a:pt x="480" y="6"/>
                  </a:lnTo>
                  <a:lnTo>
                    <a:pt x="444" y="4"/>
                  </a:lnTo>
                  <a:lnTo>
                    <a:pt x="408" y="4"/>
                  </a:lnTo>
                  <a:lnTo>
                    <a:pt x="408" y="4"/>
                  </a:lnTo>
                  <a:lnTo>
                    <a:pt x="372" y="4"/>
                  </a:lnTo>
                  <a:lnTo>
                    <a:pt x="372" y="4"/>
                  </a:lnTo>
                  <a:lnTo>
                    <a:pt x="356" y="2"/>
                  </a:lnTo>
                  <a:lnTo>
                    <a:pt x="338" y="2"/>
                  </a:lnTo>
                  <a:lnTo>
                    <a:pt x="338" y="2"/>
                  </a:lnTo>
                  <a:lnTo>
                    <a:pt x="326" y="4"/>
                  </a:lnTo>
                  <a:lnTo>
                    <a:pt x="326" y="4"/>
                  </a:lnTo>
                  <a:lnTo>
                    <a:pt x="300" y="2"/>
                  </a:lnTo>
                  <a:lnTo>
                    <a:pt x="300" y="2"/>
                  </a:lnTo>
                  <a:lnTo>
                    <a:pt x="268" y="2"/>
                  </a:lnTo>
                  <a:lnTo>
                    <a:pt x="236" y="2"/>
                  </a:lnTo>
                  <a:lnTo>
                    <a:pt x="236" y="2"/>
                  </a:lnTo>
                  <a:lnTo>
                    <a:pt x="194" y="0"/>
                  </a:lnTo>
                  <a:lnTo>
                    <a:pt x="194" y="0"/>
                  </a:lnTo>
                  <a:lnTo>
                    <a:pt x="180" y="2"/>
                  </a:lnTo>
                  <a:lnTo>
                    <a:pt x="180" y="2"/>
                  </a:lnTo>
                  <a:lnTo>
                    <a:pt x="158" y="2"/>
                  </a:lnTo>
                  <a:lnTo>
                    <a:pt x="138" y="0"/>
                  </a:lnTo>
                  <a:lnTo>
                    <a:pt x="138" y="0"/>
                  </a:lnTo>
                  <a:lnTo>
                    <a:pt x="56" y="2"/>
                  </a:lnTo>
                  <a:lnTo>
                    <a:pt x="56" y="2"/>
                  </a:lnTo>
                  <a:lnTo>
                    <a:pt x="42" y="0"/>
                  </a:lnTo>
                  <a:lnTo>
                    <a:pt x="42" y="0"/>
                  </a:lnTo>
                  <a:lnTo>
                    <a:pt x="20" y="2"/>
                  </a:lnTo>
                  <a:lnTo>
                    <a:pt x="10" y="4"/>
                  </a:lnTo>
                  <a:lnTo>
                    <a:pt x="0" y="8"/>
                  </a:lnTo>
                  <a:lnTo>
                    <a:pt x="0" y="8"/>
                  </a:lnTo>
                  <a:lnTo>
                    <a:pt x="0" y="10"/>
                  </a:lnTo>
                  <a:lnTo>
                    <a:pt x="0" y="10"/>
                  </a:lnTo>
                  <a:lnTo>
                    <a:pt x="6" y="10"/>
                  </a:lnTo>
                  <a:lnTo>
                    <a:pt x="12" y="10"/>
                  </a:lnTo>
                  <a:lnTo>
                    <a:pt x="26" y="10"/>
                  </a:lnTo>
                  <a:lnTo>
                    <a:pt x="26" y="10"/>
                  </a:lnTo>
                  <a:lnTo>
                    <a:pt x="40" y="10"/>
                  </a:lnTo>
                  <a:lnTo>
                    <a:pt x="40" y="10"/>
                  </a:lnTo>
                  <a:lnTo>
                    <a:pt x="64" y="10"/>
                  </a:lnTo>
                  <a:lnTo>
                    <a:pt x="64" y="10"/>
                  </a:lnTo>
                  <a:lnTo>
                    <a:pt x="98" y="10"/>
                  </a:lnTo>
                  <a:lnTo>
                    <a:pt x="136" y="10"/>
                  </a:lnTo>
                  <a:lnTo>
                    <a:pt x="136" y="10"/>
                  </a:lnTo>
                  <a:lnTo>
                    <a:pt x="166" y="12"/>
                  </a:lnTo>
                  <a:lnTo>
                    <a:pt x="166" y="12"/>
                  </a:lnTo>
                  <a:lnTo>
                    <a:pt x="180" y="10"/>
                  </a:lnTo>
                  <a:lnTo>
                    <a:pt x="192" y="10"/>
                  </a:lnTo>
                  <a:lnTo>
                    <a:pt x="192" y="10"/>
                  </a:lnTo>
                  <a:lnTo>
                    <a:pt x="200" y="12"/>
                  </a:lnTo>
                  <a:lnTo>
                    <a:pt x="200" y="12"/>
                  </a:lnTo>
                  <a:lnTo>
                    <a:pt x="222" y="12"/>
                  </a:lnTo>
                  <a:lnTo>
                    <a:pt x="244" y="10"/>
                  </a:lnTo>
                  <a:lnTo>
                    <a:pt x="244" y="10"/>
                  </a:lnTo>
                  <a:lnTo>
                    <a:pt x="280" y="10"/>
                  </a:lnTo>
                  <a:lnTo>
                    <a:pt x="280" y="10"/>
                  </a:lnTo>
                  <a:lnTo>
                    <a:pt x="294" y="10"/>
                  </a:lnTo>
                  <a:lnTo>
                    <a:pt x="310" y="12"/>
                  </a:lnTo>
                  <a:lnTo>
                    <a:pt x="310" y="12"/>
                  </a:lnTo>
                  <a:lnTo>
                    <a:pt x="326" y="10"/>
                  </a:lnTo>
                  <a:lnTo>
                    <a:pt x="342" y="10"/>
                  </a:lnTo>
                  <a:lnTo>
                    <a:pt x="342" y="10"/>
                  </a:lnTo>
                  <a:lnTo>
                    <a:pt x="352" y="12"/>
                  </a:lnTo>
                  <a:lnTo>
                    <a:pt x="352" y="12"/>
                  </a:lnTo>
                  <a:lnTo>
                    <a:pt x="390" y="12"/>
                  </a:lnTo>
                  <a:lnTo>
                    <a:pt x="430" y="12"/>
                  </a:lnTo>
                  <a:lnTo>
                    <a:pt x="430" y="12"/>
                  </a:lnTo>
                  <a:lnTo>
                    <a:pt x="452" y="12"/>
                  </a:lnTo>
                  <a:lnTo>
                    <a:pt x="472" y="12"/>
                  </a:lnTo>
                  <a:lnTo>
                    <a:pt x="494" y="12"/>
                  </a:lnTo>
                  <a:lnTo>
                    <a:pt x="516" y="14"/>
                  </a:lnTo>
                  <a:lnTo>
                    <a:pt x="516" y="14"/>
                  </a:lnTo>
                  <a:lnTo>
                    <a:pt x="610" y="12"/>
                  </a:lnTo>
                  <a:lnTo>
                    <a:pt x="706" y="14"/>
                  </a:lnTo>
                  <a:lnTo>
                    <a:pt x="706" y="14"/>
                  </a:lnTo>
                  <a:lnTo>
                    <a:pt x="712" y="12"/>
                  </a:lnTo>
                  <a:lnTo>
                    <a:pt x="720" y="12"/>
                  </a:lnTo>
                  <a:lnTo>
                    <a:pt x="720" y="12"/>
                  </a:lnTo>
                  <a:lnTo>
                    <a:pt x="750" y="12"/>
                  </a:lnTo>
                  <a:lnTo>
                    <a:pt x="778" y="14"/>
                  </a:lnTo>
                  <a:lnTo>
                    <a:pt x="778" y="14"/>
                  </a:lnTo>
                  <a:lnTo>
                    <a:pt x="794" y="12"/>
                  </a:lnTo>
                  <a:lnTo>
                    <a:pt x="810" y="12"/>
                  </a:lnTo>
                  <a:lnTo>
                    <a:pt x="826" y="12"/>
                  </a:lnTo>
                  <a:lnTo>
                    <a:pt x="840" y="10"/>
                  </a:lnTo>
                  <a:lnTo>
                    <a:pt x="840" y="10"/>
                  </a:lnTo>
                  <a:lnTo>
                    <a:pt x="850" y="12"/>
                  </a:lnTo>
                  <a:lnTo>
                    <a:pt x="862" y="12"/>
                  </a:lnTo>
                  <a:lnTo>
                    <a:pt x="884" y="12"/>
                  </a:lnTo>
                  <a:lnTo>
                    <a:pt x="884" y="12"/>
                  </a:lnTo>
                  <a:lnTo>
                    <a:pt x="906" y="14"/>
                  </a:lnTo>
                  <a:lnTo>
                    <a:pt x="928" y="14"/>
                  </a:lnTo>
                  <a:lnTo>
                    <a:pt x="928" y="14"/>
                  </a:lnTo>
                  <a:lnTo>
                    <a:pt x="934" y="14"/>
                  </a:lnTo>
                  <a:lnTo>
                    <a:pt x="940" y="12"/>
                  </a:lnTo>
                  <a:lnTo>
                    <a:pt x="940" y="12"/>
                  </a:lnTo>
                  <a:lnTo>
                    <a:pt x="962" y="14"/>
                  </a:lnTo>
                  <a:lnTo>
                    <a:pt x="982" y="14"/>
                  </a:lnTo>
                  <a:lnTo>
                    <a:pt x="1020" y="14"/>
                  </a:lnTo>
                  <a:lnTo>
                    <a:pt x="1020" y="14"/>
                  </a:lnTo>
                  <a:lnTo>
                    <a:pt x="1032" y="14"/>
                  </a:lnTo>
                  <a:lnTo>
                    <a:pt x="1042" y="14"/>
                  </a:lnTo>
                  <a:lnTo>
                    <a:pt x="1052" y="14"/>
                  </a:lnTo>
                  <a:lnTo>
                    <a:pt x="1062" y="16"/>
                  </a:lnTo>
                  <a:lnTo>
                    <a:pt x="1062" y="16"/>
                  </a:lnTo>
                  <a:lnTo>
                    <a:pt x="1096" y="16"/>
                  </a:lnTo>
                  <a:lnTo>
                    <a:pt x="1126" y="16"/>
                  </a:lnTo>
                  <a:lnTo>
                    <a:pt x="1160" y="16"/>
                  </a:lnTo>
                  <a:lnTo>
                    <a:pt x="1194" y="14"/>
                  </a:lnTo>
                  <a:lnTo>
                    <a:pt x="1194" y="14"/>
                  </a:lnTo>
                  <a:lnTo>
                    <a:pt x="1198" y="16"/>
                  </a:lnTo>
                  <a:lnTo>
                    <a:pt x="1202" y="16"/>
                  </a:lnTo>
                  <a:lnTo>
                    <a:pt x="1214" y="16"/>
                  </a:lnTo>
                  <a:lnTo>
                    <a:pt x="1214" y="16"/>
                  </a:lnTo>
                  <a:lnTo>
                    <a:pt x="1252" y="16"/>
                  </a:lnTo>
                  <a:lnTo>
                    <a:pt x="1270" y="16"/>
                  </a:lnTo>
                  <a:lnTo>
                    <a:pt x="1290" y="16"/>
                  </a:lnTo>
                  <a:lnTo>
                    <a:pt x="1290" y="16"/>
                  </a:lnTo>
                  <a:lnTo>
                    <a:pt x="1302" y="14"/>
                  </a:lnTo>
                  <a:lnTo>
                    <a:pt x="1314" y="16"/>
                  </a:lnTo>
                  <a:lnTo>
                    <a:pt x="1338" y="18"/>
                  </a:lnTo>
                  <a:lnTo>
                    <a:pt x="1338" y="18"/>
                  </a:lnTo>
                  <a:lnTo>
                    <a:pt x="1346" y="16"/>
                  </a:lnTo>
                  <a:lnTo>
                    <a:pt x="1346" y="16"/>
                  </a:lnTo>
                  <a:lnTo>
                    <a:pt x="1364" y="16"/>
                  </a:lnTo>
                  <a:lnTo>
                    <a:pt x="1364" y="16"/>
                  </a:lnTo>
                  <a:lnTo>
                    <a:pt x="1380" y="18"/>
                  </a:lnTo>
                  <a:lnTo>
                    <a:pt x="1394" y="18"/>
                  </a:lnTo>
                  <a:lnTo>
                    <a:pt x="1394" y="18"/>
                  </a:lnTo>
                  <a:lnTo>
                    <a:pt x="1404" y="18"/>
                  </a:lnTo>
                  <a:lnTo>
                    <a:pt x="1404" y="18"/>
                  </a:lnTo>
                  <a:lnTo>
                    <a:pt x="1504" y="18"/>
                  </a:lnTo>
                  <a:lnTo>
                    <a:pt x="1504" y="18"/>
                  </a:lnTo>
                  <a:lnTo>
                    <a:pt x="1740" y="18"/>
                  </a:lnTo>
                  <a:lnTo>
                    <a:pt x="1740" y="18"/>
                  </a:lnTo>
                  <a:lnTo>
                    <a:pt x="1760" y="20"/>
                  </a:lnTo>
                  <a:lnTo>
                    <a:pt x="1782" y="20"/>
                  </a:lnTo>
                  <a:lnTo>
                    <a:pt x="1804" y="20"/>
                  </a:lnTo>
                  <a:lnTo>
                    <a:pt x="1826" y="22"/>
                  </a:lnTo>
                  <a:lnTo>
                    <a:pt x="1826" y="22"/>
                  </a:lnTo>
                  <a:lnTo>
                    <a:pt x="1832" y="20"/>
                  </a:lnTo>
                  <a:lnTo>
                    <a:pt x="1838" y="20"/>
                  </a:lnTo>
                  <a:lnTo>
                    <a:pt x="1838" y="20"/>
                  </a:lnTo>
                  <a:lnTo>
                    <a:pt x="1894" y="20"/>
                  </a:lnTo>
                  <a:lnTo>
                    <a:pt x="1952" y="20"/>
                  </a:lnTo>
                  <a:lnTo>
                    <a:pt x="1952" y="20"/>
                  </a:lnTo>
                  <a:lnTo>
                    <a:pt x="2008" y="20"/>
                  </a:lnTo>
                  <a:lnTo>
                    <a:pt x="2064" y="20"/>
                  </a:lnTo>
                  <a:lnTo>
                    <a:pt x="2064" y="20"/>
                  </a:lnTo>
                  <a:lnTo>
                    <a:pt x="2082" y="20"/>
                  </a:lnTo>
                  <a:lnTo>
                    <a:pt x="2102" y="20"/>
                  </a:lnTo>
                  <a:lnTo>
                    <a:pt x="2122" y="20"/>
                  </a:lnTo>
                  <a:lnTo>
                    <a:pt x="2142" y="22"/>
                  </a:lnTo>
                  <a:lnTo>
                    <a:pt x="2142" y="22"/>
                  </a:lnTo>
                  <a:lnTo>
                    <a:pt x="2220" y="20"/>
                  </a:lnTo>
                  <a:lnTo>
                    <a:pt x="2300" y="22"/>
                  </a:lnTo>
                  <a:lnTo>
                    <a:pt x="2300" y="22"/>
                  </a:lnTo>
                  <a:lnTo>
                    <a:pt x="2320" y="20"/>
                  </a:lnTo>
                  <a:lnTo>
                    <a:pt x="2320" y="20"/>
                  </a:lnTo>
                  <a:lnTo>
                    <a:pt x="2328" y="22"/>
                  </a:lnTo>
                  <a:lnTo>
                    <a:pt x="2328" y="22"/>
                  </a:lnTo>
                  <a:lnTo>
                    <a:pt x="2334" y="20"/>
                  </a:lnTo>
                  <a:lnTo>
                    <a:pt x="2340" y="20"/>
                  </a:lnTo>
                  <a:lnTo>
                    <a:pt x="2340" y="20"/>
                  </a:lnTo>
                  <a:lnTo>
                    <a:pt x="2404" y="20"/>
                  </a:lnTo>
                  <a:lnTo>
                    <a:pt x="2438" y="20"/>
                  </a:lnTo>
                  <a:lnTo>
                    <a:pt x="2468" y="24"/>
                  </a:lnTo>
                  <a:lnTo>
                    <a:pt x="2468" y="24"/>
                  </a:lnTo>
                  <a:lnTo>
                    <a:pt x="2476" y="22"/>
                  </a:lnTo>
                  <a:lnTo>
                    <a:pt x="2486" y="22"/>
                  </a:lnTo>
                  <a:lnTo>
                    <a:pt x="2502" y="22"/>
                  </a:lnTo>
                  <a:lnTo>
                    <a:pt x="2502" y="22"/>
                  </a:lnTo>
                  <a:lnTo>
                    <a:pt x="2534" y="22"/>
                  </a:lnTo>
                  <a:lnTo>
                    <a:pt x="2568" y="20"/>
                  </a:lnTo>
                  <a:lnTo>
                    <a:pt x="2568" y="20"/>
                  </a:lnTo>
                  <a:lnTo>
                    <a:pt x="2586" y="22"/>
                  </a:lnTo>
                  <a:lnTo>
                    <a:pt x="2586" y="22"/>
                  </a:lnTo>
                  <a:lnTo>
                    <a:pt x="2624" y="22"/>
                  </a:lnTo>
                  <a:lnTo>
                    <a:pt x="2624" y="22"/>
                  </a:lnTo>
                  <a:lnTo>
                    <a:pt x="2642" y="20"/>
                  </a:lnTo>
                  <a:lnTo>
                    <a:pt x="2642" y="20"/>
                  </a:lnTo>
                  <a:lnTo>
                    <a:pt x="2706" y="22"/>
                  </a:lnTo>
                  <a:lnTo>
                    <a:pt x="2764" y="22"/>
                  </a:lnTo>
                  <a:lnTo>
                    <a:pt x="2764" y="22"/>
                  </a:lnTo>
                  <a:lnTo>
                    <a:pt x="2840" y="22"/>
                  </a:lnTo>
                  <a:lnTo>
                    <a:pt x="2840" y="22"/>
                  </a:lnTo>
                  <a:lnTo>
                    <a:pt x="2888" y="24"/>
                  </a:lnTo>
                  <a:lnTo>
                    <a:pt x="2910" y="24"/>
                  </a:lnTo>
                  <a:lnTo>
                    <a:pt x="2932" y="22"/>
                  </a:lnTo>
                  <a:lnTo>
                    <a:pt x="2932" y="22"/>
                  </a:lnTo>
                  <a:lnTo>
                    <a:pt x="2946" y="24"/>
                  </a:lnTo>
                  <a:lnTo>
                    <a:pt x="2960" y="24"/>
                  </a:lnTo>
                  <a:lnTo>
                    <a:pt x="2984" y="24"/>
                  </a:lnTo>
                  <a:lnTo>
                    <a:pt x="2984" y="24"/>
                  </a:lnTo>
                  <a:lnTo>
                    <a:pt x="3024" y="24"/>
                  </a:lnTo>
                  <a:lnTo>
                    <a:pt x="3024" y="24"/>
                  </a:lnTo>
                  <a:lnTo>
                    <a:pt x="3088" y="24"/>
                  </a:lnTo>
                  <a:lnTo>
                    <a:pt x="3088" y="24"/>
                  </a:lnTo>
                  <a:lnTo>
                    <a:pt x="3132" y="24"/>
                  </a:lnTo>
                  <a:lnTo>
                    <a:pt x="3132" y="24"/>
                  </a:lnTo>
                  <a:lnTo>
                    <a:pt x="3156" y="24"/>
                  </a:lnTo>
                  <a:lnTo>
                    <a:pt x="3178" y="24"/>
                  </a:lnTo>
                  <a:lnTo>
                    <a:pt x="3178" y="24"/>
                  </a:lnTo>
                  <a:lnTo>
                    <a:pt x="3190" y="24"/>
                  </a:lnTo>
                  <a:lnTo>
                    <a:pt x="3202" y="26"/>
                  </a:lnTo>
                  <a:lnTo>
                    <a:pt x="3202" y="26"/>
                  </a:lnTo>
                  <a:lnTo>
                    <a:pt x="3208" y="24"/>
                  </a:lnTo>
                  <a:lnTo>
                    <a:pt x="3208" y="24"/>
                  </a:lnTo>
                  <a:lnTo>
                    <a:pt x="3214" y="24"/>
                  </a:lnTo>
                  <a:lnTo>
                    <a:pt x="3222" y="26"/>
                  </a:lnTo>
                  <a:lnTo>
                    <a:pt x="3222" y="26"/>
                  </a:lnTo>
                  <a:lnTo>
                    <a:pt x="3246" y="26"/>
                  </a:lnTo>
                  <a:lnTo>
                    <a:pt x="3268" y="24"/>
                  </a:lnTo>
                  <a:lnTo>
                    <a:pt x="3268" y="24"/>
                  </a:lnTo>
                  <a:lnTo>
                    <a:pt x="3278" y="26"/>
                  </a:lnTo>
                  <a:lnTo>
                    <a:pt x="3278" y="26"/>
                  </a:lnTo>
                  <a:lnTo>
                    <a:pt x="3334" y="26"/>
                  </a:lnTo>
                  <a:lnTo>
                    <a:pt x="3390" y="26"/>
                  </a:lnTo>
                  <a:lnTo>
                    <a:pt x="3390" y="26"/>
                  </a:lnTo>
                  <a:lnTo>
                    <a:pt x="3404" y="26"/>
                  </a:lnTo>
                  <a:lnTo>
                    <a:pt x="3418" y="24"/>
                  </a:lnTo>
                  <a:lnTo>
                    <a:pt x="3418" y="24"/>
                  </a:lnTo>
                  <a:lnTo>
                    <a:pt x="3446" y="24"/>
                  </a:lnTo>
                  <a:lnTo>
                    <a:pt x="3470" y="26"/>
                  </a:lnTo>
                  <a:lnTo>
                    <a:pt x="3470" y="26"/>
                  </a:lnTo>
                  <a:lnTo>
                    <a:pt x="3496" y="26"/>
                  </a:lnTo>
                  <a:lnTo>
                    <a:pt x="3496" y="26"/>
                  </a:lnTo>
                  <a:lnTo>
                    <a:pt x="3532" y="24"/>
                  </a:lnTo>
                  <a:lnTo>
                    <a:pt x="3532" y="24"/>
                  </a:lnTo>
                  <a:lnTo>
                    <a:pt x="3544" y="24"/>
                  </a:lnTo>
                  <a:lnTo>
                    <a:pt x="3556" y="26"/>
                  </a:lnTo>
                  <a:lnTo>
                    <a:pt x="3556" y="26"/>
                  </a:lnTo>
                  <a:lnTo>
                    <a:pt x="3578" y="26"/>
                  </a:lnTo>
                  <a:lnTo>
                    <a:pt x="3598" y="26"/>
                  </a:lnTo>
                  <a:lnTo>
                    <a:pt x="3598" y="26"/>
                  </a:lnTo>
                  <a:lnTo>
                    <a:pt x="3622" y="26"/>
                  </a:lnTo>
                  <a:lnTo>
                    <a:pt x="3622" y="26"/>
                  </a:lnTo>
                  <a:lnTo>
                    <a:pt x="3634" y="26"/>
                  </a:lnTo>
                  <a:lnTo>
                    <a:pt x="3646" y="26"/>
                  </a:lnTo>
                  <a:lnTo>
                    <a:pt x="3646" y="26"/>
                  </a:lnTo>
                  <a:lnTo>
                    <a:pt x="3658" y="26"/>
                  </a:lnTo>
                  <a:lnTo>
                    <a:pt x="3670" y="26"/>
                  </a:lnTo>
                  <a:lnTo>
                    <a:pt x="3670" y="26"/>
                  </a:lnTo>
                  <a:lnTo>
                    <a:pt x="3706" y="26"/>
                  </a:lnTo>
                  <a:lnTo>
                    <a:pt x="3742" y="26"/>
                  </a:lnTo>
                  <a:lnTo>
                    <a:pt x="3742" y="26"/>
                  </a:lnTo>
                  <a:lnTo>
                    <a:pt x="3788" y="26"/>
                  </a:lnTo>
                  <a:lnTo>
                    <a:pt x="3788" y="26"/>
                  </a:lnTo>
                  <a:lnTo>
                    <a:pt x="3810" y="28"/>
                  </a:lnTo>
                  <a:lnTo>
                    <a:pt x="3810" y="28"/>
                  </a:lnTo>
                  <a:lnTo>
                    <a:pt x="3816" y="26"/>
                  </a:lnTo>
                  <a:lnTo>
                    <a:pt x="3816" y="26"/>
                  </a:lnTo>
                  <a:lnTo>
                    <a:pt x="3820" y="26"/>
                  </a:lnTo>
                  <a:lnTo>
                    <a:pt x="3824" y="28"/>
                  </a:lnTo>
                  <a:lnTo>
                    <a:pt x="3824" y="28"/>
                  </a:lnTo>
                  <a:lnTo>
                    <a:pt x="3832" y="26"/>
                  </a:lnTo>
                  <a:lnTo>
                    <a:pt x="3832" y="26"/>
                  </a:lnTo>
                  <a:lnTo>
                    <a:pt x="3846" y="24"/>
                  </a:lnTo>
                  <a:lnTo>
                    <a:pt x="3846" y="24"/>
                  </a:lnTo>
                  <a:lnTo>
                    <a:pt x="3850" y="24"/>
                  </a:lnTo>
                  <a:lnTo>
                    <a:pt x="3850" y="24"/>
                  </a:lnTo>
                  <a:lnTo>
                    <a:pt x="3856" y="26"/>
                  </a:lnTo>
                  <a:lnTo>
                    <a:pt x="3864" y="26"/>
                  </a:lnTo>
                  <a:lnTo>
                    <a:pt x="3878" y="24"/>
                  </a:lnTo>
                  <a:lnTo>
                    <a:pt x="3878" y="24"/>
                  </a:lnTo>
                  <a:lnTo>
                    <a:pt x="3890" y="24"/>
                  </a:lnTo>
                  <a:lnTo>
                    <a:pt x="3890" y="24"/>
                  </a:lnTo>
                  <a:lnTo>
                    <a:pt x="3900" y="24"/>
                  </a:lnTo>
                  <a:lnTo>
                    <a:pt x="3906" y="22"/>
                  </a:lnTo>
                  <a:lnTo>
                    <a:pt x="3910" y="20"/>
                  </a:lnTo>
                  <a:lnTo>
                    <a:pt x="3910" y="20"/>
                  </a:lnTo>
                  <a:lnTo>
                    <a:pt x="3914" y="20"/>
                  </a:lnTo>
                  <a:lnTo>
                    <a:pt x="3916" y="18"/>
                  </a:lnTo>
                  <a:lnTo>
                    <a:pt x="3916" y="18"/>
                  </a:lnTo>
                  <a:lnTo>
                    <a:pt x="3916" y="18"/>
                  </a:lnTo>
                  <a:lnTo>
                    <a:pt x="3916" y="18"/>
                  </a:lnTo>
                  <a:lnTo>
                    <a:pt x="3916" y="16"/>
                  </a:lnTo>
                  <a:lnTo>
                    <a:pt x="3916" y="14"/>
                  </a:lnTo>
                  <a:lnTo>
                    <a:pt x="3916" y="14"/>
                  </a:lnTo>
                  <a:lnTo>
                    <a:pt x="3868" y="14"/>
                  </a:lnTo>
                  <a:lnTo>
                    <a:pt x="3844" y="14"/>
                  </a:lnTo>
                  <a:lnTo>
                    <a:pt x="3820" y="12"/>
                  </a:lnTo>
                  <a:lnTo>
                    <a:pt x="3820" y="12"/>
                  </a:lnTo>
                  <a:close/>
                  <a:moveTo>
                    <a:pt x="744" y="10"/>
                  </a:moveTo>
                  <a:lnTo>
                    <a:pt x="744" y="10"/>
                  </a:lnTo>
                  <a:lnTo>
                    <a:pt x="744" y="8"/>
                  </a:lnTo>
                  <a:lnTo>
                    <a:pt x="744" y="8"/>
                  </a:lnTo>
                  <a:lnTo>
                    <a:pt x="744" y="8"/>
                  </a:lnTo>
                  <a:lnTo>
                    <a:pt x="746" y="8"/>
                  </a:lnTo>
                  <a:lnTo>
                    <a:pt x="744" y="10"/>
                  </a:lnTo>
                  <a:lnTo>
                    <a:pt x="744" y="10"/>
                  </a:lnTo>
                  <a:close/>
                  <a:moveTo>
                    <a:pt x="2874" y="18"/>
                  </a:moveTo>
                  <a:lnTo>
                    <a:pt x="2874" y="18"/>
                  </a:lnTo>
                  <a:lnTo>
                    <a:pt x="2874" y="16"/>
                  </a:lnTo>
                  <a:lnTo>
                    <a:pt x="2874" y="16"/>
                  </a:lnTo>
                  <a:lnTo>
                    <a:pt x="2876" y="18"/>
                  </a:lnTo>
                  <a:lnTo>
                    <a:pt x="2876" y="18"/>
                  </a:lnTo>
                  <a:lnTo>
                    <a:pt x="2874" y="18"/>
                  </a:lnTo>
                  <a:lnTo>
                    <a:pt x="2874" y="18"/>
                  </a:lnTo>
                  <a:close/>
                  <a:moveTo>
                    <a:pt x="3160" y="18"/>
                  </a:moveTo>
                  <a:lnTo>
                    <a:pt x="3160" y="18"/>
                  </a:lnTo>
                  <a:lnTo>
                    <a:pt x="3160" y="16"/>
                  </a:lnTo>
                  <a:lnTo>
                    <a:pt x="3160" y="16"/>
                  </a:lnTo>
                  <a:lnTo>
                    <a:pt x="3162" y="16"/>
                  </a:lnTo>
                  <a:lnTo>
                    <a:pt x="3162" y="16"/>
                  </a:lnTo>
                  <a:lnTo>
                    <a:pt x="3162" y="16"/>
                  </a:lnTo>
                  <a:lnTo>
                    <a:pt x="3160" y="18"/>
                  </a:lnTo>
                  <a:lnTo>
                    <a:pt x="31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a typeface="+mn-ea"/>
                <a:cs typeface="+mn-cs"/>
              </a:endParaRPr>
            </a:p>
          </p:txBody>
        </p:sp>
      </p:grpSp>
    </p:spTree>
    <p:extLst>
      <p:ext uri="{BB962C8B-B14F-4D97-AF65-F5344CB8AC3E}">
        <p14:creationId xmlns:p14="http://schemas.microsoft.com/office/powerpoint/2010/main" val="34241097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2" name="Picture 2" descr="C:\Users\freelance\Desktop\NA_PPT_Template_R1_012511\Collateral\NA_ThankYou.wm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7663" y="3005138"/>
            <a:ext cx="346075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9" descr="Atom_2_HiRes.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67350" y="2074863"/>
            <a:ext cx="2773363"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1"/>
          <p:cNvSpPr>
            <a:spLocks noGrp="1"/>
          </p:cNvSpPr>
          <p:nvPr>
            <p:ph type="sldNum" sz="quarter" idx="10"/>
          </p:nvPr>
        </p:nvSpPr>
        <p:spPr/>
        <p:txBody>
          <a:bodyPr/>
          <a:lstStyle>
            <a:lvl1pPr defTabSz="457200">
              <a:defRPr>
                <a:ea typeface="ＭＳ Ｐゴシック" charset="0"/>
                <a:cs typeface="ＭＳ Ｐゴシック" charset="0"/>
              </a:defRPr>
            </a:lvl1pPr>
          </a:lstStyle>
          <a:p>
            <a:pPr>
              <a:defRPr/>
            </a:pPr>
            <a:fld id="{B462EA19-4C9D-414E-AD9A-E2ECA9D799C8}" type="slidenum">
              <a:rPr lang="en-US"/>
              <a:pPr>
                <a:defRPr/>
              </a:pPr>
              <a:t>‹#›</a:t>
            </a:fld>
            <a:endParaRPr lang="en-US"/>
          </a:p>
        </p:txBody>
      </p:sp>
      <p:sp>
        <p:nvSpPr>
          <p:cNvPr id="5" name="Footer Placeholder 2"/>
          <p:cNvSpPr>
            <a:spLocks noGrp="1"/>
          </p:cNvSpPr>
          <p:nvPr>
            <p:ph type="ftr" sz="quarter" idx="11"/>
          </p:nvPr>
        </p:nvSpPr>
        <p:spPr/>
        <p:txBody>
          <a:bodyPr/>
          <a:lstStyle>
            <a:lvl1pPr defTabSz="457200">
              <a:defRPr>
                <a:ea typeface="ＭＳ Ｐゴシック" charset="0"/>
                <a:cs typeface="ＭＳ Ｐゴシック" charset="0"/>
              </a:defRPr>
            </a:lvl1pPr>
          </a:lstStyle>
          <a:p>
            <a:pPr>
              <a:defRPr/>
            </a:pPr>
            <a:r>
              <a:rPr lang="en-US"/>
              <a:t>NetApp Confidential - Limited Use</a:t>
            </a:r>
          </a:p>
        </p:txBody>
      </p:sp>
    </p:spTree>
    <p:extLst>
      <p:ext uri="{BB962C8B-B14F-4D97-AF65-F5344CB8AC3E}">
        <p14:creationId xmlns:p14="http://schemas.microsoft.com/office/powerpoint/2010/main" val="37589024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FFFFFF"/>
        </a:solidFill>
        <a:effectLst/>
      </p:bgPr>
    </p:bg>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1788" y="317500"/>
            <a:ext cx="1055687"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53300" y="427038"/>
            <a:ext cx="1435100"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Head_1_CMYK.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254625" y="1281113"/>
            <a:ext cx="3105150" cy="411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39725" y="6607175"/>
            <a:ext cx="2266950"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4"/>
          <p:cNvSpPr>
            <a:spLocks noGrp="1" noChangeArrowheads="1"/>
          </p:cNvSpPr>
          <p:nvPr>
            <p:ph type="subTitle" idx="1"/>
          </p:nvPr>
        </p:nvSpPr>
        <p:spPr bwMode="black">
          <a:xfrm>
            <a:off x="349250" y="3629025"/>
            <a:ext cx="4127331" cy="1678210"/>
          </a:xfrm>
        </p:spPr>
        <p:txBody>
          <a:bodyPr>
            <a:noAutofit/>
          </a:bodyPr>
          <a:lstStyle>
            <a:lvl1pPr marL="0" indent="0">
              <a:buFont typeface="Wingdings 2" pitchFamily="18" charset="2"/>
              <a:buNone/>
              <a:defRPr sz="2200">
                <a:solidFill>
                  <a:schemeClr val="tx1"/>
                </a:solidFill>
              </a:defRPr>
            </a:lvl1pPr>
          </a:lstStyle>
          <a:p>
            <a:r>
              <a:rPr lang="en-US" dirty="0"/>
              <a:t>Click to edit Master subtitle style</a:t>
            </a:r>
          </a:p>
        </p:txBody>
      </p:sp>
      <p:sp>
        <p:nvSpPr>
          <p:cNvPr id="4099" name="Rectangle 3"/>
          <p:cNvSpPr>
            <a:spLocks noGrp="1" noChangeArrowheads="1"/>
          </p:cNvSpPr>
          <p:nvPr>
            <p:ph type="ctrTitle"/>
          </p:nvPr>
        </p:nvSpPr>
        <p:spPr bwMode="black">
          <a:xfrm>
            <a:off x="349250" y="1746249"/>
            <a:ext cx="4118134" cy="1765301"/>
          </a:xfrm>
        </p:spPr>
        <p:txBody>
          <a:bodyPr anchor="b"/>
          <a:lstStyle>
            <a:lvl1pPr>
              <a:lnSpc>
                <a:spcPts val="4000"/>
              </a:lnSpc>
              <a:defRPr sz="3800" b="0">
                <a:solidFill>
                  <a:schemeClr val="accent3"/>
                </a:solidFill>
              </a:defRPr>
            </a:lvl1pPr>
          </a:lstStyle>
          <a:p>
            <a:r>
              <a:rPr lang="en-US" dirty="0"/>
              <a:t>Click to edit Master title style</a:t>
            </a:r>
          </a:p>
        </p:txBody>
      </p:sp>
      <p:sp>
        <p:nvSpPr>
          <p:cNvPr id="8" name="Rectangle 6"/>
          <p:cNvSpPr>
            <a:spLocks noGrp="1" noChangeArrowheads="1"/>
          </p:cNvSpPr>
          <p:nvPr>
            <p:ph type="sldNum" sz="quarter" idx="10"/>
          </p:nvPr>
        </p:nvSpPr>
        <p:spPr/>
        <p:txBody>
          <a:bodyPr/>
          <a:lstStyle>
            <a:lvl1pPr algn="r" defTabSz="457200">
              <a:buClrTx/>
              <a:buFontTx/>
              <a:buNone/>
              <a:defRPr sz="1000" b="1">
                <a:solidFill>
                  <a:srgbClr val="000000"/>
                </a:solidFill>
              </a:defRPr>
            </a:lvl1pPr>
          </a:lstStyle>
          <a:p>
            <a:pPr>
              <a:defRPr/>
            </a:pPr>
            <a:fld id="{19A5ACCC-B964-8B40-9954-FF3FE6D0AD34}" type="slidenum">
              <a:rPr lang="en-US"/>
              <a:pPr>
                <a:defRPr/>
              </a:pPr>
              <a:t>‹#›</a:t>
            </a:fld>
            <a:endParaRPr lang="en-US"/>
          </a:p>
        </p:txBody>
      </p:sp>
      <p:sp>
        <p:nvSpPr>
          <p:cNvPr id="9" name="Rectangle 71"/>
          <p:cNvSpPr>
            <a:spLocks noGrp="1" noChangeArrowheads="1"/>
          </p:cNvSpPr>
          <p:nvPr>
            <p:ph type="ftr" sz="quarter" idx="11"/>
          </p:nvPr>
        </p:nvSpPr>
        <p:spPr/>
        <p:txBody>
          <a:bodyPr/>
          <a:lstStyle>
            <a:lvl1pPr algn="ctr" defTabSz="457200">
              <a:buClrTx/>
              <a:buFontTx/>
              <a:buNone/>
              <a:defRPr sz="1000">
                <a:solidFill>
                  <a:srgbClr val="000000"/>
                </a:solidFill>
              </a:defRPr>
            </a:lvl1pPr>
          </a:lstStyle>
          <a:p>
            <a:pPr>
              <a:defRPr/>
            </a:pPr>
            <a:r>
              <a:rPr lang="en-US"/>
              <a:t>NetApp Confidential - Limited Use</a:t>
            </a:r>
            <a:endParaRPr lang="en-US" dirty="0"/>
          </a:p>
        </p:txBody>
      </p:sp>
    </p:spTree>
    <p:extLst>
      <p:ext uri="{BB962C8B-B14F-4D97-AF65-F5344CB8AC3E}">
        <p14:creationId xmlns:p14="http://schemas.microsoft.com/office/powerpoint/2010/main" val="30592701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8"/>
          <p:cNvGrpSpPr>
            <a:grpSpLocks/>
          </p:cNvGrpSpPr>
          <p:nvPr userDrawn="1"/>
        </p:nvGrpSpPr>
        <p:grpSpPr bwMode="auto">
          <a:xfrm>
            <a:off x="347663" y="6445250"/>
            <a:ext cx="8448675" cy="107950"/>
            <a:chOff x="347662" y="6160730"/>
            <a:chExt cx="8449056" cy="107486"/>
          </a:xfrm>
        </p:grpSpPr>
        <p:sp>
          <p:nvSpPr>
            <p:cNvPr id="5" name="Freeform 5"/>
            <p:cNvSpPr>
              <a:spLocks/>
            </p:cNvSpPr>
            <p:nvPr userDrawn="1"/>
          </p:nvSpPr>
          <p:spPr bwMode="gray">
            <a:xfrm>
              <a:off x="347662" y="6160730"/>
              <a:ext cx="8449056" cy="107486"/>
            </a:xfrm>
            <a:custGeom>
              <a:avLst/>
              <a:gdLst>
                <a:gd name="T0" fmla="*/ 116 w 3930"/>
                <a:gd name="T1" fmla="*/ 4 h 50"/>
                <a:gd name="T2" fmla="*/ 258 w 3930"/>
                <a:gd name="T3" fmla="*/ 2 h 50"/>
                <a:gd name="T4" fmla="*/ 376 w 3930"/>
                <a:gd name="T5" fmla="*/ 2 h 50"/>
                <a:gd name="T6" fmla="*/ 494 w 3930"/>
                <a:gd name="T7" fmla="*/ 6 h 50"/>
                <a:gd name="T8" fmla="*/ 628 w 3930"/>
                <a:gd name="T9" fmla="*/ 8 h 50"/>
                <a:gd name="T10" fmla="*/ 774 w 3930"/>
                <a:gd name="T11" fmla="*/ 6 h 50"/>
                <a:gd name="T12" fmla="*/ 894 w 3930"/>
                <a:gd name="T13" fmla="*/ 4 h 50"/>
                <a:gd name="T14" fmla="*/ 1038 w 3930"/>
                <a:gd name="T15" fmla="*/ 4 h 50"/>
                <a:gd name="T16" fmla="*/ 1196 w 3930"/>
                <a:gd name="T17" fmla="*/ 2 h 50"/>
                <a:gd name="T18" fmla="*/ 1326 w 3930"/>
                <a:gd name="T19" fmla="*/ 4 h 50"/>
                <a:gd name="T20" fmla="*/ 1428 w 3930"/>
                <a:gd name="T21" fmla="*/ 4 h 50"/>
                <a:gd name="T22" fmla="*/ 1568 w 3930"/>
                <a:gd name="T23" fmla="*/ 6 h 50"/>
                <a:gd name="T24" fmla="*/ 1710 w 3930"/>
                <a:gd name="T25" fmla="*/ 6 h 50"/>
                <a:gd name="T26" fmla="*/ 1826 w 3930"/>
                <a:gd name="T27" fmla="*/ 8 h 50"/>
                <a:gd name="T28" fmla="*/ 1950 w 3930"/>
                <a:gd name="T29" fmla="*/ 4 h 50"/>
                <a:gd name="T30" fmla="*/ 2106 w 3930"/>
                <a:gd name="T31" fmla="*/ 4 h 50"/>
                <a:gd name="T32" fmla="*/ 2234 w 3930"/>
                <a:gd name="T33" fmla="*/ 2 h 50"/>
                <a:gd name="T34" fmla="*/ 2354 w 3930"/>
                <a:gd name="T35" fmla="*/ 2 h 50"/>
                <a:gd name="T36" fmla="*/ 2498 w 3930"/>
                <a:gd name="T37" fmla="*/ 6 h 50"/>
                <a:gd name="T38" fmla="*/ 2580 w 3930"/>
                <a:gd name="T39" fmla="*/ 4 h 50"/>
                <a:gd name="T40" fmla="*/ 2684 w 3930"/>
                <a:gd name="T41" fmla="*/ 4 h 50"/>
                <a:gd name="T42" fmla="*/ 2830 w 3930"/>
                <a:gd name="T43" fmla="*/ 4 h 50"/>
                <a:gd name="T44" fmla="*/ 2932 w 3930"/>
                <a:gd name="T45" fmla="*/ 6 h 50"/>
                <a:gd name="T46" fmla="*/ 3058 w 3930"/>
                <a:gd name="T47" fmla="*/ 6 h 50"/>
                <a:gd name="T48" fmla="*/ 3176 w 3930"/>
                <a:gd name="T49" fmla="*/ 10 h 50"/>
                <a:gd name="T50" fmla="*/ 3262 w 3930"/>
                <a:gd name="T51" fmla="*/ 14 h 50"/>
                <a:gd name="T52" fmla="*/ 3340 w 3930"/>
                <a:gd name="T53" fmla="*/ 12 h 50"/>
                <a:gd name="T54" fmla="*/ 3456 w 3930"/>
                <a:gd name="T55" fmla="*/ 18 h 50"/>
                <a:gd name="T56" fmla="*/ 3592 w 3930"/>
                <a:gd name="T57" fmla="*/ 16 h 50"/>
                <a:gd name="T58" fmla="*/ 3648 w 3930"/>
                <a:gd name="T59" fmla="*/ 16 h 50"/>
                <a:gd name="T60" fmla="*/ 3784 w 3930"/>
                <a:gd name="T61" fmla="*/ 20 h 50"/>
                <a:gd name="T62" fmla="*/ 3846 w 3930"/>
                <a:gd name="T63" fmla="*/ 24 h 50"/>
                <a:gd name="T64" fmla="*/ 3874 w 3930"/>
                <a:gd name="T65" fmla="*/ 36 h 50"/>
                <a:gd name="T66" fmla="*/ 3782 w 3930"/>
                <a:gd name="T67" fmla="*/ 42 h 50"/>
                <a:gd name="T68" fmla="*/ 3676 w 3930"/>
                <a:gd name="T69" fmla="*/ 46 h 50"/>
                <a:gd name="T70" fmla="*/ 3570 w 3930"/>
                <a:gd name="T71" fmla="*/ 48 h 50"/>
                <a:gd name="T72" fmla="*/ 3518 w 3930"/>
                <a:gd name="T73" fmla="*/ 48 h 50"/>
                <a:gd name="T74" fmla="*/ 3396 w 3930"/>
                <a:gd name="T75" fmla="*/ 48 h 50"/>
                <a:gd name="T76" fmla="*/ 3304 w 3930"/>
                <a:gd name="T77" fmla="*/ 48 h 50"/>
                <a:gd name="T78" fmla="*/ 3152 w 3930"/>
                <a:gd name="T79" fmla="*/ 40 h 50"/>
                <a:gd name="T80" fmla="*/ 3042 w 3930"/>
                <a:gd name="T81" fmla="*/ 42 h 50"/>
                <a:gd name="T82" fmla="*/ 2898 w 3930"/>
                <a:gd name="T83" fmla="*/ 36 h 50"/>
                <a:gd name="T84" fmla="*/ 2814 w 3930"/>
                <a:gd name="T85" fmla="*/ 38 h 50"/>
                <a:gd name="T86" fmla="*/ 2692 w 3930"/>
                <a:gd name="T87" fmla="*/ 36 h 50"/>
                <a:gd name="T88" fmla="*/ 2588 w 3930"/>
                <a:gd name="T89" fmla="*/ 34 h 50"/>
                <a:gd name="T90" fmla="*/ 2466 w 3930"/>
                <a:gd name="T91" fmla="*/ 38 h 50"/>
                <a:gd name="T92" fmla="*/ 2356 w 3930"/>
                <a:gd name="T93" fmla="*/ 36 h 50"/>
                <a:gd name="T94" fmla="*/ 2212 w 3930"/>
                <a:gd name="T95" fmla="*/ 40 h 50"/>
                <a:gd name="T96" fmla="*/ 2040 w 3930"/>
                <a:gd name="T97" fmla="*/ 40 h 50"/>
                <a:gd name="T98" fmla="*/ 1922 w 3930"/>
                <a:gd name="T99" fmla="*/ 40 h 50"/>
                <a:gd name="T100" fmla="*/ 1804 w 3930"/>
                <a:gd name="T101" fmla="*/ 42 h 50"/>
                <a:gd name="T102" fmla="*/ 1642 w 3930"/>
                <a:gd name="T103" fmla="*/ 44 h 50"/>
                <a:gd name="T104" fmla="*/ 1492 w 3930"/>
                <a:gd name="T105" fmla="*/ 46 h 50"/>
                <a:gd name="T106" fmla="*/ 1354 w 3930"/>
                <a:gd name="T107" fmla="*/ 44 h 50"/>
                <a:gd name="T108" fmla="*/ 1180 w 3930"/>
                <a:gd name="T109" fmla="*/ 44 h 50"/>
                <a:gd name="T110" fmla="*/ 1052 w 3930"/>
                <a:gd name="T111" fmla="*/ 46 h 50"/>
                <a:gd name="T112" fmla="*/ 936 w 3930"/>
                <a:gd name="T113" fmla="*/ 44 h 50"/>
                <a:gd name="T114" fmla="*/ 790 w 3930"/>
                <a:gd name="T115" fmla="*/ 40 h 50"/>
                <a:gd name="T116" fmla="*/ 636 w 3930"/>
                <a:gd name="T117" fmla="*/ 42 h 50"/>
                <a:gd name="T118" fmla="*/ 494 w 3930"/>
                <a:gd name="T119" fmla="*/ 46 h 50"/>
                <a:gd name="T120" fmla="*/ 362 w 3930"/>
                <a:gd name="T121" fmla="*/ 42 h 50"/>
                <a:gd name="T122" fmla="*/ 222 w 3930"/>
                <a:gd name="T123" fmla="*/ 40 h 50"/>
                <a:gd name="T124" fmla="*/ 70 w 3930"/>
                <a:gd name="T1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0" h="50">
                  <a:moveTo>
                    <a:pt x="2" y="14"/>
                  </a:moveTo>
                  <a:lnTo>
                    <a:pt x="2" y="14"/>
                  </a:lnTo>
                  <a:lnTo>
                    <a:pt x="0" y="14"/>
                  </a:lnTo>
                  <a:lnTo>
                    <a:pt x="0" y="14"/>
                  </a:lnTo>
                  <a:lnTo>
                    <a:pt x="2" y="10"/>
                  </a:lnTo>
                  <a:lnTo>
                    <a:pt x="2" y="10"/>
                  </a:lnTo>
                  <a:lnTo>
                    <a:pt x="2" y="8"/>
                  </a:lnTo>
                  <a:lnTo>
                    <a:pt x="2" y="8"/>
                  </a:lnTo>
                  <a:lnTo>
                    <a:pt x="4" y="8"/>
                  </a:lnTo>
                  <a:lnTo>
                    <a:pt x="4" y="8"/>
                  </a:lnTo>
                  <a:lnTo>
                    <a:pt x="4" y="6"/>
                  </a:lnTo>
                  <a:lnTo>
                    <a:pt x="4" y="6"/>
                  </a:lnTo>
                  <a:lnTo>
                    <a:pt x="8" y="4"/>
                  </a:lnTo>
                  <a:lnTo>
                    <a:pt x="8" y="4"/>
                  </a:lnTo>
                  <a:lnTo>
                    <a:pt x="8" y="4"/>
                  </a:lnTo>
                  <a:lnTo>
                    <a:pt x="8" y="4"/>
                  </a:lnTo>
                  <a:lnTo>
                    <a:pt x="10" y="2"/>
                  </a:lnTo>
                  <a:lnTo>
                    <a:pt x="10" y="2"/>
                  </a:lnTo>
                  <a:lnTo>
                    <a:pt x="14" y="2"/>
                  </a:lnTo>
                  <a:lnTo>
                    <a:pt x="14" y="2"/>
                  </a:lnTo>
                  <a:lnTo>
                    <a:pt x="16" y="2"/>
                  </a:lnTo>
                  <a:lnTo>
                    <a:pt x="16" y="2"/>
                  </a:lnTo>
                  <a:lnTo>
                    <a:pt x="18" y="2"/>
                  </a:lnTo>
                  <a:lnTo>
                    <a:pt x="18" y="2"/>
                  </a:lnTo>
                  <a:lnTo>
                    <a:pt x="20" y="0"/>
                  </a:lnTo>
                  <a:lnTo>
                    <a:pt x="20" y="0"/>
                  </a:lnTo>
                  <a:lnTo>
                    <a:pt x="26" y="2"/>
                  </a:lnTo>
                  <a:lnTo>
                    <a:pt x="26" y="2"/>
                  </a:lnTo>
                  <a:lnTo>
                    <a:pt x="28" y="2"/>
                  </a:lnTo>
                  <a:lnTo>
                    <a:pt x="28" y="2"/>
                  </a:lnTo>
                  <a:lnTo>
                    <a:pt x="30" y="2"/>
                  </a:lnTo>
                  <a:lnTo>
                    <a:pt x="30" y="2"/>
                  </a:lnTo>
                  <a:lnTo>
                    <a:pt x="32" y="2"/>
                  </a:lnTo>
                  <a:lnTo>
                    <a:pt x="32" y="2"/>
                  </a:lnTo>
                  <a:lnTo>
                    <a:pt x="34" y="2"/>
                  </a:lnTo>
                  <a:lnTo>
                    <a:pt x="34" y="2"/>
                  </a:lnTo>
                  <a:lnTo>
                    <a:pt x="36" y="2"/>
                  </a:lnTo>
                  <a:lnTo>
                    <a:pt x="36" y="2"/>
                  </a:lnTo>
                  <a:lnTo>
                    <a:pt x="38" y="2"/>
                  </a:lnTo>
                  <a:lnTo>
                    <a:pt x="38" y="2"/>
                  </a:lnTo>
                  <a:lnTo>
                    <a:pt x="40" y="2"/>
                  </a:lnTo>
                  <a:lnTo>
                    <a:pt x="40" y="2"/>
                  </a:lnTo>
                  <a:lnTo>
                    <a:pt x="46" y="2"/>
                  </a:lnTo>
                  <a:lnTo>
                    <a:pt x="46" y="2"/>
                  </a:lnTo>
                  <a:lnTo>
                    <a:pt x="48" y="2"/>
                  </a:lnTo>
                  <a:lnTo>
                    <a:pt x="48" y="2"/>
                  </a:lnTo>
                  <a:lnTo>
                    <a:pt x="50" y="2"/>
                  </a:lnTo>
                  <a:lnTo>
                    <a:pt x="50" y="2"/>
                  </a:lnTo>
                  <a:lnTo>
                    <a:pt x="60" y="0"/>
                  </a:lnTo>
                  <a:lnTo>
                    <a:pt x="60" y="0"/>
                  </a:lnTo>
                  <a:lnTo>
                    <a:pt x="62" y="0"/>
                  </a:lnTo>
                  <a:lnTo>
                    <a:pt x="62" y="0"/>
                  </a:lnTo>
                  <a:lnTo>
                    <a:pt x="66" y="0"/>
                  </a:lnTo>
                  <a:lnTo>
                    <a:pt x="66" y="0"/>
                  </a:lnTo>
                  <a:lnTo>
                    <a:pt x="70" y="2"/>
                  </a:lnTo>
                  <a:lnTo>
                    <a:pt x="70" y="2"/>
                  </a:lnTo>
                  <a:lnTo>
                    <a:pt x="72" y="2"/>
                  </a:lnTo>
                  <a:lnTo>
                    <a:pt x="76" y="2"/>
                  </a:lnTo>
                  <a:lnTo>
                    <a:pt x="76" y="2"/>
                  </a:lnTo>
                  <a:lnTo>
                    <a:pt x="80" y="4"/>
                  </a:lnTo>
                  <a:lnTo>
                    <a:pt x="80" y="4"/>
                  </a:lnTo>
                  <a:lnTo>
                    <a:pt x="82" y="2"/>
                  </a:lnTo>
                  <a:lnTo>
                    <a:pt x="84" y="2"/>
                  </a:lnTo>
                  <a:lnTo>
                    <a:pt x="84" y="2"/>
                  </a:lnTo>
                  <a:lnTo>
                    <a:pt x="86" y="2"/>
                  </a:lnTo>
                  <a:lnTo>
                    <a:pt x="86" y="2"/>
                  </a:lnTo>
                  <a:lnTo>
                    <a:pt x="90" y="4"/>
                  </a:lnTo>
                  <a:lnTo>
                    <a:pt x="90" y="4"/>
                  </a:lnTo>
                  <a:lnTo>
                    <a:pt x="92" y="4"/>
                  </a:lnTo>
                  <a:lnTo>
                    <a:pt x="92" y="4"/>
                  </a:lnTo>
                  <a:lnTo>
                    <a:pt x="94" y="4"/>
                  </a:lnTo>
                  <a:lnTo>
                    <a:pt x="94" y="4"/>
                  </a:lnTo>
                  <a:lnTo>
                    <a:pt x="98" y="2"/>
                  </a:lnTo>
                  <a:lnTo>
                    <a:pt x="98" y="2"/>
                  </a:lnTo>
                  <a:lnTo>
                    <a:pt x="102" y="4"/>
                  </a:lnTo>
                  <a:lnTo>
                    <a:pt x="106" y="4"/>
                  </a:lnTo>
                  <a:lnTo>
                    <a:pt x="106" y="4"/>
                  </a:lnTo>
                  <a:lnTo>
                    <a:pt x="108" y="4"/>
                  </a:lnTo>
                  <a:lnTo>
                    <a:pt x="108" y="4"/>
                  </a:lnTo>
                  <a:lnTo>
                    <a:pt x="110" y="4"/>
                  </a:lnTo>
                  <a:lnTo>
                    <a:pt x="112" y="6"/>
                  </a:lnTo>
                  <a:lnTo>
                    <a:pt x="112" y="6"/>
                  </a:lnTo>
                  <a:lnTo>
                    <a:pt x="116" y="4"/>
                  </a:lnTo>
                  <a:lnTo>
                    <a:pt x="116" y="4"/>
                  </a:lnTo>
                  <a:lnTo>
                    <a:pt x="120" y="4"/>
                  </a:lnTo>
                  <a:lnTo>
                    <a:pt x="120" y="4"/>
                  </a:lnTo>
                  <a:lnTo>
                    <a:pt x="124" y="4"/>
                  </a:lnTo>
                  <a:lnTo>
                    <a:pt x="124" y="4"/>
                  </a:lnTo>
                  <a:lnTo>
                    <a:pt x="128" y="4"/>
                  </a:lnTo>
                  <a:lnTo>
                    <a:pt x="134" y="4"/>
                  </a:lnTo>
                  <a:lnTo>
                    <a:pt x="134" y="4"/>
                  </a:lnTo>
                  <a:lnTo>
                    <a:pt x="136" y="4"/>
                  </a:lnTo>
                  <a:lnTo>
                    <a:pt x="136" y="4"/>
                  </a:lnTo>
                  <a:lnTo>
                    <a:pt x="138" y="2"/>
                  </a:lnTo>
                  <a:lnTo>
                    <a:pt x="138" y="2"/>
                  </a:lnTo>
                  <a:lnTo>
                    <a:pt x="142" y="4"/>
                  </a:lnTo>
                  <a:lnTo>
                    <a:pt x="142" y="4"/>
                  </a:lnTo>
                  <a:lnTo>
                    <a:pt x="146" y="2"/>
                  </a:lnTo>
                  <a:lnTo>
                    <a:pt x="146" y="2"/>
                  </a:lnTo>
                  <a:lnTo>
                    <a:pt x="148" y="2"/>
                  </a:lnTo>
                  <a:lnTo>
                    <a:pt x="148" y="2"/>
                  </a:lnTo>
                  <a:lnTo>
                    <a:pt x="150" y="2"/>
                  </a:lnTo>
                  <a:lnTo>
                    <a:pt x="150" y="2"/>
                  </a:lnTo>
                  <a:lnTo>
                    <a:pt x="156" y="4"/>
                  </a:lnTo>
                  <a:lnTo>
                    <a:pt x="156" y="4"/>
                  </a:lnTo>
                  <a:lnTo>
                    <a:pt x="158" y="2"/>
                  </a:lnTo>
                  <a:lnTo>
                    <a:pt x="158" y="2"/>
                  </a:lnTo>
                  <a:lnTo>
                    <a:pt x="164" y="2"/>
                  </a:lnTo>
                  <a:lnTo>
                    <a:pt x="164" y="2"/>
                  </a:lnTo>
                  <a:lnTo>
                    <a:pt x="168" y="2"/>
                  </a:lnTo>
                  <a:lnTo>
                    <a:pt x="174" y="4"/>
                  </a:lnTo>
                  <a:lnTo>
                    <a:pt x="174" y="4"/>
                  </a:lnTo>
                  <a:lnTo>
                    <a:pt x="178" y="2"/>
                  </a:lnTo>
                  <a:lnTo>
                    <a:pt x="178" y="2"/>
                  </a:lnTo>
                  <a:lnTo>
                    <a:pt x="180" y="4"/>
                  </a:lnTo>
                  <a:lnTo>
                    <a:pt x="180" y="4"/>
                  </a:lnTo>
                  <a:lnTo>
                    <a:pt x="182" y="2"/>
                  </a:lnTo>
                  <a:lnTo>
                    <a:pt x="182" y="2"/>
                  </a:lnTo>
                  <a:lnTo>
                    <a:pt x="186" y="2"/>
                  </a:lnTo>
                  <a:lnTo>
                    <a:pt x="186" y="2"/>
                  </a:lnTo>
                  <a:lnTo>
                    <a:pt x="188" y="4"/>
                  </a:lnTo>
                  <a:lnTo>
                    <a:pt x="188" y="4"/>
                  </a:lnTo>
                  <a:lnTo>
                    <a:pt x="190" y="2"/>
                  </a:lnTo>
                  <a:lnTo>
                    <a:pt x="190" y="2"/>
                  </a:lnTo>
                  <a:lnTo>
                    <a:pt x="192" y="2"/>
                  </a:lnTo>
                  <a:lnTo>
                    <a:pt x="192" y="2"/>
                  </a:lnTo>
                  <a:lnTo>
                    <a:pt x="194" y="2"/>
                  </a:lnTo>
                  <a:lnTo>
                    <a:pt x="194" y="2"/>
                  </a:lnTo>
                  <a:lnTo>
                    <a:pt x="196" y="2"/>
                  </a:lnTo>
                  <a:lnTo>
                    <a:pt x="196" y="2"/>
                  </a:lnTo>
                  <a:lnTo>
                    <a:pt x="200" y="2"/>
                  </a:lnTo>
                  <a:lnTo>
                    <a:pt x="200" y="2"/>
                  </a:lnTo>
                  <a:lnTo>
                    <a:pt x="204" y="4"/>
                  </a:lnTo>
                  <a:lnTo>
                    <a:pt x="204" y="4"/>
                  </a:lnTo>
                  <a:lnTo>
                    <a:pt x="210" y="2"/>
                  </a:lnTo>
                  <a:lnTo>
                    <a:pt x="210" y="2"/>
                  </a:lnTo>
                  <a:lnTo>
                    <a:pt x="212" y="2"/>
                  </a:lnTo>
                  <a:lnTo>
                    <a:pt x="212" y="2"/>
                  </a:lnTo>
                  <a:lnTo>
                    <a:pt x="214" y="2"/>
                  </a:lnTo>
                  <a:lnTo>
                    <a:pt x="214" y="2"/>
                  </a:lnTo>
                  <a:lnTo>
                    <a:pt x="214" y="2"/>
                  </a:lnTo>
                  <a:lnTo>
                    <a:pt x="214" y="2"/>
                  </a:lnTo>
                  <a:lnTo>
                    <a:pt x="214" y="4"/>
                  </a:lnTo>
                  <a:lnTo>
                    <a:pt x="214" y="4"/>
                  </a:lnTo>
                  <a:lnTo>
                    <a:pt x="216" y="4"/>
                  </a:lnTo>
                  <a:lnTo>
                    <a:pt x="216" y="4"/>
                  </a:lnTo>
                  <a:lnTo>
                    <a:pt x="218" y="4"/>
                  </a:lnTo>
                  <a:lnTo>
                    <a:pt x="218" y="4"/>
                  </a:lnTo>
                  <a:lnTo>
                    <a:pt x="224" y="4"/>
                  </a:lnTo>
                  <a:lnTo>
                    <a:pt x="224" y="4"/>
                  </a:lnTo>
                  <a:lnTo>
                    <a:pt x="226" y="0"/>
                  </a:lnTo>
                  <a:lnTo>
                    <a:pt x="226" y="0"/>
                  </a:lnTo>
                  <a:lnTo>
                    <a:pt x="232" y="0"/>
                  </a:lnTo>
                  <a:lnTo>
                    <a:pt x="232" y="0"/>
                  </a:lnTo>
                  <a:lnTo>
                    <a:pt x="234" y="0"/>
                  </a:lnTo>
                  <a:lnTo>
                    <a:pt x="234" y="0"/>
                  </a:lnTo>
                  <a:lnTo>
                    <a:pt x="238" y="2"/>
                  </a:lnTo>
                  <a:lnTo>
                    <a:pt x="238" y="2"/>
                  </a:lnTo>
                  <a:lnTo>
                    <a:pt x="244" y="2"/>
                  </a:lnTo>
                  <a:lnTo>
                    <a:pt x="244" y="2"/>
                  </a:lnTo>
                  <a:lnTo>
                    <a:pt x="248" y="2"/>
                  </a:lnTo>
                  <a:lnTo>
                    <a:pt x="248" y="2"/>
                  </a:lnTo>
                  <a:lnTo>
                    <a:pt x="252" y="2"/>
                  </a:lnTo>
                  <a:lnTo>
                    <a:pt x="252" y="2"/>
                  </a:lnTo>
                  <a:lnTo>
                    <a:pt x="256" y="2"/>
                  </a:lnTo>
                  <a:lnTo>
                    <a:pt x="256" y="2"/>
                  </a:lnTo>
                  <a:lnTo>
                    <a:pt x="258" y="2"/>
                  </a:lnTo>
                  <a:lnTo>
                    <a:pt x="258" y="2"/>
                  </a:lnTo>
                  <a:lnTo>
                    <a:pt x="258" y="2"/>
                  </a:lnTo>
                  <a:lnTo>
                    <a:pt x="258" y="2"/>
                  </a:lnTo>
                  <a:lnTo>
                    <a:pt x="258" y="2"/>
                  </a:lnTo>
                  <a:lnTo>
                    <a:pt x="258" y="2"/>
                  </a:lnTo>
                  <a:lnTo>
                    <a:pt x="260" y="2"/>
                  </a:lnTo>
                  <a:lnTo>
                    <a:pt x="260" y="2"/>
                  </a:lnTo>
                  <a:lnTo>
                    <a:pt x="262" y="2"/>
                  </a:lnTo>
                  <a:lnTo>
                    <a:pt x="262" y="2"/>
                  </a:lnTo>
                  <a:lnTo>
                    <a:pt x="268" y="2"/>
                  </a:lnTo>
                  <a:lnTo>
                    <a:pt x="268" y="2"/>
                  </a:lnTo>
                  <a:lnTo>
                    <a:pt x="268" y="2"/>
                  </a:lnTo>
                  <a:lnTo>
                    <a:pt x="268" y="2"/>
                  </a:lnTo>
                  <a:lnTo>
                    <a:pt x="270" y="2"/>
                  </a:lnTo>
                  <a:lnTo>
                    <a:pt x="270" y="2"/>
                  </a:lnTo>
                  <a:lnTo>
                    <a:pt x="276" y="2"/>
                  </a:lnTo>
                  <a:lnTo>
                    <a:pt x="276" y="2"/>
                  </a:lnTo>
                  <a:lnTo>
                    <a:pt x="276" y="2"/>
                  </a:lnTo>
                  <a:lnTo>
                    <a:pt x="276" y="2"/>
                  </a:lnTo>
                  <a:lnTo>
                    <a:pt x="278" y="2"/>
                  </a:lnTo>
                  <a:lnTo>
                    <a:pt x="278" y="2"/>
                  </a:lnTo>
                  <a:lnTo>
                    <a:pt x="280" y="2"/>
                  </a:lnTo>
                  <a:lnTo>
                    <a:pt x="280" y="2"/>
                  </a:lnTo>
                  <a:lnTo>
                    <a:pt x="280" y="4"/>
                  </a:lnTo>
                  <a:lnTo>
                    <a:pt x="280" y="4"/>
                  </a:lnTo>
                  <a:lnTo>
                    <a:pt x="282" y="2"/>
                  </a:lnTo>
                  <a:lnTo>
                    <a:pt x="282" y="2"/>
                  </a:lnTo>
                  <a:lnTo>
                    <a:pt x="288" y="2"/>
                  </a:lnTo>
                  <a:lnTo>
                    <a:pt x="288" y="2"/>
                  </a:lnTo>
                  <a:lnTo>
                    <a:pt x="290" y="2"/>
                  </a:lnTo>
                  <a:lnTo>
                    <a:pt x="290" y="2"/>
                  </a:lnTo>
                  <a:lnTo>
                    <a:pt x="296" y="2"/>
                  </a:lnTo>
                  <a:lnTo>
                    <a:pt x="296" y="2"/>
                  </a:lnTo>
                  <a:lnTo>
                    <a:pt x="298" y="2"/>
                  </a:lnTo>
                  <a:lnTo>
                    <a:pt x="298" y="2"/>
                  </a:lnTo>
                  <a:lnTo>
                    <a:pt x="298" y="2"/>
                  </a:lnTo>
                  <a:lnTo>
                    <a:pt x="298" y="2"/>
                  </a:lnTo>
                  <a:lnTo>
                    <a:pt x="302" y="2"/>
                  </a:lnTo>
                  <a:lnTo>
                    <a:pt x="302" y="2"/>
                  </a:lnTo>
                  <a:lnTo>
                    <a:pt x="306" y="2"/>
                  </a:lnTo>
                  <a:lnTo>
                    <a:pt x="306" y="2"/>
                  </a:lnTo>
                  <a:lnTo>
                    <a:pt x="310" y="2"/>
                  </a:lnTo>
                  <a:lnTo>
                    <a:pt x="312" y="2"/>
                  </a:lnTo>
                  <a:lnTo>
                    <a:pt x="312" y="2"/>
                  </a:lnTo>
                  <a:lnTo>
                    <a:pt x="318" y="2"/>
                  </a:lnTo>
                  <a:lnTo>
                    <a:pt x="322" y="2"/>
                  </a:lnTo>
                  <a:lnTo>
                    <a:pt x="322" y="2"/>
                  </a:lnTo>
                  <a:lnTo>
                    <a:pt x="324" y="4"/>
                  </a:lnTo>
                  <a:lnTo>
                    <a:pt x="324" y="4"/>
                  </a:lnTo>
                  <a:lnTo>
                    <a:pt x="324" y="2"/>
                  </a:lnTo>
                  <a:lnTo>
                    <a:pt x="326" y="2"/>
                  </a:lnTo>
                  <a:lnTo>
                    <a:pt x="326" y="2"/>
                  </a:lnTo>
                  <a:lnTo>
                    <a:pt x="332" y="2"/>
                  </a:lnTo>
                  <a:lnTo>
                    <a:pt x="332" y="2"/>
                  </a:lnTo>
                  <a:lnTo>
                    <a:pt x="336" y="2"/>
                  </a:lnTo>
                  <a:lnTo>
                    <a:pt x="342" y="2"/>
                  </a:lnTo>
                  <a:lnTo>
                    <a:pt x="342" y="2"/>
                  </a:lnTo>
                  <a:lnTo>
                    <a:pt x="344" y="2"/>
                  </a:lnTo>
                  <a:lnTo>
                    <a:pt x="348" y="2"/>
                  </a:lnTo>
                  <a:lnTo>
                    <a:pt x="348" y="2"/>
                  </a:lnTo>
                  <a:lnTo>
                    <a:pt x="352" y="2"/>
                  </a:lnTo>
                  <a:lnTo>
                    <a:pt x="352" y="2"/>
                  </a:lnTo>
                  <a:lnTo>
                    <a:pt x="354" y="2"/>
                  </a:lnTo>
                  <a:lnTo>
                    <a:pt x="354" y="2"/>
                  </a:lnTo>
                  <a:lnTo>
                    <a:pt x="358" y="2"/>
                  </a:lnTo>
                  <a:lnTo>
                    <a:pt x="360" y="2"/>
                  </a:lnTo>
                  <a:lnTo>
                    <a:pt x="360" y="2"/>
                  </a:lnTo>
                  <a:lnTo>
                    <a:pt x="360" y="4"/>
                  </a:lnTo>
                  <a:lnTo>
                    <a:pt x="360" y="6"/>
                  </a:lnTo>
                  <a:lnTo>
                    <a:pt x="360" y="6"/>
                  </a:lnTo>
                  <a:lnTo>
                    <a:pt x="362" y="4"/>
                  </a:lnTo>
                  <a:lnTo>
                    <a:pt x="364" y="2"/>
                  </a:lnTo>
                  <a:lnTo>
                    <a:pt x="364" y="2"/>
                  </a:lnTo>
                  <a:lnTo>
                    <a:pt x="370" y="2"/>
                  </a:lnTo>
                  <a:lnTo>
                    <a:pt x="370" y="2"/>
                  </a:lnTo>
                  <a:lnTo>
                    <a:pt x="370" y="2"/>
                  </a:lnTo>
                  <a:lnTo>
                    <a:pt x="370" y="2"/>
                  </a:lnTo>
                  <a:lnTo>
                    <a:pt x="370" y="2"/>
                  </a:lnTo>
                  <a:lnTo>
                    <a:pt x="370" y="2"/>
                  </a:lnTo>
                  <a:lnTo>
                    <a:pt x="370" y="2"/>
                  </a:lnTo>
                  <a:lnTo>
                    <a:pt x="370" y="2"/>
                  </a:lnTo>
                  <a:lnTo>
                    <a:pt x="374" y="4"/>
                  </a:lnTo>
                  <a:lnTo>
                    <a:pt x="374" y="4"/>
                  </a:lnTo>
                  <a:lnTo>
                    <a:pt x="376" y="2"/>
                  </a:lnTo>
                  <a:lnTo>
                    <a:pt x="376" y="2"/>
                  </a:lnTo>
                  <a:lnTo>
                    <a:pt x="378" y="4"/>
                  </a:lnTo>
                  <a:lnTo>
                    <a:pt x="378" y="4"/>
                  </a:lnTo>
                  <a:lnTo>
                    <a:pt x="384" y="4"/>
                  </a:lnTo>
                  <a:lnTo>
                    <a:pt x="384" y="4"/>
                  </a:lnTo>
                  <a:lnTo>
                    <a:pt x="386" y="4"/>
                  </a:lnTo>
                  <a:lnTo>
                    <a:pt x="386" y="4"/>
                  </a:lnTo>
                  <a:lnTo>
                    <a:pt x="390" y="4"/>
                  </a:lnTo>
                  <a:lnTo>
                    <a:pt x="390" y="4"/>
                  </a:lnTo>
                  <a:lnTo>
                    <a:pt x="392" y="4"/>
                  </a:lnTo>
                  <a:lnTo>
                    <a:pt x="392" y="4"/>
                  </a:lnTo>
                  <a:lnTo>
                    <a:pt x="392" y="4"/>
                  </a:lnTo>
                  <a:lnTo>
                    <a:pt x="392" y="4"/>
                  </a:lnTo>
                  <a:lnTo>
                    <a:pt x="394" y="4"/>
                  </a:lnTo>
                  <a:lnTo>
                    <a:pt x="394" y="4"/>
                  </a:lnTo>
                  <a:lnTo>
                    <a:pt x="394" y="4"/>
                  </a:lnTo>
                  <a:lnTo>
                    <a:pt x="394" y="4"/>
                  </a:lnTo>
                  <a:lnTo>
                    <a:pt x="396" y="6"/>
                  </a:lnTo>
                  <a:lnTo>
                    <a:pt x="396" y="6"/>
                  </a:lnTo>
                  <a:lnTo>
                    <a:pt x="398" y="6"/>
                  </a:lnTo>
                  <a:lnTo>
                    <a:pt x="398" y="6"/>
                  </a:lnTo>
                  <a:lnTo>
                    <a:pt x="398" y="6"/>
                  </a:lnTo>
                  <a:lnTo>
                    <a:pt x="398" y="6"/>
                  </a:lnTo>
                  <a:lnTo>
                    <a:pt x="402" y="4"/>
                  </a:lnTo>
                  <a:lnTo>
                    <a:pt x="402" y="4"/>
                  </a:lnTo>
                  <a:lnTo>
                    <a:pt x="406" y="6"/>
                  </a:lnTo>
                  <a:lnTo>
                    <a:pt x="406" y="6"/>
                  </a:lnTo>
                  <a:lnTo>
                    <a:pt x="408" y="4"/>
                  </a:lnTo>
                  <a:lnTo>
                    <a:pt x="408" y="4"/>
                  </a:lnTo>
                  <a:lnTo>
                    <a:pt x="410" y="6"/>
                  </a:lnTo>
                  <a:lnTo>
                    <a:pt x="410" y="6"/>
                  </a:lnTo>
                  <a:lnTo>
                    <a:pt x="410" y="6"/>
                  </a:lnTo>
                  <a:lnTo>
                    <a:pt x="412" y="6"/>
                  </a:lnTo>
                  <a:lnTo>
                    <a:pt x="412" y="4"/>
                  </a:lnTo>
                  <a:lnTo>
                    <a:pt x="412" y="4"/>
                  </a:lnTo>
                  <a:lnTo>
                    <a:pt x="420" y="4"/>
                  </a:lnTo>
                  <a:lnTo>
                    <a:pt x="420" y="4"/>
                  </a:lnTo>
                  <a:lnTo>
                    <a:pt x="424" y="4"/>
                  </a:lnTo>
                  <a:lnTo>
                    <a:pt x="424" y="4"/>
                  </a:lnTo>
                  <a:lnTo>
                    <a:pt x="428" y="6"/>
                  </a:lnTo>
                  <a:lnTo>
                    <a:pt x="428" y="6"/>
                  </a:lnTo>
                  <a:lnTo>
                    <a:pt x="430" y="4"/>
                  </a:lnTo>
                  <a:lnTo>
                    <a:pt x="430" y="4"/>
                  </a:lnTo>
                  <a:lnTo>
                    <a:pt x="432" y="6"/>
                  </a:lnTo>
                  <a:lnTo>
                    <a:pt x="432" y="6"/>
                  </a:lnTo>
                  <a:lnTo>
                    <a:pt x="436" y="4"/>
                  </a:lnTo>
                  <a:lnTo>
                    <a:pt x="436" y="4"/>
                  </a:lnTo>
                  <a:lnTo>
                    <a:pt x="442" y="4"/>
                  </a:lnTo>
                  <a:lnTo>
                    <a:pt x="442" y="4"/>
                  </a:lnTo>
                  <a:lnTo>
                    <a:pt x="446" y="4"/>
                  </a:lnTo>
                  <a:lnTo>
                    <a:pt x="446" y="4"/>
                  </a:lnTo>
                  <a:lnTo>
                    <a:pt x="448" y="4"/>
                  </a:lnTo>
                  <a:lnTo>
                    <a:pt x="448" y="4"/>
                  </a:lnTo>
                  <a:lnTo>
                    <a:pt x="450" y="6"/>
                  </a:lnTo>
                  <a:lnTo>
                    <a:pt x="450" y="6"/>
                  </a:lnTo>
                  <a:lnTo>
                    <a:pt x="452" y="6"/>
                  </a:lnTo>
                  <a:lnTo>
                    <a:pt x="452" y="6"/>
                  </a:lnTo>
                  <a:lnTo>
                    <a:pt x="452" y="6"/>
                  </a:lnTo>
                  <a:lnTo>
                    <a:pt x="452" y="6"/>
                  </a:lnTo>
                  <a:lnTo>
                    <a:pt x="458" y="6"/>
                  </a:lnTo>
                  <a:lnTo>
                    <a:pt x="458" y="6"/>
                  </a:lnTo>
                  <a:lnTo>
                    <a:pt x="458" y="8"/>
                  </a:lnTo>
                  <a:lnTo>
                    <a:pt x="458" y="8"/>
                  </a:lnTo>
                  <a:lnTo>
                    <a:pt x="460" y="6"/>
                  </a:lnTo>
                  <a:lnTo>
                    <a:pt x="460" y="6"/>
                  </a:lnTo>
                  <a:lnTo>
                    <a:pt x="464" y="8"/>
                  </a:lnTo>
                  <a:lnTo>
                    <a:pt x="464" y="8"/>
                  </a:lnTo>
                  <a:lnTo>
                    <a:pt x="468" y="6"/>
                  </a:lnTo>
                  <a:lnTo>
                    <a:pt x="468" y="6"/>
                  </a:lnTo>
                  <a:lnTo>
                    <a:pt x="472" y="6"/>
                  </a:lnTo>
                  <a:lnTo>
                    <a:pt x="472" y="6"/>
                  </a:lnTo>
                  <a:lnTo>
                    <a:pt x="476" y="6"/>
                  </a:lnTo>
                  <a:lnTo>
                    <a:pt x="476" y="6"/>
                  </a:lnTo>
                  <a:lnTo>
                    <a:pt x="478" y="6"/>
                  </a:lnTo>
                  <a:lnTo>
                    <a:pt x="478" y="6"/>
                  </a:lnTo>
                  <a:lnTo>
                    <a:pt x="482" y="6"/>
                  </a:lnTo>
                  <a:lnTo>
                    <a:pt x="482" y="6"/>
                  </a:lnTo>
                  <a:lnTo>
                    <a:pt x="484" y="6"/>
                  </a:lnTo>
                  <a:lnTo>
                    <a:pt x="484" y="6"/>
                  </a:lnTo>
                  <a:lnTo>
                    <a:pt x="490" y="4"/>
                  </a:lnTo>
                  <a:lnTo>
                    <a:pt x="490" y="4"/>
                  </a:lnTo>
                  <a:lnTo>
                    <a:pt x="490" y="6"/>
                  </a:lnTo>
                  <a:lnTo>
                    <a:pt x="490" y="6"/>
                  </a:lnTo>
                  <a:lnTo>
                    <a:pt x="494" y="6"/>
                  </a:lnTo>
                  <a:lnTo>
                    <a:pt x="494" y="6"/>
                  </a:lnTo>
                  <a:lnTo>
                    <a:pt x="498" y="6"/>
                  </a:lnTo>
                  <a:lnTo>
                    <a:pt x="498" y="6"/>
                  </a:lnTo>
                  <a:lnTo>
                    <a:pt x="506" y="6"/>
                  </a:lnTo>
                  <a:lnTo>
                    <a:pt x="516" y="6"/>
                  </a:lnTo>
                  <a:lnTo>
                    <a:pt x="516" y="6"/>
                  </a:lnTo>
                  <a:lnTo>
                    <a:pt x="518" y="6"/>
                  </a:lnTo>
                  <a:lnTo>
                    <a:pt x="518" y="6"/>
                  </a:lnTo>
                  <a:lnTo>
                    <a:pt x="522" y="6"/>
                  </a:lnTo>
                  <a:lnTo>
                    <a:pt x="522" y="6"/>
                  </a:lnTo>
                  <a:lnTo>
                    <a:pt x="522" y="6"/>
                  </a:lnTo>
                  <a:lnTo>
                    <a:pt x="524" y="6"/>
                  </a:lnTo>
                  <a:lnTo>
                    <a:pt x="524" y="6"/>
                  </a:lnTo>
                  <a:lnTo>
                    <a:pt x="526" y="6"/>
                  </a:lnTo>
                  <a:lnTo>
                    <a:pt x="526" y="6"/>
                  </a:lnTo>
                  <a:lnTo>
                    <a:pt x="528" y="6"/>
                  </a:lnTo>
                  <a:lnTo>
                    <a:pt x="528" y="6"/>
                  </a:lnTo>
                  <a:lnTo>
                    <a:pt x="530" y="6"/>
                  </a:lnTo>
                  <a:lnTo>
                    <a:pt x="530" y="6"/>
                  </a:lnTo>
                  <a:lnTo>
                    <a:pt x="532" y="6"/>
                  </a:lnTo>
                  <a:lnTo>
                    <a:pt x="532" y="6"/>
                  </a:lnTo>
                  <a:lnTo>
                    <a:pt x="534" y="6"/>
                  </a:lnTo>
                  <a:lnTo>
                    <a:pt x="534" y="6"/>
                  </a:lnTo>
                  <a:lnTo>
                    <a:pt x="536" y="6"/>
                  </a:lnTo>
                  <a:lnTo>
                    <a:pt x="536" y="6"/>
                  </a:lnTo>
                  <a:lnTo>
                    <a:pt x="540" y="4"/>
                  </a:lnTo>
                  <a:lnTo>
                    <a:pt x="540" y="4"/>
                  </a:lnTo>
                  <a:lnTo>
                    <a:pt x="542" y="4"/>
                  </a:lnTo>
                  <a:lnTo>
                    <a:pt x="542" y="4"/>
                  </a:lnTo>
                  <a:lnTo>
                    <a:pt x="544" y="4"/>
                  </a:lnTo>
                  <a:lnTo>
                    <a:pt x="544" y="4"/>
                  </a:lnTo>
                  <a:lnTo>
                    <a:pt x="548" y="4"/>
                  </a:lnTo>
                  <a:lnTo>
                    <a:pt x="548" y="4"/>
                  </a:lnTo>
                  <a:lnTo>
                    <a:pt x="550" y="4"/>
                  </a:lnTo>
                  <a:lnTo>
                    <a:pt x="550" y="4"/>
                  </a:lnTo>
                  <a:lnTo>
                    <a:pt x="556" y="4"/>
                  </a:lnTo>
                  <a:lnTo>
                    <a:pt x="560" y="4"/>
                  </a:lnTo>
                  <a:lnTo>
                    <a:pt x="560" y="4"/>
                  </a:lnTo>
                  <a:lnTo>
                    <a:pt x="562" y="6"/>
                  </a:lnTo>
                  <a:lnTo>
                    <a:pt x="562" y="6"/>
                  </a:lnTo>
                  <a:lnTo>
                    <a:pt x="568" y="6"/>
                  </a:lnTo>
                  <a:lnTo>
                    <a:pt x="568" y="6"/>
                  </a:lnTo>
                  <a:lnTo>
                    <a:pt x="570" y="4"/>
                  </a:lnTo>
                  <a:lnTo>
                    <a:pt x="570" y="4"/>
                  </a:lnTo>
                  <a:lnTo>
                    <a:pt x="572" y="4"/>
                  </a:lnTo>
                  <a:lnTo>
                    <a:pt x="572" y="4"/>
                  </a:lnTo>
                  <a:lnTo>
                    <a:pt x="574" y="4"/>
                  </a:lnTo>
                  <a:lnTo>
                    <a:pt x="574" y="4"/>
                  </a:lnTo>
                  <a:lnTo>
                    <a:pt x="574" y="4"/>
                  </a:lnTo>
                  <a:lnTo>
                    <a:pt x="578" y="6"/>
                  </a:lnTo>
                  <a:lnTo>
                    <a:pt x="578" y="6"/>
                  </a:lnTo>
                  <a:lnTo>
                    <a:pt x="582" y="6"/>
                  </a:lnTo>
                  <a:lnTo>
                    <a:pt x="582" y="6"/>
                  </a:lnTo>
                  <a:lnTo>
                    <a:pt x="582" y="6"/>
                  </a:lnTo>
                  <a:lnTo>
                    <a:pt x="582" y="6"/>
                  </a:lnTo>
                  <a:lnTo>
                    <a:pt x="582" y="6"/>
                  </a:lnTo>
                  <a:lnTo>
                    <a:pt x="582" y="6"/>
                  </a:lnTo>
                  <a:lnTo>
                    <a:pt x="582" y="6"/>
                  </a:lnTo>
                  <a:lnTo>
                    <a:pt x="582" y="6"/>
                  </a:lnTo>
                  <a:lnTo>
                    <a:pt x="586" y="6"/>
                  </a:lnTo>
                  <a:lnTo>
                    <a:pt x="586" y="6"/>
                  </a:lnTo>
                  <a:lnTo>
                    <a:pt x="590" y="6"/>
                  </a:lnTo>
                  <a:lnTo>
                    <a:pt x="590" y="6"/>
                  </a:lnTo>
                  <a:lnTo>
                    <a:pt x="592" y="4"/>
                  </a:lnTo>
                  <a:lnTo>
                    <a:pt x="592" y="4"/>
                  </a:lnTo>
                  <a:lnTo>
                    <a:pt x="594" y="4"/>
                  </a:lnTo>
                  <a:lnTo>
                    <a:pt x="596" y="6"/>
                  </a:lnTo>
                  <a:lnTo>
                    <a:pt x="596" y="6"/>
                  </a:lnTo>
                  <a:lnTo>
                    <a:pt x="600" y="8"/>
                  </a:lnTo>
                  <a:lnTo>
                    <a:pt x="600" y="8"/>
                  </a:lnTo>
                  <a:lnTo>
                    <a:pt x="602" y="8"/>
                  </a:lnTo>
                  <a:lnTo>
                    <a:pt x="604" y="8"/>
                  </a:lnTo>
                  <a:lnTo>
                    <a:pt x="604" y="8"/>
                  </a:lnTo>
                  <a:lnTo>
                    <a:pt x="606" y="8"/>
                  </a:lnTo>
                  <a:lnTo>
                    <a:pt x="606" y="8"/>
                  </a:lnTo>
                  <a:lnTo>
                    <a:pt x="612" y="8"/>
                  </a:lnTo>
                  <a:lnTo>
                    <a:pt x="612" y="8"/>
                  </a:lnTo>
                  <a:lnTo>
                    <a:pt x="616" y="6"/>
                  </a:lnTo>
                  <a:lnTo>
                    <a:pt x="616" y="6"/>
                  </a:lnTo>
                  <a:lnTo>
                    <a:pt x="618" y="8"/>
                  </a:lnTo>
                  <a:lnTo>
                    <a:pt x="618" y="8"/>
                  </a:lnTo>
                  <a:lnTo>
                    <a:pt x="618" y="8"/>
                  </a:lnTo>
                  <a:lnTo>
                    <a:pt x="620" y="10"/>
                  </a:lnTo>
                  <a:lnTo>
                    <a:pt x="620" y="10"/>
                  </a:lnTo>
                  <a:lnTo>
                    <a:pt x="628" y="8"/>
                  </a:lnTo>
                  <a:lnTo>
                    <a:pt x="628" y="8"/>
                  </a:lnTo>
                  <a:lnTo>
                    <a:pt x="630" y="6"/>
                  </a:lnTo>
                  <a:lnTo>
                    <a:pt x="630" y="6"/>
                  </a:lnTo>
                  <a:lnTo>
                    <a:pt x="634" y="8"/>
                  </a:lnTo>
                  <a:lnTo>
                    <a:pt x="634" y="8"/>
                  </a:lnTo>
                  <a:lnTo>
                    <a:pt x="636" y="6"/>
                  </a:lnTo>
                  <a:lnTo>
                    <a:pt x="636" y="6"/>
                  </a:lnTo>
                  <a:lnTo>
                    <a:pt x="644" y="6"/>
                  </a:lnTo>
                  <a:lnTo>
                    <a:pt x="644" y="6"/>
                  </a:lnTo>
                  <a:lnTo>
                    <a:pt x="646" y="6"/>
                  </a:lnTo>
                  <a:lnTo>
                    <a:pt x="646" y="6"/>
                  </a:lnTo>
                  <a:lnTo>
                    <a:pt x="650" y="4"/>
                  </a:lnTo>
                  <a:lnTo>
                    <a:pt x="650" y="4"/>
                  </a:lnTo>
                  <a:lnTo>
                    <a:pt x="652" y="6"/>
                  </a:lnTo>
                  <a:lnTo>
                    <a:pt x="652" y="6"/>
                  </a:lnTo>
                  <a:lnTo>
                    <a:pt x="658" y="6"/>
                  </a:lnTo>
                  <a:lnTo>
                    <a:pt x="658" y="6"/>
                  </a:lnTo>
                  <a:lnTo>
                    <a:pt x="660" y="6"/>
                  </a:lnTo>
                  <a:lnTo>
                    <a:pt x="660" y="6"/>
                  </a:lnTo>
                  <a:lnTo>
                    <a:pt x="664" y="4"/>
                  </a:lnTo>
                  <a:lnTo>
                    <a:pt x="664" y="4"/>
                  </a:lnTo>
                  <a:lnTo>
                    <a:pt x="664" y="6"/>
                  </a:lnTo>
                  <a:lnTo>
                    <a:pt x="664" y="6"/>
                  </a:lnTo>
                  <a:lnTo>
                    <a:pt x="668" y="6"/>
                  </a:lnTo>
                  <a:lnTo>
                    <a:pt x="668" y="6"/>
                  </a:lnTo>
                  <a:lnTo>
                    <a:pt x="670" y="6"/>
                  </a:lnTo>
                  <a:lnTo>
                    <a:pt x="670" y="6"/>
                  </a:lnTo>
                  <a:lnTo>
                    <a:pt x="674" y="6"/>
                  </a:lnTo>
                  <a:lnTo>
                    <a:pt x="674" y="6"/>
                  </a:lnTo>
                  <a:lnTo>
                    <a:pt x="676" y="6"/>
                  </a:lnTo>
                  <a:lnTo>
                    <a:pt x="678" y="6"/>
                  </a:lnTo>
                  <a:lnTo>
                    <a:pt x="678" y="6"/>
                  </a:lnTo>
                  <a:lnTo>
                    <a:pt x="682" y="4"/>
                  </a:lnTo>
                  <a:lnTo>
                    <a:pt x="682" y="4"/>
                  </a:lnTo>
                  <a:lnTo>
                    <a:pt x="684" y="4"/>
                  </a:lnTo>
                  <a:lnTo>
                    <a:pt x="684" y="4"/>
                  </a:lnTo>
                  <a:lnTo>
                    <a:pt x="686" y="4"/>
                  </a:lnTo>
                  <a:lnTo>
                    <a:pt x="686" y="4"/>
                  </a:lnTo>
                  <a:lnTo>
                    <a:pt x="688" y="4"/>
                  </a:lnTo>
                  <a:lnTo>
                    <a:pt x="688" y="4"/>
                  </a:lnTo>
                  <a:lnTo>
                    <a:pt x="690" y="6"/>
                  </a:lnTo>
                  <a:lnTo>
                    <a:pt x="690" y="6"/>
                  </a:lnTo>
                  <a:lnTo>
                    <a:pt x="692" y="6"/>
                  </a:lnTo>
                  <a:lnTo>
                    <a:pt x="692" y="6"/>
                  </a:lnTo>
                  <a:lnTo>
                    <a:pt x="696" y="6"/>
                  </a:lnTo>
                  <a:lnTo>
                    <a:pt x="696" y="6"/>
                  </a:lnTo>
                  <a:lnTo>
                    <a:pt x="700" y="6"/>
                  </a:lnTo>
                  <a:lnTo>
                    <a:pt x="700" y="6"/>
                  </a:lnTo>
                  <a:lnTo>
                    <a:pt x="706" y="6"/>
                  </a:lnTo>
                  <a:lnTo>
                    <a:pt x="706" y="6"/>
                  </a:lnTo>
                  <a:lnTo>
                    <a:pt x="706" y="8"/>
                  </a:lnTo>
                  <a:lnTo>
                    <a:pt x="706" y="8"/>
                  </a:lnTo>
                  <a:lnTo>
                    <a:pt x="708" y="10"/>
                  </a:lnTo>
                  <a:lnTo>
                    <a:pt x="708" y="10"/>
                  </a:lnTo>
                  <a:lnTo>
                    <a:pt x="712" y="10"/>
                  </a:lnTo>
                  <a:lnTo>
                    <a:pt x="712" y="10"/>
                  </a:lnTo>
                  <a:lnTo>
                    <a:pt x="716" y="8"/>
                  </a:lnTo>
                  <a:lnTo>
                    <a:pt x="716" y="8"/>
                  </a:lnTo>
                  <a:lnTo>
                    <a:pt x="722" y="8"/>
                  </a:lnTo>
                  <a:lnTo>
                    <a:pt x="722" y="8"/>
                  </a:lnTo>
                  <a:lnTo>
                    <a:pt x="728" y="6"/>
                  </a:lnTo>
                  <a:lnTo>
                    <a:pt x="728" y="6"/>
                  </a:lnTo>
                  <a:lnTo>
                    <a:pt x="728" y="6"/>
                  </a:lnTo>
                  <a:lnTo>
                    <a:pt x="728" y="6"/>
                  </a:lnTo>
                  <a:lnTo>
                    <a:pt x="734" y="4"/>
                  </a:lnTo>
                  <a:lnTo>
                    <a:pt x="734" y="4"/>
                  </a:lnTo>
                  <a:lnTo>
                    <a:pt x="746" y="4"/>
                  </a:lnTo>
                  <a:lnTo>
                    <a:pt x="746" y="4"/>
                  </a:lnTo>
                  <a:lnTo>
                    <a:pt x="746" y="6"/>
                  </a:lnTo>
                  <a:lnTo>
                    <a:pt x="746" y="6"/>
                  </a:lnTo>
                  <a:lnTo>
                    <a:pt x="750" y="6"/>
                  </a:lnTo>
                  <a:lnTo>
                    <a:pt x="754" y="6"/>
                  </a:lnTo>
                  <a:lnTo>
                    <a:pt x="754" y="6"/>
                  </a:lnTo>
                  <a:lnTo>
                    <a:pt x="764" y="6"/>
                  </a:lnTo>
                  <a:lnTo>
                    <a:pt x="764" y="6"/>
                  </a:lnTo>
                  <a:lnTo>
                    <a:pt x="766" y="6"/>
                  </a:lnTo>
                  <a:lnTo>
                    <a:pt x="766" y="6"/>
                  </a:lnTo>
                  <a:lnTo>
                    <a:pt x="766" y="6"/>
                  </a:lnTo>
                  <a:lnTo>
                    <a:pt x="770" y="6"/>
                  </a:lnTo>
                  <a:lnTo>
                    <a:pt x="770" y="6"/>
                  </a:lnTo>
                  <a:lnTo>
                    <a:pt x="774" y="6"/>
                  </a:lnTo>
                  <a:lnTo>
                    <a:pt x="774" y="6"/>
                  </a:lnTo>
                  <a:lnTo>
                    <a:pt x="774" y="6"/>
                  </a:lnTo>
                  <a:lnTo>
                    <a:pt x="774" y="6"/>
                  </a:lnTo>
                  <a:lnTo>
                    <a:pt x="776" y="6"/>
                  </a:lnTo>
                  <a:lnTo>
                    <a:pt x="776" y="6"/>
                  </a:lnTo>
                  <a:lnTo>
                    <a:pt x="776" y="6"/>
                  </a:lnTo>
                  <a:lnTo>
                    <a:pt x="776" y="6"/>
                  </a:lnTo>
                  <a:lnTo>
                    <a:pt x="778" y="8"/>
                  </a:lnTo>
                  <a:lnTo>
                    <a:pt x="778" y="8"/>
                  </a:lnTo>
                  <a:lnTo>
                    <a:pt x="780" y="8"/>
                  </a:lnTo>
                  <a:lnTo>
                    <a:pt x="780" y="8"/>
                  </a:lnTo>
                  <a:lnTo>
                    <a:pt x="780" y="6"/>
                  </a:lnTo>
                  <a:lnTo>
                    <a:pt x="780" y="6"/>
                  </a:lnTo>
                  <a:lnTo>
                    <a:pt x="784" y="6"/>
                  </a:lnTo>
                  <a:lnTo>
                    <a:pt x="786" y="6"/>
                  </a:lnTo>
                  <a:lnTo>
                    <a:pt x="786" y="6"/>
                  </a:lnTo>
                  <a:lnTo>
                    <a:pt x="788" y="8"/>
                  </a:lnTo>
                  <a:lnTo>
                    <a:pt x="788" y="8"/>
                  </a:lnTo>
                  <a:lnTo>
                    <a:pt x="790" y="8"/>
                  </a:lnTo>
                  <a:lnTo>
                    <a:pt x="790" y="8"/>
                  </a:lnTo>
                  <a:lnTo>
                    <a:pt x="790" y="6"/>
                  </a:lnTo>
                  <a:lnTo>
                    <a:pt x="790" y="6"/>
                  </a:lnTo>
                  <a:lnTo>
                    <a:pt x="790" y="6"/>
                  </a:lnTo>
                  <a:lnTo>
                    <a:pt x="798" y="6"/>
                  </a:lnTo>
                  <a:lnTo>
                    <a:pt x="798" y="6"/>
                  </a:lnTo>
                  <a:lnTo>
                    <a:pt x="800" y="6"/>
                  </a:lnTo>
                  <a:lnTo>
                    <a:pt x="800" y="6"/>
                  </a:lnTo>
                  <a:lnTo>
                    <a:pt x="806" y="6"/>
                  </a:lnTo>
                  <a:lnTo>
                    <a:pt x="806" y="6"/>
                  </a:lnTo>
                  <a:lnTo>
                    <a:pt x="806" y="6"/>
                  </a:lnTo>
                  <a:lnTo>
                    <a:pt x="806" y="6"/>
                  </a:lnTo>
                  <a:lnTo>
                    <a:pt x="808" y="6"/>
                  </a:lnTo>
                  <a:lnTo>
                    <a:pt x="808" y="6"/>
                  </a:lnTo>
                  <a:lnTo>
                    <a:pt x="810" y="6"/>
                  </a:lnTo>
                  <a:lnTo>
                    <a:pt x="810" y="6"/>
                  </a:lnTo>
                  <a:lnTo>
                    <a:pt x="812" y="4"/>
                  </a:lnTo>
                  <a:lnTo>
                    <a:pt x="812" y="4"/>
                  </a:lnTo>
                  <a:lnTo>
                    <a:pt x="816" y="4"/>
                  </a:lnTo>
                  <a:lnTo>
                    <a:pt x="816" y="4"/>
                  </a:lnTo>
                  <a:lnTo>
                    <a:pt x="818" y="4"/>
                  </a:lnTo>
                  <a:lnTo>
                    <a:pt x="818" y="4"/>
                  </a:lnTo>
                  <a:lnTo>
                    <a:pt x="818" y="4"/>
                  </a:lnTo>
                  <a:lnTo>
                    <a:pt x="818" y="4"/>
                  </a:lnTo>
                  <a:lnTo>
                    <a:pt x="818" y="4"/>
                  </a:lnTo>
                  <a:lnTo>
                    <a:pt x="818" y="4"/>
                  </a:lnTo>
                  <a:lnTo>
                    <a:pt x="818" y="4"/>
                  </a:lnTo>
                  <a:lnTo>
                    <a:pt x="818" y="4"/>
                  </a:lnTo>
                  <a:lnTo>
                    <a:pt x="820" y="4"/>
                  </a:lnTo>
                  <a:lnTo>
                    <a:pt x="820" y="4"/>
                  </a:lnTo>
                  <a:lnTo>
                    <a:pt x="822" y="4"/>
                  </a:lnTo>
                  <a:lnTo>
                    <a:pt x="822" y="4"/>
                  </a:lnTo>
                  <a:lnTo>
                    <a:pt x="826" y="4"/>
                  </a:lnTo>
                  <a:lnTo>
                    <a:pt x="826" y="4"/>
                  </a:lnTo>
                  <a:lnTo>
                    <a:pt x="832" y="4"/>
                  </a:lnTo>
                  <a:lnTo>
                    <a:pt x="832" y="4"/>
                  </a:lnTo>
                  <a:lnTo>
                    <a:pt x="834" y="4"/>
                  </a:lnTo>
                  <a:lnTo>
                    <a:pt x="834" y="4"/>
                  </a:lnTo>
                  <a:lnTo>
                    <a:pt x="838" y="4"/>
                  </a:lnTo>
                  <a:lnTo>
                    <a:pt x="838" y="4"/>
                  </a:lnTo>
                  <a:lnTo>
                    <a:pt x="840" y="4"/>
                  </a:lnTo>
                  <a:lnTo>
                    <a:pt x="840" y="4"/>
                  </a:lnTo>
                  <a:lnTo>
                    <a:pt x="848" y="4"/>
                  </a:lnTo>
                  <a:lnTo>
                    <a:pt x="848" y="4"/>
                  </a:lnTo>
                  <a:lnTo>
                    <a:pt x="850" y="6"/>
                  </a:lnTo>
                  <a:lnTo>
                    <a:pt x="850" y="6"/>
                  </a:lnTo>
                  <a:lnTo>
                    <a:pt x="852" y="6"/>
                  </a:lnTo>
                  <a:lnTo>
                    <a:pt x="852" y="6"/>
                  </a:lnTo>
                  <a:lnTo>
                    <a:pt x="854" y="6"/>
                  </a:lnTo>
                  <a:lnTo>
                    <a:pt x="854" y="6"/>
                  </a:lnTo>
                  <a:lnTo>
                    <a:pt x="856" y="6"/>
                  </a:lnTo>
                  <a:lnTo>
                    <a:pt x="856" y="6"/>
                  </a:lnTo>
                  <a:lnTo>
                    <a:pt x="860" y="6"/>
                  </a:lnTo>
                  <a:lnTo>
                    <a:pt x="860" y="6"/>
                  </a:lnTo>
                  <a:lnTo>
                    <a:pt x="860" y="6"/>
                  </a:lnTo>
                  <a:lnTo>
                    <a:pt x="860" y="6"/>
                  </a:lnTo>
                  <a:lnTo>
                    <a:pt x="860" y="6"/>
                  </a:lnTo>
                  <a:lnTo>
                    <a:pt x="860" y="6"/>
                  </a:lnTo>
                  <a:lnTo>
                    <a:pt x="864" y="4"/>
                  </a:lnTo>
                  <a:lnTo>
                    <a:pt x="864" y="4"/>
                  </a:lnTo>
                  <a:lnTo>
                    <a:pt x="868" y="4"/>
                  </a:lnTo>
                  <a:lnTo>
                    <a:pt x="868" y="4"/>
                  </a:lnTo>
                  <a:lnTo>
                    <a:pt x="874" y="4"/>
                  </a:lnTo>
                  <a:lnTo>
                    <a:pt x="880" y="4"/>
                  </a:lnTo>
                  <a:lnTo>
                    <a:pt x="880" y="4"/>
                  </a:lnTo>
                  <a:lnTo>
                    <a:pt x="888" y="4"/>
                  </a:lnTo>
                  <a:lnTo>
                    <a:pt x="888" y="4"/>
                  </a:lnTo>
                  <a:lnTo>
                    <a:pt x="894" y="4"/>
                  </a:lnTo>
                  <a:lnTo>
                    <a:pt x="894" y="4"/>
                  </a:lnTo>
                  <a:lnTo>
                    <a:pt x="896" y="4"/>
                  </a:lnTo>
                  <a:lnTo>
                    <a:pt x="896" y="4"/>
                  </a:lnTo>
                  <a:lnTo>
                    <a:pt x="912" y="4"/>
                  </a:lnTo>
                  <a:lnTo>
                    <a:pt x="912" y="4"/>
                  </a:lnTo>
                  <a:lnTo>
                    <a:pt x="914" y="6"/>
                  </a:lnTo>
                  <a:lnTo>
                    <a:pt x="914" y="6"/>
                  </a:lnTo>
                  <a:lnTo>
                    <a:pt x="928" y="6"/>
                  </a:lnTo>
                  <a:lnTo>
                    <a:pt x="928" y="6"/>
                  </a:lnTo>
                  <a:lnTo>
                    <a:pt x="930" y="6"/>
                  </a:lnTo>
                  <a:lnTo>
                    <a:pt x="930" y="6"/>
                  </a:lnTo>
                  <a:lnTo>
                    <a:pt x="932" y="4"/>
                  </a:lnTo>
                  <a:lnTo>
                    <a:pt x="932" y="4"/>
                  </a:lnTo>
                  <a:lnTo>
                    <a:pt x="936" y="6"/>
                  </a:lnTo>
                  <a:lnTo>
                    <a:pt x="936" y="6"/>
                  </a:lnTo>
                  <a:lnTo>
                    <a:pt x="942" y="4"/>
                  </a:lnTo>
                  <a:lnTo>
                    <a:pt x="942" y="4"/>
                  </a:lnTo>
                  <a:lnTo>
                    <a:pt x="948" y="4"/>
                  </a:lnTo>
                  <a:lnTo>
                    <a:pt x="948" y="4"/>
                  </a:lnTo>
                  <a:lnTo>
                    <a:pt x="950" y="4"/>
                  </a:lnTo>
                  <a:lnTo>
                    <a:pt x="950" y="4"/>
                  </a:lnTo>
                  <a:lnTo>
                    <a:pt x="950" y="4"/>
                  </a:lnTo>
                  <a:lnTo>
                    <a:pt x="950" y="4"/>
                  </a:lnTo>
                  <a:lnTo>
                    <a:pt x="952" y="4"/>
                  </a:lnTo>
                  <a:lnTo>
                    <a:pt x="952" y="4"/>
                  </a:lnTo>
                  <a:lnTo>
                    <a:pt x="954" y="4"/>
                  </a:lnTo>
                  <a:lnTo>
                    <a:pt x="954" y="4"/>
                  </a:lnTo>
                  <a:lnTo>
                    <a:pt x="956" y="4"/>
                  </a:lnTo>
                  <a:lnTo>
                    <a:pt x="960" y="4"/>
                  </a:lnTo>
                  <a:lnTo>
                    <a:pt x="960" y="4"/>
                  </a:lnTo>
                  <a:lnTo>
                    <a:pt x="962" y="4"/>
                  </a:lnTo>
                  <a:lnTo>
                    <a:pt x="962" y="4"/>
                  </a:lnTo>
                  <a:lnTo>
                    <a:pt x="968" y="4"/>
                  </a:lnTo>
                  <a:lnTo>
                    <a:pt x="968" y="4"/>
                  </a:lnTo>
                  <a:lnTo>
                    <a:pt x="968" y="4"/>
                  </a:lnTo>
                  <a:lnTo>
                    <a:pt x="968" y="2"/>
                  </a:lnTo>
                  <a:lnTo>
                    <a:pt x="968" y="2"/>
                  </a:lnTo>
                  <a:lnTo>
                    <a:pt x="980" y="6"/>
                  </a:lnTo>
                  <a:lnTo>
                    <a:pt x="980" y="6"/>
                  </a:lnTo>
                  <a:lnTo>
                    <a:pt x="984" y="6"/>
                  </a:lnTo>
                  <a:lnTo>
                    <a:pt x="988" y="6"/>
                  </a:lnTo>
                  <a:lnTo>
                    <a:pt x="988" y="6"/>
                  </a:lnTo>
                  <a:lnTo>
                    <a:pt x="990" y="4"/>
                  </a:lnTo>
                  <a:lnTo>
                    <a:pt x="990" y="4"/>
                  </a:lnTo>
                  <a:lnTo>
                    <a:pt x="994" y="4"/>
                  </a:lnTo>
                  <a:lnTo>
                    <a:pt x="994" y="4"/>
                  </a:lnTo>
                  <a:lnTo>
                    <a:pt x="996" y="4"/>
                  </a:lnTo>
                  <a:lnTo>
                    <a:pt x="996" y="4"/>
                  </a:lnTo>
                  <a:lnTo>
                    <a:pt x="998" y="6"/>
                  </a:lnTo>
                  <a:lnTo>
                    <a:pt x="998" y="6"/>
                  </a:lnTo>
                  <a:lnTo>
                    <a:pt x="1000" y="6"/>
                  </a:lnTo>
                  <a:lnTo>
                    <a:pt x="1000" y="6"/>
                  </a:lnTo>
                  <a:lnTo>
                    <a:pt x="1000" y="6"/>
                  </a:lnTo>
                  <a:lnTo>
                    <a:pt x="1000" y="6"/>
                  </a:lnTo>
                  <a:lnTo>
                    <a:pt x="1002" y="4"/>
                  </a:lnTo>
                  <a:lnTo>
                    <a:pt x="1002" y="4"/>
                  </a:lnTo>
                  <a:lnTo>
                    <a:pt x="1004" y="4"/>
                  </a:lnTo>
                  <a:lnTo>
                    <a:pt x="1004" y="4"/>
                  </a:lnTo>
                  <a:lnTo>
                    <a:pt x="1008" y="4"/>
                  </a:lnTo>
                  <a:lnTo>
                    <a:pt x="1008" y="4"/>
                  </a:lnTo>
                  <a:lnTo>
                    <a:pt x="1010" y="4"/>
                  </a:lnTo>
                  <a:lnTo>
                    <a:pt x="1010" y="4"/>
                  </a:lnTo>
                  <a:lnTo>
                    <a:pt x="1014" y="2"/>
                  </a:lnTo>
                  <a:lnTo>
                    <a:pt x="1014" y="2"/>
                  </a:lnTo>
                  <a:lnTo>
                    <a:pt x="1018" y="2"/>
                  </a:lnTo>
                  <a:lnTo>
                    <a:pt x="1018" y="2"/>
                  </a:lnTo>
                  <a:lnTo>
                    <a:pt x="1020" y="2"/>
                  </a:lnTo>
                  <a:lnTo>
                    <a:pt x="1024" y="4"/>
                  </a:lnTo>
                  <a:lnTo>
                    <a:pt x="1024" y="4"/>
                  </a:lnTo>
                  <a:lnTo>
                    <a:pt x="1026" y="2"/>
                  </a:lnTo>
                  <a:lnTo>
                    <a:pt x="1026" y="2"/>
                  </a:lnTo>
                  <a:lnTo>
                    <a:pt x="1030" y="4"/>
                  </a:lnTo>
                  <a:lnTo>
                    <a:pt x="1030" y="4"/>
                  </a:lnTo>
                  <a:lnTo>
                    <a:pt x="1032" y="4"/>
                  </a:lnTo>
                  <a:lnTo>
                    <a:pt x="1032" y="4"/>
                  </a:lnTo>
                  <a:lnTo>
                    <a:pt x="1032" y="4"/>
                  </a:lnTo>
                  <a:lnTo>
                    <a:pt x="1032" y="4"/>
                  </a:lnTo>
                  <a:lnTo>
                    <a:pt x="1034" y="6"/>
                  </a:lnTo>
                  <a:lnTo>
                    <a:pt x="1034" y="6"/>
                  </a:lnTo>
                  <a:lnTo>
                    <a:pt x="1036" y="6"/>
                  </a:lnTo>
                  <a:lnTo>
                    <a:pt x="1036" y="6"/>
                  </a:lnTo>
                  <a:lnTo>
                    <a:pt x="1038" y="6"/>
                  </a:lnTo>
                  <a:lnTo>
                    <a:pt x="1038" y="6"/>
                  </a:lnTo>
                  <a:lnTo>
                    <a:pt x="1038" y="4"/>
                  </a:lnTo>
                  <a:lnTo>
                    <a:pt x="1038" y="4"/>
                  </a:lnTo>
                  <a:lnTo>
                    <a:pt x="1042" y="4"/>
                  </a:lnTo>
                  <a:lnTo>
                    <a:pt x="1042" y="4"/>
                  </a:lnTo>
                  <a:lnTo>
                    <a:pt x="1046" y="2"/>
                  </a:lnTo>
                  <a:lnTo>
                    <a:pt x="1046" y="2"/>
                  </a:lnTo>
                  <a:lnTo>
                    <a:pt x="1058" y="6"/>
                  </a:lnTo>
                  <a:lnTo>
                    <a:pt x="1058" y="6"/>
                  </a:lnTo>
                  <a:lnTo>
                    <a:pt x="1060" y="4"/>
                  </a:lnTo>
                  <a:lnTo>
                    <a:pt x="1060" y="4"/>
                  </a:lnTo>
                  <a:lnTo>
                    <a:pt x="1066" y="4"/>
                  </a:lnTo>
                  <a:lnTo>
                    <a:pt x="1066" y="4"/>
                  </a:lnTo>
                  <a:lnTo>
                    <a:pt x="1068" y="6"/>
                  </a:lnTo>
                  <a:lnTo>
                    <a:pt x="1068" y="6"/>
                  </a:lnTo>
                  <a:lnTo>
                    <a:pt x="1070" y="4"/>
                  </a:lnTo>
                  <a:lnTo>
                    <a:pt x="1070" y="4"/>
                  </a:lnTo>
                  <a:lnTo>
                    <a:pt x="1070" y="4"/>
                  </a:lnTo>
                  <a:lnTo>
                    <a:pt x="1076" y="4"/>
                  </a:lnTo>
                  <a:lnTo>
                    <a:pt x="1080" y="6"/>
                  </a:lnTo>
                  <a:lnTo>
                    <a:pt x="1080" y="6"/>
                  </a:lnTo>
                  <a:lnTo>
                    <a:pt x="1082" y="4"/>
                  </a:lnTo>
                  <a:lnTo>
                    <a:pt x="1082" y="4"/>
                  </a:lnTo>
                  <a:lnTo>
                    <a:pt x="1082" y="4"/>
                  </a:lnTo>
                  <a:lnTo>
                    <a:pt x="1082" y="4"/>
                  </a:lnTo>
                  <a:lnTo>
                    <a:pt x="1088" y="4"/>
                  </a:lnTo>
                  <a:lnTo>
                    <a:pt x="1088" y="4"/>
                  </a:lnTo>
                  <a:lnTo>
                    <a:pt x="1092" y="2"/>
                  </a:lnTo>
                  <a:lnTo>
                    <a:pt x="1092" y="2"/>
                  </a:lnTo>
                  <a:lnTo>
                    <a:pt x="1098" y="2"/>
                  </a:lnTo>
                  <a:lnTo>
                    <a:pt x="1098" y="2"/>
                  </a:lnTo>
                  <a:lnTo>
                    <a:pt x="1102" y="2"/>
                  </a:lnTo>
                  <a:lnTo>
                    <a:pt x="1102" y="2"/>
                  </a:lnTo>
                  <a:lnTo>
                    <a:pt x="1104" y="2"/>
                  </a:lnTo>
                  <a:lnTo>
                    <a:pt x="1104" y="2"/>
                  </a:lnTo>
                  <a:lnTo>
                    <a:pt x="1108" y="2"/>
                  </a:lnTo>
                  <a:lnTo>
                    <a:pt x="1108" y="2"/>
                  </a:lnTo>
                  <a:lnTo>
                    <a:pt x="1112" y="2"/>
                  </a:lnTo>
                  <a:lnTo>
                    <a:pt x="1112" y="2"/>
                  </a:lnTo>
                  <a:lnTo>
                    <a:pt x="1112" y="2"/>
                  </a:lnTo>
                  <a:lnTo>
                    <a:pt x="1112" y="2"/>
                  </a:lnTo>
                  <a:lnTo>
                    <a:pt x="1118" y="0"/>
                  </a:lnTo>
                  <a:lnTo>
                    <a:pt x="1118" y="0"/>
                  </a:lnTo>
                  <a:lnTo>
                    <a:pt x="1122" y="2"/>
                  </a:lnTo>
                  <a:lnTo>
                    <a:pt x="1122" y="2"/>
                  </a:lnTo>
                  <a:lnTo>
                    <a:pt x="1122" y="2"/>
                  </a:lnTo>
                  <a:lnTo>
                    <a:pt x="1122" y="2"/>
                  </a:lnTo>
                  <a:lnTo>
                    <a:pt x="1126" y="2"/>
                  </a:lnTo>
                  <a:lnTo>
                    <a:pt x="1126" y="2"/>
                  </a:lnTo>
                  <a:lnTo>
                    <a:pt x="1126" y="2"/>
                  </a:lnTo>
                  <a:lnTo>
                    <a:pt x="1126" y="2"/>
                  </a:lnTo>
                  <a:lnTo>
                    <a:pt x="1130" y="0"/>
                  </a:lnTo>
                  <a:lnTo>
                    <a:pt x="1130" y="0"/>
                  </a:lnTo>
                  <a:lnTo>
                    <a:pt x="1136" y="0"/>
                  </a:lnTo>
                  <a:lnTo>
                    <a:pt x="1136" y="0"/>
                  </a:lnTo>
                  <a:lnTo>
                    <a:pt x="1140" y="0"/>
                  </a:lnTo>
                  <a:lnTo>
                    <a:pt x="1140" y="0"/>
                  </a:lnTo>
                  <a:lnTo>
                    <a:pt x="1146" y="0"/>
                  </a:lnTo>
                  <a:lnTo>
                    <a:pt x="1146" y="0"/>
                  </a:lnTo>
                  <a:lnTo>
                    <a:pt x="1152" y="0"/>
                  </a:lnTo>
                  <a:lnTo>
                    <a:pt x="1152" y="0"/>
                  </a:lnTo>
                  <a:lnTo>
                    <a:pt x="1156" y="0"/>
                  </a:lnTo>
                  <a:lnTo>
                    <a:pt x="1156" y="0"/>
                  </a:lnTo>
                  <a:lnTo>
                    <a:pt x="1158" y="0"/>
                  </a:lnTo>
                  <a:lnTo>
                    <a:pt x="1158" y="0"/>
                  </a:lnTo>
                  <a:lnTo>
                    <a:pt x="1162" y="0"/>
                  </a:lnTo>
                  <a:lnTo>
                    <a:pt x="1162" y="0"/>
                  </a:lnTo>
                  <a:lnTo>
                    <a:pt x="1166" y="0"/>
                  </a:lnTo>
                  <a:lnTo>
                    <a:pt x="1166" y="0"/>
                  </a:lnTo>
                  <a:lnTo>
                    <a:pt x="1172" y="0"/>
                  </a:lnTo>
                  <a:lnTo>
                    <a:pt x="1172" y="0"/>
                  </a:lnTo>
                  <a:lnTo>
                    <a:pt x="1174" y="0"/>
                  </a:lnTo>
                  <a:lnTo>
                    <a:pt x="1174" y="0"/>
                  </a:lnTo>
                  <a:lnTo>
                    <a:pt x="1178" y="2"/>
                  </a:lnTo>
                  <a:lnTo>
                    <a:pt x="1178" y="2"/>
                  </a:lnTo>
                  <a:lnTo>
                    <a:pt x="1186" y="2"/>
                  </a:lnTo>
                  <a:lnTo>
                    <a:pt x="1186" y="2"/>
                  </a:lnTo>
                  <a:lnTo>
                    <a:pt x="1190" y="2"/>
                  </a:lnTo>
                  <a:lnTo>
                    <a:pt x="1194" y="2"/>
                  </a:lnTo>
                  <a:lnTo>
                    <a:pt x="1194" y="2"/>
                  </a:lnTo>
                  <a:lnTo>
                    <a:pt x="1194" y="2"/>
                  </a:lnTo>
                  <a:lnTo>
                    <a:pt x="1194" y="2"/>
                  </a:lnTo>
                  <a:lnTo>
                    <a:pt x="1196" y="2"/>
                  </a:lnTo>
                  <a:lnTo>
                    <a:pt x="1196" y="2"/>
                  </a:lnTo>
                  <a:lnTo>
                    <a:pt x="1196" y="2"/>
                  </a:lnTo>
                  <a:lnTo>
                    <a:pt x="1196" y="2"/>
                  </a:lnTo>
                  <a:lnTo>
                    <a:pt x="1198" y="2"/>
                  </a:lnTo>
                  <a:lnTo>
                    <a:pt x="1198" y="2"/>
                  </a:lnTo>
                  <a:lnTo>
                    <a:pt x="1200" y="0"/>
                  </a:lnTo>
                  <a:lnTo>
                    <a:pt x="1200" y="0"/>
                  </a:lnTo>
                  <a:lnTo>
                    <a:pt x="1206" y="2"/>
                  </a:lnTo>
                  <a:lnTo>
                    <a:pt x="1206" y="2"/>
                  </a:lnTo>
                  <a:lnTo>
                    <a:pt x="1208" y="2"/>
                  </a:lnTo>
                  <a:lnTo>
                    <a:pt x="1208" y="2"/>
                  </a:lnTo>
                  <a:lnTo>
                    <a:pt x="1210" y="2"/>
                  </a:lnTo>
                  <a:lnTo>
                    <a:pt x="1210" y="2"/>
                  </a:lnTo>
                  <a:lnTo>
                    <a:pt x="1210" y="2"/>
                  </a:lnTo>
                  <a:lnTo>
                    <a:pt x="1210" y="2"/>
                  </a:lnTo>
                  <a:lnTo>
                    <a:pt x="1210" y="2"/>
                  </a:lnTo>
                  <a:lnTo>
                    <a:pt x="1210" y="2"/>
                  </a:lnTo>
                  <a:lnTo>
                    <a:pt x="1212" y="2"/>
                  </a:lnTo>
                  <a:lnTo>
                    <a:pt x="1212" y="2"/>
                  </a:lnTo>
                  <a:lnTo>
                    <a:pt x="1218" y="2"/>
                  </a:lnTo>
                  <a:lnTo>
                    <a:pt x="1218" y="2"/>
                  </a:lnTo>
                  <a:lnTo>
                    <a:pt x="1220" y="0"/>
                  </a:lnTo>
                  <a:lnTo>
                    <a:pt x="1220" y="0"/>
                  </a:lnTo>
                  <a:lnTo>
                    <a:pt x="1222" y="0"/>
                  </a:lnTo>
                  <a:lnTo>
                    <a:pt x="1222" y="0"/>
                  </a:lnTo>
                  <a:lnTo>
                    <a:pt x="1224" y="2"/>
                  </a:lnTo>
                  <a:lnTo>
                    <a:pt x="1224" y="2"/>
                  </a:lnTo>
                  <a:lnTo>
                    <a:pt x="1232" y="2"/>
                  </a:lnTo>
                  <a:lnTo>
                    <a:pt x="1232" y="2"/>
                  </a:lnTo>
                  <a:lnTo>
                    <a:pt x="1234" y="2"/>
                  </a:lnTo>
                  <a:lnTo>
                    <a:pt x="1234" y="2"/>
                  </a:lnTo>
                  <a:lnTo>
                    <a:pt x="1234" y="2"/>
                  </a:lnTo>
                  <a:lnTo>
                    <a:pt x="1234" y="2"/>
                  </a:lnTo>
                  <a:lnTo>
                    <a:pt x="1236" y="2"/>
                  </a:lnTo>
                  <a:lnTo>
                    <a:pt x="1236" y="2"/>
                  </a:lnTo>
                  <a:lnTo>
                    <a:pt x="1240" y="2"/>
                  </a:lnTo>
                  <a:lnTo>
                    <a:pt x="1240" y="2"/>
                  </a:lnTo>
                  <a:lnTo>
                    <a:pt x="1246" y="2"/>
                  </a:lnTo>
                  <a:lnTo>
                    <a:pt x="1246" y="2"/>
                  </a:lnTo>
                  <a:lnTo>
                    <a:pt x="1246" y="2"/>
                  </a:lnTo>
                  <a:lnTo>
                    <a:pt x="1246" y="2"/>
                  </a:lnTo>
                  <a:lnTo>
                    <a:pt x="1246" y="2"/>
                  </a:lnTo>
                  <a:lnTo>
                    <a:pt x="1246" y="2"/>
                  </a:lnTo>
                  <a:lnTo>
                    <a:pt x="1248" y="2"/>
                  </a:lnTo>
                  <a:lnTo>
                    <a:pt x="1248" y="2"/>
                  </a:lnTo>
                  <a:lnTo>
                    <a:pt x="1252" y="4"/>
                  </a:lnTo>
                  <a:lnTo>
                    <a:pt x="1252" y="4"/>
                  </a:lnTo>
                  <a:lnTo>
                    <a:pt x="1254" y="2"/>
                  </a:lnTo>
                  <a:lnTo>
                    <a:pt x="1254" y="2"/>
                  </a:lnTo>
                  <a:lnTo>
                    <a:pt x="1256" y="4"/>
                  </a:lnTo>
                  <a:lnTo>
                    <a:pt x="1256" y="4"/>
                  </a:lnTo>
                  <a:lnTo>
                    <a:pt x="1260" y="4"/>
                  </a:lnTo>
                  <a:lnTo>
                    <a:pt x="1260" y="4"/>
                  </a:lnTo>
                  <a:lnTo>
                    <a:pt x="1260" y="2"/>
                  </a:lnTo>
                  <a:lnTo>
                    <a:pt x="1260" y="2"/>
                  </a:lnTo>
                  <a:lnTo>
                    <a:pt x="1262" y="4"/>
                  </a:lnTo>
                  <a:lnTo>
                    <a:pt x="1262" y="4"/>
                  </a:lnTo>
                  <a:lnTo>
                    <a:pt x="1266" y="2"/>
                  </a:lnTo>
                  <a:lnTo>
                    <a:pt x="1266" y="2"/>
                  </a:lnTo>
                  <a:lnTo>
                    <a:pt x="1268" y="6"/>
                  </a:lnTo>
                  <a:lnTo>
                    <a:pt x="1268" y="6"/>
                  </a:lnTo>
                  <a:lnTo>
                    <a:pt x="1276" y="6"/>
                  </a:lnTo>
                  <a:lnTo>
                    <a:pt x="1276" y="6"/>
                  </a:lnTo>
                  <a:lnTo>
                    <a:pt x="1280" y="6"/>
                  </a:lnTo>
                  <a:lnTo>
                    <a:pt x="1282" y="4"/>
                  </a:lnTo>
                  <a:lnTo>
                    <a:pt x="1282" y="4"/>
                  </a:lnTo>
                  <a:lnTo>
                    <a:pt x="1286" y="4"/>
                  </a:lnTo>
                  <a:lnTo>
                    <a:pt x="1286" y="4"/>
                  </a:lnTo>
                  <a:lnTo>
                    <a:pt x="1288" y="4"/>
                  </a:lnTo>
                  <a:lnTo>
                    <a:pt x="1288" y="4"/>
                  </a:lnTo>
                  <a:lnTo>
                    <a:pt x="1294" y="4"/>
                  </a:lnTo>
                  <a:lnTo>
                    <a:pt x="1294" y="4"/>
                  </a:lnTo>
                  <a:lnTo>
                    <a:pt x="1300" y="2"/>
                  </a:lnTo>
                  <a:lnTo>
                    <a:pt x="1300" y="2"/>
                  </a:lnTo>
                  <a:lnTo>
                    <a:pt x="1302" y="4"/>
                  </a:lnTo>
                  <a:lnTo>
                    <a:pt x="1302" y="4"/>
                  </a:lnTo>
                  <a:lnTo>
                    <a:pt x="1304" y="4"/>
                  </a:lnTo>
                  <a:lnTo>
                    <a:pt x="1304" y="4"/>
                  </a:lnTo>
                  <a:lnTo>
                    <a:pt x="1314" y="2"/>
                  </a:lnTo>
                  <a:lnTo>
                    <a:pt x="1314" y="2"/>
                  </a:lnTo>
                  <a:lnTo>
                    <a:pt x="1318" y="4"/>
                  </a:lnTo>
                  <a:lnTo>
                    <a:pt x="1322" y="2"/>
                  </a:lnTo>
                  <a:lnTo>
                    <a:pt x="1322" y="2"/>
                  </a:lnTo>
                  <a:lnTo>
                    <a:pt x="1324" y="4"/>
                  </a:lnTo>
                  <a:lnTo>
                    <a:pt x="1324" y="4"/>
                  </a:lnTo>
                  <a:lnTo>
                    <a:pt x="1326" y="4"/>
                  </a:lnTo>
                  <a:lnTo>
                    <a:pt x="1326" y="4"/>
                  </a:lnTo>
                  <a:lnTo>
                    <a:pt x="1328" y="4"/>
                  </a:lnTo>
                  <a:lnTo>
                    <a:pt x="1328" y="4"/>
                  </a:lnTo>
                  <a:lnTo>
                    <a:pt x="1328" y="4"/>
                  </a:lnTo>
                  <a:lnTo>
                    <a:pt x="1328" y="4"/>
                  </a:lnTo>
                  <a:lnTo>
                    <a:pt x="1330" y="4"/>
                  </a:lnTo>
                  <a:lnTo>
                    <a:pt x="1330" y="4"/>
                  </a:lnTo>
                  <a:lnTo>
                    <a:pt x="1330" y="4"/>
                  </a:lnTo>
                  <a:lnTo>
                    <a:pt x="1330" y="4"/>
                  </a:lnTo>
                  <a:lnTo>
                    <a:pt x="1332" y="4"/>
                  </a:lnTo>
                  <a:lnTo>
                    <a:pt x="1332" y="4"/>
                  </a:lnTo>
                  <a:lnTo>
                    <a:pt x="1336" y="4"/>
                  </a:lnTo>
                  <a:lnTo>
                    <a:pt x="1336" y="4"/>
                  </a:lnTo>
                  <a:lnTo>
                    <a:pt x="1340" y="4"/>
                  </a:lnTo>
                  <a:lnTo>
                    <a:pt x="1344" y="4"/>
                  </a:lnTo>
                  <a:lnTo>
                    <a:pt x="1344" y="4"/>
                  </a:lnTo>
                  <a:lnTo>
                    <a:pt x="1346" y="4"/>
                  </a:lnTo>
                  <a:lnTo>
                    <a:pt x="1346" y="4"/>
                  </a:lnTo>
                  <a:lnTo>
                    <a:pt x="1348" y="4"/>
                  </a:lnTo>
                  <a:lnTo>
                    <a:pt x="1348" y="4"/>
                  </a:lnTo>
                  <a:lnTo>
                    <a:pt x="1352" y="4"/>
                  </a:lnTo>
                  <a:lnTo>
                    <a:pt x="1352" y="4"/>
                  </a:lnTo>
                  <a:lnTo>
                    <a:pt x="1356" y="4"/>
                  </a:lnTo>
                  <a:lnTo>
                    <a:pt x="1356" y="4"/>
                  </a:lnTo>
                  <a:lnTo>
                    <a:pt x="1360" y="4"/>
                  </a:lnTo>
                  <a:lnTo>
                    <a:pt x="1360" y="4"/>
                  </a:lnTo>
                  <a:lnTo>
                    <a:pt x="1362" y="4"/>
                  </a:lnTo>
                  <a:lnTo>
                    <a:pt x="1362" y="4"/>
                  </a:lnTo>
                  <a:lnTo>
                    <a:pt x="1366" y="6"/>
                  </a:lnTo>
                  <a:lnTo>
                    <a:pt x="1366" y="6"/>
                  </a:lnTo>
                  <a:lnTo>
                    <a:pt x="1366" y="8"/>
                  </a:lnTo>
                  <a:lnTo>
                    <a:pt x="1366" y="8"/>
                  </a:lnTo>
                  <a:lnTo>
                    <a:pt x="1368" y="8"/>
                  </a:lnTo>
                  <a:lnTo>
                    <a:pt x="1370" y="8"/>
                  </a:lnTo>
                  <a:lnTo>
                    <a:pt x="1370" y="8"/>
                  </a:lnTo>
                  <a:lnTo>
                    <a:pt x="1374" y="6"/>
                  </a:lnTo>
                  <a:lnTo>
                    <a:pt x="1374" y="6"/>
                  </a:lnTo>
                  <a:lnTo>
                    <a:pt x="1376" y="6"/>
                  </a:lnTo>
                  <a:lnTo>
                    <a:pt x="1376" y="6"/>
                  </a:lnTo>
                  <a:lnTo>
                    <a:pt x="1376" y="4"/>
                  </a:lnTo>
                  <a:lnTo>
                    <a:pt x="1376" y="4"/>
                  </a:lnTo>
                  <a:lnTo>
                    <a:pt x="1376" y="6"/>
                  </a:lnTo>
                  <a:lnTo>
                    <a:pt x="1376" y="6"/>
                  </a:lnTo>
                  <a:lnTo>
                    <a:pt x="1378" y="4"/>
                  </a:lnTo>
                  <a:lnTo>
                    <a:pt x="1378" y="4"/>
                  </a:lnTo>
                  <a:lnTo>
                    <a:pt x="1378" y="6"/>
                  </a:lnTo>
                  <a:lnTo>
                    <a:pt x="1378" y="6"/>
                  </a:lnTo>
                  <a:lnTo>
                    <a:pt x="1384" y="4"/>
                  </a:lnTo>
                  <a:lnTo>
                    <a:pt x="1384" y="4"/>
                  </a:lnTo>
                  <a:lnTo>
                    <a:pt x="1386" y="6"/>
                  </a:lnTo>
                  <a:lnTo>
                    <a:pt x="1386" y="6"/>
                  </a:lnTo>
                  <a:lnTo>
                    <a:pt x="1386" y="4"/>
                  </a:lnTo>
                  <a:lnTo>
                    <a:pt x="1386" y="4"/>
                  </a:lnTo>
                  <a:lnTo>
                    <a:pt x="1386" y="4"/>
                  </a:lnTo>
                  <a:lnTo>
                    <a:pt x="1386" y="4"/>
                  </a:lnTo>
                  <a:lnTo>
                    <a:pt x="1390" y="6"/>
                  </a:lnTo>
                  <a:lnTo>
                    <a:pt x="1390" y="6"/>
                  </a:lnTo>
                  <a:lnTo>
                    <a:pt x="1394" y="6"/>
                  </a:lnTo>
                  <a:lnTo>
                    <a:pt x="1394" y="6"/>
                  </a:lnTo>
                  <a:lnTo>
                    <a:pt x="1396" y="6"/>
                  </a:lnTo>
                  <a:lnTo>
                    <a:pt x="1396" y="6"/>
                  </a:lnTo>
                  <a:lnTo>
                    <a:pt x="1398" y="6"/>
                  </a:lnTo>
                  <a:lnTo>
                    <a:pt x="1398" y="6"/>
                  </a:lnTo>
                  <a:lnTo>
                    <a:pt x="1400" y="4"/>
                  </a:lnTo>
                  <a:lnTo>
                    <a:pt x="1400" y="4"/>
                  </a:lnTo>
                  <a:lnTo>
                    <a:pt x="1402" y="6"/>
                  </a:lnTo>
                  <a:lnTo>
                    <a:pt x="1402" y="6"/>
                  </a:lnTo>
                  <a:lnTo>
                    <a:pt x="1402" y="4"/>
                  </a:lnTo>
                  <a:lnTo>
                    <a:pt x="1402" y="4"/>
                  </a:lnTo>
                  <a:lnTo>
                    <a:pt x="1404" y="4"/>
                  </a:lnTo>
                  <a:lnTo>
                    <a:pt x="1404" y="4"/>
                  </a:lnTo>
                  <a:lnTo>
                    <a:pt x="1404" y="6"/>
                  </a:lnTo>
                  <a:lnTo>
                    <a:pt x="1404" y="6"/>
                  </a:lnTo>
                  <a:lnTo>
                    <a:pt x="1406" y="4"/>
                  </a:lnTo>
                  <a:lnTo>
                    <a:pt x="1406" y="4"/>
                  </a:lnTo>
                  <a:lnTo>
                    <a:pt x="1412" y="6"/>
                  </a:lnTo>
                  <a:lnTo>
                    <a:pt x="1412" y="6"/>
                  </a:lnTo>
                  <a:lnTo>
                    <a:pt x="1414" y="6"/>
                  </a:lnTo>
                  <a:lnTo>
                    <a:pt x="1414" y="6"/>
                  </a:lnTo>
                  <a:lnTo>
                    <a:pt x="1416" y="6"/>
                  </a:lnTo>
                  <a:lnTo>
                    <a:pt x="1416" y="6"/>
                  </a:lnTo>
                  <a:lnTo>
                    <a:pt x="1420" y="4"/>
                  </a:lnTo>
                  <a:lnTo>
                    <a:pt x="1420" y="4"/>
                  </a:lnTo>
                  <a:lnTo>
                    <a:pt x="1428" y="4"/>
                  </a:lnTo>
                  <a:lnTo>
                    <a:pt x="1428" y="4"/>
                  </a:lnTo>
                  <a:lnTo>
                    <a:pt x="1432" y="4"/>
                  </a:lnTo>
                  <a:lnTo>
                    <a:pt x="1432" y="4"/>
                  </a:lnTo>
                  <a:lnTo>
                    <a:pt x="1434" y="6"/>
                  </a:lnTo>
                  <a:lnTo>
                    <a:pt x="1434" y="6"/>
                  </a:lnTo>
                  <a:lnTo>
                    <a:pt x="1436" y="6"/>
                  </a:lnTo>
                  <a:lnTo>
                    <a:pt x="1436" y="6"/>
                  </a:lnTo>
                  <a:lnTo>
                    <a:pt x="1438" y="6"/>
                  </a:lnTo>
                  <a:lnTo>
                    <a:pt x="1438" y="6"/>
                  </a:lnTo>
                  <a:lnTo>
                    <a:pt x="1440" y="6"/>
                  </a:lnTo>
                  <a:lnTo>
                    <a:pt x="1440" y="6"/>
                  </a:lnTo>
                  <a:lnTo>
                    <a:pt x="1444" y="6"/>
                  </a:lnTo>
                  <a:lnTo>
                    <a:pt x="1444" y="6"/>
                  </a:lnTo>
                  <a:lnTo>
                    <a:pt x="1446" y="6"/>
                  </a:lnTo>
                  <a:lnTo>
                    <a:pt x="1446" y="6"/>
                  </a:lnTo>
                  <a:lnTo>
                    <a:pt x="1450" y="6"/>
                  </a:lnTo>
                  <a:lnTo>
                    <a:pt x="1450" y="6"/>
                  </a:lnTo>
                  <a:lnTo>
                    <a:pt x="1452" y="6"/>
                  </a:lnTo>
                  <a:lnTo>
                    <a:pt x="1452" y="6"/>
                  </a:lnTo>
                  <a:lnTo>
                    <a:pt x="1454" y="4"/>
                  </a:lnTo>
                  <a:lnTo>
                    <a:pt x="1454" y="4"/>
                  </a:lnTo>
                  <a:lnTo>
                    <a:pt x="1456" y="4"/>
                  </a:lnTo>
                  <a:lnTo>
                    <a:pt x="1456" y="4"/>
                  </a:lnTo>
                  <a:lnTo>
                    <a:pt x="1462" y="4"/>
                  </a:lnTo>
                  <a:lnTo>
                    <a:pt x="1462" y="4"/>
                  </a:lnTo>
                  <a:lnTo>
                    <a:pt x="1464" y="4"/>
                  </a:lnTo>
                  <a:lnTo>
                    <a:pt x="1464" y="4"/>
                  </a:lnTo>
                  <a:lnTo>
                    <a:pt x="1468" y="4"/>
                  </a:lnTo>
                  <a:lnTo>
                    <a:pt x="1468" y="4"/>
                  </a:lnTo>
                  <a:lnTo>
                    <a:pt x="1472" y="4"/>
                  </a:lnTo>
                  <a:lnTo>
                    <a:pt x="1472" y="4"/>
                  </a:lnTo>
                  <a:lnTo>
                    <a:pt x="1476" y="4"/>
                  </a:lnTo>
                  <a:lnTo>
                    <a:pt x="1476" y="4"/>
                  </a:lnTo>
                  <a:lnTo>
                    <a:pt x="1480" y="4"/>
                  </a:lnTo>
                  <a:lnTo>
                    <a:pt x="1480" y="4"/>
                  </a:lnTo>
                  <a:lnTo>
                    <a:pt x="1484" y="6"/>
                  </a:lnTo>
                  <a:lnTo>
                    <a:pt x="1484" y="6"/>
                  </a:lnTo>
                  <a:lnTo>
                    <a:pt x="1486" y="6"/>
                  </a:lnTo>
                  <a:lnTo>
                    <a:pt x="1486" y="6"/>
                  </a:lnTo>
                  <a:lnTo>
                    <a:pt x="1488" y="6"/>
                  </a:lnTo>
                  <a:lnTo>
                    <a:pt x="1488" y="6"/>
                  </a:lnTo>
                  <a:lnTo>
                    <a:pt x="1492" y="4"/>
                  </a:lnTo>
                  <a:lnTo>
                    <a:pt x="1492" y="4"/>
                  </a:lnTo>
                  <a:lnTo>
                    <a:pt x="1498" y="4"/>
                  </a:lnTo>
                  <a:lnTo>
                    <a:pt x="1498" y="4"/>
                  </a:lnTo>
                  <a:lnTo>
                    <a:pt x="1498" y="4"/>
                  </a:lnTo>
                  <a:lnTo>
                    <a:pt x="1498" y="4"/>
                  </a:lnTo>
                  <a:lnTo>
                    <a:pt x="1500" y="4"/>
                  </a:lnTo>
                  <a:lnTo>
                    <a:pt x="1500" y="4"/>
                  </a:lnTo>
                  <a:lnTo>
                    <a:pt x="1504" y="4"/>
                  </a:lnTo>
                  <a:lnTo>
                    <a:pt x="1504" y="4"/>
                  </a:lnTo>
                  <a:lnTo>
                    <a:pt x="1506" y="4"/>
                  </a:lnTo>
                  <a:lnTo>
                    <a:pt x="1506" y="4"/>
                  </a:lnTo>
                  <a:lnTo>
                    <a:pt x="1512" y="4"/>
                  </a:lnTo>
                  <a:lnTo>
                    <a:pt x="1512" y="4"/>
                  </a:lnTo>
                  <a:lnTo>
                    <a:pt x="1514" y="6"/>
                  </a:lnTo>
                  <a:lnTo>
                    <a:pt x="1514" y="6"/>
                  </a:lnTo>
                  <a:lnTo>
                    <a:pt x="1520" y="4"/>
                  </a:lnTo>
                  <a:lnTo>
                    <a:pt x="1526" y="4"/>
                  </a:lnTo>
                  <a:lnTo>
                    <a:pt x="1526" y="4"/>
                  </a:lnTo>
                  <a:lnTo>
                    <a:pt x="1526" y="4"/>
                  </a:lnTo>
                  <a:lnTo>
                    <a:pt x="1526" y="4"/>
                  </a:lnTo>
                  <a:lnTo>
                    <a:pt x="1526" y="4"/>
                  </a:lnTo>
                  <a:lnTo>
                    <a:pt x="1526" y="4"/>
                  </a:lnTo>
                  <a:lnTo>
                    <a:pt x="1528" y="4"/>
                  </a:lnTo>
                  <a:lnTo>
                    <a:pt x="1528" y="4"/>
                  </a:lnTo>
                  <a:lnTo>
                    <a:pt x="1532" y="4"/>
                  </a:lnTo>
                  <a:lnTo>
                    <a:pt x="1532" y="4"/>
                  </a:lnTo>
                  <a:lnTo>
                    <a:pt x="1540" y="4"/>
                  </a:lnTo>
                  <a:lnTo>
                    <a:pt x="1540" y="4"/>
                  </a:lnTo>
                  <a:lnTo>
                    <a:pt x="1542" y="4"/>
                  </a:lnTo>
                  <a:lnTo>
                    <a:pt x="1542" y="4"/>
                  </a:lnTo>
                  <a:lnTo>
                    <a:pt x="1546" y="4"/>
                  </a:lnTo>
                  <a:lnTo>
                    <a:pt x="1546" y="4"/>
                  </a:lnTo>
                  <a:lnTo>
                    <a:pt x="1546" y="4"/>
                  </a:lnTo>
                  <a:lnTo>
                    <a:pt x="1546" y="4"/>
                  </a:lnTo>
                  <a:lnTo>
                    <a:pt x="1550" y="6"/>
                  </a:lnTo>
                  <a:lnTo>
                    <a:pt x="1550" y="6"/>
                  </a:lnTo>
                  <a:lnTo>
                    <a:pt x="1556" y="4"/>
                  </a:lnTo>
                  <a:lnTo>
                    <a:pt x="1556" y="4"/>
                  </a:lnTo>
                  <a:lnTo>
                    <a:pt x="1560" y="6"/>
                  </a:lnTo>
                  <a:lnTo>
                    <a:pt x="1560" y="6"/>
                  </a:lnTo>
                  <a:lnTo>
                    <a:pt x="1564" y="4"/>
                  </a:lnTo>
                  <a:lnTo>
                    <a:pt x="1568" y="6"/>
                  </a:lnTo>
                  <a:lnTo>
                    <a:pt x="1568" y="6"/>
                  </a:lnTo>
                  <a:lnTo>
                    <a:pt x="1574" y="4"/>
                  </a:lnTo>
                  <a:lnTo>
                    <a:pt x="1574" y="4"/>
                  </a:lnTo>
                  <a:lnTo>
                    <a:pt x="1576" y="6"/>
                  </a:lnTo>
                  <a:lnTo>
                    <a:pt x="1576" y="6"/>
                  </a:lnTo>
                  <a:lnTo>
                    <a:pt x="1578" y="4"/>
                  </a:lnTo>
                  <a:lnTo>
                    <a:pt x="1578" y="4"/>
                  </a:lnTo>
                  <a:lnTo>
                    <a:pt x="1586" y="6"/>
                  </a:lnTo>
                  <a:lnTo>
                    <a:pt x="1586" y="6"/>
                  </a:lnTo>
                  <a:lnTo>
                    <a:pt x="1588" y="6"/>
                  </a:lnTo>
                  <a:lnTo>
                    <a:pt x="1588" y="6"/>
                  </a:lnTo>
                  <a:lnTo>
                    <a:pt x="1592" y="6"/>
                  </a:lnTo>
                  <a:lnTo>
                    <a:pt x="1592" y="6"/>
                  </a:lnTo>
                  <a:lnTo>
                    <a:pt x="1594" y="6"/>
                  </a:lnTo>
                  <a:lnTo>
                    <a:pt x="1594" y="6"/>
                  </a:lnTo>
                  <a:lnTo>
                    <a:pt x="1594" y="6"/>
                  </a:lnTo>
                  <a:lnTo>
                    <a:pt x="1596" y="4"/>
                  </a:lnTo>
                  <a:lnTo>
                    <a:pt x="1596" y="4"/>
                  </a:lnTo>
                  <a:lnTo>
                    <a:pt x="1602" y="4"/>
                  </a:lnTo>
                  <a:lnTo>
                    <a:pt x="1602" y="4"/>
                  </a:lnTo>
                  <a:lnTo>
                    <a:pt x="1608" y="4"/>
                  </a:lnTo>
                  <a:lnTo>
                    <a:pt x="1608" y="4"/>
                  </a:lnTo>
                  <a:lnTo>
                    <a:pt x="1610" y="4"/>
                  </a:lnTo>
                  <a:lnTo>
                    <a:pt x="1610" y="4"/>
                  </a:lnTo>
                  <a:lnTo>
                    <a:pt x="1612" y="4"/>
                  </a:lnTo>
                  <a:lnTo>
                    <a:pt x="1612" y="4"/>
                  </a:lnTo>
                  <a:lnTo>
                    <a:pt x="1616" y="4"/>
                  </a:lnTo>
                  <a:lnTo>
                    <a:pt x="1616" y="4"/>
                  </a:lnTo>
                  <a:lnTo>
                    <a:pt x="1618" y="4"/>
                  </a:lnTo>
                  <a:lnTo>
                    <a:pt x="1618" y="4"/>
                  </a:lnTo>
                  <a:lnTo>
                    <a:pt x="1624" y="4"/>
                  </a:lnTo>
                  <a:lnTo>
                    <a:pt x="1624" y="4"/>
                  </a:lnTo>
                  <a:lnTo>
                    <a:pt x="1626" y="4"/>
                  </a:lnTo>
                  <a:lnTo>
                    <a:pt x="1626" y="4"/>
                  </a:lnTo>
                  <a:lnTo>
                    <a:pt x="1628" y="4"/>
                  </a:lnTo>
                  <a:lnTo>
                    <a:pt x="1628" y="4"/>
                  </a:lnTo>
                  <a:lnTo>
                    <a:pt x="1632" y="4"/>
                  </a:lnTo>
                  <a:lnTo>
                    <a:pt x="1632" y="4"/>
                  </a:lnTo>
                  <a:lnTo>
                    <a:pt x="1634" y="4"/>
                  </a:lnTo>
                  <a:lnTo>
                    <a:pt x="1634" y="4"/>
                  </a:lnTo>
                  <a:lnTo>
                    <a:pt x="1640" y="4"/>
                  </a:lnTo>
                  <a:lnTo>
                    <a:pt x="1640" y="4"/>
                  </a:lnTo>
                  <a:lnTo>
                    <a:pt x="1642" y="4"/>
                  </a:lnTo>
                  <a:lnTo>
                    <a:pt x="1642" y="4"/>
                  </a:lnTo>
                  <a:lnTo>
                    <a:pt x="1644" y="4"/>
                  </a:lnTo>
                  <a:lnTo>
                    <a:pt x="1644" y="4"/>
                  </a:lnTo>
                  <a:lnTo>
                    <a:pt x="1648" y="4"/>
                  </a:lnTo>
                  <a:lnTo>
                    <a:pt x="1648" y="4"/>
                  </a:lnTo>
                  <a:lnTo>
                    <a:pt x="1650" y="4"/>
                  </a:lnTo>
                  <a:lnTo>
                    <a:pt x="1650" y="4"/>
                  </a:lnTo>
                  <a:lnTo>
                    <a:pt x="1656" y="4"/>
                  </a:lnTo>
                  <a:lnTo>
                    <a:pt x="1656" y="4"/>
                  </a:lnTo>
                  <a:lnTo>
                    <a:pt x="1658" y="4"/>
                  </a:lnTo>
                  <a:lnTo>
                    <a:pt x="1658" y="4"/>
                  </a:lnTo>
                  <a:lnTo>
                    <a:pt x="1662" y="4"/>
                  </a:lnTo>
                  <a:lnTo>
                    <a:pt x="1662" y="4"/>
                  </a:lnTo>
                  <a:lnTo>
                    <a:pt x="1664" y="4"/>
                  </a:lnTo>
                  <a:lnTo>
                    <a:pt x="1664" y="4"/>
                  </a:lnTo>
                  <a:lnTo>
                    <a:pt x="1668" y="4"/>
                  </a:lnTo>
                  <a:lnTo>
                    <a:pt x="1668" y="4"/>
                  </a:lnTo>
                  <a:lnTo>
                    <a:pt x="1670" y="4"/>
                  </a:lnTo>
                  <a:lnTo>
                    <a:pt x="1670" y="4"/>
                  </a:lnTo>
                  <a:lnTo>
                    <a:pt x="1680" y="4"/>
                  </a:lnTo>
                  <a:lnTo>
                    <a:pt x="1680" y="4"/>
                  </a:lnTo>
                  <a:lnTo>
                    <a:pt x="1688" y="6"/>
                  </a:lnTo>
                  <a:lnTo>
                    <a:pt x="1688" y="6"/>
                  </a:lnTo>
                  <a:lnTo>
                    <a:pt x="1690" y="6"/>
                  </a:lnTo>
                  <a:lnTo>
                    <a:pt x="1690" y="6"/>
                  </a:lnTo>
                  <a:lnTo>
                    <a:pt x="1692" y="6"/>
                  </a:lnTo>
                  <a:lnTo>
                    <a:pt x="1692" y="6"/>
                  </a:lnTo>
                  <a:lnTo>
                    <a:pt x="1692" y="6"/>
                  </a:lnTo>
                  <a:lnTo>
                    <a:pt x="1692" y="6"/>
                  </a:lnTo>
                  <a:lnTo>
                    <a:pt x="1696" y="4"/>
                  </a:lnTo>
                  <a:lnTo>
                    <a:pt x="1696" y="4"/>
                  </a:lnTo>
                  <a:lnTo>
                    <a:pt x="1702" y="6"/>
                  </a:lnTo>
                  <a:lnTo>
                    <a:pt x="1702" y="6"/>
                  </a:lnTo>
                  <a:lnTo>
                    <a:pt x="1704" y="8"/>
                  </a:lnTo>
                  <a:lnTo>
                    <a:pt x="1704" y="8"/>
                  </a:lnTo>
                  <a:lnTo>
                    <a:pt x="1706" y="6"/>
                  </a:lnTo>
                  <a:lnTo>
                    <a:pt x="1706" y="6"/>
                  </a:lnTo>
                  <a:lnTo>
                    <a:pt x="1706" y="6"/>
                  </a:lnTo>
                  <a:lnTo>
                    <a:pt x="1706" y="6"/>
                  </a:lnTo>
                  <a:lnTo>
                    <a:pt x="1706" y="6"/>
                  </a:lnTo>
                  <a:lnTo>
                    <a:pt x="1710" y="6"/>
                  </a:lnTo>
                  <a:lnTo>
                    <a:pt x="1710" y="6"/>
                  </a:lnTo>
                  <a:lnTo>
                    <a:pt x="1712" y="8"/>
                  </a:lnTo>
                  <a:lnTo>
                    <a:pt x="1712" y="8"/>
                  </a:lnTo>
                  <a:lnTo>
                    <a:pt x="1714" y="6"/>
                  </a:lnTo>
                  <a:lnTo>
                    <a:pt x="1718" y="6"/>
                  </a:lnTo>
                  <a:lnTo>
                    <a:pt x="1718" y="6"/>
                  </a:lnTo>
                  <a:lnTo>
                    <a:pt x="1722" y="6"/>
                  </a:lnTo>
                  <a:lnTo>
                    <a:pt x="1722" y="6"/>
                  </a:lnTo>
                  <a:lnTo>
                    <a:pt x="1724" y="6"/>
                  </a:lnTo>
                  <a:lnTo>
                    <a:pt x="1724" y="6"/>
                  </a:lnTo>
                  <a:lnTo>
                    <a:pt x="1724" y="6"/>
                  </a:lnTo>
                  <a:lnTo>
                    <a:pt x="1724" y="6"/>
                  </a:lnTo>
                  <a:lnTo>
                    <a:pt x="1726" y="8"/>
                  </a:lnTo>
                  <a:lnTo>
                    <a:pt x="1726" y="8"/>
                  </a:lnTo>
                  <a:lnTo>
                    <a:pt x="1728" y="8"/>
                  </a:lnTo>
                  <a:lnTo>
                    <a:pt x="1730" y="6"/>
                  </a:lnTo>
                  <a:lnTo>
                    <a:pt x="1730" y="6"/>
                  </a:lnTo>
                  <a:lnTo>
                    <a:pt x="1734" y="6"/>
                  </a:lnTo>
                  <a:lnTo>
                    <a:pt x="1734" y="6"/>
                  </a:lnTo>
                  <a:lnTo>
                    <a:pt x="1736" y="6"/>
                  </a:lnTo>
                  <a:lnTo>
                    <a:pt x="1736" y="6"/>
                  </a:lnTo>
                  <a:lnTo>
                    <a:pt x="1736" y="6"/>
                  </a:lnTo>
                  <a:lnTo>
                    <a:pt x="1736" y="6"/>
                  </a:lnTo>
                  <a:lnTo>
                    <a:pt x="1738" y="6"/>
                  </a:lnTo>
                  <a:lnTo>
                    <a:pt x="1738" y="6"/>
                  </a:lnTo>
                  <a:lnTo>
                    <a:pt x="1750" y="4"/>
                  </a:lnTo>
                  <a:lnTo>
                    <a:pt x="1750" y="4"/>
                  </a:lnTo>
                  <a:lnTo>
                    <a:pt x="1754" y="6"/>
                  </a:lnTo>
                  <a:lnTo>
                    <a:pt x="1754" y="6"/>
                  </a:lnTo>
                  <a:lnTo>
                    <a:pt x="1754" y="6"/>
                  </a:lnTo>
                  <a:lnTo>
                    <a:pt x="1754" y="6"/>
                  </a:lnTo>
                  <a:lnTo>
                    <a:pt x="1754" y="6"/>
                  </a:lnTo>
                  <a:lnTo>
                    <a:pt x="1758" y="6"/>
                  </a:lnTo>
                  <a:lnTo>
                    <a:pt x="1758" y="6"/>
                  </a:lnTo>
                  <a:lnTo>
                    <a:pt x="1762" y="6"/>
                  </a:lnTo>
                  <a:lnTo>
                    <a:pt x="1762" y="6"/>
                  </a:lnTo>
                  <a:lnTo>
                    <a:pt x="1764" y="4"/>
                  </a:lnTo>
                  <a:lnTo>
                    <a:pt x="1764" y="4"/>
                  </a:lnTo>
                  <a:lnTo>
                    <a:pt x="1766" y="6"/>
                  </a:lnTo>
                  <a:lnTo>
                    <a:pt x="1766" y="6"/>
                  </a:lnTo>
                  <a:lnTo>
                    <a:pt x="1770" y="4"/>
                  </a:lnTo>
                  <a:lnTo>
                    <a:pt x="1770" y="4"/>
                  </a:lnTo>
                  <a:lnTo>
                    <a:pt x="1772" y="6"/>
                  </a:lnTo>
                  <a:lnTo>
                    <a:pt x="1772" y="6"/>
                  </a:lnTo>
                  <a:lnTo>
                    <a:pt x="1776" y="4"/>
                  </a:lnTo>
                  <a:lnTo>
                    <a:pt x="1776" y="4"/>
                  </a:lnTo>
                  <a:lnTo>
                    <a:pt x="1782" y="4"/>
                  </a:lnTo>
                  <a:lnTo>
                    <a:pt x="1782" y="4"/>
                  </a:lnTo>
                  <a:lnTo>
                    <a:pt x="1782" y="4"/>
                  </a:lnTo>
                  <a:lnTo>
                    <a:pt x="1782" y="4"/>
                  </a:lnTo>
                  <a:lnTo>
                    <a:pt x="1784" y="6"/>
                  </a:lnTo>
                  <a:lnTo>
                    <a:pt x="1784" y="6"/>
                  </a:lnTo>
                  <a:lnTo>
                    <a:pt x="1792" y="6"/>
                  </a:lnTo>
                  <a:lnTo>
                    <a:pt x="1792" y="6"/>
                  </a:lnTo>
                  <a:lnTo>
                    <a:pt x="1794" y="4"/>
                  </a:lnTo>
                  <a:lnTo>
                    <a:pt x="1794" y="4"/>
                  </a:lnTo>
                  <a:lnTo>
                    <a:pt x="1798" y="6"/>
                  </a:lnTo>
                  <a:lnTo>
                    <a:pt x="1798" y="6"/>
                  </a:lnTo>
                  <a:lnTo>
                    <a:pt x="1800" y="6"/>
                  </a:lnTo>
                  <a:lnTo>
                    <a:pt x="1800" y="6"/>
                  </a:lnTo>
                  <a:lnTo>
                    <a:pt x="1800" y="6"/>
                  </a:lnTo>
                  <a:lnTo>
                    <a:pt x="1800" y="6"/>
                  </a:lnTo>
                  <a:lnTo>
                    <a:pt x="1802" y="4"/>
                  </a:lnTo>
                  <a:lnTo>
                    <a:pt x="1802" y="4"/>
                  </a:lnTo>
                  <a:lnTo>
                    <a:pt x="1802" y="6"/>
                  </a:lnTo>
                  <a:lnTo>
                    <a:pt x="1802" y="6"/>
                  </a:lnTo>
                  <a:lnTo>
                    <a:pt x="1804" y="4"/>
                  </a:lnTo>
                  <a:lnTo>
                    <a:pt x="1804" y="4"/>
                  </a:lnTo>
                  <a:lnTo>
                    <a:pt x="1804" y="6"/>
                  </a:lnTo>
                  <a:lnTo>
                    <a:pt x="1804" y="6"/>
                  </a:lnTo>
                  <a:lnTo>
                    <a:pt x="1812" y="6"/>
                  </a:lnTo>
                  <a:lnTo>
                    <a:pt x="1812" y="6"/>
                  </a:lnTo>
                  <a:lnTo>
                    <a:pt x="1814" y="6"/>
                  </a:lnTo>
                  <a:lnTo>
                    <a:pt x="1814" y="6"/>
                  </a:lnTo>
                  <a:lnTo>
                    <a:pt x="1816" y="6"/>
                  </a:lnTo>
                  <a:lnTo>
                    <a:pt x="1816" y="6"/>
                  </a:lnTo>
                  <a:lnTo>
                    <a:pt x="1820" y="6"/>
                  </a:lnTo>
                  <a:lnTo>
                    <a:pt x="1820" y="6"/>
                  </a:lnTo>
                  <a:lnTo>
                    <a:pt x="1820" y="6"/>
                  </a:lnTo>
                  <a:lnTo>
                    <a:pt x="1820" y="6"/>
                  </a:lnTo>
                  <a:lnTo>
                    <a:pt x="1824" y="6"/>
                  </a:lnTo>
                  <a:lnTo>
                    <a:pt x="1824" y="6"/>
                  </a:lnTo>
                  <a:lnTo>
                    <a:pt x="1826" y="6"/>
                  </a:lnTo>
                  <a:lnTo>
                    <a:pt x="1826" y="6"/>
                  </a:lnTo>
                  <a:lnTo>
                    <a:pt x="1826" y="8"/>
                  </a:lnTo>
                  <a:lnTo>
                    <a:pt x="1826" y="8"/>
                  </a:lnTo>
                  <a:lnTo>
                    <a:pt x="1828" y="8"/>
                  </a:lnTo>
                  <a:lnTo>
                    <a:pt x="1828" y="8"/>
                  </a:lnTo>
                  <a:lnTo>
                    <a:pt x="1832" y="8"/>
                  </a:lnTo>
                  <a:lnTo>
                    <a:pt x="1832" y="8"/>
                  </a:lnTo>
                  <a:lnTo>
                    <a:pt x="1836" y="6"/>
                  </a:lnTo>
                  <a:lnTo>
                    <a:pt x="1836" y="6"/>
                  </a:lnTo>
                  <a:lnTo>
                    <a:pt x="1838" y="6"/>
                  </a:lnTo>
                  <a:lnTo>
                    <a:pt x="1838" y="6"/>
                  </a:lnTo>
                  <a:lnTo>
                    <a:pt x="1840" y="6"/>
                  </a:lnTo>
                  <a:lnTo>
                    <a:pt x="1840" y="6"/>
                  </a:lnTo>
                  <a:lnTo>
                    <a:pt x="1842" y="6"/>
                  </a:lnTo>
                  <a:lnTo>
                    <a:pt x="1842" y="6"/>
                  </a:lnTo>
                  <a:lnTo>
                    <a:pt x="1842" y="6"/>
                  </a:lnTo>
                  <a:lnTo>
                    <a:pt x="1842" y="6"/>
                  </a:lnTo>
                  <a:lnTo>
                    <a:pt x="1842" y="6"/>
                  </a:lnTo>
                  <a:lnTo>
                    <a:pt x="1842" y="6"/>
                  </a:lnTo>
                  <a:lnTo>
                    <a:pt x="1844" y="6"/>
                  </a:lnTo>
                  <a:lnTo>
                    <a:pt x="1844" y="6"/>
                  </a:lnTo>
                  <a:lnTo>
                    <a:pt x="1846" y="6"/>
                  </a:lnTo>
                  <a:lnTo>
                    <a:pt x="1846" y="6"/>
                  </a:lnTo>
                  <a:lnTo>
                    <a:pt x="1848" y="6"/>
                  </a:lnTo>
                  <a:lnTo>
                    <a:pt x="1848" y="6"/>
                  </a:lnTo>
                  <a:lnTo>
                    <a:pt x="1850" y="6"/>
                  </a:lnTo>
                  <a:lnTo>
                    <a:pt x="1850" y="6"/>
                  </a:lnTo>
                  <a:lnTo>
                    <a:pt x="1850" y="6"/>
                  </a:lnTo>
                  <a:lnTo>
                    <a:pt x="1850" y="6"/>
                  </a:lnTo>
                  <a:lnTo>
                    <a:pt x="1852" y="6"/>
                  </a:lnTo>
                  <a:lnTo>
                    <a:pt x="1852" y="6"/>
                  </a:lnTo>
                  <a:lnTo>
                    <a:pt x="1854" y="6"/>
                  </a:lnTo>
                  <a:lnTo>
                    <a:pt x="1854" y="6"/>
                  </a:lnTo>
                  <a:lnTo>
                    <a:pt x="1858" y="6"/>
                  </a:lnTo>
                  <a:lnTo>
                    <a:pt x="1858" y="6"/>
                  </a:lnTo>
                  <a:lnTo>
                    <a:pt x="1860" y="6"/>
                  </a:lnTo>
                  <a:lnTo>
                    <a:pt x="1864" y="6"/>
                  </a:lnTo>
                  <a:lnTo>
                    <a:pt x="1864" y="6"/>
                  </a:lnTo>
                  <a:lnTo>
                    <a:pt x="1864" y="6"/>
                  </a:lnTo>
                  <a:lnTo>
                    <a:pt x="1864" y="6"/>
                  </a:lnTo>
                  <a:lnTo>
                    <a:pt x="1864" y="6"/>
                  </a:lnTo>
                  <a:lnTo>
                    <a:pt x="1864" y="6"/>
                  </a:lnTo>
                  <a:lnTo>
                    <a:pt x="1866" y="6"/>
                  </a:lnTo>
                  <a:lnTo>
                    <a:pt x="1866" y="6"/>
                  </a:lnTo>
                  <a:lnTo>
                    <a:pt x="1872" y="6"/>
                  </a:lnTo>
                  <a:lnTo>
                    <a:pt x="1872" y="6"/>
                  </a:lnTo>
                  <a:lnTo>
                    <a:pt x="1880" y="6"/>
                  </a:lnTo>
                  <a:lnTo>
                    <a:pt x="1880" y="6"/>
                  </a:lnTo>
                  <a:lnTo>
                    <a:pt x="1882" y="6"/>
                  </a:lnTo>
                  <a:lnTo>
                    <a:pt x="1882" y="6"/>
                  </a:lnTo>
                  <a:lnTo>
                    <a:pt x="1888" y="6"/>
                  </a:lnTo>
                  <a:lnTo>
                    <a:pt x="1888" y="6"/>
                  </a:lnTo>
                  <a:lnTo>
                    <a:pt x="1892" y="6"/>
                  </a:lnTo>
                  <a:lnTo>
                    <a:pt x="1892" y="6"/>
                  </a:lnTo>
                  <a:lnTo>
                    <a:pt x="1896" y="6"/>
                  </a:lnTo>
                  <a:lnTo>
                    <a:pt x="1896" y="6"/>
                  </a:lnTo>
                  <a:lnTo>
                    <a:pt x="1898" y="6"/>
                  </a:lnTo>
                  <a:lnTo>
                    <a:pt x="1898" y="6"/>
                  </a:lnTo>
                  <a:lnTo>
                    <a:pt x="1902" y="4"/>
                  </a:lnTo>
                  <a:lnTo>
                    <a:pt x="1902" y="4"/>
                  </a:lnTo>
                  <a:lnTo>
                    <a:pt x="1906" y="6"/>
                  </a:lnTo>
                  <a:lnTo>
                    <a:pt x="1906" y="6"/>
                  </a:lnTo>
                  <a:lnTo>
                    <a:pt x="1914" y="4"/>
                  </a:lnTo>
                  <a:lnTo>
                    <a:pt x="1914" y="4"/>
                  </a:lnTo>
                  <a:lnTo>
                    <a:pt x="1916" y="6"/>
                  </a:lnTo>
                  <a:lnTo>
                    <a:pt x="1916" y="6"/>
                  </a:lnTo>
                  <a:lnTo>
                    <a:pt x="1916" y="6"/>
                  </a:lnTo>
                  <a:lnTo>
                    <a:pt x="1916" y="6"/>
                  </a:lnTo>
                  <a:lnTo>
                    <a:pt x="1916" y="6"/>
                  </a:lnTo>
                  <a:lnTo>
                    <a:pt x="1916" y="6"/>
                  </a:lnTo>
                  <a:lnTo>
                    <a:pt x="1918" y="8"/>
                  </a:lnTo>
                  <a:lnTo>
                    <a:pt x="1918" y="8"/>
                  </a:lnTo>
                  <a:lnTo>
                    <a:pt x="1922" y="8"/>
                  </a:lnTo>
                  <a:lnTo>
                    <a:pt x="1926" y="8"/>
                  </a:lnTo>
                  <a:lnTo>
                    <a:pt x="1926" y="8"/>
                  </a:lnTo>
                  <a:lnTo>
                    <a:pt x="1928" y="10"/>
                  </a:lnTo>
                  <a:lnTo>
                    <a:pt x="1928" y="10"/>
                  </a:lnTo>
                  <a:lnTo>
                    <a:pt x="1934" y="8"/>
                  </a:lnTo>
                  <a:lnTo>
                    <a:pt x="1934" y="8"/>
                  </a:lnTo>
                  <a:lnTo>
                    <a:pt x="1944" y="6"/>
                  </a:lnTo>
                  <a:lnTo>
                    <a:pt x="1944" y="6"/>
                  </a:lnTo>
                  <a:lnTo>
                    <a:pt x="1946" y="6"/>
                  </a:lnTo>
                  <a:lnTo>
                    <a:pt x="1946" y="6"/>
                  </a:lnTo>
                  <a:lnTo>
                    <a:pt x="1948" y="4"/>
                  </a:lnTo>
                  <a:lnTo>
                    <a:pt x="1948" y="4"/>
                  </a:lnTo>
                  <a:lnTo>
                    <a:pt x="1950" y="4"/>
                  </a:lnTo>
                  <a:lnTo>
                    <a:pt x="1950" y="4"/>
                  </a:lnTo>
                  <a:lnTo>
                    <a:pt x="1950" y="6"/>
                  </a:lnTo>
                  <a:lnTo>
                    <a:pt x="1950" y="6"/>
                  </a:lnTo>
                  <a:lnTo>
                    <a:pt x="1954" y="6"/>
                  </a:lnTo>
                  <a:lnTo>
                    <a:pt x="1954" y="6"/>
                  </a:lnTo>
                  <a:lnTo>
                    <a:pt x="1960" y="6"/>
                  </a:lnTo>
                  <a:lnTo>
                    <a:pt x="1960" y="6"/>
                  </a:lnTo>
                  <a:lnTo>
                    <a:pt x="1960" y="4"/>
                  </a:lnTo>
                  <a:lnTo>
                    <a:pt x="1960" y="4"/>
                  </a:lnTo>
                  <a:lnTo>
                    <a:pt x="1962" y="4"/>
                  </a:lnTo>
                  <a:lnTo>
                    <a:pt x="1962" y="4"/>
                  </a:lnTo>
                  <a:lnTo>
                    <a:pt x="1968" y="6"/>
                  </a:lnTo>
                  <a:lnTo>
                    <a:pt x="1968" y="6"/>
                  </a:lnTo>
                  <a:lnTo>
                    <a:pt x="1970" y="6"/>
                  </a:lnTo>
                  <a:lnTo>
                    <a:pt x="1970" y="6"/>
                  </a:lnTo>
                  <a:lnTo>
                    <a:pt x="1972" y="6"/>
                  </a:lnTo>
                  <a:lnTo>
                    <a:pt x="1972" y="6"/>
                  </a:lnTo>
                  <a:lnTo>
                    <a:pt x="1974" y="6"/>
                  </a:lnTo>
                  <a:lnTo>
                    <a:pt x="1974" y="6"/>
                  </a:lnTo>
                  <a:lnTo>
                    <a:pt x="1974" y="6"/>
                  </a:lnTo>
                  <a:lnTo>
                    <a:pt x="1974" y="6"/>
                  </a:lnTo>
                  <a:lnTo>
                    <a:pt x="1976" y="6"/>
                  </a:lnTo>
                  <a:lnTo>
                    <a:pt x="1976" y="6"/>
                  </a:lnTo>
                  <a:lnTo>
                    <a:pt x="1978" y="8"/>
                  </a:lnTo>
                  <a:lnTo>
                    <a:pt x="1978" y="8"/>
                  </a:lnTo>
                  <a:lnTo>
                    <a:pt x="1978" y="6"/>
                  </a:lnTo>
                  <a:lnTo>
                    <a:pt x="1978" y="6"/>
                  </a:lnTo>
                  <a:lnTo>
                    <a:pt x="1982" y="6"/>
                  </a:lnTo>
                  <a:lnTo>
                    <a:pt x="1982" y="6"/>
                  </a:lnTo>
                  <a:lnTo>
                    <a:pt x="1986" y="8"/>
                  </a:lnTo>
                  <a:lnTo>
                    <a:pt x="1986" y="8"/>
                  </a:lnTo>
                  <a:lnTo>
                    <a:pt x="1994" y="8"/>
                  </a:lnTo>
                  <a:lnTo>
                    <a:pt x="1994" y="8"/>
                  </a:lnTo>
                  <a:lnTo>
                    <a:pt x="1996" y="6"/>
                  </a:lnTo>
                  <a:lnTo>
                    <a:pt x="1996" y="6"/>
                  </a:lnTo>
                  <a:lnTo>
                    <a:pt x="2000" y="6"/>
                  </a:lnTo>
                  <a:lnTo>
                    <a:pt x="2000" y="6"/>
                  </a:lnTo>
                  <a:lnTo>
                    <a:pt x="2002" y="4"/>
                  </a:lnTo>
                  <a:lnTo>
                    <a:pt x="2002" y="4"/>
                  </a:lnTo>
                  <a:lnTo>
                    <a:pt x="2010" y="4"/>
                  </a:lnTo>
                  <a:lnTo>
                    <a:pt x="2010" y="4"/>
                  </a:lnTo>
                  <a:lnTo>
                    <a:pt x="2012" y="4"/>
                  </a:lnTo>
                  <a:lnTo>
                    <a:pt x="2012" y="4"/>
                  </a:lnTo>
                  <a:lnTo>
                    <a:pt x="2014" y="4"/>
                  </a:lnTo>
                  <a:lnTo>
                    <a:pt x="2014" y="4"/>
                  </a:lnTo>
                  <a:lnTo>
                    <a:pt x="2016" y="4"/>
                  </a:lnTo>
                  <a:lnTo>
                    <a:pt x="2016" y="4"/>
                  </a:lnTo>
                  <a:lnTo>
                    <a:pt x="2018" y="4"/>
                  </a:lnTo>
                  <a:lnTo>
                    <a:pt x="2018" y="4"/>
                  </a:lnTo>
                  <a:lnTo>
                    <a:pt x="2032" y="4"/>
                  </a:lnTo>
                  <a:lnTo>
                    <a:pt x="2032" y="4"/>
                  </a:lnTo>
                  <a:lnTo>
                    <a:pt x="2040" y="4"/>
                  </a:lnTo>
                  <a:lnTo>
                    <a:pt x="2040" y="4"/>
                  </a:lnTo>
                  <a:lnTo>
                    <a:pt x="2050" y="4"/>
                  </a:lnTo>
                  <a:lnTo>
                    <a:pt x="2050" y="4"/>
                  </a:lnTo>
                  <a:lnTo>
                    <a:pt x="2052" y="4"/>
                  </a:lnTo>
                  <a:lnTo>
                    <a:pt x="2052" y="4"/>
                  </a:lnTo>
                  <a:lnTo>
                    <a:pt x="2054" y="4"/>
                  </a:lnTo>
                  <a:lnTo>
                    <a:pt x="2054" y="4"/>
                  </a:lnTo>
                  <a:lnTo>
                    <a:pt x="2058" y="4"/>
                  </a:lnTo>
                  <a:lnTo>
                    <a:pt x="2058" y="4"/>
                  </a:lnTo>
                  <a:lnTo>
                    <a:pt x="2060" y="4"/>
                  </a:lnTo>
                  <a:lnTo>
                    <a:pt x="2060" y="4"/>
                  </a:lnTo>
                  <a:lnTo>
                    <a:pt x="2066" y="4"/>
                  </a:lnTo>
                  <a:lnTo>
                    <a:pt x="2066" y="4"/>
                  </a:lnTo>
                  <a:lnTo>
                    <a:pt x="2070" y="4"/>
                  </a:lnTo>
                  <a:lnTo>
                    <a:pt x="2070" y="4"/>
                  </a:lnTo>
                  <a:lnTo>
                    <a:pt x="2072" y="4"/>
                  </a:lnTo>
                  <a:lnTo>
                    <a:pt x="2072" y="4"/>
                  </a:lnTo>
                  <a:lnTo>
                    <a:pt x="2074" y="6"/>
                  </a:lnTo>
                  <a:lnTo>
                    <a:pt x="2074" y="6"/>
                  </a:lnTo>
                  <a:lnTo>
                    <a:pt x="2080" y="4"/>
                  </a:lnTo>
                  <a:lnTo>
                    <a:pt x="2080" y="4"/>
                  </a:lnTo>
                  <a:lnTo>
                    <a:pt x="2086" y="4"/>
                  </a:lnTo>
                  <a:lnTo>
                    <a:pt x="2086" y="4"/>
                  </a:lnTo>
                  <a:lnTo>
                    <a:pt x="2088" y="4"/>
                  </a:lnTo>
                  <a:lnTo>
                    <a:pt x="2088" y="4"/>
                  </a:lnTo>
                  <a:lnTo>
                    <a:pt x="2092" y="4"/>
                  </a:lnTo>
                  <a:lnTo>
                    <a:pt x="2092" y="4"/>
                  </a:lnTo>
                  <a:lnTo>
                    <a:pt x="2096" y="4"/>
                  </a:lnTo>
                  <a:lnTo>
                    <a:pt x="2096" y="4"/>
                  </a:lnTo>
                  <a:lnTo>
                    <a:pt x="2098" y="4"/>
                  </a:lnTo>
                  <a:lnTo>
                    <a:pt x="2098" y="4"/>
                  </a:lnTo>
                  <a:lnTo>
                    <a:pt x="2106" y="4"/>
                  </a:lnTo>
                  <a:lnTo>
                    <a:pt x="2106" y="4"/>
                  </a:lnTo>
                  <a:lnTo>
                    <a:pt x="2108" y="4"/>
                  </a:lnTo>
                  <a:lnTo>
                    <a:pt x="2108" y="4"/>
                  </a:lnTo>
                  <a:lnTo>
                    <a:pt x="2114" y="4"/>
                  </a:lnTo>
                  <a:lnTo>
                    <a:pt x="2114" y="4"/>
                  </a:lnTo>
                  <a:lnTo>
                    <a:pt x="2116" y="4"/>
                  </a:lnTo>
                  <a:lnTo>
                    <a:pt x="2116" y="4"/>
                  </a:lnTo>
                  <a:lnTo>
                    <a:pt x="2118" y="4"/>
                  </a:lnTo>
                  <a:lnTo>
                    <a:pt x="2118" y="4"/>
                  </a:lnTo>
                  <a:lnTo>
                    <a:pt x="2124" y="4"/>
                  </a:lnTo>
                  <a:lnTo>
                    <a:pt x="2124" y="4"/>
                  </a:lnTo>
                  <a:lnTo>
                    <a:pt x="2132" y="4"/>
                  </a:lnTo>
                  <a:lnTo>
                    <a:pt x="2132" y="4"/>
                  </a:lnTo>
                  <a:lnTo>
                    <a:pt x="2134" y="4"/>
                  </a:lnTo>
                  <a:lnTo>
                    <a:pt x="2134" y="4"/>
                  </a:lnTo>
                  <a:lnTo>
                    <a:pt x="2134" y="4"/>
                  </a:lnTo>
                  <a:lnTo>
                    <a:pt x="2134" y="4"/>
                  </a:lnTo>
                  <a:lnTo>
                    <a:pt x="2134" y="4"/>
                  </a:lnTo>
                  <a:lnTo>
                    <a:pt x="2134" y="4"/>
                  </a:lnTo>
                  <a:lnTo>
                    <a:pt x="2136" y="4"/>
                  </a:lnTo>
                  <a:lnTo>
                    <a:pt x="2136" y="4"/>
                  </a:lnTo>
                  <a:lnTo>
                    <a:pt x="2136" y="4"/>
                  </a:lnTo>
                  <a:lnTo>
                    <a:pt x="2136" y="4"/>
                  </a:lnTo>
                  <a:lnTo>
                    <a:pt x="2138" y="4"/>
                  </a:lnTo>
                  <a:lnTo>
                    <a:pt x="2138" y="4"/>
                  </a:lnTo>
                  <a:lnTo>
                    <a:pt x="2144" y="4"/>
                  </a:lnTo>
                  <a:lnTo>
                    <a:pt x="2144" y="4"/>
                  </a:lnTo>
                  <a:lnTo>
                    <a:pt x="2146" y="4"/>
                  </a:lnTo>
                  <a:lnTo>
                    <a:pt x="2146" y="4"/>
                  </a:lnTo>
                  <a:lnTo>
                    <a:pt x="2150" y="4"/>
                  </a:lnTo>
                  <a:lnTo>
                    <a:pt x="2150" y="4"/>
                  </a:lnTo>
                  <a:lnTo>
                    <a:pt x="2154" y="4"/>
                  </a:lnTo>
                  <a:lnTo>
                    <a:pt x="2154" y="4"/>
                  </a:lnTo>
                  <a:lnTo>
                    <a:pt x="2156" y="4"/>
                  </a:lnTo>
                  <a:lnTo>
                    <a:pt x="2156" y="4"/>
                  </a:lnTo>
                  <a:lnTo>
                    <a:pt x="2160" y="4"/>
                  </a:lnTo>
                  <a:lnTo>
                    <a:pt x="2160" y="4"/>
                  </a:lnTo>
                  <a:lnTo>
                    <a:pt x="2164" y="4"/>
                  </a:lnTo>
                  <a:lnTo>
                    <a:pt x="2164" y="4"/>
                  </a:lnTo>
                  <a:lnTo>
                    <a:pt x="2168" y="4"/>
                  </a:lnTo>
                  <a:lnTo>
                    <a:pt x="2168" y="4"/>
                  </a:lnTo>
                  <a:lnTo>
                    <a:pt x="2168" y="4"/>
                  </a:lnTo>
                  <a:lnTo>
                    <a:pt x="2168" y="4"/>
                  </a:lnTo>
                  <a:lnTo>
                    <a:pt x="2172" y="4"/>
                  </a:lnTo>
                  <a:lnTo>
                    <a:pt x="2172" y="4"/>
                  </a:lnTo>
                  <a:lnTo>
                    <a:pt x="2178" y="4"/>
                  </a:lnTo>
                  <a:lnTo>
                    <a:pt x="2178" y="4"/>
                  </a:lnTo>
                  <a:lnTo>
                    <a:pt x="2182" y="4"/>
                  </a:lnTo>
                  <a:lnTo>
                    <a:pt x="2182" y="4"/>
                  </a:lnTo>
                  <a:lnTo>
                    <a:pt x="2184" y="4"/>
                  </a:lnTo>
                  <a:lnTo>
                    <a:pt x="2184" y="4"/>
                  </a:lnTo>
                  <a:lnTo>
                    <a:pt x="2184" y="4"/>
                  </a:lnTo>
                  <a:lnTo>
                    <a:pt x="2184" y="4"/>
                  </a:lnTo>
                  <a:lnTo>
                    <a:pt x="2186" y="4"/>
                  </a:lnTo>
                  <a:lnTo>
                    <a:pt x="2186" y="4"/>
                  </a:lnTo>
                  <a:lnTo>
                    <a:pt x="2186" y="4"/>
                  </a:lnTo>
                  <a:lnTo>
                    <a:pt x="2186" y="4"/>
                  </a:lnTo>
                  <a:lnTo>
                    <a:pt x="2186" y="4"/>
                  </a:lnTo>
                  <a:lnTo>
                    <a:pt x="2186" y="4"/>
                  </a:lnTo>
                  <a:lnTo>
                    <a:pt x="2188" y="4"/>
                  </a:lnTo>
                  <a:lnTo>
                    <a:pt x="2188" y="4"/>
                  </a:lnTo>
                  <a:lnTo>
                    <a:pt x="2190" y="2"/>
                  </a:lnTo>
                  <a:lnTo>
                    <a:pt x="2190" y="2"/>
                  </a:lnTo>
                  <a:lnTo>
                    <a:pt x="2196" y="2"/>
                  </a:lnTo>
                  <a:lnTo>
                    <a:pt x="2196" y="2"/>
                  </a:lnTo>
                  <a:lnTo>
                    <a:pt x="2202" y="4"/>
                  </a:lnTo>
                  <a:lnTo>
                    <a:pt x="2202" y="4"/>
                  </a:lnTo>
                  <a:lnTo>
                    <a:pt x="2202" y="4"/>
                  </a:lnTo>
                  <a:lnTo>
                    <a:pt x="2202" y="4"/>
                  </a:lnTo>
                  <a:lnTo>
                    <a:pt x="2206" y="4"/>
                  </a:lnTo>
                  <a:lnTo>
                    <a:pt x="2206" y="4"/>
                  </a:lnTo>
                  <a:lnTo>
                    <a:pt x="2210" y="4"/>
                  </a:lnTo>
                  <a:lnTo>
                    <a:pt x="2210" y="4"/>
                  </a:lnTo>
                  <a:lnTo>
                    <a:pt x="2216" y="2"/>
                  </a:lnTo>
                  <a:lnTo>
                    <a:pt x="2216" y="2"/>
                  </a:lnTo>
                  <a:lnTo>
                    <a:pt x="2224" y="4"/>
                  </a:lnTo>
                  <a:lnTo>
                    <a:pt x="2224" y="4"/>
                  </a:lnTo>
                  <a:lnTo>
                    <a:pt x="2226" y="2"/>
                  </a:lnTo>
                  <a:lnTo>
                    <a:pt x="2230" y="4"/>
                  </a:lnTo>
                  <a:lnTo>
                    <a:pt x="2230" y="4"/>
                  </a:lnTo>
                  <a:lnTo>
                    <a:pt x="2232" y="2"/>
                  </a:lnTo>
                  <a:lnTo>
                    <a:pt x="2232" y="2"/>
                  </a:lnTo>
                  <a:lnTo>
                    <a:pt x="2234" y="2"/>
                  </a:lnTo>
                  <a:lnTo>
                    <a:pt x="2234" y="2"/>
                  </a:lnTo>
                  <a:lnTo>
                    <a:pt x="2236" y="2"/>
                  </a:lnTo>
                  <a:lnTo>
                    <a:pt x="2236" y="2"/>
                  </a:lnTo>
                  <a:lnTo>
                    <a:pt x="2240" y="2"/>
                  </a:lnTo>
                  <a:lnTo>
                    <a:pt x="2240" y="2"/>
                  </a:lnTo>
                  <a:lnTo>
                    <a:pt x="2248" y="4"/>
                  </a:lnTo>
                  <a:lnTo>
                    <a:pt x="2248" y="4"/>
                  </a:lnTo>
                  <a:lnTo>
                    <a:pt x="2252" y="2"/>
                  </a:lnTo>
                  <a:lnTo>
                    <a:pt x="2252" y="2"/>
                  </a:lnTo>
                  <a:lnTo>
                    <a:pt x="2256" y="4"/>
                  </a:lnTo>
                  <a:lnTo>
                    <a:pt x="2256" y="4"/>
                  </a:lnTo>
                  <a:lnTo>
                    <a:pt x="2256" y="4"/>
                  </a:lnTo>
                  <a:lnTo>
                    <a:pt x="2256" y="4"/>
                  </a:lnTo>
                  <a:lnTo>
                    <a:pt x="2256" y="4"/>
                  </a:lnTo>
                  <a:lnTo>
                    <a:pt x="2256" y="4"/>
                  </a:lnTo>
                  <a:lnTo>
                    <a:pt x="2258" y="4"/>
                  </a:lnTo>
                  <a:lnTo>
                    <a:pt x="2258" y="4"/>
                  </a:lnTo>
                  <a:lnTo>
                    <a:pt x="2258" y="4"/>
                  </a:lnTo>
                  <a:lnTo>
                    <a:pt x="2258" y="4"/>
                  </a:lnTo>
                  <a:lnTo>
                    <a:pt x="2262" y="2"/>
                  </a:lnTo>
                  <a:lnTo>
                    <a:pt x="2262" y="2"/>
                  </a:lnTo>
                  <a:lnTo>
                    <a:pt x="2266" y="4"/>
                  </a:lnTo>
                  <a:lnTo>
                    <a:pt x="2266" y="4"/>
                  </a:lnTo>
                  <a:lnTo>
                    <a:pt x="2270" y="4"/>
                  </a:lnTo>
                  <a:lnTo>
                    <a:pt x="2270" y="4"/>
                  </a:lnTo>
                  <a:lnTo>
                    <a:pt x="2270" y="4"/>
                  </a:lnTo>
                  <a:lnTo>
                    <a:pt x="2270" y="4"/>
                  </a:lnTo>
                  <a:lnTo>
                    <a:pt x="2274" y="4"/>
                  </a:lnTo>
                  <a:lnTo>
                    <a:pt x="2274" y="4"/>
                  </a:lnTo>
                  <a:lnTo>
                    <a:pt x="2274" y="4"/>
                  </a:lnTo>
                  <a:lnTo>
                    <a:pt x="2274" y="4"/>
                  </a:lnTo>
                  <a:lnTo>
                    <a:pt x="2282" y="4"/>
                  </a:lnTo>
                  <a:lnTo>
                    <a:pt x="2282" y="4"/>
                  </a:lnTo>
                  <a:lnTo>
                    <a:pt x="2286" y="4"/>
                  </a:lnTo>
                  <a:lnTo>
                    <a:pt x="2286" y="4"/>
                  </a:lnTo>
                  <a:lnTo>
                    <a:pt x="2288" y="4"/>
                  </a:lnTo>
                  <a:lnTo>
                    <a:pt x="2288" y="4"/>
                  </a:lnTo>
                  <a:lnTo>
                    <a:pt x="2288" y="4"/>
                  </a:lnTo>
                  <a:lnTo>
                    <a:pt x="2288" y="4"/>
                  </a:lnTo>
                  <a:lnTo>
                    <a:pt x="2290" y="4"/>
                  </a:lnTo>
                  <a:lnTo>
                    <a:pt x="2290" y="4"/>
                  </a:lnTo>
                  <a:lnTo>
                    <a:pt x="2292" y="2"/>
                  </a:lnTo>
                  <a:lnTo>
                    <a:pt x="2296" y="2"/>
                  </a:lnTo>
                  <a:lnTo>
                    <a:pt x="2296" y="2"/>
                  </a:lnTo>
                  <a:lnTo>
                    <a:pt x="2298" y="2"/>
                  </a:lnTo>
                  <a:lnTo>
                    <a:pt x="2298" y="2"/>
                  </a:lnTo>
                  <a:lnTo>
                    <a:pt x="2304" y="2"/>
                  </a:lnTo>
                  <a:lnTo>
                    <a:pt x="2304" y="2"/>
                  </a:lnTo>
                  <a:lnTo>
                    <a:pt x="2306" y="2"/>
                  </a:lnTo>
                  <a:lnTo>
                    <a:pt x="2306" y="2"/>
                  </a:lnTo>
                  <a:lnTo>
                    <a:pt x="2310" y="2"/>
                  </a:lnTo>
                  <a:lnTo>
                    <a:pt x="2310" y="2"/>
                  </a:lnTo>
                  <a:lnTo>
                    <a:pt x="2310" y="2"/>
                  </a:lnTo>
                  <a:lnTo>
                    <a:pt x="2310" y="2"/>
                  </a:lnTo>
                  <a:lnTo>
                    <a:pt x="2316" y="2"/>
                  </a:lnTo>
                  <a:lnTo>
                    <a:pt x="2316" y="2"/>
                  </a:lnTo>
                  <a:lnTo>
                    <a:pt x="2318" y="2"/>
                  </a:lnTo>
                  <a:lnTo>
                    <a:pt x="2318" y="2"/>
                  </a:lnTo>
                  <a:lnTo>
                    <a:pt x="2322" y="2"/>
                  </a:lnTo>
                  <a:lnTo>
                    <a:pt x="2322" y="2"/>
                  </a:lnTo>
                  <a:lnTo>
                    <a:pt x="2328" y="2"/>
                  </a:lnTo>
                  <a:lnTo>
                    <a:pt x="2328" y="2"/>
                  </a:lnTo>
                  <a:lnTo>
                    <a:pt x="2330" y="2"/>
                  </a:lnTo>
                  <a:lnTo>
                    <a:pt x="2330" y="2"/>
                  </a:lnTo>
                  <a:lnTo>
                    <a:pt x="2334" y="4"/>
                  </a:lnTo>
                  <a:lnTo>
                    <a:pt x="2334" y="4"/>
                  </a:lnTo>
                  <a:lnTo>
                    <a:pt x="2338" y="2"/>
                  </a:lnTo>
                  <a:lnTo>
                    <a:pt x="2338" y="2"/>
                  </a:lnTo>
                  <a:lnTo>
                    <a:pt x="2344" y="2"/>
                  </a:lnTo>
                  <a:lnTo>
                    <a:pt x="2344" y="2"/>
                  </a:lnTo>
                  <a:lnTo>
                    <a:pt x="2348" y="2"/>
                  </a:lnTo>
                  <a:lnTo>
                    <a:pt x="2348" y="2"/>
                  </a:lnTo>
                  <a:lnTo>
                    <a:pt x="2348" y="2"/>
                  </a:lnTo>
                  <a:lnTo>
                    <a:pt x="2348" y="2"/>
                  </a:lnTo>
                  <a:lnTo>
                    <a:pt x="2350" y="2"/>
                  </a:lnTo>
                  <a:lnTo>
                    <a:pt x="2350" y="2"/>
                  </a:lnTo>
                  <a:lnTo>
                    <a:pt x="2350" y="2"/>
                  </a:lnTo>
                  <a:lnTo>
                    <a:pt x="2350" y="2"/>
                  </a:lnTo>
                  <a:lnTo>
                    <a:pt x="2352" y="2"/>
                  </a:lnTo>
                  <a:lnTo>
                    <a:pt x="2352" y="2"/>
                  </a:lnTo>
                  <a:lnTo>
                    <a:pt x="2352" y="2"/>
                  </a:lnTo>
                  <a:lnTo>
                    <a:pt x="2352" y="2"/>
                  </a:lnTo>
                  <a:lnTo>
                    <a:pt x="2354" y="2"/>
                  </a:lnTo>
                  <a:lnTo>
                    <a:pt x="2354" y="2"/>
                  </a:lnTo>
                  <a:lnTo>
                    <a:pt x="2354" y="2"/>
                  </a:lnTo>
                  <a:lnTo>
                    <a:pt x="2354" y="2"/>
                  </a:lnTo>
                  <a:lnTo>
                    <a:pt x="2364" y="2"/>
                  </a:lnTo>
                  <a:lnTo>
                    <a:pt x="2364" y="2"/>
                  </a:lnTo>
                  <a:lnTo>
                    <a:pt x="2366" y="4"/>
                  </a:lnTo>
                  <a:lnTo>
                    <a:pt x="2366" y="4"/>
                  </a:lnTo>
                  <a:lnTo>
                    <a:pt x="2368" y="4"/>
                  </a:lnTo>
                  <a:lnTo>
                    <a:pt x="2368" y="4"/>
                  </a:lnTo>
                  <a:lnTo>
                    <a:pt x="2370" y="4"/>
                  </a:lnTo>
                  <a:lnTo>
                    <a:pt x="2370" y="4"/>
                  </a:lnTo>
                  <a:lnTo>
                    <a:pt x="2374" y="2"/>
                  </a:lnTo>
                  <a:lnTo>
                    <a:pt x="2374" y="2"/>
                  </a:lnTo>
                  <a:lnTo>
                    <a:pt x="2378" y="2"/>
                  </a:lnTo>
                  <a:lnTo>
                    <a:pt x="2378" y="2"/>
                  </a:lnTo>
                  <a:lnTo>
                    <a:pt x="2380" y="2"/>
                  </a:lnTo>
                  <a:lnTo>
                    <a:pt x="2384" y="2"/>
                  </a:lnTo>
                  <a:lnTo>
                    <a:pt x="2384" y="2"/>
                  </a:lnTo>
                  <a:lnTo>
                    <a:pt x="2388" y="2"/>
                  </a:lnTo>
                  <a:lnTo>
                    <a:pt x="2390" y="2"/>
                  </a:lnTo>
                  <a:lnTo>
                    <a:pt x="2390" y="2"/>
                  </a:lnTo>
                  <a:lnTo>
                    <a:pt x="2398" y="2"/>
                  </a:lnTo>
                  <a:lnTo>
                    <a:pt x="2398" y="2"/>
                  </a:lnTo>
                  <a:lnTo>
                    <a:pt x="2402" y="2"/>
                  </a:lnTo>
                  <a:lnTo>
                    <a:pt x="2402" y="2"/>
                  </a:lnTo>
                  <a:lnTo>
                    <a:pt x="2404" y="2"/>
                  </a:lnTo>
                  <a:lnTo>
                    <a:pt x="2404" y="2"/>
                  </a:lnTo>
                  <a:lnTo>
                    <a:pt x="2406" y="2"/>
                  </a:lnTo>
                  <a:lnTo>
                    <a:pt x="2406" y="2"/>
                  </a:lnTo>
                  <a:lnTo>
                    <a:pt x="2410" y="2"/>
                  </a:lnTo>
                  <a:lnTo>
                    <a:pt x="2410" y="2"/>
                  </a:lnTo>
                  <a:lnTo>
                    <a:pt x="2414" y="4"/>
                  </a:lnTo>
                  <a:lnTo>
                    <a:pt x="2414" y="4"/>
                  </a:lnTo>
                  <a:lnTo>
                    <a:pt x="2414" y="6"/>
                  </a:lnTo>
                  <a:lnTo>
                    <a:pt x="2414" y="6"/>
                  </a:lnTo>
                  <a:lnTo>
                    <a:pt x="2418" y="4"/>
                  </a:lnTo>
                  <a:lnTo>
                    <a:pt x="2418" y="4"/>
                  </a:lnTo>
                  <a:lnTo>
                    <a:pt x="2420" y="6"/>
                  </a:lnTo>
                  <a:lnTo>
                    <a:pt x="2420" y="6"/>
                  </a:lnTo>
                  <a:lnTo>
                    <a:pt x="2420" y="6"/>
                  </a:lnTo>
                  <a:lnTo>
                    <a:pt x="2420" y="6"/>
                  </a:lnTo>
                  <a:lnTo>
                    <a:pt x="2422" y="6"/>
                  </a:lnTo>
                  <a:lnTo>
                    <a:pt x="2422" y="6"/>
                  </a:lnTo>
                  <a:lnTo>
                    <a:pt x="2428" y="6"/>
                  </a:lnTo>
                  <a:lnTo>
                    <a:pt x="2434" y="6"/>
                  </a:lnTo>
                  <a:lnTo>
                    <a:pt x="2434" y="6"/>
                  </a:lnTo>
                  <a:lnTo>
                    <a:pt x="2436" y="6"/>
                  </a:lnTo>
                  <a:lnTo>
                    <a:pt x="2436" y="6"/>
                  </a:lnTo>
                  <a:lnTo>
                    <a:pt x="2442" y="4"/>
                  </a:lnTo>
                  <a:lnTo>
                    <a:pt x="2442" y="4"/>
                  </a:lnTo>
                  <a:lnTo>
                    <a:pt x="2446" y="4"/>
                  </a:lnTo>
                  <a:lnTo>
                    <a:pt x="2446" y="4"/>
                  </a:lnTo>
                  <a:lnTo>
                    <a:pt x="2446" y="4"/>
                  </a:lnTo>
                  <a:lnTo>
                    <a:pt x="2446" y="4"/>
                  </a:lnTo>
                  <a:lnTo>
                    <a:pt x="2448" y="4"/>
                  </a:lnTo>
                  <a:lnTo>
                    <a:pt x="2448" y="4"/>
                  </a:lnTo>
                  <a:lnTo>
                    <a:pt x="2448" y="4"/>
                  </a:lnTo>
                  <a:lnTo>
                    <a:pt x="2448" y="4"/>
                  </a:lnTo>
                  <a:lnTo>
                    <a:pt x="2450" y="4"/>
                  </a:lnTo>
                  <a:lnTo>
                    <a:pt x="2450" y="4"/>
                  </a:lnTo>
                  <a:lnTo>
                    <a:pt x="2452" y="4"/>
                  </a:lnTo>
                  <a:lnTo>
                    <a:pt x="2452" y="4"/>
                  </a:lnTo>
                  <a:lnTo>
                    <a:pt x="2460" y="4"/>
                  </a:lnTo>
                  <a:lnTo>
                    <a:pt x="2460" y="4"/>
                  </a:lnTo>
                  <a:lnTo>
                    <a:pt x="2462" y="6"/>
                  </a:lnTo>
                  <a:lnTo>
                    <a:pt x="2462" y="6"/>
                  </a:lnTo>
                  <a:lnTo>
                    <a:pt x="2462" y="6"/>
                  </a:lnTo>
                  <a:lnTo>
                    <a:pt x="2464" y="8"/>
                  </a:lnTo>
                  <a:lnTo>
                    <a:pt x="2464" y="8"/>
                  </a:lnTo>
                  <a:lnTo>
                    <a:pt x="2468" y="6"/>
                  </a:lnTo>
                  <a:lnTo>
                    <a:pt x="2474" y="4"/>
                  </a:lnTo>
                  <a:lnTo>
                    <a:pt x="2474" y="4"/>
                  </a:lnTo>
                  <a:lnTo>
                    <a:pt x="2476" y="6"/>
                  </a:lnTo>
                  <a:lnTo>
                    <a:pt x="2476" y="6"/>
                  </a:lnTo>
                  <a:lnTo>
                    <a:pt x="2478" y="6"/>
                  </a:lnTo>
                  <a:lnTo>
                    <a:pt x="2478" y="6"/>
                  </a:lnTo>
                  <a:lnTo>
                    <a:pt x="2484" y="6"/>
                  </a:lnTo>
                  <a:lnTo>
                    <a:pt x="2484" y="6"/>
                  </a:lnTo>
                  <a:lnTo>
                    <a:pt x="2486" y="6"/>
                  </a:lnTo>
                  <a:lnTo>
                    <a:pt x="2486" y="6"/>
                  </a:lnTo>
                  <a:lnTo>
                    <a:pt x="2492" y="6"/>
                  </a:lnTo>
                  <a:lnTo>
                    <a:pt x="2492" y="6"/>
                  </a:lnTo>
                  <a:lnTo>
                    <a:pt x="2498" y="6"/>
                  </a:lnTo>
                  <a:lnTo>
                    <a:pt x="2498" y="6"/>
                  </a:lnTo>
                  <a:lnTo>
                    <a:pt x="2498" y="6"/>
                  </a:lnTo>
                  <a:lnTo>
                    <a:pt x="2498" y="6"/>
                  </a:lnTo>
                  <a:lnTo>
                    <a:pt x="2498" y="6"/>
                  </a:lnTo>
                  <a:lnTo>
                    <a:pt x="2498" y="6"/>
                  </a:lnTo>
                  <a:lnTo>
                    <a:pt x="2498" y="6"/>
                  </a:lnTo>
                  <a:lnTo>
                    <a:pt x="2498" y="6"/>
                  </a:lnTo>
                  <a:lnTo>
                    <a:pt x="2498" y="6"/>
                  </a:lnTo>
                  <a:lnTo>
                    <a:pt x="2498" y="6"/>
                  </a:lnTo>
                  <a:lnTo>
                    <a:pt x="2502" y="6"/>
                  </a:lnTo>
                  <a:lnTo>
                    <a:pt x="2502" y="6"/>
                  </a:lnTo>
                  <a:lnTo>
                    <a:pt x="2504" y="6"/>
                  </a:lnTo>
                  <a:lnTo>
                    <a:pt x="2504" y="6"/>
                  </a:lnTo>
                  <a:lnTo>
                    <a:pt x="2506" y="6"/>
                  </a:lnTo>
                  <a:lnTo>
                    <a:pt x="2506" y="6"/>
                  </a:lnTo>
                  <a:lnTo>
                    <a:pt x="2506" y="6"/>
                  </a:lnTo>
                  <a:lnTo>
                    <a:pt x="2506" y="6"/>
                  </a:lnTo>
                  <a:lnTo>
                    <a:pt x="2506" y="4"/>
                  </a:lnTo>
                  <a:lnTo>
                    <a:pt x="2506" y="4"/>
                  </a:lnTo>
                  <a:lnTo>
                    <a:pt x="2518" y="4"/>
                  </a:lnTo>
                  <a:lnTo>
                    <a:pt x="2518" y="4"/>
                  </a:lnTo>
                  <a:lnTo>
                    <a:pt x="2522" y="6"/>
                  </a:lnTo>
                  <a:lnTo>
                    <a:pt x="2522" y="6"/>
                  </a:lnTo>
                  <a:lnTo>
                    <a:pt x="2524" y="6"/>
                  </a:lnTo>
                  <a:lnTo>
                    <a:pt x="2524" y="6"/>
                  </a:lnTo>
                  <a:lnTo>
                    <a:pt x="2526" y="4"/>
                  </a:lnTo>
                  <a:lnTo>
                    <a:pt x="2526" y="4"/>
                  </a:lnTo>
                  <a:lnTo>
                    <a:pt x="2526" y="4"/>
                  </a:lnTo>
                  <a:lnTo>
                    <a:pt x="2526" y="4"/>
                  </a:lnTo>
                  <a:lnTo>
                    <a:pt x="2526" y="4"/>
                  </a:lnTo>
                  <a:lnTo>
                    <a:pt x="2526" y="4"/>
                  </a:lnTo>
                  <a:lnTo>
                    <a:pt x="2528" y="4"/>
                  </a:lnTo>
                  <a:lnTo>
                    <a:pt x="2528" y="4"/>
                  </a:lnTo>
                  <a:lnTo>
                    <a:pt x="2536" y="4"/>
                  </a:lnTo>
                  <a:lnTo>
                    <a:pt x="2536" y="4"/>
                  </a:lnTo>
                  <a:lnTo>
                    <a:pt x="2538" y="4"/>
                  </a:lnTo>
                  <a:lnTo>
                    <a:pt x="2538" y="4"/>
                  </a:lnTo>
                  <a:lnTo>
                    <a:pt x="2540" y="4"/>
                  </a:lnTo>
                  <a:lnTo>
                    <a:pt x="2540" y="4"/>
                  </a:lnTo>
                  <a:lnTo>
                    <a:pt x="2540" y="4"/>
                  </a:lnTo>
                  <a:lnTo>
                    <a:pt x="2540" y="4"/>
                  </a:lnTo>
                  <a:lnTo>
                    <a:pt x="2542" y="4"/>
                  </a:lnTo>
                  <a:lnTo>
                    <a:pt x="2542" y="4"/>
                  </a:lnTo>
                  <a:lnTo>
                    <a:pt x="2542" y="4"/>
                  </a:lnTo>
                  <a:lnTo>
                    <a:pt x="2542" y="4"/>
                  </a:lnTo>
                  <a:lnTo>
                    <a:pt x="2546" y="4"/>
                  </a:lnTo>
                  <a:lnTo>
                    <a:pt x="2546" y="4"/>
                  </a:lnTo>
                  <a:lnTo>
                    <a:pt x="2546" y="4"/>
                  </a:lnTo>
                  <a:lnTo>
                    <a:pt x="2546" y="4"/>
                  </a:lnTo>
                  <a:lnTo>
                    <a:pt x="2552" y="6"/>
                  </a:lnTo>
                  <a:lnTo>
                    <a:pt x="2552" y="6"/>
                  </a:lnTo>
                  <a:lnTo>
                    <a:pt x="2554" y="6"/>
                  </a:lnTo>
                  <a:lnTo>
                    <a:pt x="2554" y="6"/>
                  </a:lnTo>
                  <a:lnTo>
                    <a:pt x="2554" y="6"/>
                  </a:lnTo>
                  <a:lnTo>
                    <a:pt x="2554" y="6"/>
                  </a:lnTo>
                  <a:lnTo>
                    <a:pt x="2556" y="6"/>
                  </a:lnTo>
                  <a:lnTo>
                    <a:pt x="2556" y="6"/>
                  </a:lnTo>
                  <a:lnTo>
                    <a:pt x="2556" y="6"/>
                  </a:lnTo>
                  <a:lnTo>
                    <a:pt x="2556" y="6"/>
                  </a:lnTo>
                  <a:lnTo>
                    <a:pt x="2560" y="6"/>
                  </a:lnTo>
                  <a:lnTo>
                    <a:pt x="2560" y="6"/>
                  </a:lnTo>
                  <a:lnTo>
                    <a:pt x="2562" y="6"/>
                  </a:lnTo>
                  <a:lnTo>
                    <a:pt x="2562" y="6"/>
                  </a:lnTo>
                  <a:lnTo>
                    <a:pt x="2564" y="6"/>
                  </a:lnTo>
                  <a:lnTo>
                    <a:pt x="2564" y="6"/>
                  </a:lnTo>
                  <a:lnTo>
                    <a:pt x="2564" y="6"/>
                  </a:lnTo>
                  <a:lnTo>
                    <a:pt x="2564" y="6"/>
                  </a:lnTo>
                  <a:lnTo>
                    <a:pt x="2564" y="6"/>
                  </a:lnTo>
                  <a:lnTo>
                    <a:pt x="2564" y="6"/>
                  </a:lnTo>
                  <a:lnTo>
                    <a:pt x="2564" y="6"/>
                  </a:lnTo>
                  <a:lnTo>
                    <a:pt x="2564" y="6"/>
                  </a:lnTo>
                  <a:lnTo>
                    <a:pt x="2570" y="4"/>
                  </a:lnTo>
                  <a:lnTo>
                    <a:pt x="2570" y="4"/>
                  </a:lnTo>
                  <a:lnTo>
                    <a:pt x="2574" y="4"/>
                  </a:lnTo>
                  <a:lnTo>
                    <a:pt x="2574" y="4"/>
                  </a:lnTo>
                  <a:lnTo>
                    <a:pt x="2576" y="4"/>
                  </a:lnTo>
                  <a:lnTo>
                    <a:pt x="2576" y="4"/>
                  </a:lnTo>
                  <a:lnTo>
                    <a:pt x="2576" y="4"/>
                  </a:lnTo>
                  <a:lnTo>
                    <a:pt x="2576" y="4"/>
                  </a:lnTo>
                  <a:lnTo>
                    <a:pt x="2576" y="4"/>
                  </a:lnTo>
                  <a:lnTo>
                    <a:pt x="2576" y="4"/>
                  </a:lnTo>
                  <a:lnTo>
                    <a:pt x="2576" y="4"/>
                  </a:lnTo>
                  <a:lnTo>
                    <a:pt x="2576" y="4"/>
                  </a:lnTo>
                  <a:lnTo>
                    <a:pt x="2578" y="4"/>
                  </a:lnTo>
                  <a:lnTo>
                    <a:pt x="2578" y="4"/>
                  </a:lnTo>
                  <a:lnTo>
                    <a:pt x="2580" y="4"/>
                  </a:lnTo>
                  <a:lnTo>
                    <a:pt x="2580" y="4"/>
                  </a:lnTo>
                  <a:lnTo>
                    <a:pt x="2580" y="6"/>
                  </a:lnTo>
                  <a:lnTo>
                    <a:pt x="2580" y="6"/>
                  </a:lnTo>
                  <a:lnTo>
                    <a:pt x="2584" y="6"/>
                  </a:lnTo>
                  <a:lnTo>
                    <a:pt x="2584" y="6"/>
                  </a:lnTo>
                  <a:lnTo>
                    <a:pt x="2590" y="6"/>
                  </a:lnTo>
                  <a:lnTo>
                    <a:pt x="2590" y="6"/>
                  </a:lnTo>
                  <a:lnTo>
                    <a:pt x="2592" y="6"/>
                  </a:lnTo>
                  <a:lnTo>
                    <a:pt x="2592" y="6"/>
                  </a:lnTo>
                  <a:lnTo>
                    <a:pt x="2592" y="6"/>
                  </a:lnTo>
                  <a:lnTo>
                    <a:pt x="2592" y="6"/>
                  </a:lnTo>
                  <a:lnTo>
                    <a:pt x="2594" y="6"/>
                  </a:lnTo>
                  <a:lnTo>
                    <a:pt x="2594" y="6"/>
                  </a:lnTo>
                  <a:lnTo>
                    <a:pt x="2596" y="6"/>
                  </a:lnTo>
                  <a:lnTo>
                    <a:pt x="2596" y="6"/>
                  </a:lnTo>
                  <a:lnTo>
                    <a:pt x="2600" y="6"/>
                  </a:lnTo>
                  <a:lnTo>
                    <a:pt x="2600" y="6"/>
                  </a:lnTo>
                  <a:lnTo>
                    <a:pt x="2608" y="6"/>
                  </a:lnTo>
                  <a:lnTo>
                    <a:pt x="2608" y="6"/>
                  </a:lnTo>
                  <a:lnTo>
                    <a:pt x="2612" y="6"/>
                  </a:lnTo>
                  <a:lnTo>
                    <a:pt x="2612" y="6"/>
                  </a:lnTo>
                  <a:lnTo>
                    <a:pt x="2614" y="6"/>
                  </a:lnTo>
                  <a:lnTo>
                    <a:pt x="2614" y="6"/>
                  </a:lnTo>
                  <a:lnTo>
                    <a:pt x="2614" y="6"/>
                  </a:lnTo>
                  <a:lnTo>
                    <a:pt x="2614" y="6"/>
                  </a:lnTo>
                  <a:lnTo>
                    <a:pt x="2618" y="8"/>
                  </a:lnTo>
                  <a:lnTo>
                    <a:pt x="2618" y="8"/>
                  </a:lnTo>
                  <a:lnTo>
                    <a:pt x="2620" y="8"/>
                  </a:lnTo>
                  <a:lnTo>
                    <a:pt x="2620" y="8"/>
                  </a:lnTo>
                  <a:lnTo>
                    <a:pt x="2626" y="6"/>
                  </a:lnTo>
                  <a:lnTo>
                    <a:pt x="2626" y="6"/>
                  </a:lnTo>
                  <a:lnTo>
                    <a:pt x="2628" y="8"/>
                  </a:lnTo>
                  <a:lnTo>
                    <a:pt x="2628" y="8"/>
                  </a:lnTo>
                  <a:lnTo>
                    <a:pt x="2630" y="8"/>
                  </a:lnTo>
                  <a:lnTo>
                    <a:pt x="2630" y="8"/>
                  </a:lnTo>
                  <a:lnTo>
                    <a:pt x="2632" y="10"/>
                  </a:lnTo>
                  <a:lnTo>
                    <a:pt x="2632" y="10"/>
                  </a:lnTo>
                  <a:lnTo>
                    <a:pt x="2632" y="10"/>
                  </a:lnTo>
                  <a:lnTo>
                    <a:pt x="2636" y="12"/>
                  </a:lnTo>
                  <a:lnTo>
                    <a:pt x="2636" y="12"/>
                  </a:lnTo>
                  <a:lnTo>
                    <a:pt x="2636" y="10"/>
                  </a:lnTo>
                  <a:lnTo>
                    <a:pt x="2636" y="10"/>
                  </a:lnTo>
                  <a:lnTo>
                    <a:pt x="2640" y="8"/>
                  </a:lnTo>
                  <a:lnTo>
                    <a:pt x="2640" y="8"/>
                  </a:lnTo>
                  <a:lnTo>
                    <a:pt x="2640" y="8"/>
                  </a:lnTo>
                  <a:lnTo>
                    <a:pt x="2640" y="8"/>
                  </a:lnTo>
                  <a:lnTo>
                    <a:pt x="2642" y="8"/>
                  </a:lnTo>
                  <a:lnTo>
                    <a:pt x="2642" y="8"/>
                  </a:lnTo>
                  <a:lnTo>
                    <a:pt x="2642" y="8"/>
                  </a:lnTo>
                  <a:lnTo>
                    <a:pt x="2642" y="8"/>
                  </a:lnTo>
                  <a:lnTo>
                    <a:pt x="2644" y="6"/>
                  </a:lnTo>
                  <a:lnTo>
                    <a:pt x="2644" y="6"/>
                  </a:lnTo>
                  <a:lnTo>
                    <a:pt x="2646" y="6"/>
                  </a:lnTo>
                  <a:lnTo>
                    <a:pt x="2646" y="6"/>
                  </a:lnTo>
                  <a:lnTo>
                    <a:pt x="2654" y="6"/>
                  </a:lnTo>
                  <a:lnTo>
                    <a:pt x="2654" y="6"/>
                  </a:lnTo>
                  <a:lnTo>
                    <a:pt x="2654" y="6"/>
                  </a:lnTo>
                  <a:lnTo>
                    <a:pt x="2654" y="6"/>
                  </a:lnTo>
                  <a:lnTo>
                    <a:pt x="2656" y="6"/>
                  </a:lnTo>
                  <a:lnTo>
                    <a:pt x="2656" y="6"/>
                  </a:lnTo>
                  <a:lnTo>
                    <a:pt x="2656" y="6"/>
                  </a:lnTo>
                  <a:lnTo>
                    <a:pt x="2656" y="6"/>
                  </a:lnTo>
                  <a:lnTo>
                    <a:pt x="2658" y="6"/>
                  </a:lnTo>
                  <a:lnTo>
                    <a:pt x="2658" y="6"/>
                  </a:lnTo>
                  <a:lnTo>
                    <a:pt x="2658" y="6"/>
                  </a:lnTo>
                  <a:lnTo>
                    <a:pt x="2658" y="6"/>
                  </a:lnTo>
                  <a:lnTo>
                    <a:pt x="2660" y="6"/>
                  </a:lnTo>
                  <a:lnTo>
                    <a:pt x="2660" y="6"/>
                  </a:lnTo>
                  <a:lnTo>
                    <a:pt x="2662" y="6"/>
                  </a:lnTo>
                  <a:lnTo>
                    <a:pt x="2662" y="6"/>
                  </a:lnTo>
                  <a:lnTo>
                    <a:pt x="2664" y="4"/>
                  </a:lnTo>
                  <a:lnTo>
                    <a:pt x="2664" y="4"/>
                  </a:lnTo>
                  <a:lnTo>
                    <a:pt x="2666" y="4"/>
                  </a:lnTo>
                  <a:lnTo>
                    <a:pt x="2666" y="4"/>
                  </a:lnTo>
                  <a:lnTo>
                    <a:pt x="2666" y="4"/>
                  </a:lnTo>
                  <a:lnTo>
                    <a:pt x="2666" y="4"/>
                  </a:lnTo>
                  <a:lnTo>
                    <a:pt x="2666" y="4"/>
                  </a:lnTo>
                  <a:lnTo>
                    <a:pt x="2666" y="4"/>
                  </a:lnTo>
                  <a:lnTo>
                    <a:pt x="2674" y="4"/>
                  </a:lnTo>
                  <a:lnTo>
                    <a:pt x="2674" y="4"/>
                  </a:lnTo>
                  <a:lnTo>
                    <a:pt x="2678" y="4"/>
                  </a:lnTo>
                  <a:lnTo>
                    <a:pt x="2678" y="4"/>
                  </a:lnTo>
                  <a:lnTo>
                    <a:pt x="2682" y="4"/>
                  </a:lnTo>
                  <a:lnTo>
                    <a:pt x="2682" y="4"/>
                  </a:lnTo>
                  <a:lnTo>
                    <a:pt x="2684" y="4"/>
                  </a:lnTo>
                  <a:lnTo>
                    <a:pt x="2684" y="4"/>
                  </a:lnTo>
                  <a:lnTo>
                    <a:pt x="2684" y="4"/>
                  </a:lnTo>
                  <a:lnTo>
                    <a:pt x="2684" y="4"/>
                  </a:lnTo>
                  <a:lnTo>
                    <a:pt x="2684" y="4"/>
                  </a:lnTo>
                  <a:lnTo>
                    <a:pt x="2684" y="4"/>
                  </a:lnTo>
                  <a:lnTo>
                    <a:pt x="2684" y="4"/>
                  </a:lnTo>
                  <a:lnTo>
                    <a:pt x="2684" y="4"/>
                  </a:lnTo>
                  <a:lnTo>
                    <a:pt x="2684" y="4"/>
                  </a:lnTo>
                  <a:lnTo>
                    <a:pt x="2684" y="4"/>
                  </a:lnTo>
                  <a:lnTo>
                    <a:pt x="2690" y="2"/>
                  </a:lnTo>
                  <a:lnTo>
                    <a:pt x="2690" y="2"/>
                  </a:lnTo>
                  <a:lnTo>
                    <a:pt x="2692" y="4"/>
                  </a:lnTo>
                  <a:lnTo>
                    <a:pt x="2692" y="4"/>
                  </a:lnTo>
                  <a:lnTo>
                    <a:pt x="2698" y="4"/>
                  </a:lnTo>
                  <a:lnTo>
                    <a:pt x="2698" y="4"/>
                  </a:lnTo>
                  <a:lnTo>
                    <a:pt x="2704" y="4"/>
                  </a:lnTo>
                  <a:lnTo>
                    <a:pt x="2704" y="4"/>
                  </a:lnTo>
                  <a:lnTo>
                    <a:pt x="2712" y="2"/>
                  </a:lnTo>
                  <a:lnTo>
                    <a:pt x="2712" y="2"/>
                  </a:lnTo>
                  <a:lnTo>
                    <a:pt x="2714" y="4"/>
                  </a:lnTo>
                  <a:lnTo>
                    <a:pt x="2714" y="4"/>
                  </a:lnTo>
                  <a:lnTo>
                    <a:pt x="2718" y="4"/>
                  </a:lnTo>
                  <a:lnTo>
                    <a:pt x="2718" y="4"/>
                  </a:lnTo>
                  <a:lnTo>
                    <a:pt x="2724" y="4"/>
                  </a:lnTo>
                  <a:lnTo>
                    <a:pt x="2724" y="4"/>
                  </a:lnTo>
                  <a:lnTo>
                    <a:pt x="2728" y="4"/>
                  </a:lnTo>
                  <a:lnTo>
                    <a:pt x="2728" y="4"/>
                  </a:lnTo>
                  <a:lnTo>
                    <a:pt x="2732" y="4"/>
                  </a:lnTo>
                  <a:lnTo>
                    <a:pt x="2732" y="4"/>
                  </a:lnTo>
                  <a:lnTo>
                    <a:pt x="2740" y="4"/>
                  </a:lnTo>
                  <a:lnTo>
                    <a:pt x="2740" y="4"/>
                  </a:lnTo>
                  <a:lnTo>
                    <a:pt x="2742" y="4"/>
                  </a:lnTo>
                  <a:lnTo>
                    <a:pt x="2742" y="4"/>
                  </a:lnTo>
                  <a:lnTo>
                    <a:pt x="2748" y="2"/>
                  </a:lnTo>
                  <a:lnTo>
                    <a:pt x="2748" y="2"/>
                  </a:lnTo>
                  <a:lnTo>
                    <a:pt x="2754" y="2"/>
                  </a:lnTo>
                  <a:lnTo>
                    <a:pt x="2754" y="2"/>
                  </a:lnTo>
                  <a:lnTo>
                    <a:pt x="2758" y="4"/>
                  </a:lnTo>
                  <a:lnTo>
                    <a:pt x="2758" y="4"/>
                  </a:lnTo>
                  <a:lnTo>
                    <a:pt x="2766" y="2"/>
                  </a:lnTo>
                  <a:lnTo>
                    <a:pt x="2766" y="2"/>
                  </a:lnTo>
                  <a:lnTo>
                    <a:pt x="2766" y="2"/>
                  </a:lnTo>
                  <a:lnTo>
                    <a:pt x="2766" y="2"/>
                  </a:lnTo>
                  <a:lnTo>
                    <a:pt x="2766" y="2"/>
                  </a:lnTo>
                  <a:lnTo>
                    <a:pt x="2768" y="2"/>
                  </a:lnTo>
                  <a:lnTo>
                    <a:pt x="2768" y="2"/>
                  </a:lnTo>
                  <a:lnTo>
                    <a:pt x="2772" y="4"/>
                  </a:lnTo>
                  <a:lnTo>
                    <a:pt x="2772" y="4"/>
                  </a:lnTo>
                  <a:lnTo>
                    <a:pt x="2774" y="4"/>
                  </a:lnTo>
                  <a:lnTo>
                    <a:pt x="2774" y="4"/>
                  </a:lnTo>
                  <a:lnTo>
                    <a:pt x="2774" y="4"/>
                  </a:lnTo>
                  <a:lnTo>
                    <a:pt x="2774" y="4"/>
                  </a:lnTo>
                  <a:lnTo>
                    <a:pt x="2774" y="4"/>
                  </a:lnTo>
                  <a:lnTo>
                    <a:pt x="2774" y="4"/>
                  </a:lnTo>
                  <a:lnTo>
                    <a:pt x="2776" y="4"/>
                  </a:lnTo>
                  <a:lnTo>
                    <a:pt x="2776" y="4"/>
                  </a:lnTo>
                  <a:lnTo>
                    <a:pt x="2782" y="2"/>
                  </a:lnTo>
                  <a:lnTo>
                    <a:pt x="2782" y="2"/>
                  </a:lnTo>
                  <a:lnTo>
                    <a:pt x="2784" y="4"/>
                  </a:lnTo>
                  <a:lnTo>
                    <a:pt x="2784" y="4"/>
                  </a:lnTo>
                  <a:lnTo>
                    <a:pt x="2784" y="2"/>
                  </a:lnTo>
                  <a:lnTo>
                    <a:pt x="2784" y="2"/>
                  </a:lnTo>
                  <a:lnTo>
                    <a:pt x="2796" y="4"/>
                  </a:lnTo>
                  <a:lnTo>
                    <a:pt x="2796" y="4"/>
                  </a:lnTo>
                  <a:lnTo>
                    <a:pt x="2802" y="4"/>
                  </a:lnTo>
                  <a:lnTo>
                    <a:pt x="2802" y="4"/>
                  </a:lnTo>
                  <a:lnTo>
                    <a:pt x="2806" y="4"/>
                  </a:lnTo>
                  <a:lnTo>
                    <a:pt x="2806" y="4"/>
                  </a:lnTo>
                  <a:lnTo>
                    <a:pt x="2810" y="4"/>
                  </a:lnTo>
                  <a:lnTo>
                    <a:pt x="2810" y="4"/>
                  </a:lnTo>
                  <a:lnTo>
                    <a:pt x="2814" y="4"/>
                  </a:lnTo>
                  <a:lnTo>
                    <a:pt x="2814" y="4"/>
                  </a:lnTo>
                  <a:lnTo>
                    <a:pt x="2818" y="4"/>
                  </a:lnTo>
                  <a:lnTo>
                    <a:pt x="2818" y="4"/>
                  </a:lnTo>
                  <a:lnTo>
                    <a:pt x="2824" y="4"/>
                  </a:lnTo>
                  <a:lnTo>
                    <a:pt x="2824" y="4"/>
                  </a:lnTo>
                  <a:lnTo>
                    <a:pt x="2824" y="4"/>
                  </a:lnTo>
                  <a:lnTo>
                    <a:pt x="2824" y="4"/>
                  </a:lnTo>
                  <a:lnTo>
                    <a:pt x="2826" y="4"/>
                  </a:lnTo>
                  <a:lnTo>
                    <a:pt x="2826" y="4"/>
                  </a:lnTo>
                  <a:lnTo>
                    <a:pt x="2828" y="4"/>
                  </a:lnTo>
                  <a:lnTo>
                    <a:pt x="2828" y="4"/>
                  </a:lnTo>
                  <a:lnTo>
                    <a:pt x="2830" y="4"/>
                  </a:lnTo>
                  <a:lnTo>
                    <a:pt x="2830" y="4"/>
                  </a:lnTo>
                  <a:lnTo>
                    <a:pt x="2838" y="4"/>
                  </a:lnTo>
                  <a:lnTo>
                    <a:pt x="2838" y="4"/>
                  </a:lnTo>
                  <a:lnTo>
                    <a:pt x="2838" y="4"/>
                  </a:lnTo>
                  <a:lnTo>
                    <a:pt x="2838" y="4"/>
                  </a:lnTo>
                  <a:lnTo>
                    <a:pt x="2842" y="6"/>
                  </a:lnTo>
                  <a:lnTo>
                    <a:pt x="2842" y="6"/>
                  </a:lnTo>
                  <a:lnTo>
                    <a:pt x="2848" y="6"/>
                  </a:lnTo>
                  <a:lnTo>
                    <a:pt x="2852" y="6"/>
                  </a:lnTo>
                  <a:lnTo>
                    <a:pt x="2852" y="6"/>
                  </a:lnTo>
                  <a:lnTo>
                    <a:pt x="2854" y="4"/>
                  </a:lnTo>
                  <a:lnTo>
                    <a:pt x="2854" y="4"/>
                  </a:lnTo>
                  <a:lnTo>
                    <a:pt x="2856" y="4"/>
                  </a:lnTo>
                  <a:lnTo>
                    <a:pt x="2856" y="4"/>
                  </a:lnTo>
                  <a:lnTo>
                    <a:pt x="2858" y="6"/>
                  </a:lnTo>
                  <a:lnTo>
                    <a:pt x="2858" y="6"/>
                  </a:lnTo>
                  <a:lnTo>
                    <a:pt x="2858" y="4"/>
                  </a:lnTo>
                  <a:lnTo>
                    <a:pt x="2858" y="4"/>
                  </a:lnTo>
                  <a:lnTo>
                    <a:pt x="2858" y="6"/>
                  </a:lnTo>
                  <a:lnTo>
                    <a:pt x="2858" y="6"/>
                  </a:lnTo>
                  <a:lnTo>
                    <a:pt x="2858" y="4"/>
                  </a:lnTo>
                  <a:lnTo>
                    <a:pt x="2858" y="4"/>
                  </a:lnTo>
                  <a:lnTo>
                    <a:pt x="2858" y="6"/>
                  </a:lnTo>
                  <a:lnTo>
                    <a:pt x="2858" y="6"/>
                  </a:lnTo>
                  <a:lnTo>
                    <a:pt x="2858" y="4"/>
                  </a:lnTo>
                  <a:lnTo>
                    <a:pt x="2858" y="4"/>
                  </a:lnTo>
                  <a:lnTo>
                    <a:pt x="2862" y="6"/>
                  </a:lnTo>
                  <a:lnTo>
                    <a:pt x="2862" y="6"/>
                  </a:lnTo>
                  <a:lnTo>
                    <a:pt x="2864" y="6"/>
                  </a:lnTo>
                  <a:lnTo>
                    <a:pt x="2864" y="6"/>
                  </a:lnTo>
                  <a:lnTo>
                    <a:pt x="2864" y="6"/>
                  </a:lnTo>
                  <a:lnTo>
                    <a:pt x="2864" y="6"/>
                  </a:lnTo>
                  <a:lnTo>
                    <a:pt x="2866" y="6"/>
                  </a:lnTo>
                  <a:lnTo>
                    <a:pt x="2866" y="6"/>
                  </a:lnTo>
                  <a:lnTo>
                    <a:pt x="2868" y="6"/>
                  </a:lnTo>
                  <a:lnTo>
                    <a:pt x="2868" y="6"/>
                  </a:lnTo>
                  <a:lnTo>
                    <a:pt x="2870" y="6"/>
                  </a:lnTo>
                  <a:lnTo>
                    <a:pt x="2870" y="6"/>
                  </a:lnTo>
                  <a:lnTo>
                    <a:pt x="2870" y="6"/>
                  </a:lnTo>
                  <a:lnTo>
                    <a:pt x="2870" y="6"/>
                  </a:lnTo>
                  <a:lnTo>
                    <a:pt x="2870" y="6"/>
                  </a:lnTo>
                  <a:lnTo>
                    <a:pt x="2870" y="6"/>
                  </a:lnTo>
                  <a:lnTo>
                    <a:pt x="2874" y="6"/>
                  </a:lnTo>
                  <a:lnTo>
                    <a:pt x="2874" y="6"/>
                  </a:lnTo>
                  <a:lnTo>
                    <a:pt x="2876" y="6"/>
                  </a:lnTo>
                  <a:lnTo>
                    <a:pt x="2876" y="6"/>
                  </a:lnTo>
                  <a:lnTo>
                    <a:pt x="2876" y="6"/>
                  </a:lnTo>
                  <a:lnTo>
                    <a:pt x="2876" y="6"/>
                  </a:lnTo>
                  <a:lnTo>
                    <a:pt x="2880" y="6"/>
                  </a:lnTo>
                  <a:lnTo>
                    <a:pt x="2880" y="6"/>
                  </a:lnTo>
                  <a:lnTo>
                    <a:pt x="2882" y="6"/>
                  </a:lnTo>
                  <a:lnTo>
                    <a:pt x="2882" y="6"/>
                  </a:lnTo>
                  <a:lnTo>
                    <a:pt x="2888" y="6"/>
                  </a:lnTo>
                  <a:lnTo>
                    <a:pt x="2888" y="6"/>
                  </a:lnTo>
                  <a:lnTo>
                    <a:pt x="2892" y="6"/>
                  </a:lnTo>
                  <a:lnTo>
                    <a:pt x="2892" y="6"/>
                  </a:lnTo>
                  <a:lnTo>
                    <a:pt x="2898" y="6"/>
                  </a:lnTo>
                  <a:lnTo>
                    <a:pt x="2898" y="6"/>
                  </a:lnTo>
                  <a:lnTo>
                    <a:pt x="2906" y="6"/>
                  </a:lnTo>
                  <a:lnTo>
                    <a:pt x="2914" y="6"/>
                  </a:lnTo>
                  <a:lnTo>
                    <a:pt x="2914" y="6"/>
                  </a:lnTo>
                  <a:lnTo>
                    <a:pt x="2914" y="6"/>
                  </a:lnTo>
                  <a:lnTo>
                    <a:pt x="2914" y="6"/>
                  </a:lnTo>
                  <a:lnTo>
                    <a:pt x="2914" y="6"/>
                  </a:lnTo>
                  <a:lnTo>
                    <a:pt x="2914" y="6"/>
                  </a:lnTo>
                  <a:lnTo>
                    <a:pt x="2916" y="6"/>
                  </a:lnTo>
                  <a:lnTo>
                    <a:pt x="2916" y="6"/>
                  </a:lnTo>
                  <a:lnTo>
                    <a:pt x="2916" y="6"/>
                  </a:lnTo>
                  <a:lnTo>
                    <a:pt x="2916" y="6"/>
                  </a:lnTo>
                  <a:lnTo>
                    <a:pt x="2918" y="6"/>
                  </a:lnTo>
                  <a:lnTo>
                    <a:pt x="2918" y="6"/>
                  </a:lnTo>
                  <a:lnTo>
                    <a:pt x="2918" y="6"/>
                  </a:lnTo>
                  <a:lnTo>
                    <a:pt x="2918" y="6"/>
                  </a:lnTo>
                  <a:lnTo>
                    <a:pt x="2918" y="6"/>
                  </a:lnTo>
                  <a:lnTo>
                    <a:pt x="2918" y="6"/>
                  </a:lnTo>
                  <a:lnTo>
                    <a:pt x="2920" y="6"/>
                  </a:lnTo>
                  <a:lnTo>
                    <a:pt x="2920" y="6"/>
                  </a:lnTo>
                  <a:lnTo>
                    <a:pt x="2928" y="6"/>
                  </a:lnTo>
                  <a:lnTo>
                    <a:pt x="2928" y="6"/>
                  </a:lnTo>
                  <a:lnTo>
                    <a:pt x="2932" y="6"/>
                  </a:lnTo>
                  <a:lnTo>
                    <a:pt x="2932" y="6"/>
                  </a:lnTo>
                  <a:lnTo>
                    <a:pt x="2932" y="6"/>
                  </a:lnTo>
                  <a:lnTo>
                    <a:pt x="2932" y="6"/>
                  </a:lnTo>
                  <a:lnTo>
                    <a:pt x="2932" y="6"/>
                  </a:lnTo>
                  <a:lnTo>
                    <a:pt x="2932" y="6"/>
                  </a:lnTo>
                  <a:lnTo>
                    <a:pt x="2932" y="6"/>
                  </a:lnTo>
                  <a:lnTo>
                    <a:pt x="2932" y="6"/>
                  </a:lnTo>
                  <a:lnTo>
                    <a:pt x="2932" y="6"/>
                  </a:lnTo>
                  <a:lnTo>
                    <a:pt x="2932" y="6"/>
                  </a:lnTo>
                  <a:lnTo>
                    <a:pt x="2934" y="6"/>
                  </a:lnTo>
                  <a:lnTo>
                    <a:pt x="2934" y="6"/>
                  </a:lnTo>
                  <a:lnTo>
                    <a:pt x="2934" y="6"/>
                  </a:lnTo>
                  <a:lnTo>
                    <a:pt x="2934" y="6"/>
                  </a:lnTo>
                  <a:lnTo>
                    <a:pt x="2934" y="6"/>
                  </a:lnTo>
                  <a:lnTo>
                    <a:pt x="2934" y="6"/>
                  </a:lnTo>
                  <a:lnTo>
                    <a:pt x="2938" y="6"/>
                  </a:lnTo>
                  <a:lnTo>
                    <a:pt x="2938" y="6"/>
                  </a:lnTo>
                  <a:lnTo>
                    <a:pt x="2944" y="4"/>
                  </a:lnTo>
                  <a:lnTo>
                    <a:pt x="2944" y="4"/>
                  </a:lnTo>
                  <a:lnTo>
                    <a:pt x="2948" y="6"/>
                  </a:lnTo>
                  <a:lnTo>
                    <a:pt x="2948" y="6"/>
                  </a:lnTo>
                  <a:lnTo>
                    <a:pt x="2950" y="6"/>
                  </a:lnTo>
                  <a:lnTo>
                    <a:pt x="2950" y="6"/>
                  </a:lnTo>
                  <a:lnTo>
                    <a:pt x="2956" y="6"/>
                  </a:lnTo>
                  <a:lnTo>
                    <a:pt x="2956" y="6"/>
                  </a:lnTo>
                  <a:lnTo>
                    <a:pt x="2960" y="6"/>
                  </a:lnTo>
                  <a:lnTo>
                    <a:pt x="2960" y="6"/>
                  </a:lnTo>
                  <a:lnTo>
                    <a:pt x="2960" y="6"/>
                  </a:lnTo>
                  <a:lnTo>
                    <a:pt x="2960" y="6"/>
                  </a:lnTo>
                  <a:lnTo>
                    <a:pt x="2962" y="6"/>
                  </a:lnTo>
                  <a:lnTo>
                    <a:pt x="2962" y="6"/>
                  </a:lnTo>
                  <a:lnTo>
                    <a:pt x="2968" y="8"/>
                  </a:lnTo>
                  <a:lnTo>
                    <a:pt x="2974" y="8"/>
                  </a:lnTo>
                  <a:lnTo>
                    <a:pt x="2974" y="8"/>
                  </a:lnTo>
                  <a:lnTo>
                    <a:pt x="2980" y="8"/>
                  </a:lnTo>
                  <a:lnTo>
                    <a:pt x="2980" y="8"/>
                  </a:lnTo>
                  <a:lnTo>
                    <a:pt x="2984" y="8"/>
                  </a:lnTo>
                  <a:lnTo>
                    <a:pt x="2984" y="8"/>
                  </a:lnTo>
                  <a:lnTo>
                    <a:pt x="2988" y="8"/>
                  </a:lnTo>
                  <a:lnTo>
                    <a:pt x="2988" y="8"/>
                  </a:lnTo>
                  <a:lnTo>
                    <a:pt x="2994" y="8"/>
                  </a:lnTo>
                  <a:lnTo>
                    <a:pt x="2994" y="8"/>
                  </a:lnTo>
                  <a:lnTo>
                    <a:pt x="2998" y="6"/>
                  </a:lnTo>
                  <a:lnTo>
                    <a:pt x="2998" y="6"/>
                  </a:lnTo>
                  <a:lnTo>
                    <a:pt x="3000" y="6"/>
                  </a:lnTo>
                  <a:lnTo>
                    <a:pt x="3000" y="6"/>
                  </a:lnTo>
                  <a:lnTo>
                    <a:pt x="3002" y="6"/>
                  </a:lnTo>
                  <a:lnTo>
                    <a:pt x="3002" y="6"/>
                  </a:lnTo>
                  <a:lnTo>
                    <a:pt x="3008" y="6"/>
                  </a:lnTo>
                  <a:lnTo>
                    <a:pt x="3008" y="6"/>
                  </a:lnTo>
                  <a:lnTo>
                    <a:pt x="3012" y="6"/>
                  </a:lnTo>
                  <a:lnTo>
                    <a:pt x="3012" y="6"/>
                  </a:lnTo>
                  <a:lnTo>
                    <a:pt x="3012" y="6"/>
                  </a:lnTo>
                  <a:lnTo>
                    <a:pt x="3012" y="6"/>
                  </a:lnTo>
                  <a:lnTo>
                    <a:pt x="3014" y="6"/>
                  </a:lnTo>
                  <a:lnTo>
                    <a:pt x="3014" y="6"/>
                  </a:lnTo>
                  <a:lnTo>
                    <a:pt x="3020" y="6"/>
                  </a:lnTo>
                  <a:lnTo>
                    <a:pt x="3020" y="6"/>
                  </a:lnTo>
                  <a:lnTo>
                    <a:pt x="3020" y="6"/>
                  </a:lnTo>
                  <a:lnTo>
                    <a:pt x="3020" y="6"/>
                  </a:lnTo>
                  <a:lnTo>
                    <a:pt x="3022" y="8"/>
                  </a:lnTo>
                  <a:lnTo>
                    <a:pt x="3022" y="8"/>
                  </a:lnTo>
                  <a:lnTo>
                    <a:pt x="3024" y="8"/>
                  </a:lnTo>
                  <a:lnTo>
                    <a:pt x="3024" y="8"/>
                  </a:lnTo>
                  <a:lnTo>
                    <a:pt x="3024" y="6"/>
                  </a:lnTo>
                  <a:lnTo>
                    <a:pt x="3024" y="6"/>
                  </a:lnTo>
                  <a:lnTo>
                    <a:pt x="3028" y="8"/>
                  </a:lnTo>
                  <a:lnTo>
                    <a:pt x="3032" y="8"/>
                  </a:lnTo>
                  <a:lnTo>
                    <a:pt x="3032" y="8"/>
                  </a:lnTo>
                  <a:lnTo>
                    <a:pt x="3036" y="8"/>
                  </a:lnTo>
                  <a:lnTo>
                    <a:pt x="3036" y="8"/>
                  </a:lnTo>
                  <a:lnTo>
                    <a:pt x="3040" y="8"/>
                  </a:lnTo>
                  <a:lnTo>
                    <a:pt x="3040" y="8"/>
                  </a:lnTo>
                  <a:lnTo>
                    <a:pt x="3044" y="8"/>
                  </a:lnTo>
                  <a:lnTo>
                    <a:pt x="3044" y="8"/>
                  </a:lnTo>
                  <a:lnTo>
                    <a:pt x="3048" y="8"/>
                  </a:lnTo>
                  <a:lnTo>
                    <a:pt x="3048" y="8"/>
                  </a:lnTo>
                  <a:lnTo>
                    <a:pt x="3048" y="8"/>
                  </a:lnTo>
                  <a:lnTo>
                    <a:pt x="3048" y="8"/>
                  </a:lnTo>
                  <a:lnTo>
                    <a:pt x="3048" y="8"/>
                  </a:lnTo>
                  <a:lnTo>
                    <a:pt x="3048" y="8"/>
                  </a:lnTo>
                  <a:lnTo>
                    <a:pt x="3052" y="8"/>
                  </a:lnTo>
                  <a:lnTo>
                    <a:pt x="3052" y="8"/>
                  </a:lnTo>
                  <a:lnTo>
                    <a:pt x="3052" y="8"/>
                  </a:lnTo>
                  <a:lnTo>
                    <a:pt x="3052" y="8"/>
                  </a:lnTo>
                  <a:lnTo>
                    <a:pt x="3056" y="8"/>
                  </a:lnTo>
                  <a:lnTo>
                    <a:pt x="3056" y="8"/>
                  </a:lnTo>
                  <a:lnTo>
                    <a:pt x="3058" y="6"/>
                  </a:lnTo>
                  <a:lnTo>
                    <a:pt x="3058" y="6"/>
                  </a:lnTo>
                  <a:lnTo>
                    <a:pt x="3060" y="8"/>
                  </a:lnTo>
                  <a:lnTo>
                    <a:pt x="3060" y="8"/>
                  </a:lnTo>
                  <a:lnTo>
                    <a:pt x="3060" y="8"/>
                  </a:lnTo>
                  <a:lnTo>
                    <a:pt x="3060" y="8"/>
                  </a:lnTo>
                  <a:lnTo>
                    <a:pt x="3064" y="8"/>
                  </a:lnTo>
                  <a:lnTo>
                    <a:pt x="3064" y="8"/>
                  </a:lnTo>
                  <a:lnTo>
                    <a:pt x="3066" y="8"/>
                  </a:lnTo>
                  <a:lnTo>
                    <a:pt x="3066" y="8"/>
                  </a:lnTo>
                  <a:lnTo>
                    <a:pt x="3070" y="8"/>
                  </a:lnTo>
                  <a:lnTo>
                    <a:pt x="3070" y="8"/>
                  </a:lnTo>
                  <a:lnTo>
                    <a:pt x="3070" y="8"/>
                  </a:lnTo>
                  <a:lnTo>
                    <a:pt x="3070" y="8"/>
                  </a:lnTo>
                  <a:lnTo>
                    <a:pt x="3072" y="8"/>
                  </a:lnTo>
                  <a:lnTo>
                    <a:pt x="3072" y="8"/>
                  </a:lnTo>
                  <a:lnTo>
                    <a:pt x="3074" y="8"/>
                  </a:lnTo>
                  <a:lnTo>
                    <a:pt x="3074" y="8"/>
                  </a:lnTo>
                  <a:lnTo>
                    <a:pt x="3078" y="6"/>
                  </a:lnTo>
                  <a:lnTo>
                    <a:pt x="3078" y="6"/>
                  </a:lnTo>
                  <a:lnTo>
                    <a:pt x="3082" y="8"/>
                  </a:lnTo>
                  <a:lnTo>
                    <a:pt x="3082" y="8"/>
                  </a:lnTo>
                  <a:lnTo>
                    <a:pt x="3082" y="8"/>
                  </a:lnTo>
                  <a:lnTo>
                    <a:pt x="3082" y="8"/>
                  </a:lnTo>
                  <a:lnTo>
                    <a:pt x="3082" y="8"/>
                  </a:lnTo>
                  <a:lnTo>
                    <a:pt x="3082" y="8"/>
                  </a:lnTo>
                  <a:lnTo>
                    <a:pt x="3084" y="8"/>
                  </a:lnTo>
                  <a:lnTo>
                    <a:pt x="3084" y="8"/>
                  </a:lnTo>
                  <a:lnTo>
                    <a:pt x="3084" y="8"/>
                  </a:lnTo>
                  <a:lnTo>
                    <a:pt x="3084" y="8"/>
                  </a:lnTo>
                  <a:lnTo>
                    <a:pt x="3088" y="6"/>
                  </a:lnTo>
                  <a:lnTo>
                    <a:pt x="3088" y="6"/>
                  </a:lnTo>
                  <a:lnTo>
                    <a:pt x="3090" y="8"/>
                  </a:lnTo>
                  <a:lnTo>
                    <a:pt x="3090" y="8"/>
                  </a:lnTo>
                  <a:lnTo>
                    <a:pt x="3090" y="6"/>
                  </a:lnTo>
                  <a:lnTo>
                    <a:pt x="3090" y="6"/>
                  </a:lnTo>
                  <a:lnTo>
                    <a:pt x="3092" y="8"/>
                  </a:lnTo>
                  <a:lnTo>
                    <a:pt x="3092" y="8"/>
                  </a:lnTo>
                  <a:lnTo>
                    <a:pt x="3094" y="8"/>
                  </a:lnTo>
                  <a:lnTo>
                    <a:pt x="3094" y="8"/>
                  </a:lnTo>
                  <a:lnTo>
                    <a:pt x="3098" y="8"/>
                  </a:lnTo>
                  <a:lnTo>
                    <a:pt x="3098" y="8"/>
                  </a:lnTo>
                  <a:lnTo>
                    <a:pt x="3100" y="8"/>
                  </a:lnTo>
                  <a:lnTo>
                    <a:pt x="3100" y="8"/>
                  </a:lnTo>
                  <a:lnTo>
                    <a:pt x="3108" y="8"/>
                  </a:lnTo>
                  <a:lnTo>
                    <a:pt x="3108" y="8"/>
                  </a:lnTo>
                  <a:lnTo>
                    <a:pt x="3110" y="8"/>
                  </a:lnTo>
                  <a:lnTo>
                    <a:pt x="3110" y="8"/>
                  </a:lnTo>
                  <a:lnTo>
                    <a:pt x="3114" y="8"/>
                  </a:lnTo>
                  <a:lnTo>
                    <a:pt x="3114" y="8"/>
                  </a:lnTo>
                  <a:lnTo>
                    <a:pt x="3120" y="8"/>
                  </a:lnTo>
                  <a:lnTo>
                    <a:pt x="3120" y="8"/>
                  </a:lnTo>
                  <a:lnTo>
                    <a:pt x="3124" y="8"/>
                  </a:lnTo>
                  <a:lnTo>
                    <a:pt x="3124" y="8"/>
                  </a:lnTo>
                  <a:lnTo>
                    <a:pt x="3132" y="8"/>
                  </a:lnTo>
                  <a:lnTo>
                    <a:pt x="3132" y="8"/>
                  </a:lnTo>
                  <a:lnTo>
                    <a:pt x="3140" y="8"/>
                  </a:lnTo>
                  <a:lnTo>
                    <a:pt x="3140" y="8"/>
                  </a:lnTo>
                  <a:lnTo>
                    <a:pt x="3142" y="8"/>
                  </a:lnTo>
                  <a:lnTo>
                    <a:pt x="3142" y="8"/>
                  </a:lnTo>
                  <a:lnTo>
                    <a:pt x="3148" y="10"/>
                  </a:lnTo>
                  <a:lnTo>
                    <a:pt x="3148" y="10"/>
                  </a:lnTo>
                  <a:lnTo>
                    <a:pt x="3158" y="10"/>
                  </a:lnTo>
                  <a:lnTo>
                    <a:pt x="3158" y="10"/>
                  </a:lnTo>
                  <a:lnTo>
                    <a:pt x="3158" y="10"/>
                  </a:lnTo>
                  <a:lnTo>
                    <a:pt x="3158" y="10"/>
                  </a:lnTo>
                  <a:lnTo>
                    <a:pt x="3160" y="8"/>
                  </a:lnTo>
                  <a:lnTo>
                    <a:pt x="3160" y="8"/>
                  </a:lnTo>
                  <a:lnTo>
                    <a:pt x="3162" y="8"/>
                  </a:lnTo>
                  <a:lnTo>
                    <a:pt x="3162" y="8"/>
                  </a:lnTo>
                  <a:lnTo>
                    <a:pt x="3162" y="8"/>
                  </a:lnTo>
                  <a:lnTo>
                    <a:pt x="3162" y="8"/>
                  </a:lnTo>
                  <a:lnTo>
                    <a:pt x="3164" y="8"/>
                  </a:lnTo>
                  <a:lnTo>
                    <a:pt x="3164" y="8"/>
                  </a:lnTo>
                  <a:lnTo>
                    <a:pt x="3168" y="8"/>
                  </a:lnTo>
                  <a:lnTo>
                    <a:pt x="3168" y="8"/>
                  </a:lnTo>
                  <a:lnTo>
                    <a:pt x="3168" y="10"/>
                  </a:lnTo>
                  <a:lnTo>
                    <a:pt x="3168" y="10"/>
                  </a:lnTo>
                  <a:lnTo>
                    <a:pt x="3170" y="8"/>
                  </a:lnTo>
                  <a:lnTo>
                    <a:pt x="3170" y="8"/>
                  </a:lnTo>
                  <a:lnTo>
                    <a:pt x="3172" y="10"/>
                  </a:lnTo>
                  <a:lnTo>
                    <a:pt x="3172" y="10"/>
                  </a:lnTo>
                  <a:lnTo>
                    <a:pt x="3174" y="10"/>
                  </a:lnTo>
                  <a:lnTo>
                    <a:pt x="3174" y="10"/>
                  </a:lnTo>
                  <a:lnTo>
                    <a:pt x="3176" y="10"/>
                  </a:lnTo>
                  <a:lnTo>
                    <a:pt x="3176" y="10"/>
                  </a:lnTo>
                  <a:lnTo>
                    <a:pt x="3178" y="10"/>
                  </a:lnTo>
                  <a:lnTo>
                    <a:pt x="3178" y="10"/>
                  </a:lnTo>
                  <a:lnTo>
                    <a:pt x="3178" y="8"/>
                  </a:lnTo>
                  <a:lnTo>
                    <a:pt x="3178" y="8"/>
                  </a:lnTo>
                  <a:lnTo>
                    <a:pt x="3178" y="10"/>
                  </a:lnTo>
                  <a:lnTo>
                    <a:pt x="3178" y="10"/>
                  </a:lnTo>
                  <a:lnTo>
                    <a:pt x="3182" y="8"/>
                  </a:lnTo>
                  <a:lnTo>
                    <a:pt x="3182" y="8"/>
                  </a:lnTo>
                  <a:lnTo>
                    <a:pt x="3186" y="8"/>
                  </a:lnTo>
                  <a:lnTo>
                    <a:pt x="3186" y="8"/>
                  </a:lnTo>
                  <a:lnTo>
                    <a:pt x="3188" y="10"/>
                  </a:lnTo>
                  <a:lnTo>
                    <a:pt x="3188" y="10"/>
                  </a:lnTo>
                  <a:lnTo>
                    <a:pt x="3194" y="10"/>
                  </a:lnTo>
                  <a:lnTo>
                    <a:pt x="3194" y="10"/>
                  </a:lnTo>
                  <a:lnTo>
                    <a:pt x="3198" y="8"/>
                  </a:lnTo>
                  <a:lnTo>
                    <a:pt x="3198" y="8"/>
                  </a:lnTo>
                  <a:lnTo>
                    <a:pt x="3202" y="8"/>
                  </a:lnTo>
                  <a:lnTo>
                    <a:pt x="3202" y="8"/>
                  </a:lnTo>
                  <a:lnTo>
                    <a:pt x="3206" y="8"/>
                  </a:lnTo>
                  <a:lnTo>
                    <a:pt x="3206" y="8"/>
                  </a:lnTo>
                  <a:lnTo>
                    <a:pt x="3210" y="10"/>
                  </a:lnTo>
                  <a:lnTo>
                    <a:pt x="3210" y="10"/>
                  </a:lnTo>
                  <a:lnTo>
                    <a:pt x="3214" y="10"/>
                  </a:lnTo>
                  <a:lnTo>
                    <a:pt x="3214" y="10"/>
                  </a:lnTo>
                  <a:lnTo>
                    <a:pt x="3218" y="10"/>
                  </a:lnTo>
                  <a:lnTo>
                    <a:pt x="3218" y="10"/>
                  </a:lnTo>
                  <a:lnTo>
                    <a:pt x="3220" y="10"/>
                  </a:lnTo>
                  <a:lnTo>
                    <a:pt x="3220" y="10"/>
                  </a:lnTo>
                  <a:lnTo>
                    <a:pt x="3220" y="10"/>
                  </a:lnTo>
                  <a:lnTo>
                    <a:pt x="3220" y="10"/>
                  </a:lnTo>
                  <a:lnTo>
                    <a:pt x="3220" y="10"/>
                  </a:lnTo>
                  <a:lnTo>
                    <a:pt x="3220" y="10"/>
                  </a:lnTo>
                  <a:lnTo>
                    <a:pt x="3222" y="10"/>
                  </a:lnTo>
                  <a:lnTo>
                    <a:pt x="3222" y="10"/>
                  </a:lnTo>
                  <a:lnTo>
                    <a:pt x="3224" y="10"/>
                  </a:lnTo>
                  <a:lnTo>
                    <a:pt x="3224" y="10"/>
                  </a:lnTo>
                  <a:lnTo>
                    <a:pt x="3224" y="10"/>
                  </a:lnTo>
                  <a:lnTo>
                    <a:pt x="3224" y="10"/>
                  </a:lnTo>
                  <a:lnTo>
                    <a:pt x="3226" y="10"/>
                  </a:lnTo>
                  <a:lnTo>
                    <a:pt x="3226" y="10"/>
                  </a:lnTo>
                  <a:lnTo>
                    <a:pt x="3226" y="10"/>
                  </a:lnTo>
                  <a:lnTo>
                    <a:pt x="3226" y="10"/>
                  </a:lnTo>
                  <a:lnTo>
                    <a:pt x="3228" y="10"/>
                  </a:lnTo>
                  <a:lnTo>
                    <a:pt x="3228" y="10"/>
                  </a:lnTo>
                  <a:lnTo>
                    <a:pt x="3228" y="10"/>
                  </a:lnTo>
                  <a:lnTo>
                    <a:pt x="3228" y="10"/>
                  </a:lnTo>
                  <a:lnTo>
                    <a:pt x="3228" y="10"/>
                  </a:lnTo>
                  <a:lnTo>
                    <a:pt x="3228" y="10"/>
                  </a:lnTo>
                  <a:lnTo>
                    <a:pt x="3230" y="10"/>
                  </a:lnTo>
                  <a:lnTo>
                    <a:pt x="3230" y="10"/>
                  </a:lnTo>
                  <a:lnTo>
                    <a:pt x="3230" y="10"/>
                  </a:lnTo>
                  <a:lnTo>
                    <a:pt x="3230" y="10"/>
                  </a:lnTo>
                  <a:lnTo>
                    <a:pt x="3230" y="10"/>
                  </a:lnTo>
                  <a:lnTo>
                    <a:pt x="3230" y="10"/>
                  </a:lnTo>
                  <a:lnTo>
                    <a:pt x="3232" y="10"/>
                  </a:lnTo>
                  <a:lnTo>
                    <a:pt x="3232" y="10"/>
                  </a:lnTo>
                  <a:lnTo>
                    <a:pt x="3232" y="12"/>
                  </a:lnTo>
                  <a:lnTo>
                    <a:pt x="3232" y="12"/>
                  </a:lnTo>
                  <a:lnTo>
                    <a:pt x="3232" y="12"/>
                  </a:lnTo>
                  <a:lnTo>
                    <a:pt x="3232" y="12"/>
                  </a:lnTo>
                  <a:lnTo>
                    <a:pt x="3236" y="12"/>
                  </a:lnTo>
                  <a:lnTo>
                    <a:pt x="3236" y="12"/>
                  </a:lnTo>
                  <a:lnTo>
                    <a:pt x="3238" y="12"/>
                  </a:lnTo>
                  <a:lnTo>
                    <a:pt x="3238" y="12"/>
                  </a:lnTo>
                  <a:lnTo>
                    <a:pt x="3240" y="10"/>
                  </a:lnTo>
                  <a:lnTo>
                    <a:pt x="3240" y="10"/>
                  </a:lnTo>
                  <a:lnTo>
                    <a:pt x="3246" y="12"/>
                  </a:lnTo>
                  <a:lnTo>
                    <a:pt x="3246" y="12"/>
                  </a:lnTo>
                  <a:lnTo>
                    <a:pt x="3248" y="12"/>
                  </a:lnTo>
                  <a:lnTo>
                    <a:pt x="3248" y="12"/>
                  </a:lnTo>
                  <a:lnTo>
                    <a:pt x="3252" y="12"/>
                  </a:lnTo>
                  <a:lnTo>
                    <a:pt x="3256" y="12"/>
                  </a:lnTo>
                  <a:lnTo>
                    <a:pt x="3256" y="12"/>
                  </a:lnTo>
                  <a:lnTo>
                    <a:pt x="3258" y="12"/>
                  </a:lnTo>
                  <a:lnTo>
                    <a:pt x="3258" y="12"/>
                  </a:lnTo>
                  <a:lnTo>
                    <a:pt x="3260" y="12"/>
                  </a:lnTo>
                  <a:lnTo>
                    <a:pt x="3260" y="12"/>
                  </a:lnTo>
                  <a:lnTo>
                    <a:pt x="3262" y="12"/>
                  </a:lnTo>
                  <a:lnTo>
                    <a:pt x="3262" y="12"/>
                  </a:lnTo>
                  <a:lnTo>
                    <a:pt x="3262" y="14"/>
                  </a:lnTo>
                  <a:lnTo>
                    <a:pt x="3262" y="14"/>
                  </a:lnTo>
                  <a:lnTo>
                    <a:pt x="3262" y="14"/>
                  </a:lnTo>
                  <a:lnTo>
                    <a:pt x="3262" y="14"/>
                  </a:lnTo>
                  <a:lnTo>
                    <a:pt x="3262" y="14"/>
                  </a:lnTo>
                  <a:lnTo>
                    <a:pt x="3262" y="14"/>
                  </a:lnTo>
                  <a:lnTo>
                    <a:pt x="3262" y="14"/>
                  </a:lnTo>
                  <a:lnTo>
                    <a:pt x="3262" y="16"/>
                  </a:lnTo>
                  <a:lnTo>
                    <a:pt x="3262" y="16"/>
                  </a:lnTo>
                  <a:lnTo>
                    <a:pt x="3264" y="16"/>
                  </a:lnTo>
                  <a:lnTo>
                    <a:pt x="3264" y="16"/>
                  </a:lnTo>
                  <a:lnTo>
                    <a:pt x="3264" y="16"/>
                  </a:lnTo>
                  <a:lnTo>
                    <a:pt x="3264" y="18"/>
                  </a:lnTo>
                  <a:lnTo>
                    <a:pt x="3264" y="18"/>
                  </a:lnTo>
                  <a:lnTo>
                    <a:pt x="3266" y="16"/>
                  </a:lnTo>
                  <a:lnTo>
                    <a:pt x="3266" y="16"/>
                  </a:lnTo>
                  <a:lnTo>
                    <a:pt x="3266" y="16"/>
                  </a:lnTo>
                  <a:lnTo>
                    <a:pt x="3266" y="16"/>
                  </a:lnTo>
                  <a:lnTo>
                    <a:pt x="3264" y="16"/>
                  </a:lnTo>
                  <a:lnTo>
                    <a:pt x="3264" y="16"/>
                  </a:lnTo>
                  <a:lnTo>
                    <a:pt x="3268" y="14"/>
                  </a:lnTo>
                  <a:lnTo>
                    <a:pt x="3268" y="14"/>
                  </a:lnTo>
                  <a:lnTo>
                    <a:pt x="3268" y="12"/>
                  </a:lnTo>
                  <a:lnTo>
                    <a:pt x="3268" y="12"/>
                  </a:lnTo>
                  <a:lnTo>
                    <a:pt x="3272" y="14"/>
                  </a:lnTo>
                  <a:lnTo>
                    <a:pt x="3272" y="14"/>
                  </a:lnTo>
                  <a:lnTo>
                    <a:pt x="3272" y="14"/>
                  </a:lnTo>
                  <a:lnTo>
                    <a:pt x="3272" y="14"/>
                  </a:lnTo>
                  <a:lnTo>
                    <a:pt x="3274" y="14"/>
                  </a:lnTo>
                  <a:lnTo>
                    <a:pt x="3274" y="14"/>
                  </a:lnTo>
                  <a:lnTo>
                    <a:pt x="3276" y="14"/>
                  </a:lnTo>
                  <a:lnTo>
                    <a:pt x="3276" y="14"/>
                  </a:lnTo>
                  <a:lnTo>
                    <a:pt x="3276" y="14"/>
                  </a:lnTo>
                  <a:lnTo>
                    <a:pt x="3276" y="14"/>
                  </a:lnTo>
                  <a:lnTo>
                    <a:pt x="3278" y="14"/>
                  </a:lnTo>
                  <a:lnTo>
                    <a:pt x="3278" y="14"/>
                  </a:lnTo>
                  <a:lnTo>
                    <a:pt x="3280" y="14"/>
                  </a:lnTo>
                  <a:lnTo>
                    <a:pt x="3280" y="14"/>
                  </a:lnTo>
                  <a:lnTo>
                    <a:pt x="3282" y="14"/>
                  </a:lnTo>
                  <a:lnTo>
                    <a:pt x="3282" y="14"/>
                  </a:lnTo>
                  <a:lnTo>
                    <a:pt x="3284" y="14"/>
                  </a:lnTo>
                  <a:lnTo>
                    <a:pt x="3284" y="14"/>
                  </a:lnTo>
                  <a:lnTo>
                    <a:pt x="3290" y="12"/>
                  </a:lnTo>
                  <a:lnTo>
                    <a:pt x="3290" y="12"/>
                  </a:lnTo>
                  <a:lnTo>
                    <a:pt x="3294" y="12"/>
                  </a:lnTo>
                  <a:lnTo>
                    <a:pt x="3298" y="12"/>
                  </a:lnTo>
                  <a:lnTo>
                    <a:pt x="3298" y="12"/>
                  </a:lnTo>
                  <a:lnTo>
                    <a:pt x="3300" y="12"/>
                  </a:lnTo>
                  <a:lnTo>
                    <a:pt x="3300" y="12"/>
                  </a:lnTo>
                  <a:lnTo>
                    <a:pt x="3300" y="12"/>
                  </a:lnTo>
                  <a:lnTo>
                    <a:pt x="3300" y="12"/>
                  </a:lnTo>
                  <a:lnTo>
                    <a:pt x="3302" y="12"/>
                  </a:lnTo>
                  <a:lnTo>
                    <a:pt x="3302" y="12"/>
                  </a:lnTo>
                  <a:lnTo>
                    <a:pt x="3304" y="12"/>
                  </a:lnTo>
                  <a:lnTo>
                    <a:pt x="3304" y="12"/>
                  </a:lnTo>
                  <a:lnTo>
                    <a:pt x="3306" y="12"/>
                  </a:lnTo>
                  <a:lnTo>
                    <a:pt x="3306" y="12"/>
                  </a:lnTo>
                  <a:lnTo>
                    <a:pt x="3306" y="12"/>
                  </a:lnTo>
                  <a:lnTo>
                    <a:pt x="3306" y="12"/>
                  </a:lnTo>
                  <a:lnTo>
                    <a:pt x="3308" y="12"/>
                  </a:lnTo>
                  <a:lnTo>
                    <a:pt x="3308" y="12"/>
                  </a:lnTo>
                  <a:lnTo>
                    <a:pt x="3308" y="12"/>
                  </a:lnTo>
                  <a:lnTo>
                    <a:pt x="3308" y="12"/>
                  </a:lnTo>
                  <a:lnTo>
                    <a:pt x="3312" y="12"/>
                  </a:lnTo>
                  <a:lnTo>
                    <a:pt x="3312" y="12"/>
                  </a:lnTo>
                  <a:lnTo>
                    <a:pt x="3312" y="12"/>
                  </a:lnTo>
                  <a:lnTo>
                    <a:pt x="3312" y="12"/>
                  </a:lnTo>
                  <a:lnTo>
                    <a:pt x="3312" y="12"/>
                  </a:lnTo>
                  <a:lnTo>
                    <a:pt x="3312" y="12"/>
                  </a:lnTo>
                  <a:lnTo>
                    <a:pt x="3314" y="12"/>
                  </a:lnTo>
                  <a:lnTo>
                    <a:pt x="3314" y="12"/>
                  </a:lnTo>
                  <a:lnTo>
                    <a:pt x="3314" y="12"/>
                  </a:lnTo>
                  <a:lnTo>
                    <a:pt x="3314" y="12"/>
                  </a:lnTo>
                  <a:lnTo>
                    <a:pt x="3316" y="12"/>
                  </a:lnTo>
                  <a:lnTo>
                    <a:pt x="3316" y="12"/>
                  </a:lnTo>
                  <a:lnTo>
                    <a:pt x="3322" y="12"/>
                  </a:lnTo>
                  <a:lnTo>
                    <a:pt x="3322" y="12"/>
                  </a:lnTo>
                  <a:lnTo>
                    <a:pt x="3324" y="14"/>
                  </a:lnTo>
                  <a:lnTo>
                    <a:pt x="3324" y="14"/>
                  </a:lnTo>
                  <a:lnTo>
                    <a:pt x="3328" y="14"/>
                  </a:lnTo>
                  <a:lnTo>
                    <a:pt x="3328" y="14"/>
                  </a:lnTo>
                  <a:lnTo>
                    <a:pt x="3330" y="12"/>
                  </a:lnTo>
                  <a:lnTo>
                    <a:pt x="3330" y="12"/>
                  </a:lnTo>
                  <a:lnTo>
                    <a:pt x="3330" y="12"/>
                  </a:lnTo>
                  <a:lnTo>
                    <a:pt x="3330" y="12"/>
                  </a:lnTo>
                  <a:lnTo>
                    <a:pt x="3334" y="12"/>
                  </a:lnTo>
                  <a:lnTo>
                    <a:pt x="3334" y="12"/>
                  </a:lnTo>
                  <a:lnTo>
                    <a:pt x="3340" y="12"/>
                  </a:lnTo>
                  <a:lnTo>
                    <a:pt x="3340" y="12"/>
                  </a:lnTo>
                  <a:lnTo>
                    <a:pt x="3344" y="12"/>
                  </a:lnTo>
                  <a:lnTo>
                    <a:pt x="3344" y="12"/>
                  </a:lnTo>
                  <a:lnTo>
                    <a:pt x="3346" y="12"/>
                  </a:lnTo>
                  <a:lnTo>
                    <a:pt x="3346" y="12"/>
                  </a:lnTo>
                  <a:lnTo>
                    <a:pt x="3348" y="12"/>
                  </a:lnTo>
                  <a:lnTo>
                    <a:pt x="3348" y="12"/>
                  </a:lnTo>
                  <a:lnTo>
                    <a:pt x="3352" y="12"/>
                  </a:lnTo>
                  <a:lnTo>
                    <a:pt x="3352" y="12"/>
                  </a:lnTo>
                  <a:lnTo>
                    <a:pt x="3362" y="12"/>
                  </a:lnTo>
                  <a:lnTo>
                    <a:pt x="3362" y="12"/>
                  </a:lnTo>
                  <a:lnTo>
                    <a:pt x="3366" y="12"/>
                  </a:lnTo>
                  <a:lnTo>
                    <a:pt x="3366" y="12"/>
                  </a:lnTo>
                  <a:lnTo>
                    <a:pt x="3372" y="12"/>
                  </a:lnTo>
                  <a:lnTo>
                    <a:pt x="3372" y="12"/>
                  </a:lnTo>
                  <a:lnTo>
                    <a:pt x="3374" y="14"/>
                  </a:lnTo>
                  <a:lnTo>
                    <a:pt x="3374" y="14"/>
                  </a:lnTo>
                  <a:lnTo>
                    <a:pt x="3378" y="14"/>
                  </a:lnTo>
                  <a:lnTo>
                    <a:pt x="3378" y="14"/>
                  </a:lnTo>
                  <a:lnTo>
                    <a:pt x="3382" y="14"/>
                  </a:lnTo>
                  <a:lnTo>
                    <a:pt x="3384" y="14"/>
                  </a:lnTo>
                  <a:lnTo>
                    <a:pt x="3384" y="14"/>
                  </a:lnTo>
                  <a:lnTo>
                    <a:pt x="3392" y="12"/>
                  </a:lnTo>
                  <a:lnTo>
                    <a:pt x="3392" y="12"/>
                  </a:lnTo>
                  <a:lnTo>
                    <a:pt x="3396" y="14"/>
                  </a:lnTo>
                  <a:lnTo>
                    <a:pt x="3396" y="14"/>
                  </a:lnTo>
                  <a:lnTo>
                    <a:pt x="3408" y="12"/>
                  </a:lnTo>
                  <a:lnTo>
                    <a:pt x="3408" y="12"/>
                  </a:lnTo>
                  <a:lnTo>
                    <a:pt x="3412" y="12"/>
                  </a:lnTo>
                  <a:lnTo>
                    <a:pt x="3412" y="12"/>
                  </a:lnTo>
                  <a:lnTo>
                    <a:pt x="3418" y="12"/>
                  </a:lnTo>
                  <a:lnTo>
                    <a:pt x="3418" y="12"/>
                  </a:lnTo>
                  <a:lnTo>
                    <a:pt x="3418" y="12"/>
                  </a:lnTo>
                  <a:lnTo>
                    <a:pt x="3418" y="12"/>
                  </a:lnTo>
                  <a:lnTo>
                    <a:pt x="3418" y="12"/>
                  </a:lnTo>
                  <a:lnTo>
                    <a:pt x="3418" y="12"/>
                  </a:lnTo>
                  <a:lnTo>
                    <a:pt x="3422" y="12"/>
                  </a:lnTo>
                  <a:lnTo>
                    <a:pt x="3422" y="12"/>
                  </a:lnTo>
                  <a:lnTo>
                    <a:pt x="3422" y="12"/>
                  </a:lnTo>
                  <a:lnTo>
                    <a:pt x="3422" y="12"/>
                  </a:lnTo>
                  <a:lnTo>
                    <a:pt x="3422" y="12"/>
                  </a:lnTo>
                  <a:lnTo>
                    <a:pt x="3422" y="12"/>
                  </a:lnTo>
                  <a:lnTo>
                    <a:pt x="3422" y="12"/>
                  </a:lnTo>
                  <a:lnTo>
                    <a:pt x="3422" y="12"/>
                  </a:lnTo>
                  <a:lnTo>
                    <a:pt x="3424" y="12"/>
                  </a:lnTo>
                  <a:lnTo>
                    <a:pt x="3424" y="12"/>
                  </a:lnTo>
                  <a:lnTo>
                    <a:pt x="3426" y="12"/>
                  </a:lnTo>
                  <a:lnTo>
                    <a:pt x="3426" y="12"/>
                  </a:lnTo>
                  <a:lnTo>
                    <a:pt x="3426" y="12"/>
                  </a:lnTo>
                  <a:lnTo>
                    <a:pt x="3426" y="12"/>
                  </a:lnTo>
                  <a:lnTo>
                    <a:pt x="3428" y="12"/>
                  </a:lnTo>
                  <a:lnTo>
                    <a:pt x="3428" y="12"/>
                  </a:lnTo>
                  <a:lnTo>
                    <a:pt x="3428" y="12"/>
                  </a:lnTo>
                  <a:lnTo>
                    <a:pt x="3432" y="12"/>
                  </a:lnTo>
                  <a:lnTo>
                    <a:pt x="3432" y="12"/>
                  </a:lnTo>
                  <a:lnTo>
                    <a:pt x="3434" y="12"/>
                  </a:lnTo>
                  <a:lnTo>
                    <a:pt x="3434" y="12"/>
                  </a:lnTo>
                  <a:lnTo>
                    <a:pt x="3438" y="12"/>
                  </a:lnTo>
                  <a:lnTo>
                    <a:pt x="3438" y="12"/>
                  </a:lnTo>
                  <a:lnTo>
                    <a:pt x="3440" y="12"/>
                  </a:lnTo>
                  <a:lnTo>
                    <a:pt x="3440" y="12"/>
                  </a:lnTo>
                  <a:lnTo>
                    <a:pt x="3442" y="12"/>
                  </a:lnTo>
                  <a:lnTo>
                    <a:pt x="3442" y="12"/>
                  </a:lnTo>
                  <a:lnTo>
                    <a:pt x="3444" y="12"/>
                  </a:lnTo>
                  <a:lnTo>
                    <a:pt x="3444" y="12"/>
                  </a:lnTo>
                  <a:lnTo>
                    <a:pt x="3446" y="12"/>
                  </a:lnTo>
                  <a:lnTo>
                    <a:pt x="3446" y="12"/>
                  </a:lnTo>
                  <a:lnTo>
                    <a:pt x="3448" y="12"/>
                  </a:lnTo>
                  <a:lnTo>
                    <a:pt x="3448" y="12"/>
                  </a:lnTo>
                  <a:lnTo>
                    <a:pt x="3450" y="12"/>
                  </a:lnTo>
                  <a:lnTo>
                    <a:pt x="3450" y="12"/>
                  </a:lnTo>
                  <a:lnTo>
                    <a:pt x="3450" y="12"/>
                  </a:lnTo>
                  <a:lnTo>
                    <a:pt x="3450" y="12"/>
                  </a:lnTo>
                  <a:lnTo>
                    <a:pt x="3452" y="14"/>
                  </a:lnTo>
                  <a:lnTo>
                    <a:pt x="3452" y="14"/>
                  </a:lnTo>
                  <a:lnTo>
                    <a:pt x="3452" y="14"/>
                  </a:lnTo>
                  <a:lnTo>
                    <a:pt x="3454" y="16"/>
                  </a:lnTo>
                  <a:lnTo>
                    <a:pt x="3454" y="16"/>
                  </a:lnTo>
                  <a:lnTo>
                    <a:pt x="3456" y="16"/>
                  </a:lnTo>
                  <a:lnTo>
                    <a:pt x="3456" y="16"/>
                  </a:lnTo>
                  <a:lnTo>
                    <a:pt x="3456" y="16"/>
                  </a:lnTo>
                  <a:lnTo>
                    <a:pt x="3456" y="16"/>
                  </a:lnTo>
                  <a:lnTo>
                    <a:pt x="3456" y="16"/>
                  </a:lnTo>
                  <a:lnTo>
                    <a:pt x="3456" y="16"/>
                  </a:lnTo>
                  <a:lnTo>
                    <a:pt x="3456" y="18"/>
                  </a:lnTo>
                  <a:lnTo>
                    <a:pt x="3456" y="18"/>
                  </a:lnTo>
                  <a:lnTo>
                    <a:pt x="3456" y="18"/>
                  </a:lnTo>
                  <a:lnTo>
                    <a:pt x="3458" y="18"/>
                  </a:lnTo>
                  <a:lnTo>
                    <a:pt x="3458" y="18"/>
                  </a:lnTo>
                  <a:lnTo>
                    <a:pt x="3470" y="18"/>
                  </a:lnTo>
                  <a:lnTo>
                    <a:pt x="3470" y="18"/>
                  </a:lnTo>
                  <a:lnTo>
                    <a:pt x="3478" y="16"/>
                  </a:lnTo>
                  <a:lnTo>
                    <a:pt x="3478" y="16"/>
                  </a:lnTo>
                  <a:lnTo>
                    <a:pt x="3480" y="16"/>
                  </a:lnTo>
                  <a:lnTo>
                    <a:pt x="3480" y="16"/>
                  </a:lnTo>
                  <a:lnTo>
                    <a:pt x="3482" y="16"/>
                  </a:lnTo>
                  <a:lnTo>
                    <a:pt x="3482" y="16"/>
                  </a:lnTo>
                  <a:lnTo>
                    <a:pt x="3482" y="16"/>
                  </a:lnTo>
                  <a:lnTo>
                    <a:pt x="3482" y="16"/>
                  </a:lnTo>
                  <a:lnTo>
                    <a:pt x="3484" y="14"/>
                  </a:lnTo>
                  <a:lnTo>
                    <a:pt x="3484" y="14"/>
                  </a:lnTo>
                  <a:lnTo>
                    <a:pt x="3484" y="14"/>
                  </a:lnTo>
                  <a:lnTo>
                    <a:pt x="3484" y="14"/>
                  </a:lnTo>
                  <a:lnTo>
                    <a:pt x="3484" y="14"/>
                  </a:lnTo>
                  <a:lnTo>
                    <a:pt x="3488" y="14"/>
                  </a:lnTo>
                  <a:lnTo>
                    <a:pt x="3488" y="14"/>
                  </a:lnTo>
                  <a:lnTo>
                    <a:pt x="3490" y="14"/>
                  </a:lnTo>
                  <a:lnTo>
                    <a:pt x="3490" y="14"/>
                  </a:lnTo>
                  <a:lnTo>
                    <a:pt x="3494" y="14"/>
                  </a:lnTo>
                  <a:lnTo>
                    <a:pt x="3494" y="14"/>
                  </a:lnTo>
                  <a:lnTo>
                    <a:pt x="3498" y="12"/>
                  </a:lnTo>
                  <a:lnTo>
                    <a:pt x="3500" y="14"/>
                  </a:lnTo>
                  <a:lnTo>
                    <a:pt x="3500" y="14"/>
                  </a:lnTo>
                  <a:lnTo>
                    <a:pt x="3502" y="14"/>
                  </a:lnTo>
                  <a:lnTo>
                    <a:pt x="3502" y="14"/>
                  </a:lnTo>
                  <a:lnTo>
                    <a:pt x="3502" y="14"/>
                  </a:lnTo>
                  <a:lnTo>
                    <a:pt x="3502" y="14"/>
                  </a:lnTo>
                  <a:lnTo>
                    <a:pt x="3504" y="14"/>
                  </a:lnTo>
                  <a:lnTo>
                    <a:pt x="3504" y="14"/>
                  </a:lnTo>
                  <a:lnTo>
                    <a:pt x="3504" y="14"/>
                  </a:lnTo>
                  <a:lnTo>
                    <a:pt x="3504" y="14"/>
                  </a:lnTo>
                  <a:lnTo>
                    <a:pt x="3506" y="14"/>
                  </a:lnTo>
                  <a:lnTo>
                    <a:pt x="3506" y="14"/>
                  </a:lnTo>
                  <a:lnTo>
                    <a:pt x="3508" y="14"/>
                  </a:lnTo>
                  <a:lnTo>
                    <a:pt x="3508" y="14"/>
                  </a:lnTo>
                  <a:lnTo>
                    <a:pt x="3508" y="14"/>
                  </a:lnTo>
                  <a:lnTo>
                    <a:pt x="3508" y="14"/>
                  </a:lnTo>
                  <a:lnTo>
                    <a:pt x="3510" y="14"/>
                  </a:lnTo>
                  <a:lnTo>
                    <a:pt x="3510" y="14"/>
                  </a:lnTo>
                  <a:lnTo>
                    <a:pt x="3514" y="16"/>
                  </a:lnTo>
                  <a:lnTo>
                    <a:pt x="3514" y="16"/>
                  </a:lnTo>
                  <a:lnTo>
                    <a:pt x="3520" y="16"/>
                  </a:lnTo>
                  <a:lnTo>
                    <a:pt x="3520" y="16"/>
                  </a:lnTo>
                  <a:lnTo>
                    <a:pt x="3520" y="16"/>
                  </a:lnTo>
                  <a:lnTo>
                    <a:pt x="3520" y="16"/>
                  </a:lnTo>
                  <a:lnTo>
                    <a:pt x="3522" y="16"/>
                  </a:lnTo>
                  <a:lnTo>
                    <a:pt x="3524" y="18"/>
                  </a:lnTo>
                  <a:lnTo>
                    <a:pt x="3524" y="18"/>
                  </a:lnTo>
                  <a:lnTo>
                    <a:pt x="3524" y="18"/>
                  </a:lnTo>
                  <a:lnTo>
                    <a:pt x="3524" y="18"/>
                  </a:lnTo>
                  <a:lnTo>
                    <a:pt x="3526" y="18"/>
                  </a:lnTo>
                  <a:lnTo>
                    <a:pt x="3526" y="18"/>
                  </a:lnTo>
                  <a:lnTo>
                    <a:pt x="3530" y="18"/>
                  </a:lnTo>
                  <a:lnTo>
                    <a:pt x="3530" y="18"/>
                  </a:lnTo>
                  <a:lnTo>
                    <a:pt x="3530" y="16"/>
                  </a:lnTo>
                  <a:lnTo>
                    <a:pt x="3530" y="16"/>
                  </a:lnTo>
                  <a:lnTo>
                    <a:pt x="3530" y="16"/>
                  </a:lnTo>
                  <a:lnTo>
                    <a:pt x="3530" y="16"/>
                  </a:lnTo>
                  <a:lnTo>
                    <a:pt x="3532" y="16"/>
                  </a:lnTo>
                  <a:lnTo>
                    <a:pt x="3532" y="16"/>
                  </a:lnTo>
                  <a:lnTo>
                    <a:pt x="3534" y="14"/>
                  </a:lnTo>
                  <a:lnTo>
                    <a:pt x="3534" y="14"/>
                  </a:lnTo>
                  <a:lnTo>
                    <a:pt x="3540" y="12"/>
                  </a:lnTo>
                  <a:lnTo>
                    <a:pt x="3540" y="12"/>
                  </a:lnTo>
                  <a:lnTo>
                    <a:pt x="3554" y="14"/>
                  </a:lnTo>
                  <a:lnTo>
                    <a:pt x="3554" y="14"/>
                  </a:lnTo>
                  <a:lnTo>
                    <a:pt x="3556" y="14"/>
                  </a:lnTo>
                  <a:lnTo>
                    <a:pt x="3556" y="14"/>
                  </a:lnTo>
                  <a:lnTo>
                    <a:pt x="3560" y="14"/>
                  </a:lnTo>
                  <a:lnTo>
                    <a:pt x="3560" y="14"/>
                  </a:lnTo>
                  <a:lnTo>
                    <a:pt x="3566" y="14"/>
                  </a:lnTo>
                  <a:lnTo>
                    <a:pt x="3572" y="14"/>
                  </a:lnTo>
                  <a:lnTo>
                    <a:pt x="3572" y="14"/>
                  </a:lnTo>
                  <a:lnTo>
                    <a:pt x="3576" y="14"/>
                  </a:lnTo>
                  <a:lnTo>
                    <a:pt x="3582" y="14"/>
                  </a:lnTo>
                  <a:lnTo>
                    <a:pt x="3582" y="14"/>
                  </a:lnTo>
                  <a:lnTo>
                    <a:pt x="3588" y="14"/>
                  </a:lnTo>
                  <a:lnTo>
                    <a:pt x="3588" y="14"/>
                  </a:lnTo>
                  <a:lnTo>
                    <a:pt x="3592" y="16"/>
                  </a:lnTo>
                  <a:lnTo>
                    <a:pt x="3592" y="16"/>
                  </a:lnTo>
                  <a:lnTo>
                    <a:pt x="3600" y="16"/>
                  </a:lnTo>
                  <a:lnTo>
                    <a:pt x="3600" y="16"/>
                  </a:lnTo>
                  <a:lnTo>
                    <a:pt x="3602" y="16"/>
                  </a:lnTo>
                  <a:lnTo>
                    <a:pt x="3602" y="16"/>
                  </a:lnTo>
                  <a:lnTo>
                    <a:pt x="3602" y="16"/>
                  </a:lnTo>
                  <a:lnTo>
                    <a:pt x="3602" y="16"/>
                  </a:lnTo>
                  <a:lnTo>
                    <a:pt x="3604" y="18"/>
                  </a:lnTo>
                  <a:lnTo>
                    <a:pt x="3604" y="18"/>
                  </a:lnTo>
                  <a:lnTo>
                    <a:pt x="3614" y="16"/>
                  </a:lnTo>
                  <a:lnTo>
                    <a:pt x="3614" y="16"/>
                  </a:lnTo>
                  <a:lnTo>
                    <a:pt x="3616" y="16"/>
                  </a:lnTo>
                  <a:lnTo>
                    <a:pt x="3616" y="16"/>
                  </a:lnTo>
                  <a:lnTo>
                    <a:pt x="3618" y="16"/>
                  </a:lnTo>
                  <a:lnTo>
                    <a:pt x="3618" y="16"/>
                  </a:lnTo>
                  <a:lnTo>
                    <a:pt x="3618" y="16"/>
                  </a:lnTo>
                  <a:lnTo>
                    <a:pt x="3618" y="16"/>
                  </a:lnTo>
                  <a:lnTo>
                    <a:pt x="3618" y="14"/>
                  </a:lnTo>
                  <a:lnTo>
                    <a:pt x="3618" y="14"/>
                  </a:lnTo>
                  <a:lnTo>
                    <a:pt x="3620" y="16"/>
                  </a:lnTo>
                  <a:lnTo>
                    <a:pt x="3620" y="16"/>
                  </a:lnTo>
                  <a:lnTo>
                    <a:pt x="3620" y="16"/>
                  </a:lnTo>
                  <a:lnTo>
                    <a:pt x="3620" y="16"/>
                  </a:lnTo>
                  <a:lnTo>
                    <a:pt x="3620" y="14"/>
                  </a:lnTo>
                  <a:lnTo>
                    <a:pt x="3620" y="14"/>
                  </a:lnTo>
                  <a:lnTo>
                    <a:pt x="3620" y="16"/>
                  </a:lnTo>
                  <a:lnTo>
                    <a:pt x="3620" y="16"/>
                  </a:lnTo>
                  <a:lnTo>
                    <a:pt x="3622" y="14"/>
                  </a:lnTo>
                  <a:lnTo>
                    <a:pt x="3622" y="14"/>
                  </a:lnTo>
                  <a:lnTo>
                    <a:pt x="3622" y="16"/>
                  </a:lnTo>
                  <a:lnTo>
                    <a:pt x="3622" y="16"/>
                  </a:lnTo>
                  <a:lnTo>
                    <a:pt x="3624" y="16"/>
                  </a:lnTo>
                  <a:lnTo>
                    <a:pt x="3624" y="16"/>
                  </a:lnTo>
                  <a:lnTo>
                    <a:pt x="3624" y="16"/>
                  </a:lnTo>
                  <a:lnTo>
                    <a:pt x="3624" y="16"/>
                  </a:lnTo>
                  <a:lnTo>
                    <a:pt x="3630" y="16"/>
                  </a:lnTo>
                  <a:lnTo>
                    <a:pt x="3630" y="16"/>
                  </a:lnTo>
                  <a:lnTo>
                    <a:pt x="3630" y="16"/>
                  </a:lnTo>
                  <a:lnTo>
                    <a:pt x="3630" y="16"/>
                  </a:lnTo>
                  <a:lnTo>
                    <a:pt x="3630" y="16"/>
                  </a:lnTo>
                  <a:lnTo>
                    <a:pt x="3630" y="16"/>
                  </a:lnTo>
                  <a:lnTo>
                    <a:pt x="3630" y="16"/>
                  </a:lnTo>
                  <a:lnTo>
                    <a:pt x="3630" y="16"/>
                  </a:lnTo>
                  <a:lnTo>
                    <a:pt x="3634" y="16"/>
                  </a:lnTo>
                  <a:lnTo>
                    <a:pt x="3634" y="16"/>
                  </a:lnTo>
                  <a:lnTo>
                    <a:pt x="3634" y="16"/>
                  </a:lnTo>
                  <a:lnTo>
                    <a:pt x="3634" y="16"/>
                  </a:lnTo>
                  <a:lnTo>
                    <a:pt x="3634" y="16"/>
                  </a:lnTo>
                  <a:lnTo>
                    <a:pt x="3634" y="16"/>
                  </a:lnTo>
                  <a:lnTo>
                    <a:pt x="3634" y="16"/>
                  </a:lnTo>
                  <a:lnTo>
                    <a:pt x="3634"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8" y="16"/>
                  </a:lnTo>
                  <a:lnTo>
                    <a:pt x="3638" y="16"/>
                  </a:lnTo>
                  <a:lnTo>
                    <a:pt x="3638" y="16"/>
                  </a:lnTo>
                  <a:lnTo>
                    <a:pt x="3638" y="16"/>
                  </a:lnTo>
                  <a:lnTo>
                    <a:pt x="3638" y="16"/>
                  </a:lnTo>
                  <a:lnTo>
                    <a:pt x="3638" y="16"/>
                  </a:lnTo>
                  <a:lnTo>
                    <a:pt x="3638" y="16"/>
                  </a:lnTo>
                  <a:lnTo>
                    <a:pt x="3638" y="16"/>
                  </a:lnTo>
                  <a:lnTo>
                    <a:pt x="3642" y="16"/>
                  </a:lnTo>
                  <a:lnTo>
                    <a:pt x="3642" y="16"/>
                  </a:lnTo>
                  <a:lnTo>
                    <a:pt x="3642" y="16"/>
                  </a:lnTo>
                  <a:lnTo>
                    <a:pt x="3642" y="16"/>
                  </a:lnTo>
                  <a:lnTo>
                    <a:pt x="3642" y="16"/>
                  </a:lnTo>
                  <a:lnTo>
                    <a:pt x="3642" y="16"/>
                  </a:lnTo>
                  <a:lnTo>
                    <a:pt x="3646" y="18"/>
                  </a:lnTo>
                  <a:lnTo>
                    <a:pt x="3646" y="18"/>
                  </a:lnTo>
                  <a:lnTo>
                    <a:pt x="3646" y="18"/>
                  </a:lnTo>
                  <a:lnTo>
                    <a:pt x="3646" y="18"/>
                  </a:lnTo>
                  <a:lnTo>
                    <a:pt x="3648" y="16"/>
                  </a:lnTo>
                  <a:lnTo>
                    <a:pt x="3648" y="16"/>
                  </a:lnTo>
                  <a:lnTo>
                    <a:pt x="3648" y="16"/>
                  </a:lnTo>
                  <a:lnTo>
                    <a:pt x="3648" y="16"/>
                  </a:lnTo>
                  <a:lnTo>
                    <a:pt x="3650" y="16"/>
                  </a:lnTo>
                  <a:lnTo>
                    <a:pt x="3650" y="16"/>
                  </a:lnTo>
                  <a:lnTo>
                    <a:pt x="3652" y="16"/>
                  </a:lnTo>
                  <a:lnTo>
                    <a:pt x="3652" y="16"/>
                  </a:lnTo>
                  <a:lnTo>
                    <a:pt x="3652" y="16"/>
                  </a:lnTo>
                  <a:lnTo>
                    <a:pt x="3652" y="16"/>
                  </a:lnTo>
                  <a:lnTo>
                    <a:pt x="3654" y="16"/>
                  </a:lnTo>
                  <a:lnTo>
                    <a:pt x="3654" y="16"/>
                  </a:lnTo>
                  <a:lnTo>
                    <a:pt x="3654" y="16"/>
                  </a:lnTo>
                  <a:lnTo>
                    <a:pt x="3654" y="16"/>
                  </a:lnTo>
                  <a:lnTo>
                    <a:pt x="3656" y="14"/>
                  </a:lnTo>
                  <a:lnTo>
                    <a:pt x="3658" y="14"/>
                  </a:lnTo>
                  <a:lnTo>
                    <a:pt x="3658" y="14"/>
                  </a:lnTo>
                  <a:lnTo>
                    <a:pt x="3658" y="16"/>
                  </a:lnTo>
                  <a:lnTo>
                    <a:pt x="3658" y="16"/>
                  </a:lnTo>
                  <a:lnTo>
                    <a:pt x="3658" y="16"/>
                  </a:lnTo>
                  <a:lnTo>
                    <a:pt x="3662" y="20"/>
                  </a:lnTo>
                  <a:lnTo>
                    <a:pt x="3662" y="20"/>
                  </a:lnTo>
                  <a:lnTo>
                    <a:pt x="3668" y="20"/>
                  </a:lnTo>
                  <a:lnTo>
                    <a:pt x="3672" y="20"/>
                  </a:lnTo>
                  <a:lnTo>
                    <a:pt x="3672" y="20"/>
                  </a:lnTo>
                  <a:lnTo>
                    <a:pt x="3678" y="22"/>
                  </a:lnTo>
                  <a:lnTo>
                    <a:pt x="3684" y="22"/>
                  </a:lnTo>
                  <a:lnTo>
                    <a:pt x="3684" y="22"/>
                  </a:lnTo>
                  <a:lnTo>
                    <a:pt x="3688" y="20"/>
                  </a:lnTo>
                  <a:lnTo>
                    <a:pt x="3688" y="20"/>
                  </a:lnTo>
                  <a:lnTo>
                    <a:pt x="3690" y="20"/>
                  </a:lnTo>
                  <a:lnTo>
                    <a:pt x="3690" y="20"/>
                  </a:lnTo>
                  <a:lnTo>
                    <a:pt x="3692" y="18"/>
                  </a:lnTo>
                  <a:lnTo>
                    <a:pt x="3692" y="18"/>
                  </a:lnTo>
                  <a:lnTo>
                    <a:pt x="3692" y="18"/>
                  </a:lnTo>
                  <a:lnTo>
                    <a:pt x="3692" y="18"/>
                  </a:lnTo>
                  <a:lnTo>
                    <a:pt x="3692" y="18"/>
                  </a:lnTo>
                  <a:lnTo>
                    <a:pt x="3692" y="18"/>
                  </a:lnTo>
                  <a:lnTo>
                    <a:pt x="3692" y="18"/>
                  </a:lnTo>
                  <a:lnTo>
                    <a:pt x="3692" y="18"/>
                  </a:lnTo>
                  <a:lnTo>
                    <a:pt x="3694" y="18"/>
                  </a:lnTo>
                  <a:lnTo>
                    <a:pt x="3694" y="18"/>
                  </a:lnTo>
                  <a:lnTo>
                    <a:pt x="3698" y="18"/>
                  </a:lnTo>
                  <a:lnTo>
                    <a:pt x="3698" y="18"/>
                  </a:lnTo>
                  <a:lnTo>
                    <a:pt x="3702" y="16"/>
                  </a:lnTo>
                  <a:lnTo>
                    <a:pt x="3702" y="16"/>
                  </a:lnTo>
                  <a:lnTo>
                    <a:pt x="3708" y="18"/>
                  </a:lnTo>
                  <a:lnTo>
                    <a:pt x="3708" y="18"/>
                  </a:lnTo>
                  <a:lnTo>
                    <a:pt x="3710" y="18"/>
                  </a:lnTo>
                  <a:lnTo>
                    <a:pt x="3710" y="18"/>
                  </a:lnTo>
                  <a:lnTo>
                    <a:pt x="3714" y="18"/>
                  </a:lnTo>
                  <a:lnTo>
                    <a:pt x="3714" y="18"/>
                  </a:lnTo>
                  <a:lnTo>
                    <a:pt x="3716" y="18"/>
                  </a:lnTo>
                  <a:lnTo>
                    <a:pt x="3716" y="18"/>
                  </a:lnTo>
                  <a:lnTo>
                    <a:pt x="3720" y="18"/>
                  </a:lnTo>
                  <a:lnTo>
                    <a:pt x="3720" y="18"/>
                  </a:lnTo>
                  <a:lnTo>
                    <a:pt x="3726" y="18"/>
                  </a:lnTo>
                  <a:lnTo>
                    <a:pt x="3726" y="18"/>
                  </a:lnTo>
                  <a:lnTo>
                    <a:pt x="3732" y="18"/>
                  </a:lnTo>
                  <a:lnTo>
                    <a:pt x="3732" y="18"/>
                  </a:lnTo>
                  <a:lnTo>
                    <a:pt x="3734" y="18"/>
                  </a:lnTo>
                  <a:lnTo>
                    <a:pt x="3734" y="18"/>
                  </a:lnTo>
                  <a:lnTo>
                    <a:pt x="3740" y="18"/>
                  </a:lnTo>
                  <a:lnTo>
                    <a:pt x="3740" y="18"/>
                  </a:lnTo>
                  <a:lnTo>
                    <a:pt x="3748" y="18"/>
                  </a:lnTo>
                  <a:lnTo>
                    <a:pt x="3748" y="18"/>
                  </a:lnTo>
                  <a:lnTo>
                    <a:pt x="3756" y="18"/>
                  </a:lnTo>
                  <a:lnTo>
                    <a:pt x="3756" y="18"/>
                  </a:lnTo>
                  <a:lnTo>
                    <a:pt x="3760" y="20"/>
                  </a:lnTo>
                  <a:lnTo>
                    <a:pt x="3760" y="20"/>
                  </a:lnTo>
                  <a:lnTo>
                    <a:pt x="3764" y="20"/>
                  </a:lnTo>
                  <a:lnTo>
                    <a:pt x="3764" y="20"/>
                  </a:lnTo>
                  <a:lnTo>
                    <a:pt x="3770" y="20"/>
                  </a:lnTo>
                  <a:lnTo>
                    <a:pt x="3770" y="20"/>
                  </a:lnTo>
                  <a:lnTo>
                    <a:pt x="3772" y="20"/>
                  </a:lnTo>
                  <a:lnTo>
                    <a:pt x="3772" y="20"/>
                  </a:lnTo>
                  <a:lnTo>
                    <a:pt x="3776" y="20"/>
                  </a:lnTo>
                  <a:lnTo>
                    <a:pt x="3776" y="20"/>
                  </a:lnTo>
                  <a:lnTo>
                    <a:pt x="3778" y="20"/>
                  </a:lnTo>
                  <a:lnTo>
                    <a:pt x="3780" y="20"/>
                  </a:lnTo>
                  <a:lnTo>
                    <a:pt x="3780" y="20"/>
                  </a:lnTo>
                  <a:lnTo>
                    <a:pt x="3782" y="20"/>
                  </a:lnTo>
                  <a:lnTo>
                    <a:pt x="3782" y="20"/>
                  </a:lnTo>
                  <a:lnTo>
                    <a:pt x="3784" y="20"/>
                  </a:lnTo>
                  <a:lnTo>
                    <a:pt x="3784" y="20"/>
                  </a:lnTo>
                  <a:lnTo>
                    <a:pt x="3784" y="20"/>
                  </a:lnTo>
                  <a:lnTo>
                    <a:pt x="3784" y="20"/>
                  </a:lnTo>
                  <a:lnTo>
                    <a:pt x="3786" y="20"/>
                  </a:lnTo>
                  <a:lnTo>
                    <a:pt x="3786" y="20"/>
                  </a:lnTo>
                  <a:lnTo>
                    <a:pt x="3786" y="20"/>
                  </a:lnTo>
                  <a:lnTo>
                    <a:pt x="3786" y="20"/>
                  </a:lnTo>
                  <a:lnTo>
                    <a:pt x="3788" y="20"/>
                  </a:lnTo>
                  <a:lnTo>
                    <a:pt x="3788" y="20"/>
                  </a:lnTo>
                  <a:lnTo>
                    <a:pt x="3790" y="22"/>
                  </a:lnTo>
                  <a:lnTo>
                    <a:pt x="3790" y="22"/>
                  </a:lnTo>
                  <a:lnTo>
                    <a:pt x="3794" y="22"/>
                  </a:lnTo>
                  <a:lnTo>
                    <a:pt x="3794" y="22"/>
                  </a:lnTo>
                  <a:lnTo>
                    <a:pt x="3796" y="22"/>
                  </a:lnTo>
                  <a:lnTo>
                    <a:pt x="3796" y="22"/>
                  </a:lnTo>
                  <a:lnTo>
                    <a:pt x="3796" y="22"/>
                  </a:lnTo>
                  <a:lnTo>
                    <a:pt x="3796" y="22"/>
                  </a:lnTo>
                  <a:lnTo>
                    <a:pt x="3796" y="22"/>
                  </a:lnTo>
                  <a:lnTo>
                    <a:pt x="3796" y="22"/>
                  </a:lnTo>
                  <a:lnTo>
                    <a:pt x="3798" y="20"/>
                  </a:lnTo>
                  <a:lnTo>
                    <a:pt x="3798" y="20"/>
                  </a:lnTo>
                  <a:lnTo>
                    <a:pt x="3802" y="22"/>
                  </a:lnTo>
                  <a:lnTo>
                    <a:pt x="3802" y="22"/>
                  </a:lnTo>
                  <a:lnTo>
                    <a:pt x="3802" y="20"/>
                  </a:lnTo>
                  <a:lnTo>
                    <a:pt x="3802" y="20"/>
                  </a:lnTo>
                  <a:lnTo>
                    <a:pt x="3804" y="20"/>
                  </a:lnTo>
                  <a:lnTo>
                    <a:pt x="3804" y="20"/>
                  </a:lnTo>
                  <a:lnTo>
                    <a:pt x="3804" y="22"/>
                  </a:lnTo>
                  <a:lnTo>
                    <a:pt x="3804" y="22"/>
                  </a:lnTo>
                  <a:lnTo>
                    <a:pt x="3806" y="22"/>
                  </a:lnTo>
                  <a:lnTo>
                    <a:pt x="3806" y="22"/>
                  </a:lnTo>
                  <a:lnTo>
                    <a:pt x="3806" y="22"/>
                  </a:lnTo>
                  <a:lnTo>
                    <a:pt x="3806" y="22"/>
                  </a:lnTo>
                  <a:lnTo>
                    <a:pt x="3808" y="22"/>
                  </a:lnTo>
                  <a:lnTo>
                    <a:pt x="3808" y="22"/>
                  </a:lnTo>
                  <a:lnTo>
                    <a:pt x="3808" y="22"/>
                  </a:lnTo>
                  <a:lnTo>
                    <a:pt x="3808" y="22"/>
                  </a:lnTo>
                  <a:lnTo>
                    <a:pt x="3808" y="22"/>
                  </a:lnTo>
                  <a:lnTo>
                    <a:pt x="3808" y="22"/>
                  </a:lnTo>
                  <a:lnTo>
                    <a:pt x="3808" y="22"/>
                  </a:lnTo>
                  <a:lnTo>
                    <a:pt x="3808" y="22"/>
                  </a:lnTo>
                  <a:lnTo>
                    <a:pt x="3808" y="22"/>
                  </a:lnTo>
                  <a:lnTo>
                    <a:pt x="3808" y="22"/>
                  </a:lnTo>
                  <a:lnTo>
                    <a:pt x="3810" y="22"/>
                  </a:lnTo>
                  <a:lnTo>
                    <a:pt x="3810" y="22"/>
                  </a:lnTo>
                  <a:lnTo>
                    <a:pt x="3810" y="22"/>
                  </a:lnTo>
                  <a:lnTo>
                    <a:pt x="3810" y="22"/>
                  </a:lnTo>
                  <a:lnTo>
                    <a:pt x="3810" y="22"/>
                  </a:lnTo>
                  <a:lnTo>
                    <a:pt x="3810" y="22"/>
                  </a:lnTo>
                  <a:lnTo>
                    <a:pt x="3810" y="22"/>
                  </a:lnTo>
                  <a:lnTo>
                    <a:pt x="3810" y="22"/>
                  </a:lnTo>
                  <a:lnTo>
                    <a:pt x="3810" y="22"/>
                  </a:lnTo>
                  <a:lnTo>
                    <a:pt x="3810" y="22"/>
                  </a:lnTo>
                  <a:lnTo>
                    <a:pt x="3812" y="22"/>
                  </a:lnTo>
                  <a:lnTo>
                    <a:pt x="3812" y="22"/>
                  </a:lnTo>
                  <a:lnTo>
                    <a:pt x="3814" y="22"/>
                  </a:lnTo>
                  <a:lnTo>
                    <a:pt x="3814" y="22"/>
                  </a:lnTo>
                  <a:lnTo>
                    <a:pt x="3816" y="22"/>
                  </a:lnTo>
                  <a:lnTo>
                    <a:pt x="3816" y="22"/>
                  </a:lnTo>
                  <a:lnTo>
                    <a:pt x="3818" y="22"/>
                  </a:lnTo>
                  <a:lnTo>
                    <a:pt x="3818" y="22"/>
                  </a:lnTo>
                  <a:lnTo>
                    <a:pt x="3822" y="22"/>
                  </a:lnTo>
                  <a:lnTo>
                    <a:pt x="3822" y="22"/>
                  </a:lnTo>
                  <a:lnTo>
                    <a:pt x="3824" y="22"/>
                  </a:lnTo>
                  <a:lnTo>
                    <a:pt x="3824" y="22"/>
                  </a:lnTo>
                  <a:lnTo>
                    <a:pt x="3828" y="24"/>
                  </a:lnTo>
                  <a:lnTo>
                    <a:pt x="3828" y="24"/>
                  </a:lnTo>
                  <a:lnTo>
                    <a:pt x="3828" y="22"/>
                  </a:lnTo>
                  <a:lnTo>
                    <a:pt x="3828" y="22"/>
                  </a:lnTo>
                  <a:lnTo>
                    <a:pt x="3830" y="24"/>
                  </a:lnTo>
                  <a:lnTo>
                    <a:pt x="3830" y="24"/>
                  </a:lnTo>
                  <a:lnTo>
                    <a:pt x="3832" y="24"/>
                  </a:lnTo>
                  <a:lnTo>
                    <a:pt x="3832" y="24"/>
                  </a:lnTo>
                  <a:lnTo>
                    <a:pt x="3834" y="24"/>
                  </a:lnTo>
                  <a:lnTo>
                    <a:pt x="3834" y="24"/>
                  </a:lnTo>
                  <a:lnTo>
                    <a:pt x="3836" y="24"/>
                  </a:lnTo>
                  <a:lnTo>
                    <a:pt x="3836" y="24"/>
                  </a:lnTo>
                  <a:lnTo>
                    <a:pt x="3838" y="24"/>
                  </a:lnTo>
                  <a:lnTo>
                    <a:pt x="3838" y="24"/>
                  </a:lnTo>
                  <a:lnTo>
                    <a:pt x="3838" y="24"/>
                  </a:lnTo>
                  <a:lnTo>
                    <a:pt x="3838" y="24"/>
                  </a:lnTo>
                  <a:lnTo>
                    <a:pt x="3840" y="24"/>
                  </a:lnTo>
                  <a:lnTo>
                    <a:pt x="3840" y="24"/>
                  </a:lnTo>
                  <a:lnTo>
                    <a:pt x="3840" y="24"/>
                  </a:lnTo>
                  <a:lnTo>
                    <a:pt x="3840" y="24"/>
                  </a:lnTo>
                  <a:lnTo>
                    <a:pt x="3846" y="24"/>
                  </a:lnTo>
                  <a:lnTo>
                    <a:pt x="3846" y="24"/>
                  </a:lnTo>
                  <a:lnTo>
                    <a:pt x="3850" y="26"/>
                  </a:lnTo>
                  <a:lnTo>
                    <a:pt x="3850" y="26"/>
                  </a:lnTo>
                  <a:lnTo>
                    <a:pt x="3860" y="26"/>
                  </a:lnTo>
                  <a:lnTo>
                    <a:pt x="3860" y="26"/>
                  </a:lnTo>
                  <a:lnTo>
                    <a:pt x="3864" y="24"/>
                  </a:lnTo>
                  <a:lnTo>
                    <a:pt x="3864" y="24"/>
                  </a:lnTo>
                  <a:lnTo>
                    <a:pt x="3868" y="26"/>
                  </a:lnTo>
                  <a:lnTo>
                    <a:pt x="3868" y="26"/>
                  </a:lnTo>
                  <a:lnTo>
                    <a:pt x="3876" y="26"/>
                  </a:lnTo>
                  <a:lnTo>
                    <a:pt x="3876" y="26"/>
                  </a:lnTo>
                  <a:lnTo>
                    <a:pt x="3878" y="26"/>
                  </a:lnTo>
                  <a:lnTo>
                    <a:pt x="3878" y="26"/>
                  </a:lnTo>
                  <a:lnTo>
                    <a:pt x="3890" y="28"/>
                  </a:lnTo>
                  <a:lnTo>
                    <a:pt x="3890" y="28"/>
                  </a:lnTo>
                  <a:lnTo>
                    <a:pt x="3892" y="28"/>
                  </a:lnTo>
                  <a:lnTo>
                    <a:pt x="3892" y="28"/>
                  </a:lnTo>
                  <a:lnTo>
                    <a:pt x="3902" y="28"/>
                  </a:lnTo>
                  <a:lnTo>
                    <a:pt x="3902" y="28"/>
                  </a:lnTo>
                  <a:lnTo>
                    <a:pt x="3904" y="30"/>
                  </a:lnTo>
                  <a:lnTo>
                    <a:pt x="3904" y="30"/>
                  </a:lnTo>
                  <a:lnTo>
                    <a:pt x="3908" y="28"/>
                  </a:lnTo>
                  <a:lnTo>
                    <a:pt x="3908" y="28"/>
                  </a:lnTo>
                  <a:lnTo>
                    <a:pt x="3910" y="28"/>
                  </a:lnTo>
                  <a:lnTo>
                    <a:pt x="3910" y="28"/>
                  </a:lnTo>
                  <a:lnTo>
                    <a:pt x="3912" y="28"/>
                  </a:lnTo>
                  <a:lnTo>
                    <a:pt x="3912" y="28"/>
                  </a:lnTo>
                  <a:lnTo>
                    <a:pt x="3918" y="30"/>
                  </a:lnTo>
                  <a:lnTo>
                    <a:pt x="3918" y="30"/>
                  </a:lnTo>
                  <a:lnTo>
                    <a:pt x="3922" y="30"/>
                  </a:lnTo>
                  <a:lnTo>
                    <a:pt x="3922" y="30"/>
                  </a:lnTo>
                  <a:lnTo>
                    <a:pt x="3924" y="30"/>
                  </a:lnTo>
                  <a:lnTo>
                    <a:pt x="3924" y="30"/>
                  </a:lnTo>
                  <a:lnTo>
                    <a:pt x="3924" y="30"/>
                  </a:lnTo>
                  <a:lnTo>
                    <a:pt x="3924" y="30"/>
                  </a:lnTo>
                  <a:lnTo>
                    <a:pt x="3926" y="30"/>
                  </a:lnTo>
                  <a:lnTo>
                    <a:pt x="3926" y="30"/>
                  </a:lnTo>
                  <a:lnTo>
                    <a:pt x="3926" y="30"/>
                  </a:lnTo>
                  <a:lnTo>
                    <a:pt x="3926" y="30"/>
                  </a:lnTo>
                  <a:lnTo>
                    <a:pt x="3930" y="32"/>
                  </a:lnTo>
                  <a:lnTo>
                    <a:pt x="3930" y="32"/>
                  </a:lnTo>
                  <a:lnTo>
                    <a:pt x="3906" y="32"/>
                  </a:lnTo>
                  <a:lnTo>
                    <a:pt x="3906" y="32"/>
                  </a:lnTo>
                  <a:lnTo>
                    <a:pt x="3906" y="32"/>
                  </a:lnTo>
                  <a:lnTo>
                    <a:pt x="3906" y="32"/>
                  </a:lnTo>
                  <a:lnTo>
                    <a:pt x="3906" y="32"/>
                  </a:lnTo>
                  <a:lnTo>
                    <a:pt x="3904" y="32"/>
                  </a:lnTo>
                  <a:lnTo>
                    <a:pt x="3904" y="32"/>
                  </a:lnTo>
                  <a:lnTo>
                    <a:pt x="3904" y="32"/>
                  </a:lnTo>
                  <a:lnTo>
                    <a:pt x="3904" y="32"/>
                  </a:lnTo>
                  <a:lnTo>
                    <a:pt x="3904" y="32"/>
                  </a:lnTo>
                  <a:lnTo>
                    <a:pt x="3904" y="32"/>
                  </a:lnTo>
                  <a:lnTo>
                    <a:pt x="3898" y="34"/>
                  </a:lnTo>
                  <a:lnTo>
                    <a:pt x="3898" y="34"/>
                  </a:lnTo>
                  <a:lnTo>
                    <a:pt x="3892" y="36"/>
                  </a:lnTo>
                  <a:lnTo>
                    <a:pt x="3892" y="36"/>
                  </a:lnTo>
                  <a:lnTo>
                    <a:pt x="3890" y="36"/>
                  </a:lnTo>
                  <a:lnTo>
                    <a:pt x="3890" y="36"/>
                  </a:lnTo>
                  <a:lnTo>
                    <a:pt x="3888" y="36"/>
                  </a:lnTo>
                  <a:lnTo>
                    <a:pt x="3888" y="36"/>
                  </a:lnTo>
                  <a:lnTo>
                    <a:pt x="3886" y="36"/>
                  </a:lnTo>
                  <a:lnTo>
                    <a:pt x="3886" y="36"/>
                  </a:lnTo>
                  <a:lnTo>
                    <a:pt x="3886" y="36"/>
                  </a:lnTo>
                  <a:lnTo>
                    <a:pt x="3886" y="36"/>
                  </a:lnTo>
                  <a:lnTo>
                    <a:pt x="3886" y="36"/>
                  </a:lnTo>
                  <a:lnTo>
                    <a:pt x="3886" y="36"/>
                  </a:lnTo>
                  <a:lnTo>
                    <a:pt x="3884" y="36"/>
                  </a:lnTo>
                  <a:lnTo>
                    <a:pt x="3884" y="36"/>
                  </a:lnTo>
                  <a:lnTo>
                    <a:pt x="3882" y="36"/>
                  </a:lnTo>
                  <a:lnTo>
                    <a:pt x="3882" y="36"/>
                  </a:lnTo>
                  <a:lnTo>
                    <a:pt x="3882" y="36"/>
                  </a:lnTo>
                  <a:lnTo>
                    <a:pt x="3882" y="36"/>
                  </a:lnTo>
                  <a:lnTo>
                    <a:pt x="3882" y="36"/>
                  </a:lnTo>
                  <a:lnTo>
                    <a:pt x="3882" y="36"/>
                  </a:lnTo>
                  <a:lnTo>
                    <a:pt x="3882" y="36"/>
                  </a:lnTo>
                  <a:lnTo>
                    <a:pt x="3882" y="36"/>
                  </a:lnTo>
                  <a:lnTo>
                    <a:pt x="3878" y="36"/>
                  </a:lnTo>
                  <a:lnTo>
                    <a:pt x="3878" y="36"/>
                  </a:lnTo>
                  <a:lnTo>
                    <a:pt x="3878" y="36"/>
                  </a:lnTo>
                  <a:lnTo>
                    <a:pt x="3878" y="36"/>
                  </a:lnTo>
                  <a:lnTo>
                    <a:pt x="3878" y="36"/>
                  </a:lnTo>
                  <a:lnTo>
                    <a:pt x="3878" y="36"/>
                  </a:lnTo>
                  <a:lnTo>
                    <a:pt x="3876" y="36"/>
                  </a:lnTo>
                  <a:lnTo>
                    <a:pt x="3876" y="36"/>
                  </a:lnTo>
                  <a:lnTo>
                    <a:pt x="3874" y="36"/>
                  </a:lnTo>
                  <a:lnTo>
                    <a:pt x="3874" y="36"/>
                  </a:lnTo>
                  <a:lnTo>
                    <a:pt x="3874" y="36"/>
                  </a:lnTo>
                  <a:lnTo>
                    <a:pt x="3874" y="36"/>
                  </a:lnTo>
                  <a:lnTo>
                    <a:pt x="3874" y="36"/>
                  </a:lnTo>
                  <a:lnTo>
                    <a:pt x="3874" y="38"/>
                  </a:lnTo>
                  <a:lnTo>
                    <a:pt x="3874" y="38"/>
                  </a:lnTo>
                  <a:lnTo>
                    <a:pt x="3870" y="38"/>
                  </a:lnTo>
                  <a:lnTo>
                    <a:pt x="3870" y="38"/>
                  </a:lnTo>
                  <a:lnTo>
                    <a:pt x="3864" y="38"/>
                  </a:lnTo>
                  <a:lnTo>
                    <a:pt x="3864" y="38"/>
                  </a:lnTo>
                  <a:lnTo>
                    <a:pt x="3854" y="38"/>
                  </a:lnTo>
                  <a:lnTo>
                    <a:pt x="3854" y="38"/>
                  </a:lnTo>
                  <a:lnTo>
                    <a:pt x="3850" y="36"/>
                  </a:lnTo>
                  <a:lnTo>
                    <a:pt x="3850" y="36"/>
                  </a:lnTo>
                  <a:lnTo>
                    <a:pt x="3846" y="34"/>
                  </a:lnTo>
                  <a:lnTo>
                    <a:pt x="3846" y="34"/>
                  </a:lnTo>
                  <a:lnTo>
                    <a:pt x="3846" y="34"/>
                  </a:lnTo>
                  <a:lnTo>
                    <a:pt x="3846" y="34"/>
                  </a:lnTo>
                  <a:lnTo>
                    <a:pt x="3842" y="34"/>
                  </a:lnTo>
                  <a:lnTo>
                    <a:pt x="3842" y="34"/>
                  </a:lnTo>
                  <a:lnTo>
                    <a:pt x="3842" y="36"/>
                  </a:lnTo>
                  <a:lnTo>
                    <a:pt x="3842" y="36"/>
                  </a:lnTo>
                  <a:lnTo>
                    <a:pt x="3842" y="36"/>
                  </a:lnTo>
                  <a:lnTo>
                    <a:pt x="3842" y="36"/>
                  </a:lnTo>
                  <a:lnTo>
                    <a:pt x="3842" y="36"/>
                  </a:lnTo>
                  <a:lnTo>
                    <a:pt x="3842" y="36"/>
                  </a:lnTo>
                  <a:lnTo>
                    <a:pt x="3842" y="36"/>
                  </a:lnTo>
                  <a:lnTo>
                    <a:pt x="3840" y="38"/>
                  </a:lnTo>
                  <a:lnTo>
                    <a:pt x="3840" y="38"/>
                  </a:lnTo>
                  <a:lnTo>
                    <a:pt x="3832" y="38"/>
                  </a:lnTo>
                  <a:lnTo>
                    <a:pt x="3832" y="38"/>
                  </a:lnTo>
                  <a:lnTo>
                    <a:pt x="3830" y="38"/>
                  </a:lnTo>
                  <a:lnTo>
                    <a:pt x="3830" y="38"/>
                  </a:lnTo>
                  <a:lnTo>
                    <a:pt x="3828" y="38"/>
                  </a:lnTo>
                  <a:lnTo>
                    <a:pt x="3828" y="38"/>
                  </a:lnTo>
                  <a:lnTo>
                    <a:pt x="3826" y="38"/>
                  </a:lnTo>
                  <a:lnTo>
                    <a:pt x="3826" y="38"/>
                  </a:lnTo>
                  <a:lnTo>
                    <a:pt x="3824" y="38"/>
                  </a:lnTo>
                  <a:lnTo>
                    <a:pt x="3824" y="38"/>
                  </a:lnTo>
                  <a:lnTo>
                    <a:pt x="3824" y="38"/>
                  </a:lnTo>
                  <a:lnTo>
                    <a:pt x="3824" y="38"/>
                  </a:lnTo>
                  <a:lnTo>
                    <a:pt x="3824" y="38"/>
                  </a:lnTo>
                  <a:lnTo>
                    <a:pt x="3824" y="38"/>
                  </a:lnTo>
                  <a:lnTo>
                    <a:pt x="3822" y="38"/>
                  </a:lnTo>
                  <a:lnTo>
                    <a:pt x="3822" y="38"/>
                  </a:lnTo>
                  <a:lnTo>
                    <a:pt x="3820" y="38"/>
                  </a:lnTo>
                  <a:lnTo>
                    <a:pt x="3820" y="38"/>
                  </a:lnTo>
                  <a:lnTo>
                    <a:pt x="3820" y="38"/>
                  </a:lnTo>
                  <a:lnTo>
                    <a:pt x="3820" y="38"/>
                  </a:lnTo>
                  <a:lnTo>
                    <a:pt x="3812" y="40"/>
                  </a:lnTo>
                  <a:lnTo>
                    <a:pt x="3812" y="40"/>
                  </a:lnTo>
                  <a:lnTo>
                    <a:pt x="3810" y="40"/>
                  </a:lnTo>
                  <a:lnTo>
                    <a:pt x="3810" y="40"/>
                  </a:lnTo>
                  <a:lnTo>
                    <a:pt x="3810" y="40"/>
                  </a:lnTo>
                  <a:lnTo>
                    <a:pt x="3810" y="40"/>
                  </a:lnTo>
                  <a:lnTo>
                    <a:pt x="3810" y="40"/>
                  </a:lnTo>
                  <a:lnTo>
                    <a:pt x="3810" y="40"/>
                  </a:lnTo>
                  <a:lnTo>
                    <a:pt x="3808" y="40"/>
                  </a:lnTo>
                  <a:lnTo>
                    <a:pt x="3808" y="40"/>
                  </a:lnTo>
                  <a:lnTo>
                    <a:pt x="3808" y="40"/>
                  </a:lnTo>
                  <a:lnTo>
                    <a:pt x="3808" y="40"/>
                  </a:lnTo>
                  <a:lnTo>
                    <a:pt x="3808" y="40"/>
                  </a:lnTo>
                  <a:lnTo>
                    <a:pt x="3808" y="40"/>
                  </a:lnTo>
                  <a:lnTo>
                    <a:pt x="3806" y="42"/>
                  </a:lnTo>
                  <a:lnTo>
                    <a:pt x="3806" y="42"/>
                  </a:lnTo>
                  <a:lnTo>
                    <a:pt x="3806" y="42"/>
                  </a:lnTo>
                  <a:lnTo>
                    <a:pt x="3806" y="42"/>
                  </a:lnTo>
                  <a:lnTo>
                    <a:pt x="3802" y="42"/>
                  </a:lnTo>
                  <a:lnTo>
                    <a:pt x="3802" y="42"/>
                  </a:lnTo>
                  <a:lnTo>
                    <a:pt x="3800" y="42"/>
                  </a:lnTo>
                  <a:lnTo>
                    <a:pt x="3800" y="42"/>
                  </a:lnTo>
                  <a:lnTo>
                    <a:pt x="3794" y="42"/>
                  </a:lnTo>
                  <a:lnTo>
                    <a:pt x="3794" y="42"/>
                  </a:lnTo>
                  <a:lnTo>
                    <a:pt x="3794" y="42"/>
                  </a:lnTo>
                  <a:lnTo>
                    <a:pt x="3794" y="42"/>
                  </a:lnTo>
                  <a:lnTo>
                    <a:pt x="3794" y="42"/>
                  </a:lnTo>
                  <a:lnTo>
                    <a:pt x="3794" y="42"/>
                  </a:lnTo>
                  <a:lnTo>
                    <a:pt x="3790" y="42"/>
                  </a:lnTo>
                  <a:lnTo>
                    <a:pt x="3790" y="42"/>
                  </a:lnTo>
                  <a:lnTo>
                    <a:pt x="3790" y="42"/>
                  </a:lnTo>
                  <a:lnTo>
                    <a:pt x="3790" y="42"/>
                  </a:lnTo>
                  <a:lnTo>
                    <a:pt x="3788" y="42"/>
                  </a:lnTo>
                  <a:lnTo>
                    <a:pt x="3788" y="42"/>
                  </a:lnTo>
                  <a:lnTo>
                    <a:pt x="3782" y="42"/>
                  </a:lnTo>
                  <a:lnTo>
                    <a:pt x="3782" y="42"/>
                  </a:lnTo>
                  <a:lnTo>
                    <a:pt x="3780" y="42"/>
                  </a:lnTo>
                  <a:lnTo>
                    <a:pt x="3780" y="42"/>
                  </a:lnTo>
                  <a:lnTo>
                    <a:pt x="3772" y="42"/>
                  </a:lnTo>
                  <a:lnTo>
                    <a:pt x="3772" y="42"/>
                  </a:lnTo>
                  <a:lnTo>
                    <a:pt x="3762" y="40"/>
                  </a:lnTo>
                  <a:lnTo>
                    <a:pt x="3762" y="40"/>
                  </a:lnTo>
                  <a:lnTo>
                    <a:pt x="3758" y="42"/>
                  </a:lnTo>
                  <a:lnTo>
                    <a:pt x="3758" y="42"/>
                  </a:lnTo>
                  <a:lnTo>
                    <a:pt x="3750" y="42"/>
                  </a:lnTo>
                  <a:lnTo>
                    <a:pt x="3750" y="42"/>
                  </a:lnTo>
                  <a:lnTo>
                    <a:pt x="3750" y="42"/>
                  </a:lnTo>
                  <a:lnTo>
                    <a:pt x="3750" y="42"/>
                  </a:lnTo>
                  <a:lnTo>
                    <a:pt x="3750" y="42"/>
                  </a:lnTo>
                  <a:lnTo>
                    <a:pt x="3750" y="42"/>
                  </a:lnTo>
                  <a:lnTo>
                    <a:pt x="3748" y="42"/>
                  </a:lnTo>
                  <a:lnTo>
                    <a:pt x="3748" y="42"/>
                  </a:lnTo>
                  <a:lnTo>
                    <a:pt x="3748" y="42"/>
                  </a:lnTo>
                  <a:lnTo>
                    <a:pt x="3748" y="42"/>
                  </a:lnTo>
                  <a:lnTo>
                    <a:pt x="3748" y="42"/>
                  </a:lnTo>
                  <a:lnTo>
                    <a:pt x="3748" y="42"/>
                  </a:lnTo>
                  <a:lnTo>
                    <a:pt x="3746" y="42"/>
                  </a:lnTo>
                  <a:lnTo>
                    <a:pt x="3746" y="42"/>
                  </a:lnTo>
                  <a:lnTo>
                    <a:pt x="3744" y="42"/>
                  </a:lnTo>
                  <a:lnTo>
                    <a:pt x="3744" y="42"/>
                  </a:lnTo>
                  <a:lnTo>
                    <a:pt x="3744" y="42"/>
                  </a:lnTo>
                  <a:lnTo>
                    <a:pt x="3744" y="42"/>
                  </a:lnTo>
                  <a:lnTo>
                    <a:pt x="3742" y="42"/>
                  </a:lnTo>
                  <a:lnTo>
                    <a:pt x="3742" y="42"/>
                  </a:lnTo>
                  <a:lnTo>
                    <a:pt x="3740" y="42"/>
                  </a:lnTo>
                  <a:lnTo>
                    <a:pt x="3740" y="42"/>
                  </a:lnTo>
                  <a:lnTo>
                    <a:pt x="3738" y="42"/>
                  </a:lnTo>
                  <a:lnTo>
                    <a:pt x="3738" y="42"/>
                  </a:lnTo>
                  <a:lnTo>
                    <a:pt x="3736" y="42"/>
                  </a:lnTo>
                  <a:lnTo>
                    <a:pt x="3736" y="42"/>
                  </a:lnTo>
                  <a:lnTo>
                    <a:pt x="3730" y="42"/>
                  </a:lnTo>
                  <a:lnTo>
                    <a:pt x="3730" y="42"/>
                  </a:lnTo>
                  <a:lnTo>
                    <a:pt x="3728" y="42"/>
                  </a:lnTo>
                  <a:lnTo>
                    <a:pt x="3728" y="42"/>
                  </a:lnTo>
                  <a:lnTo>
                    <a:pt x="3724" y="42"/>
                  </a:lnTo>
                  <a:lnTo>
                    <a:pt x="3724" y="42"/>
                  </a:lnTo>
                  <a:lnTo>
                    <a:pt x="3720" y="42"/>
                  </a:lnTo>
                  <a:lnTo>
                    <a:pt x="3720" y="42"/>
                  </a:lnTo>
                  <a:lnTo>
                    <a:pt x="3718" y="42"/>
                  </a:lnTo>
                  <a:lnTo>
                    <a:pt x="3718" y="42"/>
                  </a:lnTo>
                  <a:lnTo>
                    <a:pt x="3714" y="42"/>
                  </a:lnTo>
                  <a:lnTo>
                    <a:pt x="3714" y="42"/>
                  </a:lnTo>
                  <a:lnTo>
                    <a:pt x="3710" y="44"/>
                  </a:lnTo>
                  <a:lnTo>
                    <a:pt x="3710" y="44"/>
                  </a:lnTo>
                  <a:lnTo>
                    <a:pt x="3710" y="44"/>
                  </a:lnTo>
                  <a:lnTo>
                    <a:pt x="3710" y="44"/>
                  </a:lnTo>
                  <a:lnTo>
                    <a:pt x="3708" y="44"/>
                  </a:lnTo>
                  <a:lnTo>
                    <a:pt x="3708" y="44"/>
                  </a:lnTo>
                  <a:lnTo>
                    <a:pt x="3708" y="44"/>
                  </a:lnTo>
                  <a:lnTo>
                    <a:pt x="3708" y="44"/>
                  </a:lnTo>
                  <a:lnTo>
                    <a:pt x="3708" y="44"/>
                  </a:lnTo>
                  <a:lnTo>
                    <a:pt x="3708" y="44"/>
                  </a:lnTo>
                  <a:lnTo>
                    <a:pt x="3706" y="44"/>
                  </a:lnTo>
                  <a:lnTo>
                    <a:pt x="3706" y="44"/>
                  </a:lnTo>
                  <a:lnTo>
                    <a:pt x="3704" y="44"/>
                  </a:lnTo>
                  <a:lnTo>
                    <a:pt x="3704" y="44"/>
                  </a:lnTo>
                  <a:lnTo>
                    <a:pt x="3704" y="44"/>
                  </a:lnTo>
                  <a:lnTo>
                    <a:pt x="3704" y="44"/>
                  </a:lnTo>
                  <a:lnTo>
                    <a:pt x="3698" y="46"/>
                  </a:lnTo>
                  <a:lnTo>
                    <a:pt x="3698" y="46"/>
                  </a:lnTo>
                  <a:lnTo>
                    <a:pt x="3698" y="46"/>
                  </a:lnTo>
                  <a:lnTo>
                    <a:pt x="3698" y="46"/>
                  </a:lnTo>
                  <a:lnTo>
                    <a:pt x="3690" y="46"/>
                  </a:lnTo>
                  <a:lnTo>
                    <a:pt x="3690" y="46"/>
                  </a:lnTo>
                  <a:lnTo>
                    <a:pt x="3688" y="46"/>
                  </a:lnTo>
                  <a:lnTo>
                    <a:pt x="3688" y="46"/>
                  </a:lnTo>
                  <a:lnTo>
                    <a:pt x="3684" y="46"/>
                  </a:lnTo>
                  <a:lnTo>
                    <a:pt x="3684" y="46"/>
                  </a:lnTo>
                  <a:lnTo>
                    <a:pt x="3680" y="46"/>
                  </a:lnTo>
                  <a:lnTo>
                    <a:pt x="3680" y="46"/>
                  </a:lnTo>
                  <a:lnTo>
                    <a:pt x="3678" y="46"/>
                  </a:lnTo>
                  <a:lnTo>
                    <a:pt x="3678" y="46"/>
                  </a:lnTo>
                  <a:lnTo>
                    <a:pt x="3678" y="46"/>
                  </a:lnTo>
                  <a:lnTo>
                    <a:pt x="3678" y="46"/>
                  </a:lnTo>
                  <a:lnTo>
                    <a:pt x="3676" y="46"/>
                  </a:lnTo>
                  <a:lnTo>
                    <a:pt x="3676" y="46"/>
                  </a:lnTo>
                  <a:lnTo>
                    <a:pt x="3676" y="46"/>
                  </a:lnTo>
                  <a:lnTo>
                    <a:pt x="3676" y="46"/>
                  </a:lnTo>
                  <a:lnTo>
                    <a:pt x="3676" y="46"/>
                  </a:lnTo>
                  <a:lnTo>
                    <a:pt x="3676" y="46"/>
                  </a:lnTo>
                  <a:lnTo>
                    <a:pt x="3674" y="46"/>
                  </a:lnTo>
                  <a:lnTo>
                    <a:pt x="3674" y="46"/>
                  </a:lnTo>
                  <a:lnTo>
                    <a:pt x="3670" y="48"/>
                  </a:lnTo>
                  <a:lnTo>
                    <a:pt x="3670" y="48"/>
                  </a:lnTo>
                  <a:lnTo>
                    <a:pt x="3664" y="46"/>
                  </a:lnTo>
                  <a:lnTo>
                    <a:pt x="3664" y="46"/>
                  </a:lnTo>
                  <a:lnTo>
                    <a:pt x="3660" y="44"/>
                  </a:lnTo>
                  <a:lnTo>
                    <a:pt x="3660" y="44"/>
                  </a:lnTo>
                  <a:lnTo>
                    <a:pt x="3658" y="44"/>
                  </a:lnTo>
                  <a:lnTo>
                    <a:pt x="3658" y="44"/>
                  </a:lnTo>
                  <a:lnTo>
                    <a:pt x="3656" y="44"/>
                  </a:lnTo>
                  <a:lnTo>
                    <a:pt x="3656" y="44"/>
                  </a:lnTo>
                  <a:lnTo>
                    <a:pt x="3652" y="46"/>
                  </a:lnTo>
                  <a:lnTo>
                    <a:pt x="3652" y="46"/>
                  </a:lnTo>
                  <a:lnTo>
                    <a:pt x="3650" y="48"/>
                  </a:lnTo>
                  <a:lnTo>
                    <a:pt x="3650" y="48"/>
                  </a:lnTo>
                  <a:lnTo>
                    <a:pt x="3648" y="48"/>
                  </a:lnTo>
                  <a:lnTo>
                    <a:pt x="3648" y="48"/>
                  </a:lnTo>
                  <a:lnTo>
                    <a:pt x="3648" y="48"/>
                  </a:lnTo>
                  <a:lnTo>
                    <a:pt x="3648" y="48"/>
                  </a:lnTo>
                  <a:lnTo>
                    <a:pt x="3646" y="48"/>
                  </a:lnTo>
                  <a:lnTo>
                    <a:pt x="3646" y="48"/>
                  </a:lnTo>
                  <a:lnTo>
                    <a:pt x="3646" y="48"/>
                  </a:lnTo>
                  <a:lnTo>
                    <a:pt x="3646" y="48"/>
                  </a:lnTo>
                  <a:lnTo>
                    <a:pt x="3644" y="48"/>
                  </a:lnTo>
                  <a:lnTo>
                    <a:pt x="3644" y="48"/>
                  </a:lnTo>
                  <a:lnTo>
                    <a:pt x="3644" y="48"/>
                  </a:lnTo>
                  <a:lnTo>
                    <a:pt x="3644" y="48"/>
                  </a:lnTo>
                  <a:lnTo>
                    <a:pt x="3642" y="48"/>
                  </a:lnTo>
                  <a:lnTo>
                    <a:pt x="3642" y="48"/>
                  </a:lnTo>
                  <a:lnTo>
                    <a:pt x="3638" y="48"/>
                  </a:lnTo>
                  <a:lnTo>
                    <a:pt x="3638" y="48"/>
                  </a:lnTo>
                  <a:lnTo>
                    <a:pt x="3638" y="46"/>
                  </a:lnTo>
                  <a:lnTo>
                    <a:pt x="3638" y="46"/>
                  </a:lnTo>
                  <a:lnTo>
                    <a:pt x="3634" y="46"/>
                  </a:lnTo>
                  <a:lnTo>
                    <a:pt x="3634" y="46"/>
                  </a:lnTo>
                  <a:lnTo>
                    <a:pt x="3634" y="46"/>
                  </a:lnTo>
                  <a:lnTo>
                    <a:pt x="3634" y="46"/>
                  </a:lnTo>
                  <a:lnTo>
                    <a:pt x="3634" y="46"/>
                  </a:lnTo>
                  <a:lnTo>
                    <a:pt x="3634" y="46"/>
                  </a:lnTo>
                  <a:lnTo>
                    <a:pt x="3630" y="46"/>
                  </a:lnTo>
                  <a:lnTo>
                    <a:pt x="3630" y="46"/>
                  </a:lnTo>
                  <a:lnTo>
                    <a:pt x="3630" y="46"/>
                  </a:lnTo>
                  <a:lnTo>
                    <a:pt x="3630" y="46"/>
                  </a:lnTo>
                  <a:lnTo>
                    <a:pt x="3628" y="46"/>
                  </a:lnTo>
                  <a:lnTo>
                    <a:pt x="3628" y="46"/>
                  </a:lnTo>
                  <a:lnTo>
                    <a:pt x="3626" y="46"/>
                  </a:lnTo>
                  <a:lnTo>
                    <a:pt x="3626" y="46"/>
                  </a:lnTo>
                  <a:lnTo>
                    <a:pt x="3624" y="46"/>
                  </a:lnTo>
                  <a:lnTo>
                    <a:pt x="3624" y="46"/>
                  </a:lnTo>
                  <a:lnTo>
                    <a:pt x="3620" y="48"/>
                  </a:lnTo>
                  <a:lnTo>
                    <a:pt x="3620" y="48"/>
                  </a:lnTo>
                  <a:lnTo>
                    <a:pt x="3610" y="48"/>
                  </a:lnTo>
                  <a:lnTo>
                    <a:pt x="3610" y="48"/>
                  </a:lnTo>
                  <a:lnTo>
                    <a:pt x="3608" y="48"/>
                  </a:lnTo>
                  <a:lnTo>
                    <a:pt x="3608" y="48"/>
                  </a:lnTo>
                  <a:lnTo>
                    <a:pt x="3606" y="48"/>
                  </a:lnTo>
                  <a:lnTo>
                    <a:pt x="3606" y="48"/>
                  </a:lnTo>
                  <a:lnTo>
                    <a:pt x="3604" y="48"/>
                  </a:lnTo>
                  <a:lnTo>
                    <a:pt x="3604" y="48"/>
                  </a:lnTo>
                  <a:lnTo>
                    <a:pt x="3602" y="48"/>
                  </a:lnTo>
                  <a:lnTo>
                    <a:pt x="3602" y="48"/>
                  </a:lnTo>
                  <a:lnTo>
                    <a:pt x="3598" y="48"/>
                  </a:lnTo>
                  <a:lnTo>
                    <a:pt x="3598" y="48"/>
                  </a:lnTo>
                  <a:lnTo>
                    <a:pt x="3596" y="46"/>
                  </a:lnTo>
                  <a:lnTo>
                    <a:pt x="3596" y="46"/>
                  </a:lnTo>
                  <a:lnTo>
                    <a:pt x="3592" y="48"/>
                  </a:lnTo>
                  <a:lnTo>
                    <a:pt x="3592" y="48"/>
                  </a:lnTo>
                  <a:lnTo>
                    <a:pt x="3592" y="48"/>
                  </a:lnTo>
                  <a:lnTo>
                    <a:pt x="3592" y="48"/>
                  </a:lnTo>
                  <a:lnTo>
                    <a:pt x="3590" y="48"/>
                  </a:lnTo>
                  <a:lnTo>
                    <a:pt x="3590" y="48"/>
                  </a:lnTo>
                  <a:lnTo>
                    <a:pt x="3588" y="48"/>
                  </a:lnTo>
                  <a:lnTo>
                    <a:pt x="3588" y="48"/>
                  </a:lnTo>
                  <a:lnTo>
                    <a:pt x="3586" y="48"/>
                  </a:lnTo>
                  <a:lnTo>
                    <a:pt x="3586" y="48"/>
                  </a:lnTo>
                  <a:lnTo>
                    <a:pt x="3582" y="48"/>
                  </a:lnTo>
                  <a:lnTo>
                    <a:pt x="3582" y="48"/>
                  </a:lnTo>
                  <a:lnTo>
                    <a:pt x="3576" y="48"/>
                  </a:lnTo>
                  <a:lnTo>
                    <a:pt x="3576" y="48"/>
                  </a:lnTo>
                  <a:lnTo>
                    <a:pt x="3572" y="48"/>
                  </a:lnTo>
                  <a:lnTo>
                    <a:pt x="3570" y="48"/>
                  </a:lnTo>
                  <a:lnTo>
                    <a:pt x="3570" y="48"/>
                  </a:lnTo>
                  <a:lnTo>
                    <a:pt x="3568" y="50"/>
                  </a:lnTo>
                  <a:lnTo>
                    <a:pt x="3568" y="50"/>
                  </a:lnTo>
                  <a:lnTo>
                    <a:pt x="3566" y="50"/>
                  </a:lnTo>
                  <a:lnTo>
                    <a:pt x="3566" y="50"/>
                  </a:lnTo>
                  <a:lnTo>
                    <a:pt x="3566" y="50"/>
                  </a:lnTo>
                  <a:lnTo>
                    <a:pt x="3566" y="50"/>
                  </a:lnTo>
                  <a:lnTo>
                    <a:pt x="3566" y="50"/>
                  </a:lnTo>
                  <a:lnTo>
                    <a:pt x="3566" y="50"/>
                  </a:lnTo>
                  <a:lnTo>
                    <a:pt x="3566" y="50"/>
                  </a:lnTo>
                  <a:lnTo>
                    <a:pt x="3566" y="50"/>
                  </a:lnTo>
                  <a:lnTo>
                    <a:pt x="3564" y="50"/>
                  </a:lnTo>
                  <a:lnTo>
                    <a:pt x="3564" y="50"/>
                  </a:lnTo>
                  <a:lnTo>
                    <a:pt x="3564" y="50"/>
                  </a:lnTo>
                  <a:lnTo>
                    <a:pt x="3564" y="50"/>
                  </a:lnTo>
                  <a:lnTo>
                    <a:pt x="3564" y="50"/>
                  </a:lnTo>
                  <a:lnTo>
                    <a:pt x="3564" y="50"/>
                  </a:lnTo>
                  <a:lnTo>
                    <a:pt x="3562" y="48"/>
                  </a:lnTo>
                  <a:lnTo>
                    <a:pt x="3562" y="48"/>
                  </a:lnTo>
                  <a:lnTo>
                    <a:pt x="3562" y="50"/>
                  </a:lnTo>
                  <a:lnTo>
                    <a:pt x="3562" y="50"/>
                  </a:lnTo>
                  <a:lnTo>
                    <a:pt x="3562" y="48"/>
                  </a:lnTo>
                  <a:lnTo>
                    <a:pt x="3562" y="48"/>
                  </a:lnTo>
                  <a:lnTo>
                    <a:pt x="3560" y="48"/>
                  </a:lnTo>
                  <a:lnTo>
                    <a:pt x="3560" y="48"/>
                  </a:lnTo>
                  <a:lnTo>
                    <a:pt x="3558" y="48"/>
                  </a:lnTo>
                  <a:lnTo>
                    <a:pt x="3558" y="48"/>
                  </a:lnTo>
                  <a:lnTo>
                    <a:pt x="3558" y="48"/>
                  </a:lnTo>
                  <a:lnTo>
                    <a:pt x="3558" y="48"/>
                  </a:lnTo>
                  <a:lnTo>
                    <a:pt x="3558" y="48"/>
                  </a:lnTo>
                  <a:lnTo>
                    <a:pt x="3558" y="48"/>
                  </a:lnTo>
                  <a:lnTo>
                    <a:pt x="3556" y="48"/>
                  </a:lnTo>
                  <a:lnTo>
                    <a:pt x="3556" y="48"/>
                  </a:lnTo>
                  <a:lnTo>
                    <a:pt x="3556" y="48"/>
                  </a:lnTo>
                  <a:lnTo>
                    <a:pt x="3556" y="48"/>
                  </a:lnTo>
                  <a:lnTo>
                    <a:pt x="3554" y="48"/>
                  </a:lnTo>
                  <a:lnTo>
                    <a:pt x="3554" y="48"/>
                  </a:lnTo>
                  <a:lnTo>
                    <a:pt x="3554" y="48"/>
                  </a:lnTo>
                  <a:lnTo>
                    <a:pt x="3554" y="48"/>
                  </a:lnTo>
                  <a:lnTo>
                    <a:pt x="3552" y="48"/>
                  </a:lnTo>
                  <a:lnTo>
                    <a:pt x="3552" y="48"/>
                  </a:lnTo>
                  <a:lnTo>
                    <a:pt x="3552" y="48"/>
                  </a:lnTo>
                  <a:lnTo>
                    <a:pt x="3552" y="48"/>
                  </a:lnTo>
                  <a:lnTo>
                    <a:pt x="3550" y="48"/>
                  </a:lnTo>
                  <a:lnTo>
                    <a:pt x="3550" y="48"/>
                  </a:lnTo>
                  <a:lnTo>
                    <a:pt x="3550" y="48"/>
                  </a:lnTo>
                  <a:lnTo>
                    <a:pt x="3550" y="48"/>
                  </a:lnTo>
                  <a:lnTo>
                    <a:pt x="3550" y="46"/>
                  </a:lnTo>
                  <a:lnTo>
                    <a:pt x="3550" y="46"/>
                  </a:lnTo>
                  <a:lnTo>
                    <a:pt x="3548" y="48"/>
                  </a:lnTo>
                  <a:lnTo>
                    <a:pt x="3548" y="48"/>
                  </a:lnTo>
                  <a:lnTo>
                    <a:pt x="3548" y="46"/>
                  </a:lnTo>
                  <a:lnTo>
                    <a:pt x="3548" y="46"/>
                  </a:lnTo>
                  <a:lnTo>
                    <a:pt x="3546" y="46"/>
                  </a:lnTo>
                  <a:lnTo>
                    <a:pt x="3546" y="46"/>
                  </a:lnTo>
                  <a:lnTo>
                    <a:pt x="3544" y="46"/>
                  </a:lnTo>
                  <a:lnTo>
                    <a:pt x="3544" y="46"/>
                  </a:lnTo>
                  <a:lnTo>
                    <a:pt x="3544" y="46"/>
                  </a:lnTo>
                  <a:lnTo>
                    <a:pt x="3544" y="46"/>
                  </a:lnTo>
                  <a:lnTo>
                    <a:pt x="3544" y="46"/>
                  </a:lnTo>
                  <a:lnTo>
                    <a:pt x="3544" y="46"/>
                  </a:lnTo>
                  <a:lnTo>
                    <a:pt x="3542" y="46"/>
                  </a:lnTo>
                  <a:lnTo>
                    <a:pt x="3542" y="46"/>
                  </a:lnTo>
                  <a:lnTo>
                    <a:pt x="3542" y="48"/>
                  </a:lnTo>
                  <a:lnTo>
                    <a:pt x="3542" y="48"/>
                  </a:lnTo>
                  <a:lnTo>
                    <a:pt x="3542" y="46"/>
                  </a:lnTo>
                  <a:lnTo>
                    <a:pt x="3542" y="46"/>
                  </a:lnTo>
                  <a:lnTo>
                    <a:pt x="3536" y="48"/>
                  </a:lnTo>
                  <a:lnTo>
                    <a:pt x="3536" y="48"/>
                  </a:lnTo>
                  <a:lnTo>
                    <a:pt x="3534" y="48"/>
                  </a:lnTo>
                  <a:lnTo>
                    <a:pt x="3534" y="48"/>
                  </a:lnTo>
                  <a:lnTo>
                    <a:pt x="3526" y="48"/>
                  </a:lnTo>
                  <a:lnTo>
                    <a:pt x="3526" y="48"/>
                  </a:lnTo>
                  <a:lnTo>
                    <a:pt x="3524" y="48"/>
                  </a:lnTo>
                  <a:lnTo>
                    <a:pt x="3524" y="48"/>
                  </a:lnTo>
                  <a:lnTo>
                    <a:pt x="3522" y="48"/>
                  </a:lnTo>
                  <a:lnTo>
                    <a:pt x="3522" y="48"/>
                  </a:lnTo>
                  <a:lnTo>
                    <a:pt x="3522" y="48"/>
                  </a:lnTo>
                  <a:lnTo>
                    <a:pt x="3522" y="48"/>
                  </a:lnTo>
                  <a:lnTo>
                    <a:pt x="3522" y="48"/>
                  </a:lnTo>
                  <a:lnTo>
                    <a:pt x="3522" y="48"/>
                  </a:lnTo>
                  <a:lnTo>
                    <a:pt x="3520" y="48"/>
                  </a:lnTo>
                  <a:lnTo>
                    <a:pt x="3520" y="48"/>
                  </a:lnTo>
                  <a:lnTo>
                    <a:pt x="3518" y="48"/>
                  </a:lnTo>
                  <a:lnTo>
                    <a:pt x="3518" y="48"/>
                  </a:lnTo>
                  <a:lnTo>
                    <a:pt x="3518" y="48"/>
                  </a:lnTo>
                  <a:lnTo>
                    <a:pt x="3518" y="48"/>
                  </a:lnTo>
                  <a:lnTo>
                    <a:pt x="3518" y="48"/>
                  </a:lnTo>
                  <a:lnTo>
                    <a:pt x="3518" y="48"/>
                  </a:lnTo>
                  <a:lnTo>
                    <a:pt x="3518" y="50"/>
                  </a:lnTo>
                  <a:lnTo>
                    <a:pt x="3518" y="50"/>
                  </a:lnTo>
                  <a:lnTo>
                    <a:pt x="3512" y="48"/>
                  </a:lnTo>
                  <a:lnTo>
                    <a:pt x="3508" y="50"/>
                  </a:lnTo>
                  <a:lnTo>
                    <a:pt x="3508" y="50"/>
                  </a:lnTo>
                  <a:lnTo>
                    <a:pt x="3502" y="48"/>
                  </a:lnTo>
                  <a:lnTo>
                    <a:pt x="3502" y="48"/>
                  </a:lnTo>
                  <a:lnTo>
                    <a:pt x="3494" y="48"/>
                  </a:lnTo>
                  <a:lnTo>
                    <a:pt x="3494" y="48"/>
                  </a:lnTo>
                  <a:lnTo>
                    <a:pt x="3490" y="48"/>
                  </a:lnTo>
                  <a:lnTo>
                    <a:pt x="3490" y="48"/>
                  </a:lnTo>
                  <a:lnTo>
                    <a:pt x="3488" y="48"/>
                  </a:lnTo>
                  <a:lnTo>
                    <a:pt x="3488" y="48"/>
                  </a:lnTo>
                  <a:lnTo>
                    <a:pt x="3486" y="48"/>
                  </a:lnTo>
                  <a:lnTo>
                    <a:pt x="3486" y="48"/>
                  </a:lnTo>
                  <a:lnTo>
                    <a:pt x="3478" y="48"/>
                  </a:lnTo>
                  <a:lnTo>
                    <a:pt x="3478" y="48"/>
                  </a:lnTo>
                  <a:lnTo>
                    <a:pt x="3478" y="48"/>
                  </a:lnTo>
                  <a:lnTo>
                    <a:pt x="3478" y="48"/>
                  </a:lnTo>
                  <a:lnTo>
                    <a:pt x="3476" y="48"/>
                  </a:lnTo>
                  <a:lnTo>
                    <a:pt x="3476" y="48"/>
                  </a:lnTo>
                  <a:lnTo>
                    <a:pt x="3474" y="48"/>
                  </a:lnTo>
                  <a:lnTo>
                    <a:pt x="3474" y="48"/>
                  </a:lnTo>
                  <a:lnTo>
                    <a:pt x="3472" y="48"/>
                  </a:lnTo>
                  <a:lnTo>
                    <a:pt x="3472" y="48"/>
                  </a:lnTo>
                  <a:lnTo>
                    <a:pt x="3470" y="48"/>
                  </a:lnTo>
                  <a:lnTo>
                    <a:pt x="3470" y="48"/>
                  </a:lnTo>
                  <a:lnTo>
                    <a:pt x="3468" y="48"/>
                  </a:lnTo>
                  <a:lnTo>
                    <a:pt x="3468" y="48"/>
                  </a:lnTo>
                  <a:lnTo>
                    <a:pt x="3468" y="48"/>
                  </a:lnTo>
                  <a:lnTo>
                    <a:pt x="3468" y="48"/>
                  </a:lnTo>
                  <a:lnTo>
                    <a:pt x="3468" y="48"/>
                  </a:lnTo>
                  <a:lnTo>
                    <a:pt x="3468" y="48"/>
                  </a:lnTo>
                  <a:lnTo>
                    <a:pt x="3464" y="48"/>
                  </a:lnTo>
                  <a:lnTo>
                    <a:pt x="3464" y="48"/>
                  </a:lnTo>
                  <a:lnTo>
                    <a:pt x="3464" y="48"/>
                  </a:lnTo>
                  <a:lnTo>
                    <a:pt x="3464" y="48"/>
                  </a:lnTo>
                  <a:lnTo>
                    <a:pt x="3464" y="48"/>
                  </a:lnTo>
                  <a:lnTo>
                    <a:pt x="3464" y="48"/>
                  </a:lnTo>
                  <a:lnTo>
                    <a:pt x="3462" y="48"/>
                  </a:lnTo>
                  <a:lnTo>
                    <a:pt x="3462" y="48"/>
                  </a:lnTo>
                  <a:lnTo>
                    <a:pt x="3460" y="48"/>
                  </a:lnTo>
                  <a:lnTo>
                    <a:pt x="3460" y="48"/>
                  </a:lnTo>
                  <a:lnTo>
                    <a:pt x="3456" y="48"/>
                  </a:lnTo>
                  <a:lnTo>
                    <a:pt x="3456" y="48"/>
                  </a:lnTo>
                  <a:lnTo>
                    <a:pt x="3452" y="48"/>
                  </a:lnTo>
                  <a:lnTo>
                    <a:pt x="3452" y="48"/>
                  </a:lnTo>
                  <a:lnTo>
                    <a:pt x="3448" y="48"/>
                  </a:lnTo>
                  <a:lnTo>
                    <a:pt x="3448" y="48"/>
                  </a:lnTo>
                  <a:lnTo>
                    <a:pt x="3446" y="48"/>
                  </a:lnTo>
                  <a:lnTo>
                    <a:pt x="3446" y="48"/>
                  </a:lnTo>
                  <a:lnTo>
                    <a:pt x="3442" y="48"/>
                  </a:lnTo>
                  <a:lnTo>
                    <a:pt x="3442" y="48"/>
                  </a:lnTo>
                  <a:lnTo>
                    <a:pt x="3440" y="48"/>
                  </a:lnTo>
                  <a:lnTo>
                    <a:pt x="3440" y="48"/>
                  </a:lnTo>
                  <a:lnTo>
                    <a:pt x="3438" y="48"/>
                  </a:lnTo>
                  <a:lnTo>
                    <a:pt x="3438" y="48"/>
                  </a:lnTo>
                  <a:lnTo>
                    <a:pt x="3436" y="48"/>
                  </a:lnTo>
                  <a:lnTo>
                    <a:pt x="3436" y="48"/>
                  </a:lnTo>
                  <a:lnTo>
                    <a:pt x="3434" y="46"/>
                  </a:lnTo>
                  <a:lnTo>
                    <a:pt x="3434" y="46"/>
                  </a:lnTo>
                  <a:lnTo>
                    <a:pt x="3430" y="46"/>
                  </a:lnTo>
                  <a:lnTo>
                    <a:pt x="3430" y="46"/>
                  </a:lnTo>
                  <a:lnTo>
                    <a:pt x="3422" y="46"/>
                  </a:lnTo>
                  <a:lnTo>
                    <a:pt x="3422" y="46"/>
                  </a:lnTo>
                  <a:lnTo>
                    <a:pt x="3420" y="48"/>
                  </a:lnTo>
                  <a:lnTo>
                    <a:pt x="3420" y="48"/>
                  </a:lnTo>
                  <a:lnTo>
                    <a:pt x="3418" y="48"/>
                  </a:lnTo>
                  <a:lnTo>
                    <a:pt x="3418" y="48"/>
                  </a:lnTo>
                  <a:lnTo>
                    <a:pt x="3412" y="48"/>
                  </a:lnTo>
                  <a:lnTo>
                    <a:pt x="3412" y="48"/>
                  </a:lnTo>
                  <a:lnTo>
                    <a:pt x="3408" y="48"/>
                  </a:lnTo>
                  <a:lnTo>
                    <a:pt x="3408" y="48"/>
                  </a:lnTo>
                  <a:lnTo>
                    <a:pt x="3406" y="48"/>
                  </a:lnTo>
                  <a:lnTo>
                    <a:pt x="3406" y="48"/>
                  </a:lnTo>
                  <a:lnTo>
                    <a:pt x="3404" y="46"/>
                  </a:lnTo>
                  <a:lnTo>
                    <a:pt x="3404" y="46"/>
                  </a:lnTo>
                  <a:lnTo>
                    <a:pt x="3398" y="48"/>
                  </a:lnTo>
                  <a:lnTo>
                    <a:pt x="3398" y="48"/>
                  </a:lnTo>
                  <a:lnTo>
                    <a:pt x="3396" y="48"/>
                  </a:lnTo>
                  <a:lnTo>
                    <a:pt x="3396" y="48"/>
                  </a:lnTo>
                  <a:lnTo>
                    <a:pt x="3396" y="48"/>
                  </a:lnTo>
                  <a:lnTo>
                    <a:pt x="3396" y="48"/>
                  </a:lnTo>
                  <a:lnTo>
                    <a:pt x="3388" y="46"/>
                  </a:lnTo>
                  <a:lnTo>
                    <a:pt x="3388" y="46"/>
                  </a:lnTo>
                  <a:lnTo>
                    <a:pt x="3386" y="48"/>
                  </a:lnTo>
                  <a:lnTo>
                    <a:pt x="3386" y="48"/>
                  </a:lnTo>
                  <a:lnTo>
                    <a:pt x="3382" y="48"/>
                  </a:lnTo>
                  <a:lnTo>
                    <a:pt x="3382" y="48"/>
                  </a:lnTo>
                  <a:lnTo>
                    <a:pt x="3380" y="50"/>
                  </a:lnTo>
                  <a:lnTo>
                    <a:pt x="3380" y="50"/>
                  </a:lnTo>
                  <a:lnTo>
                    <a:pt x="3376" y="50"/>
                  </a:lnTo>
                  <a:lnTo>
                    <a:pt x="3376" y="50"/>
                  </a:lnTo>
                  <a:lnTo>
                    <a:pt x="3376" y="50"/>
                  </a:lnTo>
                  <a:lnTo>
                    <a:pt x="3376" y="50"/>
                  </a:lnTo>
                  <a:lnTo>
                    <a:pt x="3374" y="50"/>
                  </a:lnTo>
                  <a:lnTo>
                    <a:pt x="3374" y="50"/>
                  </a:lnTo>
                  <a:lnTo>
                    <a:pt x="3374" y="50"/>
                  </a:lnTo>
                  <a:lnTo>
                    <a:pt x="3374" y="50"/>
                  </a:lnTo>
                  <a:lnTo>
                    <a:pt x="3374" y="50"/>
                  </a:lnTo>
                  <a:lnTo>
                    <a:pt x="3374" y="50"/>
                  </a:lnTo>
                  <a:lnTo>
                    <a:pt x="3372" y="50"/>
                  </a:lnTo>
                  <a:lnTo>
                    <a:pt x="3372" y="50"/>
                  </a:lnTo>
                  <a:lnTo>
                    <a:pt x="3370" y="50"/>
                  </a:lnTo>
                  <a:lnTo>
                    <a:pt x="3370" y="50"/>
                  </a:lnTo>
                  <a:lnTo>
                    <a:pt x="3366" y="50"/>
                  </a:lnTo>
                  <a:lnTo>
                    <a:pt x="3366" y="50"/>
                  </a:lnTo>
                  <a:lnTo>
                    <a:pt x="3362" y="50"/>
                  </a:lnTo>
                  <a:lnTo>
                    <a:pt x="3362" y="50"/>
                  </a:lnTo>
                  <a:lnTo>
                    <a:pt x="3362" y="50"/>
                  </a:lnTo>
                  <a:lnTo>
                    <a:pt x="3362" y="50"/>
                  </a:lnTo>
                  <a:lnTo>
                    <a:pt x="3360" y="50"/>
                  </a:lnTo>
                  <a:lnTo>
                    <a:pt x="3360" y="50"/>
                  </a:lnTo>
                  <a:lnTo>
                    <a:pt x="3358" y="50"/>
                  </a:lnTo>
                  <a:lnTo>
                    <a:pt x="3356" y="50"/>
                  </a:lnTo>
                  <a:lnTo>
                    <a:pt x="3356" y="50"/>
                  </a:lnTo>
                  <a:lnTo>
                    <a:pt x="3350" y="48"/>
                  </a:lnTo>
                  <a:lnTo>
                    <a:pt x="3350" y="48"/>
                  </a:lnTo>
                  <a:lnTo>
                    <a:pt x="3350" y="48"/>
                  </a:lnTo>
                  <a:lnTo>
                    <a:pt x="3350" y="48"/>
                  </a:lnTo>
                  <a:lnTo>
                    <a:pt x="3344" y="48"/>
                  </a:lnTo>
                  <a:lnTo>
                    <a:pt x="3344" y="48"/>
                  </a:lnTo>
                  <a:lnTo>
                    <a:pt x="3344" y="48"/>
                  </a:lnTo>
                  <a:lnTo>
                    <a:pt x="3344" y="48"/>
                  </a:lnTo>
                  <a:lnTo>
                    <a:pt x="3344" y="48"/>
                  </a:lnTo>
                  <a:lnTo>
                    <a:pt x="3344" y="48"/>
                  </a:lnTo>
                  <a:lnTo>
                    <a:pt x="3340" y="48"/>
                  </a:lnTo>
                  <a:lnTo>
                    <a:pt x="3340" y="48"/>
                  </a:lnTo>
                  <a:lnTo>
                    <a:pt x="3332" y="48"/>
                  </a:lnTo>
                  <a:lnTo>
                    <a:pt x="3332" y="48"/>
                  </a:lnTo>
                  <a:lnTo>
                    <a:pt x="3328" y="46"/>
                  </a:lnTo>
                  <a:lnTo>
                    <a:pt x="3328" y="46"/>
                  </a:lnTo>
                  <a:lnTo>
                    <a:pt x="3324" y="44"/>
                  </a:lnTo>
                  <a:lnTo>
                    <a:pt x="3324" y="44"/>
                  </a:lnTo>
                  <a:lnTo>
                    <a:pt x="3322" y="44"/>
                  </a:lnTo>
                  <a:lnTo>
                    <a:pt x="3322" y="44"/>
                  </a:lnTo>
                  <a:lnTo>
                    <a:pt x="3322" y="44"/>
                  </a:lnTo>
                  <a:lnTo>
                    <a:pt x="3318" y="44"/>
                  </a:lnTo>
                  <a:lnTo>
                    <a:pt x="3318" y="44"/>
                  </a:lnTo>
                  <a:lnTo>
                    <a:pt x="3318" y="46"/>
                  </a:lnTo>
                  <a:lnTo>
                    <a:pt x="3318" y="46"/>
                  </a:lnTo>
                  <a:lnTo>
                    <a:pt x="3318" y="46"/>
                  </a:lnTo>
                  <a:lnTo>
                    <a:pt x="3318" y="46"/>
                  </a:lnTo>
                  <a:lnTo>
                    <a:pt x="3318" y="46"/>
                  </a:lnTo>
                  <a:lnTo>
                    <a:pt x="3318" y="46"/>
                  </a:lnTo>
                  <a:lnTo>
                    <a:pt x="3316" y="46"/>
                  </a:lnTo>
                  <a:lnTo>
                    <a:pt x="3316" y="46"/>
                  </a:lnTo>
                  <a:lnTo>
                    <a:pt x="3312" y="48"/>
                  </a:lnTo>
                  <a:lnTo>
                    <a:pt x="3312" y="48"/>
                  </a:lnTo>
                  <a:lnTo>
                    <a:pt x="3312" y="48"/>
                  </a:lnTo>
                  <a:lnTo>
                    <a:pt x="3312" y="48"/>
                  </a:lnTo>
                  <a:lnTo>
                    <a:pt x="3312" y="48"/>
                  </a:lnTo>
                  <a:lnTo>
                    <a:pt x="3312" y="48"/>
                  </a:lnTo>
                  <a:lnTo>
                    <a:pt x="3310" y="48"/>
                  </a:lnTo>
                  <a:lnTo>
                    <a:pt x="3310" y="48"/>
                  </a:lnTo>
                  <a:lnTo>
                    <a:pt x="3310" y="48"/>
                  </a:lnTo>
                  <a:lnTo>
                    <a:pt x="3310" y="48"/>
                  </a:lnTo>
                  <a:lnTo>
                    <a:pt x="3310" y="48"/>
                  </a:lnTo>
                  <a:lnTo>
                    <a:pt x="3310" y="48"/>
                  </a:lnTo>
                  <a:lnTo>
                    <a:pt x="3308" y="48"/>
                  </a:lnTo>
                  <a:lnTo>
                    <a:pt x="3308" y="48"/>
                  </a:lnTo>
                  <a:lnTo>
                    <a:pt x="3306" y="48"/>
                  </a:lnTo>
                  <a:lnTo>
                    <a:pt x="3306" y="48"/>
                  </a:lnTo>
                  <a:lnTo>
                    <a:pt x="3304" y="48"/>
                  </a:lnTo>
                  <a:lnTo>
                    <a:pt x="3304" y="48"/>
                  </a:lnTo>
                  <a:lnTo>
                    <a:pt x="3304" y="48"/>
                  </a:lnTo>
                  <a:lnTo>
                    <a:pt x="3304" y="48"/>
                  </a:lnTo>
                  <a:lnTo>
                    <a:pt x="3302" y="46"/>
                  </a:lnTo>
                  <a:lnTo>
                    <a:pt x="3302" y="46"/>
                  </a:lnTo>
                  <a:lnTo>
                    <a:pt x="3302" y="48"/>
                  </a:lnTo>
                  <a:lnTo>
                    <a:pt x="3302" y="48"/>
                  </a:lnTo>
                  <a:lnTo>
                    <a:pt x="3298" y="46"/>
                  </a:lnTo>
                  <a:lnTo>
                    <a:pt x="3298" y="46"/>
                  </a:lnTo>
                  <a:lnTo>
                    <a:pt x="3294" y="44"/>
                  </a:lnTo>
                  <a:lnTo>
                    <a:pt x="3290" y="44"/>
                  </a:lnTo>
                  <a:lnTo>
                    <a:pt x="3282" y="46"/>
                  </a:lnTo>
                  <a:lnTo>
                    <a:pt x="3282" y="46"/>
                  </a:lnTo>
                  <a:lnTo>
                    <a:pt x="3276" y="44"/>
                  </a:lnTo>
                  <a:lnTo>
                    <a:pt x="3276" y="44"/>
                  </a:lnTo>
                  <a:lnTo>
                    <a:pt x="3268" y="44"/>
                  </a:lnTo>
                  <a:lnTo>
                    <a:pt x="3268" y="44"/>
                  </a:lnTo>
                  <a:lnTo>
                    <a:pt x="3266" y="44"/>
                  </a:lnTo>
                  <a:lnTo>
                    <a:pt x="3266" y="44"/>
                  </a:lnTo>
                  <a:lnTo>
                    <a:pt x="3262" y="44"/>
                  </a:lnTo>
                  <a:lnTo>
                    <a:pt x="3262" y="44"/>
                  </a:lnTo>
                  <a:lnTo>
                    <a:pt x="3262" y="44"/>
                  </a:lnTo>
                  <a:lnTo>
                    <a:pt x="3262" y="44"/>
                  </a:lnTo>
                  <a:lnTo>
                    <a:pt x="3262" y="44"/>
                  </a:lnTo>
                  <a:lnTo>
                    <a:pt x="3262" y="44"/>
                  </a:lnTo>
                  <a:lnTo>
                    <a:pt x="3260" y="44"/>
                  </a:lnTo>
                  <a:lnTo>
                    <a:pt x="3260" y="44"/>
                  </a:lnTo>
                  <a:lnTo>
                    <a:pt x="3260" y="44"/>
                  </a:lnTo>
                  <a:lnTo>
                    <a:pt x="3260" y="44"/>
                  </a:lnTo>
                  <a:lnTo>
                    <a:pt x="3256" y="44"/>
                  </a:lnTo>
                  <a:lnTo>
                    <a:pt x="3256" y="44"/>
                  </a:lnTo>
                  <a:lnTo>
                    <a:pt x="3254" y="44"/>
                  </a:lnTo>
                  <a:lnTo>
                    <a:pt x="3254" y="44"/>
                  </a:lnTo>
                  <a:lnTo>
                    <a:pt x="3250" y="42"/>
                  </a:lnTo>
                  <a:lnTo>
                    <a:pt x="3248" y="42"/>
                  </a:lnTo>
                  <a:lnTo>
                    <a:pt x="3248" y="42"/>
                  </a:lnTo>
                  <a:lnTo>
                    <a:pt x="3246" y="44"/>
                  </a:lnTo>
                  <a:lnTo>
                    <a:pt x="3246" y="44"/>
                  </a:lnTo>
                  <a:lnTo>
                    <a:pt x="3244" y="44"/>
                  </a:lnTo>
                  <a:lnTo>
                    <a:pt x="3244" y="44"/>
                  </a:lnTo>
                  <a:lnTo>
                    <a:pt x="3238" y="44"/>
                  </a:lnTo>
                  <a:lnTo>
                    <a:pt x="3238" y="44"/>
                  </a:lnTo>
                  <a:lnTo>
                    <a:pt x="3234" y="44"/>
                  </a:lnTo>
                  <a:lnTo>
                    <a:pt x="3234" y="44"/>
                  </a:lnTo>
                  <a:lnTo>
                    <a:pt x="3230" y="44"/>
                  </a:lnTo>
                  <a:lnTo>
                    <a:pt x="3230" y="44"/>
                  </a:lnTo>
                  <a:lnTo>
                    <a:pt x="3226" y="44"/>
                  </a:lnTo>
                  <a:lnTo>
                    <a:pt x="3226" y="44"/>
                  </a:lnTo>
                  <a:lnTo>
                    <a:pt x="3222" y="46"/>
                  </a:lnTo>
                  <a:lnTo>
                    <a:pt x="3222" y="46"/>
                  </a:lnTo>
                  <a:lnTo>
                    <a:pt x="3218" y="44"/>
                  </a:lnTo>
                  <a:lnTo>
                    <a:pt x="3218" y="44"/>
                  </a:lnTo>
                  <a:lnTo>
                    <a:pt x="3212" y="44"/>
                  </a:lnTo>
                  <a:lnTo>
                    <a:pt x="3212" y="44"/>
                  </a:lnTo>
                  <a:lnTo>
                    <a:pt x="3202" y="46"/>
                  </a:lnTo>
                  <a:lnTo>
                    <a:pt x="3202" y="46"/>
                  </a:lnTo>
                  <a:lnTo>
                    <a:pt x="3198" y="44"/>
                  </a:lnTo>
                  <a:lnTo>
                    <a:pt x="3198" y="44"/>
                  </a:lnTo>
                  <a:lnTo>
                    <a:pt x="3194" y="44"/>
                  </a:lnTo>
                  <a:lnTo>
                    <a:pt x="3194" y="44"/>
                  </a:lnTo>
                  <a:lnTo>
                    <a:pt x="3190" y="44"/>
                  </a:lnTo>
                  <a:lnTo>
                    <a:pt x="3190" y="44"/>
                  </a:lnTo>
                  <a:lnTo>
                    <a:pt x="3186" y="44"/>
                  </a:lnTo>
                  <a:lnTo>
                    <a:pt x="3186" y="44"/>
                  </a:lnTo>
                  <a:lnTo>
                    <a:pt x="3180" y="44"/>
                  </a:lnTo>
                  <a:lnTo>
                    <a:pt x="3180" y="44"/>
                  </a:lnTo>
                  <a:lnTo>
                    <a:pt x="3176" y="42"/>
                  </a:lnTo>
                  <a:lnTo>
                    <a:pt x="3176" y="42"/>
                  </a:lnTo>
                  <a:lnTo>
                    <a:pt x="3176" y="42"/>
                  </a:lnTo>
                  <a:lnTo>
                    <a:pt x="3176" y="42"/>
                  </a:lnTo>
                  <a:lnTo>
                    <a:pt x="3172" y="42"/>
                  </a:lnTo>
                  <a:lnTo>
                    <a:pt x="3172" y="42"/>
                  </a:lnTo>
                  <a:lnTo>
                    <a:pt x="3168" y="40"/>
                  </a:lnTo>
                  <a:lnTo>
                    <a:pt x="3168" y="40"/>
                  </a:lnTo>
                  <a:lnTo>
                    <a:pt x="3162" y="38"/>
                  </a:lnTo>
                  <a:lnTo>
                    <a:pt x="3162" y="38"/>
                  </a:lnTo>
                  <a:lnTo>
                    <a:pt x="3158" y="40"/>
                  </a:lnTo>
                  <a:lnTo>
                    <a:pt x="3158" y="40"/>
                  </a:lnTo>
                  <a:lnTo>
                    <a:pt x="3156" y="40"/>
                  </a:lnTo>
                  <a:lnTo>
                    <a:pt x="3156" y="40"/>
                  </a:lnTo>
                  <a:lnTo>
                    <a:pt x="3154" y="40"/>
                  </a:lnTo>
                  <a:lnTo>
                    <a:pt x="3154" y="40"/>
                  </a:lnTo>
                  <a:lnTo>
                    <a:pt x="3152" y="40"/>
                  </a:lnTo>
                  <a:lnTo>
                    <a:pt x="3152" y="40"/>
                  </a:lnTo>
                  <a:lnTo>
                    <a:pt x="3146" y="40"/>
                  </a:lnTo>
                  <a:lnTo>
                    <a:pt x="3146" y="40"/>
                  </a:lnTo>
                  <a:lnTo>
                    <a:pt x="3146" y="40"/>
                  </a:lnTo>
                  <a:lnTo>
                    <a:pt x="3146" y="40"/>
                  </a:lnTo>
                  <a:lnTo>
                    <a:pt x="3146" y="38"/>
                  </a:lnTo>
                  <a:lnTo>
                    <a:pt x="3146" y="38"/>
                  </a:lnTo>
                  <a:lnTo>
                    <a:pt x="3146" y="36"/>
                  </a:lnTo>
                  <a:lnTo>
                    <a:pt x="3144" y="36"/>
                  </a:lnTo>
                  <a:lnTo>
                    <a:pt x="3144" y="36"/>
                  </a:lnTo>
                  <a:lnTo>
                    <a:pt x="3138" y="36"/>
                  </a:lnTo>
                  <a:lnTo>
                    <a:pt x="3138" y="36"/>
                  </a:lnTo>
                  <a:lnTo>
                    <a:pt x="3136" y="38"/>
                  </a:lnTo>
                  <a:lnTo>
                    <a:pt x="3136" y="38"/>
                  </a:lnTo>
                  <a:lnTo>
                    <a:pt x="3134" y="38"/>
                  </a:lnTo>
                  <a:lnTo>
                    <a:pt x="3134" y="38"/>
                  </a:lnTo>
                  <a:lnTo>
                    <a:pt x="3130" y="38"/>
                  </a:lnTo>
                  <a:lnTo>
                    <a:pt x="3130" y="38"/>
                  </a:lnTo>
                  <a:lnTo>
                    <a:pt x="3128" y="38"/>
                  </a:lnTo>
                  <a:lnTo>
                    <a:pt x="3128" y="38"/>
                  </a:lnTo>
                  <a:lnTo>
                    <a:pt x="3120" y="40"/>
                  </a:lnTo>
                  <a:lnTo>
                    <a:pt x="3120" y="40"/>
                  </a:lnTo>
                  <a:lnTo>
                    <a:pt x="3112" y="40"/>
                  </a:lnTo>
                  <a:lnTo>
                    <a:pt x="3112" y="40"/>
                  </a:lnTo>
                  <a:lnTo>
                    <a:pt x="3110" y="42"/>
                  </a:lnTo>
                  <a:lnTo>
                    <a:pt x="3110" y="42"/>
                  </a:lnTo>
                  <a:lnTo>
                    <a:pt x="3108" y="42"/>
                  </a:lnTo>
                  <a:lnTo>
                    <a:pt x="3108" y="42"/>
                  </a:lnTo>
                  <a:lnTo>
                    <a:pt x="3106" y="42"/>
                  </a:lnTo>
                  <a:lnTo>
                    <a:pt x="3106" y="42"/>
                  </a:lnTo>
                  <a:lnTo>
                    <a:pt x="3106" y="44"/>
                  </a:lnTo>
                  <a:lnTo>
                    <a:pt x="3106" y="44"/>
                  </a:lnTo>
                  <a:lnTo>
                    <a:pt x="3104" y="42"/>
                  </a:lnTo>
                  <a:lnTo>
                    <a:pt x="3104" y="42"/>
                  </a:lnTo>
                  <a:lnTo>
                    <a:pt x="3102" y="44"/>
                  </a:lnTo>
                  <a:lnTo>
                    <a:pt x="3102" y="44"/>
                  </a:lnTo>
                  <a:lnTo>
                    <a:pt x="3102" y="42"/>
                  </a:lnTo>
                  <a:lnTo>
                    <a:pt x="3102" y="42"/>
                  </a:lnTo>
                  <a:lnTo>
                    <a:pt x="3100" y="42"/>
                  </a:lnTo>
                  <a:lnTo>
                    <a:pt x="3100" y="42"/>
                  </a:lnTo>
                  <a:lnTo>
                    <a:pt x="3096" y="42"/>
                  </a:lnTo>
                  <a:lnTo>
                    <a:pt x="3096" y="42"/>
                  </a:lnTo>
                  <a:lnTo>
                    <a:pt x="3094" y="42"/>
                  </a:lnTo>
                  <a:lnTo>
                    <a:pt x="3090" y="42"/>
                  </a:lnTo>
                  <a:lnTo>
                    <a:pt x="3090" y="42"/>
                  </a:lnTo>
                  <a:lnTo>
                    <a:pt x="3090" y="42"/>
                  </a:lnTo>
                  <a:lnTo>
                    <a:pt x="3090" y="42"/>
                  </a:lnTo>
                  <a:lnTo>
                    <a:pt x="3090" y="42"/>
                  </a:lnTo>
                  <a:lnTo>
                    <a:pt x="3090" y="42"/>
                  </a:lnTo>
                  <a:lnTo>
                    <a:pt x="3088" y="42"/>
                  </a:lnTo>
                  <a:lnTo>
                    <a:pt x="3088" y="42"/>
                  </a:lnTo>
                  <a:lnTo>
                    <a:pt x="3086" y="42"/>
                  </a:lnTo>
                  <a:lnTo>
                    <a:pt x="3086" y="42"/>
                  </a:lnTo>
                  <a:lnTo>
                    <a:pt x="3082" y="42"/>
                  </a:lnTo>
                  <a:lnTo>
                    <a:pt x="3082" y="42"/>
                  </a:lnTo>
                  <a:lnTo>
                    <a:pt x="3080" y="40"/>
                  </a:lnTo>
                  <a:lnTo>
                    <a:pt x="3080" y="40"/>
                  </a:lnTo>
                  <a:lnTo>
                    <a:pt x="3078" y="42"/>
                  </a:lnTo>
                  <a:lnTo>
                    <a:pt x="3078" y="42"/>
                  </a:lnTo>
                  <a:lnTo>
                    <a:pt x="3076" y="42"/>
                  </a:lnTo>
                  <a:lnTo>
                    <a:pt x="3076" y="42"/>
                  </a:lnTo>
                  <a:lnTo>
                    <a:pt x="3076" y="42"/>
                  </a:lnTo>
                  <a:lnTo>
                    <a:pt x="3076" y="42"/>
                  </a:lnTo>
                  <a:lnTo>
                    <a:pt x="3072" y="42"/>
                  </a:lnTo>
                  <a:lnTo>
                    <a:pt x="3072" y="42"/>
                  </a:lnTo>
                  <a:lnTo>
                    <a:pt x="3070" y="42"/>
                  </a:lnTo>
                  <a:lnTo>
                    <a:pt x="3070" y="42"/>
                  </a:lnTo>
                  <a:lnTo>
                    <a:pt x="3070" y="42"/>
                  </a:lnTo>
                  <a:lnTo>
                    <a:pt x="3070" y="42"/>
                  </a:lnTo>
                  <a:lnTo>
                    <a:pt x="3066" y="40"/>
                  </a:lnTo>
                  <a:lnTo>
                    <a:pt x="3066" y="40"/>
                  </a:lnTo>
                  <a:lnTo>
                    <a:pt x="3058" y="42"/>
                  </a:lnTo>
                  <a:lnTo>
                    <a:pt x="3052" y="40"/>
                  </a:lnTo>
                  <a:lnTo>
                    <a:pt x="3052" y="40"/>
                  </a:lnTo>
                  <a:lnTo>
                    <a:pt x="3050" y="40"/>
                  </a:lnTo>
                  <a:lnTo>
                    <a:pt x="3050" y="40"/>
                  </a:lnTo>
                  <a:lnTo>
                    <a:pt x="3044" y="42"/>
                  </a:lnTo>
                  <a:lnTo>
                    <a:pt x="3044" y="42"/>
                  </a:lnTo>
                  <a:lnTo>
                    <a:pt x="3044" y="42"/>
                  </a:lnTo>
                  <a:lnTo>
                    <a:pt x="3044" y="42"/>
                  </a:lnTo>
                  <a:lnTo>
                    <a:pt x="3044" y="42"/>
                  </a:lnTo>
                  <a:lnTo>
                    <a:pt x="3044" y="42"/>
                  </a:lnTo>
                  <a:lnTo>
                    <a:pt x="3042" y="42"/>
                  </a:lnTo>
                  <a:lnTo>
                    <a:pt x="3042" y="42"/>
                  </a:lnTo>
                  <a:lnTo>
                    <a:pt x="3042" y="42"/>
                  </a:lnTo>
                  <a:lnTo>
                    <a:pt x="3042" y="42"/>
                  </a:lnTo>
                  <a:lnTo>
                    <a:pt x="3040" y="42"/>
                  </a:lnTo>
                  <a:lnTo>
                    <a:pt x="3040" y="42"/>
                  </a:lnTo>
                  <a:lnTo>
                    <a:pt x="3040" y="40"/>
                  </a:lnTo>
                  <a:lnTo>
                    <a:pt x="3040" y="40"/>
                  </a:lnTo>
                  <a:lnTo>
                    <a:pt x="3036" y="42"/>
                  </a:lnTo>
                  <a:lnTo>
                    <a:pt x="3036" y="42"/>
                  </a:lnTo>
                  <a:lnTo>
                    <a:pt x="3032" y="42"/>
                  </a:lnTo>
                  <a:lnTo>
                    <a:pt x="3032" y="42"/>
                  </a:lnTo>
                  <a:lnTo>
                    <a:pt x="3030" y="42"/>
                  </a:lnTo>
                  <a:lnTo>
                    <a:pt x="3030" y="42"/>
                  </a:lnTo>
                  <a:lnTo>
                    <a:pt x="3024" y="42"/>
                  </a:lnTo>
                  <a:lnTo>
                    <a:pt x="3024" y="42"/>
                  </a:lnTo>
                  <a:lnTo>
                    <a:pt x="3024" y="42"/>
                  </a:lnTo>
                  <a:lnTo>
                    <a:pt x="3022" y="42"/>
                  </a:lnTo>
                  <a:lnTo>
                    <a:pt x="3022" y="42"/>
                  </a:lnTo>
                  <a:lnTo>
                    <a:pt x="3020" y="42"/>
                  </a:lnTo>
                  <a:lnTo>
                    <a:pt x="3020" y="42"/>
                  </a:lnTo>
                  <a:lnTo>
                    <a:pt x="3014" y="42"/>
                  </a:lnTo>
                  <a:lnTo>
                    <a:pt x="3008" y="42"/>
                  </a:lnTo>
                  <a:lnTo>
                    <a:pt x="3008" y="42"/>
                  </a:lnTo>
                  <a:lnTo>
                    <a:pt x="3006" y="40"/>
                  </a:lnTo>
                  <a:lnTo>
                    <a:pt x="3004" y="42"/>
                  </a:lnTo>
                  <a:lnTo>
                    <a:pt x="3004" y="42"/>
                  </a:lnTo>
                  <a:lnTo>
                    <a:pt x="3002" y="40"/>
                  </a:lnTo>
                  <a:lnTo>
                    <a:pt x="3002" y="40"/>
                  </a:lnTo>
                  <a:lnTo>
                    <a:pt x="2998" y="40"/>
                  </a:lnTo>
                  <a:lnTo>
                    <a:pt x="2996" y="40"/>
                  </a:lnTo>
                  <a:lnTo>
                    <a:pt x="2996" y="40"/>
                  </a:lnTo>
                  <a:lnTo>
                    <a:pt x="2994" y="38"/>
                  </a:lnTo>
                  <a:lnTo>
                    <a:pt x="2994" y="38"/>
                  </a:lnTo>
                  <a:lnTo>
                    <a:pt x="2986" y="38"/>
                  </a:lnTo>
                  <a:lnTo>
                    <a:pt x="2986" y="38"/>
                  </a:lnTo>
                  <a:lnTo>
                    <a:pt x="2980" y="38"/>
                  </a:lnTo>
                  <a:lnTo>
                    <a:pt x="2976" y="38"/>
                  </a:lnTo>
                  <a:lnTo>
                    <a:pt x="2976" y="38"/>
                  </a:lnTo>
                  <a:lnTo>
                    <a:pt x="2972" y="38"/>
                  </a:lnTo>
                  <a:lnTo>
                    <a:pt x="2972" y="38"/>
                  </a:lnTo>
                  <a:lnTo>
                    <a:pt x="2970" y="38"/>
                  </a:lnTo>
                  <a:lnTo>
                    <a:pt x="2970" y="38"/>
                  </a:lnTo>
                  <a:lnTo>
                    <a:pt x="2962" y="40"/>
                  </a:lnTo>
                  <a:lnTo>
                    <a:pt x="2962" y="40"/>
                  </a:lnTo>
                  <a:lnTo>
                    <a:pt x="2954" y="38"/>
                  </a:lnTo>
                  <a:lnTo>
                    <a:pt x="2954" y="38"/>
                  </a:lnTo>
                  <a:lnTo>
                    <a:pt x="2946" y="40"/>
                  </a:lnTo>
                  <a:lnTo>
                    <a:pt x="2946" y="40"/>
                  </a:lnTo>
                  <a:lnTo>
                    <a:pt x="2942" y="38"/>
                  </a:lnTo>
                  <a:lnTo>
                    <a:pt x="2942" y="38"/>
                  </a:lnTo>
                  <a:lnTo>
                    <a:pt x="2940" y="38"/>
                  </a:lnTo>
                  <a:lnTo>
                    <a:pt x="2940" y="38"/>
                  </a:lnTo>
                  <a:lnTo>
                    <a:pt x="2934" y="36"/>
                  </a:lnTo>
                  <a:lnTo>
                    <a:pt x="2934" y="36"/>
                  </a:lnTo>
                  <a:lnTo>
                    <a:pt x="2934" y="36"/>
                  </a:lnTo>
                  <a:lnTo>
                    <a:pt x="2934" y="36"/>
                  </a:lnTo>
                  <a:lnTo>
                    <a:pt x="2934" y="36"/>
                  </a:lnTo>
                  <a:lnTo>
                    <a:pt x="2934" y="36"/>
                  </a:lnTo>
                  <a:lnTo>
                    <a:pt x="2932" y="36"/>
                  </a:lnTo>
                  <a:lnTo>
                    <a:pt x="2932" y="36"/>
                  </a:lnTo>
                  <a:lnTo>
                    <a:pt x="2930" y="36"/>
                  </a:lnTo>
                  <a:lnTo>
                    <a:pt x="2930" y="36"/>
                  </a:lnTo>
                  <a:lnTo>
                    <a:pt x="2926" y="36"/>
                  </a:lnTo>
                  <a:lnTo>
                    <a:pt x="2926" y="36"/>
                  </a:lnTo>
                  <a:lnTo>
                    <a:pt x="2920" y="36"/>
                  </a:lnTo>
                  <a:lnTo>
                    <a:pt x="2920" y="36"/>
                  </a:lnTo>
                  <a:lnTo>
                    <a:pt x="2920" y="36"/>
                  </a:lnTo>
                  <a:lnTo>
                    <a:pt x="2920" y="36"/>
                  </a:lnTo>
                  <a:lnTo>
                    <a:pt x="2918" y="38"/>
                  </a:lnTo>
                  <a:lnTo>
                    <a:pt x="2918" y="38"/>
                  </a:lnTo>
                  <a:lnTo>
                    <a:pt x="2914" y="38"/>
                  </a:lnTo>
                  <a:lnTo>
                    <a:pt x="2914" y="38"/>
                  </a:lnTo>
                  <a:lnTo>
                    <a:pt x="2910" y="36"/>
                  </a:lnTo>
                  <a:lnTo>
                    <a:pt x="2910" y="36"/>
                  </a:lnTo>
                  <a:lnTo>
                    <a:pt x="2904" y="36"/>
                  </a:lnTo>
                  <a:lnTo>
                    <a:pt x="2904" y="36"/>
                  </a:lnTo>
                  <a:lnTo>
                    <a:pt x="2902" y="36"/>
                  </a:lnTo>
                  <a:lnTo>
                    <a:pt x="2902" y="36"/>
                  </a:lnTo>
                  <a:lnTo>
                    <a:pt x="2902" y="36"/>
                  </a:lnTo>
                  <a:lnTo>
                    <a:pt x="2902" y="36"/>
                  </a:lnTo>
                  <a:lnTo>
                    <a:pt x="2900" y="36"/>
                  </a:lnTo>
                  <a:lnTo>
                    <a:pt x="2900" y="36"/>
                  </a:lnTo>
                  <a:lnTo>
                    <a:pt x="2898" y="36"/>
                  </a:lnTo>
                  <a:lnTo>
                    <a:pt x="2898" y="36"/>
                  </a:lnTo>
                  <a:lnTo>
                    <a:pt x="2898" y="36"/>
                  </a:lnTo>
                  <a:lnTo>
                    <a:pt x="2898" y="36"/>
                  </a:lnTo>
                  <a:lnTo>
                    <a:pt x="2898" y="34"/>
                  </a:lnTo>
                  <a:lnTo>
                    <a:pt x="2898" y="34"/>
                  </a:lnTo>
                  <a:lnTo>
                    <a:pt x="2896" y="34"/>
                  </a:lnTo>
                  <a:lnTo>
                    <a:pt x="2896" y="34"/>
                  </a:lnTo>
                  <a:lnTo>
                    <a:pt x="2892" y="34"/>
                  </a:lnTo>
                  <a:lnTo>
                    <a:pt x="2892" y="34"/>
                  </a:lnTo>
                  <a:lnTo>
                    <a:pt x="2892" y="34"/>
                  </a:lnTo>
                  <a:lnTo>
                    <a:pt x="2892" y="36"/>
                  </a:lnTo>
                  <a:lnTo>
                    <a:pt x="2892" y="36"/>
                  </a:lnTo>
                  <a:lnTo>
                    <a:pt x="2892" y="36"/>
                  </a:lnTo>
                  <a:lnTo>
                    <a:pt x="2892" y="36"/>
                  </a:lnTo>
                  <a:lnTo>
                    <a:pt x="2892" y="36"/>
                  </a:lnTo>
                  <a:lnTo>
                    <a:pt x="2890" y="36"/>
                  </a:lnTo>
                  <a:lnTo>
                    <a:pt x="2890" y="36"/>
                  </a:lnTo>
                  <a:lnTo>
                    <a:pt x="2888" y="36"/>
                  </a:lnTo>
                  <a:lnTo>
                    <a:pt x="2888" y="36"/>
                  </a:lnTo>
                  <a:lnTo>
                    <a:pt x="2886" y="36"/>
                  </a:lnTo>
                  <a:lnTo>
                    <a:pt x="2886" y="36"/>
                  </a:lnTo>
                  <a:lnTo>
                    <a:pt x="2884" y="36"/>
                  </a:lnTo>
                  <a:lnTo>
                    <a:pt x="2884" y="36"/>
                  </a:lnTo>
                  <a:lnTo>
                    <a:pt x="2878" y="36"/>
                  </a:lnTo>
                  <a:lnTo>
                    <a:pt x="2878" y="36"/>
                  </a:lnTo>
                  <a:lnTo>
                    <a:pt x="2874" y="34"/>
                  </a:lnTo>
                  <a:lnTo>
                    <a:pt x="2874" y="34"/>
                  </a:lnTo>
                  <a:lnTo>
                    <a:pt x="2872" y="34"/>
                  </a:lnTo>
                  <a:lnTo>
                    <a:pt x="2872" y="34"/>
                  </a:lnTo>
                  <a:lnTo>
                    <a:pt x="2870" y="34"/>
                  </a:lnTo>
                  <a:lnTo>
                    <a:pt x="2870" y="34"/>
                  </a:lnTo>
                  <a:lnTo>
                    <a:pt x="2866" y="34"/>
                  </a:lnTo>
                  <a:lnTo>
                    <a:pt x="2866" y="34"/>
                  </a:lnTo>
                  <a:lnTo>
                    <a:pt x="2864" y="34"/>
                  </a:lnTo>
                  <a:lnTo>
                    <a:pt x="2864" y="34"/>
                  </a:lnTo>
                  <a:lnTo>
                    <a:pt x="2862" y="34"/>
                  </a:lnTo>
                  <a:lnTo>
                    <a:pt x="2862" y="34"/>
                  </a:lnTo>
                  <a:lnTo>
                    <a:pt x="2862" y="34"/>
                  </a:lnTo>
                  <a:lnTo>
                    <a:pt x="2862" y="34"/>
                  </a:lnTo>
                  <a:lnTo>
                    <a:pt x="2860" y="34"/>
                  </a:lnTo>
                  <a:lnTo>
                    <a:pt x="2860" y="34"/>
                  </a:lnTo>
                  <a:lnTo>
                    <a:pt x="2860" y="34"/>
                  </a:lnTo>
                  <a:lnTo>
                    <a:pt x="2860" y="34"/>
                  </a:lnTo>
                  <a:lnTo>
                    <a:pt x="2858" y="34"/>
                  </a:lnTo>
                  <a:lnTo>
                    <a:pt x="2858" y="34"/>
                  </a:lnTo>
                  <a:lnTo>
                    <a:pt x="2858" y="36"/>
                  </a:lnTo>
                  <a:lnTo>
                    <a:pt x="2858" y="36"/>
                  </a:lnTo>
                  <a:lnTo>
                    <a:pt x="2858" y="36"/>
                  </a:lnTo>
                  <a:lnTo>
                    <a:pt x="2858" y="36"/>
                  </a:lnTo>
                  <a:lnTo>
                    <a:pt x="2858" y="36"/>
                  </a:lnTo>
                  <a:lnTo>
                    <a:pt x="2858" y="38"/>
                  </a:lnTo>
                  <a:lnTo>
                    <a:pt x="2858" y="38"/>
                  </a:lnTo>
                  <a:lnTo>
                    <a:pt x="2852" y="38"/>
                  </a:lnTo>
                  <a:lnTo>
                    <a:pt x="2852" y="38"/>
                  </a:lnTo>
                  <a:lnTo>
                    <a:pt x="2844" y="38"/>
                  </a:lnTo>
                  <a:lnTo>
                    <a:pt x="2844" y="38"/>
                  </a:lnTo>
                  <a:lnTo>
                    <a:pt x="2842" y="38"/>
                  </a:lnTo>
                  <a:lnTo>
                    <a:pt x="2842" y="38"/>
                  </a:lnTo>
                  <a:lnTo>
                    <a:pt x="2842" y="38"/>
                  </a:lnTo>
                  <a:lnTo>
                    <a:pt x="2842" y="38"/>
                  </a:lnTo>
                  <a:lnTo>
                    <a:pt x="2840" y="38"/>
                  </a:lnTo>
                  <a:lnTo>
                    <a:pt x="2840" y="38"/>
                  </a:lnTo>
                  <a:lnTo>
                    <a:pt x="2834" y="38"/>
                  </a:lnTo>
                  <a:lnTo>
                    <a:pt x="2834" y="38"/>
                  </a:lnTo>
                  <a:lnTo>
                    <a:pt x="2832" y="38"/>
                  </a:lnTo>
                  <a:lnTo>
                    <a:pt x="2832" y="38"/>
                  </a:lnTo>
                  <a:lnTo>
                    <a:pt x="2832" y="38"/>
                  </a:lnTo>
                  <a:lnTo>
                    <a:pt x="2832" y="38"/>
                  </a:lnTo>
                  <a:lnTo>
                    <a:pt x="2830" y="38"/>
                  </a:lnTo>
                  <a:lnTo>
                    <a:pt x="2830" y="38"/>
                  </a:lnTo>
                  <a:lnTo>
                    <a:pt x="2830" y="38"/>
                  </a:lnTo>
                  <a:lnTo>
                    <a:pt x="2830" y="38"/>
                  </a:lnTo>
                  <a:lnTo>
                    <a:pt x="2828" y="38"/>
                  </a:lnTo>
                  <a:lnTo>
                    <a:pt x="2828" y="38"/>
                  </a:lnTo>
                  <a:lnTo>
                    <a:pt x="2826" y="38"/>
                  </a:lnTo>
                  <a:lnTo>
                    <a:pt x="2826" y="38"/>
                  </a:lnTo>
                  <a:lnTo>
                    <a:pt x="2826" y="38"/>
                  </a:lnTo>
                  <a:lnTo>
                    <a:pt x="2826" y="38"/>
                  </a:lnTo>
                  <a:lnTo>
                    <a:pt x="2826" y="38"/>
                  </a:lnTo>
                  <a:lnTo>
                    <a:pt x="2826" y="38"/>
                  </a:lnTo>
                  <a:lnTo>
                    <a:pt x="2824" y="38"/>
                  </a:lnTo>
                  <a:lnTo>
                    <a:pt x="2824" y="38"/>
                  </a:lnTo>
                  <a:lnTo>
                    <a:pt x="2820" y="38"/>
                  </a:lnTo>
                  <a:lnTo>
                    <a:pt x="2816" y="38"/>
                  </a:lnTo>
                  <a:lnTo>
                    <a:pt x="2816" y="38"/>
                  </a:lnTo>
                  <a:lnTo>
                    <a:pt x="2814" y="38"/>
                  </a:lnTo>
                  <a:lnTo>
                    <a:pt x="2814" y="38"/>
                  </a:lnTo>
                  <a:lnTo>
                    <a:pt x="2806" y="38"/>
                  </a:lnTo>
                  <a:lnTo>
                    <a:pt x="2806" y="38"/>
                  </a:lnTo>
                  <a:lnTo>
                    <a:pt x="2804" y="38"/>
                  </a:lnTo>
                  <a:lnTo>
                    <a:pt x="2804" y="38"/>
                  </a:lnTo>
                  <a:lnTo>
                    <a:pt x="2796" y="38"/>
                  </a:lnTo>
                  <a:lnTo>
                    <a:pt x="2796" y="38"/>
                  </a:lnTo>
                  <a:lnTo>
                    <a:pt x="2794" y="38"/>
                  </a:lnTo>
                  <a:lnTo>
                    <a:pt x="2794" y="38"/>
                  </a:lnTo>
                  <a:lnTo>
                    <a:pt x="2792" y="38"/>
                  </a:lnTo>
                  <a:lnTo>
                    <a:pt x="2792" y="38"/>
                  </a:lnTo>
                  <a:lnTo>
                    <a:pt x="2792" y="38"/>
                  </a:lnTo>
                  <a:lnTo>
                    <a:pt x="2792" y="38"/>
                  </a:lnTo>
                  <a:lnTo>
                    <a:pt x="2790" y="38"/>
                  </a:lnTo>
                  <a:lnTo>
                    <a:pt x="2790" y="38"/>
                  </a:lnTo>
                  <a:lnTo>
                    <a:pt x="2790" y="38"/>
                  </a:lnTo>
                  <a:lnTo>
                    <a:pt x="2790" y="38"/>
                  </a:lnTo>
                  <a:lnTo>
                    <a:pt x="2786" y="38"/>
                  </a:lnTo>
                  <a:lnTo>
                    <a:pt x="2784" y="38"/>
                  </a:lnTo>
                  <a:lnTo>
                    <a:pt x="2784" y="38"/>
                  </a:lnTo>
                  <a:lnTo>
                    <a:pt x="2782" y="38"/>
                  </a:lnTo>
                  <a:lnTo>
                    <a:pt x="2782" y="38"/>
                  </a:lnTo>
                  <a:lnTo>
                    <a:pt x="2780" y="38"/>
                  </a:lnTo>
                  <a:lnTo>
                    <a:pt x="2780" y="38"/>
                  </a:lnTo>
                  <a:lnTo>
                    <a:pt x="2776" y="38"/>
                  </a:lnTo>
                  <a:lnTo>
                    <a:pt x="2776" y="38"/>
                  </a:lnTo>
                  <a:lnTo>
                    <a:pt x="2772" y="38"/>
                  </a:lnTo>
                  <a:lnTo>
                    <a:pt x="2772" y="38"/>
                  </a:lnTo>
                  <a:lnTo>
                    <a:pt x="2772" y="38"/>
                  </a:lnTo>
                  <a:lnTo>
                    <a:pt x="2772" y="38"/>
                  </a:lnTo>
                  <a:lnTo>
                    <a:pt x="2770" y="38"/>
                  </a:lnTo>
                  <a:lnTo>
                    <a:pt x="2770" y="38"/>
                  </a:lnTo>
                  <a:lnTo>
                    <a:pt x="2770" y="38"/>
                  </a:lnTo>
                  <a:lnTo>
                    <a:pt x="2770" y="38"/>
                  </a:lnTo>
                  <a:lnTo>
                    <a:pt x="2768" y="38"/>
                  </a:lnTo>
                  <a:lnTo>
                    <a:pt x="2768" y="38"/>
                  </a:lnTo>
                  <a:lnTo>
                    <a:pt x="2764" y="38"/>
                  </a:lnTo>
                  <a:lnTo>
                    <a:pt x="2764" y="38"/>
                  </a:lnTo>
                  <a:lnTo>
                    <a:pt x="2762" y="38"/>
                  </a:lnTo>
                  <a:lnTo>
                    <a:pt x="2762" y="38"/>
                  </a:lnTo>
                  <a:lnTo>
                    <a:pt x="2762" y="36"/>
                  </a:lnTo>
                  <a:lnTo>
                    <a:pt x="2762" y="36"/>
                  </a:lnTo>
                  <a:lnTo>
                    <a:pt x="2762" y="36"/>
                  </a:lnTo>
                  <a:lnTo>
                    <a:pt x="2762" y="36"/>
                  </a:lnTo>
                  <a:lnTo>
                    <a:pt x="2760" y="36"/>
                  </a:lnTo>
                  <a:lnTo>
                    <a:pt x="2760" y="36"/>
                  </a:lnTo>
                  <a:lnTo>
                    <a:pt x="2754" y="36"/>
                  </a:lnTo>
                  <a:lnTo>
                    <a:pt x="2754" y="36"/>
                  </a:lnTo>
                  <a:lnTo>
                    <a:pt x="2750" y="36"/>
                  </a:lnTo>
                  <a:lnTo>
                    <a:pt x="2750" y="36"/>
                  </a:lnTo>
                  <a:lnTo>
                    <a:pt x="2750" y="36"/>
                  </a:lnTo>
                  <a:lnTo>
                    <a:pt x="2750" y="36"/>
                  </a:lnTo>
                  <a:lnTo>
                    <a:pt x="2748" y="36"/>
                  </a:lnTo>
                  <a:lnTo>
                    <a:pt x="2748" y="36"/>
                  </a:lnTo>
                  <a:lnTo>
                    <a:pt x="2746" y="36"/>
                  </a:lnTo>
                  <a:lnTo>
                    <a:pt x="2746" y="36"/>
                  </a:lnTo>
                  <a:lnTo>
                    <a:pt x="2744" y="38"/>
                  </a:lnTo>
                  <a:lnTo>
                    <a:pt x="2744" y="38"/>
                  </a:lnTo>
                  <a:lnTo>
                    <a:pt x="2742" y="38"/>
                  </a:lnTo>
                  <a:lnTo>
                    <a:pt x="2738" y="38"/>
                  </a:lnTo>
                  <a:lnTo>
                    <a:pt x="2738" y="38"/>
                  </a:lnTo>
                  <a:lnTo>
                    <a:pt x="2738" y="38"/>
                  </a:lnTo>
                  <a:lnTo>
                    <a:pt x="2738" y="38"/>
                  </a:lnTo>
                  <a:lnTo>
                    <a:pt x="2736" y="38"/>
                  </a:lnTo>
                  <a:lnTo>
                    <a:pt x="2736" y="38"/>
                  </a:lnTo>
                  <a:lnTo>
                    <a:pt x="2728" y="38"/>
                  </a:lnTo>
                  <a:lnTo>
                    <a:pt x="2728" y="38"/>
                  </a:lnTo>
                  <a:lnTo>
                    <a:pt x="2724" y="38"/>
                  </a:lnTo>
                  <a:lnTo>
                    <a:pt x="2724" y="38"/>
                  </a:lnTo>
                  <a:lnTo>
                    <a:pt x="2720" y="36"/>
                  </a:lnTo>
                  <a:lnTo>
                    <a:pt x="2720" y="36"/>
                  </a:lnTo>
                  <a:lnTo>
                    <a:pt x="2720" y="36"/>
                  </a:lnTo>
                  <a:lnTo>
                    <a:pt x="2720" y="36"/>
                  </a:lnTo>
                  <a:lnTo>
                    <a:pt x="2716" y="38"/>
                  </a:lnTo>
                  <a:lnTo>
                    <a:pt x="2716" y="38"/>
                  </a:lnTo>
                  <a:lnTo>
                    <a:pt x="2712" y="38"/>
                  </a:lnTo>
                  <a:lnTo>
                    <a:pt x="2712" y="38"/>
                  </a:lnTo>
                  <a:lnTo>
                    <a:pt x="2710" y="38"/>
                  </a:lnTo>
                  <a:lnTo>
                    <a:pt x="2706" y="38"/>
                  </a:lnTo>
                  <a:lnTo>
                    <a:pt x="2706" y="38"/>
                  </a:lnTo>
                  <a:lnTo>
                    <a:pt x="2700" y="38"/>
                  </a:lnTo>
                  <a:lnTo>
                    <a:pt x="2700" y="38"/>
                  </a:lnTo>
                  <a:lnTo>
                    <a:pt x="2694" y="38"/>
                  </a:lnTo>
                  <a:lnTo>
                    <a:pt x="2694" y="38"/>
                  </a:lnTo>
                  <a:lnTo>
                    <a:pt x="2692" y="36"/>
                  </a:lnTo>
                  <a:lnTo>
                    <a:pt x="2692" y="36"/>
                  </a:lnTo>
                  <a:lnTo>
                    <a:pt x="2688" y="36"/>
                  </a:lnTo>
                  <a:lnTo>
                    <a:pt x="2688" y="36"/>
                  </a:lnTo>
                  <a:lnTo>
                    <a:pt x="2686" y="36"/>
                  </a:lnTo>
                  <a:lnTo>
                    <a:pt x="2686" y="36"/>
                  </a:lnTo>
                  <a:lnTo>
                    <a:pt x="2684" y="36"/>
                  </a:lnTo>
                  <a:lnTo>
                    <a:pt x="2684" y="36"/>
                  </a:lnTo>
                  <a:lnTo>
                    <a:pt x="2682" y="36"/>
                  </a:lnTo>
                  <a:lnTo>
                    <a:pt x="2682" y="36"/>
                  </a:lnTo>
                  <a:lnTo>
                    <a:pt x="2682" y="36"/>
                  </a:lnTo>
                  <a:lnTo>
                    <a:pt x="2682" y="36"/>
                  </a:lnTo>
                  <a:lnTo>
                    <a:pt x="2680" y="36"/>
                  </a:lnTo>
                  <a:lnTo>
                    <a:pt x="2680" y="36"/>
                  </a:lnTo>
                  <a:lnTo>
                    <a:pt x="2680" y="36"/>
                  </a:lnTo>
                  <a:lnTo>
                    <a:pt x="2680" y="36"/>
                  </a:lnTo>
                  <a:lnTo>
                    <a:pt x="2678" y="36"/>
                  </a:lnTo>
                  <a:lnTo>
                    <a:pt x="2678" y="36"/>
                  </a:lnTo>
                  <a:lnTo>
                    <a:pt x="2678" y="36"/>
                  </a:lnTo>
                  <a:lnTo>
                    <a:pt x="2678" y="36"/>
                  </a:lnTo>
                  <a:lnTo>
                    <a:pt x="2678" y="36"/>
                  </a:lnTo>
                  <a:lnTo>
                    <a:pt x="2678" y="36"/>
                  </a:lnTo>
                  <a:lnTo>
                    <a:pt x="2676" y="36"/>
                  </a:lnTo>
                  <a:lnTo>
                    <a:pt x="2676" y="36"/>
                  </a:lnTo>
                  <a:lnTo>
                    <a:pt x="2670" y="36"/>
                  </a:lnTo>
                  <a:lnTo>
                    <a:pt x="2670" y="36"/>
                  </a:lnTo>
                  <a:lnTo>
                    <a:pt x="2664" y="38"/>
                  </a:lnTo>
                  <a:lnTo>
                    <a:pt x="2664" y="38"/>
                  </a:lnTo>
                  <a:lnTo>
                    <a:pt x="2660" y="38"/>
                  </a:lnTo>
                  <a:lnTo>
                    <a:pt x="2660" y="38"/>
                  </a:lnTo>
                  <a:lnTo>
                    <a:pt x="2656" y="38"/>
                  </a:lnTo>
                  <a:lnTo>
                    <a:pt x="2656" y="38"/>
                  </a:lnTo>
                  <a:lnTo>
                    <a:pt x="2656" y="38"/>
                  </a:lnTo>
                  <a:lnTo>
                    <a:pt x="2656" y="38"/>
                  </a:lnTo>
                  <a:lnTo>
                    <a:pt x="2654" y="38"/>
                  </a:lnTo>
                  <a:lnTo>
                    <a:pt x="2654" y="38"/>
                  </a:lnTo>
                  <a:lnTo>
                    <a:pt x="2648" y="38"/>
                  </a:lnTo>
                  <a:lnTo>
                    <a:pt x="2648" y="38"/>
                  </a:lnTo>
                  <a:lnTo>
                    <a:pt x="2644" y="38"/>
                  </a:lnTo>
                  <a:lnTo>
                    <a:pt x="2644" y="38"/>
                  </a:lnTo>
                  <a:lnTo>
                    <a:pt x="2642" y="38"/>
                  </a:lnTo>
                  <a:lnTo>
                    <a:pt x="2642" y="38"/>
                  </a:lnTo>
                  <a:lnTo>
                    <a:pt x="2640" y="38"/>
                  </a:lnTo>
                  <a:lnTo>
                    <a:pt x="2640" y="38"/>
                  </a:lnTo>
                  <a:lnTo>
                    <a:pt x="2636" y="40"/>
                  </a:lnTo>
                  <a:lnTo>
                    <a:pt x="2636" y="40"/>
                  </a:lnTo>
                  <a:lnTo>
                    <a:pt x="2634" y="40"/>
                  </a:lnTo>
                  <a:lnTo>
                    <a:pt x="2634" y="40"/>
                  </a:lnTo>
                  <a:lnTo>
                    <a:pt x="2632" y="40"/>
                  </a:lnTo>
                  <a:lnTo>
                    <a:pt x="2632" y="40"/>
                  </a:lnTo>
                  <a:lnTo>
                    <a:pt x="2630" y="40"/>
                  </a:lnTo>
                  <a:lnTo>
                    <a:pt x="2630" y="40"/>
                  </a:lnTo>
                  <a:lnTo>
                    <a:pt x="2630" y="40"/>
                  </a:lnTo>
                  <a:lnTo>
                    <a:pt x="2630" y="40"/>
                  </a:lnTo>
                  <a:lnTo>
                    <a:pt x="2628" y="40"/>
                  </a:lnTo>
                  <a:lnTo>
                    <a:pt x="2628" y="40"/>
                  </a:lnTo>
                  <a:lnTo>
                    <a:pt x="2624" y="40"/>
                  </a:lnTo>
                  <a:lnTo>
                    <a:pt x="2624" y="40"/>
                  </a:lnTo>
                  <a:lnTo>
                    <a:pt x="2624" y="38"/>
                  </a:lnTo>
                  <a:lnTo>
                    <a:pt x="2624" y="38"/>
                  </a:lnTo>
                  <a:lnTo>
                    <a:pt x="2618" y="38"/>
                  </a:lnTo>
                  <a:lnTo>
                    <a:pt x="2618" y="38"/>
                  </a:lnTo>
                  <a:lnTo>
                    <a:pt x="2616" y="38"/>
                  </a:lnTo>
                  <a:lnTo>
                    <a:pt x="2616" y="38"/>
                  </a:lnTo>
                  <a:lnTo>
                    <a:pt x="2614" y="38"/>
                  </a:lnTo>
                  <a:lnTo>
                    <a:pt x="2614" y="38"/>
                  </a:lnTo>
                  <a:lnTo>
                    <a:pt x="2614" y="38"/>
                  </a:lnTo>
                  <a:lnTo>
                    <a:pt x="2614" y="38"/>
                  </a:lnTo>
                  <a:lnTo>
                    <a:pt x="2612" y="38"/>
                  </a:lnTo>
                  <a:lnTo>
                    <a:pt x="2612" y="38"/>
                  </a:lnTo>
                  <a:lnTo>
                    <a:pt x="2608" y="38"/>
                  </a:lnTo>
                  <a:lnTo>
                    <a:pt x="2608" y="38"/>
                  </a:lnTo>
                  <a:lnTo>
                    <a:pt x="2604" y="38"/>
                  </a:lnTo>
                  <a:lnTo>
                    <a:pt x="2604" y="38"/>
                  </a:lnTo>
                  <a:lnTo>
                    <a:pt x="2602" y="36"/>
                  </a:lnTo>
                  <a:lnTo>
                    <a:pt x="2602" y="36"/>
                  </a:lnTo>
                  <a:lnTo>
                    <a:pt x="2600" y="36"/>
                  </a:lnTo>
                  <a:lnTo>
                    <a:pt x="2600" y="36"/>
                  </a:lnTo>
                  <a:lnTo>
                    <a:pt x="2600" y="36"/>
                  </a:lnTo>
                  <a:lnTo>
                    <a:pt x="2600" y="36"/>
                  </a:lnTo>
                  <a:lnTo>
                    <a:pt x="2598" y="34"/>
                  </a:lnTo>
                  <a:lnTo>
                    <a:pt x="2598" y="34"/>
                  </a:lnTo>
                  <a:lnTo>
                    <a:pt x="2596" y="34"/>
                  </a:lnTo>
                  <a:lnTo>
                    <a:pt x="2596" y="34"/>
                  </a:lnTo>
                  <a:lnTo>
                    <a:pt x="2588" y="34"/>
                  </a:lnTo>
                  <a:lnTo>
                    <a:pt x="2588" y="34"/>
                  </a:lnTo>
                  <a:lnTo>
                    <a:pt x="2584" y="34"/>
                  </a:lnTo>
                  <a:lnTo>
                    <a:pt x="2584" y="34"/>
                  </a:lnTo>
                  <a:lnTo>
                    <a:pt x="2570" y="34"/>
                  </a:lnTo>
                  <a:lnTo>
                    <a:pt x="2570" y="34"/>
                  </a:lnTo>
                  <a:lnTo>
                    <a:pt x="2568" y="34"/>
                  </a:lnTo>
                  <a:lnTo>
                    <a:pt x="2568" y="34"/>
                  </a:lnTo>
                  <a:lnTo>
                    <a:pt x="2566" y="34"/>
                  </a:lnTo>
                  <a:lnTo>
                    <a:pt x="2566" y="34"/>
                  </a:lnTo>
                  <a:lnTo>
                    <a:pt x="2562" y="36"/>
                  </a:lnTo>
                  <a:lnTo>
                    <a:pt x="2562" y="36"/>
                  </a:lnTo>
                  <a:lnTo>
                    <a:pt x="2556" y="36"/>
                  </a:lnTo>
                  <a:lnTo>
                    <a:pt x="2556" y="36"/>
                  </a:lnTo>
                  <a:lnTo>
                    <a:pt x="2552" y="34"/>
                  </a:lnTo>
                  <a:lnTo>
                    <a:pt x="2552" y="34"/>
                  </a:lnTo>
                  <a:lnTo>
                    <a:pt x="2544" y="34"/>
                  </a:lnTo>
                  <a:lnTo>
                    <a:pt x="2544" y="34"/>
                  </a:lnTo>
                  <a:lnTo>
                    <a:pt x="2542" y="34"/>
                  </a:lnTo>
                  <a:lnTo>
                    <a:pt x="2542" y="34"/>
                  </a:lnTo>
                  <a:lnTo>
                    <a:pt x="2536" y="34"/>
                  </a:lnTo>
                  <a:lnTo>
                    <a:pt x="2536" y="34"/>
                  </a:lnTo>
                  <a:lnTo>
                    <a:pt x="2532" y="36"/>
                  </a:lnTo>
                  <a:lnTo>
                    <a:pt x="2532" y="36"/>
                  </a:lnTo>
                  <a:lnTo>
                    <a:pt x="2528" y="36"/>
                  </a:lnTo>
                  <a:lnTo>
                    <a:pt x="2528" y="36"/>
                  </a:lnTo>
                  <a:lnTo>
                    <a:pt x="2526" y="36"/>
                  </a:lnTo>
                  <a:lnTo>
                    <a:pt x="2526" y="36"/>
                  </a:lnTo>
                  <a:lnTo>
                    <a:pt x="2524" y="36"/>
                  </a:lnTo>
                  <a:lnTo>
                    <a:pt x="2524" y="36"/>
                  </a:lnTo>
                  <a:lnTo>
                    <a:pt x="2520" y="36"/>
                  </a:lnTo>
                  <a:lnTo>
                    <a:pt x="2520" y="36"/>
                  </a:lnTo>
                  <a:lnTo>
                    <a:pt x="2516" y="38"/>
                  </a:lnTo>
                  <a:lnTo>
                    <a:pt x="2516" y="38"/>
                  </a:lnTo>
                  <a:lnTo>
                    <a:pt x="2516" y="38"/>
                  </a:lnTo>
                  <a:lnTo>
                    <a:pt x="2516" y="38"/>
                  </a:lnTo>
                  <a:lnTo>
                    <a:pt x="2516" y="38"/>
                  </a:lnTo>
                  <a:lnTo>
                    <a:pt x="2516" y="38"/>
                  </a:lnTo>
                  <a:lnTo>
                    <a:pt x="2516" y="38"/>
                  </a:lnTo>
                  <a:lnTo>
                    <a:pt x="2516" y="38"/>
                  </a:lnTo>
                  <a:lnTo>
                    <a:pt x="2512" y="38"/>
                  </a:lnTo>
                  <a:lnTo>
                    <a:pt x="2512" y="38"/>
                  </a:lnTo>
                  <a:lnTo>
                    <a:pt x="2512" y="36"/>
                  </a:lnTo>
                  <a:lnTo>
                    <a:pt x="2512" y="36"/>
                  </a:lnTo>
                  <a:lnTo>
                    <a:pt x="2510" y="36"/>
                  </a:lnTo>
                  <a:lnTo>
                    <a:pt x="2510" y="36"/>
                  </a:lnTo>
                  <a:lnTo>
                    <a:pt x="2508" y="36"/>
                  </a:lnTo>
                  <a:lnTo>
                    <a:pt x="2508" y="36"/>
                  </a:lnTo>
                  <a:lnTo>
                    <a:pt x="2506" y="36"/>
                  </a:lnTo>
                  <a:lnTo>
                    <a:pt x="2506" y="36"/>
                  </a:lnTo>
                  <a:lnTo>
                    <a:pt x="2504" y="36"/>
                  </a:lnTo>
                  <a:lnTo>
                    <a:pt x="2504" y="36"/>
                  </a:lnTo>
                  <a:lnTo>
                    <a:pt x="2504" y="36"/>
                  </a:lnTo>
                  <a:lnTo>
                    <a:pt x="2504" y="36"/>
                  </a:lnTo>
                  <a:lnTo>
                    <a:pt x="2504" y="36"/>
                  </a:lnTo>
                  <a:lnTo>
                    <a:pt x="2504" y="36"/>
                  </a:lnTo>
                  <a:lnTo>
                    <a:pt x="2504" y="36"/>
                  </a:lnTo>
                  <a:lnTo>
                    <a:pt x="2504" y="36"/>
                  </a:lnTo>
                  <a:lnTo>
                    <a:pt x="2500" y="36"/>
                  </a:lnTo>
                  <a:lnTo>
                    <a:pt x="2500" y="36"/>
                  </a:lnTo>
                  <a:lnTo>
                    <a:pt x="2496" y="36"/>
                  </a:lnTo>
                  <a:lnTo>
                    <a:pt x="2496" y="36"/>
                  </a:lnTo>
                  <a:lnTo>
                    <a:pt x="2492" y="36"/>
                  </a:lnTo>
                  <a:lnTo>
                    <a:pt x="2492" y="36"/>
                  </a:lnTo>
                  <a:lnTo>
                    <a:pt x="2488" y="36"/>
                  </a:lnTo>
                  <a:lnTo>
                    <a:pt x="2488" y="36"/>
                  </a:lnTo>
                  <a:lnTo>
                    <a:pt x="2488" y="36"/>
                  </a:lnTo>
                  <a:lnTo>
                    <a:pt x="2488" y="36"/>
                  </a:lnTo>
                  <a:lnTo>
                    <a:pt x="2484" y="36"/>
                  </a:lnTo>
                  <a:lnTo>
                    <a:pt x="2484" y="36"/>
                  </a:lnTo>
                  <a:lnTo>
                    <a:pt x="2482" y="36"/>
                  </a:lnTo>
                  <a:lnTo>
                    <a:pt x="2482" y="36"/>
                  </a:lnTo>
                  <a:lnTo>
                    <a:pt x="2482" y="36"/>
                  </a:lnTo>
                  <a:lnTo>
                    <a:pt x="2482" y="36"/>
                  </a:lnTo>
                  <a:lnTo>
                    <a:pt x="2482" y="36"/>
                  </a:lnTo>
                  <a:lnTo>
                    <a:pt x="2482" y="36"/>
                  </a:lnTo>
                  <a:lnTo>
                    <a:pt x="2480" y="36"/>
                  </a:lnTo>
                  <a:lnTo>
                    <a:pt x="2480" y="36"/>
                  </a:lnTo>
                  <a:lnTo>
                    <a:pt x="2480" y="36"/>
                  </a:lnTo>
                  <a:lnTo>
                    <a:pt x="2480" y="36"/>
                  </a:lnTo>
                  <a:lnTo>
                    <a:pt x="2474" y="36"/>
                  </a:lnTo>
                  <a:lnTo>
                    <a:pt x="2474" y="36"/>
                  </a:lnTo>
                  <a:lnTo>
                    <a:pt x="2470" y="36"/>
                  </a:lnTo>
                  <a:lnTo>
                    <a:pt x="2470" y="36"/>
                  </a:lnTo>
                  <a:lnTo>
                    <a:pt x="2466" y="38"/>
                  </a:lnTo>
                  <a:lnTo>
                    <a:pt x="2466" y="38"/>
                  </a:lnTo>
                  <a:lnTo>
                    <a:pt x="2464" y="36"/>
                  </a:lnTo>
                  <a:lnTo>
                    <a:pt x="2464" y="36"/>
                  </a:lnTo>
                  <a:lnTo>
                    <a:pt x="2458" y="38"/>
                  </a:lnTo>
                  <a:lnTo>
                    <a:pt x="2458" y="38"/>
                  </a:lnTo>
                  <a:lnTo>
                    <a:pt x="2458" y="38"/>
                  </a:lnTo>
                  <a:lnTo>
                    <a:pt x="2458" y="38"/>
                  </a:lnTo>
                  <a:lnTo>
                    <a:pt x="2456" y="38"/>
                  </a:lnTo>
                  <a:lnTo>
                    <a:pt x="2456" y="38"/>
                  </a:lnTo>
                  <a:lnTo>
                    <a:pt x="2456" y="38"/>
                  </a:lnTo>
                  <a:lnTo>
                    <a:pt x="2456" y="38"/>
                  </a:lnTo>
                  <a:lnTo>
                    <a:pt x="2452" y="36"/>
                  </a:lnTo>
                  <a:lnTo>
                    <a:pt x="2452" y="36"/>
                  </a:lnTo>
                  <a:lnTo>
                    <a:pt x="2448" y="38"/>
                  </a:lnTo>
                  <a:lnTo>
                    <a:pt x="2448" y="38"/>
                  </a:lnTo>
                  <a:lnTo>
                    <a:pt x="2446" y="38"/>
                  </a:lnTo>
                  <a:lnTo>
                    <a:pt x="2446" y="38"/>
                  </a:lnTo>
                  <a:lnTo>
                    <a:pt x="2442" y="40"/>
                  </a:lnTo>
                  <a:lnTo>
                    <a:pt x="2442" y="40"/>
                  </a:lnTo>
                  <a:lnTo>
                    <a:pt x="2438" y="40"/>
                  </a:lnTo>
                  <a:lnTo>
                    <a:pt x="2438" y="40"/>
                  </a:lnTo>
                  <a:lnTo>
                    <a:pt x="2432" y="38"/>
                  </a:lnTo>
                  <a:lnTo>
                    <a:pt x="2432" y="38"/>
                  </a:lnTo>
                  <a:lnTo>
                    <a:pt x="2432" y="38"/>
                  </a:lnTo>
                  <a:lnTo>
                    <a:pt x="2432" y="38"/>
                  </a:lnTo>
                  <a:lnTo>
                    <a:pt x="2430" y="36"/>
                  </a:lnTo>
                  <a:lnTo>
                    <a:pt x="2430" y="36"/>
                  </a:lnTo>
                  <a:lnTo>
                    <a:pt x="2428" y="36"/>
                  </a:lnTo>
                  <a:lnTo>
                    <a:pt x="2428" y="36"/>
                  </a:lnTo>
                  <a:lnTo>
                    <a:pt x="2424" y="34"/>
                  </a:lnTo>
                  <a:lnTo>
                    <a:pt x="2424" y="34"/>
                  </a:lnTo>
                  <a:lnTo>
                    <a:pt x="2420" y="34"/>
                  </a:lnTo>
                  <a:lnTo>
                    <a:pt x="2420" y="34"/>
                  </a:lnTo>
                  <a:lnTo>
                    <a:pt x="2416" y="36"/>
                  </a:lnTo>
                  <a:lnTo>
                    <a:pt x="2416" y="36"/>
                  </a:lnTo>
                  <a:lnTo>
                    <a:pt x="2414" y="36"/>
                  </a:lnTo>
                  <a:lnTo>
                    <a:pt x="2414" y="36"/>
                  </a:lnTo>
                  <a:lnTo>
                    <a:pt x="2412" y="36"/>
                  </a:lnTo>
                  <a:lnTo>
                    <a:pt x="2412" y="36"/>
                  </a:lnTo>
                  <a:lnTo>
                    <a:pt x="2408" y="36"/>
                  </a:lnTo>
                  <a:lnTo>
                    <a:pt x="2408" y="36"/>
                  </a:lnTo>
                  <a:lnTo>
                    <a:pt x="2406" y="36"/>
                  </a:lnTo>
                  <a:lnTo>
                    <a:pt x="2406" y="36"/>
                  </a:lnTo>
                  <a:lnTo>
                    <a:pt x="2402" y="36"/>
                  </a:lnTo>
                  <a:lnTo>
                    <a:pt x="2402" y="36"/>
                  </a:lnTo>
                  <a:lnTo>
                    <a:pt x="2402" y="38"/>
                  </a:lnTo>
                  <a:lnTo>
                    <a:pt x="2402" y="38"/>
                  </a:lnTo>
                  <a:lnTo>
                    <a:pt x="2402" y="38"/>
                  </a:lnTo>
                  <a:lnTo>
                    <a:pt x="2402" y="38"/>
                  </a:lnTo>
                  <a:lnTo>
                    <a:pt x="2402" y="38"/>
                  </a:lnTo>
                  <a:lnTo>
                    <a:pt x="2402" y="38"/>
                  </a:lnTo>
                  <a:lnTo>
                    <a:pt x="2400" y="38"/>
                  </a:lnTo>
                  <a:lnTo>
                    <a:pt x="2400" y="38"/>
                  </a:lnTo>
                  <a:lnTo>
                    <a:pt x="2400" y="38"/>
                  </a:lnTo>
                  <a:lnTo>
                    <a:pt x="2400" y="38"/>
                  </a:lnTo>
                  <a:lnTo>
                    <a:pt x="2400" y="38"/>
                  </a:lnTo>
                  <a:lnTo>
                    <a:pt x="2400" y="38"/>
                  </a:lnTo>
                  <a:lnTo>
                    <a:pt x="2398" y="38"/>
                  </a:lnTo>
                  <a:lnTo>
                    <a:pt x="2398" y="38"/>
                  </a:lnTo>
                  <a:lnTo>
                    <a:pt x="2396" y="36"/>
                  </a:lnTo>
                  <a:lnTo>
                    <a:pt x="2396" y="36"/>
                  </a:lnTo>
                  <a:lnTo>
                    <a:pt x="2394" y="36"/>
                  </a:lnTo>
                  <a:lnTo>
                    <a:pt x="2394" y="36"/>
                  </a:lnTo>
                  <a:lnTo>
                    <a:pt x="2392" y="36"/>
                  </a:lnTo>
                  <a:lnTo>
                    <a:pt x="2392" y="36"/>
                  </a:lnTo>
                  <a:lnTo>
                    <a:pt x="2388" y="36"/>
                  </a:lnTo>
                  <a:lnTo>
                    <a:pt x="2388" y="36"/>
                  </a:lnTo>
                  <a:lnTo>
                    <a:pt x="2384" y="34"/>
                  </a:lnTo>
                  <a:lnTo>
                    <a:pt x="2384" y="34"/>
                  </a:lnTo>
                  <a:lnTo>
                    <a:pt x="2380" y="36"/>
                  </a:lnTo>
                  <a:lnTo>
                    <a:pt x="2380" y="36"/>
                  </a:lnTo>
                  <a:lnTo>
                    <a:pt x="2374" y="36"/>
                  </a:lnTo>
                  <a:lnTo>
                    <a:pt x="2374" y="36"/>
                  </a:lnTo>
                  <a:lnTo>
                    <a:pt x="2372" y="38"/>
                  </a:lnTo>
                  <a:lnTo>
                    <a:pt x="2372" y="38"/>
                  </a:lnTo>
                  <a:lnTo>
                    <a:pt x="2368" y="38"/>
                  </a:lnTo>
                  <a:lnTo>
                    <a:pt x="2368" y="38"/>
                  </a:lnTo>
                  <a:lnTo>
                    <a:pt x="2366" y="38"/>
                  </a:lnTo>
                  <a:lnTo>
                    <a:pt x="2366" y="38"/>
                  </a:lnTo>
                  <a:lnTo>
                    <a:pt x="2366" y="38"/>
                  </a:lnTo>
                  <a:lnTo>
                    <a:pt x="2366" y="38"/>
                  </a:lnTo>
                  <a:lnTo>
                    <a:pt x="2364" y="36"/>
                  </a:lnTo>
                  <a:lnTo>
                    <a:pt x="2364" y="36"/>
                  </a:lnTo>
                  <a:lnTo>
                    <a:pt x="2356" y="36"/>
                  </a:lnTo>
                  <a:lnTo>
                    <a:pt x="2356" y="36"/>
                  </a:lnTo>
                  <a:lnTo>
                    <a:pt x="2354" y="34"/>
                  </a:lnTo>
                  <a:lnTo>
                    <a:pt x="2354" y="34"/>
                  </a:lnTo>
                  <a:lnTo>
                    <a:pt x="2352" y="34"/>
                  </a:lnTo>
                  <a:lnTo>
                    <a:pt x="2352" y="34"/>
                  </a:lnTo>
                  <a:lnTo>
                    <a:pt x="2350" y="34"/>
                  </a:lnTo>
                  <a:lnTo>
                    <a:pt x="2350" y="34"/>
                  </a:lnTo>
                  <a:lnTo>
                    <a:pt x="2344" y="34"/>
                  </a:lnTo>
                  <a:lnTo>
                    <a:pt x="2344" y="34"/>
                  </a:lnTo>
                  <a:lnTo>
                    <a:pt x="2342" y="36"/>
                  </a:lnTo>
                  <a:lnTo>
                    <a:pt x="2342" y="36"/>
                  </a:lnTo>
                  <a:lnTo>
                    <a:pt x="2338" y="36"/>
                  </a:lnTo>
                  <a:lnTo>
                    <a:pt x="2338" y="36"/>
                  </a:lnTo>
                  <a:lnTo>
                    <a:pt x="2334" y="38"/>
                  </a:lnTo>
                  <a:lnTo>
                    <a:pt x="2334" y="38"/>
                  </a:lnTo>
                  <a:lnTo>
                    <a:pt x="2328" y="36"/>
                  </a:lnTo>
                  <a:lnTo>
                    <a:pt x="2328" y="36"/>
                  </a:lnTo>
                  <a:lnTo>
                    <a:pt x="2328" y="36"/>
                  </a:lnTo>
                  <a:lnTo>
                    <a:pt x="2328" y="36"/>
                  </a:lnTo>
                  <a:lnTo>
                    <a:pt x="2326" y="36"/>
                  </a:lnTo>
                  <a:lnTo>
                    <a:pt x="2326" y="36"/>
                  </a:lnTo>
                  <a:lnTo>
                    <a:pt x="2324" y="34"/>
                  </a:lnTo>
                  <a:lnTo>
                    <a:pt x="2324" y="34"/>
                  </a:lnTo>
                  <a:lnTo>
                    <a:pt x="2320" y="34"/>
                  </a:lnTo>
                  <a:lnTo>
                    <a:pt x="2320" y="34"/>
                  </a:lnTo>
                  <a:lnTo>
                    <a:pt x="2318" y="34"/>
                  </a:lnTo>
                  <a:lnTo>
                    <a:pt x="2318" y="34"/>
                  </a:lnTo>
                  <a:lnTo>
                    <a:pt x="2312" y="34"/>
                  </a:lnTo>
                  <a:lnTo>
                    <a:pt x="2312" y="34"/>
                  </a:lnTo>
                  <a:lnTo>
                    <a:pt x="2306" y="34"/>
                  </a:lnTo>
                  <a:lnTo>
                    <a:pt x="2306" y="34"/>
                  </a:lnTo>
                  <a:lnTo>
                    <a:pt x="2300" y="34"/>
                  </a:lnTo>
                  <a:lnTo>
                    <a:pt x="2300" y="34"/>
                  </a:lnTo>
                  <a:lnTo>
                    <a:pt x="2294" y="36"/>
                  </a:lnTo>
                  <a:lnTo>
                    <a:pt x="2294" y="36"/>
                  </a:lnTo>
                  <a:lnTo>
                    <a:pt x="2294" y="36"/>
                  </a:lnTo>
                  <a:lnTo>
                    <a:pt x="2294" y="36"/>
                  </a:lnTo>
                  <a:lnTo>
                    <a:pt x="2292" y="36"/>
                  </a:lnTo>
                  <a:lnTo>
                    <a:pt x="2292" y="36"/>
                  </a:lnTo>
                  <a:lnTo>
                    <a:pt x="2290" y="34"/>
                  </a:lnTo>
                  <a:lnTo>
                    <a:pt x="2290" y="34"/>
                  </a:lnTo>
                  <a:lnTo>
                    <a:pt x="2286" y="34"/>
                  </a:lnTo>
                  <a:lnTo>
                    <a:pt x="2286" y="34"/>
                  </a:lnTo>
                  <a:lnTo>
                    <a:pt x="2284" y="34"/>
                  </a:lnTo>
                  <a:lnTo>
                    <a:pt x="2284" y="34"/>
                  </a:lnTo>
                  <a:lnTo>
                    <a:pt x="2282" y="32"/>
                  </a:lnTo>
                  <a:lnTo>
                    <a:pt x="2282" y="32"/>
                  </a:lnTo>
                  <a:lnTo>
                    <a:pt x="2276" y="34"/>
                  </a:lnTo>
                  <a:lnTo>
                    <a:pt x="2276" y="34"/>
                  </a:lnTo>
                  <a:lnTo>
                    <a:pt x="2272" y="36"/>
                  </a:lnTo>
                  <a:lnTo>
                    <a:pt x="2272" y="36"/>
                  </a:lnTo>
                  <a:lnTo>
                    <a:pt x="2262" y="36"/>
                  </a:lnTo>
                  <a:lnTo>
                    <a:pt x="2262" y="36"/>
                  </a:lnTo>
                  <a:lnTo>
                    <a:pt x="2258" y="34"/>
                  </a:lnTo>
                  <a:lnTo>
                    <a:pt x="2258" y="34"/>
                  </a:lnTo>
                  <a:lnTo>
                    <a:pt x="2254" y="36"/>
                  </a:lnTo>
                  <a:lnTo>
                    <a:pt x="2254" y="36"/>
                  </a:lnTo>
                  <a:lnTo>
                    <a:pt x="2252" y="36"/>
                  </a:lnTo>
                  <a:lnTo>
                    <a:pt x="2248" y="34"/>
                  </a:lnTo>
                  <a:lnTo>
                    <a:pt x="2248" y="34"/>
                  </a:lnTo>
                  <a:lnTo>
                    <a:pt x="2244" y="34"/>
                  </a:lnTo>
                  <a:lnTo>
                    <a:pt x="2244" y="34"/>
                  </a:lnTo>
                  <a:lnTo>
                    <a:pt x="2244" y="34"/>
                  </a:lnTo>
                  <a:lnTo>
                    <a:pt x="2244" y="34"/>
                  </a:lnTo>
                  <a:lnTo>
                    <a:pt x="2242" y="34"/>
                  </a:lnTo>
                  <a:lnTo>
                    <a:pt x="2242" y="34"/>
                  </a:lnTo>
                  <a:lnTo>
                    <a:pt x="2238" y="36"/>
                  </a:lnTo>
                  <a:lnTo>
                    <a:pt x="2238" y="36"/>
                  </a:lnTo>
                  <a:lnTo>
                    <a:pt x="2238" y="36"/>
                  </a:lnTo>
                  <a:lnTo>
                    <a:pt x="2238" y="36"/>
                  </a:lnTo>
                  <a:lnTo>
                    <a:pt x="2234" y="36"/>
                  </a:lnTo>
                  <a:lnTo>
                    <a:pt x="2234" y="36"/>
                  </a:lnTo>
                  <a:lnTo>
                    <a:pt x="2234" y="36"/>
                  </a:lnTo>
                  <a:lnTo>
                    <a:pt x="2234" y="36"/>
                  </a:lnTo>
                  <a:lnTo>
                    <a:pt x="2234" y="36"/>
                  </a:lnTo>
                  <a:lnTo>
                    <a:pt x="2234" y="36"/>
                  </a:lnTo>
                  <a:lnTo>
                    <a:pt x="2226" y="38"/>
                  </a:lnTo>
                  <a:lnTo>
                    <a:pt x="2226" y="38"/>
                  </a:lnTo>
                  <a:lnTo>
                    <a:pt x="2218" y="38"/>
                  </a:lnTo>
                  <a:lnTo>
                    <a:pt x="2218" y="38"/>
                  </a:lnTo>
                  <a:lnTo>
                    <a:pt x="2216" y="40"/>
                  </a:lnTo>
                  <a:lnTo>
                    <a:pt x="2216" y="40"/>
                  </a:lnTo>
                  <a:lnTo>
                    <a:pt x="2212" y="40"/>
                  </a:lnTo>
                  <a:lnTo>
                    <a:pt x="2212" y="40"/>
                  </a:lnTo>
                  <a:lnTo>
                    <a:pt x="2210" y="38"/>
                  </a:lnTo>
                  <a:lnTo>
                    <a:pt x="2210" y="38"/>
                  </a:lnTo>
                  <a:lnTo>
                    <a:pt x="2208" y="36"/>
                  </a:lnTo>
                  <a:lnTo>
                    <a:pt x="2208" y="36"/>
                  </a:lnTo>
                  <a:lnTo>
                    <a:pt x="2204" y="36"/>
                  </a:lnTo>
                  <a:lnTo>
                    <a:pt x="2200" y="36"/>
                  </a:lnTo>
                  <a:lnTo>
                    <a:pt x="2200" y="36"/>
                  </a:lnTo>
                  <a:lnTo>
                    <a:pt x="2194" y="36"/>
                  </a:lnTo>
                  <a:lnTo>
                    <a:pt x="2194" y="36"/>
                  </a:lnTo>
                  <a:lnTo>
                    <a:pt x="2194" y="36"/>
                  </a:lnTo>
                  <a:lnTo>
                    <a:pt x="2194" y="36"/>
                  </a:lnTo>
                  <a:lnTo>
                    <a:pt x="2190" y="36"/>
                  </a:lnTo>
                  <a:lnTo>
                    <a:pt x="2190" y="36"/>
                  </a:lnTo>
                  <a:lnTo>
                    <a:pt x="2186" y="36"/>
                  </a:lnTo>
                  <a:lnTo>
                    <a:pt x="2186" y="36"/>
                  </a:lnTo>
                  <a:lnTo>
                    <a:pt x="2184" y="36"/>
                  </a:lnTo>
                  <a:lnTo>
                    <a:pt x="2184" y="36"/>
                  </a:lnTo>
                  <a:lnTo>
                    <a:pt x="2178" y="36"/>
                  </a:lnTo>
                  <a:lnTo>
                    <a:pt x="2178" y="36"/>
                  </a:lnTo>
                  <a:lnTo>
                    <a:pt x="2170" y="36"/>
                  </a:lnTo>
                  <a:lnTo>
                    <a:pt x="2170" y="36"/>
                  </a:lnTo>
                  <a:lnTo>
                    <a:pt x="2168" y="38"/>
                  </a:lnTo>
                  <a:lnTo>
                    <a:pt x="2168" y="38"/>
                  </a:lnTo>
                  <a:lnTo>
                    <a:pt x="2164" y="38"/>
                  </a:lnTo>
                  <a:lnTo>
                    <a:pt x="2164" y="38"/>
                  </a:lnTo>
                  <a:lnTo>
                    <a:pt x="2162" y="38"/>
                  </a:lnTo>
                  <a:lnTo>
                    <a:pt x="2162" y="38"/>
                  </a:lnTo>
                  <a:lnTo>
                    <a:pt x="2158" y="38"/>
                  </a:lnTo>
                  <a:lnTo>
                    <a:pt x="2158" y="38"/>
                  </a:lnTo>
                  <a:lnTo>
                    <a:pt x="2154" y="36"/>
                  </a:lnTo>
                  <a:lnTo>
                    <a:pt x="2154" y="36"/>
                  </a:lnTo>
                  <a:lnTo>
                    <a:pt x="2148" y="38"/>
                  </a:lnTo>
                  <a:lnTo>
                    <a:pt x="2148" y="38"/>
                  </a:lnTo>
                  <a:lnTo>
                    <a:pt x="2144" y="36"/>
                  </a:lnTo>
                  <a:lnTo>
                    <a:pt x="2144" y="36"/>
                  </a:lnTo>
                  <a:lnTo>
                    <a:pt x="2140" y="36"/>
                  </a:lnTo>
                  <a:lnTo>
                    <a:pt x="2140" y="36"/>
                  </a:lnTo>
                  <a:lnTo>
                    <a:pt x="2130" y="36"/>
                  </a:lnTo>
                  <a:lnTo>
                    <a:pt x="2130" y="36"/>
                  </a:lnTo>
                  <a:lnTo>
                    <a:pt x="2128" y="36"/>
                  </a:lnTo>
                  <a:lnTo>
                    <a:pt x="2128" y="36"/>
                  </a:lnTo>
                  <a:lnTo>
                    <a:pt x="2124" y="36"/>
                  </a:lnTo>
                  <a:lnTo>
                    <a:pt x="2118" y="36"/>
                  </a:lnTo>
                  <a:lnTo>
                    <a:pt x="2118" y="36"/>
                  </a:lnTo>
                  <a:lnTo>
                    <a:pt x="2114" y="36"/>
                  </a:lnTo>
                  <a:lnTo>
                    <a:pt x="2110" y="38"/>
                  </a:lnTo>
                  <a:lnTo>
                    <a:pt x="2110" y="38"/>
                  </a:lnTo>
                  <a:lnTo>
                    <a:pt x="2102" y="38"/>
                  </a:lnTo>
                  <a:lnTo>
                    <a:pt x="2102" y="38"/>
                  </a:lnTo>
                  <a:lnTo>
                    <a:pt x="2100" y="36"/>
                  </a:lnTo>
                  <a:lnTo>
                    <a:pt x="2100" y="36"/>
                  </a:lnTo>
                  <a:lnTo>
                    <a:pt x="2096" y="36"/>
                  </a:lnTo>
                  <a:lnTo>
                    <a:pt x="2092" y="36"/>
                  </a:lnTo>
                  <a:lnTo>
                    <a:pt x="2092" y="36"/>
                  </a:lnTo>
                  <a:lnTo>
                    <a:pt x="2090" y="38"/>
                  </a:lnTo>
                  <a:lnTo>
                    <a:pt x="2090" y="38"/>
                  </a:lnTo>
                  <a:lnTo>
                    <a:pt x="2088" y="38"/>
                  </a:lnTo>
                  <a:lnTo>
                    <a:pt x="2088" y="38"/>
                  </a:lnTo>
                  <a:lnTo>
                    <a:pt x="2082" y="38"/>
                  </a:lnTo>
                  <a:lnTo>
                    <a:pt x="2082" y="38"/>
                  </a:lnTo>
                  <a:lnTo>
                    <a:pt x="2078" y="40"/>
                  </a:lnTo>
                  <a:lnTo>
                    <a:pt x="2078" y="40"/>
                  </a:lnTo>
                  <a:lnTo>
                    <a:pt x="2078" y="40"/>
                  </a:lnTo>
                  <a:lnTo>
                    <a:pt x="2078" y="40"/>
                  </a:lnTo>
                  <a:lnTo>
                    <a:pt x="2074" y="40"/>
                  </a:lnTo>
                  <a:lnTo>
                    <a:pt x="2074" y="40"/>
                  </a:lnTo>
                  <a:lnTo>
                    <a:pt x="2074" y="40"/>
                  </a:lnTo>
                  <a:lnTo>
                    <a:pt x="2074" y="40"/>
                  </a:lnTo>
                  <a:lnTo>
                    <a:pt x="2074" y="40"/>
                  </a:lnTo>
                  <a:lnTo>
                    <a:pt x="2074" y="40"/>
                  </a:lnTo>
                  <a:lnTo>
                    <a:pt x="2072" y="40"/>
                  </a:lnTo>
                  <a:lnTo>
                    <a:pt x="2072" y="40"/>
                  </a:lnTo>
                  <a:lnTo>
                    <a:pt x="2068" y="40"/>
                  </a:lnTo>
                  <a:lnTo>
                    <a:pt x="2068" y="40"/>
                  </a:lnTo>
                  <a:lnTo>
                    <a:pt x="2062" y="40"/>
                  </a:lnTo>
                  <a:lnTo>
                    <a:pt x="2058" y="38"/>
                  </a:lnTo>
                  <a:lnTo>
                    <a:pt x="2058" y="38"/>
                  </a:lnTo>
                  <a:lnTo>
                    <a:pt x="2052" y="38"/>
                  </a:lnTo>
                  <a:lnTo>
                    <a:pt x="2052" y="38"/>
                  </a:lnTo>
                  <a:lnTo>
                    <a:pt x="2046" y="40"/>
                  </a:lnTo>
                  <a:lnTo>
                    <a:pt x="2042" y="40"/>
                  </a:lnTo>
                  <a:lnTo>
                    <a:pt x="2042" y="40"/>
                  </a:lnTo>
                  <a:lnTo>
                    <a:pt x="2040" y="40"/>
                  </a:lnTo>
                  <a:lnTo>
                    <a:pt x="2040" y="40"/>
                  </a:lnTo>
                  <a:lnTo>
                    <a:pt x="2036" y="40"/>
                  </a:lnTo>
                  <a:lnTo>
                    <a:pt x="2036" y="40"/>
                  </a:lnTo>
                  <a:lnTo>
                    <a:pt x="2030" y="40"/>
                  </a:lnTo>
                  <a:lnTo>
                    <a:pt x="2030" y="40"/>
                  </a:lnTo>
                  <a:lnTo>
                    <a:pt x="2024" y="40"/>
                  </a:lnTo>
                  <a:lnTo>
                    <a:pt x="2024" y="40"/>
                  </a:lnTo>
                  <a:lnTo>
                    <a:pt x="2020" y="40"/>
                  </a:lnTo>
                  <a:lnTo>
                    <a:pt x="2020" y="40"/>
                  </a:lnTo>
                  <a:lnTo>
                    <a:pt x="2018" y="40"/>
                  </a:lnTo>
                  <a:lnTo>
                    <a:pt x="2018" y="40"/>
                  </a:lnTo>
                  <a:lnTo>
                    <a:pt x="2016" y="40"/>
                  </a:lnTo>
                  <a:lnTo>
                    <a:pt x="2016" y="40"/>
                  </a:lnTo>
                  <a:lnTo>
                    <a:pt x="2016" y="40"/>
                  </a:lnTo>
                  <a:lnTo>
                    <a:pt x="2016" y="40"/>
                  </a:lnTo>
                  <a:lnTo>
                    <a:pt x="2016" y="38"/>
                  </a:lnTo>
                  <a:lnTo>
                    <a:pt x="2016" y="38"/>
                  </a:lnTo>
                  <a:lnTo>
                    <a:pt x="2010" y="40"/>
                  </a:lnTo>
                  <a:lnTo>
                    <a:pt x="2010" y="40"/>
                  </a:lnTo>
                  <a:lnTo>
                    <a:pt x="2010" y="40"/>
                  </a:lnTo>
                  <a:lnTo>
                    <a:pt x="2010" y="40"/>
                  </a:lnTo>
                  <a:lnTo>
                    <a:pt x="2008" y="40"/>
                  </a:lnTo>
                  <a:lnTo>
                    <a:pt x="2008" y="40"/>
                  </a:lnTo>
                  <a:lnTo>
                    <a:pt x="2006" y="40"/>
                  </a:lnTo>
                  <a:lnTo>
                    <a:pt x="2006" y="40"/>
                  </a:lnTo>
                  <a:lnTo>
                    <a:pt x="2000" y="40"/>
                  </a:lnTo>
                  <a:lnTo>
                    <a:pt x="2000" y="40"/>
                  </a:lnTo>
                  <a:lnTo>
                    <a:pt x="1998" y="40"/>
                  </a:lnTo>
                  <a:lnTo>
                    <a:pt x="1998" y="40"/>
                  </a:lnTo>
                  <a:lnTo>
                    <a:pt x="1996" y="40"/>
                  </a:lnTo>
                  <a:lnTo>
                    <a:pt x="1996" y="40"/>
                  </a:lnTo>
                  <a:lnTo>
                    <a:pt x="1994" y="40"/>
                  </a:lnTo>
                  <a:lnTo>
                    <a:pt x="1994" y="40"/>
                  </a:lnTo>
                  <a:lnTo>
                    <a:pt x="1988" y="38"/>
                  </a:lnTo>
                  <a:lnTo>
                    <a:pt x="1988" y="38"/>
                  </a:lnTo>
                  <a:lnTo>
                    <a:pt x="1984" y="38"/>
                  </a:lnTo>
                  <a:lnTo>
                    <a:pt x="1984" y="38"/>
                  </a:lnTo>
                  <a:lnTo>
                    <a:pt x="1976" y="38"/>
                  </a:lnTo>
                  <a:lnTo>
                    <a:pt x="1976" y="38"/>
                  </a:lnTo>
                  <a:lnTo>
                    <a:pt x="1972" y="38"/>
                  </a:lnTo>
                  <a:lnTo>
                    <a:pt x="1972" y="38"/>
                  </a:lnTo>
                  <a:lnTo>
                    <a:pt x="1968" y="40"/>
                  </a:lnTo>
                  <a:lnTo>
                    <a:pt x="1968" y="40"/>
                  </a:lnTo>
                  <a:lnTo>
                    <a:pt x="1964" y="40"/>
                  </a:lnTo>
                  <a:lnTo>
                    <a:pt x="1964" y="40"/>
                  </a:lnTo>
                  <a:lnTo>
                    <a:pt x="1960" y="40"/>
                  </a:lnTo>
                  <a:lnTo>
                    <a:pt x="1960" y="40"/>
                  </a:lnTo>
                  <a:lnTo>
                    <a:pt x="1958" y="40"/>
                  </a:lnTo>
                  <a:lnTo>
                    <a:pt x="1958" y="40"/>
                  </a:lnTo>
                  <a:lnTo>
                    <a:pt x="1950" y="40"/>
                  </a:lnTo>
                  <a:lnTo>
                    <a:pt x="1950" y="40"/>
                  </a:lnTo>
                  <a:lnTo>
                    <a:pt x="1948" y="40"/>
                  </a:lnTo>
                  <a:lnTo>
                    <a:pt x="1948" y="40"/>
                  </a:lnTo>
                  <a:lnTo>
                    <a:pt x="1948" y="40"/>
                  </a:lnTo>
                  <a:lnTo>
                    <a:pt x="1948" y="40"/>
                  </a:lnTo>
                  <a:lnTo>
                    <a:pt x="1948" y="40"/>
                  </a:lnTo>
                  <a:lnTo>
                    <a:pt x="1948" y="40"/>
                  </a:lnTo>
                  <a:lnTo>
                    <a:pt x="1948" y="40"/>
                  </a:lnTo>
                  <a:lnTo>
                    <a:pt x="1948" y="40"/>
                  </a:lnTo>
                  <a:lnTo>
                    <a:pt x="1946" y="40"/>
                  </a:lnTo>
                  <a:lnTo>
                    <a:pt x="1946" y="40"/>
                  </a:lnTo>
                  <a:lnTo>
                    <a:pt x="1944" y="40"/>
                  </a:lnTo>
                  <a:lnTo>
                    <a:pt x="1944" y="40"/>
                  </a:lnTo>
                  <a:lnTo>
                    <a:pt x="1944" y="40"/>
                  </a:lnTo>
                  <a:lnTo>
                    <a:pt x="1944" y="40"/>
                  </a:lnTo>
                  <a:lnTo>
                    <a:pt x="1944" y="40"/>
                  </a:lnTo>
                  <a:lnTo>
                    <a:pt x="1944" y="40"/>
                  </a:lnTo>
                  <a:lnTo>
                    <a:pt x="1942" y="40"/>
                  </a:lnTo>
                  <a:lnTo>
                    <a:pt x="1942" y="40"/>
                  </a:lnTo>
                  <a:lnTo>
                    <a:pt x="1942" y="40"/>
                  </a:lnTo>
                  <a:lnTo>
                    <a:pt x="1942" y="40"/>
                  </a:lnTo>
                  <a:lnTo>
                    <a:pt x="1934" y="40"/>
                  </a:lnTo>
                  <a:lnTo>
                    <a:pt x="1934" y="40"/>
                  </a:lnTo>
                  <a:lnTo>
                    <a:pt x="1932" y="40"/>
                  </a:lnTo>
                  <a:lnTo>
                    <a:pt x="1932" y="40"/>
                  </a:lnTo>
                  <a:lnTo>
                    <a:pt x="1932" y="40"/>
                  </a:lnTo>
                  <a:lnTo>
                    <a:pt x="1932" y="40"/>
                  </a:lnTo>
                  <a:lnTo>
                    <a:pt x="1932" y="40"/>
                  </a:lnTo>
                  <a:lnTo>
                    <a:pt x="1928" y="40"/>
                  </a:lnTo>
                  <a:lnTo>
                    <a:pt x="1924" y="40"/>
                  </a:lnTo>
                  <a:lnTo>
                    <a:pt x="1924" y="40"/>
                  </a:lnTo>
                  <a:lnTo>
                    <a:pt x="1924" y="40"/>
                  </a:lnTo>
                  <a:lnTo>
                    <a:pt x="1924" y="40"/>
                  </a:lnTo>
                  <a:lnTo>
                    <a:pt x="1922" y="40"/>
                  </a:lnTo>
                  <a:lnTo>
                    <a:pt x="1922" y="40"/>
                  </a:lnTo>
                  <a:lnTo>
                    <a:pt x="1918" y="40"/>
                  </a:lnTo>
                  <a:lnTo>
                    <a:pt x="1918" y="40"/>
                  </a:lnTo>
                  <a:lnTo>
                    <a:pt x="1914" y="40"/>
                  </a:lnTo>
                  <a:lnTo>
                    <a:pt x="1914" y="40"/>
                  </a:lnTo>
                  <a:lnTo>
                    <a:pt x="1910" y="40"/>
                  </a:lnTo>
                  <a:lnTo>
                    <a:pt x="1910" y="40"/>
                  </a:lnTo>
                  <a:lnTo>
                    <a:pt x="1908" y="40"/>
                  </a:lnTo>
                  <a:lnTo>
                    <a:pt x="1908" y="40"/>
                  </a:lnTo>
                  <a:lnTo>
                    <a:pt x="1906" y="42"/>
                  </a:lnTo>
                  <a:lnTo>
                    <a:pt x="1906" y="42"/>
                  </a:lnTo>
                  <a:lnTo>
                    <a:pt x="1900" y="42"/>
                  </a:lnTo>
                  <a:lnTo>
                    <a:pt x="1900" y="42"/>
                  </a:lnTo>
                  <a:lnTo>
                    <a:pt x="1900" y="42"/>
                  </a:lnTo>
                  <a:lnTo>
                    <a:pt x="1900" y="42"/>
                  </a:lnTo>
                  <a:lnTo>
                    <a:pt x="1896" y="42"/>
                  </a:lnTo>
                  <a:lnTo>
                    <a:pt x="1896" y="42"/>
                  </a:lnTo>
                  <a:lnTo>
                    <a:pt x="1896" y="42"/>
                  </a:lnTo>
                  <a:lnTo>
                    <a:pt x="1896" y="42"/>
                  </a:lnTo>
                  <a:lnTo>
                    <a:pt x="1894" y="42"/>
                  </a:lnTo>
                  <a:lnTo>
                    <a:pt x="1894" y="42"/>
                  </a:lnTo>
                  <a:lnTo>
                    <a:pt x="1888" y="42"/>
                  </a:lnTo>
                  <a:lnTo>
                    <a:pt x="1888" y="42"/>
                  </a:lnTo>
                  <a:lnTo>
                    <a:pt x="1886" y="42"/>
                  </a:lnTo>
                  <a:lnTo>
                    <a:pt x="1886" y="42"/>
                  </a:lnTo>
                  <a:lnTo>
                    <a:pt x="1886" y="42"/>
                  </a:lnTo>
                  <a:lnTo>
                    <a:pt x="1886" y="42"/>
                  </a:lnTo>
                  <a:lnTo>
                    <a:pt x="1884" y="40"/>
                  </a:lnTo>
                  <a:lnTo>
                    <a:pt x="1884" y="40"/>
                  </a:lnTo>
                  <a:lnTo>
                    <a:pt x="1882" y="42"/>
                  </a:lnTo>
                  <a:lnTo>
                    <a:pt x="1882" y="42"/>
                  </a:lnTo>
                  <a:lnTo>
                    <a:pt x="1882" y="40"/>
                  </a:lnTo>
                  <a:lnTo>
                    <a:pt x="1882" y="40"/>
                  </a:lnTo>
                  <a:lnTo>
                    <a:pt x="1882" y="40"/>
                  </a:lnTo>
                  <a:lnTo>
                    <a:pt x="1882" y="40"/>
                  </a:lnTo>
                  <a:lnTo>
                    <a:pt x="1880" y="40"/>
                  </a:lnTo>
                  <a:lnTo>
                    <a:pt x="1880" y="40"/>
                  </a:lnTo>
                  <a:lnTo>
                    <a:pt x="1876" y="40"/>
                  </a:lnTo>
                  <a:lnTo>
                    <a:pt x="1876" y="40"/>
                  </a:lnTo>
                  <a:lnTo>
                    <a:pt x="1874" y="42"/>
                  </a:lnTo>
                  <a:lnTo>
                    <a:pt x="1874" y="42"/>
                  </a:lnTo>
                  <a:lnTo>
                    <a:pt x="1870" y="42"/>
                  </a:lnTo>
                  <a:lnTo>
                    <a:pt x="1870" y="42"/>
                  </a:lnTo>
                  <a:lnTo>
                    <a:pt x="1866" y="44"/>
                  </a:lnTo>
                  <a:lnTo>
                    <a:pt x="1866" y="44"/>
                  </a:lnTo>
                  <a:lnTo>
                    <a:pt x="1860" y="42"/>
                  </a:lnTo>
                  <a:lnTo>
                    <a:pt x="1860" y="42"/>
                  </a:lnTo>
                  <a:lnTo>
                    <a:pt x="1856" y="42"/>
                  </a:lnTo>
                  <a:lnTo>
                    <a:pt x="1856" y="42"/>
                  </a:lnTo>
                  <a:lnTo>
                    <a:pt x="1848" y="42"/>
                  </a:lnTo>
                  <a:lnTo>
                    <a:pt x="1848" y="42"/>
                  </a:lnTo>
                  <a:lnTo>
                    <a:pt x="1846" y="42"/>
                  </a:lnTo>
                  <a:lnTo>
                    <a:pt x="1846" y="42"/>
                  </a:lnTo>
                  <a:lnTo>
                    <a:pt x="1842" y="42"/>
                  </a:lnTo>
                  <a:lnTo>
                    <a:pt x="1842" y="42"/>
                  </a:lnTo>
                  <a:lnTo>
                    <a:pt x="1842" y="42"/>
                  </a:lnTo>
                  <a:lnTo>
                    <a:pt x="1842" y="42"/>
                  </a:lnTo>
                  <a:lnTo>
                    <a:pt x="1840" y="42"/>
                  </a:lnTo>
                  <a:lnTo>
                    <a:pt x="1840" y="42"/>
                  </a:lnTo>
                  <a:lnTo>
                    <a:pt x="1840" y="42"/>
                  </a:lnTo>
                  <a:lnTo>
                    <a:pt x="1840" y="42"/>
                  </a:lnTo>
                  <a:lnTo>
                    <a:pt x="1836" y="42"/>
                  </a:lnTo>
                  <a:lnTo>
                    <a:pt x="1832" y="42"/>
                  </a:lnTo>
                  <a:lnTo>
                    <a:pt x="1832" y="42"/>
                  </a:lnTo>
                  <a:lnTo>
                    <a:pt x="1832" y="38"/>
                  </a:lnTo>
                  <a:lnTo>
                    <a:pt x="1832" y="38"/>
                  </a:lnTo>
                  <a:lnTo>
                    <a:pt x="1830" y="38"/>
                  </a:lnTo>
                  <a:lnTo>
                    <a:pt x="1830" y="38"/>
                  </a:lnTo>
                  <a:lnTo>
                    <a:pt x="1828" y="40"/>
                  </a:lnTo>
                  <a:lnTo>
                    <a:pt x="1828" y="40"/>
                  </a:lnTo>
                  <a:lnTo>
                    <a:pt x="1826" y="40"/>
                  </a:lnTo>
                  <a:lnTo>
                    <a:pt x="1826" y="40"/>
                  </a:lnTo>
                  <a:lnTo>
                    <a:pt x="1820" y="40"/>
                  </a:lnTo>
                  <a:lnTo>
                    <a:pt x="1820" y="40"/>
                  </a:lnTo>
                  <a:lnTo>
                    <a:pt x="1820" y="40"/>
                  </a:lnTo>
                  <a:lnTo>
                    <a:pt x="1820" y="40"/>
                  </a:lnTo>
                  <a:lnTo>
                    <a:pt x="1816" y="38"/>
                  </a:lnTo>
                  <a:lnTo>
                    <a:pt x="1816" y="38"/>
                  </a:lnTo>
                  <a:lnTo>
                    <a:pt x="1814" y="38"/>
                  </a:lnTo>
                  <a:lnTo>
                    <a:pt x="1812" y="40"/>
                  </a:lnTo>
                  <a:lnTo>
                    <a:pt x="1812" y="40"/>
                  </a:lnTo>
                  <a:lnTo>
                    <a:pt x="1812" y="42"/>
                  </a:lnTo>
                  <a:lnTo>
                    <a:pt x="1812" y="42"/>
                  </a:lnTo>
                  <a:lnTo>
                    <a:pt x="1804" y="42"/>
                  </a:lnTo>
                  <a:lnTo>
                    <a:pt x="1804" y="42"/>
                  </a:lnTo>
                  <a:lnTo>
                    <a:pt x="1798" y="42"/>
                  </a:lnTo>
                  <a:lnTo>
                    <a:pt x="1798" y="42"/>
                  </a:lnTo>
                  <a:lnTo>
                    <a:pt x="1790" y="44"/>
                  </a:lnTo>
                  <a:lnTo>
                    <a:pt x="1790" y="44"/>
                  </a:lnTo>
                  <a:lnTo>
                    <a:pt x="1786" y="44"/>
                  </a:lnTo>
                  <a:lnTo>
                    <a:pt x="1782" y="44"/>
                  </a:lnTo>
                  <a:lnTo>
                    <a:pt x="1782" y="44"/>
                  </a:lnTo>
                  <a:lnTo>
                    <a:pt x="1778" y="44"/>
                  </a:lnTo>
                  <a:lnTo>
                    <a:pt x="1778" y="44"/>
                  </a:lnTo>
                  <a:lnTo>
                    <a:pt x="1774" y="44"/>
                  </a:lnTo>
                  <a:lnTo>
                    <a:pt x="1774" y="44"/>
                  </a:lnTo>
                  <a:lnTo>
                    <a:pt x="1772" y="44"/>
                  </a:lnTo>
                  <a:lnTo>
                    <a:pt x="1768" y="44"/>
                  </a:lnTo>
                  <a:lnTo>
                    <a:pt x="1768" y="44"/>
                  </a:lnTo>
                  <a:lnTo>
                    <a:pt x="1766" y="44"/>
                  </a:lnTo>
                  <a:lnTo>
                    <a:pt x="1766" y="44"/>
                  </a:lnTo>
                  <a:lnTo>
                    <a:pt x="1762" y="44"/>
                  </a:lnTo>
                  <a:lnTo>
                    <a:pt x="1762" y="44"/>
                  </a:lnTo>
                  <a:lnTo>
                    <a:pt x="1756" y="44"/>
                  </a:lnTo>
                  <a:lnTo>
                    <a:pt x="1756" y="44"/>
                  </a:lnTo>
                  <a:lnTo>
                    <a:pt x="1752" y="44"/>
                  </a:lnTo>
                  <a:lnTo>
                    <a:pt x="1752" y="44"/>
                  </a:lnTo>
                  <a:lnTo>
                    <a:pt x="1748" y="44"/>
                  </a:lnTo>
                  <a:lnTo>
                    <a:pt x="1748" y="44"/>
                  </a:lnTo>
                  <a:lnTo>
                    <a:pt x="1746" y="44"/>
                  </a:lnTo>
                  <a:lnTo>
                    <a:pt x="1746" y="44"/>
                  </a:lnTo>
                  <a:lnTo>
                    <a:pt x="1744" y="44"/>
                  </a:lnTo>
                  <a:lnTo>
                    <a:pt x="1744" y="44"/>
                  </a:lnTo>
                  <a:lnTo>
                    <a:pt x="1742" y="44"/>
                  </a:lnTo>
                  <a:lnTo>
                    <a:pt x="1742" y="44"/>
                  </a:lnTo>
                  <a:lnTo>
                    <a:pt x="1738" y="44"/>
                  </a:lnTo>
                  <a:lnTo>
                    <a:pt x="1738" y="44"/>
                  </a:lnTo>
                  <a:lnTo>
                    <a:pt x="1734" y="44"/>
                  </a:lnTo>
                  <a:lnTo>
                    <a:pt x="1734" y="44"/>
                  </a:lnTo>
                  <a:lnTo>
                    <a:pt x="1734" y="44"/>
                  </a:lnTo>
                  <a:lnTo>
                    <a:pt x="1734" y="44"/>
                  </a:lnTo>
                  <a:lnTo>
                    <a:pt x="1732" y="44"/>
                  </a:lnTo>
                  <a:lnTo>
                    <a:pt x="1732" y="44"/>
                  </a:lnTo>
                  <a:lnTo>
                    <a:pt x="1724" y="44"/>
                  </a:lnTo>
                  <a:lnTo>
                    <a:pt x="1718" y="46"/>
                  </a:lnTo>
                  <a:lnTo>
                    <a:pt x="1718" y="46"/>
                  </a:lnTo>
                  <a:lnTo>
                    <a:pt x="1718" y="44"/>
                  </a:lnTo>
                  <a:lnTo>
                    <a:pt x="1718" y="44"/>
                  </a:lnTo>
                  <a:lnTo>
                    <a:pt x="1716" y="44"/>
                  </a:lnTo>
                  <a:lnTo>
                    <a:pt x="1716" y="44"/>
                  </a:lnTo>
                  <a:lnTo>
                    <a:pt x="1706" y="44"/>
                  </a:lnTo>
                  <a:lnTo>
                    <a:pt x="1706" y="44"/>
                  </a:lnTo>
                  <a:lnTo>
                    <a:pt x="1702" y="44"/>
                  </a:lnTo>
                  <a:lnTo>
                    <a:pt x="1702" y="44"/>
                  </a:lnTo>
                  <a:lnTo>
                    <a:pt x="1698" y="44"/>
                  </a:lnTo>
                  <a:lnTo>
                    <a:pt x="1698" y="44"/>
                  </a:lnTo>
                  <a:lnTo>
                    <a:pt x="1694" y="44"/>
                  </a:lnTo>
                  <a:lnTo>
                    <a:pt x="1694" y="44"/>
                  </a:lnTo>
                  <a:lnTo>
                    <a:pt x="1694" y="44"/>
                  </a:lnTo>
                  <a:lnTo>
                    <a:pt x="1694" y="44"/>
                  </a:lnTo>
                  <a:lnTo>
                    <a:pt x="1690" y="44"/>
                  </a:lnTo>
                  <a:lnTo>
                    <a:pt x="1690" y="44"/>
                  </a:lnTo>
                  <a:lnTo>
                    <a:pt x="1686" y="44"/>
                  </a:lnTo>
                  <a:lnTo>
                    <a:pt x="1686" y="44"/>
                  </a:lnTo>
                  <a:lnTo>
                    <a:pt x="1686" y="44"/>
                  </a:lnTo>
                  <a:lnTo>
                    <a:pt x="1686" y="44"/>
                  </a:lnTo>
                  <a:lnTo>
                    <a:pt x="1682" y="44"/>
                  </a:lnTo>
                  <a:lnTo>
                    <a:pt x="1682" y="44"/>
                  </a:lnTo>
                  <a:lnTo>
                    <a:pt x="1678" y="44"/>
                  </a:lnTo>
                  <a:lnTo>
                    <a:pt x="1678" y="44"/>
                  </a:lnTo>
                  <a:lnTo>
                    <a:pt x="1672" y="44"/>
                  </a:lnTo>
                  <a:lnTo>
                    <a:pt x="1672" y="44"/>
                  </a:lnTo>
                  <a:lnTo>
                    <a:pt x="1670" y="44"/>
                  </a:lnTo>
                  <a:lnTo>
                    <a:pt x="1670" y="44"/>
                  </a:lnTo>
                  <a:lnTo>
                    <a:pt x="1668" y="44"/>
                  </a:lnTo>
                  <a:lnTo>
                    <a:pt x="1668" y="44"/>
                  </a:lnTo>
                  <a:lnTo>
                    <a:pt x="1668" y="44"/>
                  </a:lnTo>
                  <a:lnTo>
                    <a:pt x="1668" y="44"/>
                  </a:lnTo>
                  <a:lnTo>
                    <a:pt x="1664" y="44"/>
                  </a:lnTo>
                  <a:lnTo>
                    <a:pt x="1664" y="44"/>
                  </a:lnTo>
                  <a:lnTo>
                    <a:pt x="1658" y="46"/>
                  </a:lnTo>
                  <a:lnTo>
                    <a:pt x="1652" y="46"/>
                  </a:lnTo>
                  <a:lnTo>
                    <a:pt x="1652" y="46"/>
                  </a:lnTo>
                  <a:lnTo>
                    <a:pt x="1652" y="46"/>
                  </a:lnTo>
                  <a:lnTo>
                    <a:pt x="1652" y="46"/>
                  </a:lnTo>
                  <a:lnTo>
                    <a:pt x="1650" y="46"/>
                  </a:lnTo>
                  <a:lnTo>
                    <a:pt x="1650" y="46"/>
                  </a:lnTo>
                  <a:lnTo>
                    <a:pt x="1642" y="44"/>
                  </a:lnTo>
                  <a:lnTo>
                    <a:pt x="1642" y="44"/>
                  </a:lnTo>
                  <a:lnTo>
                    <a:pt x="1638" y="44"/>
                  </a:lnTo>
                  <a:lnTo>
                    <a:pt x="1638" y="44"/>
                  </a:lnTo>
                  <a:lnTo>
                    <a:pt x="1634" y="46"/>
                  </a:lnTo>
                  <a:lnTo>
                    <a:pt x="1634" y="46"/>
                  </a:lnTo>
                  <a:lnTo>
                    <a:pt x="1626" y="46"/>
                  </a:lnTo>
                  <a:lnTo>
                    <a:pt x="1626" y="46"/>
                  </a:lnTo>
                  <a:lnTo>
                    <a:pt x="1622" y="46"/>
                  </a:lnTo>
                  <a:lnTo>
                    <a:pt x="1622" y="46"/>
                  </a:lnTo>
                  <a:lnTo>
                    <a:pt x="1620" y="44"/>
                  </a:lnTo>
                  <a:lnTo>
                    <a:pt x="1620" y="44"/>
                  </a:lnTo>
                  <a:lnTo>
                    <a:pt x="1612" y="44"/>
                  </a:lnTo>
                  <a:lnTo>
                    <a:pt x="1612" y="44"/>
                  </a:lnTo>
                  <a:lnTo>
                    <a:pt x="1608" y="44"/>
                  </a:lnTo>
                  <a:lnTo>
                    <a:pt x="1608" y="44"/>
                  </a:lnTo>
                  <a:lnTo>
                    <a:pt x="1600" y="46"/>
                  </a:lnTo>
                  <a:lnTo>
                    <a:pt x="1600" y="46"/>
                  </a:lnTo>
                  <a:lnTo>
                    <a:pt x="1596" y="46"/>
                  </a:lnTo>
                  <a:lnTo>
                    <a:pt x="1596" y="46"/>
                  </a:lnTo>
                  <a:lnTo>
                    <a:pt x="1592" y="46"/>
                  </a:lnTo>
                  <a:lnTo>
                    <a:pt x="1592" y="46"/>
                  </a:lnTo>
                  <a:lnTo>
                    <a:pt x="1588" y="46"/>
                  </a:lnTo>
                  <a:lnTo>
                    <a:pt x="1588" y="46"/>
                  </a:lnTo>
                  <a:lnTo>
                    <a:pt x="1586" y="46"/>
                  </a:lnTo>
                  <a:lnTo>
                    <a:pt x="1586" y="46"/>
                  </a:lnTo>
                  <a:lnTo>
                    <a:pt x="1584" y="46"/>
                  </a:lnTo>
                  <a:lnTo>
                    <a:pt x="1584" y="46"/>
                  </a:lnTo>
                  <a:lnTo>
                    <a:pt x="1580" y="46"/>
                  </a:lnTo>
                  <a:lnTo>
                    <a:pt x="1580" y="46"/>
                  </a:lnTo>
                  <a:lnTo>
                    <a:pt x="1580" y="46"/>
                  </a:lnTo>
                  <a:lnTo>
                    <a:pt x="1580" y="46"/>
                  </a:lnTo>
                  <a:lnTo>
                    <a:pt x="1576" y="46"/>
                  </a:lnTo>
                  <a:lnTo>
                    <a:pt x="1570" y="48"/>
                  </a:lnTo>
                  <a:lnTo>
                    <a:pt x="1570" y="48"/>
                  </a:lnTo>
                  <a:lnTo>
                    <a:pt x="1568" y="46"/>
                  </a:lnTo>
                  <a:lnTo>
                    <a:pt x="1568" y="46"/>
                  </a:lnTo>
                  <a:lnTo>
                    <a:pt x="1566" y="48"/>
                  </a:lnTo>
                  <a:lnTo>
                    <a:pt x="1566" y="48"/>
                  </a:lnTo>
                  <a:lnTo>
                    <a:pt x="1560" y="48"/>
                  </a:lnTo>
                  <a:lnTo>
                    <a:pt x="1560" y="48"/>
                  </a:lnTo>
                  <a:lnTo>
                    <a:pt x="1560" y="48"/>
                  </a:lnTo>
                  <a:lnTo>
                    <a:pt x="1560" y="48"/>
                  </a:lnTo>
                  <a:lnTo>
                    <a:pt x="1558" y="46"/>
                  </a:lnTo>
                  <a:lnTo>
                    <a:pt x="1558" y="46"/>
                  </a:lnTo>
                  <a:lnTo>
                    <a:pt x="1554" y="44"/>
                  </a:lnTo>
                  <a:lnTo>
                    <a:pt x="1554" y="44"/>
                  </a:lnTo>
                  <a:lnTo>
                    <a:pt x="1550" y="46"/>
                  </a:lnTo>
                  <a:lnTo>
                    <a:pt x="1550" y="46"/>
                  </a:lnTo>
                  <a:lnTo>
                    <a:pt x="1546" y="46"/>
                  </a:lnTo>
                  <a:lnTo>
                    <a:pt x="1546" y="46"/>
                  </a:lnTo>
                  <a:lnTo>
                    <a:pt x="1544" y="46"/>
                  </a:lnTo>
                  <a:lnTo>
                    <a:pt x="1544" y="46"/>
                  </a:lnTo>
                  <a:lnTo>
                    <a:pt x="1540" y="48"/>
                  </a:lnTo>
                  <a:lnTo>
                    <a:pt x="1540" y="48"/>
                  </a:lnTo>
                  <a:lnTo>
                    <a:pt x="1538" y="46"/>
                  </a:lnTo>
                  <a:lnTo>
                    <a:pt x="1538" y="46"/>
                  </a:lnTo>
                  <a:lnTo>
                    <a:pt x="1536" y="44"/>
                  </a:lnTo>
                  <a:lnTo>
                    <a:pt x="1536" y="44"/>
                  </a:lnTo>
                  <a:lnTo>
                    <a:pt x="1534" y="44"/>
                  </a:lnTo>
                  <a:lnTo>
                    <a:pt x="1534" y="44"/>
                  </a:lnTo>
                  <a:lnTo>
                    <a:pt x="1532" y="44"/>
                  </a:lnTo>
                  <a:lnTo>
                    <a:pt x="1532" y="44"/>
                  </a:lnTo>
                  <a:lnTo>
                    <a:pt x="1532" y="44"/>
                  </a:lnTo>
                  <a:lnTo>
                    <a:pt x="1532" y="44"/>
                  </a:lnTo>
                  <a:lnTo>
                    <a:pt x="1526" y="46"/>
                  </a:lnTo>
                  <a:lnTo>
                    <a:pt x="1526" y="46"/>
                  </a:lnTo>
                  <a:lnTo>
                    <a:pt x="1520" y="46"/>
                  </a:lnTo>
                  <a:lnTo>
                    <a:pt x="1520" y="46"/>
                  </a:lnTo>
                  <a:lnTo>
                    <a:pt x="1518" y="46"/>
                  </a:lnTo>
                  <a:lnTo>
                    <a:pt x="1518" y="46"/>
                  </a:lnTo>
                  <a:lnTo>
                    <a:pt x="1516" y="46"/>
                  </a:lnTo>
                  <a:lnTo>
                    <a:pt x="1516" y="46"/>
                  </a:lnTo>
                  <a:lnTo>
                    <a:pt x="1514" y="46"/>
                  </a:lnTo>
                  <a:lnTo>
                    <a:pt x="1514" y="46"/>
                  </a:lnTo>
                  <a:lnTo>
                    <a:pt x="1514" y="46"/>
                  </a:lnTo>
                  <a:lnTo>
                    <a:pt x="1514" y="46"/>
                  </a:lnTo>
                  <a:lnTo>
                    <a:pt x="1512" y="46"/>
                  </a:lnTo>
                  <a:lnTo>
                    <a:pt x="1512" y="46"/>
                  </a:lnTo>
                  <a:lnTo>
                    <a:pt x="1506" y="44"/>
                  </a:lnTo>
                  <a:lnTo>
                    <a:pt x="1504" y="46"/>
                  </a:lnTo>
                  <a:lnTo>
                    <a:pt x="1504" y="46"/>
                  </a:lnTo>
                  <a:lnTo>
                    <a:pt x="1500" y="46"/>
                  </a:lnTo>
                  <a:lnTo>
                    <a:pt x="1500" y="46"/>
                  </a:lnTo>
                  <a:lnTo>
                    <a:pt x="1492" y="46"/>
                  </a:lnTo>
                  <a:lnTo>
                    <a:pt x="1492" y="46"/>
                  </a:lnTo>
                  <a:lnTo>
                    <a:pt x="1492" y="46"/>
                  </a:lnTo>
                  <a:lnTo>
                    <a:pt x="1492" y="46"/>
                  </a:lnTo>
                  <a:lnTo>
                    <a:pt x="1490" y="46"/>
                  </a:lnTo>
                  <a:lnTo>
                    <a:pt x="1490" y="46"/>
                  </a:lnTo>
                  <a:lnTo>
                    <a:pt x="1488" y="46"/>
                  </a:lnTo>
                  <a:lnTo>
                    <a:pt x="1488" y="46"/>
                  </a:lnTo>
                  <a:lnTo>
                    <a:pt x="1486" y="46"/>
                  </a:lnTo>
                  <a:lnTo>
                    <a:pt x="1486" y="46"/>
                  </a:lnTo>
                  <a:lnTo>
                    <a:pt x="1484" y="46"/>
                  </a:lnTo>
                  <a:lnTo>
                    <a:pt x="1484" y="46"/>
                  </a:lnTo>
                  <a:lnTo>
                    <a:pt x="1480" y="46"/>
                  </a:lnTo>
                  <a:lnTo>
                    <a:pt x="1480" y="46"/>
                  </a:lnTo>
                  <a:lnTo>
                    <a:pt x="1480" y="44"/>
                  </a:lnTo>
                  <a:lnTo>
                    <a:pt x="1480" y="44"/>
                  </a:lnTo>
                  <a:lnTo>
                    <a:pt x="1476" y="44"/>
                  </a:lnTo>
                  <a:lnTo>
                    <a:pt x="1476" y="44"/>
                  </a:lnTo>
                  <a:lnTo>
                    <a:pt x="1470" y="46"/>
                  </a:lnTo>
                  <a:lnTo>
                    <a:pt x="1470" y="46"/>
                  </a:lnTo>
                  <a:lnTo>
                    <a:pt x="1466" y="44"/>
                  </a:lnTo>
                  <a:lnTo>
                    <a:pt x="1466" y="44"/>
                  </a:lnTo>
                  <a:lnTo>
                    <a:pt x="1464" y="44"/>
                  </a:lnTo>
                  <a:lnTo>
                    <a:pt x="1464" y="44"/>
                  </a:lnTo>
                  <a:lnTo>
                    <a:pt x="1462" y="44"/>
                  </a:lnTo>
                  <a:lnTo>
                    <a:pt x="1462" y="44"/>
                  </a:lnTo>
                  <a:lnTo>
                    <a:pt x="1458" y="44"/>
                  </a:lnTo>
                  <a:lnTo>
                    <a:pt x="1458" y="44"/>
                  </a:lnTo>
                  <a:lnTo>
                    <a:pt x="1456" y="44"/>
                  </a:lnTo>
                  <a:lnTo>
                    <a:pt x="1456" y="44"/>
                  </a:lnTo>
                  <a:lnTo>
                    <a:pt x="1452" y="44"/>
                  </a:lnTo>
                  <a:lnTo>
                    <a:pt x="1452" y="44"/>
                  </a:lnTo>
                  <a:lnTo>
                    <a:pt x="1450" y="44"/>
                  </a:lnTo>
                  <a:lnTo>
                    <a:pt x="1450" y="44"/>
                  </a:lnTo>
                  <a:lnTo>
                    <a:pt x="1442" y="44"/>
                  </a:lnTo>
                  <a:lnTo>
                    <a:pt x="1442" y="44"/>
                  </a:lnTo>
                  <a:lnTo>
                    <a:pt x="1438" y="42"/>
                  </a:lnTo>
                  <a:lnTo>
                    <a:pt x="1438" y="42"/>
                  </a:lnTo>
                  <a:lnTo>
                    <a:pt x="1434" y="42"/>
                  </a:lnTo>
                  <a:lnTo>
                    <a:pt x="1434" y="42"/>
                  </a:lnTo>
                  <a:lnTo>
                    <a:pt x="1430" y="44"/>
                  </a:lnTo>
                  <a:lnTo>
                    <a:pt x="1430" y="44"/>
                  </a:lnTo>
                  <a:lnTo>
                    <a:pt x="1430" y="44"/>
                  </a:lnTo>
                  <a:lnTo>
                    <a:pt x="1430" y="44"/>
                  </a:lnTo>
                  <a:lnTo>
                    <a:pt x="1430" y="44"/>
                  </a:lnTo>
                  <a:lnTo>
                    <a:pt x="1430" y="44"/>
                  </a:lnTo>
                  <a:lnTo>
                    <a:pt x="1424" y="42"/>
                  </a:lnTo>
                  <a:lnTo>
                    <a:pt x="1424" y="42"/>
                  </a:lnTo>
                  <a:lnTo>
                    <a:pt x="1420" y="44"/>
                  </a:lnTo>
                  <a:lnTo>
                    <a:pt x="1420" y="44"/>
                  </a:lnTo>
                  <a:lnTo>
                    <a:pt x="1414" y="42"/>
                  </a:lnTo>
                  <a:lnTo>
                    <a:pt x="1414" y="42"/>
                  </a:lnTo>
                  <a:lnTo>
                    <a:pt x="1412" y="44"/>
                  </a:lnTo>
                  <a:lnTo>
                    <a:pt x="1412" y="44"/>
                  </a:lnTo>
                  <a:lnTo>
                    <a:pt x="1406" y="42"/>
                  </a:lnTo>
                  <a:lnTo>
                    <a:pt x="1406" y="42"/>
                  </a:lnTo>
                  <a:lnTo>
                    <a:pt x="1398" y="42"/>
                  </a:lnTo>
                  <a:lnTo>
                    <a:pt x="1398" y="42"/>
                  </a:lnTo>
                  <a:lnTo>
                    <a:pt x="1396" y="44"/>
                  </a:lnTo>
                  <a:lnTo>
                    <a:pt x="1396" y="44"/>
                  </a:lnTo>
                  <a:lnTo>
                    <a:pt x="1394" y="42"/>
                  </a:lnTo>
                  <a:lnTo>
                    <a:pt x="1394" y="42"/>
                  </a:lnTo>
                  <a:lnTo>
                    <a:pt x="1394" y="42"/>
                  </a:lnTo>
                  <a:lnTo>
                    <a:pt x="1394" y="42"/>
                  </a:lnTo>
                  <a:lnTo>
                    <a:pt x="1390" y="44"/>
                  </a:lnTo>
                  <a:lnTo>
                    <a:pt x="1386" y="44"/>
                  </a:lnTo>
                  <a:lnTo>
                    <a:pt x="1386" y="44"/>
                  </a:lnTo>
                  <a:lnTo>
                    <a:pt x="1384" y="44"/>
                  </a:lnTo>
                  <a:lnTo>
                    <a:pt x="1384" y="44"/>
                  </a:lnTo>
                  <a:lnTo>
                    <a:pt x="1380" y="44"/>
                  </a:lnTo>
                  <a:lnTo>
                    <a:pt x="1380" y="44"/>
                  </a:lnTo>
                  <a:lnTo>
                    <a:pt x="1378" y="44"/>
                  </a:lnTo>
                  <a:lnTo>
                    <a:pt x="1378" y="44"/>
                  </a:lnTo>
                  <a:lnTo>
                    <a:pt x="1374" y="44"/>
                  </a:lnTo>
                  <a:lnTo>
                    <a:pt x="1374" y="44"/>
                  </a:lnTo>
                  <a:lnTo>
                    <a:pt x="1372" y="44"/>
                  </a:lnTo>
                  <a:lnTo>
                    <a:pt x="1372" y="44"/>
                  </a:lnTo>
                  <a:lnTo>
                    <a:pt x="1370" y="44"/>
                  </a:lnTo>
                  <a:lnTo>
                    <a:pt x="1370" y="44"/>
                  </a:lnTo>
                  <a:lnTo>
                    <a:pt x="1366" y="44"/>
                  </a:lnTo>
                  <a:lnTo>
                    <a:pt x="1366" y="44"/>
                  </a:lnTo>
                  <a:lnTo>
                    <a:pt x="1364" y="44"/>
                  </a:lnTo>
                  <a:lnTo>
                    <a:pt x="1364" y="44"/>
                  </a:lnTo>
                  <a:lnTo>
                    <a:pt x="1362" y="44"/>
                  </a:lnTo>
                  <a:lnTo>
                    <a:pt x="1362" y="44"/>
                  </a:lnTo>
                  <a:lnTo>
                    <a:pt x="1354" y="44"/>
                  </a:lnTo>
                  <a:lnTo>
                    <a:pt x="1354" y="44"/>
                  </a:lnTo>
                  <a:lnTo>
                    <a:pt x="1350" y="44"/>
                  </a:lnTo>
                  <a:lnTo>
                    <a:pt x="1350" y="44"/>
                  </a:lnTo>
                  <a:lnTo>
                    <a:pt x="1348" y="44"/>
                  </a:lnTo>
                  <a:lnTo>
                    <a:pt x="1348" y="44"/>
                  </a:lnTo>
                  <a:lnTo>
                    <a:pt x="1344" y="44"/>
                  </a:lnTo>
                  <a:lnTo>
                    <a:pt x="1344" y="44"/>
                  </a:lnTo>
                  <a:lnTo>
                    <a:pt x="1340" y="46"/>
                  </a:lnTo>
                  <a:lnTo>
                    <a:pt x="1340" y="46"/>
                  </a:lnTo>
                  <a:lnTo>
                    <a:pt x="1336" y="46"/>
                  </a:lnTo>
                  <a:lnTo>
                    <a:pt x="1336" y="46"/>
                  </a:lnTo>
                  <a:lnTo>
                    <a:pt x="1328" y="46"/>
                  </a:lnTo>
                  <a:lnTo>
                    <a:pt x="1328" y="46"/>
                  </a:lnTo>
                  <a:lnTo>
                    <a:pt x="1326" y="44"/>
                  </a:lnTo>
                  <a:lnTo>
                    <a:pt x="1326" y="44"/>
                  </a:lnTo>
                  <a:lnTo>
                    <a:pt x="1318" y="44"/>
                  </a:lnTo>
                  <a:lnTo>
                    <a:pt x="1318" y="44"/>
                  </a:lnTo>
                  <a:lnTo>
                    <a:pt x="1316" y="44"/>
                  </a:lnTo>
                  <a:lnTo>
                    <a:pt x="1316" y="44"/>
                  </a:lnTo>
                  <a:lnTo>
                    <a:pt x="1312" y="44"/>
                  </a:lnTo>
                  <a:lnTo>
                    <a:pt x="1312" y="44"/>
                  </a:lnTo>
                  <a:lnTo>
                    <a:pt x="1306" y="46"/>
                  </a:lnTo>
                  <a:lnTo>
                    <a:pt x="1306" y="46"/>
                  </a:lnTo>
                  <a:lnTo>
                    <a:pt x="1302" y="46"/>
                  </a:lnTo>
                  <a:lnTo>
                    <a:pt x="1296" y="46"/>
                  </a:lnTo>
                  <a:lnTo>
                    <a:pt x="1296" y="46"/>
                  </a:lnTo>
                  <a:lnTo>
                    <a:pt x="1290" y="46"/>
                  </a:lnTo>
                  <a:lnTo>
                    <a:pt x="1290" y="46"/>
                  </a:lnTo>
                  <a:lnTo>
                    <a:pt x="1288" y="46"/>
                  </a:lnTo>
                  <a:lnTo>
                    <a:pt x="1288" y="46"/>
                  </a:lnTo>
                  <a:lnTo>
                    <a:pt x="1284" y="44"/>
                  </a:lnTo>
                  <a:lnTo>
                    <a:pt x="1284" y="44"/>
                  </a:lnTo>
                  <a:lnTo>
                    <a:pt x="1282" y="46"/>
                  </a:lnTo>
                  <a:lnTo>
                    <a:pt x="1282" y="46"/>
                  </a:lnTo>
                  <a:lnTo>
                    <a:pt x="1276" y="46"/>
                  </a:lnTo>
                  <a:lnTo>
                    <a:pt x="1276" y="46"/>
                  </a:lnTo>
                  <a:lnTo>
                    <a:pt x="1274" y="46"/>
                  </a:lnTo>
                  <a:lnTo>
                    <a:pt x="1274" y="46"/>
                  </a:lnTo>
                  <a:lnTo>
                    <a:pt x="1272" y="46"/>
                  </a:lnTo>
                  <a:lnTo>
                    <a:pt x="1272" y="46"/>
                  </a:lnTo>
                  <a:lnTo>
                    <a:pt x="1266" y="44"/>
                  </a:lnTo>
                  <a:lnTo>
                    <a:pt x="1266" y="44"/>
                  </a:lnTo>
                  <a:lnTo>
                    <a:pt x="1262" y="44"/>
                  </a:lnTo>
                  <a:lnTo>
                    <a:pt x="1262" y="44"/>
                  </a:lnTo>
                  <a:lnTo>
                    <a:pt x="1260" y="44"/>
                  </a:lnTo>
                  <a:lnTo>
                    <a:pt x="1260" y="44"/>
                  </a:lnTo>
                  <a:lnTo>
                    <a:pt x="1258" y="46"/>
                  </a:lnTo>
                  <a:lnTo>
                    <a:pt x="1258" y="46"/>
                  </a:lnTo>
                  <a:lnTo>
                    <a:pt x="1254" y="46"/>
                  </a:lnTo>
                  <a:lnTo>
                    <a:pt x="1254" y="46"/>
                  </a:lnTo>
                  <a:lnTo>
                    <a:pt x="1250" y="48"/>
                  </a:lnTo>
                  <a:lnTo>
                    <a:pt x="1250" y="48"/>
                  </a:lnTo>
                  <a:lnTo>
                    <a:pt x="1248" y="46"/>
                  </a:lnTo>
                  <a:lnTo>
                    <a:pt x="1248" y="46"/>
                  </a:lnTo>
                  <a:lnTo>
                    <a:pt x="1248" y="48"/>
                  </a:lnTo>
                  <a:lnTo>
                    <a:pt x="1248" y="48"/>
                  </a:lnTo>
                  <a:lnTo>
                    <a:pt x="1246" y="46"/>
                  </a:lnTo>
                  <a:lnTo>
                    <a:pt x="1246" y="46"/>
                  </a:lnTo>
                  <a:lnTo>
                    <a:pt x="1244" y="46"/>
                  </a:lnTo>
                  <a:lnTo>
                    <a:pt x="1244" y="46"/>
                  </a:lnTo>
                  <a:lnTo>
                    <a:pt x="1240" y="48"/>
                  </a:lnTo>
                  <a:lnTo>
                    <a:pt x="1240" y="48"/>
                  </a:lnTo>
                  <a:lnTo>
                    <a:pt x="1236" y="44"/>
                  </a:lnTo>
                  <a:lnTo>
                    <a:pt x="1236" y="44"/>
                  </a:lnTo>
                  <a:lnTo>
                    <a:pt x="1230" y="46"/>
                  </a:lnTo>
                  <a:lnTo>
                    <a:pt x="1224" y="46"/>
                  </a:lnTo>
                  <a:lnTo>
                    <a:pt x="1224" y="46"/>
                  </a:lnTo>
                  <a:lnTo>
                    <a:pt x="1222" y="46"/>
                  </a:lnTo>
                  <a:lnTo>
                    <a:pt x="1218" y="46"/>
                  </a:lnTo>
                  <a:lnTo>
                    <a:pt x="1218" y="46"/>
                  </a:lnTo>
                  <a:lnTo>
                    <a:pt x="1216" y="44"/>
                  </a:lnTo>
                  <a:lnTo>
                    <a:pt x="1214" y="44"/>
                  </a:lnTo>
                  <a:lnTo>
                    <a:pt x="1214" y="44"/>
                  </a:lnTo>
                  <a:lnTo>
                    <a:pt x="1204" y="44"/>
                  </a:lnTo>
                  <a:lnTo>
                    <a:pt x="1204" y="44"/>
                  </a:lnTo>
                  <a:lnTo>
                    <a:pt x="1200" y="42"/>
                  </a:lnTo>
                  <a:lnTo>
                    <a:pt x="1200" y="42"/>
                  </a:lnTo>
                  <a:lnTo>
                    <a:pt x="1196" y="42"/>
                  </a:lnTo>
                  <a:lnTo>
                    <a:pt x="1196" y="42"/>
                  </a:lnTo>
                  <a:lnTo>
                    <a:pt x="1188" y="44"/>
                  </a:lnTo>
                  <a:lnTo>
                    <a:pt x="1188" y="44"/>
                  </a:lnTo>
                  <a:lnTo>
                    <a:pt x="1186" y="44"/>
                  </a:lnTo>
                  <a:lnTo>
                    <a:pt x="1186" y="44"/>
                  </a:lnTo>
                  <a:lnTo>
                    <a:pt x="1180" y="44"/>
                  </a:lnTo>
                  <a:lnTo>
                    <a:pt x="1180" y="44"/>
                  </a:lnTo>
                  <a:lnTo>
                    <a:pt x="1180" y="42"/>
                  </a:lnTo>
                  <a:lnTo>
                    <a:pt x="1180" y="42"/>
                  </a:lnTo>
                  <a:lnTo>
                    <a:pt x="1176" y="42"/>
                  </a:lnTo>
                  <a:lnTo>
                    <a:pt x="1176" y="42"/>
                  </a:lnTo>
                  <a:lnTo>
                    <a:pt x="1174" y="42"/>
                  </a:lnTo>
                  <a:lnTo>
                    <a:pt x="1174" y="42"/>
                  </a:lnTo>
                  <a:lnTo>
                    <a:pt x="1170" y="44"/>
                  </a:lnTo>
                  <a:lnTo>
                    <a:pt x="1170" y="44"/>
                  </a:lnTo>
                  <a:lnTo>
                    <a:pt x="1164" y="42"/>
                  </a:lnTo>
                  <a:lnTo>
                    <a:pt x="1164" y="42"/>
                  </a:lnTo>
                  <a:lnTo>
                    <a:pt x="1156" y="42"/>
                  </a:lnTo>
                  <a:lnTo>
                    <a:pt x="1156" y="42"/>
                  </a:lnTo>
                  <a:lnTo>
                    <a:pt x="1152" y="42"/>
                  </a:lnTo>
                  <a:lnTo>
                    <a:pt x="1152" y="42"/>
                  </a:lnTo>
                  <a:lnTo>
                    <a:pt x="1148" y="44"/>
                  </a:lnTo>
                  <a:lnTo>
                    <a:pt x="1148" y="44"/>
                  </a:lnTo>
                  <a:lnTo>
                    <a:pt x="1146" y="44"/>
                  </a:lnTo>
                  <a:lnTo>
                    <a:pt x="1144" y="44"/>
                  </a:lnTo>
                  <a:lnTo>
                    <a:pt x="1142" y="44"/>
                  </a:lnTo>
                  <a:lnTo>
                    <a:pt x="1142" y="44"/>
                  </a:lnTo>
                  <a:lnTo>
                    <a:pt x="1140" y="42"/>
                  </a:lnTo>
                  <a:lnTo>
                    <a:pt x="1140" y="42"/>
                  </a:lnTo>
                  <a:lnTo>
                    <a:pt x="1140" y="42"/>
                  </a:lnTo>
                  <a:lnTo>
                    <a:pt x="1140" y="42"/>
                  </a:lnTo>
                  <a:lnTo>
                    <a:pt x="1138" y="42"/>
                  </a:lnTo>
                  <a:lnTo>
                    <a:pt x="1138" y="42"/>
                  </a:lnTo>
                  <a:lnTo>
                    <a:pt x="1138" y="40"/>
                  </a:lnTo>
                  <a:lnTo>
                    <a:pt x="1138" y="40"/>
                  </a:lnTo>
                  <a:lnTo>
                    <a:pt x="1138" y="40"/>
                  </a:lnTo>
                  <a:lnTo>
                    <a:pt x="1138" y="40"/>
                  </a:lnTo>
                  <a:lnTo>
                    <a:pt x="1136" y="40"/>
                  </a:lnTo>
                  <a:lnTo>
                    <a:pt x="1136" y="40"/>
                  </a:lnTo>
                  <a:lnTo>
                    <a:pt x="1134" y="40"/>
                  </a:lnTo>
                  <a:lnTo>
                    <a:pt x="1134" y="40"/>
                  </a:lnTo>
                  <a:lnTo>
                    <a:pt x="1132" y="40"/>
                  </a:lnTo>
                  <a:lnTo>
                    <a:pt x="1132" y="40"/>
                  </a:lnTo>
                  <a:lnTo>
                    <a:pt x="1128" y="38"/>
                  </a:lnTo>
                  <a:lnTo>
                    <a:pt x="1128" y="38"/>
                  </a:lnTo>
                  <a:lnTo>
                    <a:pt x="1124" y="38"/>
                  </a:lnTo>
                  <a:lnTo>
                    <a:pt x="1124" y="38"/>
                  </a:lnTo>
                  <a:lnTo>
                    <a:pt x="1124" y="38"/>
                  </a:lnTo>
                  <a:lnTo>
                    <a:pt x="1124" y="38"/>
                  </a:lnTo>
                  <a:lnTo>
                    <a:pt x="1122" y="38"/>
                  </a:lnTo>
                  <a:lnTo>
                    <a:pt x="1122" y="38"/>
                  </a:lnTo>
                  <a:lnTo>
                    <a:pt x="1120" y="40"/>
                  </a:lnTo>
                  <a:lnTo>
                    <a:pt x="1120" y="40"/>
                  </a:lnTo>
                  <a:lnTo>
                    <a:pt x="1114" y="42"/>
                  </a:lnTo>
                  <a:lnTo>
                    <a:pt x="1114" y="42"/>
                  </a:lnTo>
                  <a:lnTo>
                    <a:pt x="1112" y="44"/>
                  </a:lnTo>
                  <a:lnTo>
                    <a:pt x="1112" y="44"/>
                  </a:lnTo>
                  <a:lnTo>
                    <a:pt x="1104" y="42"/>
                  </a:lnTo>
                  <a:lnTo>
                    <a:pt x="1104" y="42"/>
                  </a:lnTo>
                  <a:lnTo>
                    <a:pt x="1102" y="44"/>
                  </a:lnTo>
                  <a:lnTo>
                    <a:pt x="1102" y="44"/>
                  </a:lnTo>
                  <a:lnTo>
                    <a:pt x="1096" y="44"/>
                  </a:lnTo>
                  <a:lnTo>
                    <a:pt x="1096" y="44"/>
                  </a:lnTo>
                  <a:lnTo>
                    <a:pt x="1094" y="42"/>
                  </a:lnTo>
                  <a:lnTo>
                    <a:pt x="1094" y="42"/>
                  </a:lnTo>
                  <a:lnTo>
                    <a:pt x="1090" y="44"/>
                  </a:lnTo>
                  <a:lnTo>
                    <a:pt x="1090" y="44"/>
                  </a:lnTo>
                  <a:lnTo>
                    <a:pt x="1088" y="44"/>
                  </a:lnTo>
                  <a:lnTo>
                    <a:pt x="1088" y="44"/>
                  </a:lnTo>
                  <a:lnTo>
                    <a:pt x="1088" y="44"/>
                  </a:lnTo>
                  <a:lnTo>
                    <a:pt x="1088" y="44"/>
                  </a:lnTo>
                  <a:lnTo>
                    <a:pt x="1080" y="44"/>
                  </a:lnTo>
                  <a:lnTo>
                    <a:pt x="1080" y="44"/>
                  </a:lnTo>
                  <a:lnTo>
                    <a:pt x="1078" y="44"/>
                  </a:lnTo>
                  <a:lnTo>
                    <a:pt x="1078" y="44"/>
                  </a:lnTo>
                  <a:lnTo>
                    <a:pt x="1072" y="44"/>
                  </a:lnTo>
                  <a:lnTo>
                    <a:pt x="1072" y="44"/>
                  </a:lnTo>
                  <a:lnTo>
                    <a:pt x="1068" y="44"/>
                  </a:lnTo>
                  <a:lnTo>
                    <a:pt x="1068" y="44"/>
                  </a:lnTo>
                  <a:lnTo>
                    <a:pt x="1066" y="42"/>
                  </a:lnTo>
                  <a:lnTo>
                    <a:pt x="1066" y="42"/>
                  </a:lnTo>
                  <a:lnTo>
                    <a:pt x="1064" y="42"/>
                  </a:lnTo>
                  <a:lnTo>
                    <a:pt x="1062" y="44"/>
                  </a:lnTo>
                  <a:lnTo>
                    <a:pt x="1062" y="44"/>
                  </a:lnTo>
                  <a:lnTo>
                    <a:pt x="1056" y="44"/>
                  </a:lnTo>
                  <a:lnTo>
                    <a:pt x="1056" y="44"/>
                  </a:lnTo>
                  <a:lnTo>
                    <a:pt x="1054" y="44"/>
                  </a:lnTo>
                  <a:lnTo>
                    <a:pt x="1054" y="44"/>
                  </a:lnTo>
                  <a:lnTo>
                    <a:pt x="1052" y="46"/>
                  </a:lnTo>
                  <a:lnTo>
                    <a:pt x="1052" y="46"/>
                  </a:lnTo>
                  <a:lnTo>
                    <a:pt x="1050" y="44"/>
                  </a:lnTo>
                  <a:lnTo>
                    <a:pt x="1050" y="44"/>
                  </a:lnTo>
                  <a:lnTo>
                    <a:pt x="1050" y="46"/>
                  </a:lnTo>
                  <a:lnTo>
                    <a:pt x="1050" y="46"/>
                  </a:lnTo>
                  <a:lnTo>
                    <a:pt x="1046" y="44"/>
                  </a:lnTo>
                  <a:lnTo>
                    <a:pt x="1046" y="44"/>
                  </a:lnTo>
                  <a:lnTo>
                    <a:pt x="1044" y="44"/>
                  </a:lnTo>
                  <a:lnTo>
                    <a:pt x="1044" y="44"/>
                  </a:lnTo>
                  <a:lnTo>
                    <a:pt x="1042" y="46"/>
                  </a:lnTo>
                  <a:lnTo>
                    <a:pt x="1042" y="46"/>
                  </a:lnTo>
                  <a:lnTo>
                    <a:pt x="1038" y="46"/>
                  </a:lnTo>
                  <a:lnTo>
                    <a:pt x="1038" y="46"/>
                  </a:lnTo>
                  <a:lnTo>
                    <a:pt x="1038" y="46"/>
                  </a:lnTo>
                  <a:lnTo>
                    <a:pt x="1038" y="46"/>
                  </a:lnTo>
                  <a:lnTo>
                    <a:pt x="1032" y="46"/>
                  </a:lnTo>
                  <a:lnTo>
                    <a:pt x="1032" y="46"/>
                  </a:lnTo>
                  <a:lnTo>
                    <a:pt x="1032" y="46"/>
                  </a:lnTo>
                  <a:lnTo>
                    <a:pt x="1032" y="46"/>
                  </a:lnTo>
                  <a:lnTo>
                    <a:pt x="1030" y="46"/>
                  </a:lnTo>
                  <a:lnTo>
                    <a:pt x="1030" y="46"/>
                  </a:lnTo>
                  <a:lnTo>
                    <a:pt x="1028" y="46"/>
                  </a:lnTo>
                  <a:lnTo>
                    <a:pt x="1028" y="46"/>
                  </a:lnTo>
                  <a:lnTo>
                    <a:pt x="1022" y="44"/>
                  </a:lnTo>
                  <a:lnTo>
                    <a:pt x="1022" y="44"/>
                  </a:lnTo>
                  <a:lnTo>
                    <a:pt x="1018" y="42"/>
                  </a:lnTo>
                  <a:lnTo>
                    <a:pt x="1018" y="42"/>
                  </a:lnTo>
                  <a:lnTo>
                    <a:pt x="1014" y="42"/>
                  </a:lnTo>
                  <a:lnTo>
                    <a:pt x="1014" y="42"/>
                  </a:lnTo>
                  <a:lnTo>
                    <a:pt x="1012" y="42"/>
                  </a:lnTo>
                  <a:lnTo>
                    <a:pt x="1012" y="42"/>
                  </a:lnTo>
                  <a:lnTo>
                    <a:pt x="1010" y="42"/>
                  </a:lnTo>
                  <a:lnTo>
                    <a:pt x="1010" y="42"/>
                  </a:lnTo>
                  <a:lnTo>
                    <a:pt x="1008" y="44"/>
                  </a:lnTo>
                  <a:lnTo>
                    <a:pt x="1008" y="44"/>
                  </a:lnTo>
                  <a:lnTo>
                    <a:pt x="1008" y="44"/>
                  </a:lnTo>
                  <a:lnTo>
                    <a:pt x="1006" y="44"/>
                  </a:lnTo>
                  <a:lnTo>
                    <a:pt x="1006" y="44"/>
                  </a:lnTo>
                  <a:lnTo>
                    <a:pt x="1002" y="44"/>
                  </a:lnTo>
                  <a:lnTo>
                    <a:pt x="1000" y="44"/>
                  </a:lnTo>
                  <a:lnTo>
                    <a:pt x="1000" y="44"/>
                  </a:lnTo>
                  <a:lnTo>
                    <a:pt x="996" y="44"/>
                  </a:lnTo>
                  <a:lnTo>
                    <a:pt x="996" y="44"/>
                  </a:lnTo>
                  <a:lnTo>
                    <a:pt x="996" y="42"/>
                  </a:lnTo>
                  <a:lnTo>
                    <a:pt x="996" y="42"/>
                  </a:lnTo>
                  <a:lnTo>
                    <a:pt x="992" y="42"/>
                  </a:lnTo>
                  <a:lnTo>
                    <a:pt x="992" y="42"/>
                  </a:lnTo>
                  <a:lnTo>
                    <a:pt x="992" y="40"/>
                  </a:lnTo>
                  <a:lnTo>
                    <a:pt x="992" y="40"/>
                  </a:lnTo>
                  <a:lnTo>
                    <a:pt x="992" y="40"/>
                  </a:lnTo>
                  <a:lnTo>
                    <a:pt x="992" y="40"/>
                  </a:lnTo>
                  <a:lnTo>
                    <a:pt x="990" y="40"/>
                  </a:lnTo>
                  <a:lnTo>
                    <a:pt x="990" y="40"/>
                  </a:lnTo>
                  <a:lnTo>
                    <a:pt x="988" y="40"/>
                  </a:lnTo>
                  <a:lnTo>
                    <a:pt x="988" y="40"/>
                  </a:lnTo>
                  <a:lnTo>
                    <a:pt x="982" y="42"/>
                  </a:lnTo>
                  <a:lnTo>
                    <a:pt x="982" y="42"/>
                  </a:lnTo>
                  <a:lnTo>
                    <a:pt x="980" y="40"/>
                  </a:lnTo>
                  <a:lnTo>
                    <a:pt x="980" y="40"/>
                  </a:lnTo>
                  <a:lnTo>
                    <a:pt x="974" y="42"/>
                  </a:lnTo>
                  <a:lnTo>
                    <a:pt x="968" y="42"/>
                  </a:lnTo>
                  <a:lnTo>
                    <a:pt x="968" y="42"/>
                  </a:lnTo>
                  <a:lnTo>
                    <a:pt x="966" y="42"/>
                  </a:lnTo>
                  <a:lnTo>
                    <a:pt x="966" y="42"/>
                  </a:lnTo>
                  <a:lnTo>
                    <a:pt x="966" y="40"/>
                  </a:lnTo>
                  <a:lnTo>
                    <a:pt x="966" y="40"/>
                  </a:lnTo>
                  <a:lnTo>
                    <a:pt x="964" y="40"/>
                  </a:lnTo>
                  <a:lnTo>
                    <a:pt x="964" y="40"/>
                  </a:lnTo>
                  <a:lnTo>
                    <a:pt x="960" y="42"/>
                  </a:lnTo>
                  <a:lnTo>
                    <a:pt x="960" y="42"/>
                  </a:lnTo>
                  <a:lnTo>
                    <a:pt x="956" y="44"/>
                  </a:lnTo>
                  <a:lnTo>
                    <a:pt x="956" y="44"/>
                  </a:lnTo>
                  <a:lnTo>
                    <a:pt x="956" y="44"/>
                  </a:lnTo>
                  <a:lnTo>
                    <a:pt x="956" y="44"/>
                  </a:lnTo>
                  <a:lnTo>
                    <a:pt x="952" y="44"/>
                  </a:lnTo>
                  <a:lnTo>
                    <a:pt x="952" y="44"/>
                  </a:lnTo>
                  <a:lnTo>
                    <a:pt x="950" y="46"/>
                  </a:lnTo>
                  <a:lnTo>
                    <a:pt x="950" y="46"/>
                  </a:lnTo>
                  <a:lnTo>
                    <a:pt x="950" y="46"/>
                  </a:lnTo>
                  <a:lnTo>
                    <a:pt x="950" y="46"/>
                  </a:lnTo>
                  <a:lnTo>
                    <a:pt x="948" y="46"/>
                  </a:lnTo>
                  <a:lnTo>
                    <a:pt x="948" y="46"/>
                  </a:lnTo>
                  <a:lnTo>
                    <a:pt x="942" y="46"/>
                  </a:lnTo>
                  <a:lnTo>
                    <a:pt x="942" y="46"/>
                  </a:lnTo>
                  <a:lnTo>
                    <a:pt x="936" y="44"/>
                  </a:lnTo>
                  <a:lnTo>
                    <a:pt x="936" y="44"/>
                  </a:lnTo>
                  <a:lnTo>
                    <a:pt x="934" y="42"/>
                  </a:lnTo>
                  <a:lnTo>
                    <a:pt x="934" y="42"/>
                  </a:lnTo>
                  <a:lnTo>
                    <a:pt x="930" y="42"/>
                  </a:lnTo>
                  <a:lnTo>
                    <a:pt x="930" y="42"/>
                  </a:lnTo>
                  <a:lnTo>
                    <a:pt x="930" y="40"/>
                  </a:lnTo>
                  <a:lnTo>
                    <a:pt x="930" y="40"/>
                  </a:lnTo>
                  <a:lnTo>
                    <a:pt x="922" y="42"/>
                  </a:lnTo>
                  <a:lnTo>
                    <a:pt x="912" y="42"/>
                  </a:lnTo>
                  <a:lnTo>
                    <a:pt x="912" y="42"/>
                  </a:lnTo>
                  <a:lnTo>
                    <a:pt x="910" y="44"/>
                  </a:lnTo>
                  <a:lnTo>
                    <a:pt x="910" y="44"/>
                  </a:lnTo>
                  <a:lnTo>
                    <a:pt x="908" y="44"/>
                  </a:lnTo>
                  <a:lnTo>
                    <a:pt x="908" y="44"/>
                  </a:lnTo>
                  <a:lnTo>
                    <a:pt x="908" y="44"/>
                  </a:lnTo>
                  <a:lnTo>
                    <a:pt x="908" y="44"/>
                  </a:lnTo>
                  <a:lnTo>
                    <a:pt x="902" y="46"/>
                  </a:lnTo>
                  <a:lnTo>
                    <a:pt x="902" y="46"/>
                  </a:lnTo>
                  <a:lnTo>
                    <a:pt x="900" y="44"/>
                  </a:lnTo>
                  <a:lnTo>
                    <a:pt x="900" y="44"/>
                  </a:lnTo>
                  <a:lnTo>
                    <a:pt x="896" y="44"/>
                  </a:lnTo>
                  <a:lnTo>
                    <a:pt x="892" y="44"/>
                  </a:lnTo>
                  <a:lnTo>
                    <a:pt x="892" y="44"/>
                  </a:lnTo>
                  <a:lnTo>
                    <a:pt x="890" y="44"/>
                  </a:lnTo>
                  <a:lnTo>
                    <a:pt x="890" y="44"/>
                  </a:lnTo>
                  <a:lnTo>
                    <a:pt x="888" y="46"/>
                  </a:lnTo>
                  <a:lnTo>
                    <a:pt x="888" y="46"/>
                  </a:lnTo>
                  <a:lnTo>
                    <a:pt x="882" y="44"/>
                  </a:lnTo>
                  <a:lnTo>
                    <a:pt x="882" y="44"/>
                  </a:lnTo>
                  <a:lnTo>
                    <a:pt x="876" y="42"/>
                  </a:lnTo>
                  <a:lnTo>
                    <a:pt x="876" y="42"/>
                  </a:lnTo>
                  <a:lnTo>
                    <a:pt x="874" y="42"/>
                  </a:lnTo>
                  <a:lnTo>
                    <a:pt x="870" y="42"/>
                  </a:lnTo>
                  <a:lnTo>
                    <a:pt x="870" y="42"/>
                  </a:lnTo>
                  <a:lnTo>
                    <a:pt x="866" y="44"/>
                  </a:lnTo>
                  <a:lnTo>
                    <a:pt x="866" y="44"/>
                  </a:lnTo>
                  <a:lnTo>
                    <a:pt x="862" y="46"/>
                  </a:lnTo>
                  <a:lnTo>
                    <a:pt x="862" y="46"/>
                  </a:lnTo>
                  <a:lnTo>
                    <a:pt x="858" y="46"/>
                  </a:lnTo>
                  <a:lnTo>
                    <a:pt x="858" y="46"/>
                  </a:lnTo>
                  <a:lnTo>
                    <a:pt x="856" y="44"/>
                  </a:lnTo>
                  <a:lnTo>
                    <a:pt x="856" y="44"/>
                  </a:lnTo>
                  <a:lnTo>
                    <a:pt x="852" y="44"/>
                  </a:lnTo>
                  <a:lnTo>
                    <a:pt x="852" y="44"/>
                  </a:lnTo>
                  <a:lnTo>
                    <a:pt x="850" y="44"/>
                  </a:lnTo>
                  <a:lnTo>
                    <a:pt x="850" y="44"/>
                  </a:lnTo>
                  <a:lnTo>
                    <a:pt x="848" y="40"/>
                  </a:lnTo>
                  <a:lnTo>
                    <a:pt x="846" y="40"/>
                  </a:lnTo>
                  <a:lnTo>
                    <a:pt x="846" y="40"/>
                  </a:lnTo>
                  <a:lnTo>
                    <a:pt x="844" y="42"/>
                  </a:lnTo>
                  <a:lnTo>
                    <a:pt x="844" y="42"/>
                  </a:lnTo>
                  <a:lnTo>
                    <a:pt x="840" y="42"/>
                  </a:lnTo>
                  <a:lnTo>
                    <a:pt x="836" y="40"/>
                  </a:lnTo>
                  <a:lnTo>
                    <a:pt x="836" y="40"/>
                  </a:lnTo>
                  <a:lnTo>
                    <a:pt x="834" y="38"/>
                  </a:lnTo>
                  <a:lnTo>
                    <a:pt x="834" y="38"/>
                  </a:lnTo>
                  <a:lnTo>
                    <a:pt x="830" y="40"/>
                  </a:lnTo>
                  <a:lnTo>
                    <a:pt x="828" y="38"/>
                  </a:lnTo>
                  <a:lnTo>
                    <a:pt x="828" y="38"/>
                  </a:lnTo>
                  <a:lnTo>
                    <a:pt x="820" y="40"/>
                  </a:lnTo>
                  <a:lnTo>
                    <a:pt x="820" y="40"/>
                  </a:lnTo>
                  <a:lnTo>
                    <a:pt x="820" y="40"/>
                  </a:lnTo>
                  <a:lnTo>
                    <a:pt x="820" y="40"/>
                  </a:lnTo>
                  <a:lnTo>
                    <a:pt x="816" y="42"/>
                  </a:lnTo>
                  <a:lnTo>
                    <a:pt x="816" y="42"/>
                  </a:lnTo>
                  <a:lnTo>
                    <a:pt x="812" y="40"/>
                  </a:lnTo>
                  <a:lnTo>
                    <a:pt x="812" y="40"/>
                  </a:lnTo>
                  <a:lnTo>
                    <a:pt x="808" y="40"/>
                  </a:lnTo>
                  <a:lnTo>
                    <a:pt x="808" y="40"/>
                  </a:lnTo>
                  <a:lnTo>
                    <a:pt x="806" y="40"/>
                  </a:lnTo>
                  <a:lnTo>
                    <a:pt x="806" y="40"/>
                  </a:lnTo>
                  <a:lnTo>
                    <a:pt x="804" y="40"/>
                  </a:lnTo>
                  <a:lnTo>
                    <a:pt x="804" y="40"/>
                  </a:lnTo>
                  <a:lnTo>
                    <a:pt x="802" y="38"/>
                  </a:lnTo>
                  <a:lnTo>
                    <a:pt x="802" y="38"/>
                  </a:lnTo>
                  <a:lnTo>
                    <a:pt x="800" y="40"/>
                  </a:lnTo>
                  <a:lnTo>
                    <a:pt x="800" y="40"/>
                  </a:lnTo>
                  <a:lnTo>
                    <a:pt x="800" y="40"/>
                  </a:lnTo>
                  <a:lnTo>
                    <a:pt x="794" y="42"/>
                  </a:lnTo>
                  <a:lnTo>
                    <a:pt x="794" y="42"/>
                  </a:lnTo>
                  <a:lnTo>
                    <a:pt x="792" y="40"/>
                  </a:lnTo>
                  <a:lnTo>
                    <a:pt x="792" y="40"/>
                  </a:lnTo>
                  <a:lnTo>
                    <a:pt x="790" y="40"/>
                  </a:lnTo>
                  <a:lnTo>
                    <a:pt x="790" y="40"/>
                  </a:lnTo>
                  <a:lnTo>
                    <a:pt x="790" y="40"/>
                  </a:lnTo>
                  <a:lnTo>
                    <a:pt x="788" y="42"/>
                  </a:lnTo>
                  <a:lnTo>
                    <a:pt x="788" y="42"/>
                  </a:lnTo>
                  <a:lnTo>
                    <a:pt x="786" y="42"/>
                  </a:lnTo>
                  <a:lnTo>
                    <a:pt x="786" y="42"/>
                  </a:lnTo>
                  <a:lnTo>
                    <a:pt x="782" y="40"/>
                  </a:lnTo>
                  <a:lnTo>
                    <a:pt x="782" y="40"/>
                  </a:lnTo>
                  <a:lnTo>
                    <a:pt x="778" y="40"/>
                  </a:lnTo>
                  <a:lnTo>
                    <a:pt x="778" y="40"/>
                  </a:lnTo>
                  <a:lnTo>
                    <a:pt x="776" y="42"/>
                  </a:lnTo>
                  <a:lnTo>
                    <a:pt x="772" y="42"/>
                  </a:lnTo>
                  <a:lnTo>
                    <a:pt x="772" y="42"/>
                  </a:lnTo>
                  <a:lnTo>
                    <a:pt x="770" y="42"/>
                  </a:lnTo>
                  <a:lnTo>
                    <a:pt x="770" y="42"/>
                  </a:lnTo>
                  <a:lnTo>
                    <a:pt x="766" y="40"/>
                  </a:lnTo>
                  <a:lnTo>
                    <a:pt x="766" y="40"/>
                  </a:lnTo>
                  <a:lnTo>
                    <a:pt x="764" y="40"/>
                  </a:lnTo>
                  <a:lnTo>
                    <a:pt x="764" y="40"/>
                  </a:lnTo>
                  <a:lnTo>
                    <a:pt x="762" y="42"/>
                  </a:lnTo>
                  <a:lnTo>
                    <a:pt x="762" y="42"/>
                  </a:lnTo>
                  <a:lnTo>
                    <a:pt x="758" y="42"/>
                  </a:lnTo>
                  <a:lnTo>
                    <a:pt x="758" y="42"/>
                  </a:lnTo>
                  <a:lnTo>
                    <a:pt x="756" y="42"/>
                  </a:lnTo>
                  <a:lnTo>
                    <a:pt x="756" y="42"/>
                  </a:lnTo>
                  <a:lnTo>
                    <a:pt x="752" y="42"/>
                  </a:lnTo>
                  <a:lnTo>
                    <a:pt x="752" y="42"/>
                  </a:lnTo>
                  <a:lnTo>
                    <a:pt x="744" y="44"/>
                  </a:lnTo>
                  <a:lnTo>
                    <a:pt x="744" y="44"/>
                  </a:lnTo>
                  <a:lnTo>
                    <a:pt x="738" y="42"/>
                  </a:lnTo>
                  <a:lnTo>
                    <a:pt x="738" y="42"/>
                  </a:lnTo>
                  <a:lnTo>
                    <a:pt x="734" y="40"/>
                  </a:lnTo>
                  <a:lnTo>
                    <a:pt x="734" y="40"/>
                  </a:lnTo>
                  <a:lnTo>
                    <a:pt x="732" y="42"/>
                  </a:lnTo>
                  <a:lnTo>
                    <a:pt x="732" y="42"/>
                  </a:lnTo>
                  <a:lnTo>
                    <a:pt x="728" y="42"/>
                  </a:lnTo>
                  <a:lnTo>
                    <a:pt x="726" y="42"/>
                  </a:lnTo>
                  <a:lnTo>
                    <a:pt x="726" y="42"/>
                  </a:lnTo>
                  <a:lnTo>
                    <a:pt x="724" y="42"/>
                  </a:lnTo>
                  <a:lnTo>
                    <a:pt x="724" y="42"/>
                  </a:lnTo>
                  <a:lnTo>
                    <a:pt x="720" y="42"/>
                  </a:lnTo>
                  <a:lnTo>
                    <a:pt x="720" y="42"/>
                  </a:lnTo>
                  <a:lnTo>
                    <a:pt x="718" y="42"/>
                  </a:lnTo>
                  <a:lnTo>
                    <a:pt x="718" y="42"/>
                  </a:lnTo>
                  <a:lnTo>
                    <a:pt x="712" y="42"/>
                  </a:lnTo>
                  <a:lnTo>
                    <a:pt x="712" y="42"/>
                  </a:lnTo>
                  <a:lnTo>
                    <a:pt x="710" y="42"/>
                  </a:lnTo>
                  <a:lnTo>
                    <a:pt x="710" y="42"/>
                  </a:lnTo>
                  <a:lnTo>
                    <a:pt x="706" y="42"/>
                  </a:lnTo>
                  <a:lnTo>
                    <a:pt x="706" y="42"/>
                  </a:lnTo>
                  <a:lnTo>
                    <a:pt x="704" y="44"/>
                  </a:lnTo>
                  <a:lnTo>
                    <a:pt x="704" y="44"/>
                  </a:lnTo>
                  <a:lnTo>
                    <a:pt x="702" y="42"/>
                  </a:lnTo>
                  <a:lnTo>
                    <a:pt x="702" y="42"/>
                  </a:lnTo>
                  <a:lnTo>
                    <a:pt x="696" y="44"/>
                  </a:lnTo>
                  <a:lnTo>
                    <a:pt x="696" y="44"/>
                  </a:lnTo>
                  <a:lnTo>
                    <a:pt x="692" y="44"/>
                  </a:lnTo>
                  <a:lnTo>
                    <a:pt x="692" y="44"/>
                  </a:lnTo>
                  <a:lnTo>
                    <a:pt x="690" y="44"/>
                  </a:lnTo>
                  <a:lnTo>
                    <a:pt x="690" y="44"/>
                  </a:lnTo>
                  <a:lnTo>
                    <a:pt x="688" y="44"/>
                  </a:lnTo>
                  <a:lnTo>
                    <a:pt x="688" y="44"/>
                  </a:lnTo>
                  <a:lnTo>
                    <a:pt x="686" y="44"/>
                  </a:lnTo>
                  <a:lnTo>
                    <a:pt x="686" y="44"/>
                  </a:lnTo>
                  <a:lnTo>
                    <a:pt x="680" y="44"/>
                  </a:lnTo>
                  <a:lnTo>
                    <a:pt x="680" y="44"/>
                  </a:lnTo>
                  <a:lnTo>
                    <a:pt x="676" y="44"/>
                  </a:lnTo>
                  <a:lnTo>
                    <a:pt x="676" y="44"/>
                  </a:lnTo>
                  <a:lnTo>
                    <a:pt x="668" y="44"/>
                  </a:lnTo>
                  <a:lnTo>
                    <a:pt x="660" y="42"/>
                  </a:lnTo>
                  <a:lnTo>
                    <a:pt x="660" y="42"/>
                  </a:lnTo>
                  <a:lnTo>
                    <a:pt x="658" y="42"/>
                  </a:lnTo>
                  <a:lnTo>
                    <a:pt x="658" y="42"/>
                  </a:lnTo>
                  <a:lnTo>
                    <a:pt x="654" y="42"/>
                  </a:lnTo>
                  <a:lnTo>
                    <a:pt x="652" y="42"/>
                  </a:lnTo>
                  <a:lnTo>
                    <a:pt x="652" y="42"/>
                  </a:lnTo>
                  <a:lnTo>
                    <a:pt x="648" y="42"/>
                  </a:lnTo>
                  <a:lnTo>
                    <a:pt x="648" y="42"/>
                  </a:lnTo>
                  <a:lnTo>
                    <a:pt x="646" y="42"/>
                  </a:lnTo>
                  <a:lnTo>
                    <a:pt x="646" y="42"/>
                  </a:lnTo>
                  <a:lnTo>
                    <a:pt x="636" y="42"/>
                  </a:lnTo>
                  <a:lnTo>
                    <a:pt x="636" y="42"/>
                  </a:lnTo>
                  <a:lnTo>
                    <a:pt x="636" y="42"/>
                  </a:lnTo>
                  <a:lnTo>
                    <a:pt x="636" y="42"/>
                  </a:lnTo>
                  <a:lnTo>
                    <a:pt x="636" y="42"/>
                  </a:lnTo>
                  <a:lnTo>
                    <a:pt x="636" y="42"/>
                  </a:lnTo>
                  <a:lnTo>
                    <a:pt x="636" y="42"/>
                  </a:lnTo>
                  <a:lnTo>
                    <a:pt x="636" y="42"/>
                  </a:lnTo>
                  <a:lnTo>
                    <a:pt x="634" y="42"/>
                  </a:lnTo>
                  <a:lnTo>
                    <a:pt x="634" y="42"/>
                  </a:lnTo>
                  <a:lnTo>
                    <a:pt x="630" y="42"/>
                  </a:lnTo>
                  <a:lnTo>
                    <a:pt x="630" y="42"/>
                  </a:lnTo>
                  <a:lnTo>
                    <a:pt x="628" y="42"/>
                  </a:lnTo>
                  <a:lnTo>
                    <a:pt x="628" y="42"/>
                  </a:lnTo>
                  <a:lnTo>
                    <a:pt x="622" y="42"/>
                  </a:lnTo>
                  <a:lnTo>
                    <a:pt x="622" y="42"/>
                  </a:lnTo>
                  <a:lnTo>
                    <a:pt x="614" y="42"/>
                  </a:lnTo>
                  <a:lnTo>
                    <a:pt x="614" y="42"/>
                  </a:lnTo>
                  <a:lnTo>
                    <a:pt x="612" y="42"/>
                  </a:lnTo>
                  <a:lnTo>
                    <a:pt x="608" y="42"/>
                  </a:lnTo>
                  <a:lnTo>
                    <a:pt x="608" y="42"/>
                  </a:lnTo>
                  <a:lnTo>
                    <a:pt x="608" y="42"/>
                  </a:lnTo>
                  <a:lnTo>
                    <a:pt x="608" y="42"/>
                  </a:lnTo>
                  <a:lnTo>
                    <a:pt x="606" y="42"/>
                  </a:lnTo>
                  <a:lnTo>
                    <a:pt x="606" y="42"/>
                  </a:lnTo>
                  <a:lnTo>
                    <a:pt x="604" y="42"/>
                  </a:lnTo>
                  <a:lnTo>
                    <a:pt x="604" y="42"/>
                  </a:lnTo>
                  <a:lnTo>
                    <a:pt x="600" y="42"/>
                  </a:lnTo>
                  <a:lnTo>
                    <a:pt x="600" y="42"/>
                  </a:lnTo>
                  <a:lnTo>
                    <a:pt x="596" y="42"/>
                  </a:lnTo>
                  <a:lnTo>
                    <a:pt x="596" y="42"/>
                  </a:lnTo>
                  <a:lnTo>
                    <a:pt x="594" y="42"/>
                  </a:lnTo>
                  <a:lnTo>
                    <a:pt x="594" y="42"/>
                  </a:lnTo>
                  <a:lnTo>
                    <a:pt x="588" y="42"/>
                  </a:lnTo>
                  <a:lnTo>
                    <a:pt x="588" y="42"/>
                  </a:lnTo>
                  <a:lnTo>
                    <a:pt x="586" y="42"/>
                  </a:lnTo>
                  <a:lnTo>
                    <a:pt x="586" y="42"/>
                  </a:lnTo>
                  <a:lnTo>
                    <a:pt x="582" y="42"/>
                  </a:lnTo>
                  <a:lnTo>
                    <a:pt x="582" y="42"/>
                  </a:lnTo>
                  <a:lnTo>
                    <a:pt x="580" y="42"/>
                  </a:lnTo>
                  <a:lnTo>
                    <a:pt x="580" y="42"/>
                  </a:lnTo>
                  <a:lnTo>
                    <a:pt x="576" y="42"/>
                  </a:lnTo>
                  <a:lnTo>
                    <a:pt x="576" y="42"/>
                  </a:lnTo>
                  <a:lnTo>
                    <a:pt x="574" y="42"/>
                  </a:lnTo>
                  <a:lnTo>
                    <a:pt x="574" y="42"/>
                  </a:lnTo>
                  <a:lnTo>
                    <a:pt x="570" y="42"/>
                  </a:lnTo>
                  <a:lnTo>
                    <a:pt x="570" y="42"/>
                  </a:lnTo>
                  <a:lnTo>
                    <a:pt x="566" y="42"/>
                  </a:lnTo>
                  <a:lnTo>
                    <a:pt x="566" y="42"/>
                  </a:lnTo>
                  <a:lnTo>
                    <a:pt x="564" y="42"/>
                  </a:lnTo>
                  <a:lnTo>
                    <a:pt x="564" y="42"/>
                  </a:lnTo>
                  <a:lnTo>
                    <a:pt x="560" y="42"/>
                  </a:lnTo>
                  <a:lnTo>
                    <a:pt x="560" y="42"/>
                  </a:lnTo>
                  <a:lnTo>
                    <a:pt x="542" y="42"/>
                  </a:lnTo>
                  <a:lnTo>
                    <a:pt x="542" y="42"/>
                  </a:lnTo>
                  <a:lnTo>
                    <a:pt x="540" y="44"/>
                  </a:lnTo>
                  <a:lnTo>
                    <a:pt x="540" y="44"/>
                  </a:lnTo>
                  <a:lnTo>
                    <a:pt x="536" y="42"/>
                  </a:lnTo>
                  <a:lnTo>
                    <a:pt x="532" y="44"/>
                  </a:lnTo>
                  <a:lnTo>
                    <a:pt x="532" y="44"/>
                  </a:lnTo>
                  <a:lnTo>
                    <a:pt x="528" y="42"/>
                  </a:lnTo>
                  <a:lnTo>
                    <a:pt x="528" y="42"/>
                  </a:lnTo>
                  <a:lnTo>
                    <a:pt x="528" y="42"/>
                  </a:lnTo>
                  <a:lnTo>
                    <a:pt x="526" y="44"/>
                  </a:lnTo>
                  <a:lnTo>
                    <a:pt x="526" y="44"/>
                  </a:lnTo>
                  <a:lnTo>
                    <a:pt x="518" y="44"/>
                  </a:lnTo>
                  <a:lnTo>
                    <a:pt x="518" y="44"/>
                  </a:lnTo>
                  <a:lnTo>
                    <a:pt x="514" y="46"/>
                  </a:lnTo>
                  <a:lnTo>
                    <a:pt x="514" y="46"/>
                  </a:lnTo>
                  <a:lnTo>
                    <a:pt x="510" y="46"/>
                  </a:lnTo>
                  <a:lnTo>
                    <a:pt x="510" y="46"/>
                  </a:lnTo>
                  <a:lnTo>
                    <a:pt x="508" y="46"/>
                  </a:lnTo>
                  <a:lnTo>
                    <a:pt x="508" y="46"/>
                  </a:lnTo>
                  <a:lnTo>
                    <a:pt x="504" y="46"/>
                  </a:lnTo>
                  <a:lnTo>
                    <a:pt x="504" y="46"/>
                  </a:lnTo>
                  <a:lnTo>
                    <a:pt x="500" y="46"/>
                  </a:lnTo>
                  <a:lnTo>
                    <a:pt x="500" y="46"/>
                  </a:lnTo>
                  <a:lnTo>
                    <a:pt x="500" y="46"/>
                  </a:lnTo>
                  <a:lnTo>
                    <a:pt x="500" y="46"/>
                  </a:lnTo>
                  <a:lnTo>
                    <a:pt x="498" y="46"/>
                  </a:lnTo>
                  <a:lnTo>
                    <a:pt x="498" y="46"/>
                  </a:lnTo>
                  <a:lnTo>
                    <a:pt x="498" y="46"/>
                  </a:lnTo>
                  <a:lnTo>
                    <a:pt x="498" y="46"/>
                  </a:lnTo>
                  <a:lnTo>
                    <a:pt x="498" y="46"/>
                  </a:lnTo>
                  <a:lnTo>
                    <a:pt x="498" y="46"/>
                  </a:lnTo>
                  <a:lnTo>
                    <a:pt x="496" y="46"/>
                  </a:lnTo>
                  <a:lnTo>
                    <a:pt x="496" y="46"/>
                  </a:lnTo>
                  <a:lnTo>
                    <a:pt x="494" y="46"/>
                  </a:lnTo>
                  <a:lnTo>
                    <a:pt x="494" y="46"/>
                  </a:lnTo>
                  <a:lnTo>
                    <a:pt x="490" y="46"/>
                  </a:lnTo>
                  <a:lnTo>
                    <a:pt x="490" y="46"/>
                  </a:lnTo>
                  <a:lnTo>
                    <a:pt x="486" y="44"/>
                  </a:lnTo>
                  <a:lnTo>
                    <a:pt x="486" y="44"/>
                  </a:lnTo>
                  <a:lnTo>
                    <a:pt x="484" y="44"/>
                  </a:lnTo>
                  <a:lnTo>
                    <a:pt x="484" y="44"/>
                  </a:lnTo>
                  <a:lnTo>
                    <a:pt x="482" y="44"/>
                  </a:lnTo>
                  <a:lnTo>
                    <a:pt x="482" y="44"/>
                  </a:lnTo>
                  <a:lnTo>
                    <a:pt x="478" y="44"/>
                  </a:lnTo>
                  <a:lnTo>
                    <a:pt x="478" y="44"/>
                  </a:lnTo>
                  <a:lnTo>
                    <a:pt x="476" y="44"/>
                  </a:lnTo>
                  <a:lnTo>
                    <a:pt x="476" y="44"/>
                  </a:lnTo>
                  <a:lnTo>
                    <a:pt x="472" y="46"/>
                  </a:lnTo>
                  <a:lnTo>
                    <a:pt x="468" y="44"/>
                  </a:lnTo>
                  <a:lnTo>
                    <a:pt x="468" y="44"/>
                  </a:lnTo>
                  <a:lnTo>
                    <a:pt x="466" y="46"/>
                  </a:lnTo>
                  <a:lnTo>
                    <a:pt x="464" y="46"/>
                  </a:lnTo>
                  <a:lnTo>
                    <a:pt x="464" y="46"/>
                  </a:lnTo>
                  <a:lnTo>
                    <a:pt x="464" y="44"/>
                  </a:lnTo>
                  <a:lnTo>
                    <a:pt x="464" y="44"/>
                  </a:lnTo>
                  <a:lnTo>
                    <a:pt x="462" y="44"/>
                  </a:lnTo>
                  <a:lnTo>
                    <a:pt x="462" y="44"/>
                  </a:lnTo>
                  <a:lnTo>
                    <a:pt x="462" y="42"/>
                  </a:lnTo>
                  <a:lnTo>
                    <a:pt x="462" y="42"/>
                  </a:lnTo>
                  <a:lnTo>
                    <a:pt x="456" y="42"/>
                  </a:lnTo>
                  <a:lnTo>
                    <a:pt x="456" y="42"/>
                  </a:lnTo>
                  <a:lnTo>
                    <a:pt x="450" y="42"/>
                  </a:lnTo>
                  <a:lnTo>
                    <a:pt x="450" y="42"/>
                  </a:lnTo>
                  <a:lnTo>
                    <a:pt x="448" y="44"/>
                  </a:lnTo>
                  <a:lnTo>
                    <a:pt x="448" y="44"/>
                  </a:lnTo>
                  <a:lnTo>
                    <a:pt x="442" y="44"/>
                  </a:lnTo>
                  <a:lnTo>
                    <a:pt x="442" y="44"/>
                  </a:lnTo>
                  <a:lnTo>
                    <a:pt x="438" y="44"/>
                  </a:lnTo>
                  <a:lnTo>
                    <a:pt x="438" y="44"/>
                  </a:lnTo>
                  <a:lnTo>
                    <a:pt x="436" y="46"/>
                  </a:lnTo>
                  <a:lnTo>
                    <a:pt x="436" y="46"/>
                  </a:lnTo>
                  <a:lnTo>
                    <a:pt x="432" y="44"/>
                  </a:lnTo>
                  <a:lnTo>
                    <a:pt x="432" y="44"/>
                  </a:lnTo>
                  <a:lnTo>
                    <a:pt x="428" y="44"/>
                  </a:lnTo>
                  <a:lnTo>
                    <a:pt x="428" y="44"/>
                  </a:lnTo>
                  <a:lnTo>
                    <a:pt x="428" y="44"/>
                  </a:lnTo>
                  <a:lnTo>
                    <a:pt x="428" y="44"/>
                  </a:lnTo>
                  <a:lnTo>
                    <a:pt x="426" y="44"/>
                  </a:lnTo>
                  <a:lnTo>
                    <a:pt x="426" y="44"/>
                  </a:lnTo>
                  <a:lnTo>
                    <a:pt x="426" y="44"/>
                  </a:lnTo>
                  <a:lnTo>
                    <a:pt x="426" y="44"/>
                  </a:lnTo>
                  <a:lnTo>
                    <a:pt x="420" y="42"/>
                  </a:lnTo>
                  <a:lnTo>
                    <a:pt x="420" y="42"/>
                  </a:lnTo>
                  <a:lnTo>
                    <a:pt x="418" y="44"/>
                  </a:lnTo>
                  <a:lnTo>
                    <a:pt x="418" y="44"/>
                  </a:lnTo>
                  <a:lnTo>
                    <a:pt x="416" y="42"/>
                  </a:lnTo>
                  <a:lnTo>
                    <a:pt x="416" y="40"/>
                  </a:lnTo>
                  <a:lnTo>
                    <a:pt x="416" y="40"/>
                  </a:lnTo>
                  <a:lnTo>
                    <a:pt x="412" y="40"/>
                  </a:lnTo>
                  <a:lnTo>
                    <a:pt x="412" y="40"/>
                  </a:lnTo>
                  <a:lnTo>
                    <a:pt x="412" y="42"/>
                  </a:lnTo>
                  <a:lnTo>
                    <a:pt x="412" y="42"/>
                  </a:lnTo>
                  <a:lnTo>
                    <a:pt x="410" y="44"/>
                  </a:lnTo>
                  <a:lnTo>
                    <a:pt x="410" y="44"/>
                  </a:lnTo>
                  <a:lnTo>
                    <a:pt x="404" y="44"/>
                  </a:lnTo>
                  <a:lnTo>
                    <a:pt x="404" y="44"/>
                  </a:lnTo>
                  <a:lnTo>
                    <a:pt x="400" y="44"/>
                  </a:lnTo>
                  <a:lnTo>
                    <a:pt x="400" y="44"/>
                  </a:lnTo>
                  <a:lnTo>
                    <a:pt x="396" y="42"/>
                  </a:lnTo>
                  <a:lnTo>
                    <a:pt x="396" y="42"/>
                  </a:lnTo>
                  <a:lnTo>
                    <a:pt x="394" y="44"/>
                  </a:lnTo>
                  <a:lnTo>
                    <a:pt x="394" y="44"/>
                  </a:lnTo>
                  <a:lnTo>
                    <a:pt x="390" y="44"/>
                  </a:lnTo>
                  <a:lnTo>
                    <a:pt x="390" y="44"/>
                  </a:lnTo>
                  <a:lnTo>
                    <a:pt x="386" y="42"/>
                  </a:lnTo>
                  <a:lnTo>
                    <a:pt x="386" y="42"/>
                  </a:lnTo>
                  <a:lnTo>
                    <a:pt x="376" y="44"/>
                  </a:lnTo>
                  <a:lnTo>
                    <a:pt x="376" y="44"/>
                  </a:lnTo>
                  <a:lnTo>
                    <a:pt x="374" y="42"/>
                  </a:lnTo>
                  <a:lnTo>
                    <a:pt x="374" y="42"/>
                  </a:lnTo>
                  <a:lnTo>
                    <a:pt x="368" y="42"/>
                  </a:lnTo>
                  <a:lnTo>
                    <a:pt x="368" y="42"/>
                  </a:lnTo>
                  <a:lnTo>
                    <a:pt x="366" y="42"/>
                  </a:lnTo>
                  <a:lnTo>
                    <a:pt x="366" y="42"/>
                  </a:lnTo>
                  <a:lnTo>
                    <a:pt x="362" y="42"/>
                  </a:lnTo>
                  <a:lnTo>
                    <a:pt x="362" y="42"/>
                  </a:lnTo>
                  <a:lnTo>
                    <a:pt x="362" y="42"/>
                  </a:lnTo>
                  <a:lnTo>
                    <a:pt x="362" y="42"/>
                  </a:lnTo>
                  <a:lnTo>
                    <a:pt x="362" y="42"/>
                  </a:lnTo>
                  <a:lnTo>
                    <a:pt x="362" y="42"/>
                  </a:lnTo>
                  <a:lnTo>
                    <a:pt x="360" y="42"/>
                  </a:lnTo>
                  <a:lnTo>
                    <a:pt x="360" y="42"/>
                  </a:lnTo>
                  <a:lnTo>
                    <a:pt x="358" y="42"/>
                  </a:lnTo>
                  <a:lnTo>
                    <a:pt x="358" y="42"/>
                  </a:lnTo>
                  <a:lnTo>
                    <a:pt x="352" y="44"/>
                  </a:lnTo>
                  <a:lnTo>
                    <a:pt x="352" y="44"/>
                  </a:lnTo>
                  <a:lnTo>
                    <a:pt x="344" y="42"/>
                  </a:lnTo>
                  <a:lnTo>
                    <a:pt x="344" y="42"/>
                  </a:lnTo>
                  <a:lnTo>
                    <a:pt x="342" y="44"/>
                  </a:lnTo>
                  <a:lnTo>
                    <a:pt x="342" y="44"/>
                  </a:lnTo>
                  <a:lnTo>
                    <a:pt x="338" y="42"/>
                  </a:lnTo>
                  <a:lnTo>
                    <a:pt x="338" y="42"/>
                  </a:lnTo>
                  <a:lnTo>
                    <a:pt x="330" y="44"/>
                  </a:lnTo>
                  <a:lnTo>
                    <a:pt x="330" y="44"/>
                  </a:lnTo>
                  <a:lnTo>
                    <a:pt x="328" y="44"/>
                  </a:lnTo>
                  <a:lnTo>
                    <a:pt x="328" y="44"/>
                  </a:lnTo>
                  <a:lnTo>
                    <a:pt x="322" y="42"/>
                  </a:lnTo>
                  <a:lnTo>
                    <a:pt x="322" y="42"/>
                  </a:lnTo>
                  <a:lnTo>
                    <a:pt x="316" y="42"/>
                  </a:lnTo>
                  <a:lnTo>
                    <a:pt x="316" y="42"/>
                  </a:lnTo>
                  <a:lnTo>
                    <a:pt x="316" y="42"/>
                  </a:lnTo>
                  <a:lnTo>
                    <a:pt x="316" y="42"/>
                  </a:lnTo>
                  <a:lnTo>
                    <a:pt x="316" y="42"/>
                  </a:lnTo>
                  <a:lnTo>
                    <a:pt x="316" y="42"/>
                  </a:lnTo>
                  <a:lnTo>
                    <a:pt x="314" y="42"/>
                  </a:lnTo>
                  <a:lnTo>
                    <a:pt x="314" y="42"/>
                  </a:lnTo>
                  <a:lnTo>
                    <a:pt x="310" y="42"/>
                  </a:lnTo>
                  <a:lnTo>
                    <a:pt x="310" y="42"/>
                  </a:lnTo>
                  <a:lnTo>
                    <a:pt x="310" y="40"/>
                  </a:lnTo>
                  <a:lnTo>
                    <a:pt x="310" y="40"/>
                  </a:lnTo>
                  <a:lnTo>
                    <a:pt x="308" y="40"/>
                  </a:lnTo>
                  <a:lnTo>
                    <a:pt x="308" y="42"/>
                  </a:lnTo>
                  <a:lnTo>
                    <a:pt x="308" y="42"/>
                  </a:lnTo>
                  <a:lnTo>
                    <a:pt x="306" y="42"/>
                  </a:lnTo>
                  <a:lnTo>
                    <a:pt x="306" y="42"/>
                  </a:lnTo>
                  <a:lnTo>
                    <a:pt x="298" y="42"/>
                  </a:lnTo>
                  <a:lnTo>
                    <a:pt x="298" y="42"/>
                  </a:lnTo>
                  <a:lnTo>
                    <a:pt x="296" y="42"/>
                  </a:lnTo>
                  <a:lnTo>
                    <a:pt x="296" y="42"/>
                  </a:lnTo>
                  <a:lnTo>
                    <a:pt x="294" y="42"/>
                  </a:lnTo>
                  <a:lnTo>
                    <a:pt x="294" y="42"/>
                  </a:lnTo>
                  <a:lnTo>
                    <a:pt x="290" y="42"/>
                  </a:lnTo>
                  <a:lnTo>
                    <a:pt x="290" y="42"/>
                  </a:lnTo>
                  <a:lnTo>
                    <a:pt x="288" y="42"/>
                  </a:lnTo>
                  <a:lnTo>
                    <a:pt x="288" y="42"/>
                  </a:lnTo>
                  <a:lnTo>
                    <a:pt x="286" y="42"/>
                  </a:lnTo>
                  <a:lnTo>
                    <a:pt x="286" y="42"/>
                  </a:lnTo>
                  <a:lnTo>
                    <a:pt x="286" y="40"/>
                  </a:lnTo>
                  <a:lnTo>
                    <a:pt x="286" y="40"/>
                  </a:lnTo>
                  <a:lnTo>
                    <a:pt x="282" y="42"/>
                  </a:lnTo>
                  <a:lnTo>
                    <a:pt x="282" y="42"/>
                  </a:lnTo>
                  <a:lnTo>
                    <a:pt x="278" y="40"/>
                  </a:lnTo>
                  <a:lnTo>
                    <a:pt x="278" y="40"/>
                  </a:lnTo>
                  <a:lnTo>
                    <a:pt x="276" y="40"/>
                  </a:lnTo>
                  <a:lnTo>
                    <a:pt x="274" y="40"/>
                  </a:lnTo>
                  <a:lnTo>
                    <a:pt x="274" y="40"/>
                  </a:lnTo>
                  <a:lnTo>
                    <a:pt x="270" y="40"/>
                  </a:lnTo>
                  <a:lnTo>
                    <a:pt x="270" y="40"/>
                  </a:lnTo>
                  <a:lnTo>
                    <a:pt x="268" y="42"/>
                  </a:lnTo>
                  <a:lnTo>
                    <a:pt x="268" y="42"/>
                  </a:lnTo>
                  <a:lnTo>
                    <a:pt x="264" y="40"/>
                  </a:lnTo>
                  <a:lnTo>
                    <a:pt x="264" y="40"/>
                  </a:lnTo>
                  <a:lnTo>
                    <a:pt x="260" y="40"/>
                  </a:lnTo>
                  <a:lnTo>
                    <a:pt x="260" y="40"/>
                  </a:lnTo>
                  <a:lnTo>
                    <a:pt x="258" y="40"/>
                  </a:lnTo>
                  <a:lnTo>
                    <a:pt x="258" y="40"/>
                  </a:lnTo>
                  <a:lnTo>
                    <a:pt x="252" y="40"/>
                  </a:lnTo>
                  <a:lnTo>
                    <a:pt x="252" y="40"/>
                  </a:lnTo>
                  <a:lnTo>
                    <a:pt x="246" y="40"/>
                  </a:lnTo>
                  <a:lnTo>
                    <a:pt x="242" y="40"/>
                  </a:lnTo>
                  <a:lnTo>
                    <a:pt x="242" y="40"/>
                  </a:lnTo>
                  <a:lnTo>
                    <a:pt x="238" y="40"/>
                  </a:lnTo>
                  <a:lnTo>
                    <a:pt x="234" y="40"/>
                  </a:lnTo>
                  <a:lnTo>
                    <a:pt x="234" y="40"/>
                  </a:lnTo>
                  <a:lnTo>
                    <a:pt x="234" y="40"/>
                  </a:lnTo>
                  <a:lnTo>
                    <a:pt x="234" y="40"/>
                  </a:lnTo>
                  <a:lnTo>
                    <a:pt x="230" y="40"/>
                  </a:lnTo>
                  <a:lnTo>
                    <a:pt x="230" y="40"/>
                  </a:lnTo>
                  <a:lnTo>
                    <a:pt x="228" y="40"/>
                  </a:lnTo>
                  <a:lnTo>
                    <a:pt x="228" y="40"/>
                  </a:lnTo>
                  <a:lnTo>
                    <a:pt x="224" y="40"/>
                  </a:lnTo>
                  <a:lnTo>
                    <a:pt x="224" y="40"/>
                  </a:lnTo>
                  <a:lnTo>
                    <a:pt x="222" y="40"/>
                  </a:lnTo>
                  <a:lnTo>
                    <a:pt x="222" y="40"/>
                  </a:lnTo>
                  <a:lnTo>
                    <a:pt x="218" y="40"/>
                  </a:lnTo>
                  <a:lnTo>
                    <a:pt x="218" y="40"/>
                  </a:lnTo>
                  <a:lnTo>
                    <a:pt x="216" y="40"/>
                  </a:lnTo>
                  <a:lnTo>
                    <a:pt x="216" y="40"/>
                  </a:lnTo>
                  <a:lnTo>
                    <a:pt x="212" y="42"/>
                  </a:lnTo>
                  <a:lnTo>
                    <a:pt x="212" y="42"/>
                  </a:lnTo>
                  <a:lnTo>
                    <a:pt x="208" y="40"/>
                  </a:lnTo>
                  <a:lnTo>
                    <a:pt x="208" y="40"/>
                  </a:lnTo>
                  <a:lnTo>
                    <a:pt x="204" y="42"/>
                  </a:lnTo>
                  <a:lnTo>
                    <a:pt x="204" y="42"/>
                  </a:lnTo>
                  <a:lnTo>
                    <a:pt x="200" y="40"/>
                  </a:lnTo>
                  <a:lnTo>
                    <a:pt x="200" y="40"/>
                  </a:lnTo>
                  <a:lnTo>
                    <a:pt x="190" y="40"/>
                  </a:lnTo>
                  <a:lnTo>
                    <a:pt x="190" y="40"/>
                  </a:lnTo>
                  <a:lnTo>
                    <a:pt x="188" y="40"/>
                  </a:lnTo>
                  <a:lnTo>
                    <a:pt x="188" y="40"/>
                  </a:lnTo>
                  <a:lnTo>
                    <a:pt x="176" y="40"/>
                  </a:lnTo>
                  <a:lnTo>
                    <a:pt x="176" y="40"/>
                  </a:lnTo>
                  <a:lnTo>
                    <a:pt x="172" y="42"/>
                  </a:lnTo>
                  <a:lnTo>
                    <a:pt x="172" y="42"/>
                  </a:lnTo>
                  <a:lnTo>
                    <a:pt x="170" y="42"/>
                  </a:lnTo>
                  <a:lnTo>
                    <a:pt x="170" y="42"/>
                  </a:lnTo>
                  <a:lnTo>
                    <a:pt x="166" y="42"/>
                  </a:lnTo>
                  <a:lnTo>
                    <a:pt x="166" y="42"/>
                  </a:lnTo>
                  <a:lnTo>
                    <a:pt x="162" y="42"/>
                  </a:lnTo>
                  <a:lnTo>
                    <a:pt x="158" y="42"/>
                  </a:lnTo>
                  <a:lnTo>
                    <a:pt x="158" y="42"/>
                  </a:lnTo>
                  <a:lnTo>
                    <a:pt x="158" y="40"/>
                  </a:lnTo>
                  <a:lnTo>
                    <a:pt x="158" y="40"/>
                  </a:lnTo>
                  <a:lnTo>
                    <a:pt x="156" y="40"/>
                  </a:lnTo>
                  <a:lnTo>
                    <a:pt x="156" y="40"/>
                  </a:lnTo>
                  <a:lnTo>
                    <a:pt x="156" y="38"/>
                  </a:lnTo>
                  <a:lnTo>
                    <a:pt x="156" y="38"/>
                  </a:lnTo>
                  <a:lnTo>
                    <a:pt x="148" y="38"/>
                  </a:lnTo>
                  <a:lnTo>
                    <a:pt x="148" y="38"/>
                  </a:lnTo>
                  <a:lnTo>
                    <a:pt x="148" y="38"/>
                  </a:lnTo>
                  <a:lnTo>
                    <a:pt x="148" y="38"/>
                  </a:lnTo>
                  <a:lnTo>
                    <a:pt x="146" y="38"/>
                  </a:lnTo>
                  <a:lnTo>
                    <a:pt x="146" y="38"/>
                  </a:lnTo>
                  <a:lnTo>
                    <a:pt x="142" y="38"/>
                  </a:lnTo>
                  <a:lnTo>
                    <a:pt x="140" y="40"/>
                  </a:lnTo>
                  <a:lnTo>
                    <a:pt x="140" y="40"/>
                  </a:lnTo>
                  <a:lnTo>
                    <a:pt x="138" y="40"/>
                  </a:lnTo>
                  <a:lnTo>
                    <a:pt x="138" y="40"/>
                  </a:lnTo>
                  <a:lnTo>
                    <a:pt x="134" y="40"/>
                  </a:lnTo>
                  <a:lnTo>
                    <a:pt x="134" y="40"/>
                  </a:lnTo>
                  <a:lnTo>
                    <a:pt x="130" y="40"/>
                  </a:lnTo>
                  <a:lnTo>
                    <a:pt x="130" y="40"/>
                  </a:lnTo>
                  <a:lnTo>
                    <a:pt x="126" y="38"/>
                  </a:lnTo>
                  <a:lnTo>
                    <a:pt x="126" y="38"/>
                  </a:lnTo>
                  <a:lnTo>
                    <a:pt x="124" y="38"/>
                  </a:lnTo>
                  <a:lnTo>
                    <a:pt x="124" y="38"/>
                  </a:lnTo>
                  <a:lnTo>
                    <a:pt x="122" y="38"/>
                  </a:lnTo>
                  <a:lnTo>
                    <a:pt x="118" y="38"/>
                  </a:lnTo>
                  <a:lnTo>
                    <a:pt x="118" y="38"/>
                  </a:lnTo>
                  <a:lnTo>
                    <a:pt x="116" y="38"/>
                  </a:lnTo>
                  <a:lnTo>
                    <a:pt x="116" y="38"/>
                  </a:lnTo>
                  <a:lnTo>
                    <a:pt x="112" y="38"/>
                  </a:lnTo>
                  <a:lnTo>
                    <a:pt x="112" y="38"/>
                  </a:lnTo>
                  <a:lnTo>
                    <a:pt x="106" y="40"/>
                  </a:lnTo>
                  <a:lnTo>
                    <a:pt x="106" y="40"/>
                  </a:lnTo>
                  <a:lnTo>
                    <a:pt x="104" y="38"/>
                  </a:lnTo>
                  <a:lnTo>
                    <a:pt x="104" y="38"/>
                  </a:lnTo>
                  <a:lnTo>
                    <a:pt x="104" y="38"/>
                  </a:lnTo>
                  <a:lnTo>
                    <a:pt x="104" y="38"/>
                  </a:lnTo>
                  <a:lnTo>
                    <a:pt x="102" y="38"/>
                  </a:lnTo>
                  <a:lnTo>
                    <a:pt x="102" y="38"/>
                  </a:lnTo>
                  <a:lnTo>
                    <a:pt x="98" y="36"/>
                  </a:lnTo>
                  <a:lnTo>
                    <a:pt x="98" y="36"/>
                  </a:lnTo>
                  <a:lnTo>
                    <a:pt x="92" y="38"/>
                  </a:lnTo>
                  <a:lnTo>
                    <a:pt x="92" y="38"/>
                  </a:lnTo>
                  <a:lnTo>
                    <a:pt x="90" y="36"/>
                  </a:lnTo>
                  <a:lnTo>
                    <a:pt x="90" y="36"/>
                  </a:lnTo>
                  <a:lnTo>
                    <a:pt x="86" y="38"/>
                  </a:lnTo>
                  <a:lnTo>
                    <a:pt x="86" y="38"/>
                  </a:lnTo>
                  <a:lnTo>
                    <a:pt x="82" y="36"/>
                  </a:lnTo>
                  <a:lnTo>
                    <a:pt x="82" y="36"/>
                  </a:lnTo>
                  <a:lnTo>
                    <a:pt x="76" y="36"/>
                  </a:lnTo>
                  <a:lnTo>
                    <a:pt x="76" y="36"/>
                  </a:lnTo>
                  <a:lnTo>
                    <a:pt x="74" y="38"/>
                  </a:lnTo>
                  <a:lnTo>
                    <a:pt x="74" y="38"/>
                  </a:lnTo>
                  <a:lnTo>
                    <a:pt x="70" y="38"/>
                  </a:lnTo>
                  <a:lnTo>
                    <a:pt x="70" y="38"/>
                  </a:lnTo>
                  <a:lnTo>
                    <a:pt x="66" y="36"/>
                  </a:lnTo>
                  <a:lnTo>
                    <a:pt x="66" y="36"/>
                  </a:lnTo>
                  <a:lnTo>
                    <a:pt x="64" y="36"/>
                  </a:lnTo>
                  <a:lnTo>
                    <a:pt x="64" y="36"/>
                  </a:lnTo>
                  <a:lnTo>
                    <a:pt x="56" y="36"/>
                  </a:lnTo>
                  <a:lnTo>
                    <a:pt x="56" y="36"/>
                  </a:lnTo>
                  <a:lnTo>
                    <a:pt x="54" y="38"/>
                  </a:lnTo>
                  <a:lnTo>
                    <a:pt x="54" y="38"/>
                  </a:lnTo>
                  <a:lnTo>
                    <a:pt x="50" y="38"/>
                  </a:lnTo>
                  <a:lnTo>
                    <a:pt x="50" y="38"/>
                  </a:lnTo>
                  <a:lnTo>
                    <a:pt x="50" y="38"/>
                  </a:lnTo>
                  <a:lnTo>
                    <a:pt x="50" y="38"/>
                  </a:lnTo>
                  <a:lnTo>
                    <a:pt x="46" y="38"/>
                  </a:lnTo>
                  <a:lnTo>
                    <a:pt x="46" y="38"/>
                  </a:lnTo>
                  <a:lnTo>
                    <a:pt x="42" y="38"/>
                  </a:lnTo>
                  <a:lnTo>
                    <a:pt x="42" y="38"/>
                  </a:lnTo>
                  <a:lnTo>
                    <a:pt x="40" y="36"/>
                  </a:lnTo>
                  <a:lnTo>
                    <a:pt x="40" y="36"/>
                  </a:lnTo>
                  <a:lnTo>
                    <a:pt x="38" y="36"/>
                  </a:lnTo>
                  <a:lnTo>
                    <a:pt x="38" y="36"/>
                  </a:lnTo>
                  <a:lnTo>
                    <a:pt x="36" y="34"/>
                  </a:lnTo>
                  <a:lnTo>
                    <a:pt x="36" y="34"/>
                  </a:lnTo>
                  <a:lnTo>
                    <a:pt x="28" y="34"/>
                  </a:lnTo>
                  <a:lnTo>
                    <a:pt x="28" y="34"/>
                  </a:lnTo>
                  <a:lnTo>
                    <a:pt x="26" y="34"/>
                  </a:lnTo>
                  <a:lnTo>
                    <a:pt x="26" y="34"/>
                  </a:lnTo>
                  <a:lnTo>
                    <a:pt x="24" y="34"/>
                  </a:lnTo>
                  <a:lnTo>
                    <a:pt x="24" y="34"/>
                  </a:lnTo>
                  <a:lnTo>
                    <a:pt x="20" y="34"/>
                  </a:lnTo>
                  <a:lnTo>
                    <a:pt x="20" y="34"/>
                  </a:lnTo>
                  <a:lnTo>
                    <a:pt x="8" y="34"/>
                  </a:lnTo>
                  <a:lnTo>
                    <a:pt x="8" y="34"/>
                  </a:lnTo>
                  <a:lnTo>
                    <a:pt x="4" y="34"/>
                  </a:lnTo>
                  <a:lnTo>
                    <a:pt x="4" y="34"/>
                  </a:lnTo>
                  <a:lnTo>
                    <a:pt x="2" y="32"/>
                  </a:lnTo>
                  <a:lnTo>
                    <a:pt x="2" y="32"/>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4"/>
                  </a:lnTo>
                  <a:lnTo>
                    <a:pt x="2" y="24"/>
                  </a:lnTo>
                  <a:lnTo>
                    <a:pt x="2" y="24"/>
                  </a:lnTo>
                  <a:lnTo>
                    <a:pt x="2" y="24"/>
                  </a:lnTo>
                  <a:lnTo>
                    <a:pt x="2" y="24"/>
                  </a:lnTo>
                  <a:lnTo>
                    <a:pt x="0" y="20"/>
                  </a:lnTo>
                  <a:lnTo>
                    <a:pt x="0" y="20"/>
                  </a:lnTo>
                  <a:lnTo>
                    <a:pt x="0" y="18"/>
                  </a:lnTo>
                  <a:lnTo>
                    <a:pt x="0" y="18"/>
                  </a:lnTo>
                  <a:lnTo>
                    <a:pt x="0" y="18"/>
                  </a:lnTo>
                  <a:lnTo>
                    <a:pt x="2" y="16"/>
                  </a:lnTo>
                  <a:lnTo>
                    <a:pt x="2" y="16"/>
                  </a:lnTo>
                  <a:lnTo>
                    <a:pt x="2" y="16"/>
                  </a:lnTo>
                  <a:lnTo>
                    <a:pt x="2" y="16"/>
                  </a:lnTo>
                  <a:lnTo>
                    <a:pt x="2" y="16"/>
                  </a:lnTo>
                  <a:lnTo>
                    <a:pt x="2" y="14"/>
                  </a:lnTo>
                  <a:lnTo>
                    <a:pt x="2" y="14"/>
                  </a:lnTo>
                  <a:lnTo>
                    <a:pt x="2" y="14"/>
                  </a:lnTo>
                  <a:lnTo>
                    <a:pt x="2" y="14"/>
                  </a:lnTo>
                  <a:lnTo>
                    <a:pt x="2" y="14"/>
                  </a:lnTo>
                  <a:lnTo>
                    <a:pt x="2" y="14"/>
                  </a:lnTo>
                  <a:close/>
                </a:path>
              </a:pathLst>
            </a:custGeom>
            <a:solidFill>
              <a:schemeClr val="accent3"/>
            </a:solidFill>
            <a:ln>
              <a:noFill/>
            </a:ln>
          </p:spPr>
          <p:txBody>
            <a:bodyPr/>
            <a:lstStyle/>
            <a:p>
              <a:pPr defTabSz="914400">
                <a:defRPr/>
              </a:pPr>
              <a:endParaRPr lang="en-US" sz="2000" dirty="0">
                <a:solidFill>
                  <a:srgbClr val="000000"/>
                </a:solidFill>
              </a:endParaRPr>
            </a:p>
          </p:txBody>
        </p:sp>
        <p:sp>
          <p:nvSpPr>
            <p:cNvPr id="6" name="Freeform 6"/>
            <p:cNvSpPr>
              <a:spLocks noEditPoints="1"/>
            </p:cNvSpPr>
            <p:nvPr userDrawn="1"/>
          </p:nvSpPr>
          <p:spPr bwMode="gray">
            <a:xfrm>
              <a:off x="377760" y="6195126"/>
              <a:ext cx="8418958" cy="60192"/>
            </a:xfrm>
            <a:custGeom>
              <a:avLst/>
              <a:gdLst>
                <a:gd name="T0" fmla="*/ 2147483647 w 3916"/>
                <a:gd name="T1" fmla="*/ 55456179 h 28"/>
                <a:gd name="T2" fmla="*/ 2147483647 w 3916"/>
                <a:gd name="T3" fmla="*/ 64697801 h 28"/>
                <a:gd name="T4" fmla="*/ 2147483647 w 3916"/>
                <a:gd name="T5" fmla="*/ 64697801 h 28"/>
                <a:gd name="T6" fmla="*/ 2147483647 w 3916"/>
                <a:gd name="T7" fmla="*/ 55456179 h 28"/>
                <a:gd name="T8" fmla="*/ 2147483647 w 3916"/>
                <a:gd name="T9" fmla="*/ 55456179 h 28"/>
                <a:gd name="T10" fmla="*/ 2147483647 w 3916"/>
                <a:gd name="T11" fmla="*/ 46212408 h 28"/>
                <a:gd name="T12" fmla="*/ 2147483647 w 3916"/>
                <a:gd name="T13" fmla="*/ 55456179 h 28"/>
                <a:gd name="T14" fmla="*/ 2147483647 w 3916"/>
                <a:gd name="T15" fmla="*/ 46212408 h 28"/>
                <a:gd name="T16" fmla="*/ 2147483647 w 3916"/>
                <a:gd name="T17" fmla="*/ 46212408 h 28"/>
                <a:gd name="T18" fmla="*/ 2147483647 w 3916"/>
                <a:gd name="T19" fmla="*/ 36970786 h 28"/>
                <a:gd name="T20" fmla="*/ 2147483647 w 3916"/>
                <a:gd name="T21" fmla="*/ 27727015 h 28"/>
                <a:gd name="T22" fmla="*/ 2147483647 w 3916"/>
                <a:gd name="T23" fmla="*/ 18485393 h 28"/>
                <a:gd name="T24" fmla="*/ 2147483647 w 3916"/>
                <a:gd name="T25" fmla="*/ 27727015 h 28"/>
                <a:gd name="T26" fmla="*/ 2147483647 w 3916"/>
                <a:gd name="T27" fmla="*/ 18485393 h 28"/>
                <a:gd name="T28" fmla="*/ 2147483647 w 3916"/>
                <a:gd name="T29" fmla="*/ 18485393 h 28"/>
                <a:gd name="T30" fmla="*/ 2147483647 w 3916"/>
                <a:gd name="T31" fmla="*/ 18485393 h 28"/>
                <a:gd name="T32" fmla="*/ 2147483647 w 3916"/>
                <a:gd name="T33" fmla="*/ 27727015 h 28"/>
                <a:gd name="T34" fmla="*/ 2147483647 w 3916"/>
                <a:gd name="T35" fmla="*/ 46212408 h 28"/>
                <a:gd name="T36" fmla="*/ 2147483647 w 3916"/>
                <a:gd name="T37" fmla="*/ 46212408 h 28"/>
                <a:gd name="T38" fmla="*/ 2147483647 w 3916"/>
                <a:gd name="T39" fmla="*/ 36970786 h 28"/>
                <a:gd name="T40" fmla="*/ 2147483647 w 3916"/>
                <a:gd name="T41" fmla="*/ 36970786 h 28"/>
                <a:gd name="T42" fmla="*/ 2147483647 w 3916"/>
                <a:gd name="T43" fmla="*/ 36970786 h 28"/>
                <a:gd name="T44" fmla="*/ 2147483647 w 3916"/>
                <a:gd name="T45" fmla="*/ 27727015 h 28"/>
                <a:gd name="T46" fmla="*/ 2147483647 w 3916"/>
                <a:gd name="T47" fmla="*/ 27727015 h 28"/>
                <a:gd name="T48" fmla="*/ 1562241281 w 3916"/>
                <a:gd name="T49" fmla="*/ 9241622 h 28"/>
                <a:gd name="T50" fmla="*/ 896670624 w 3916"/>
                <a:gd name="T51" fmla="*/ 0 h 28"/>
                <a:gd name="T52" fmla="*/ 258833511 w 3916"/>
                <a:gd name="T53" fmla="*/ 9241622 h 28"/>
                <a:gd name="T54" fmla="*/ 0 w 3916"/>
                <a:gd name="T55" fmla="*/ 46212408 h 28"/>
                <a:gd name="T56" fmla="*/ 295809420 w 3916"/>
                <a:gd name="T57" fmla="*/ 46212408 h 28"/>
                <a:gd name="T58" fmla="*/ 887426110 w 3916"/>
                <a:gd name="T59" fmla="*/ 46212408 h 28"/>
                <a:gd name="T60" fmla="*/ 1358872708 w 3916"/>
                <a:gd name="T61" fmla="*/ 46212408 h 28"/>
                <a:gd name="T62" fmla="*/ 1802585763 w 3916"/>
                <a:gd name="T63" fmla="*/ 55456179 h 28"/>
                <a:gd name="T64" fmla="*/ 2147483647 w 3916"/>
                <a:gd name="T65" fmla="*/ 55456179 h 28"/>
                <a:gd name="T66" fmla="*/ 2147483647 w 3916"/>
                <a:gd name="T67" fmla="*/ 64697801 h 28"/>
                <a:gd name="T68" fmla="*/ 2147483647 w 3916"/>
                <a:gd name="T69" fmla="*/ 55456179 h 28"/>
                <a:gd name="T70" fmla="*/ 2147483647 w 3916"/>
                <a:gd name="T71" fmla="*/ 64697801 h 28"/>
                <a:gd name="T72" fmla="*/ 2147483647 w 3916"/>
                <a:gd name="T73" fmla="*/ 73939423 h 28"/>
                <a:gd name="T74" fmla="*/ 2147483647 w 3916"/>
                <a:gd name="T75" fmla="*/ 73939423 h 28"/>
                <a:gd name="T76" fmla="*/ 2147483647 w 3916"/>
                <a:gd name="T77" fmla="*/ 83183194 h 28"/>
                <a:gd name="T78" fmla="*/ 2147483647 w 3916"/>
                <a:gd name="T79" fmla="*/ 83183194 h 28"/>
                <a:gd name="T80" fmla="*/ 2147483647 w 3916"/>
                <a:gd name="T81" fmla="*/ 92424816 h 28"/>
                <a:gd name="T82" fmla="*/ 2147483647 w 3916"/>
                <a:gd name="T83" fmla="*/ 92424816 h 28"/>
                <a:gd name="T84" fmla="*/ 2147483647 w 3916"/>
                <a:gd name="T85" fmla="*/ 101668587 h 28"/>
                <a:gd name="T86" fmla="*/ 2147483647 w 3916"/>
                <a:gd name="T87" fmla="*/ 101668587 h 28"/>
                <a:gd name="T88" fmla="*/ 2147483647 w 3916"/>
                <a:gd name="T89" fmla="*/ 101668587 h 28"/>
                <a:gd name="T90" fmla="*/ 2147483647 w 3916"/>
                <a:gd name="T91" fmla="*/ 101668587 h 28"/>
                <a:gd name="T92" fmla="*/ 2147483647 w 3916"/>
                <a:gd name="T93" fmla="*/ 101668587 h 28"/>
                <a:gd name="T94" fmla="*/ 2147483647 w 3916"/>
                <a:gd name="T95" fmla="*/ 110910209 h 28"/>
                <a:gd name="T96" fmla="*/ 2147483647 w 3916"/>
                <a:gd name="T97" fmla="*/ 110910209 h 28"/>
                <a:gd name="T98" fmla="*/ 2147483647 w 3916"/>
                <a:gd name="T99" fmla="*/ 110910209 h 28"/>
                <a:gd name="T100" fmla="*/ 2147483647 w 3916"/>
                <a:gd name="T101" fmla="*/ 120153981 h 28"/>
                <a:gd name="T102" fmla="*/ 2147483647 w 3916"/>
                <a:gd name="T103" fmla="*/ 120153981 h 28"/>
                <a:gd name="T104" fmla="*/ 2147483647 w 3916"/>
                <a:gd name="T105" fmla="*/ 120153981 h 28"/>
                <a:gd name="T106" fmla="*/ 2147483647 w 3916"/>
                <a:gd name="T107" fmla="*/ 120153981 h 28"/>
                <a:gd name="T108" fmla="*/ 2147483647 w 3916"/>
                <a:gd name="T109" fmla="*/ 129395602 h 28"/>
                <a:gd name="T110" fmla="*/ 2147483647 w 3916"/>
                <a:gd name="T111" fmla="*/ 120153981 h 28"/>
                <a:gd name="T112" fmla="*/ 2147483647 w 3916"/>
                <a:gd name="T113" fmla="*/ 110910209 h 28"/>
                <a:gd name="T114" fmla="*/ 2147483647 w 3916"/>
                <a:gd name="T115" fmla="*/ 83183194 h 28"/>
                <a:gd name="T116" fmla="*/ 2147483647 w 3916"/>
                <a:gd name="T117" fmla="*/ 64697801 h 28"/>
                <a:gd name="T118" fmla="*/ 2147483647 w 3916"/>
                <a:gd name="T119" fmla="*/ 36970786 h 28"/>
                <a:gd name="T120" fmla="*/ 2147483647 w 3916"/>
                <a:gd name="T121" fmla="*/ 83183194 h 28"/>
                <a:gd name="T122" fmla="*/ 2147483647 w 3916"/>
                <a:gd name="T123" fmla="*/ 73939423 h 2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916" h="28">
                  <a:moveTo>
                    <a:pt x="3820" y="12"/>
                  </a:moveTo>
                  <a:lnTo>
                    <a:pt x="3820" y="12"/>
                  </a:lnTo>
                  <a:lnTo>
                    <a:pt x="3816" y="14"/>
                  </a:lnTo>
                  <a:lnTo>
                    <a:pt x="3796" y="14"/>
                  </a:lnTo>
                  <a:lnTo>
                    <a:pt x="3752" y="12"/>
                  </a:lnTo>
                  <a:lnTo>
                    <a:pt x="3738" y="14"/>
                  </a:lnTo>
                  <a:lnTo>
                    <a:pt x="3684" y="14"/>
                  </a:lnTo>
                  <a:lnTo>
                    <a:pt x="3634" y="14"/>
                  </a:lnTo>
                  <a:lnTo>
                    <a:pt x="3604" y="14"/>
                  </a:lnTo>
                  <a:lnTo>
                    <a:pt x="3576" y="14"/>
                  </a:lnTo>
                  <a:lnTo>
                    <a:pt x="3562" y="14"/>
                  </a:lnTo>
                  <a:lnTo>
                    <a:pt x="3548" y="12"/>
                  </a:lnTo>
                  <a:lnTo>
                    <a:pt x="3530" y="12"/>
                  </a:lnTo>
                  <a:lnTo>
                    <a:pt x="3488" y="12"/>
                  </a:lnTo>
                  <a:lnTo>
                    <a:pt x="3468" y="12"/>
                  </a:lnTo>
                  <a:lnTo>
                    <a:pt x="3450" y="14"/>
                  </a:lnTo>
                  <a:lnTo>
                    <a:pt x="3440" y="12"/>
                  </a:lnTo>
                  <a:lnTo>
                    <a:pt x="3430" y="12"/>
                  </a:lnTo>
                  <a:lnTo>
                    <a:pt x="3410" y="12"/>
                  </a:lnTo>
                  <a:lnTo>
                    <a:pt x="3380" y="12"/>
                  </a:lnTo>
                  <a:lnTo>
                    <a:pt x="3348" y="12"/>
                  </a:lnTo>
                  <a:lnTo>
                    <a:pt x="3332" y="12"/>
                  </a:lnTo>
                  <a:lnTo>
                    <a:pt x="3316" y="14"/>
                  </a:lnTo>
                  <a:lnTo>
                    <a:pt x="3266" y="12"/>
                  </a:lnTo>
                  <a:lnTo>
                    <a:pt x="3216" y="12"/>
                  </a:lnTo>
                  <a:lnTo>
                    <a:pt x="3206" y="12"/>
                  </a:lnTo>
                  <a:lnTo>
                    <a:pt x="3198" y="14"/>
                  </a:lnTo>
                  <a:lnTo>
                    <a:pt x="3170" y="12"/>
                  </a:lnTo>
                  <a:lnTo>
                    <a:pt x="3156" y="12"/>
                  </a:lnTo>
                  <a:lnTo>
                    <a:pt x="3142" y="14"/>
                  </a:lnTo>
                  <a:lnTo>
                    <a:pt x="3124" y="12"/>
                  </a:lnTo>
                  <a:lnTo>
                    <a:pt x="3108" y="10"/>
                  </a:lnTo>
                  <a:lnTo>
                    <a:pt x="3074" y="12"/>
                  </a:lnTo>
                  <a:lnTo>
                    <a:pt x="3064" y="10"/>
                  </a:lnTo>
                  <a:lnTo>
                    <a:pt x="3012" y="10"/>
                  </a:lnTo>
                  <a:lnTo>
                    <a:pt x="2960" y="10"/>
                  </a:lnTo>
                  <a:lnTo>
                    <a:pt x="2950" y="12"/>
                  </a:lnTo>
                  <a:lnTo>
                    <a:pt x="2944" y="10"/>
                  </a:lnTo>
                  <a:lnTo>
                    <a:pt x="2936" y="12"/>
                  </a:lnTo>
                  <a:lnTo>
                    <a:pt x="2932" y="10"/>
                  </a:lnTo>
                  <a:lnTo>
                    <a:pt x="2916" y="10"/>
                  </a:lnTo>
                  <a:lnTo>
                    <a:pt x="2902" y="10"/>
                  </a:lnTo>
                  <a:lnTo>
                    <a:pt x="2882" y="10"/>
                  </a:lnTo>
                  <a:lnTo>
                    <a:pt x="2858" y="10"/>
                  </a:lnTo>
                  <a:lnTo>
                    <a:pt x="2844" y="10"/>
                  </a:lnTo>
                  <a:lnTo>
                    <a:pt x="2834" y="10"/>
                  </a:lnTo>
                  <a:lnTo>
                    <a:pt x="2826" y="10"/>
                  </a:lnTo>
                  <a:lnTo>
                    <a:pt x="2788" y="8"/>
                  </a:lnTo>
                  <a:lnTo>
                    <a:pt x="2750" y="8"/>
                  </a:lnTo>
                  <a:lnTo>
                    <a:pt x="2728" y="8"/>
                  </a:lnTo>
                  <a:lnTo>
                    <a:pt x="2706" y="8"/>
                  </a:lnTo>
                  <a:lnTo>
                    <a:pt x="2684" y="8"/>
                  </a:lnTo>
                  <a:lnTo>
                    <a:pt x="2662" y="8"/>
                  </a:lnTo>
                  <a:lnTo>
                    <a:pt x="2596" y="6"/>
                  </a:lnTo>
                  <a:lnTo>
                    <a:pt x="2578" y="8"/>
                  </a:lnTo>
                  <a:lnTo>
                    <a:pt x="2560" y="6"/>
                  </a:lnTo>
                  <a:lnTo>
                    <a:pt x="2550" y="6"/>
                  </a:lnTo>
                  <a:lnTo>
                    <a:pt x="2542" y="8"/>
                  </a:lnTo>
                  <a:lnTo>
                    <a:pt x="2538" y="6"/>
                  </a:lnTo>
                  <a:lnTo>
                    <a:pt x="2534" y="6"/>
                  </a:lnTo>
                  <a:lnTo>
                    <a:pt x="2526" y="6"/>
                  </a:lnTo>
                  <a:lnTo>
                    <a:pt x="2442" y="6"/>
                  </a:lnTo>
                  <a:lnTo>
                    <a:pt x="2400" y="4"/>
                  </a:lnTo>
                  <a:lnTo>
                    <a:pt x="2358" y="4"/>
                  </a:lnTo>
                  <a:lnTo>
                    <a:pt x="2344" y="6"/>
                  </a:lnTo>
                  <a:lnTo>
                    <a:pt x="2328" y="6"/>
                  </a:lnTo>
                  <a:lnTo>
                    <a:pt x="2280" y="6"/>
                  </a:lnTo>
                  <a:lnTo>
                    <a:pt x="2252" y="6"/>
                  </a:lnTo>
                  <a:lnTo>
                    <a:pt x="2224" y="6"/>
                  </a:lnTo>
                  <a:lnTo>
                    <a:pt x="2174" y="6"/>
                  </a:lnTo>
                  <a:lnTo>
                    <a:pt x="2122" y="4"/>
                  </a:lnTo>
                  <a:lnTo>
                    <a:pt x="2100" y="6"/>
                  </a:lnTo>
                  <a:lnTo>
                    <a:pt x="2088" y="6"/>
                  </a:lnTo>
                  <a:lnTo>
                    <a:pt x="2078" y="4"/>
                  </a:lnTo>
                  <a:lnTo>
                    <a:pt x="2042" y="4"/>
                  </a:lnTo>
                  <a:lnTo>
                    <a:pt x="2004" y="4"/>
                  </a:lnTo>
                  <a:lnTo>
                    <a:pt x="1888" y="4"/>
                  </a:lnTo>
                  <a:lnTo>
                    <a:pt x="1792" y="4"/>
                  </a:lnTo>
                  <a:lnTo>
                    <a:pt x="1694" y="4"/>
                  </a:lnTo>
                  <a:lnTo>
                    <a:pt x="1634" y="4"/>
                  </a:lnTo>
                  <a:lnTo>
                    <a:pt x="1604" y="4"/>
                  </a:lnTo>
                  <a:lnTo>
                    <a:pt x="1574" y="6"/>
                  </a:lnTo>
                  <a:lnTo>
                    <a:pt x="1552" y="4"/>
                  </a:lnTo>
                  <a:lnTo>
                    <a:pt x="1532" y="4"/>
                  </a:lnTo>
                  <a:lnTo>
                    <a:pt x="1488" y="4"/>
                  </a:lnTo>
                  <a:lnTo>
                    <a:pt x="1462" y="6"/>
                  </a:lnTo>
                  <a:lnTo>
                    <a:pt x="1416" y="6"/>
                  </a:lnTo>
                  <a:lnTo>
                    <a:pt x="1370" y="6"/>
                  </a:lnTo>
                  <a:lnTo>
                    <a:pt x="1332" y="6"/>
                  </a:lnTo>
                  <a:lnTo>
                    <a:pt x="1294" y="6"/>
                  </a:lnTo>
                  <a:lnTo>
                    <a:pt x="1280" y="6"/>
                  </a:lnTo>
                  <a:lnTo>
                    <a:pt x="1266" y="10"/>
                  </a:lnTo>
                  <a:lnTo>
                    <a:pt x="1264" y="8"/>
                  </a:lnTo>
                  <a:lnTo>
                    <a:pt x="1260" y="8"/>
                  </a:lnTo>
                  <a:lnTo>
                    <a:pt x="1256" y="8"/>
                  </a:lnTo>
                  <a:lnTo>
                    <a:pt x="1254" y="10"/>
                  </a:lnTo>
                  <a:lnTo>
                    <a:pt x="1232" y="8"/>
                  </a:lnTo>
                  <a:lnTo>
                    <a:pt x="1212" y="8"/>
                  </a:lnTo>
                  <a:lnTo>
                    <a:pt x="1192" y="8"/>
                  </a:lnTo>
                  <a:lnTo>
                    <a:pt x="1170" y="8"/>
                  </a:lnTo>
                  <a:lnTo>
                    <a:pt x="1148" y="8"/>
                  </a:lnTo>
                  <a:lnTo>
                    <a:pt x="1126" y="10"/>
                  </a:lnTo>
                  <a:lnTo>
                    <a:pt x="1114" y="8"/>
                  </a:lnTo>
                  <a:lnTo>
                    <a:pt x="1102" y="8"/>
                  </a:lnTo>
                  <a:lnTo>
                    <a:pt x="1076" y="10"/>
                  </a:lnTo>
                  <a:lnTo>
                    <a:pt x="1064" y="8"/>
                  </a:lnTo>
                  <a:lnTo>
                    <a:pt x="1056" y="6"/>
                  </a:lnTo>
                  <a:lnTo>
                    <a:pt x="1048" y="8"/>
                  </a:lnTo>
                  <a:lnTo>
                    <a:pt x="1046" y="8"/>
                  </a:lnTo>
                  <a:lnTo>
                    <a:pt x="1046" y="12"/>
                  </a:lnTo>
                  <a:lnTo>
                    <a:pt x="1046" y="10"/>
                  </a:lnTo>
                  <a:lnTo>
                    <a:pt x="1046" y="8"/>
                  </a:lnTo>
                  <a:lnTo>
                    <a:pt x="1044" y="8"/>
                  </a:lnTo>
                  <a:lnTo>
                    <a:pt x="1000" y="8"/>
                  </a:lnTo>
                  <a:lnTo>
                    <a:pt x="958" y="8"/>
                  </a:lnTo>
                  <a:lnTo>
                    <a:pt x="928" y="6"/>
                  </a:lnTo>
                  <a:lnTo>
                    <a:pt x="914" y="6"/>
                  </a:lnTo>
                  <a:lnTo>
                    <a:pt x="900" y="8"/>
                  </a:lnTo>
                  <a:lnTo>
                    <a:pt x="900" y="6"/>
                  </a:lnTo>
                  <a:lnTo>
                    <a:pt x="898" y="6"/>
                  </a:lnTo>
                  <a:lnTo>
                    <a:pt x="838" y="4"/>
                  </a:lnTo>
                  <a:lnTo>
                    <a:pt x="780" y="4"/>
                  </a:lnTo>
                  <a:lnTo>
                    <a:pt x="720" y="6"/>
                  </a:lnTo>
                  <a:lnTo>
                    <a:pt x="662" y="6"/>
                  </a:lnTo>
                  <a:lnTo>
                    <a:pt x="630" y="6"/>
                  </a:lnTo>
                  <a:lnTo>
                    <a:pt x="508" y="4"/>
                  </a:lnTo>
                  <a:lnTo>
                    <a:pt x="480" y="6"/>
                  </a:lnTo>
                  <a:lnTo>
                    <a:pt x="444" y="4"/>
                  </a:lnTo>
                  <a:lnTo>
                    <a:pt x="408" y="4"/>
                  </a:lnTo>
                  <a:lnTo>
                    <a:pt x="372" y="4"/>
                  </a:lnTo>
                  <a:lnTo>
                    <a:pt x="356" y="2"/>
                  </a:lnTo>
                  <a:lnTo>
                    <a:pt x="338" y="2"/>
                  </a:lnTo>
                  <a:lnTo>
                    <a:pt x="326" y="4"/>
                  </a:lnTo>
                  <a:lnTo>
                    <a:pt x="300" y="2"/>
                  </a:lnTo>
                  <a:lnTo>
                    <a:pt x="268" y="2"/>
                  </a:lnTo>
                  <a:lnTo>
                    <a:pt x="236" y="2"/>
                  </a:lnTo>
                  <a:lnTo>
                    <a:pt x="194" y="0"/>
                  </a:lnTo>
                  <a:lnTo>
                    <a:pt x="180" y="2"/>
                  </a:lnTo>
                  <a:lnTo>
                    <a:pt x="158" y="2"/>
                  </a:lnTo>
                  <a:lnTo>
                    <a:pt x="138" y="0"/>
                  </a:lnTo>
                  <a:lnTo>
                    <a:pt x="56" y="2"/>
                  </a:lnTo>
                  <a:lnTo>
                    <a:pt x="42" y="0"/>
                  </a:lnTo>
                  <a:lnTo>
                    <a:pt x="20" y="2"/>
                  </a:lnTo>
                  <a:lnTo>
                    <a:pt x="10" y="4"/>
                  </a:lnTo>
                  <a:lnTo>
                    <a:pt x="0" y="8"/>
                  </a:lnTo>
                  <a:lnTo>
                    <a:pt x="0" y="10"/>
                  </a:lnTo>
                  <a:lnTo>
                    <a:pt x="6" y="10"/>
                  </a:lnTo>
                  <a:lnTo>
                    <a:pt x="12" y="10"/>
                  </a:lnTo>
                  <a:lnTo>
                    <a:pt x="26" y="10"/>
                  </a:lnTo>
                  <a:lnTo>
                    <a:pt x="40" y="10"/>
                  </a:lnTo>
                  <a:lnTo>
                    <a:pt x="64" y="10"/>
                  </a:lnTo>
                  <a:lnTo>
                    <a:pt x="98" y="10"/>
                  </a:lnTo>
                  <a:lnTo>
                    <a:pt x="136" y="10"/>
                  </a:lnTo>
                  <a:lnTo>
                    <a:pt x="166" y="12"/>
                  </a:lnTo>
                  <a:lnTo>
                    <a:pt x="180" y="10"/>
                  </a:lnTo>
                  <a:lnTo>
                    <a:pt x="192" y="10"/>
                  </a:lnTo>
                  <a:lnTo>
                    <a:pt x="200" y="12"/>
                  </a:lnTo>
                  <a:lnTo>
                    <a:pt x="222" y="12"/>
                  </a:lnTo>
                  <a:lnTo>
                    <a:pt x="244" y="10"/>
                  </a:lnTo>
                  <a:lnTo>
                    <a:pt x="280" y="10"/>
                  </a:lnTo>
                  <a:lnTo>
                    <a:pt x="294" y="10"/>
                  </a:lnTo>
                  <a:lnTo>
                    <a:pt x="310" y="12"/>
                  </a:lnTo>
                  <a:lnTo>
                    <a:pt x="326" y="10"/>
                  </a:lnTo>
                  <a:lnTo>
                    <a:pt x="342" y="10"/>
                  </a:lnTo>
                  <a:lnTo>
                    <a:pt x="352" y="12"/>
                  </a:lnTo>
                  <a:lnTo>
                    <a:pt x="390" y="12"/>
                  </a:lnTo>
                  <a:lnTo>
                    <a:pt x="430" y="12"/>
                  </a:lnTo>
                  <a:lnTo>
                    <a:pt x="452" y="12"/>
                  </a:lnTo>
                  <a:lnTo>
                    <a:pt x="472" y="12"/>
                  </a:lnTo>
                  <a:lnTo>
                    <a:pt x="494" y="12"/>
                  </a:lnTo>
                  <a:lnTo>
                    <a:pt x="516" y="14"/>
                  </a:lnTo>
                  <a:lnTo>
                    <a:pt x="610" y="12"/>
                  </a:lnTo>
                  <a:lnTo>
                    <a:pt x="706" y="14"/>
                  </a:lnTo>
                  <a:lnTo>
                    <a:pt x="712" y="12"/>
                  </a:lnTo>
                  <a:lnTo>
                    <a:pt x="720" y="12"/>
                  </a:lnTo>
                  <a:lnTo>
                    <a:pt x="750" y="12"/>
                  </a:lnTo>
                  <a:lnTo>
                    <a:pt x="778" y="14"/>
                  </a:lnTo>
                  <a:lnTo>
                    <a:pt x="794" y="12"/>
                  </a:lnTo>
                  <a:lnTo>
                    <a:pt x="810" y="12"/>
                  </a:lnTo>
                  <a:lnTo>
                    <a:pt x="826" y="12"/>
                  </a:lnTo>
                  <a:lnTo>
                    <a:pt x="840" y="10"/>
                  </a:lnTo>
                  <a:lnTo>
                    <a:pt x="850" y="12"/>
                  </a:lnTo>
                  <a:lnTo>
                    <a:pt x="862" y="12"/>
                  </a:lnTo>
                  <a:lnTo>
                    <a:pt x="884" y="12"/>
                  </a:lnTo>
                  <a:lnTo>
                    <a:pt x="906" y="14"/>
                  </a:lnTo>
                  <a:lnTo>
                    <a:pt x="928" y="14"/>
                  </a:lnTo>
                  <a:lnTo>
                    <a:pt x="934" y="14"/>
                  </a:lnTo>
                  <a:lnTo>
                    <a:pt x="940" y="12"/>
                  </a:lnTo>
                  <a:lnTo>
                    <a:pt x="962" y="14"/>
                  </a:lnTo>
                  <a:lnTo>
                    <a:pt x="982" y="14"/>
                  </a:lnTo>
                  <a:lnTo>
                    <a:pt x="1020" y="14"/>
                  </a:lnTo>
                  <a:lnTo>
                    <a:pt x="1032" y="14"/>
                  </a:lnTo>
                  <a:lnTo>
                    <a:pt x="1042" y="14"/>
                  </a:lnTo>
                  <a:lnTo>
                    <a:pt x="1052" y="14"/>
                  </a:lnTo>
                  <a:lnTo>
                    <a:pt x="1062" y="16"/>
                  </a:lnTo>
                  <a:lnTo>
                    <a:pt x="1096" y="16"/>
                  </a:lnTo>
                  <a:lnTo>
                    <a:pt x="1126" y="16"/>
                  </a:lnTo>
                  <a:lnTo>
                    <a:pt x="1160" y="16"/>
                  </a:lnTo>
                  <a:lnTo>
                    <a:pt x="1194" y="14"/>
                  </a:lnTo>
                  <a:lnTo>
                    <a:pt x="1198" y="16"/>
                  </a:lnTo>
                  <a:lnTo>
                    <a:pt x="1202" y="16"/>
                  </a:lnTo>
                  <a:lnTo>
                    <a:pt x="1214" y="16"/>
                  </a:lnTo>
                  <a:lnTo>
                    <a:pt x="1252" y="16"/>
                  </a:lnTo>
                  <a:lnTo>
                    <a:pt x="1270" y="16"/>
                  </a:lnTo>
                  <a:lnTo>
                    <a:pt x="1290" y="16"/>
                  </a:lnTo>
                  <a:lnTo>
                    <a:pt x="1302" y="14"/>
                  </a:lnTo>
                  <a:lnTo>
                    <a:pt x="1314" y="16"/>
                  </a:lnTo>
                  <a:lnTo>
                    <a:pt x="1338" y="18"/>
                  </a:lnTo>
                  <a:lnTo>
                    <a:pt x="1346" y="16"/>
                  </a:lnTo>
                  <a:lnTo>
                    <a:pt x="1364" y="16"/>
                  </a:lnTo>
                  <a:lnTo>
                    <a:pt x="1380" y="18"/>
                  </a:lnTo>
                  <a:lnTo>
                    <a:pt x="1394" y="18"/>
                  </a:lnTo>
                  <a:lnTo>
                    <a:pt x="1404" y="18"/>
                  </a:lnTo>
                  <a:lnTo>
                    <a:pt x="1504" y="18"/>
                  </a:lnTo>
                  <a:lnTo>
                    <a:pt x="1740" y="18"/>
                  </a:lnTo>
                  <a:lnTo>
                    <a:pt x="1760" y="20"/>
                  </a:lnTo>
                  <a:lnTo>
                    <a:pt x="1782" y="20"/>
                  </a:lnTo>
                  <a:lnTo>
                    <a:pt x="1804" y="20"/>
                  </a:lnTo>
                  <a:lnTo>
                    <a:pt x="1826" y="22"/>
                  </a:lnTo>
                  <a:lnTo>
                    <a:pt x="1832" y="20"/>
                  </a:lnTo>
                  <a:lnTo>
                    <a:pt x="1838" y="20"/>
                  </a:lnTo>
                  <a:lnTo>
                    <a:pt x="1894" y="20"/>
                  </a:lnTo>
                  <a:lnTo>
                    <a:pt x="1952" y="20"/>
                  </a:lnTo>
                  <a:lnTo>
                    <a:pt x="2008" y="20"/>
                  </a:lnTo>
                  <a:lnTo>
                    <a:pt x="2064" y="20"/>
                  </a:lnTo>
                  <a:lnTo>
                    <a:pt x="2082" y="20"/>
                  </a:lnTo>
                  <a:lnTo>
                    <a:pt x="2102" y="20"/>
                  </a:lnTo>
                  <a:lnTo>
                    <a:pt x="2122" y="20"/>
                  </a:lnTo>
                  <a:lnTo>
                    <a:pt x="2142" y="22"/>
                  </a:lnTo>
                  <a:lnTo>
                    <a:pt x="2220" y="20"/>
                  </a:lnTo>
                  <a:lnTo>
                    <a:pt x="2300" y="22"/>
                  </a:lnTo>
                  <a:lnTo>
                    <a:pt x="2320" y="20"/>
                  </a:lnTo>
                  <a:lnTo>
                    <a:pt x="2328" y="22"/>
                  </a:lnTo>
                  <a:lnTo>
                    <a:pt x="2334" y="20"/>
                  </a:lnTo>
                  <a:lnTo>
                    <a:pt x="2340" y="20"/>
                  </a:lnTo>
                  <a:lnTo>
                    <a:pt x="2404" y="20"/>
                  </a:lnTo>
                  <a:lnTo>
                    <a:pt x="2438" y="20"/>
                  </a:lnTo>
                  <a:lnTo>
                    <a:pt x="2468" y="24"/>
                  </a:lnTo>
                  <a:lnTo>
                    <a:pt x="2476" y="22"/>
                  </a:lnTo>
                  <a:lnTo>
                    <a:pt x="2486" y="22"/>
                  </a:lnTo>
                  <a:lnTo>
                    <a:pt x="2502" y="22"/>
                  </a:lnTo>
                  <a:lnTo>
                    <a:pt x="2534" y="22"/>
                  </a:lnTo>
                  <a:lnTo>
                    <a:pt x="2568" y="20"/>
                  </a:lnTo>
                  <a:lnTo>
                    <a:pt x="2586" y="22"/>
                  </a:lnTo>
                  <a:lnTo>
                    <a:pt x="2624" y="22"/>
                  </a:lnTo>
                  <a:lnTo>
                    <a:pt x="2642" y="20"/>
                  </a:lnTo>
                  <a:lnTo>
                    <a:pt x="2706" y="22"/>
                  </a:lnTo>
                  <a:lnTo>
                    <a:pt x="2764" y="22"/>
                  </a:lnTo>
                  <a:lnTo>
                    <a:pt x="2840" y="22"/>
                  </a:lnTo>
                  <a:lnTo>
                    <a:pt x="2888" y="24"/>
                  </a:lnTo>
                  <a:lnTo>
                    <a:pt x="2910" y="24"/>
                  </a:lnTo>
                  <a:lnTo>
                    <a:pt x="2932" y="22"/>
                  </a:lnTo>
                  <a:lnTo>
                    <a:pt x="2946" y="24"/>
                  </a:lnTo>
                  <a:lnTo>
                    <a:pt x="2960" y="24"/>
                  </a:lnTo>
                  <a:lnTo>
                    <a:pt x="2984" y="24"/>
                  </a:lnTo>
                  <a:lnTo>
                    <a:pt x="3024" y="24"/>
                  </a:lnTo>
                  <a:lnTo>
                    <a:pt x="3088" y="24"/>
                  </a:lnTo>
                  <a:lnTo>
                    <a:pt x="3132" y="24"/>
                  </a:lnTo>
                  <a:lnTo>
                    <a:pt x="3156" y="24"/>
                  </a:lnTo>
                  <a:lnTo>
                    <a:pt x="3178" y="24"/>
                  </a:lnTo>
                  <a:lnTo>
                    <a:pt x="3190" y="24"/>
                  </a:lnTo>
                  <a:lnTo>
                    <a:pt x="3202" y="26"/>
                  </a:lnTo>
                  <a:lnTo>
                    <a:pt x="3208" y="24"/>
                  </a:lnTo>
                  <a:lnTo>
                    <a:pt x="3214" y="24"/>
                  </a:lnTo>
                  <a:lnTo>
                    <a:pt x="3222" y="26"/>
                  </a:lnTo>
                  <a:lnTo>
                    <a:pt x="3246" y="26"/>
                  </a:lnTo>
                  <a:lnTo>
                    <a:pt x="3268" y="24"/>
                  </a:lnTo>
                  <a:lnTo>
                    <a:pt x="3278" y="26"/>
                  </a:lnTo>
                  <a:lnTo>
                    <a:pt x="3334" y="26"/>
                  </a:lnTo>
                  <a:lnTo>
                    <a:pt x="3390" y="26"/>
                  </a:lnTo>
                  <a:lnTo>
                    <a:pt x="3404" y="26"/>
                  </a:lnTo>
                  <a:lnTo>
                    <a:pt x="3418" y="24"/>
                  </a:lnTo>
                  <a:lnTo>
                    <a:pt x="3446" y="24"/>
                  </a:lnTo>
                  <a:lnTo>
                    <a:pt x="3470" y="26"/>
                  </a:lnTo>
                  <a:lnTo>
                    <a:pt x="3496" y="26"/>
                  </a:lnTo>
                  <a:lnTo>
                    <a:pt x="3532" y="24"/>
                  </a:lnTo>
                  <a:lnTo>
                    <a:pt x="3544" y="24"/>
                  </a:lnTo>
                  <a:lnTo>
                    <a:pt x="3556" y="26"/>
                  </a:lnTo>
                  <a:lnTo>
                    <a:pt x="3578" y="26"/>
                  </a:lnTo>
                  <a:lnTo>
                    <a:pt x="3598" y="26"/>
                  </a:lnTo>
                  <a:lnTo>
                    <a:pt x="3622" y="26"/>
                  </a:lnTo>
                  <a:lnTo>
                    <a:pt x="3634" y="26"/>
                  </a:lnTo>
                  <a:lnTo>
                    <a:pt x="3646" y="26"/>
                  </a:lnTo>
                  <a:lnTo>
                    <a:pt x="3658" y="26"/>
                  </a:lnTo>
                  <a:lnTo>
                    <a:pt x="3670" y="26"/>
                  </a:lnTo>
                  <a:lnTo>
                    <a:pt x="3706" y="26"/>
                  </a:lnTo>
                  <a:lnTo>
                    <a:pt x="3742" y="26"/>
                  </a:lnTo>
                  <a:lnTo>
                    <a:pt x="3788" y="26"/>
                  </a:lnTo>
                  <a:lnTo>
                    <a:pt x="3810" y="28"/>
                  </a:lnTo>
                  <a:lnTo>
                    <a:pt x="3816" y="26"/>
                  </a:lnTo>
                  <a:lnTo>
                    <a:pt x="3820" y="26"/>
                  </a:lnTo>
                  <a:lnTo>
                    <a:pt x="3824" y="28"/>
                  </a:lnTo>
                  <a:lnTo>
                    <a:pt x="3832" y="26"/>
                  </a:lnTo>
                  <a:lnTo>
                    <a:pt x="3846" y="24"/>
                  </a:lnTo>
                  <a:lnTo>
                    <a:pt x="3850" y="24"/>
                  </a:lnTo>
                  <a:lnTo>
                    <a:pt x="3856" y="26"/>
                  </a:lnTo>
                  <a:lnTo>
                    <a:pt x="3864" y="26"/>
                  </a:lnTo>
                  <a:lnTo>
                    <a:pt x="3878" y="24"/>
                  </a:lnTo>
                  <a:lnTo>
                    <a:pt x="3890" y="24"/>
                  </a:lnTo>
                  <a:lnTo>
                    <a:pt x="3900" y="24"/>
                  </a:lnTo>
                  <a:lnTo>
                    <a:pt x="3906" y="22"/>
                  </a:lnTo>
                  <a:lnTo>
                    <a:pt x="3910" y="20"/>
                  </a:lnTo>
                  <a:lnTo>
                    <a:pt x="3914" y="20"/>
                  </a:lnTo>
                  <a:lnTo>
                    <a:pt x="3916" y="18"/>
                  </a:lnTo>
                  <a:lnTo>
                    <a:pt x="3916" y="16"/>
                  </a:lnTo>
                  <a:lnTo>
                    <a:pt x="3916" y="14"/>
                  </a:lnTo>
                  <a:lnTo>
                    <a:pt x="3868" y="14"/>
                  </a:lnTo>
                  <a:lnTo>
                    <a:pt x="3844" y="14"/>
                  </a:lnTo>
                  <a:lnTo>
                    <a:pt x="3820" y="12"/>
                  </a:lnTo>
                  <a:close/>
                  <a:moveTo>
                    <a:pt x="744" y="10"/>
                  </a:moveTo>
                  <a:lnTo>
                    <a:pt x="744" y="10"/>
                  </a:lnTo>
                  <a:lnTo>
                    <a:pt x="744" y="8"/>
                  </a:lnTo>
                  <a:lnTo>
                    <a:pt x="746" y="8"/>
                  </a:lnTo>
                  <a:lnTo>
                    <a:pt x="744" y="10"/>
                  </a:lnTo>
                  <a:close/>
                  <a:moveTo>
                    <a:pt x="2874" y="18"/>
                  </a:moveTo>
                  <a:lnTo>
                    <a:pt x="2874" y="18"/>
                  </a:lnTo>
                  <a:lnTo>
                    <a:pt x="2874" y="16"/>
                  </a:lnTo>
                  <a:lnTo>
                    <a:pt x="2876" y="18"/>
                  </a:lnTo>
                  <a:lnTo>
                    <a:pt x="2874" y="18"/>
                  </a:lnTo>
                  <a:close/>
                  <a:moveTo>
                    <a:pt x="3160" y="18"/>
                  </a:moveTo>
                  <a:lnTo>
                    <a:pt x="3160" y="18"/>
                  </a:lnTo>
                  <a:lnTo>
                    <a:pt x="3160" y="16"/>
                  </a:lnTo>
                  <a:lnTo>
                    <a:pt x="3162" y="16"/>
                  </a:lnTo>
                  <a:lnTo>
                    <a:pt x="31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endParaRPr>
            </a:p>
          </p:txBody>
        </p:sp>
      </p:grpSp>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a:p>
        </p:txBody>
      </p:sp>
      <p:sp>
        <p:nvSpPr>
          <p:cNvPr id="3" name="Content Placeholder 2"/>
          <p:cNvSpPr>
            <a:spLocks noGrp="1"/>
          </p:cNvSpPr>
          <p:nvPr>
            <p:ph idx="1"/>
          </p:nvPr>
        </p:nvSpPr>
        <p:spPr>
          <a:xfrm>
            <a:off x="1169988" y="1281112"/>
            <a:ext cx="7603490" cy="5043488"/>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a:spLocks noGrp="1" noChangeArrowheads="1"/>
          </p:cNvSpPr>
          <p:nvPr>
            <p:ph type="sldNum" sz="quarter" idx="10"/>
          </p:nvPr>
        </p:nvSpPr>
        <p:spPr/>
        <p:txBody>
          <a:bodyPr/>
          <a:lstStyle>
            <a:lvl1pPr defTabSz="457200">
              <a:defRPr/>
            </a:lvl1pPr>
          </a:lstStyle>
          <a:p>
            <a:pPr>
              <a:defRPr/>
            </a:pPr>
            <a:fld id="{EA36C81E-E7E4-7841-A972-C5B8816AFF8A}" type="slidenum">
              <a:rPr lang="en-US"/>
              <a:pPr>
                <a:defRPr/>
              </a:pPr>
              <a:t>‹#›</a:t>
            </a:fld>
            <a:endParaRPr lang="en-US"/>
          </a:p>
        </p:txBody>
      </p:sp>
      <p:sp>
        <p:nvSpPr>
          <p:cNvPr id="8" name="Rectangle 71"/>
          <p:cNvSpPr>
            <a:spLocks noGrp="1" noChangeArrowheads="1"/>
          </p:cNvSpPr>
          <p:nvPr>
            <p:ph type="ftr" sz="quarter" idx="11"/>
          </p:nvPr>
        </p:nvSpPr>
        <p:spPr/>
        <p:txBody>
          <a:bodyPr/>
          <a:lstStyle>
            <a:lvl1pPr defTabSz="457200">
              <a:defRPr/>
            </a:lvl1pPr>
          </a:lstStyle>
          <a:p>
            <a:pPr>
              <a:defRPr/>
            </a:pPr>
            <a:r>
              <a:rPr lang="en-US"/>
              <a:t>NetApp Confidential - Limited Use</a:t>
            </a:r>
            <a:endParaRPr lang="en-US" dirty="0"/>
          </a:p>
        </p:txBody>
      </p:sp>
    </p:spTree>
    <p:extLst>
      <p:ext uri="{BB962C8B-B14F-4D97-AF65-F5344CB8AC3E}">
        <p14:creationId xmlns:p14="http://schemas.microsoft.com/office/powerpoint/2010/main" val="8289820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8"/>
          <p:cNvGrpSpPr>
            <a:grpSpLocks/>
          </p:cNvGrpSpPr>
          <p:nvPr userDrawn="1"/>
        </p:nvGrpSpPr>
        <p:grpSpPr bwMode="auto">
          <a:xfrm>
            <a:off x="347663" y="6445250"/>
            <a:ext cx="8448675" cy="107950"/>
            <a:chOff x="347662" y="6160730"/>
            <a:chExt cx="8449056" cy="107486"/>
          </a:xfrm>
        </p:grpSpPr>
        <p:sp>
          <p:nvSpPr>
            <p:cNvPr id="6" name="Freeform 5"/>
            <p:cNvSpPr>
              <a:spLocks/>
            </p:cNvSpPr>
            <p:nvPr userDrawn="1"/>
          </p:nvSpPr>
          <p:spPr bwMode="gray">
            <a:xfrm>
              <a:off x="347662" y="6160730"/>
              <a:ext cx="8449056" cy="107486"/>
            </a:xfrm>
            <a:custGeom>
              <a:avLst/>
              <a:gdLst>
                <a:gd name="T0" fmla="*/ 116 w 3930"/>
                <a:gd name="T1" fmla="*/ 4 h 50"/>
                <a:gd name="T2" fmla="*/ 258 w 3930"/>
                <a:gd name="T3" fmla="*/ 2 h 50"/>
                <a:gd name="T4" fmla="*/ 376 w 3930"/>
                <a:gd name="T5" fmla="*/ 2 h 50"/>
                <a:gd name="T6" fmla="*/ 494 w 3930"/>
                <a:gd name="T7" fmla="*/ 6 h 50"/>
                <a:gd name="T8" fmla="*/ 628 w 3930"/>
                <a:gd name="T9" fmla="*/ 8 h 50"/>
                <a:gd name="T10" fmla="*/ 774 w 3930"/>
                <a:gd name="T11" fmla="*/ 6 h 50"/>
                <a:gd name="T12" fmla="*/ 894 w 3930"/>
                <a:gd name="T13" fmla="*/ 4 h 50"/>
                <a:gd name="T14" fmla="*/ 1038 w 3930"/>
                <a:gd name="T15" fmla="*/ 4 h 50"/>
                <a:gd name="T16" fmla="*/ 1196 w 3930"/>
                <a:gd name="T17" fmla="*/ 2 h 50"/>
                <a:gd name="T18" fmla="*/ 1326 w 3930"/>
                <a:gd name="T19" fmla="*/ 4 h 50"/>
                <a:gd name="T20" fmla="*/ 1428 w 3930"/>
                <a:gd name="T21" fmla="*/ 4 h 50"/>
                <a:gd name="T22" fmla="*/ 1568 w 3930"/>
                <a:gd name="T23" fmla="*/ 6 h 50"/>
                <a:gd name="T24" fmla="*/ 1710 w 3930"/>
                <a:gd name="T25" fmla="*/ 6 h 50"/>
                <a:gd name="T26" fmla="*/ 1826 w 3930"/>
                <a:gd name="T27" fmla="*/ 8 h 50"/>
                <a:gd name="T28" fmla="*/ 1950 w 3930"/>
                <a:gd name="T29" fmla="*/ 4 h 50"/>
                <a:gd name="T30" fmla="*/ 2106 w 3930"/>
                <a:gd name="T31" fmla="*/ 4 h 50"/>
                <a:gd name="T32" fmla="*/ 2234 w 3930"/>
                <a:gd name="T33" fmla="*/ 2 h 50"/>
                <a:gd name="T34" fmla="*/ 2354 w 3930"/>
                <a:gd name="T35" fmla="*/ 2 h 50"/>
                <a:gd name="T36" fmla="*/ 2498 w 3930"/>
                <a:gd name="T37" fmla="*/ 6 h 50"/>
                <a:gd name="T38" fmla="*/ 2580 w 3930"/>
                <a:gd name="T39" fmla="*/ 4 h 50"/>
                <a:gd name="T40" fmla="*/ 2684 w 3930"/>
                <a:gd name="T41" fmla="*/ 4 h 50"/>
                <a:gd name="T42" fmla="*/ 2830 w 3930"/>
                <a:gd name="T43" fmla="*/ 4 h 50"/>
                <a:gd name="T44" fmla="*/ 2932 w 3930"/>
                <a:gd name="T45" fmla="*/ 6 h 50"/>
                <a:gd name="T46" fmla="*/ 3058 w 3930"/>
                <a:gd name="T47" fmla="*/ 6 h 50"/>
                <a:gd name="T48" fmla="*/ 3176 w 3930"/>
                <a:gd name="T49" fmla="*/ 10 h 50"/>
                <a:gd name="T50" fmla="*/ 3262 w 3930"/>
                <a:gd name="T51" fmla="*/ 14 h 50"/>
                <a:gd name="T52" fmla="*/ 3340 w 3930"/>
                <a:gd name="T53" fmla="*/ 12 h 50"/>
                <a:gd name="T54" fmla="*/ 3456 w 3930"/>
                <a:gd name="T55" fmla="*/ 18 h 50"/>
                <a:gd name="T56" fmla="*/ 3592 w 3930"/>
                <a:gd name="T57" fmla="*/ 16 h 50"/>
                <a:gd name="T58" fmla="*/ 3648 w 3930"/>
                <a:gd name="T59" fmla="*/ 16 h 50"/>
                <a:gd name="T60" fmla="*/ 3784 w 3930"/>
                <a:gd name="T61" fmla="*/ 20 h 50"/>
                <a:gd name="T62" fmla="*/ 3846 w 3930"/>
                <a:gd name="T63" fmla="*/ 24 h 50"/>
                <a:gd name="T64" fmla="*/ 3874 w 3930"/>
                <a:gd name="T65" fmla="*/ 36 h 50"/>
                <a:gd name="T66" fmla="*/ 3782 w 3930"/>
                <a:gd name="T67" fmla="*/ 42 h 50"/>
                <a:gd name="T68" fmla="*/ 3676 w 3930"/>
                <a:gd name="T69" fmla="*/ 46 h 50"/>
                <a:gd name="T70" fmla="*/ 3570 w 3930"/>
                <a:gd name="T71" fmla="*/ 48 h 50"/>
                <a:gd name="T72" fmla="*/ 3518 w 3930"/>
                <a:gd name="T73" fmla="*/ 48 h 50"/>
                <a:gd name="T74" fmla="*/ 3396 w 3930"/>
                <a:gd name="T75" fmla="*/ 48 h 50"/>
                <a:gd name="T76" fmla="*/ 3304 w 3930"/>
                <a:gd name="T77" fmla="*/ 48 h 50"/>
                <a:gd name="T78" fmla="*/ 3152 w 3930"/>
                <a:gd name="T79" fmla="*/ 40 h 50"/>
                <a:gd name="T80" fmla="*/ 3042 w 3930"/>
                <a:gd name="T81" fmla="*/ 42 h 50"/>
                <a:gd name="T82" fmla="*/ 2898 w 3930"/>
                <a:gd name="T83" fmla="*/ 36 h 50"/>
                <a:gd name="T84" fmla="*/ 2814 w 3930"/>
                <a:gd name="T85" fmla="*/ 38 h 50"/>
                <a:gd name="T86" fmla="*/ 2692 w 3930"/>
                <a:gd name="T87" fmla="*/ 36 h 50"/>
                <a:gd name="T88" fmla="*/ 2588 w 3930"/>
                <a:gd name="T89" fmla="*/ 34 h 50"/>
                <a:gd name="T90" fmla="*/ 2466 w 3930"/>
                <a:gd name="T91" fmla="*/ 38 h 50"/>
                <a:gd name="T92" fmla="*/ 2356 w 3930"/>
                <a:gd name="T93" fmla="*/ 36 h 50"/>
                <a:gd name="T94" fmla="*/ 2212 w 3930"/>
                <a:gd name="T95" fmla="*/ 40 h 50"/>
                <a:gd name="T96" fmla="*/ 2040 w 3930"/>
                <a:gd name="T97" fmla="*/ 40 h 50"/>
                <a:gd name="T98" fmla="*/ 1922 w 3930"/>
                <a:gd name="T99" fmla="*/ 40 h 50"/>
                <a:gd name="T100" fmla="*/ 1804 w 3930"/>
                <a:gd name="T101" fmla="*/ 42 h 50"/>
                <a:gd name="T102" fmla="*/ 1642 w 3930"/>
                <a:gd name="T103" fmla="*/ 44 h 50"/>
                <a:gd name="T104" fmla="*/ 1492 w 3930"/>
                <a:gd name="T105" fmla="*/ 46 h 50"/>
                <a:gd name="T106" fmla="*/ 1354 w 3930"/>
                <a:gd name="T107" fmla="*/ 44 h 50"/>
                <a:gd name="T108" fmla="*/ 1180 w 3930"/>
                <a:gd name="T109" fmla="*/ 44 h 50"/>
                <a:gd name="T110" fmla="*/ 1052 w 3930"/>
                <a:gd name="T111" fmla="*/ 46 h 50"/>
                <a:gd name="T112" fmla="*/ 936 w 3930"/>
                <a:gd name="T113" fmla="*/ 44 h 50"/>
                <a:gd name="T114" fmla="*/ 790 w 3930"/>
                <a:gd name="T115" fmla="*/ 40 h 50"/>
                <a:gd name="T116" fmla="*/ 636 w 3930"/>
                <a:gd name="T117" fmla="*/ 42 h 50"/>
                <a:gd name="T118" fmla="*/ 494 w 3930"/>
                <a:gd name="T119" fmla="*/ 46 h 50"/>
                <a:gd name="T120" fmla="*/ 362 w 3930"/>
                <a:gd name="T121" fmla="*/ 42 h 50"/>
                <a:gd name="T122" fmla="*/ 222 w 3930"/>
                <a:gd name="T123" fmla="*/ 40 h 50"/>
                <a:gd name="T124" fmla="*/ 70 w 3930"/>
                <a:gd name="T1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0" h="50">
                  <a:moveTo>
                    <a:pt x="2" y="14"/>
                  </a:moveTo>
                  <a:lnTo>
                    <a:pt x="2" y="14"/>
                  </a:lnTo>
                  <a:lnTo>
                    <a:pt x="0" y="14"/>
                  </a:lnTo>
                  <a:lnTo>
                    <a:pt x="0" y="14"/>
                  </a:lnTo>
                  <a:lnTo>
                    <a:pt x="2" y="10"/>
                  </a:lnTo>
                  <a:lnTo>
                    <a:pt x="2" y="10"/>
                  </a:lnTo>
                  <a:lnTo>
                    <a:pt x="2" y="8"/>
                  </a:lnTo>
                  <a:lnTo>
                    <a:pt x="2" y="8"/>
                  </a:lnTo>
                  <a:lnTo>
                    <a:pt x="4" y="8"/>
                  </a:lnTo>
                  <a:lnTo>
                    <a:pt x="4" y="8"/>
                  </a:lnTo>
                  <a:lnTo>
                    <a:pt x="4" y="6"/>
                  </a:lnTo>
                  <a:lnTo>
                    <a:pt x="4" y="6"/>
                  </a:lnTo>
                  <a:lnTo>
                    <a:pt x="8" y="4"/>
                  </a:lnTo>
                  <a:lnTo>
                    <a:pt x="8" y="4"/>
                  </a:lnTo>
                  <a:lnTo>
                    <a:pt x="8" y="4"/>
                  </a:lnTo>
                  <a:lnTo>
                    <a:pt x="8" y="4"/>
                  </a:lnTo>
                  <a:lnTo>
                    <a:pt x="10" y="2"/>
                  </a:lnTo>
                  <a:lnTo>
                    <a:pt x="10" y="2"/>
                  </a:lnTo>
                  <a:lnTo>
                    <a:pt x="14" y="2"/>
                  </a:lnTo>
                  <a:lnTo>
                    <a:pt x="14" y="2"/>
                  </a:lnTo>
                  <a:lnTo>
                    <a:pt x="16" y="2"/>
                  </a:lnTo>
                  <a:lnTo>
                    <a:pt x="16" y="2"/>
                  </a:lnTo>
                  <a:lnTo>
                    <a:pt x="18" y="2"/>
                  </a:lnTo>
                  <a:lnTo>
                    <a:pt x="18" y="2"/>
                  </a:lnTo>
                  <a:lnTo>
                    <a:pt x="20" y="0"/>
                  </a:lnTo>
                  <a:lnTo>
                    <a:pt x="20" y="0"/>
                  </a:lnTo>
                  <a:lnTo>
                    <a:pt x="26" y="2"/>
                  </a:lnTo>
                  <a:lnTo>
                    <a:pt x="26" y="2"/>
                  </a:lnTo>
                  <a:lnTo>
                    <a:pt x="28" y="2"/>
                  </a:lnTo>
                  <a:lnTo>
                    <a:pt x="28" y="2"/>
                  </a:lnTo>
                  <a:lnTo>
                    <a:pt x="30" y="2"/>
                  </a:lnTo>
                  <a:lnTo>
                    <a:pt x="30" y="2"/>
                  </a:lnTo>
                  <a:lnTo>
                    <a:pt x="32" y="2"/>
                  </a:lnTo>
                  <a:lnTo>
                    <a:pt x="32" y="2"/>
                  </a:lnTo>
                  <a:lnTo>
                    <a:pt x="34" y="2"/>
                  </a:lnTo>
                  <a:lnTo>
                    <a:pt x="34" y="2"/>
                  </a:lnTo>
                  <a:lnTo>
                    <a:pt x="36" y="2"/>
                  </a:lnTo>
                  <a:lnTo>
                    <a:pt x="36" y="2"/>
                  </a:lnTo>
                  <a:lnTo>
                    <a:pt x="38" y="2"/>
                  </a:lnTo>
                  <a:lnTo>
                    <a:pt x="38" y="2"/>
                  </a:lnTo>
                  <a:lnTo>
                    <a:pt x="40" y="2"/>
                  </a:lnTo>
                  <a:lnTo>
                    <a:pt x="40" y="2"/>
                  </a:lnTo>
                  <a:lnTo>
                    <a:pt x="46" y="2"/>
                  </a:lnTo>
                  <a:lnTo>
                    <a:pt x="46" y="2"/>
                  </a:lnTo>
                  <a:lnTo>
                    <a:pt x="48" y="2"/>
                  </a:lnTo>
                  <a:lnTo>
                    <a:pt x="48" y="2"/>
                  </a:lnTo>
                  <a:lnTo>
                    <a:pt x="50" y="2"/>
                  </a:lnTo>
                  <a:lnTo>
                    <a:pt x="50" y="2"/>
                  </a:lnTo>
                  <a:lnTo>
                    <a:pt x="60" y="0"/>
                  </a:lnTo>
                  <a:lnTo>
                    <a:pt x="60" y="0"/>
                  </a:lnTo>
                  <a:lnTo>
                    <a:pt x="62" y="0"/>
                  </a:lnTo>
                  <a:lnTo>
                    <a:pt x="62" y="0"/>
                  </a:lnTo>
                  <a:lnTo>
                    <a:pt x="66" y="0"/>
                  </a:lnTo>
                  <a:lnTo>
                    <a:pt x="66" y="0"/>
                  </a:lnTo>
                  <a:lnTo>
                    <a:pt x="70" y="2"/>
                  </a:lnTo>
                  <a:lnTo>
                    <a:pt x="70" y="2"/>
                  </a:lnTo>
                  <a:lnTo>
                    <a:pt x="72" y="2"/>
                  </a:lnTo>
                  <a:lnTo>
                    <a:pt x="76" y="2"/>
                  </a:lnTo>
                  <a:lnTo>
                    <a:pt x="76" y="2"/>
                  </a:lnTo>
                  <a:lnTo>
                    <a:pt x="80" y="4"/>
                  </a:lnTo>
                  <a:lnTo>
                    <a:pt x="80" y="4"/>
                  </a:lnTo>
                  <a:lnTo>
                    <a:pt x="82" y="2"/>
                  </a:lnTo>
                  <a:lnTo>
                    <a:pt x="84" y="2"/>
                  </a:lnTo>
                  <a:lnTo>
                    <a:pt x="84" y="2"/>
                  </a:lnTo>
                  <a:lnTo>
                    <a:pt x="86" y="2"/>
                  </a:lnTo>
                  <a:lnTo>
                    <a:pt x="86" y="2"/>
                  </a:lnTo>
                  <a:lnTo>
                    <a:pt x="90" y="4"/>
                  </a:lnTo>
                  <a:lnTo>
                    <a:pt x="90" y="4"/>
                  </a:lnTo>
                  <a:lnTo>
                    <a:pt x="92" y="4"/>
                  </a:lnTo>
                  <a:lnTo>
                    <a:pt x="92" y="4"/>
                  </a:lnTo>
                  <a:lnTo>
                    <a:pt x="94" y="4"/>
                  </a:lnTo>
                  <a:lnTo>
                    <a:pt x="94" y="4"/>
                  </a:lnTo>
                  <a:lnTo>
                    <a:pt x="98" y="2"/>
                  </a:lnTo>
                  <a:lnTo>
                    <a:pt x="98" y="2"/>
                  </a:lnTo>
                  <a:lnTo>
                    <a:pt x="102" y="4"/>
                  </a:lnTo>
                  <a:lnTo>
                    <a:pt x="106" y="4"/>
                  </a:lnTo>
                  <a:lnTo>
                    <a:pt x="106" y="4"/>
                  </a:lnTo>
                  <a:lnTo>
                    <a:pt x="108" y="4"/>
                  </a:lnTo>
                  <a:lnTo>
                    <a:pt x="108" y="4"/>
                  </a:lnTo>
                  <a:lnTo>
                    <a:pt x="110" y="4"/>
                  </a:lnTo>
                  <a:lnTo>
                    <a:pt x="112" y="6"/>
                  </a:lnTo>
                  <a:lnTo>
                    <a:pt x="112" y="6"/>
                  </a:lnTo>
                  <a:lnTo>
                    <a:pt x="116" y="4"/>
                  </a:lnTo>
                  <a:lnTo>
                    <a:pt x="116" y="4"/>
                  </a:lnTo>
                  <a:lnTo>
                    <a:pt x="120" y="4"/>
                  </a:lnTo>
                  <a:lnTo>
                    <a:pt x="120" y="4"/>
                  </a:lnTo>
                  <a:lnTo>
                    <a:pt x="124" y="4"/>
                  </a:lnTo>
                  <a:lnTo>
                    <a:pt x="124" y="4"/>
                  </a:lnTo>
                  <a:lnTo>
                    <a:pt x="128" y="4"/>
                  </a:lnTo>
                  <a:lnTo>
                    <a:pt x="134" y="4"/>
                  </a:lnTo>
                  <a:lnTo>
                    <a:pt x="134" y="4"/>
                  </a:lnTo>
                  <a:lnTo>
                    <a:pt x="136" y="4"/>
                  </a:lnTo>
                  <a:lnTo>
                    <a:pt x="136" y="4"/>
                  </a:lnTo>
                  <a:lnTo>
                    <a:pt x="138" y="2"/>
                  </a:lnTo>
                  <a:lnTo>
                    <a:pt x="138" y="2"/>
                  </a:lnTo>
                  <a:lnTo>
                    <a:pt x="142" y="4"/>
                  </a:lnTo>
                  <a:lnTo>
                    <a:pt x="142" y="4"/>
                  </a:lnTo>
                  <a:lnTo>
                    <a:pt x="146" y="2"/>
                  </a:lnTo>
                  <a:lnTo>
                    <a:pt x="146" y="2"/>
                  </a:lnTo>
                  <a:lnTo>
                    <a:pt x="148" y="2"/>
                  </a:lnTo>
                  <a:lnTo>
                    <a:pt x="148" y="2"/>
                  </a:lnTo>
                  <a:lnTo>
                    <a:pt x="150" y="2"/>
                  </a:lnTo>
                  <a:lnTo>
                    <a:pt x="150" y="2"/>
                  </a:lnTo>
                  <a:lnTo>
                    <a:pt x="156" y="4"/>
                  </a:lnTo>
                  <a:lnTo>
                    <a:pt x="156" y="4"/>
                  </a:lnTo>
                  <a:lnTo>
                    <a:pt x="158" y="2"/>
                  </a:lnTo>
                  <a:lnTo>
                    <a:pt x="158" y="2"/>
                  </a:lnTo>
                  <a:lnTo>
                    <a:pt x="164" y="2"/>
                  </a:lnTo>
                  <a:lnTo>
                    <a:pt x="164" y="2"/>
                  </a:lnTo>
                  <a:lnTo>
                    <a:pt x="168" y="2"/>
                  </a:lnTo>
                  <a:lnTo>
                    <a:pt x="174" y="4"/>
                  </a:lnTo>
                  <a:lnTo>
                    <a:pt x="174" y="4"/>
                  </a:lnTo>
                  <a:lnTo>
                    <a:pt x="178" y="2"/>
                  </a:lnTo>
                  <a:lnTo>
                    <a:pt x="178" y="2"/>
                  </a:lnTo>
                  <a:lnTo>
                    <a:pt x="180" y="4"/>
                  </a:lnTo>
                  <a:lnTo>
                    <a:pt x="180" y="4"/>
                  </a:lnTo>
                  <a:lnTo>
                    <a:pt x="182" y="2"/>
                  </a:lnTo>
                  <a:lnTo>
                    <a:pt x="182" y="2"/>
                  </a:lnTo>
                  <a:lnTo>
                    <a:pt x="186" y="2"/>
                  </a:lnTo>
                  <a:lnTo>
                    <a:pt x="186" y="2"/>
                  </a:lnTo>
                  <a:lnTo>
                    <a:pt x="188" y="4"/>
                  </a:lnTo>
                  <a:lnTo>
                    <a:pt x="188" y="4"/>
                  </a:lnTo>
                  <a:lnTo>
                    <a:pt x="190" y="2"/>
                  </a:lnTo>
                  <a:lnTo>
                    <a:pt x="190" y="2"/>
                  </a:lnTo>
                  <a:lnTo>
                    <a:pt x="192" y="2"/>
                  </a:lnTo>
                  <a:lnTo>
                    <a:pt x="192" y="2"/>
                  </a:lnTo>
                  <a:lnTo>
                    <a:pt x="194" y="2"/>
                  </a:lnTo>
                  <a:lnTo>
                    <a:pt x="194" y="2"/>
                  </a:lnTo>
                  <a:lnTo>
                    <a:pt x="196" y="2"/>
                  </a:lnTo>
                  <a:lnTo>
                    <a:pt x="196" y="2"/>
                  </a:lnTo>
                  <a:lnTo>
                    <a:pt x="200" y="2"/>
                  </a:lnTo>
                  <a:lnTo>
                    <a:pt x="200" y="2"/>
                  </a:lnTo>
                  <a:lnTo>
                    <a:pt x="204" y="4"/>
                  </a:lnTo>
                  <a:lnTo>
                    <a:pt x="204" y="4"/>
                  </a:lnTo>
                  <a:lnTo>
                    <a:pt x="210" y="2"/>
                  </a:lnTo>
                  <a:lnTo>
                    <a:pt x="210" y="2"/>
                  </a:lnTo>
                  <a:lnTo>
                    <a:pt x="212" y="2"/>
                  </a:lnTo>
                  <a:lnTo>
                    <a:pt x="212" y="2"/>
                  </a:lnTo>
                  <a:lnTo>
                    <a:pt x="214" y="2"/>
                  </a:lnTo>
                  <a:lnTo>
                    <a:pt x="214" y="2"/>
                  </a:lnTo>
                  <a:lnTo>
                    <a:pt x="214" y="2"/>
                  </a:lnTo>
                  <a:lnTo>
                    <a:pt x="214" y="2"/>
                  </a:lnTo>
                  <a:lnTo>
                    <a:pt x="214" y="4"/>
                  </a:lnTo>
                  <a:lnTo>
                    <a:pt x="214" y="4"/>
                  </a:lnTo>
                  <a:lnTo>
                    <a:pt x="216" y="4"/>
                  </a:lnTo>
                  <a:lnTo>
                    <a:pt x="216" y="4"/>
                  </a:lnTo>
                  <a:lnTo>
                    <a:pt x="218" y="4"/>
                  </a:lnTo>
                  <a:lnTo>
                    <a:pt x="218" y="4"/>
                  </a:lnTo>
                  <a:lnTo>
                    <a:pt x="224" y="4"/>
                  </a:lnTo>
                  <a:lnTo>
                    <a:pt x="224" y="4"/>
                  </a:lnTo>
                  <a:lnTo>
                    <a:pt x="226" y="0"/>
                  </a:lnTo>
                  <a:lnTo>
                    <a:pt x="226" y="0"/>
                  </a:lnTo>
                  <a:lnTo>
                    <a:pt x="232" y="0"/>
                  </a:lnTo>
                  <a:lnTo>
                    <a:pt x="232" y="0"/>
                  </a:lnTo>
                  <a:lnTo>
                    <a:pt x="234" y="0"/>
                  </a:lnTo>
                  <a:lnTo>
                    <a:pt x="234" y="0"/>
                  </a:lnTo>
                  <a:lnTo>
                    <a:pt x="238" y="2"/>
                  </a:lnTo>
                  <a:lnTo>
                    <a:pt x="238" y="2"/>
                  </a:lnTo>
                  <a:lnTo>
                    <a:pt x="244" y="2"/>
                  </a:lnTo>
                  <a:lnTo>
                    <a:pt x="244" y="2"/>
                  </a:lnTo>
                  <a:lnTo>
                    <a:pt x="248" y="2"/>
                  </a:lnTo>
                  <a:lnTo>
                    <a:pt x="248" y="2"/>
                  </a:lnTo>
                  <a:lnTo>
                    <a:pt x="252" y="2"/>
                  </a:lnTo>
                  <a:lnTo>
                    <a:pt x="252" y="2"/>
                  </a:lnTo>
                  <a:lnTo>
                    <a:pt x="256" y="2"/>
                  </a:lnTo>
                  <a:lnTo>
                    <a:pt x="256" y="2"/>
                  </a:lnTo>
                  <a:lnTo>
                    <a:pt x="258" y="2"/>
                  </a:lnTo>
                  <a:lnTo>
                    <a:pt x="258" y="2"/>
                  </a:lnTo>
                  <a:lnTo>
                    <a:pt x="258" y="2"/>
                  </a:lnTo>
                  <a:lnTo>
                    <a:pt x="258" y="2"/>
                  </a:lnTo>
                  <a:lnTo>
                    <a:pt x="258" y="2"/>
                  </a:lnTo>
                  <a:lnTo>
                    <a:pt x="258" y="2"/>
                  </a:lnTo>
                  <a:lnTo>
                    <a:pt x="260" y="2"/>
                  </a:lnTo>
                  <a:lnTo>
                    <a:pt x="260" y="2"/>
                  </a:lnTo>
                  <a:lnTo>
                    <a:pt x="262" y="2"/>
                  </a:lnTo>
                  <a:lnTo>
                    <a:pt x="262" y="2"/>
                  </a:lnTo>
                  <a:lnTo>
                    <a:pt x="268" y="2"/>
                  </a:lnTo>
                  <a:lnTo>
                    <a:pt x="268" y="2"/>
                  </a:lnTo>
                  <a:lnTo>
                    <a:pt x="268" y="2"/>
                  </a:lnTo>
                  <a:lnTo>
                    <a:pt x="268" y="2"/>
                  </a:lnTo>
                  <a:lnTo>
                    <a:pt x="270" y="2"/>
                  </a:lnTo>
                  <a:lnTo>
                    <a:pt x="270" y="2"/>
                  </a:lnTo>
                  <a:lnTo>
                    <a:pt x="276" y="2"/>
                  </a:lnTo>
                  <a:lnTo>
                    <a:pt x="276" y="2"/>
                  </a:lnTo>
                  <a:lnTo>
                    <a:pt x="276" y="2"/>
                  </a:lnTo>
                  <a:lnTo>
                    <a:pt x="276" y="2"/>
                  </a:lnTo>
                  <a:lnTo>
                    <a:pt x="278" y="2"/>
                  </a:lnTo>
                  <a:lnTo>
                    <a:pt x="278" y="2"/>
                  </a:lnTo>
                  <a:lnTo>
                    <a:pt x="280" y="2"/>
                  </a:lnTo>
                  <a:lnTo>
                    <a:pt x="280" y="2"/>
                  </a:lnTo>
                  <a:lnTo>
                    <a:pt x="280" y="4"/>
                  </a:lnTo>
                  <a:lnTo>
                    <a:pt x="280" y="4"/>
                  </a:lnTo>
                  <a:lnTo>
                    <a:pt x="282" y="2"/>
                  </a:lnTo>
                  <a:lnTo>
                    <a:pt x="282" y="2"/>
                  </a:lnTo>
                  <a:lnTo>
                    <a:pt x="288" y="2"/>
                  </a:lnTo>
                  <a:lnTo>
                    <a:pt x="288" y="2"/>
                  </a:lnTo>
                  <a:lnTo>
                    <a:pt x="290" y="2"/>
                  </a:lnTo>
                  <a:lnTo>
                    <a:pt x="290" y="2"/>
                  </a:lnTo>
                  <a:lnTo>
                    <a:pt x="296" y="2"/>
                  </a:lnTo>
                  <a:lnTo>
                    <a:pt x="296" y="2"/>
                  </a:lnTo>
                  <a:lnTo>
                    <a:pt x="298" y="2"/>
                  </a:lnTo>
                  <a:lnTo>
                    <a:pt x="298" y="2"/>
                  </a:lnTo>
                  <a:lnTo>
                    <a:pt x="298" y="2"/>
                  </a:lnTo>
                  <a:lnTo>
                    <a:pt x="298" y="2"/>
                  </a:lnTo>
                  <a:lnTo>
                    <a:pt x="302" y="2"/>
                  </a:lnTo>
                  <a:lnTo>
                    <a:pt x="302" y="2"/>
                  </a:lnTo>
                  <a:lnTo>
                    <a:pt x="306" y="2"/>
                  </a:lnTo>
                  <a:lnTo>
                    <a:pt x="306" y="2"/>
                  </a:lnTo>
                  <a:lnTo>
                    <a:pt x="310" y="2"/>
                  </a:lnTo>
                  <a:lnTo>
                    <a:pt x="312" y="2"/>
                  </a:lnTo>
                  <a:lnTo>
                    <a:pt x="312" y="2"/>
                  </a:lnTo>
                  <a:lnTo>
                    <a:pt x="318" y="2"/>
                  </a:lnTo>
                  <a:lnTo>
                    <a:pt x="322" y="2"/>
                  </a:lnTo>
                  <a:lnTo>
                    <a:pt x="322" y="2"/>
                  </a:lnTo>
                  <a:lnTo>
                    <a:pt x="324" y="4"/>
                  </a:lnTo>
                  <a:lnTo>
                    <a:pt x="324" y="4"/>
                  </a:lnTo>
                  <a:lnTo>
                    <a:pt x="324" y="2"/>
                  </a:lnTo>
                  <a:lnTo>
                    <a:pt x="326" y="2"/>
                  </a:lnTo>
                  <a:lnTo>
                    <a:pt x="326" y="2"/>
                  </a:lnTo>
                  <a:lnTo>
                    <a:pt x="332" y="2"/>
                  </a:lnTo>
                  <a:lnTo>
                    <a:pt x="332" y="2"/>
                  </a:lnTo>
                  <a:lnTo>
                    <a:pt x="336" y="2"/>
                  </a:lnTo>
                  <a:lnTo>
                    <a:pt x="342" y="2"/>
                  </a:lnTo>
                  <a:lnTo>
                    <a:pt x="342" y="2"/>
                  </a:lnTo>
                  <a:lnTo>
                    <a:pt x="344" y="2"/>
                  </a:lnTo>
                  <a:lnTo>
                    <a:pt x="348" y="2"/>
                  </a:lnTo>
                  <a:lnTo>
                    <a:pt x="348" y="2"/>
                  </a:lnTo>
                  <a:lnTo>
                    <a:pt x="352" y="2"/>
                  </a:lnTo>
                  <a:lnTo>
                    <a:pt x="352" y="2"/>
                  </a:lnTo>
                  <a:lnTo>
                    <a:pt x="354" y="2"/>
                  </a:lnTo>
                  <a:lnTo>
                    <a:pt x="354" y="2"/>
                  </a:lnTo>
                  <a:lnTo>
                    <a:pt x="358" y="2"/>
                  </a:lnTo>
                  <a:lnTo>
                    <a:pt x="360" y="2"/>
                  </a:lnTo>
                  <a:lnTo>
                    <a:pt x="360" y="2"/>
                  </a:lnTo>
                  <a:lnTo>
                    <a:pt x="360" y="4"/>
                  </a:lnTo>
                  <a:lnTo>
                    <a:pt x="360" y="6"/>
                  </a:lnTo>
                  <a:lnTo>
                    <a:pt x="360" y="6"/>
                  </a:lnTo>
                  <a:lnTo>
                    <a:pt x="362" y="4"/>
                  </a:lnTo>
                  <a:lnTo>
                    <a:pt x="364" y="2"/>
                  </a:lnTo>
                  <a:lnTo>
                    <a:pt x="364" y="2"/>
                  </a:lnTo>
                  <a:lnTo>
                    <a:pt x="370" y="2"/>
                  </a:lnTo>
                  <a:lnTo>
                    <a:pt x="370" y="2"/>
                  </a:lnTo>
                  <a:lnTo>
                    <a:pt x="370" y="2"/>
                  </a:lnTo>
                  <a:lnTo>
                    <a:pt x="370" y="2"/>
                  </a:lnTo>
                  <a:lnTo>
                    <a:pt x="370" y="2"/>
                  </a:lnTo>
                  <a:lnTo>
                    <a:pt x="370" y="2"/>
                  </a:lnTo>
                  <a:lnTo>
                    <a:pt x="370" y="2"/>
                  </a:lnTo>
                  <a:lnTo>
                    <a:pt x="370" y="2"/>
                  </a:lnTo>
                  <a:lnTo>
                    <a:pt x="374" y="4"/>
                  </a:lnTo>
                  <a:lnTo>
                    <a:pt x="374" y="4"/>
                  </a:lnTo>
                  <a:lnTo>
                    <a:pt x="376" y="2"/>
                  </a:lnTo>
                  <a:lnTo>
                    <a:pt x="376" y="2"/>
                  </a:lnTo>
                  <a:lnTo>
                    <a:pt x="378" y="4"/>
                  </a:lnTo>
                  <a:lnTo>
                    <a:pt x="378" y="4"/>
                  </a:lnTo>
                  <a:lnTo>
                    <a:pt x="384" y="4"/>
                  </a:lnTo>
                  <a:lnTo>
                    <a:pt x="384" y="4"/>
                  </a:lnTo>
                  <a:lnTo>
                    <a:pt x="386" y="4"/>
                  </a:lnTo>
                  <a:lnTo>
                    <a:pt x="386" y="4"/>
                  </a:lnTo>
                  <a:lnTo>
                    <a:pt x="390" y="4"/>
                  </a:lnTo>
                  <a:lnTo>
                    <a:pt x="390" y="4"/>
                  </a:lnTo>
                  <a:lnTo>
                    <a:pt x="392" y="4"/>
                  </a:lnTo>
                  <a:lnTo>
                    <a:pt x="392" y="4"/>
                  </a:lnTo>
                  <a:lnTo>
                    <a:pt x="392" y="4"/>
                  </a:lnTo>
                  <a:lnTo>
                    <a:pt x="392" y="4"/>
                  </a:lnTo>
                  <a:lnTo>
                    <a:pt x="394" y="4"/>
                  </a:lnTo>
                  <a:lnTo>
                    <a:pt x="394" y="4"/>
                  </a:lnTo>
                  <a:lnTo>
                    <a:pt x="394" y="4"/>
                  </a:lnTo>
                  <a:lnTo>
                    <a:pt x="394" y="4"/>
                  </a:lnTo>
                  <a:lnTo>
                    <a:pt x="396" y="6"/>
                  </a:lnTo>
                  <a:lnTo>
                    <a:pt x="396" y="6"/>
                  </a:lnTo>
                  <a:lnTo>
                    <a:pt x="398" y="6"/>
                  </a:lnTo>
                  <a:lnTo>
                    <a:pt x="398" y="6"/>
                  </a:lnTo>
                  <a:lnTo>
                    <a:pt x="398" y="6"/>
                  </a:lnTo>
                  <a:lnTo>
                    <a:pt x="398" y="6"/>
                  </a:lnTo>
                  <a:lnTo>
                    <a:pt x="402" y="4"/>
                  </a:lnTo>
                  <a:lnTo>
                    <a:pt x="402" y="4"/>
                  </a:lnTo>
                  <a:lnTo>
                    <a:pt x="406" y="6"/>
                  </a:lnTo>
                  <a:lnTo>
                    <a:pt x="406" y="6"/>
                  </a:lnTo>
                  <a:lnTo>
                    <a:pt x="408" y="4"/>
                  </a:lnTo>
                  <a:lnTo>
                    <a:pt x="408" y="4"/>
                  </a:lnTo>
                  <a:lnTo>
                    <a:pt x="410" y="6"/>
                  </a:lnTo>
                  <a:lnTo>
                    <a:pt x="410" y="6"/>
                  </a:lnTo>
                  <a:lnTo>
                    <a:pt x="410" y="6"/>
                  </a:lnTo>
                  <a:lnTo>
                    <a:pt x="412" y="6"/>
                  </a:lnTo>
                  <a:lnTo>
                    <a:pt x="412" y="4"/>
                  </a:lnTo>
                  <a:lnTo>
                    <a:pt x="412" y="4"/>
                  </a:lnTo>
                  <a:lnTo>
                    <a:pt x="420" y="4"/>
                  </a:lnTo>
                  <a:lnTo>
                    <a:pt x="420" y="4"/>
                  </a:lnTo>
                  <a:lnTo>
                    <a:pt x="424" y="4"/>
                  </a:lnTo>
                  <a:lnTo>
                    <a:pt x="424" y="4"/>
                  </a:lnTo>
                  <a:lnTo>
                    <a:pt x="428" y="6"/>
                  </a:lnTo>
                  <a:lnTo>
                    <a:pt x="428" y="6"/>
                  </a:lnTo>
                  <a:lnTo>
                    <a:pt x="430" y="4"/>
                  </a:lnTo>
                  <a:lnTo>
                    <a:pt x="430" y="4"/>
                  </a:lnTo>
                  <a:lnTo>
                    <a:pt x="432" y="6"/>
                  </a:lnTo>
                  <a:lnTo>
                    <a:pt x="432" y="6"/>
                  </a:lnTo>
                  <a:lnTo>
                    <a:pt x="436" y="4"/>
                  </a:lnTo>
                  <a:lnTo>
                    <a:pt x="436" y="4"/>
                  </a:lnTo>
                  <a:lnTo>
                    <a:pt x="442" y="4"/>
                  </a:lnTo>
                  <a:lnTo>
                    <a:pt x="442" y="4"/>
                  </a:lnTo>
                  <a:lnTo>
                    <a:pt x="446" y="4"/>
                  </a:lnTo>
                  <a:lnTo>
                    <a:pt x="446" y="4"/>
                  </a:lnTo>
                  <a:lnTo>
                    <a:pt x="448" y="4"/>
                  </a:lnTo>
                  <a:lnTo>
                    <a:pt x="448" y="4"/>
                  </a:lnTo>
                  <a:lnTo>
                    <a:pt x="450" y="6"/>
                  </a:lnTo>
                  <a:lnTo>
                    <a:pt x="450" y="6"/>
                  </a:lnTo>
                  <a:lnTo>
                    <a:pt x="452" y="6"/>
                  </a:lnTo>
                  <a:lnTo>
                    <a:pt x="452" y="6"/>
                  </a:lnTo>
                  <a:lnTo>
                    <a:pt x="452" y="6"/>
                  </a:lnTo>
                  <a:lnTo>
                    <a:pt x="452" y="6"/>
                  </a:lnTo>
                  <a:lnTo>
                    <a:pt x="458" y="6"/>
                  </a:lnTo>
                  <a:lnTo>
                    <a:pt x="458" y="6"/>
                  </a:lnTo>
                  <a:lnTo>
                    <a:pt x="458" y="8"/>
                  </a:lnTo>
                  <a:lnTo>
                    <a:pt x="458" y="8"/>
                  </a:lnTo>
                  <a:lnTo>
                    <a:pt x="460" y="6"/>
                  </a:lnTo>
                  <a:lnTo>
                    <a:pt x="460" y="6"/>
                  </a:lnTo>
                  <a:lnTo>
                    <a:pt x="464" y="8"/>
                  </a:lnTo>
                  <a:lnTo>
                    <a:pt x="464" y="8"/>
                  </a:lnTo>
                  <a:lnTo>
                    <a:pt x="468" y="6"/>
                  </a:lnTo>
                  <a:lnTo>
                    <a:pt x="468" y="6"/>
                  </a:lnTo>
                  <a:lnTo>
                    <a:pt x="472" y="6"/>
                  </a:lnTo>
                  <a:lnTo>
                    <a:pt x="472" y="6"/>
                  </a:lnTo>
                  <a:lnTo>
                    <a:pt x="476" y="6"/>
                  </a:lnTo>
                  <a:lnTo>
                    <a:pt x="476" y="6"/>
                  </a:lnTo>
                  <a:lnTo>
                    <a:pt x="478" y="6"/>
                  </a:lnTo>
                  <a:lnTo>
                    <a:pt x="478" y="6"/>
                  </a:lnTo>
                  <a:lnTo>
                    <a:pt x="482" y="6"/>
                  </a:lnTo>
                  <a:lnTo>
                    <a:pt x="482" y="6"/>
                  </a:lnTo>
                  <a:lnTo>
                    <a:pt x="484" y="6"/>
                  </a:lnTo>
                  <a:lnTo>
                    <a:pt x="484" y="6"/>
                  </a:lnTo>
                  <a:lnTo>
                    <a:pt x="490" y="4"/>
                  </a:lnTo>
                  <a:lnTo>
                    <a:pt x="490" y="4"/>
                  </a:lnTo>
                  <a:lnTo>
                    <a:pt x="490" y="6"/>
                  </a:lnTo>
                  <a:lnTo>
                    <a:pt x="490" y="6"/>
                  </a:lnTo>
                  <a:lnTo>
                    <a:pt x="494" y="6"/>
                  </a:lnTo>
                  <a:lnTo>
                    <a:pt x="494" y="6"/>
                  </a:lnTo>
                  <a:lnTo>
                    <a:pt x="498" y="6"/>
                  </a:lnTo>
                  <a:lnTo>
                    <a:pt x="498" y="6"/>
                  </a:lnTo>
                  <a:lnTo>
                    <a:pt x="506" y="6"/>
                  </a:lnTo>
                  <a:lnTo>
                    <a:pt x="516" y="6"/>
                  </a:lnTo>
                  <a:lnTo>
                    <a:pt x="516" y="6"/>
                  </a:lnTo>
                  <a:lnTo>
                    <a:pt x="518" y="6"/>
                  </a:lnTo>
                  <a:lnTo>
                    <a:pt x="518" y="6"/>
                  </a:lnTo>
                  <a:lnTo>
                    <a:pt x="522" y="6"/>
                  </a:lnTo>
                  <a:lnTo>
                    <a:pt x="522" y="6"/>
                  </a:lnTo>
                  <a:lnTo>
                    <a:pt x="522" y="6"/>
                  </a:lnTo>
                  <a:lnTo>
                    <a:pt x="524" y="6"/>
                  </a:lnTo>
                  <a:lnTo>
                    <a:pt x="524" y="6"/>
                  </a:lnTo>
                  <a:lnTo>
                    <a:pt x="526" y="6"/>
                  </a:lnTo>
                  <a:lnTo>
                    <a:pt x="526" y="6"/>
                  </a:lnTo>
                  <a:lnTo>
                    <a:pt x="528" y="6"/>
                  </a:lnTo>
                  <a:lnTo>
                    <a:pt x="528" y="6"/>
                  </a:lnTo>
                  <a:lnTo>
                    <a:pt x="530" y="6"/>
                  </a:lnTo>
                  <a:lnTo>
                    <a:pt x="530" y="6"/>
                  </a:lnTo>
                  <a:lnTo>
                    <a:pt x="532" y="6"/>
                  </a:lnTo>
                  <a:lnTo>
                    <a:pt x="532" y="6"/>
                  </a:lnTo>
                  <a:lnTo>
                    <a:pt x="534" y="6"/>
                  </a:lnTo>
                  <a:lnTo>
                    <a:pt x="534" y="6"/>
                  </a:lnTo>
                  <a:lnTo>
                    <a:pt x="536" y="6"/>
                  </a:lnTo>
                  <a:lnTo>
                    <a:pt x="536" y="6"/>
                  </a:lnTo>
                  <a:lnTo>
                    <a:pt x="540" y="4"/>
                  </a:lnTo>
                  <a:lnTo>
                    <a:pt x="540" y="4"/>
                  </a:lnTo>
                  <a:lnTo>
                    <a:pt x="542" y="4"/>
                  </a:lnTo>
                  <a:lnTo>
                    <a:pt x="542" y="4"/>
                  </a:lnTo>
                  <a:lnTo>
                    <a:pt x="544" y="4"/>
                  </a:lnTo>
                  <a:lnTo>
                    <a:pt x="544" y="4"/>
                  </a:lnTo>
                  <a:lnTo>
                    <a:pt x="548" y="4"/>
                  </a:lnTo>
                  <a:lnTo>
                    <a:pt x="548" y="4"/>
                  </a:lnTo>
                  <a:lnTo>
                    <a:pt x="550" y="4"/>
                  </a:lnTo>
                  <a:lnTo>
                    <a:pt x="550" y="4"/>
                  </a:lnTo>
                  <a:lnTo>
                    <a:pt x="556" y="4"/>
                  </a:lnTo>
                  <a:lnTo>
                    <a:pt x="560" y="4"/>
                  </a:lnTo>
                  <a:lnTo>
                    <a:pt x="560" y="4"/>
                  </a:lnTo>
                  <a:lnTo>
                    <a:pt x="562" y="6"/>
                  </a:lnTo>
                  <a:lnTo>
                    <a:pt x="562" y="6"/>
                  </a:lnTo>
                  <a:lnTo>
                    <a:pt x="568" y="6"/>
                  </a:lnTo>
                  <a:lnTo>
                    <a:pt x="568" y="6"/>
                  </a:lnTo>
                  <a:lnTo>
                    <a:pt x="570" y="4"/>
                  </a:lnTo>
                  <a:lnTo>
                    <a:pt x="570" y="4"/>
                  </a:lnTo>
                  <a:lnTo>
                    <a:pt x="572" y="4"/>
                  </a:lnTo>
                  <a:lnTo>
                    <a:pt x="572" y="4"/>
                  </a:lnTo>
                  <a:lnTo>
                    <a:pt x="574" y="4"/>
                  </a:lnTo>
                  <a:lnTo>
                    <a:pt x="574" y="4"/>
                  </a:lnTo>
                  <a:lnTo>
                    <a:pt x="574" y="4"/>
                  </a:lnTo>
                  <a:lnTo>
                    <a:pt x="578" y="6"/>
                  </a:lnTo>
                  <a:lnTo>
                    <a:pt x="578" y="6"/>
                  </a:lnTo>
                  <a:lnTo>
                    <a:pt x="582" y="6"/>
                  </a:lnTo>
                  <a:lnTo>
                    <a:pt x="582" y="6"/>
                  </a:lnTo>
                  <a:lnTo>
                    <a:pt x="582" y="6"/>
                  </a:lnTo>
                  <a:lnTo>
                    <a:pt x="582" y="6"/>
                  </a:lnTo>
                  <a:lnTo>
                    <a:pt x="582" y="6"/>
                  </a:lnTo>
                  <a:lnTo>
                    <a:pt x="582" y="6"/>
                  </a:lnTo>
                  <a:lnTo>
                    <a:pt x="582" y="6"/>
                  </a:lnTo>
                  <a:lnTo>
                    <a:pt x="582" y="6"/>
                  </a:lnTo>
                  <a:lnTo>
                    <a:pt x="586" y="6"/>
                  </a:lnTo>
                  <a:lnTo>
                    <a:pt x="586" y="6"/>
                  </a:lnTo>
                  <a:lnTo>
                    <a:pt x="590" y="6"/>
                  </a:lnTo>
                  <a:lnTo>
                    <a:pt x="590" y="6"/>
                  </a:lnTo>
                  <a:lnTo>
                    <a:pt x="592" y="4"/>
                  </a:lnTo>
                  <a:lnTo>
                    <a:pt x="592" y="4"/>
                  </a:lnTo>
                  <a:lnTo>
                    <a:pt x="594" y="4"/>
                  </a:lnTo>
                  <a:lnTo>
                    <a:pt x="596" y="6"/>
                  </a:lnTo>
                  <a:lnTo>
                    <a:pt x="596" y="6"/>
                  </a:lnTo>
                  <a:lnTo>
                    <a:pt x="600" y="8"/>
                  </a:lnTo>
                  <a:lnTo>
                    <a:pt x="600" y="8"/>
                  </a:lnTo>
                  <a:lnTo>
                    <a:pt x="602" y="8"/>
                  </a:lnTo>
                  <a:lnTo>
                    <a:pt x="604" y="8"/>
                  </a:lnTo>
                  <a:lnTo>
                    <a:pt x="604" y="8"/>
                  </a:lnTo>
                  <a:lnTo>
                    <a:pt x="606" y="8"/>
                  </a:lnTo>
                  <a:lnTo>
                    <a:pt x="606" y="8"/>
                  </a:lnTo>
                  <a:lnTo>
                    <a:pt x="612" y="8"/>
                  </a:lnTo>
                  <a:lnTo>
                    <a:pt x="612" y="8"/>
                  </a:lnTo>
                  <a:lnTo>
                    <a:pt x="616" y="6"/>
                  </a:lnTo>
                  <a:lnTo>
                    <a:pt x="616" y="6"/>
                  </a:lnTo>
                  <a:lnTo>
                    <a:pt x="618" y="8"/>
                  </a:lnTo>
                  <a:lnTo>
                    <a:pt x="618" y="8"/>
                  </a:lnTo>
                  <a:lnTo>
                    <a:pt x="618" y="8"/>
                  </a:lnTo>
                  <a:lnTo>
                    <a:pt x="620" y="10"/>
                  </a:lnTo>
                  <a:lnTo>
                    <a:pt x="620" y="10"/>
                  </a:lnTo>
                  <a:lnTo>
                    <a:pt x="628" y="8"/>
                  </a:lnTo>
                  <a:lnTo>
                    <a:pt x="628" y="8"/>
                  </a:lnTo>
                  <a:lnTo>
                    <a:pt x="630" y="6"/>
                  </a:lnTo>
                  <a:lnTo>
                    <a:pt x="630" y="6"/>
                  </a:lnTo>
                  <a:lnTo>
                    <a:pt x="634" y="8"/>
                  </a:lnTo>
                  <a:lnTo>
                    <a:pt x="634" y="8"/>
                  </a:lnTo>
                  <a:lnTo>
                    <a:pt x="636" y="6"/>
                  </a:lnTo>
                  <a:lnTo>
                    <a:pt x="636" y="6"/>
                  </a:lnTo>
                  <a:lnTo>
                    <a:pt x="644" y="6"/>
                  </a:lnTo>
                  <a:lnTo>
                    <a:pt x="644" y="6"/>
                  </a:lnTo>
                  <a:lnTo>
                    <a:pt x="646" y="6"/>
                  </a:lnTo>
                  <a:lnTo>
                    <a:pt x="646" y="6"/>
                  </a:lnTo>
                  <a:lnTo>
                    <a:pt x="650" y="4"/>
                  </a:lnTo>
                  <a:lnTo>
                    <a:pt x="650" y="4"/>
                  </a:lnTo>
                  <a:lnTo>
                    <a:pt x="652" y="6"/>
                  </a:lnTo>
                  <a:lnTo>
                    <a:pt x="652" y="6"/>
                  </a:lnTo>
                  <a:lnTo>
                    <a:pt x="658" y="6"/>
                  </a:lnTo>
                  <a:lnTo>
                    <a:pt x="658" y="6"/>
                  </a:lnTo>
                  <a:lnTo>
                    <a:pt x="660" y="6"/>
                  </a:lnTo>
                  <a:lnTo>
                    <a:pt x="660" y="6"/>
                  </a:lnTo>
                  <a:lnTo>
                    <a:pt x="664" y="4"/>
                  </a:lnTo>
                  <a:lnTo>
                    <a:pt x="664" y="4"/>
                  </a:lnTo>
                  <a:lnTo>
                    <a:pt x="664" y="6"/>
                  </a:lnTo>
                  <a:lnTo>
                    <a:pt x="664" y="6"/>
                  </a:lnTo>
                  <a:lnTo>
                    <a:pt x="668" y="6"/>
                  </a:lnTo>
                  <a:lnTo>
                    <a:pt x="668" y="6"/>
                  </a:lnTo>
                  <a:lnTo>
                    <a:pt x="670" y="6"/>
                  </a:lnTo>
                  <a:lnTo>
                    <a:pt x="670" y="6"/>
                  </a:lnTo>
                  <a:lnTo>
                    <a:pt x="674" y="6"/>
                  </a:lnTo>
                  <a:lnTo>
                    <a:pt x="674" y="6"/>
                  </a:lnTo>
                  <a:lnTo>
                    <a:pt x="676" y="6"/>
                  </a:lnTo>
                  <a:lnTo>
                    <a:pt x="678" y="6"/>
                  </a:lnTo>
                  <a:lnTo>
                    <a:pt x="678" y="6"/>
                  </a:lnTo>
                  <a:lnTo>
                    <a:pt x="682" y="4"/>
                  </a:lnTo>
                  <a:lnTo>
                    <a:pt x="682" y="4"/>
                  </a:lnTo>
                  <a:lnTo>
                    <a:pt x="684" y="4"/>
                  </a:lnTo>
                  <a:lnTo>
                    <a:pt x="684" y="4"/>
                  </a:lnTo>
                  <a:lnTo>
                    <a:pt x="686" y="4"/>
                  </a:lnTo>
                  <a:lnTo>
                    <a:pt x="686" y="4"/>
                  </a:lnTo>
                  <a:lnTo>
                    <a:pt x="688" y="4"/>
                  </a:lnTo>
                  <a:lnTo>
                    <a:pt x="688" y="4"/>
                  </a:lnTo>
                  <a:lnTo>
                    <a:pt x="690" y="6"/>
                  </a:lnTo>
                  <a:lnTo>
                    <a:pt x="690" y="6"/>
                  </a:lnTo>
                  <a:lnTo>
                    <a:pt x="692" y="6"/>
                  </a:lnTo>
                  <a:lnTo>
                    <a:pt x="692" y="6"/>
                  </a:lnTo>
                  <a:lnTo>
                    <a:pt x="696" y="6"/>
                  </a:lnTo>
                  <a:lnTo>
                    <a:pt x="696" y="6"/>
                  </a:lnTo>
                  <a:lnTo>
                    <a:pt x="700" y="6"/>
                  </a:lnTo>
                  <a:lnTo>
                    <a:pt x="700" y="6"/>
                  </a:lnTo>
                  <a:lnTo>
                    <a:pt x="706" y="6"/>
                  </a:lnTo>
                  <a:lnTo>
                    <a:pt x="706" y="6"/>
                  </a:lnTo>
                  <a:lnTo>
                    <a:pt x="706" y="8"/>
                  </a:lnTo>
                  <a:lnTo>
                    <a:pt x="706" y="8"/>
                  </a:lnTo>
                  <a:lnTo>
                    <a:pt x="708" y="10"/>
                  </a:lnTo>
                  <a:lnTo>
                    <a:pt x="708" y="10"/>
                  </a:lnTo>
                  <a:lnTo>
                    <a:pt x="712" y="10"/>
                  </a:lnTo>
                  <a:lnTo>
                    <a:pt x="712" y="10"/>
                  </a:lnTo>
                  <a:lnTo>
                    <a:pt x="716" y="8"/>
                  </a:lnTo>
                  <a:lnTo>
                    <a:pt x="716" y="8"/>
                  </a:lnTo>
                  <a:lnTo>
                    <a:pt x="722" y="8"/>
                  </a:lnTo>
                  <a:lnTo>
                    <a:pt x="722" y="8"/>
                  </a:lnTo>
                  <a:lnTo>
                    <a:pt x="728" y="6"/>
                  </a:lnTo>
                  <a:lnTo>
                    <a:pt x="728" y="6"/>
                  </a:lnTo>
                  <a:lnTo>
                    <a:pt x="728" y="6"/>
                  </a:lnTo>
                  <a:lnTo>
                    <a:pt x="728" y="6"/>
                  </a:lnTo>
                  <a:lnTo>
                    <a:pt x="734" y="4"/>
                  </a:lnTo>
                  <a:lnTo>
                    <a:pt x="734" y="4"/>
                  </a:lnTo>
                  <a:lnTo>
                    <a:pt x="746" y="4"/>
                  </a:lnTo>
                  <a:lnTo>
                    <a:pt x="746" y="4"/>
                  </a:lnTo>
                  <a:lnTo>
                    <a:pt x="746" y="6"/>
                  </a:lnTo>
                  <a:lnTo>
                    <a:pt x="746" y="6"/>
                  </a:lnTo>
                  <a:lnTo>
                    <a:pt x="750" y="6"/>
                  </a:lnTo>
                  <a:lnTo>
                    <a:pt x="754" y="6"/>
                  </a:lnTo>
                  <a:lnTo>
                    <a:pt x="754" y="6"/>
                  </a:lnTo>
                  <a:lnTo>
                    <a:pt x="764" y="6"/>
                  </a:lnTo>
                  <a:lnTo>
                    <a:pt x="764" y="6"/>
                  </a:lnTo>
                  <a:lnTo>
                    <a:pt x="766" y="6"/>
                  </a:lnTo>
                  <a:lnTo>
                    <a:pt x="766" y="6"/>
                  </a:lnTo>
                  <a:lnTo>
                    <a:pt x="766" y="6"/>
                  </a:lnTo>
                  <a:lnTo>
                    <a:pt x="770" y="6"/>
                  </a:lnTo>
                  <a:lnTo>
                    <a:pt x="770" y="6"/>
                  </a:lnTo>
                  <a:lnTo>
                    <a:pt x="774" y="6"/>
                  </a:lnTo>
                  <a:lnTo>
                    <a:pt x="774" y="6"/>
                  </a:lnTo>
                  <a:lnTo>
                    <a:pt x="774" y="6"/>
                  </a:lnTo>
                  <a:lnTo>
                    <a:pt x="774" y="6"/>
                  </a:lnTo>
                  <a:lnTo>
                    <a:pt x="776" y="6"/>
                  </a:lnTo>
                  <a:lnTo>
                    <a:pt x="776" y="6"/>
                  </a:lnTo>
                  <a:lnTo>
                    <a:pt x="776" y="6"/>
                  </a:lnTo>
                  <a:lnTo>
                    <a:pt x="776" y="6"/>
                  </a:lnTo>
                  <a:lnTo>
                    <a:pt x="778" y="8"/>
                  </a:lnTo>
                  <a:lnTo>
                    <a:pt x="778" y="8"/>
                  </a:lnTo>
                  <a:lnTo>
                    <a:pt x="780" y="8"/>
                  </a:lnTo>
                  <a:lnTo>
                    <a:pt x="780" y="8"/>
                  </a:lnTo>
                  <a:lnTo>
                    <a:pt x="780" y="6"/>
                  </a:lnTo>
                  <a:lnTo>
                    <a:pt x="780" y="6"/>
                  </a:lnTo>
                  <a:lnTo>
                    <a:pt x="784" y="6"/>
                  </a:lnTo>
                  <a:lnTo>
                    <a:pt x="786" y="6"/>
                  </a:lnTo>
                  <a:lnTo>
                    <a:pt x="786" y="6"/>
                  </a:lnTo>
                  <a:lnTo>
                    <a:pt x="788" y="8"/>
                  </a:lnTo>
                  <a:lnTo>
                    <a:pt x="788" y="8"/>
                  </a:lnTo>
                  <a:lnTo>
                    <a:pt x="790" y="8"/>
                  </a:lnTo>
                  <a:lnTo>
                    <a:pt x="790" y="8"/>
                  </a:lnTo>
                  <a:lnTo>
                    <a:pt x="790" y="6"/>
                  </a:lnTo>
                  <a:lnTo>
                    <a:pt x="790" y="6"/>
                  </a:lnTo>
                  <a:lnTo>
                    <a:pt x="790" y="6"/>
                  </a:lnTo>
                  <a:lnTo>
                    <a:pt x="798" y="6"/>
                  </a:lnTo>
                  <a:lnTo>
                    <a:pt x="798" y="6"/>
                  </a:lnTo>
                  <a:lnTo>
                    <a:pt x="800" y="6"/>
                  </a:lnTo>
                  <a:lnTo>
                    <a:pt x="800" y="6"/>
                  </a:lnTo>
                  <a:lnTo>
                    <a:pt x="806" y="6"/>
                  </a:lnTo>
                  <a:lnTo>
                    <a:pt x="806" y="6"/>
                  </a:lnTo>
                  <a:lnTo>
                    <a:pt x="806" y="6"/>
                  </a:lnTo>
                  <a:lnTo>
                    <a:pt x="806" y="6"/>
                  </a:lnTo>
                  <a:lnTo>
                    <a:pt x="808" y="6"/>
                  </a:lnTo>
                  <a:lnTo>
                    <a:pt x="808" y="6"/>
                  </a:lnTo>
                  <a:lnTo>
                    <a:pt x="810" y="6"/>
                  </a:lnTo>
                  <a:lnTo>
                    <a:pt x="810" y="6"/>
                  </a:lnTo>
                  <a:lnTo>
                    <a:pt x="812" y="4"/>
                  </a:lnTo>
                  <a:lnTo>
                    <a:pt x="812" y="4"/>
                  </a:lnTo>
                  <a:lnTo>
                    <a:pt x="816" y="4"/>
                  </a:lnTo>
                  <a:lnTo>
                    <a:pt x="816" y="4"/>
                  </a:lnTo>
                  <a:lnTo>
                    <a:pt x="818" y="4"/>
                  </a:lnTo>
                  <a:lnTo>
                    <a:pt x="818" y="4"/>
                  </a:lnTo>
                  <a:lnTo>
                    <a:pt x="818" y="4"/>
                  </a:lnTo>
                  <a:lnTo>
                    <a:pt x="818" y="4"/>
                  </a:lnTo>
                  <a:lnTo>
                    <a:pt x="818" y="4"/>
                  </a:lnTo>
                  <a:lnTo>
                    <a:pt x="818" y="4"/>
                  </a:lnTo>
                  <a:lnTo>
                    <a:pt x="818" y="4"/>
                  </a:lnTo>
                  <a:lnTo>
                    <a:pt x="818" y="4"/>
                  </a:lnTo>
                  <a:lnTo>
                    <a:pt x="820" y="4"/>
                  </a:lnTo>
                  <a:lnTo>
                    <a:pt x="820" y="4"/>
                  </a:lnTo>
                  <a:lnTo>
                    <a:pt x="822" y="4"/>
                  </a:lnTo>
                  <a:lnTo>
                    <a:pt x="822" y="4"/>
                  </a:lnTo>
                  <a:lnTo>
                    <a:pt x="826" y="4"/>
                  </a:lnTo>
                  <a:lnTo>
                    <a:pt x="826" y="4"/>
                  </a:lnTo>
                  <a:lnTo>
                    <a:pt x="832" y="4"/>
                  </a:lnTo>
                  <a:lnTo>
                    <a:pt x="832" y="4"/>
                  </a:lnTo>
                  <a:lnTo>
                    <a:pt x="834" y="4"/>
                  </a:lnTo>
                  <a:lnTo>
                    <a:pt x="834" y="4"/>
                  </a:lnTo>
                  <a:lnTo>
                    <a:pt x="838" y="4"/>
                  </a:lnTo>
                  <a:lnTo>
                    <a:pt x="838" y="4"/>
                  </a:lnTo>
                  <a:lnTo>
                    <a:pt x="840" y="4"/>
                  </a:lnTo>
                  <a:lnTo>
                    <a:pt x="840" y="4"/>
                  </a:lnTo>
                  <a:lnTo>
                    <a:pt x="848" y="4"/>
                  </a:lnTo>
                  <a:lnTo>
                    <a:pt x="848" y="4"/>
                  </a:lnTo>
                  <a:lnTo>
                    <a:pt x="850" y="6"/>
                  </a:lnTo>
                  <a:lnTo>
                    <a:pt x="850" y="6"/>
                  </a:lnTo>
                  <a:lnTo>
                    <a:pt x="852" y="6"/>
                  </a:lnTo>
                  <a:lnTo>
                    <a:pt x="852" y="6"/>
                  </a:lnTo>
                  <a:lnTo>
                    <a:pt x="854" y="6"/>
                  </a:lnTo>
                  <a:lnTo>
                    <a:pt x="854" y="6"/>
                  </a:lnTo>
                  <a:lnTo>
                    <a:pt x="856" y="6"/>
                  </a:lnTo>
                  <a:lnTo>
                    <a:pt x="856" y="6"/>
                  </a:lnTo>
                  <a:lnTo>
                    <a:pt x="860" y="6"/>
                  </a:lnTo>
                  <a:lnTo>
                    <a:pt x="860" y="6"/>
                  </a:lnTo>
                  <a:lnTo>
                    <a:pt x="860" y="6"/>
                  </a:lnTo>
                  <a:lnTo>
                    <a:pt x="860" y="6"/>
                  </a:lnTo>
                  <a:lnTo>
                    <a:pt x="860" y="6"/>
                  </a:lnTo>
                  <a:lnTo>
                    <a:pt x="860" y="6"/>
                  </a:lnTo>
                  <a:lnTo>
                    <a:pt x="864" y="4"/>
                  </a:lnTo>
                  <a:lnTo>
                    <a:pt x="864" y="4"/>
                  </a:lnTo>
                  <a:lnTo>
                    <a:pt x="868" y="4"/>
                  </a:lnTo>
                  <a:lnTo>
                    <a:pt x="868" y="4"/>
                  </a:lnTo>
                  <a:lnTo>
                    <a:pt x="874" y="4"/>
                  </a:lnTo>
                  <a:lnTo>
                    <a:pt x="880" y="4"/>
                  </a:lnTo>
                  <a:lnTo>
                    <a:pt x="880" y="4"/>
                  </a:lnTo>
                  <a:lnTo>
                    <a:pt x="888" y="4"/>
                  </a:lnTo>
                  <a:lnTo>
                    <a:pt x="888" y="4"/>
                  </a:lnTo>
                  <a:lnTo>
                    <a:pt x="894" y="4"/>
                  </a:lnTo>
                  <a:lnTo>
                    <a:pt x="894" y="4"/>
                  </a:lnTo>
                  <a:lnTo>
                    <a:pt x="896" y="4"/>
                  </a:lnTo>
                  <a:lnTo>
                    <a:pt x="896" y="4"/>
                  </a:lnTo>
                  <a:lnTo>
                    <a:pt x="912" y="4"/>
                  </a:lnTo>
                  <a:lnTo>
                    <a:pt x="912" y="4"/>
                  </a:lnTo>
                  <a:lnTo>
                    <a:pt x="914" y="6"/>
                  </a:lnTo>
                  <a:lnTo>
                    <a:pt x="914" y="6"/>
                  </a:lnTo>
                  <a:lnTo>
                    <a:pt x="928" y="6"/>
                  </a:lnTo>
                  <a:lnTo>
                    <a:pt x="928" y="6"/>
                  </a:lnTo>
                  <a:lnTo>
                    <a:pt x="930" y="6"/>
                  </a:lnTo>
                  <a:lnTo>
                    <a:pt x="930" y="6"/>
                  </a:lnTo>
                  <a:lnTo>
                    <a:pt x="932" y="4"/>
                  </a:lnTo>
                  <a:lnTo>
                    <a:pt x="932" y="4"/>
                  </a:lnTo>
                  <a:lnTo>
                    <a:pt x="936" y="6"/>
                  </a:lnTo>
                  <a:lnTo>
                    <a:pt x="936" y="6"/>
                  </a:lnTo>
                  <a:lnTo>
                    <a:pt x="942" y="4"/>
                  </a:lnTo>
                  <a:lnTo>
                    <a:pt x="942" y="4"/>
                  </a:lnTo>
                  <a:lnTo>
                    <a:pt x="948" y="4"/>
                  </a:lnTo>
                  <a:lnTo>
                    <a:pt x="948" y="4"/>
                  </a:lnTo>
                  <a:lnTo>
                    <a:pt x="950" y="4"/>
                  </a:lnTo>
                  <a:lnTo>
                    <a:pt x="950" y="4"/>
                  </a:lnTo>
                  <a:lnTo>
                    <a:pt x="950" y="4"/>
                  </a:lnTo>
                  <a:lnTo>
                    <a:pt x="950" y="4"/>
                  </a:lnTo>
                  <a:lnTo>
                    <a:pt x="952" y="4"/>
                  </a:lnTo>
                  <a:lnTo>
                    <a:pt x="952" y="4"/>
                  </a:lnTo>
                  <a:lnTo>
                    <a:pt x="954" y="4"/>
                  </a:lnTo>
                  <a:lnTo>
                    <a:pt x="954" y="4"/>
                  </a:lnTo>
                  <a:lnTo>
                    <a:pt x="956" y="4"/>
                  </a:lnTo>
                  <a:lnTo>
                    <a:pt x="960" y="4"/>
                  </a:lnTo>
                  <a:lnTo>
                    <a:pt x="960" y="4"/>
                  </a:lnTo>
                  <a:lnTo>
                    <a:pt x="962" y="4"/>
                  </a:lnTo>
                  <a:lnTo>
                    <a:pt x="962" y="4"/>
                  </a:lnTo>
                  <a:lnTo>
                    <a:pt x="968" y="4"/>
                  </a:lnTo>
                  <a:lnTo>
                    <a:pt x="968" y="4"/>
                  </a:lnTo>
                  <a:lnTo>
                    <a:pt x="968" y="4"/>
                  </a:lnTo>
                  <a:lnTo>
                    <a:pt x="968" y="2"/>
                  </a:lnTo>
                  <a:lnTo>
                    <a:pt x="968" y="2"/>
                  </a:lnTo>
                  <a:lnTo>
                    <a:pt x="980" y="6"/>
                  </a:lnTo>
                  <a:lnTo>
                    <a:pt x="980" y="6"/>
                  </a:lnTo>
                  <a:lnTo>
                    <a:pt x="984" y="6"/>
                  </a:lnTo>
                  <a:lnTo>
                    <a:pt x="988" y="6"/>
                  </a:lnTo>
                  <a:lnTo>
                    <a:pt x="988" y="6"/>
                  </a:lnTo>
                  <a:lnTo>
                    <a:pt x="990" y="4"/>
                  </a:lnTo>
                  <a:lnTo>
                    <a:pt x="990" y="4"/>
                  </a:lnTo>
                  <a:lnTo>
                    <a:pt x="994" y="4"/>
                  </a:lnTo>
                  <a:lnTo>
                    <a:pt x="994" y="4"/>
                  </a:lnTo>
                  <a:lnTo>
                    <a:pt x="996" y="4"/>
                  </a:lnTo>
                  <a:lnTo>
                    <a:pt x="996" y="4"/>
                  </a:lnTo>
                  <a:lnTo>
                    <a:pt x="998" y="6"/>
                  </a:lnTo>
                  <a:lnTo>
                    <a:pt x="998" y="6"/>
                  </a:lnTo>
                  <a:lnTo>
                    <a:pt x="1000" y="6"/>
                  </a:lnTo>
                  <a:lnTo>
                    <a:pt x="1000" y="6"/>
                  </a:lnTo>
                  <a:lnTo>
                    <a:pt x="1000" y="6"/>
                  </a:lnTo>
                  <a:lnTo>
                    <a:pt x="1000" y="6"/>
                  </a:lnTo>
                  <a:lnTo>
                    <a:pt x="1002" y="4"/>
                  </a:lnTo>
                  <a:lnTo>
                    <a:pt x="1002" y="4"/>
                  </a:lnTo>
                  <a:lnTo>
                    <a:pt x="1004" y="4"/>
                  </a:lnTo>
                  <a:lnTo>
                    <a:pt x="1004" y="4"/>
                  </a:lnTo>
                  <a:lnTo>
                    <a:pt x="1008" y="4"/>
                  </a:lnTo>
                  <a:lnTo>
                    <a:pt x="1008" y="4"/>
                  </a:lnTo>
                  <a:lnTo>
                    <a:pt x="1010" y="4"/>
                  </a:lnTo>
                  <a:lnTo>
                    <a:pt x="1010" y="4"/>
                  </a:lnTo>
                  <a:lnTo>
                    <a:pt x="1014" y="2"/>
                  </a:lnTo>
                  <a:lnTo>
                    <a:pt x="1014" y="2"/>
                  </a:lnTo>
                  <a:lnTo>
                    <a:pt x="1018" y="2"/>
                  </a:lnTo>
                  <a:lnTo>
                    <a:pt x="1018" y="2"/>
                  </a:lnTo>
                  <a:lnTo>
                    <a:pt x="1020" y="2"/>
                  </a:lnTo>
                  <a:lnTo>
                    <a:pt x="1024" y="4"/>
                  </a:lnTo>
                  <a:lnTo>
                    <a:pt x="1024" y="4"/>
                  </a:lnTo>
                  <a:lnTo>
                    <a:pt x="1026" y="2"/>
                  </a:lnTo>
                  <a:lnTo>
                    <a:pt x="1026" y="2"/>
                  </a:lnTo>
                  <a:lnTo>
                    <a:pt x="1030" y="4"/>
                  </a:lnTo>
                  <a:lnTo>
                    <a:pt x="1030" y="4"/>
                  </a:lnTo>
                  <a:lnTo>
                    <a:pt x="1032" y="4"/>
                  </a:lnTo>
                  <a:lnTo>
                    <a:pt x="1032" y="4"/>
                  </a:lnTo>
                  <a:lnTo>
                    <a:pt x="1032" y="4"/>
                  </a:lnTo>
                  <a:lnTo>
                    <a:pt x="1032" y="4"/>
                  </a:lnTo>
                  <a:lnTo>
                    <a:pt x="1034" y="6"/>
                  </a:lnTo>
                  <a:lnTo>
                    <a:pt x="1034" y="6"/>
                  </a:lnTo>
                  <a:lnTo>
                    <a:pt x="1036" y="6"/>
                  </a:lnTo>
                  <a:lnTo>
                    <a:pt x="1036" y="6"/>
                  </a:lnTo>
                  <a:lnTo>
                    <a:pt x="1038" y="6"/>
                  </a:lnTo>
                  <a:lnTo>
                    <a:pt x="1038" y="6"/>
                  </a:lnTo>
                  <a:lnTo>
                    <a:pt x="1038" y="4"/>
                  </a:lnTo>
                  <a:lnTo>
                    <a:pt x="1038" y="4"/>
                  </a:lnTo>
                  <a:lnTo>
                    <a:pt x="1042" y="4"/>
                  </a:lnTo>
                  <a:lnTo>
                    <a:pt x="1042" y="4"/>
                  </a:lnTo>
                  <a:lnTo>
                    <a:pt x="1046" y="2"/>
                  </a:lnTo>
                  <a:lnTo>
                    <a:pt x="1046" y="2"/>
                  </a:lnTo>
                  <a:lnTo>
                    <a:pt x="1058" y="6"/>
                  </a:lnTo>
                  <a:lnTo>
                    <a:pt x="1058" y="6"/>
                  </a:lnTo>
                  <a:lnTo>
                    <a:pt x="1060" y="4"/>
                  </a:lnTo>
                  <a:lnTo>
                    <a:pt x="1060" y="4"/>
                  </a:lnTo>
                  <a:lnTo>
                    <a:pt x="1066" y="4"/>
                  </a:lnTo>
                  <a:lnTo>
                    <a:pt x="1066" y="4"/>
                  </a:lnTo>
                  <a:lnTo>
                    <a:pt x="1068" y="6"/>
                  </a:lnTo>
                  <a:lnTo>
                    <a:pt x="1068" y="6"/>
                  </a:lnTo>
                  <a:lnTo>
                    <a:pt x="1070" y="4"/>
                  </a:lnTo>
                  <a:lnTo>
                    <a:pt x="1070" y="4"/>
                  </a:lnTo>
                  <a:lnTo>
                    <a:pt x="1070" y="4"/>
                  </a:lnTo>
                  <a:lnTo>
                    <a:pt x="1076" y="4"/>
                  </a:lnTo>
                  <a:lnTo>
                    <a:pt x="1080" y="6"/>
                  </a:lnTo>
                  <a:lnTo>
                    <a:pt x="1080" y="6"/>
                  </a:lnTo>
                  <a:lnTo>
                    <a:pt x="1082" y="4"/>
                  </a:lnTo>
                  <a:lnTo>
                    <a:pt x="1082" y="4"/>
                  </a:lnTo>
                  <a:lnTo>
                    <a:pt x="1082" y="4"/>
                  </a:lnTo>
                  <a:lnTo>
                    <a:pt x="1082" y="4"/>
                  </a:lnTo>
                  <a:lnTo>
                    <a:pt x="1088" y="4"/>
                  </a:lnTo>
                  <a:lnTo>
                    <a:pt x="1088" y="4"/>
                  </a:lnTo>
                  <a:lnTo>
                    <a:pt x="1092" y="2"/>
                  </a:lnTo>
                  <a:lnTo>
                    <a:pt x="1092" y="2"/>
                  </a:lnTo>
                  <a:lnTo>
                    <a:pt x="1098" y="2"/>
                  </a:lnTo>
                  <a:lnTo>
                    <a:pt x="1098" y="2"/>
                  </a:lnTo>
                  <a:lnTo>
                    <a:pt x="1102" y="2"/>
                  </a:lnTo>
                  <a:lnTo>
                    <a:pt x="1102" y="2"/>
                  </a:lnTo>
                  <a:lnTo>
                    <a:pt x="1104" y="2"/>
                  </a:lnTo>
                  <a:lnTo>
                    <a:pt x="1104" y="2"/>
                  </a:lnTo>
                  <a:lnTo>
                    <a:pt x="1108" y="2"/>
                  </a:lnTo>
                  <a:lnTo>
                    <a:pt x="1108" y="2"/>
                  </a:lnTo>
                  <a:lnTo>
                    <a:pt x="1112" y="2"/>
                  </a:lnTo>
                  <a:lnTo>
                    <a:pt x="1112" y="2"/>
                  </a:lnTo>
                  <a:lnTo>
                    <a:pt x="1112" y="2"/>
                  </a:lnTo>
                  <a:lnTo>
                    <a:pt x="1112" y="2"/>
                  </a:lnTo>
                  <a:lnTo>
                    <a:pt x="1118" y="0"/>
                  </a:lnTo>
                  <a:lnTo>
                    <a:pt x="1118" y="0"/>
                  </a:lnTo>
                  <a:lnTo>
                    <a:pt x="1122" y="2"/>
                  </a:lnTo>
                  <a:lnTo>
                    <a:pt x="1122" y="2"/>
                  </a:lnTo>
                  <a:lnTo>
                    <a:pt x="1122" y="2"/>
                  </a:lnTo>
                  <a:lnTo>
                    <a:pt x="1122" y="2"/>
                  </a:lnTo>
                  <a:lnTo>
                    <a:pt x="1126" y="2"/>
                  </a:lnTo>
                  <a:lnTo>
                    <a:pt x="1126" y="2"/>
                  </a:lnTo>
                  <a:lnTo>
                    <a:pt x="1126" y="2"/>
                  </a:lnTo>
                  <a:lnTo>
                    <a:pt x="1126" y="2"/>
                  </a:lnTo>
                  <a:lnTo>
                    <a:pt x="1130" y="0"/>
                  </a:lnTo>
                  <a:lnTo>
                    <a:pt x="1130" y="0"/>
                  </a:lnTo>
                  <a:lnTo>
                    <a:pt x="1136" y="0"/>
                  </a:lnTo>
                  <a:lnTo>
                    <a:pt x="1136" y="0"/>
                  </a:lnTo>
                  <a:lnTo>
                    <a:pt x="1140" y="0"/>
                  </a:lnTo>
                  <a:lnTo>
                    <a:pt x="1140" y="0"/>
                  </a:lnTo>
                  <a:lnTo>
                    <a:pt x="1146" y="0"/>
                  </a:lnTo>
                  <a:lnTo>
                    <a:pt x="1146" y="0"/>
                  </a:lnTo>
                  <a:lnTo>
                    <a:pt x="1152" y="0"/>
                  </a:lnTo>
                  <a:lnTo>
                    <a:pt x="1152" y="0"/>
                  </a:lnTo>
                  <a:lnTo>
                    <a:pt x="1156" y="0"/>
                  </a:lnTo>
                  <a:lnTo>
                    <a:pt x="1156" y="0"/>
                  </a:lnTo>
                  <a:lnTo>
                    <a:pt x="1158" y="0"/>
                  </a:lnTo>
                  <a:lnTo>
                    <a:pt x="1158" y="0"/>
                  </a:lnTo>
                  <a:lnTo>
                    <a:pt x="1162" y="0"/>
                  </a:lnTo>
                  <a:lnTo>
                    <a:pt x="1162" y="0"/>
                  </a:lnTo>
                  <a:lnTo>
                    <a:pt x="1166" y="0"/>
                  </a:lnTo>
                  <a:lnTo>
                    <a:pt x="1166" y="0"/>
                  </a:lnTo>
                  <a:lnTo>
                    <a:pt x="1172" y="0"/>
                  </a:lnTo>
                  <a:lnTo>
                    <a:pt x="1172" y="0"/>
                  </a:lnTo>
                  <a:lnTo>
                    <a:pt x="1174" y="0"/>
                  </a:lnTo>
                  <a:lnTo>
                    <a:pt x="1174" y="0"/>
                  </a:lnTo>
                  <a:lnTo>
                    <a:pt x="1178" y="2"/>
                  </a:lnTo>
                  <a:lnTo>
                    <a:pt x="1178" y="2"/>
                  </a:lnTo>
                  <a:lnTo>
                    <a:pt x="1186" y="2"/>
                  </a:lnTo>
                  <a:lnTo>
                    <a:pt x="1186" y="2"/>
                  </a:lnTo>
                  <a:lnTo>
                    <a:pt x="1190" y="2"/>
                  </a:lnTo>
                  <a:lnTo>
                    <a:pt x="1194" y="2"/>
                  </a:lnTo>
                  <a:lnTo>
                    <a:pt x="1194" y="2"/>
                  </a:lnTo>
                  <a:lnTo>
                    <a:pt x="1194" y="2"/>
                  </a:lnTo>
                  <a:lnTo>
                    <a:pt x="1194" y="2"/>
                  </a:lnTo>
                  <a:lnTo>
                    <a:pt x="1196" y="2"/>
                  </a:lnTo>
                  <a:lnTo>
                    <a:pt x="1196" y="2"/>
                  </a:lnTo>
                  <a:lnTo>
                    <a:pt x="1196" y="2"/>
                  </a:lnTo>
                  <a:lnTo>
                    <a:pt x="1196" y="2"/>
                  </a:lnTo>
                  <a:lnTo>
                    <a:pt x="1198" y="2"/>
                  </a:lnTo>
                  <a:lnTo>
                    <a:pt x="1198" y="2"/>
                  </a:lnTo>
                  <a:lnTo>
                    <a:pt x="1200" y="0"/>
                  </a:lnTo>
                  <a:lnTo>
                    <a:pt x="1200" y="0"/>
                  </a:lnTo>
                  <a:lnTo>
                    <a:pt x="1206" y="2"/>
                  </a:lnTo>
                  <a:lnTo>
                    <a:pt x="1206" y="2"/>
                  </a:lnTo>
                  <a:lnTo>
                    <a:pt x="1208" y="2"/>
                  </a:lnTo>
                  <a:lnTo>
                    <a:pt x="1208" y="2"/>
                  </a:lnTo>
                  <a:lnTo>
                    <a:pt x="1210" y="2"/>
                  </a:lnTo>
                  <a:lnTo>
                    <a:pt x="1210" y="2"/>
                  </a:lnTo>
                  <a:lnTo>
                    <a:pt x="1210" y="2"/>
                  </a:lnTo>
                  <a:lnTo>
                    <a:pt x="1210" y="2"/>
                  </a:lnTo>
                  <a:lnTo>
                    <a:pt x="1210" y="2"/>
                  </a:lnTo>
                  <a:lnTo>
                    <a:pt x="1210" y="2"/>
                  </a:lnTo>
                  <a:lnTo>
                    <a:pt x="1212" y="2"/>
                  </a:lnTo>
                  <a:lnTo>
                    <a:pt x="1212" y="2"/>
                  </a:lnTo>
                  <a:lnTo>
                    <a:pt x="1218" y="2"/>
                  </a:lnTo>
                  <a:lnTo>
                    <a:pt x="1218" y="2"/>
                  </a:lnTo>
                  <a:lnTo>
                    <a:pt x="1220" y="0"/>
                  </a:lnTo>
                  <a:lnTo>
                    <a:pt x="1220" y="0"/>
                  </a:lnTo>
                  <a:lnTo>
                    <a:pt x="1222" y="0"/>
                  </a:lnTo>
                  <a:lnTo>
                    <a:pt x="1222" y="0"/>
                  </a:lnTo>
                  <a:lnTo>
                    <a:pt x="1224" y="2"/>
                  </a:lnTo>
                  <a:lnTo>
                    <a:pt x="1224" y="2"/>
                  </a:lnTo>
                  <a:lnTo>
                    <a:pt x="1232" y="2"/>
                  </a:lnTo>
                  <a:lnTo>
                    <a:pt x="1232" y="2"/>
                  </a:lnTo>
                  <a:lnTo>
                    <a:pt x="1234" y="2"/>
                  </a:lnTo>
                  <a:lnTo>
                    <a:pt x="1234" y="2"/>
                  </a:lnTo>
                  <a:lnTo>
                    <a:pt x="1234" y="2"/>
                  </a:lnTo>
                  <a:lnTo>
                    <a:pt x="1234" y="2"/>
                  </a:lnTo>
                  <a:lnTo>
                    <a:pt x="1236" y="2"/>
                  </a:lnTo>
                  <a:lnTo>
                    <a:pt x="1236" y="2"/>
                  </a:lnTo>
                  <a:lnTo>
                    <a:pt x="1240" y="2"/>
                  </a:lnTo>
                  <a:lnTo>
                    <a:pt x="1240" y="2"/>
                  </a:lnTo>
                  <a:lnTo>
                    <a:pt x="1246" y="2"/>
                  </a:lnTo>
                  <a:lnTo>
                    <a:pt x="1246" y="2"/>
                  </a:lnTo>
                  <a:lnTo>
                    <a:pt x="1246" y="2"/>
                  </a:lnTo>
                  <a:lnTo>
                    <a:pt x="1246" y="2"/>
                  </a:lnTo>
                  <a:lnTo>
                    <a:pt x="1246" y="2"/>
                  </a:lnTo>
                  <a:lnTo>
                    <a:pt x="1246" y="2"/>
                  </a:lnTo>
                  <a:lnTo>
                    <a:pt x="1248" y="2"/>
                  </a:lnTo>
                  <a:lnTo>
                    <a:pt x="1248" y="2"/>
                  </a:lnTo>
                  <a:lnTo>
                    <a:pt x="1252" y="4"/>
                  </a:lnTo>
                  <a:lnTo>
                    <a:pt x="1252" y="4"/>
                  </a:lnTo>
                  <a:lnTo>
                    <a:pt x="1254" y="2"/>
                  </a:lnTo>
                  <a:lnTo>
                    <a:pt x="1254" y="2"/>
                  </a:lnTo>
                  <a:lnTo>
                    <a:pt x="1256" y="4"/>
                  </a:lnTo>
                  <a:lnTo>
                    <a:pt x="1256" y="4"/>
                  </a:lnTo>
                  <a:lnTo>
                    <a:pt x="1260" y="4"/>
                  </a:lnTo>
                  <a:lnTo>
                    <a:pt x="1260" y="4"/>
                  </a:lnTo>
                  <a:lnTo>
                    <a:pt x="1260" y="2"/>
                  </a:lnTo>
                  <a:lnTo>
                    <a:pt x="1260" y="2"/>
                  </a:lnTo>
                  <a:lnTo>
                    <a:pt x="1262" y="4"/>
                  </a:lnTo>
                  <a:lnTo>
                    <a:pt x="1262" y="4"/>
                  </a:lnTo>
                  <a:lnTo>
                    <a:pt x="1266" y="2"/>
                  </a:lnTo>
                  <a:lnTo>
                    <a:pt x="1266" y="2"/>
                  </a:lnTo>
                  <a:lnTo>
                    <a:pt x="1268" y="6"/>
                  </a:lnTo>
                  <a:lnTo>
                    <a:pt x="1268" y="6"/>
                  </a:lnTo>
                  <a:lnTo>
                    <a:pt x="1276" y="6"/>
                  </a:lnTo>
                  <a:lnTo>
                    <a:pt x="1276" y="6"/>
                  </a:lnTo>
                  <a:lnTo>
                    <a:pt x="1280" y="6"/>
                  </a:lnTo>
                  <a:lnTo>
                    <a:pt x="1282" y="4"/>
                  </a:lnTo>
                  <a:lnTo>
                    <a:pt x="1282" y="4"/>
                  </a:lnTo>
                  <a:lnTo>
                    <a:pt x="1286" y="4"/>
                  </a:lnTo>
                  <a:lnTo>
                    <a:pt x="1286" y="4"/>
                  </a:lnTo>
                  <a:lnTo>
                    <a:pt x="1288" y="4"/>
                  </a:lnTo>
                  <a:lnTo>
                    <a:pt x="1288" y="4"/>
                  </a:lnTo>
                  <a:lnTo>
                    <a:pt x="1294" y="4"/>
                  </a:lnTo>
                  <a:lnTo>
                    <a:pt x="1294" y="4"/>
                  </a:lnTo>
                  <a:lnTo>
                    <a:pt x="1300" y="2"/>
                  </a:lnTo>
                  <a:lnTo>
                    <a:pt x="1300" y="2"/>
                  </a:lnTo>
                  <a:lnTo>
                    <a:pt x="1302" y="4"/>
                  </a:lnTo>
                  <a:lnTo>
                    <a:pt x="1302" y="4"/>
                  </a:lnTo>
                  <a:lnTo>
                    <a:pt x="1304" y="4"/>
                  </a:lnTo>
                  <a:lnTo>
                    <a:pt x="1304" y="4"/>
                  </a:lnTo>
                  <a:lnTo>
                    <a:pt x="1314" y="2"/>
                  </a:lnTo>
                  <a:lnTo>
                    <a:pt x="1314" y="2"/>
                  </a:lnTo>
                  <a:lnTo>
                    <a:pt x="1318" y="4"/>
                  </a:lnTo>
                  <a:lnTo>
                    <a:pt x="1322" y="2"/>
                  </a:lnTo>
                  <a:lnTo>
                    <a:pt x="1322" y="2"/>
                  </a:lnTo>
                  <a:lnTo>
                    <a:pt x="1324" y="4"/>
                  </a:lnTo>
                  <a:lnTo>
                    <a:pt x="1324" y="4"/>
                  </a:lnTo>
                  <a:lnTo>
                    <a:pt x="1326" y="4"/>
                  </a:lnTo>
                  <a:lnTo>
                    <a:pt x="1326" y="4"/>
                  </a:lnTo>
                  <a:lnTo>
                    <a:pt x="1328" y="4"/>
                  </a:lnTo>
                  <a:lnTo>
                    <a:pt x="1328" y="4"/>
                  </a:lnTo>
                  <a:lnTo>
                    <a:pt x="1328" y="4"/>
                  </a:lnTo>
                  <a:lnTo>
                    <a:pt x="1328" y="4"/>
                  </a:lnTo>
                  <a:lnTo>
                    <a:pt x="1330" y="4"/>
                  </a:lnTo>
                  <a:lnTo>
                    <a:pt x="1330" y="4"/>
                  </a:lnTo>
                  <a:lnTo>
                    <a:pt x="1330" y="4"/>
                  </a:lnTo>
                  <a:lnTo>
                    <a:pt x="1330" y="4"/>
                  </a:lnTo>
                  <a:lnTo>
                    <a:pt x="1332" y="4"/>
                  </a:lnTo>
                  <a:lnTo>
                    <a:pt x="1332" y="4"/>
                  </a:lnTo>
                  <a:lnTo>
                    <a:pt x="1336" y="4"/>
                  </a:lnTo>
                  <a:lnTo>
                    <a:pt x="1336" y="4"/>
                  </a:lnTo>
                  <a:lnTo>
                    <a:pt x="1340" y="4"/>
                  </a:lnTo>
                  <a:lnTo>
                    <a:pt x="1344" y="4"/>
                  </a:lnTo>
                  <a:lnTo>
                    <a:pt x="1344" y="4"/>
                  </a:lnTo>
                  <a:lnTo>
                    <a:pt x="1346" y="4"/>
                  </a:lnTo>
                  <a:lnTo>
                    <a:pt x="1346" y="4"/>
                  </a:lnTo>
                  <a:lnTo>
                    <a:pt x="1348" y="4"/>
                  </a:lnTo>
                  <a:lnTo>
                    <a:pt x="1348" y="4"/>
                  </a:lnTo>
                  <a:lnTo>
                    <a:pt x="1352" y="4"/>
                  </a:lnTo>
                  <a:lnTo>
                    <a:pt x="1352" y="4"/>
                  </a:lnTo>
                  <a:lnTo>
                    <a:pt x="1356" y="4"/>
                  </a:lnTo>
                  <a:lnTo>
                    <a:pt x="1356" y="4"/>
                  </a:lnTo>
                  <a:lnTo>
                    <a:pt x="1360" y="4"/>
                  </a:lnTo>
                  <a:lnTo>
                    <a:pt x="1360" y="4"/>
                  </a:lnTo>
                  <a:lnTo>
                    <a:pt x="1362" y="4"/>
                  </a:lnTo>
                  <a:lnTo>
                    <a:pt x="1362" y="4"/>
                  </a:lnTo>
                  <a:lnTo>
                    <a:pt x="1366" y="6"/>
                  </a:lnTo>
                  <a:lnTo>
                    <a:pt x="1366" y="6"/>
                  </a:lnTo>
                  <a:lnTo>
                    <a:pt x="1366" y="8"/>
                  </a:lnTo>
                  <a:lnTo>
                    <a:pt x="1366" y="8"/>
                  </a:lnTo>
                  <a:lnTo>
                    <a:pt x="1368" y="8"/>
                  </a:lnTo>
                  <a:lnTo>
                    <a:pt x="1370" y="8"/>
                  </a:lnTo>
                  <a:lnTo>
                    <a:pt x="1370" y="8"/>
                  </a:lnTo>
                  <a:lnTo>
                    <a:pt x="1374" y="6"/>
                  </a:lnTo>
                  <a:lnTo>
                    <a:pt x="1374" y="6"/>
                  </a:lnTo>
                  <a:lnTo>
                    <a:pt x="1376" y="6"/>
                  </a:lnTo>
                  <a:lnTo>
                    <a:pt x="1376" y="6"/>
                  </a:lnTo>
                  <a:lnTo>
                    <a:pt x="1376" y="4"/>
                  </a:lnTo>
                  <a:lnTo>
                    <a:pt x="1376" y="4"/>
                  </a:lnTo>
                  <a:lnTo>
                    <a:pt x="1376" y="6"/>
                  </a:lnTo>
                  <a:lnTo>
                    <a:pt x="1376" y="6"/>
                  </a:lnTo>
                  <a:lnTo>
                    <a:pt x="1378" y="4"/>
                  </a:lnTo>
                  <a:lnTo>
                    <a:pt x="1378" y="4"/>
                  </a:lnTo>
                  <a:lnTo>
                    <a:pt x="1378" y="6"/>
                  </a:lnTo>
                  <a:lnTo>
                    <a:pt x="1378" y="6"/>
                  </a:lnTo>
                  <a:lnTo>
                    <a:pt x="1384" y="4"/>
                  </a:lnTo>
                  <a:lnTo>
                    <a:pt x="1384" y="4"/>
                  </a:lnTo>
                  <a:lnTo>
                    <a:pt x="1386" y="6"/>
                  </a:lnTo>
                  <a:lnTo>
                    <a:pt x="1386" y="6"/>
                  </a:lnTo>
                  <a:lnTo>
                    <a:pt x="1386" y="4"/>
                  </a:lnTo>
                  <a:lnTo>
                    <a:pt x="1386" y="4"/>
                  </a:lnTo>
                  <a:lnTo>
                    <a:pt x="1386" y="4"/>
                  </a:lnTo>
                  <a:lnTo>
                    <a:pt x="1386" y="4"/>
                  </a:lnTo>
                  <a:lnTo>
                    <a:pt x="1390" y="6"/>
                  </a:lnTo>
                  <a:lnTo>
                    <a:pt x="1390" y="6"/>
                  </a:lnTo>
                  <a:lnTo>
                    <a:pt x="1394" y="6"/>
                  </a:lnTo>
                  <a:lnTo>
                    <a:pt x="1394" y="6"/>
                  </a:lnTo>
                  <a:lnTo>
                    <a:pt x="1396" y="6"/>
                  </a:lnTo>
                  <a:lnTo>
                    <a:pt x="1396" y="6"/>
                  </a:lnTo>
                  <a:lnTo>
                    <a:pt x="1398" y="6"/>
                  </a:lnTo>
                  <a:lnTo>
                    <a:pt x="1398" y="6"/>
                  </a:lnTo>
                  <a:lnTo>
                    <a:pt x="1400" y="4"/>
                  </a:lnTo>
                  <a:lnTo>
                    <a:pt x="1400" y="4"/>
                  </a:lnTo>
                  <a:lnTo>
                    <a:pt x="1402" y="6"/>
                  </a:lnTo>
                  <a:lnTo>
                    <a:pt x="1402" y="6"/>
                  </a:lnTo>
                  <a:lnTo>
                    <a:pt x="1402" y="4"/>
                  </a:lnTo>
                  <a:lnTo>
                    <a:pt x="1402" y="4"/>
                  </a:lnTo>
                  <a:lnTo>
                    <a:pt x="1404" y="4"/>
                  </a:lnTo>
                  <a:lnTo>
                    <a:pt x="1404" y="4"/>
                  </a:lnTo>
                  <a:lnTo>
                    <a:pt x="1404" y="6"/>
                  </a:lnTo>
                  <a:lnTo>
                    <a:pt x="1404" y="6"/>
                  </a:lnTo>
                  <a:lnTo>
                    <a:pt x="1406" y="4"/>
                  </a:lnTo>
                  <a:lnTo>
                    <a:pt x="1406" y="4"/>
                  </a:lnTo>
                  <a:lnTo>
                    <a:pt x="1412" y="6"/>
                  </a:lnTo>
                  <a:lnTo>
                    <a:pt x="1412" y="6"/>
                  </a:lnTo>
                  <a:lnTo>
                    <a:pt x="1414" y="6"/>
                  </a:lnTo>
                  <a:lnTo>
                    <a:pt x="1414" y="6"/>
                  </a:lnTo>
                  <a:lnTo>
                    <a:pt x="1416" y="6"/>
                  </a:lnTo>
                  <a:lnTo>
                    <a:pt x="1416" y="6"/>
                  </a:lnTo>
                  <a:lnTo>
                    <a:pt x="1420" y="4"/>
                  </a:lnTo>
                  <a:lnTo>
                    <a:pt x="1420" y="4"/>
                  </a:lnTo>
                  <a:lnTo>
                    <a:pt x="1428" y="4"/>
                  </a:lnTo>
                  <a:lnTo>
                    <a:pt x="1428" y="4"/>
                  </a:lnTo>
                  <a:lnTo>
                    <a:pt x="1432" y="4"/>
                  </a:lnTo>
                  <a:lnTo>
                    <a:pt x="1432" y="4"/>
                  </a:lnTo>
                  <a:lnTo>
                    <a:pt x="1434" y="6"/>
                  </a:lnTo>
                  <a:lnTo>
                    <a:pt x="1434" y="6"/>
                  </a:lnTo>
                  <a:lnTo>
                    <a:pt x="1436" y="6"/>
                  </a:lnTo>
                  <a:lnTo>
                    <a:pt x="1436" y="6"/>
                  </a:lnTo>
                  <a:lnTo>
                    <a:pt x="1438" y="6"/>
                  </a:lnTo>
                  <a:lnTo>
                    <a:pt x="1438" y="6"/>
                  </a:lnTo>
                  <a:lnTo>
                    <a:pt x="1440" y="6"/>
                  </a:lnTo>
                  <a:lnTo>
                    <a:pt x="1440" y="6"/>
                  </a:lnTo>
                  <a:lnTo>
                    <a:pt x="1444" y="6"/>
                  </a:lnTo>
                  <a:lnTo>
                    <a:pt x="1444" y="6"/>
                  </a:lnTo>
                  <a:lnTo>
                    <a:pt x="1446" y="6"/>
                  </a:lnTo>
                  <a:lnTo>
                    <a:pt x="1446" y="6"/>
                  </a:lnTo>
                  <a:lnTo>
                    <a:pt x="1450" y="6"/>
                  </a:lnTo>
                  <a:lnTo>
                    <a:pt x="1450" y="6"/>
                  </a:lnTo>
                  <a:lnTo>
                    <a:pt x="1452" y="6"/>
                  </a:lnTo>
                  <a:lnTo>
                    <a:pt x="1452" y="6"/>
                  </a:lnTo>
                  <a:lnTo>
                    <a:pt x="1454" y="4"/>
                  </a:lnTo>
                  <a:lnTo>
                    <a:pt x="1454" y="4"/>
                  </a:lnTo>
                  <a:lnTo>
                    <a:pt x="1456" y="4"/>
                  </a:lnTo>
                  <a:lnTo>
                    <a:pt x="1456" y="4"/>
                  </a:lnTo>
                  <a:lnTo>
                    <a:pt x="1462" y="4"/>
                  </a:lnTo>
                  <a:lnTo>
                    <a:pt x="1462" y="4"/>
                  </a:lnTo>
                  <a:lnTo>
                    <a:pt x="1464" y="4"/>
                  </a:lnTo>
                  <a:lnTo>
                    <a:pt x="1464" y="4"/>
                  </a:lnTo>
                  <a:lnTo>
                    <a:pt x="1468" y="4"/>
                  </a:lnTo>
                  <a:lnTo>
                    <a:pt x="1468" y="4"/>
                  </a:lnTo>
                  <a:lnTo>
                    <a:pt x="1472" y="4"/>
                  </a:lnTo>
                  <a:lnTo>
                    <a:pt x="1472" y="4"/>
                  </a:lnTo>
                  <a:lnTo>
                    <a:pt x="1476" y="4"/>
                  </a:lnTo>
                  <a:lnTo>
                    <a:pt x="1476" y="4"/>
                  </a:lnTo>
                  <a:lnTo>
                    <a:pt x="1480" y="4"/>
                  </a:lnTo>
                  <a:lnTo>
                    <a:pt x="1480" y="4"/>
                  </a:lnTo>
                  <a:lnTo>
                    <a:pt x="1484" y="6"/>
                  </a:lnTo>
                  <a:lnTo>
                    <a:pt x="1484" y="6"/>
                  </a:lnTo>
                  <a:lnTo>
                    <a:pt x="1486" y="6"/>
                  </a:lnTo>
                  <a:lnTo>
                    <a:pt x="1486" y="6"/>
                  </a:lnTo>
                  <a:lnTo>
                    <a:pt x="1488" y="6"/>
                  </a:lnTo>
                  <a:lnTo>
                    <a:pt x="1488" y="6"/>
                  </a:lnTo>
                  <a:lnTo>
                    <a:pt x="1492" y="4"/>
                  </a:lnTo>
                  <a:lnTo>
                    <a:pt x="1492" y="4"/>
                  </a:lnTo>
                  <a:lnTo>
                    <a:pt x="1498" y="4"/>
                  </a:lnTo>
                  <a:lnTo>
                    <a:pt x="1498" y="4"/>
                  </a:lnTo>
                  <a:lnTo>
                    <a:pt x="1498" y="4"/>
                  </a:lnTo>
                  <a:lnTo>
                    <a:pt x="1498" y="4"/>
                  </a:lnTo>
                  <a:lnTo>
                    <a:pt x="1500" y="4"/>
                  </a:lnTo>
                  <a:lnTo>
                    <a:pt x="1500" y="4"/>
                  </a:lnTo>
                  <a:lnTo>
                    <a:pt x="1504" y="4"/>
                  </a:lnTo>
                  <a:lnTo>
                    <a:pt x="1504" y="4"/>
                  </a:lnTo>
                  <a:lnTo>
                    <a:pt x="1506" y="4"/>
                  </a:lnTo>
                  <a:lnTo>
                    <a:pt x="1506" y="4"/>
                  </a:lnTo>
                  <a:lnTo>
                    <a:pt x="1512" y="4"/>
                  </a:lnTo>
                  <a:lnTo>
                    <a:pt x="1512" y="4"/>
                  </a:lnTo>
                  <a:lnTo>
                    <a:pt x="1514" y="6"/>
                  </a:lnTo>
                  <a:lnTo>
                    <a:pt x="1514" y="6"/>
                  </a:lnTo>
                  <a:lnTo>
                    <a:pt x="1520" y="4"/>
                  </a:lnTo>
                  <a:lnTo>
                    <a:pt x="1526" y="4"/>
                  </a:lnTo>
                  <a:lnTo>
                    <a:pt x="1526" y="4"/>
                  </a:lnTo>
                  <a:lnTo>
                    <a:pt x="1526" y="4"/>
                  </a:lnTo>
                  <a:lnTo>
                    <a:pt x="1526" y="4"/>
                  </a:lnTo>
                  <a:lnTo>
                    <a:pt x="1526" y="4"/>
                  </a:lnTo>
                  <a:lnTo>
                    <a:pt x="1526" y="4"/>
                  </a:lnTo>
                  <a:lnTo>
                    <a:pt x="1528" y="4"/>
                  </a:lnTo>
                  <a:lnTo>
                    <a:pt x="1528" y="4"/>
                  </a:lnTo>
                  <a:lnTo>
                    <a:pt x="1532" y="4"/>
                  </a:lnTo>
                  <a:lnTo>
                    <a:pt x="1532" y="4"/>
                  </a:lnTo>
                  <a:lnTo>
                    <a:pt x="1540" y="4"/>
                  </a:lnTo>
                  <a:lnTo>
                    <a:pt x="1540" y="4"/>
                  </a:lnTo>
                  <a:lnTo>
                    <a:pt x="1542" y="4"/>
                  </a:lnTo>
                  <a:lnTo>
                    <a:pt x="1542" y="4"/>
                  </a:lnTo>
                  <a:lnTo>
                    <a:pt x="1546" y="4"/>
                  </a:lnTo>
                  <a:lnTo>
                    <a:pt x="1546" y="4"/>
                  </a:lnTo>
                  <a:lnTo>
                    <a:pt x="1546" y="4"/>
                  </a:lnTo>
                  <a:lnTo>
                    <a:pt x="1546" y="4"/>
                  </a:lnTo>
                  <a:lnTo>
                    <a:pt x="1550" y="6"/>
                  </a:lnTo>
                  <a:lnTo>
                    <a:pt x="1550" y="6"/>
                  </a:lnTo>
                  <a:lnTo>
                    <a:pt x="1556" y="4"/>
                  </a:lnTo>
                  <a:lnTo>
                    <a:pt x="1556" y="4"/>
                  </a:lnTo>
                  <a:lnTo>
                    <a:pt x="1560" y="6"/>
                  </a:lnTo>
                  <a:lnTo>
                    <a:pt x="1560" y="6"/>
                  </a:lnTo>
                  <a:lnTo>
                    <a:pt x="1564" y="4"/>
                  </a:lnTo>
                  <a:lnTo>
                    <a:pt x="1568" y="6"/>
                  </a:lnTo>
                  <a:lnTo>
                    <a:pt x="1568" y="6"/>
                  </a:lnTo>
                  <a:lnTo>
                    <a:pt x="1574" y="4"/>
                  </a:lnTo>
                  <a:lnTo>
                    <a:pt x="1574" y="4"/>
                  </a:lnTo>
                  <a:lnTo>
                    <a:pt x="1576" y="6"/>
                  </a:lnTo>
                  <a:lnTo>
                    <a:pt x="1576" y="6"/>
                  </a:lnTo>
                  <a:lnTo>
                    <a:pt x="1578" y="4"/>
                  </a:lnTo>
                  <a:lnTo>
                    <a:pt x="1578" y="4"/>
                  </a:lnTo>
                  <a:lnTo>
                    <a:pt x="1586" y="6"/>
                  </a:lnTo>
                  <a:lnTo>
                    <a:pt x="1586" y="6"/>
                  </a:lnTo>
                  <a:lnTo>
                    <a:pt x="1588" y="6"/>
                  </a:lnTo>
                  <a:lnTo>
                    <a:pt x="1588" y="6"/>
                  </a:lnTo>
                  <a:lnTo>
                    <a:pt x="1592" y="6"/>
                  </a:lnTo>
                  <a:lnTo>
                    <a:pt x="1592" y="6"/>
                  </a:lnTo>
                  <a:lnTo>
                    <a:pt x="1594" y="6"/>
                  </a:lnTo>
                  <a:lnTo>
                    <a:pt x="1594" y="6"/>
                  </a:lnTo>
                  <a:lnTo>
                    <a:pt x="1594" y="6"/>
                  </a:lnTo>
                  <a:lnTo>
                    <a:pt x="1596" y="4"/>
                  </a:lnTo>
                  <a:lnTo>
                    <a:pt x="1596" y="4"/>
                  </a:lnTo>
                  <a:lnTo>
                    <a:pt x="1602" y="4"/>
                  </a:lnTo>
                  <a:lnTo>
                    <a:pt x="1602" y="4"/>
                  </a:lnTo>
                  <a:lnTo>
                    <a:pt x="1608" y="4"/>
                  </a:lnTo>
                  <a:lnTo>
                    <a:pt x="1608" y="4"/>
                  </a:lnTo>
                  <a:lnTo>
                    <a:pt x="1610" y="4"/>
                  </a:lnTo>
                  <a:lnTo>
                    <a:pt x="1610" y="4"/>
                  </a:lnTo>
                  <a:lnTo>
                    <a:pt x="1612" y="4"/>
                  </a:lnTo>
                  <a:lnTo>
                    <a:pt x="1612" y="4"/>
                  </a:lnTo>
                  <a:lnTo>
                    <a:pt x="1616" y="4"/>
                  </a:lnTo>
                  <a:lnTo>
                    <a:pt x="1616" y="4"/>
                  </a:lnTo>
                  <a:lnTo>
                    <a:pt x="1618" y="4"/>
                  </a:lnTo>
                  <a:lnTo>
                    <a:pt x="1618" y="4"/>
                  </a:lnTo>
                  <a:lnTo>
                    <a:pt x="1624" y="4"/>
                  </a:lnTo>
                  <a:lnTo>
                    <a:pt x="1624" y="4"/>
                  </a:lnTo>
                  <a:lnTo>
                    <a:pt x="1626" y="4"/>
                  </a:lnTo>
                  <a:lnTo>
                    <a:pt x="1626" y="4"/>
                  </a:lnTo>
                  <a:lnTo>
                    <a:pt x="1628" y="4"/>
                  </a:lnTo>
                  <a:lnTo>
                    <a:pt x="1628" y="4"/>
                  </a:lnTo>
                  <a:lnTo>
                    <a:pt x="1632" y="4"/>
                  </a:lnTo>
                  <a:lnTo>
                    <a:pt x="1632" y="4"/>
                  </a:lnTo>
                  <a:lnTo>
                    <a:pt x="1634" y="4"/>
                  </a:lnTo>
                  <a:lnTo>
                    <a:pt x="1634" y="4"/>
                  </a:lnTo>
                  <a:lnTo>
                    <a:pt x="1640" y="4"/>
                  </a:lnTo>
                  <a:lnTo>
                    <a:pt x="1640" y="4"/>
                  </a:lnTo>
                  <a:lnTo>
                    <a:pt x="1642" y="4"/>
                  </a:lnTo>
                  <a:lnTo>
                    <a:pt x="1642" y="4"/>
                  </a:lnTo>
                  <a:lnTo>
                    <a:pt x="1644" y="4"/>
                  </a:lnTo>
                  <a:lnTo>
                    <a:pt x="1644" y="4"/>
                  </a:lnTo>
                  <a:lnTo>
                    <a:pt x="1648" y="4"/>
                  </a:lnTo>
                  <a:lnTo>
                    <a:pt x="1648" y="4"/>
                  </a:lnTo>
                  <a:lnTo>
                    <a:pt x="1650" y="4"/>
                  </a:lnTo>
                  <a:lnTo>
                    <a:pt x="1650" y="4"/>
                  </a:lnTo>
                  <a:lnTo>
                    <a:pt x="1656" y="4"/>
                  </a:lnTo>
                  <a:lnTo>
                    <a:pt x="1656" y="4"/>
                  </a:lnTo>
                  <a:lnTo>
                    <a:pt x="1658" y="4"/>
                  </a:lnTo>
                  <a:lnTo>
                    <a:pt x="1658" y="4"/>
                  </a:lnTo>
                  <a:lnTo>
                    <a:pt x="1662" y="4"/>
                  </a:lnTo>
                  <a:lnTo>
                    <a:pt x="1662" y="4"/>
                  </a:lnTo>
                  <a:lnTo>
                    <a:pt x="1664" y="4"/>
                  </a:lnTo>
                  <a:lnTo>
                    <a:pt x="1664" y="4"/>
                  </a:lnTo>
                  <a:lnTo>
                    <a:pt x="1668" y="4"/>
                  </a:lnTo>
                  <a:lnTo>
                    <a:pt x="1668" y="4"/>
                  </a:lnTo>
                  <a:lnTo>
                    <a:pt x="1670" y="4"/>
                  </a:lnTo>
                  <a:lnTo>
                    <a:pt x="1670" y="4"/>
                  </a:lnTo>
                  <a:lnTo>
                    <a:pt x="1680" y="4"/>
                  </a:lnTo>
                  <a:lnTo>
                    <a:pt x="1680" y="4"/>
                  </a:lnTo>
                  <a:lnTo>
                    <a:pt x="1688" y="6"/>
                  </a:lnTo>
                  <a:lnTo>
                    <a:pt x="1688" y="6"/>
                  </a:lnTo>
                  <a:lnTo>
                    <a:pt x="1690" y="6"/>
                  </a:lnTo>
                  <a:lnTo>
                    <a:pt x="1690" y="6"/>
                  </a:lnTo>
                  <a:lnTo>
                    <a:pt x="1692" y="6"/>
                  </a:lnTo>
                  <a:lnTo>
                    <a:pt x="1692" y="6"/>
                  </a:lnTo>
                  <a:lnTo>
                    <a:pt x="1692" y="6"/>
                  </a:lnTo>
                  <a:lnTo>
                    <a:pt x="1692" y="6"/>
                  </a:lnTo>
                  <a:lnTo>
                    <a:pt x="1696" y="4"/>
                  </a:lnTo>
                  <a:lnTo>
                    <a:pt x="1696" y="4"/>
                  </a:lnTo>
                  <a:lnTo>
                    <a:pt x="1702" y="6"/>
                  </a:lnTo>
                  <a:lnTo>
                    <a:pt x="1702" y="6"/>
                  </a:lnTo>
                  <a:lnTo>
                    <a:pt x="1704" y="8"/>
                  </a:lnTo>
                  <a:lnTo>
                    <a:pt x="1704" y="8"/>
                  </a:lnTo>
                  <a:lnTo>
                    <a:pt x="1706" y="6"/>
                  </a:lnTo>
                  <a:lnTo>
                    <a:pt x="1706" y="6"/>
                  </a:lnTo>
                  <a:lnTo>
                    <a:pt x="1706" y="6"/>
                  </a:lnTo>
                  <a:lnTo>
                    <a:pt x="1706" y="6"/>
                  </a:lnTo>
                  <a:lnTo>
                    <a:pt x="1706" y="6"/>
                  </a:lnTo>
                  <a:lnTo>
                    <a:pt x="1710" y="6"/>
                  </a:lnTo>
                  <a:lnTo>
                    <a:pt x="1710" y="6"/>
                  </a:lnTo>
                  <a:lnTo>
                    <a:pt x="1712" y="8"/>
                  </a:lnTo>
                  <a:lnTo>
                    <a:pt x="1712" y="8"/>
                  </a:lnTo>
                  <a:lnTo>
                    <a:pt x="1714" y="6"/>
                  </a:lnTo>
                  <a:lnTo>
                    <a:pt x="1718" y="6"/>
                  </a:lnTo>
                  <a:lnTo>
                    <a:pt x="1718" y="6"/>
                  </a:lnTo>
                  <a:lnTo>
                    <a:pt x="1722" y="6"/>
                  </a:lnTo>
                  <a:lnTo>
                    <a:pt x="1722" y="6"/>
                  </a:lnTo>
                  <a:lnTo>
                    <a:pt x="1724" y="6"/>
                  </a:lnTo>
                  <a:lnTo>
                    <a:pt x="1724" y="6"/>
                  </a:lnTo>
                  <a:lnTo>
                    <a:pt x="1724" y="6"/>
                  </a:lnTo>
                  <a:lnTo>
                    <a:pt x="1724" y="6"/>
                  </a:lnTo>
                  <a:lnTo>
                    <a:pt x="1726" y="8"/>
                  </a:lnTo>
                  <a:lnTo>
                    <a:pt x="1726" y="8"/>
                  </a:lnTo>
                  <a:lnTo>
                    <a:pt x="1728" y="8"/>
                  </a:lnTo>
                  <a:lnTo>
                    <a:pt x="1730" y="6"/>
                  </a:lnTo>
                  <a:lnTo>
                    <a:pt x="1730" y="6"/>
                  </a:lnTo>
                  <a:lnTo>
                    <a:pt x="1734" y="6"/>
                  </a:lnTo>
                  <a:lnTo>
                    <a:pt x="1734" y="6"/>
                  </a:lnTo>
                  <a:lnTo>
                    <a:pt x="1736" y="6"/>
                  </a:lnTo>
                  <a:lnTo>
                    <a:pt x="1736" y="6"/>
                  </a:lnTo>
                  <a:lnTo>
                    <a:pt x="1736" y="6"/>
                  </a:lnTo>
                  <a:lnTo>
                    <a:pt x="1736" y="6"/>
                  </a:lnTo>
                  <a:lnTo>
                    <a:pt x="1738" y="6"/>
                  </a:lnTo>
                  <a:lnTo>
                    <a:pt x="1738" y="6"/>
                  </a:lnTo>
                  <a:lnTo>
                    <a:pt x="1750" y="4"/>
                  </a:lnTo>
                  <a:lnTo>
                    <a:pt x="1750" y="4"/>
                  </a:lnTo>
                  <a:lnTo>
                    <a:pt x="1754" y="6"/>
                  </a:lnTo>
                  <a:lnTo>
                    <a:pt x="1754" y="6"/>
                  </a:lnTo>
                  <a:lnTo>
                    <a:pt x="1754" y="6"/>
                  </a:lnTo>
                  <a:lnTo>
                    <a:pt x="1754" y="6"/>
                  </a:lnTo>
                  <a:lnTo>
                    <a:pt x="1754" y="6"/>
                  </a:lnTo>
                  <a:lnTo>
                    <a:pt x="1758" y="6"/>
                  </a:lnTo>
                  <a:lnTo>
                    <a:pt x="1758" y="6"/>
                  </a:lnTo>
                  <a:lnTo>
                    <a:pt x="1762" y="6"/>
                  </a:lnTo>
                  <a:lnTo>
                    <a:pt x="1762" y="6"/>
                  </a:lnTo>
                  <a:lnTo>
                    <a:pt x="1764" y="4"/>
                  </a:lnTo>
                  <a:lnTo>
                    <a:pt x="1764" y="4"/>
                  </a:lnTo>
                  <a:lnTo>
                    <a:pt x="1766" y="6"/>
                  </a:lnTo>
                  <a:lnTo>
                    <a:pt x="1766" y="6"/>
                  </a:lnTo>
                  <a:lnTo>
                    <a:pt x="1770" y="4"/>
                  </a:lnTo>
                  <a:lnTo>
                    <a:pt x="1770" y="4"/>
                  </a:lnTo>
                  <a:lnTo>
                    <a:pt x="1772" y="6"/>
                  </a:lnTo>
                  <a:lnTo>
                    <a:pt x="1772" y="6"/>
                  </a:lnTo>
                  <a:lnTo>
                    <a:pt x="1776" y="4"/>
                  </a:lnTo>
                  <a:lnTo>
                    <a:pt x="1776" y="4"/>
                  </a:lnTo>
                  <a:lnTo>
                    <a:pt x="1782" y="4"/>
                  </a:lnTo>
                  <a:lnTo>
                    <a:pt x="1782" y="4"/>
                  </a:lnTo>
                  <a:lnTo>
                    <a:pt x="1782" y="4"/>
                  </a:lnTo>
                  <a:lnTo>
                    <a:pt x="1782" y="4"/>
                  </a:lnTo>
                  <a:lnTo>
                    <a:pt x="1784" y="6"/>
                  </a:lnTo>
                  <a:lnTo>
                    <a:pt x="1784" y="6"/>
                  </a:lnTo>
                  <a:lnTo>
                    <a:pt x="1792" y="6"/>
                  </a:lnTo>
                  <a:lnTo>
                    <a:pt x="1792" y="6"/>
                  </a:lnTo>
                  <a:lnTo>
                    <a:pt x="1794" y="4"/>
                  </a:lnTo>
                  <a:lnTo>
                    <a:pt x="1794" y="4"/>
                  </a:lnTo>
                  <a:lnTo>
                    <a:pt x="1798" y="6"/>
                  </a:lnTo>
                  <a:lnTo>
                    <a:pt x="1798" y="6"/>
                  </a:lnTo>
                  <a:lnTo>
                    <a:pt x="1800" y="6"/>
                  </a:lnTo>
                  <a:lnTo>
                    <a:pt x="1800" y="6"/>
                  </a:lnTo>
                  <a:lnTo>
                    <a:pt x="1800" y="6"/>
                  </a:lnTo>
                  <a:lnTo>
                    <a:pt x="1800" y="6"/>
                  </a:lnTo>
                  <a:lnTo>
                    <a:pt x="1802" y="4"/>
                  </a:lnTo>
                  <a:lnTo>
                    <a:pt x="1802" y="4"/>
                  </a:lnTo>
                  <a:lnTo>
                    <a:pt x="1802" y="6"/>
                  </a:lnTo>
                  <a:lnTo>
                    <a:pt x="1802" y="6"/>
                  </a:lnTo>
                  <a:lnTo>
                    <a:pt x="1804" y="4"/>
                  </a:lnTo>
                  <a:lnTo>
                    <a:pt x="1804" y="4"/>
                  </a:lnTo>
                  <a:lnTo>
                    <a:pt x="1804" y="6"/>
                  </a:lnTo>
                  <a:lnTo>
                    <a:pt x="1804" y="6"/>
                  </a:lnTo>
                  <a:lnTo>
                    <a:pt x="1812" y="6"/>
                  </a:lnTo>
                  <a:lnTo>
                    <a:pt x="1812" y="6"/>
                  </a:lnTo>
                  <a:lnTo>
                    <a:pt x="1814" y="6"/>
                  </a:lnTo>
                  <a:lnTo>
                    <a:pt x="1814" y="6"/>
                  </a:lnTo>
                  <a:lnTo>
                    <a:pt x="1816" y="6"/>
                  </a:lnTo>
                  <a:lnTo>
                    <a:pt x="1816" y="6"/>
                  </a:lnTo>
                  <a:lnTo>
                    <a:pt x="1820" y="6"/>
                  </a:lnTo>
                  <a:lnTo>
                    <a:pt x="1820" y="6"/>
                  </a:lnTo>
                  <a:lnTo>
                    <a:pt x="1820" y="6"/>
                  </a:lnTo>
                  <a:lnTo>
                    <a:pt x="1820" y="6"/>
                  </a:lnTo>
                  <a:lnTo>
                    <a:pt x="1824" y="6"/>
                  </a:lnTo>
                  <a:lnTo>
                    <a:pt x="1824" y="6"/>
                  </a:lnTo>
                  <a:lnTo>
                    <a:pt x="1826" y="6"/>
                  </a:lnTo>
                  <a:lnTo>
                    <a:pt x="1826" y="6"/>
                  </a:lnTo>
                  <a:lnTo>
                    <a:pt x="1826" y="8"/>
                  </a:lnTo>
                  <a:lnTo>
                    <a:pt x="1826" y="8"/>
                  </a:lnTo>
                  <a:lnTo>
                    <a:pt x="1828" y="8"/>
                  </a:lnTo>
                  <a:lnTo>
                    <a:pt x="1828" y="8"/>
                  </a:lnTo>
                  <a:lnTo>
                    <a:pt x="1832" y="8"/>
                  </a:lnTo>
                  <a:lnTo>
                    <a:pt x="1832" y="8"/>
                  </a:lnTo>
                  <a:lnTo>
                    <a:pt x="1836" y="6"/>
                  </a:lnTo>
                  <a:lnTo>
                    <a:pt x="1836" y="6"/>
                  </a:lnTo>
                  <a:lnTo>
                    <a:pt x="1838" y="6"/>
                  </a:lnTo>
                  <a:lnTo>
                    <a:pt x="1838" y="6"/>
                  </a:lnTo>
                  <a:lnTo>
                    <a:pt x="1840" y="6"/>
                  </a:lnTo>
                  <a:lnTo>
                    <a:pt x="1840" y="6"/>
                  </a:lnTo>
                  <a:lnTo>
                    <a:pt x="1842" y="6"/>
                  </a:lnTo>
                  <a:lnTo>
                    <a:pt x="1842" y="6"/>
                  </a:lnTo>
                  <a:lnTo>
                    <a:pt x="1842" y="6"/>
                  </a:lnTo>
                  <a:lnTo>
                    <a:pt x="1842" y="6"/>
                  </a:lnTo>
                  <a:lnTo>
                    <a:pt x="1842" y="6"/>
                  </a:lnTo>
                  <a:lnTo>
                    <a:pt x="1842" y="6"/>
                  </a:lnTo>
                  <a:lnTo>
                    <a:pt x="1844" y="6"/>
                  </a:lnTo>
                  <a:lnTo>
                    <a:pt x="1844" y="6"/>
                  </a:lnTo>
                  <a:lnTo>
                    <a:pt x="1846" y="6"/>
                  </a:lnTo>
                  <a:lnTo>
                    <a:pt x="1846" y="6"/>
                  </a:lnTo>
                  <a:lnTo>
                    <a:pt x="1848" y="6"/>
                  </a:lnTo>
                  <a:lnTo>
                    <a:pt x="1848" y="6"/>
                  </a:lnTo>
                  <a:lnTo>
                    <a:pt x="1850" y="6"/>
                  </a:lnTo>
                  <a:lnTo>
                    <a:pt x="1850" y="6"/>
                  </a:lnTo>
                  <a:lnTo>
                    <a:pt x="1850" y="6"/>
                  </a:lnTo>
                  <a:lnTo>
                    <a:pt x="1850" y="6"/>
                  </a:lnTo>
                  <a:lnTo>
                    <a:pt x="1852" y="6"/>
                  </a:lnTo>
                  <a:lnTo>
                    <a:pt x="1852" y="6"/>
                  </a:lnTo>
                  <a:lnTo>
                    <a:pt x="1854" y="6"/>
                  </a:lnTo>
                  <a:lnTo>
                    <a:pt x="1854" y="6"/>
                  </a:lnTo>
                  <a:lnTo>
                    <a:pt x="1858" y="6"/>
                  </a:lnTo>
                  <a:lnTo>
                    <a:pt x="1858" y="6"/>
                  </a:lnTo>
                  <a:lnTo>
                    <a:pt x="1860" y="6"/>
                  </a:lnTo>
                  <a:lnTo>
                    <a:pt x="1864" y="6"/>
                  </a:lnTo>
                  <a:lnTo>
                    <a:pt x="1864" y="6"/>
                  </a:lnTo>
                  <a:lnTo>
                    <a:pt x="1864" y="6"/>
                  </a:lnTo>
                  <a:lnTo>
                    <a:pt x="1864" y="6"/>
                  </a:lnTo>
                  <a:lnTo>
                    <a:pt x="1864" y="6"/>
                  </a:lnTo>
                  <a:lnTo>
                    <a:pt x="1864" y="6"/>
                  </a:lnTo>
                  <a:lnTo>
                    <a:pt x="1866" y="6"/>
                  </a:lnTo>
                  <a:lnTo>
                    <a:pt x="1866" y="6"/>
                  </a:lnTo>
                  <a:lnTo>
                    <a:pt x="1872" y="6"/>
                  </a:lnTo>
                  <a:lnTo>
                    <a:pt x="1872" y="6"/>
                  </a:lnTo>
                  <a:lnTo>
                    <a:pt x="1880" y="6"/>
                  </a:lnTo>
                  <a:lnTo>
                    <a:pt x="1880" y="6"/>
                  </a:lnTo>
                  <a:lnTo>
                    <a:pt x="1882" y="6"/>
                  </a:lnTo>
                  <a:lnTo>
                    <a:pt x="1882" y="6"/>
                  </a:lnTo>
                  <a:lnTo>
                    <a:pt x="1888" y="6"/>
                  </a:lnTo>
                  <a:lnTo>
                    <a:pt x="1888" y="6"/>
                  </a:lnTo>
                  <a:lnTo>
                    <a:pt x="1892" y="6"/>
                  </a:lnTo>
                  <a:lnTo>
                    <a:pt x="1892" y="6"/>
                  </a:lnTo>
                  <a:lnTo>
                    <a:pt x="1896" y="6"/>
                  </a:lnTo>
                  <a:lnTo>
                    <a:pt x="1896" y="6"/>
                  </a:lnTo>
                  <a:lnTo>
                    <a:pt x="1898" y="6"/>
                  </a:lnTo>
                  <a:lnTo>
                    <a:pt x="1898" y="6"/>
                  </a:lnTo>
                  <a:lnTo>
                    <a:pt x="1902" y="4"/>
                  </a:lnTo>
                  <a:lnTo>
                    <a:pt x="1902" y="4"/>
                  </a:lnTo>
                  <a:lnTo>
                    <a:pt x="1906" y="6"/>
                  </a:lnTo>
                  <a:lnTo>
                    <a:pt x="1906" y="6"/>
                  </a:lnTo>
                  <a:lnTo>
                    <a:pt x="1914" y="4"/>
                  </a:lnTo>
                  <a:lnTo>
                    <a:pt x="1914" y="4"/>
                  </a:lnTo>
                  <a:lnTo>
                    <a:pt x="1916" y="6"/>
                  </a:lnTo>
                  <a:lnTo>
                    <a:pt x="1916" y="6"/>
                  </a:lnTo>
                  <a:lnTo>
                    <a:pt x="1916" y="6"/>
                  </a:lnTo>
                  <a:lnTo>
                    <a:pt x="1916" y="6"/>
                  </a:lnTo>
                  <a:lnTo>
                    <a:pt x="1916" y="6"/>
                  </a:lnTo>
                  <a:lnTo>
                    <a:pt x="1916" y="6"/>
                  </a:lnTo>
                  <a:lnTo>
                    <a:pt x="1918" y="8"/>
                  </a:lnTo>
                  <a:lnTo>
                    <a:pt x="1918" y="8"/>
                  </a:lnTo>
                  <a:lnTo>
                    <a:pt x="1922" y="8"/>
                  </a:lnTo>
                  <a:lnTo>
                    <a:pt x="1926" y="8"/>
                  </a:lnTo>
                  <a:lnTo>
                    <a:pt x="1926" y="8"/>
                  </a:lnTo>
                  <a:lnTo>
                    <a:pt x="1928" y="10"/>
                  </a:lnTo>
                  <a:lnTo>
                    <a:pt x="1928" y="10"/>
                  </a:lnTo>
                  <a:lnTo>
                    <a:pt x="1934" y="8"/>
                  </a:lnTo>
                  <a:lnTo>
                    <a:pt x="1934" y="8"/>
                  </a:lnTo>
                  <a:lnTo>
                    <a:pt x="1944" y="6"/>
                  </a:lnTo>
                  <a:lnTo>
                    <a:pt x="1944" y="6"/>
                  </a:lnTo>
                  <a:lnTo>
                    <a:pt x="1946" y="6"/>
                  </a:lnTo>
                  <a:lnTo>
                    <a:pt x="1946" y="6"/>
                  </a:lnTo>
                  <a:lnTo>
                    <a:pt x="1948" y="4"/>
                  </a:lnTo>
                  <a:lnTo>
                    <a:pt x="1948" y="4"/>
                  </a:lnTo>
                  <a:lnTo>
                    <a:pt x="1950" y="4"/>
                  </a:lnTo>
                  <a:lnTo>
                    <a:pt x="1950" y="4"/>
                  </a:lnTo>
                  <a:lnTo>
                    <a:pt x="1950" y="6"/>
                  </a:lnTo>
                  <a:lnTo>
                    <a:pt x="1950" y="6"/>
                  </a:lnTo>
                  <a:lnTo>
                    <a:pt x="1954" y="6"/>
                  </a:lnTo>
                  <a:lnTo>
                    <a:pt x="1954" y="6"/>
                  </a:lnTo>
                  <a:lnTo>
                    <a:pt x="1960" y="6"/>
                  </a:lnTo>
                  <a:lnTo>
                    <a:pt x="1960" y="6"/>
                  </a:lnTo>
                  <a:lnTo>
                    <a:pt x="1960" y="4"/>
                  </a:lnTo>
                  <a:lnTo>
                    <a:pt x="1960" y="4"/>
                  </a:lnTo>
                  <a:lnTo>
                    <a:pt x="1962" y="4"/>
                  </a:lnTo>
                  <a:lnTo>
                    <a:pt x="1962" y="4"/>
                  </a:lnTo>
                  <a:lnTo>
                    <a:pt x="1968" y="6"/>
                  </a:lnTo>
                  <a:lnTo>
                    <a:pt x="1968" y="6"/>
                  </a:lnTo>
                  <a:lnTo>
                    <a:pt x="1970" y="6"/>
                  </a:lnTo>
                  <a:lnTo>
                    <a:pt x="1970" y="6"/>
                  </a:lnTo>
                  <a:lnTo>
                    <a:pt x="1972" y="6"/>
                  </a:lnTo>
                  <a:lnTo>
                    <a:pt x="1972" y="6"/>
                  </a:lnTo>
                  <a:lnTo>
                    <a:pt x="1974" y="6"/>
                  </a:lnTo>
                  <a:lnTo>
                    <a:pt x="1974" y="6"/>
                  </a:lnTo>
                  <a:lnTo>
                    <a:pt x="1974" y="6"/>
                  </a:lnTo>
                  <a:lnTo>
                    <a:pt x="1974" y="6"/>
                  </a:lnTo>
                  <a:lnTo>
                    <a:pt x="1976" y="6"/>
                  </a:lnTo>
                  <a:lnTo>
                    <a:pt x="1976" y="6"/>
                  </a:lnTo>
                  <a:lnTo>
                    <a:pt x="1978" y="8"/>
                  </a:lnTo>
                  <a:lnTo>
                    <a:pt x="1978" y="8"/>
                  </a:lnTo>
                  <a:lnTo>
                    <a:pt x="1978" y="6"/>
                  </a:lnTo>
                  <a:lnTo>
                    <a:pt x="1978" y="6"/>
                  </a:lnTo>
                  <a:lnTo>
                    <a:pt x="1982" y="6"/>
                  </a:lnTo>
                  <a:lnTo>
                    <a:pt x="1982" y="6"/>
                  </a:lnTo>
                  <a:lnTo>
                    <a:pt x="1986" y="8"/>
                  </a:lnTo>
                  <a:lnTo>
                    <a:pt x="1986" y="8"/>
                  </a:lnTo>
                  <a:lnTo>
                    <a:pt x="1994" y="8"/>
                  </a:lnTo>
                  <a:lnTo>
                    <a:pt x="1994" y="8"/>
                  </a:lnTo>
                  <a:lnTo>
                    <a:pt x="1996" y="6"/>
                  </a:lnTo>
                  <a:lnTo>
                    <a:pt x="1996" y="6"/>
                  </a:lnTo>
                  <a:lnTo>
                    <a:pt x="2000" y="6"/>
                  </a:lnTo>
                  <a:lnTo>
                    <a:pt x="2000" y="6"/>
                  </a:lnTo>
                  <a:lnTo>
                    <a:pt x="2002" y="4"/>
                  </a:lnTo>
                  <a:lnTo>
                    <a:pt x="2002" y="4"/>
                  </a:lnTo>
                  <a:lnTo>
                    <a:pt x="2010" y="4"/>
                  </a:lnTo>
                  <a:lnTo>
                    <a:pt x="2010" y="4"/>
                  </a:lnTo>
                  <a:lnTo>
                    <a:pt x="2012" y="4"/>
                  </a:lnTo>
                  <a:lnTo>
                    <a:pt x="2012" y="4"/>
                  </a:lnTo>
                  <a:lnTo>
                    <a:pt x="2014" y="4"/>
                  </a:lnTo>
                  <a:lnTo>
                    <a:pt x="2014" y="4"/>
                  </a:lnTo>
                  <a:lnTo>
                    <a:pt x="2016" y="4"/>
                  </a:lnTo>
                  <a:lnTo>
                    <a:pt x="2016" y="4"/>
                  </a:lnTo>
                  <a:lnTo>
                    <a:pt x="2018" y="4"/>
                  </a:lnTo>
                  <a:lnTo>
                    <a:pt x="2018" y="4"/>
                  </a:lnTo>
                  <a:lnTo>
                    <a:pt x="2032" y="4"/>
                  </a:lnTo>
                  <a:lnTo>
                    <a:pt x="2032" y="4"/>
                  </a:lnTo>
                  <a:lnTo>
                    <a:pt x="2040" y="4"/>
                  </a:lnTo>
                  <a:lnTo>
                    <a:pt x="2040" y="4"/>
                  </a:lnTo>
                  <a:lnTo>
                    <a:pt x="2050" y="4"/>
                  </a:lnTo>
                  <a:lnTo>
                    <a:pt x="2050" y="4"/>
                  </a:lnTo>
                  <a:lnTo>
                    <a:pt x="2052" y="4"/>
                  </a:lnTo>
                  <a:lnTo>
                    <a:pt x="2052" y="4"/>
                  </a:lnTo>
                  <a:lnTo>
                    <a:pt x="2054" y="4"/>
                  </a:lnTo>
                  <a:lnTo>
                    <a:pt x="2054" y="4"/>
                  </a:lnTo>
                  <a:lnTo>
                    <a:pt x="2058" y="4"/>
                  </a:lnTo>
                  <a:lnTo>
                    <a:pt x="2058" y="4"/>
                  </a:lnTo>
                  <a:lnTo>
                    <a:pt x="2060" y="4"/>
                  </a:lnTo>
                  <a:lnTo>
                    <a:pt x="2060" y="4"/>
                  </a:lnTo>
                  <a:lnTo>
                    <a:pt x="2066" y="4"/>
                  </a:lnTo>
                  <a:lnTo>
                    <a:pt x="2066" y="4"/>
                  </a:lnTo>
                  <a:lnTo>
                    <a:pt x="2070" y="4"/>
                  </a:lnTo>
                  <a:lnTo>
                    <a:pt x="2070" y="4"/>
                  </a:lnTo>
                  <a:lnTo>
                    <a:pt x="2072" y="4"/>
                  </a:lnTo>
                  <a:lnTo>
                    <a:pt x="2072" y="4"/>
                  </a:lnTo>
                  <a:lnTo>
                    <a:pt x="2074" y="6"/>
                  </a:lnTo>
                  <a:lnTo>
                    <a:pt x="2074" y="6"/>
                  </a:lnTo>
                  <a:lnTo>
                    <a:pt x="2080" y="4"/>
                  </a:lnTo>
                  <a:lnTo>
                    <a:pt x="2080" y="4"/>
                  </a:lnTo>
                  <a:lnTo>
                    <a:pt x="2086" y="4"/>
                  </a:lnTo>
                  <a:lnTo>
                    <a:pt x="2086" y="4"/>
                  </a:lnTo>
                  <a:lnTo>
                    <a:pt x="2088" y="4"/>
                  </a:lnTo>
                  <a:lnTo>
                    <a:pt x="2088" y="4"/>
                  </a:lnTo>
                  <a:lnTo>
                    <a:pt x="2092" y="4"/>
                  </a:lnTo>
                  <a:lnTo>
                    <a:pt x="2092" y="4"/>
                  </a:lnTo>
                  <a:lnTo>
                    <a:pt x="2096" y="4"/>
                  </a:lnTo>
                  <a:lnTo>
                    <a:pt x="2096" y="4"/>
                  </a:lnTo>
                  <a:lnTo>
                    <a:pt x="2098" y="4"/>
                  </a:lnTo>
                  <a:lnTo>
                    <a:pt x="2098" y="4"/>
                  </a:lnTo>
                  <a:lnTo>
                    <a:pt x="2106" y="4"/>
                  </a:lnTo>
                  <a:lnTo>
                    <a:pt x="2106" y="4"/>
                  </a:lnTo>
                  <a:lnTo>
                    <a:pt x="2108" y="4"/>
                  </a:lnTo>
                  <a:lnTo>
                    <a:pt x="2108" y="4"/>
                  </a:lnTo>
                  <a:lnTo>
                    <a:pt x="2114" y="4"/>
                  </a:lnTo>
                  <a:lnTo>
                    <a:pt x="2114" y="4"/>
                  </a:lnTo>
                  <a:lnTo>
                    <a:pt x="2116" y="4"/>
                  </a:lnTo>
                  <a:lnTo>
                    <a:pt x="2116" y="4"/>
                  </a:lnTo>
                  <a:lnTo>
                    <a:pt x="2118" y="4"/>
                  </a:lnTo>
                  <a:lnTo>
                    <a:pt x="2118" y="4"/>
                  </a:lnTo>
                  <a:lnTo>
                    <a:pt x="2124" y="4"/>
                  </a:lnTo>
                  <a:lnTo>
                    <a:pt x="2124" y="4"/>
                  </a:lnTo>
                  <a:lnTo>
                    <a:pt x="2132" y="4"/>
                  </a:lnTo>
                  <a:lnTo>
                    <a:pt x="2132" y="4"/>
                  </a:lnTo>
                  <a:lnTo>
                    <a:pt x="2134" y="4"/>
                  </a:lnTo>
                  <a:lnTo>
                    <a:pt x="2134" y="4"/>
                  </a:lnTo>
                  <a:lnTo>
                    <a:pt x="2134" y="4"/>
                  </a:lnTo>
                  <a:lnTo>
                    <a:pt x="2134" y="4"/>
                  </a:lnTo>
                  <a:lnTo>
                    <a:pt x="2134" y="4"/>
                  </a:lnTo>
                  <a:lnTo>
                    <a:pt x="2134" y="4"/>
                  </a:lnTo>
                  <a:lnTo>
                    <a:pt x="2136" y="4"/>
                  </a:lnTo>
                  <a:lnTo>
                    <a:pt x="2136" y="4"/>
                  </a:lnTo>
                  <a:lnTo>
                    <a:pt x="2136" y="4"/>
                  </a:lnTo>
                  <a:lnTo>
                    <a:pt x="2136" y="4"/>
                  </a:lnTo>
                  <a:lnTo>
                    <a:pt x="2138" y="4"/>
                  </a:lnTo>
                  <a:lnTo>
                    <a:pt x="2138" y="4"/>
                  </a:lnTo>
                  <a:lnTo>
                    <a:pt x="2144" y="4"/>
                  </a:lnTo>
                  <a:lnTo>
                    <a:pt x="2144" y="4"/>
                  </a:lnTo>
                  <a:lnTo>
                    <a:pt x="2146" y="4"/>
                  </a:lnTo>
                  <a:lnTo>
                    <a:pt x="2146" y="4"/>
                  </a:lnTo>
                  <a:lnTo>
                    <a:pt x="2150" y="4"/>
                  </a:lnTo>
                  <a:lnTo>
                    <a:pt x="2150" y="4"/>
                  </a:lnTo>
                  <a:lnTo>
                    <a:pt x="2154" y="4"/>
                  </a:lnTo>
                  <a:lnTo>
                    <a:pt x="2154" y="4"/>
                  </a:lnTo>
                  <a:lnTo>
                    <a:pt x="2156" y="4"/>
                  </a:lnTo>
                  <a:lnTo>
                    <a:pt x="2156" y="4"/>
                  </a:lnTo>
                  <a:lnTo>
                    <a:pt x="2160" y="4"/>
                  </a:lnTo>
                  <a:lnTo>
                    <a:pt x="2160" y="4"/>
                  </a:lnTo>
                  <a:lnTo>
                    <a:pt x="2164" y="4"/>
                  </a:lnTo>
                  <a:lnTo>
                    <a:pt x="2164" y="4"/>
                  </a:lnTo>
                  <a:lnTo>
                    <a:pt x="2168" y="4"/>
                  </a:lnTo>
                  <a:lnTo>
                    <a:pt x="2168" y="4"/>
                  </a:lnTo>
                  <a:lnTo>
                    <a:pt x="2168" y="4"/>
                  </a:lnTo>
                  <a:lnTo>
                    <a:pt x="2168" y="4"/>
                  </a:lnTo>
                  <a:lnTo>
                    <a:pt x="2172" y="4"/>
                  </a:lnTo>
                  <a:lnTo>
                    <a:pt x="2172" y="4"/>
                  </a:lnTo>
                  <a:lnTo>
                    <a:pt x="2178" y="4"/>
                  </a:lnTo>
                  <a:lnTo>
                    <a:pt x="2178" y="4"/>
                  </a:lnTo>
                  <a:lnTo>
                    <a:pt x="2182" y="4"/>
                  </a:lnTo>
                  <a:lnTo>
                    <a:pt x="2182" y="4"/>
                  </a:lnTo>
                  <a:lnTo>
                    <a:pt x="2184" y="4"/>
                  </a:lnTo>
                  <a:lnTo>
                    <a:pt x="2184" y="4"/>
                  </a:lnTo>
                  <a:lnTo>
                    <a:pt x="2184" y="4"/>
                  </a:lnTo>
                  <a:lnTo>
                    <a:pt x="2184" y="4"/>
                  </a:lnTo>
                  <a:lnTo>
                    <a:pt x="2186" y="4"/>
                  </a:lnTo>
                  <a:lnTo>
                    <a:pt x="2186" y="4"/>
                  </a:lnTo>
                  <a:lnTo>
                    <a:pt x="2186" y="4"/>
                  </a:lnTo>
                  <a:lnTo>
                    <a:pt x="2186" y="4"/>
                  </a:lnTo>
                  <a:lnTo>
                    <a:pt x="2186" y="4"/>
                  </a:lnTo>
                  <a:lnTo>
                    <a:pt x="2186" y="4"/>
                  </a:lnTo>
                  <a:lnTo>
                    <a:pt x="2188" y="4"/>
                  </a:lnTo>
                  <a:lnTo>
                    <a:pt x="2188" y="4"/>
                  </a:lnTo>
                  <a:lnTo>
                    <a:pt x="2190" y="2"/>
                  </a:lnTo>
                  <a:lnTo>
                    <a:pt x="2190" y="2"/>
                  </a:lnTo>
                  <a:lnTo>
                    <a:pt x="2196" y="2"/>
                  </a:lnTo>
                  <a:lnTo>
                    <a:pt x="2196" y="2"/>
                  </a:lnTo>
                  <a:lnTo>
                    <a:pt x="2202" y="4"/>
                  </a:lnTo>
                  <a:lnTo>
                    <a:pt x="2202" y="4"/>
                  </a:lnTo>
                  <a:lnTo>
                    <a:pt x="2202" y="4"/>
                  </a:lnTo>
                  <a:lnTo>
                    <a:pt x="2202" y="4"/>
                  </a:lnTo>
                  <a:lnTo>
                    <a:pt x="2206" y="4"/>
                  </a:lnTo>
                  <a:lnTo>
                    <a:pt x="2206" y="4"/>
                  </a:lnTo>
                  <a:lnTo>
                    <a:pt x="2210" y="4"/>
                  </a:lnTo>
                  <a:lnTo>
                    <a:pt x="2210" y="4"/>
                  </a:lnTo>
                  <a:lnTo>
                    <a:pt x="2216" y="2"/>
                  </a:lnTo>
                  <a:lnTo>
                    <a:pt x="2216" y="2"/>
                  </a:lnTo>
                  <a:lnTo>
                    <a:pt x="2224" y="4"/>
                  </a:lnTo>
                  <a:lnTo>
                    <a:pt x="2224" y="4"/>
                  </a:lnTo>
                  <a:lnTo>
                    <a:pt x="2226" y="2"/>
                  </a:lnTo>
                  <a:lnTo>
                    <a:pt x="2230" y="4"/>
                  </a:lnTo>
                  <a:lnTo>
                    <a:pt x="2230" y="4"/>
                  </a:lnTo>
                  <a:lnTo>
                    <a:pt x="2232" y="2"/>
                  </a:lnTo>
                  <a:lnTo>
                    <a:pt x="2232" y="2"/>
                  </a:lnTo>
                  <a:lnTo>
                    <a:pt x="2234" y="2"/>
                  </a:lnTo>
                  <a:lnTo>
                    <a:pt x="2234" y="2"/>
                  </a:lnTo>
                  <a:lnTo>
                    <a:pt x="2236" y="2"/>
                  </a:lnTo>
                  <a:lnTo>
                    <a:pt x="2236" y="2"/>
                  </a:lnTo>
                  <a:lnTo>
                    <a:pt x="2240" y="2"/>
                  </a:lnTo>
                  <a:lnTo>
                    <a:pt x="2240" y="2"/>
                  </a:lnTo>
                  <a:lnTo>
                    <a:pt x="2248" y="4"/>
                  </a:lnTo>
                  <a:lnTo>
                    <a:pt x="2248" y="4"/>
                  </a:lnTo>
                  <a:lnTo>
                    <a:pt x="2252" y="2"/>
                  </a:lnTo>
                  <a:lnTo>
                    <a:pt x="2252" y="2"/>
                  </a:lnTo>
                  <a:lnTo>
                    <a:pt x="2256" y="4"/>
                  </a:lnTo>
                  <a:lnTo>
                    <a:pt x="2256" y="4"/>
                  </a:lnTo>
                  <a:lnTo>
                    <a:pt x="2256" y="4"/>
                  </a:lnTo>
                  <a:lnTo>
                    <a:pt x="2256" y="4"/>
                  </a:lnTo>
                  <a:lnTo>
                    <a:pt x="2256" y="4"/>
                  </a:lnTo>
                  <a:lnTo>
                    <a:pt x="2256" y="4"/>
                  </a:lnTo>
                  <a:lnTo>
                    <a:pt x="2258" y="4"/>
                  </a:lnTo>
                  <a:lnTo>
                    <a:pt x="2258" y="4"/>
                  </a:lnTo>
                  <a:lnTo>
                    <a:pt x="2258" y="4"/>
                  </a:lnTo>
                  <a:lnTo>
                    <a:pt x="2258" y="4"/>
                  </a:lnTo>
                  <a:lnTo>
                    <a:pt x="2262" y="2"/>
                  </a:lnTo>
                  <a:lnTo>
                    <a:pt x="2262" y="2"/>
                  </a:lnTo>
                  <a:lnTo>
                    <a:pt x="2266" y="4"/>
                  </a:lnTo>
                  <a:lnTo>
                    <a:pt x="2266" y="4"/>
                  </a:lnTo>
                  <a:lnTo>
                    <a:pt x="2270" y="4"/>
                  </a:lnTo>
                  <a:lnTo>
                    <a:pt x="2270" y="4"/>
                  </a:lnTo>
                  <a:lnTo>
                    <a:pt x="2270" y="4"/>
                  </a:lnTo>
                  <a:lnTo>
                    <a:pt x="2270" y="4"/>
                  </a:lnTo>
                  <a:lnTo>
                    <a:pt x="2274" y="4"/>
                  </a:lnTo>
                  <a:lnTo>
                    <a:pt x="2274" y="4"/>
                  </a:lnTo>
                  <a:lnTo>
                    <a:pt x="2274" y="4"/>
                  </a:lnTo>
                  <a:lnTo>
                    <a:pt x="2274" y="4"/>
                  </a:lnTo>
                  <a:lnTo>
                    <a:pt x="2282" y="4"/>
                  </a:lnTo>
                  <a:lnTo>
                    <a:pt x="2282" y="4"/>
                  </a:lnTo>
                  <a:lnTo>
                    <a:pt x="2286" y="4"/>
                  </a:lnTo>
                  <a:lnTo>
                    <a:pt x="2286" y="4"/>
                  </a:lnTo>
                  <a:lnTo>
                    <a:pt x="2288" y="4"/>
                  </a:lnTo>
                  <a:lnTo>
                    <a:pt x="2288" y="4"/>
                  </a:lnTo>
                  <a:lnTo>
                    <a:pt x="2288" y="4"/>
                  </a:lnTo>
                  <a:lnTo>
                    <a:pt x="2288" y="4"/>
                  </a:lnTo>
                  <a:lnTo>
                    <a:pt x="2290" y="4"/>
                  </a:lnTo>
                  <a:lnTo>
                    <a:pt x="2290" y="4"/>
                  </a:lnTo>
                  <a:lnTo>
                    <a:pt x="2292" y="2"/>
                  </a:lnTo>
                  <a:lnTo>
                    <a:pt x="2296" y="2"/>
                  </a:lnTo>
                  <a:lnTo>
                    <a:pt x="2296" y="2"/>
                  </a:lnTo>
                  <a:lnTo>
                    <a:pt x="2298" y="2"/>
                  </a:lnTo>
                  <a:lnTo>
                    <a:pt x="2298" y="2"/>
                  </a:lnTo>
                  <a:lnTo>
                    <a:pt x="2304" y="2"/>
                  </a:lnTo>
                  <a:lnTo>
                    <a:pt x="2304" y="2"/>
                  </a:lnTo>
                  <a:lnTo>
                    <a:pt x="2306" y="2"/>
                  </a:lnTo>
                  <a:lnTo>
                    <a:pt x="2306" y="2"/>
                  </a:lnTo>
                  <a:lnTo>
                    <a:pt x="2310" y="2"/>
                  </a:lnTo>
                  <a:lnTo>
                    <a:pt x="2310" y="2"/>
                  </a:lnTo>
                  <a:lnTo>
                    <a:pt x="2310" y="2"/>
                  </a:lnTo>
                  <a:lnTo>
                    <a:pt x="2310" y="2"/>
                  </a:lnTo>
                  <a:lnTo>
                    <a:pt x="2316" y="2"/>
                  </a:lnTo>
                  <a:lnTo>
                    <a:pt x="2316" y="2"/>
                  </a:lnTo>
                  <a:lnTo>
                    <a:pt x="2318" y="2"/>
                  </a:lnTo>
                  <a:lnTo>
                    <a:pt x="2318" y="2"/>
                  </a:lnTo>
                  <a:lnTo>
                    <a:pt x="2322" y="2"/>
                  </a:lnTo>
                  <a:lnTo>
                    <a:pt x="2322" y="2"/>
                  </a:lnTo>
                  <a:lnTo>
                    <a:pt x="2328" y="2"/>
                  </a:lnTo>
                  <a:lnTo>
                    <a:pt x="2328" y="2"/>
                  </a:lnTo>
                  <a:lnTo>
                    <a:pt x="2330" y="2"/>
                  </a:lnTo>
                  <a:lnTo>
                    <a:pt x="2330" y="2"/>
                  </a:lnTo>
                  <a:lnTo>
                    <a:pt x="2334" y="4"/>
                  </a:lnTo>
                  <a:lnTo>
                    <a:pt x="2334" y="4"/>
                  </a:lnTo>
                  <a:lnTo>
                    <a:pt x="2338" y="2"/>
                  </a:lnTo>
                  <a:lnTo>
                    <a:pt x="2338" y="2"/>
                  </a:lnTo>
                  <a:lnTo>
                    <a:pt x="2344" y="2"/>
                  </a:lnTo>
                  <a:lnTo>
                    <a:pt x="2344" y="2"/>
                  </a:lnTo>
                  <a:lnTo>
                    <a:pt x="2348" y="2"/>
                  </a:lnTo>
                  <a:lnTo>
                    <a:pt x="2348" y="2"/>
                  </a:lnTo>
                  <a:lnTo>
                    <a:pt x="2348" y="2"/>
                  </a:lnTo>
                  <a:lnTo>
                    <a:pt x="2348" y="2"/>
                  </a:lnTo>
                  <a:lnTo>
                    <a:pt x="2350" y="2"/>
                  </a:lnTo>
                  <a:lnTo>
                    <a:pt x="2350" y="2"/>
                  </a:lnTo>
                  <a:lnTo>
                    <a:pt x="2350" y="2"/>
                  </a:lnTo>
                  <a:lnTo>
                    <a:pt x="2350" y="2"/>
                  </a:lnTo>
                  <a:lnTo>
                    <a:pt x="2352" y="2"/>
                  </a:lnTo>
                  <a:lnTo>
                    <a:pt x="2352" y="2"/>
                  </a:lnTo>
                  <a:lnTo>
                    <a:pt x="2352" y="2"/>
                  </a:lnTo>
                  <a:lnTo>
                    <a:pt x="2352" y="2"/>
                  </a:lnTo>
                  <a:lnTo>
                    <a:pt x="2354" y="2"/>
                  </a:lnTo>
                  <a:lnTo>
                    <a:pt x="2354" y="2"/>
                  </a:lnTo>
                  <a:lnTo>
                    <a:pt x="2354" y="2"/>
                  </a:lnTo>
                  <a:lnTo>
                    <a:pt x="2354" y="2"/>
                  </a:lnTo>
                  <a:lnTo>
                    <a:pt x="2364" y="2"/>
                  </a:lnTo>
                  <a:lnTo>
                    <a:pt x="2364" y="2"/>
                  </a:lnTo>
                  <a:lnTo>
                    <a:pt x="2366" y="4"/>
                  </a:lnTo>
                  <a:lnTo>
                    <a:pt x="2366" y="4"/>
                  </a:lnTo>
                  <a:lnTo>
                    <a:pt x="2368" y="4"/>
                  </a:lnTo>
                  <a:lnTo>
                    <a:pt x="2368" y="4"/>
                  </a:lnTo>
                  <a:lnTo>
                    <a:pt x="2370" y="4"/>
                  </a:lnTo>
                  <a:lnTo>
                    <a:pt x="2370" y="4"/>
                  </a:lnTo>
                  <a:lnTo>
                    <a:pt x="2374" y="2"/>
                  </a:lnTo>
                  <a:lnTo>
                    <a:pt x="2374" y="2"/>
                  </a:lnTo>
                  <a:lnTo>
                    <a:pt x="2378" y="2"/>
                  </a:lnTo>
                  <a:lnTo>
                    <a:pt x="2378" y="2"/>
                  </a:lnTo>
                  <a:lnTo>
                    <a:pt x="2380" y="2"/>
                  </a:lnTo>
                  <a:lnTo>
                    <a:pt x="2384" y="2"/>
                  </a:lnTo>
                  <a:lnTo>
                    <a:pt x="2384" y="2"/>
                  </a:lnTo>
                  <a:lnTo>
                    <a:pt x="2388" y="2"/>
                  </a:lnTo>
                  <a:lnTo>
                    <a:pt x="2390" y="2"/>
                  </a:lnTo>
                  <a:lnTo>
                    <a:pt x="2390" y="2"/>
                  </a:lnTo>
                  <a:lnTo>
                    <a:pt x="2398" y="2"/>
                  </a:lnTo>
                  <a:lnTo>
                    <a:pt x="2398" y="2"/>
                  </a:lnTo>
                  <a:lnTo>
                    <a:pt x="2402" y="2"/>
                  </a:lnTo>
                  <a:lnTo>
                    <a:pt x="2402" y="2"/>
                  </a:lnTo>
                  <a:lnTo>
                    <a:pt x="2404" y="2"/>
                  </a:lnTo>
                  <a:lnTo>
                    <a:pt x="2404" y="2"/>
                  </a:lnTo>
                  <a:lnTo>
                    <a:pt x="2406" y="2"/>
                  </a:lnTo>
                  <a:lnTo>
                    <a:pt x="2406" y="2"/>
                  </a:lnTo>
                  <a:lnTo>
                    <a:pt x="2410" y="2"/>
                  </a:lnTo>
                  <a:lnTo>
                    <a:pt x="2410" y="2"/>
                  </a:lnTo>
                  <a:lnTo>
                    <a:pt x="2414" y="4"/>
                  </a:lnTo>
                  <a:lnTo>
                    <a:pt x="2414" y="4"/>
                  </a:lnTo>
                  <a:lnTo>
                    <a:pt x="2414" y="6"/>
                  </a:lnTo>
                  <a:lnTo>
                    <a:pt x="2414" y="6"/>
                  </a:lnTo>
                  <a:lnTo>
                    <a:pt x="2418" y="4"/>
                  </a:lnTo>
                  <a:lnTo>
                    <a:pt x="2418" y="4"/>
                  </a:lnTo>
                  <a:lnTo>
                    <a:pt x="2420" y="6"/>
                  </a:lnTo>
                  <a:lnTo>
                    <a:pt x="2420" y="6"/>
                  </a:lnTo>
                  <a:lnTo>
                    <a:pt x="2420" y="6"/>
                  </a:lnTo>
                  <a:lnTo>
                    <a:pt x="2420" y="6"/>
                  </a:lnTo>
                  <a:lnTo>
                    <a:pt x="2422" y="6"/>
                  </a:lnTo>
                  <a:lnTo>
                    <a:pt x="2422" y="6"/>
                  </a:lnTo>
                  <a:lnTo>
                    <a:pt x="2428" y="6"/>
                  </a:lnTo>
                  <a:lnTo>
                    <a:pt x="2434" y="6"/>
                  </a:lnTo>
                  <a:lnTo>
                    <a:pt x="2434" y="6"/>
                  </a:lnTo>
                  <a:lnTo>
                    <a:pt x="2436" y="6"/>
                  </a:lnTo>
                  <a:lnTo>
                    <a:pt x="2436" y="6"/>
                  </a:lnTo>
                  <a:lnTo>
                    <a:pt x="2442" y="4"/>
                  </a:lnTo>
                  <a:lnTo>
                    <a:pt x="2442" y="4"/>
                  </a:lnTo>
                  <a:lnTo>
                    <a:pt x="2446" y="4"/>
                  </a:lnTo>
                  <a:lnTo>
                    <a:pt x="2446" y="4"/>
                  </a:lnTo>
                  <a:lnTo>
                    <a:pt x="2446" y="4"/>
                  </a:lnTo>
                  <a:lnTo>
                    <a:pt x="2446" y="4"/>
                  </a:lnTo>
                  <a:lnTo>
                    <a:pt x="2448" y="4"/>
                  </a:lnTo>
                  <a:lnTo>
                    <a:pt x="2448" y="4"/>
                  </a:lnTo>
                  <a:lnTo>
                    <a:pt x="2448" y="4"/>
                  </a:lnTo>
                  <a:lnTo>
                    <a:pt x="2448" y="4"/>
                  </a:lnTo>
                  <a:lnTo>
                    <a:pt x="2450" y="4"/>
                  </a:lnTo>
                  <a:lnTo>
                    <a:pt x="2450" y="4"/>
                  </a:lnTo>
                  <a:lnTo>
                    <a:pt x="2452" y="4"/>
                  </a:lnTo>
                  <a:lnTo>
                    <a:pt x="2452" y="4"/>
                  </a:lnTo>
                  <a:lnTo>
                    <a:pt x="2460" y="4"/>
                  </a:lnTo>
                  <a:lnTo>
                    <a:pt x="2460" y="4"/>
                  </a:lnTo>
                  <a:lnTo>
                    <a:pt x="2462" y="6"/>
                  </a:lnTo>
                  <a:lnTo>
                    <a:pt x="2462" y="6"/>
                  </a:lnTo>
                  <a:lnTo>
                    <a:pt x="2462" y="6"/>
                  </a:lnTo>
                  <a:lnTo>
                    <a:pt x="2464" y="8"/>
                  </a:lnTo>
                  <a:lnTo>
                    <a:pt x="2464" y="8"/>
                  </a:lnTo>
                  <a:lnTo>
                    <a:pt x="2468" y="6"/>
                  </a:lnTo>
                  <a:lnTo>
                    <a:pt x="2474" y="4"/>
                  </a:lnTo>
                  <a:lnTo>
                    <a:pt x="2474" y="4"/>
                  </a:lnTo>
                  <a:lnTo>
                    <a:pt x="2476" y="6"/>
                  </a:lnTo>
                  <a:lnTo>
                    <a:pt x="2476" y="6"/>
                  </a:lnTo>
                  <a:lnTo>
                    <a:pt x="2478" y="6"/>
                  </a:lnTo>
                  <a:lnTo>
                    <a:pt x="2478" y="6"/>
                  </a:lnTo>
                  <a:lnTo>
                    <a:pt x="2484" y="6"/>
                  </a:lnTo>
                  <a:lnTo>
                    <a:pt x="2484" y="6"/>
                  </a:lnTo>
                  <a:lnTo>
                    <a:pt x="2486" y="6"/>
                  </a:lnTo>
                  <a:lnTo>
                    <a:pt x="2486" y="6"/>
                  </a:lnTo>
                  <a:lnTo>
                    <a:pt x="2492" y="6"/>
                  </a:lnTo>
                  <a:lnTo>
                    <a:pt x="2492" y="6"/>
                  </a:lnTo>
                  <a:lnTo>
                    <a:pt x="2498" y="6"/>
                  </a:lnTo>
                  <a:lnTo>
                    <a:pt x="2498" y="6"/>
                  </a:lnTo>
                  <a:lnTo>
                    <a:pt x="2498" y="6"/>
                  </a:lnTo>
                  <a:lnTo>
                    <a:pt x="2498" y="6"/>
                  </a:lnTo>
                  <a:lnTo>
                    <a:pt x="2498" y="6"/>
                  </a:lnTo>
                  <a:lnTo>
                    <a:pt x="2498" y="6"/>
                  </a:lnTo>
                  <a:lnTo>
                    <a:pt x="2498" y="6"/>
                  </a:lnTo>
                  <a:lnTo>
                    <a:pt x="2498" y="6"/>
                  </a:lnTo>
                  <a:lnTo>
                    <a:pt x="2498" y="6"/>
                  </a:lnTo>
                  <a:lnTo>
                    <a:pt x="2498" y="6"/>
                  </a:lnTo>
                  <a:lnTo>
                    <a:pt x="2502" y="6"/>
                  </a:lnTo>
                  <a:lnTo>
                    <a:pt x="2502" y="6"/>
                  </a:lnTo>
                  <a:lnTo>
                    <a:pt x="2504" y="6"/>
                  </a:lnTo>
                  <a:lnTo>
                    <a:pt x="2504" y="6"/>
                  </a:lnTo>
                  <a:lnTo>
                    <a:pt x="2506" y="6"/>
                  </a:lnTo>
                  <a:lnTo>
                    <a:pt x="2506" y="6"/>
                  </a:lnTo>
                  <a:lnTo>
                    <a:pt x="2506" y="6"/>
                  </a:lnTo>
                  <a:lnTo>
                    <a:pt x="2506" y="6"/>
                  </a:lnTo>
                  <a:lnTo>
                    <a:pt x="2506" y="4"/>
                  </a:lnTo>
                  <a:lnTo>
                    <a:pt x="2506" y="4"/>
                  </a:lnTo>
                  <a:lnTo>
                    <a:pt x="2518" y="4"/>
                  </a:lnTo>
                  <a:lnTo>
                    <a:pt x="2518" y="4"/>
                  </a:lnTo>
                  <a:lnTo>
                    <a:pt x="2522" y="6"/>
                  </a:lnTo>
                  <a:lnTo>
                    <a:pt x="2522" y="6"/>
                  </a:lnTo>
                  <a:lnTo>
                    <a:pt x="2524" y="6"/>
                  </a:lnTo>
                  <a:lnTo>
                    <a:pt x="2524" y="6"/>
                  </a:lnTo>
                  <a:lnTo>
                    <a:pt x="2526" y="4"/>
                  </a:lnTo>
                  <a:lnTo>
                    <a:pt x="2526" y="4"/>
                  </a:lnTo>
                  <a:lnTo>
                    <a:pt x="2526" y="4"/>
                  </a:lnTo>
                  <a:lnTo>
                    <a:pt x="2526" y="4"/>
                  </a:lnTo>
                  <a:lnTo>
                    <a:pt x="2526" y="4"/>
                  </a:lnTo>
                  <a:lnTo>
                    <a:pt x="2526" y="4"/>
                  </a:lnTo>
                  <a:lnTo>
                    <a:pt x="2528" y="4"/>
                  </a:lnTo>
                  <a:lnTo>
                    <a:pt x="2528" y="4"/>
                  </a:lnTo>
                  <a:lnTo>
                    <a:pt x="2536" y="4"/>
                  </a:lnTo>
                  <a:lnTo>
                    <a:pt x="2536" y="4"/>
                  </a:lnTo>
                  <a:lnTo>
                    <a:pt x="2538" y="4"/>
                  </a:lnTo>
                  <a:lnTo>
                    <a:pt x="2538" y="4"/>
                  </a:lnTo>
                  <a:lnTo>
                    <a:pt x="2540" y="4"/>
                  </a:lnTo>
                  <a:lnTo>
                    <a:pt x="2540" y="4"/>
                  </a:lnTo>
                  <a:lnTo>
                    <a:pt x="2540" y="4"/>
                  </a:lnTo>
                  <a:lnTo>
                    <a:pt x="2540" y="4"/>
                  </a:lnTo>
                  <a:lnTo>
                    <a:pt x="2542" y="4"/>
                  </a:lnTo>
                  <a:lnTo>
                    <a:pt x="2542" y="4"/>
                  </a:lnTo>
                  <a:lnTo>
                    <a:pt x="2542" y="4"/>
                  </a:lnTo>
                  <a:lnTo>
                    <a:pt x="2542" y="4"/>
                  </a:lnTo>
                  <a:lnTo>
                    <a:pt x="2546" y="4"/>
                  </a:lnTo>
                  <a:lnTo>
                    <a:pt x="2546" y="4"/>
                  </a:lnTo>
                  <a:lnTo>
                    <a:pt x="2546" y="4"/>
                  </a:lnTo>
                  <a:lnTo>
                    <a:pt x="2546" y="4"/>
                  </a:lnTo>
                  <a:lnTo>
                    <a:pt x="2552" y="6"/>
                  </a:lnTo>
                  <a:lnTo>
                    <a:pt x="2552" y="6"/>
                  </a:lnTo>
                  <a:lnTo>
                    <a:pt x="2554" y="6"/>
                  </a:lnTo>
                  <a:lnTo>
                    <a:pt x="2554" y="6"/>
                  </a:lnTo>
                  <a:lnTo>
                    <a:pt x="2554" y="6"/>
                  </a:lnTo>
                  <a:lnTo>
                    <a:pt x="2554" y="6"/>
                  </a:lnTo>
                  <a:lnTo>
                    <a:pt x="2556" y="6"/>
                  </a:lnTo>
                  <a:lnTo>
                    <a:pt x="2556" y="6"/>
                  </a:lnTo>
                  <a:lnTo>
                    <a:pt x="2556" y="6"/>
                  </a:lnTo>
                  <a:lnTo>
                    <a:pt x="2556" y="6"/>
                  </a:lnTo>
                  <a:lnTo>
                    <a:pt x="2560" y="6"/>
                  </a:lnTo>
                  <a:lnTo>
                    <a:pt x="2560" y="6"/>
                  </a:lnTo>
                  <a:lnTo>
                    <a:pt x="2562" y="6"/>
                  </a:lnTo>
                  <a:lnTo>
                    <a:pt x="2562" y="6"/>
                  </a:lnTo>
                  <a:lnTo>
                    <a:pt x="2564" y="6"/>
                  </a:lnTo>
                  <a:lnTo>
                    <a:pt x="2564" y="6"/>
                  </a:lnTo>
                  <a:lnTo>
                    <a:pt x="2564" y="6"/>
                  </a:lnTo>
                  <a:lnTo>
                    <a:pt x="2564" y="6"/>
                  </a:lnTo>
                  <a:lnTo>
                    <a:pt x="2564" y="6"/>
                  </a:lnTo>
                  <a:lnTo>
                    <a:pt x="2564" y="6"/>
                  </a:lnTo>
                  <a:lnTo>
                    <a:pt x="2564" y="6"/>
                  </a:lnTo>
                  <a:lnTo>
                    <a:pt x="2564" y="6"/>
                  </a:lnTo>
                  <a:lnTo>
                    <a:pt x="2570" y="4"/>
                  </a:lnTo>
                  <a:lnTo>
                    <a:pt x="2570" y="4"/>
                  </a:lnTo>
                  <a:lnTo>
                    <a:pt x="2574" y="4"/>
                  </a:lnTo>
                  <a:lnTo>
                    <a:pt x="2574" y="4"/>
                  </a:lnTo>
                  <a:lnTo>
                    <a:pt x="2576" y="4"/>
                  </a:lnTo>
                  <a:lnTo>
                    <a:pt x="2576" y="4"/>
                  </a:lnTo>
                  <a:lnTo>
                    <a:pt x="2576" y="4"/>
                  </a:lnTo>
                  <a:lnTo>
                    <a:pt x="2576" y="4"/>
                  </a:lnTo>
                  <a:lnTo>
                    <a:pt x="2576" y="4"/>
                  </a:lnTo>
                  <a:lnTo>
                    <a:pt x="2576" y="4"/>
                  </a:lnTo>
                  <a:lnTo>
                    <a:pt x="2576" y="4"/>
                  </a:lnTo>
                  <a:lnTo>
                    <a:pt x="2576" y="4"/>
                  </a:lnTo>
                  <a:lnTo>
                    <a:pt x="2578" y="4"/>
                  </a:lnTo>
                  <a:lnTo>
                    <a:pt x="2578" y="4"/>
                  </a:lnTo>
                  <a:lnTo>
                    <a:pt x="2580" y="4"/>
                  </a:lnTo>
                  <a:lnTo>
                    <a:pt x="2580" y="4"/>
                  </a:lnTo>
                  <a:lnTo>
                    <a:pt x="2580" y="6"/>
                  </a:lnTo>
                  <a:lnTo>
                    <a:pt x="2580" y="6"/>
                  </a:lnTo>
                  <a:lnTo>
                    <a:pt x="2584" y="6"/>
                  </a:lnTo>
                  <a:lnTo>
                    <a:pt x="2584" y="6"/>
                  </a:lnTo>
                  <a:lnTo>
                    <a:pt x="2590" y="6"/>
                  </a:lnTo>
                  <a:lnTo>
                    <a:pt x="2590" y="6"/>
                  </a:lnTo>
                  <a:lnTo>
                    <a:pt x="2592" y="6"/>
                  </a:lnTo>
                  <a:lnTo>
                    <a:pt x="2592" y="6"/>
                  </a:lnTo>
                  <a:lnTo>
                    <a:pt x="2592" y="6"/>
                  </a:lnTo>
                  <a:lnTo>
                    <a:pt x="2592" y="6"/>
                  </a:lnTo>
                  <a:lnTo>
                    <a:pt x="2594" y="6"/>
                  </a:lnTo>
                  <a:lnTo>
                    <a:pt x="2594" y="6"/>
                  </a:lnTo>
                  <a:lnTo>
                    <a:pt x="2596" y="6"/>
                  </a:lnTo>
                  <a:lnTo>
                    <a:pt x="2596" y="6"/>
                  </a:lnTo>
                  <a:lnTo>
                    <a:pt x="2600" y="6"/>
                  </a:lnTo>
                  <a:lnTo>
                    <a:pt x="2600" y="6"/>
                  </a:lnTo>
                  <a:lnTo>
                    <a:pt x="2608" y="6"/>
                  </a:lnTo>
                  <a:lnTo>
                    <a:pt x="2608" y="6"/>
                  </a:lnTo>
                  <a:lnTo>
                    <a:pt x="2612" y="6"/>
                  </a:lnTo>
                  <a:lnTo>
                    <a:pt x="2612" y="6"/>
                  </a:lnTo>
                  <a:lnTo>
                    <a:pt x="2614" y="6"/>
                  </a:lnTo>
                  <a:lnTo>
                    <a:pt x="2614" y="6"/>
                  </a:lnTo>
                  <a:lnTo>
                    <a:pt x="2614" y="6"/>
                  </a:lnTo>
                  <a:lnTo>
                    <a:pt x="2614" y="6"/>
                  </a:lnTo>
                  <a:lnTo>
                    <a:pt x="2618" y="8"/>
                  </a:lnTo>
                  <a:lnTo>
                    <a:pt x="2618" y="8"/>
                  </a:lnTo>
                  <a:lnTo>
                    <a:pt x="2620" y="8"/>
                  </a:lnTo>
                  <a:lnTo>
                    <a:pt x="2620" y="8"/>
                  </a:lnTo>
                  <a:lnTo>
                    <a:pt x="2626" y="6"/>
                  </a:lnTo>
                  <a:lnTo>
                    <a:pt x="2626" y="6"/>
                  </a:lnTo>
                  <a:lnTo>
                    <a:pt x="2628" y="8"/>
                  </a:lnTo>
                  <a:lnTo>
                    <a:pt x="2628" y="8"/>
                  </a:lnTo>
                  <a:lnTo>
                    <a:pt x="2630" y="8"/>
                  </a:lnTo>
                  <a:lnTo>
                    <a:pt x="2630" y="8"/>
                  </a:lnTo>
                  <a:lnTo>
                    <a:pt x="2632" y="10"/>
                  </a:lnTo>
                  <a:lnTo>
                    <a:pt x="2632" y="10"/>
                  </a:lnTo>
                  <a:lnTo>
                    <a:pt x="2632" y="10"/>
                  </a:lnTo>
                  <a:lnTo>
                    <a:pt x="2636" y="12"/>
                  </a:lnTo>
                  <a:lnTo>
                    <a:pt x="2636" y="12"/>
                  </a:lnTo>
                  <a:lnTo>
                    <a:pt x="2636" y="10"/>
                  </a:lnTo>
                  <a:lnTo>
                    <a:pt x="2636" y="10"/>
                  </a:lnTo>
                  <a:lnTo>
                    <a:pt x="2640" y="8"/>
                  </a:lnTo>
                  <a:lnTo>
                    <a:pt x="2640" y="8"/>
                  </a:lnTo>
                  <a:lnTo>
                    <a:pt x="2640" y="8"/>
                  </a:lnTo>
                  <a:lnTo>
                    <a:pt x="2640" y="8"/>
                  </a:lnTo>
                  <a:lnTo>
                    <a:pt x="2642" y="8"/>
                  </a:lnTo>
                  <a:lnTo>
                    <a:pt x="2642" y="8"/>
                  </a:lnTo>
                  <a:lnTo>
                    <a:pt x="2642" y="8"/>
                  </a:lnTo>
                  <a:lnTo>
                    <a:pt x="2642" y="8"/>
                  </a:lnTo>
                  <a:lnTo>
                    <a:pt x="2644" y="6"/>
                  </a:lnTo>
                  <a:lnTo>
                    <a:pt x="2644" y="6"/>
                  </a:lnTo>
                  <a:lnTo>
                    <a:pt x="2646" y="6"/>
                  </a:lnTo>
                  <a:lnTo>
                    <a:pt x="2646" y="6"/>
                  </a:lnTo>
                  <a:lnTo>
                    <a:pt x="2654" y="6"/>
                  </a:lnTo>
                  <a:lnTo>
                    <a:pt x="2654" y="6"/>
                  </a:lnTo>
                  <a:lnTo>
                    <a:pt x="2654" y="6"/>
                  </a:lnTo>
                  <a:lnTo>
                    <a:pt x="2654" y="6"/>
                  </a:lnTo>
                  <a:lnTo>
                    <a:pt x="2656" y="6"/>
                  </a:lnTo>
                  <a:lnTo>
                    <a:pt x="2656" y="6"/>
                  </a:lnTo>
                  <a:lnTo>
                    <a:pt x="2656" y="6"/>
                  </a:lnTo>
                  <a:lnTo>
                    <a:pt x="2656" y="6"/>
                  </a:lnTo>
                  <a:lnTo>
                    <a:pt x="2658" y="6"/>
                  </a:lnTo>
                  <a:lnTo>
                    <a:pt x="2658" y="6"/>
                  </a:lnTo>
                  <a:lnTo>
                    <a:pt x="2658" y="6"/>
                  </a:lnTo>
                  <a:lnTo>
                    <a:pt x="2658" y="6"/>
                  </a:lnTo>
                  <a:lnTo>
                    <a:pt x="2660" y="6"/>
                  </a:lnTo>
                  <a:lnTo>
                    <a:pt x="2660" y="6"/>
                  </a:lnTo>
                  <a:lnTo>
                    <a:pt x="2662" y="6"/>
                  </a:lnTo>
                  <a:lnTo>
                    <a:pt x="2662" y="6"/>
                  </a:lnTo>
                  <a:lnTo>
                    <a:pt x="2664" y="4"/>
                  </a:lnTo>
                  <a:lnTo>
                    <a:pt x="2664" y="4"/>
                  </a:lnTo>
                  <a:lnTo>
                    <a:pt x="2666" y="4"/>
                  </a:lnTo>
                  <a:lnTo>
                    <a:pt x="2666" y="4"/>
                  </a:lnTo>
                  <a:lnTo>
                    <a:pt x="2666" y="4"/>
                  </a:lnTo>
                  <a:lnTo>
                    <a:pt x="2666" y="4"/>
                  </a:lnTo>
                  <a:lnTo>
                    <a:pt x="2666" y="4"/>
                  </a:lnTo>
                  <a:lnTo>
                    <a:pt x="2666" y="4"/>
                  </a:lnTo>
                  <a:lnTo>
                    <a:pt x="2674" y="4"/>
                  </a:lnTo>
                  <a:lnTo>
                    <a:pt x="2674" y="4"/>
                  </a:lnTo>
                  <a:lnTo>
                    <a:pt x="2678" y="4"/>
                  </a:lnTo>
                  <a:lnTo>
                    <a:pt x="2678" y="4"/>
                  </a:lnTo>
                  <a:lnTo>
                    <a:pt x="2682" y="4"/>
                  </a:lnTo>
                  <a:lnTo>
                    <a:pt x="2682" y="4"/>
                  </a:lnTo>
                  <a:lnTo>
                    <a:pt x="2684" y="4"/>
                  </a:lnTo>
                  <a:lnTo>
                    <a:pt x="2684" y="4"/>
                  </a:lnTo>
                  <a:lnTo>
                    <a:pt x="2684" y="4"/>
                  </a:lnTo>
                  <a:lnTo>
                    <a:pt x="2684" y="4"/>
                  </a:lnTo>
                  <a:lnTo>
                    <a:pt x="2684" y="4"/>
                  </a:lnTo>
                  <a:lnTo>
                    <a:pt x="2684" y="4"/>
                  </a:lnTo>
                  <a:lnTo>
                    <a:pt x="2684" y="4"/>
                  </a:lnTo>
                  <a:lnTo>
                    <a:pt x="2684" y="4"/>
                  </a:lnTo>
                  <a:lnTo>
                    <a:pt x="2684" y="4"/>
                  </a:lnTo>
                  <a:lnTo>
                    <a:pt x="2684" y="4"/>
                  </a:lnTo>
                  <a:lnTo>
                    <a:pt x="2690" y="2"/>
                  </a:lnTo>
                  <a:lnTo>
                    <a:pt x="2690" y="2"/>
                  </a:lnTo>
                  <a:lnTo>
                    <a:pt x="2692" y="4"/>
                  </a:lnTo>
                  <a:lnTo>
                    <a:pt x="2692" y="4"/>
                  </a:lnTo>
                  <a:lnTo>
                    <a:pt x="2698" y="4"/>
                  </a:lnTo>
                  <a:lnTo>
                    <a:pt x="2698" y="4"/>
                  </a:lnTo>
                  <a:lnTo>
                    <a:pt x="2704" y="4"/>
                  </a:lnTo>
                  <a:lnTo>
                    <a:pt x="2704" y="4"/>
                  </a:lnTo>
                  <a:lnTo>
                    <a:pt x="2712" y="2"/>
                  </a:lnTo>
                  <a:lnTo>
                    <a:pt x="2712" y="2"/>
                  </a:lnTo>
                  <a:lnTo>
                    <a:pt x="2714" y="4"/>
                  </a:lnTo>
                  <a:lnTo>
                    <a:pt x="2714" y="4"/>
                  </a:lnTo>
                  <a:lnTo>
                    <a:pt x="2718" y="4"/>
                  </a:lnTo>
                  <a:lnTo>
                    <a:pt x="2718" y="4"/>
                  </a:lnTo>
                  <a:lnTo>
                    <a:pt x="2724" y="4"/>
                  </a:lnTo>
                  <a:lnTo>
                    <a:pt x="2724" y="4"/>
                  </a:lnTo>
                  <a:lnTo>
                    <a:pt x="2728" y="4"/>
                  </a:lnTo>
                  <a:lnTo>
                    <a:pt x="2728" y="4"/>
                  </a:lnTo>
                  <a:lnTo>
                    <a:pt x="2732" y="4"/>
                  </a:lnTo>
                  <a:lnTo>
                    <a:pt x="2732" y="4"/>
                  </a:lnTo>
                  <a:lnTo>
                    <a:pt x="2740" y="4"/>
                  </a:lnTo>
                  <a:lnTo>
                    <a:pt x="2740" y="4"/>
                  </a:lnTo>
                  <a:lnTo>
                    <a:pt x="2742" y="4"/>
                  </a:lnTo>
                  <a:lnTo>
                    <a:pt x="2742" y="4"/>
                  </a:lnTo>
                  <a:lnTo>
                    <a:pt x="2748" y="2"/>
                  </a:lnTo>
                  <a:lnTo>
                    <a:pt x="2748" y="2"/>
                  </a:lnTo>
                  <a:lnTo>
                    <a:pt x="2754" y="2"/>
                  </a:lnTo>
                  <a:lnTo>
                    <a:pt x="2754" y="2"/>
                  </a:lnTo>
                  <a:lnTo>
                    <a:pt x="2758" y="4"/>
                  </a:lnTo>
                  <a:lnTo>
                    <a:pt x="2758" y="4"/>
                  </a:lnTo>
                  <a:lnTo>
                    <a:pt x="2766" y="2"/>
                  </a:lnTo>
                  <a:lnTo>
                    <a:pt x="2766" y="2"/>
                  </a:lnTo>
                  <a:lnTo>
                    <a:pt x="2766" y="2"/>
                  </a:lnTo>
                  <a:lnTo>
                    <a:pt x="2766" y="2"/>
                  </a:lnTo>
                  <a:lnTo>
                    <a:pt x="2766" y="2"/>
                  </a:lnTo>
                  <a:lnTo>
                    <a:pt x="2768" y="2"/>
                  </a:lnTo>
                  <a:lnTo>
                    <a:pt x="2768" y="2"/>
                  </a:lnTo>
                  <a:lnTo>
                    <a:pt x="2772" y="4"/>
                  </a:lnTo>
                  <a:lnTo>
                    <a:pt x="2772" y="4"/>
                  </a:lnTo>
                  <a:lnTo>
                    <a:pt x="2774" y="4"/>
                  </a:lnTo>
                  <a:lnTo>
                    <a:pt x="2774" y="4"/>
                  </a:lnTo>
                  <a:lnTo>
                    <a:pt x="2774" y="4"/>
                  </a:lnTo>
                  <a:lnTo>
                    <a:pt x="2774" y="4"/>
                  </a:lnTo>
                  <a:lnTo>
                    <a:pt x="2774" y="4"/>
                  </a:lnTo>
                  <a:lnTo>
                    <a:pt x="2774" y="4"/>
                  </a:lnTo>
                  <a:lnTo>
                    <a:pt x="2776" y="4"/>
                  </a:lnTo>
                  <a:lnTo>
                    <a:pt x="2776" y="4"/>
                  </a:lnTo>
                  <a:lnTo>
                    <a:pt x="2782" y="2"/>
                  </a:lnTo>
                  <a:lnTo>
                    <a:pt x="2782" y="2"/>
                  </a:lnTo>
                  <a:lnTo>
                    <a:pt x="2784" y="4"/>
                  </a:lnTo>
                  <a:lnTo>
                    <a:pt x="2784" y="4"/>
                  </a:lnTo>
                  <a:lnTo>
                    <a:pt x="2784" y="2"/>
                  </a:lnTo>
                  <a:lnTo>
                    <a:pt x="2784" y="2"/>
                  </a:lnTo>
                  <a:lnTo>
                    <a:pt x="2796" y="4"/>
                  </a:lnTo>
                  <a:lnTo>
                    <a:pt x="2796" y="4"/>
                  </a:lnTo>
                  <a:lnTo>
                    <a:pt x="2802" y="4"/>
                  </a:lnTo>
                  <a:lnTo>
                    <a:pt x="2802" y="4"/>
                  </a:lnTo>
                  <a:lnTo>
                    <a:pt x="2806" y="4"/>
                  </a:lnTo>
                  <a:lnTo>
                    <a:pt x="2806" y="4"/>
                  </a:lnTo>
                  <a:lnTo>
                    <a:pt x="2810" y="4"/>
                  </a:lnTo>
                  <a:lnTo>
                    <a:pt x="2810" y="4"/>
                  </a:lnTo>
                  <a:lnTo>
                    <a:pt x="2814" y="4"/>
                  </a:lnTo>
                  <a:lnTo>
                    <a:pt x="2814" y="4"/>
                  </a:lnTo>
                  <a:lnTo>
                    <a:pt x="2818" y="4"/>
                  </a:lnTo>
                  <a:lnTo>
                    <a:pt x="2818" y="4"/>
                  </a:lnTo>
                  <a:lnTo>
                    <a:pt x="2824" y="4"/>
                  </a:lnTo>
                  <a:lnTo>
                    <a:pt x="2824" y="4"/>
                  </a:lnTo>
                  <a:lnTo>
                    <a:pt x="2824" y="4"/>
                  </a:lnTo>
                  <a:lnTo>
                    <a:pt x="2824" y="4"/>
                  </a:lnTo>
                  <a:lnTo>
                    <a:pt x="2826" y="4"/>
                  </a:lnTo>
                  <a:lnTo>
                    <a:pt x="2826" y="4"/>
                  </a:lnTo>
                  <a:lnTo>
                    <a:pt x="2828" y="4"/>
                  </a:lnTo>
                  <a:lnTo>
                    <a:pt x="2828" y="4"/>
                  </a:lnTo>
                  <a:lnTo>
                    <a:pt x="2830" y="4"/>
                  </a:lnTo>
                  <a:lnTo>
                    <a:pt x="2830" y="4"/>
                  </a:lnTo>
                  <a:lnTo>
                    <a:pt x="2838" y="4"/>
                  </a:lnTo>
                  <a:lnTo>
                    <a:pt x="2838" y="4"/>
                  </a:lnTo>
                  <a:lnTo>
                    <a:pt x="2838" y="4"/>
                  </a:lnTo>
                  <a:lnTo>
                    <a:pt x="2838" y="4"/>
                  </a:lnTo>
                  <a:lnTo>
                    <a:pt x="2842" y="6"/>
                  </a:lnTo>
                  <a:lnTo>
                    <a:pt x="2842" y="6"/>
                  </a:lnTo>
                  <a:lnTo>
                    <a:pt x="2848" y="6"/>
                  </a:lnTo>
                  <a:lnTo>
                    <a:pt x="2852" y="6"/>
                  </a:lnTo>
                  <a:lnTo>
                    <a:pt x="2852" y="6"/>
                  </a:lnTo>
                  <a:lnTo>
                    <a:pt x="2854" y="4"/>
                  </a:lnTo>
                  <a:lnTo>
                    <a:pt x="2854" y="4"/>
                  </a:lnTo>
                  <a:lnTo>
                    <a:pt x="2856" y="4"/>
                  </a:lnTo>
                  <a:lnTo>
                    <a:pt x="2856" y="4"/>
                  </a:lnTo>
                  <a:lnTo>
                    <a:pt x="2858" y="6"/>
                  </a:lnTo>
                  <a:lnTo>
                    <a:pt x="2858" y="6"/>
                  </a:lnTo>
                  <a:lnTo>
                    <a:pt x="2858" y="4"/>
                  </a:lnTo>
                  <a:lnTo>
                    <a:pt x="2858" y="4"/>
                  </a:lnTo>
                  <a:lnTo>
                    <a:pt x="2858" y="6"/>
                  </a:lnTo>
                  <a:lnTo>
                    <a:pt x="2858" y="6"/>
                  </a:lnTo>
                  <a:lnTo>
                    <a:pt x="2858" y="4"/>
                  </a:lnTo>
                  <a:lnTo>
                    <a:pt x="2858" y="4"/>
                  </a:lnTo>
                  <a:lnTo>
                    <a:pt x="2858" y="6"/>
                  </a:lnTo>
                  <a:lnTo>
                    <a:pt x="2858" y="6"/>
                  </a:lnTo>
                  <a:lnTo>
                    <a:pt x="2858" y="4"/>
                  </a:lnTo>
                  <a:lnTo>
                    <a:pt x="2858" y="4"/>
                  </a:lnTo>
                  <a:lnTo>
                    <a:pt x="2862" y="6"/>
                  </a:lnTo>
                  <a:lnTo>
                    <a:pt x="2862" y="6"/>
                  </a:lnTo>
                  <a:lnTo>
                    <a:pt x="2864" y="6"/>
                  </a:lnTo>
                  <a:lnTo>
                    <a:pt x="2864" y="6"/>
                  </a:lnTo>
                  <a:lnTo>
                    <a:pt x="2864" y="6"/>
                  </a:lnTo>
                  <a:lnTo>
                    <a:pt x="2864" y="6"/>
                  </a:lnTo>
                  <a:lnTo>
                    <a:pt x="2866" y="6"/>
                  </a:lnTo>
                  <a:lnTo>
                    <a:pt x="2866" y="6"/>
                  </a:lnTo>
                  <a:lnTo>
                    <a:pt x="2868" y="6"/>
                  </a:lnTo>
                  <a:lnTo>
                    <a:pt x="2868" y="6"/>
                  </a:lnTo>
                  <a:lnTo>
                    <a:pt x="2870" y="6"/>
                  </a:lnTo>
                  <a:lnTo>
                    <a:pt x="2870" y="6"/>
                  </a:lnTo>
                  <a:lnTo>
                    <a:pt x="2870" y="6"/>
                  </a:lnTo>
                  <a:lnTo>
                    <a:pt x="2870" y="6"/>
                  </a:lnTo>
                  <a:lnTo>
                    <a:pt x="2870" y="6"/>
                  </a:lnTo>
                  <a:lnTo>
                    <a:pt x="2870" y="6"/>
                  </a:lnTo>
                  <a:lnTo>
                    <a:pt x="2874" y="6"/>
                  </a:lnTo>
                  <a:lnTo>
                    <a:pt x="2874" y="6"/>
                  </a:lnTo>
                  <a:lnTo>
                    <a:pt x="2876" y="6"/>
                  </a:lnTo>
                  <a:lnTo>
                    <a:pt x="2876" y="6"/>
                  </a:lnTo>
                  <a:lnTo>
                    <a:pt x="2876" y="6"/>
                  </a:lnTo>
                  <a:lnTo>
                    <a:pt x="2876" y="6"/>
                  </a:lnTo>
                  <a:lnTo>
                    <a:pt x="2880" y="6"/>
                  </a:lnTo>
                  <a:lnTo>
                    <a:pt x="2880" y="6"/>
                  </a:lnTo>
                  <a:lnTo>
                    <a:pt x="2882" y="6"/>
                  </a:lnTo>
                  <a:lnTo>
                    <a:pt x="2882" y="6"/>
                  </a:lnTo>
                  <a:lnTo>
                    <a:pt x="2888" y="6"/>
                  </a:lnTo>
                  <a:lnTo>
                    <a:pt x="2888" y="6"/>
                  </a:lnTo>
                  <a:lnTo>
                    <a:pt x="2892" y="6"/>
                  </a:lnTo>
                  <a:lnTo>
                    <a:pt x="2892" y="6"/>
                  </a:lnTo>
                  <a:lnTo>
                    <a:pt x="2898" y="6"/>
                  </a:lnTo>
                  <a:lnTo>
                    <a:pt x="2898" y="6"/>
                  </a:lnTo>
                  <a:lnTo>
                    <a:pt x="2906" y="6"/>
                  </a:lnTo>
                  <a:lnTo>
                    <a:pt x="2914" y="6"/>
                  </a:lnTo>
                  <a:lnTo>
                    <a:pt x="2914" y="6"/>
                  </a:lnTo>
                  <a:lnTo>
                    <a:pt x="2914" y="6"/>
                  </a:lnTo>
                  <a:lnTo>
                    <a:pt x="2914" y="6"/>
                  </a:lnTo>
                  <a:lnTo>
                    <a:pt x="2914" y="6"/>
                  </a:lnTo>
                  <a:lnTo>
                    <a:pt x="2914" y="6"/>
                  </a:lnTo>
                  <a:lnTo>
                    <a:pt x="2916" y="6"/>
                  </a:lnTo>
                  <a:lnTo>
                    <a:pt x="2916" y="6"/>
                  </a:lnTo>
                  <a:lnTo>
                    <a:pt x="2916" y="6"/>
                  </a:lnTo>
                  <a:lnTo>
                    <a:pt x="2916" y="6"/>
                  </a:lnTo>
                  <a:lnTo>
                    <a:pt x="2918" y="6"/>
                  </a:lnTo>
                  <a:lnTo>
                    <a:pt x="2918" y="6"/>
                  </a:lnTo>
                  <a:lnTo>
                    <a:pt x="2918" y="6"/>
                  </a:lnTo>
                  <a:lnTo>
                    <a:pt x="2918" y="6"/>
                  </a:lnTo>
                  <a:lnTo>
                    <a:pt x="2918" y="6"/>
                  </a:lnTo>
                  <a:lnTo>
                    <a:pt x="2918" y="6"/>
                  </a:lnTo>
                  <a:lnTo>
                    <a:pt x="2920" y="6"/>
                  </a:lnTo>
                  <a:lnTo>
                    <a:pt x="2920" y="6"/>
                  </a:lnTo>
                  <a:lnTo>
                    <a:pt x="2928" y="6"/>
                  </a:lnTo>
                  <a:lnTo>
                    <a:pt x="2928" y="6"/>
                  </a:lnTo>
                  <a:lnTo>
                    <a:pt x="2932" y="6"/>
                  </a:lnTo>
                  <a:lnTo>
                    <a:pt x="2932" y="6"/>
                  </a:lnTo>
                  <a:lnTo>
                    <a:pt x="2932" y="6"/>
                  </a:lnTo>
                  <a:lnTo>
                    <a:pt x="2932" y="6"/>
                  </a:lnTo>
                  <a:lnTo>
                    <a:pt x="2932" y="6"/>
                  </a:lnTo>
                  <a:lnTo>
                    <a:pt x="2932" y="6"/>
                  </a:lnTo>
                  <a:lnTo>
                    <a:pt x="2932" y="6"/>
                  </a:lnTo>
                  <a:lnTo>
                    <a:pt x="2932" y="6"/>
                  </a:lnTo>
                  <a:lnTo>
                    <a:pt x="2932" y="6"/>
                  </a:lnTo>
                  <a:lnTo>
                    <a:pt x="2932" y="6"/>
                  </a:lnTo>
                  <a:lnTo>
                    <a:pt x="2934" y="6"/>
                  </a:lnTo>
                  <a:lnTo>
                    <a:pt x="2934" y="6"/>
                  </a:lnTo>
                  <a:lnTo>
                    <a:pt x="2934" y="6"/>
                  </a:lnTo>
                  <a:lnTo>
                    <a:pt x="2934" y="6"/>
                  </a:lnTo>
                  <a:lnTo>
                    <a:pt x="2934" y="6"/>
                  </a:lnTo>
                  <a:lnTo>
                    <a:pt x="2934" y="6"/>
                  </a:lnTo>
                  <a:lnTo>
                    <a:pt x="2938" y="6"/>
                  </a:lnTo>
                  <a:lnTo>
                    <a:pt x="2938" y="6"/>
                  </a:lnTo>
                  <a:lnTo>
                    <a:pt x="2944" y="4"/>
                  </a:lnTo>
                  <a:lnTo>
                    <a:pt x="2944" y="4"/>
                  </a:lnTo>
                  <a:lnTo>
                    <a:pt x="2948" y="6"/>
                  </a:lnTo>
                  <a:lnTo>
                    <a:pt x="2948" y="6"/>
                  </a:lnTo>
                  <a:lnTo>
                    <a:pt x="2950" y="6"/>
                  </a:lnTo>
                  <a:lnTo>
                    <a:pt x="2950" y="6"/>
                  </a:lnTo>
                  <a:lnTo>
                    <a:pt x="2956" y="6"/>
                  </a:lnTo>
                  <a:lnTo>
                    <a:pt x="2956" y="6"/>
                  </a:lnTo>
                  <a:lnTo>
                    <a:pt x="2960" y="6"/>
                  </a:lnTo>
                  <a:lnTo>
                    <a:pt x="2960" y="6"/>
                  </a:lnTo>
                  <a:lnTo>
                    <a:pt x="2960" y="6"/>
                  </a:lnTo>
                  <a:lnTo>
                    <a:pt x="2960" y="6"/>
                  </a:lnTo>
                  <a:lnTo>
                    <a:pt x="2962" y="6"/>
                  </a:lnTo>
                  <a:lnTo>
                    <a:pt x="2962" y="6"/>
                  </a:lnTo>
                  <a:lnTo>
                    <a:pt x="2968" y="8"/>
                  </a:lnTo>
                  <a:lnTo>
                    <a:pt x="2974" y="8"/>
                  </a:lnTo>
                  <a:lnTo>
                    <a:pt x="2974" y="8"/>
                  </a:lnTo>
                  <a:lnTo>
                    <a:pt x="2980" y="8"/>
                  </a:lnTo>
                  <a:lnTo>
                    <a:pt x="2980" y="8"/>
                  </a:lnTo>
                  <a:lnTo>
                    <a:pt x="2984" y="8"/>
                  </a:lnTo>
                  <a:lnTo>
                    <a:pt x="2984" y="8"/>
                  </a:lnTo>
                  <a:lnTo>
                    <a:pt x="2988" y="8"/>
                  </a:lnTo>
                  <a:lnTo>
                    <a:pt x="2988" y="8"/>
                  </a:lnTo>
                  <a:lnTo>
                    <a:pt x="2994" y="8"/>
                  </a:lnTo>
                  <a:lnTo>
                    <a:pt x="2994" y="8"/>
                  </a:lnTo>
                  <a:lnTo>
                    <a:pt x="2998" y="6"/>
                  </a:lnTo>
                  <a:lnTo>
                    <a:pt x="2998" y="6"/>
                  </a:lnTo>
                  <a:lnTo>
                    <a:pt x="3000" y="6"/>
                  </a:lnTo>
                  <a:lnTo>
                    <a:pt x="3000" y="6"/>
                  </a:lnTo>
                  <a:lnTo>
                    <a:pt x="3002" y="6"/>
                  </a:lnTo>
                  <a:lnTo>
                    <a:pt x="3002" y="6"/>
                  </a:lnTo>
                  <a:lnTo>
                    <a:pt x="3008" y="6"/>
                  </a:lnTo>
                  <a:lnTo>
                    <a:pt x="3008" y="6"/>
                  </a:lnTo>
                  <a:lnTo>
                    <a:pt x="3012" y="6"/>
                  </a:lnTo>
                  <a:lnTo>
                    <a:pt x="3012" y="6"/>
                  </a:lnTo>
                  <a:lnTo>
                    <a:pt x="3012" y="6"/>
                  </a:lnTo>
                  <a:lnTo>
                    <a:pt x="3012" y="6"/>
                  </a:lnTo>
                  <a:lnTo>
                    <a:pt x="3014" y="6"/>
                  </a:lnTo>
                  <a:lnTo>
                    <a:pt x="3014" y="6"/>
                  </a:lnTo>
                  <a:lnTo>
                    <a:pt x="3020" y="6"/>
                  </a:lnTo>
                  <a:lnTo>
                    <a:pt x="3020" y="6"/>
                  </a:lnTo>
                  <a:lnTo>
                    <a:pt x="3020" y="6"/>
                  </a:lnTo>
                  <a:lnTo>
                    <a:pt x="3020" y="6"/>
                  </a:lnTo>
                  <a:lnTo>
                    <a:pt x="3022" y="8"/>
                  </a:lnTo>
                  <a:lnTo>
                    <a:pt x="3022" y="8"/>
                  </a:lnTo>
                  <a:lnTo>
                    <a:pt x="3024" y="8"/>
                  </a:lnTo>
                  <a:lnTo>
                    <a:pt x="3024" y="8"/>
                  </a:lnTo>
                  <a:lnTo>
                    <a:pt x="3024" y="6"/>
                  </a:lnTo>
                  <a:lnTo>
                    <a:pt x="3024" y="6"/>
                  </a:lnTo>
                  <a:lnTo>
                    <a:pt x="3028" y="8"/>
                  </a:lnTo>
                  <a:lnTo>
                    <a:pt x="3032" y="8"/>
                  </a:lnTo>
                  <a:lnTo>
                    <a:pt x="3032" y="8"/>
                  </a:lnTo>
                  <a:lnTo>
                    <a:pt x="3036" y="8"/>
                  </a:lnTo>
                  <a:lnTo>
                    <a:pt x="3036" y="8"/>
                  </a:lnTo>
                  <a:lnTo>
                    <a:pt x="3040" y="8"/>
                  </a:lnTo>
                  <a:lnTo>
                    <a:pt x="3040" y="8"/>
                  </a:lnTo>
                  <a:lnTo>
                    <a:pt x="3044" y="8"/>
                  </a:lnTo>
                  <a:lnTo>
                    <a:pt x="3044" y="8"/>
                  </a:lnTo>
                  <a:lnTo>
                    <a:pt x="3048" y="8"/>
                  </a:lnTo>
                  <a:lnTo>
                    <a:pt x="3048" y="8"/>
                  </a:lnTo>
                  <a:lnTo>
                    <a:pt x="3048" y="8"/>
                  </a:lnTo>
                  <a:lnTo>
                    <a:pt x="3048" y="8"/>
                  </a:lnTo>
                  <a:lnTo>
                    <a:pt x="3048" y="8"/>
                  </a:lnTo>
                  <a:lnTo>
                    <a:pt x="3048" y="8"/>
                  </a:lnTo>
                  <a:lnTo>
                    <a:pt x="3052" y="8"/>
                  </a:lnTo>
                  <a:lnTo>
                    <a:pt x="3052" y="8"/>
                  </a:lnTo>
                  <a:lnTo>
                    <a:pt x="3052" y="8"/>
                  </a:lnTo>
                  <a:lnTo>
                    <a:pt x="3052" y="8"/>
                  </a:lnTo>
                  <a:lnTo>
                    <a:pt x="3056" y="8"/>
                  </a:lnTo>
                  <a:lnTo>
                    <a:pt x="3056" y="8"/>
                  </a:lnTo>
                  <a:lnTo>
                    <a:pt x="3058" y="6"/>
                  </a:lnTo>
                  <a:lnTo>
                    <a:pt x="3058" y="6"/>
                  </a:lnTo>
                  <a:lnTo>
                    <a:pt x="3060" y="8"/>
                  </a:lnTo>
                  <a:lnTo>
                    <a:pt x="3060" y="8"/>
                  </a:lnTo>
                  <a:lnTo>
                    <a:pt x="3060" y="8"/>
                  </a:lnTo>
                  <a:lnTo>
                    <a:pt x="3060" y="8"/>
                  </a:lnTo>
                  <a:lnTo>
                    <a:pt x="3064" y="8"/>
                  </a:lnTo>
                  <a:lnTo>
                    <a:pt x="3064" y="8"/>
                  </a:lnTo>
                  <a:lnTo>
                    <a:pt x="3066" y="8"/>
                  </a:lnTo>
                  <a:lnTo>
                    <a:pt x="3066" y="8"/>
                  </a:lnTo>
                  <a:lnTo>
                    <a:pt x="3070" y="8"/>
                  </a:lnTo>
                  <a:lnTo>
                    <a:pt x="3070" y="8"/>
                  </a:lnTo>
                  <a:lnTo>
                    <a:pt x="3070" y="8"/>
                  </a:lnTo>
                  <a:lnTo>
                    <a:pt x="3070" y="8"/>
                  </a:lnTo>
                  <a:lnTo>
                    <a:pt x="3072" y="8"/>
                  </a:lnTo>
                  <a:lnTo>
                    <a:pt x="3072" y="8"/>
                  </a:lnTo>
                  <a:lnTo>
                    <a:pt x="3074" y="8"/>
                  </a:lnTo>
                  <a:lnTo>
                    <a:pt x="3074" y="8"/>
                  </a:lnTo>
                  <a:lnTo>
                    <a:pt x="3078" y="6"/>
                  </a:lnTo>
                  <a:lnTo>
                    <a:pt x="3078" y="6"/>
                  </a:lnTo>
                  <a:lnTo>
                    <a:pt x="3082" y="8"/>
                  </a:lnTo>
                  <a:lnTo>
                    <a:pt x="3082" y="8"/>
                  </a:lnTo>
                  <a:lnTo>
                    <a:pt x="3082" y="8"/>
                  </a:lnTo>
                  <a:lnTo>
                    <a:pt x="3082" y="8"/>
                  </a:lnTo>
                  <a:lnTo>
                    <a:pt x="3082" y="8"/>
                  </a:lnTo>
                  <a:lnTo>
                    <a:pt x="3082" y="8"/>
                  </a:lnTo>
                  <a:lnTo>
                    <a:pt x="3084" y="8"/>
                  </a:lnTo>
                  <a:lnTo>
                    <a:pt x="3084" y="8"/>
                  </a:lnTo>
                  <a:lnTo>
                    <a:pt x="3084" y="8"/>
                  </a:lnTo>
                  <a:lnTo>
                    <a:pt x="3084" y="8"/>
                  </a:lnTo>
                  <a:lnTo>
                    <a:pt x="3088" y="6"/>
                  </a:lnTo>
                  <a:lnTo>
                    <a:pt x="3088" y="6"/>
                  </a:lnTo>
                  <a:lnTo>
                    <a:pt x="3090" y="8"/>
                  </a:lnTo>
                  <a:lnTo>
                    <a:pt x="3090" y="8"/>
                  </a:lnTo>
                  <a:lnTo>
                    <a:pt x="3090" y="6"/>
                  </a:lnTo>
                  <a:lnTo>
                    <a:pt x="3090" y="6"/>
                  </a:lnTo>
                  <a:lnTo>
                    <a:pt x="3092" y="8"/>
                  </a:lnTo>
                  <a:lnTo>
                    <a:pt x="3092" y="8"/>
                  </a:lnTo>
                  <a:lnTo>
                    <a:pt x="3094" y="8"/>
                  </a:lnTo>
                  <a:lnTo>
                    <a:pt x="3094" y="8"/>
                  </a:lnTo>
                  <a:lnTo>
                    <a:pt x="3098" y="8"/>
                  </a:lnTo>
                  <a:lnTo>
                    <a:pt x="3098" y="8"/>
                  </a:lnTo>
                  <a:lnTo>
                    <a:pt x="3100" y="8"/>
                  </a:lnTo>
                  <a:lnTo>
                    <a:pt x="3100" y="8"/>
                  </a:lnTo>
                  <a:lnTo>
                    <a:pt x="3108" y="8"/>
                  </a:lnTo>
                  <a:lnTo>
                    <a:pt x="3108" y="8"/>
                  </a:lnTo>
                  <a:lnTo>
                    <a:pt x="3110" y="8"/>
                  </a:lnTo>
                  <a:lnTo>
                    <a:pt x="3110" y="8"/>
                  </a:lnTo>
                  <a:lnTo>
                    <a:pt x="3114" y="8"/>
                  </a:lnTo>
                  <a:lnTo>
                    <a:pt x="3114" y="8"/>
                  </a:lnTo>
                  <a:lnTo>
                    <a:pt x="3120" y="8"/>
                  </a:lnTo>
                  <a:lnTo>
                    <a:pt x="3120" y="8"/>
                  </a:lnTo>
                  <a:lnTo>
                    <a:pt x="3124" y="8"/>
                  </a:lnTo>
                  <a:lnTo>
                    <a:pt x="3124" y="8"/>
                  </a:lnTo>
                  <a:lnTo>
                    <a:pt x="3132" y="8"/>
                  </a:lnTo>
                  <a:lnTo>
                    <a:pt x="3132" y="8"/>
                  </a:lnTo>
                  <a:lnTo>
                    <a:pt x="3140" y="8"/>
                  </a:lnTo>
                  <a:lnTo>
                    <a:pt x="3140" y="8"/>
                  </a:lnTo>
                  <a:lnTo>
                    <a:pt x="3142" y="8"/>
                  </a:lnTo>
                  <a:lnTo>
                    <a:pt x="3142" y="8"/>
                  </a:lnTo>
                  <a:lnTo>
                    <a:pt x="3148" y="10"/>
                  </a:lnTo>
                  <a:lnTo>
                    <a:pt x="3148" y="10"/>
                  </a:lnTo>
                  <a:lnTo>
                    <a:pt x="3158" y="10"/>
                  </a:lnTo>
                  <a:lnTo>
                    <a:pt x="3158" y="10"/>
                  </a:lnTo>
                  <a:lnTo>
                    <a:pt x="3158" y="10"/>
                  </a:lnTo>
                  <a:lnTo>
                    <a:pt x="3158" y="10"/>
                  </a:lnTo>
                  <a:lnTo>
                    <a:pt x="3160" y="8"/>
                  </a:lnTo>
                  <a:lnTo>
                    <a:pt x="3160" y="8"/>
                  </a:lnTo>
                  <a:lnTo>
                    <a:pt x="3162" y="8"/>
                  </a:lnTo>
                  <a:lnTo>
                    <a:pt x="3162" y="8"/>
                  </a:lnTo>
                  <a:lnTo>
                    <a:pt x="3162" y="8"/>
                  </a:lnTo>
                  <a:lnTo>
                    <a:pt x="3162" y="8"/>
                  </a:lnTo>
                  <a:lnTo>
                    <a:pt x="3164" y="8"/>
                  </a:lnTo>
                  <a:lnTo>
                    <a:pt x="3164" y="8"/>
                  </a:lnTo>
                  <a:lnTo>
                    <a:pt x="3168" y="8"/>
                  </a:lnTo>
                  <a:lnTo>
                    <a:pt x="3168" y="8"/>
                  </a:lnTo>
                  <a:lnTo>
                    <a:pt x="3168" y="10"/>
                  </a:lnTo>
                  <a:lnTo>
                    <a:pt x="3168" y="10"/>
                  </a:lnTo>
                  <a:lnTo>
                    <a:pt x="3170" y="8"/>
                  </a:lnTo>
                  <a:lnTo>
                    <a:pt x="3170" y="8"/>
                  </a:lnTo>
                  <a:lnTo>
                    <a:pt x="3172" y="10"/>
                  </a:lnTo>
                  <a:lnTo>
                    <a:pt x="3172" y="10"/>
                  </a:lnTo>
                  <a:lnTo>
                    <a:pt x="3174" y="10"/>
                  </a:lnTo>
                  <a:lnTo>
                    <a:pt x="3174" y="10"/>
                  </a:lnTo>
                  <a:lnTo>
                    <a:pt x="3176" y="10"/>
                  </a:lnTo>
                  <a:lnTo>
                    <a:pt x="3176" y="10"/>
                  </a:lnTo>
                  <a:lnTo>
                    <a:pt x="3178" y="10"/>
                  </a:lnTo>
                  <a:lnTo>
                    <a:pt x="3178" y="10"/>
                  </a:lnTo>
                  <a:lnTo>
                    <a:pt x="3178" y="8"/>
                  </a:lnTo>
                  <a:lnTo>
                    <a:pt x="3178" y="8"/>
                  </a:lnTo>
                  <a:lnTo>
                    <a:pt x="3178" y="10"/>
                  </a:lnTo>
                  <a:lnTo>
                    <a:pt x="3178" y="10"/>
                  </a:lnTo>
                  <a:lnTo>
                    <a:pt x="3182" y="8"/>
                  </a:lnTo>
                  <a:lnTo>
                    <a:pt x="3182" y="8"/>
                  </a:lnTo>
                  <a:lnTo>
                    <a:pt x="3186" y="8"/>
                  </a:lnTo>
                  <a:lnTo>
                    <a:pt x="3186" y="8"/>
                  </a:lnTo>
                  <a:lnTo>
                    <a:pt x="3188" y="10"/>
                  </a:lnTo>
                  <a:lnTo>
                    <a:pt x="3188" y="10"/>
                  </a:lnTo>
                  <a:lnTo>
                    <a:pt x="3194" y="10"/>
                  </a:lnTo>
                  <a:lnTo>
                    <a:pt x="3194" y="10"/>
                  </a:lnTo>
                  <a:lnTo>
                    <a:pt x="3198" y="8"/>
                  </a:lnTo>
                  <a:lnTo>
                    <a:pt x="3198" y="8"/>
                  </a:lnTo>
                  <a:lnTo>
                    <a:pt x="3202" y="8"/>
                  </a:lnTo>
                  <a:lnTo>
                    <a:pt x="3202" y="8"/>
                  </a:lnTo>
                  <a:lnTo>
                    <a:pt x="3206" y="8"/>
                  </a:lnTo>
                  <a:lnTo>
                    <a:pt x="3206" y="8"/>
                  </a:lnTo>
                  <a:lnTo>
                    <a:pt x="3210" y="10"/>
                  </a:lnTo>
                  <a:lnTo>
                    <a:pt x="3210" y="10"/>
                  </a:lnTo>
                  <a:lnTo>
                    <a:pt x="3214" y="10"/>
                  </a:lnTo>
                  <a:lnTo>
                    <a:pt x="3214" y="10"/>
                  </a:lnTo>
                  <a:lnTo>
                    <a:pt x="3218" y="10"/>
                  </a:lnTo>
                  <a:lnTo>
                    <a:pt x="3218" y="10"/>
                  </a:lnTo>
                  <a:lnTo>
                    <a:pt x="3220" y="10"/>
                  </a:lnTo>
                  <a:lnTo>
                    <a:pt x="3220" y="10"/>
                  </a:lnTo>
                  <a:lnTo>
                    <a:pt x="3220" y="10"/>
                  </a:lnTo>
                  <a:lnTo>
                    <a:pt x="3220" y="10"/>
                  </a:lnTo>
                  <a:lnTo>
                    <a:pt x="3220" y="10"/>
                  </a:lnTo>
                  <a:lnTo>
                    <a:pt x="3220" y="10"/>
                  </a:lnTo>
                  <a:lnTo>
                    <a:pt x="3222" y="10"/>
                  </a:lnTo>
                  <a:lnTo>
                    <a:pt x="3222" y="10"/>
                  </a:lnTo>
                  <a:lnTo>
                    <a:pt x="3224" y="10"/>
                  </a:lnTo>
                  <a:lnTo>
                    <a:pt x="3224" y="10"/>
                  </a:lnTo>
                  <a:lnTo>
                    <a:pt x="3224" y="10"/>
                  </a:lnTo>
                  <a:lnTo>
                    <a:pt x="3224" y="10"/>
                  </a:lnTo>
                  <a:lnTo>
                    <a:pt x="3226" y="10"/>
                  </a:lnTo>
                  <a:lnTo>
                    <a:pt x="3226" y="10"/>
                  </a:lnTo>
                  <a:lnTo>
                    <a:pt x="3226" y="10"/>
                  </a:lnTo>
                  <a:lnTo>
                    <a:pt x="3226" y="10"/>
                  </a:lnTo>
                  <a:lnTo>
                    <a:pt x="3228" y="10"/>
                  </a:lnTo>
                  <a:lnTo>
                    <a:pt x="3228" y="10"/>
                  </a:lnTo>
                  <a:lnTo>
                    <a:pt x="3228" y="10"/>
                  </a:lnTo>
                  <a:lnTo>
                    <a:pt x="3228" y="10"/>
                  </a:lnTo>
                  <a:lnTo>
                    <a:pt x="3228" y="10"/>
                  </a:lnTo>
                  <a:lnTo>
                    <a:pt x="3228" y="10"/>
                  </a:lnTo>
                  <a:lnTo>
                    <a:pt x="3230" y="10"/>
                  </a:lnTo>
                  <a:lnTo>
                    <a:pt x="3230" y="10"/>
                  </a:lnTo>
                  <a:lnTo>
                    <a:pt x="3230" y="10"/>
                  </a:lnTo>
                  <a:lnTo>
                    <a:pt x="3230" y="10"/>
                  </a:lnTo>
                  <a:lnTo>
                    <a:pt x="3230" y="10"/>
                  </a:lnTo>
                  <a:lnTo>
                    <a:pt x="3230" y="10"/>
                  </a:lnTo>
                  <a:lnTo>
                    <a:pt x="3232" y="10"/>
                  </a:lnTo>
                  <a:lnTo>
                    <a:pt x="3232" y="10"/>
                  </a:lnTo>
                  <a:lnTo>
                    <a:pt x="3232" y="12"/>
                  </a:lnTo>
                  <a:lnTo>
                    <a:pt x="3232" y="12"/>
                  </a:lnTo>
                  <a:lnTo>
                    <a:pt x="3232" y="12"/>
                  </a:lnTo>
                  <a:lnTo>
                    <a:pt x="3232" y="12"/>
                  </a:lnTo>
                  <a:lnTo>
                    <a:pt x="3236" y="12"/>
                  </a:lnTo>
                  <a:lnTo>
                    <a:pt x="3236" y="12"/>
                  </a:lnTo>
                  <a:lnTo>
                    <a:pt x="3238" y="12"/>
                  </a:lnTo>
                  <a:lnTo>
                    <a:pt x="3238" y="12"/>
                  </a:lnTo>
                  <a:lnTo>
                    <a:pt x="3240" y="10"/>
                  </a:lnTo>
                  <a:lnTo>
                    <a:pt x="3240" y="10"/>
                  </a:lnTo>
                  <a:lnTo>
                    <a:pt x="3246" y="12"/>
                  </a:lnTo>
                  <a:lnTo>
                    <a:pt x="3246" y="12"/>
                  </a:lnTo>
                  <a:lnTo>
                    <a:pt x="3248" y="12"/>
                  </a:lnTo>
                  <a:lnTo>
                    <a:pt x="3248" y="12"/>
                  </a:lnTo>
                  <a:lnTo>
                    <a:pt x="3252" y="12"/>
                  </a:lnTo>
                  <a:lnTo>
                    <a:pt x="3256" y="12"/>
                  </a:lnTo>
                  <a:lnTo>
                    <a:pt x="3256" y="12"/>
                  </a:lnTo>
                  <a:lnTo>
                    <a:pt x="3258" y="12"/>
                  </a:lnTo>
                  <a:lnTo>
                    <a:pt x="3258" y="12"/>
                  </a:lnTo>
                  <a:lnTo>
                    <a:pt x="3260" y="12"/>
                  </a:lnTo>
                  <a:lnTo>
                    <a:pt x="3260" y="12"/>
                  </a:lnTo>
                  <a:lnTo>
                    <a:pt x="3262" y="12"/>
                  </a:lnTo>
                  <a:lnTo>
                    <a:pt x="3262" y="12"/>
                  </a:lnTo>
                  <a:lnTo>
                    <a:pt x="3262" y="14"/>
                  </a:lnTo>
                  <a:lnTo>
                    <a:pt x="3262" y="14"/>
                  </a:lnTo>
                  <a:lnTo>
                    <a:pt x="3262" y="14"/>
                  </a:lnTo>
                  <a:lnTo>
                    <a:pt x="3262" y="14"/>
                  </a:lnTo>
                  <a:lnTo>
                    <a:pt x="3262" y="14"/>
                  </a:lnTo>
                  <a:lnTo>
                    <a:pt x="3262" y="14"/>
                  </a:lnTo>
                  <a:lnTo>
                    <a:pt x="3262" y="14"/>
                  </a:lnTo>
                  <a:lnTo>
                    <a:pt x="3262" y="16"/>
                  </a:lnTo>
                  <a:lnTo>
                    <a:pt x="3262" y="16"/>
                  </a:lnTo>
                  <a:lnTo>
                    <a:pt x="3264" y="16"/>
                  </a:lnTo>
                  <a:lnTo>
                    <a:pt x="3264" y="16"/>
                  </a:lnTo>
                  <a:lnTo>
                    <a:pt x="3264" y="16"/>
                  </a:lnTo>
                  <a:lnTo>
                    <a:pt x="3264" y="18"/>
                  </a:lnTo>
                  <a:lnTo>
                    <a:pt x="3264" y="18"/>
                  </a:lnTo>
                  <a:lnTo>
                    <a:pt x="3266" y="16"/>
                  </a:lnTo>
                  <a:lnTo>
                    <a:pt x="3266" y="16"/>
                  </a:lnTo>
                  <a:lnTo>
                    <a:pt x="3266" y="16"/>
                  </a:lnTo>
                  <a:lnTo>
                    <a:pt x="3266" y="16"/>
                  </a:lnTo>
                  <a:lnTo>
                    <a:pt x="3264" y="16"/>
                  </a:lnTo>
                  <a:lnTo>
                    <a:pt x="3264" y="16"/>
                  </a:lnTo>
                  <a:lnTo>
                    <a:pt x="3268" y="14"/>
                  </a:lnTo>
                  <a:lnTo>
                    <a:pt x="3268" y="14"/>
                  </a:lnTo>
                  <a:lnTo>
                    <a:pt x="3268" y="12"/>
                  </a:lnTo>
                  <a:lnTo>
                    <a:pt x="3268" y="12"/>
                  </a:lnTo>
                  <a:lnTo>
                    <a:pt x="3272" y="14"/>
                  </a:lnTo>
                  <a:lnTo>
                    <a:pt x="3272" y="14"/>
                  </a:lnTo>
                  <a:lnTo>
                    <a:pt x="3272" y="14"/>
                  </a:lnTo>
                  <a:lnTo>
                    <a:pt x="3272" y="14"/>
                  </a:lnTo>
                  <a:lnTo>
                    <a:pt x="3274" y="14"/>
                  </a:lnTo>
                  <a:lnTo>
                    <a:pt x="3274" y="14"/>
                  </a:lnTo>
                  <a:lnTo>
                    <a:pt x="3276" y="14"/>
                  </a:lnTo>
                  <a:lnTo>
                    <a:pt x="3276" y="14"/>
                  </a:lnTo>
                  <a:lnTo>
                    <a:pt x="3276" y="14"/>
                  </a:lnTo>
                  <a:lnTo>
                    <a:pt x="3276" y="14"/>
                  </a:lnTo>
                  <a:lnTo>
                    <a:pt x="3278" y="14"/>
                  </a:lnTo>
                  <a:lnTo>
                    <a:pt x="3278" y="14"/>
                  </a:lnTo>
                  <a:lnTo>
                    <a:pt x="3280" y="14"/>
                  </a:lnTo>
                  <a:lnTo>
                    <a:pt x="3280" y="14"/>
                  </a:lnTo>
                  <a:lnTo>
                    <a:pt x="3282" y="14"/>
                  </a:lnTo>
                  <a:lnTo>
                    <a:pt x="3282" y="14"/>
                  </a:lnTo>
                  <a:lnTo>
                    <a:pt x="3284" y="14"/>
                  </a:lnTo>
                  <a:lnTo>
                    <a:pt x="3284" y="14"/>
                  </a:lnTo>
                  <a:lnTo>
                    <a:pt x="3290" y="12"/>
                  </a:lnTo>
                  <a:lnTo>
                    <a:pt x="3290" y="12"/>
                  </a:lnTo>
                  <a:lnTo>
                    <a:pt x="3294" y="12"/>
                  </a:lnTo>
                  <a:lnTo>
                    <a:pt x="3298" y="12"/>
                  </a:lnTo>
                  <a:lnTo>
                    <a:pt x="3298" y="12"/>
                  </a:lnTo>
                  <a:lnTo>
                    <a:pt x="3300" y="12"/>
                  </a:lnTo>
                  <a:lnTo>
                    <a:pt x="3300" y="12"/>
                  </a:lnTo>
                  <a:lnTo>
                    <a:pt x="3300" y="12"/>
                  </a:lnTo>
                  <a:lnTo>
                    <a:pt x="3300" y="12"/>
                  </a:lnTo>
                  <a:lnTo>
                    <a:pt x="3302" y="12"/>
                  </a:lnTo>
                  <a:lnTo>
                    <a:pt x="3302" y="12"/>
                  </a:lnTo>
                  <a:lnTo>
                    <a:pt x="3304" y="12"/>
                  </a:lnTo>
                  <a:lnTo>
                    <a:pt x="3304" y="12"/>
                  </a:lnTo>
                  <a:lnTo>
                    <a:pt x="3306" y="12"/>
                  </a:lnTo>
                  <a:lnTo>
                    <a:pt x="3306" y="12"/>
                  </a:lnTo>
                  <a:lnTo>
                    <a:pt x="3306" y="12"/>
                  </a:lnTo>
                  <a:lnTo>
                    <a:pt x="3306" y="12"/>
                  </a:lnTo>
                  <a:lnTo>
                    <a:pt x="3308" y="12"/>
                  </a:lnTo>
                  <a:lnTo>
                    <a:pt x="3308" y="12"/>
                  </a:lnTo>
                  <a:lnTo>
                    <a:pt x="3308" y="12"/>
                  </a:lnTo>
                  <a:lnTo>
                    <a:pt x="3308" y="12"/>
                  </a:lnTo>
                  <a:lnTo>
                    <a:pt x="3312" y="12"/>
                  </a:lnTo>
                  <a:lnTo>
                    <a:pt x="3312" y="12"/>
                  </a:lnTo>
                  <a:lnTo>
                    <a:pt x="3312" y="12"/>
                  </a:lnTo>
                  <a:lnTo>
                    <a:pt x="3312" y="12"/>
                  </a:lnTo>
                  <a:lnTo>
                    <a:pt x="3312" y="12"/>
                  </a:lnTo>
                  <a:lnTo>
                    <a:pt x="3312" y="12"/>
                  </a:lnTo>
                  <a:lnTo>
                    <a:pt x="3314" y="12"/>
                  </a:lnTo>
                  <a:lnTo>
                    <a:pt x="3314" y="12"/>
                  </a:lnTo>
                  <a:lnTo>
                    <a:pt x="3314" y="12"/>
                  </a:lnTo>
                  <a:lnTo>
                    <a:pt x="3314" y="12"/>
                  </a:lnTo>
                  <a:lnTo>
                    <a:pt x="3316" y="12"/>
                  </a:lnTo>
                  <a:lnTo>
                    <a:pt x="3316" y="12"/>
                  </a:lnTo>
                  <a:lnTo>
                    <a:pt x="3322" y="12"/>
                  </a:lnTo>
                  <a:lnTo>
                    <a:pt x="3322" y="12"/>
                  </a:lnTo>
                  <a:lnTo>
                    <a:pt x="3324" y="14"/>
                  </a:lnTo>
                  <a:lnTo>
                    <a:pt x="3324" y="14"/>
                  </a:lnTo>
                  <a:lnTo>
                    <a:pt x="3328" y="14"/>
                  </a:lnTo>
                  <a:lnTo>
                    <a:pt x="3328" y="14"/>
                  </a:lnTo>
                  <a:lnTo>
                    <a:pt x="3330" y="12"/>
                  </a:lnTo>
                  <a:lnTo>
                    <a:pt x="3330" y="12"/>
                  </a:lnTo>
                  <a:lnTo>
                    <a:pt x="3330" y="12"/>
                  </a:lnTo>
                  <a:lnTo>
                    <a:pt x="3330" y="12"/>
                  </a:lnTo>
                  <a:lnTo>
                    <a:pt x="3334" y="12"/>
                  </a:lnTo>
                  <a:lnTo>
                    <a:pt x="3334" y="12"/>
                  </a:lnTo>
                  <a:lnTo>
                    <a:pt x="3340" y="12"/>
                  </a:lnTo>
                  <a:lnTo>
                    <a:pt x="3340" y="12"/>
                  </a:lnTo>
                  <a:lnTo>
                    <a:pt x="3344" y="12"/>
                  </a:lnTo>
                  <a:lnTo>
                    <a:pt x="3344" y="12"/>
                  </a:lnTo>
                  <a:lnTo>
                    <a:pt x="3346" y="12"/>
                  </a:lnTo>
                  <a:lnTo>
                    <a:pt x="3346" y="12"/>
                  </a:lnTo>
                  <a:lnTo>
                    <a:pt x="3348" y="12"/>
                  </a:lnTo>
                  <a:lnTo>
                    <a:pt x="3348" y="12"/>
                  </a:lnTo>
                  <a:lnTo>
                    <a:pt x="3352" y="12"/>
                  </a:lnTo>
                  <a:lnTo>
                    <a:pt x="3352" y="12"/>
                  </a:lnTo>
                  <a:lnTo>
                    <a:pt x="3362" y="12"/>
                  </a:lnTo>
                  <a:lnTo>
                    <a:pt x="3362" y="12"/>
                  </a:lnTo>
                  <a:lnTo>
                    <a:pt x="3366" y="12"/>
                  </a:lnTo>
                  <a:lnTo>
                    <a:pt x="3366" y="12"/>
                  </a:lnTo>
                  <a:lnTo>
                    <a:pt x="3372" y="12"/>
                  </a:lnTo>
                  <a:lnTo>
                    <a:pt x="3372" y="12"/>
                  </a:lnTo>
                  <a:lnTo>
                    <a:pt x="3374" y="14"/>
                  </a:lnTo>
                  <a:lnTo>
                    <a:pt x="3374" y="14"/>
                  </a:lnTo>
                  <a:lnTo>
                    <a:pt x="3378" y="14"/>
                  </a:lnTo>
                  <a:lnTo>
                    <a:pt x="3378" y="14"/>
                  </a:lnTo>
                  <a:lnTo>
                    <a:pt x="3382" y="14"/>
                  </a:lnTo>
                  <a:lnTo>
                    <a:pt x="3384" y="14"/>
                  </a:lnTo>
                  <a:lnTo>
                    <a:pt x="3384" y="14"/>
                  </a:lnTo>
                  <a:lnTo>
                    <a:pt x="3392" y="12"/>
                  </a:lnTo>
                  <a:lnTo>
                    <a:pt x="3392" y="12"/>
                  </a:lnTo>
                  <a:lnTo>
                    <a:pt x="3396" y="14"/>
                  </a:lnTo>
                  <a:lnTo>
                    <a:pt x="3396" y="14"/>
                  </a:lnTo>
                  <a:lnTo>
                    <a:pt x="3408" y="12"/>
                  </a:lnTo>
                  <a:lnTo>
                    <a:pt x="3408" y="12"/>
                  </a:lnTo>
                  <a:lnTo>
                    <a:pt x="3412" y="12"/>
                  </a:lnTo>
                  <a:lnTo>
                    <a:pt x="3412" y="12"/>
                  </a:lnTo>
                  <a:lnTo>
                    <a:pt x="3418" y="12"/>
                  </a:lnTo>
                  <a:lnTo>
                    <a:pt x="3418" y="12"/>
                  </a:lnTo>
                  <a:lnTo>
                    <a:pt x="3418" y="12"/>
                  </a:lnTo>
                  <a:lnTo>
                    <a:pt x="3418" y="12"/>
                  </a:lnTo>
                  <a:lnTo>
                    <a:pt x="3418" y="12"/>
                  </a:lnTo>
                  <a:lnTo>
                    <a:pt x="3418" y="12"/>
                  </a:lnTo>
                  <a:lnTo>
                    <a:pt x="3422" y="12"/>
                  </a:lnTo>
                  <a:lnTo>
                    <a:pt x="3422" y="12"/>
                  </a:lnTo>
                  <a:lnTo>
                    <a:pt x="3422" y="12"/>
                  </a:lnTo>
                  <a:lnTo>
                    <a:pt x="3422" y="12"/>
                  </a:lnTo>
                  <a:lnTo>
                    <a:pt x="3422" y="12"/>
                  </a:lnTo>
                  <a:lnTo>
                    <a:pt x="3422" y="12"/>
                  </a:lnTo>
                  <a:lnTo>
                    <a:pt x="3422" y="12"/>
                  </a:lnTo>
                  <a:lnTo>
                    <a:pt x="3422" y="12"/>
                  </a:lnTo>
                  <a:lnTo>
                    <a:pt x="3424" y="12"/>
                  </a:lnTo>
                  <a:lnTo>
                    <a:pt x="3424" y="12"/>
                  </a:lnTo>
                  <a:lnTo>
                    <a:pt x="3426" y="12"/>
                  </a:lnTo>
                  <a:lnTo>
                    <a:pt x="3426" y="12"/>
                  </a:lnTo>
                  <a:lnTo>
                    <a:pt x="3426" y="12"/>
                  </a:lnTo>
                  <a:lnTo>
                    <a:pt x="3426" y="12"/>
                  </a:lnTo>
                  <a:lnTo>
                    <a:pt x="3428" y="12"/>
                  </a:lnTo>
                  <a:lnTo>
                    <a:pt x="3428" y="12"/>
                  </a:lnTo>
                  <a:lnTo>
                    <a:pt x="3428" y="12"/>
                  </a:lnTo>
                  <a:lnTo>
                    <a:pt x="3432" y="12"/>
                  </a:lnTo>
                  <a:lnTo>
                    <a:pt x="3432" y="12"/>
                  </a:lnTo>
                  <a:lnTo>
                    <a:pt x="3434" y="12"/>
                  </a:lnTo>
                  <a:lnTo>
                    <a:pt x="3434" y="12"/>
                  </a:lnTo>
                  <a:lnTo>
                    <a:pt x="3438" y="12"/>
                  </a:lnTo>
                  <a:lnTo>
                    <a:pt x="3438" y="12"/>
                  </a:lnTo>
                  <a:lnTo>
                    <a:pt x="3440" y="12"/>
                  </a:lnTo>
                  <a:lnTo>
                    <a:pt x="3440" y="12"/>
                  </a:lnTo>
                  <a:lnTo>
                    <a:pt x="3442" y="12"/>
                  </a:lnTo>
                  <a:lnTo>
                    <a:pt x="3442" y="12"/>
                  </a:lnTo>
                  <a:lnTo>
                    <a:pt x="3444" y="12"/>
                  </a:lnTo>
                  <a:lnTo>
                    <a:pt x="3444" y="12"/>
                  </a:lnTo>
                  <a:lnTo>
                    <a:pt x="3446" y="12"/>
                  </a:lnTo>
                  <a:lnTo>
                    <a:pt x="3446" y="12"/>
                  </a:lnTo>
                  <a:lnTo>
                    <a:pt x="3448" y="12"/>
                  </a:lnTo>
                  <a:lnTo>
                    <a:pt x="3448" y="12"/>
                  </a:lnTo>
                  <a:lnTo>
                    <a:pt x="3450" y="12"/>
                  </a:lnTo>
                  <a:lnTo>
                    <a:pt x="3450" y="12"/>
                  </a:lnTo>
                  <a:lnTo>
                    <a:pt x="3450" y="12"/>
                  </a:lnTo>
                  <a:lnTo>
                    <a:pt x="3450" y="12"/>
                  </a:lnTo>
                  <a:lnTo>
                    <a:pt x="3452" y="14"/>
                  </a:lnTo>
                  <a:lnTo>
                    <a:pt x="3452" y="14"/>
                  </a:lnTo>
                  <a:lnTo>
                    <a:pt x="3452" y="14"/>
                  </a:lnTo>
                  <a:lnTo>
                    <a:pt x="3454" y="16"/>
                  </a:lnTo>
                  <a:lnTo>
                    <a:pt x="3454" y="16"/>
                  </a:lnTo>
                  <a:lnTo>
                    <a:pt x="3456" y="16"/>
                  </a:lnTo>
                  <a:lnTo>
                    <a:pt x="3456" y="16"/>
                  </a:lnTo>
                  <a:lnTo>
                    <a:pt x="3456" y="16"/>
                  </a:lnTo>
                  <a:lnTo>
                    <a:pt x="3456" y="16"/>
                  </a:lnTo>
                  <a:lnTo>
                    <a:pt x="3456" y="16"/>
                  </a:lnTo>
                  <a:lnTo>
                    <a:pt x="3456" y="16"/>
                  </a:lnTo>
                  <a:lnTo>
                    <a:pt x="3456" y="18"/>
                  </a:lnTo>
                  <a:lnTo>
                    <a:pt x="3456" y="18"/>
                  </a:lnTo>
                  <a:lnTo>
                    <a:pt x="3456" y="18"/>
                  </a:lnTo>
                  <a:lnTo>
                    <a:pt x="3458" y="18"/>
                  </a:lnTo>
                  <a:lnTo>
                    <a:pt x="3458" y="18"/>
                  </a:lnTo>
                  <a:lnTo>
                    <a:pt x="3470" y="18"/>
                  </a:lnTo>
                  <a:lnTo>
                    <a:pt x="3470" y="18"/>
                  </a:lnTo>
                  <a:lnTo>
                    <a:pt x="3478" y="16"/>
                  </a:lnTo>
                  <a:lnTo>
                    <a:pt x="3478" y="16"/>
                  </a:lnTo>
                  <a:lnTo>
                    <a:pt x="3480" y="16"/>
                  </a:lnTo>
                  <a:lnTo>
                    <a:pt x="3480" y="16"/>
                  </a:lnTo>
                  <a:lnTo>
                    <a:pt x="3482" y="16"/>
                  </a:lnTo>
                  <a:lnTo>
                    <a:pt x="3482" y="16"/>
                  </a:lnTo>
                  <a:lnTo>
                    <a:pt x="3482" y="16"/>
                  </a:lnTo>
                  <a:lnTo>
                    <a:pt x="3482" y="16"/>
                  </a:lnTo>
                  <a:lnTo>
                    <a:pt x="3484" y="14"/>
                  </a:lnTo>
                  <a:lnTo>
                    <a:pt x="3484" y="14"/>
                  </a:lnTo>
                  <a:lnTo>
                    <a:pt x="3484" y="14"/>
                  </a:lnTo>
                  <a:lnTo>
                    <a:pt x="3484" y="14"/>
                  </a:lnTo>
                  <a:lnTo>
                    <a:pt x="3484" y="14"/>
                  </a:lnTo>
                  <a:lnTo>
                    <a:pt x="3488" y="14"/>
                  </a:lnTo>
                  <a:lnTo>
                    <a:pt x="3488" y="14"/>
                  </a:lnTo>
                  <a:lnTo>
                    <a:pt x="3490" y="14"/>
                  </a:lnTo>
                  <a:lnTo>
                    <a:pt x="3490" y="14"/>
                  </a:lnTo>
                  <a:lnTo>
                    <a:pt x="3494" y="14"/>
                  </a:lnTo>
                  <a:lnTo>
                    <a:pt x="3494" y="14"/>
                  </a:lnTo>
                  <a:lnTo>
                    <a:pt x="3498" y="12"/>
                  </a:lnTo>
                  <a:lnTo>
                    <a:pt x="3500" y="14"/>
                  </a:lnTo>
                  <a:lnTo>
                    <a:pt x="3500" y="14"/>
                  </a:lnTo>
                  <a:lnTo>
                    <a:pt x="3502" y="14"/>
                  </a:lnTo>
                  <a:lnTo>
                    <a:pt x="3502" y="14"/>
                  </a:lnTo>
                  <a:lnTo>
                    <a:pt x="3502" y="14"/>
                  </a:lnTo>
                  <a:lnTo>
                    <a:pt x="3502" y="14"/>
                  </a:lnTo>
                  <a:lnTo>
                    <a:pt x="3504" y="14"/>
                  </a:lnTo>
                  <a:lnTo>
                    <a:pt x="3504" y="14"/>
                  </a:lnTo>
                  <a:lnTo>
                    <a:pt x="3504" y="14"/>
                  </a:lnTo>
                  <a:lnTo>
                    <a:pt x="3504" y="14"/>
                  </a:lnTo>
                  <a:lnTo>
                    <a:pt x="3506" y="14"/>
                  </a:lnTo>
                  <a:lnTo>
                    <a:pt x="3506" y="14"/>
                  </a:lnTo>
                  <a:lnTo>
                    <a:pt x="3508" y="14"/>
                  </a:lnTo>
                  <a:lnTo>
                    <a:pt x="3508" y="14"/>
                  </a:lnTo>
                  <a:lnTo>
                    <a:pt x="3508" y="14"/>
                  </a:lnTo>
                  <a:lnTo>
                    <a:pt x="3508" y="14"/>
                  </a:lnTo>
                  <a:lnTo>
                    <a:pt x="3510" y="14"/>
                  </a:lnTo>
                  <a:lnTo>
                    <a:pt x="3510" y="14"/>
                  </a:lnTo>
                  <a:lnTo>
                    <a:pt x="3514" y="16"/>
                  </a:lnTo>
                  <a:lnTo>
                    <a:pt x="3514" y="16"/>
                  </a:lnTo>
                  <a:lnTo>
                    <a:pt x="3520" y="16"/>
                  </a:lnTo>
                  <a:lnTo>
                    <a:pt x="3520" y="16"/>
                  </a:lnTo>
                  <a:lnTo>
                    <a:pt x="3520" y="16"/>
                  </a:lnTo>
                  <a:lnTo>
                    <a:pt x="3520" y="16"/>
                  </a:lnTo>
                  <a:lnTo>
                    <a:pt x="3522" y="16"/>
                  </a:lnTo>
                  <a:lnTo>
                    <a:pt x="3524" y="18"/>
                  </a:lnTo>
                  <a:lnTo>
                    <a:pt x="3524" y="18"/>
                  </a:lnTo>
                  <a:lnTo>
                    <a:pt x="3524" y="18"/>
                  </a:lnTo>
                  <a:lnTo>
                    <a:pt x="3524" y="18"/>
                  </a:lnTo>
                  <a:lnTo>
                    <a:pt x="3526" y="18"/>
                  </a:lnTo>
                  <a:lnTo>
                    <a:pt x="3526" y="18"/>
                  </a:lnTo>
                  <a:lnTo>
                    <a:pt x="3530" y="18"/>
                  </a:lnTo>
                  <a:lnTo>
                    <a:pt x="3530" y="18"/>
                  </a:lnTo>
                  <a:lnTo>
                    <a:pt x="3530" y="16"/>
                  </a:lnTo>
                  <a:lnTo>
                    <a:pt x="3530" y="16"/>
                  </a:lnTo>
                  <a:lnTo>
                    <a:pt x="3530" y="16"/>
                  </a:lnTo>
                  <a:lnTo>
                    <a:pt x="3530" y="16"/>
                  </a:lnTo>
                  <a:lnTo>
                    <a:pt x="3532" y="16"/>
                  </a:lnTo>
                  <a:lnTo>
                    <a:pt x="3532" y="16"/>
                  </a:lnTo>
                  <a:lnTo>
                    <a:pt x="3534" y="14"/>
                  </a:lnTo>
                  <a:lnTo>
                    <a:pt x="3534" y="14"/>
                  </a:lnTo>
                  <a:lnTo>
                    <a:pt x="3540" y="12"/>
                  </a:lnTo>
                  <a:lnTo>
                    <a:pt x="3540" y="12"/>
                  </a:lnTo>
                  <a:lnTo>
                    <a:pt x="3554" y="14"/>
                  </a:lnTo>
                  <a:lnTo>
                    <a:pt x="3554" y="14"/>
                  </a:lnTo>
                  <a:lnTo>
                    <a:pt x="3556" y="14"/>
                  </a:lnTo>
                  <a:lnTo>
                    <a:pt x="3556" y="14"/>
                  </a:lnTo>
                  <a:lnTo>
                    <a:pt x="3560" y="14"/>
                  </a:lnTo>
                  <a:lnTo>
                    <a:pt x="3560" y="14"/>
                  </a:lnTo>
                  <a:lnTo>
                    <a:pt x="3566" y="14"/>
                  </a:lnTo>
                  <a:lnTo>
                    <a:pt x="3572" y="14"/>
                  </a:lnTo>
                  <a:lnTo>
                    <a:pt x="3572" y="14"/>
                  </a:lnTo>
                  <a:lnTo>
                    <a:pt x="3576" y="14"/>
                  </a:lnTo>
                  <a:lnTo>
                    <a:pt x="3582" y="14"/>
                  </a:lnTo>
                  <a:lnTo>
                    <a:pt x="3582" y="14"/>
                  </a:lnTo>
                  <a:lnTo>
                    <a:pt x="3588" y="14"/>
                  </a:lnTo>
                  <a:lnTo>
                    <a:pt x="3588" y="14"/>
                  </a:lnTo>
                  <a:lnTo>
                    <a:pt x="3592" y="16"/>
                  </a:lnTo>
                  <a:lnTo>
                    <a:pt x="3592" y="16"/>
                  </a:lnTo>
                  <a:lnTo>
                    <a:pt x="3600" y="16"/>
                  </a:lnTo>
                  <a:lnTo>
                    <a:pt x="3600" y="16"/>
                  </a:lnTo>
                  <a:lnTo>
                    <a:pt x="3602" y="16"/>
                  </a:lnTo>
                  <a:lnTo>
                    <a:pt x="3602" y="16"/>
                  </a:lnTo>
                  <a:lnTo>
                    <a:pt x="3602" y="16"/>
                  </a:lnTo>
                  <a:lnTo>
                    <a:pt x="3602" y="16"/>
                  </a:lnTo>
                  <a:lnTo>
                    <a:pt x="3604" y="18"/>
                  </a:lnTo>
                  <a:lnTo>
                    <a:pt x="3604" y="18"/>
                  </a:lnTo>
                  <a:lnTo>
                    <a:pt x="3614" y="16"/>
                  </a:lnTo>
                  <a:lnTo>
                    <a:pt x="3614" y="16"/>
                  </a:lnTo>
                  <a:lnTo>
                    <a:pt x="3616" y="16"/>
                  </a:lnTo>
                  <a:lnTo>
                    <a:pt x="3616" y="16"/>
                  </a:lnTo>
                  <a:lnTo>
                    <a:pt x="3618" y="16"/>
                  </a:lnTo>
                  <a:lnTo>
                    <a:pt x="3618" y="16"/>
                  </a:lnTo>
                  <a:lnTo>
                    <a:pt x="3618" y="16"/>
                  </a:lnTo>
                  <a:lnTo>
                    <a:pt x="3618" y="16"/>
                  </a:lnTo>
                  <a:lnTo>
                    <a:pt x="3618" y="14"/>
                  </a:lnTo>
                  <a:lnTo>
                    <a:pt x="3618" y="14"/>
                  </a:lnTo>
                  <a:lnTo>
                    <a:pt x="3620" y="16"/>
                  </a:lnTo>
                  <a:lnTo>
                    <a:pt x="3620" y="16"/>
                  </a:lnTo>
                  <a:lnTo>
                    <a:pt x="3620" y="16"/>
                  </a:lnTo>
                  <a:lnTo>
                    <a:pt x="3620" y="16"/>
                  </a:lnTo>
                  <a:lnTo>
                    <a:pt x="3620" y="14"/>
                  </a:lnTo>
                  <a:lnTo>
                    <a:pt x="3620" y="14"/>
                  </a:lnTo>
                  <a:lnTo>
                    <a:pt x="3620" y="16"/>
                  </a:lnTo>
                  <a:lnTo>
                    <a:pt x="3620" y="16"/>
                  </a:lnTo>
                  <a:lnTo>
                    <a:pt x="3622" y="14"/>
                  </a:lnTo>
                  <a:lnTo>
                    <a:pt x="3622" y="14"/>
                  </a:lnTo>
                  <a:lnTo>
                    <a:pt x="3622" y="16"/>
                  </a:lnTo>
                  <a:lnTo>
                    <a:pt x="3622" y="16"/>
                  </a:lnTo>
                  <a:lnTo>
                    <a:pt x="3624" y="16"/>
                  </a:lnTo>
                  <a:lnTo>
                    <a:pt x="3624" y="16"/>
                  </a:lnTo>
                  <a:lnTo>
                    <a:pt x="3624" y="16"/>
                  </a:lnTo>
                  <a:lnTo>
                    <a:pt x="3624" y="16"/>
                  </a:lnTo>
                  <a:lnTo>
                    <a:pt x="3630" y="16"/>
                  </a:lnTo>
                  <a:lnTo>
                    <a:pt x="3630" y="16"/>
                  </a:lnTo>
                  <a:lnTo>
                    <a:pt x="3630" y="16"/>
                  </a:lnTo>
                  <a:lnTo>
                    <a:pt x="3630" y="16"/>
                  </a:lnTo>
                  <a:lnTo>
                    <a:pt x="3630" y="16"/>
                  </a:lnTo>
                  <a:lnTo>
                    <a:pt x="3630" y="16"/>
                  </a:lnTo>
                  <a:lnTo>
                    <a:pt x="3630" y="16"/>
                  </a:lnTo>
                  <a:lnTo>
                    <a:pt x="3630" y="16"/>
                  </a:lnTo>
                  <a:lnTo>
                    <a:pt x="3634" y="16"/>
                  </a:lnTo>
                  <a:lnTo>
                    <a:pt x="3634" y="16"/>
                  </a:lnTo>
                  <a:lnTo>
                    <a:pt x="3634" y="16"/>
                  </a:lnTo>
                  <a:lnTo>
                    <a:pt x="3634" y="16"/>
                  </a:lnTo>
                  <a:lnTo>
                    <a:pt x="3634" y="16"/>
                  </a:lnTo>
                  <a:lnTo>
                    <a:pt x="3634" y="16"/>
                  </a:lnTo>
                  <a:lnTo>
                    <a:pt x="3634" y="16"/>
                  </a:lnTo>
                  <a:lnTo>
                    <a:pt x="3634"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8" y="16"/>
                  </a:lnTo>
                  <a:lnTo>
                    <a:pt x="3638" y="16"/>
                  </a:lnTo>
                  <a:lnTo>
                    <a:pt x="3638" y="16"/>
                  </a:lnTo>
                  <a:lnTo>
                    <a:pt x="3638" y="16"/>
                  </a:lnTo>
                  <a:lnTo>
                    <a:pt x="3638" y="16"/>
                  </a:lnTo>
                  <a:lnTo>
                    <a:pt x="3638" y="16"/>
                  </a:lnTo>
                  <a:lnTo>
                    <a:pt x="3638" y="16"/>
                  </a:lnTo>
                  <a:lnTo>
                    <a:pt x="3638" y="16"/>
                  </a:lnTo>
                  <a:lnTo>
                    <a:pt x="3642" y="16"/>
                  </a:lnTo>
                  <a:lnTo>
                    <a:pt x="3642" y="16"/>
                  </a:lnTo>
                  <a:lnTo>
                    <a:pt x="3642" y="16"/>
                  </a:lnTo>
                  <a:lnTo>
                    <a:pt x="3642" y="16"/>
                  </a:lnTo>
                  <a:lnTo>
                    <a:pt x="3642" y="16"/>
                  </a:lnTo>
                  <a:lnTo>
                    <a:pt x="3642" y="16"/>
                  </a:lnTo>
                  <a:lnTo>
                    <a:pt x="3646" y="18"/>
                  </a:lnTo>
                  <a:lnTo>
                    <a:pt x="3646" y="18"/>
                  </a:lnTo>
                  <a:lnTo>
                    <a:pt x="3646" y="18"/>
                  </a:lnTo>
                  <a:lnTo>
                    <a:pt x="3646" y="18"/>
                  </a:lnTo>
                  <a:lnTo>
                    <a:pt x="3648" y="16"/>
                  </a:lnTo>
                  <a:lnTo>
                    <a:pt x="3648" y="16"/>
                  </a:lnTo>
                  <a:lnTo>
                    <a:pt x="3648" y="16"/>
                  </a:lnTo>
                  <a:lnTo>
                    <a:pt x="3648" y="16"/>
                  </a:lnTo>
                  <a:lnTo>
                    <a:pt x="3650" y="16"/>
                  </a:lnTo>
                  <a:lnTo>
                    <a:pt x="3650" y="16"/>
                  </a:lnTo>
                  <a:lnTo>
                    <a:pt x="3652" y="16"/>
                  </a:lnTo>
                  <a:lnTo>
                    <a:pt x="3652" y="16"/>
                  </a:lnTo>
                  <a:lnTo>
                    <a:pt x="3652" y="16"/>
                  </a:lnTo>
                  <a:lnTo>
                    <a:pt x="3652" y="16"/>
                  </a:lnTo>
                  <a:lnTo>
                    <a:pt x="3654" y="16"/>
                  </a:lnTo>
                  <a:lnTo>
                    <a:pt x="3654" y="16"/>
                  </a:lnTo>
                  <a:lnTo>
                    <a:pt x="3654" y="16"/>
                  </a:lnTo>
                  <a:lnTo>
                    <a:pt x="3654" y="16"/>
                  </a:lnTo>
                  <a:lnTo>
                    <a:pt x="3656" y="14"/>
                  </a:lnTo>
                  <a:lnTo>
                    <a:pt x="3658" y="14"/>
                  </a:lnTo>
                  <a:lnTo>
                    <a:pt x="3658" y="14"/>
                  </a:lnTo>
                  <a:lnTo>
                    <a:pt x="3658" y="16"/>
                  </a:lnTo>
                  <a:lnTo>
                    <a:pt x="3658" y="16"/>
                  </a:lnTo>
                  <a:lnTo>
                    <a:pt x="3658" y="16"/>
                  </a:lnTo>
                  <a:lnTo>
                    <a:pt x="3662" y="20"/>
                  </a:lnTo>
                  <a:lnTo>
                    <a:pt x="3662" y="20"/>
                  </a:lnTo>
                  <a:lnTo>
                    <a:pt x="3668" y="20"/>
                  </a:lnTo>
                  <a:lnTo>
                    <a:pt x="3672" y="20"/>
                  </a:lnTo>
                  <a:lnTo>
                    <a:pt x="3672" y="20"/>
                  </a:lnTo>
                  <a:lnTo>
                    <a:pt x="3678" y="22"/>
                  </a:lnTo>
                  <a:lnTo>
                    <a:pt x="3684" y="22"/>
                  </a:lnTo>
                  <a:lnTo>
                    <a:pt x="3684" y="22"/>
                  </a:lnTo>
                  <a:lnTo>
                    <a:pt x="3688" y="20"/>
                  </a:lnTo>
                  <a:lnTo>
                    <a:pt x="3688" y="20"/>
                  </a:lnTo>
                  <a:lnTo>
                    <a:pt x="3690" y="20"/>
                  </a:lnTo>
                  <a:lnTo>
                    <a:pt x="3690" y="20"/>
                  </a:lnTo>
                  <a:lnTo>
                    <a:pt x="3692" y="18"/>
                  </a:lnTo>
                  <a:lnTo>
                    <a:pt x="3692" y="18"/>
                  </a:lnTo>
                  <a:lnTo>
                    <a:pt x="3692" y="18"/>
                  </a:lnTo>
                  <a:lnTo>
                    <a:pt x="3692" y="18"/>
                  </a:lnTo>
                  <a:lnTo>
                    <a:pt x="3692" y="18"/>
                  </a:lnTo>
                  <a:lnTo>
                    <a:pt x="3692" y="18"/>
                  </a:lnTo>
                  <a:lnTo>
                    <a:pt x="3692" y="18"/>
                  </a:lnTo>
                  <a:lnTo>
                    <a:pt x="3692" y="18"/>
                  </a:lnTo>
                  <a:lnTo>
                    <a:pt x="3694" y="18"/>
                  </a:lnTo>
                  <a:lnTo>
                    <a:pt x="3694" y="18"/>
                  </a:lnTo>
                  <a:lnTo>
                    <a:pt x="3698" y="18"/>
                  </a:lnTo>
                  <a:lnTo>
                    <a:pt x="3698" y="18"/>
                  </a:lnTo>
                  <a:lnTo>
                    <a:pt x="3702" y="16"/>
                  </a:lnTo>
                  <a:lnTo>
                    <a:pt x="3702" y="16"/>
                  </a:lnTo>
                  <a:lnTo>
                    <a:pt x="3708" y="18"/>
                  </a:lnTo>
                  <a:lnTo>
                    <a:pt x="3708" y="18"/>
                  </a:lnTo>
                  <a:lnTo>
                    <a:pt x="3710" y="18"/>
                  </a:lnTo>
                  <a:lnTo>
                    <a:pt x="3710" y="18"/>
                  </a:lnTo>
                  <a:lnTo>
                    <a:pt x="3714" y="18"/>
                  </a:lnTo>
                  <a:lnTo>
                    <a:pt x="3714" y="18"/>
                  </a:lnTo>
                  <a:lnTo>
                    <a:pt x="3716" y="18"/>
                  </a:lnTo>
                  <a:lnTo>
                    <a:pt x="3716" y="18"/>
                  </a:lnTo>
                  <a:lnTo>
                    <a:pt x="3720" y="18"/>
                  </a:lnTo>
                  <a:lnTo>
                    <a:pt x="3720" y="18"/>
                  </a:lnTo>
                  <a:lnTo>
                    <a:pt x="3726" y="18"/>
                  </a:lnTo>
                  <a:lnTo>
                    <a:pt x="3726" y="18"/>
                  </a:lnTo>
                  <a:lnTo>
                    <a:pt x="3732" y="18"/>
                  </a:lnTo>
                  <a:lnTo>
                    <a:pt x="3732" y="18"/>
                  </a:lnTo>
                  <a:lnTo>
                    <a:pt x="3734" y="18"/>
                  </a:lnTo>
                  <a:lnTo>
                    <a:pt x="3734" y="18"/>
                  </a:lnTo>
                  <a:lnTo>
                    <a:pt x="3740" y="18"/>
                  </a:lnTo>
                  <a:lnTo>
                    <a:pt x="3740" y="18"/>
                  </a:lnTo>
                  <a:lnTo>
                    <a:pt x="3748" y="18"/>
                  </a:lnTo>
                  <a:lnTo>
                    <a:pt x="3748" y="18"/>
                  </a:lnTo>
                  <a:lnTo>
                    <a:pt x="3756" y="18"/>
                  </a:lnTo>
                  <a:lnTo>
                    <a:pt x="3756" y="18"/>
                  </a:lnTo>
                  <a:lnTo>
                    <a:pt x="3760" y="20"/>
                  </a:lnTo>
                  <a:lnTo>
                    <a:pt x="3760" y="20"/>
                  </a:lnTo>
                  <a:lnTo>
                    <a:pt x="3764" y="20"/>
                  </a:lnTo>
                  <a:lnTo>
                    <a:pt x="3764" y="20"/>
                  </a:lnTo>
                  <a:lnTo>
                    <a:pt x="3770" y="20"/>
                  </a:lnTo>
                  <a:lnTo>
                    <a:pt x="3770" y="20"/>
                  </a:lnTo>
                  <a:lnTo>
                    <a:pt x="3772" y="20"/>
                  </a:lnTo>
                  <a:lnTo>
                    <a:pt x="3772" y="20"/>
                  </a:lnTo>
                  <a:lnTo>
                    <a:pt x="3776" y="20"/>
                  </a:lnTo>
                  <a:lnTo>
                    <a:pt x="3776" y="20"/>
                  </a:lnTo>
                  <a:lnTo>
                    <a:pt x="3778" y="20"/>
                  </a:lnTo>
                  <a:lnTo>
                    <a:pt x="3780" y="20"/>
                  </a:lnTo>
                  <a:lnTo>
                    <a:pt x="3780" y="20"/>
                  </a:lnTo>
                  <a:lnTo>
                    <a:pt x="3782" y="20"/>
                  </a:lnTo>
                  <a:lnTo>
                    <a:pt x="3782" y="20"/>
                  </a:lnTo>
                  <a:lnTo>
                    <a:pt x="3784" y="20"/>
                  </a:lnTo>
                  <a:lnTo>
                    <a:pt x="3784" y="20"/>
                  </a:lnTo>
                  <a:lnTo>
                    <a:pt x="3784" y="20"/>
                  </a:lnTo>
                  <a:lnTo>
                    <a:pt x="3784" y="20"/>
                  </a:lnTo>
                  <a:lnTo>
                    <a:pt x="3786" y="20"/>
                  </a:lnTo>
                  <a:lnTo>
                    <a:pt x="3786" y="20"/>
                  </a:lnTo>
                  <a:lnTo>
                    <a:pt x="3786" y="20"/>
                  </a:lnTo>
                  <a:lnTo>
                    <a:pt x="3786" y="20"/>
                  </a:lnTo>
                  <a:lnTo>
                    <a:pt x="3788" y="20"/>
                  </a:lnTo>
                  <a:lnTo>
                    <a:pt x="3788" y="20"/>
                  </a:lnTo>
                  <a:lnTo>
                    <a:pt x="3790" y="22"/>
                  </a:lnTo>
                  <a:lnTo>
                    <a:pt x="3790" y="22"/>
                  </a:lnTo>
                  <a:lnTo>
                    <a:pt x="3794" y="22"/>
                  </a:lnTo>
                  <a:lnTo>
                    <a:pt x="3794" y="22"/>
                  </a:lnTo>
                  <a:lnTo>
                    <a:pt x="3796" y="22"/>
                  </a:lnTo>
                  <a:lnTo>
                    <a:pt x="3796" y="22"/>
                  </a:lnTo>
                  <a:lnTo>
                    <a:pt x="3796" y="22"/>
                  </a:lnTo>
                  <a:lnTo>
                    <a:pt x="3796" y="22"/>
                  </a:lnTo>
                  <a:lnTo>
                    <a:pt x="3796" y="22"/>
                  </a:lnTo>
                  <a:lnTo>
                    <a:pt x="3796" y="22"/>
                  </a:lnTo>
                  <a:lnTo>
                    <a:pt x="3798" y="20"/>
                  </a:lnTo>
                  <a:lnTo>
                    <a:pt x="3798" y="20"/>
                  </a:lnTo>
                  <a:lnTo>
                    <a:pt x="3802" y="22"/>
                  </a:lnTo>
                  <a:lnTo>
                    <a:pt x="3802" y="22"/>
                  </a:lnTo>
                  <a:lnTo>
                    <a:pt x="3802" y="20"/>
                  </a:lnTo>
                  <a:lnTo>
                    <a:pt x="3802" y="20"/>
                  </a:lnTo>
                  <a:lnTo>
                    <a:pt x="3804" y="20"/>
                  </a:lnTo>
                  <a:lnTo>
                    <a:pt x="3804" y="20"/>
                  </a:lnTo>
                  <a:lnTo>
                    <a:pt x="3804" y="22"/>
                  </a:lnTo>
                  <a:lnTo>
                    <a:pt x="3804" y="22"/>
                  </a:lnTo>
                  <a:lnTo>
                    <a:pt x="3806" y="22"/>
                  </a:lnTo>
                  <a:lnTo>
                    <a:pt x="3806" y="22"/>
                  </a:lnTo>
                  <a:lnTo>
                    <a:pt x="3806" y="22"/>
                  </a:lnTo>
                  <a:lnTo>
                    <a:pt x="3806" y="22"/>
                  </a:lnTo>
                  <a:lnTo>
                    <a:pt x="3808" y="22"/>
                  </a:lnTo>
                  <a:lnTo>
                    <a:pt x="3808" y="22"/>
                  </a:lnTo>
                  <a:lnTo>
                    <a:pt x="3808" y="22"/>
                  </a:lnTo>
                  <a:lnTo>
                    <a:pt x="3808" y="22"/>
                  </a:lnTo>
                  <a:lnTo>
                    <a:pt x="3808" y="22"/>
                  </a:lnTo>
                  <a:lnTo>
                    <a:pt x="3808" y="22"/>
                  </a:lnTo>
                  <a:lnTo>
                    <a:pt x="3808" y="22"/>
                  </a:lnTo>
                  <a:lnTo>
                    <a:pt x="3808" y="22"/>
                  </a:lnTo>
                  <a:lnTo>
                    <a:pt x="3808" y="22"/>
                  </a:lnTo>
                  <a:lnTo>
                    <a:pt x="3808" y="22"/>
                  </a:lnTo>
                  <a:lnTo>
                    <a:pt x="3810" y="22"/>
                  </a:lnTo>
                  <a:lnTo>
                    <a:pt x="3810" y="22"/>
                  </a:lnTo>
                  <a:lnTo>
                    <a:pt x="3810" y="22"/>
                  </a:lnTo>
                  <a:lnTo>
                    <a:pt x="3810" y="22"/>
                  </a:lnTo>
                  <a:lnTo>
                    <a:pt x="3810" y="22"/>
                  </a:lnTo>
                  <a:lnTo>
                    <a:pt x="3810" y="22"/>
                  </a:lnTo>
                  <a:lnTo>
                    <a:pt x="3810" y="22"/>
                  </a:lnTo>
                  <a:lnTo>
                    <a:pt x="3810" y="22"/>
                  </a:lnTo>
                  <a:lnTo>
                    <a:pt x="3810" y="22"/>
                  </a:lnTo>
                  <a:lnTo>
                    <a:pt x="3810" y="22"/>
                  </a:lnTo>
                  <a:lnTo>
                    <a:pt x="3812" y="22"/>
                  </a:lnTo>
                  <a:lnTo>
                    <a:pt x="3812" y="22"/>
                  </a:lnTo>
                  <a:lnTo>
                    <a:pt x="3814" y="22"/>
                  </a:lnTo>
                  <a:lnTo>
                    <a:pt x="3814" y="22"/>
                  </a:lnTo>
                  <a:lnTo>
                    <a:pt x="3816" y="22"/>
                  </a:lnTo>
                  <a:lnTo>
                    <a:pt x="3816" y="22"/>
                  </a:lnTo>
                  <a:lnTo>
                    <a:pt x="3818" y="22"/>
                  </a:lnTo>
                  <a:lnTo>
                    <a:pt x="3818" y="22"/>
                  </a:lnTo>
                  <a:lnTo>
                    <a:pt x="3822" y="22"/>
                  </a:lnTo>
                  <a:lnTo>
                    <a:pt x="3822" y="22"/>
                  </a:lnTo>
                  <a:lnTo>
                    <a:pt x="3824" y="22"/>
                  </a:lnTo>
                  <a:lnTo>
                    <a:pt x="3824" y="22"/>
                  </a:lnTo>
                  <a:lnTo>
                    <a:pt x="3828" y="24"/>
                  </a:lnTo>
                  <a:lnTo>
                    <a:pt x="3828" y="24"/>
                  </a:lnTo>
                  <a:lnTo>
                    <a:pt x="3828" y="22"/>
                  </a:lnTo>
                  <a:lnTo>
                    <a:pt x="3828" y="22"/>
                  </a:lnTo>
                  <a:lnTo>
                    <a:pt x="3830" y="24"/>
                  </a:lnTo>
                  <a:lnTo>
                    <a:pt x="3830" y="24"/>
                  </a:lnTo>
                  <a:lnTo>
                    <a:pt x="3832" y="24"/>
                  </a:lnTo>
                  <a:lnTo>
                    <a:pt x="3832" y="24"/>
                  </a:lnTo>
                  <a:lnTo>
                    <a:pt x="3834" y="24"/>
                  </a:lnTo>
                  <a:lnTo>
                    <a:pt x="3834" y="24"/>
                  </a:lnTo>
                  <a:lnTo>
                    <a:pt x="3836" y="24"/>
                  </a:lnTo>
                  <a:lnTo>
                    <a:pt x="3836" y="24"/>
                  </a:lnTo>
                  <a:lnTo>
                    <a:pt x="3838" y="24"/>
                  </a:lnTo>
                  <a:lnTo>
                    <a:pt x="3838" y="24"/>
                  </a:lnTo>
                  <a:lnTo>
                    <a:pt x="3838" y="24"/>
                  </a:lnTo>
                  <a:lnTo>
                    <a:pt x="3838" y="24"/>
                  </a:lnTo>
                  <a:lnTo>
                    <a:pt x="3840" y="24"/>
                  </a:lnTo>
                  <a:lnTo>
                    <a:pt x="3840" y="24"/>
                  </a:lnTo>
                  <a:lnTo>
                    <a:pt x="3840" y="24"/>
                  </a:lnTo>
                  <a:lnTo>
                    <a:pt x="3840" y="24"/>
                  </a:lnTo>
                  <a:lnTo>
                    <a:pt x="3846" y="24"/>
                  </a:lnTo>
                  <a:lnTo>
                    <a:pt x="3846" y="24"/>
                  </a:lnTo>
                  <a:lnTo>
                    <a:pt x="3850" y="26"/>
                  </a:lnTo>
                  <a:lnTo>
                    <a:pt x="3850" y="26"/>
                  </a:lnTo>
                  <a:lnTo>
                    <a:pt x="3860" y="26"/>
                  </a:lnTo>
                  <a:lnTo>
                    <a:pt x="3860" y="26"/>
                  </a:lnTo>
                  <a:lnTo>
                    <a:pt x="3864" y="24"/>
                  </a:lnTo>
                  <a:lnTo>
                    <a:pt x="3864" y="24"/>
                  </a:lnTo>
                  <a:lnTo>
                    <a:pt x="3868" y="26"/>
                  </a:lnTo>
                  <a:lnTo>
                    <a:pt x="3868" y="26"/>
                  </a:lnTo>
                  <a:lnTo>
                    <a:pt x="3876" y="26"/>
                  </a:lnTo>
                  <a:lnTo>
                    <a:pt x="3876" y="26"/>
                  </a:lnTo>
                  <a:lnTo>
                    <a:pt x="3878" y="26"/>
                  </a:lnTo>
                  <a:lnTo>
                    <a:pt x="3878" y="26"/>
                  </a:lnTo>
                  <a:lnTo>
                    <a:pt x="3890" y="28"/>
                  </a:lnTo>
                  <a:lnTo>
                    <a:pt x="3890" y="28"/>
                  </a:lnTo>
                  <a:lnTo>
                    <a:pt x="3892" y="28"/>
                  </a:lnTo>
                  <a:lnTo>
                    <a:pt x="3892" y="28"/>
                  </a:lnTo>
                  <a:lnTo>
                    <a:pt x="3902" y="28"/>
                  </a:lnTo>
                  <a:lnTo>
                    <a:pt x="3902" y="28"/>
                  </a:lnTo>
                  <a:lnTo>
                    <a:pt x="3904" y="30"/>
                  </a:lnTo>
                  <a:lnTo>
                    <a:pt x="3904" y="30"/>
                  </a:lnTo>
                  <a:lnTo>
                    <a:pt x="3908" y="28"/>
                  </a:lnTo>
                  <a:lnTo>
                    <a:pt x="3908" y="28"/>
                  </a:lnTo>
                  <a:lnTo>
                    <a:pt x="3910" y="28"/>
                  </a:lnTo>
                  <a:lnTo>
                    <a:pt x="3910" y="28"/>
                  </a:lnTo>
                  <a:lnTo>
                    <a:pt x="3912" y="28"/>
                  </a:lnTo>
                  <a:lnTo>
                    <a:pt x="3912" y="28"/>
                  </a:lnTo>
                  <a:lnTo>
                    <a:pt x="3918" y="30"/>
                  </a:lnTo>
                  <a:lnTo>
                    <a:pt x="3918" y="30"/>
                  </a:lnTo>
                  <a:lnTo>
                    <a:pt x="3922" y="30"/>
                  </a:lnTo>
                  <a:lnTo>
                    <a:pt x="3922" y="30"/>
                  </a:lnTo>
                  <a:lnTo>
                    <a:pt x="3924" y="30"/>
                  </a:lnTo>
                  <a:lnTo>
                    <a:pt x="3924" y="30"/>
                  </a:lnTo>
                  <a:lnTo>
                    <a:pt x="3924" y="30"/>
                  </a:lnTo>
                  <a:lnTo>
                    <a:pt x="3924" y="30"/>
                  </a:lnTo>
                  <a:lnTo>
                    <a:pt x="3926" y="30"/>
                  </a:lnTo>
                  <a:lnTo>
                    <a:pt x="3926" y="30"/>
                  </a:lnTo>
                  <a:lnTo>
                    <a:pt x="3926" y="30"/>
                  </a:lnTo>
                  <a:lnTo>
                    <a:pt x="3926" y="30"/>
                  </a:lnTo>
                  <a:lnTo>
                    <a:pt x="3930" y="32"/>
                  </a:lnTo>
                  <a:lnTo>
                    <a:pt x="3930" y="32"/>
                  </a:lnTo>
                  <a:lnTo>
                    <a:pt x="3906" y="32"/>
                  </a:lnTo>
                  <a:lnTo>
                    <a:pt x="3906" y="32"/>
                  </a:lnTo>
                  <a:lnTo>
                    <a:pt x="3906" y="32"/>
                  </a:lnTo>
                  <a:lnTo>
                    <a:pt x="3906" y="32"/>
                  </a:lnTo>
                  <a:lnTo>
                    <a:pt x="3906" y="32"/>
                  </a:lnTo>
                  <a:lnTo>
                    <a:pt x="3904" y="32"/>
                  </a:lnTo>
                  <a:lnTo>
                    <a:pt x="3904" y="32"/>
                  </a:lnTo>
                  <a:lnTo>
                    <a:pt x="3904" y="32"/>
                  </a:lnTo>
                  <a:lnTo>
                    <a:pt x="3904" y="32"/>
                  </a:lnTo>
                  <a:lnTo>
                    <a:pt x="3904" y="32"/>
                  </a:lnTo>
                  <a:lnTo>
                    <a:pt x="3904" y="32"/>
                  </a:lnTo>
                  <a:lnTo>
                    <a:pt x="3898" y="34"/>
                  </a:lnTo>
                  <a:lnTo>
                    <a:pt x="3898" y="34"/>
                  </a:lnTo>
                  <a:lnTo>
                    <a:pt x="3892" y="36"/>
                  </a:lnTo>
                  <a:lnTo>
                    <a:pt x="3892" y="36"/>
                  </a:lnTo>
                  <a:lnTo>
                    <a:pt x="3890" y="36"/>
                  </a:lnTo>
                  <a:lnTo>
                    <a:pt x="3890" y="36"/>
                  </a:lnTo>
                  <a:lnTo>
                    <a:pt x="3888" y="36"/>
                  </a:lnTo>
                  <a:lnTo>
                    <a:pt x="3888" y="36"/>
                  </a:lnTo>
                  <a:lnTo>
                    <a:pt x="3886" y="36"/>
                  </a:lnTo>
                  <a:lnTo>
                    <a:pt x="3886" y="36"/>
                  </a:lnTo>
                  <a:lnTo>
                    <a:pt x="3886" y="36"/>
                  </a:lnTo>
                  <a:lnTo>
                    <a:pt x="3886" y="36"/>
                  </a:lnTo>
                  <a:lnTo>
                    <a:pt x="3886" y="36"/>
                  </a:lnTo>
                  <a:lnTo>
                    <a:pt x="3886" y="36"/>
                  </a:lnTo>
                  <a:lnTo>
                    <a:pt x="3884" y="36"/>
                  </a:lnTo>
                  <a:lnTo>
                    <a:pt x="3884" y="36"/>
                  </a:lnTo>
                  <a:lnTo>
                    <a:pt x="3882" y="36"/>
                  </a:lnTo>
                  <a:lnTo>
                    <a:pt x="3882" y="36"/>
                  </a:lnTo>
                  <a:lnTo>
                    <a:pt x="3882" y="36"/>
                  </a:lnTo>
                  <a:lnTo>
                    <a:pt x="3882" y="36"/>
                  </a:lnTo>
                  <a:lnTo>
                    <a:pt x="3882" y="36"/>
                  </a:lnTo>
                  <a:lnTo>
                    <a:pt x="3882" y="36"/>
                  </a:lnTo>
                  <a:lnTo>
                    <a:pt x="3882" y="36"/>
                  </a:lnTo>
                  <a:lnTo>
                    <a:pt x="3882" y="36"/>
                  </a:lnTo>
                  <a:lnTo>
                    <a:pt x="3878" y="36"/>
                  </a:lnTo>
                  <a:lnTo>
                    <a:pt x="3878" y="36"/>
                  </a:lnTo>
                  <a:lnTo>
                    <a:pt x="3878" y="36"/>
                  </a:lnTo>
                  <a:lnTo>
                    <a:pt x="3878" y="36"/>
                  </a:lnTo>
                  <a:lnTo>
                    <a:pt x="3878" y="36"/>
                  </a:lnTo>
                  <a:lnTo>
                    <a:pt x="3878" y="36"/>
                  </a:lnTo>
                  <a:lnTo>
                    <a:pt x="3876" y="36"/>
                  </a:lnTo>
                  <a:lnTo>
                    <a:pt x="3876" y="36"/>
                  </a:lnTo>
                  <a:lnTo>
                    <a:pt x="3874" y="36"/>
                  </a:lnTo>
                  <a:lnTo>
                    <a:pt x="3874" y="36"/>
                  </a:lnTo>
                  <a:lnTo>
                    <a:pt x="3874" y="36"/>
                  </a:lnTo>
                  <a:lnTo>
                    <a:pt x="3874" y="36"/>
                  </a:lnTo>
                  <a:lnTo>
                    <a:pt x="3874" y="36"/>
                  </a:lnTo>
                  <a:lnTo>
                    <a:pt x="3874" y="38"/>
                  </a:lnTo>
                  <a:lnTo>
                    <a:pt x="3874" y="38"/>
                  </a:lnTo>
                  <a:lnTo>
                    <a:pt x="3870" y="38"/>
                  </a:lnTo>
                  <a:lnTo>
                    <a:pt x="3870" y="38"/>
                  </a:lnTo>
                  <a:lnTo>
                    <a:pt x="3864" y="38"/>
                  </a:lnTo>
                  <a:lnTo>
                    <a:pt x="3864" y="38"/>
                  </a:lnTo>
                  <a:lnTo>
                    <a:pt x="3854" y="38"/>
                  </a:lnTo>
                  <a:lnTo>
                    <a:pt x="3854" y="38"/>
                  </a:lnTo>
                  <a:lnTo>
                    <a:pt x="3850" y="36"/>
                  </a:lnTo>
                  <a:lnTo>
                    <a:pt x="3850" y="36"/>
                  </a:lnTo>
                  <a:lnTo>
                    <a:pt x="3846" y="34"/>
                  </a:lnTo>
                  <a:lnTo>
                    <a:pt x="3846" y="34"/>
                  </a:lnTo>
                  <a:lnTo>
                    <a:pt x="3846" y="34"/>
                  </a:lnTo>
                  <a:lnTo>
                    <a:pt x="3846" y="34"/>
                  </a:lnTo>
                  <a:lnTo>
                    <a:pt x="3842" y="34"/>
                  </a:lnTo>
                  <a:lnTo>
                    <a:pt x="3842" y="34"/>
                  </a:lnTo>
                  <a:lnTo>
                    <a:pt x="3842" y="36"/>
                  </a:lnTo>
                  <a:lnTo>
                    <a:pt x="3842" y="36"/>
                  </a:lnTo>
                  <a:lnTo>
                    <a:pt x="3842" y="36"/>
                  </a:lnTo>
                  <a:lnTo>
                    <a:pt x="3842" y="36"/>
                  </a:lnTo>
                  <a:lnTo>
                    <a:pt x="3842" y="36"/>
                  </a:lnTo>
                  <a:lnTo>
                    <a:pt x="3842" y="36"/>
                  </a:lnTo>
                  <a:lnTo>
                    <a:pt x="3842" y="36"/>
                  </a:lnTo>
                  <a:lnTo>
                    <a:pt x="3840" y="38"/>
                  </a:lnTo>
                  <a:lnTo>
                    <a:pt x="3840" y="38"/>
                  </a:lnTo>
                  <a:lnTo>
                    <a:pt x="3832" y="38"/>
                  </a:lnTo>
                  <a:lnTo>
                    <a:pt x="3832" y="38"/>
                  </a:lnTo>
                  <a:lnTo>
                    <a:pt x="3830" y="38"/>
                  </a:lnTo>
                  <a:lnTo>
                    <a:pt x="3830" y="38"/>
                  </a:lnTo>
                  <a:lnTo>
                    <a:pt x="3828" y="38"/>
                  </a:lnTo>
                  <a:lnTo>
                    <a:pt x="3828" y="38"/>
                  </a:lnTo>
                  <a:lnTo>
                    <a:pt x="3826" y="38"/>
                  </a:lnTo>
                  <a:lnTo>
                    <a:pt x="3826" y="38"/>
                  </a:lnTo>
                  <a:lnTo>
                    <a:pt x="3824" y="38"/>
                  </a:lnTo>
                  <a:lnTo>
                    <a:pt x="3824" y="38"/>
                  </a:lnTo>
                  <a:lnTo>
                    <a:pt x="3824" y="38"/>
                  </a:lnTo>
                  <a:lnTo>
                    <a:pt x="3824" y="38"/>
                  </a:lnTo>
                  <a:lnTo>
                    <a:pt x="3824" y="38"/>
                  </a:lnTo>
                  <a:lnTo>
                    <a:pt x="3824" y="38"/>
                  </a:lnTo>
                  <a:lnTo>
                    <a:pt x="3822" y="38"/>
                  </a:lnTo>
                  <a:lnTo>
                    <a:pt x="3822" y="38"/>
                  </a:lnTo>
                  <a:lnTo>
                    <a:pt x="3820" y="38"/>
                  </a:lnTo>
                  <a:lnTo>
                    <a:pt x="3820" y="38"/>
                  </a:lnTo>
                  <a:lnTo>
                    <a:pt x="3820" y="38"/>
                  </a:lnTo>
                  <a:lnTo>
                    <a:pt x="3820" y="38"/>
                  </a:lnTo>
                  <a:lnTo>
                    <a:pt x="3812" y="40"/>
                  </a:lnTo>
                  <a:lnTo>
                    <a:pt x="3812" y="40"/>
                  </a:lnTo>
                  <a:lnTo>
                    <a:pt x="3810" y="40"/>
                  </a:lnTo>
                  <a:lnTo>
                    <a:pt x="3810" y="40"/>
                  </a:lnTo>
                  <a:lnTo>
                    <a:pt x="3810" y="40"/>
                  </a:lnTo>
                  <a:lnTo>
                    <a:pt x="3810" y="40"/>
                  </a:lnTo>
                  <a:lnTo>
                    <a:pt x="3810" y="40"/>
                  </a:lnTo>
                  <a:lnTo>
                    <a:pt x="3810" y="40"/>
                  </a:lnTo>
                  <a:lnTo>
                    <a:pt x="3808" y="40"/>
                  </a:lnTo>
                  <a:lnTo>
                    <a:pt x="3808" y="40"/>
                  </a:lnTo>
                  <a:lnTo>
                    <a:pt x="3808" y="40"/>
                  </a:lnTo>
                  <a:lnTo>
                    <a:pt x="3808" y="40"/>
                  </a:lnTo>
                  <a:lnTo>
                    <a:pt x="3808" y="40"/>
                  </a:lnTo>
                  <a:lnTo>
                    <a:pt x="3808" y="40"/>
                  </a:lnTo>
                  <a:lnTo>
                    <a:pt x="3806" y="42"/>
                  </a:lnTo>
                  <a:lnTo>
                    <a:pt x="3806" y="42"/>
                  </a:lnTo>
                  <a:lnTo>
                    <a:pt x="3806" y="42"/>
                  </a:lnTo>
                  <a:lnTo>
                    <a:pt x="3806" y="42"/>
                  </a:lnTo>
                  <a:lnTo>
                    <a:pt x="3802" y="42"/>
                  </a:lnTo>
                  <a:lnTo>
                    <a:pt x="3802" y="42"/>
                  </a:lnTo>
                  <a:lnTo>
                    <a:pt x="3800" y="42"/>
                  </a:lnTo>
                  <a:lnTo>
                    <a:pt x="3800" y="42"/>
                  </a:lnTo>
                  <a:lnTo>
                    <a:pt x="3794" y="42"/>
                  </a:lnTo>
                  <a:lnTo>
                    <a:pt x="3794" y="42"/>
                  </a:lnTo>
                  <a:lnTo>
                    <a:pt x="3794" y="42"/>
                  </a:lnTo>
                  <a:lnTo>
                    <a:pt x="3794" y="42"/>
                  </a:lnTo>
                  <a:lnTo>
                    <a:pt x="3794" y="42"/>
                  </a:lnTo>
                  <a:lnTo>
                    <a:pt x="3794" y="42"/>
                  </a:lnTo>
                  <a:lnTo>
                    <a:pt x="3790" y="42"/>
                  </a:lnTo>
                  <a:lnTo>
                    <a:pt x="3790" y="42"/>
                  </a:lnTo>
                  <a:lnTo>
                    <a:pt x="3790" y="42"/>
                  </a:lnTo>
                  <a:lnTo>
                    <a:pt x="3790" y="42"/>
                  </a:lnTo>
                  <a:lnTo>
                    <a:pt x="3788" y="42"/>
                  </a:lnTo>
                  <a:lnTo>
                    <a:pt x="3788" y="42"/>
                  </a:lnTo>
                  <a:lnTo>
                    <a:pt x="3782" y="42"/>
                  </a:lnTo>
                  <a:lnTo>
                    <a:pt x="3782" y="42"/>
                  </a:lnTo>
                  <a:lnTo>
                    <a:pt x="3780" y="42"/>
                  </a:lnTo>
                  <a:lnTo>
                    <a:pt x="3780" y="42"/>
                  </a:lnTo>
                  <a:lnTo>
                    <a:pt x="3772" y="42"/>
                  </a:lnTo>
                  <a:lnTo>
                    <a:pt x="3772" y="42"/>
                  </a:lnTo>
                  <a:lnTo>
                    <a:pt x="3762" y="40"/>
                  </a:lnTo>
                  <a:lnTo>
                    <a:pt x="3762" y="40"/>
                  </a:lnTo>
                  <a:lnTo>
                    <a:pt x="3758" y="42"/>
                  </a:lnTo>
                  <a:lnTo>
                    <a:pt x="3758" y="42"/>
                  </a:lnTo>
                  <a:lnTo>
                    <a:pt x="3750" y="42"/>
                  </a:lnTo>
                  <a:lnTo>
                    <a:pt x="3750" y="42"/>
                  </a:lnTo>
                  <a:lnTo>
                    <a:pt x="3750" y="42"/>
                  </a:lnTo>
                  <a:lnTo>
                    <a:pt x="3750" y="42"/>
                  </a:lnTo>
                  <a:lnTo>
                    <a:pt x="3750" y="42"/>
                  </a:lnTo>
                  <a:lnTo>
                    <a:pt x="3750" y="42"/>
                  </a:lnTo>
                  <a:lnTo>
                    <a:pt x="3748" y="42"/>
                  </a:lnTo>
                  <a:lnTo>
                    <a:pt x="3748" y="42"/>
                  </a:lnTo>
                  <a:lnTo>
                    <a:pt x="3748" y="42"/>
                  </a:lnTo>
                  <a:lnTo>
                    <a:pt x="3748" y="42"/>
                  </a:lnTo>
                  <a:lnTo>
                    <a:pt x="3748" y="42"/>
                  </a:lnTo>
                  <a:lnTo>
                    <a:pt x="3748" y="42"/>
                  </a:lnTo>
                  <a:lnTo>
                    <a:pt x="3746" y="42"/>
                  </a:lnTo>
                  <a:lnTo>
                    <a:pt x="3746" y="42"/>
                  </a:lnTo>
                  <a:lnTo>
                    <a:pt x="3744" y="42"/>
                  </a:lnTo>
                  <a:lnTo>
                    <a:pt x="3744" y="42"/>
                  </a:lnTo>
                  <a:lnTo>
                    <a:pt x="3744" y="42"/>
                  </a:lnTo>
                  <a:lnTo>
                    <a:pt x="3744" y="42"/>
                  </a:lnTo>
                  <a:lnTo>
                    <a:pt x="3742" y="42"/>
                  </a:lnTo>
                  <a:lnTo>
                    <a:pt x="3742" y="42"/>
                  </a:lnTo>
                  <a:lnTo>
                    <a:pt x="3740" y="42"/>
                  </a:lnTo>
                  <a:lnTo>
                    <a:pt x="3740" y="42"/>
                  </a:lnTo>
                  <a:lnTo>
                    <a:pt x="3738" y="42"/>
                  </a:lnTo>
                  <a:lnTo>
                    <a:pt x="3738" y="42"/>
                  </a:lnTo>
                  <a:lnTo>
                    <a:pt x="3736" y="42"/>
                  </a:lnTo>
                  <a:lnTo>
                    <a:pt x="3736" y="42"/>
                  </a:lnTo>
                  <a:lnTo>
                    <a:pt x="3730" y="42"/>
                  </a:lnTo>
                  <a:lnTo>
                    <a:pt x="3730" y="42"/>
                  </a:lnTo>
                  <a:lnTo>
                    <a:pt x="3728" y="42"/>
                  </a:lnTo>
                  <a:lnTo>
                    <a:pt x="3728" y="42"/>
                  </a:lnTo>
                  <a:lnTo>
                    <a:pt x="3724" y="42"/>
                  </a:lnTo>
                  <a:lnTo>
                    <a:pt x="3724" y="42"/>
                  </a:lnTo>
                  <a:lnTo>
                    <a:pt x="3720" y="42"/>
                  </a:lnTo>
                  <a:lnTo>
                    <a:pt x="3720" y="42"/>
                  </a:lnTo>
                  <a:lnTo>
                    <a:pt x="3718" y="42"/>
                  </a:lnTo>
                  <a:lnTo>
                    <a:pt x="3718" y="42"/>
                  </a:lnTo>
                  <a:lnTo>
                    <a:pt x="3714" y="42"/>
                  </a:lnTo>
                  <a:lnTo>
                    <a:pt x="3714" y="42"/>
                  </a:lnTo>
                  <a:lnTo>
                    <a:pt x="3710" y="44"/>
                  </a:lnTo>
                  <a:lnTo>
                    <a:pt x="3710" y="44"/>
                  </a:lnTo>
                  <a:lnTo>
                    <a:pt x="3710" y="44"/>
                  </a:lnTo>
                  <a:lnTo>
                    <a:pt x="3710" y="44"/>
                  </a:lnTo>
                  <a:lnTo>
                    <a:pt x="3708" y="44"/>
                  </a:lnTo>
                  <a:lnTo>
                    <a:pt x="3708" y="44"/>
                  </a:lnTo>
                  <a:lnTo>
                    <a:pt x="3708" y="44"/>
                  </a:lnTo>
                  <a:lnTo>
                    <a:pt x="3708" y="44"/>
                  </a:lnTo>
                  <a:lnTo>
                    <a:pt x="3708" y="44"/>
                  </a:lnTo>
                  <a:lnTo>
                    <a:pt x="3708" y="44"/>
                  </a:lnTo>
                  <a:lnTo>
                    <a:pt x="3706" y="44"/>
                  </a:lnTo>
                  <a:lnTo>
                    <a:pt x="3706" y="44"/>
                  </a:lnTo>
                  <a:lnTo>
                    <a:pt x="3704" y="44"/>
                  </a:lnTo>
                  <a:lnTo>
                    <a:pt x="3704" y="44"/>
                  </a:lnTo>
                  <a:lnTo>
                    <a:pt x="3704" y="44"/>
                  </a:lnTo>
                  <a:lnTo>
                    <a:pt x="3704" y="44"/>
                  </a:lnTo>
                  <a:lnTo>
                    <a:pt x="3698" y="46"/>
                  </a:lnTo>
                  <a:lnTo>
                    <a:pt x="3698" y="46"/>
                  </a:lnTo>
                  <a:lnTo>
                    <a:pt x="3698" y="46"/>
                  </a:lnTo>
                  <a:lnTo>
                    <a:pt x="3698" y="46"/>
                  </a:lnTo>
                  <a:lnTo>
                    <a:pt x="3690" y="46"/>
                  </a:lnTo>
                  <a:lnTo>
                    <a:pt x="3690" y="46"/>
                  </a:lnTo>
                  <a:lnTo>
                    <a:pt x="3688" y="46"/>
                  </a:lnTo>
                  <a:lnTo>
                    <a:pt x="3688" y="46"/>
                  </a:lnTo>
                  <a:lnTo>
                    <a:pt x="3684" y="46"/>
                  </a:lnTo>
                  <a:lnTo>
                    <a:pt x="3684" y="46"/>
                  </a:lnTo>
                  <a:lnTo>
                    <a:pt x="3680" y="46"/>
                  </a:lnTo>
                  <a:lnTo>
                    <a:pt x="3680" y="46"/>
                  </a:lnTo>
                  <a:lnTo>
                    <a:pt x="3678" y="46"/>
                  </a:lnTo>
                  <a:lnTo>
                    <a:pt x="3678" y="46"/>
                  </a:lnTo>
                  <a:lnTo>
                    <a:pt x="3678" y="46"/>
                  </a:lnTo>
                  <a:lnTo>
                    <a:pt x="3678" y="46"/>
                  </a:lnTo>
                  <a:lnTo>
                    <a:pt x="3676" y="46"/>
                  </a:lnTo>
                  <a:lnTo>
                    <a:pt x="3676" y="46"/>
                  </a:lnTo>
                  <a:lnTo>
                    <a:pt x="3676" y="46"/>
                  </a:lnTo>
                  <a:lnTo>
                    <a:pt x="3676" y="46"/>
                  </a:lnTo>
                  <a:lnTo>
                    <a:pt x="3676" y="46"/>
                  </a:lnTo>
                  <a:lnTo>
                    <a:pt x="3676" y="46"/>
                  </a:lnTo>
                  <a:lnTo>
                    <a:pt x="3674" y="46"/>
                  </a:lnTo>
                  <a:lnTo>
                    <a:pt x="3674" y="46"/>
                  </a:lnTo>
                  <a:lnTo>
                    <a:pt x="3670" y="48"/>
                  </a:lnTo>
                  <a:lnTo>
                    <a:pt x="3670" y="48"/>
                  </a:lnTo>
                  <a:lnTo>
                    <a:pt x="3664" y="46"/>
                  </a:lnTo>
                  <a:lnTo>
                    <a:pt x="3664" y="46"/>
                  </a:lnTo>
                  <a:lnTo>
                    <a:pt x="3660" y="44"/>
                  </a:lnTo>
                  <a:lnTo>
                    <a:pt x="3660" y="44"/>
                  </a:lnTo>
                  <a:lnTo>
                    <a:pt x="3658" y="44"/>
                  </a:lnTo>
                  <a:lnTo>
                    <a:pt x="3658" y="44"/>
                  </a:lnTo>
                  <a:lnTo>
                    <a:pt x="3656" y="44"/>
                  </a:lnTo>
                  <a:lnTo>
                    <a:pt x="3656" y="44"/>
                  </a:lnTo>
                  <a:lnTo>
                    <a:pt x="3652" y="46"/>
                  </a:lnTo>
                  <a:lnTo>
                    <a:pt x="3652" y="46"/>
                  </a:lnTo>
                  <a:lnTo>
                    <a:pt x="3650" y="48"/>
                  </a:lnTo>
                  <a:lnTo>
                    <a:pt x="3650" y="48"/>
                  </a:lnTo>
                  <a:lnTo>
                    <a:pt x="3648" y="48"/>
                  </a:lnTo>
                  <a:lnTo>
                    <a:pt x="3648" y="48"/>
                  </a:lnTo>
                  <a:lnTo>
                    <a:pt x="3648" y="48"/>
                  </a:lnTo>
                  <a:lnTo>
                    <a:pt x="3648" y="48"/>
                  </a:lnTo>
                  <a:lnTo>
                    <a:pt x="3646" y="48"/>
                  </a:lnTo>
                  <a:lnTo>
                    <a:pt x="3646" y="48"/>
                  </a:lnTo>
                  <a:lnTo>
                    <a:pt x="3646" y="48"/>
                  </a:lnTo>
                  <a:lnTo>
                    <a:pt x="3646" y="48"/>
                  </a:lnTo>
                  <a:lnTo>
                    <a:pt x="3644" y="48"/>
                  </a:lnTo>
                  <a:lnTo>
                    <a:pt x="3644" y="48"/>
                  </a:lnTo>
                  <a:lnTo>
                    <a:pt x="3644" y="48"/>
                  </a:lnTo>
                  <a:lnTo>
                    <a:pt x="3644" y="48"/>
                  </a:lnTo>
                  <a:lnTo>
                    <a:pt x="3642" y="48"/>
                  </a:lnTo>
                  <a:lnTo>
                    <a:pt x="3642" y="48"/>
                  </a:lnTo>
                  <a:lnTo>
                    <a:pt x="3638" y="48"/>
                  </a:lnTo>
                  <a:lnTo>
                    <a:pt x="3638" y="48"/>
                  </a:lnTo>
                  <a:lnTo>
                    <a:pt x="3638" y="46"/>
                  </a:lnTo>
                  <a:lnTo>
                    <a:pt x="3638" y="46"/>
                  </a:lnTo>
                  <a:lnTo>
                    <a:pt x="3634" y="46"/>
                  </a:lnTo>
                  <a:lnTo>
                    <a:pt x="3634" y="46"/>
                  </a:lnTo>
                  <a:lnTo>
                    <a:pt x="3634" y="46"/>
                  </a:lnTo>
                  <a:lnTo>
                    <a:pt x="3634" y="46"/>
                  </a:lnTo>
                  <a:lnTo>
                    <a:pt x="3634" y="46"/>
                  </a:lnTo>
                  <a:lnTo>
                    <a:pt x="3634" y="46"/>
                  </a:lnTo>
                  <a:lnTo>
                    <a:pt x="3630" y="46"/>
                  </a:lnTo>
                  <a:lnTo>
                    <a:pt x="3630" y="46"/>
                  </a:lnTo>
                  <a:lnTo>
                    <a:pt x="3630" y="46"/>
                  </a:lnTo>
                  <a:lnTo>
                    <a:pt x="3630" y="46"/>
                  </a:lnTo>
                  <a:lnTo>
                    <a:pt x="3628" y="46"/>
                  </a:lnTo>
                  <a:lnTo>
                    <a:pt x="3628" y="46"/>
                  </a:lnTo>
                  <a:lnTo>
                    <a:pt x="3626" y="46"/>
                  </a:lnTo>
                  <a:lnTo>
                    <a:pt x="3626" y="46"/>
                  </a:lnTo>
                  <a:lnTo>
                    <a:pt x="3624" y="46"/>
                  </a:lnTo>
                  <a:lnTo>
                    <a:pt x="3624" y="46"/>
                  </a:lnTo>
                  <a:lnTo>
                    <a:pt x="3620" y="48"/>
                  </a:lnTo>
                  <a:lnTo>
                    <a:pt x="3620" y="48"/>
                  </a:lnTo>
                  <a:lnTo>
                    <a:pt x="3610" y="48"/>
                  </a:lnTo>
                  <a:lnTo>
                    <a:pt x="3610" y="48"/>
                  </a:lnTo>
                  <a:lnTo>
                    <a:pt x="3608" y="48"/>
                  </a:lnTo>
                  <a:lnTo>
                    <a:pt x="3608" y="48"/>
                  </a:lnTo>
                  <a:lnTo>
                    <a:pt x="3606" y="48"/>
                  </a:lnTo>
                  <a:lnTo>
                    <a:pt x="3606" y="48"/>
                  </a:lnTo>
                  <a:lnTo>
                    <a:pt x="3604" y="48"/>
                  </a:lnTo>
                  <a:lnTo>
                    <a:pt x="3604" y="48"/>
                  </a:lnTo>
                  <a:lnTo>
                    <a:pt x="3602" y="48"/>
                  </a:lnTo>
                  <a:lnTo>
                    <a:pt x="3602" y="48"/>
                  </a:lnTo>
                  <a:lnTo>
                    <a:pt x="3598" y="48"/>
                  </a:lnTo>
                  <a:lnTo>
                    <a:pt x="3598" y="48"/>
                  </a:lnTo>
                  <a:lnTo>
                    <a:pt x="3596" y="46"/>
                  </a:lnTo>
                  <a:lnTo>
                    <a:pt x="3596" y="46"/>
                  </a:lnTo>
                  <a:lnTo>
                    <a:pt x="3592" y="48"/>
                  </a:lnTo>
                  <a:lnTo>
                    <a:pt x="3592" y="48"/>
                  </a:lnTo>
                  <a:lnTo>
                    <a:pt x="3592" y="48"/>
                  </a:lnTo>
                  <a:lnTo>
                    <a:pt x="3592" y="48"/>
                  </a:lnTo>
                  <a:lnTo>
                    <a:pt x="3590" y="48"/>
                  </a:lnTo>
                  <a:lnTo>
                    <a:pt x="3590" y="48"/>
                  </a:lnTo>
                  <a:lnTo>
                    <a:pt x="3588" y="48"/>
                  </a:lnTo>
                  <a:lnTo>
                    <a:pt x="3588" y="48"/>
                  </a:lnTo>
                  <a:lnTo>
                    <a:pt x="3586" y="48"/>
                  </a:lnTo>
                  <a:lnTo>
                    <a:pt x="3586" y="48"/>
                  </a:lnTo>
                  <a:lnTo>
                    <a:pt x="3582" y="48"/>
                  </a:lnTo>
                  <a:lnTo>
                    <a:pt x="3582" y="48"/>
                  </a:lnTo>
                  <a:lnTo>
                    <a:pt x="3576" y="48"/>
                  </a:lnTo>
                  <a:lnTo>
                    <a:pt x="3576" y="48"/>
                  </a:lnTo>
                  <a:lnTo>
                    <a:pt x="3572" y="48"/>
                  </a:lnTo>
                  <a:lnTo>
                    <a:pt x="3570" y="48"/>
                  </a:lnTo>
                  <a:lnTo>
                    <a:pt x="3570" y="48"/>
                  </a:lnTo>
                  <a:lnTo>
                    <a:pt x="3568" y="50"/>
                  </a:lnTo>
                  <a:lnTo>
                    <a:pt x="3568" y="50"/>
                  </a:lnTo>
                  <a:lnTo>
                    <a:pt x="3566" y="50"/>
                  </a:lnTo>
                  <a:lnTo>
                    <a:pt x="3566" y="50"/>
                  </a:lnTo>
                  <a:lnTo>
                    <a:pt x="3566" y="50"/>
                  </a:lnTo>
                  <a:lnTo>
                    <a:pt x="3566" y="50"/>
                  </a:lnTo>
                  <a:lnTo>
                    <a:pt x="3566" y="50"/>
                  </a:lnTo>
                  <a:lnTo>
                    <a:pt x="3566" y="50"/>
                  </a:lnTo>
                  <a:lnTo>
                    <a:pt x="3566" y="50"/>
                  </a:lnTo>
                  <a:lnTo>
                    <a:pt x="3566" y="50"/>
                  </a:lnTo>
                  <a:lnTo>
                    <a:pt x="3564" y="50"/>
                  </a:lnTo>
                  <a:lnTo>
                    <a:pt x="3564" y="50"/>
                  </a:lnTo>
                  <a:lnTo>
                    <a:pt x="3564" y="50"/>
                  </a:lnTo>
                  <a:lnTo>
                    <a:pt x="3564" y="50"/>
                  </a:lnTo>
                  <a:lnTo>
                    <a:pt x="3564" y="50"/>
                  </a:lnTo>
                  <a:lnTo>
                    <a:pt x="3564" y="50"/>
                  </a:lnTo>
                  <a:lnTo>
                    <a:pt x="3562" y="48"/>
                  </a:lnTo>
                  <a:lnTo>
                    <a:pt x="3562" y="48"/>
                  </a:lnTo>
                  <a:lnTo>
                    <a:pt x="3562" y="50"/>
                  </a:lnTo>
                  <a:lnTo>
                    <a:pt x="3562" y="50"/>
                  </a:lnTo>
                  <a:lnTo>
                    <a:pt x="3562" y="48"/>
                  </a:lnTo>
                  <a:lnTo>
                    <a:pt x="3562" y="48"/>
                  </a:lnTo>
                  <a:lnTo>
                    <a:pt x="3560" y="48"/>
                  </a:lnTo>
                  <a:lnTo>
                    <a:pt x="3560" y="48"/>
                  </a:lnTo>
                  <a:lnTo>
                    <a:pt x="3558" y="48"/>
                  </a:lnTo>
                  <a:lnTo>
                    <a:pt x="3558" y="48"/>
                  </a:lnTo>
                  <a:lnTo>
                    <a:pt x="3558" y="48"/>
                  </a:lnTo>
                  <a:lnTo>
                    <a:pt x="3558" y="48"/>
                  </a:lnTo>
                  <a:lnTo>
                    <a:pt x="3558" y="48"/>
                  </a:lnTo>
                  <a:lnTo>
                    <a:pt x="3558" y="48"/>
                  </a:lnTo>
                  <a:lnTo>
                    <a:pt x="3556" y="48"/>
                  </a:lnTo>
                  <a:lnTo>
                    <a:pt x="3556" y="48"/>
                  </a:lnTo>
                  <a:lnTo>
                    <a:pt x="3556" y="48"/>
                  </a:lnTo>
                  <a:lnTo>
                    <a:pt x="3556" y="48"/>
                  </a:lnTo>
                  <a:lnTo>
                    <a:pt x="3554" y="48"/>
                  </a:lnTo>
                  <a:lnTo>
                    <a:pt x="3554" y="48"/>
                  </a:lnTo>
                  <a:lnTo>
                    <a:pt x="3554" y="48"/>
                  </a:lnTo>
                  <a:lnTo>
                    <a:pt x="3554" y="48"/>
                  </a:lnTo>
                  <a:lnTo>
                    <a:pt x="3552" y="48"/>
                  </a:lnTo>
                  <a:lnTo>
                    <a:pt x="3552" y="48"/>
                  </a:lnTo>
                  <a:lnTo>
                    <a:pt x="3552" y="48"/>
                  </a:lnTo>
                  <a:lnTo>
                    <a:pt x="3552" y="48"/>
                  </a:lnTo>
                  <a:lnTo>
                    <a:pt x="3550" y="48"/>
                  </a:lnTo>
                  <a:lnTo>
                    <a:pt x="3550" y="48"/>
                  </a:lnTo>
                  <a:lnTo>
                    <a:pt x="3550" y="48"/>
                  </a:lnTo>
                  <a:lnTo>
                    <a:pt x="3550" y="48"/>
                  </a:lnTo>
                  <a:lnTo>
                    <a:pt x="3550" y="46"/>
                  </a:lnTo>
                  <a:lnTo>
                    <a:pt x="3550" y="46"/>
                  </a:lnTo>
                  <a:lnTo>
                    <a:pt x="3548" y="48"/>
                  </a:lnTo>
                  <a:lnTo>
                    <a:pt x="3548" y="48"/>
                  </a:lnTo>
                  <a:lnTo>
                    <a:pt x="3548" y="46"/>
                  </a:lnTo>
                  <a:lnTo>
                    <a:pt x="3548" y="46"/>
                  </a:lnTo>
                  <a:lnTo>
                    <a:pt x="3546" y="46"/>
                  </a:lnTo>
                  <a:lnTo>
                    <a:pt x="3546" y="46"/>
                  </a:lnTo>
                  <a:lnTo>
                    <a:pt x="3544" y="46"/>
                  </a:lnTo>
                  <a:lnTo>
                    <a:pt x="3544" y="46"/>
                  </a:lnTo>
                  <a:lnTo>
                    <a:pt x="3544" y="46"/>
                  </a:lnTo>
                  <a:lnTo>
                    <a:pt x="3544" y="46"/>
                  </a:lnTo>
                  <a:lnTo>
                    <a:pt x="3544" y="46"/>
                  </a:lnTo>
                  <a:lnTo>
                    <a:pt x="3544" y="46"/>
                  </a:lnTo>
                  <a:lnTo>
                    <a:pt x="3542" y="46"/>
                  </a:lnTo>
                  <a:lnTo>
                    <a:pt x="3542" y="46"/>
                  </a:lnTo>
                  <a:lnTo>
                    <a:pt x="3542" y="48"/>
                  </a:lnTo>
                  <a:lnTo>
                    <a:pt x="3542" y="48"/>
                  </a:lnTo>
                  <a:lnTo>
                    <a:pt x="3542" y="46"/>
                  </a:lnTo>
                  <a:lnTo>
                    <a:pt x="3542" y="46"/>
                  </a:lnTo>
                  <a:lnTo>
                    <a:pt x="3536" y="48"/>
                  </a:lnTo>
                  <a:lnTo>
                    <a:pt x="3536" y="48"/>
                  </a:lnTo>
                  <a:lnTo>
                    <a:pt x="3534" y="48"/>
                  </a:lnTo>
                  <a:lnTo>
                    <a:pt x="3534" y="48"/>
                  </a:lnTo>
                  <a:lnTo>
                    <a:pt x="3526" y="48"/>
                  </a:lnTo>
                  <a:lnTo>
                    <a:pt x="3526" y="48"/>
                  </a:lnTo>
                  <a:lnTo>
                    <a:pt x="3524" y="48"/>
                  </a:lnTo>
                  <a:lnTo>
                    <a:pt x="3524" y="48"/>
                  </a:lnTo>
                  <a:lnTo>
                    <a:pt x="3522" y="48"/>
                  </a:lnTo>
                  <a:lnTo>
                    <a:pt x="3522" y="48"/>
                  </a:lnTo>
                  <a:lnTo>
                    <a:pt x="3522" y="48"/>
                  </a:lnTo>
                  <a:lnTo>
                    <a:pt x="3522" y="48"/>
                  </a:lnTo>
                  <a:lnTo>
                    <a:pt x="3522" y="48"/>
                  </a:lnTo>
                  <a:lnTo>
                    <a:pt x="3522" y="48"/>
                  </a:lnTo>
                  <a:lnTo>
                    <a:pt x="3520" y="48"/>
                  </a:lnTo>
                  <a:lnTo>
                    <a:pt x="3520" y="48"/>
                  </a:lnTo>
                  <a:lnTo>
                    <a:pt x="3518" y="48"/>
                  </a:lnTo>
                  <a:lnTo>
                    <a:pt x="3518" y="48"/>
                  </a:lnTo>
                  <a:lnTo>
                    <a:pt x="3518" y="48"/>
                  </a:lnTo>
                  <a:lnTo>
                    <a:pt x="3518" y="48"/>
                  </a:lnTo>
                  <a:lnTo>
                    <a:pt x="3518" y="48"/>
                  </a:lnTo>
                  <a:lnTo>
                    <a:pt x="3518" y="48"/>
                  </a:lnTo>
                  <a:lnTo>
                    <a:pt x="3518" y="50"/>
                  </a:lnTo>
                  <a:lnTo>
                    <a:pt x="3518" y="50"/>
                  </a:lnTo>
                  <a:lnTo>
                    <a:pt x="3512" y="48"/>
                  </a:lnTo>
                  <a:lnTo>
                    <a:pt x="3508" y="50"/>
                  </a:lnTo>
                  <a:lnTo>
                    <a:pt x="3508" y="50"/>
                  </a:lnTo>
                  <a:lnTo>
                    <a:pt x="3502" y="48"/>
                  </a:lnTo>
                  <a:lnTo>
                    <a:pt x="3502" y="48"/>
                  </a:lnTo>
                  <a:lnTo>
                    <a:pt x="3494" y="48"/>
                  </a:lnTo>
                  <a:lnTo>
                    <a:pt x="3494" y="48"/>
                  </a:lnTo>
                  <a:lnTo>
                    <a:pt x="3490" y="48"/>
                  </a:lnTo>
                  <a:lnTo>
                    <a:pt x="3490" y="48"/>
                  </a:lnTo>
                  <a:lnTo>
                    <a:pt x="3488" y="48"/>
                  </a:lnTo>
                  <a:lnTo>
                    <a:pt x="3488" y="48"/>
                  </a:lnTo>
                  <a:lnTo>
                    <a:pt x="3486" y="48"/>
                  </a:lnTo>
                  <a:lnTo>
                    <a:pt x="3486" y="48"/>
                  </a:lnTo>
                  <a:lnTo>
                    <a:pt x="3478" y="48"/>
                  </a:lnTo>
                  <a:lnTo>
                    <a:pt x="3478" y="48"/>
                  </a:lnTo>
                  <a:lnTo>
                    <a:pt x="3478" y="48"/>
                  </a:lnTo>
                  <a:lnTo>
                    <a:pt x="3478" y="48"/>
                  </a:lnTo>
                  <a:lnTo>
                    <a:pt x="3476" y="48"/>
                  </a:lnTo>
                  <a:lnTo>
                    <a:pt x="3476" y="48"/>
                  </a:lnTo>
                  <a:lnTo>
                    <a:pt x="3474" y="48"/>
                  </a:lnTo>
                  <a:lnTo>
                    <a:pt x="3474" y="48"/>
                  </a:lnTo>
                  <a:lnTo>
                    <a:pt x="3472" y="48"/>
                  </a:lnTo>
                  <a:lnTo>
                    <a:pt x="3472" y="48"/>
                  </a:lnTo>
                  <a:lnTo>
                    <a:pt x="3470" y="48"/>
                  </a:lnTo>
                  <a:lnTo>
                    <a:pt x="3470" y="48"/>
                  </a:lnTo>
                  <a:lnTo>
                    <a:pt x="3468" y="48"/>
                  </a:lnTo>
                  <a:lnTo>
                    <a:pt x="3468" y="48"/>
                  </a:lnTo>
                  <a:lnTo>
                    <a:pt x="3468" y="48"/>
                  </a:lnTo>
                  <a:lnTo>
                    <a:pt x="3468" y="48"/>
                  </a:lnTo>
                  <a:lnTo>
                    <a:pt x="3468" y="48"/>
                  </a:lnTo>
                  <a:lnTo>
                    <a:pt x="3468" y="48"/>
                  </a:lnTo>
                  <a:lnTo>
                    <a:pt x="3464" y="48"/>
                  </a:lnTo>
                  <a:lnTo>
                    <a:pt x="3464" y="48"/>
                  </a:lnTo>
                  <a:lnTo>
                    <a:pt x="3464" y="48"/>
                  </a:lnTo>
                  <a:lnTo>
                    <a:pt x="3464" y="48"/>
                  </a:lnTo>
                  <a:lnTo>
                    <a:pt x="3464" y="48"/>
                  </a:lnTo>
                  <a:lnTo>
                    <a:pt x="3464" y="48"/>
                  </a:lnTo>
                  <a:lnTo>
                    <a:pt x="3462" y="48"/>
                  </a:lnTo>
                  <a:lnTo>
                    <a:pt x="3462" y="48"/>
                  </a:lnTo>
                  <a:lnTo>
                    <a:pt x="3460" y="48"/>
                  </a:lnTo>
                  <a:lnTo>
                    <a:pt x="3460" y="48"/>
                  </a:lnTo>
                  <a:lnTo>
                    <a:pt x="3456" y="48"/>
                  </a:lnTo>
                  <a:lnTo>
                    <a:pt x="3456" y="48"/>
                  </a:lnTo>
                  <a:lnTo>
                    <a:pt x="3452" y="48"/>
                  </a:lnTo>
                  <a:lnTo>
                    <a:pt x="3452" y="48"/>
                  </a:lnTo>
                  <a:lnTo>
                    <a:pt x="3448" y="48"/>
                  </a:lnTo>
                  <a:lnTo>
                    <a:pt x="3448" y="48"/>
                  </a:lnTo>
                  <a:lnTo>
                    <a:pt x="3446" y="48"/>
                  </a:lnTo>
                  <a:lnTo>
                    <a:pt x="3446" y="48"/>
                  </a:lnTo>
                  <a:lnTo>
                    <a:pt x="3442" y="48"/>
                  </a:lnTo>
                  <a:lnTo>
                    <a:pt x="3442" y="48"/>
                  </a:lnTo>
                  <a:lnTo>
                    <a:pt x="3440" y="48"/>
                  </a:lnTo>
                  <a:lnTo>
                    <a:pt x="3440" y="48"/>
                  </a:lnTo>
                  <a:lnTo>
                    <a:pt x="3438" y="48"/>
                  </a:lnTo>
                  <a:lnTo>
                    <a:pt x="3438" y="48"/>
                  </a:lnTo>
                  <a:lnTo>
                    <a:pt x="3436" y="48"/>
                  </a:lnTo>
                  <a:lnTo>
                    <a:pt x="3436" y="48"/>
                  </a:lnTo>
                  <a:lnTo>
                    <a:pt x="3434" y="46"/>
                  </a:lnTo>
                  <a:lnTo>
                    <a:pt x="3434" y="46"/>
                  </a:lnTo>
                  <a:lnTo>
                    <a:pt x="3430" y="46"/>
                  </a:lnTo>
                  <a:lnTo>
                    <a:pt x="3430" y="46"/>
                  </a:lnTo>
                  <a:lnTo>
                    <a:pt x="3422" y="46"/>
                  </a:lnTo>
                  <a:lnTo>
                    <a:pt x="3422" y="46"/>
                  </a:lnTo>
                  <a:lnTo>
                    <a:pt x="3420" y="48"/>
                  </a:lnTo>
                  <a:lnTo>
                    <a:pt x="3420" y="48"/>
                  </a:lnTo>
                  <a:lnTo>
                    <a:pt x="3418" y="48"/>
                  </a:lnTo>
                  <a:lnTo>
                    <a:pt x="3418" y="48"/>
                  </a:lnTo>
                  <a:lnTo>
                    <a:pt x="3412" y="48"/>
                  </a:lnTo>
                  <a:lnTo>
                    <a:pt x="3412" y="48"/>
                  </a:lnTo>
                  <a:lnTo>
                    <a:pt x="3408" y="48"/>
                  </a:lnTo>
                  <a:lnTo>
                    <a:pt x="3408" y="48"/>
                  </a:lnTo>
                  <a:lnTo>
                    <a:pt x="3406" y="48"/>
                  </a:lnTo>
                  <a:lnTo>
                    <a:pt x="3406" y="48"/>
                  </a:lnTo>
                  <a:lnTo>
                    <a:pt x="3404" y="46"/>
                  </a:lnTo>
                  <a:lnTo>
                    <a:pt x="3404" y="46"/>
                  </a:lnTo>
                  <a:lnTo>
                    <a:pt x="3398" y="48"/>
                  </a:lnTo>
                  <a:lnTo>
                    <a:pt x="3398" y="48"/>
                  </a:lnTo>
                  <a:lnTo>
                    <a:pt x="3396" y="48"/>
                  </a:lnTo>
                  <a:lnTo>
                    <a:pt x="3396" y="48"/>
                  </a:lnTo>
                  <a:lnTo>
                    <a:pt x="3396" y="48"/>
                  </a:lnTo>
                  <a:lnTo>
                    <a:pt x="3396" y="48"/>
                  </a:lnTo>
                  <a:lnTo>
                    <a:pt x="3388" y="46"/>
                  </a:lnTo>
                  <a:lnTo>
                    <a:pt x="3388" y="46"/>
                  </a:lnTo>
                  <a:lnTo>
                    <a:pt x="3386" y="48"/>
                  </a:lnTo>
                  <a:lnTo>
                    <a:pt x="3386" y="48"/>
                  </a:lnTo>
                  <a:lnTo>
                    <a:pt x="3382" y="48"/>
                  </a:lnTo>
                  <a:lnTo>
                    <a:pt x="3382" y="48"/>
                  </a:lnTo>
                  <a:lnTo>
                    <a:pt x="3380" y="50"/>
                  </a:lnTo>
                  <a:lnTo>
                    <a:pt x="3380" y="50"/>
                  </a:lnTo>
                  <a:lnTo>
                    <a:pt x="3376" y="50"/>
                  </a:lnTo>
                  <a:lnTo>
                    <a:pt x="3376" y="50"/>
                  </a:lnTo>
                  <a:lnTo>
                    <a:pt x="3376" y="50"/>
                  </a:lnTo>
                  <a:lnTo>
                    <a:pt x="3376" y="50"/>
                  </a:lnTo>
                  <a:lnTo>
                    <a:pt x="3374" y="50"/>
                  </a:lnTo>
                  <a:lnTo>
                    <a:pt x="3374" y="50"/>
                  </a:lnTo>
                  <a:lnTo>
                    <a:pt x="3374" y="50"/>
                  </a:lnTo>
                  <a:lnTo>
                    <a:pt x="3374" y="50"/>
                  </a:lnTo>
                  <a:lnTo>
                    <a:pt x="3374" y="50"/>
                  </a:lnTo>
                  <a:lnTo>
                    <a:pt x="3374" y="50"/>
                  </a:lnTo>
                  <a:lnTo>
                    <a:pt x="3372" y="50"/>
                  </a:lnTo>
                  <a:lnTo>
                    <a:pt x="3372" y="50"/>
                  </a:lnTo>
                  <a:lnTo>
                    <a:pt x="3370" y="50"/>
                  </a:lnTo>
                  <a:lnTo>
                    <a:pt x="3370" y="50"/>
                  </a:lnTo>
                  <a:lnTo>
                    <a:pt x="3366" y="50"/>
                  </a:lnTo>
                  <a:lnTo>
                    <a:pt x="3366" y="50"/>
                  </a:lnTo>
                  <a:lnTo>
                    <a:pt x="3362" y="50"/>
                  </a:lnTo>
                  <a:lnTo>
                    <a:pt x="3362" y="50"/>
                  </a:lnTo>
                  <a:lnTo>
                    <a:pt x="3362" y="50"/>
                  </a:lnTo>
                  <a:lnTo>
                    <a:pt x="3362" y="50"/>
                  </a:lnTo>
                  <a:lnTo>
                    <a:pt x="3360" y="50"/>
                  </a:lnTo>
                  <a:lnTo>
                    <a:pt x="3360" y="50"/>
                  </a:lnTo>
                  <a:lnTo>
                    <a:pt x="3358" y="50"/>
                  </a:lnTo>
                  <a:lnTo>
                    <a:pt x="3356" y="50"/>
                  </a:lnTo>
                  <a:lnTo>
                    <a:pt x="3356" y="50"/>
                  </a:lnTo>
                  <a:lnTo>
                    <a:pt x="3350" y="48"/>
                  </a:lnTo>
                  <a:lnTo>
                    <a:pt x="3350" y="48"/>
                  </a:lnTo>
                  <a:lnTo>
                    <a:pt x="3350" y="48"/>
                  </a:lnTo>
                  <a:lnTo>
                    <a:pt x="3350" y="48"/>
                  </a:lnTo>
                  <a:lnTo>
                    <a:pt x="3344" y="48"/>
                  </a:lnTo>
                  <a:lnTo>
                    <a:pt x="3344" y="48"/>
                  </a:lnTo>
                  <a:lnTo>
                    <a:pt x="3344" y="48"/>
                  </a:lnTo>
                  <a:lnTo>
                    <a:pt x="3344" y="48"/>
                  </a:lnTo>
                  <a:lnTo>
                    <a:pt x="3344" y="48"/>
                  </a:lnTo>
                  <a:lnTo>
                    <a:pt x="3344" y="48"/>
                  </a:lnTo>
                  <a:lnTo>
                    <a:pt x="3340" y="48"/>
                  </a:lnTo>
                  <a:lnTo>
                    <a:pt x="3340" y="48"/>
                  </a:lnTo>
                  <a:lnTo>
                    <a:pt x="3332" y="48"/>
                  </a:lnTo>
                  <a:lnTo>
                    <a:pt x="3332" y="48"/>
                  </a:lnTo>
                  <a:lnTo>
                    <a:pt x="3328" y="46"/>
                  </a:lnTo>
                  <a:lnTo>
                    <a:pt x="3328" y="46"/>
                  </a:lnTo>
                  <a:lnTo>
                    <a:pt x="3324" y="44"/>
                  </a:lnTo>
                  <a:lnTo>
                    <a:pt x="3324" y="44"/>
                  </a:lnTo>
                  <a:lnTo>
                    <a:pt x="3322" y="44"/>
                  </a:lnTo>
                  <a:lnTo>
                    <a:pt x="3322" y="44"/>
                  </a:lnTo>
                  <a:lnTo>
                    <a:pt x="3322" y="44"/>
                  </a:lnTo>
                  <a:lnTo>
                    <a:pt x="3318" y="44"/>
                  </a:lnTo>
                  <a:lnTo>
                    <a:pt x="3318" y="44"/>
                  </a:lnTo>
                  <a:lnTo>
                    <a:pt x="3318" y="46"/>
                  </a:lnTo>
                  <a:lnTo>
                    <a:pt x="3318" y="46"/>
                  </a:lnTo>
                  <a:lnTo>
                    <a:pt x="3318" y="46"/>
                  </a:lnTo>
                  <a:lnTo>
                    <a:pt x="3318" y="46"/>
                  </a:lnTo>
                  <a:lnTo>
                    <a:pt x="3318" y="46"/>
                  </a:lnTo>
                  <a:lnTo>
                    <a:pt x="3318" y="46"/>
                  </a:lnTo>
                  <a:lnTo>
                    <a:pt x="3316" y="46"/>
                  </a:lnTo>
                  <a:lnTo>
                    <a:pt x="3316" y="46"/>
                  </a:lnTo>
                  <a:lnTo>
                    <a:pt x="3312" y="48"/>
                  </a:lnTo>
                  <a:lnTo>
                    <a:pt x="3312" y="48"/>
                  </a:lnTo>
                  <a:lnTo>
                    <a:pt x="3312" y="48"/>
                  </a:lnTo>
                  <a:lnTo>
                    <a:pt x="3312" y="48"/>
                  </a:lnTo>
                  <a:lnTo>
                    <a:pt x="3312" y="48"/>
                  </a:lnTo>
                  <a:lnTo>
                    <a:pt x="3312" y="48"/>
                  </a:lnTo>
                  <a:lnTo>
                    <a:pt x="3310" y="48"/>
                  </a:lnTo>
                  <a:lnTo>
                    <a:pt x="3310" y="48"/>
                  </a:lnTo>
                  <a:lnTo>
                    <a:pt x="3310" y="48"/>
                  </a:lnTo>
                  <a:lnTo>
                    <a:pt x="3310" y="48"/>
                  </a:lnTo>
                  <a:lnTo>
                    <a:pt x="3310" y="48"/>
                  </a:lnTo>
                  <a:lnTo>
                    <a:pt x="3310" y="48"/>
                  </a:lnTo>
                  <a:lnTo>
                    <a:pt x="3308" y="48"/>
                  </a:lnTo>
                  <a:lnTo>
                    <a:pt x="3308" y="48"/>
                  </a:lnTo>
                  <a:lnTo>
                    <a:pt x="3306" y="48"/>
                  </a:lnTo>
                  <a:lnTo>
                    <a:pt x="3306" y="48"/>
                  </a:lnTo>
                  <a:lnTo>
                    <a:pt x="3304" y="48"/>
                  </a:lnTo>
                  <a:lnTo>
                    <a:pt x="3304" y="48"/>
                  </a:lnTo>
                  <a:lnTo>
                    <a:pt x="3304" y="48"/>
                  </a:lnTo>
                  <a:lnTo>
                    <a:pt x="3304" y="48"/>
                  </a:lnTo>
                  <a:lnTo>
                    <a:pt x="3302" y="46"/>
                  </a:lnTo>
                  <a:lnTo>
                    <a:pt x="3302" y="46"/>
                  </a:lnTo>
                  <a:lnTo>
                    <a:pt x="3302" y="48"/>
                  </a:lnTo>
                  <a:lnTo>
                    <a:pt x="3302" y="48"/>
                  </a:lnTo>
                  <a:lnTo>
                    <a:pt x="3298" y="46"/>
                  </a:lnTo>
                  <a:lnTo>
                    <a:pt x="3298" y="46"/>
                  </a:lnTo>
                  <a:lnTo>
                    <a:pt x="3294" y="44"/>
                  </a:lnTo>
                  <a:lnTo>
                    <a:pt x="3290" y="44"/>
                  </a:lnTo>
                  <a:lnTo>
                    <a:pt x="3282" y="46"/>
                  </a:lnTo>
                  <a:lnTo>
                    <a:pt x="3282" y="46"/>
                  </a:lnTo>
                  <a:lnTo>
                    <a:pt x="3276" y="44"/>
                  </a:lnTo>
                  <a:lnTo>
                    <a:pt x="3276" y="44"/>
                  </a:lnTo>
                  <a:lnTo>
                    <a:pt x="3268" y="44"/>
                  </a:lnTo>
                  <a:lnTo>
                    <a:pt x="3268" y="44"/>
                  </a:lnTo>
                  <a:lnTo>
                    <a:pt x="3266" y="44"/>
                  </a:lnTo>
                  <a:lnTo>
                    <a:pt x="3266" y="44"/>
                  </a:lnTo>
                  <a:lnTo>
                    <a:pt x="3262" y="44"/>
                  </a:lnTo>
                  <a:lnTo>
                    <a:pt x="3262" y="44"/>
                  </a:lnTo>
                  <a:lnTo>
                    <a:pt x="3262" y="44"/>
                  </a:lnTo>
                  <a:lnTo>
                    <a:pt x="3262" y="44"/>
                  </a:lnTo>
                  <a:lnTo>
                    <a:pt x="3262" y="44"/>
                  </a:lnTo>
                  <a:lnTo>
                    <a:pt x="3262" y="44"/>
                  </a:lnTo>
                  <a:lnTo>
                    <a:pt x="3260" y="44"/>
                  </a:lnTo>
                  <a:lnTo>
                    <a:pt x="3260" y="44"/>
                  </a:lnTo>
                  <a:lnTo>
                    <a:pt x="3260" y="44"/>
                  </a:lnTo>
                  <a:lnTo>
                    <a:pt x="3260" y="44"/>
                  </a:lnTo>
                  <a:lnTo>
                    <a:pt x="3256" y="44"/>
                  </a:lnTo>
                  <a:lnTo>
                    <a:pt x="3256" y="44"/>
                  </a:lnTo>
                  <a:lnTo>
                    <a:pt x="3254" y="44"/>
                  </a:lnTo>
                  <a:lnTo>
                    <a:pt x="3254" y="44"/>
                  </a:lnTo>
                  <a:lnTo>
                    <a:pt x="3250" y="42"/>
                  </a:lnTo>
                  <a:lnTo>
                    <a:pt x="3248" y="42"/>
                  </a:lnTo>
                  <a:lnTo>
                    <a:pt x="3248" y="42"/>
                  </a:lnTo>
                  <a:lnTo>
                    <a:pt x="3246" y="44"/>
                  </a:lnTo>
                  <a:lnTo>
                    <a:pt x="3246" y="44"/>
                  </a:lnTo>
                  <a:lnTo>
                    <a:pt x="3244" y="44"/>
                  </a:lnTo>
                  <a:lnTo>
                    <a:pt x="3244" y="44"/>
                  </a:lnTo>
                  <a:lnTo>
                    <a:pt x="3238" y="44"/>
                  </a:lnTo>
                  <a:lnTo>
                    <a:pt x="3238" y="44"/>
                  </a:lnTo>
                  <a:lnTo>
                    <a:pt x="3234" y="44"/>
                  </a:lnTo>
                  <a:lnTo>
                    <a:pt x="3234" y="44"/>
                  </a:lnTo>
                  <a:lnTo>
                    <a:pt x="3230" y="44"/>
                  </a:lnTo>
                  <a:lnTo>
                    <a:pt x="3230" y="44"/>
                  </a:lnTo>
                  <a:lnTo>
                    <a:pt x="3226" y="44"/>
                  </a:lnTo>
                  <a:lnTo>
                    <a:pt x="3226" y="44"/>
                  </a:lnTo>
                  <a:lnTo>
                    <a:pt x="3222" y="46"/>
                  </a:lnTo>
                  <a:lnTo>
                    <a:pt x="3222" y="46"/>
                  </a:lnTo>
                  <a:lnTo>
                    <a:pt x="3218" y="44"/>
                  </a:lnTo>
                  <a:lnTo>
                    <a:pt x="3218" y="44"/>
                  </a:lnTo>
                  <a:lnTo>
                    <a:pt x="3212" y="44"/>
                  </a:lnTo>
                  <a:lnTo>
                    <a:pt x="3212" y="44"/>
                  </a:lnTo>
                  <a:lnTo>
                    <a:pt x="3202" y="46"/>
                  </a:lnTo>
                  <a:lnTo>
                    <a:pt x="3202" y="46"/>
                  </a:lnTo>
                  <a:lnTo>
                    <a:pt x="3198" y="44"/>
                  </a:lnTo>
                  <a:lnTo>
                    <a:pt x="3198" y="44"/>
                  </a:lnTo>
                  <a:lnTo>
                    <a:pt x="3194" y="44"/>
                  </a:lnTo>
                  <a:lnTo>
                    <a:pt x="3194" y="44"/>
                  </a:lnTo>
                  <a:lnTo>
                    <a:pt x="3190" y="44"/>
                  </a:lnTo>
                  <a:lnTo>
                    <a:pt x="3190" y="44"/>
                  </a:lnTo>
                  <a:lnTo>
                    <a:pt x="3186" y="44"/>
                  </a:lnTo>
                  <a:lnTo>
                    <a:pt x="3186" y="44"/>
                  </a:lnTo>
                  <a:lnTo>
                    <a:pt x="3180" y="44"/>
                  </a:lnTo>
                  <a:lnTo>
                    <a:pt x="3180" y="44"/>
                  </a:lnTo>
                  <a:lnTo>
                    <a:pt x="3176" y="42"/>
                  </a:lnTo>
                  <a:lnTo>
                    <a:pt x="3176" y="42"/>
                  </a:lnTo>
                  <a:lnTo>
                    <a:pt x="3176" y="42"/>
                  </a:lnTo>
                  <a:lnTo>
                    <a:pt x="3176" y="42"/>
                  </a:lnTo>
                  <a:lnTo>
                    <a:pt x="3172" y="42"/>
                  </a:lnTo>
                  <a:lnTo>
                    <a:pt x="3172" y="42"/>
                  </a:lnTo>
                  <a:lnTo>
                    <a:pt x="3168" y="40"/>
                  </a:lnTo>
                  <a:lnTo>
                    <a:pt x="3168" y="40"/>
                  </a:lnTo>
                  <a:lnTo>
                    <a:pt x="3162" y="38"/>
                  </a:lnTo>
                  <a:lnTo>
                    <a:pt x="3162" y="38"/>
                  </a:lnTo>
                  <a:lnTo>
                    <a:pt x="3158" y="40"/>
                  </a:lnTo>
                  <a:lnTo>
                    <a:pt x="3158" y="40"/>
                  </a:lnTo>
                  <a:lnTo>
                    <a:pt x="3156" y="40"/>
                  </a:lnTo>
                  <a:lnTo>
                    <a:pt x="3156" y="40"/>
                  </a:lnTo>
                  <a:lnTo>
                    <a:pt x="3154" y="40"/>
                  </a:lnTo>
                  <a:lnTo>
                    <a:pt x="3154" y="40"/>
                  </a:lnTo>
                  <a:lnTo>
                    <a:pt x="3152" y="40"/>
                  </a:lnTo>
                  <a:lnTo>
                    <a:pt x="3152" y="40"/>
                  </a:lnTo>
                  <a:lnTo>
                    <a:pt x="3146" y="40"/>
                  </a:lnTo>
                  <a:lnTo>
                    <a:pt x="3146" y="40"/>
                  </a:lnTo>
                  <a:lnTo>
                    <a:pt x="3146" y="40"/>
                  </a:lnTo>
                  <a:lnTo>
                    <a:pt x="3146" y="40"/>
                  </a:lnTo>
                  <a:lnTo>
                    <a:pt x="3146" y="38"/>
                  </a:lnTo>
                  <a:lnTo>
                    <a:pt x="3146" y="38"/>
                  </a:lnTo>
                  <a:lnTo>
                    <a:pt x="3146" y="36"/>
                  </a:lnTo>
                  <a:lnTo>
                    <a:pt x="3144" y="36"/>
                  </a:lnTo>
                  <a:lnTo>
                    <a:pt x="3144" y="36"/>
                  </a:lnTo>
                  <a:lnTo>
                    <a:pt x="3138" y="36"/>
                  </a:lnTo>
                  <a:lnTo>
                    <a:pt x="3138" y="36"/>
                  </a:lnTo>
                  <a:lnTo>
                    <a:pt x="3136" y="38"/>
                  </a:lnTo>
                  <a:lnTo>
                    <a:pt x="3136" y="38"/>
                  </a:lnTo>
                  <a:lnTo>
                    <a:pt x="3134" y="38"/>
                  </a:lnTo>
                  <a:lnTo>
                    <a:pt x="3134" y="38"/>
                  </a:lnTo>
                  <a:lnTo>
                    <a:pt x="3130" y="38"/>
                  </a:lnTo>
                  <a:lnTo>
                    <a:pt x="3130" y="38"/>
                  </a:lnTo>
                  <a:lnTo>
                    <a:pt x="3128" y="38"/>
                  </a:lnTo>
                  <a:lnTo>
                    <a:pt x="3128" y="38"/>
                  </a:lnTo>
                  <a:lnTo>
                    <a:pt x="3120" y="40"/>
                  </a:lnTo>
                  <a:lnTo>
                    <a:pt x="3120" y="40"/>
                  </a:lnTo>
                  <a:lnTo>
                    <a:pt x="3112" y="40"/>
                  </a:lnTo>
                  <a:lnTo>
                    <a:pt x="3112" y="40"/>
                  </a:lnTo>
                  <a:lnTo>
                    <a:pt x="3110" y="42"/>
                  </a:lnTo>
                  <a:lnTo>
                    <a:pt x="3110" y="42"/>
                  </a:lnTo>
                  <a:lnTo>
                    <a:pt x="3108" y="42"/>
                  </a:lnTo>
                  <a:lnTo>
                    <a:pt x="3108" y="42"/>
                  </a:lnTo>
                  <a:lnTo>
                    <a:pt x="3106" y="42"/>
                  </a:lnTo>
                  <a:lnTo>
                    <a:pt x="3106" y="42"/>
                  </a:lnTo>
                  <a:lnTo>
                    <a:pt x="3106" y="44"/>
                  </a:lnTo>
                  <a:lnTo>
                    <a:pt x="3106" y="44"/>
                  </a:lnTo>
                  <a:lnTo>
                    <a:pt x="3104" y="42"/>
                  </a:lnTo>
                  <a:lnTo>
                    <a:pt x="3104" y="42"/>
                  </a:lnTo>
                  <a:lnTo>
                    <a:pt x="3102" y="44"/>
                  </a:lnTo>
                  <a:lnTo>
                    <a:pt x="3102" y="44"/>
                  </a:lnTo>
                  <a:lnTo>
                    <a:pt x="3102" y="42"/>
                  </a:lnTo>
                  <a:lnTo>
                    <a:pt x="3102" y="42"/>
                  </a:lnTo>
                  <a:lnTo>
                    <a:pt x="3100" y="42"/>
                  </a:lnTo>
                  <a:lnTo>
                    <a:pt x="3100" y="42"/>
                  </a:lnTo>
                  <a:lnTo>
                    <a:pt x="3096" y="42"/>
                  </a:lnTo>
                  <a:lnTo>
                    <a:pt x="3096" y="42"/>
                  </a:lnTo>
                  <a:lnTo>
                    <a:pt x="3094" y="42"/>
                  </a:lnTo>
                  <a:lnTo>
                    <a:pt x="3090" y="42"/>
                  </a:lnTo>
                  <a:lnTo>
                    <a:pt x="3090" y="42"/>
                  </a:lnTo>
                  <a:lnTo>
                    <a:pt x="3090" y="42"/>
                  </a:lnTo>
                  <a:lnTo>
                    <a:pt x="3090" y="42"/>
                  </a:lnTo>
                  <a:lnTo>
                    <a:pt x="3090" y="42"/>
                  </a:lnTo>
                  <a:lnTo>
                    <a:pt x="3090" y="42"/>
                  </a:lnTo>
                  <a:lnTo>
                    <a:pt x="3088" y="42"/>
                  </a:lnTo>
                  <a:lnTo>
                    <a:pt x="3088" y="42"/>
                  </a:lnTo>
                  <a:lnTo>
                    <a:pt x="3086" y="42"/>
                  </a:lnTo>
                  <a:lnTo>
                    <a:pt x="3086" y="42"/>
                  </a:lnTo>
                  <a:lnTo>
                    <a:pt x="3082" y="42"/>
                  </a:lnTo>
                  <a:lnTo>
                    <a:pt x="3082" y="42"/>
                  </a:lnTo>
                  <a:lnTo>
                    <a:pt x="3080" y="40"/>
                  </a:lnTo>
                  <a:lnTo>
                    <a:pt x="3080" y="40"/>
                  </a:lnTo>
                  <a:lnTo>
                    <a:pt x="3078" y="42"/>
                  </a:lnTo>
                  <a:lnTo>
                    <a:pt x="3078" y="42"/>
                  </a:lnTo>
                  <a:lnTo>
                    <a:pt x="3076" y="42"/>
                  </a:lnTo>
                  <a:lnTo>
                    <a:pt x="3076" y="42"/>
                  </a:lnTo>
                  <a:lnTo>
                    <a:pt x="3076" y="42"/>
                  </a:lnTo>
                  <a:lnTo>
                    <a:pt x="3076" y="42"/>
                  </a:lnTo>
                  <a:lnTo>
                    <a:pt x="3072" y="42"/>
                  </a:lnTo>
                  <a:lnTo>
                    <a:pt x="3072" y="42"/>
                  </a:lnTo>
                  <a:lnTo>
                    <a:pt x="3070" y="42"/>
                  </a:lnTo>
                  <a:lnTo>
                    <a:pt x="3070" y="42"/>
                  </a:lnTo>
                  <a:lnTo>
                    <a:pt x="3070" y="42"/>
                  </a:lnTo>
                  <a:lnTo>
                    <a:pt x="3070" y="42"/>
                  </a:lnTo>
                  <a:lnTo>
                    <a:pt x="3066" y="40"/>
                  </a:lnTo>
                  <a:lnTo>
                    <a:pt x="3066" y="40"/>
                  </a:lnTo>
                  <a:lnTo>
                    <a:pt x="3058" y="42"/>
                  </a:lnTo>
                  <a:lnTo>
                    <a:pt x="3052" y="40"/>
                  </a:lnTo>
                  <a:lnTo>
                    <a:pt x="3052" y="40"/>
                  </a:lnTo>
                  <a:lnTo>
                    <a:pt x="3050" y="40"/>
                  </a:lnTo>
                  <a:lnTo>
                    <a:pt x="3050" y="40"/>
                  </a:lnTo>
                  <a:lnTo>
                    <a:pt x="3044" y="42"/>
                  </a:lnTo>
                  <a:lnTo>
                    <a:pt x="3044" y="42"/>
                  </a:lnTo>
                  <a:lnTo>
                    <a:pt x="3044" y="42"/>
                  </a:lnTo>
                  <a:lnTo>
                    <a:pt x="3044" y="42"/>
                  </a:lnTo>
                  <a:lnTo>
                    <a:pt x="3044" y="42"/>
                  </a:lnTo>
                  <a:lnTo>
                    <a:pt x="3044" y="42"/>
                  </a:lnTo>
                  <a:lnTo>
                    <a:pt x="3042" y="42"/>
                  </a:lnTo>
                  <a:lnTo>
                    <a:pt x="3042" y="42"/>
                  </a:lnTo>
                  <a:lnTo>
                    <a:pt x="3042" y="42"/>
                  </a:lnTo>
                  <a:lnTo>
                    <a:pt x="3042" y="42"/>
                  </a:lnTo>
                  <a:lnTo>
                    <a:pt x="3040" y="42"/>
                  </a:lnTo>
                  <a:lnTo>
                    <a:pt x="3040" y="42"/>
                  </a:lnTo>
                  <a:lnTo>
                    <a:pt x="3040" y="40"/>
                  </a:lnTo>
                  <a:lnTo>
                    <a:pt x="3040" y="40"/>
                  </a:lnTo>
                  <a:lnTo>
                    <a:pt x="3036" y="42"/>
                  </a:lnTo>
                  <a:lnTo>
                    <a:pt x="3036" y="42"/>
                  </a:lnTo>
                  <a:lnTo>
                    <a:pt x="3032" y="42"/>
                  </a:lnTo>
                  <a:lnTo>
                    <a:pt x="3032" y="42"/>
                  </a:lnTo>
                  <a:lnTo>
                    <a:pt x="3030" y="42"/>
                  </a:lnTo>
                  <a:lnTo>
                    <a:pt x="3030" y="42"/>
                  </a:lnTo>
                  <a:lnTo>
                    <a:pt x="3024" y="42"/>
                  </a:lnTo>
                  <a:lnTo>
                    <a:pt x="3024" y="42"/>
                  </a:lnTo>
                  <a:lnTo>
                    <a:pt x="3024" y="42"/>
                  </a:lnTo>
                  <a:lnTo>
                    <a:pt x="3022" y="42"/>
                  </a:lnTo>
                  <a:lnTo>
                    <a:pt x="3022" y="42"/>
                  </a:lnTo>
                  <a:lnTo>
                    <a:pt x="3020" y="42"/>
                  </a:lnTo>
                  <a:lnTo>
                    <a:pt x="3020" y="42"/>
                  </a:lnTo>
                  <a:lnTo>
                    <a:pt x="3014" y="42"/>
                  </a:lnTo>
                  <a:lnTo>
                    <a:pt x="3008" y="42"/>
                  </a:lnTo>
                  <a:lnTo>
                    <a:pt x="3008" y="42"/>
                  </a:lnTo>
                  <a:lnTo>
                    <a:pt x="3006" y="40"/>
                  </a:lnTo>
                  <a:lnTo>
                    <a:pt x="3004" y="42"/>
                  </a:lnTo>
                  <a:lnTo>
                    <a:pt x="3004" y="42"/>
                  </a:lnTo>
                  <a:lnTo>
                    <a:pt x="3002" y="40"/>
                  </a:lnTo>
                  <a:lnTo>
                    <a:pt x="3002" y="40"/>
                  </a:lnTo>
                  <a:lnTo>
                    <a:pt x="2998" y="40"/>
                  </a:lnTo>
                  <a:lnTo>
                    <a:pt x="2996" y="40"/>
                  </a:lnTo>
                  <a:lnTo>
                    <a:pt x="2996" y="40"/>
                  </a:lnTo>
                  <a:lnTo>
                    <a:pt x="2994" y="38"/>
                  </a:lnTo>
                  <a:lnTo>
                    <a:pt x="2994" y="38"/>
                  </a:lnTo>
                  <a:lnTo>
                    <a:pt x="2986" y="38"/>
                  </a:lnTo>
                  <a:lnTo>
                    <a:pt x="2986" y="38"/>
                  </a:lnTo>
                  <a:lnTo>
                    <a:pt x="2980" y="38"/>
                  </a:lnTo>
                  <a:lnTo>
                    <a:pt x="2976" y="38"/>
                  </a:lnTo>
                  <a:lnTo>
                    <a:pt x="2976" y="38"/>
                  </a:lnTo>
                  <a:lnTo>
                    <a:pt x="2972" y="38"/>
                  </a:lnTo>
                  <a:lnTo>
                    <a:pt x="2972" y="38"/>
                  </a:lnTo>
                  <a:lnTo>
                    <a:pt x="2970" y="38"/>
                  </a:lnTo>
                  <a:lnTo>
                    <a:pt x="2970" y="38"/>
                  </a:lnTo>
                  <a:lnTo>
                    <a:pt x="2962" y="40"/>
                  </a:lnTo>
                  <a:lnTo>
                    <a:pt x="2962" y="40"/>
                  </a:lnTo>
                  <a:lnTo>
                    <a:pt x="2954" y="38"/>
                  </a:lnTo>
                  <a:lnTo>
                    <a:pt x="2954" y="38"/>
                  </a:lnTo>
                  <a:lnTo>
                    <a:pt x="2946" y="40"/>
                  </a:lnTo>
                  <a:lnTo>
                    <a:pt x="2946" y="40"/>
                  </a:lnTo>
                  <a:lnTo>
                    <a:pt x="2942" y="38"/>
                  </a:lnTo>
                  <a:lnTo>
                    <a:pt x="2942" y="38"/>
                  </a:lnTo>
                  <a:lnTo>
                    <a:pt x="2940" y="38"/>
                  </a:lnTo>
                  <a:lnTo>
                    <a:pt x="2940" y="38"/>
                  </a:lnTo>
                  <a:lnTo>
                    <a:pt x="2934" y="36"/>
                  </a:lnTo>
                  <a:lnTo>
                    <a:pt x="2934" y="36"/>
                  </a:lnTo>
                  <a:lnTo>
                    <a:pt x="2934" y="36"/>
                  </a:lnTo>
                  <a:lnTo>
                    <a:pt x="2934" y="36"/>
                  </a:lnTo>
                  <a:lnTo>
                    <a:pt x="2934" y="36"/>
                  </a:lnTo>
                  <a:lnTo>
                    <a:pt x="2934" y="36"/>
                  </a:lnTo>
                  <a:lnTo>
                    <a:pt x="2932" y="36"/>
                  </a:lnTo>
                  <a:lnTo>
                    <a:pt x="2932" y="36"/>
                  </a:lnTo>
                  <a:lnTo>
                    <a:pt x="2930" y="36"/>
                  </a:lnTo>
                  <a:lnTo>
                    <a:pt x="2930" y="36"/>
                  </a:lnTo>
                  <a:lnTo>
                    <a:pt x="2926" y="36"/>
                  </a:lnTo>
                  <a:lnTo>
                    <a:pt x="2926" y="36"/>
                  </a:lnTo>
                  <a:lnTo>
                    <a:pt x="2920" y="36"/>
                  </a:lnTo>
                  <a:lnTo>
                    <a:pt x="2920" y="36"/>
                  </a:lnTo>
                  <a:lnTo>
                    <a:pt x="2920" y="36"/>
                  </a:lnTo>
                  <a:lnTo>
                    <a:pt x="2920" y="36"/>
                  </a:lnTo>
                  <a:lnTo>
                    <a:pt x="2918" y="38"/>
                  </a:lnTo>
                  <a:lnTo>
                    <a:pt x="2918" y="38"/>
                  </a:lnTo>
                  <a:lnTo>
                    <a:pt x="2914" y="38"/>
                  </a:lnTo>
                  <a:lnTo>
                    <a:pt x="2914" y="38"/>
                  </a:lnTo>
                  <a:lnTo>
                    <a:pt x="2910" y="36"/>
                  </a:lnTo>
                  <a:lnTo>
                    <a:pt x="2910" y="36"/>
                  </a:lnTo>
                  <a:lnTo>
                    <a:pt x="2904" y="36"/>
                  </a:lnTo>
                  <a:lnTo>
                    <a:pt x="2904" y="36"/>
                  </a:lnTo>
                  <a:lnTo>
                    <a:pt x="2902" y="36"/>
                  </a:lnTo>
                  <a:lnTo>
                    <a:pt x="2902" y="36"/>
                  </a:lnTo>
                  <a:lnTo>
                    <a:pt x="2902" y="36"/>
                  </a:lnTo>
                  <a:lnTo>
                    <a:pt x="2902" y="36"/>
                  </a:lnTo>
                  <a:lnTo>
                    <a:pt x="2900" y="36"/>
                  </a:lnTo>
                  <a:lnTo>
                    <a:pt x="2900" y="36"/>
                  </a:lnTo>
                  <a:lnTo>
                    <a:pt x="2898" y="36"/>
                  </a:lnTo>
                  <a:lnTo>
                    <a:pt x="2898" y="36"/>
                  </a:lnTo>
                  <a:lnTo>
                    <a:pt x="2898" y="36"/>
                  </a:lnTo>
                  <a:lnTo>
                    <a:pt x="2898" y="36"/>
                  </a:lnTo>
                  <a:lnTo>
                    <a:pt x="2898" y="34"/>
                  </a:lnTo>
                  <a:lnTo>
                    <a:pt x="2898" y="34"/>
                  </a:lnTo>
                  <a:lnTo>
                    <a:pt x="2896" y="34"/>
                  </a:lnTo>
                  <a:lnTo>
                    <a:pt x="2896" y="34"/>
                  </a:lnTo>
                  <a:lnTo>
                    <a:pt x="2892" y="34"/>
                  </a:lnTo>
                  <a:lnTo>
                    <a:pt x="2892" y="34"/>
                  </a:lnTo>
                  <a:lnTo>
                    <a:pt x="2892" y="34"/>
                  </a:lnTo>
                  <a:lnTo>
                    <a:pt x="2892" y="36"/>
                  </a:lnTo>
                  <a:lnTo>
                    <a:pt x="2892" y="36"/>
                  </a:lnTo>
                  <a:lnTo>
                    <a:pt x="2892" y="36"/>
                  </a:lnTo>
                  <a:lnTo>
                    <a:pt x="2892" y="36"/>
                  </a:lnTo>
                  <a:lnTo>
                    <a:pt x="2892" y="36"/>
                  </a:lnTo>
                  <a:lnTo>
                    <a:pt x="2890" y="36"/>
                  </a:lnTo>
                  <a:lnTo>
                    <a:pt x="2890" y="36"/>
                  </a:lnTo>
                  <a:lnTo>
                    <a:pt x="2888" y="36"/>
                  </a:lnTo>
                  <a:lnTo>
                    <a:pt x="2888" y="36"/>
                  </a:lnTo>
                  <a:lnTo>
                    <a:pt x="2886" y="36"/>
                  </a:lnTo>
                  <a:lnTo>
                    <a:pt x="2886" y="36"/>
                  </a:lnTo>
                  <a:lnTo>
                    <a:pt x="2884" y="36"/>
                  </a:lnTo>
                  <a:lnTo>
                    <a:pt x="2884" y="36"/>
                  </a:lnTo>
                  <a:lnTo>
                    <a:pt x="2878" y="36"/>
                  </a:lnTo>
                  <a:lnTo>
                    <a:pt x="2878" y="36"/>
                  </a:lnTo>
                  <a:lnTo>
                    <a:pt x="2874" y="34"/>
                  </a:lnTo>
                  <a:lnTo>
                    <a:pt x="2874" y="34"/>
                  </a:lnTo>
                  <a:lnTo>
                    <a:pt x="2872" y="34"/>
                  </a:lnTo>
                  <a:lnTo>
                    <a:pt x="2872" y="34"/>
                  </a:lnTo>
                  <a:lnTo>
                    <a:pt x="2870" y="34"/>
                  </a:lnTo>
                  <a:lnTo>
                    <a:pt x="2870" y="34"/>
                  </a:lnTo>
                  <a:lnTo>
                    <a:pt x="2866" y="34"/>
                  </a:lnTo>
                  <a:lnTo>
                    <a:pt x="2866" y="34"/>
                  </a:lnTo>
                  <a:lnTo>
                    <a:pt x="2864" y="34"/>
                  </a:lnTo>
                  <a:lnTo>
                    <a:pt x="2864" y="34"/>
                  </a:lnTo>
                  <a:lnTo>
                    <a:pt x="2862" y="34"/>
                  </a:lnTo>
                  <a:lnTo>
                    <a:pt x="2862" y="34"/>
                  </a:lnTo>
                  <a:lnTo>
                    <a:pt x="2862" y="34"/>
                  </a:lnTo>
                  <a:lnTo>
                    <a:pt x="2862" y="34"/>
                  </a:lnTo>
                  <a:lnTo>
                    <a:pt x="2860" y="34"/>
                  </a:lnTo>
                  <a:lnTo>
                    <a:pt x="2860" y="34"/>
                  </a:lnTo>
                  <a:lnTo>
                    <a:pt x="2860" y="34"/>
                  </a:lnTo>
                  <a:lnTo>
                    <a:pt x="2860" y="34"/>
                  </a:lnTo>
                  <a:lnTo>
                    <a:pt x="2858" y="34"/>
                  </a:lnTo>
                  <a:lnTo>
                    <a:pt x="2858" y="34"/>
                  </a:lnTo>
                  <a:lnTo>
                    <a:pt x="2858" y="36"/>
                  </a:lnTo>
                  <a:lnTo>
                    <a:pt x="2858" y="36"/>
                  </a:lnTo>
                  <a:lnTo>
                    <a:pt x="2858" y="36"/>
                  </a:lnTo>
                  <a:lnTo>
                    <a:pt x="2858" y="36"/>
                  </a:lnTo>
                  <a:lnTo>
                    <a:pt x="2858" y="36"/>
                  </a:lnTo>
                  <a:lnTo>
                    <a:pt x="2858" y="38"/>
                  </a:lnTo>
                  <a:lnTo>
                    <a:pt x="2858" y="38"/>
                  </a:lnTo>
                  <a:lnTo>
                    <a:pt x="2852" y="38"/>
                  </a:lnTo>
                  <a:lnTo>
                    <a:pt x="2852" y="38"/>
                  </a:lnTo>
                  <a:lnTo>
                    <a:pt x="2844" y="38"/>
                  </a:lnTo>
                  <a:lnTo>
                    <a:pt x="2844" y="38"/>
                  </a:lnTo>
                  <a:lnTo>
                    <a:pt x="2842" y="38"/>
                  </a:lnTo>
                  <a:lnTo>
                    <a:pt x="2842" y="38"/>
                  </a:lnTo>
                  <a:lnTo>
                    <a:pt x="2842" y="38"/>
                  </a:lnTo>
                  <a:lnTo>
                    <a:pt x="2842" y="38"/>
                  </a:lnTo>
                  <a:lnTo>
                    <a:pt x="2840" y="38"/>
                  </a:lnTo>
                  <a:lnTo>
                    <a:pt x="2840" y="38"/>
                  </a:lnTo>
                  <a:lnTo>
                    <a:pt x="2834" y="38"/>
                  </a:lnTo>
                  <a:lnTo>
                    <a:pt x="2834" y="38"/>
                  </a:lnTo>
                  <a:lnTo>
                    <a:pt x="2832" y="38"/>
                  </a:lnTo>
                  <a:lnTo>
                    <a:pt x="2832" y="38"/>
                  </a:lnTo>
                  <a:lnTo>
                    <a:pt x="2832" y="38"/>
                  </a:lnTo>
                  <a:lnTo>
                    <a:pt x="2832" y="38"/>
                  </a:lnTo>
                  <a:lnTo>
                    <a:pt x="2830" y="38"/>
                  </a:lnTo>
                  <a:lnTo>
                    <a:pt x="2830" y="38"/>
                  </a:lnTo>
                  <a:lnTo>
                    <a:pt x="2830" y="38"/>
                  </a:lnTo>
                  <a:lnTo>
                    <a:pt x="2830" y="38"/>
                  </a:lnTo>
                  <a:lnTo>
                    <a:pt x="2828" y="38"/>
                  </a:lnTo>
                  <a:lnTo>
                    <a:pt x="2828" y="38"/>
                  </a:lnTo>
                  <a:lnTo>
                    <a:pt x="2826" y="38"/>
                  </a:lnTo>
                  <a:lnTo>
                    <a:pt x="2826" y="38"/>
                  </a:lnTo>
                  <a:lnTo>
                    <a:pt x="2826" y="38"/>
                  </a:lnTo>
                  <a:lnTo>
                    <a:pt x="2826" y="38"/>
                  </a:lnTo>
                  <a:lnTo>
                    <a:pt x="2826" y="38"/>
                  </a:lnTo>
                  <a:lnTo>
                    <a:pt x="2826" y="38"/>
                  </a:lnTo>
                  <a:lnTo>
                    <a:pt x="2824" y="38"/>
                  </a:lnTo>
                  <a:lnTo>
                    <a:pt x="2824" y="38"/>
                  </a:lnTo>
                  <a:lnTo>
                    <a:pt x="2820" y="38"/>
                  </a:lnTo>
                  <a:lnTo>
                    <a:pt x="2816" y="38"/>
                  </a:lnTo>
                  <a:lnTo>
                    <a:pt x="2816" y="38"/>
                  </a:lnTo>
                  <a:lnTo>
                    <a:pt x="2814" y="38"/>
                  </a:lnTo>
                  <a:lnTo>
                    <a:pt x="2814" y="38"/>
                  </a:lnTo>
                  <a:lnTo>
                    <a:pt x="2806" y="38"/>
                  </a:lnTo>
                  <a:lnTo>
                    <a:pt x="2806" y="38"/>
                  </a:lnTo>
                  <a:lnTo>
                    <a:pt x="2804" y="38"/>
                  </a:lnTo>
                  <a:lnTo>
                    <a:pt x="2804" y="38"/>
                  </a:lnTo>
                  <a:lnTo>
                    <a:pt x="2796" y="38"/>
                  </a:lnTo>
                  <a:lnTo>
                    <a:pt x="2796" y="38"/>
                  </a:lnTo>
                  <a:lnTo>
                    <a:pt x="2794" y="38"/>
                  </a:lnTo>
                  <a:lnTo>
                    <a:pt x="2794" y="38"/>
                  </a:lnTo>
                  <a:lnTo>
                    <a:pt x="2792" y="38"/>
                  </a:lnTo>
                  <a:lnTo>
                    <a:pt x="2792" y="38"/>
                  </a:lnTo>
                  <a:lnTo>
                    <a:pt x="2792" y="38"/>
                  </a:lnTo>
                  <a:lnTo>
                    <a:pt x="2792" y="38"/>
                  </a:lnTo>
                  <a:lnTo>
                    <a:pt x="2790" y="38"/>
                  </a:lnTo>
                  <a:lnTo>
                    <a:pt x="2790" y="38"/>
                  </a:lnTo>
                  <a:lnTo>
                    <a:pt x="2790" y="38"/>
                  </a:lnTo>
                  <a:lnTo>
                    <a:pt x="2790" y="38"/>
                  </a:lnTo>
                  <a:lnTo>
                    <a:pt x="2786" y="38"/>
                  </a:lnTo>
                  <a:lnTo>
                    <a:pt x="2784" y="38"/>
                  </a:lnTo>
                  <a:lnTo>
                    <a:pt x="2784" y="38"/>
                  </a:lnTo>
                  <a:lnTo>
                    <a:pt x="2782" y="38"/>
                  </a:lnTo>
                  <a:lnTo>
                    <a:pt x="2782" y="38"/>
                  </a:lnTo>
                  <a:lnTo>
                    <a:pt x="2780" y="38"/>
                  </a:lnTo>
                  <a:lnTo>
                    <a:pt x="2780" y="38"/>
                  </a:lnTo>
                  <a:lnTo>
                    <a:pt x="2776" y="38"/>
                  </a:lnTo>
                  <a:lnTo>
                    <a:pt x="2776" y="38"/>
                  </a:lnTo>
                  <a:lnTo>
                    <a:pt x="2772" y="38"/>
                  </a:lnTo>
                  <a:lnTo>
                    <a:pt x="2772" y="38"/>
                  </a:lnTo>
                  <a:lnTo>
                    <a:pt x="2772" y="38"/>
                  </a:lnTo>
                  <a:lnTo>
                    <a:pt x="2772" y="38"/>
                  </a:lnTo>
                  <a:lnTo>
                    <a:pt x="2770" y="38"/>
                  </a:lnTo>
                  <a:lnTo>
                    <a:pt x="2770" y="38"/>
                  </a:lnTo>
                  <a:lnTo>
                    <a:pt x="2770" y="38"/>
                  </a:lnTo>
                  <a:lnTo>
                    <a:pt x="2770" y="38"/>
                  </a:lnTo>
                  <a:lnTo>
                    <a:pt x="2768" y="38"/>
                  </a:lnTo>
                  <a:lnTo>
                    <a:pt x="2768" y="38"/>
                  </a:lnTo>
                  <a:lnTo>
                    <a:pt x="2764" y="38"/>
                  </a:lnTo>
                  <a:lnTo>
                    <a:pt x="2764" y="38"/>
                  </a:lnTo>
                  <a:lnTo>
                    <a:pt x="2762" y="38"/>
                  </a:lnTo>
                  <a:lnTo>
                    <a:pt x="2762" y="38"/>
                  </a:lnTo>
                  <a:lnTo>
                    <a:pt x="2762" y="36"/>
                  </a:lnTo>
                  <a:lnTo>
                    <a:pt x="2762" y="36"/>
                  </a:lnTo>
                  <a:lnTo>
                    <a:pt x="2762" y="36"/>
                  </a:lnTo>
                  <a:lnTo>
                    <a:pt x="2762" y="36"/>
                  </a:lnTo>
                  <a:lnTo>
                    <a:pt x="2760" y="36"/>
                  </a:lnTo>
                  <a:lnTo>
                    <a:pt x="2760" y="36"/>
                  </a:lnTo>
                  <a:lnTo>
                    <a:pt x="2754" y="36"/>
                  </a:lnTo>
                  <a:lnTo>
                    <a:pt x="2754" y="36"/>
                  </a:lnTo>
                  <a:lnTo>
                    <a:pt x="2750" y="36"/>
                  </a:lnTo>
                  <a:lnTo>
                    <a:pt x="2750" y="36"/>
                  </a:lnTo>
                  <a:lnTo>
                    <a:pt x="2750" y="36"/>
                  </a:lnTo>
                  <a:lnTo>
                    <a:pt x="2750" y="36"/>
                  </a:lnTo>
                  <a:lnTo>
                    <a:pt x="2748" y="36"/>
                  </a:lnTo>
                  <a:lnTo>
                    <a:pt x="2748" y="36"/>
                  </a:lnTo>
                  <a:lnTo>
                    <a:pt x="2746" y="36"/>
                  </a:lnTo>
                  <a:lnTo>
                    <a:pt x="2746" y="36"/>
                  </a:lnTo>
                  <a:lnTo>
                    <a:pt x="2744" y="38"/>
                  </a:lnTo>
                  <a:lnTo>
                    <a:pt x="2744" y="38"/>
                  </a:lnTo>
                  <a:lnTo>
                    <a:pt x="2742" y="38"/>
                  </a:lnTo>
                  <a:lnTo>
                    <a:pt x="2738" y="38"/>
                  </a:lnTo>
                  <a:lnTo>
                    <a:pt x="2738" y="38"/>
                  </a:lnTo>
                  <a:lnTo>
                    <a:pt x="2738" y="38"/>
                  </a:lnTo>
                  <a:lnTo>
                    <a:pt x="2738" y="38"/>
                  </a:lnTo>
                  <a:lnTo>
                    <a:pt x="2736" y="38"/>
                  </a:lnTo>
                  <a:lnTo>
                    <a:pt x="2736" y="38"/>
                  </a:lnTo>
                  <a:lnTo>
                    <a:pt x="2728" y="38"/>
                  </a:lnTo>
                  <a:lnTo>
                    <a:pt x="2728" y="38"/>
                  </a:lnTo>
                  <a:lnTo>
                    <a:pt x="2724" y="38"/>
                  </a:lnTo>
                  <a:lnTo>
                    <a:pt x="2724" y="38"/>
                  </a:lnTo>
                  <a:lnTo>
                    <a:pt x="2720" y="36"/>
                  </a:lnTo>
                  <a:lnTo>
                    <a:pt x="2720" y="36"/>
                  </a:lnTo>
                  <a:lnTo>
                    <a:pt x="2720" y="36"/>
                  </a:lnTo>
                  <a:lnTo>
                    <a:pt x="2720" y="36"/>
                  </a:lnTo>
                  <a:lnTo>
                    <a:pt x="2716" y="38"/>
                  </a:lnTo>
                  <a:lnTo>
                    <a:pt x="2716" y="38"/>
                  </a:lnTo>
                  <a:lnTo>
                    <a:pt x="2712" y="38"/>
                  </a:lnTo>
                  <a:lnTo>
                    <a:pt x="2712" y="38"/>
                  </a:lnTo>
                  <a:lnTo>
                    <a:pt x="2710" y="38"/>
                  </a:lnTo>
                  <a:lnTo>
                    <a:pt x="2706" y="38"/>
                  </a:lnTo>
                  <a:lnTo>
                    <a:pt x="2706" y="38"/>
                  </a:lnTo>
                  <a:lnTo>
                    <a:pt x="2700" y="38"/>
                  </a:lnTo>
                  <a:lnTo>
                    <a:pt x="2700" y="38"/>
                  </a:lnTo>
                  <a:lnTo>
                    <a:pt x="2694" y="38"/>
                  </a:lnTo>
                  <a:lnTo>
                    <a:pt x="2694" y="38"/>
                  </a:lnTo>
                  <a:lnTo>
                    <a:pt x="2692" y="36"/>
                  </a:lnTo>
                  <a:lnTo>
                    <a:pt x="2692" y="36"/>
                  </a:lnTo>
                  <a:lnTo>
                    <a:pt x="2688" y="36"/>
                  </a:lnTo>
                  <a:lnTo>
                    <a:pt x="2688" y="36"/>
                  </a:lnTo>
                  <a:lnTo>
                    <a:pt x="2686" y="36"/>
                  </a:lnTo>
                  <a:lnTo>
                    <a:pt x="2686" y="36"/>
                  </a:lnTo>
                  <a:lnTo>
                    <a:pt x="2684" y="36"/>
                  </a:lnTo>
                  <a:lnTo>
                    <a:pt x="2684" y="36"/>
                  </a:lnTo>
                  <a:lnTo>
                    <a:pt x="2682" y="36"/>
                  </a:lnTo>
                  <a:lnTo>
                    <a:pt x="2682" y="36"/>
                  </a:lnTo>
                  <a:lnTo>
                    <a:pt x="2682" y="36"/>
                  </a:lnTo>
                  <a:lnTo>
                    <a:pt x="2682" y="36"/>
                  </a:lnTo>
                  <a:lnTo>
                    <a:pt x="2680" y="36"/>
                  </a:lnTo>
                  <a:lnTo>
                    <a:pt x="2680" y="36"/>
                  </a:lnTo>
                  <a:lnTo>
                    <a:pt x="2680" y="36"/>
                  </a:lnTo>
                  <a:lnTo>
                    <a:pt x="2680" y="36"/>
                  </a:lnTo>
                  <a:lnTo>
                    <a:pt x="2678" y="36"/>
                  </a:lnTo>
                  <a:lnTo>
                    <a:pt x="2678" y="36"/>
                  </a:lnTo>
                  <a:lnTo>
                    <a:pt x="2678" y="36"/>
                  </a:lnTo>
                  <a:lnTo>
                    <a:pt x="2678" y="36"/>
                  </a:lnTo>
                  <a:lnTo>
                    <a:pt x="2678" y="36"/>
                  </a:lnTo>
                  <a:lnTo>
                    <a:pt x="2678" y="36"/>
                  </a:lnTo>
                  <a:lnTo>
                    <a:pt x="2676" y="36"/>
                  </a:lnTo>
                  <a:lnTo>
                    <a:pt x="2676" y="36"/>
                  </a:lnTo>
                  <a:lnTo>
                    <a:pt x="2670" y="36"/>
                  </a:lnTo>
                  <a:lnTo>
                    <a:pt x="2670" y="36"/>
                  </a:lnTo>
                  <a:lnTo>
                    <a:pt x="2664" y="38"/>
                  </a:lnTo>
                  <a:lnTo>
                    <a:pt x="2664" y="38"/>
                  </a:lnTo>
                  <a:lnTo>
                    <a:pt x="2660" y="38"/>
                  </a:lnTo>
                  <a:lnTo>
                    <a:pt x="2660" y="38"/>
                  </a:lnTo>
                  <a:lnTo>
                    <a:pt x="2656" y="38"/>
                  </a:lnTo>
                  <a:lnTo>
                    <a:pt x="2656" y="38"/>
                  </a:lnTo>
                  <a:lnTo>
                    <a:pt x="2656" y="38"/>
                  </a:lnTo>
                  <a:lnTo>
                    <a:pt x="2656" y="38"/>
                  </a:lnTo>
                  <a:lnTo>
                    <a:pt x="2654" y="38"/>
                  </a:lnTo>
                  <a:lnTo>
                    <a:pt x="2654" y="38"/>
                  </a:lnTo>
                  <a:lnTo>
                    <a:pt x="2648" y="38"/>
                  </a:lnTo>
                  <a:lnTo>
                    <a:pt x="2648" y="38"/>
                  </a:lnTo>
                  <a:lnTo>
                    <a:pt x="2644" y="38"/>
                  </a:lnTo>
                  <a:lnTo>
                    <a:pt x="2644" y="38"/>
                  </a:lnTo>
                  <a:lnTo>
                    <a:pt x="2642" y="38"/>
                  </a:lnTo>
                  <a:lnTo>
                    <a:pt x="2642" y="38"/>
                  </a:lnTo>
                  <a:lnTo>
                    <a:pt x="2640" y="38"/>
                  </a:lnTo>
                  <a:lnTo>
                    <a:pt x="2640" y="38"/>
                  </a:lnTo>
                  <a:lnTo>
                    <a:pt x="2636" y="40"/>
                  </a:lnTo>
                  <a:lnTo>
                    <a:pt x="2636" y="40"/>
                  </a:lnTo>
                  <a:lnTo>
                    <a:pt x="2634" y="40"/>
                  </a:lnTo>
                  <a:lnTo>
                    <a:pt x="2634" y="40"/>
                  </a:lnTo>
                  <a:lnTo>
                    <a:pt x="2632" y="40"/>
                  </a:lnTo>
                  <a:lnTo>
                    <a:pt x="2632" y="40"/>
                  </a:lnTo>
                  <a:lnTo>
                    <a:pt x="2630" y="40"/>
                  </a:lnTo>
                  <a:lnTo>
                    <a:pt x="2630" y="40"/>
                  </a:lnTo>
                  <a:lnTo>
                    <a:pt x="2630" y="40"/>
                  </a:lnTo>
                  <a:lnTo>
                    <a:pt x="2630" y="40"/>
                  </a:lnTo>
                  <a:lnTo>
                    <a:pt x="2628" y="40"/>
                  </a:lnTo>
                  <a:lnTo>
                    <a:pt x="2628" y="40"/>
                  </a:lnTo>
                  <a:lnTo>
                    <a:pt x="2624" y="40"/>
                  </a:lnTo>
                  <a:lnTo>
                    <a:pt x="2624" y="40"/>
                  </a:lnTo>
                  <a:lnTo>
                    <a:pt x="2624" y="38"/>
                  </a:lnTo>
                  <a:lnTo>
                    <a:pt x="2624" y="38"/>
                  </a:lnTo>
                  <a:lnTo>
                    <a:pt x="2618" y="38"/>
                  </a:lnTo>
                  <a:lnTo>
                    <a:pt x="2618" y="38"/>
                  </a:lnTo>
                  <a:lnTo>
                    <a:pt x="2616" y="38"/>
                  </a:lnTo>
                  <a:lnTo>
                    <a:pt x="2616" y="38"/>
                  </a:lnTo>
                  <a:lnTo>
                    <a:pt x="2614" y="38"/>
                  </a:lnTo>
                  <a:lnTo>
                    <a:pt x="2614" y="38"/>
                  </a:lnTo>
                  <a:lnTo>
                    <a:pt x="2614" y="38"/>
                  </a:lnTo>
                  <a:lnTo>
                    <a:pt x="2614" y="38"/>
                  </a:lnTo>
                  <a:lnTo>
                    <a:pt x="2612" y="38"/>
                  </a:lnTo>
                  <a:lnTo>
                    <a:pt x="2612" y="38"/>
                  </a:lnTo>
                  <a:lnTo>
                    <a:pt x="2608" y="38"/>
                  </a:lnTo>
                  <a:lnTo>
                    <a:pt x="2608" y="38"/>
                  </a:lnTo>
                  <a:lnTo>
                    <a:pt x="2604" y="38"/>
                  </a:lnTo>
                  <a:lnTo>
                    <a:pt x="2604" y="38"/>
                  </a:lnTo>
                  <a:lnTo>
                    <a:pt x="2602" y="36"/>
                  </a:lnTo>
                  <a:lnTo>
                    <a:pt x="2602" y="36"/>
                  </a:lnTo>
                  <a:lnTo>
                    <a:pt x="2600" y="36"/>
                  </a:lnTo>
                  <a:lnTo>
                    <a:pt x="2600" y="36"/>
                  </a:lnTo>
                  <a:lnTo>
                    <a:pt x="2600" y="36"/>
                  </a:lnTo>
                  <a:lnTo>
                    <a:pt x="2600" y="36"/>
                  </a:lnTo>
                  <a:lnTo>
                    <a:pt x="2598" y="34"/>
                  </a:lnTo>
                  <a:lnTo>
                    <a:pt x="2598" y="34"/>
                  </a:lnTo>
                  <a:lnTo>
                    <a:pt x="2596" y="34"/>
                  </a:lnTo>
                  <a:lnTo>
                    <a:pt x="2596" y="34"/>
                  </a:lnTo>
                  <a:lnTo>
                    <a:pt x="2588" y="34"/>
                  </a:lnTo>
                  <a:lnTo>
                    <a:pt x="2588" y="34"/>
                  </a:lnTo>
                  <a:lnTo>
                    <a:pt x="2584" y="34"/>
                  </a:lnTo>
                  <a:lnTo>
                    <a:pt x="2584" y="34"/>
                  </a:lnTo>
                  <a:lnTo>
                    <a:pt x="2570" y="34"/>
                  </a:lnTo>
                  <a:lnTo>
                    <a:pt x="2570" y="34"/>
                  </a:lnTo>
                  <a:lnTo>
                    <a:pt x="2568" y="34"/>
                  </a:lnTo>
                  <a:lnTo>
                    <a:pt x="2568" y="34"/>
                  </a:lnTo>
                  <a:lnTo>
                    <a:pt x="2566" y="34"/>
                  </a:lnTo>
                  <a:lnTo>
                    <a:pt x="2566" y="34"/>
                  </a:lnTo>
                  <a:lnTo>
                    <a:pt x="2562" y="36"/>
                  </a:lnTo>
                  <a:lnTo>
                    <a:pt x="2562" y="36"/>
                  </a:lnTo>
                  <a:lnTo>
                    <a:pt x="2556" y="36"/>
                  </a:lnTo>
                  <a:lnTo>
                    <a:pt x="2556" y="36"/>
                  </a:lnTo>
                  <a:lnTo>
                    <a:pt x="2552" y="34"/>
                  </a:lnTo>
                  <a:lnTo>
                    <a:pt x="2552" y="34"/>
                  </a:lnTo>
                  <a:lnTo>
                    <a:pt x="2544" y="34"/>
                  </a:lnTo>
                  <a:lnTo>
                    <a:pt x="2544" y="34"/>
                  </a:lnTo>
                  <a:lnTo>
                    <a:pt x="2542" y="34"/>
                  </a:lnTo>
                  <a:lnTo>
                    <a:pt x="2542" y="34"/>
                  </a:lnTo>
                  <a:lnTo>
                    <a:pt x="2536" y="34"/>
                  </a:lnTo>
                  <a:lnTo>
                    <a:pt x="2536" y="34"/>
                  </a:lnTo>
                  <a:lnTo>
                    <a:pt x="2532" y="36"/>
                  </a:lnTo>
                  <a:lnTo>
                    <a:pt x="2532" y="36"/>
                  </a:lnTo>
                  <a:lnTo>
                    <a:pt x="2528" y="36"/>
                  </a:lnTo>
                  <a:lnTo>
                    <a:pt x="2528" y="36"/>
                  </a:lnTo>
                  <a:lnTo>
                    <a:pt x="2526" y="36"/>
                  </a:lnTo>
                  <a:lnTo>
                    <a:pt x="2526" y="36"/>
                  </a:lnTo>
                  <a:lnTo>
                    <a:pt x="2524" y="36"/>
                  </a:lnTo>
                  <a:lnTo>
                    <a:pt x="2524" y="36"/>
                  </a:lnTo>
                  <a:lnTo>
                    <a:pt x="2520" y="36"/>
                  </a:lnTo>
                  <a:lnTo>
                    <a:pt x="2520" y="36"/>
                  </a:lnTo>
                  <a:lnTo>
                    <a:pt x="2516" y="38"/>
                  </a:lnTo>
                  <a:lnTo>
                    <a:pt x="2516" y="38"/>
                  </a:lnTo>
                  <a:lnTo>
                    <a:pt x="2516" y="38"/>
                  </a:lnTo>
                  <a:lnTo>
                    <a:pt x="2516" y="38"/>
                  </a:lnTo>
                  <a:lnTo>
                    <a:pt x="2516" y="38"/>
                  </a:lnTo>
                  <a:lnTo>
                    <a:pt x="2516" y="38"/>
                  </a:lnTo>
                  <a:lnTo>
                    <a:pt x="2516" y="38"/>
                  </a:lnTo>
                  <a:lnTo>
                    <a:pt x="2516" y="38"/>
                  </a:lnTo>
                  <a:lnTo>
                    <a:pt x="2512" y="38"/>
                  </a:lnTo>
                  <a:lnTo>
                    <a:pt x="2512" y="38"/>
                  </a:lnTo>
                  <a:lnTo>
                    <a:pt x="2512" y="36"/>
                  </a:lnTo>
                  <a:lnTo>
                    <a:pt x="2512" y="36"/>
                  </a:lnTo>
                  <a:lnTo>
                    <a:pt x="2510" y="36"/>
                  </a:lnTo>
                  <a:lnTo>
                    <a:pt x="2510" y="36"/>
                  </a:lnTo>
                  <a:lnTo>
                    <a:pt x="2508" y="36"/>
                  </a:lnTo>
                  <a:lnTo>
                    <a:pt x="2508" y="36"/>
                  </a:lnTo>
                  <a:lnTo>
                    <a:pt x="2506" y="36"/>
                  </a:lnTo>
                  <a:lnTo>
                    <a:pt x="2506" y="36"/>
                  </a:lnTo>
                  <a:lnTo>
                    <a:pt x="2504" y="36"/>
                  </a:lnTo>
                  <a:lnTo>
                    <a:pt x="2504" y="36"/>
                  </a:lnTo>
                  <a:lnTo>
                    <a:pt x="2504" y="36"/>
                  </a:lnTo>
                  <a:lnTo>
                    <a:pt x="2504" y="36"/>
                  </a:lnTo>
                  <a:lnTo>
                    <a:pt x="2504" y="36"/>
                  </a:lnTo>
                  <a:lnTo>
                    <a:pt x="2504" y="36"/>
                  </a:lnTo>
                  <a:lnTo>
                    <a:pt x="2504" y="36"/>
                  </a:lnTo>
                  <a:lnTo>
                    <a:pt x="2504" y="36"/>
                  </a:lnTo>
                  <a:lnTo>
                    <a:pt x="2500" y="36"/>
                  </a:lnTo>
                  <a:lnTo>
                    <a:pt x="2500" y="36"/>
                  </a:lnTo>
                  <a:lnTo>
                    <a:pt x="2496" y="36"/>
                  </a:lnTo>
                  <a:lnTo>
                    <a:pt x="2496" y="36"/>
                  </a:lnTo>
                  <a:lnTo>
                    <a:pt x="2492" y="36"/>
                  </a:lnTo>
                  <a:lnTo>
                    <a:pt x="2492" y="36"/>
                  </a:lnTo>
                  <a:lnTo>
                    <a:pt x="2488" y="36"/>
                  </a:lnTo>
                  <a:lnTo>
                    <a:pt x="2488" y="36"/>
                  </a:lnTo>
                  <a:lnTo>
                    <a:pt x="2488" y="36"/>
                  </a:lnTo>
                  <a:lnTo>
                    <a:pt x="2488" y="36"/>
                  </a:lnTo>
                  <a:lnTo>
                    <a:pt x="2484" y="36"/>
                  </a:lnTo>
                  <a:lnTo>
                    <a:pt x="2484" y="36"/>
                  </a:lnTo>
                  <a:lnTo>
                    <a:pt x="2482" y="36"/>
                  </a:lnTo>
                  <a:lnTo>
                    <a:pt x="2482" y="36"/>
                  </a:lnTo>
                  <a:lnTo>
                    <a:pt x="2482" y="36"/>
                  </a:lnTo>
                  <a:lnTo>
                    <a:pt x="2482" y="36"/>
                  </a:lnTo>
                  <a:lnTo>
                    <a:pt x="2482" y="36"/>
                  </a:lnTo>
                  <a:lnTo>
                    <a:pt x="2482" y="36"/>
                  </a:lnTo>
                  <a:lnTo>
                    <a:pt x="2480" y="36"/>
                  </a:lnTo>
                  <a:lnTo>
                    <a:pt x="2480" y="36"/>
                  </a:lnTo>
                  <a:lnTo>
                    <a:pt x="2480" y="36"/>
                  </a:lnTo>
                  <a:lnTo>
                    <a:pt x="2480" y="36"/>
                  </a:lnTo>
                  <a:lnTo>
                    <a:pt x="2474" y="36"/>
                  </a:lnTo>
                  <a:lnTo>
                    <a:pt x="2474" y="36"/>
                  </a:lnTo>
                  <a:lnTo>
                    <a:pt x="2470" y="36"/>
                  </a:lnTo>
                  <a:lnTo>
                    <a:pt x="2470" y="36"/>
                  </a:lnTo>
                  <a:lnTo>
                    <a:pt x="2466" y="38"/>
                  </a:lnTo>
                  <a:lnTo>
                    <a:pt x="2466" y="38"/>
                  </a:lnTo>
                  <a:lnTo>
                    <a:pt x="2464" y="36"/>
                  </a:lnTo>
                  <a:lnTo>
                    <a:pt x="2464" y="36"/>
                  </a:lnTo>
                  <a:lnTo>
                    <a:pt x="2458" y="38"/>
                  </a:lnTo>
                  <a:lnTo>
                    <a:pt x="2458" y="38"/>
                  </a:lnTo>
                  <a:lnTo>
                    <a:pt x="2458" y="38"/>
                  </a:lnTo>
                  <a:lnTo>
                    <a:pt x="2458" y="38"/>
                  </a:lnTo>
                  <a:lnTo>
                    <a:pt x="2456" y="38"/>
                  </a:lnTo>
                  <a:lnTo>
                    <a:pt x="2456" y="38"/>
                  </a:lnTo>
                  <a:lnTo>
                    <a:pt x="2456" y="38"/>
                  </a:lnTo>
                  <a:lnTo>
                    <a:pt x="2456" y="38"/>
                  </a:lnTo>
                  <a:lnTo>
                    <a:pt x="2452" y="36"/>
                  </a:lnTo>
                  <a:lnTo>
                    <a:pt x="2452" y="36"/>
                  </a:lnTo>
                  <a:lnTo>
                    <a:pt x="2448" y="38"/>
                  </a:lnTo>
                  <a:lnTo>
                    <a:pt x="2448" y="38"/>
                  </a:lnTo>
                  <a:lnTo>
                    <a:pt x="2446" y="38"/>
                  </a:lnTo>
                  <a:lnTo>
                    <a:pt x="2446" y="38"/>
                  </a:lnTo>
                  <a:lnTo>
                    <a:pt x="2442" y="40"/>
                  </a:lnTo>
                  <a:lnTo>
                    <a:pt x="2442" y="40"/>
                  </a:lnTo>
                  <a:lnTo>
                    <a:pt x="2438" y="40"/>
                  </a:lnTo>
                  <a:lnTo>
                    <a:pt x="2438" y="40"/>
                  </a:lnTo>
                  <a:lnTo>
                    <a:pt x="2432" y="38"/>
                  </a:lnTo>
                  <a:lnTo>
                    <a:pt x="2432" y="38"/>
                  </a:lnTo>
                  <a:lnTo>
                    <a:pt x="2432" y="38"/>
                  </a:lnTo>
                  <a:lnTo>
                    <a:pt x="2432" y="38"/>
                  </a:lnTo>
                  <a:lnTo>
                    <a:pt x="2430" y="36"/>
                  </a:lnTo>
                  <a:lnTo>
                    <a:pt x="2430" y="36"/>
                  </a:lnTo>
                  <a:lnTo>
                    <a:pt x="2428" y="36"/>
                  </a:lnTo>
                  <a:lnTo>
                    <a:pt x="2428" y="36"/>
                  </a:lnTo>
                  <a:lnTo>
                    <a:pt x="2424" y="34"/>
                  </a:lnTo>
                  <a:lnTo>
                    <a:pt x="2424" y="34"/>
                  </a:lnTo>
                  <a:lnTo>
                    <a:pt x="2420" y="34"/>
                  </a:lnTo>
                  <a:lnTo>
                    <a:pt x="2420" y="34"/>
                  </a:lnTo>
                  <a:lnTo>
                    <a:pt x="2416" y="36"/>
                  </a:lnTo>
                  <a:lnTo>
                    <a:pt x="2416" y="36"/>
                  </a:lnTo>
                  <a:lnTo>
                    <a:pt x="2414" y="36"/>
                  </a:lnTo>
                  <a:lnTo>
                    <a:pt x="2414" y="36"/>
                  </a:lnTo>
                  <a:lnTo>
                    <a:pt x="2412" y="36"/>
                  </a:lnTo>
                  <a:lnTo>
                    <a:pt x="2412" y="36"/>
                  </a:lnTo>
                  <a:lnTo>
                    <a:pt x="2408" y="36"/>
                  </a:lnTo>
                  <a:lnTo>
                    <a:pt x="2408" y="36"/>
                  </a:lnTo>
                  <a:lnTo>
                    <a:pt x="2406" y="36"/>
                  </a:lnTo>
                  <a:lnTo>
                    <a:pt x="2406" y="36"/>
                  </a:lnTo>
                  <a:lnTo>
                    <a:pt x="2402" y="36"/>
                  </a:lnTo>
                  <a:lnTo>
                    <a:pt x="2402" y="36"/>
                  </a:lnTo>
                  <a:lnTo>
                    <a:pt x="2402" y="38"/>
                  </a:lnTo>
                  <a:lnTo>
                    <a:pt x="2402" y="38"/>
                  </a:lnTo>
                  <a:lnTo>
                    <a:pt x="2402" y="38"/>
                  </a:lnTo>
                  <a:lnTo>
                    <a:pt x="2402" y="38"/>
                  </a:lnTo>
                  <a:lnTo>
                    <a:pt x="2402" y="38"/>
                  </a:lnTo>
                  <a:lnTo>
                    <a:pt x="2402" y="38"/>
                  </a:lnTo>
                  <a:lnTo>
                    <a:pt x="2400" y="38"/>
                  </a:lnTo>
                  <a:lnTo>
                    <a:pt x="2400" y="38"/>
                  </a:lnTo>
                  <a:lnTo>
                    <a:pt x="2400" y="38"/>
                  </a:lnTo>
                  <a:lnTo>
                    <a:pt x="2400" y="38"/>
                  </a:lnTo>
                  <a:lnTo>
                    <a:pt x="2400" y="38"/>
                  </a:lnTo>
                  <a:lnTo>
                    <a:pt x="2400" y="38"/>
                  </a:lnTo>
                  <a:lnTo>
                    <a:pt x="2398" y="38"/>
                  </a:lnTo>
                  <a:lnTo>
                    <a:pt x="2398" y="38"/>
                  </a:lnTo>
                  <a:lnTo>
                    <a:pt x="2396" y="36"/>
                  </a:lnTo>
                  <a:lnTo>
                    <a:pt x="2396" y="36"/>
                  </a:lnTo>
                  <a:lnTo>
                    <a:pt x="2394" y="36"/>
                  </a:lnTo>
                  <a:lnTo>
                    <a:pt x="2394" y="36"/>
                  </a:lnTo>
                  <a:lnTo>
                    <a:pt x="2392" y="36"/>
                  </a:lnTo>
                  <a:lnTo>
                    <a:pt x="2392" y="36"/>
                  </a:lnTo>
                  <a:lnTo>
                    <a:pt x="2388" y="36"/>
                  </a:lnTo>
                  <a:lnTo>
                    <a:pt x="2388" y="36"/>
                  </a:lnTo>
                  <a:lnTo>
                    <a:pt x="2384" y="34"/>
                  </a:lnTo>
                  <a:lnTo>
                    <a:pt x="2384" y="34"/>
                  </a:lnTo>
                  <a:lnTo>
                    <a:pt x="2380" y="36"/>
                  </a:lnTo>
                  <a:lnTo>
                    <a:pt x="2380" y="36"/>
                  </a:lnTo>
                  <a:lnTo>
                    <a:pt x="2374" y="36"/>
                  </a:lnTo>
                  <a:lnTo>
                    <a:pt x="2374" y="36"/>
                  </a:lnTo>
                  <a:lnTo>
                    <a:pt x="2372" y="38"/>
                  </a:lnTo>
                  <a:lnTo>
                    <a:pt x="2372" y="38"/>
                  </a:lnTo>
                  <a:lnTo>
                    <a:pt x="2368" y="38"/>
                  </a:lnTo>
                  <a:lnTo>
                    <a:pt x="2368" y="38"/>
                  </a:lnTo>
                  <a:lnTo>
                    <a:pt x="2366" y="38"/>
                  </a:lnTo>
                  <a:lnTo>
                    <a:pt x="2366" y="38"/>
                  </a:lnTo>
                  <a:lnTo>
                    <a:pt x="2366" y="38"/>
                  </a:lnTo>
                  <a:lnTo>
                    <a:pt x="2366" y="38"/>
                  </a:lnTo>
                  <a:lnTo>
                    <a:pt x="2364" y="36"/>
                  </a:lnTo>
                  <a:lnTo>
                    <a:pt x="2364" y="36"/>
                  </a:lnTo>
                  <a:lnTo>
                    <a:pt x="2356" y="36"/>
                  </a:lnTo>
                  <a:lnTo>
                    <a:pt x="2356" y="36"/>
                  </a:lnTo>
                  <a:lnTo>
                    <a:pt x="2354" y="34"/>
                  </a:lnTo>
                  <a:lnTo>
                    <a:pt x="2354" y="34"/>
                  </a:lnTo>
                  <a:lnTo>
                    <a:pt x="2352" y="34"/>
                  </a:lnTo>
                  <a:lnTo>
                    <a:pt x="2352" y="34"/>
                  </a:lnTo>
                  <a:lnTo>
                    <a:pt x="2350" y="34"/>
                  </a:lnTo>
                  <a:lnTo>
                    <a:pt x="2350" y="34"/>
                  </a:lnTo>
                  <a:lnTo>
                    <a:pt x="2344" y="34"/>
                  </a:lnTo>
                  <a:lnTo>
                    <a:pt x="2344" y="34"/>
                  </a:lnTo>
                  <a:lnTo>
                    <a:pt x="2342" y="36"/>
                  </a:lnTo>
                  <a:lnTo>
                    <a:pt x="2342" y="36"/>
                  </a:lnTo>
                  <a:lnTo>
                    <a:pt x="2338" y="36"/>
                  </a:lnTo>
                  <a:lnTo>
                    <a:pt x="2338" y="36"/>
                  </a:lnTo>
                  <a:lnTo>
                    <a:pt x="2334" y="38"/>
                  </a:lnTo>
                  <a:lnTo>
                    <a:pt x="2334" y="38"/>
                  </a:lnTo>
                  <a:lnTo>
                    <a:pt x="2328" y="36"/>
                  </a:lnTo>
                  <a:lnTo>
                    <a:pt x="2328" y="36"/>
                  </a:lnTo>
                  <a:lnTo>
                    <a:pt x="2328" y="36"/>
                  </a:lnTo>
                  <a:lnTo>
                    <a:pt x="2328" y="36"/>
                  </a:lnTo>
                  <a:lnTo>
                    <a:pt x="2326" y="36"/>
                  </a:lnTo>
                  <a:lnTo>
                    <a:pt x="2326" y="36"/>
                  </a:lnTo>
                  <a:lnTo>
                    <a:pt x="2324" y="34"/>
                  </a:lnTo>
                  <a:lnTo>
                    <a:pt x="2324" y="34"/>
                  </a:lnTo>
                  <a:lnTo>
                    <a:pt x="2320" y="34"/>
                  </a:lnTo>
                  <a:lnTo>
                    <a:pt x="2320" y="34"/>
                  </a:lnTo>
                  <a:lnTo>
                    <a:pt x="2318" y="34"/>
                  </a:lnTo>
                  <a:lnTo>
                    <a:pt x="2318" y="34"/>
                  </a:lnTo>
                  <a:lnTo>
                    <a:pt x="2312" y="34"/>
                  </a:lnTo>
                  <a:lnTo>
                    <a:pt x="2312" y="34"/>
                  </a:lnTo>
                  <a:lnTo>
                    <a:pt x="2306" y="34"/>
                  </a:lnTo>
                  <a:lnTo>
                    <a:pt x="2306" y="34"/>
                  </a:lnTo>
                  <a:lnTo>
                    <a:pt x="2300" y="34"/>
                  </a:lnTo>
                  <a:lnTo>
                    <a:pt x="2300" y="34"/>
                  </a:lnTo>
                  <a:lnTo>
                    <a:pt x="2294" y="36"/>
                  </a:lnTo>
                  <a:lnTo>
                    <a:pt x="2294" y="36"/>
                  </a:lnTo>
                  <a:lnTo>
                    <a:pt x="2294" y="36"/>
                  </a:lnTo>
                  <a:lnTo>
                    <a:pt x="2294" y="36"/>
                  </a:lnTo>
                  <a:lnTo>
                    <a:pt x="2292" y="36"/>
                  </a:lnTo>
                  <a:lnTo>
                    <a:pt x="2292" y="36"/>
                  </a:lnTo>
                  <a:lnTo>
                    <a:pt x="2290" y="34"/>
                  </a:lnTo>
                  <a:lnTo>
                    <a:pt x="2290" y="34"/>
                  </a:lnTo>
                  <a:lnTo>
                    <a:pt x="2286" y="34"/>
                  </a:lnTo>
                  <a:lnTo>
                    <a:pt x="2286" y="34"/>
                  </a:lnTo>
                  <a:lnTo>
                    <a:pt x="2284" y="34"/>
                  </a:lnTo>
                  <a:lnTo>
                    <a:pt x="2284" y="34"/>
                  </a:lnTo>
                  <a:lnTo>
                    <a:pt x="2282" y="32"/>
                  </a:lnTo>
                  <a:lnTo>
                    <a:pt x="2282" y="32"/>
                  </a:lnTo>
                  <a:lnTo>
                    <a:pt x="2276" y="34"/>
                  </a:lnTo>
                  <a:lnTo>
                    <a:pt x="2276" y="34"/>
                  </a:lnTo>
                  <a:lnTo>
                    <a:pt x="2272" y="36"/>
                  </a:lnTo>
                  <a:lnTo>
                    <a:pt x="2272" y="36"/>
                  </a:lnTo>
                  <a:lnTo>
                    <a:pt x="2262" y="36"/>
                  </a:lnTo>
                  <a:lnTo>
                    <a:pt x="2262" y="36"/>
                  </a:lnTo>
                  <a:lnTo>
                    <a:pt x="2258" y="34"/>
                  </a:lnTo>
                  <a:lnTo>
                    <a:pt x="2258" y="34"/>
                  </a:lnTo>
                  <a:lnTo>
                    <a:pt x="2254" y="36"/>
                  </a:lnTo>
                  <a:lnTo>
                    <a:pt x="2254" y="36"/>
                  </a:lnTo>
                  <a:lnTo>
                    <a:pt x="2252" y="36"/>
                  </a:lnTo>
                  <a:lnTo>
                    <a:pt x="2248" y="34"/>
                  </a:lnTo>
                  <a:lnTo>
                    <a:pt x="2248" y="34"/>
                  </a:lnTo>
                  <a:lnTo>
                    <a:pt x="2244" y="34"/>
                  </a:lnTo>
                  <a:lnTo>
                    <a:pt x="2244" y="34"/>
                  </a:lnTo>
                  <a:lnTo>
                    <a:pt x="2244" y="34"/>
                  </a:lnTo>
                  <a:lnTo>
                    <a:pt x="2244" y="34"/>
                  </a:lnTo>
                  <a:lnTo>
                    <a:pt x="2242" y="34"/>
                  </a:lnTo>
                  <a:lnTo>
                    <a:pt x="2242" y="34"/>
                  </a:lnTo>
                  <a:lnTo>
                    <a:pt x="2238" y="36"/>
                  </a:lnTo>
                  <a:lnTo>
                    <a:pt x="2238" y="36"/>
                  </a:lnTo>
                  <a:lnTo>
                    <a:pt x="2238" y="36"/>
                  </a:lnTo>
                  <a:lnTo>
                    <a:pt x="2238" y="36"/>
                  </a:lnTo>
                  <a:lnTo>
                    <a:pt x="2234" y="36"/>
                  </a:lnTo>
                  <a:lnTo>
                    <a:pt x="2234" y="36"/>
                  </a:lnTo>
                  <a:lnTo>
                    <a:pt x="2234" y="36"/>
                  </a:lnTo>
                  <a:lnTo>
                    <a:pt x="2234" y="36"/>
                  </a:lnTo>
                  <a:lnTo>
                    <a:pt x="2234" y="36"/>
                  </a:lnTo>
                  <a:lnTo>
                    <a:pt x="2234" y="36"/>
                  </a:lnTo>
                  <a:lnTo>
                    <a:pt x="2226" y="38"/>
                  </a:lnTo>
                  <a:lnTo>
                    <a:pt x="2226" y="38"/>
                  </a:lnTo>
                  <a:lnTo>
                    <a:pt x="2218" y="38"/>
                  </a:lnTo>
                  <a:lnTo>
                    <a:pt x="2218" y="38"/>
                  </a:lnTo>
                  <a:lnTo>
                    <a:pt x="2216" y="40"/>
                  </a:lnTo>
                  <a:lnTo>
                    <a:pt x="2216" y="40"/>
                  </a:lnTo>
                  <a:lnTo>
                    <a:pt x="2212" y="40"/>
                  </a:lnTo>
                  <a:lnTo>
                    <a:pt x="2212" y="40"/>
                  </a:lnTo>
                  <a:lnTo>
                    <a:pt x="2210" y="38"/>
                  </a:lnTo>
                  <a:lnTo>
                    <a:pt x="2210" y="38"/>
                  </a:lnTo>
                  <a:lnTo>
                    <a:pt x="2208" y="36"/>
                  </a:lnTo>
                  <a:lnTo>
                    <a:pt x="2208" y="36"/>
                  </a:lnTo>
                  <a:lnTo>
                    <a:pt x="2204" y="36"/>
                  </a:lnTo>
                  <a:lnTo>
                    <a:pt x="2200" y="36"/>
                  </a:lnTo>
                  <a:lnTo>
                    <a:pt x="2200" y="36"/>
                  </a:lnTo>
                  <a:lnTo>
                    <a:pt x="2194" y="36"/>
                  </a:lnTo>
                  <a:lnTo>
                    <a:pt x="2194" y="36"/>
                  </a:lnTo>
                  <a:lnTo>
                    <a:pt x="2194" y="36"/>
                  </a:lnTo>
                  <a:lnTo>
                    <a:pt x="2194" y="36"/>
                  </a:lnTo>
                  <a:lnTo>
                    <a:pt x="2190" y="36"/>
                  </a:lnTo>
                  <a:lnTo>
                    <a:pt x="2190" y="36"/>
                  </a:lnTo>
                  <a:lnTo>
                    <a:pt x="2186" y="36"/>
                  </a:lnTo>
                  <a:lnTo>
                    <a:pt x="2186" y="36"/>
                  </a:lnTo>
                  <a:lnTo>
                    <a:pt x="2184" y="36"/>
                  </a:lnTo>
                  <a:lnTo>
                    <a:pt x="2184" y="36"/>
                  </a:lnTo>
                  <a:lnTo>
                    <a:pt x="2178" y="36"/>
                  </a:lnTo>
                  <a:lnTo>
                    <a:pt x="2178" y="36"/>
                  </a:lnTo>
                  <a:lnTo>
                    <a:pt x="2170" y="36"/>
                  </a:lnTo>
                  <a:lnTo>
                    <a:pt x="2170" y="36"/>
                  </a:lnTo>
                  <a:lnTo>
                    <a:pt x="2168" y="38"/>
                  </a:lnTo>
                  <a:lnTo>
                    <a:pt x="2168" y="38"/>
                  </a:lnTo>
                  <a:lnTo>
                    <a:pt x="2164" y="38"/>
                  </a:lnTo>
                  <a:lnTo>
                    <a:pt x="2164" y="38"/>
                  </a:lnTo>
                  <a:lnTo>
                    <a:pt x="2162" y="38"/>
                  </a:lnTo>
                  <a:lnTo>
                    <a:pt x="2162" y="38"/>
                  </a:lnTo>
                  <a:lnTo>
                    <a:pt x="2158" y="38"/>
                  </a:lnTo>
                  <a:lnTo>
                    <a:pt x="2158" y="38"/>
                  </a:lnTo>
                  <a:lnTo>
                    <a:pt x="2154" y="36"/>
                  </a:lnTo>
                  <a:lnTo>
                    <a:pt x="2154" y="36"/>
                  </a:lnTo>
                  <a:lnTo>
                    <a:pt x="2148" y="38"/>
                  </a:lnTo>
                  <a:lnTo>
                    <a:pt x="2148" y="38"/>
                  </a:lnTo>
                  <a:lnTo>
                    <a:pt x="2144" y="36"/>
                  </a:lnTo>
                  <a:lnTo>
                    <a:pt x="2144" y="36"/>
                  </a:lnTo>
                  <a:lnTo>
                    <a:pt x="2140" y="36"/>
                  </a:lnTo>
                  <a:lnTo>
                    <a:pt x="2140" y="36"/>
                  </a:lnTo>
                  <a:lnTo>
                    <a:pt x="2130" y="36"/>
                  </a:lnTo>
                  <a:lnTo>
                    <a:pt x="2130" y="36"/>
                  </a:lnTo>
                  <a:lnTo>
                    <a:pt x="2128" y="36"/>
                  </a:lnTo>
                  <a:lnTo>
                    <a:pt x="2128" y="36"/>
                  </a:lnTo>
                  <a:lnTo>
                    <a:pt x="2124" y="36"/>
                  </a:lnTo>
                  <a:lnTo>
                    <a:pt x="2118" y="36"/>
                  </a:lnTo>
                  <a:lnTo>
                    <a:pt x="2118" y="36"/>
                  </a:lnTo>
                  <a:lnTo>
                    <a:pt x="2114" y="36"/>
                  </a:lnTo>
                  <a:lnTo>
                    <a:pt x="2110" y="38"/>
                  </a:lnTo>
                  <a:lnTo>
                    <a:pt x="2110" y="38"/>
                  </a:lnTo>
                  <a:lnTo>
                    <a:pt x="2102" y="38"/>
                  </a:lnTo>
                  <a:lnTo>
                    <a:pt x="2102" y="38"/>
                  </a:lnTo>
                  <a:lnTo>
                    <a:pt x="2100" y="36"/>
                  </a:lnTo>
                  <a:lnTo>
                    <a:pt x="2100" y="36"/>
                  </a:lnTo>
                  <a:lnTo>
                    <a:pt x="2096" y="36"/>
                  </a:lnTo>
                  <a:lnTo>
                    <a:pt x="2092" y="36"/>
                  </a:lnTo>
                  <a:lnTo>
                    <a:pt x="2092" y="36"/>
                  </a:lnTo>
                  <a:lnTo>
                    <a:pt x="2090" y="38"/>
                  </a:lnTo>
                  <a:lnTo>
                    <a:pt x="2090" y="38"/>
                  </a:lnTo>
                  <a:lnTo>
                    <a:pt x="2088" y="38"/>
                  </a:lnTo>
                  <a:lnTo>
                    <a:pt x="2088" y="38"/>
                  </a:lnTo>
                  <a:lnTo>
                    <a:pt x="2082" y="38"/>
                  </a:lnTo>
                  <a:lnTo>
                    <a:pt x="2082" y="38"/>
                  </a:lnTo>
                  <a:lnTo>
                    <a:pt x="2078" y="40"/>
                  </a:lnTo>
                  <a:lnTo>
                    <a:pt x="2078" y="40"/>
                  </a:lnTo>
                  <a:lnTo>
                    <a:pt x="2078" y="40"/>
                  </a:lnTo>
                  <a:lnTo>
                    <a:pt x="2078" y="40"/>
                  </a:lnTo>
                  <a:lnTo>
                    <a:pt x="2074" y="40"/>
                  </a:lnTo>
                  <a:lnTo>
                    <a:pt x="2074" y="40"/>
                  </a:lnTo>
                  <a:lnTo>
                    <a:pt x="2074" y="40"/>
                  </a:lnTo>
                  <a:lnTo>
                    <a:pt x="2074" y="40"/>
                  </a:lnTo>
                  <a:lnTo>
                    <a:pt x="2074" y="40"/>
                  </a:lnTo>
                  <a:lnTo>
                    <a:pt x="2074" y="40"/>
                  </a:lnTo>
                  <a:lnTo>
                    <a:pt x="2072" y="40"/>
                  </a:lnTo>
                  <a:lnTo>
                    <a:pt x="2072" y="40"/>
                  </a:lnTo>
                  <a:lnTo>
                    <a:pt x="2068" y="40"/>
                  </a:lnTo>
                  <a:lnTo>
                    <a:pt x="2068" y="40"/>
                  </a:lnTo>
                  <a:lnTo>
                    <a:pt x="2062" y="40"/>
                  </a:lnTo>
                  <a:lnTo>
                    <a:pt x="2058" y="38"/>
                  </a:lnTo>
                  <a:lnTo>
                    <a:pt x="2058" y="38"/>
                  </a:lnTo>
                  <a:lnTo>
                    <a:pt x="2052" y="38"/>
                  </a:lnTo>
                  <a:lnTo>
                    <a:pt x="2052" y="38"/>
                  </a:lnTo>
                  <a:lnTo>
                    <a:pt x="2046" y="40"/>
                  </a:lnTo>
                  <a:lnTo>
                    <a:pt x="2042" y="40"/>
                  </a:lnTo>
                  <a:lnTo>
                    <a:pt x="2042" y="40"/>
                  </a:lnTo>
                  <a:lnTo>
                    <a:pt x="2040" y="40"/>
                  </a:lnTo>
                  <a:lnTo>
                    <a:pt x="2040" y="40"/>
                  </a:lnTo>
                  <a:lnTo>
                    <a:pt x="2036" y="40"/>
                  </a:lnTo>
                  <a:lnTo>
                    <a:pt x="2036" y="40"/>
                  </a:lnTo>
                  <a:lnTo>
                    <a:pt x="2030" y="40"/>
                  </a:lnTo>
                  <a:lnTo>
                    <a:pt x="2030" y="40"/>
                  </a:lnTo>
                  <a:lnTo>
                    <a:pt x="2024" y="40"/>
                  </a:lnTo>
                  <a:lnTo>
                    <a:pt x="2024" y="40"/>
                  </a:lnTo>
                  <a:lnTo>
                    <a:pt x="2020" y="40"/>
                  </a:lnTo>
                  <a:lnTo>
                    <a:pt x="2020" y="40"/>
                  </a:lnTo>
                  <a:lnTo>
                    <a:pt x="2018" y="40"/>
                  </a:lnTo>
                  <a:lnTo>
                    <a:pt x="2018" y="40"/>
                  </a:lnTo>
                  <a:lnTo>
                    <a:pt x="2016" y="40"/>
                  </a:lnTo>
                  <a:lnTo>
                    <a:pt x="2016" y="40"/>
                  </a:lnTo>
                  <a:lnTo>
                    <a:pt x="2016" y="40"/>
                  </a:lnTo>
                  <a:lnTo>
                    <a:pt x="2016" y="40"/>
                  </a:lnTo>
                  <a:lnTo>
                    <a:pt x="2016" y="38"/>
                  </a:lnTo>
                  <a:lnTo>
                    <a:pt x="2016" y="38"/>
                  </a:lnTo>
                  <a:lnTo>
                    <a:pt x="2010" y="40"/>
                  </a:lnTo>
                  <a:lnTo>
                    <a:pt x="2010" y="40"/>
                  </a:lnTo>
                  <a:lnTo>
                    <a:pt x="2010" y="40"/>
                  </a:lnTo>
                  <a:lnTo>
                    <a:pt x="2010" y="40"/>
                  </a:lnTo>
                  <a:lnTo>
                    <a:pt x="2008" y="40"/>
                  </a:lnTo>
                  <a:lnTo>
                    <a:pt x="2008" y="40"/>
                  </a:lnTo>
                  <a:lnTo>
                    <a:pt x="2006" y="40"/>
                  </a:lnTo>
                  <a:lnTo>
                    <a:pt x="2006" y="40"/>
                  </a:lnTo>
                  <a:lnTo>
                    <a:pt x="2000" y="40"/>
                  </a:lnTo>
                  <a:lnTo>
                    <a:pt x="2000" y="40"/>
                  </a:lnTo>
                  <a:lnTo>
                    <a:pt x="1998" y="40"/>
                  </a:lnTo>
                  <a:lnTo>
                    <a:pt x="1998" y="40"/>
                  </a:lnTo>
                  <a:lnTo>
                    <a:pt x="1996" y="40"/>
                  </a:lnTo>
                  <a:lnTo>
                    <a:pt x="1996" y="40"/>
                  </a:lnTo>
                  <a:lnTo>
                    <a:pt x="1994" y="40"/>
                  </a:lnTo>
                  <a:lnTo>
                    <a:pt x="1994" y="40"/>
                  </a:lnTo>
                  <a:lnTo>
                    <a:pt x="1988" y="38"/>
                  </a:lnTo>
                  <a:lnTo>
                    <a:pt x="1988" y="38"/>
                  </a:lnTo>
                  <a:lnTo>
                    <a:pt x="1984" y="38"/>
                  </a:lnTo>
                  <a:lnTo>
                    <a:pt x="1984" y="38"/>
                  </a:lnTo>
                  <a:lnTo>
                    <a:pt x="1976" y="38"/>
                  </a:lnTo>
                  <a:lnTo>
                    <a:pt x="1976" y="38"/>
                  </a:lnTo>
                  <a:lnTo>
                    <a:pt x="1972" y="38"/>
                  </a:lnTo>
                  <a:lnTo>
                    <a:pt x="1972" y="38"/>
                  </a:lnTo>
                  <a:lnTo>
                    <a:pt x="1968" y="40"/>
                  </a:lnTo>
                  <a:lnTo>
                    <a:pt x="1968" y="40"/>
                  </a:lnTo>
                  <a:lnTo>
                    <a:pt x="1964" y="40"/>
                  </a:lnTo>
                  <a:lnTo>
                    <a:pt x="1964" y="40"/>
                  </a:lnTo>
                  <a:lnTo>
                    <a:pt x="1960" y="40"/>
                  </a:lnTo>
                  <a:lnTo>
                    <a:pt x="1960" y="40"/>
                  </a:lnTo>
                  <a:lnTo>
                    <a:pt x="1958" y="40"/>
                  </a:lnTo>
                  <a:lnTo>
                    <a:pt x="1958" y="40"/>
                  </a:lnTo>
                  <a:lnTo>
                    <a:pt x="1950" y="40"/>
                  </a:lnTo>
                  <a:lnTo>
                    <a:pt x="1950" y="40"/>
                  </a:lnTo>
                  <a:lnTo>
                    <a:pt x="1948" y="40"/>
                  </a:lnTo>
                  <a:lnTo>
                    <a:pt x="1948" y="40"/>
                  </a:lnTo>
                  <a:lnTo>
                    <a:pt x="1948" y="40"/>
                  </a:lnTo>
                  <a:lnTo>
                    <a:pt x="1948" y="40"/>
                  </a:lnTo>
                  <a:lnTo>
                    <a:pt x="1948" y="40"/>
                  </a:lnTo>
                  <a:lnTo>
                    <a:pt x="1948" y="40"/>
                  </a:lnTo>
                  <a:lnTo>
                    <a:pt x="1948" y="40"/>
                  </a:lnTo>
                  <a:lnTo>
                    <a:pt x="1948" y="40"/>
                  </a:lnTo>
                  <a:lnTo>
                    <a:pt x="1946" y="40"/>
                  </a:lnTo>
                  <a:lnTo>
                    <a:pt x="1946" y="40"/>
                  </a:lnTo>
                  <a:lnTo>
                    <a:pt x="1944" y="40"/>
                  </a:lnTo>
                  <a:lnTo>
                    <a:pt x="1944" y="40"/>
                  </a:lnTo>
                  <a:lnTo>
                    <a:pt x="1944" y="40"/>
                  </a:lnTo>
                  <a:lnTo>
                    <a:pt x="1944" y="40"/>
                  </a:lnTo>
                  <a:lnTo>
                    <a:pt x="1944" y="40"/>
                  </a:lnTo>
                  <a:lnTo>
                    <a:pt x="1944" y="40"/>
                  </a:lnTo>
                  <a:lnTo>
                    <a:pt x="1942" y="40"/>
                  </a:lnTo>
                  <a:lnTo>
                    <a:pt x="1942" y="40"/>
                  </a:lnTo>
                  <a:lnTo>
                    <a:pt x="1942" y="40"/>
                  </a:lnTo>
                  <a:lnTo>
                    <a:pt x="1942" y="40"/>
                  </a:lnTo>
                  <a:lnTo>
                    <a:pt x="1934" y="40"/>
                  </a:lnTo>
                  <a:lnTo>
                    <a:pt x="1934" y="40"/>
                  </a:lnTo>
                  <a:lnTo>
                    <a:pt x="1932" y="40"/>
                  </a:lnTo>
                  <a:lnTo>
                    <a:pt x="1932" y="40"/>
                  </a:lnTo>
                  <a:lnTo>
                    <a:pt x="1932" y="40"/>
                  </a:lnTo>
                  <a:lnTo>
                    <a:pt x="1932" y="40"/>
                  </a:lnTo>
                  <a:lnTo>
                    <a:pt x="1932" y="40"/>
                  </a:lnTo>
                  <a:lnTo>
                    <a:pt x="1928" y="40"/>
                  </a:lnTo>
                  <a:lnTo>
                    <a:pt x="1924" y="40"/>
                  </a:lnTo>
                  <a:lnTo>
                    <a:pt x="1924" y="40"/>
                  </a:lnTo>
                  <a:lnTo>
                    <a:pt x="1924" y="40"/>
                  </a:lnTo>
                  <a:lnTo>
                    <a:pt x="1924" y="40"/>
                  </a:lnTo>
                  <a:lnTo>
                    <a:pt x="1922" y="40"/>
                  </a:lnTo>
                  <a:lnTo>
                    <a:pt x="1922" y="40"/>
                  </a:lnTo>
                  <a:lnTo>
                    <a:pt x="1918" y="40"/>
                  </a:lnTo>
                  <a:lnTo>
                    <a:pt x="1918" y="40"/>
                  </a:lnTo>
                  <a:lnTo>
                    <a:pt x="1914" y="40"/>
                  </a:lnTo>
                  <a:lnTo>
                    <a:pt x="1914" y="40"/>
                  </a:lnTo>
                  <a:lnTo>
                    <a:pt x="1910" y="40"/>
                  </a:lnTo>
                  <a:lnTo>
                    <a:pt x="1910" y="40"/>
                  </a:lnTo>
                  <a:lnTo>
                    <a:pt x="1908" y="40"/>
                  </a:lnTo>
                  <a:lnTo>
                    <a:pt x="1908" y="40"/>
                  </a:lnTo>
                  <a:lnTo>
                    <a:pt x="1906" y="42"/>
                  </a:lnTo>
                  <a:lnTo>
                    <a:pt x="1906" y="42"/>
                  </a:lnTo>
                  <a:lnTo>
                    <a:pt x="1900" y="42"/>
                  </a:lnTo>
                  <a:lnTo>
                    <a:pt x="1900" y="42"/>
                  </a:lnTo>
                  <a:lnTo>
                    <a:pt x="1900" y="42"/>
                  </a:lnTo>
                  <a:lnTo>
                    <a:pt x="1900" y="42"/>
                  </a:lnTo>
                  <a:lnTo>
                    <a:pt x="1896" y="42"/>
                  </a:lnTo>
                  <a:lnTo>
                    <a:pt x="1896" y="42"/>
                  </a:lnTo>
                  <a:lnTo>
                    <a:pt x="1896" y="42"/>
                  </a:lnTo>
                  <a:lnTo>
                    <a:pt x="1896" y="42"/>
                  </a:lnTo>
                  <a:lnTo>
                    <a:pt x="1894" y="42"/>
                  </a:lnTo>
                  <a:lnTo>
                    <a:pt x="1894" y="42"/>
                  </a:lnTo>
                  <a:lnTo>
                    <a:pt x="1888" y="42"/>
                  </a:lnTo>
                  <a:lnTo>
                    <a:pt x="1888" y="42"/>
                  </a:lnTo>
                  <a:lnTo>
                    <a:pt x="1886" y="42"/>
                  </a:lnTo>
                  <a:lnTo>
                    <a:pt x="1886" y="42"/>
                  </a:lnTo>
                  <a:lnTo>
                    <a:pt x="1886" y="42"/>
                  </a:lnTo>
                  <a:lnTo>
                    <a:pt x="1886" y="42"/>
                  </a:lnTo>
                  <a:lnTo>
                    <a:pt x="1884" y="40"/>
                  </a:lnTo>
                  <a:lnTo>
                    <a:pt x="1884" y="40"/>
                  </a:lnTo>
                  <a:lnTo>
                    <a:pt x="1882" y="42"/>
                  </a:lnTo>
                  <a:lnTo>
                    <a:pt x="1882" y="42"/>
                  </a:lnTo>
                  <a:lnTo>
                    <a:pt x="1882" y="40"/>
                  </a:lnTo>
                  <a:lnTo>
                    <a:pt x="1882" y="40"/>
                  </a:lnTo>
                  <a:lnTo>
                    <a:pt x="1882" y="40"/>
                  </a:lnTo>
                  <a:lnTo>
                    <a:pt x="1882" y="40"/>
                  </a:lnTo>
                  <a:lnTo>
                    <a:pt x="1880" y="40"/>
                  </a:lnTo>
                  <a:lnTo>
                    <a:pt x="1880" y="40"/>
                  </a:lnTo>
                  <a:lnTo>
                    <a:pt x="1876" y="40"/>
                  </a:lnTo>
                  <a:lnTo>
                    <a:pt x="1876" y="40"/>
                  </a:lnTo>
                  <a:lnTo>
                    <a:pt x="1874" y="42"/>
                  </a:lnTo>
                  <a:lnTo>
                    <a:pt x="1874" y="42"/>
                  </a:lnTo>
                  <a:lnTo>
                    <a:pt x="1870" y="42"/>
                  </a:lnTo>
                  <a:lnTo>
                    <a:pt x="1870" y="42"/>
                  </a:lnTo>
                  <a:lnTo>
                    <a:pt x="1866" y="44"/>
                  </a:lnTo>
                  <a:lnTo>
                    <a:pt x="1866" y="44"/>
                  </a:lnTo>
                  <a:lnTo>
                    <a:pt x="1860" y="42"/>
                  </a:lnTo>
                  <a:lnTo>
                    <a:pt x="1860" y="42"/>
                  </a:lnTo>
                  <a:lnTo>
                    <a:pt x="1856" y="42"/>
                  </a:lnTo>
                  <a:lnTo>
                    <a:pt x="1856" y="42"/>
                  </a:lnTo>
                  <a:lnTo>
                    <a:pt x="1848" y="42"/>
                  </a:lnTo>
                  <a:lnTo>
                    <a:pt x="1848" y="42"/>
                  </a:lnTo>
                  <a:lnTo>
                    <a:pt x="1846" y="42"/>
                  </a:lnTo>
                  <a:lnTo>
                    <a:pt x="1846" y="42"/>
                  </a:lnTo>
                  <a:lnTo>
                    <a:pt x="1842" y="42"/>
                  </a:lnTo>
                  <a:lnTo>
                    <a:pt x="1842" y="42"/>
                  </a:lnTo>
                  <a:lnTo>
                    <a:pt x="1842" y="42"/>
                  </a:lnTo>
                  <a:lnTo>
                    <a:pt x="1842" y="42"/>
                  </a:lnTo>
                  <a:lnTo>
                    <a:pt x="1840" y="42"/>
                  </a:lnTo>
                  <a:lnTo>
                    <a:pt x="1840" y="42"/>
                  </a:lnTo>
                  <a:lnTo>
                    <a:pt x="1840" y="42"/>
                  </a:lnTo>
                  <a:lnTo>
                    <a:pt x="1840" y="42"/>
                  </a:lnTo>
                  <a:lnTo>
                    <a:pt x="1836" y="42"/>
                  </a:lnTo>
                  <a:lnTo>
                    <a:pt x="1832" y="42"/>
                  </a:lnTo>
                  <a:lnTo>
                    <a:pt x="1832" y="42"/>
                  </a:lnTo>
                  <a:lnTo>
                    <a:pt x="1832" y="38"/>
                  </a:lnTo>
                  <a:lnTo>
                    <a:pt x="1832" y="38"/>
                  </a:lnTo>
                  <a:lnTo>
                    <a:pt x="1830" y="38"/>
                  </a:lnTo>
                  <a:lnTo>
                    <a:pt x="1830" y="38"/>
                  </a:lnTo>
                  <a:lnTo>
                    <a:pt x="1828" y="40"/>
                  </a:lnTo>
                  <a:lnTo>
                    <a:pt x="1828" y="40"/>
                  </a:lnTo>
                  <a:lnTo>
                    <a:pt x="1826" y="40"/>
                  </a:lnTo>
                  <a:lnTo>
                    <a:pt x="1826" y="40"/>
                  </a:lnTo>
                  <a:lnTo>
                    <a:pt x="1820" y="40"/>
                  </a:lnTo>
                  <a:lnTo>
                    <a:pt x="1820" y="40"/>
                  </a:lnTo>
                  <a:lnTo>
                    <a:pt x="1820" y="40"/>
                  </a:lnTo>
                  <a:lnTo>
                    <a:pt x="1820" y="40"/>
                  </a:lnTo>
                  <a:lnTo>
                    <a:pt x="1816" y="38"/>
                  </a:lnTo>
                  <a:lnTo>
                    <a:pt x="1816" y="38"/>
                  </a:lnTo>
                  <a:lnTo>
                    <a:pt x="1814" y="38"/>
                  </a:lnTo>
                  <a:lnTo>
                    <a:pt x="1812" y="40"/>
                  </a:lnTo>
                  <a:lnTo>
                    <a:pt x="1812" y="40"/>
                  </a:lnTo>
                  <a:lnTo>
                    <a:pt x="1812" y="42"/>
                  </a:lnTo>
                  <a:lnTo>
                    <a:pt x="1812" y="42"/>
                  </a:lnTo>
                  <a:lnTo>
                    <a:pt x="1804" y="42"/>
                  </a:lnTo>
                  <a:lnTo>
                    <a:pt x="1804" y="42"/>
                  </a:lnTo>
                  <a:lnTo>
                    <a:pt x="1798" y="42"/>
                  </a:lnTo>
                  <a:lnTo>
                    <a:pt x="1798" y="42"/>
                  </a:lnTo>
                  <a:lnTo>
                    <a:pt x="1790" y="44"/>
                  </a:lnTo>
                  <a:lnTo>
                    <a:pt x="1790" y="44"/>
                  </a:lnTo>
                  <a:lnTo>
                    <a:pt x="1786" y="44"/>
                  </a:lnTo>
                  <a:lnTo>
                    <a:pt x="1782" y="44"/>
                  </a:lnTo>
                  <a:lnTo>
                    <a:pt x="1782" y="44"/>
                  </a:lnTo>
                  <a:lnTo>
                    <a:pt x="1778" y="44"/>
                  </a:lnTo>
                  <a:lnTo>
                    <a:pt x="1778" y="44"/>
                  </a:lnTo>
                  <a:lnTo>
                    <a:pt x="1774" y="44"/>
                  </a:lnTo>
                  <a:lnTo>
                    <a:pt x="1774" y="44"/>
                  </a:lnTo>
                  <a:lnTo>
                    <a:pt x="1772" y="44"/>
                  </a:lnTo>
                  <a:lnTo>
                    <a:pt x="1768" y="44"/>
                  </a:lnTo>
                  <a:lnTo>
                    <a:pt x="1768" y="44"/>
                  </a:lnTo>
                  <a:lnTo>
                    <a:pt x="1766" y="44"/>
                  </a:lnTo>
                  <a:lnTo>
                    <a:pt x="1766" y="44"/>
                  </a:lnTo>
                  <a:lnTo>
                    <a:pt x="1762" y="44"/>
                  </a:lnTo>
                  <a:lnTo>
                    <a:pt x="1762" y="44"/>
                  </a:lnTo>
                  <a:lnTo>
                    <a:pt x="1756" y="44"/>
                  </a:lnTo>
                  <a:lnTo>
                    <a:pt x="1756" y="44"/>
                  </a:lnTo>
                  <a:lnTo>
                    <a:pt x="1752" y="44"/>
                  </a:lnTo>
                  <a:lnTo>
                    <a:pt x="1752" y="44"/>
                  </a:lnTo>
                  <a:lnTo>
                    <a:pt x="1748" y="44"/>
                  </a:lnTo>
                  <a:lnTo>
                    <a:pt x="1748" y="44"/>
                  </a:lnTo>
                  <a:lnTo>
                    <a:pt x="1746" y="44"/>
                  </a:lnTo>
                  <a:lnTo>
                    <a:pt x="1746" y="44"/>
                  </a:lnTo>
                  <a:lnTo>
                    <a:pt x="1744" y="44"/>
                  </a:lnTo>
                  <a:lnTo>
                    <a:pt x="1744" y="44"/>
                  </a:lnTo>
                  <a:lnTo>
                    <a:pt x="1742" y="44"/>
                  </a:lnTo>
                  <a:lnTo>
                    <a:pt x="1742" y="44"/>
                  </a:lnTo>
                  <a:lnTo>
                    <a:pt x="1738" y="44"/>
                  </a:lnTo>
                  <a:lnTo>
                    <a:pt x="1738" y="44"/>
                  </a:lnTo>
                  <a:lnTo>
                    <a:pt x="1734" y="44"/>
                  </a:lnTo>
                  <a:lnTo>
                    <a:pt x="1734" y="44"/>
                  </a:lnTo>
                  <a:lnTo>
                    <a:pt x="1734" y="44"/>
                  </a:lnTo>
                  <a:lnTo>
                    <a:pt x="1734" y="44"/>
                  </a:lnTo>
                  <a:lnTo>
                    <a:pt x="1732" y="44"/>
                  </a:lnTo>
                  <a:lnTo>
                    <a:pt x="1732" y="44"/>
                  </a:lnTo>
                  <a:lnTo>
                    <a:pt x="1724" y="44"/>
                  </a:lnTo>
                  <a:lnTo>
                    <a:pt x="1718" y="46"/>
                  </a:lnTo>
                  <a:lnTo>
                    <a:pt x="1718" y="46"/>
                  </a:lnTo>
                  <a:lnTo>
                    <a:pt x="1718" y="44"/>
                  </a:lnTo>
                  <a:lnTo>
                    <a:pt x="1718" y="44"/>
                  </a:lnTo>
                  <a:lnTo>
                    <a:pt x="1716" y="44"/>
                  </a:lnTo>
                  <a:lnTo>
                    <a:pt x="1716" y="44"/>
                  </a:lnTo>
                  <a:lnTo>
                    <a:pt x="1706" y="44"/>
                  </a:lnTo>
                  <a:lnTo>
                    <a:pt x="1706" y="44"/>
                  </a:lnTo>
                  <a:lnTo>
                    <a:pt x="1702" y="44"/>
                  </a:lnTo>
                  <a:lnTo>
                    <a:pt x="1702" y="44"/>
                  </a:lnTo>
                  <a:lnTo>
                    <a:pt x="1698" y="44"/>
                  </a:lnTo>
                  <a:lnTo>
                    <a:pt x="1698" y="44"/>
                  </a:lnTo>
                  <a:lnTo>
                    <a:pt x="1694" y="44"/>
                  </a:lnTo>
                  <a:lnTo>
                    <a:pt x="1694" y="44"/>
                  </a:lnTo>
                  <a:lnTo>
                    <a:pt x="1694" y="44"/>
                  </a:lnTo>
                  <a:lnTo>
                    <a:pt x="1694" y="44"/>
                  </a:lnTo>
                  <a:lnTo>
                    <a:pt x="1690" y="44"/>
                  </a:lnTo>
                  <a:lnTo>
                    <a:pt x="1690" y="44"/>
                  </a:lnTo>
                  <a:lnTo>
                    <a:pt x="1686" y="44"/>
                  </a:lnTo>
                  <a:lnTo>
                    <a:pt x="1686" y="44"/>
                  </a:lnTo>
                  <a:lnTo>
                    <a:pt x="1686" y="44"/>
                  </a:lnTo>
                  <a:lnTo>
                    <a:pt x="1686" y="44"/>
                  </a:lnTo>
                  <a:lnTo>
                    <a:pt x="1682" y="44"/>
                  </a:lnTo>
                  <a:lnTo>
                    <a:pt x="1682" y="44"/>
                  </a:lnTo>
                  <a:lnTo>
                    <a:pt x="1678" y="44"/>
                  </a:lnTo>
                  <a:lnTo>
                    <a:pt x="1678" y="44"/>
                  </a:lnTo>
                  <a:lnTo>
                    <a:pt x="1672" y="44"/>
                  </a:lnTo>
                  <a:lnTo>
                    <a:pt x="1672" y="44"/>
                  </a:lnTo>
                  <a:lnTo>
                    <a:pt x="1670" y="44"/>
                  </a:lnTo>
                  <a:lnTo>
                    <a:pt x="1670" y="44"/>
                  </a:lnTo>
                  <a:lnTo>
                    <a:pt x="1668" y="44"/>
                  </a:lnTo>
                  <a:lnTo>
                    <a:pt x="1668" y="44"/>
                  </a:lnTo>
                  <a:lnTo>
                    <a:pt x="1668" y="44"/>
                  </a:lnTo>
                  <a:lnTo>
                    <a:pt x="1668" y="44"/>
                  </a:lnTo>
                  <a:lnTo>
                    <a:pt x="1664" y="44"/>
                  </a:lnTo>
                  <a:lnTo>
                    <a:pt x="1664" y="44"/>
                  </a:lnTo>
                  <a:lnTo>
                    <a:pt x="1658" y="46"/>
                  </a:lnTo>
                  <a:lnTo>
                    <a:pt x="1652" y="46"/>
                  </a:lnTo>
                  <a:lnTo>
                    <a:pt x="1652" y="46"/>
                  </a:lnTo>
                  <a:lnTo>
                    <a:pt x="1652" y="46"/>
                  </a:lnTo>
                  <a:lnTo>
                    <a:pt x="1652" y="46"/>
                  </a:lnTo>
                  <a:lnTo>
                    <a:pt x="1650" y="46"/>
                  </a:lnTo>
                  <a:lnTo>
                    <a:pt x="1650" y="46"/>
                  </a:lnTo>
                  <a:lnTo>
                    <a:pt x="1642" y="44"/>
                  </a:lnTo>
                  <a:lnTo>
                    <a:pt x="1642" y="44"/>
                  </a:lnTo>
                  <a:lnTo>
                    <a:pt x="1638" y="44"/>
                  </a:lnTo>
                  <a:lnTo>
                    <a:pt x="1638" y="44"/>
                  </a:lnTo>
                  <a:lnTo>
                    <a:pt x="1634" y="46"/>
                  </a:lnTo>
                  <a:lnTo>
                    <a:pt x="1634" y="46"/>
                  </a:lnTo>
                  <a:lnTo>
                    <a:pt x="1626" y="46"/>
                  </a:lnTo>
                  <a:lnTo>
                    <a:pt x="1626" y="46"/>
                  </a:lnTo>
                  <a:lnTo>
                    <a:pt x="1622" y="46"/>
                  </a:lnTo>
                  <a:lnTo>
                    <a:pt x="1622" y="46"/>
                  </a:lnTo>
                  <a:lnTo>
                    <a:pt x="1620" y="44"/>
                  </a:lnTo>
                  <a:lnTo>
                    <a:pt x="1620" y="44"/>
                  </a:lnTo>
                  <a:lnTo>
                    <a:pt x="1612" y="44"/>
                  </a:lnTo>
                  <a:lnTo>
                    <a:pt x="1612" y="44"/>
                  </a:lnTo>
                  <a:lnTo>
                    <a:pt x="1608" y="44"/>
                  </a:lnTo>
                  <a:lnTo>
                    <a:pt x="1608" y="44"/>
                  </a:lnTo>
                  <a:lnTo>
                    <a:pt x="1600" y="46"/>
                  </a:lnTo>
                  <a:lnTo>
                    <a:pt x="1600" y="46"/>
                  </a:lnTo>
                  <a:lnTo>
                    <a:pt x="1596" y="46"/>
                  </a:lnTo>
                  <a:lnTo>
                    <a:pt x="1596" y="46"/>
                  </a:lnTo>
                  <a:lnTo>
                    <a:pt x="1592" y="46"/>
                  </a:lnTo>
                  <a:lnTo>
                    <a:pt x="1592" y="46"/>
                  </a:lnTo>
                  <a:lnTo>
                    <a:pt x="1588" y="46"/>
                  </a:lnTo>
                  <a:lnTo>
                    <a:pt x="1588" y="46"/>
                  </a:lnTo>
                  <a:lnTo>
                    <a:pt x="1586" y="46"/>
                  </a:lnTo>
                  <a:lnTo>
                    <a:pt x="1586" y="46"/>
                  </a:lnTo>
                  <a:lnTo>
                    <a:pt x="1584" y="46"/>
                  </a:lnTo>
                  <a:lnTo>
                    <a:pt x="1584" y="46"/>
                  </a:lnTo>
                  <a:lnTo>
                    <a:pt x="1580" y="46"/>
                  </a:lnTo>
                  <a:lnTo>
                    <a:pt x="1580" y="46"/>
                  </a:lnTo>
                  <a:lnTo>
                    <a:pt x="1580" y="46"/>
                  </a:lnTo>
                  <a:lnTo>
                    <a:pt x="1580" y="46"/>
                  </a:lnTo>
                  <a:lnTo>
                    <a:pt x="1576" y="46"/>
                  </a:lnTo>
                  <a:lnTo>
                    <a:pt x="1570" y="48"/>
                  </a:lnTo>
                  <a:lnTo>
                    <a:pt x="1570" y="48"/>
                  </a:lnTo>
                  <a:lnTo>
                    <a:pt x="1568" y="46"/>
                  </a:lnTo>
                  <a:lnTo>
                    <a:pt x="1568" y="46"/>
                  </a:lnTo>
                  <a:lnTo>
                    <a:pt x="1566" y="48"/>
                  </a:lnTo>
                  <a:lnTo>
                    <a:pt x="1566" y="48"/>
                  </a:lnTo>
                  <a:lnTo>
                    <a:pt x="1560" y="48"/>
                  </a:lnTo>
                  <a:lnTo>
                    <a:pt x="1560" y="48"/>
                  </a:lnTo>
                  <a:lnTo>
                    <a:pt x="1560" y="48"/>
                  </a:lnTo>
                  <a:lnTo>
                    <a:pt x="1560" y="48"/>
                  </a:lnTo>
                  <a:lnTo>
                    <a:pt x="1558" y="46"/>
                  </a:lnTo>
                  <a:lnTo>
                    <a:pt x="1558" y="46"/>
                  </a:lnTo>
                  <a:lnTo>
                    <a:pt x="1554" y="44"/>
                  </a:lnTo>
                  <a:lnTo>
                    <a:pt x="1554" y="44"/>
                  </a:lnTo>
                  <a:lnTo>
                    <a:pt x="1550" y="46"/>
                  </a:lnTo>
                  <a:lnTo>
                    <a:pt x="1550" y="46"/>
                  </a:lnTo>
                  <a:lnTo>
                    <a:pt x="1546" y="46"/>
                  </a:lnTo>
                  <a:lnTo>
                    <a:pt x="1546" y="46"/>
                  </a:lnTo>
                  <a:lnTo>
                    <a:pt x="1544" y="46"/>
                  </a:lnTo>
                  <a:lnTo>
                    <a:pt x="1544" y="46"/>
                  </a:lnTo>
                  <a:lnTo>
                    <a:pt x="1540" y="48"/>
                  </a:lnTo>
                  <a:lnTo>
                    <a:pt x="1540" y="48"/>
                  </a:lnTo>
                  <a:lnTo>
                    <a:pt x="1538" y="46"/>
                  </a:lnTo>
                  <a:lnTo>
                    <a:pt x="1538" y="46"/>
                  </a:lnTo>
                  <a:lnTo>
                    <a:pt x="1536" y="44"/>
                  </a:lnTo>
                  <a:lnTo>
                    <a:pt x="1536" y="44"/>
                  </a:lnTo>
                  <a:lnTo>
                    <a:pt x="1534" y="44"/>
                  </a:lnTo>
                  <a:lnTo>
                    <a:pt x="1534" y="44"/>
                  </a:lnTo>
                  <a:lnTo>
                    <a:pt x="1532" y="44"/>
                  </a:lnTo>
                  <a:lnTo>
                    <a:pt x="1532" y="44"/>
                  </a:lnTo>
                  <a:lnTo>
                    <a:pt x="1532" y="44"/>
                  </a:lnTo>
                  <a:lnTo>
                    <a:pt x="1532" y="44"/>
                  </a:lnTo>
                  <a:lnTo>
                    <a:pt x="1526" y="46"/>
                  </a:lnTo>
                  <a:lnTo>
                    <a:pt x="1526" y="46"/>
                  </a:lnTo>
                  <a:lnTo>
                    <a:pt x="1520" y="46"/>
                  </a:lnTo>
                  <a:lnTo>
                    <a:pt x="1520" y="46"/>
                  </a:lnTo>
                  <a:lnTo>
                    <a:pt x="1518" y="46"/>
                  </a:lnTo>
                  <a:lnTo>
                    <a:pt x="1518" y="46"/>
                  </a:lnTo>
                  <a:lnTo>
                    <a:pt x="1516" y="46"/>
                  </a:lnTo>
                  <a:lnTo>
                    <a:pt x="1516" y="46"/>
                  </a:lnTo>
                  <a:lnTo>
                    <a:pt x="1514" y="46"/>
                  </a:lnTo>
                  <a:lnTo>
                    <a:pt x="1514" y="46"/>
                  </a:lnTo>
                  <a:lnTo>
                    <a:pt x="1514" y="46"/>
                  </a:lnTo>
                  <a:lnTo>
                    <a:pt x="1514" y="46"/>
                  </a:lnTo>
                  <a:lnTo>
                    <a:pt x="1512" y="46"/>
                  </a:lnTo>
                  <a:lnTo>
                    <a:pt x="1512" y="46"/>
                  </a:lnTo>
                  <a:lnTo>
                    <a:pt x="1506" y="44"/>
                  </a:lnTo>
                  <a:lnTo>
                    <a:pt x="1504" y="46"/>
                  </a:lnTo>
                  <a:lnTo>
                    <a:pt x="1504" y="46"/>
                  </a:lnTo>
                  <a:lnTo>
                    <a:pt x="1500" y="46"/>
                  </a:lnTo>
                  <a:lnTo>
                    <a:pt x="1500" y="46"/>
                  </a:lnTo>
                  <a:lnTo>
                    <a:pt x="1492" y="46"/>
                  </a:lnTo>
                  <a:lnTo>
                    <a:pt x="1492" y="46"/>
                  </a:lnTo>
                  <a:lnTo>
                    <a:pt x="1492" y="46"/>
                  </a:lnTo>
                  <a:lnTo>
                    <a:pt x="1492" y="46"/>
                  </a:lnTo>
                  <a:lnTo>
                    <a:pt x="1490" y="46"/>
                  </a:lnTo>
                  <a:lnTo>
                    <a:pt x="1490" y="46"/>
                  </a:lnTo>
                  <a:lnTo>
                    <a:pt x="1488" y="46"/>
                  </a:lnTo>
                  <a:lnTo>
                    <a:pt x="1488" y="46"/>
                  </a:lnTo>
                  <a:lnTo>
                    <a:pt x="1486" y="46"/>
                  </a:lnTo>
                  <a:lnTo>
                    <a:pt x="1486" y="46"/>
                  </a:lnTo>
                  <a:lnTo>
                    <a:pt x="1484" y="46"/>
                  </a:lnTo>
                  <a:lnTo>
                    <a:pt x="1484" y="46"/>
                  </a:lnTo>
                  <a:lnTo>
                    <a:pt x="1480" y="46"/>
                  </a:lnTo>
                  <a:lnTo>
                    <a:pt x="1480" y="46"/>
                  </a:lnTo>
                  <a:lnTo>
                    <a:pt x="1480" y="44"/>
                  </a:lnTo>
                  <a:lnTo>
                    <a:pt x="1480" y="44"/>
                  </a:lnTo>
                  <a:lnTo>
                    <a:pt x="1476" y="44"/>
                  </a:lnTo>
                  <a:lnTo>
                    <a:pt x="1476" y="44"/>
                  </a:lnTo>
                  <a:lnTo>
                    <a:pt x="1470" y="46"/>
                  </a:lnTo>
                  <a:lnTo>
                    <a:pt x="1470" y="46"/>
                  </a:lnTo>
                  <a:lnTo>
                    <a:pt x="1466" y="44"/>
                  </a:lnTo>
                  <a:lnTo>
                    <a:pt x="1466" y="44"/>
                  </a:lnTo>
                  <a:lnTo>
                    <a:pt x="1464" y="44"/>
                  </a:lnTo>
                  <a:lnTo>
                    <a:pt x="1464" y="44"/>
                  </a:lnTo>
                  <a:lnTo>
                    <a:pt x="1462" y="44"/>
                  </a:lnTo>
                  <a:lnTo>
                    <a:pt x="1462" y="44"/>
                  </a:lnTo>
                  <a:lnTo>
                    <a:pt x="1458" y="44"/>
                  </a:lnTo>
                  <a:lnTo>
                    <a:pt x="1458" y="44"/>
                  </a:lnTo>
                  <a:lnTo>
                    <a:pt x="1456" y="44"/>
                  </a:lnTo>
                  <a:lnTo>
                    <a:pt x="1456" y="44"/>
                  </a:lnTo>
                  <a:lnTo>
                    <a:pt x="1452" y="44"/>
                  </a:lnTo>
                  <a:lnTo>
                    <a:pt x="1452" y="44"/>
                  </a:lnTo>
                  <a:lnTo>
                    <a:pt x="1450" y="44"/>
                  </a:lnTo>
                  <a:lnTo>
                    <a:pt x="1450" y="44"/>
                  </a:lnTo>
                  <a:lnTo>
                    <a:pt x="1442" y="44"/>
                  </a:lnTo>
                  <a:lnTo>
                    <a:pt x="1442" y="44"/>
                  </a:lnTo>
                  <a:lnTo>
                    <a:pt x="1438" y="42"/>
                  </a:lnTo>
                  <a:lnTo>
                    <a:pt x="1438" y="42"/>
                  </a:lnTo>
                  <a:lnTo>
                    <a:pt x="1434" y="42"/>
                  </a:lnTo>
                  <a:lnTo>
                    <a:pt x="1434" y="42"/>
                  </a:lnTo>
                  <a:lnTo>
                    <a:pt x="1430" y="44"/>
                  </a:lnTo>
                  <a:lnTo>
                    <a:pt x="1430" y="44"/>
                  </a:lnTo>
                  <a:lnTo>
                    <a:pt x="1430" y="44"/>
                  </a:lnTo>
                  <a:lnTo>
                    <a:pt x="1430" y="44"/>
                  </a:lnTo>
                  <a:lnTo>
                    <a:pt x="1430" y="44"/>
                  </a:lnTo>
                  <a:lnTo>
                    <a:pt x="1430" y="44"/>
                  </a:lnTo>
                  <a:lnTo>
                    <a:pt x="1424" y="42"/>
                  </a:lnTo>
                  <a:lnTo>
                    <a:pt x="1424" y="42"/>
                  </a:lnTo>
                  <a:lnTo>
                    <a:pt x="1420" y="44"/>
                  </a:lnTo>
                  <a:lnTo>
                    <a:pt x="1420" y="44"/>
                  </a:lnTo>
                  <a:lnTo>
                    <a:pt x="1414" y="42"/>
                  </a:lnTo>
                  <a:lnTo>
                    <a:pt x="1414" y="42"/>
                  </a:lnTo>
                  <a:lnTo>
                    <a:pt x="1412" y="44"/>
                  </a:lnTo>
                  <a:lnTo>
                    <a:pt x="1412" y="44"/>
                  </a:lnTo>
                  <a:lnTo>
                    <a:pt x="1406" y="42"/>
                  </a:lnTo>
                  <a:lnTo>
                    <a:pt x="1406" y="42"/>
                  </a:lnTo>
                  <a:lnTo>
                    <a:pt x="1398" y="42"/>
                  </a:lnTo>
                  <a:lnTo>
                    <a:pt x="1398" y="42"/>
                  </a:lnTo>
                  <a:lnTo>
                    <a:pt x="1396" y="44"/>
                  </a:lnTo>
                  <a:lnTo>
                    <a:pt x="1396" y="44"/>
                  </a:lnTo>
                  <a:lnTo>
                    <a:pt x="1394" y="42"/>
                  </a:lnTo>
                  <a:lnTo>
                    <a:pt x="1394" y="42"/>
                  </a:lnTo>
                  <a:lnTo>
                    <a:pt x="1394" y="42"/>
                  </a:lnTo>
                  <a:lnTo>
                    <a:pt x="1394" y="42"/>
                  </a:lnTo>
                  <a:lnTo>
                    <a:pt x="1390" y="44"/>
                  </a:lnTo>
                  <a:lnTo>
                    <a:pt x="1386" y="44"/>
                  </a:lnTo>
                  <a:lnTo>
                    <a:pt x="1386" y="44"/>
                  </a:lnTo>
                  <a:lnTo>
                    <a:pt x="1384" y="44"/>
                  </a:lnTo>
                  <a:lnTo>
                    <a:pt x="1384" y="44"/>
                  </a:lnTo>
                  <a:lnTo>
                    <a:pt x="1380" y="44"/>
                  </a:lnTo>
                  <a:lnTo>
                    <a:pt x="1380" y="44"/>
                  </a:lnTo>
                  <a:lnTo>
                    <a:pt x="1378" y="44"/>
                  </a:lnTo>
                  <a:lnTo>
                    <a:pt x="1378" y="44"/>
                  </a:lnTo>
                  <a:lnTo>
                    <a:pt x="1374" y="44"/>
                  </a:lnTo>
                  <a:lnTo>
                    <a:pt x="1374" y="44"/>
                  </a:lnTo>
                  <a:lnTo>
                    <a:pt x="1372" y="44"/>
                  </a:lnTo>
                  <a:lnTo>
                    <a:pt x="1372" y="44"/>
                  </a:lnTo>
                  <a:lnTo>
                    <a:pt x="1370" y="44"/>
                  </a:lnTo>
                  <a:lnTo>
                    <a:pt x="1370" y="44"/>
                  </a:lnTo>
                  <a:lnTo>
                    <a:pt x="1366" y="44"/>
                  </a:lnTo>
                  <a:lnTo>
                    <a:pt x="1366" y="44"/>
                  </a:lnTo>
                  <a:lnTo>
                    <a:pt x="1364" y="44"/>
                  </a:lnTo>
                  <a:lnTo>
                    <a:pt x="1364" y="44"/>
                  </a:lnTo>
                  <a:lnTo>
                    <a:pt x="1362" y="44"/>
                  </a:lnTo>
                  <a:lnTo>
                    <a:pt x="1362" y="44"/>
                  </a:lnTo>
                  <a:lnTo>
                    <a:pt x="1354" y="44"/>
                  </a:lnTo>
                  <a:lnTo>
                    <a:pt x="1354" y="44"/>
                  </a:lnTo>
                  <a:lnTo>
                    <a:pt x="1350" y="44"/>
                  </a:lnTo>
                  <a:lnTo>
                    <a:pt x="1350" y="44"/>
                  </a:lnTo>
                  <a:lnTo>
                    <a:pt x="1348" y="44"/>
                  </a:lnTo>
                  <a:lnTo>
                    <a:pt x="1348" y="44"/>
                  </a:lnTo>
                  <a:lnTo>
                    <a:pt x="1344" y="44"/>
                  </a:lnTo>
                  <a:lnTo>
                    <a:pt x="1344" y="44"/>
                  </a:lnTo>
                  <a:lnTo>
                    <a:pt x="1340" y="46"/>
                  </a:lnTo>
                  <a:lnTo>
                    <a:pt x="1340" y="46"/>
                  </a:lnTo>
                  <a:lnTo>
                    <a:pt x="1336" y="46"/>
                  </a:lnTo>
                  <a:lnTo>
                    <a:pt x="1336" y="46"/>
                  </a:lnTo>
                  <a:lnTo>
                    <a:pt x="1328" y="46"/>
                  </a:lnTo>
                  <a:lnTo>
                    <a:pt x="1328" y="46"/>
                  </a:lnTo>
                  <a:lnTo>
                    <a:pt x="1326" y="44"/>
                  </a:lnTo>
                  <a:lnTo>
                    <a:pt x="1326" y="44"/>
                  </a:lnTo>
                  <a:lnTo>
                    <a:pt x="1318" y="44"/>
                  </a:lnTo>
                  <a:lnTo>
                    <a:pt x="1318" y="44"/>
                  </a:lnTo>
                  <a:lnTo>
                    <a:pt x="1316" y="44"/>
                  </a:lnTo>
                  <a:lnTo>
                    <a:pt x="1316" y="44"/>
                  </a:lnTo>
                  <a:lnTo>
                    <a:pt x="1312" y="44"/>
                  </a:lnTo>
                  <a:lnTo>
                    <a:pt x="1312" y="44"/>
                  </a:lnTo>
                  <a:lnTo>
                    <a:pt x="1306" y="46"/>
                  </a:lnTo>
                  <a:lnTo>
                    <a:pt x="1306" y="46"/>
                  </a:lnTo>
                  <a:lnTo>
                    <a:pt x="1302" y="46"/>
                  </a:lnTo>
                  <a:lnTo>
                    <a:pt x="1296" y="46"/>
                  </a:lnTo>
                  <a:lnTo>
                    <a:pt x="1296" y="46"/>
                  </a:lnTo>
                  <a:lnTo>
                    <a:pt x="1290" y="46"/>
                  </a:lnTo>
                  <a:lnTo>
                    <a:pt x="1290" y="46"/>
                  </a:lnTo>
                  <a:lnTo>
                    <a:pt x="1288" y="46"/>
                  </a:lnTo>
                  <a:lnTo>
                    <a:pt x="1288" y="46"/>
                  </a:lnTo>
                  <a:lnTo>
                    <a:pt x="1284" y="44"/>
                  </a:lnTo>
                  <a:lnTo>
                    <a:pt x="1284" y="44"/>
                  </a:lnTo>
                  <a:lnTo>
                    <a:pt x="1282" y="46"/>
                  </a:lnTo>
                  <a:lnTo>
                    <a:pt x="1282" y="46"/>
                  </a:lnTo>
                  <a:lnTo>
                    <a:pt x="1276" y="46"/>
                  </a:lnTo>
                  <a:lnTo>
                    <a:pt x="1276" y="46"/>
                  </a:lnTo>
                  <a:lnTo>
                    <a:pt x="1274" y="46"/>
                  </a:lnTo>
                  <a:lnTo>
                    <a:pt x="1274" y="46"/>
                  </a:lnTo>
                  <a:lnTo>
                    <a:pt x="1272" y="46"/>
                  </a:lnTo>
                  <a:lnTo>
                    <a:pt x="1272" y="46"/>
                  </a:lnTo>
                  <a:lnTo>
                    <a:pt x="1266" y="44"/>
                  </a:lnTo>
                  <a:lnTo>
                    <a:pt x="1266" y="44"/>
                  </a:lnTo>
                  <a:lnTo>
                    <a:pt x="1262" y="44"/>
                  </a:lnTo>
                  <a:lnTo>
                    <a:pt x="1262" y="44"/>
                  </a:lnTo>
                  <a:lnTo>
                    <a:pt x="1260" y="44"/>
                  </a:lnTo>
                  <a:lnTo>
                    <a:pt x="1260" y="44"/>
                  </a:lnTo>
                  <a:lnTo>
                    <a:pt x="1258" y="46"/>
                  </a:lnTo>
                  <a:lnTo>
                    <a:pt x="1258" y="46"/>
                  </a:lnTo>
                  <a:lnTo>
                    <a:pt x="1254" y="46"/>
                  </a:lnTo>
                  <a:lnTo>
                    <a:pt x="1254" y="46"/>
                  </a:lnTo>
                  <a:lnTo>
                    <a:pt x="1250" y="48"/>
                  </a:lnTo>
                  <a:lnTo>
                    <a:pt x="1250" y="48"/>
                  </a:lnTo>
                  <a:lnTo>
                    <a:pt x="1248" y="46"/>
                  </a:lnTo>
                  <a:lnTo>
                    <a:pt x="1248" y="46"/>
                  </a:lnTo>
                  <a:lnTo>
                    <a:pt x="1248" y="48"/>
                  </a:lnTo>
                  <a:lnTo>
                    <a:pt x="1248" y="48"/>
                  </a:lnTo>
                  <a:lnTo>
                    <a:pt x="1246" y="46"/>
                  </a:lnTo>
                  <a:lnTo>
                    <a:pt x="1246" y="46"/>
                  </a:lnTo>
                  <a:lnTo>
                    <a:pt x="1244" y="46"/>
                  </a:lnTo>
                  <a:lnTo>
                    <a:pt x="1244" y="46"/>
                  </a:lnTo>
                  <a:lnTo>
                    <a:pt x="1240" y="48"/>
                  </a:lnTo>
                  <a:lnTo>
                    <a:pt x="1240" y="48"/>
                  </a:lnTo>
                  <a:lnTo>
                    <a:pt x="1236" y="44"/>
                  </a:lnTo>
                  <a:lnTo>
                    <a:pt x="1236" y="44"/>
                  </a:lnTo>
                  <a:lnTo>
                    <a:pt x="1230" y="46"/>
                  </a:lnTo>
                  <a:lnTo>
                    <a:pt x="1224" y="46"/>
                  </a:lnTo>
                  <a:lnTo>
                    <a:pt x="1224" y="46"/>
                  </a:lnTo>
                  <a:lnTo>
                    <a:pt x="1222" y="46"/>
                  </a:lnTo>
                  <a:lnTo>
                    <a:pt x="1218" y="46"/>
                  </a:lnTo>
                  <a:lnTo>
                    <a:pt x="1218" y="46"/>
                  </a:lnTo>
                  <a:lnTo>
                    <a:pt x="1216" y="44"/>
                  </a:lnTo>
                  <a:lnTo>
                    <a:pt x="1214" y="44"/>
                  </a:lnTo>
                  <a:lnTo>
                    <a:pt x="1214" y="44"/>
                  </a:lnTo>
                  <a:lnTo>
                    <a:pt x="1204" y="44"/>
                  </a:lnTo>
                  <a:lnTo>
                    <a:pt x="1204" y="44"/>
                  </a:lnTo>
                  <a:lnTo>
                    <a:pt x="1200" y="42"/>
                  </a:lnTo>
                  <a:lnTo>
                    <a:pt x="1200" y="42"/>
                  </a:lnTo>
                  <a:lnTo>
                    <a:pt x="1196" y="42"/>
                  </a:lnTo>
                  <a:lnTo>
                    <a:pt x="1196" y="42"/>
                  </a:lnTo>
                  <a:lnTo>
                    <a:pt x="1188" y="44"/>
                  </a:lnTo>
                  <a:lnTo>
                    <a:pt x="1188" y="44"/>
                  </a:lnTo>
                  <a:lnTo>
                    <a:pt x="1186" y="44"/>
                  </a:lnTo>
                  <a:lnTo>
                    <a:pt x="1186" y="44"/>
                  </a:lnTo>
                  <a:lnTo>
                    <a:pt x="1180" y="44"/>
                  </a:lnTo>
                  <a:lnTo>
                    <a:pt x="1180" y="44"/>
                  </a:lnTo>
                  <a:lnTo>
                    <a:pt x="1180" y="42"/>
                  </a:lnTo>
                  <a:lnTo>
                    <a:pt x="1180" y="42"/>
                  </a:lnTo>
                  <a:lnTo>
                    <a:pt x="1176" y="42"/>
                  </a:lnTo>
                  <a:lnTo>
                    <a:pt x="1176" y="42"/>
                  </a:lnTo>
                  <a:lnTo>
                    <a:pt x="1174" y="42"/>
                  </a:lnTo>
                  <a:lnTo>
                    <a:pt x="1174" y="42"/>
                  </a:lnTo>
                  <a:lnTo>
                    <a:pt x="1170" y="44"/>
                  </a:lnTo>
                  <a:lnTo>
                    <a:pt x="1170" y="44"/>
                  </a:lnTo>
                  <a:lnTo>
                    <a:pt x="1164" y="42"/>
                  </a:lnTo>
                  <a:lnTo>
                    <a:pt x="1164" y="42"/>
                  </a:lnTo>
                  <a:lnTo>
                    <a:pt x="1156" y="42"/>
                  </a:lnTo>
                  <a:lnTo>
                    <a:pt x="1156" y="42"/>
                  </a:lnTo>
                  <a:lnTo>
                    <a:pt x="1152" y="42"/>
                  </a:lnTo>
                  <a:lnTo>
                    <a:pt x="1152" y="42"/>
                  </a:lnTo>
                  <a:lnTo>
                    <a:pt x="1148" y="44"/>
                  </a:lnTo>
                  <a:lnTo>
                    <a:pt x="1148" y="44"/>
                  </a:lnTo>
                  <a:lnTo>
                    <a:pt x="1146" y="44"/>
                  </a:lnTo>
                  <a:lnTo>
                    <a:pt x="1144" y="44"/>
                  </a:lnTo>
                  <a:lnTo>
                    <a:pt x="1142" y="44"/>
                  </a:lnTo>
                  <a:lnTo>
                    <a:pt x="1142" y="44"/>
                  </a:lnTo>
                  <a:lnTo>
                    <a:pt x="1140" y="42"/>
                  </a:lnTo>
                  <a:lnTo>
                    <a:pt x="1140" y="42"/>
                  </a:lnTo>
                  <a:lnTo>
                    <a:pt x="1140" y="42"/>
                  </a:lnTo>
                  <a:lnTo>
                    <a:pt x="1140" y="42"/>
                  </a:lnTo>
                  <a:lnTo>
                    <a:pt x="1138" y="42"/>
                  </a:lnTo>
                  <a:lnTo>
                    <a:pt x="1138" y="42"/>
                  </a:lnTo>
                  <a:lnTo>
                    <a:pt x="1138" y="40"/>
                  </a:lnTo>
                  <a:lnTo>
                    <a:pt x="1138" y="40"/>
                  </a:lnTo>
                  <a:lnTo>
                    <a:pt x="1138" y="40"/>
                  </a:lnTo>
                  <a:lnTo>
                    <a:pt x="1138" y="40"/>
                  </a:lnTo>
                  <a:lnTo>
                    <a:pt x="1136" y="40"/>
                  </a:lnTo>
                  <a:lnTo>
                    <a:pt x="1136" y="40"/>
                  </a:lnTo>
                  <a:lnTo>
                    <a:pt x="1134" y="40"/>
                  </a:lnTo>
                  <a:lnTo>
                    <a:pt x="1134" y="40"/>
                  </a:lnTo>
                  <a:lnTo>
                    <a:pt x="1132" y="40"/>
                  </a:lnTo>
                  <a:lnTo>
                    <a:pt x="1132" y="40"/>
                  </a:lnTo>
                  <a:lnTo>
                    <a:pt x="1128" y="38"/>
                  </a:lnTo>
                  <a:lnTo>
                    <a:pt x="1128" y="38"/>
                  </a:lnTo>
                  <a:lnTo>
                    <a:pt x="1124" y="38"/>
                  </a:lnTo>
                  <a:lnTo>
                    <a:pt x="1124" y="38"/>
                  </a:lnTo>
                  <a:lnTo>
                    <a:pt x="1124" y="38"/>
                  </a:lnTo>
                  <a:lnTo>
                    <a:pt x="1124" y="38"/>
                  </a:lnTo>
                  <a:lnTo>
                    <a:pt x="1122" y="38"/>
                  </a:lnTo>
                  <a:lnTo>
                    <a:pt x="1122" y="38"/>
                  </a:lnTo>
                  <a:lnTo>
                    <a:pt x="1120" y="40"/>
                  </a:lnTo>
                  <a:lnTo>
                    <a:pt x="1120" y="40"/>
                  </a:lnTo>
                  <a:lnTo>
                    <a:pt x="1114" y="42"/>
                  </a:lnTo>
                  <a:lnTo>
                    <a:pt x="1114" y="42"/>
                  </a:lnTo>
                  <a:lnTo>
                    <a:pt x="1112" y="44"/>
                  </a:lnTo>
                  <a:lnTo>
                    <a:pt x="1112" y="44"/>
                  </a:lnTo>
                  <a:lnTo>
                    <a:pt x="1104" y="42"/>
                  </a:lnTo>
                  <a:lnTo>
                    <a:pt x="1104" y="42"/>
                  </a:lnTo>
                  <a:lnTo>
                    <a:pt x="1102" y="44"/>
                  </a:lnTo>
                  <a:lnTo>
                    <a:pt x="1102" y="44"/>
                  </a:lnTo>
                  <a:lnTo>
                    <a:pt x="1096" y="44"/>
                  </a:lnTo>
                  <a:lnTo>
                    <a:pt x="1096" y="44"/>
                  </a:lnTo>
                  <a:lnTo>
                    <a:pt x="1094" y="42"/>
                  </a:lnTo>
                  <a:lnTo>
                    <a:pt x="1094" y="42"/>
                  </a:lnTo>
                  <a:lnTo>
                    <a:pt x="1090" y="44"/>
                  </a:lnTo>
                  <a:lnTo>
                    <a:pt x="1090" y="44"/>
                  </a:lnTo>
                  <a:lnTo>
                    <a:pt x="1088" y="44"/>
                  </a:lnTo>
                  <a:lnTo>
                    <a:pt x="1088" y="44"/>
                  </a:lnTo>
                  <a:lnTo>
                    <a:pt x="1088" y="44"/>
                  </a:lnTo>
                  <a:lnTo>
                    <a:pt x="1088" y="44"/>
                  </a:lnTo>
                  <a:lnTo>
                    <a:pt x="1080" y="44"/>
                  </a:lnTo>
                  <a:lnTo>
                    <a:pt x="1080" y="44"/>
                  </a:lnTo>
                  <a:lnTo>
                    <a:pt x="1078" y="44"/>
                  </a:lnTo>
                  <a:lnTo>
                    <a:pt x="1078" y="44"/>
                  </a:lnTo>
                  <a:lnTo>
                    <a:pt x="1072" y="44"/>
                  </a:lnTo>
                  <a:lnTo>
                    <a:pt x="1072" y="44"/>
                  </a:lnTo>
                  <a:lnTo>
                    <a:pt x="1068" y="44"/>
                  </a:lnTo>
                  <a:lnTo>
                    <a:pt x="1068" y="44"/>
                  </a:lnTo>
                  <a:lnTo>
                    <a:pt x="1066" y="42"/>
                  </a:lnTo>
                  <a:lnTo>
                    <a:pt x="1066" y="42"/>
                  </a:lnTo>
                  <a:lnTo>
                    <a:pt x="1064" y="42"/>
                  </a:lnTo>
                  <a:lnTo>
                    <a:pt x="1062" y="44"/>
                  </a:lnTo>
                  <a:lnTo>
                    <a:pt x="1062" y="44"/>
                  </a:lnTo>
                  <a:lnTo>
                    <a:pt x="1056" y="44"/>
                  </a:lnTo>
                  <a:lnTo>
                    <a:pt x="1056" y="44"/>
                  </a:lnTo>
                  <a:lnTo>
                    <a:pt x="1054" y="44"/>
                  </a:lnTo>
                  <a:lnTo>
                    <a:pt x="1054" y="44"/>
                  </a:lnTo>
                  <a:lnTo>
                    <a:pt x="1052" y="46"/>
                  </a:lnTo>
                  <a:lnTo>
                    <a:pt x="1052" y="46"/>
                  </a:lnTo>
                  <a:lnTo>
                    <a:pt x="1050" y="44"/>
                  </a:lnTo>
                  <a:lnTo>
                    <a:pt x="1050" y="44"/>
                  </a:lnTo>
                  <a:lnTo>
                    <a:pt x="1050" y="46"/>
                  </a:lnTo>
                  <a:lnTo>
                    <a:pt x="1050" y="46"/>
                  </a:lnTo>
                  <a:lnTo>
                    <a:pt x="1046" y="44"/>
                  </a:lnTo>
                  <a:lnTo>
                    <a:pt x="1046" y="44"/>
                  </a:lnTo>
                  <a:lnTo>
                    <a:pt x="1044" y="44"/>
                  </a:lnTo>
                  <a:lnTo>
                    <a:pt x="1044" y="44"/>
                  </a:lnTo>
                  <a:lnTo>
                    <a:pt x="1042" y="46"/>
                  </a:lnTo>
                  <a:lnTo>
                    <a:pt x="1042" y="46"/>
                  </a:lnTo>
                  <a:lnTo>
                    <a:pt x="1038" y="46"/>
                  </a:lnTo>
                  <a:lnTo>
                    <a:pt x="1038" y="46"/>
                  </a:lnTo>
                  <a:lnTo>
                    <a:pt x="1038" y="46"/>
                  </a:lnTo>
                  <a:lnTo>
                    <a:pt x="1038" y="46"/>
                  </a:lnTo>
                  <a:lnTo>
                    <a:pt x="1032" y="46"/>
                  </a:lnTo>
                  <a:lnTo>
                    <a:pt x="1032" y="46"/>
                  </a:lnTo>
                  <a:lnTo>
                    <a:pt x="1032" y="46"/>
                  </a:lnTo>
                  <a:lnTo>
                    <a:pt x="1032" y="46"/>
                  </a:lnTo>
                  <a:lnTo>
                    <a:pt x="1030" y="46"/>
                  </a:lnTo>
                  <a:lnTo>
                    <a:pt x="1030" y="46"/>
                  </a:lnTo>
                  <a:lnTo>
                    <a:pt x="1028" y="46"/>
                  </a:lnTo>
                  <a:lnTo>
                    <a:pt x="1028" y="46"/>
                  </a:lnTo>
                  <a:lnTo>
                    <a:pt x="1022" y="44"/>
                  </a:lnTo>
                  <a:lnTo>
                    <a:pt x="1022" y="44"/>
                  </a:lnTo>
                  <a:lnTo>
                    <a:pt x="1018" y="42"/>
                  </a:lnTo>
                  <a:lnTo>
                    <a:pt x="1018" y="42"/>
                  </a:lnTo>
                  <a:lnTo>
                    <a:pt x="1014" y="42"/>
                  </a:lnTo>
                  <a:lnTo>
                    <a:pt x="1014" y="42"/>
                  </a:lnTo>
                  <a:lnTo>
                    <a:pt x="1012" y="42"/>
                  </a:lnTo>
                  <a:lnTo>
                    <a:pt x="1012" y="42"/>
                  </a:lnTo>
                  <a:lnTo>
                    <a:pt x="1010" y="42"/>
                  </a:lnTo>
                  <a:lnTo>
                    <a:pt x="1010" y="42"/>
                  </a:lnTo>
                  <a:lnTo>
                    <a:pt x="1008" y="44"/>
                  </a:lnTo>
                  <a:lnTo>
                    <a:pt x="1008" y="44"/>
                  </a:lnTo>
                  <a:lnTo>
                    <a:pt x="1008" y="44"/>
                  </a:lnTo>
                  <a:lnTo>
                    <a:pt x="1006" y="44"/>
                  </a:lnTo>
                  <a:lnTo>
                    <a:pt x="1006" y="44"/>
                  </a:lnTo>
                  <a:lnTo>
                    <a:pt x="1002" y="44"/>
                  </a:lnTo>
                  <a:lnTo>
                    <a:pt x="1000" y="44"/>
                  </a:lnTo>
                  <a:lnTo>
                    <a:pt x="1000" y="44"/>
                  </a:lnTo>
                  <a:lnTo>
                    <a:pt x="996" y="44"/>
                  </a:lnTo>
                  <a:lnTo>
                    <a:pt x="996" y="44"/>
                  </a:lnTo>
                  <a:lnTo>
                    <a:pt x="996" y="42"/>
                  </a:lnTo>
                  <a:lnTo>
                    <a:pt x="996" y="42"/>
                  </a:lnTo>
                  <a:lnTo>
                    <a:pt x="992" y="42"/>
                  </a:lnTo>
                  <a:lnTo>
                    <a:pt x="992" y="42"/>
                  </a:lnTo>
                  <a:lnTo>
                    <a:pt x="992" y="40"/>
                  </a:lnTo>
                  <a:lnTo>
                    <a:pt x="992" y="40"/>
                  </a:lnTo>
                  <a:lnTo>
                    <a:pt x="992" y="40"/>
                  </a:lnTo>
                  <a:lnTo>
                    <a:pt x="992" y="40"/>
                  </a:lnTo>
                  <a:lnTo>
                    <a:pt x="990" y="40"/>
                  </a:lnTo>
                  <a:lnTo>
                    <a:pt x="990" y="40"/>
                  </a:lnTo>
                  <a:lnTo>
                    <a:pt x="988" y="40"/>
                  </a:lnTo>
                  <a:lnTo>
                    <a:pt x="988" y="40"/>
                  </a:lnTo>
                  <a:lnTo>
                    <a:pt x="982" y="42"/>
                  </a:lnTo>
                  <a:lnTo>
                    <a:pt x="982" y="42"/>
                  </a:lnTo>
                  <a:lnTo>
                    <a:pt x="980" y="40"/>
                  </a:lnTo>
                  <a:lnTo>
                    <a:pt x="980" y="40"/>
                  </a:lnTo>
                  <a:lnTo>
                    <a:pt x="974" y="42"/>
                  </a:lnTo>
                  <a:lnTo>
                    <a:pt x="968" y="42"/>
                  </a:lnTo>
                  <a:lnTo>
                    <a:pt x="968" y="42"/>
                  </a:lnTo>
                  <a:lnTo>
                    <a:pt x="966" y="42"/>
                  </a:lnTo>
                  <a:lnTo>
                    <a:pt x="966" y="42"/>
                  </a:lnTo>
                  <a:lnTo>
                    <a:pt x="966" y="40"/>
                  </a:lnTo>
                  <a:lnTo>
                    <a:pt x="966" y="40"/>
                  </a:lnTo>
                  <a:lnTo>
                    <a:pt x="964" y="40"/>
                  </a:lnTo>
                  <a:lnTo>
                    <a:pt x="964" y="40"/>
                  </a:lnTo>
                  <a:lnTo>
                    <a:pt x="960" y="42"/>
                  </a:lnTo>
                  <a:lnTo>
                    <a:pt x="960" y="42"/>
                  </a:lnTo>
                  <a:lnTo>
                    <a:pt x="956" y="44"/>
                  </a:lnTo>
                  <a:lnTo>
                    <a:pt x="956" y="44"/>
                  </a:lnTo>
                  <a:lnTo>
                    <a:pt x="956" y="44"/>
                  </a:lnTo>
                  <a:lnTo>
                    <a:pt x="956" y="44"/>
                  </a:lnTo>
                  <a:lnTo>
                    <a:pt x="952" y="44"/>
                  </a:lnTo>
                  <a:lnTo>
                    <a:pt x="952" y="44"/>
                  </a:lnTo>
                  <a:lnTo>
                    <a:pt x="950" y="46"/>
                  </a:lnTo>
                  <a:lnTo>
                    <a:pt x="950" y="46"/>
                  </a:lnTo>
                  <a:lnTo>
                    <a:pt x="950" y="46"/>
                  </a:lnTo>
                  <a:lnTo>
                    <a:pt x="950" y="46"/>
                  </a:lnTo>
                  <a:lnTo>
                    <a:pt x="948" y="46"/>
                  </a:lnTo>
                  <a:lnTo>
                    <a:pt x="948" y="46"/>
                  </a:lnTo>
                  <a:lnTo>
                    <a:pt x="942" y="46"/>
                  </a:lnTo>
                  <a:lnTo>
                    <a:pt x="942" y="46"/>
                  </a:lnTo>
                  <a:lnTo>
                    <a:pt x="936" y="44"/>
                  </a:lnTo>
                  <a:lnTo>
                    <a:pt x="936" y="44"/>
                  </a:lnTo>
                  <a:lnTo>
                    <a:pt x="934" y="42"/>
                  </a:lnTo>
                  <a:lnTo>
                    <a:pt x="934" y="42"/>
                  </a:lnTo>
                  <a:lnTo>
                    <a:pt x="930" y="42"/>
                  </a:lnTo>
                  <a:lnTo>
                    <a:pt x="930" y="42"/>
                  </a:lnTo>
                  <a:lnTo>
                    <a:pt x="930" y="40"/>
                  </a:lnTo>
                  <a:lnTo>
                    <a:pt x="930" y="40"/>
                  </a:lnTo>
                  <a:lnTo>
                    <a:pt x="922" y="42"/>
                  </a:lnTo>
                  <a:lnTo>
                    <a:pt x="912" y="42"/>
                  </a:lnTo>
                  <a:lnTo>
                    <a:pt x="912" y="42"/>
                  </a:lnTo>
                  <a:lnTo>
                    <a:pt x="910" y="44"/>
                  </a:lnTo>
                  <a:lnTo>
                    <a:pt x="910" y="44"/>
                  </a:lnTo>
                  <a:lnTo>
                    <a:pt x="908" y="44"/>
                  </a:lnTo>
                  <a:lnTo>
                    <a:pt x="908" y="44"/>
                  </a:lnTo>
                  <a:lnTo>
                    <a:pt x="908" y="44"/>
                  </a:lnTo>
                  <a:lnTo>
                    <a:pt x="908" y="44"/>
                  </a:lnTo>
                  <a:lnTo>
                    <a:pt x="902" y="46"/>
                  </a:lnTo>
                  <a:lnTo>
                    <a:pt x="902" y="46"/>
                  </a:lnTo>
                  <a:lnTo>
                    <a:pt x="900" y="44"/>
                  </a:lnTo>
                  <a:lnTo>
                    <a:pt x="900" y="44"/>
                  </a:lnTo>
                  <a:lnTo>
                    <a:pt x="896" y="44"/>
                  </a:lnTo>
                  <a:lnTo>
                    <a:pt x="892" y="44"/>
                  </a:lnTo>
                  <a:lnTo>
                    <a:pt x="892" y="44"/>
                  </a:lnTo>
                  <a:lnTo>
                    <a:pt x="890" y="44"/>
                  </a:lnTo>
                  <a:lnTo>
                    <a:pt x="890" y="44"/>
                  </a:lnTo>
                  <a:lnTo>
                    <a:pt x="888" y="46"/>
                  </a:lnTo>
                  <a:lnTo>
                    <a:pt x="888" y="46"/>
                  </a:lnTo>
                  <a:lnTo>
                    <a:pt x="882" y="44"/>
                  </a:lnTo>
                  <a:lnTo>
                    <a:pt x="882" y="44"/>
                  </a:lnTo>
                  <a:lnTo>
                    <a:pt x="876" y="42"/>
                  </a:lnTo>
                  <a:lnTo>
                    <a:pt x="876" y="42"/>
                  </a:lnTo>
                  <a:lnTo>
                    <a:pt x="874" y="42"/>
                  </a:lnTo>
                  <a:lnTo>
                    <a:pt x="870" y="42"/>
                  </a:lnTo>
                  <a:lnTo>
                    <a:pt x="870" y="42"/>
                  </a:lnTo>
                  <a:lnTo>
                    <a:pt x="866" y="44"/>
                  </a:lnTo>
                  <a:lnTo>
                    <a:pt x="866" y="44"/>
                  </a:lnTo>
                  <a:lnTo>
                    <a:pt x="862" y="46"/>
                  </a:lnTo>
                  <a:lnTo>
                    <a:pt x="862" y="46"/>
                  </a:lnTo>
                  <a:lnTo>
                    <a:pt x="858" y="46"/>
                  </a:lnTo>
                  <a:lnTo>
                    <a:pt x="858" y="46"/>
                  </a:lnTo>
                  <a:lnTo>
                    <a:pt x="856" y="44"/>
                  </a:lnTo>
                  <a:lnTo>
                    <a:pt x="856" y="44"/>
                  </a:lnTo>
                  <a:lnTo>
                    <a:pt x="852" y="44"/>
                  </a:lnTo>
                  <a:lnTo>
                    <a:pt x="852" y="44"/>
                  </a:lnTo>
                  <a:lnTo>
                    <a:pt x="850" y="44"/>
                  </a:lnTo>
                  <a:lnTo>
                    <a:pt x="850" y="44"/>
                  </a:lnTo>
                  <a:lnTo>
                    <a:pt x="848" y="40"/>
                  </a:lnTo>
                  <a:lnTo>
                    <a:pt x="846" y="40"/>
                  </a:lnTo>
                  <a:lnTo>
                    <a:pt x="846" y="40"/>
                  </a:lnTo>
                  <a:lnTo>
                    <a:pt x="844" y="42"/>
                  </a:lnTo>
                  <a:lnTo>
                    <a:pt x="844" y="42"/>
                  </a:lnTo>
                  <a:lnTo>
                    <a:pt x="840" y="42"/>
                  </a:lnTo>
                  <a:lnTo>
                    <a:pt x="836" y="40"/>
                  </a:lnTo>
                  <a:lnTo>
                    <a:pt x="836" y="40"/>
                  </a:lnTo>
                  <a:lnTo>
                    <a:pt x="834" y="38"/>
                  </a:lnTo>
                  <a:lnTo>
                    <a:pt x="834" y="38"/>
                  </a:lnTo>
                  <a:lnTo>
                    <a:pt x="830" y="40"/>
                  </a:lnTo>
                  <a:lnTo>
                    <a:pt x="828" y="38"/>
                  </a:lnTo>
                  <a:lnTo>
                    <a:pt x="828" y="38"/>
                  </a:lnTo>
                  <a:lnTo>
                    <a:pt x="820" y="40"/>
                  </a:lnTo>
                  <a:lnTo>
                    <a:pt x="820" y="40"/>
                  </a:lnTo>
                  <a:lnTo>
                    <a:pt x="820" y="40"/>
                  </a:lnTo>
                  <a:lnTo>
                    <a:pt x="820" y="40"/>
                  </a:lnTo>
                  <a:lnTo>
                    <a:pt x="816" y="42"/>
                  </a:lnTo>
                  <a:lnTo>
                    <a:pt x="816" y="42"/>
                  </a:lnTo>
                  <a:lnTo>
                    <a:pt x="812" y="40"/>
                  </a:lnTo>
                  <a:lnTo>
                    <a:pt x="812" y="40"/>
                  </a:lnTo>
                  <a:lnTo>
                    <a:pt x="808" y="40"/>
                  </a:lnTo>
                  <a:lnTo>
                    <a:pt x="808" y="40"/>
                  </a:lnTo>
                  <a:lnTo>
                    <a:pt x="806" y="40"/>
                  </a:lnTo>
                  <a:lnTo>
                    <a:pt x="806" y="40"/>
                  </a:lnTo>
                  <a:lnTo>
                    <a:pt x="804" y="40"/>
                  </a:lnTo>
                  <a:lnTo>
                    <a:pt x="804" y="40"/>
                  </a:lnTo>
                  <a:lnTo>
                    <a:pt x="802" y="38"/>
                  </a:lnTo>
                  <a:lnTo>
                    <a:pt x="802" y="38"/>
                  </a:lnTo>
                  <a:lnTo>
                    <a:pt x="800" y="40"/>
                  </a:lnTo>
                  <a:lnTo>
                    <a:pt x="800" y="40"/>
                  </a:lnTo>
                  <a:lnTo>
                    <a:pt x="800" y="40"/>
                  </a:lnTo>
                  <a:lnTo>
                    <a:pt x="794" y="42"/>
                  </a:lnTo>
                  <a:lnTo>
                    <a:pt x="794" y="42"/>
                  </a:lnTo>
                  <a:lnTo>
                    <a:pt x="792" y="40"/>
                  </a:lnTo>
                  <a:lnTo>
                    <a:pt x="792" y="40"/>
                  </a:lnTo>
                  <a:lnTo>
                    <a:pt x="790" y="40"/>
                  </a:lnTo>
                  <a:lnTo>
                    <a:pt x="790" y="40"/>
                  </a:lnTo>
                  <a:lnTo>
                    <a:pt x="790" y="40"/>
                  </a:lnTo>
                  <a:lnTo>
                    <a:pt x="788" y="42"/>
                  </a:lnTo>
                  <a:lnTo>
                    <a:pt x="788" y="42"/>
                  </a:lnTo>
                  <a:lnTo>
                    <a:pt x="786" y="42"/>
                  </a:lnTo>
                  <a:lnTo>
                    <a:pt x="786" y="42"/>
                  </a:lnTo>
                  <a:lnTo>
                    <a:pt x="782" y="40"/>
                  </a:lnTo>
                  <a:lnTo>
                    <a:pt x="782" y="40"/>
                  </a:lnTo>
                  <a:lnTo>
                    <a:pt x="778" y="40"/>
                  </a:lnTo>
                  <a:lnTo>
                    <a:pt x="778" y="40"/>
                  </a:lnTo>
                  <a:lnTo>
                    <a:pt x="776" y="42"/>
                  </a:lnTo>
                  <a:lnTo>
                    <a:pt x="772" y="42"/>
                  </a:lnTo>
                  <a:lnTo>
                    <a:pt x="772" y="42"/>
                  </a:lnTo>
                  <a:lnTo>
                    <a:pt x="770" y="42"/>
                  </a:lnTo>
                  <a:lnTo>
                    <a:pt x="770" y="42"/>
                  </a:lnTo>
                  <a:lnTo>
                    <a:pt x="766" y="40"/>
                  </a:lnTo>
                  <a:lnTo>
                    <a:pt x="766" y="40"/>
                  </a:lnTo>
                  <a:lnTo>
                    <a:pt x="764" y="40"/>
                  </a:lnTo>
                  <a:lnTo>
                    <a:pt x="764" y="40"/>
                  </a:lnTo>
                  <a:lnTo>
                    <a:pt x="762" y="42"/>
                  </a:lnTo>
                  <a:lnTo>
                    <a:pt x="762" y="42"/>
                  </a:lnTo>
                  <a:lnTo>
                    <a:pt x="758" y="42"/>
                  </a:lnTo>
                  <a:lnTo>
                    <a:pt x="758" y="42"/>
                  </a:lnTo>
                  <a:lnTo>
                    <a:pt x="756" y="42"/>
                  </a:lnTo>
                  <a:lnTo>
                    <a:pt x="756" y="42"/>
                  </a:lnTo>
                  <a:lnTo>
                    <a:pt x="752" y="42"/>
                  </a:lnTo>
                  <a:lnTo>
                    <a:pt x="752" y="42"/>
                  </a:lnTo>
                  <a:lnTo>
                    <a:pt x="744" y="44"/>
                  </a:lnTo>
                  <a:lnTo>
                    <a:pt x="744" y="44"/>
                  </a:lnTo>
                  <a:lnTo>
                    <a:pt x="738" y="42"/>
                  </a:lnTo>
                  <a:lnTo>
                    <a:pt x="738" y="42"/>
                  </a:lnTo>
                  <a:lnTo>
                    <a:pt x="734" y="40"/>
                  </a:lnTo>
                  <a:lnTo>
                    <a:pt x="734" y="40"/>
                  </a:lnTo>
                  <a:lnTo>
                    <a:pt x="732" y="42"/>
                  </a:lnTo>
                  <a:lnTo>
                    <a:pt x="732" y="42"/>
                  </a:lnTo>
                  <a:lnTo>
                    <a:pt x="728" y="42"/>
                  </a:lnTo>
                  <a:lnTo>
                    <a:pt x="726" y="42"/>
                  </a:lnTo>
                  <a:lnTo>
                    <a:pt x="726" y="42"/>
                  </a:lnTo>
                  <a:lnTo>
                    <a:pt x="724" y="42"/>
                  </a:lnTo>
                  <a:lnTo>
                    <a:pt x="724" y="42"/>
                  </a:lnTo>
                  <a:lnTo>
                    <a:pt x="720" y="42"/>
                  </a:lnTo>
                  <a:lnTo>
                    <a:pt x="720" y="42"/>
                  </a:lnTo>
                  <a:lnTo>
                    <a:pt x="718" y="42"/>
                  </a:lnTo>
                  <a:lnTo>
                    <a:pt x="718" y="42"/>
                  </a:lnTo>
                  <a:lnTo>
                    <a:pt x="712" y="42"/>
                  </a:lnTo>
                  <a:lnTo>
                    <a:pt x="712" y="42"/>
                  </a:lnTo>
                  <a:lnTo>
                    <a:pt x="710" y="42"/>
                  </a:lnTo>
                  <a:lnTo>
                    <a:pt x="710" y="42"/>
                  </a:lnTo>
                  <a:lnTo>
                    <a:pt x="706" y="42"/>
                  </a:lnTo>
                  <a:lnTo>
                    <a:pt x="706" y="42"/>
                  </a:lnTo>
                  <a:lnTo>
                    <a:pt x="704" y="44"/>
                  </a:lnTo>
                  <a:lnTo>
                    <a:pt x="704" y="44"/>
                  </a:lnTo>
                  <a:lnTo>
                    <a:pt x="702" y="42"/>
                  </a:lnTo>
                  <a:lnTo>
                    <a:pt x="702" y="42"/>
                  </a:lnTo>
                  <a:lnTo>
                    <a:pt x="696" y="44"/>
                  </a:lnTo>
                  <a:lnTo>
                    <a:pt x="696" y="44"/>
                  </a:lnTo>
                  <a:lnTo>
                    <a:pt x="692" y="44"/>
                  </a:lnTo>
                  <a:lnTo>
                    <a:pt x="692" y="44"/>
                  </a:lnTo>
                  <a:lnTo>
                    <a:pt x="690" y="44"/>
                  </a:lnTo>
                  <a:lnTo>
                    <a:pt x="690" y="44"/>
                  </a:lnTo>
                  <a:lnTo>
                    <a:pt x="688" y="44"/>
                  </a:lnTo>
                  <a:lnTo>
                    <a:pt x="688" y="44"/>
                  </a:lnTo>
                  <a:lnTo>
                    <a:pt x="686" y="44"/>
                  </a:lnTo>
                  <a:lnTo>
                    <a:pt x="686" y="44"/>
                  </a:lnTo>
                  <a:lnTo>
                    <a:pt x="680" y="44"/>
                  </a:lnTo>
                  <a:lnTo>
                    <a:pt x="680" y="44"/>
                  </a:lnTo>
                  <a:lnTo>
                    <a:pt x="676" y="44"/>
                  </a:lnTo>
                  <a:lnTo>
                    <a:pt x="676" y="44"/>
                  </a:lnTo>
                  <a:lnTo>
                    <a:pt x="668" y="44"/>
                  </a:lnTo>
                  <a:lnTo>
                    <a:pt x="660" y="42"/>
                  </a:lnTo>
                  <a:lnTo>
                    <a:pt x="660" y="42"/>
                  </a:lnTo>
                  <a:lnTo>
                    <a:pt x="658" y="42"/>
                  </a:lnTo>
                  <a:lnTo>
                    <a:pt x="658" y="42"/>
                  </a:lnTo>
                  <a:lnTo>
                    <a:pt x="654" y="42"/>
                  </a:lnTo>
                  <a:lnTo>
                    <a:pt x="652" y="42"/>
                  </a:lnTo>
                  <a:lnTo>
                    <a:pt x="652" y="42"/>
                  </a:lnTo>
                  <a:lnTo>
                    <a:pt x="648" y="42"/>
                  </a:lnTo>
                  <a:lnTo>
                    <a:pt x="648" y="42"/>
                  </a:lnTo>
                  <a:lnTo>
                    <a:pt x="646" y="42"/>
                  </a:lnTo>
                  <a:lnTo>
                    <a:pt x="646" y="42"/>
                  </a:lnTo>
                  <a:lnTo>
                    <a:pt x="636" y="42"/>
                  </a:lnTo>
                  <a:lnTo>
                    <a:pt x="636" y="42"/>
                  </a:lnTo>
                  <a:lnTo>
                    <a:pt x="636" y="42"/>
                  </a:lnTo>
                  <a:lnTo>
                    <a:pt x="636" y="42"/>
                  </a:lnTo>
                  <a:lnTo>
                    <a:pt x="636" y="42"/>
                  </a:lnTo>
                  <a:lnTo>
                    <a:pt x="636" y="42"/>
                  </a:lnTo>
                  <a:lnTo>
                    <a:pt x="636" y="42"/>
                  </a:lnTo>
                  <a:lnTo>
                    <a:pt x="636" y="42"/>
                  </a:lnTo>
                  <a:lnTo>
                    <a:pt x="634" y="42"/>
                  </a:lnTo>
                  <a:lnTo>
                    <a:pt x="634" y="42"/>
                  </a:lnTo>
                  <a:lnTo>
                    <a:pt x="630" y="42"/>
                  </a:lnTo>
                  <a:lnTo>
                    <a:pt x="630" y="42"/>
                  </a:lnTo>
                  <a:lnTo>
                    <a:pt x="628" y="42"/>
                  </a:lnTo>
                  <a:lnTo>
                    <a:pt x="628" y="42"/>
                  </a:lnTo>
                  <a:lnTo>
                    <a:pt x="622" y="42"/>
                  </a:lnTo>
                  <a:lnTo>
                    <a:pt x="622" y="42"/>
                  </a:lnTo>
                  <a:lnTo>
                    <a:pt x="614" y="42"/>
                  </a:lnTo>
                  <a:lnTo>
                    <a:pt x="614" y="42"/>
                  </a:lnTo>
                  <a:lnTo>
                    <a:pt x="612" y="42"/>
                  </a:lnTo>
                  <a:lnTo>
                    <a:pt x="608" y="42"/>
                  </a:lnTo>
                  <a:lnTo>
                    <a:pt x="608" y="42"/>
                  </a:lnTo>
                  <a:lnTo>
                    <a:pt x="608" y="42"/>
                  </a:lnTo>
                  <a:lnTo>
                    <a:pt x="608" y="42"/>
                  </a:lnTo>
                  <a:lnTo>
                    <a:pt x="606" y="42"/>
                  </a:lnTo>
                  <a:lnTo>
                    <a:pt x="606" y="42"/>
                  </a:lnTo>
                  <a:lnTo>
                    <a:pt x="604" y="42"/>
                  </a:lnTo>
                  <a:lnTo>
                    <a:pt x="604" y="42"/>
                  </a:lnTo>
                  <a:lnTo>
                    <a:pt x="600" y="42"/>
                  </a:lnTo>
                  <a:lnTo>
                    <a:pt x="600" y="42"/>
                  </a:lnTo>
                  <a:lnTo>
                    <a:pt x="596" y="42"/>
                  </a:lnTo>
                  <a:lnTo>
                    <a:pt x="596" y="42"/>
                  </a:lnTo>
                  <a:lnTo>
                    <a:pt x="594" y="42"/>
                  </a:lnTo>
                  <a:lnTo>
                    <a:pt x="594" y="42"/>
                  </a:lnTo>
                  <a:lnTo>
                    <a:pt x="588" y="42"/>
                  </a:lnTo>
                  <a:lnTo>
                    <a:pt x="588" y="42"/>
                  </a:lnTo>
                  <a:lnTo>
                    <a:pt x="586" y="42"/>
                  </a:lnTo>
                  <a:lnTo>
                    <a:pt x="586" y="42"/>
                  </a:lnTo>
                  <a:lnTo>
                    <a:pt x="582" y="42"/>
                  </a:lnTo>
                  <a:lnTo>
                    <a:pt x="582" y="42"/>
                  </a:lnTo>
                  <a:lnTo>
                    <a:pt x="580" y="42"/>
                  </a:lnTo>
                  <a:lnTo>
                    <a:pt x="580" y="42"/>
                  </a:lnTo>
                  <a:lnTo>
                    <a:pt x="576" y="42"/>
                  </a:lnTo>
                  <a:lnTo>
                    <a:pt x="576" y="42"/>
                  </a:lnTo>
                  <a:lnTo>
                    <a:pt x="574" y="42"/>
                  </a:lnTo>
                  <a:lnTo>
                    <a:pt x="574" y="42"/>
                  </a:lnTo>
                  <a:lnTo>
                    <a:pt x="570" y="42"/>
                  </a:lnTo>
                  <a:lnTo>
                    <a:pt x="570" y="42"/>
                  </a:lnTo>
                  <a:lnTo>
                    <a:pt x="566" y="42"/>
                  </a:lnTo>
                  <a:lnTo>
                    <a:pt x="566" y="42"/>
                  </a:lnTo>
                  <a:lnTo>
                    <a:pt x="564" y="42"/>
                  </a:lnTo>
                  <a:lnTo>
                    <a:pt x="564" y="42"/>
                  </a:lnTo>
                  <a:lnTo>
                    <a:pt x="560" y="42"/>
                  </a:lnTo>
                  <a:lnTo>
                    <a:pt x="560" y="42"/>
                  </a:lnTo>
                  <a:lnTo>
                    <a:pt x="542" y="42"/>
                  </a:lnTo>
                  <a:lnTo>
                    <a:pt x="542" y="42"/>
                  </a:lnTo>
                  <a:lnTo>
                    <a:pt x="540" y="44"/>
                  </a:lnTo>
                  <a:lnTo>
                    <a:pt x="540" y="44"/>
                  </a:lnTo>
                  <a:lnTo>
                    <a:pt x="536" y="42"/>
                  </a:lnTo>
                  <a:lnTo>
                    <a:pt x="532" y="44"/>
                  </a:lnTo>
                  <a:lnTo>
                    <a:pt x="532" y="44"/>
                  </a:lnTo>
                  <a:lnTo>
                    <a:pt x="528" y="42"/>
                  </a:lnTo>
                  <a:lnTo>
                    <a:pt x="528" y="42"/>
                  </a:lnTo>
                  <a:lnTo>
                    <a:pt x="528" y="42"/>
                  </a:lnTo>
                  <a:lnTo>
                    <a:pt x="526" y="44"/>
                  </a:lnTo>
                  <a:lnTo>
                    <a:pt x="526" y="44"/>
                  </a:lnTo>
                  <a:lnTo>
                    <a:pt x="518" y="44"/>
                  </a:lnTo>
                  <a:lnTo>
                    <a:pt x="518" y="44"/>
                  </a:lnTo>
                  <a:lnTo>
                    <a:pt x="514" y="46"/>
                  </a:lnTo>
                  <a:lnTo>
                    <a:pt x="514" y="46"/>
                  </a:lnTo>
                  <a:lnTo>
                    <a:pt x="510" y="46"/>
                  </a:lnTo>
                  <a:lnTo>
                    <a:pt x="510" y="46"/>
                  </a:lnTo>
                  <a:lnTo>
                    <a:pt x="508" y="46"/>
                  </a:lnTo>
                  <a:lnTo>
                    <a:pt x="508" y="46"/>
                  </a:lnTo>
                  <a:lnTo>
                    <a:pt x="504" y="46"/>
                  </a:lnTo>
                  <a:lnTo>
                    <a:pt x="504" y="46"/>
                  </a:lnTo>
                  <a:lnTo>
                    <a:pt x="500" y="46"/>
                  </a:lnTo>
                  <a:lnTo>
                    <a:pt x="500" y="46"/>
                  </a:lnTo>
                  <a:lnTo>
                    <a:pt x="500" y="46"/>
                  </a:lnTo>
                  <a:lnTo>
                    <a:pt x="500" y="46"/>
                  </a:lnTo>
                  <a:lnTo>
                    <a:pt x="498" y="46"/>
                  </a:lnTo>
                  <a:lnTo>
                    <a:pt x="498" y="46"/>
                  </a:lnTo>
                  <a:lnTo>
                    <a:pt x="498" y="46"/>
                  </a:lnTo>
                  <a:lnTo>
                    <a:pt x="498" y="46"/>
                  </a:lnTo>
                  <a:lnTo>
                    <a:pt x="498" y="46"/>
                  </a:lnTo>
                  <a:lnTo>
                    <a:pt x="498" y="46"/>
                  </a:lnTo>
                  <a:lnTo>
                    <a:pt x="496" y="46"/>
                  </a:lnTo>
                  <a:lnTo>
                    <a:pt x="496" y="46"/>
                  </a:lnTo>
                  <a:lnTo>
                    <a:pt x="494" y="46"/>
                  </a:lnTo>
                  <a:lnTo>
                    <a:pt x="494" y="46"/>
                  </a:lnTo>
                  <a:lnTo>
                    <a:pt x="490" y="46"/>
                  </a:lnTo>
                  <a:lnTo>
                    <a:pt x="490" y="46"/>
                  </a:lnTo>
                  <a:lnTo>
                    <a:pt x="486" y="44"/>
                  </a:lnTo>
                  <a:lnTo>
                    <a:pt x="486" y="44"/>
                  </a:lnTo>
                  <a:lnTo>
                    <a:pt x="484" y="44"/>
                  </a:lnTo>
                  <a:lnTo>
                    <a:pt x="484" y="44"/>
                  </a:lnTo>
                  <a:lnTo>
                    <a:pt x="482" y="44"/>
                  </a:lnTo>
                  <a:lnTo>
                    <a:pt x="482" y="44"/>
                  </a:lnTo>
                  <a:lnTo>
                    <a:pt x="478" y="44"/>
                  </a:lnTo>
                  <a:lnTo>
                    <a:pt x="478" y="44"/>
                  </a:lnTo>
                  <a:lnTo>
                    <a:pt x="476" y="44"/>
                  </a:lnTo>
                  <a:lnTo>
                    <a:pt x="476" y="44"/>
                  </a:lnTo>
                  <a:lnTo>
                    <a:pt x="472" y="46"/>
                  </a:lnTo>
                  <a:lnTo>
                    <a:pt x="468" y="44"/>
                  </a:lnTo>
                  <a:lnTo>
                    <a:pt x="468" y="44"/>
                  </a:lnTo>
                  <a:lnTo>
                    <a:pt x="466" y="46"/>
                  </a:lnTo>
                  <a:lnTo>
                    <a:pt x="464" y="46"/>
                  </a:lnTo>
                  <a:lnTo>
                    <a:pt x="464" y="46"/>
                  </a:lnTo>
                  <a:lnTo>
                    <a:pt x="464" y="44"/>
                  </a:lnTo>
                  <a:lnTo>
                    <a:pt x="464" y="44"/>
                  </a:lnTo>
                  <a:lnTo>
                    <a:pt x="462" y="44"/>
                  </a:lnTo>
                  <a:lnTo>
                    <a:pt x="462" y="44"/>
                  </a:lnTo>
                  <a:lnTo>
                    <a:pt x="462" y="42"/>
                  </a:lnTo>
                  <a:lnTo>
                    <a:pt x="462" y="42"/>
                  </a:lnTo>
                  <a:lnTo>
                    <a:pt x="456" y="42"/>
                  </a:lnTo>
                  <a:lnTo>
                    <a:pt x="456" y="42"/>
                  </a:lnTo>
                  <a:lnTo>
                    <a:pt x="450" y="42"/>
                  </a:lnTo>
                  <a:lnTo>
                    <a:pt x="450" y="42"/>
                  </a:lnTo>
                  <a:lnTo>
                    <a:pt x="448" y="44"/>
                  </a:lnTo>
                  <a:lnTo>
                    <a:pt x="448" y="44"/>
                  </a:lnTo>
                  <a:lnTo>
                    <a:pt x="442" y="44"/>
                  </a:lnTo>
                  <a:lnTo>
                    <a:pt x="442" y="44"/>
                  </a:lnTo>
                  <a:lnTo>
                    <a:pt x="438" y="44"/>
                  </a:lnTo>
                  <a:lnTo>
                    <a:pt x="438" y="44"/>
                  </a:lnTo>
                  <a:lnTo>
                    <a:pt x="436" y="46"/>
                  </a:lnTo>
                  <a:lnTo>
                    <a:pt x="436" y="46"/>
                  </a:lnTo>
                  <a:lnTo>
                    <a:pt x="432" y="44"/>
                  </a:lnTo>
                  <a:lnTo>
                    <a:pt x="432" y="44"/>
                  </a:lnTo>
                  <a:lnTo>
                    <a:pt x="428" y="44"/>
                  </a:lnTo>
                  <a:lnTo>
                    <a:pt x="428" y="44"/>
                  </a:lnTo>
                  <a:lnTo>
                    <a:pt x="428" y="44"/>
                  </a:lnTo>
                  <a:lnTo>
                    <a:pt x="428" y="44"/>
                  </a:lnTo>
                  <a:lnTo>
                    <a:pt x="426" y="44"/>
                  </a:lnTo>
                  <a:lnTo>
                    <a:pt x="426" y="44"/>
                  </a:lnTo>
                  <a:lnTo>
                    <a:pt x="426" y="44"/>
                  </a:lnTo>
                  <a:lnTo>
                    <a:pt x="426" y="44"/>
                  </a:lnTo>
                  <a:lnTo>
                    <a:pt x="420" y="42"/>
                  </a:lnTo>
                  <a:lnTo>
                    <a:pt x="420" y="42"/>
                  </a:lnTo>
                  <a:lnTo>
                    <a:pt x="418" y="44"/>
                  </a:lnTo>
                  <a:lnTo>
                    <a:pt x="418" y="44"/>
                  </a:lnTo>
                  <a:lnTo>
                    <a:pt x="416" y="42"/>
                  </a:lnTo>
                  <a:lnTo>
                    <a:pt x="416" y="40"/>
                  </a:lnTo>
                  <a:lnTo>
                    <a:pt x="416" y="40"/>
                  </a:lnTo>
                  <a:lnTo>
                    <a:pt x="412" y="40"/>
                  </a:lnTo>
                  <a:lnTo>
                    <a:pt x="412" y="40"/>
                  </a:lnTo>
                  <a:lnTo>
                    <a:pt x="412" y="42"/>
                  </a:lnTo>
                  <a:lnTo>
                    <a:pt x="412" y="42"/>
                  </a:lnTo>
                  <a:lnTo>
                    <a:pt x="410" y="44"/>
                  </a:lnTo>
                  <a:lnTo>
                    <a:pt x="410" y="44"/>
                  </a:lnTo>
                  <a:lnTo>
                    <a:pt x="404" y="44"/>
                  </a:lnTo>
                  <a:lnTo>
                    <a:pt x="404" y="44"/>
                  </a:lnTo>
                  <a:lnTo>
                    <a:pt x="400" y="44"/>
                  </a:lnTo>
                  <a:lnTo>
                    <a:pt x="400" y="44"/>
                  </a:lnTo>
                  <a:lnTo>
                    <a:pt x="396" y="42"/>
                  </a:lnTo>
                  <a:lnTo>
                    <a:pt x="396" y="42"/>
                  </a:lnTo>
                  <a:lnTo>
                    <a:pt x="394" y="44"/>
                  </a:lnTo>
                  <a:lnTo>
                    <a:pt x="394" y="44"/>
                  </a:lnTo>
                  <a:lnTo>
                    <a:pt x="390" y="44"/>
                  </a:lnTo>
                  <a:lnTo>
                    <a:pt x="390" y="44"/>
                  </a:lnTo>
                  <a:lnTo>
                    <a:pt x="386" y="42"/>
                  </a:lnTo>
                  <a:lnTo>
                    <a:pt x="386" y="42"/>
                  </a:lnTo>
                  <a:lnTo>
                    <a:pt x="376" y="44"/>
                  </a:lnTo>
                  <a:lnTo>
                    <a:pt x="376" y="44"/>
                  </a:lnTo>
                  <a:lnTo>
                    <a:pt x="374" y="42"/>
                  </a:lnTo>
                  <a:lnTo>
                    <a:pt x="374" y="42"/>
                  </a:lnTo>
                  <a:lnTo>
                    <a:pt x="368" y="42"/>
                  </a:lnTo>
                  <a:lnTo>
                    <a:pt x="368" y="42"/>
                  </a:lnTo>
                  <a:lnTo>
                    <a:pt x="366" y="42"/>
                  </a:lnTo>
                  <a:lnTo>
                    <a:pt x="366" y="42"/>
                  </a:lnTo>
                  <a:lnTo>
                    <a:pt x="362" y="42"/>
                  </a:lnTo>
                  <a:lnTo>
                    <a:pt x="362" y="42"/>
                  </a:lnTo>
                  <a:lnTo>
                    <a:pt x="362" y="42"/>
                  </a:lnTo>
                  <a:lnTo>
                    <a:pt x="362" y="42"/>
                  </a:lnTo>
                  <a:lnTo>
                    <a:pt x="362" y="42"/>
                  </a:lnTo>
                  <a:lnTo>
                    <a:pt x="362" y="42"/>
                  </a:lnTo>
                  <a:lnTo>
                    <a:pt x="360" y="42"/>
                  </a:lnTo>
                  <a:lnTo>
                    <a:pt x="360" y="42"/>
                  </a:lnTo>
                  <a:lnTo>
                    <a:pt x="358" y="42"/>
                  </a:lnTo>
                  <a:lnTo>
                    <a:pt x="358" y="42"/>
                  </a:lnTo>
                  <a:lnTo>
                    <a:pt x="352" y="44"/>
                  </a:lnTo>
                  <a:lnTo>
                    <a:pt x="352" y="44"/>
                  </a:lnTo>
                  <a:lnTo>
                    <a:pt x="344" y="42"/>
                  </a:lnTo>
                  <a:lnTo>
                    <a:pt x="344" y="42"/>
                  </a:lnTo>
                  <a:lnTo>
                    <a:pt x="342" y="44"/>
                  </a:lnTo>
                  <a:lnTo>
                    <a:pt x="342" y="44"/>
                  </a:lnTo>
                  <a:lnTo>
                    <a:pt x="338" y="42"/>
                  </a:lnTo>
                  <a:lnTo>
                    <a:pt x="338" y="42"/>
                  </a:lnTo>
                  <a:lnTo>
                    <a:pt x="330" y="44"/>
                  </a:lnTo>
                  <a:lnTo>
                    <a:pt x="330" y="44"/>
                  </a:lnTo>
                  <a:lnTo>
                    <a:pt x="328" y="44"/>
                  </a:lnTo>
                  <a:lnTo>
                    <a:pt x="328" y="44"/>
                  </a:lnTo>
                  <a:lnTo>
                    <a:pt x="322" y="42"/>
                  </a:lnTo>
                  <a:lnTo>
                    <a:pt x="322" y="42"/>
                  </a:lnTo>
                  <a:lnTo>
                    <a:pt x="316" y="42"/>
                  </a:lnTo>
                  <a:lnTo>
                    <a:pt x="316" y="42"/>
                  </a:lnTo>
                  <a:lnTo>
                    <a:pt x="316" y="42"/>
                  </a:lnTo>
                  <a:lnTo>
                    <a:pt x="316" y="42"/>
                  </a:lnTo>
                  <a:lnTo>
                    <a:pt x="316" y="42"/>
                  </a:lnTo>
                  <a:lnTo>
                    <a:pt x="316" y="42"/>
                  </a:lnTo>
                  <a:lnTo>
                    <a:pt x="314" y="42"/>
                  </a:lnTo>
                  <a:lnTo>
                    <a:pt x="314" y="42"/>
                  </a:lnTo>
                  <a:lnTo>
                    <a:pt x="310" y="42"/>
                  </a:lnTo>
                  <a:lnTo>
                    <a:pt x="310" y="42"/>
                  </a:lnTo>
                  <a:lnTo>
                    <a:pt x="310" y="40"/>
                  </a:lnTo>
                  <a:lnTo>
                    <a:pt x="310" y="40"/>
                  </a:lnTo>
                  <a:lnTo>
                    <a:pt x="308" y="40"/>
                  </a:lnTo>
                  <a:lnTo>
                    <a:pt x="308" y="42"/>
                  </a:lnTo>
                  <a:lnTo>
                    <a:pt x="308" y="42"/>
                  </a:lnTo>
                  <a:lnTo>
                    <a:pt x="306" y="42"/>
                  </a:lnTo>
                  <a:lnTo>
                    <a:pt x="306" y="42"/>
                  </a:lnTo>
                  <a:lnTo>
                    <a:pt x="298" y="42"/>
                  </a:lnTo>
                  <a:lnTo>
                    <a:pt x="298" y="42"/>
                  </a:lnTo>
                  <a:lnTo>
                    <a:pt x="296" y="42"/>
                  </a:lnTo>
                  <a:lnTo>
                    <a:pt x="296" y="42"/>
                  </a:lnTo>
                  <a:lnTo>
                    <a:pt x="294" y="42"/>
                  </a:lnTo>
                  <a:lnTo>
                    <a:pt x="294" y="42"/>
                  </a:lnTo>
                  <a:lnTo>
                    <a:pt x="290" y="42"/>
                  </a:lnTo>
                  <a:lnTo>
                    <a:pt x="290" y="42"/>
                  </a:lnTo>
                  <a:lnTo>
                    <a:pt x="288" y="42"/>
                  </a:lnTo>
                  <a:lnTo>
                    <a:pt x="288" y="42"/>
                  </a:lnTo>
                  <a:lnTo>
                    <a:pt x="286" y="42"/>
                  </a:lnTo>
                  <a:lnTo>
                    <a:pt x="286" y="42"/>
                  </a:lnTo>
                  <a:lnTo>
                    <a:pt x="286" y="40"/>
                  </a:lnTo>
                  <a:lnTo>
                    <a:pt x="286" y="40"/>
                  </a:lnTo>
                  <a:lnTo>
                    <a:pt x="282" y="42"/>
                  </a:lnTo>
                  <a:lnTo>
                    <a:pt x="282" y="42"/>
                  </a:lnTo>
                  <a:lnTo>
                    <a:pt x="278" y="40"/>
                  </a:lnTo>
                  <a:lnTo>
                    <a:pt x="278" y="40"/>
                  </a:lnTo>
                  <a:lnTo>
                    <a:pt x="276" y="40"/>
                  </a:lnTo>
                  <a:lnTo>
                    <a:pt x="274" y="40"/>
                  </a:lnTo>
                  <a:lnTo>
                    <a:pt x="274" y="40"/>
                  </a:lnTo>
                  <a:lnTo>
                    <a:pt x="270" y="40"/>
                  </a:lnTo>
                  <a:lnTo>
                    <a:pt x="270" y="40"/>
                  </a:lnTo>
                  <a:lnTo>
                    <a:pt x="268" y="42"/>
                  </a:lnTo>
                  <a:lnTo>
                    <a:pt x="268" y="42"/>
                  </a:lnTo>
                  <a:lnTo>
                    <a:pt x="264" y="40"/>
                  </a:lnTo>
                  <a:lnTo>
                    <a:pt x="264" y="40"/>
                  </a:lnTo>
                  <a:lnTo>
                    <a:pt x="260" y="40"/>
                  </a:lnTo>
                  <a:lnTo>
                    <a:pt x="260" y="40"/>
                  </a:lnTo>
                  <a:lnTo>
                    <a:pt x="258" y="40"/>
                  </a:lnTo>
                  <a:lnTo>
                    <a:pt x="258" y="40"/>
                  </a:lnTo>
                  <a:lnTo>
                    <a:pt x="252" y="40"/>
                  </a:lnTo>
                  <a:lnTo>
                    <a:pt x="252" y="40"/>
                  </a:lnTo>
                  <a:lnTo>
                    <a:pt x="246" y="40"/>
                  </a:lnTo>
                  <a:lnTo>
                    <a:pt x="242" y="40"/>
                  </a:lnTo>
                  <a:lnTo>
                    <a:pt x="242" y="40"/>
                  </a:lnTo>
                  <a:lnTo>
                    <a:pt x="238" y="40"/>
                  </a:lnTo>
                  <a:lnTo>
                    <a:pt x="234" y="40"/>
                  </a:lnTo>
                  <a:lnTo>
                    <a:pt x="234" y="40"/>
                  </a:lnTo>
                  <a:lnTo>
                    <a:pt x="234" y="40"/>
                  </a:lnTo>
                  <a:lnTo>
                    <a:pt x="234" y="40"/>
                  </a:lnTo>
                  <a:lnTo>
                    <a:pt x="230" y="40"/>
                  </a:lnTo>
                  <a:lnTo>
                    <a:pt x="230" y="40"/>
                  </a:lnTo>
                  <a:lnTo>
                    <a:pt x="228" y="40"/>
                  </a:lnTo>
                  <a:lnTo>
                    <a:pt x="228" y="40"/>
                  </a:lnTo>
                  <a:lnTo>
                    <a:pt x="224" y="40"/>
                  </a:lnTo>
                  <a:lnTo>
                    <a:pt x="224" y="40"/>
                  </a:lnTo>
                  <a:lnTo>
                    <a:pt x="222" y="40"/>
                  </a:lnTo>
                  <a:lnTo>
                    <a:pt x="222" y="40"/>
                  </a:lnTo>
                  <a:lnTo>
                    <a:pt x="218" y="40"/>
                  </a:lnTo>
                  <a:lnTo>
                    <a:pt x="218" y="40"/>
                  </a:lnTo>
                  <a:lnTo>
                    <a:pt x="216" y="40"/>
                  </a:lnTo>
                  <a:lnTo>
                    <a:pt x="216" y="40"/>
                  </a:lnTo>
                  <a:lnTo>
                    <a:pt x="212" y="42"/>
                  </a:lnTo>
                  <a:lnTo>
                    <a:pt x="212" y="42"/>
                  </a:lnTo>
                  <a:lnTo>
                    <a:pt x="208" y="40"/>
                  </a:lnTo>
                  <a:lnTo>
                    <a:pt x="208" y="40"/>
                  </a:lnTo>
                  <a:lnTo>
                    <a:pt x="204" y="42"/>
                  </a:lnTo>
                  <a:lnTo>
                    <a:pt x="204" y="42"/>
                  </a:lnTo>
                  <a:lnTo>
                    <a:pt x="200" y="40"/>
                  </a:lnTo>
                  <a:lnTo>
                    <a:pt x="200" y="40"/>
                  </a:lnTo>
                  <a:lnTo>
                    <a:pt x="190" y="40"/>
                  </a:lnTo>
                  <a:lnTo>
                    <a:pt x="190" y="40"/>
                  </a:lnTo>
                  <a:lnTo>
                    <a:pt x="188" y="40"/>
                  </a:lnTo>
                  <a:lnTo>
                    <a:pt x="188" y="40"/>
                  </a:lnTo>
                  <a:lnTo>
                    <a:pt x="176" y="40"/>
                  </a:lnTo>
                  <a:lnTo>
                    <a:pt x="176" y="40"/>
                  </a:lnTo>
                  <a:lnTo>
                    <a:pt x="172" y="42"/>
                  </a:lnTo>
                  <a:lnTo>
                    <a:pt x="172" y="42"/>
                  </a:lnTo>
                  <a:lnTo>
                    <a:pt x="170" y="42"/>
                  </a:lnTo>
                  <a:lnTo>
                    <a:pt x="170" y="42"/>
                  </a:lnTo>
                  <a:lnTo>
                    <a:pt x="166" y="42"/>
                  </a:lnTo>
                  <a:lnTo>
                    <a:pt x="166" y="42"/>
                  </a:lnTo>
                  <a:lnTo>
                    <a:pt x="162" y="42"/>
                  </a:lnTo>
                  <a:lnTo>
                    <a:pt x="158" y="42"/>
                  </a:lnTo>
                  <a:lnTo>
                    <a:pt x="158" y="42"/>
                  </a:lnTo>
                  <a:lnTo>
                    <a:pt x="158" y="40"/>
                  </a:lnTo>
                  <a:lnTo>
                    <a:pt x="158" y="40"/>
                  </a:lnTo>
                  <a:lnTo>
                    <a:pt x="156" y="40"/>
                  </a:lnTo>
                  <a:lnTo>
                    <a:pt x="156" y="40"/>
                  </a:lnTo>
                  <a:lnTo>
                    <a:pt x="156" y="38"/>
                  </a:lnTo>
                  <a:lnTo>
                    <a:pt x="156" y="38"/>
                  </a:lnTo>
                  <a:lnTo>
                    <a:pt x="148" y="38"/>
                  </a:lnTo>
                  <a:lnTo>
                    <a:pt x="148" y="38"/>
                  </a:lnTo>
                  <a:lnTo>
                    <a:pt x="148" y="38"/>
                  </a:lnTo>
                  <a:lnTo>
                    <a:pt x="148" y="38"/>
                  </a:lnTo>
                  <a:lnTo>
                    <a:pt x="146" y="38"/>
                  </a:lnTo>
                  <a:lnTo>
                    <a:pt x="146" y="38"/>
                  </a:lnTo>
                  <a:lnTo>
                    <a:pt x="142" y="38"/>
                  </a:lnTo>
                  <a:lnTo>
                    <a:pt x="140" y="40"/>
                  </a:lnTo>
                  <a:lnTo>
                    <a:pt x="140" y="40"/>
                  </a:lnTo>
                  <a:lnTo>
                    <a:pt x="138" y="40"/>
                  </a:lnTo>
                  <a:lnTo>
                    <a:pt x="138" y="40"/>
                  </a:lnTo>
                  <a:lnTo>
                    <a:pt x="134" y="40"/>
                  </a:lnTo>
                  <a:lnTo>
                    <a:pt x="134" y="40"/>
                  </a:lnTo>
                  <a:lnTo>
                    <a:pt x="130" y="40"/>
                  </a:lnTo>
                  <a:lnTo>
                    <a:pt x="130" y="40"/>
                  </a:lnTo>
                  <a:lnTo>
                    <a:pt x="126" y="38"/>
                  </a:lnTo>
                  <a:lnTo>
                    <a:pt x="126" y="38"/>
                  </a:lnTo>
                  <a:lnTo>
                    <a:pt x="124" y="38"/>
                  </a:lnTo>
                  <a:lnTo>
                    <a:pt x="124" y="38"/>
                  </a:lnTo>
                  <a:lnTo>
                    <a:pt x="122" y="38"/>
                  </a:lnTo>
                  <a:lnTo>
                    <a:pt x="118" y="38"/>
                  </a:lnTo>
                  <a:lnTo>
                    <a:pt x="118" y="38"/>
                  </a:lnTo>
                  <a:lnTo>
                    <a:pt x="116" y="38"/>
                  </a:lnTo>
                  <a:lnTo>
                    <a:pt x="116" y="38"/>
                  </a:lnTo>
                  <a:lnTo>
                    <a:pt x="112" y="38"/>
                  </a:lnTo>
                  <a:lnTo>
                    <a:pt x="112" y="38"/>
                  </a:lnTo>
                  <a:lnTo>
                    <a:pt x="106" y="40"/>
                  </a:lnTo>
                  <a:lnTo>
                    <a:pt x="106" y="40"/>
                  </a:lnTo>
                  <a:lnTo>
                    <a:pt x="104" y="38"/>
                  </a:lnTo>
                  <a:lnTo>
                    <a:pt x="104" y="38"/>
                  </a:lnTo>
                  <a:lnTo>
                    <a:pt x="104" y="38"/>
                  </a:lnTo>
                  <a:lnTo>
                    <a:pt x="104" y="38"/>
                  </a:lnTo>
                  <a:lnTo>
                    <a:pt x="102" y="38"/>
                  </a:lnTo>
                  <a:lnTo>
                    <a:pt x="102" y="38"/>
                  </a:lnTo>
                  <a:lnTo>
                    <a:pt x="98" y="36"/>
                  </a:lnTo>
                  <a:lnTo>
                    <a:pt x="98" y="36"/>
                  </a:lnTo>
                  <a:lnTo>
                    <a:pt x="92" y="38"/>
                  </a:lnTo>
                  <a:lnTo>
                    <a:pt x="92" y="38"/>
                  </a:lnTo>
                  <a:lnTo>
                    <a:pt x="90" y="36"/>
                  </a:lnTo>
                  <a:lnTo>
                    <a:pt x="90" y="36"/>
                  </a:lnTo>
                  <a:lnTo>
                    <a:pt x="86" y="38"/>
                  </a:lnTo>
                  <a:lnTo>
                    <a:pt x="86" y="38"/>
                  </a:lnTo>
                  <a:lnTo>
                    <a:pt x="82" y="36"/>
                  </a:lnTo>
                  <a:lnTo>
                    <a:pt x="82" y="36"/>
                  </a:lnTo>
                  <a:lnTo>
                    <a:pt x="76" y="36"/>
                  </a:lnTo>
                  <a:lnTo>
                    <a:pt x="76" y="36"/>
                  </a:lnTo>
                  <a:lnTo>
                    <a:pt x="74" y="38"/>
                  </a:lnTo>
                  <a:lnTo>
                    <a:pt x="74" y="38"/>
                  </a:lnTo>
                  <a:lnTo>
                    <a:pt x="70" y="38"/>
                  </a:lnTo>
                  <a:lnTo>
                    <a:pt x="70" y="38"/>
                  </a:lnTo>
                  <a:lnTo>
                    <a:pt x="66" y="36"/>
                  </a:lnTo>
                  <a:lnTo>
                    <a:pt x="66" y="36"/>
                  </a:lnTo>
                  <a:lnTo>
                    <a:pt x="64" y="36"/>
                  </a:lnTo>
                  <a:lnTo>
                    <a:pt x="64" y="36"/>
                  </a:lnTo>
                  <a:lnTo>
                    <a:pt x="56" y="36"/>
                  </a:lnTo>
                  <a:lnTo>
                    <a:pt x="56" y="36"/>
                  </a:lnTo>
                  <a:lnTo>
                    <a:pt x="54" y="38"/>
                  </a:lnTo>
                  <a:lnTo>
                    <a:pt x="54" y="38"/>
                  </a:lnTo>
                  <a:lnTo>
                    <a:pt x="50" y="38"/>
                  </a:lnTo>
                  <a:lnTo>
                    <a:pt x="50" y="38"/>
                  </a:lnTo>
                  <a:lnTo>
                    <a:pt x="50" y="38"/>
                  </a:lnTo>
                  <a:lnTo>
                    <a:pt x="50" y="38"/>
                  </a:lnTo>
                  <a:lnTo>
                    <a:pt x="46" y="38"/>
                  </a:lnTo>
                  <a:lnTo>
                    <a:pt x="46" y="38"/>
                  </a:lnTo>
                  <a:lnTo>
                    <a:pt x="42" y="38"/>
                  </a:lnTo>
                  <a:lnTo>
                    <a:pt x="42" y="38"/>
                  </a:lnTo>
                  <a:lnTo>
                    <a:pt x="40" y="36"/>
                  </a:lnTo>
                  <a:lnTo>
                    <a:pt x="40" y="36"/>
                  </a:lnTo>
                  <a:lnTo>
                    <a:pt x="38" y="36"/>
                  </a:lnTo>
                  <a:lnTo>
                    <a:pt x="38" y="36"/>
                  </a:lnTo>
                  <a:lnTo>
                    <a:pt x="36" y="34"/>
                  </a:lnTo>
                  <a:lnTo>
                    <a:pt x="36" y="34"/>
                  </a:lnTo>
                  <a:lnTo>
                    <a:pt x="28" y="34"/>
                  </a:lnTo>
                  <a:lnTo>
                    <a:pt x="28" y="34"/>
                  </a:lnTo>
                  <a:lnTo>
                    <a:pt x="26" y="34"/>
                  </a:lnTo>
                  <a:lnTo>
                    <a:pt x="26" y="34"/>
                  </a:lnTo>
                  <a:lnTo>
                    <a:pt x="24" y="34"/>
                  </a:lnTo>
                  <a:lnTo>
                    <a:pt x="24" y="34"/>
                  </a:lnTo>
                  <a:lnTo>
                    <a:pt x="20" y="34"/>
                  </a:lnTo>
                  <a:lnTo>
                    <a:pt x="20" y="34"/>
                  </a:lnTo>
                  <a:lnTo>
                    <a:pt x="8" y="34"/>
                  </a:lnTo>
                  <a:lnTo>
                    <a:pt x="8" y="34"/>
                  </a:lnTo>
                  <a:lnTo>
                    <a:pt x="4" y="34"/>
                  </a:lnTo>
                  <a:lnTo>
                    <a:pt x="4" y="34"/>
                  </a:lnTo>
                  <a:lnTo>
                    <a:pt x="2" y="32"/>
                  </a:lnTo>
                  <a:lnTo>
                    <a:pt x="2" y="32"/>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4"/>
                  </a:lnTo>
                  <a:lnTo>
                    <a:pt x="2" y="24"/>
                  </a:lnTo>
                  <a:lnTo>
                    <a:pt x="2" y="24"/>
                  </a:lnTo>
                  <a:lnTo>
                    <a:pt x="2" y="24"/>
                  </a:lnTo>
                  <a:lnTo>
                    <a:pt x="2" y="24"/>
                  </a:lnTo>
                  <a:lnTo>
                    <a:pt x="0" y="20"/>
                  </a:lnTo>
                  <a:lnTo>
                    <a:pt x="0" y="20"/>
                  </a:lnTo>
                  <a:lnTo>
                    <a:pt x="0" y="18"/>
                  </a:lnTo>
                  <a:lnTo>
                    <a:pt x="0" y="18"/>
                  </a:lnTo>
                  <a:lnTo>
                    <a:pt x="0" y="18"/>
                  </a:lnTo>
                  <a:lnTo>
                    <a:pt x="2" y="16"/>
                  </a:lnTo>
                  <a:lnTo>
                    <a:pt x="2" y="16"/>
                  </a:lnTo>
                  <a:lnTo>
                    <a:pt x="2" y="16"/>
                  </a:lnTo>
                  <a:lnTo>
                    <a:pt x="2" y="16"/>
                  </a:lnTo>
                  <a:lnTo>
                    <a:pt x="2" y="16"/>
                  </a:lnTo>
                  <a:lnTo>
                    <a:pt x="2" y="14"/>
                  </a:lnTo>
                  <a:lnTo>
                    <a:pt x="2" y="14"/>
                  </a:lnTo>
                  <a:lnTo>
                    <a:pt x="2" y="14"/>
                  </a:lnTo>
                  <a:lnTo>
                    <a:pt x="2" y="14"/>
                  </a:lnTo>
                  <a:lnTo>
                    <a:pt x="2" y="14"/>
                  </a:lnTo>
                  <a:lnTo>
                    <a:pt x="2" y="14"/>
                  </a:lnTo>
                  <a:close/>
                </a:path>
              </a:pathLst>
            </a:custGeom>
            <a:solidFill>
              <a:schemeClr val="accent3"/>
            </a:solidFill>
            <a:ln>
              <a:noFill/>
            </a:ln>
          </p:spPr>
          <p:txBody>
            <a:bodyPr/>
            <a:lstStyle/>
            <a:p>
              <a:pPr defTabSz="914400">
                <a:defRPr/>
              </a:pPr>
              <a:endParaRPr lang="en-US" sz="2000" dirty="0">
                <a:solidFill>
                  <a:srgbClr val="000000"/>
                </a:solidFill>
              </a:endParaRPr>
            </a:p>
          </p:txBody>
        </p:sp>
        <p:sp>
          <p:nvSpPr>
            <p:cNvPr id="7" name="Freeform 9"/>
            <p:cNvSpPr>
              <a:spLocks noEditPoints="1"/>
            </p:cNvSpPr>
            <p:nvPr userDrawn="1"/>
          </p:nvSpPr>
          <p:spPr bwMode="gray">
            <a:xfrm>
              <a:off x="377760" y="6195126"/>
              <a:ext cx="8418958" cy="60192"/>
            </a:xfrm>
            <a:custGeom>
              <a:avLst/>
              <a:gdLst>
                <a:gd name="T0" fmla="*/ 2147483647 w 3916"/>
                <a:gd name="T1" fmla="*/ 55456179 h 28"/>
                <a:gd name="T2" fmla="*/ 2147483647 w 3916"/>
                <a:gd name="T3" fmla="*/ 64697801 h 28"/>
                <a:gd name="T4" fmla="*/ 2147483647 w 3916"/>
                <a:gd name="T5" fmla="*/ 64697801 h 28"/>
                <a:gd name="T6" fmla="*/ 2147483647 w 3916"/>
                <a:gd name="T7" fmla="*/ 55456179 h 28"/>
                <a:gd name="T8" fmla="*/ 2147483647 w 3916"/>
                <a:gd name="T9" fmla="*/ 55456179 h 28"/>
                <a:gd name="T10" fmla="*/ 2147483647 w 3916"/>
                <a:gd name="T11" fmla="*/ 46212408 h 28"/>
                <a:gd name="T12" fmla="*/ 2147483647 w 3916"/>
                <a:gd name="T13" fmla="*/ 55456179 h 28"/>
                <a:gd name="T14" fmla="*/ 2147483647 w 3916"/>
                <a:gd name="T15" fmla="*/ 46212408 h 28"/>
                <a:gd name="T16" fmla="*/ 2147483647 w 3916"/>
                <a:gd name="T17" fmla="*/ 46212408 h 28"/>
                <a:gd name="T18" fmla="*/ 2147483647 w 3916"/>
                <a:gd name="T19" fmla="*/ 36970786 h 28"/>
                <a:gd name="T20" fmla="*/ 2147483647 w 3916"/>
                <a:gd name="T21" fmla="*/ 27727015 h 28"/>
                <a:gd name="T22" fmla="*/ 2147483647 w 3916"/>
                <a:gd name="T23" fmla="*/ 18485393 h 28"/>
                <a:gd name="T24" fmla="*/ 2147483647 w 3916"/>
                <a:gd name="T25" fmla="*/ 27727015 h 28"/>
                <a:gd name="T26" fmla="*/ 2147483647 w 3916"/>
                <a:gd name="T27" fmla="*/ 18485393 h 28"/>
                <a:gd name="T28" fmla="*/ 2147483647 w 3916"/>
                <a:gd name="T29" fmla="*/ 18485393 h 28"/>
                <a:gd name="T30" fmla="*/ 2147483647 w 3916"/>
                <a:gd name="T31" fmla="*/ 18485393 h 28"/>
                <a:gd name="T32" fmla="*/ 2147483647 w 3916"/>
                <a:gd name="T33" fmla="*/ 27727015 h 28"/>
                <a:gd name="T34" fmla="*/ 2147483647 w 3916"/>
                <a:gd name="T35" fmla="*/ 46212408 h 28"/>
                <a:gd name="T36" fmla="*/ 2147483647 w 3916"/>
                <a:gd name="T37" fmla="*/ 46212408 h 28"/>
                <a:gd name="T38" fmla="*/ 2147483647 w 3916"/>
                <a:gd name="T39" fmla="*/ 36970786 h 28"/>
                <a:gd name="T40" fmla="*/ 2147483647 w 3916"/>
                <a:gd name="T41" fmla="*/ 36970786 h 28"/>
                <a:gd name="T42" fmla="*/ 2147483647 w 3916"/>
                <a:gd name="T43" fmla="*/ 36970786 h 28"/>
                <a:gd name="T44" fmla="*/ 2147483647 w 3916"/>
                <a:gd name="T45" fmla="*/ 27727015 h 28"/>
                <a:gd name="T46" fmla="*/ 2147483647 w 3916"/>
                <a:gd name="T47" fmla="*/ 27727015 h 28"/>
                <a:gd name="T48" fmla="*/ 1562241281 w 3916"/>
                <a:gd name="T49" fmla="*/ 9241622 h 28"/>
                <a:gd name="T50" fmla="*/ 896670624 w 3916"/>
                <a:gd name="T51" fmla="*/ 0 h 28"/>
                <a:gd name="T52" fmla="*/ 258833511 w 3916"/>
                <a:gd name="T53" fmla="*/ 9241622 h 28"/>
                <a:gd name="T54" fmla="*/ 0 w 3916"/>
                <a:gd name="T55" fmla="*/ 46212408 h 28"/>
                <a:gd name="T56" fmla="*/ 295809420 w 3916"/>
                <a:gd name="T57" fmla="*/ 46212408 h 28"/>
                <a:gd name="T58" fmla="*/ 887426110 w 3916"/>
                <a:gd name="T59" fmla="*/ 46212408 h 28"/>
                <a:gd name="T60" fmla="*/ 1358872708 w 3916"/>
                <a:gd name="T61" fmla="*/ 46212408 h 28"/>
                <a:gd name="T62" fmla="*/ 1802585763 w 3916"/>
                <a:gd name="T63" fmla="*/ 55456179 h 28"/>
                <a:gd name="T64" fmla="*/ 2147483647 w 3916"/>
                <a:gd name="T65" fmla="*/ 55456179 h 28"/>
                <a:gd name="T66" fmla="*/ 2147483647 w 3916"/>
                <a:gd name="T67" fmla="*/ 64697801 h 28"/>
                <a:gd name="T68" fmla="*/ 2147483647 w 3916"/>
                <a:gd name="T69" fmla="*/ 55456179 h 28"/>
                <a:gd name="T70" fmla="*/ 2147483647 w 3916"/>
                <a:gd name="T71" fmla="*/ 64697801 h 28"/>
                <a:gd name="T72" fmla="*/ 2147483647 w 3916"/>
                <a:gd name="T73" fmla="*/ 73939423 h 28"/>
                <a:gd name="T74" fmla="*/ 2147483647 w 3916"/>
                <a:gd name="T75" fmla="*/ 73939423 h 28"/>
                <a:gd name="T76" fmla="*/ 2147483647 w 3916"/>
                <a:gd name="T77" fmla="*/ 83183194 h 28"/>
                <a:gd name="T78" fmla="*/ 2147483647 w 3916"/>
                <a:gd name="T79" fmla="*/ 83183194 h 28"/>
                <a:gd name="T80" fmla="*/ 2147483647 w 3916"/>
                <a:gd name="T81" fmla="*/ 92424816 h 28"/>
                <a:gd name="T82" fmla="*/ 2147483647 w 3916"/>
                <a:gd name="T83" fmla="*/ 92424816 h 28"/>
                <a:gd name="T84" fmla="*/ 2147483647 w 3916"/>
                <a:gd name="T85" fmla="*/ 101668587 h 28"/>
                <a:gd name="T86" fmla="*/ 2147483647 w 3916"/>
                <a:gd name="T87" fmla="*/ 101668587 h 28"/>
                <a:gd name="T88" fmla="*/ 2147483647 w 3916"/>
                <a:gd name="T89" fmla="*/ 101668587 h 28"/>
                <a:gd name="T90" fmla="*/ 2147483647 w 3916"/>
                <a:gd name="T91" fmla="*/ 101668587 h 28"/>
                <a:gd name="T92" fmla="*/ 2147483647 w 3916"/>
                <a:gd name="T93" fmla="*/ 101668587 h 28"/>
                <a:gd name="T94" fmla="*/ 2147483647 w 3916"/>
                <a:gd name="T95" fmla="*/ 110910209 h 28"/>
                <a:gd name="T96" fmla="*/ 2147483647 w 3916"/>
                <a:gd name="T97" fmla="*/ 110910209 h 28"/>
                <a:gd name="T98" fmla="*/ 2147483647 w 3916"/>
                <a:gd name="T99" fmla="*/ 110910209 h 28"/>
                <a:gd name="T100" fmla="*/ 2147483647 w 3916"/>
                <a:gd name="T101" fmla="*/ 120153981 h 28"/>
                <a:gd name="T102" fmla="*/ 2147483647 w 3916"/>
                <a:gd name="T103" fmla="*/ 120153981 h 28"/>
                <a:gd name="T104" fmla="*/ 2147483647 w 3916"/>
                <a:gd name="T105" fmla="*/ 120153981 h 28"/>
                <a:gd name="T106" fmla="*/ 2147483647 w 3916"/>
                <a:gd name="T107" fmla="*/ 120153981 h 28"/>
                <a:gd name="T108" fmla="*/ 2147483647 w 3916"/>
                <a:gd name="T109" fmla="*/ 129395602 h 28"/>
                <a:gd name="T110" fmla="*/ 2147483647 w 3916"/>
                <a:gd name="T111" fmla="*/ 120153981 h 28"/>
                <a:gd name="T112" fmla="*/ 2147483647 w 3916"/>
                <a:gd name="T113" fmla="*/ 110910209 h 28"/>
                <a:gd name="T114" fmla="*/ 2147483647 w 3916"/>
                <a:gd name="T115" fmla="*/ 83183194 h 28"/>
                <a:gd name="T116" fmla="*/ 2147483647 w 3916"/>
                <a:gd name="T117" fmla="*/ 64697801 h 28"/>
                <a:gd name="T118" fmla="*/ 2147483647 w 3916"/>
                <a:gd name="T119" fmla="*/ 36970786 h 28"/>
                <a:gd name="T120" fmla="*/ 2147483647 w 3916"/>
                <a:gd name="T121" fmla="*/ 83183194 h 28"/>
                <a:gd name="T122" fmla="*/ 2147483647 w 3916"/>
                <a:gd name="T123" fmla="*/ 73939423 h 2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916" h="28">
                  <a:moveTo>
                    <a:pt x="3820" y="12"/>
                  </a:moveTo>
                  <a:lnTo>
                    <a:pt x="3820" y="12"/>
                  </a:lnTo>
                  <a:lnTo>
                    <a:pt x="3816" y="14"/>
                  </a:lnTo>
                  <a:lnTo>
                    <a:pt x="3796" y="14"/>
                  </a:lnTo>
                  <a:lnTo>
                    <a:pt x="3752" y="12"/>
                  </a:lnTo>
                  <a:lnTo>
                    <a:pt x="3738" y="14"/>
                  </a:lnTo>
                  <a:lnTo>
                    <a:pt x="3684" y="14"/>
                  </a:lnTo>
                  <a:lnTo>
                    <a:pt x="3634" y="14"/>
                  </a:lnTo>
                  <a:lnTo>
                    <a:pt x="3604" y="14"/>
                  </a:lnTo>
                  <a:lnTo>
                    <a:pt x="3576" y="14"/>
                  </a:lnTo>
                  <a:lnTo>
                    <a:pt x="3562" y="14"/>
                  </a:lnTo>
                  <a:lnTo>
                    <a:pt x="3548" y="12"/>
                  </a:lnTo>
                  <a:lnTo>
                    <a:pt x="3530" y="12"/>
                  </a:lnTo>
                  <a:lnTo>
                    <a:pt x="3488" y="12"/>
                  </a:lnTo>
                  <a:lnTo>
                    <a:pt x="3468" y="12"/>
                  </a:lnTo>
                  <a:lnTo>
                    <a:pt x="3450" y="14"/>
                  </a:lnTo>
                  <a:lnTo>
                    <a:pt x="3440" y="12"/>
                  </a:lnTo>
                  <a:lnTo>
                    <a:pt x="3430" y="12"/>
                  </a:lnTo>
                  <a:lnTo>
                    <a:pt x="3410" y="12"/>
                  </a:lnTo>
                  <a:lnTo>
                    <a:pt x="3380" y="12"/>
                  </a:lnTo>
                  <a:lnTo>
                    <a:pt x="3348" y="12"/>
                  </a:lnTo>
                  <a:lnTo>
                    <a:pt x="3332" y="12"/>
                  </a:lnTo>
                  <a:lnTo>
                    <a:pt x="3316" y="14"/>
                  </a:lnTo>
                  <a:lnTo>
                    <a:pt x="3266" y="12"/>
                  </a:lnTo>
                  <a:lnTo>
                    <a:pt x="3216" y="12"/>
                  </a:lnTo>
                  <a:lnTo>
                    <a:pt x="3206" y="12"/>
                  </a:lnTo>
                  <a:lnTo>
                    <a:pt x="3198" y="14"/>
                  </a:lnTo>
                  <a:lnTo>
                    <a:pt x="3170" y="12"/>
                  </a:lnTo>
                  <a:lnTo>
                    <a:pt x="3156" y="12"/>
                  </a:lnTo>
                  <a:lnTo>
                    <a:pt x="3142" y="14"/>
                  </a:lnTo>
                  <a:lnTo>
                    <a:pt x="3124" y="12"/>
                  </a:lnTo>
                  <a:lnTo>
                    <a:pt x="3108" y="10"/>
                  </a:lnTo>
                  <a:lnTo>
                    <a:pt x="3074" y="12"/>
                  </a:lnTo>
                  <a:lnTo>
                    <a:pt x="3064" y="10"/>
                  </a:lnTo>
                  <a:lnTo>
                    <a:pt x="3012" y="10"/>
                  </a:lnTo>
                  <a:lnTo>
                    <a:pt x="2960" y="10"/>
                  </a:lnTo>
                  <a:lnTo>
                    <a:pt x="2950" y="12"/>
                  </a:lnTo>
                  <a:lnTo>
                    <a:pt x="2944" y="10"/>
                  </a:lnTo>
                  <a:lnTo>
                    <a:pt x="2936" y="12"/>
                  </a:lnTo>
                  <a:lnTo>
                    <a:pt x="2932" y="10"/>
                  </a:lnTo>
                  <a:lnTo>
                    <a:pt x="2916" y="10"/>
                  </a:lnTo>
                  <a:lnTo>
                    <a:pt x="2902" y="10"/>
                  </a:lnTo>
                  <a:lnTo>
                    <a:pt x="2882" y="10"/>
                  </a:lnTo>
                  <a:lnTo>
                    <a:pt x="2858" y="10"/>
                  </a:lnTo>
                  <a:lnTo>
                    <a:pt x="2844" y="10"/>
                  </a:lnTo>
                  <a:lnTo>
                    <a:pt x="2834" y="10"/>
                  </a:lnTo>
                  <a:lnTo>
                    <a:pt x="2826" y="10"/>
                  </a:lnTo>
                  <a:lnTo>
                    <a:pt x="2788" y="8"/>
                  </a:lnTo>
                  <a:lnTo>
                    <a:pt x="2750" y="8"/>
                  </a:lnTo>
                  <a:lnTo>
                    <a:pt x="2728" y="8"/>
                  </a:lnTo>
                  <a:lnTo>
                    <a:pt x="2706" y="8"/>
                  </a:lnTo>
                  <a:lnTo>
                    <a:pt x="2684" y="8"/>
                  </a:lnTo>
                  <a:lnTo>
                    <a:pt x="2662" y="8"/>
                  </a:lnTo>
                  <a:lnTo>
                    <a:pt x="2596" y="6"/>
                  </a:lnTo>
                  <a:lnTo>
                    <a:pt x="2578" y="8"/>
                  </a:lnTo>
                  <a:lnTo>
                    <a:pt x="2560" y="6"/>
                  </a:lnTo>
                  <a:lnTo>
                    <a:pt x="2550" y="6"/>
                  </a:lnTo>
                  <a:lnTo>
                    <a:pt x="2542" y="8"/>
                  </a:lnTo>
                  <a:lnTo>
                    <a:pt x="2538" y="6"/>
                  </a:lnTo>
                  <a:lnTo>
                    <a:pt x="2534" y="6"/>
                  </a:lnTo>
                  <a:lnTo>
                    <a:pt x="2526" y="6"/>
                  </a:lnTo>
                  <a:lnTo>
                    <a:pt x="2442" y="6"/>
                  </a:lnTo>
                  <a:lnTo>
                    <a:pt x="2400" y="4"/>
                  </a:lnTo>
                  <a:lnTo>
                    <a:pt x="2358" y="4"/>
                  </a:lnTo>
                  <a:lnTo>
                    <a:pt x="2344" y="6"/>
                  </a:lnTo>
                  <a:lnTo>
                    <a:pt x="2328" y="6"/>
                  </a:lnTo>
                  <a:lnTo>
                    <a:pt x="2280" y="6"/>
                  </a:lnTo>
                  <a:lnTo>
                    <a:pt x="2252" y="6"/>
                  </a:lnTo>
                  <a:lnTo>
                    <a:pt x="2224" y="6"/>
                  </a:lnTo>
                  <a:lnTo>
                    <a:pt x="2174" y="6"/>
                  </a:lnTo>
                  <a:lnTo>
                    <a:pt x="2122" y="4"/>
                  </a:lnTo>
                  <a:lnTo>
                    <a:pt x="2100" y="6"/>
                  </a:lnTo>
                  <a:lnTo>
                    <a:pt x="2088" y="6"/>
                  </a:lnTo>
                  <a:lnTo>
                    <a:pt x="2078" y="4"/>
                  </a:lnTo>
                  <a:lnTo>
                    <a:pt x="2042" y="4"/>
                  </a:lnTo>
                  <a:lnTo>
                    <a:pt x="2004" y="4"/>
                  </a:lnTo>
                  <a:lnTo>
                    <a:pt x="1888" y="4"/>
                  </a:lnTo>
                  <a:lnTo>
                    <a:pt x="1792" y="4"/>
                  </a:lnTo>
                  <a:lnTo>
                    <a:pt x="1694" y="4"/>
                  </a:lnTo>
                  <a:lnTo>
                    <a:pt x="1634" y="4"/>
                  </a:lnTo>
                  <a:lnTo>
                    <a:pt x="1604" y="4"/>
                  </a:lnTo>
                  <a:lnTo>
                    <a:pt x="1574" y="6"/>
                  </a:lnTo>
                  <a:lnTo>
                    <a:pt x="1552" y="4"/>
                  </a:lnTo>
                  <a:lnTo>
                    <a:pt x="1532" y="4"/>
                  </a:lnTo>
                  <a:lnTo>
                    <a:pt x="1488" y="4"/>
                  </a:lnTo>
                  <a:lnTo>
                    <a:pt x="1462" y="6"/>
                  </a:lnTo>
                  <a:lnTo>
                    <a:pt x="1416" y="6"/>
                  </a:lnTo>
                  <a:lnTo>
                    <a:pt x="1370" y="6"/>
                  </a:lnTo>
                  <a:lnTo>
                    <a:pt x="1332" y="6"/>
                  </a:lnTo>
                  <a:lnTo>
                    <a:pt x="1294" y="6"/>
                  </a:lnTo>
                  <a:lnTo>
                    <a:pt x="1280" y="6"/>
                  </a:lnTo>
                  <a:lnTo>
                    <a:pt x="1266" y="10"/>
                  </a:lnTo>
                  <a:lnTo>
                    <a:pt x="1264" y="8"/>
                  </a:lnTo>
                  <a:lnTo>
                    <a:pt x="1260" y="8"/>
                  </a:lnTo>
                  <a:lnTo>
                    <a:pt x="1256" y="8"/>
                  </a:lnTo>
                  <a:lnTo>
                    <a:pt x="1254" y="10"/>
                  </a:lnTo>
                  <a:lnTo>
                    <a:pt x="1232" y="8"/>
                  </a:lnTo>
                  <a:lnTo>
                    <a:pt x="1212" y="8"/>
                  </a:lnTo>
                  <a:lnTo>
                    <a:pt x="1192" y="8"/>
                  </a:lnTo>
                  <a:lnTo>
                    <a:pt x="1170" y="8"/>
                  </a:lnTo>
                  <a:lnTo>
                    <a:pt x="1148" y="8"/>
                  </a:lnTo>
                  <a:lnTo>
                    <a:pt x="1126" y="10"/>
                  </a:lnTo>
                  <a:lnTo>
                    <a:pt x="1114" y="8"/>
                  </a:lnTo>
                  <a:lnTo>
                    <a:pt x="1102" y="8"/>
                  </a:lnTo>
                  <a:lnTo>
                    <a:pt x="1076" y="10"/>
                  </a:lnTo>
                  <a:lnTo>
                    <a:pt x="1064" y="8"/>
                  </a:lnTo>
                  <a:lnTo>
                    <a:pt x="1056" y="6"/>
                  </a:lnTo>
                  <a:lnTo>
                    <a:pt x="1048" y="8"/>
                  </a:lnTo>
                  <a:lnTo>
                    <a:pt x="1046" y="8"/>
                  </a:lnTo>
                  <a:lnTo>
                    <a:pt x="1046" y="12"/>
                  </a:lnTo>
                  <a:lnTo>
                    <a:pt x="1046" y="10"/>
                  </a:lnTo>
                  <a:lnTo>
                    <a:pt x="1046" y="8"/>
                  </a:lnTo>
                  <a:lnTo>
                    <a:pt x="1044" y="8"/>
                  </a:lnTo>
                  <a:lnTo>
                    <a:pt x="1000" y="8"/>
                  </a:lnTo>
                  <a:lnTo>
                    <a:pt x="958" y="8"/>
                  </a:lnTo>
                  <a:lnTo>
                    <a:pt x="928" y="6"/>
                  </a:lnTo>
                  <a:lnTo>
                    <a:pt x="914" y="6"/>
                  </a:lnTo>
                  <a:lnTo>
                    <a:pt x="900" y="8"/>
                  </a:lnTo>
                  <a:lnTo>
                    <a:pt x="900" y="6"/>
                  </a:lnTo>
                  <a:lnTo>
                    <a:pt x="898" y="6"/>
                  </a:lnTo>
                  <a:lnTo>
                    <a:pt x="838" y="4"/>
                  </a:lnTo>
                  <a:lnTo>
                    <a:pt x="780" y="4"/>
                  </a:lnTo>
                  <a:lnTo>
                    <a:pt x="720" y="6"/>
                  </a:lnTo>
                  <a:lnTo>
                    <a:pt x="662" y="6"/>
                  </a:lnTo>
                  <a:lnTo>
                    <a:pt x="630" y="6"/>
                  </a:lnTo>
                  <a:lnTo>
                    <a:pt x="508" y="4"/>
                  </a:lnTo>
                  <a:lnTo>
                    <a:pt x="480" y="6"/>
                  </a:lnTo>
                  <a:lnTo>
                    <a:pt x="444" y="4"/>
                  </a:lnTo>
                  <a:lnTo>
                    <a:pt x="408" y="4"/>
                  </a:lnTo>
                  <a:lnTo>
                    <a:pt x="372" y="4"/>
                  </a:lnTo>
                  <a:lnTo>
                    <a:pt x="356" y="2"/>
                  </a:lnTo>
                  <a:lnTo>
                    <a:pt x="338" y="2"/>
                  </a:lnTo>
                  <a:lnTo>
                    <a:pt x="326" y="4"/>
                  </a:lnTo>
                  <a:lnTo>
                    <a:pt x="300" y="2"/>
                  </a:lnTo>
                  <a:lnTo>
                    <a:pt x="268" y="2"/>
                  </a:lnTo>
                  <a:lnTo>
                    <a:pt x="236" y="2"/>
                  </a:lnTo>
                  <a:lnTo>
                    <a:pt x="194" y="0"/>
                  </a:lnTo>
                  <a:lnTo>
                    <a:pt x="180" y="2"/>
                  </a:lnTo>
                  <a:lnTo>
                    <a:pt x="158" y="2"/>
                  </a:lnTo>
                  <a:lnTo>
                    <a:pt x="138" y="0"/>
                  </a:lnTo>
                  <a:lnTo>
                    <a:pt x="56" y="2"/>
                  </a:lnTo>
                  <a:lnTo>
                    <a:pt x="42" y="0"/>
                  </a:lnTo>
                  <a:lnTo>
                    <a:pt x="20" y="2"/>
                  </a:lnTo>
                  <a:lnTo>
                    <a:pt x="10" y="4"/>
                  </a:lnTo>
                  <a:lnTo>
                    <a:pt x="0" y="8"/>
                  </a:lnTo>
                  <a:lnTo>
                    <a:pt x="0" y="10"/>
                  </a:lnTo>
                  <a:lnTo>
                    <a:pt x="6" y="10"/>
                  </a:lnTo>
                  <a:lnTo>
                    <a:pt x="12" y="10"/>
                  </a:lnTo>
                  <a:lnTo>
                    <a:pt x="26" y="10"/>
                  </a:lnTo>
                  <a:lnTo>
                    <a:pt x="40" y="10"/>
                  </a:lnTo>
                  <a:lnTo>
                    <a:pt x="64" y="10"/>
                  </a:lnTo>
                  <a:lnTo>
                    <a:pt x="98" y="10"/>
                  </a:lnTo>
                  <a:lnTo>
                    <a:pt x="136" y="10"/>
                  </a:lnTo>
                  <a:lnTo>
                    <a:pt x="166" y="12"/>
                  </a:lnTo>
                  <a:lnTo>
                    <a:pt x="180" y="10"/>
                  </a:lnTo>
                  <a:lnTo>
                    <a:pt x="192" y="10"/>
                  </a:lnTo>
                  <a:lnTo>
                    <a:pt x="200" y="12"/>
                  </a:lnTo>
                  <a:lnTo>
                    <a:pt x="222" y="12"/>
                  </a:lnTo>
                  <a:lnTo>
                    <a:pt x="244" y="10"/>
                  </a:lnTo>
                  <a:lnTo>
                    <a:pt x="280" y="10"/>
                  </a:lnTo>
                  <a:lnTo>
                    <a:pt x="294" y="10"/>
                  </a:lnTo>
                  <a:lnTo>
                    <a:pt x="310" y="12"/>
                  </a:lnTo>
                  <a:lnTo>
                    <a:pt x="326" y="10"/>
                  </a:lnTo>
                  <a:lnTo>
                    <a:pt x="342" y="10"/>
                  </a:lnTo>
                  <a:lnTo>
                    <a:pt x="352" y="12"/>
                  </a:lnTo>
                  <a:lnTo>
                    <a:pt x="390" y="12"/>
                  </a:lnTo>
                  <a:lnTo>
                    <a:pt x="430" y="12"/>
                  </a:lnTo>
                  <a:lnTo>
                    <a:pt x="452" y="12"/>
                  </a:lnTo>
                  <a:lnTo>
                    <a:pt x="472" y="12"/>
                  </a:lnTo>
                  <a:lnTo>
                    <a:pt x="494" y="12"/>
                  </a:lnTo>
                  <a:lnTo>
                    <a:pt x="516" y="14"/>
                  </a:lnTo>
                  <a:lnTo>
                    <a:pt x="610" y="12"/>
                  </a:lnTo>
                  <a:lnTo>
                    <a:pt x="706" y="14"/>
                  </a:lnTo>
                  <a:lnTo>
                    <a:pt x="712" y="12"/>
                  </a:lnTo>
                  <a:lnTo>
                    <a:pt x="720" y="12"/>
                  </a:lnTo>
                  <a:lnTo>
                    <a:pt x="750" y="12"/>
                  </a:lnTo>
                  <a:lnTo>
                    <a:pt x="778" y="14"/>
                  </a:lnTo>
                  <a:lnTo>
                    <a:pt x="794" y="12"/>
                  </a:lnTo>
                  <a:lnTo>
                    <a:pt x="810" y="12"/>
                  </a:lnTo>
                  <a:lnTo>
                    <a:pt x="826" y="12"/>
                  </a:lnTo>
                  <a:lnTo>
                    <a:pt x="840" y="10"/>
                  </a:lnTo>
                  <a:lnTo>
                    <a:pt x="850" y="12"/>
                  </a:lnTo>
                  <a:lnTo>
                    <a:pt x="862" y="12"/>
                  </a:lnTo>
                  <a:lnTo>
                    <a:pt x="884" y="12"/>
                  </a:lnTo>
                  <a:lnTo>
                    <a:pt x="906" y="14"/>
                  </a:lnTo>
                  <a:lnTo>
                    <a:pt x="928" y="14"/>
                  </a:lnTo>
                  <a:lnTo>
                    <a:pt x="934" y="14"/>
                  </a:lnTo>
                  <a:lnTo>
                    <a:pt x="940" y="12"/>
                  </a:lnTo>
                  <a:lnTo>
                    <a:pt x="962" y="14"/>
                  </a:lnTo>
                  <a:lnTo>
                    <a:pt x="982" y="14"/>
                  </a:lnTo>
                  <a:lnTo>
                    <a:pt x="1020" y="14"/>
                  </a:lnTo>
                  <a:lnTo>
                    <a:pt x="1032" y="14"/>
                  </a:lnTo>
                  <a:lnTo>
                    <a:pt x="1042" y="14"/>
                  </a:lnTo>
                  <a:lnTo>
                    <a:pt x="1052" y="14"/>
                  </a:lnTo>
                  <a:lnTo>
                    <a:pt x="1062" y="16"/>
                  </a:lnTo>
                  <a:lnTo>
                    <a:pt x="1096" y="16"/>
                  </a:lnTo>
                  <a:lnTo>
                    <a:pt x="1126" y="16"/>
                  </a:lnTo>
                  <a:lnTo>
                    <a:pt x="1160" y="16"/>
                  </a:lnTo>
                  <a:lnTo>
                    <a:pt x="1194" y="14"/>
                  </a:lnTo>
                  <a:lnTo>
                    <a:pt x="1198" y="16"/>
                  </a:lnTo>
                  <a:lnTo>
                    <a:pt x="1202" y="16"/>
                  </a:lnTo>
                  <a:lnTo>
                    <a:pt x="1214" y="16"/>
                  </a:lnTo>
                  <a:lnTo>
                    <a:pt x="1252" y="16"/>
                  </a:lnTo>
                  <a:lnTo>
                    <a:pt x="1270" y="16"/>
                  </a:lnTo>
                  <a:lnTo>
                    <a:pt x="1290" y="16"/>
                  </a:lnTo>
                  <a:lnTo>
                    <a:pt x="1302" y="14"/>
                  </a:lnTo>
                  <a:lnTo>
                    <a:pt x="1314" y="16"/>
                  </a:lnTo>
                  <a:lnTo>
                    <a:pt x="1338" y="18"/>
                  </a:lnTo>
                  <a:lnTo>
                    <a:pt x="1346" y="16"/>
                  </a:lnTo>
                  <a:lnTo>
                    <a:pt x="1364" y="16"/>
                  </a:lnTo>
                  <a:lnTo>
                    <a:pt x="1380" y="18"/>
                  </a:lnTo>
                  <a:lnTo>
                    <a:pt x="1394" y="18"/>
                  </a:lnTo>
                  <a:lnTo>
                    <a:pt x="1404" y="18"/>
                  </a:lnTo>
                  <a:lnTo>
                    <a:pt x="1504" y="18"/>
                  </a:lnTo>
                  <a:lnTo>
                    <a:pt x="1740" y="18"/>
                  </a:lnTo>
                  <a:lnTo>
                    <a:pt x="1760" y="20"/>
                  </a:lnTo>
                  <a:lnTo>
                    <a:pt x="1782" y="20"/>
                  </a:lnTo>
                  <a:lnTo>
                    <a:pt x="1804" y="20"/>
                  </a:lnTo>
                  <a:lnTo>
                    <a:pt x="1826" y="22"/>
                  </a:lnTo>
                  <a:lnTo>
                    <a:pt x="1832" y="20"/>
                  </a:lnTo>
                  <a:lnTo>
                    <a:pt x="1838" y="20"/>
                  </a:lnTo>
                  <a:lnTo>
                    <a:pt x="1894" y="20"/>
                  </a:lnTo>
                  <a:lnTo>
                    <a:pt x="1952" y="20"/>
                  </a:lnTo>
                  <a:lnTo>
                    <a:pt x="2008" y="20"/>
                  </a:lnTo>
                  <a:lnTo>
                    <a:pt x="2064" y="20"/>
                  </a:lnTo>
                  <a:lnTo>
                    <a:pt x="2082" y="20"/>
                  </a:lnTo>
                  <a:lnTo>
                    <a:pt x="2102" y="20"/>
                  </a:lnTo>
                  <a:lnTo>
                    <a:pt x="2122" y="20"/>
                  </a:lnTo>
                  <a:lnTo>
                    <a:pt x="2142" y="22"/>
                  </a:lnTo>
                  <a:lnTo>
                    <a:pt x="2220" y="20"/>
                  </a:lnTo>
                  <a:lnTo>
                    <a:pt x="2300" y="22"/>
                  </a:lnTo>
                  <a:lnTo>
                    <a:pt x="2320" y="20"/>
                  </a:lnTo>
                  <a:lnTo>
                    <a:pt x="2328" y="22"/>
                  </a:lnTo>
                  <a:lnTo>
                    <a:pt x="2334" y="20"/>
                  </a:lnTo>
                  <a:lnTo>
                    <a:pt x="2340" y="20"/>
                  </a:lnTo>
                  <a:lnTo>
                    <a:pt x="2404" y="20"/>
                  </a:lnTo>
                  <a:lnTo>
                    <a:pt x="2438" y="20"/>
                  </a:lnTo>
                  <a:lnTo>
                    <a:pt x="2468" y="24"/>
                  </a:lnTo>
                  <a:lnTo>
                    <a:pt x="2476" y="22"/>
                  </a:lnTo>
                  <a:lnTo>
                    <a:pt x="2486" y="22"/>
                  </a:lnTo>
                  <a:lnTo>
                    <a:pt x="2502" y="22"/>
                  </a:lnTo>
                  <a:lnTo>
                    <a:pt x="2534" y="22"/>
                  </a:lnTo>
                  <a:lnTo>
                    <a:pt x="2568" y="20"/>
                  </a:lnTo>
                  <a:lnTo>
                    <a:pt x="2586" y="22"/>
                  </a:lnTo>
                  <a:lnTo>
                    <a:pt x="2624" y="22"/>
                  </a:lnTo>
                  <a:lnTo>
                    <a:pt x="2642" y="20"/>
                  </a:lnTo>
                  <a:lnTo>
                    <a:pt x="2706" y="22"/>
                  </a:lnTo>
                  <a:lnTo>
                    <a:pt x="2764" y="22"/>
                  </a:lnTo>
                  <a:lnTo>
                    <a:pt x="2840" y="22"/>
                  </a:lnTo>
                  <a:lnTo>
                    <a:pt x="2888" y="24"/>
                  </a:lnTo>
                  <a:lnTo>
                    <a:pt x="2910" y="24"/>
                  </a:lnTo>
                  <a:lnTo>
                    <a:pt x="2932" y="22"/>
                  </a:lnTo>
                  <a:lnTo>
                    <a:pt x="2946" y="24"/>
                  </a:lnTo>
                  <a:lnTo>
                    <a:pt x="2960" y="24"/>
                  </a:lnTo>
                  <a:lnTo>
                    <a:pt x="2984" y="24"/>
                  </a:lnTo>
                  <a:lnTo>
                    <a:pt x="3024" y="24"/>
                  </a:lnTo>
                  <a:lnTo>
                    <a:pt x="3088" y="24"/>
                  </a:lnTo>
                  <a:lnTo>
                    <a:pt x="3132" y="24"/>
                  </a:lnTo>
                  <a:lnTo>
                    <a:pt x="3156" y="24"/>
                  </a:lnTo>
                  <a:lnTo>
                    <a:pt x="3178" y="24"/>
                  </a:lnTo>
                  <a:lnTo>
                    <a:pt x="3190" y="24"/>
                  </a:lnTo>
                  <a:lnTo>
                    <a:pt x="3202" y="26"/>
                  </a:lnTo>
                  <a:lnTo>
                    <a:pt x="3208" y="24"/>
                  </a:lnTo>
                  <a:lnTo>
                    <a:pt x="3214" y="24"/>
                  </a:lnTo>
                  <a:lnTo>
                    <a:pt x="3222" y="26"/>
                  </a:lnTo>
                  <a:lnTo>
                    <a:pt x="3246" y="26"/>
                  </a:lnTo>
                  <a:lnTo>
                    <a:pt x="3268" y="24"/>
                  </a:lnTo>
                  <a:lnTo>
                    <a:pt x="3278" y="26"/>
                  </a:lnTo>
                  <a:lnTo>
                    <a:pt x="3334" y="26"/>
                  </a:lnTo>
                  <a:lnTo>
                    <a:pt x="3390" y="26"/>
                  </a:lnTo>
                  <a:lnTo>
                    <a:pt x="3404" y="26"/>
                  </a:lnTo>
                  <a:lnTo>
                    <a:pt x="3418" y="24"/>
                  </a:lnTo>
                  <a:lnTo>
                    <a:pt x="3446" y="24"/>
                  </a:lnTo>
                  <a:lnTo>
                    <a:pt x="3470" y="26"/>
                  </a:lnTo>
                  <a:lnTo>
                    <a:pt x="3496" y="26"/>
                  </a:lnTo>
                  <a:lnTo>
                    <a:pt x="3532" y="24"/>
                  </a:lnTo>
                  <a:lnTo>
                    <a:pt x="3544" y="24"/>
                  </a:lnTo>
                  <a:lnTo>
                    <a:pt x="3556" y="26"/>
                  </a:lnTo>
                  <a:lnTo>
                    <a:pt x="3578" y="26"/>
                  </a:lnTo>
                  <a:lnTo>
                    <a:pt x="3598" y="26"/>
                  </a:lnTo>
                  <a:lnTo>
                    <a:pt x="3622" y="26"/>
                  </a:lnTo>
                  <a:lnTo>
                    <a:pt x="3634" y="26"/>
                  </a:lnTo>
                  <a:lnTo>
                    <a:pt x="3646" y="26"/>
                  </a:lnTo>
                  <a:lnTo>
                    <a:pt x="3658" y="26"/>
                  </a:lnTo>
                  <a:lnTo>
                    <a:pt x="3670" y="26"/>
                  </a:lnTo>
                  <a:lnTo>
                    <a:pt x="3706" y="26"/>
                  </a:lnTo>
                  <a:lnTo>
                    <a:pt x="3742" y="26"/>
                  </a:lnTo>
                  <a:lnTo>
                    <a:pt x="3788" y="26"/>
                  </a:lnTo>
                  <a:lnTo>
                    <a:pt x="3810" y="28"/>
                  </a:lnTo>
                  <a:lnTo>
                    <a:pt x="3816" y="26"/>
                  </a:lnTo>
                  <a:lnTo>
                    <a:pt x="3820" y="26"/>
                  </a:lnTo>
                  <a:lnTo>
                    <a:pt x="3824" y="28"/>
                  </a:lnTo>
                  <a:lnTo>
                    <a:pt x="3832" y="26"/>
                  </a:lnTo>
                  <a:lnTo>
                    <a:pt x="3846" y="24"/>
                  </a:lnTo>
                  <a:lnTo>
                    <a:pt x="3850" y="24"/>
                  </a:lnTo>
                  <a:lnTo>
                    <a:pt x="3856" y="26"/>
                  </a:lnTo>
                  <a:lnTo>
                    <a:pt x="3864" y="26"/>
                  </a:lnTo>
                  <a:lnTo>
                    <a:pt x="3878" y="24"/>
                  </a:lnTo>
                  <a:lnTo>
                    <a:pt x="3890" y="24"/>
                  </a:lnTo>
                  <a:lnTo>
                    <a:pt x="3900" y="24"/>
                  </a:lnTo>
                  <a:lnTo>
                    <a:pt x="3906" y="22"/>
                  </a:lnTo>
                  <a:lnTo>
                    <a:pt x="3910" y="20"/>
                  </a:lnTo>
                  <a:lnTo>
                    <a:pt x="3914" y="20"/>
                  </a:lnTo>
                  <a:lnTo>
                    <a:pt x="3916" y="18"/>
                  </a:lnTo>
                  <a:lnTo>
                    <a:pt x="3916" y="16"/>
                  </a:lnTo>
                  <a:lnTo>
                    <a:pt x="3916" y="14"/>
                  </a:lnTo>
                  <a:lnTo>
                    <a:pt x="3868" y="14"/>
                  </a:lnTo>
                  <a:lnTo>
                    <a:pt x="3844" y="14"/>
                  </a:lnTo>
                  <a:lnTo>
                    <a:pt x="3820" y="12"/>
                  </a:lnTo>
                  <a:close/>
                  <a:moveTo>
                    <a:pt x="744" y="10"/>
                  </a:moveTo>
                  <a:lnTo>
                    <a:pt x="744" y="10"/>
                  </a:lnTo>
                  <a:lnTo>
                    <a:pt x="744" y="8"/>
                  </a:lnTo>
                  <a:lnTo>
                    <a:pt x="746" y="8"/>
                  </a:lnTo>
                  <a:lnTo>
                    <a:pt x="744" y="10"/>
                  </a:lnTo>
                  <a:close/>
                  <a:moveTo>
                    <a:pt x="2874" y="18"/>
                  </a:moveTo>
                  <a:lnTo>
                    <a:pt x="2874" y="18"/>
                  </a:lnTo>
                  <a:lnTo>
                    <a:pt x="2874" y="16"/>
                  </a:lnTo>
                  <a:lnTo>
                    <a:pt x="2876" y="18"/>
                  </a:lnTo>
                  <a:lnTo>
                    <a:pt x="2874" y="18"/>
                  </a:lnTo>
                  <a:close/>
                  <a:moveTo>
                    <a:pt x="3160" y="18"/>
                  </a:moveTo>
                  <a:lnTo>
                    <a:pt x="3160" y="18"/>
                  </a:lnTo>
                  <a:lnTo>
                    <a:pt x="3160" y="16"/>
                  </a:lnTo>
                  <a:lnTo>
                    <a:pt x="3162" y="16"/>
                  </a:lnTo>
                  <a:lnTo>
                    <a:pt x="31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endParaRPr>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69988" y="1281113"/>
            <a:ext cx="3591731" cy="4791076"/>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29200" y="1281113"/>
            <a:ext cx="3765550" cy="4791076"/>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6"/>
          <p:cNvSpPr>
            <a:spLocks noGrp="1" noChangeArrowheads="1"/>
          </p:cNvSpPr>
          <p:nvPr>
            <p:ph type="sldNum" sz="quarter" idx="10"/>
          </p:nvPr>
        </p:nvSpPr>
        <p:spPr/>
        <p:txBody>
          <a:bodyPr/>
          <a:lstStyle>
            <a:lvl1pPr defTabSz="457200">
              <a:defRPr/>
            </a:lvl1pPr>
          </a:lstStyle>
          <a:p>
            <a:pPr>
              <a:defRPr/>
            </a:pPr>
            <a:fld id="{A825937B-18B3-1C42-80D5-15CAFC3B1813}" type="slidenum">
              <a:rPr lang="en-US"/>
              <a:pPr>
                <a:defRPr/>
              </a:pPr>
              <a:t>‹#›</a:t>
            </a:fld>
            <a:endParaRPr lang="en-US"/>
          </a:p>
        </p:txBody>
      </p:sp>
      <p:sp>
        <p:nvSpPr>
          <p:cNvPr id="9" name="Rectangle 71"/>
          <p:cNvSpPr>
            <a:spLocks noGrp="1" noChangeArrowheads="1"/>
          </p:cNvSpPr>
          <p:nvPr>
            <p:ph type="ftr" sz="quarter" idx="11"/>
          </p:nvPr>
        </p:nvSpPr>
        <p:spPr/>
        <p:txBody>
          <a:bodyPr/>
          <a:lstStyle>
            <a:lvl1pPr defTabSz="457200">
              <a:defRPr/>
            </a:lvl1pPr>
          </a:lstStyle>
          <a:p>
            <a:pPr>
              <a:defRPr/>
            </a:pPr>
            <a:r>
              <a:rPr lang="en-US"/>
              <a:t>NetApp Confidential - Limited Use</a:t>
            </a:r>
          </a:p>
        </p:txBody>
      </p:sp>
    </p:spTree>
    <p:extLst>
      <p:ext uri="{BB962C8B-B14F-4D97-AF65-F5344CB8AC3E}">
        <p14:creationId xmlns:p14="http://schemas.microsoft.com/office/powerpoint/2010/main" val="42312138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grpSp>
        <p:nvGrpSpPr>
          <p:cNvPr id="3" name="Group 8"/>
          <p:cNvGrpSpPr>
            <a:grpSpLocks/>
          </p:cNvGrpSpPr>
          <p:nvPr userDrawn="1"/>
        </p:nvGrpSpPr>
        <p:grpSpPr bwMode="auto">
          <a:xfrm>
            <a:off x="347663" y="6445250"/>
            <a:ext cx="8448675" cy="107950"/>
            <a:chOff x="347662" y="6160730"/>
            <a:chExt cx="8449056" cy="107486"/>
          </a:xfrm>
        </p:grpSpPr>
        <p:sp>
          <p:nvSpPr>
            <p:cNvPr id="4" name="Freeform 5"/>
            <p:cNvSpPr>
              <a:spLocks/>
            </p:cNvSpPr>
            <p:nvPr userDrawn="1"/>
          </p:nvSpPr>
          <p:spPr bwMode="gray">
            <a:xfrm>
              <a:off x="347662" y="6160730"/>
              <a:ext cx="8449056" cy="107486"/>
            </a:xfrm>
            <a:custGeom>
              <a:avLst/>
              <a:gdLst>
                <a:gd name="T0" fmla="*/ 116 w 3930"/>
                <a:gd name="T1" fmla="*/ 4 h 50"/>
                <a:gd name="T2" fmla="*/ 258 w 3930"/>
                <a:gd name="T3" fmla="*/ 2 h 50"/>
                <a:gd name="T4" fmla="*/ 376 w 3930"/>
                <a:gd name="T5" fmla="*/ 2 h 50"/>
                <a:gd name="T6" fmla="*/ 494 w 3930"/>
                <a:gd name="T7" fmla="*/ 6 h 50"/>
                <a:gd name="T8" fmla="*/ 628 w 3930"/>
                <a:gd name="T9" fmla="*/ 8 h 50"/>
                <a:gd name="T10" fmla="*/ 774 w 3930"/>
                <a:gd name="T11" fmla="*/ 6 h 50"/>
                <a:gd name="T12" fmla="*/ 894 w 3930"/>
                <a:gd name="T13" fmla="*/ 4 h 50"/>
                <a:gd name="T14" fmla="*/ 1038 w 3930"/>
                <a:gd name="T15" fmla="*/ 4 h 50"/>
                <a:gd name="T16" fmla="*/ 1196 w 3930"/>
                <a:gd name="T17" fmla="*/ 2 h 50"/>
                <a:gd name="T18" fmla="*/ 1326 w 3930"/>
                <a:gd name="T19" fmla="*/ 4 h 50"/>
                <a:gd name="T20" fmla="*/ 1428 w 3930"/>
                <a:gd name="T21" fmla="*/ 4 h 50"/>
                <a:gd name="T22" fmla="*/ 1568 w 3930"/>
                <a:gd name="T23" fmla="*/ 6 h 50"/>
                <a:gd name="T24" fmla="*/ 1710 w 3930"/>
                <a:gd name="T25" fmla="*/ 6 h 50"/>
                <a:gd name="T26" fmla="*/ 1826 w 3930"/>
                <a:gd name="T27" fmla="*/ 8 h 50"/>
                <a:gd name="T28" fmla="*/ 1950 w 3930"/>
                <a:gd name="T29" fmla="*/ 4 h 50"/>
                <a:gd name="T30" fmla="*/ 2106 w 3930"/>
                <a:gd name="T31" fmla="*/ 4 h 50"/>
                <a:gd name="T32" fmla="*/ 2234 w 3930"/>
                <a:gd name="T33" fmla="*/ 2 h 50"/>
                <a:gd name="T34" fmla="*/ 2354 w 3930"/>
                <a:gd name="T35" fmla="*/ 2 h 50"/>
                <a:gd name="T36" fmla="*/ 2498 w 3930"/>
                <a:gd name="T37" fmla="*/ 6 h 50"/>
                <a:gd name="T38" fmla="*/ 2580 w 3930"/>
                <a:gd name="T39" fmla="*/ 4 h 50"/>
                <a:gd name="T40" fmla="*/ 2684 w 3930"/>
                <a:gd name="T41" fmla="*/ 4 h 50"/>
                <a:gd name="T42" fmla="*/ 2830 w 3930"/>
                <a:gd name="T43" fmla="*/ 4 h 50"/>
                <a:gd name="T44" fmla="*/ 2932 w 3930"/>
                <a:gd name="T45" fmla="*/ 6 h 50"/>
                <a:gd name="T46" fmla="*/ 3058 w 3930"/>
                <a:gd name="T47" fmla="*/ 6 h 50"/>
                <a:gd name="T48" fmla="*/ 3176 w 3930"/>
                <a:gd name="T49" fmla="*/ 10 h 50"/>
                <a:gd name="T50" fmla="*/ 3262 w 3930"/>
                <a:gd name="T51" fmla="*/ 14 h 50"/>
                <a:gd name="T52" fmla="*/ 3340 w 3930"/>
                <a:gd name="T53" fmla="*/ 12 h 50"/>
                <a:gd name="T54" fmla="*/ 3456 w 3930"/>
                <a:gd name="T55" fmla="*/ 18 h 50"/>
                <a:gd name="T56" fmla="*/ 3592 w 3930"/>
                <a:gd name="T57" fmla="*/ 16 h 50"/>
                <a:gd name="T58" fmla="*/ 3648 w 3930"/>
                <a:gd name="T59" fmla="*/ 16 h 50"/>
                <a:gd name="T60" fmla="*/ 3784 w 3930"/>
                <a:gd name="T61" fmla="*/ 20 h 50"/>
                <a:gd name="T62" fmla="*/ 3846 w 3930"/>
                <a:gd name="T63" fmla="*/ 24 h 50"/>
                <a:gd name="T64" fmla="*/ 3874 w 3930"/>
                <a:gd name="T65" fmla="*/ 36 h 50"/>
                <a:gd name="T66" fmla="*/ 3782 w 3930"/>
                <a:gd name="T67" fmla="*/ 42 h 50"/>
                <a:gd name="T68" fmla="*/ 3676 w 3930"/>
                <a:gd name="T69" fmla="*/ 46 h 50"/>
                <a:gd name="T70" fmla="*/ 3570 w 3930"/>
                <a:gd name="T71" fmla="*/ 48 h 50"/>
                <a:gd name="T72" fmla="*/ 3518 w 3930"/>
                <a:gd name="T73" fmla="*/ 48 h 50"/>
                <a:gd name="T74" fmla="*/ 3396 w 3930"/>
                <a:gd name="T75" fmla="*/ 48 h 50"/>
                <a:gd name="T76" fmla="*/ 3304 w 3930"/>
                <a:gd name="T77" fmla="*/ 48 h 50"/>
                <a:gd name="T78" fmla="*/ 3152 w 3930"/>
                <a:gd name="T79" fmla="*/ 40 h 50"/>
                <a:gd name="T80" fmla="*/ 3042 w 3930"/>
                <a:gd name="T81" fmla="*/ 42 h 50"/>
                <a:gd name="T82" fmla="*/ 2898 w 3930"/>
                <a:gd name="T83" fmla="*/ 36 h 50"/>
                <a:gd name="T84" fmla="*/ 2814 w 3930"/>
                <a:gd name="T85" fmla="*/ 38 h 50"/>
                <a:gd name="T86" fmla="*/ 2692 w 3930"/>
                <a:gd name="T87" fmla="*/ 36 h 50"/>
                <a:gd name="T88" fmla="*/ 2588 w 3930"/>
                <a:gd name="T89" fmla="*/ 34 h 50"/>
                <a:gd name="T90" fmla="*/ 2466 w 3930"/>
                <a:gd name="T91" fmla="*/ 38 h 50"/>
                <a:gd name="T92" fmla="*/ 2356 w 3930"/>
                <a:gd name="T93" fmla="*/ 36 h 50"/>
                <a:gd name="T94" fmla="*/ 2212 w 3930"/>
                <a:gd name="T95" fmla="*/ 40 h 50"/>
                <a:gd name="T96" fmla="*/ 2040 w 3930"/>
                <a:gd name="T97" fmla="*/ 40 h 50"/>
                <a:gd name="T98" fmla="*/ 1922 w 3930"/>
                <a:gd name="T99" fmla="*/ 40 h 50"/>
                <a:gd name="T100" fmla="*/ 1804 w 3930"/>
                <a:gd name="T101" fmla="*/ 42 h 50"/>
                <a:gd name="T102" fmla="*/ 1642 w 3930"/>
                <a:gd name="T103" fmla="*/ 44 h 50"/>
                <a:gd name="T104" fmla="*/ 1492 w 3930"/>
                <a:gd name="T105" fmla="*/ 46 h 50"/>
                <a:gd name="T106" fmla="*/ 1354 w 3930"/>
                <a:gd name="T107" fmla="*/ 44 h 50"/>
                <a:gd name="T108" fmla="*/ 1180 w 3930"/>
                <a:gd name="T109" fmla="*/ 44 h 50"/>
                <a:gd name="T110" fmla="*/ 1052 w 3930"/>
                <a:gd name="T111" fmla="*/ 46 h 50"/>
                <a:gd name="T112" fmla="*/ 936 w 3930"/>
                <a:gd name="T113" fmla="*/ 44 h 50"/>
                <a:gd name="T114" fmla="*/ 790 w 3930"/>
                <a:gd name="T115" fmla="*/ 40 h 50"/>
                <a:gd name="T116" fmla="*/ 636 w 3930"/>
                <a:gd name="T117" fmla="*/ 42 h 50"/>
                <a:gd name="T118" fmla="*/ 494 w 3930"/>
                <a:gd name="T119" fmla="*/ 46 h 50"/>
                <a:gd name="T120" fmla="*/ 362 w 3930"/>
                <a:gd name="T121" fmla="*/ 42 h 50"/>
                <a:gd name="T122" fmla="*/ 222 w 3930"/>
                <a:gd name="T123" fmla="*/ 40 h 50"/>
                <a:gd name="T124" fmla="*/ 70 w 3930"/>
                <a:gd name="T1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0" h="50">
                  <a:moveTo>
                    <a:pt x="2" y="14"/>
                  </a:moveTo>
                  <a:lnTo>
                    <a:pt x="2" y="14"/>
                  </a:lnTo>
                  <a:lnTo>
                    <a:pt x="0" y="14"/>
                  </a:lnTo>
                  <a:lnTo>
                    <a:pt x="0" y="14"/>
                  </a:lnTo>
                  <a:lnTo>
                    <a:pt x="2" y="10"/>
                  </a:lnTo>
                  <a:lnTo>
                    <a:pt x="2" y="10"/>
                  </a:lnTo>
                  <a:lnTo>
                    <a:pt x="2" y="8"/>
                  </a:lnTo>
                  <a:lnTo>
                    <a:pt x="2" y="8"/>
                  </a:lnTo>
                  <a:lnTo>
                    <a:pt x="4" y="8"/>
                  </a:lnTo>
                  <a:lnTo>
                    <a:pt x="4" y="8"/>
                  </a:lnTo>
                  <a:lnTo>
                    <a:pt x="4" y="6"/>
                  </a:lnTo>
                  <a:lnTo>
                    <a:pt x="4" y="6"/>
                  </a:lnTo>
                  <a:lnTo>
                    <a:pt x="8" y="4"/>
                  </a:lnTo>
                  <a:lnTo>
                    <a:pt x="8" y="4"/>
                  </a:lnTo>
                  <a:lnTo>
                    <a:pt x="8" y="4"/>
                  </a:lnTo>
                  <a:lnTo>
                    <a:pt x="8" y="4"/>
                  </a:lnTo>
                  <a:lnTo>
                    <a:pt x="10" y="2"/>
                  </a:lnTo>
                  <a:lnTo>
                    <a:pt x="10" y="2"/>
                  </a:lnTo>
                  <a:lnTo>
                    <a:pt x="14" y="2"/>
                  </a:lnTo>
                  <a:lnTo>
                    <a:pt x="14" y="2"/>
                  </a:lnTo>
                  <a:lnTo>
                    <a:pt x="16" y="2"/>
                  </a:lnTo>
                  <a:lnTo>
                    <a:pt x="16" y="2"/>
                  </a:lnTo>
                  <a:lnTo>
                    <a:pt x="18" y="2"/>
                  </a:lnTo>
                  <a:lnTo>
                    <a:pt x="18" y="2"/>
                  </a:lnTo>
                  <a:lnTo>
                    <a:pt x="20" y="0"/>
                  </a:lnTo>
                  <a:lnTo>
                    <a:pt x="20" y="0"/>
                  </a:lnTo>
                  <a:lnTo>
                    <a:pt x="26" y="2"/>
                  </a:lnTo>
                  <a:lnTo>
                    <a:pt x="26" y="2"/>
                  </a:lnTo>
                  <a:lnTo>
                    <a:pt x="28" y="2"/>
                  </a:lnTo>
                  <a:lnTo>
                    <a:pt x="28" y="2"/>
                  </a:lnTo>
                  <a:lnTo>
                    <a:pt x="30" y="2"/>
                  </a:lnTo>
                  <a:lnTo>
                    <a:pt x="30" y="2"/>
                  </a:lnTo>
                  <a:lnTo>
                    <a:pt x="32" y="2"/>
                  </a:lnTo>
                  <a:lnTo>
                    <a:pt x="32" y="2"/>
                  </a:lnTo>
                  <a:lnTo>
                    <a:pt x="34" y="2"/>
                  </a:lnTo>
                  <a:lnTo>
                    <a:pt x="34" y="2"/>
                  </a:lnTo>
                  <a:lnTo>
                    <a:pt x="36" y="2"/>
                  </a:lnTo>
                  <a:lnTo>
                    <a:pt x="36" y="2"/>
                  </a:lnTo>
                  <a:lnTo>
                    <a:pt x="38" y="2"/>
                  </a:lnTo>
                  <a:lnTo>
                    <a:pt x="38" y="2"/>
                  </a:lnTo>
                  <a:lnTo>
                    <a:pt x="40" y="2"/>
                  </a:lnTo>
                  <a:lnTo>
                    <a:pt x="40" y="2"/>
                  </a:lnTo>
                  <a:lnTo>
                    <a:pt x="46" y="2"/>
                  </a:lnTo>
                  <a:lnTo>
                    <a:pt x="46" y="2"/>
                  </a:lnTo>
                  <a:lnTo>
                    <a:pt x="48" y="2"/>
                  </a:lnTo>
                  <a:lnTo>
                    <a:pt x="48" y="2"/>
                  </a:lnTo>
                  <a:lnTo>
                    <a:pt x="50" y="2"/>
                  </a:lnTo>
                  <a:lnTo>
                    <a:pt x="50" y="2"/>
                  </a:lnTo>
                  <a:lnTo>
                    <a:pt x="60" y="0"/>
                  </a:lnTo>
                  <a:lnTo>
                    <a:pt x="60" y="0"/>
                  </a:lnTo>
                  <a:lnTo>
                    <a:pt x="62" y="0"/>
                  </a:lnTo>
                  <a:lnTo>
                    <a:pt x="62" y="0"/>
                  </a:lnTo>
                  <a:lnTo>
                    <a:pt x="66" y="0"/>
                  </a:lnTo>
                  <a:lnTo>
                    <a:pt x="66" y="0"/>
                  </a:lnTo>
                  <a:lnTo>
                    <a:pt x="70" y="2"/>
                  </a:lnTo>
                  <a:lnTo>
                    <a:pt x="70" y="2"/>
                  </a:lnTo>
                  <a:lnTo>
                    <a:pt x="72" y="2"/>
                  </a:lnTo>
                  <a:lnTo>
                    <a:pt x="76" y="2"/>
                  </a:lnTo>
                  <a:lnTo>
                    <a:pt x="76" y="2"/>
                  </a:lnTo>
                  <a:lnTo>
                    <a:pt x="80" y="4"/>
                  </a:lnTo>
                  <a:lnTo>
                    <a:pt x="80" y="4"/>
                  </a:lnTo>
                  <a:lnTo>
                    <a:pt x="82" y="2"/>
                  </a:lnTo>
                  <a:lnTo>
                    <a:pt x="84" y="2"/>
                  </a:lnTo>
                  <a:lnTo>
                    <a:pt x="84" y="2"/>
                  </a:lnTo>
                  <a:lnTo>
                    <a:pt x="86" y="2"/>
                  </a:lnTo>
                  <a:lnTo>
                    <a:pt x="86" y="2"/>
                  </a:lnTo>
                  <a:lnTo>
                    <a:pt x="90" y="4"/>
                  </a:lnTo>
                  <a:lnTo>
                    <a:pt x="90" y="4"/>
                  </a:lnTo>
                  <a:lnTo>
                    <a:pt x="92" y="4"/>
                  </a:lnTo>
                  <a:lnTo>
                    <a:pt x="92" y="4"/>
                  </a:lnTo>
                  <a:lnTo>
                    <a:pt x="94" y="4"/>
                  </a:lnTo>
                  <a:lnTo>
                    <a:pt x="94" y="4"/>
                  </a:lnTo>
                  <a:lnTo>
                    <a:pt x="98" y="2"/>
                  </a:lnTo>
                  <a:lnTo>
                    <a:pt x="98" y="2"/>
                  </a:lnTo>
                  <a:lnTo>
                    <a:pt x="102" y="4"/>
                  </a:lnTo>
                  <a:lnTo>
                    <a:pt x="106" y="4"/>
                  </a:lnTo>
                  <a:lnTo>
                    <a:pt x="106" y="4"/>
                  </a:lnTo>
                  <a:lnTo>
                    <a:pt x="108" y="4"/>
                  </a:lnTo>
                  <a:lnTo>
                    <a:pt x="108" y="4"/>
                  </a:lnTo>
                  <a:lnTo>
                    <a:pt x="110" y="4"/>
                  </a:lnTo>
                  <a:lnTo>
                    <a:pt x="112" y="6"/>
                  </a:lnTo>
                  <a:lnTo>
                    <a:pt x="112" y="6"/>
                  </a:lnTo>
                  <a:lnTo>
                    <a:pt x="116" y="4"/>
                  </a:lnTo>
                  <a:lnTo>
                    <a:pt x="116" y="4"/>
                  </a:lnTo>
                  <a:lnTo>
                    <a:pt x="120" y="4"/>
                  </a:lnTo>
                  <a:lnTo>
                    <a:pt x="120" y="4"/>
                  </a:lnTo>
                  <a:lnTo>
                    <a:pt x="124" y="4"/>
                  </a:lnTo>
                  <a:lnTo>
                    <a:pt x="124" y="4"/>
                  </a:lnTo>
                  <a:lnTo>
                    <a:pt x="128" y="4"/>
                  </a:lnTo>
                  <a:lnTo>
                    <a:pt x="134" y="4"/>
                  </a:lnTo>
                  <a:lnTo>
                    <a:pt x="134" y="4"/>
                  </a:lnTo>
                  <a:lnTo>
                    <a:pt x="136" y="4"/>
                  </a:lnTo>
                  <a:lnTo>
                    <a:pt x="136" y="4"/>
                  </a:lnTo>
                  <a:lnTo>
                    <a:pt x="138" y="2"/>
                  </a:lnTo>
                  <a:lnTo>
                    <a:pt x="138" y="2"/>
                  </a:lnTo>
                  <a:lnTo>
                    <a:pt x="142" y="4"/>
                  </a:lnTo>
                  <a:lnTo>
                    <a:pt x="142" y="4"/>
                  </a:lnTo>
                  <a:lnTo>
                    <a:pt x="146" y="2"/>
                  </a:lnTo>
                  <a:lnTo>
                    <a:pt x="146" y="2"/>
                  </a:lnTo>
                  <a:lnTo>
                    <a:pt x="148" y="2"/>
                  </a:lnTo>
                  <a:lnTo>
                    <a:pt x="148" y="2"/>
                  </a:lnTo>
                  <a:lnTo>
                    <a:pt x="150" y="2"/>
                  </a:lnTo>
                  <a:lnTo>
                    <a:pt x="150" y="2"/>
                  </a:lnTo>
                  <a:lnTo>
                    <a:pt x="156" y="4"/>
                  </a:lnTo>
                  <a:lnTo>
                    <a:pt x="156" y="4"/>
                  </a:lnTo>
                  <a:lnTo>
                    <a:pt x="158" y="2"/>
                  </a:lnTo>
                  <a:lnTo>
                    <a:pt x="158" y="2"/>
                  </a:lnTo>
                  <a:lnTo>
                    <a:pt x="164" y="2"/>
                  </a:lnTo>
                  <a:lnTo>
                    <a:pt x="164" y="2"/>
                  </a:lnTo>
                  <a:lnTo>
                    <a:pt x="168" y="2"/>
                  </a:lnTo>
                  <a:lnTo>
                    <a:pt x="174" y="4"/>
                  </a:lnTo>
                  <a:lnTo>
                    <a:pt x="174" y="4"/>
                  </a:lnTo>
                  <a:lnTo>
                    <a:pt x="178" y="2"/>
                  </a:lnTo>
                  <a:lnTo>
                    <a:pt x="178" y="2"/>
                  </a:lnTo>
                  <a:lnTo>
                    <a:pt x="180" y="4"/>
                  </a:lnTo>
                  <a:lnTo>
                    <a:pt x="180" y="4"/>
                  </a:lnTo>
                  <a:lnTo>
                    <a:pt x="182" y="2"/>
                  </a:lnTo>
                  <a:lnTo>
                    <a:pt x="182" y="2"/>
                  </a:lnTo>
                  <a:lnTo>
                    <a:pt x="186" y="2"/>
                  </a:lnTo>
                  <a:lnTo>
                    <a:pt x="186" y="2"/>
                  </a:lnTo>
                  <a:lnTo>
                    <a:pt x="188" y="4"/>
                  </a:lnTo>
                  <a:lnTo>
                    <a:pt x="188" y="4"/>
                  </a:lnTo>
                  <a:lnTo>
                    <a:pt x="190" y="2"/>
                  </a:lnTo>
                  <a:lnTo>
                    <a:pt x="190" y="2"/>
                  </a:lnTo>
                  <a:lnTo>
                    <a:pt x="192" y="2"/>
                  </a:lnTo>
                  <a:lnTo>
                    <a:pt x="192" y="2"/>
                  </a:lnTo>
                  <a:lnTo>
                    <a:pt x="194" y="2"/>
                  </a:lnTo>
                  <a:lnTo>
                    <a:pt x="194" y="2"/>
                  </a:lnTo>
                  <a:lnTo>
                    <a:pt x="196" y="2"/>
                  </a:lnTo>
                  <a:lnTo>
                    <a:pt x="196" y="2"/>
                  </a:lnTo>
                  <a:lnTo>
                    <a:pt x="200" y="2"/>
                  </a:lnTo>
                  <a:lnTo>
                    <a:pt x="200" y="2"/>
                  </a:lnTo>
                  <a:lnTo>
                    <a:pt x="204" y="4"/>
                  </a:lnTo>
                  <a:lnTo>
                    <a:pt x="204" y="4"/>
                  </a:lnTo>
                  <a:lnTo>
                    <a:pt x="210" y="2"/>
                  </a:lnTo>
                  <a:lnTo>
                    <a:pt x="210" y="2"/>
                  </a:lnTo>
                  <a:lnTo>
                    <a:pt x="212" y="2"/>
                  </a:lnTo>
                  <a:lnTo>
                    <a:pt x="212" y="2"/>
                  </a:lnTo>
                  <a:lnTo>
                    <a:pt x="214" y="2"/>
                  </a:lnTo>
                  <a:lnTo>
                    <a:pt x="214" y="2"/>
                  </a:lnTo>
                  <a:lnTo>
                    <a:pt x="214" y="2"/>
                  </a:lnTo>
                  <a:lnTo>
                    <a:pt x="214" y="2"/>
                  </a:lnTo>
                  <a:lnTo>
                    <a:pt x="214" y="4"/>
                  </a:lnTo>
                  <a:lnTo>
                    <a:pt x="214" y="4"/>
                  </a:lnTo>
                  <a:lnTo>
                    <a:pt x="216" y="4"/>
                  </a:lnTo>
                  <a:lnTo>
                    <a:pt x="216" y="4"/>
                  </a:lnTo>
                  <a:lnTo>
                    <a:pt x="218" y="4"/>
                  </a:lnTo>
                  <a:lnTo>
                    <a:pt x="218" y="4"/>
                  </a:lnTo>
                  <a:lnTo>
                    <a:pt x="224" y="4"/>
                  </a:lnTo>
                  <a:lnTo>
                    <a:pt x="224" y="4"/>
                  </a:lnTo>
                  <a:lnTo>
                    <a:pt x="226" y="0"/>
                  </a:lnTo>
                  <a:lnTo>
                    <a:pt x="226" y="0"/>
                  </a:lnTo>
                  <a:lnTo>
                    <a:pt x="232" y="0"/>
                  </a:lnTo>
                  <a:lnTo>
                    <a:pt x="232" y="0"/>
                  </a:lnTo>
                  <a:lnTo>
                    <a:pt x="234" y="0"/>
                  </a:lnTo>
                  <a:lnTo>
                    <a:pt x="234" y="0"/>
                  </a:lnTo>
                  <a:lnTo>
                    <a:pt x="238" y="2"/>
                  </a:lnTo>
                  <a:lnTo>
                    <a:pt x="238" y="2"/>
                  </a:lnTo>
                  <a:lnTo>
                    <a:pt x="244" y="2"/>
                  </a:lnTo>
                  <a:lnTo>
                    <a:pt x="244" y="2"/>
                  </a:lnTo>
                  <a:lnTo>
                    <a:pt x="248" y="2"/>
                  </a:lnTo>
                  <a:lnTo>
                    <a:pt x="248" y="2"/>
                  </a:lnTo>
                  <a:lnTo>
                    <a:pt x="252" y="2"/>
                  </a:lnTo>
                  <a:lnTo>
                    <a:pt x="252" y="2"/>
                  </a:lnTo>
                  <a:lnTo>
                    <a:pt x="256" y="2"/>
                  </a:lnTo>
                  <a:lnTo>
                    <a:pt x="256" y="2"/>
                  </a:lnTo>
                  <a:lnTo>
                    <a:pt x="258" y="2"/>
                  </a:lnTo>
                  <a:lnTo>
                    <a:pt x="258" y="2"/>
                  </a:lnTo>
                  <a:lnTo>
                    <a:pt x="258" y="2"/>
                  </a:lnTo>
                  <a:lnTo>
                    <a:pt x="258" y="2"/>
                  </a:lnTo>
                  <a:lnTo>
                    <a:pt x="258" y="2"/>
                  </a:lnTo>
                  <a:lnTo>
                    <a:pt x="258" y="2"/>
                  </a:lnTo>
                  <a:lnTo>
                    <a:pt x="260" y="2"/>
                  </a:lnTo>
                  <a:lnTo>
                    <a:pt x="260" y="2"/>
                  </a:lnTo>
                  <a:lnTo>
                    <a:pt x="262" y="2"/>
                  </a:lnTo>
                  <a:lnTo>
                    <a:pt x="262" y="2"/>
                  </a:lnTo>
                  <a:lnTo>
                    <a:pt x="268" y="2"/>
                  </a:lnTo>
                  <a:lnTo>
                    <a:pt x="268" y="2"/>
                  </a:lnTo>
                  <a:lnTo>
                    <a:pt x="268" y="2"/>
                  </a:lnTo>
                  <a:lnTo>
                    <a:pt x="268" y="2"/>
                  </a:lnTo>
                  <a:lnTo>
                    <a:pt x="270" y="2"/>
                  </a:lnTo>
                  <a:lnTo>
                    <a:pt x="270" y="2"/>
                  </a:lnTo>
                  <a:lnTo>
                    <a:pt x="276" y="2"/>
                  </a:lnTo>
                  <a:lnTo>
                    <a:pt x="276" y="2"/>
                  </a:lnTo>
                  <a:lnTo>
                    <a:pt x="276" y="2"/>
                  </a:lnTo>
                  <a:lnTo>
                    <a:pt x="276" y="2"/>
                  </a:lnTo>
                  <a:lnTo>
                    <a:pt x="278" y="2"/>
                  </a:lnTo>
                  <a:lnTo>
                    <a:pt x="278" y="2"/>
                  </a:lnTo>
                  <a:lnTo>
                    <a:pt x="280" y="2"/>
                  </a:lnTo>
                  <a:lnTo>
                    <a:pt x="280" y="2"/>
                  </a:lnTo>
                  <a:lnTo>
                    <a:pt x="280" y="4"/>
                  </a:lnTo>
                  <a:lnTo>
                    <a:pt x="280" y="4"/>
                  </a:lnTo>
                  <a:lnTo>
                    <a:pt x="282" y="2"/>
                  </a:lnTo>
                  <a:lnTo>
                    <a:pt x="282" y="2"/>
                  </a:lnTo>
                  <a:lnTo>
                    <a:pt x="288" y="2"/>
                  </a:lnTo>
                  <a:lnTo>
                    <a:pt x="288" y="2"/>
                  </a:lnTo>
                  <a:lnTo>
                    <a:pt x="290" y="2"/>
                  </a:lnTo>
                  <a:lnTo>
                    <a:pt x="290" y="2"/>
                  </a:lnTo>
                  <a:lnTo>
                    <a:pt x="296" y="2"/>
                  </a:lnTo>
                  <a:lnTo>
                    <a:pt x="296" y="2"/>
                  </a:lnTo>
                  <a:lnTo>
                    <a:pt x="298" y="2"/>
                  </a:lnTo>
                  <a:lnTo>
                    <a:pt x="298" y="2"/>
                  </a:lnTo>
                  <a:lnTo>
                    <a:pt x="298" y="2"/>
                  </a:lnTo>
                  <a:lnTo>
                    <a:pt x="298" y="2"/>
                  </a:lnTo>
                  <a:lnTo>
                    <a:pt x="302" y="2"/>
                  </a:lnTo>
                  <a:lnTo>
                    <a:pt x="302" y="2"/>
                  </a:lnTo>
                  <a:lnTo>
                    <a:pt x="306" y="2"/>
                  </a:lnTo>
                  <a:lnTo>
                    <a:pt x="306" y="2"/>
                  </a:lnTo>
                  <a:lnTo>
                    <a:pt x="310" y="2"/>
                  </a:lnTo>
                  <a:lnTo>
                    <a:pt x="312" y="2"/>
                  </a:lnTo>
                  <a:lnTo>
                    <a:pt x="312" y="2"/>
                  </a:lnTo>
                  <a:lnTo>
                    <a:pt x="318" y="2"/>
                  </a:lnTo>
                  <a:lnTo>
                    <a:pt x="322" y="2"/>
                  </a:lnTo>
                  <a:lnTo>
                    <a:pt x="322" y="2"/>
                  </a:lnTo>
                  <a:lnTo>
                    <a:pt x="324" y="4"/>
                  </a:lnTo>
                  <a:lnTo>
                    <a:pt x="324" y="4"/>
                  </a:lnTo>
                  <a:lnTo>
                    <a:pt x="324" y="2"/>
                  </a:lnTo>
                  <a:lnTo>
                    <a:pt x="326" y="2"/>
                  </a:lnTo>
                  <a:lnTo>
                    <a:pt x="326" y="2"/>
                  </a:lnTo>
                  <a:lnTo>
                    <a:pt x="332" y="2"/>
                  </a:lnTo>
                  <a:lnTo>
                    <a:pt x="332" y="2"/>
                  </a:lnTo>
                  <a:lnTo>
                    <a:pt x="336" y="2"/>
                  </a:lnTo>
                  <a:lnTo>
                    <a:pt x="342" y="2"/>
                  </a:lnTo>
                  <a:lnTo>
                    <a:pt x="342" y="2"/>
                  </a:lnTo>
                  <a:lnTo>
                    <a:pt x="344" y="2"/>
                  </a:lnTo>
                  <a:lnTo>
                    <a:pt x="348" y="2"/>
                  </a:lnTo>
                  <a:lnTo>
                    <a:pt x="348" y="2"/>
                  </a:lnTo>
                  <a:lnTo>
                    <a:pt x="352" y="2"/>
                  </a:lnTo>
                  <a:lnTo>
                    <a:pt x="352" y="2"/>
                  </a:lnTo>
                  <a:lnTo>
                    <a:pt x="354" y="2"/>
                  </a:lnTo>
                  <a:lnTo>
                    <a:pt x="354" y="2"/>
                  </a:lnTo>
                  <a:lnTo>
                    <a:pt x="358" y="2"/>
                  </a:lnTo>
                  <a:lnTo>
                    <a:pt x="360" y="2"/>
                  </a:lnTo>
                  <a:lnTo>
                    <a:pt x="360" y="2"/>
                  </a:lnTo>
                  <a:lnTo>
                    <a:pt x="360" y="4"/>
                  </a:lnTo>
                  <a:lnTo>
                    <a:pt x="360" y="6"/>
                  </a:lnTo>
                  <a:lnTo>
                    <a:pt x="360" y="6"/>
                  </a:lnTo>
                  <a:lnTo>
                    <a:pt x="362" y="4"/>
                  </a:lnTo>
                  <a:lnTo>
                    <a:pt x="364" y="2"/>
                  </a:lnTo>
                  <a:lnTo>
                    <a:pt x="364" y="2"/>
                  </a:lnTo>
                  <a:lnTo>
                    <a:pt x="370" y="2"/>
                  </a:lnTo>
                  <a:lnTo>
                    <a:pt x="370" y="2"/>
                  </a:lnTo>
                  <a:lnTo>
                    <a:pt x="370" y="2"/>
                  </a:lnTo>
                  <a:lnTo>
                    <a:pt x="370" y="2"/>
                  </a:lnTo>
                  <a:lnTo>
                    <a:pt x="370" y="2"/>
                  </a:lnTo>
                  <a:lnTo>
                    <a:pt x="370" y="2"/>
                  </a:lnTo>
                  <a:lnTo>
                    <a:pt x="370" y="2"/>
                  </a:lnTo>
                  <a:lnTo>
                    <a:pt x="370" y="2"/>
                  </a:lnTo>
                  <a:lnTo>
                    <a:pt x="374" y="4"/>
                  </a:lnTo>
                  <a:lnTo>
                    <a:pt x="374" y="4"/>
                  </a:lnTo>
                  <a:lnTo>
                    <a:pt x="376" y="2"/>
                  </a:lnTo>
                  <a:lnTo>
                    <a:pt x="376" y="2"/>
                  </a:lnTo>
                  <a:lnTo>
                    <a:pt x="378" y="4"/>
                  </a:lnTo>
                  <a:lnTo>
                    <a:pt x="378" y="4"/>
                  </a:lnTo>
                  <a:lnTo>
                    <a:pt x="384" y="4"/>
                  </a:lnTo>
                  <a:lnTo>
                    <a:pt x="384" y="4"/>
                  </a:lnTo>
                  <a:lnTo>
                    <a:pt x="386" y="4"/>
                  </a:lnTo>
                  <a:lnTo>
                    <a:pt x="386" y="4"/>
                  </a:lnTo>
                  <a:lnTo>
                    <a:pt x="390" y="4"/>
                  </a:lnTo>
                  <a:lnTo>
                    <a:pt x="390" y="4"/>
                  </a:lnTo>
                  <a:lnTo>
                    <a:pt x="392" y="4"/>
                  </a:lnTo>
                  <a:lnTo>
                    <a:pt x="392" y="4"/>
                  </a:lnTo>
                  <a:lnTo>
                    <a:pt x="392" y="4"/>
                  </a:lnTo>
                  <a:lnTo>
                    <a:pt x="392" y="4"/>
                  </a:lnTo>
                  <a:lnTo>
                    <a:pt x="394" y="4"/>
                  </a:lnTo>
                  <a:lnTo>
                    <a:pt x="394" y="4"/>
                  </a:lnTo>
                  <a:lnTo>
                    <a:pt x="394" y="4"/>
                  </a:lnTo>
                  <a:lnTo>
                    <a:pt x="394" y="4"/>
                  </a:lnTo>
                  <a:lnTo>
                    <a:pt x="396" y="6"/>
                  </a:lnTo>
                  <a:lnTo>
                    <a:pt x="396" y="6"/>
                  </a:lnTo>
                  <a:lnTo>
                    <a:pt x="398" y="6"/>
                  </a:lnTo>
                  <a:lnTo>
                    <a:pt x="398" y="6"/>
                  </a:lnTo>
                  <a:lnTo>
                    <a:pt x="398" y="6"/>
                  </a:lnTo>
                  <a:lnTo>
                    <a:pt x="398" y="6"/>
                  </a:lnTo>
                  <a:lnTo>
                    <a:pt x="402" y="4"/>
                  </a:lnTo>
                  <a:lnTo>
                    <a:pt x="402" y="4"/>
                  </a:lnTo>
                  <a:lnTo>
                    <a:pt x="406" y="6"/>
                  </a:lnTo>
                  <a:lnTo>
                    <a:pt x="406" y="6"/>
                  </a:lnTo>
                  <a:lnTo>
                    <a:pt x="408" y="4"/>
                  </a:lnTo>
                  <a:lnTo>
                    <a:pt x="408" y="4"/>
                  </a:lnTo>
                  <a:lnTo>
                    <a:pt x="410" y="6"/>
                  </a:lnTo>
                  <a:lnTo>
                    <a:pt x="410" y="6"/>
                  </a:lnTo>
                  <a:lnTo>
                    <a:pt x="410" y="6"/>
                  </a:lnTo>
                  <a:lnTo>
                    <a:pt x="412" y="6"/>
                  </a:lnTo>
                  <a:lnTo>
                    <a:pt x="412" y="4"/>
                  </a:lnTo>
                  <a:lnTo>
                    <a:pt x="412" y="4"/>
                  </a:lnTo>
                  <a:lnTo>
                    <a:pt x="420" y="4"/>
                  </a:lnTo>
                  <a:lnTo>
                    <a:pt x="420" y="4"/>
                  </a:lnTo>
                  <a:lnTo>
                    <a:pt x="424" y="4"/>
                  </a:lnTo>
                  <a:lnTo>
                    <a:pt x="424" y="4"/>
                  </a:lnTo>
                  <a:lnTo>
                    <a:pt x="428" y="6"/>
                  </a:lnTo>
                  <a:lnTo>
                    <a:pt x="428" y="6"/>
                  </a:lnTo>
                  <a:lnTo>
                    <a:pt x="430" y="4"/>
                  </a:lnTo>
                  <a:lnTo>
                    <a:pt x="430" y="4"/>
                  </a:lnTo>
                  <a:lnTo>
                    <a:pt x="432" y="6"/>
                  </a:lnTo>
                  <a:lnTo>
                    <a:pt x="432" y="6"/>
                  </a:lnTo>
                  <a:lnTo>
                    <a:pt x="436" y="4"/>
                  </a:lnTo>
                  <a:lnTo>
                    <a:pt x="436" y="4"/>
                  </a:lnTo>
                  <a:lnTo>
                    <a:pt x="442" y="4"/>
                  </a:lnTo>
                  <a:lnTo>
                    <a:pt x="442" y="4"/>
                  </a:lnTo>
                  <a:lnTo>
                    <a:pt x="446" y="4"/>
                  </a:lnTo>
                  <a:lnTo>
                    <a:pt x="446" y="4"/>
                  </a:lnTo>
                  <a:lnTo>
                    <a:pt x="448" y="4"/>
                  </a:lnTo>
                  <a:lnTo>
                    <a:pt x="448" y="4"/>
                  </a:lnTo>
                  <a:lnTo>
                    <a:pt x="450" y="6"/>
                  </a:lnTo>
                  <a:lnTo>
                    <a:pt x="450" y="6"/>
                  </a:lnTo>
                  <a:lnTo>
                    <a:pt x="452" y="6"/>
                  </a:lnTo>
                  <a:lnTo>
                    <a:pt x="452" y="6"/>
                  </a:lnTo>
                  <a:lnTo>
                    <a:pt x="452" y="6"/>
                  </a:lnTo>
                  <a:lnTo>
                    <a:pt x="452" y="6"/>
                  </a:lnTo>
                  <a:lnTo>
                    <a:pt x="458" y="6"/>
                  </a:lnTo>
                  <a:lnTo>
                    <a:pt x="458" y="6"/>
                  </a:lnTo>
                  <a:lnTo>
                    <a:pt x="458" y="8"/>
                  </a:lnTo>
                  <a:lnTo>
                    <a:pt x="458" y="8"/>
                  </a:lnTo>
                  <a:lnTo>
                    <a:pt x="460" y="6"/>
                  </a:lnTo>
                  <a:lnTo>
                    <a:pt x="460" y="6"/>
                  </a:lnTo>
                  <a:lnTo>
                    <a:pt x="464" y="8"/>
                  </a:lnTo>
                  <a:lnTo>
                    <a:pt x="464" y="8"/>
                  </a:lnTo>
                  <a:lnTo>
                    <a:pt x="468" y="6"/>
                  </a:lnTo>
                  <a:lnTo>
                    <a:pt x="468" y="6"/>
                  </a:lnTo>
                  <a:lnTo>
                    <a:pt x="472" y="6"/>
                  </a:lnTo>
                  <a:lnTo>
                    <a:pt x="472" y="6"/>
                  </a:lnTo>
                  <a:lnTo>
                    <a:pt x="476" y="6"/>
                  </a:lnTo>
                  <a:lnTo>
                    <a:pt x="476" y="6"/>
                  </a:lnTo>
                  <a:lnTo>
                    <a:pt x="478" y="6"/>
                  </a:lnTo>
                  <a:lnTo>
                    <a:pt x="478" y="6"/>
                  </a:lnTo>
                  <a:lnTo>
                    <a:pt x="482" y="6"/>
                  </a:lnTo>
                  <a:lnTo>
                    <a:pt x="482" y="6"/>
                  </a:lnTo>
                  <a:lnTo>
                    <a:pt x="484" y="6"/>
                  </a:lnTo>
                  <a:lnTo>
                    <a:pt x="484" y="6"/>
                  </a:lnTo>
                  <a:lnTo>
                    <a:pt x="490" y="4"/>
                  </a:lnTo>
                  <a:lnTo>
                    <a:pt x="490" y="4"/>
                  </a:lnTo>
                  <a:lnTo>
                    <a:pt x="490" y="6"/>
                  </a:lnTo>
                  <a:lnTo>
                    <a:pt x="490" y="6"/>
                  </a:lnTo>
                  <a:lnTo>
                    <a:pt x="494" y="6"/>
                  </a:lnTo>
                  <a:lnTo>
                    <a:pt x="494" y="6"/>
                  </a:lnTo>
                  <a:lnTo>
                    <a:pt x="498" y="6"/>
                  </a:lnTo>
                  <a:lnTo>
                    <a:pt x="498" y="6"/>
                  </a:lnTo>
                  <a:lnTo>
                    <a:pt x="506" y="6"/>
                  </a:lnTo>
                  <a:lnTo>
                    <a:pt x="516" y="6"/>
                  </a:lnTo>
                  <a:lnTo>
                    <a:pt x="516" y="6"/>
                  </a:lnTo>
                  <a:lnTo>
                    <a:pt x="518" y="6"/>
                  </a:lnTo>
                  <a:lnTo>
                    <a:pt x="518" y="6"/>
                  </a:lnTo>
                  <a:lnTo>
                    <a:pt x="522" y="6"/>
                  </a:lnTo>
                  <a:lnTo>
                    <a:pt x="522" y="6"/>
                  </a:lnTo>
                  <a:lnTo>
                    <a:pt x="522" y="6"/>
                  </a:lnTo>
                  <a:lnTo>
                    <a:pt x="524" y="6"/>
                  </a:lnTo>
                  <a:lnTo>
                    <a:pt x="524" y="6"/>
                  </a:lnTo>
                  <a:lnTo>
                    <a:pt x="526" y="6"/>
                  </a:lnTo>
                  <a:lnTo>
                    <a:pt x="526" y="6"/>
                  </a:lnTo>
                  <a:lnTo>
                    <a:pt x="528" y="6"/>
                  </a:lnTo>
                  <a:lnTo>
                    <a:pt x="528" y="6"/>
                  </a:lnTo>
                  <a:lnTo>
                    <a:pt x="530" y="6"/>
                  </a:lnTo>
                  <a:lnTo>
                    <a:pt x="530" y="6"/>
                  </a:lnTo>
                  <a:lnTo>
                    <a:pt x="532" y="6"/>
                  </a:lnTo>
                  <a:lnTo>
                    <a:pt x="532" y="6"/>
                  </a:lnTo>
                  <a:lnTo>
                    <a:pt x="534" y="6"/>
                  </a:lnTo>
                  <a:lnTo>
                    <a:pt x="534" y="6"/>
                  </a:lnTo>
                  <a:lnTo>
                    <a:pt x="536" y="6"/>
                  </a:lnTo>
                  <a:lnTo>
                    <a:pt x="536" y="6"/>
                  </a:lnTo>
                  <a:lnTo>
                    <a:pt x="540" y="4"/>
                  </a:lnTo>
                  <a:lnTo>
                    <a:pt x="540" y="4"/>
                  </a:lnTo>
                  <a:lnTo>
                    <a:pt x="542" y="4"/>
                  </a:lnTo>
                  <a:lnTo>
                    <a:pt x="542" y="4"/>
                  </a:lnTo>
                  <a:lnTo>
                    <a:pt x="544" y="4"/>
                  </a:lnTo>
                  <a:lnTo>
                    <a:pt x="544" y="4"/>
                  </a:lnTo>
                  <a:lnTo>
                    <a:pt x="548" y="4"/>
                  </a:lnTo>
                  <a:lnTo>
                    <a:pt x="548" y="4"/>
                  </a:lnTo>
                  <a:lnTo>
                    <a:pt x="550" y="4"/>
                  </a:lnTo>
                  <a:lnTo>
                    <a:pt x="550" y="4"/>
                  </a:lnTo>
                  <a:lnTo>
                    <a:pt x="556" y="4"/>
                  </a:lnTo>
                  <a:lnTo>
                    <a:pt x="560" y="4"/>
                  </a:lnTo>
                  <a:lnTo>
                    <a:pt x="560" y="4"/>
                  </a:lnTo>
                  <a:lnTo>
                    <a:pt x="562" y="6"/>
                  </a:lnTo>
                  <a:lnTo>
                    <a:pt x="562" y="6"/>
                  </a:lnTo>
                  <a:lnTo>
                    <a:pt x="568" y="6"/>
                  </a:lnTo>
                  <a:lnTo>
                    <a:pt x="568" y="6"/>
                  </a:lnTo>
                  <a:lnTo>
                    <a:pt x="570" y="4"/>
                  </a:lnTo>
                  <a:lnTo>
                    <a:pt x="570" y="4"/>
                  </a:lnTo>
                  <a:lnTo>
                    <a:pt x="572" y="4"/>
                  </a:lnTo>
                  <a:lnTo>
                    <a:pt x="572" y="4"/>
                  </a:lnTo>
                  <a:lnTo>
                    <a:pt x="574" y="4"/>
                  </a:lnTo>
                  <a:lnTo>
                    <a:pt x="574" y="4"/>
                  </a:lnTo>
                  <a:lnTo>
                    <a:pt x="574" y="4"/>
                  </a:lnTo>
                  <a:lnTo>
                    <a:pt x="578" y="6"/>
                  </a:lnTo>
                  <a:lnTo>
                    <a:pt x="578" y="6"/>
                  </a:lnTo>
                  <a:lnTo>
                    <a:pt x="582" y="6"/>
                  </a:lnTo>
                  <a:lnTo>
                    <a:pt x="582" y="6"/>
                  </a:lnTo>
                  <a:lnTo>
                    <a:pt x="582" y="6"/>
                  </a:lnTo>
                  <a:lnTo>
                    <a:pt x="582" y="6"/>
                  </a:lnTo>
                  <a:lnTo>
                    <a:pt x="582" y="6"/>
                  </a:lnTo>
                  <a:lnTo>
                    <a:pt x="582" y="6"/>
                  </a:lnTo>
                  <a:lnTo>
                    <a:pt x="582" y="6"/>
                  </a:lnTo>
                  <a:lnTo>
                    <a:pt x="582" y="6"/>
                  </a:lnTo>
                  <a:lnTo>
                    <a:pt x="586" y="6"/>
                  </a:lnTo>
                  <a:lnTo>
                    <a:pt x="586" y="6"/>
                  </a:lnTo>
                  <a:lnTo>
                    <a:pt x="590" y="6"/>
                  </a:lnTo>
                  <a:lnTo>
                    <a:pt x="590" y="6"/>
                  </a:lnTo>
                  <a:lnTo>
                    <a:pt x="592" y="4"/>
                  </a:lnTo>
                  <a:lnTo>
                    <a:pt x="592" y="4"/>
                  </a:lnTo>
                  <a:lnTo>
                    <a:pt x="594" y="4"/>
                  </a:lnTo>
                  <a:lnTo>
                    <a:pt x="596" y="6"/>
                  </a:lnTo>
                  <a:lnTo>
                    <a:pt x="596" y="6"/>
                  </a:lnTo>
                  <a:lnTo>
                    <a:pt x="600" y="8"/>
                  </a:lnTo>
                  <a:lnTo>
                    <a:pt x="600" y="8"/>
                  </a:lnTo>
                  <a:lnTo>
                    <a:pt x="602" y="8"/>
                  </a:lnTo>
                  <a:lnTo>
                    <a:pt x="604" y="8"/>
                  </a:lnTo>
                  <a:lnTo>
                    <a:pt x="604" y="8"/>
                  </a:lnTo>
                  <a:lnTo>
                    <a:pt x="606" y="8"/>
                  </a:lnTo>
                  <a:lnTo>
                    <a:pt x="606" y="8"/>
                  </a:lnTo>
                  <a:lnTo>
                    <a:pt x="612" y="8"/>
                  </a:lnTo>
                  <a:lnTo>
                    <a:pt x="612" y="8"/>
                  </a:lnTo>
                  <a:lnTo>
                    <a:pt x="616" y="6"/>
                  </a:lnTo>
                  <a:lnTo>
                    <a:pt x="616" y="6"/>
                  </a:lnTo>
                  <a:lnTo>
                    <a:pt x="618" y="8"/>
                  </a:lnTo>
                  <a:lnTo>
                    <a:pt x="618" y="8"/>
                  </a:lnTo>
                  <a:lnTo>
                    <a:pt x="618" y="8"/>
                  </a:lnTo>
                  <a:lnTo>
                    <a:pt x="620" y="10"/>
                  </a:lnTo>
                  <a:lnTo>
                    <a:pt x="620" y="10"/>
                  </a:lnTo>
                  <a:lnTo>
                    <a:pt x="628" y="8"/>
                  </a:lnTo>
                  <a:lnTo>
                    <a:pt x="628" y="8"/>
                  </a:lnTo>
                  <a:lnTo>
                    <a:pt x="630" y="6"/>
                  </a:lnTo>
                  <a:lnTo>
                    <a:pt x="630" y="6"/>
                  </a:lnTo>
                  <a:lnTo>
                    <a:pt x="634" y="8"/>
                  </a:lnTo>
                  <a:lnTo>
                    <a:pt x="634" y="8"/>
                  </a:lnTo>
                  <a:lnTo>
                    <a:pt x="636" y="6"/>
                  </a:lnTo>
                  <a:lnTo>
                    <a:pt x="636" y="6"/>
                  </a:lnTo>
                  <a:lnTo>
                    <a:pt x="644" y="6"/>
                  </a:lnTo>
                  <a:lnTo>
                    <a:pt x="644" y="6"/>
                  </a:lnTo>
                  <a:lnTo>
                    <a:pt x="646" y="6"/>
                  </a:lnTo>
                  <a:lnTo>
                    <a:pt x="646" y="6"/>
                  </a:lnTo>
                  <a:lnTo>
                    <a:pt x="650" y="4"/>
                  </a:lnTo>
                  <a:lnTo>
                    <a:pt x="650" y="4"/>
                  </a:lnTo>
                  <a:lnTo>
                    <a:pt x="652" y="6"/>
                  </a:lnTo>
                  <a:lnTo>
                    <a:pt x="652" y="6"/>
                  </a:lnTo>
                  <a:lnTo>
                    <a:pt x="658" y="6"/>
                  </a:lnTo>
                  <a:lnTo>
                    <a:pt x="658" y="6"/>
                  </a:lnTo>
                  <a:lnTo>
                    <a:pt x="660" y="6"/>
                  </a:lnTo>
                  <a:lnTo>
                    <a:pt x="660" y="6"/>
                  </a:lnTo>
                  <a:lnTo>
                    <a:pt x="664" y="4"/>
                  </a:lnTo>
                  <a:lnTo>
                    <a:pt x="664" y="4"/>
                  </a:lnTo>
                  <a:lnTo>
                    <a:pt x="664" y="6"/>
                  </a:lnTo>
                  <a:lnTo>
                    <a:pt x="664" y="6"/>
                  </a:lnTo>
                  <a:lnTo>
                    <a:pt x="668" y="6"/>
                  </a:lnTo>
                  <a:lnTo>
                    <a:pt x="668" y="6"/>
                  </a:lnTo>
                  <a:lnTo>
                    <a:pt x="670" y="6"/>
                  </a:lnTo>
                  <a:lnTo>
                    <a:pt x="670" y="6"/>
                  </a:lnTo>
                  <a:lnTo>
                    <a:pt x="674" y="6"/>
                  </a:lnTo>
                  <a:lnTo>
                    <a:pt x="674" y="6"/>
                  </a:lnTo>
                  <a:lnTo>
                    <a:pt x="676" y="6"/>
                  </a:lnTo>
                  <a:lnTo>
                    <a:pt x="678" y="6"/>
                  </a:lnTo>
                  <a:lnTo>
                    <a:pt x="678" y="6"/>
                  </a:lnTo>
                  <a:lnTo>
                    <a:pt x="682" y="4"/>
                  </a:lnTo>
                  <a:lnTo>
                    <a:pt x="682" y="4"/>
                  </a:lnTo>
                  <a:lnTo>
                    <a:pt x="684" y="4"/>
                  </a:lnTo>
                  <a:lnTo>
                    <a:pt x="684" y="4"/>
                  </a:lnTo>
                  <a:lnTo>
                    <a:pt x="686" y="4"/>
                  </a:lnTo>
                  <a:lnTo>
                    <a:pt x="686" y="4"/>
                  </a:lnTo>
                  <a:lnTo>
                    <a:pt x="688" y="4"/>
                  </a:lnTo>
                  <a:lnTo>
                    <a:pt x="688" y="4"/>
                  </a:lnTo>
                  <a:lnTo>
                    <a:pt x="690" y="6"/>
                  </a:lnTo>
                  <a:lnTo>
                    <a:pt x="690" y="6"/>
                  </a:lnTo>
                  <a:lnTo>
                    <a:pt x="692" y="6"/>
                  </a:lnTo>
                  <a:lnTo>
                    <a:pt x="692" y="6"/>
                  </a:lnTo>
                  <a:lnTo>
                    <a:pt x="696" y="6"/>
                  </a:lnTo>
                  <a:lnTo>
                    <a:pt x="696" y="6"/>
                  </a:lnTo>
                  <a:lnTo>
                    <a:pt x="700" y="6"/>
                  </a:lnTo>
                  <a:lnTo>
                    <a:pt x="700" y="6"/>
                  </a:lnTo>
                  <a:lnTo>
                    <a:pt x="706" y="6"/>
                  </a:lnTo>
                  <a:lnTo>
                    <a:pt x="706" y="6"/>
                  </a:lnTo>
                  <a:lnTo>
                    <a:pt x="706" y="8"/>
                  </a:lnTo>
                  <a:lnTo>
                    <a:pt x="706" y="8"/>
                  </a:lnTo>
                  <a:lnTo>
                    <a:pt x="708" y="10"/>
                  </a:lnTo>
                  <a:lnTo>
                    <a:pt x="708" y="10"/>
                  </a:lnTo>
                  <a:lnTo>
                    <a:pt x="712" y="10"/>
                  </a:lnTo>
                  <a:lnTo>
                    <a:pt x="712" y="10"/>
                  </a:lnTo>
                  <a:lnTo>
                    <a:pt x="716" y="8"/>
                  </a:lnTo>
                  <a:lnTo>
                    <a:pt x="716" y="8"/>
                  </a:lnTo>
                  <a:lnTo>
                    <a:pt x="722" y="8"/>
                  </a:lnTo>
                  <a:lnTo>
                    <a:pt x="722" y="8"/>
                  </a:lnTo>
                  <a:lnTo>
                    <a:pt x="728" y="6"/>
                  </a:lnTo>
                  <a:lnTo>
                    <a:pt x="728" y="6"/>
                  </a:lnTo>
                  <a:lnTo>
                    <a:pt x="728" y="6"/>
                  </a:lnTo>
                  <a:lnTo>
                    <a:pt x="728" y="6"/>
                  </a:lnTo>
                  <a:lnTo>
                    <a:pt x="734" y="4"/>
                  </a:lnTo>
                  <a:lnTo>
                    <a:pt x="734" y="4"/>
                  </a:lnTo>
                  <a:lnTo>
                    <a:pt x="746" y="4"/>
                  </a:lnTo>
                  <a:lnTo>
                    <a:pt x="746" y="4"/>
                  </a:lnTo>
                  <a:lnTo>
                    <a:pt x="746" y="6"/>
                  </a:lnTo>
                  <a:lnTo>
                    <a:pt x="746" y="6"/>
                  </a:lnTo>
                  <a:lnTo>
                    <a:pt x="750" y="6"/>
                  </a:lnTo>
                  <a:lnTo>
                    <a:pt x="754" y="6"/>
                  </a:lnTo>
                  <a:lnTo>
                    <a:pt x="754" y="6"/>
                  </a:lnTo>
                  <a:lnTo>
                    <a:pt x="764" y="6"/>
                  </a:lnTo>
                  <a:lnTo>
                    <a:pt x="764" y="6"/>
                  </a:lnTo>
                  <a:lnTo>
                    <a:pt x="766" y="6"/>
                  </a:lnTo>
                  <a:lnTo>
                    <a:pt x="766" y="6"/>
                  </a:lnTo>
                  <a:lnTo>
                    <a:pt x="766" y="6"/>
                  </a:lnTo>
                  <a:lnTo>
                    <a:pt x="770" y="6"/>
                  </a:lnTo>
                  <a:lnTo>
                    <a:pt x="770" y="6"/>
                  </a:lnTo>
                  <a:lnTo>
                    <a:pt x="774" y="6"/>
                  </a:lnTo>
                  <a:lnTo>
                    <a:pt x="774" y="6"/>
                  </a:lnTo>
                  <a:lnTo>
                    <a:pt x="774" y="6"/>
                  </a:lnTo>
                  <a:lnTo>
                    <a:pt x="774" y="6"/>
                  </a:lnTo>
                  <a:lnTo>
                    <a:pt x="776" y="6"/>
                  </a:lnTo>
                  <a:lnTo>
                    <a:pt x="776" y="6"/>
                  </a:lnTo>
                  <a:lnTo>
                    <a:pt x="776" y="6"/>
                  </a:lnTo>
                  <a:lnTo>
                    <a:pt x="776" y="6"/>
                  </a:lnTo>
                  <a:lnTo>
                    <a:pt x="778" y="8"/>
                  </a:lnTo>
                  <a:lnTo>
                    <a:pt x="778" y="8"/>
                  </a:lnTo>
                  <a:lnTo>
                    <a:pt x="780" y="8"/>
                  </a:lnTo>
                  <a:lnTo>
                    <a:pt x="780" y="8"/>
                  </a:lnTo>
                  <a:lnTo>
                    <a:pt x="780" y="6"/>
                  </a:lnTo>
                  <a:lnTo>
                    <a:pt x="780" y="6"/>
                  </a:lnTo>
                  <a:lnTo>
                    <a:pt x="784" y="6"/>
                  </a:lnTo>
                  <a:lnTo>
                    <a:pt x="786" y="6"/>
                  </a:lnTo>
                  <a:lnTo>
                    <a:pt x="786" y="6"/>
                  </a:lnTo>
                  <a:lnTo>
                    <a:pt x="788" y="8"/>
                  </a:lnTo>
                  <a:lnTo>
                    <a:pt x="788" y="8"/>
                  </a:lnTo>
                  <a:lnTo>
                    <a:pt x="790" y="8"/>
                  </a:lnTo>
                  <a:lnTo>
                    <a:pt x="790" y="8"/>
                  </a:lnTo>
                  <a:lnTo>
                    <a:pt x="790" y="6"/>
                  </a:lnTo>
                  <a:lnTo>
                    <a:pt x="790" y="6"/>
                  </a:lnTo>
                  <a:lnTo>
                    <a:pt x="790" y="6"/>
                  </a:lnTo>
                  <a:lnTo>
                    <a:pt x="798" y="6"/>
                  </a:lnTo>
                  <a:lnTo>
                    <a:pt x="798" y="6"/>
                  </a:lnTo>
                  <a:lnTo>
                    <a:pt x="800" y="6"/>
                  </a:lnTo>
                  <a:lnTo>
                    <a:pt x="800" y="6"/>
                  </a:lnTo>
                  <a:lnTo>
                    <a:pt x="806" y="6"/>
                  </a:lnTo>
                  <a:lnTo>
                    <a:pt x="806" y="6"/>
                  </a:lnTo>
                  <a:lnTo>
                    <a:pt x="806" y="6"/>
                  </a:lnTo>
                  <a:lnTo>
                    <a:pt x="806" y="6"/>
                  </a:lnTo>
                  <a:lnTo>
                    <a:pt x="808" y="6"/>
                  </a:lnTo>
                  <a:lnTo>
                    <a:pt x="808" y="6"/>
                  </a:lnTo>
                  <a:lnTo>
                    <a:pt x="810" y="6"/>
                  </a:lnTo>
                  <a:lnTo>
                    <a:pt x="810" y="6"/>
                  </a:lnTo>
                  <a:lnTo>
                    <a:pt x="812" y="4"/>
                  </a:lnTo>
                  <a:lnTo>
                    <a:pt x="812" y="4"/>
                  </a:lnTo>
                  <a:lnTo>
                    <a:pt x="816" y="4"/>
                  </a:lnTo>
                  <a:lnTo>
                    <a:pt x="816" y="4"/>
                  </a:lnTo>
                  <a:lnTo>
                    <a:pt x="818" y="4"/>
                  </a:lnTo>
                  <a:lnTo>
                    <a:pt x="818" y="4"/>
                  </a:lnTo>
                  <a:lnTo>
                    <a:pt x="818" y="4"/>
                  </a:lnTo>
                  <a:lnTo>
                    <a:pt x="818" y="4"/>
                  </a:lnTo>
                  <a:lnTo>
                    <a:pt x="818" y="4"/>
                  </a:lnTo>
                  <a:lnTo>
                    <a:pt x="818" y="4"/>
                  </a:lnTo>
                  <a:lnTo>
                    <a:pt x="818" y="4"/>
                  </a:lnTo>
                  <a:lnTo>
                    <a:pt x="818" y="4"/>
                  </a:lnTo>
                  <a:lnTo>
                    <a:pt x="820" y="4"/>
                  </a:lnTo>
                  <a:lnTo>
                    <a:pt x="820" y="4"/>
                  </a:lnTo>
                  <a:lnTo>
                    <a:pt x="822" y="4"/>
                  </a:lnTo>
                  <a:lnTo>
                    <a:pt x="822" y="4"/>
                  </a:lnTo>
                  <a:lnTo>
                    <a:pt x="826" y="4"/>
                  </a:lnTo>
                  <a:lnTo>
                    <a:pt x="826" y="4"/>
                  </a:lnTo>
                  <a:lnTo>
                    <a:pt x="832" y="4"/>
                  </a:lnTo>
                  <a:lnTo>
                    <a:pt x="832" y="4"/>
                  </a:lnTo>
                  <a:lnTo>
                    <a:pt x="834" y="4"/>
                  </a:lnTo>
                  <a:lnTo>
                    <a:pt x="834" y="4"/>
                  </a:lnTo>
                  <a:lnTo>
                    <a:pt x="838" y="4"/>
                  </a:lnTo>
                  <a:lnTo>
                    <a:pt x="838" y="4"/>
                  </a:lnTo>
                  <a:lnTo>
                    <a:pt x="840" y="4"/>
                  </a:lnTo>
                  <a:lnTo>
                    <a:pt x="840" y="4"/>
                  </a:lnTo>
                  <a:lnTo>
                    <a:pt x="848" y="4"/>
                  </a:lnTo>
                  <a:lnTo>
                    <a:pt x="848" y="4"/>
                  </a:lnTo>
                  <a:lnTo>
                    <a:pt x="850" y="6"/>
                  </a:lnTo>
                  <a:lnTo>
                    <a:pt x="850" y="6"/>
                  </a:lnTo>
                  <a:lnTo>
                    <a:pt x="852" y="6"/>
                  </a:lnTo>
                  <a:lnTo>
                    <a:pt x="852" y="6"/>
                  </a:lnTo>
                  <a:lnTo>
                    <a:pt x="854" y="6"/>
                  </a:lnTo>
                  <a:lnTo>
                    <a:pt x="854" y="6"/>
                  </a:lnTo>
                  <a:lnTo>
                    <a:pt x="856" y="6"/>
                  </a:lnTo>
                  <a:lnTo>
                    <a:pt x="856" y="6"/>
                  </a:lnTo>
                  <a:lnTo>
                    <a:pt x="860" y="6"/>
                  </a:lnTo>
                  <a:lnTo>
                    <a:pt x="860" y="6"/>
                  </a:lnTo>
                  <a:lnTo>
                    <a:pt x="860" y="6"/>
                  </a:lnTo>
                  <a:lnTo>
                    <a:pt x="860" y="6"/>
                  </a:lnTo>
                  <a:lnTo>
                    <a:pt x="860" y="6"/>
                  </a:lnTo>
                  <a:lnTo>
                    <a:pt x="860" y="6"/>
                  </a:lnTo>
                  <a:lnTo>
                    <a:pt x="864" y="4"/>
                  </a:lnTo>
                  <a:lnTo>
                    <a:pt x="864" y="4"/>
                  </a:lnTo>
                  <a:lnTo>
                    <a:pt x="868" y="4"/>
                  </a:lnTo>
                  <a:lnTo>
                    <a:pt x="868" y="4"/>
                  </a:lnTo>
                  <a:lnTo>
                    <a:pt x="874" y="4"/>
                  </a:lnTo>
                  <a:lnTo>
                    <a:pt x="880" y="4"/>
                  </a:lnTo>
                  <a:lnTo>
                    <a:pt x="880" y="4"/>
                  </a:lnTo>
                  <a:lnTo>
                    <a:pt x="888" y="4"/>
                  </a:lnTo>
                  <a:lnTo>
                    <a:pt x="888" y="4"/>
                  </a:lnTo>
                  <a:lnTo>
                    <a:pt x="894" y="4"/>
                  </a:lnTo>
                  <a:lnTo>
                    <a:pt x="894" y="4"/>
                  </a:lnTo>
                  <a:lnTo>
                    <a:pt x="896" y="4"/>
                  </a:lnTo>
                  <a:lnTo>
                    <a:pt x="896" y="4"/>
                  </a:lnTo>
                  <a:lnTo>
                    <a:pt x="912" y="4"/>
                  </a:lnTo>
                  <a:lnTo>
                    <a:pt x="912" y="4"/>
                  </a:lnTo>
                  <a:lnTo>
                    <a:pt x="914" y="6"/>
                  </a:lnTo>
                  <a:lnTo>
                    <a:pt x="914" y="6"/>
                  </a:lnTo>
                  <a:lnTo>
                    <a:pt x="928" y="6"/>
                  </a:lnTo>
                  <a:lnTo>
                    <a:pt x="928" y="6"/>
                  </a:lnTo>
                  <a:lnTo>
                    <a:pt x="930" y="6"/>
                  </a:lnTo>
                  <a:lnTo>
                    <a:pt x="930" y="6"/>
                  </a:lnTo>
                  <a:lnTo>
                    <a:pt x="932" y="4"/>
                  </a:lnTo>
                  <a:lnTo>
                    <a:pt x="932" y="4"/>
                  </a:lnTo>
                  <a:lnTo>
                    <a:pt x="936" y="6"/>
                  </a:lnTo>
                  <a:lnTo>
                    <a:pt x="936" y="6"/>
                  </a:lnTo>
                  <a:lnTo>
                    <a:pt x="942" y="4"/>
                  </a:lnTo>
                  <a:lnTo>
                    <a:pt x="942" y="4"/>
                  </a:lnTo>
                  <a:lnTo>
                    <a:pt x="948" y="4"/>
                  </a:lnTo>
                  <a:lnTo>
                    <a:pt x="948" y="4"/>
                  </a:lnTo>
                  <a:lnTo>
                    <a:pt x="950" y="4"/>
                  </a:lnTo>
                  <a:lnTo>
                    <a:pt x="950" y="4"/>
                  </a:lnTo>
                  <a:lnTo>
                    <a:pt x="950" y="4"/>
                  </a:lnTo>
                  <a:lnTo>
                    <a:pt x="950" y="4"/>
                  </a:lnTo>
                  <a:lnTo>
                    <a:pt x="952" y="4"/>
                  </a:lnTo>
                  <a:lnTo>
                    <a:pt x="952" y="4"/>
                  </a:lnTo>
                  <a:lnTo>
                    <a:pt x="954" y="4"/>
                  </a:lnTo>
                  <a:lnTo>
                    <a:pt x="954" y="4"/>
                  </a:lnTo>
                  <a:lnTo>
                    <a:pt x="956" y="4"/>
                  </a:lnTo>
                  <a:lnTo>
                    <a:pt x="960" y="4"/>
                  </a:lnTo>
                  <a:lnTo>
                    <a:pt x="960" y="4"/>
                  </a:lnTo>
                  <a:lnTo>
                    <a:pt x="962" y="4"/>
                  </a:lnTo>
                  <a:lnTo>
                    <a:pt x="962" y="4"/>
                  </a:lnTo>
                  <a:lnTo>
                    <a:pt x="968" y="4"/>
                  </a:lnTo>
                  <a:lnTo>
                    <a:pt x="968" y="4"/>
                  </a:lnTo>
                  <a:lnTo>
                    <a:pt x="968" y="4"/>
                  </a:lnTo>
                  <a:lnTo>
                    <a:pt x="968" y="2"/>
                  </a:lnTo>
                  <a:lnTo>
                    <a:pt x="968" y="2"/>
                  </a:lnTo>
                  <a:lnTo>
                    <a:pt x="980" y="6"/>
                  </a:lnTo>
                  <a:lnTo>
                    <a:pt x="980" y="6"/>
                  </a:lnTo>
                  <a:lnTo>
                    <a:pt x="984" y="6"/>
                  </a:lnTo>
                  <a:lnTo>
                    <a:pt x="988" y="6"/>
                  </a:lnTo>
                  <a:lnTo>
                    <a:pt x="988" y="6"/>
                  </a:lnTo>
                  <a:lnTo>
                    <a:pt x="990" y="4"/>
                  </a:lnTo>
                  <a:lnTo>
                    <a:pt x="990" y="4"/>
                  </a:lnTo>
                  <a:lnTo>
                    <a:pt x="994" y="4"/>
                  </a:lnTo>
                  <a:lnTo>
                    <a:pt x="994" y="4"/>
                  </a:lnTo>
                  <a:lnTo>
                    <a:pt x="996" y="4"/>
                  </a:lnTo>
                  <a:lnTo>
                    <a:pt x="996" y="4"/>
                  </a:lnTo>
                  <a:lnTo>
                    <a:pt x="998" y="6"/>
                  </a:lnTo>
                  <a:lnTo>
                    <a:pt x="998" y="6"/>
                  </a:lnTo>
                  <a:lnTo>
                    <a:pt x="1000" y="6"/>
                  </a:lnTo>
                  <a:lnTo>
                    <a:pt x="1000" y="6"/>
                  </a:lnTo>
                  <a:lnTo>
                    <a:pt x="1000" y="6"/>
                  </a:lnTo>
                  <a:lnTo>
                    <a:pt x="1000" y="6"/>
                  </a:lnTo>
                  <a:lnTo>
                    <a:pt x="1002" y="4"/>
                  </a:lnTo>
                  <a:lnTo>
                    <a:pt x="1002" y="4"/>
                  </a:lnTo>
                  <a:lnTo>
                    <a:pt x="1004" y="4"/>
                  </a:lnTo>
                  <a:lnTo>
                    <a:pt x="1004" y="4"/>
                  </a:lnTo>
                  <a:lnTo>
                    <a:pt x="1008" y="4"/>
                  </a:lnTo>
                  <a:lnTo>
                    <a:pt x="1008" y="4"/>
                  </a:lnTo>
                  <a:lnTo>
                    <a:pt x="1010" y="4"/>
                  </a:lnTo>
                  <a:lnTo>
                    <a:pt x="1010" y="4"/>
                  </a:lnTo>
                  <a:lnTo>
                    <a:pt x="1014" y="2"/>
                  </a:lnTo>
                  <a:lnTo>
                    <a:pt x="1014" y="2"/>
                  </a:lnTo>
                  <a:lnTo>
                    <a:pt x="1018" y="2"/>
                  </a:lnTo>
                  <a:lnTo>
                    <a:pt x="1018" y="2"/>
                  </a:lnTo>
                  <a:lnTo>
                    <a:pt x="1020" y="2"/>
                  </a:lnTo>
                  <a:lnTo>
                    <a:pt x="1024" y="4"/>
                  </a:lnTo>
                  <a:lnTo>
                    <a:pt x="1024" y="4"/>
                  </a:lnTo>
                  <a:lnTo>
                    <a:pt x="1026" y="2"/>
                  </a:lnTo>
                  <a:lnTo>
                    <a:pt x="1026" y="2"/>
                  </a:lnTo>
                  <a:lnTo>
                    <a:pt x="1030" y="4"/>
                  </a:lnTo>
                  <a:lnTo>
                    <a:pt x="1030" y="4"/>
                  </a:lnTo>
                  <a:lnTo>
                    <a:pt x="1032" y="4"/>
                  </a:lnTo>
                  <a:lnTo>
                    <a:pt x="1032" y="4"/>
                  </a:lnTo>
                  <a:lnTo>
                    <a:pt x="1032" y="4"/>
                  </a:lnTo>
                  <a:lnTo>
                    <a:pt x="1032" y="4"/>
                  </a:lnTo>
                  <a:lnTo>
                    <a:pt x="1034" y="6"/>
                  </a:lnTo>
                  <a:lnTo>
                    <a:pt x="1034" y="6"/>
                  </a:lnTo>
                  <a:lnTo>
                    <a:pt x="1036" y="6"/>
                  </a:lnTo>
                  <a:lnTo>
                    <a:pt x="1036" y="6"/>
                  </a:lnTo>
                  <a:lnTo>
                    <a:pt x="1038" y="6"/>
                  </a:lnTo>
                  <a:lnTo>
                    <a:pt x="1038" y="6"/>
                  </a:lnTo>
                  <a:lnTo>
                    <a:pt x="1038" y="4"/>
                  </a:lnTo>
                  <a:lnTo>
                    <a:pt x="1038" y="4"/>
                  </a:lnTo>
                  <a:lnTo>
                    <a:pt x="1042" y="4"/>
                  </a:lnTo>
                  <a:lnTo>
                    <a:pt x="1042" y="4"/>
                  </a:lnTo>
                  <a:lnTo>
                    <a:pt x="1046" y="2"/>
                  </a:lnTo>
                  <a:lnTo>
                    <a:pt x="1046" y="2"/>
                  </a:lnTo>
                  <a:lnTo>
                    <a:pt x="1058" y="6"/>
                  </a:lnTo>
                  <a:lnTo>
                    <a:pt x="1058" y="6"/>
                  </a:lnTo>
                  <a:lnTo>
                    <a:pt x="1060" y="4"/>
                  </a:lnTo>
                  <a:lnTo>
                    <a:pt x="1060" y="4"/>
                  </a:lnTo>
                  <a:lnTo>
                    <a:pt x="1066" y="4"/>
                  </a:lnTo>
                  <a:lnTo>
                    <a:pt x="1066" y="4"/>
                  </a:lnTo>
                  <a:lnTo>
                    <a:pt x="1068" y="6"/>
                  </a:lnTo>
                  <a:lnTo>
                    <a:pt x="1068" y="6"/>
                  </a:lnTo>
                  <a:lnTo>
                    <a:pt x="1070" y="4"/>
                  </a:lnTo>
                  <a:lnTo>
                    <a:pt x="1070" y="4"/>
                  </a:lnTo>
                  <a:lnTo>
                    <a:pt x="1070" y="4"/>
                  </a:lnTo>
                  <a:lnTo>
                    <a:pt x="1076" y="4"/>
                  </a:lnTo>
                  <a:lnTo>
                    <a:pt x="1080" y="6"/>
                  </a:lnTo>
                  <a:lnTo>
                    <a:pt x="1080" y="6"/>
                  </a:lnTo>
                  <a:lnTo>
                    <a:pt x="1082" y="4"/>
                  </a:lnTo>
                  <a:lnTo>
                    <a:pt x="1082" y="4"/>
                  </a:lnTo>
                  <a:lnTo>
                    <a:pt x="1082" y="4"/>
                  </a:lnTo>
                  <a:lnTo>
                    <a:pt x="1082" y="4"/>
                  </a:lnTo>
                  <a:lnTo>
                    <a:pt x="1088" y="4"/>
                  </a:lnTo>
                  <a:lnTo>
                    <a:pt x="1088" y="4"/>
                  </a:lnTo>
                  <a:lnTo>
                    <a:pt x="1092" y="2"/>
                  </a:lnTo>
                  <a:lnTo>
                    <a:pt x="1092" y="2"/>
                  </a:lnTo>
                  <a:lnTo>
                    <a:pt x="1098" y="2"/>
                  </a:lnTo>
                  <a:lnTo>
                    <a:pt x="1098" y="2"/>
                  </a:lnTo>
                  <a:lnTo>
                    <a:pt x="1102" y="2"/>
                  </a:lnTo>
                  <a:lnTo>
                    <a:pt x="1102" y="2"/>
                  </a:lnTo>
                  <a:lnTo>
                    <a:pt x="1104" y="2"/>
                  </a:lnTo>
                  <a:lnTo>
                    <a:pt x="1104" y="2"/>
                  </a:lnTo>
                  <a:lnTo>
                    <a:pt x="1108" y="2"/>
                  </a:lnTo>
                  <a:lnTo>
                    <a:pt x="1108" y="2"/>
                  </a:lnTo>
                  <a:lnTo>
                    <a:pt x="1112" y="2"/>
                  </a:lnTo>
                  <a:lnTo>
                    <a:pt x="1112" y="2"/>
                  </a:lnTo>
                  <a:lnTo>
                    <a:pt x="1112" y="2"/>
                  </a:lnTo>
                  <a:lnTo>
                    <a:pt x="1112" y="2"/>
                  </a:lnTo>
                  <a:lnTo>
                    <a:pt x="1118" y="0"/>
                  </a:lnTo>
                  <a:lnTo>
                    <a:pt x="1118" y="0"/>
                  </a:lnTo>
                  <a:lnTo>
                    <a:pt x="1122" y="2"/>
                  </a:lnTo>
                  <a:lnTo>
                    <a:pt x="1122" y="2"/>
                  </a:lnTo>
                  <a:lnTo>
                    <a:pt x="1122" y="2"/>
                  </a:lnTo>
                  <a:lnTo>
                    <a:pt x="1122" y="2"/>
                  </a:lnTo>
                  <a:lnTo>
                    <a:pt x="1126" y="2"/>
                  </a:lnTo>
                  <a:lnTo>
                    <a:pt x="1126" y="2"/>
                  </a:lnTo>
                  <a:lnTo>
                    <a:pt x="1126" y="2"/>
                  </a:lnTo>
                  <a:lnTo>
                    <a:pt x="1126" y="2"/>
                  </a:lnTo>
                  <a:lnTo>
                    <a:pt x="1130" y="0"/>
                  </a:lnTo>
                  <a:lnTo>
                    <a:pt x="1130" y="0"/>
                  </a:lnTo>
                  <a:lnTo>
                    <a:pt x="1136" y="0"/>
                  </a:lnTo>
                  <a:lnTo>
                    <a:pt x="1136" y="0"/>
                  </a:lnTo>
                  <a:lnTo>
                    <a:pt x="1140" y="0"/>
                  </a:lnTo>
                  <a:lnTo>
                    <a:pt x="1140" y="0"/>
                  </a:lnTo>
                  <a:lnTo>
                    <a:pt x="1146" y="0"/>
                  </a:lnTo>
                  <a:lnTo>
                    <a:pt x="1146" y="0"/>
                  </a:lnTo>
                  <a:lnTo>
                    <a:pt x="1152" y="0"/>
                  </a:lnTo>
                  <a:lnTo>
                    <a:pt x="1152" y="0"/>
                  </a:lnTo>
                  <a:lnTo>
                    <a:pt x="1156" y="0"/>
                  </a:lnTo>
                  <a:lnTo>
                    <a:pt x="1156" y="0"/>
                  </a:lnTo>
                  <a:lnTo>
                    <a:pt x="1158" y="0"/>
                  </a:lnTo>
                  <a:lnTo>
                    <a:pt x="1158" y="0"/>
                  </a:lnTo>
                  <a:lnTo>
                    <a:pt x="1162" y="0"/>
                  </a:lnTo>
                  <a:lnTo>
                    <a:pt x="1162" y="0"/>
                  </a:lnTo>
                  <a:lnTo>
                    <a:pt x="1166" y="0"/>
                  </a:lnTo>
                  <a:lnTo>
                    <a:pt x="1166" y="0"/>
                  </a:lnTo>
                  <a:lnTo>
                    <a:pt x="1172" y="0"/>
                  </a:lnTo>
                  <a:lnTo>
                    <a:pt x="1172" y="0"/>
                  </a:lnTo>
                  <a:lnTo>
                    <a:pt x="1174" y="0"/>
                  </a:lnTo>
                  <a:lnTo>
                    <a:pt x="1174" y="0"/>
                  </a:lnTo>
                  <a:lnTo>
                    <a:pt x="1178" y="2"/>
                  </a:lnTo>
                  <a:lnTo>
                    <a:pt x="1178" y="2"/>
                  </a:lnTo>
                  <a:lnTo>
                    <a:pt x="1186" y="2"/>
                  </a:lnTo>
                  <a:lnTo>
                    <a:pt x="1186" y="2"/>
                  </a:lnTo>
                  <a:lnTo>
                    <a:pt x="1190" y="2"/>
                  </a:lnTo>
                  <a:lnTo>
                    <a:pt x="1194" y="2"/>
                  </a:lnTo>
                  <a:lnTo>
                    <a:pt x="1194" y="2"/>
                  </a:lnTo>
                  <a:lnTo>
                    <a:pt x="1194" y="2"/>
                  </a:lnTo>
                  <a:lnTo>
                    <a:pt x="1194" y="2"/>
                  </a:lnTo>
                  <a:lnTo>
                    <a:pt x="1196" y="2"/>
                  </a:lnTo>
                  <a:lnTo>
                    <a:pt x="1196" y="2"/>
                  </a:lnTo>
                  <a:lnTo>
                    <a:pt x="1196" y="2"/>
                  </a:lnTo>
                  <a:lnTo>
                    <a:pt x="1196" y="2"/>
                  </a:lnTo>
                  <a:lnTo>
                    <a:pt x="1198" y="2"/>
                  </a:lnTo>
                  <a:lnTo>
                    <a:pt x="1198" y="2"/>
                  </a:lnTo>
                  <a:lnTo>
                    <a:pt x="1200" y="0"/>
                  </a:lnTo>
                  <a:lnTo>
                    <a:pt x="1200" y="0"/>
                  </a:lnTo>
                  <a:lnTo>
                    <a:pt x="1206" y="2"/>
                  </a:lnTo>
                  <a:lnTo>
                    <a:pt x="1206" y="2"/>
                  </a:lnTo>
                  <a:lnTo>
                    <a:pt x="1208" y="2"/>
                  </a:lnTo>
                  <a:lnTo>
                    <a:pt x="1208" y="2"/>
                  </a:lnTo>
                  <a:lnTo>
                    <a:pt x="1210" y="2"/>
                  </a:lnTo>
                  <a:lnTo>
                    <a:pt x="1210" y="2"/>
                  </a:lnTo>
                  <a:lnTo>
                    <a:pt x="1210" y="2"/>
                  </a:lnTo>
                  <a:lnTo>
                    <a:pt x="1210" y="2"/>
                  </a:lnTo>
                  <a:lnTo>
                    <a:pt x="1210" y="2"/>
                  </a:lnTo>
                  <a:lnTo>
                    <a:pt x="1210" y="2"/>
                  </a:lnTo>
                  <a:lnTo>
                    <a:pt x="1212" y="2"/>
                  </a:lnTo>
                  <a:lnTo>
                    <a:pt x="1212" y="2"/>
                  </a:lnTo>
                  <a:lnTo>
                    <a:pt x="1218" y="2"/>
                  </a:lnTo>
                  <a:lnTo>
                    <a:pt x="1218" y="2"/>
                  </a:lnTo>
                  <a:lnTo>
                    <a:pt x="1220" y="0"/>
                  </a:lnTo>
                  <a:lnTo>
                    <a:pt x="1220" y="0"/>
                  </a:lnTo>
                  <a:lnTo>
                    <a:pt x="1222" y="0"/>
                  </a:lnTo>
                  <a:lnTo>
                    <a:pt x="1222" y="0"/>
                  </a:lnTo>
                  <a:lnTo>
                    <a:pt x="1224" y="2"/>
                  </a:lnTo>
                  <a:lnTo>
                    <a:pt x="1224" y="2"/>
                  </a:lnTo>
                  <a:lnTo>
                    <a:pt x="1232" y="2"/>
                  </a:lnTo>
                  <a:lnTo>
                    <a:pt x="1232" y="2"/>
                  </a:lnTo>
                  <a:lnTo>
                    <a:pt x="1234" y="2"/>
                  </a:lnTo>
                  <a:lnTo>
                    <a:pt x="1234" y="2"/>
                  </a:lnTo>
                  <a:lnTo>
                    <a:pt x="1234" y="2"/>
                  </a:lnTo>
                  <a:lnTo>
                    <a:pt x="1234" y="2"/>
                  </a:lnTo>
                  <a:lnTo>
                    <a:pt x="1236" y="2"/>
                  </a:lnTo>
                  <a:lnTo>
                    <a:pt x="1236" y="2"/>
                  </a:lnTo>
                  <a:lnTo>
                    <a:pt x="1240" y="2"/>
                  </a:lnTo>
                  <a:lnTo>
                    <a:pt x="1240" y="2"/>
                  </a:lnTo>
                  <a:lnTo>
                    <a:pt x="1246" y="2"/>
                  </a:lnTo>
                  <a:lnTo>
                    <a:pt x="1246" y="2"/>
                  </a:lnTo>
                  <a:lnTo>
                    <a:pt x="1246" y="2"/>
                  </a:lnTo>
                  <a:lnTo>
                    <a:pt x="1246" y="2"/>
                  </a:lnTo>
                  <a:lnTo>
                    <a:pt x="1246" y="2"/>
                  </a:lnTo>
                  <a:lnTo>
                    <a:pt x="1246" y="2"/>
                  </a:lnTo>
                  <a:lnTo>
                    <a:pt x="1248" y="2"/>
                  </a:lnTo>
                  <a:lnTo>
                    <a:pt x="1248" y="2"/>
                  </a:lnTo>
                  <a:lnTo>
                    <a:pt x="1252" y="4"/>
                  </a:lnTo>
                  <a:lnTo>
                    <a:pt x="1252" y="4"/>
                  </a:lnTo>
                  <a:lnTo>
                    <a:pt x="1254" y="2"/>
                  </a:lnTo>
                  <a:lnTo>
                    <a:pt x="1254" y="2"/>
                  </a:lnTo>
                  <a:lnTo>
                    <a:pt x="1256" y="4"/>
                  </a:lnTo>
                  <a:lnTo>
                    <a:pt x="1256" y="4"/>
                  </a:lnTo>
                  <a:lnTo>
                    <a:pt x="1260" y="4"/>
                  </a:lnTo>
                  <a:lnTo>
                    <a:pt x="1260" y="4"/>
                  </a:lnTo>
                  <a:lnTo>
                    <a:pt x="1260" y="2"/>
                  </a:lnTo>
                  <a:lnTo>
                    <a:pt x="1260" y="2"/>
                  </a:lnTo>
                  <a:lnTo>
                    <a:pt x="1262" y="4"/>
                  </a:lnTo>
                  <a:lnTo>
                    <a:pt x="1262" y="4"/>
                  </a:lnTo>
                  <a:lnTo>
                    <a:pt x="1266" y="2"/>
                  </a:lnTo>
                  <a:lnTo>
                    <a:pt x="1266" y="2"/>
                  </a:lnTo>
                  <a:lnTo>
                    <a:pt x="1268" y="6"/>
                  </a:lnTo>
                  <a:lnTo>
                    <a:pt x="1268" y="6"/>
                  </a:lnTo>
                  <a:lnTo>
                    <a:pt x="1276" y="6"/>
                  </a:lnTo>
                  <a:lnTo>
                    <a:pt x="1276" y="6"/>
                  </a:lnTo>
                  <a:lnTo>
                    <a:pt x="1280" y="6"/>
                  </a:lnTo>
                  <a:lnTo>
                    <a:pt x="1282" y="4"/>
                  </a:lnTo>
                  <a:lnTo>
                    <a:pt x="1282" y="4"/>
                  </a:lnTo>
                  <a:lnTo>
                    <a:pt x="1286" y="4"/>
                  </a:lnTo>
                  <a:lnTo>
                    <a:pt x="1286" y="4"/>
                  </a:lnTo>
                  <a:lnTo>
                    <a:pt x="1288" y="4"/>
                  </a:lnTo>
                  <a:lnTo>
                    <a:pt x="1288" y="4"/>
                  </a:lnTo>
                  <a:lnTo>
                    <a:pt x="1294" y="4"/>
                  </a:lnTo>
                  <a:lnTo>
                    <a:pt x="1294" y="4"/>
                  </a:lnTo>
                  <a:lnTo>
                    <a:pt x="1300" y="2"/>
                  </a:lnTo>
                  <a:lnTo>
                    <a:pt x="1300" y="2"/>
                  </a:lnTo>
                  <a:lnTo>
                    <a:pt x="1302" y="4"/>
                  </a:lnTo>
                  <a:lnTo>
                    <a:pt x="1302" y="4"/>
                  </a:lnTo>
                  <a:lnTo>
                    <a:pt x="1304" y="4"/>
                  </a:lnTo>
                  <a:lnTo>
                    <a:pt x="1304" y="4"/>
                  </a:lnTo>
                  <a:lnTo>
                    <a:pt x="1314" y="2"/>
                  </a:lnTo>
                  <a:lnTo>
                    <a:pt x="1314" y="2"/>
                  </a:lnTo>
                  <a:lnTo>
                    <a:pt x="1318" y="4"/>
                  </a:lnTo>
                  <a:lnTo>
                    <a:pt x="1322" y="2"/>
                  </a:lnTo>
                  <a:lnTo>
                    <a:pt x="1322" y="2"/>
                  </a:lnTo>
                  <a:lnTo>
                    <a:pt x="1324" y="4"/>
                  </a:lnTo>
                  <a:lnTo>
                    <a:pt x="1324" y="4"/>
                  </a:lnTo>
                  <a:lnTo>
                    <a:pt x="1326" y="4"/>
                  </a:lnTo>
                  <a:lnTo>
                    <a:pt x="1326" y="4"/>
                  </a:lnTo>
                  <a:lnTo>
                    <a:pt x="1328" y="4"/>
                  </a:lnTo>
                  <a:lnTo>
                    <a:pt x="1328" y="4"/>
                  </a:lnTo>
                  <a:lnTo>
                    <a:pt x="1328" y="4"/>
                  </a:lnTo>
                  <a:lnTo>
                    <a:pt x="1328" y="4"/>
                  </a:lnTo>
                  <a:lnTo>
                    <a:pt x="1330" y="4"/>
                  </a:lnTo>
                  <a:lnTo>
                    <a:pt x="1330" y="4"/>
                  </a:lnTo>
                  <a:lnTo>
                    <a:pt x="1330" y="4"/>
                  </a:lnTo>
                  <a:lnTo>
                    <a:pt x="1330" y="4"/>
                  </a:lnTo>
                  <a:lnTo>
                    <a:pt x="1332" y="4"/>
                  </a:lnTo>
                  <a:lnTo>
                    <a:pt x="1332" y="4"/>
                  </a:lnTo>
                  <a:lnTo>
                    <a:pt x="1336" y="4"/>
                  </a:lnTo>
                  <a:lnTo>
                    <a:pt x="1336" y="4"/>
                  </a:lnTo>
                  <a:lnTo>
                    <a:pt x="1340" y="4"/>
                  </a:lnTo>
                  <a:lnTo>
                    <a:pt x="1344" y="4"/>
                  </a:lnTo>
                  <a:lnTo>
                    <a:pt x="1344" y="4"/>
                  </a:lnTo>
                  <a:lnTo>
                    <a:pt x="1346" y="4"/>
                  </a:lnTo>
                  <a:lnTo>
                    <a:pt x="1346" y="4"/>
                  </a:lnTo>
                  <a:lnTo>
                    <a:pt x="1348" y="4"/>
                  </a:lnTo>
                  <a:lnTo>
                    <a:pt x="1348" y="4"/>
                  </a:lnTo>
                  <a:lnTo>
                    <a:pt x="1352" y="4"/>
                  </a:lnTo>
                  <a:lnTo>
                    <a:pt x="1352" y="4"/>
                  </a:lnTo>
                  <a:lnTo>
                    <a:pt x="1356" y="4"/>
                  </a:lnTo>
                  <a:lnTo>
                    <a:pt x="1356" y="4"/>
                  </a:lnTo>
                  <a:lnTo>
                    <a:pt x="1360" y="4"/>
                  </a:lnTo>
                  <a:lnTo>
                    <a:pt x="1360" y="4"/>
                  </a:lnTo>
                  <a:lnTo>
                    <a:pt x="1362" y="4"/>
                  </a:lnTo>
                  <a:lnTo>
                    <a:pt x="1362" y="4"/>
                  </a:lnTo>
                  <a:lnTo>
                    <a:pt x="1366" y="6"/>
                  </a:lnTo>
                  <a:lnTo>
                    <a:pt x="1366" y="6"/>
                  </a:lnTo>
                  <a:lnTo>
                    <a:pt x="1366" y="8"/>
                  </a:lnTo>
                  <a:lnTo>
                    <a:pt x="1366" y="8"/>
                  </a:lnTo>
                  <a:lnTo>
                    <a:pt x="1368" y="8"/>
                  </a:lnTo>
                  <a:lnTo>
                    <a:pt x="1370" y="8"/>
                  </a:lnTo>
                  <a:lnTo>
                    <a:pt x="1370" y="8"/>
                  </a:lnTo>
                  <a:lnTo>
                    <a:pt x="1374" y="6"/>
                  </a:lnTo>
                  <a:lnTo>
                    <a:pt x="1374" y="6"/>
                  </a:lnTo>
                  <a:lnTo>
                    <a:pt x="1376" y="6"/>
                  </a:lnTo>
                  <a:lnTo>
                    <a:pt x="1376" y="6"/>
                  </a:lnTo>
                  <a:lnTo>
                    <a:pt x="1376" y="4"/>
                  </a:lnTo>
                  <a:lnTo>
                    <a:pt x="1376" y="4"/>
                  </a:lnTo>
                  <a:lnTo>
                    <a:pt x="1376" y="6"/>
                  </a:lnTo>
                  <a:lnTo>
                    <a:pt x="1376" y="6"/>
                  </a:lnTo>
                  <a:lnTo>
                    <a:pt x="1378" y="4"/>
                  </a:lnTo>
                  <a:lnTo>
                    <a:pt x="1378" y="4"/>
                  </a:lnTo>
                  <a:lnTo>
                    <a:pt x="1378" y="6"/>
                  </a:lnTo>
                  <a:lnTo>
                    <a:pt x="1378" y="6"/>
                  </a:lnTo>
                  <a:lnTo>
                    <a:pt x="1384" y="4"/>
                  </a:lnTo>
                  <a:lnTo>
                    <a:pt x="1384" y="4"/>
                  </a:lnTo>
                  <a:lnTo>
                    <a:pt x="1386" y="6"/>
                  </a:lnTo>
                  <a:lnTo>
                    <a:pt x="1386" y="6"/>
                  </a:lnTo>
                  <a:lnTo>
                    <a:pt x="1386" y="4"/>
                  </a:lnTo>
                  <a:lnTo>
                    <a:pt x="1386" y="4"/>
                  </a:lnTo>
                  <a:lnTo>
                    <a:pt x="1386" y="4"/>
                  </a:lnTo>
                  <a:lnTo>
                    <a:pt x="1386" y="4"/>
                  </a:lnTo>
                  <a:lnTo>
                    <a:pt x="1390" y="6"/>
                  </a:lnTo>
                  <a:lnTo>
                    <a:pt x="1390" y="6"/>
                  </a:lnTo>
                  <a:lnTo>
                    <a:pt x="1394" y="6"/>
                  </a:lnTo>
                  <a:lnTo>
                    <a:pt x="1394" y="6"/>
                  </a:lnTo>
                  <a:lnTo>
                    <a:pt x="1396" y="6"/>
                  </a:lnTo>
                  <a:lnTo>
                    <a:pt x="1396" y="6"/>
                  </a:lnTo>
                  <a:lnTo>
                    <a:pt x="1398" y="6"/>
                  </a:lnTo>
                  <a:lnTo>
                    <a:pt x="1398" y="6"/>
                  </a:lnTo>
                  <a:lnTo>
                    <a:pt x="1400" y="4"/>
                  </a:lnTo>
                  <a:lnTo>
                    <a:pt x="1400" y="4"/>
                  </a:lnTo>
                  <a:lnTo>
                    <a:pt x="1402" y="6"/>
                  </a:lnTo>
                  <a:lnTo>
                    <a:pt x="1402" y="6"/>
                  </a:lnTo>
                  <a:lnTo>
                    <a:pt x="1402" y="4"/>
                  </a:lnTo>
                  <a:lnTo>
                    <a:pt x="1402" y="4"/>
                  </a:lnTo>
                  <a:lnTo>
                    <a:pt x="1404" y="4"/>
                  </a:lnTo>
                  <a:lnTo>
                    <a:pt x="1404" y="4"/>
                  </a:lnTo>
                  <a:lnTo>
                    <a:pt x="1404" y="6"/>
                  </a:lnTo>
                  <a:lnTo>
                    <a:pt x="1404" y="6"/>
                  </a:lnTo>
                  <a:lnTo>
                    <a:pt x="1406" y="4"/>
                  </a:lnTo>
                  <a:lnTo>
                    <a:pt x="1406" y="4"/>
                  </a:lnTo>
                  <a:lnTo>
                    <a:pt x="1412" y="6"/>
                  </a:lnTo>
                  <a:lnTo>
                    <a:pt x="1412" y="6"/>
                  </a:lnTo>
                  <a:lnTo>
                    <a:pt x="1414" y="6"/>
                  </a:lnTo>
                  <a:lnTo>
                    <a:pt x="1414" y="6"/>
                  </a:lnTo>
                  <a:lnTo>
                    <a:pt x="1416" y="6"/>
                  </a:lnTo>
                  <a:lnTo>
                    <a:pt x="1416" y="6"/>
                  </a:lnTo>
                  <a:lnTo>
                    <a:pt x="1420" y="4"/>
                  </a:lnTo>
                  <a:lnTo>
                    <a:pt x="1420" y="4"/>
                  </a:lnTo>
                  <a:lnTo>
                    <a:pt x="1428" y="4"/>
                  </a:lnTo>
                  <a:lnTo>
                    <a:pt x="1428" y="4"/>
                  </a:lnTo>
                  <a:lnTo>
                    <a:pt x="1432" y="4"/>
                  </a:lnTo>
                  <a:lnTo>
                    <a:pt x="1432" y="4"/>
                  </a:lnTo>
                  <a:lnTo>
                    <a:pt x="1434" y="6"/>
                  </a:lnTo>
                  <a:lnTo>
                    <a:pt x="1434" y="6"/>
                  </a:lnTo>
                  <a:lnTo>
                    <a:pt x="1436" y="6"/>
                  </a:lnTo>
                  <a:lnTo>
                    <a:pt x="1436" y="6"/>
                  </a:lnTo>
                  <a:lnTo>
                    <a:pt x="1438" y="6"/>
                  </a:lnTo>
                  <a:lnTo>
                    <a:pt x="1438" y="6"/>
                  </a:lnTo>
                  <a:lnTo>
                    <a:pt x="1440" y="6"/>
                  </a:lnTo>
                  <a:lnTo>
                    <a:pt x="1440" y="6"/>
                  </a:lnTo>
                  <a:lnTo>
                    <a:pt x="1444" y="6"/>
                  </a:lnTo>
                  <a:lnTo>
                    <a:pt x="1444" y="6"/>
                  </a:lnTo>
                  <a:lnTo>
                    <a:pt x="1446" y="6"/>
                  </a:lnTo>
                  <a:lnTo>
                    <a:pt x="1446" y="6"/>
                  </a:lnTo>
                  <a:lnTo>
                    <a:pt x="1450" y="6"/>
                  </a:lnTo>
                  <a:lnTo>
                    <a:pt x="1450" y="6"/>
                  </a:lnTo>
                  <a:lnTo>
                    <a:pt x="1452" y="6"/>
                  </a:lnTo>
                  <a:lnTo>
                    <a:pt x="1452" y="6"/>
                  </a:lnTo>
                  <a:lnTo>
                    <a:pt x="1454" y="4"/>
                  </a:lnTo>
                  <a:lnTo>
                    <a:pt x="1454" y="4"/>
                  </a:lnTo>
                  <a:lnTo>
                    <a:pt x="1456" y="4"/>
                  </a:lnTo>
                  <a:lnTo>
                    <a:pt x="1456" y="4"/>
                  </a:lnTo>
                  <a:lnTo>
                    <a:pt x="1462" y="4"/>
                  </a:lnTo>
                  <a:lnTo>
                    <a:pt x="1462" y="4"/>
                  </a:lnTo>
                  <a:lnTo>
                    <a:pt x="1464" y="4"/>
                  </a:lnTo>
                  <a:lnTo>
                    <a:pt x="1464" y="4"/>
                  </a:lnTo>
                  <a:lnTo>
                    <a:pt x="1468" y="4"/>
                  </a:lnTo>
                  <a:lnTo>
                    <a:pt x="1468" y="4"/>
                  </a:lnTo>
                  <a:lnTo>
                    <a:pt x="1472" y="4"/>
                  </a:lnTo>
                  <a:lnTo>
                    <a:pt x="1472" y="4"/>
                  </a:lnTo>
                  <a:lnTo>
                    <a:pt x="1476" y="4"/>
                  </a:lnTo>
                  <a:lnTo>
                    <a:pt x="1476" y="4"/>
                  </a:lnTo>
                  <a:lnTo>
                    <a:pt x="1480" y="4"/>
                  </a:lnTo>
                  <a:lnTo>
                    <a:pt x="1480" y="4"/>
                  </a:lnTo>
                  <a:lnTo>
                    <a:pt x="1484" y="6"/>
                  </a:lnTo>
                  <a:lnTo>
                    <a:pt x="1484" y="6"/>
                  </a:lnTo>
                  <a:lnTo>
                    <a:pt x="1486" y="6"/>
                  </a:lnTo>
                  <a:lnTo>
                    <a:pt x="1486" y="6"/>
                  </a:lnTo>
                  <a:lnTo>
                    <a:pt x="1488" y="6"/>
                  </a:lnTo>
                  <a:lnTo>
                    <a:pt x="1488" y="6"/>
                  </a:lnTo>
                  <a:lnTo>
                    <a:pt x="1492" y="4"/>
                  </a:lnTo>
                  <a:lnTo>
                    <a:pt x="1492" y="4"/>
                  </a:lnTo>
                  <a:lnTo>
                    <a:pt x="1498" y="4"/>
                  </a:lnTo>
                  <a:lnTo>
                    <a:pt x="1498" y="4"/>
                  </a:lnTo>
                  <a:lnTo>
                    <a:pt x="1498" y="4"/>
                  </a:lnTo>
                  <a:lnTo>
                    <a:pt x="1498" y="4"/>
                  </a:lnTo>
                  <a:lnTo>
                    <a:pt x="1500" y="4"/>
                  </a:lnTo>
                  <a:lnTo>
                    <a:pt x="1500" y="4"/>
                  </a:lnTo>
                  <a:lnTo>
                    <a:pt x="1504" y="4"/>
                  </a:lnTo>
                  <a:lnTo>
                    <a:pt x="1504" y="4"/>
                  </a:lnTo>
                  <a:lnTo>
                    <a:pt x="1506" y="4"/>
                  </a:lnTo>
                  <a:lnTo>
                    <a:pt x="1506" y="4"/>
                  </a:lnTo>
                  <a:lnTo>
                    <a:pt x="1512" y="4"/>
                  </a:lnTo>
                  <a:lnTo>
                    <a:pt x="1512" y="4"/>
                  </a:lnTo>
                  <a:lnTo>
                    <a:pt x="1514" y="6"/>
                  </a:lnTo>
                  <a:lnTo>
                    <a:pt x="1514" y="6"/>
                  </a:lnTo>
                  <a:lnTo>
                    <a:pt x="1520" y="4"/>
                  </a:lnTo>
                  <a:lnTo>
                    <a:pt x="1526" y="4"/>
                  </a:lnTo>
                  <a:lnTo>
                    <a:pt x="1526" y="4"/>
                  </a:lnTo>
                  <a:lnTo>
                    <a:pt x="1526" y="4"/>
                  </a:lnTo>
                  <a:lnTo>
                    <a:pt x="1526" y="4"/>
                  </a:lnTo>
                  <a:lnTo>
                    <a:pt x="1526" y="4"/>
                  </a:lnTo>
                  <a:lnTo>
                    <a:pt x="1526" y="4"/>
                  </a:lnTo>
                  <a:lnTo>
                    <a:pt x="1528" y="4"/>
                  </a:lnTo>
                  <a:lnTo>
                    <a:pt x="1528" y="4"/>
                  </a:lnTo>
                  <a:lnTo>
                    <a:pt x="1532" y="4"/>
                  </a:lnTo>
                  <a:lnTo>
                    <a:pt x="1532" y="4"/>
                  </a:lnTo>
                  <a:lnTo>
                    <a:pt x="1540" y="4"/>
                  </a:lnTo>
                  <a:lnTo>
                    <a:pt x="1540" y="4"/>
                  </a:lnTo>
                  <a:lnTo>
                    <a:pt x="1542" y="4"/>
                  </a:lnTo>
                  <a:lnTo>
                    <a:pt x="1542" y="4"/>
                  </a:lnTo>
                  <a:lnTo>
                    <a:pt x="1546" y="4"/>
                  </a:lnTo>
                  <a:lnTo>
                    <a:pt x="1546" y="4"/>
                  </a:lnTo>
                  <a:lnTo>
                    <a:pt x="1546" y="4"/>
                  </a:lnTo>
                  <a:lnTo>
                    <a:pt x="1546" y="4"/>
                  </a:lnTo>
                  <a:lnTo>
                    <a:pt x="1550" y="6"/>
                  </a:lnTo>
                  <a:lnTo>
                    <a:pt x="1550" y="6"/>
                  </a:lnTo>
                  <a:lnTo>
                    <a:pt x="1556" y="4"/>
                  </a:lnTo>
                  <a:lnTo>
                    <a:pt x="1556" y="4"/>
                  </a:lnTo>
                  <a:lnTo>
                    <a:pt x="1560" y="6"/>
                  </a:lnTo>
                  <a:lnTo>
                    <a:pt x="1560" y="6"/>
                  </a:lnTo>
                  <a:lnTo>
                    <a:pt x="1564" y="4"/>
                  </a:lnTo>
                  <a:lnTo>
                    <a:pt x="1568" y="6"/>
                  </a:lnTo>
                  <a:lnTo>
                    <a:pt x="1568" y="6"/>
                  </a:lnTo>
                  <a:lnTo>
                    <a:pt x="1574" y="4"/>
                  </a:lnTo>
                  <a:lnTo>
                    <a:pt x="1574" y="4"/>
                  </a:lnTo>
                  <a:lnTo>
                    <a:pt x="1576" y="6"/>
                  </a:lnTo>
                  <a:lnTo>
                    <a:pt x="1576" y="6"/>
                  </a:lnTo>
                  <a:lnTo>
                    <a:pt x="1578" y="4"/>
                  </a:lnTo>
                  <a:lnTo>
                    <a:pt x="1578" y="4"/>
                  </a:lnTo>
                  <a:lnTo>
                    <a:pt x="1586" y="6"/>
                  </a:lnTo>
                  <a:lnTo>
                    <a:pt x="1586" y="6"/>
                  </a:lnTo>
                  <a:lnTo>
                    <a:pt x="1588" y="6"/>
                  </a:lnTo>
                  <a:lnTo>
                    <a:pt x="1588" y="6"/>
                  </a:lnTo>
                  <a:lnTo>
                    <a:pt x="1592" y="6"/>
                  </a:lnTo>
                  <a:lnTo>
                    <a:pt x="1592" y="6"/>
                  </a:lnTo>
                  <a:lnTo>
                    <a:pt x="1594" y="6"/>
                  </a:lnTo>
                  <a:lnTo>
                    <a:pt x="1594" y="6"/>
                  </a:lnTo>
                  <a:lnTo>
                    <a:pt x="1594" y="6"/>
                  </a:lnTo>
                  <a:lnTo>
                    <a:pt x="1596" y="4"/>
                  </a:lnTo>
                  <a:lnTo>
                    <a:pt x="1596" y="4"/>
                  </a:lnTo>
                  <a:lnTo>
                    <a:pt x="1602" y="4"/>
                  </a:lnTo>
                  <a:lnTo>
                    <a:pt x="1602" y="4"/>
                  </a:lnTo>
                  <a:lnTo>
                    <a:pt x="1608" y="4"/>
                  </a:lnTo>
                  <a:lnTo>
                    <a:pt x="1608" y="4"/>
                  </a:lnTo>
                  <a:lnTo>
                    <a:pt x="1610" y="4"/>
                  </a:lnTo>
                  <a:lnTo>
                    <a:pt x="1610" y="4"/>
                  </a:lnTo>
                  <a:lnTo>
                    <a:pt x="1612" y="4"/>
                  </a:lnTo>
                  <a:lnTo>
                    <a:pt x="1612" y="4"/>
                  </a:lnTo>
                  <a:lnTo>
                    <a:pt x="1616" y="4"/>
                  </a:lnTo>
                  <a:lnTo>
                    <a:pt x="1616" y="4"/>
                  </a:lnTo>
                  <a:lnTo>
                    <a:pt x="1618" y="4"/>
                  </a:lnTo>
                  <a:lnTo>
                    <a:pt x="1618" y="4"/>
                  </a:lnTo>
                  <a:lnTo>
                    <a:pt x="1624" y="4"/>
                  </a:lnTo>
                  <a:lnTo>
                    <a:pt x="1624" y="4"/>
                  </a:lnTo>
                  <a:lnTo>
                    <a:pt x="1626" y="4"/>
                  </a:lnTo>
                  <a:lnTo>
                    <a:pt x="1626" y="4"/>
                  </a:lnTo>
                  <a:lnTo>
                    <a:pt x="1628" y="4"/>
                  </a:lnTo>
                  <a:lnTo>
                    <a:pt x="1628" y="4"/>
                  </a:lnTo>
                  <a:lnTo>
                    <a:pt x="1632" y="4"/>
                  </a:lnTo>
                  <a:lnTo>
                    <a:pt x="1632" y="4"/>
                  </a:lnTo>
                  <a:lnTo>
                    <a:pt x="1634" y="4"/>
                  </a:lnTo>
                  <a:lnTo>
                    <a:pt x="1634" y="4"/>
                  </a:lnTo>
                  <a:lnTo>
                    <a:pt x="1640" y="4"/>
                  </a:lnTo>
                  <a:lnTo>
                    <a:pt x="1640" y="4"/>
                  </a:lnTo>
                  <a:lnTo>
                    <a:pt x="1642" y="4"/>
                  </a:lnTo>
                  <a:lnTo>
                    <a:pt x="1642" y="4"/>
                  </a:lnTo>
                  <a:lnTo>
                    <a:pt x="1644" y="4"/>
                  </a:lnTo>
                  <a:lnTo>
                    <a:pt x="1644" y="4"/>
                  </a:lnTo>
                  <a:lnTo>
                    <a:pt x="1648" y="4"/>
                  </a:lnTo>
                  <a:lnTo>
                    <a:pt x="1648" y="4"/>
                  </a:lnTo>
                  <a:lnTo>
                    <a:pt x="1650" y="4"/>
                  </a:lnTo>
                  <a:lnTo>
                    <a:pt x="1650" y="4"/>
                  </a:lnTo>
                  <a:lnTo>
                    <a:pt x="1656" y="4"/>
                  </a:lnTo>
                  <a:lnTo>
                    <a:pt x="1656" y="4"/>
                  </a:lnTo>
                  <a:lnTo>
                    <a:pt x="1658" y="4"/>
                  </a:lnTo>
                  <a:lnTo>
                    <a:pt x="1658" y="4"/>
                  </a:lnTo>
                  <a:lnTo>
                    <a:pt x="1662" y="4"/>
                  </a:lnTo>
                  <a:lnTo>
                    <a:pt x="1662" y="4"/>
                  </a:lnTo>
                  <a:lnTo>
                    <a:pt x="1664" y="4"/>
                  </a:lnTo>
                  <a:lnTo>
                    <a:pt x="1664" y="4"/>
                  </a:lnTo>
                  <a:lnTo>
                    <a:pt x="1668" y="4"/>
                  </a:lnTo>
                  <a:lnTo>
                    <a:pt x="1668" y="4"/>
                  </a:lnTo>
                  <a:lnTo>
                    <a:pt x="1670" y="4"/>
                  </a:lnTo>
                  <a:lnTo>
                    <a:pt x="1670" y="4"/>
                  </a:lnTo>
                  <a:lnTo>
                    <a:pt x="1680" y="4"/>
                  </a:lnTo>
                  <a:lnTo>
                    <a:pt x="1680" y="4"/>
                  </a:lnTo>
                  <a:lnTo>
                    <a:pt x="1688" y="6"/>
                  </a:lnTo>
                  <a:lnTo>
                    <a:pt x="1688" y="6"/>
                  </a:lnTo>
                  <a:lnTo>
                    <a:pt x="1690" y="6"/>
                  </a:lnTo>
                  <a:lnTo>
                    <a:pt x="1690" y="6"/>
                  </a:lnTo>
                  <a:lnTo>
                    <a:pt x="1692" y="6"/>
                  </a:lnTo>
                  <a:lnTo>
                    <a:pt x="1692" y="6"/>
                  </a:lnTo>
                  <a:lnTo>
                    <a:pt x="1692" y="6"/>
                  </a:lnTo>
                  <a:lnTo>
                    <a:pt x="1692" y="6"/>
                  </a:lnTo>
                  <a:lnTo>
                    <a:pt x="1696" y="4"/>
                  </a:lnTo>
                  <a:lnTo>
                    <a:pt x="1696" y="4"/>
                  </a:lnTo>
                  <a:lnTo>
                    <a:pt x="1702" y="6"/>
                  </a:lnTo>
                  <a:lnTo>
                    <a:pt x="1702" y="6"/>
                  </a:lnTo>
                  <a:lnTo>
                    <a:pt x="1704" y="8"/>
                  </a:lnTo>
                  <a:lnTo>
                    <a:pt x="1704" y="8"/>
                  </a:lnTo>
                  <a:lnTo>
                    <a:pt x="1706" y="6"/>
                  </a:lnTo>
                  <a:lnTo>
                    <a:pt x="1706" y="6"/>
                  </a:lnTo>
                  <a:lnTo>
                    <a:pt x="1706" y="6"/>
                  </a:lnTo>
                  <a:lnTo>
                    <a:pt x="1706" y="6"/>
                  </a:lnTo>
                  <a:lnTo>
                    <a:pt x="1706" y="6"/>
                  </a:lnTo>
                  <a:lnTo>
                    <a:pt x="1710" y="6"/>
                  </a:lnTo>
                  <a:lnTo>
                    <a:pt x="1710" y="6"/>
                  </a:lnTo>
                  <a:lnTo>
                    <a:pt x="1712" y="8"/>
                  </a:lnTo>
                  <a:lnTo>
                    <a:pt x="1712" y="8"/>
                  </a:lnTo>
                  <a:lnTo>
                    <a:pt x="1714" y="6"/>
                  </a:lnTo>
                  <a:lnTo>
                    <a:pt x="1718" y="6"/>
                  </a:lnTo>
                  <a:lnTo>
                    <a:pt x="1718" y="6"/>
                  </a:lnTo>
                  <a:lnTo>
                    <a:pt x="1722" y="6"/>
                  </a:lnTo>
                  <a:lnTo>
                    <a:pt x="1722" y="6"/>
                  </a:lnTo>
                  <a:lnTo>
                    <a:pt x="1724" y="6"/>
                  </a:lnTo>
                  <a:lnTo>
                    <a:pt x="1724" y="6"/>
                  </a:lnTo>
                  <a:lnTo>
                    <a:pt x="1724" y="6"/>
                  </a:lnTo>
                  <a:lnTo>
                    <a:pt x="1724" y="6"/>
                  </a:lnTo>
                  <a:lnTo>
                    <a:pt x="1726" y="8"/>
                  </a:lnTo>
                  <a:lnTo>
                    <a:pt x="1726" y="8"/>
                  </a:lnTo>
                  <a:lnTo>
                    <a:pt x="1728" y="8"/>
                  </a:lnTo>
                  <a:lnTo>
                    <a:pt x="1730" y="6"/>
                  </a:lnTo>
                  <a:lnTo>
                    <a:pt x="1730" y="6"/>
                  </a:lnTo>
                  <a:lnTo>
                    <a:pt x="1734" y="6"/>
                  </a:lnTo>
                  <a:lnTo>
                    <a:pt x="1734" y="6"/>
                  </a:lnTo>
                  <a:lnTo>
                    <a:pt x="1736" y="6"/>
                  </a:lnTo>
                  <a:lnTo>
                    <a:pt x="1736" y="6"/>
                  </a:lnTo>
                  <a:lnTo>
                    <a:pt x="1736" y="6"/>
                  </a:lnTo>
                  <a:lnTo>
                    <a:pt x="1736" y="6"/>
                  </a:lnTo>
                  <a:lnTo>
                    <a:pt x="1738" y="6"/>
                  </a:lnTo>
                  <a:lnTo>
                    <a:pt x="1738" y="6"/>
                  </a:lnTo>
                  <a:lnTo>
                    <a:pt x="1750" y="4"/>
                  </a:lnTo>
                  <a:lnTo>
                    <a:pt x="1750" y="4"/>
                  </a:lnTo>
                  <a:lnTo>
                    <a:pt x="1754" y="6"/>
                  </a:lnTo>
                  <a:lnTo>
                    <a:pt x="1754" y="6"/>
                  </a:lnTo>
                  <a:lnTo>
                    <a:pt x="1754" y="6"/>
                  </a:lnTo>
                  <a:lnTo>
                    <a:pt x="1754" y="6"/>
                  </a:lnTo>
                  <a:lnTo>
                    <a:pt x="1754" y="6"/>
                  </a:lnTo>
                  <a:lnTo>
                    <a:pt x="1758" y="6"/>
                  </a:lnTo>
                  <a:lnTo>
                    <a:pt x="1758" y="6"/>
                  </a:lnTo>
                  <a:lnTo>
                    <a:pt x="1762" y="6"/>
                  </a:lnTo>
                  <a:lnTo>
                    <a:pt x="1762" y="6"/>
                  </a:lnTo>
                  <a:lnTo>
                    <a:pt x="1764" y="4"/>
                  </a:lnTo>
                  <a:lnTo>
                    <a:pt x="1764" y="4"/>
                  </a:lnTo>
                  <a:lnTo>
                    <a:pt x="1766" y="6"/>
                  </a:lnTo>
                  <a:lnTo>
                    <a:pt x="1766" y="6"/>
                  </a:lnTo>
                  <a:lnTo>
                    <a:pt x="1770" y="4"/>
                  </a:lnTo>
                  <a:lnTo>
                    <a:pt x="1770" y="4"/>
                  </a:lnTo>
                  <a:lnTo>
                    <a:pt x="1772" y="6"/>
                  </a:lnTo>
                  <a:lnTo>
                    <a:pt x="1772" y="6"/>
                  </a:lnTo>
                  <a:lnTo>
                    <a:pt x="1776" y="4"/>
                  </a:lnTo>
                  <a:lnTo>
                    <a:pt x="1776" y="4"/>
                  </a:lnTo>
                  <a:lnTo>
                    <a:pt x="1782" y="4"/>
                  </a:lnTo>
                  <a:lnTo>
                    <a:pt x="1782" y="4"/>
                  </a:lnTo>
                  <a:lnTo>
                    <a:pt x="1782" y="4"/>
                  </a:lnTo>
                  <a:lnTo>
                    <a:pt x="1782" y="4"/>
                  </a:lnTo>
                  <a:lnTo>
                    <a:pt x="1784" y="6"/>
                  </a:lnTo>
                  <a:lnTo>
                    <a:pt x="1784" y="6"/>
                  </a:lnTo>
                  <a:lnTo>
                    <a:pt x="1792" y="6"/>
                  </a:lnTo>
                  <a:lnTo>
                    <a:pt x="1792" y="6"/>
                  </a:lnTo>
                  <a:lnTo>
                    <a:pt x="1794" y="4"/>
                  </a:lnTo>
                  <a:lnTo>
                    <a:pt x="1794" y="4"/>
                  </a:lnTo>
                  <a:lnTo>
                    <a:pt x="1798" y="6"/>
                  </a:lnTo>
                  <a:lnTo>
                    <a:pt x="1798" y="6"/>
                  </a:lnTo>
                  <a:lnTo>
                    <a:pt x="1800" y="6"/>
                  </a:lnTo>
                  <a:lnTo>
                    <a:pt x="1800" y="6"/>
                  </a:lnTo>
                  <a:lnTo>
                    <a:pt x="1800" y="6"/>
                  </a:lnTo>
                  <a:lnTo>
                    <a:pt x="1800" y="6"/>
                  </a:lnTo>
                  <a:lnTo>
                    <a:pt x="1802" y="4"/>
                  </a:lnTo>
                  <a:lnTo>
                    <a:pt x="1802" y="4"/>
                  </a:lnTo>
                  <a:lnTo>
                    <a:pt x="1802" y="6"/>
                  </a:lnTo>
                  <a:lnTo>
                    <a:pt x="1802" y="6"/>
                  </a:lnTo>
                  <a:lnTo>
                    <a:pt x="1804" y="4"/>
                  </a:lnTo>
                  <a:lnTo>
                    <a:pt x="1804" y="4"/>
                  </a:lnTo>
                  <a:lnTo>
                    <a:pt x="1804" y="6"/>
                  </a:lnTo>
                  <a:lnTo>
                    <a:pt x="1804" y="6"/>
                  </a:lnTo>
                  <a:lnTo>
                    <a:pt x="1812" y="6"/>
                  </a:lnTo>
                  <a:lnTo>
                    <a:pt x="1812" y="6"/>
                  </a:lnTo>
                  <a:lnTo>
                    <a:pt x="1814" y="6"/>
                  </a:lnTo>
                  <a:lnTo>
                    <a:pt x="1814" y="6"/>
                  </a:lnTo>
                  <a:lnTo>
                    <a:pt x="1816" y="6"/>
                  </a:lnTo>
                  <a:lnTo>
                    <a:pt x="1816" y="6"/>
                  </a:lnTo>
                  <a:lnTo>
                    <a:pt x="1820" y="6"/>
                  </a:lnTo>
                  <a:lnTo>
                    <a:pt x="1820" y="6"/>
                  </a:lnTo>
                  <a:lnTo>
                    <a:pt x="1820" y="6"/>
                  </a:lnTo>
                  <a:lnTo>
                    <a:pt x="1820" y="6"/>
                  </a:lnTo>
                  <a:lnTo>
                    <a:pt x="1824" y="6"/>
                  </a:lnTo>
                  <a:lnTo>
                    <a:pt x="1824" y="6"/>
                  </a:lnTo>
                  <a:lnTo>
                    <a:pt x="1826" y="6"/>
                  </a:lnTo>
                  <a:lnTo>
                    <a:pt x="1826" y="6"/>
                  </a:lnTo>
                  <a:lnTo>
                    <a:pt x="1826" y="8"/>
                  </a:lnTo>
                  <a:lnTo>
                    <a:pt x="1826" y="8"/>
                  </a:lnTo>
                  <a:lnTo>
                    <a:pt x="1828" y="8"/>
                  </a:lnTo>
                  <a:lnTo>
                    <a:pt x="1828" y="8"/>
                  </a:lnTo>
                  <a:lnTo>
                    <a:pt x="1832" y="8"/>
                  </a:lnTo>
                  <a:lnTo>
                    <a:pt x="1832" y="8"/>
                  </a:lnTo>
                  <a:lnTo>
                    <a:pt x="1836" y="6"/>
                  </a:lnTo>
                  <a:lnTo>
                    <a:pt x="1836" y="6"/>
                  </a:lnTo>
                  <a:lnTo>
                    <a:pt x="1838" y="6"/>
                  </a:lnTo>
                  <a:lnTo>
                    <a:pt x="1838" y="6"/>
                  </a:lnTo>
                  <a:lnTo>
                    <a:pt x="1840" y="6"/>
                  </a:lnTo>
                  <a:lnTo>
                    <a:pt x="1840" y="6"/>
                  </a:lnTo>
                  <a:lnTo>
                    <a:pt x="1842" y="6"/>
                  </a:lnTo>
                  <a:lnTo>
                    <a:pt x="1842" y="6"/>
                  </a:lnTo>
                  <a:lnTo>
                    <a:pt x="1842" y="6"/>
                  </a:lnTo>
                  <a:lnTo>
                    <a:pt x="1842" y="6"/>
                  </a:lnTo>
                  <a:lnTo>
                    <a:pt x="1842" y="6"/>
                  </a:lnTo>
                  <a:lnTo>
                    <a:pt x="1842" y="6"/>
                  </a:lnTo>
                  <a:lnTo>
                    <a:pt x="1844" y="6"/>
                  </a:lnTo>
                  <a:lnTo>
                    <a:pt x="1844" y="6"/>
                  </a:lnTo>
                  <a:lnTo>
                    <a:pt x="1846" y="6"/>
                  </a:lnTo>
                  <a:lnTo>
                    <a:pt x="1846" y="6"/>
                  </a:lnTo>
                  <a:lnTo>
                    <a:pt x="1848" y="6"/>
                  </a:lnTo>
                  <a:lnTo>
                    <a:pt x="1848" y="6"/>
                  </a:lnTo>
                  <a:lnTo>
                    <a:pt x="1850" y="6"/>
                  </a:lnTo>
                  <a:lnTo>
                    <a:pt x="1850" y="6"/>
                  </a:lnTo>
                  <a:lnTo>
                    <a:pt x="1850" y="6"/>
                  </a:lnTo>
                  <a:lnTo>
                    <a:pt x="1850" y="6"/>
                  </a:lnTo>
                  <a:lnTo>
                    <a:pt x="1852" y="6"/>
                  </a:lnTo>
                  <a:lnTo>
                    <a:pt x="1852" y="6"/>
                  </a:lnTo>
                  <a:lnTo>
                    <a:pt x="1854" y="6"/>
                  </a:lnTo>
                  <a:lnTo>
                    <a:pt x="1854" y="6"/>
                  </a:lnTo>
                  <a:lnTo>
                    <a:pt x="1858" y="6"/>
                  </a:lnTo>
                  <a:lnTo>
                    <a:pt x="1858" y="6"/>
                  </a:lnTo>
                  <a:lnTo>
                    <a:pt x="1860" y="6"/>
                  </a:lnTo>
                  <a:lnTo>
                    <a:pt x="1864" y="6"/>
                  </a:lnTo>
                  <a:lnTo>
                    <a:pt x="1864" y="6"/>
                  </a:lnTo>
                  <a:lnTo>
                    <a:pt x="1864" y="6"/>
                  </a:lnTo>
                  <a:lnTo>
                    <a:pt x="1864" y="6"/>
                  </a:lnTo>
                  <a:lnTo>
                    <a:pt x="1864" y="6"/>
                  </a:lnTo>
                  <a:lnTo>
                    <a:pt x="1864" y="6"/>
                  </a:lnTo>
                  <a:lnTo>
                    <a:pt x="1866" y="6"/>
                  </a:lnTo>
                  <a:lnTo>
                    <a:pt x="1866" y="6"/>
                  </a:lnTo>
                  <a:lnTo>
                    <a:pt x="1872" y="6"/>
                  </a:lnTo>
                  <a:lnTo>
                    <a:pt x="1872" y="6"/>
                  </a:lnTo>
                  <a:lnTo>
                    <a:pt x="1880" y="6"/>
                  </a:lnTo>
                  <a:lnTo>
                    <a:pt x="1880" y="6"/>
                  </a:lnTo>
                  <a:lnTo>
                    <a:pt x="1882" y="6"/>
                  </a:lnTo>
                  <a:lnTo>
                    <a:pt x="1882" y="6"/>
                  </a:lnTo>
                  <a:lnTo>
                    <a:pt x="1888" y="6"/>
                  </a:lnTo>
                  <a:lnTo>
                    <a:pt x="1888" y="6"/>
                  </a:lnTo>
                  <a:lnTo>
                    <a:pt x="1892" y="6"/>
                  </a:lnTo>
                  <a:lnTo>
                    <a:pt x="1892" y="6"/>
                  </a:lnTo>
                  <a:lnTo>
                    <a:pt x="1896" y="6"/>
                  </a:lnTo>
                  <a:lnTo>
                    <a:pt x="1896" y="6"/>
                  </a:lnTo>
                  <a:lnTo>
                    <a:pt x="1898" y="6"/>
                  </a:lnTo>
                  <a:lnTo>
                    <a:pt x="1898" y="6"/>
                  </a:lnTo>
                  <a:lnTo>
                    <a:pt x="1902" y="4"/>
                  </a:lnTo>
                  <a:lnTo>
                    <a:pt x="1902" y="4"/>
                  </a:lnTo>
                  <a:lnTo>
                    <a:pt x="1906" y="6"/>
                  </a:lnTo>
                  <a:lnTo>
                    <a:pt x="1906" y="6"/>
                  </a:lnTo>
                  <a:lnTo>
                    <a:pt x="1914" y="4"/>
                  </a:lnTo>
                  <a:lnTo>
                    <a:pt x="1914" y="4"/>
                  </a:lnTo>
                  <a:lnTo>
                    <a:pt x="1916" y="6"/>
                  </a:lnTo>
                  <a:lnTo>
                    <a:pt x="1916" y="6"/>
                  </a:lnTo>
                  <a:lnTo>
                    <a:pt x="1916" y="6"/>
                  </a:lnTo>
                  <a:lnTo>
                    <a:pt x="1916" y="6"/>
                  </a:lnTo>
                  <a:lnTo>
                    <a:pt x="1916" y="6"/>
                  </a:lnTo>
                  <a:lnTo>
                    <a:pt x="1916" y="6"/>
                  </a:lnTo>
                  <a:lnTo>
                    <a:pt x="1918" y="8"/>
                  </a:lnTo>
                  <a:lnTo>
                    <a:pt x="1918" y="8"/>
                  </a:lnTo>
                  <a:lnTo>
                    <a:pt x="1922" y="8"/>
                  </a:lnTo>
                  <a:lnTo>
                    <a:pt x="1926" y="8"/>
                  </a:lnTo>
                  <a:lnTo>
                    <a:pt x="1926" y="8"/>
                  </a:lnTo>
                  <a:lnTo>
                    <a:pt x="1928" y="10"/>
                  </a:lnTo>
                  <a:lnTo>
                    <a:pt x="1928" y="10"/>
                  </a:lnTo>
                  <a:lnTo>
                    <a:pt x="1934" y="8"/>
                  </a:lnTo>
                  <a:lnTo>
                    <a:pt x="1934" y="8"/>
                  </a:lnTo>
                  <a:lnTo>
                    <a:pt x="1944" y="6"/>
                  </a:lnTo>
                  <a:lnTo>
                    <a:pt x="1944" y="6"/>
                  </a:lnTo>
                  <a:lnTo>
                    <a:pt x="1946" y="6"/>
                  </a:lnTo>
                  <a:lnTo>
                    <a:pt x="1946" y="6"/>
                  </a:lnTo>
                  <a:lnTo>
                    <a:pt x="1948" y="4"/>
                  </a:lnTo>
                  <a:lnTo>
                    <a:pt x="1948" y="4"/>
                  </a:lnTo>
                  <a:lnTo>
                    <a:pt x="1950" y="4"/>
                  </a:lnTo>
                  <a:lnTo>
                    <a:pt x="1950" y="4"/>
                  </a:lnTo>
                  <a:lnTo>
                    <a:pt x="1950" y="6"/>
                  </a:lnTo>
                  <a:lnTo>
                    <a:pt x="1950" y="6"/>
                  </a:lnTo>
                  <a:lnTo>
                    <a:pt x="1954" y="6"/>
                  </a:lnTo>
                  <a:lnTo>
                    <a:pt x="1954" y="6"/>
                  </a:lnTo>
                  <a:lnTo>
                    <a:pt x="1960" y="6"/>
                  </a:lnTo>
                  <a:lnTo>
                    <a:pt x="1960" y="6"/>
                  </a:lnTo>
                  <a:lnTo>
                    <a:pt x="1960" y="4"/>
                  </a:lnTo>
                  <a:lnTo>
                    <a:pt x="1960" y="4"/>
                  </a:lnTo>
                  <a:lnTo>
                    <a:pt x="1962" y="4"/>
                  </a:lnTo>
                  <a:lnTo>
                    <a:pt x="1962" y="4"/>
                  </a:lnTo>
                  <a:lnTo>
                    <a:pt x="1968" y="6"/>
                  </a:lnTo>
                  <a:lnTo>
                    <a:pt x="1968" y="6"/>
                  </a:lnTo>
                  <a:lnTo>
                    <a:pt x="1970" y="6"/>
                  </a:lnTo>
                  <a:lnTo>
                    <a:pt x="1970" y="6"/>
                  </a:lnTo>
                  <a:lnTo>
                    <a:pt x="1972" y="6"/>
                  </a:lnTo>
                  <a:lnTo>
                    <a:pt x="1972" y="6"/>
                  </a:lnTo>
                  <a:lnTo>
                    <a:pt x="1974" y="6"/>
                  </a:lnTo>
                  <a:lnTo>
                    <a:pt x="1974" y="6"/>
                  </a:lnTo>
                  <a:lnTo>
                    <a:pt x="1974" y="6"/>
                  </a:lnTo>
                  <a:lnTo>
                    <a:pt x="1974" y="6"/>
                  </a:lnTo>
                  <a:lnTo>
                    <a:pt x="1976" y="6"/>
                  </a:lnTo>
                  <a:lnTo>
                    <a:pt x="1976" y="6"/>
                  </a:lnTo>
                  <a:lnTo>
                    <a:pt x="1978" y="8"/>
                  </a:lnTo>
                  <a:lnTo>
                    <a:pt x="1978" y="8"/>
                  </a:lnTo>
                  <a:lnTo>
                    <a:pt x="1978" y="6"/>
                  </a:lnTo>
                  <a:lnTo>
                    <a:pt x="1978" y="6"/>
                  </a:lnTo>
                  <a:lnTo>
                    <a:pt x="1982" y="6"/>
                  </a:lnTo>
                  <a:lnTo>
                    <a:pt x="1982" y="6"/>
                  </a:lnTo>
                  <a:lnTo>
                    <a:pt x="1986" y="8"/>
                  </a:lnTo>
                  <a:lnTo>
                    <a:pt x="1986" y="8"/>
                  </a:lnTo>
                  <a:lnTo>
                    <a:pt x="1994" y="8"/>
                  </a:lnTo>
                  <a:lnTo>
                    <a:pt x="1994" y="8"/>
                  </a:lnTo>
                  <a:lnTo>
                    <a:pt x="1996" y="6"/>
                  </a:lnTo>
                  <a:lnTo>
                    <a:pt x="1996" y="6"/>
                  </a:lnTo>
                  <a:lnTo>
                    <a:pt x="2000" y="6"/>
                  </a:lnTo>
                  <a:lnTo>
                    <a:pt x="2000" y="6"/>
                  </a:lnTo>
                  <a:lnTo>
                    <a:pt x="2002" y="4"/>
                  </a:lnTo>
                  <a:lnTo>
                    <a:pt x="2002" y="4"/>
                  </a:lnTo>
                  <a:lnTo>
                    <a:pt x="2010" y="4"/>
                  </a:lnTo>
                  <a:lnTo>
                    <a:pt x="2010" y="4"/>
                  </a:lnTo>
                  <a:lnTo>
                    <a:pt x="2012" y="4"/>
                  </a:lnTo>
                  <a:lnTo>
                    <a:pt x="2012" y="4"/>
                  </a:lnTo>
                  <a:lnTo>
                    <a:pt x="2014" y="4"/>
                  </a:lnTo>
                  <a:lnTo>
                    <a:pt x="2014" y="4"/>
                  </a:lnTo>
                  <a:lnTo>
                    <a:pt x="2016" y="4"/>
                  </a:lnTo>
                  <a:lnTo>
                    <a:pt x="2016" y="4"/>
                  </a:lnTo>
                  <a:lnTo>
                    <a:pt x="2018" y="4"/>
                  </a:lnTo>
                  <a:lnTo>
                    <a:pt x="2018" y="4"/>
                  </a:lnTo>
                  <a:lnTo>
                    <a:pt x="2032" y="4"/>
                  </a:lnTo>
                  <a:lnTo>
                    <a:pt x="2032" y="4"/>
                  </a:lnTo>
                  <a:lnTo>
                    <a:pt x="2040" y="4"/>
                  </a:lnTo>
                  <a:lnTo>
                    <a:pt x="2040" y="4"/>
                  </a:lnTo>
                  <a:lnTo>
                    <a:pt x="2050" y="4"/>
                  </a:lnTo>
                  <a:lnTo>
                    <a:pt x="2050" y="4"/>
                  </a:lnTo>
                  <a:lnTo>
                    <a:pt x="2052" y="4"/>
                  </a:lnTo>
                  <a:lnTo>
                    <a:pt x="2052" y="4"/>
                  </a:lnTo>
                  <a:lnTo>
                    <a:pt x="2054" y="4"/>
                  </a:lnTo>
                  <a:lnTo>
                    <a:pt x="2054" y="4"/>
                  </a:lnTo>
                  <a:lnTo>
                    <a:pt x="2058" y="4"/>
                  </a:lnTo>
                  <a:lnTo>
                    <a:pt x="2058" y="4"/>
                  </a:lnTo>
                  <a:lnTo>
                    <a:pt x="2060" y="4"/>
                  </a:lnTo>
                  <a:lnTo>
                    <a:pt x="2060" y="4"/>
                  </a:lnTo>
                  <a:lnTo>
                    <a:pt x="2066" y="4"/>
                  </a:lnTo>
                  <a:lnTo>
                    <a:pt x="2066" y="4"/>
                  </a:lnTo>
                  <a:lnTo>
                    <a:pt x="2070" y="4"/>
                  </a:lnTo>
                  <a:lnTo>
                    <a:pt x="2070" y="4"/>
                  </a:lnTo>
                  <a:lnTo>
                    <a:pt x="2072" y="4"/>
                  </a:lnTo>
                  <a:lnTo>
                    <a:pt x="2072" y="4"/>
                  </a:lnTo>
                  <a:lnTo>
                    <a:pt x="2074" y="6"/>
                  </a:lnTo>
                  <a:lnTo>
                    <a:pt x="2074" y="6"/>
                  </a:lnTo>
                  <a:lnTo>
                    <a:pt x="2080" y="4"/>
                  </a:lnTo>
                  <a:lnTo>
                    <a:pt x="2080" y="4"/>
                  </a:lnTo>
                  <a:lnTo>
                    <a:pt x="2086" y="4"/>
                  </a:lnTo>
                  <a:lnTo>
                    <a:pt x="2086" y="4"/>
                  </a:lnTo>
                  <a:lnTo>
                    <a:pt x="2088" y="4"/>
                  </a:lnTo>
                  <a:lnTo>
                    <a:pt x="2088" y="4"/>
                  </a:lnTo>
                  <a:lnTo>
                    <a:pt x="2092" y="4"/>
                  </a:lnTo>
                  <a:lnTo>
                    <a:pt x="2092" y="4"/>
                  </a:lnTo>
                  <a:lnTo>
                    <a:pt x="2096" y="4"/>
                  </a:lnTo>
                  <a:lnTo>
                    <a:pt x="2096" y="4"/>
                  </a:lnTo>
                  <a:lnTo>
                    <a:pt x="2098" y="4"/>
                  </a:lnTo>
                  <a:lnTo>
                    <a:pt x="2098" y="4"/>
                  </a:lnTo>
                  <a:lnTo>
                    <a:pt x="2106" y="4"/>
                  </a:lnTo>
                  <a:lnTo>
                    <a:pt x="2106" y="4"/>
                  </a:lnTo>
                  <a:lnTo>
                    <a:pt x="2108" y="4"/>
                  </a:lnTo>
                  <a:lnTo>
                    <a:pt x="2108" y="4"/>
                  </a:lnTo>
                  <a:lnTo>
                    <a:pt x="2114" y="4"/>
                  </a:lnTo>
                  <a:lnTo>
                    <a:pt x="2114" y="4"/>
                  </a:lnTo>
                  <a:lnTo>
                    <a:pt x="2116" y="4"/>
                  </a:lnTo>
                  <a:lnTo>
                    <a:pt x="2116" y="4"/>
                  </a:lnTo>
                  <a:lnTo>
                    <a:pt x="2118" y="4"/>
                  </a:lnTo>
                  <a:lnTo>
                    <a:pt x="2118" y="4"/>
                  </a:lnTo>
                  <a:lnTo>
                    <a:pt x="2124" y="4"/>
                  </a:lnTo>
                  <a:lnTo>
                    <a:pt x="2124" y="4"/>
                  </a:lnTo>
                  <a:lnTo>
                    <a:pt x="2132" y="4"/>
                  </a:lnTo>
                  <a:lnTo>
                    <a:pt x="2132" y="4"/>
                  </a:lnTo>
                  <a:lnTo>
                    <a:pt x="2134" y="4"/>
                  </a:lnTo>
                  <a:lnTo>
                    <a:pt x="2134" y="4"/>
                  </a:lnTo>
                  <a:lnTo>
                    <a:pt x="2134" y="4"/>
                  </a:lnTo>
                  <a:lnTo>
                    <a:pt x="2134" y="4"/>
                  </a:lnTo>
                  <a:lnTo>
                    <a:pt x="2134" y="4"/>
                  </a:lnTo>
                  <a:lnTo>
                    <a:pt x="2134" y="4"/>
                  </a:lnTo>
                  <a:lnTo>
                    <a:pt x="2136" y="4"/>
                  </a:lnTo>
                  <a:lnTo>
                    <a:pt x="2136" y="4"/>
                  </a:lnTo>
                  <a:lnTo>
                    <a:pt x="2136" y="4"/>
                  </a:lnTo>
                  <a:lnTo>
                    <a:pt x="2136" y="4"/>
                  </a:lnTo>
                  <a:lnTo>
                    <a:pt x="2138" y="4"/>
                  </a:lnTo>
                  <a:lnTo>
                    <a:pt x="2138" y="4"/>
                  </a:lnTo>
                  <a:lnTo>
                    <a:pt x="2144" y="4"/>
                  </a:lnTo>
                  <a:lnTo>
                    <a:pt x="2144" y="4"/>
                  </a:lnTo>
                  <a:lnTo>
                    <a:pt x="2146" y="4"/>
                  </a:lnTo>
                  <a:lnTo>
                    <a:pt x="2146" y="4"/>
                  </a:lnTo>
                  <a:lnTo>
                    <a:pt x="2150" y="4"/>
                  </a:lnTo>
                  <a:lnTo>
                    <a:pt x="2150" y="4"/>
                  </a:lnTo>
                  <a:lnTo>
                    <a:pt x="2154" y="4"/>
                  </a:lnTo>
                  <a:lnTo>
                    <a:pt x="2154" y="4"/>
                  </a:lnTo>
                  <a:lnTo>
                    <a:pt x="2156" y="4"/>
                  </a:lnTo>
                  <a:lnTo>
                    <a:pt x="2156" y="4"/>
                  </a:lnTo>
                  <a:lnTo>
                    <a:pt x="2160" y="4"/>
                  </a:lnTo>
                  <a:lnTo>
                    <a:pt x="2160" y="4"/>
                  </a:lnTo>
                  <a:lnTo>
                    <a:pt x="2164" y="4"/>
                  </a:lnTo>
                  <a:lnTo>
                    <a:pt x="2164" y="4"/>
                  </a:lnTo>
                  <a:lnTo>
                    <a:pt x="2168" y="4"/>
                  </a:lnTo>
                  <a:lnTo>
                    <a:pt x="2168" y="4"/>
                  </a:lnTo>
                  <a:lnTo>
                    <a:pt x="2168" y="4"/>
                  </a:lnTo>
                  <a:lnTo>
                    <a:pt x="2168" y="4"/>
                  </a:lnTo>
                  <a:lnTo>
                    <a:pt x="2172" y="4"/>
                  </a:lnTo>
                  <a:lnTo>
                    <a:pt x="2172" y="4"/>
                  </a:lnTo>
                  <a:lnTo>
                    <a:pt x="2178" y="4"/>
                  </a:lnTo>
                  <a:lnTo>
                    <a:pt x="2178" y="4"/>
                  </a:lnTo>
                  <a:lnTo>
                    <a:pt x="2182" y="4"/>
                  </a:lnTo>
                  <a:lnTo>
                    <a:pt x="2182" y="4"/>
                  </a:lnTo>
                  <a:lnTo>
                    <a:pt x="2184" y="4"/>
                  </a:lnTo>
                  <a:lnTo>
                    <a:pt x="2184" y="4"/>
                  </a:lnTo>
                  <a:lnTo>
                    <a:pt x="2184" y="4"/>
                  </a:lnTo>
                  <a:lnTo>
                    <a:pt x="2184" y="4"/>
                  </a:lnTo>
                  <a:lnTo>
                    <a:pt x="2186" y="4"/>
                  </a:lnTo>
                  <a:lnTo>
                    <a:pt x="2186" y="4"/>
                  </a:lnTo>
                  <a:lnTo>
                    <a:pt x="2186" y="4"/>
                  </a:lnTo>
                  <a:lnTo>
                    <a:pt x="2186" y="4"/>
                  </a:lnTo>
                  <a:lnTo>
                    <a:pt x="2186" y="4"/>
                  </a:lnTo>
                  <a:lnTo>
                    <a:pt x="2186" y="4"/>
                  </a:lnTo>
                  <a:lnTo>
                    <a:pt x="2188" y="4"/>
                  </a:lnTo>
                  <a:lnTo>
                    <a:pt x="2188" y="4"/>
                  </a:lnTo>
                  <a:lnTo>
                    <a:pt x="2190" y="2"/>
                  </a:lnTo>
                  <a:lnTo>
                    <a:pt x="2190" y="2"/>
                  </a:lnTo>
                  <a:lnTo>
                    <a:pt x="2196" y="2"/>
                  </a:lnTo>
                  <a:lnTo>
                    <a:pt x="2196" y="2"/>
                  </a:lnTo>
                  <a:lnTo>
                    <a:pt x="2202" y="4"/>
                  </a:lnTo>
                  <a:lnTo>
                    <a:pt x="2202" y="4"/>
                  </a:lnTo>
                  <a:lnTo>
                    <a:pt x="2202" y="4"/>
                  </a:lnTo>
                  <a:lnTo>
                    <a:pt x="2202" y="4"/>
                  </a:lnTo>
                  <a:lnTo>
                    <a:pt x="2206" y="4"/>
                  </a:lnTo>
                  <a:lnTo>
                    <a:pt x="2206" y="4"/>
                  </a:lnTo>
                  <a:lnTo>
                    <a:pt x="2210" y="4"/>
                  </a:lnTo>
                  <a:lnTo>
                    <a:pt x="2210" y="4"/>
                  </a:lnTo>
                  <a:lnTo>
                    <a:pt x="2216" y="2"/>
                  </a:lnTo>
                  <a:lnTo>
                    <a:pt x="2216" y="2"/>
                  </a:lnTo>
                  <a:lnTo>
                    <a:pt x="2224" y="4"/>
                  </a:lnTo>
                  <a:lnTo>
                    <a:pt x="2224" y="4"/>
                  </a:lnTo>
                  <a:lnTo>
                    <a:pt x="2226" y="2"/>
                  </a:lnTo>
                  <a:lnTo>
                    <a:pt x="2230" y="4"/>
                  </a:lnTo>
                  <a:lnTo>
                    <a:pt x="2230" y="4"/>
                  </a:lnTo>
                  <a:lnTo>
                    <a:pt x="2232" y="2"/>
                  </a:lnTo>
                  <a:lnTo>
                    <a:pt x="2232" y="2"/>
                  </a:lnTo>
                  <a:lnTo>
                    <a:pt x="2234" y="2"/>
                  </a:lnTo>
                  <a:lnTo>
                    <a:pt x="2234" y="2"/>
                  </a:lnTo>
                  <a:lnTo>
                    <a:pt x="2236" y="2"/>
                  </a:lnTo>
                  <a:lnTo>
                    <a:pt x="2236" y="2"/>
                  </a:lnTo>
                  <a:lnTo>
                    <a:pt x="2240" y="2"/>
                  </a:lnTo>
                  <a:lnTo>
                    <a:pt x="2240" y="2"/>
                  </a:lnTo>
                  <a:lnTo>
                    <a:pt x="2248" y="4"/>
                  </a:lnTo>
                  <a:lnTo>
                    <a:pt x="2248" y="4"/>
                  </a:lnTo>
                  <a:lnTo>
                    <a:pt x="2252" y="2"/>
                  </a:lnTo>
                  <a:lnTo>
                    <a:pt x="2252" y="2"/>
                  </a:lnTo>
                  <a:lnTo>
                    <a:pt x="2256" y="4"/>
                  </a:lnTo>
                  <a:lnTo>
                    <a:pt x="2256" y="4"/>
                  </a:lnTo>
                  <a:lnTo>
                    <a:pt x="2256" y="4"/>
                  </a:lnTo>
                  <a:lnTo>
                    <a:pt x="2256" y="4"/>
                  </a:lnTo>
                  <a:lnTo>
                    <a:pt x="2256" y="4"/>
                  </a:lnTo>
                  <a:lnTo>
                    <a:pt x="2256" y="4"/>
                  </a:lnTo>
                  <a:lnTo>
                    <a:pt x="2258" y="4"/>
                  </a:lnTo>
                  <a:lnTo>
                    <a:pt x="2258" y="4"/>
                  </a:lnTo>
                  <a:lnTo>
                    <a:pt x="2258" y="4"/>
                  </a:lnTo>
                  <a:lnTo>
                    <a:pt x="2258" y="4"/>
                  </a:lnTo>
                  <a:lnTo>
                    <a:pt x="2262" y="2"/>
                  </a:lnTo>
                  <a:lnTo>
                    <a:pt x="2262" y="2"/>
                  </a:lnTo>
                  <a:lnTo>
                    <a:pt x="2266" y="4"/>
                  </a:lnTo>
                  <a:lnTo>
                    <a:pt x="2266" y="4"/>
                  </a:lnTo>
                  <a:lnTo>
                    <a:pt x="2270" y="4"/>
                  </a:lnTo>
                  <a:lnTo>
                    <a:pt x="2270" y="4"/>
                  </a:lnTo>
                  <a:lnTo>
                    <a:pt x="2270" y="4"/>
                  </a:lnTo>
                  <a:lnTo>
                    <a:pt x="2270" y="4"/>
                  </a:lnTo>
                  <a:lnTo>
                    <a:pt x="2274" y="4"/>
                  </a:lnTo>
                  <a:lnTo>
                    <a:pt x="2274" y="4"/>
                  </a:lnTo>
                  <a:lnTo>
                    <a:pt x="2274" y="4"/>
                  </a:lnTo>
                  <a:lnTo>
                    <a:pt x="2274" y="4"/>
                  </a:lnTo>
                  <a:lnTo>
                    <a:pt x="2282" y="4"/>
                  </a:lnTo>
                  <a:lnTo>
                    <a:pt x="2282" y="4"/>
                  </a:lnTo>
                  <a:lnTo>
                    <a:pt x="2286" y="4"/>
                  </a:lnTo>
                  <a:lnTo>
                    <a:pt x="2286" y="4"/>
                  </a:lnTo>
                  <a:lnTo>
                    <a:pt x="2288" y="4"/>
                  </a:lnTo>
                  <a:lnTo>
                    <a:pt x="2288" y="4"/>
                  </a:lnTo>
                  <a:lnTo>
                    <a:pt x="2288" y="4"/>
                  </a:lnTo>
                  <a:lnTo>
                    <a:pt x="2288" y="4"/>
                  </a:lnTo>
                  <a:lnTo>
                    <a:pt x="2290" y="4"/>
                  </a:lnTo>
                  <a:lnTo>
                    <a:pt x="2290" y="4"/>
                  </a:lnTo>
                  <a:lnTo>
                    <a:pt x="2292" y="2"/>
                  </a:lnTo>
                  <a:lnTo>
                    <a:pt x="2296" y="2"/>
                  </a:lnTo>
                  <a:lnTo>
                    <a:pt x="2296" y="2"/>
                  </a:lnTo>
                  <a:lnTo>
                    <a:pt x="2298" y="2"/>
                  </a:lnTo>
                  <a:lnTo>
                    <a:pt x="2298" y="2"/>
                  </a:lnTo>
                  <a:lnTo>
                    <a:pt x="2304" y="2"/>
                  </a:lnTo>
                  <a:lnTo>
                    <a:pt x="2304" y="2"/>
                  </a:lnTo>
                  <a:lnTo>
                    <a:pt x="2306" y="2"/>
                  </a:lnTo>
                  <a:lnTo>
                    <a:pt x="2306" y="2"/>
                  </a:lnTo>
                  <a:lnTo>
                    <a:pt x="2310" y="2"/>
                  </a:lnTo>
                  <a:lnTo>
                    <a:pt x="2310" y="2"/>
                  </a:lnTo>
                  <a:lnTo>
                    <a:pt x="2310" y="2"/>
                  </a:lnTo>
                  <a:lnTo>
                    <a:pt x="2310" y="2"/>
                  </a:lnTo>
                  <a:lnTo>
                    <a:pt x="2316" y="2"/>
                  </a:lnTo>
                  <a:lnTo>
                    <a:pt x="2316" y="2"/>
                  </a:lnTo>
                  <a:lnTo>
                    <a:pt x="2318" y="2"/>
                  </a:lnTo>
                  <a:lnTo>
                    <a:pt x="2318" y="2"/>
                  </a:lnTo>
                  <a:lnTo>
                    <a:pt x="2322" y="2"/>
                  </a:lnTo>
                  <a:lnTo>
                    <a:pt x="2322" y="2"/>
                  </a:lnTo>
                  <a:lnTo>
                    <a:pt x="2328" y="2"/>
                  </a:lnTo>
                  <a:lnTo>
                    <a:pt x="2328" y="2"/>
                  </a:lnTo>
                  <a:lnTo>
                    <a:pt x="2330" y="2"/>
                  </a:lnTo>
                  <a:lnTo>
                    <a:pt x="2330" y="2"/>
                  </a:lnTo>
                  <a:lnTo>
                    <a:pt x="2334" y="4"/>
                  </a:lnTo>
                  <a:lnTo>
                    <a:pt x="2334" y="4"/>
                  </a:lnTo>
                  <a:lnTo>
                    <a:pt x="2338" y="2"/>
                  </a:lnTo>
                  <a:lnTo>
                    <a:pt x="2338" y="2"/>
                  </a:lnTo>
                  <a:lnTo>
                    <a:pt x="2344" y="2"/>
                  </a:lnTo>
                  <a:lnTo>
                    <a:pt x="2344" y="2"/>
                  </a:lnTo>
                  <a:lnTo>
                    <a:pt x="2348" y="2"/>
                  </a:lnTo>
                  <a:lnTo>
                    <a:pt x="2348" y="2"/>
                  </a:lnTo>
                  <a:lnTo>
                    <a:pt x="2348" y="2"/>
                  </a:lnTo>
                  <a:lnTo>
                    <a:pt x="2348" y="2"/>
                  </a:lnTo>
                  <a:lnTo>
                    <a:pt x="2350" y="2"/>
                  </a:lnTo>
                  <a:lnTo>
                    <a:pt x="2350" y="2"/>
                  </a:lnTo>
                  <a:lnTo>
                    <a:pt x="2350" y="2"/>
                  </a:lnTo>
                  <a:lnTo>
                    <a:pt x="2350" y="2"/>
                  </a:lnTo>
                  <a:lnTo>
                    <a:pt x="2352" y="2"/>
                  </a:lnTo>
                  <a:lnTo>
                    <a:pt x="2352" y="2"/>
                  </a:lnTo>
                  <a:lnTo>
                    <a:pt x="2352" y="2"/>
                  </a:lnTo>
                  <a:lnTo>
                    <a:pt x="2352" y="2"/>
                  </a:lnTo>
                  <a:lnTo>
                    <a:pt x="2354" y="2"/>
                  </a:lnTo>
                  <a:lnTo>
                    <a:pt x="2354" y="2"/>
                  </a:lnTo>
                  <a:lnTo>
                    <a:pt x="2354" y="2"/>
                  </a:lnTo>
                  <a:lnTo>
                    <a:pt x="2354" y="2"/>
                  </a:lnTo>
                  <a:lnTo>
                    <a:pt x="2364" y="2"/>
                  </a:lnTo>
                  <a:lnTo>
                    <a:pt x="2364" y="2"/>
                  </a:lnTo>
                  <a:lnTo>
                    <a:pt x="2366" y="4"/>
                  </a:lnTo>
                  <a:lnTo>
                    <a:pt x="2366" y="4"/>
                  </a:lnTo>
                  <a:lnTo>
                    <a:pt x="2368" y="4"/>
                  </a:lnTo>
                  <a:lnTo>
                    <a:pt x="2368" y="4"/>
                  </a:lnTo>
                  <a:lnTo>
                    <a:pt x="2370" y="4"/>
                  </a:lnTo>
                  <a:lnTo>
                    <a:pt x="2370" y="4"/>
                  </a:lnTo>
                  <a:lnTo>
                    <a:pt x="2374" y="2"/>
                  </a:lnTo>
                  <a:lnTo>
                    <a:pt x="2374" y="2"/>
                  </a:lnTo>
                  <a:lnTo>
                    <a:pt x="2378" y="2"/>
                  </a:lnTo>
                  <a:lnTo>
                    <a:pt x="2378" y="2"/>
                  </a:lnTo>
                  <a:lnTo>
                    <a:pt x="2380" y="2"/>
                  </a:lnTo>
                  <a:lnTo>
                    <a:pt x="2384" y="2"/>
                  </a:lnTo>
                  <a:lnTo>
                    <a:pt x="2384" y="2"/>
                  </a:lnTo>
                  <a:lnTo>
                    <a:pt x="2388" y="2"/>
                  </a:lnTo>
                  <a:lnTo>
                    <a:pt x="2390" y="2"/>
                  </a:lnTo>
                  <a:lnTo>
                    <a:pt x="2390" y="2"/>
                  </a:lnTo>
                  <a:lnTo>
                    <a:pt x="2398" y="2"/>
                  </a:lnTo>
                  <a:lnTo>
                    <a:pt x="2398" y="2"/>
                  </a:lnTo>
                  <a:lnTo>
                    <a:pt x="2402" y="2"/>
                  </a:lnTo>
                  <a:lnTo>
                    <a:pt x="2402" y="2"/>
                  </a:lnTo>
                  <a:lnTo>
                    <a:pt x="2404" y="2"/>
                  </a:lnTo>
                  <a:lnTo>
                    <a:pt x="2404" y="2"/>
                  </a:lnTo>
                  <a:lnTo>
                    <a:pt x="2406" y="2"/>
                  </a:lnTo>
                  <a:lnTo>
                    <a:pt x="2406" y="2"/>
                  </a:lnTo>
                  <a:lnTo>
                    <a:pt x="2410" y="2"/>
                  </a:lnTo>
                  <a:lnTo>
                    <a:pt x="2410" y="2"/>
                  </a:lnTo>
                  <a:lnTo>
                    <a:pt x="2414" y="4"/>
                  </a:lnTo>
                  <a:lnTo>
                    <a:pt x="2414" y="4"/>
                  </a:lnTo>
                  <a:lnTo>
                    <a:pt x="2414" y="6"/>
                  </a:lnTo>
                  <a:lnTo>
                    <a:pt x="2414" y="6"/>
                  </a:lnTo>
                  <a:lnTo>
                    <a:pt x="2418" y="4"/>
                  </a:lnTo>
                  <a:lnTo>
                    <a:pt x="2418" y="4"/>
                  </a:lnTo>
                  <a:lnTo>
                    <a:pt x="2420" y="6"/>
                  </a:lnTo>
                  <a:lnTo>
                    <a:pt x="2420" y="6"/>
                  </a:lnTo>
                  <a:lnTo>
                    <a:pt x="2420" y="6"/>
                  </a:lnTo>
                  <a:lnTo>
                    <a:pt x="2420" y="6"/>
                  </a:lnTo>
                  <a:lnTo>
                    <a:pt x="2422" y="6"/>
                  </a:lnTo>
                  <a:lnTo>
                    <a:pt x="2422" y="6"/>
                  </a:lnTo>
                  <a:lnTo>
                    <a:pt x="2428" y="6"/>
                  </a:lnTo>
                  <a:lnTo>
                    <a:pt x="2434" y="6"/>
                  </a:lnTo>
                  <a:lnTo>
                    <a:pt x="2434" y="6"/>
                  </a:lnTo>
                  <a:lnTo>
                    <a:pt x="2436" y="6"/>
                  </a:lnTo>
                  <a:lnTo>
                    <a:pt x="2436" y="6"/>
                  </a:lnTo>
                  <a:lnTo>
                    <a:pt x="2442" y="4"/>
                  </a:lnTo>
                  <a:lnTo>
                    <a:pt x="2442" y="4"/>
                  </a:lnTo>
                  <a:lnTo>
                    <a:pt x="2446" y="4"/>
                  </a:lnTo>
                  <a:lnTo>
                    <a:pt x="2446" y="4"/>
                  </a:lnTo>
                  <a:lnTo>
                    <a:pt x="2446" y="4"/>
                  </a:lnTo>
                  <a:lnTo>
                    <a:pt x="2446" y="4"/>
                  </a:lnTo>
                  <a:lnTo>
                    <a:pt x="2448" y="4"/>
                  </a:lnTo>
                  <a:lnTo>
                    <a:pt x="2448" y="4"/>
                  </a:lnTo>
                  <a:lnTo>
                    <a:pt x="2448" y="4"/>
                  </a:lnTo>
                  <a:lnTo>
                    <a:pt x="2448" y="4"/>
                  </a:lnTo>
                  <a:lnTo>
                    <a:pt x="2450" y="4"/>
                  </a:lnTo>
                  <a:lnTo>
                    <a:pt x="2450" y="4"/>
                  </a:lnTo>
                  <a:lnTo>
                    <a:pt x="2452" y="4"/>
                  </a:lnTo>
                  <a:lnTo>
                    <a:pt x="2452" y="4"/>
                  </a:lnTo>
                  <a:lnTo>
                    <a:pt x="2460" y="4"/>
                  </a:lnTo>
                  <a:lnTo>
                    <a:pt x="2460" y="4"/>
                  </a:lnTo>
                  <a:lnTo>
                    <a:pt x="2462" y="6"/>
                  </a:lnTo>
                  <a:lnTo>
                    <a:pt x="2462" y="6"/>
                  </a:lnTo>
                  <a:lnTo>
                    <a:pt x="2462" y="6"/>
                  </a:lnTo>
                  <a:lnTo>
                    <a:pt x="2464" y="8"/>
                  </a:lnTo>
                  <a:lnTo>
                    <a:pt x="2464" y="8"/>
                  </a:lnTo>
                  <a:lnTo>
                    <a:pt x="2468" y="6"/>
                  </a:lnTo>
                  <a:lnTo>
                    <a:pt x="2474" y="4"/>
                  </a:lnTo>
                  <a:lnTo>
                    <a:pt x="2474" y="4"/>
                  </a:lnTo>
                  <a:lnTo>
                    <a:pt x="2476" y="6"/>
                  </a:lnTo>
                  <a:lnTo>
                    <a:pt x="2476" y="6"/>
                  </a:lnTo>
                  <a:lnTo>
                    <a:pt x="2478" y="6"/>
                  </a:lnTo>
                  <a:lnTo>
                    <a:pt x="2478" y="6"/>
                  </a:lnTo>
                  <a:lnTo>
                    <a:pt x="2484" y="6"/>
                  </a:lnTo>
                  <a:lnTo>
                    <a:pt x="2484" y="6"/>
                  </a:lnTo>
                  <a:lnTo>
                    <a:pt x="2486" y="6"/>
                  </a:lnTo>
                  <a:lnTo>
                    <a:pt x="2486" y="6"/>
                  </a:lnTo>
                  <a:lnTo>
                    <a:pt x="2492" y="6"/>
                  </a:lnTo>
                  <a:lnTo>
                    <a:pt x="2492" y="6"/>
                  </a:lnTo>
                  <a:lnTo>
                    <a:pt x="2498" y="6"/>
                  </a:lnTo>
                  <a:lnTo>
                    <a:pt x="2498" y="6"/>
                  </a:lnTo>
                  <a:lnTo>
                    <a:pt x="2498" y="6"/>
                  </a:lnTo>
                  <a:lnTo>
                    <a:pt x="2498" y="6"/>
                  </a:lnTo>
                  <a:lnTo>
                    <a:pt x="2498" y="6"/>
                  </a:lnTo>
                  <a:lnTo>
                    <a:pt x="2498" y="6"/>
                  </a:lnTo>
                  <a:lnTo>
                    <a:pt x="2498" y="6"/>
                  </a:lnTo>
                  <a:lnTo>
                    <a:pt x="2498" y="6"/>
                  </a:lnTo>
                  <a:lnTo>
                    <a:pt x="2498" y="6"/>
                  </a:lnTo>
                  <a:lnTo>
                    <a:pt x="2498" y="6"/>
                  </a:lnTo>
                  <a:lnTo>
                    <a:pt x="2502" y="6"/>
                  </a:lnTo>
                  <a:lnTo>
                    <a:pt x="2502" y="6"/>
                  </a:lnTo>
                  <a:lnTo>
                    <a:pt x="2504" y="6"/>
                  </a:lnTo>
                  <a:lnTo>
                    <a:pt x="2504" y="6"/>
                  </a:lnTo>
                  <a:lnTo>
                    <a:pt x="2506" y="6"/>
                  </a:lnTo>
                  <a:lnTo>
                    <a:pt x="2506" y="6"/>
                  </a:lnTo>
                  <a:lnTo>
                    <a:pt x="2506" y="6"/>
                  </a:lnTo>
                  <a:lnTo>
                    <a:pt x="2506" y="6"/>
                  </a:lnTo>
                  <a:lnTo>
                    <a:pt x="2506" y="4"/>
                  </a:lnTo>
                  <a:lnTo>
                    <a:pt x="2506" y="4"/>
                  </a:lnTo>
                  <a:lnTo>
                    <a:pt x="2518" y="4"/>
                  </a:lnTo>
                  <a:lnTo>
                    <a:pt x="2518" y="4"/>
                  </a:lnTo>
                  <a:lnTo>
                    <a:pt x="2522" y="6"/>
                  </a:lnTo>
                  <a:lnTo>
                    <a:pt x="2522" y="6"/>
                  </a:lnTo>
                  <a:lnTo>
                    <a:pt x="2524" y="6"/>
                  </a:lnTo>
                  <a:lnTo>
                    <a:pt x="2524" y="6"/>
                  </a:lnTo>
                  <a:lnTo>
                    <a:pt x="2526" y="4"/>
                  </a:lnTo>
                  <a:lnTo>
                    <a:pt x="2526" y="4"/>
                  </a:lnTo>
                  <a:lnTo>
                    <a:pt x="2526" y="4"/>
                  </a:lnTo>
                  <a:lnTo>
                    <a:pt x="2526" y="4"/>
                  </a:lnTo>
                  <a:lnTo>
                    <a:pt x="2526" y="4"/>
                  </a:lnTo>
                  <a:lnTo>
                    <a:pt x="2526" y="4"/>
                  </a:lnTo>
                  <a:lnTo>
                    <a:pt x="2528" y="4"/>
                  </a:lnTo>
                  <a:lnTo>
                    <a:pt x="2528" y="4"/>
                  </a:lnTo>
                  <a:lnTo>
                    <a:pt x="2536" y="4"/>
                  </a:lnTo>
                  <a:lnTo>
                    <a:pt x="2536" y="4"/>
                  </a:lnTo>
                  <a:lnTo>
                    <a:pt x="2538" y="4"/>
                  </a:lnTo>
                  <a:lnTo>
                    <a:pt x="2538" y="4"/>
                  </a:lnTo>
                  <a:lnTo>
                    <a:pt x="2540" y="4"/>
                  </a:lnTo>
                  <a:lnTo>
                    <a:pt x="2540" y="4"/>
                  </a:lnTo>
                  <a:lnTo>
                    <a:pt x="2540" y="4"/>
                  </a:lnTo>
                  <a:lnTo>
                    <a:pt x="2540" y="4"/>
                  </a:lnTo>
                  <a:lnTo>
                    <a:pt x="2542" y="4"/>
                  </a:lnTo>
                  <a:lnTo>
                    <a:pt x="2542" y="4"/>
                  </a:lnTo>
                  <a:lnTo>
                    <a:pt x="2542" y="4"/>
                  </a:lnTo>
                  <a:lnTo>
                    <a:pt x="2542" y="4"/>
                  </a:lnTo>
                  <a:lnTo>
                    <a:pt x="2546" y="4"/>
                  </a:lnTo>
                  <a:lnTo>
                    <a:pt x="2546" y="4"/>
                  </a:lnTo>
                  <a:lnTo>
                    <a:pt x="2546" y="4"/>
                  </a:lnTo>
                  <a:lnTo>
                    <a:pt x="2546" y="4"/>
                  </a:lnTo>
                  <a:lnTo>
                    <a:pt x="2552" y="6"/>
                  </a:lnTo>
                  <a:lnTo>
                    <a:pt x="2552" y="6"/>
                  </a:lnTo>
                  <a:lnTo>
                    <a:pt x="2554" y="6"/>
                  </a:lnTo>
                  <a:lnTo>
                    <a:pt x="2554" y="6"/>
                  </a:lnTo>
                  <a:lnTo>
                    <a:pt x="2554" y="6"/>
                  </a:lnTo>
                  <a:lnTo>
                    <a:pt x="2554" y="6"/>
                  </a:lnTo>
                  <a:lnTo>
                    <a:pt x="2556" y="6"/>
                  </a:lnTo>
                  <a:lnTo>
                    <a:pt x="2556" y="6"/>
                  </a:lnTo>
                  <a:lnTo>
                    <a:pt x="2556" y="6"/>
                  </a:lnTo>
                  <a:lnTo>
                    <a:pt x="2556" y="6"/>
                  </a:lnTo>
                  <a:lnTo>
                    <a:pt x="2560" y="6"/>
                  </a:lnTo>
                  <a:lnTo>
                    <a:pt x="2560" y="6"/>
                  </a:lnTo>
                  <a:lnTo>
                    <a:pt x="2562" y="6"/>
                  </a:lnTo>
                  <a:lnTo>
                    <a:pt x="2562" y="6"/>
                  </a:lnTo>
                  <a:lnTo>
                    <a:pt x="2564" y="6"/>
                  </a:lnTo>
                  <a:lnTo>
                    <a:pt x="2564" y="6"/>
                  </a:lnTo>
                  <a:lnTo>
                    <a:pt x="2564" y="6"/>
                  </a:lnTo>
                  <a:lnTo>
                    <a:pt x="2564" y="6"/>
                  </a:lnTo>
                  <a:lnTo>
                    <a:pt x="2564" y="6"/>
                  </a:lnTo>
                  <a:lnTo>
                    <a:pt x="2564" y="6"/>
                  </a:lnTo>
                  <a:lnTo>
                    <a:pt x="2564" y="6"/>
                  </a:lnTo>
                  <a:lnTo>
                    <a:pt x="2564" y="6"/>
                  </a:lnTo>
                  <a:lnTo>
                    <a:pt x="2570" y="4"/>
                  </a:lnTo>
                  <a:lnTo>
                    <a:pt x="2570" y="4"/>
                  </a:lnTo>
                  <a:lnTo>
                    <a:pt x="2574" y="4"/>
                  </a:lnTo>
                  <a:lnTo>
                    <a:pt x="2574" y="4"/>
                  </a:lnTo>
                  <a:lnTo>
                    <a:pt x="2576" y="4"/>
                  </a:lnTo>
                  <a:lnTo>
                    <a:pt x="2576" y="4"/>
                  </a:lnTo>
                  <a:lnTo>
                    <a:pt x="2576" y="4"/>
                  </a:lnTo>
                  <a:lnTo>
                    <a:pt x="2576" y="4"/>
                  </a:lnTo>
                  <a:lnTo>
                    <a:pt x="2576" y="4"/>
                  </a:lnTo>
                  <a:lnTo>
                    <a:pt x="2576" y="4"/>
                  </a:lnTo>
                  <a:lnTo>
                    <a:pt x="2576" y="4"/>
                  </a:lnTo>
                  <a:lnTo>
                    <a:pt x="2576" y="4"/>
                  </a:lnTo>
                  <a:lnTo>
                    <a:pt x="2578" y="4"/>
                  </a:lnTo>
                  <a:lnTo>
                    <a:pt x="2578" y="4"/>
                  </a:lnTo>
                  <a:lnTo>
                    <a:pt x="2580" y="4"/>
                  </a:lnTo>
                  <a:lnTo>
                    <a:pt x="2580" y="4"/>
                  </a:lnTo>
                  <a:lnTo>
                    <a:pt x="2580" y="6"/>
                  </a:lnTo>
                  <a:lnTo>
                    <a:pt x="2580" y="6"/>
                  </a:lnTo>
                  <a:lnTo>
                    <a:pt x="2584" y="6"/>
                  </a:lnTo>
                  <a:lnTo>
                    <a:pt x="2584" y="6"/>
                  </a:lnTo>
                  <a:lnTo>
                    <a:pt x="2590" y="6"/>
                  </a:lnTo>
                  <a:lnTo>
                    <a:pt x="2590" y="6"/>
                  </a:lnTo>
                  <a:lnTo>
                    <a:pt x="2592" y="6"/>
                  </a:lnTo>
                  <a:lnTo>
                    <a:pt x="2592" y="6"/>
                  </a:lnTo>
                  <a:lnTo>
                    <a:pt x="2592" y="6"/>
                  </a:lnTo>
                  <a:lnTo>
                    <a:pt x="2592" y="6"/>
                  </a:lnTo>
                  <a:lnTo>
                    <a:pt x="2594" y="6"/>
                  </a:lnTo>
                  <a:lnTo>
                    <a:pt x="2594" y="6"/>
                  </a:lnTo>
                  <a:lnTo>
                    <a:pt x="2596" y="6"/>
                  </a:lnTo>
                  <a:lnTo>
                    <a:pt x="2596" y="6"/>
                  </a:lnTo>
                  <a:lnTo>
                    <a:pt x="2600" y="6"/>
                  </a:lnTo>
                  <a:lnTo>
                    <a:pt x="2600" y="6"/>
                  </a:lnTo>
                  <a:lnTo>
                    <a:pt x="2608" y="6"/>
                  </a:lnTo>
                  <a:lnTo>
                    <a:pt x="2608" y="6"/>
                  </a:lnTo>
                  <a:lnTo>
                    <a:pt x="2612" y="6"/>
                  </a:lnTo>
                  <a:lnTo>
                    <a:pt x="2612" y="6"/>
                  </a:lnTo>
                  <a:lnTo>
                    <a:pt x="2614" y="6"/>
                  </a:lnTo>
                  <a:lnTo>
                    <a:pt x="2614" y="6"/>
                  </a:lnTo>
                  <a:lnTo>
                    <a:pt x="2614" y="6"/>
                  </a:lnTo>
                  <a:lnTo>
                    <a:pt x="2614" y="6"/>
                  </a:lnTo>
                  <a:lnTo>
                    <a:pt x="2618" y="8"/>
                  </a:lnTo>
                  <a:lnTo>
                    <a:pt x="2618" y="8"/>
                  </a:lnTo>
                  <a:lnTo>
                    <a:pt x="2620" y="8"/>
                  </a:lnTo>
                  <a:lnTo>
                    <a:pt x="2620" y="8"/>
                  </a:lnTo>
                  <a:lnTo>
                    <a:pt x="2626" y="6"/>
                  </a:lnTo>
                  <a:lnTo>
                    <a:pt x="2626" y="6"/>
                  </a:lnTo>
                  <a:lnTo>
                    <a:pt x="2628" y="8"/>
                  </a:lnTo>
                  <a:lnTo>
                    <a:pt x="2628" y="8"/>
                  </a:lnTo>
                  <a:lnTo>
                    <a:pt x="2630" y="8"/>
                  </a:lnTo>
                  <a:lnTo>
                    <a:pt x="2630" y="8"/>
                  </a:lnTo>
                  <a:lnTo>
                    <a:pt x="2632" y="10"/>
                  </a:lnTo>
                  <a:lnTo>
                    <a:pt x="2632" y="10"/>
                  </a:lnTo>
                  <a:lnTo>
                    <a:pt x="2632" y="10"/>
                  </a:lnTo>
                  <a:lnTo>
                    <a:pt x="2636" y="12"/>
                  </a:lnTo>
                  <a:lnTo>
                    <a:pt x="2636" y="12"/>
                  </a:lnTo>
                  <a:lnTo>
                    <a:pt x="2636" y="10"/>
                  </a:lnTo>
                  <a:lnTo>
                    <a:pt x="2636" y="10"/>
                  </a:lnTo>
                  <a:lnTo>
                    <a:pt x="2640" y="8"/>
                  </a:lnTo>
                  <a:lnTo>
                    <a:pt x="2640" y="8"/>
                  </a:lnTo>
                  <a:lnTo>
                    <a:pt x="2640" y="8"/>
                  </a:lnTo>
                  <a:lnTo>
                    <a:pt x="2640" y="8"/>
                  </a:lnTo>
                  <a:lnTo>
                    <a:pt x="2642" y="8"/>
                  </a:lnTo>
                  <a:lnTo>
                    <a:pt x="2642" y="8"/>
                  </a:lnTo>
                  <a:lnTo>
                    <a:pt x="2642" y="8"/>
                  </a:lnTo>
                  <a:lnTo>
                    <a:pt x="2642" y="8"/>
                  </a:lnTo>
                  <a:lnTo>
                    <a:pt x="2644" y="6"/>
                  </a:lnTo>
                  <a:lnTo>
                    <a:pt x="2644" y="6"/>
                  </a:lnTo>
                  <a:lnTo>
                    <a:pt x="2646" y="6"/>
                  </a:lnTo>
                  <a:lnTo>
                    <a:pt x="2646" y="6"/>
                  </a:lnTo>
                  <a:lnTo>
                    <a:pt x="2654" y="6"/>
                  </a:lnTo>
                  <a:lnTo>
                    <a:pt x="2654" y="6"/>
                  </a:lnTo>
                  <a:lnTo>
                    <a:pt x="2654" y="6"/>
                  </a:lnTo>
                  <a:lnTo>
                    <a:pt x="2654" y="6"/>
                  </a:lnTo>
                  <a:lnTo>
                    <a:pt x="2656" y="6"/>
                  </a:lnTo>
                  <a:lnTo>
                    <a:pt x="2656" y="6"/>
                  </a:lnTo>
                  <a:lnTo>
                    <a:pt x="2656" y="6"/>
                  </a:lnTo>
                  <a:lnTo>
                    <a:pt x="2656" y="6"/>
                  </a:lnTo>
                  <a:lnTo>
                    <a:pt x="2658" y="6"/>
                  </a:lnTo>
                  <a:lnTo>
                    <a:pt x="2658" y="6"/>
                  </a:lnTo>
                  <a:lnTo>
                    <a:pt x="2658" y="6"/>
                  </a:lnTo>
                  <a:lnTo>
                    <a:pt x="2658" y="6"/>
                  </a:lnTo>
                  <a:lnTo>
                    <a:pt x="2660" y="6"/>
                  </a:lnTo>
                  <a:lnTo>
                    <a:pt x="2660" y="6"/>
                  </a:lnTo>
                  <a:lnTo>
                    <a:pt x="2662" y="6"/>
                  </a:lnTo>
                  <a:lnTo>
                    <a:pt x="2662" y="6"/>
                  </a:lnTo>
                  <a:lnTo>
                    <a:pt x="2664" y="4"/>
                  </a:lnTo>
                  <a:lnTo>
                    <a:pt x="2664" y="4"/>
                  </a:lnTo>
                  <a:lnTo>
                    <a:pt x="2666" y="4"/>
                  </a:lnTo>
                  <a:lnTo>
                    <a:pt x="2666" y="4"/>
                  </a:lnTo>
                  <a:lnTo>
                    <a:pt x="2666" y="4"/>
                  </a:lnTo>
                  <a:lnTo>
                    <a:pt x="2666" y="4"/>
                  </a:lnTo>
                  <a:lnTo>
                    <a:pt x="2666" y="4"/>
                  </a:lnTo>
                  <a:lnTo>
                    <a:pt x="2666" y="4"/>
                  </a:lnTo>
                  <a:lnTo>
                    <a:pt x="2674" y="4"/>
                  </a:lnTo>
                  <a:lnTo>
                    <a:pt x="2674" y="4"/>
                  </a:lnTo>
                  <a:lnTo>
                    <a:pt x="2678" y="4"/>
                  </a:lnTo>
                  <a:lnTo>
                    <a:pt x="2678" y="4"/>
                  </a:lnTo>
                  <a:lnTo>
                    <a:pt x="2682" y="4"/>
                  </a:lnTo>
                  <a:lnTo>
                    <a:pt x="2682" y="4"/>
                  </a:lnTo>
                  <a:lnTo>
                    <a:pt x="2684" y="4"/>
                  </a:lnTo>
                  <a:lnTo>
                    <a:pt x="2684" y="4"/>
                  </a:lnTo>
                  <a:lnTo>
                    <a:pt x="2684" y="4"/>
                  </a:lnTo>
                  <a:lnTo>
                    <a:pt x="2684" y="4"/>
                  </a:lnTo>
                  <a:lnTo>
                    <a:pt x="2684" y="4"/>
                  </a:lnTo>
                  <a:lnTo>
                    <a:pt x="2684" y="4"/>
                  </a:lnTo>
                  <a:lnTo>
                    <a:pt x="2684" y="4"/>
                  </a:lnTo>
                  <a:lnTo>
                    <a:pt x="2684" y="4"/>
                  </a:lnTo>
                  <a:lnTo>
                    <a:pt x="2684" y="4"/>
                  </a:lnTo>
                  <a:lnTo>
                    <a:pt x="2684" y="4"/>
                  </a:lnTo>
                  <a:lnTo>
                    <a:pt x="2690" y="2"/>
                  </a:lnTo>
                  <a:lnTo>
                    <a:pt x="2690" y="2"/>
                  </a:lnTo>
                  <a:lnTo>
                    <a:pt x="2692" y="4"/>
                  </a:lnTo>
                  <a:lnTo>
                    <a:pt x="2692" y="4"/>
                  </a:lnTo>
                  <a:lnTo>
                    <a:pt x="2698" y="4"/>
                  </a:lnTo>
                  <a:lnTo>
                    <a:pt x="2698" y="4"/>
                  </a:lnTo>
                  <a:lnTo>
                    <a:pt x="2704" y="4"/>
                  </a:lnTo>
                  <a:lnTo>
                    <a:pt x="2704" y="4"/>
                  </a:lnTo>
                  <a:lnTo>
                    <a:pt x="2712" y="2"/>
                  </a:lnTo>
                  <a:lnTo>
                    <a:pt x="2712" y="2"/>
                  </a:lnTo>
                  <a:lnTo>
                    <a:pt x="2714" y="4"/>
                  </a:lnTo>
                  <a:lnTo>
                    <a:pt x="2714" y="4"/>
                  </a:lnTo>
                  <a:lnTo>
                    <a:pt x="2718" y="4"/>
                  </a:lnTo>
                  <a:lnTo>
                    <a:pt x="2718" y="4"/>
                  </a:lnTo>
                  <a:lnTo>
                    <a:pt x="2724" y="4"/>
                  </a:lnTo>
                  <a:lnTo>
                    <a:pt x="2724" y="4"/>
                  </a:lnTo>
                  <a:lnTo>
                    <a:pt x="2728" y="4"/>
                  </a:lnTo>
                  <a:lnTo>
                    <a:pt x="2728" y="4"/>
                  </a:lnTo>
                  <a:lnTo>
                    <a:pt x="2732" y="4"/>
                  </a:lnTo>
                  <a:lnTo>
                    <a:pt x="2732" y="4"/>
                  </a:lnTo>
                  <a:lnTo>
                    <a:pt x="2740" y="4"/>
                  </a:lnTo>
                  <a:lnTo>
                    <a:pt x="2740" y="4"/>
                  </a:lnTo>
                  <a:lnTo>
                    <a:pt x="2742" y="4"/>
                  </a:lnTo>
                  <a:lnTo>
                    <a:pt x="2742" y="4"/>
                  </a:lnTo>
                  <a:lnTo>
                    <a:pt x="2748" y="2"/>
                  </a:lnTo>
                  <a:lnTo>
                    <a:pt x="2748" y="2"/>
                  </a:lnTo>
                  <a:lnTo>
                    <a:pt x="2754" y="2"/>
                  </a:lnTo>
                  <a:lnTo>
                    <a:pt x="2754" y="2"/>
                  </a:lnTo>
                  <a:lnTo>
                    <a:pt x="2758" y="4"/>
                  </a:lnTo>
                  <a:lnTo>
                    <a:pt x="2758" y="4"/>
                  </a:lnTo>
                  <a:lnTo>
                    <a:pt x="2766" y="2"/>
                  </a:lnTo>
                  <a:lnTo>
                    <a:pt x="2766" y="2"/>
                  </a:lnTo>
                  <a:lnTo>
                    <a:pt x="2766" y="2"/>
                  </a:lnTo>
                  <a:lnTo>
                    <a:pt x="2766" y="2"/>
                  </a:lnTo>
                  <a:lnTo>
                    <a:pt x="2766" y="2"/>
                  </a:lnTo>
                  <a:lnTo>
                    <a:pt x="2768" y="2"/>
                  </a:lnTo>
                  <a:lnTo>
                    <a:pt x="2768" y="2"/>
                  </a:lnTo>
                  <a:lnTo>
                    <a:pt x="2772" y="4"/>
                  </a:lnTo>
                  <a:lnTo>
                    <a:pt x="2772" y="4"/>
                  </a:lnTo>
                  <a:lnTo>
                    <a:pt x="2774" y="4"/>
                  </a:lnTo>
                  <a:lnTo>
                    <a:pt x="2774" y="4"/>
                  </a:lnTo>
                  <a:lnTo>
                    <a:pt x="2774" y="4"/>
                  </a:lnTo>
                  <a:lnTo>
                    <a:pt x="2774" y="4"/>
                  </a:lnTo>
                  <a:lnTo>
                    <a:pt x="2774" y="4"/>
                  </a:lnTo>
                  <a:lnTo>
                    <a:pt x="2774" y="4"/>
                  </a:lnTo>
                  <a:lnTo>
                    <a:pt x="2776" y="4"/>
                  </a:lnTo>
                  <a:lnTo>
                    <a:pt x="2776" y="4"/>
                  </a:lnTo>
                  <a:lnTo>
                    <a:pt x="2782" y="2"/>
                  </a:lnTo>
                  <a:lnTo>
                    <a:pt x="2782" y="2"/>
                  </a:lnTo>
                  <a:lnTo>
                    <a:pt x="2784" y="4"/>
                  </a:lnTo>
                  <a:lnTo>
                    <a:pt x="2784" y="4"/>
                  </a:lnTo>
                  <a:lnTo>
                    <a:pt x="2784" y="2"/>
                  </a:lnTo>
                  <a:lnTo>
                    <a:pt x="2784" y="2"/>
                  </a:lnTo>
                  <a:lnTo>
                    <a:pt x="2796" y="4"/>
                  </a:lnTo>
                  <a:lnTo>
                    <a:pt x="2796" y="4"/>
                  </a:lnTo>
                  <a:lnTo>
                    <a:pt x="2802" y="4"/>
                  </a:lnTo>
                  <a:lnTo>
                    <a:pt x="2802" y="4"/>
                  </a:lnTo>
                  <a:lnTo>
                    <a:pt x="2806" y="4"/>
                  </a:lnTo>
                  <a:lnTo>
                    <a:pt x="2806" y="4"/>
                  </a:lnTo>
                  <a:lnTo>
                    <a:pt x="2810" y="4"/>
                  </a:lnTo>
                  <a:lnTo>
                    <a:pt x="2810" y="4"/>
                  </a:lnTo>
                  <a:lnTo>
                    <a:pt x="2814" y="4"/>
                  </a:lnTo>
                  <a:lnTo>
                    <a:pt x="2814" y="4"/>
                  </a:lnTo>
                  <a:lnTo>
                    <a:pt x="2818" y="4"/>
                  </a:lnTo>
                  <a:lnTo>
                    <a:pt x="2818" y="4"/>
                  </a:lnTo>
                  <a:lnTo>
                    <a:pt x="2824" y="4"/>
                  </a:lnTo>
                  <a:lnTo>
                    <a:pt x="2824" y="4"/>
                  </a:lnTo>
                  <a:lnTo>
                    <a:pt x="2824" y="4"/>
                  </a:lnTo>
                  <a:lnTo>
                    <a:pt x="2824" y="4"/>
                  </a:lnTo>
                  <a:lnTo>
                    <a:pt x="2826" y="4"/>
                  </a:lnTo>
                  <a:lnTo>
                    <a:pt x="2826" y="4"/>
                  </a:lnTo>
                  <a:lnTo>
                    <a:pt x="2828" y="4"/>
                  </a:lnTo>
                  <a:lnTo>
                    <a:pt x="2828" y="4"/>
                  </a:lnTo>
                  <a:lnTo>
                    <a:pt x="2830" y="4"/>
                  </a:lnTo>
                  <a:lnTo>
                    <a:pt x="2830" y="4"/>
                  </a:lnTo>
                  <a:lnTo>
                    <a:pt x="2838" y="4"/>
                  </a:lnTo>
                  <a:lnTo>
                    <a:pt x="2838" y="4"/>
                  </a:lnTo>
                  <a:lnTo>
                    <a:pt x="2838" y="4"/>
                  </a:lnTo>
                  <a:lnTo>
                    <a:pt x="2838" y="4"/>
                  </a:lnTo>
                  <a:lnTo>
                    <a:pt x="2842" y="6"/>
                  </a:lnTo>
                  <a:lnTo>
                    <a:pt x="2842" y="6"/>
                  </a:lnTo>
                  <a:lnTo>
                    <a:pt x="2848" y="6"/>
                  </a:lnTo>
                  <a:lnTo>
                    <a:pt x="2852" y="6"/>
                  </a:lnTo>
                  <a:lnTo>
                    <a:pt x="2852" y="6"/>
                  </a:lnTo>
                  <a:lnTo>
                    <a:pt x="2854" y="4"/>
                  </a:lnTo>
                  <a:lnTo>
                    <a:pt x="2854" y="4"/>
                  </a:lnTo>
                  <a:lnTo>
                    <a:pt x="2856" y="4"/>
                  </a:lnTo>
                  <a:lnTo>
                    <a:pt x="2856" y="4"/>
                  </a:lnTo>
                  <a:lnTo>
                    <a:pt x="2858" y="6"/>
                  </a:lnTo>
                  <a:lnTo>
                    <a:pt x="2858" y="6"/>
                  </a:lnTo>
                  <a:lnTo>
                    <a:pt x="2858" y="4"/>
                  </a:lnTo>
                  <a:lnTo>
                    <a:pt x="2858" y="4"/>
                  </a:lnTo>
                  <a:lnTo>
                    <a:pt x="2858" y="6"/>
                  </a:lnTo>
                  <a:lnTo>
                    <a:pt x="2858" y="6"/>
                  </a:lnTo>
                  <a:lnTo>
                    <a:pt x="2858" y="4"/>
                  </a:lnTo>
                  <a:lnTo>
                    <a:pt x="2858" y="4"/>
                  </a:lnTo>
                  <a:lnTo>
                    <a:pt x="2858" y="6"/>
                  </a:lnTo>
                  <a:lnTo>
                    <a:pt x="2858" y="6"/>
                  </a:lnTo>
                  <a:lnTo>
                    <a:pt x="2858" y="4"/>
                  </a:lnTo>
                  <a:lnTo>
                    <a:pt x="2858" y="4"/>
                  </a:lnTo>
                  <a:lnTo>
                    <a:pt x="2862" y="6"/>
                  </a:lnTo>
                  <a:lnTo>
                    <a:pt x="2862" y="6"/>
                  </a:lnTo>
                  <a:lnTo>
                    <a:pt x="2864" y="6"/>
                  </a:lnTo>
                  <a:lnTo>
                    <a:pt x="2864" y="6"/>
                  </a:lnTo>
                  <a:lnTo>
                    <a:pt x="2864" y="6"/>
                  </a:lnTo>
                  <a:lnTo>
                    <a:pt x="2864" y="6"/>
                  </a:lnTo>
                  <a:lnTo>
                    <a:pt x="2866" y="6"/>
                  </a:lnTo>
                  <a:lnTo>
                    <a:pt x="2866" y="6"/>
                  </a:lnTo>
                  <a:lnTo>
                    <a:pt x="2868" y="6"/>
                  </a:lnTo>
                  <a:lnTo>
                    <a:pt x="2868" y="6"/>
                  </a:lnTo>
                  <a:lnTo>
                    <a:pt x="2870" y="6"/>
                  </a:lnTo>
                  <a:lnTo>
                    <a:pt x="2870" y="6"/>
                  </a:lnTo>
                  <a:lnTo>
                    <a:pt x="2870" y="6"/>
                  </a:lnTo>
                  <a:lnTo>
                    <a:pt x="2870" y="6"/>
                  </a:lnTo>
                  <a:lnTo>
                    <a:pt x="2870" y="6"/>
                  </a:lnTo>
                  <a:lnTo>
                    <a:pt x="2870" y="6"/>
                  </a:lnTo>
                  <a:lnTo>
                    <a:pt x="2874" y="6"/>
                  </a:lnTo>
                  <a:lnTo>
                    <a:pt x="2874" y="6"/>
                  </a:lnTo>
                  <a:lnTo>
                    <a:pt x="2876" y="6"/>
                  </a:lnTo>
                  <a:lnTo>
                    <a:pt x="2876" y="6"/>
                  </a:lnTo>
                  <a:lnTo>
                    <a:pt x="2876" y="6"/>
                  </a:lnTo>
                  <a:lnTo>
                    <a:pt x="2876" y="6"/>
                  </a:lnTo>
                  <a:lnTo>
                    <a:pt x="2880" y="6"/>
                  </a:lnTo>
                  <a:lnTo>
                    <a:pt x="2880" y="6"/>
                  </a:lnTo>
                  <a:lnTo>
                    <a:pt x="2882" y="6"/>
                  </a:lnTo>
                  <a:lnTo>
                    <a:pt x="2882" y="6"/>
                  </a:lnTo>
                  <a:lnTo>
                    <a:pt x="2888" y="6"/>
                  </a:lnTo>
                  <a:lnTo>
                    <a:pt x="2888" y="6"/>
                  </a:lnTo>
                  <a:lnTo>
                    <a:pt x="2892" y="6"/>
                  </a:lnTo>
                  <a:lnTo>
                    <a:pt x="2892" y="6"/>
                  </a:lnTo>
                  <a:lnTo>
                    <a:pt x="2898" y="6"/>
                  </a:lnTo>
                  <a:lnTo>
                    <a:pt x="2898" y="6"/>
                  </a:lnTo>
                  <a:lnTo>
                    <a:pt x="2906" y="6"/>
                  </a:lnTo>
                  <a:lnTo>
                    <a:pt x="2914" y="6"/>
                  </a:lnTo>
                  <a:lnTo>
                    <a:pt x="2914" y="6"/>
                  </a:lnTo>
                  <a:lnTo>
                    <a:pt x="2914" y="6"/>
                  </a:lnTo>
                  <a:lnTo>
                    <a:pt x="2914" y="6"/>
                  </a:lnTo>
                  <a:lnTo>
                    <a:pt x="2914" y="6"/>
                  </a:lnTo>
                  <a:lnTo>
                    <a:pt x="2914" y="6"/>
                  </a:lnTo>
                  <a:lnTo>
                    <a:pt x="2916" y="6"/>
                  </a:lnTo>
                  <a:lnTo>
                    <a:pt x="2916" y="6"/>
                  </a:lnTo>
                  <a:lnTo>
                    <a:pt x="2916" y="6"/>
                  </a:lnTo>
                  <a:lnTo>
                    <a:pt x="2916" y="6"/>
                  </a:lnTo>
                  <a:lnTo>
                    <a:pt x="2918" y="6"/>
                  </a:lnTo>
                  <a:lnTo>
                    <a:pt x="2918" y="6"/>
                  </a:lnTo>
                  <a:lnTo>
                    <a:pt x="2918" y="6"/>
                  </a:lnTo>
                  <a:lnTo>
                    <a:pt x="2918" y="6"/>
                  </a:lnTo>
                  <a:lnTo>
                    <a:pt x="2918" y="6"/>
                  </a:lnTo>
                  <a:lnTo>
                    <a:pt x="2918" y="6"/>
                  </a:lnTo>
                  <a:lnTo>
                    <a:pt x="2920" y="6"/>
                  </a:lnTo>
                  <a:lnTo>
                    <a:pt x="2920" y="6"/>
                  </a:lnTo>
                  <a:lnTo>
                    <a:pt x="2928" y="6"/>
                  </a:lnTo>
                  <a:lnTo>
                    <a:pt x="2928" y="6"/>
                  </a:lnTo>
                  <a:lnTo>
                    <a:pt x="2932" y="6"/>
                  </a:lnTo>
                  <a:lnTo>
                    <a:pt x="2932" y="6"/>
                  </a:lnTo>
                  <a:lnTo>
                    <a:pt x="2932" y="6"/>
                  </a:lnTo>
                  <a:lnTo>
                    <a:pt x="2932" y="6"/>
                  </a:lnTo>
                  <a:lnTo>
                    <a:pt x="2932" y="6"/>
                  </a:lnTo>
                  <a:lnTo>
                    <a:pt x="2932" y="6"/>
                  </a:lnTo>
                  <a:lnTo>
                    <a:pt x="2932" y="6"/>
                  </a:lnTo>
                  <a:lnTo>
                    <a:pt x="2932" y="6"/>
                  </a:lnTo>
                  <a:lnTo>
                    <a:pt x="2932" y="6"/>
                  </a:lnTo>
                  <a:lnTo>
                    <a:pt x="2932" y="6"/>
                  </a:lnTo>
                  <a:lnTo>
                    <a:pt x="2934" y="6"/>
                  </a:lnTo>
                  <a:lnTo>
                    <a:pt x="2934" y="6"/>
                  </a:lnTo>
                  <a:lnTo>
                    <a:pt x="2934" y="6"/>
                  </a:lnTo>
                  <a:lnTo>
                    <a:pt x="2934" y="6"/>
                  </a:lnTo>
                  <a:lnTo>
                    <a:pt x="2934" y="6"/>
                  </a:lnTo>
                  <a:lnTo>
                    <a:pt x="2934" y="6"/>
                  </a:lnTo>
                  <a:lnTo>
                    <a:pt x="2938" y="6"/>
                  </a:lnTo>
                  <a:lnTo>
                    <a:pt x="2938" y="6"/>
                  </a:lnTo>
                  <a:lnTo>
                    <a:pt x="2944" y="4"/>
                  </a:lnTo>
                  <a:lnTo>
                    <a:pt x="2944" y="4"/>
                  </a:lnTo>
                  <a:lnTo>
                    <a:pt x="2948" y="6"/>
                  </a:lnTo>
                  <a:lnTo>
                    <a:pt x="2948" y="6"/>
                  </a:lnTo>
                  <a:lnTo>
                    <a:pt x="2950" y="6"/>
                  </a:lnTo>
                  <a:lnTo>
                    <a:pt x="2950" y="6"/>
                  </a:lnTo>
                  <a:lnTo>
                    <a:pt x="2956" y="6"/>
                  </a:lnTo>
                  <a:lnTo>
                    <a:pt x="2956" y="6"/>
                  </a:lnTo>
                  <a:lnTo>
                    <a:pt x="2960" y="6"/>
                  </a:lnTo>
                  <a:lnTo>
                    <a:pt x="2960" y="6"/>
                  </a:lnTo>
                  <a:lnTo>
                    <a:pt x="2960" y="6"/>
                  </a:lnTo>
                  <a:lnTo>
                    <a:pt x="2960" y="6"/>
                  </a:lnTo>
                  <a:lnTo>
                    <a:pt x="2962" y="6"/>
                  </a:lnTo>
                  <a:lnTo>
                    <a:pt x="2962" y="6"/>
                  </a:lnTo>
                  <a:lnTo>
                    <a:pt x="2968" y="8"/>
                  </a:lnTo>
                  <a:lnTo>
                    <a:pt x="2974" y="8"/>
                  </a:lnTo>
                  <a:lnTo>
                    <a:pt x="2974" y="8"/>
                  </a:lnTo>
                  <a:lnTo>
                    <a:pt x="2980" y="8"/>
                  </a:lnTo>
                  <a:lnTo>
                    <a:pt x="2980" y="8"/>
                  </a:lnTo>
                  <a:lnTo>
                    <a:pt x="2984" y="8"/>
                  </a:lnTo>
                  <a:lnTo>
                    <a:pt x="2984" y="8"/>
                  </a:lnTo>
                  <a:lnTo>
                    <a:pt x="2988" y="8"/>
                  </a:lnTo>
                  <a:lnTo>
                    <a:pt x="2988" y="8"/>
                  </a:lnTo>
                  <a:lnTo>
                    <a:pt x="2994" y="8"/>
                  </a:lnTo>
                  <a:lnTo>
                    <a:pt x="2994" y="8"/>
                  </a:lnTo>
                  <a:lnTo>
                    <a:pt x="2998" y="6"/>
                  </a:lnTo>
                  <a:lnTo>
                    <a:pt x="2998" y="6"/>
                  </a:lnTo>
                  <a:lnTo>
                    <a:pt x="3000" y="6"/>
                  </a:lnTo>
                  <a:lnTo>
                    <a:pt x="3000" y="6"/>
                  </a:lnTo>
                  <a:lnTo>
                    <a:pt x="3002" y="6"/>
                  </a:lnTo>
                  <a:lnTo>
                    <a:pt x="3002" y="6"/>
                  </a:lnTo>
                  <a:lnTo>
                    <a:pt x="3008" y="6"/>
                  </a:lnTo>
                  <a:lnTo>
                    <a:pt x="3008" y="6"/>
                  </a:lnTo>
                  <a:lnTo>
                    <a:pt x="3012" y="6"/>
                  </a:lnTo>
                  <a:lnTo>
                    <a:pt x="3012" y="6"/>
                  </a:lnTo>
                  <a:lnTo>
                    <a:pt x="3012" y="6"/>
                  </a:lnTo>
                  <a:lnTo>
                    <a:pt x="3012" y="6"/>
                  </a:lnTo>
                  <a:lnTo>
                    <a:pt x="3014" y="6"/>
                  </a:lnTo>
                  <a:lnTo>
                    <a:pt x="3014" y="6"/>
                  </a:lnTo>
                  <a:lnTo>
                    <a:pt x="3020" y="6"/>
                  </a:lnTo>
                  <a:lnTo>
                    <a:pt x="3020" y="6"/>
                  </a:lnTo>
                  <a:lnTo>
                    <a:pt x="3020" y="6"/>
                  </a:lnTo>
                  <a:lnTo>
                    <a:pt x="3020" y="6"/>
                  </a:lnTo>
                  <a:lnTo>
                    <a:pt x="3022" y="8"/>
                  </a:lnTo>
                  <a:lnTo>
                    <a:pt x="3022" y="8"/>
                  </a:lnTo>
                  <a:lnTo>
                    <a:pt x="3024" y="8"/>
                  </a:lnTo>
                  <a:lnTo>
                    <a:pt x="3024" y="8"/>
                  </a:lnTo>
                  <a:lnTo>
                    <a:pt x="3024" y="6"/>
                  </a:lnTo>
                  <a:lnTo>
                    <a:pt x="3024" y="6"/>
                  </a:lnTo>
                  <a:lnTo>
                    <a:pt x="3028" y="8"/>
                  </a:lnTo>
                  <a:lnTo>
                    <a:pt x="3032" y="8"/>
                  </a:lnTo>
                  <a:lnTo>
                    <a:pt x="3032" y="8"/>
                  </a:lnTo>
                  <a:lnTo>
                    <a:pt x="3036" y="8"/>
                  </a:lnTo>
                  <a:lnTo>
                    <a:pt x="3036" y="8"/>
                  </a:lnTo>
                  <a:lnTo>
                    <a:pt x="3040" y="8"/>
                  </a:lnTo>
                  <a:lnTo>
                    <a:pt x="3040" y="8"/>
                  </a:lnTo>
                  <a:lnTo>
                    <a:pt x="3044" y="8"/>
                  </a:lnTo>
                  <a:lnTo>
                    <a:pt x="3044" y="8"/>
                  </a:lnTo>
                  <a:lnTo>
                    <a:pt x="3048" y="8"/>
                  </a:lnTo>
                  <a:lnTo>
                    <a:pt x="3048" y="8"/>
                  </a:lnTo>
                  <a:lnTo>
                    <a:pt x="3048" y="8"/>
                  </a:lnTo>
                  <a:lnTo>
                    <a:pt x="3048" y="8"/>
                  </a:lnTo>
                  <a:lnTo>
                    <a:pt x="3048" y="8"/>
                  </a:lnTo>
                  <a:lnTo>
                    <a:pt x="3048" y="8"/>
                  </a:lnTo>
                  <a:lnTo>
                    <a:pt x="3052" y="8"/>
                  </a:lnTo>
                  <a:lnTo>
                    <a:pt x="3052" y="8"/>
                  </a:lnTo>
                  <a:lnTo>
                    <a:pt x="3052" y="8"/>
                  </a:lnTo>
                  <a:lnTo>
                    <a:pt x="3052" y="8"/>
                  </a:lnTo>
                  <a:lnTo>
                    <a:pt x="3056" y="8"/>
                  </a:lnTo>
                  <a:lnTo>
                    <a:pt x="3056" y="8"/>
                  </a:lnTo>
                  <a:lnTo>
                    <a:pt x="3058" y="6"/>
                  </a:lnTo>
                  <a:lnTo>
                    <a:pt x="3058" y="6"/>
                  </a:lnTo>
                  <a:lnTo>
                    <a:pt x="3060" y="8"/>
                  </a:lnTo>
                  <a:lnTo>
                    <a:pt x="3060" y="8"/>
                  </a:lnTo>
                  <a:lnTo>
                    <a:pt x="3060" y="8"/>
                  </a:lnTo>
                  <a:lnTo>
                    <a:pt x="3060" y="8"/>
                  </a:lnTo>
                  <a:lnTo>
                    <a:pt x="3064" y="8"/>
                  </a:lnTo>
                  <a:lnTo>
                    <a:pt x="3064" y="8"/>
                  </a:lnTo>
                  <a:lnTo>
                    <a:pt x="3066" y="8"/>
                  </a:lnTo>
                  <a:lnTo>
                    <a:pt x="3066" y="8"/>
                  </a:lnTo>
                  <a:lnTo>
                    <a:pt x="3070" y="8"/>
                  </a:lnTo>
                  <a:lnTo>
                    <a:pt x="3070" y="8"/>
                  </a:lnTo>
                  <a:lnTo>
                    <a:pt x="3070" y="8"/>
                  </a:lnTo>
                  <a:lnTo>
                    <a:pt x="3070" y="8"/>
                  </a:lnTo>
                  <a:lnTo>
                    <a:pt x="3072" y="8"/>
                  </a:lnTo>
                  <a:lnTo>
                    <a:pt x="3072" y="8"/>
                  </a:lnTo>
                  <a:lnTo>
                    <a:pt x="3074" y="8"/>
                  </a:lnTo>
                  <a:lnTo>
                    <a:pt x="3074" y="8"/>
                  </a:lnTo>
                  <a:lnTo>
                    <a:pt x="3078" y="6"/>
                  </a:lnTo>
                  <a:lnTo>
                    <a:pt x="3078" y="6"/>
                  </a:lnTo>
                  <a:lnTo>
                    <a:pt x="3082" y="8"/>
                  </a:lnTo>
                  <a:lnTo>
                    <a:pt x="3082" y="8"/>
                  </a:lnTo>
                  <a:lnTo>
                    <a:pt x="3082" y="8"/>
                  </a:lnTo>
                  <a:lnTo>
                    <a:pt x="3082" y="8"/>
                  </a:lnTo>
                  <a:lnTo>
                    <a:pt x="3082" y="8"/>
                  </a:lnTo>
                  <a:lnTo>
                    <a:pt x="3082" y="8"/>
                  </a:lnTo>
                  <a:lnTo>
                    <a:pt x="3084" y="8"/>
                  </a:lnTo>
                  <a:lnTo>
                    <a:pt x="3084" y="8"/>
                  </a:lnTo>
                  <a:lnTo>
                    <a:pt x="3084" y="8"/>
                  </a:lnTo>
                  <a:lnTo>
                    <a:pt x="3084" y="8"/>
                  </a:lnTo>
                  <a:lnTo>
                    <a:pt x="3088" y="6"/>
                  </a:lnTo>
                  <a:lnTo>
                    <a:pt x="3088" y="6"/>
                  </a:lnTo>
                  <a:lnTo>
                    <a:pt x="3090" y="8"/>
                  </a:lnTo>
                  <a:lnTo>
                    <a:pt x="3090" y="8"/>
                  </a:lnTo>
                  <a:lnTo>
                    <a:pt x="3090" y="6"/>
                  </a:lnTo>
                  <a:lnTo>
                    <a:pt x="3090" y="6"/>
                  </a:lnTo>
                  <a:lnTo>
                    <a:pt x="3092" y="8"/>
                  </a:lnTo>
                  <a:lnTo>
                    <a:pt x="3092" y="8"/>
                  </a:lnTo>
                  <a:lnTo>
                    <a:pt x="3094" y="8"/>
                  </a:lnTo>
                  <a:lnTo>
                    <a:pt x="3094" y="8"/>
                  </a:lnTo>
                  <a:lnTo>
                    <a:pt x="3098" y="8"/>
                  </a:lnTo>
                  <a:lnTo>
                    <a:pt x="3098" y="8"/>
                  </a:lnTo>
                  <a:lnTo>
                    <a:pt x="3100" y="8"/>
                  </a:lnTo>
                  <a:lnTo>
                    <a:pt x="3100" y="8"/>
                  </a:lnTo>
                  <a:lnTo>
                    <a:pt x="3108" y="8"/>
                  </a:lnTo>
                  <a:lnTo>
                    <a:pt x="3108" y="8"/>
                  </a:lnTo>
                  <a:lnTo>
                    <a:pt x="3110" y="8"/>
                  </a:lnTo>
                  <a:lnTo>
                    <a:pt x="3110" y="8"/>
                  </a:lnTo>
                  <a:lnTo>
                    <a:pt x="3114" y="8"/>
                  </a:lnTo>
                  <a:lnTo>
                    <a:pt x="3114" y="8"/>
                  </a:lnTo>
                  <a:lnTo>
                    <a:pt x="3120" y="8"/>
                  </a:lnTo>
                  <a:lnTo>
                    <a:pt x="3120" y="8"/>
                  </a:lnTo>
                  <a:lnTo>
                    <a:pt x="3124" y="8"/>
                  </a:lnTo>
                  <a:lnTo>
                    <a:pt x="3124" y="8"/>
                  </a:lnTo>
                  <a:lnTo>
                    <a:pt x="3132" y="8"/>
                  </a:lnTo>
                  <a:lnTo>
                    <a:pt x="3132" y="8"/>
                  </a:lnTo>
                  <a:lnTo>
                    <a:pt x="3140" y="8"/>
                  </a:lnTo>
                  <a:lnTo>
                    <a:pt x="3140" y="8"/>
                  </a:lnTo>
                  <a:lnTo>
                    <a:pt x="3142" y="8"/>
                  </a:lnTo>
                  <a:lnTo>
                    <a:pt x="3142" y="8"/>
                  </a:lnTo>
                  <a:lnTo>
                    <a:pt x="3148" y="10"/>
                  </a:lnTo>
                  <a:lnTo>
                    <a:pt x="3148" y="10"/>
                  </a:lnTo>
                  <a:lnTo>
                    <a:pt x="3158" y="10"/>
                  </a:lnTo>
                  <a:lnTo>
                    <a:pt x="3158" y="10"/>
                  </a:lnTo>
                  <a:lnTo>
                    <a:pt x="3158" y="10"/>
                  </a:lnTo>
                  <a:lnTo>
                    <a:pt x="3158" y="10"/>
                  </a:lnTo>
                  <a:lnTo>
                    <a:pt x="3160" y="8"/>
                  </a:lnTo>
                  <a:lnTo>
                    <a:pt x="3160" y="8"/>
                  </a:lnTo>
                  <a:lnTo>
                    <a:pt x="3162" y="8"/>
                  </a:lnTo>
                  <a:lnTo>
                    <a:pt x="3162" y="8"/>
                  </a:lnTo>
                  <a:lnTo>
                    <a:pt x="3162" y="8"/>
                  </a:lnTo>
                  <a:lnTo>
                    <a:pt x="3162" y="8"/>
                  </a:lnTo>
                  <a:lnTo>
                    <a:pt x="3164" y="8"/>
                  </a:lnTo>
                  <a:lnTo>
                    <a:pt x="3164" y="8"/>
                  </a:lnTo>
                  <a:lnTo>
                    <a:pt x="3168" y="8"/>
                  </a:lnTo>
                  <a:lnTo>
                    <a:pt x="3168" y="8"/>
                  </a:lnTo>
                  <a:lnTo>
                    <a:pt x="3168" y="10"/>
                  </a:lnTo>
                  <a:lnTo>
                    <a:pt x="3168" y="10"/>
                  </a:lnTo>
                  <a:lnTo>
                    <a:pt x="3170" y="8"/>
                  </a:lnTo>
                  <a:lnTo>
                    <a:pt x="3170" y="8"/>
                  </a:lnTo>
                  <a:lnTo>
                    <a:pt x="3172" y="10"/>
                  </a:lnTo>
                  <a:lnTo>
                    <a:pt x="3172" y="10"/>
                  </a:lnTo>
                  <a:lnTo>
                    <a:pt x="3174" y="10"/>
                  </a:lnTo>
                  <a:lnTo>
                    <a:pt x="3174" y="10"/>
                  </a:lnTo>
                  <a:lnTo>
                    <a:pt x="3176" y="10"/>
                  </a:lnTo>
                  <a:lnTo>
                    <a:pt x="3176" y="10"/>
                  </a:lnTo>
                  <a:lnTo>
                    <a:pt x="3178" y="10"/>
                  </a:lnTo>
                  <a:lnTo>
                    <a:pt x="3178" y="10"/>
                  </a:lnTo>
                  <a:lnTo>
                    <a:pt x="3178" y="8"/>
                  </a:lnTo>
                  <a:lnTo>
                    <a:pt x="3178" y="8"/>
                  </a:lnTo>
                  <a:lnTo>
                    <a:pt x="3178" y="10"/>
                  </a:lnTo>
                  <a:lnTo>
                    <a:pt x="3178" y="10"/>
                  </a:lnTo>
                  <a:lnTo>
                    <a:pt x="3182" y="8"/>
                  </a:lnTo>
                  <a:lnTo>
                    <a:pt x="3182" y="8"/>
                  </a:lnTo>
                  <a:lnTo>
                    <a:pt x="3186" y="8"/>
                  </a:lnTo>
                  <a:lnTo>
                    <a:pt x="3186" y="8"/>
                  </a:lnTo>
                  <a:lnTo>
                    <a:pt x="3188" y="10"/>
                  </a:lnTo>
                  <a:lnTo>
                    <a:pt x="3188" y="10"/>
                  </a:lnTo>
                  <a:lnTo>
                    <a:pt x="3194" y="10"/>
                  </a:lnTo>
                  <a:lnTo>
                    <a:pt x="3194" y="10"/>
                  </a:lnTo>
                  <a:lnTo>
                    <a:pt x="3198" y="8"/>
                  </a:lnTo>
                  <a:lnTo>
                    <a:pt x="3198" y="8"/>
                  </a:lnTo>
                  <a:lnTo>
                    <a:pt x="3202" y="8"/>
                  </a:lnTo>
                  <a:lnTo>
                    <a:pt x="3202" y="8"/>
                  </a:lnTo>
                  <a:lnTo>
                    <a:pt x="3206" y="8"/>
                  </a:lnTo>
                  <a:lnTo>
                    <a:pt x="3206" y="8"/>
                  </a:lnTo>
                  <a:lnTo>
                    <a:pt x="3210" y="10"/>
                  </a:lnTo>
                  <a:lnTo>
                    <a:pt x="3210" y="10"/>
                  </a:lnTo>
                  <a:lnTo>
                    <a:pt x="3214" y="10"/>
                  </a:lnTo>
                  <a:lnTo>
                    <a:pt x="3214" y="10"/>
                  </a:lnTo>
                  <a:lnTo>
                    <a:pt x="3218" y="10"/>
                  </a:lnTo>
                  <a:lnTo>
                    <a:pt x="3218" y="10"/>
                  </a:lnTo>
                  <a:lnTo>
                    <a:pt x="3220" y="10"/>
                  </a:lnTo>
                  <a:lnTo>
                    <a:pt x="3220" y="10"/>
                  </a:lnTo>
                  <a:lnTo>
                    <a:pt x="3220" y="10"/>
                  </a:lnTo>
                  <a:lnTo>
                    <a:pt x="3220" y="10"/>
                  </a:lnTo>
                  <a:lnTo>
                    <a:pt x="3220" y="10"/>
                  </a:lnTo>
                  <a:lnTo>
                    <a:pt x="3220" y="10"/>
                  </a:lnTo>
                  <a:lnTo>
                    <a:pt x="3222" y="10"/>
                  </a:lnTo>
                  <a:lnTo>
                    <a:pt x="3222" y="10"/>
                  </a:lnTo>
                  <a:lnTo>
                    <a:pt x="3224" y="10"/>
                  </a:lnTo>
                  <a:lnTo>
                    <a:pt x="3224" y="10"/>
                  </a:lnTo>
                  <a:lnTo>
                    <a:pt x="3224" y="10"/>
                  </a:lnTo>
                  <a:lnTo>
                    <a:pt x="3224" y="10"/>
                  </a:lnTo>
                  <a:lnTo>
                    <a:pt x="3226" y="10"/>
                  </a:lnTo>
                  <a:lnTo>
                    <a:pt x="3226" y="10"/>
                  </a:lnTo>
                  <a:lnTo>
                    <a:pt x="3226" y="10"/>
                  </a:lnTo>
                  <a:lnTo>
                    <a:pt x="3226" y="10"/>
                  </a:lnTo>
                  <a:lnTo>
                    <a:pt x="3228" y="10"/>
                  </a:lnTo>
                  <a:lnTo>
                    <a:pt x="3228" y="10"/>
                  </a:lnTo>
                  <a:lnTo>
                    <a:pt x="3228" y="10"/>
                  </a:lnTo>
                  <a:lnTo>
                    <a:pt x="3228" y="10"/>
                  </a:lnTo>
                  <a:lnTo>
                    <a:pt x="3228" y="10"/>
                  </a:lnTo>
                  <a:lnTo>
                    <a:pt x="3228" y="10"/>
                  </a:lnTo>
                  <a:lnTo>
                    <a:pt x="3230" y="10"/>
                  </a:lnTo>
                  <a:lnTo>
                    <a:pt x="3230" y="10"/>
                  </a:lnTo>
                  <a:lnTo>
                    <a:pt x="3230" y="10"/>
                  </a:lnTo>
                  <a:lnTo>
                    <a:pt x="3230" y="10"/>
                  </a:lnTo>
                  <a:lnTo>
                    <a:pt x="3230" y="10"/>
                  </a:lnTo>
                  <a:lnTo>
                    <a:pt x="3230" y="10"/>
                  </a:lnTo>
                  <a:lnTo>
                    <a:pt x="3232" y="10"/>
                  </a:lnTo>
                  <a:lnTo>
                    <a:pt x="3232" y="10"/>
                  </a:lnTo>
                  <a:lnTo>
                    <a:pt x="3232" y="12"/>
                  </a:lnTo>
                  <a:lnTo>
                    <a:pt x="3232" y="12"/>
                  </a:lnTo>
                  <a:lnTo>
                    <a:pt x="3232" y="12"/>
                  </a:lnTo>
                  <a:lnTo>
                    <a:pt x="3232" y="12"/>
                  </a:lnTo>
                  <a:lnTo>
                    <a:pt x="3236" y="12"/>
                  </a:lnTo>
                  <a:lnTo>
                    <a:pt x="3236" y="12"/>
                  </a:lnTo>
                  <a:lnTo>
                    <a:pt x="3238" y="12"/>
                  </a:lnTo>
                  <a:lnTo>
                    <a:pt x="3238" y="12"/>
                  </a:lnTo>
                  <a:lnTo>
                    <a:pt x="3240" y="10"/>
                  </a:lnTo>
                  <a:lnTo>
                    <a:pt x="3240" y="10"/>
                  </a:lnTo>
                  <a:lnTo>
                    <a:pt x="3246" y="12"/>
                  </a:lnTo>
                  <a:lnTo>
                    <a:pt x="3246" y="12"/>
                  </a:lnTo>
                  <a:lnTo>
                    <a:pt x="3248" y="12"/>
                  </a:lnTo>
                  <a:lnTo>
                    <a:pt x="3248" y="12"/>
                  </a:lnTo>
                  <a:lnTo>
                    <a:pt x="3252" y="12"/>
                  </a:lnTo>
                  <a:lnTo>
                    <a:pt x="3256" y="12"/>
                  </a:lnTo>
                  <a:lnTo>
                    <a:pt x="3256" y="12"/>
                  </a:lnTo>
                  <a:lnTo>
                    <a:pt x="3258" y="12"/>
                  </a:lnTo>
                  <a:lnTo>
                    <a:pt x="3258" y="12"/>
                  </a:lnTo>
                  <a:lnTo>
                    <a:pt x="3260" y="12"/>
                  </a:lnTo>
                  <a:lnTo>
                    <a:pt x="3260" y="12"/>
                  </a:lnTo>
                  <a:lnTo>
                    <a:pt x="3262" y="12"/>
                  </a:lnTo>
                  <a:lnTo>
                    <a:pt x="3262" y="12"/>
                  </a:lnTo>
                  <a:lnTo>
                    <a:pt x="3262" y="14"/>
                  </a:lnTo>
                  <a:lnTo>
                    <a:pt x="3262" y="14"/>
                  </a:lnTo>
                  <a:lnTo>
                    <a:pt x="3262" y="14"/>
                  </a:lnTo>
                  <a:lnTo>
                    <a:pt x="3262" y="14"/>
                  </a:lnTo>
                  <a:lnTo>
                    <a:pt x="3262" y="14"/>
                  </a:lnTo>
                  <a:lnTo>
                    <a:pt x="3262" y="14"/>
                  </a:lnTo>
                  <a:lnTo>
                    <a:pt x="3262" y="14"/>
                  </a:lnTo>
                  <a:lnTo>
                    <a:pt x="3262" y="16"/>
                  </a:lnTo>
                  <a:lnTo>
                    <a:pt x="3262" y="16"/>
                  </a:lnTo>
                  <a:lnTo>
                    <a:pt x="3264" y="16"/>
                  </a:lnTo>
                  <a:lnTo>
                    <a:pt x="3264" y="16"/>
                  </a:lnTo>
                  <a:lnTo>
                    <a:pt x="3264" y="16"/>
                  </a:lnTo>
                  <a:lnTo>
                    <a:pt x="3264" y="18"/>
                  </a:lnTo>
                  <a:lnTo>
                    <a:pt x="3264" y="18"/>
                  </a:lnTo>
                  <a:lnTo>
                    <a:pt x="3266" y="16"/>
                  </a:lnTo>
                  <a:lnTo>
                    <a:pt x="3266" y="16"/>
                  </a:lnTo>
                  <a:lnTo>
                    <a:pt x="3266" y="16"/>
                  </a:lnTo>
                  <a:lnTo>
                    <a:pt x="3266" y="16"/>
                  </a:lnTo>
                  <a:lnTo>
                    <a:pt x="3264" y="16"/>
                  </a:lnTo>
                  <a:lnTo>
                    <a:pt x="3264" y="16"/>
                  </a:lnTo>
                  <a:lnTo>
                    <a:pt x="3268" y="14"/>
                  </a:lnTo>
                  <a:lnTo>
                    <a:pt x="3268" y="14"/>
                  </a:lnTo>
                  <a:lnTo>
                    <a:pt x="3268" y="12"/>
                  </a:lnTo>
                  <a:lnTo>
                    <a:pt x="3268" y="12"/>
                  </a:lnTo>
                  <a:lnTo>
                    <a:pt x="3272" y="14"/>
                  </a:lnTo>
                  <a:lnTo>
                    <a:pt x="3272" y="14"/>
                  </a:lnTo>
                  <a:lnTo>
                    <a:pt x="3272" y="14"/>
                  </a:lnTo>
                  <a:lnTo>
                    <a:pt x="3272" y="14"/>
                  </a:lnTo>
                  <a:lnTo>
                    <a:pt x="3274" y="14"/>
                  </a:lnTo>
                  <a:lnTo>
                    <a:pt x="3274" y="14"/>
                  </a:lnTo>
                  <a:lnTo>
                    <a:pt x="3276" y="14"/>
                  </a:lnTo>
                  <a:lnTo>
                    <a:pt x="3276" y="14"/>
                  </a:lnTo>
                  <a:lnTo>
                    <a:pt x="3276" y="14"/>
                  </a:lnTo>
                  <a:lnTo>
                    <a:pt x="3276" y="14"/>
                  </a:lnTo>
                  <a:lnTo>
                    <a:pt x="3278" y="14"/>
                  </a:lnTo>
                  <a:lnTo>
                    <a:pt x="3278" y="14"/>
                  </a:lnTo>
                  <a:lnTo>
                    <a:pt x="3280" y="14"/>
                  </a:lnTo>
                  <a:lnTo>
                    <a:pt x="3280" y="14"/>
                  </a:lnTo>
                  <a:lnTo>
                    <a:pt x="3282" y="14"/>
                  </a:lnTo>
                  <a:lnTo>
                    <a:pt x="3282" y="14"/>
                  </a:lnTo>
                  <a:lnTo>
                    <a:pt x="3284" y="14"/>
                  </a:lnTo>
                  <a:lnTo>
                    <a:pt x="3284" y="14"/>
                  </a:lnTo>
                  <a:lnTo>
                    <a:pt x="3290" y="12"/>
                  </a:lnTo>
                  <a:lnTo>
                    <a:pt x="3290" y="12"/>
                  </a:lnTo>
                  <a:lnTo>
                    <a:pt x="3294" y="12"/>
                  </a:lnTo>
                  <a:lnTo>
                    <a:pt x="3298" y="12"/>
                  </a:lnTo>
                  <a:lnTo>
                    <a:pt x="3298" y="12"/>
                  </a:lnTo>
                  <a:lnTo>
                    <a:pt x="3300" y="12"/>
                  </a:lnTo>
                  <a:lnTo>
                    <a:pt x="3300" y="12"/>
                  </a:lnTo>
                  <a:lnTo>
                    <a:pt x="3300" y="12"/>
                  </a:lnTo>
                  <a:lnTo>
                    <a:pt x="3300" y="12"/>
                  </a:lnTo>
                  <a:lnTo>
                    <a:pt x="3302" y="12"/>
                  </a:lnTo>
                  <a:lnTo>
                    <a:pt x="3302" y="12"/>
                  </a:lnTo>
                  <a:lnTo>
                    <a:pt x="3304" y="12"/>
                  </a:lnTo>
                  <a:lnTo>
                    <a:pt x="3304" y="12"/>
                  </a:lnTo>
                  <a:lnTo>
                    <a:pt x="3306" y="12"/>
                  </a:lnTo>
                  <a:lnTo>
                    <a:pt x="3306" y="12"/>
                  </a:lnTo>
                  <a:lnTo>
                    <a:pt x="3306" y="12"/>
                  </a:lnTo>
                  <a:lnTo>
                    <a:pt x="3306" y="12"/>
                  </a:lnTo>
                  <a:lnTo>
                    <a:pt x="3308" y="12"/>
                  </a:lnTo>
                  <a:lnTo>
                    <a:pt x="3308" y="12"/>
                  </a:lnTo>
                  <a:lnTo>
                    <a:pt x="3308" y="12"/>
                  </a:lnTo>
                  <a:lnTo>
                    <a:pt x="3308" y="12"/>
                  </a:lnTo>
                  <a:lnTo>
                    <a:pt x="3312" y="12"/>
                  </a:lnTo>
                  <a:lnTo>
                    <a:pt x="3312" y="12"/>
                  </a:lnTo>
                  <a:lnTo>
                    <a:pt x="3312" y="12"/>
                  </a:lnTo>
                  <a:lnTo>
                    <a:pt x="3312" y="12"/>
                  </a:lnTo>
                  <a:lnTo>
                    <a:pt x="3312" y="12"/>
                  </a:lnTo>
                  <a:lnTo>
                    <a:pt x="3312" y="12"/>
                  </a:lnTo>
                  <a:lnTo>
                    <a:pt x="3314" y="12"/>
                  </a:lnTo>
                  <a:lnTo>
                    <a:pt x="3314" y="12"/>
                  </a:lnTo>
                  <a:lnTo>
                    <a:pt x="3314" y="12"/>
                  </a:lnTo>
                  <a:lnTo>
                    <a:pt x="3314" y="12"/>
                  </a:lnTo>
                  <a:lnTo>
                    <a:pt x="3316" y="12"/>
                  </a:lnTo>
                  <a:lnTo>
                    <a:pt x="3316" y="12"/>
                  </a:lnTo>
                  <a:lnTo>
                    <a:pt x="3322" y="12"/>
                  </a:lnTo>
                  <a:lnTo>
                    <a:pt x="3322" y="12"/>
                  </a:lnTo>
                  <a:lnTo>
                    <a:pt x="3324" y="14"/>
                  </a:lnTo>
                  <a:lnTo>
                    <a:pt x="3324" y="14"/>
                  </a:lnTo>
                  <a:lnTo>
                    <a:pt x="3328" y="14"/>
                  </a:lnTo>
                  <a:lnTo>
                    <a:pt x="3328" y="14"/>
                  </a:lnTo>
                  <a:lnTo>
                    <a:pt x="3330" y="12"/>
                  </a:lnTo>
                  <a:lnTo>
                    <a:pt x="3330" y="12"/>
                  </a:lnTo>
                  <a:lnTo>
                    <a:pt x="3330" y="12"/>
                  </a:lnTo>
                  <a:lnTo>
                    <a:pt x="3330" y="12"/>
                  </a:lnTo>
                  <a:lnTo>
                    <a:pt x="3334" y="12"/>
                  </a:lnTo>
                  <a:lnTo>
                    <a:pt x="3334" y="12"/>
                  </a:lnTo>
                  <a:lnTo>
                    <a:pt x="3340" y="12"/>
                  </a:lnTo>
                  <a:lnTo>
                    <a:pt x="3340" y="12"/>
                  </a:lnTo>
                  <a:lnTo>
                    <a:pt x="3344" y="12"/>
                  </a:lnTo>
                  <a:lnTo>
                    <a:pt x="3344" y="12"/>
                  </a:lnTo>
                  <a:lnTo>
                    <a:pt x="3346" y="12"/>
                  </a:lnTo>
                  <a:lnTo>
                    <a:pt x="3346" y="12"/>
                  </a:lnTo>
                  <a:lnTo>
                    <a:pt x="3348" y="12"/>
                  </a:lnTo>
                  <a:lnTo>
                    <a:pt x="3348" y="12"/>
                  </a:lnTo>
                  <a:lnTo>
                    <a:pt x="3352" y="12"/>
                  </a:lnTo>
                  <a:lnTo>
                    <a:pt x="3352" y="12"/>
                  </a:lnTo>
                  <a:lnTo>
                    <a:pt x="3362" y="12"/>
                  </a:lnTo>
                  <a:lnTo>
                    <a:pt x="3362" y="12"/>
                  </a:lnTo>
                  <a:lnTo>
                    <a:pt x="3366" y="12"/>
                  </a:lnTo>
                  <a:lnTo>
                    <a:pt x="3366" y="12"/>
                  </a:lnTo>
                  <a:lnTo>
                    <a:pt x="3372" y="12"/>
                  </a:lnTo>
                  <a:lnTo>
                    <a:pt x="3372" y="12"/>
                  </a:lnTo>
                  <a:lnTo>
                    <a:pt x="3374" y="14"/>
                  </a:lnTo>
                  <a:lnTo>
                    <a:pt x="3374" y="14"/>
                  </a:lnTo>
                  <a:lnTo>
                    <a:pt x="3378" y="14"/>
                  </a:lnTo>
                  <a:lnTo>
                    <a:pt x="3378" y="14"/>
                  </a:lnTo>
                  <a:lnTo>
                    <a:pt x="3382" y="14"/>
                  </a:lnTo>
                  <a:lnTo>
                    <a:pt x="3384" y="14"/>
                  </a:lnTo>
                  <a:lnTo>
                    <a:pt x="3384" y="14"/>
                  </a:lnTo>
                  <a:lnTo>
                    <a:pt x="3392" y="12"/>
                  </a:lnTo>
                  <a:lnTo>
                    <a:pt x="3392" y="12"/>
                  </a:lnTo>
                  <a:lnTo>
                    <a:pt x="3396" y="14"/>
                  </a:lnTo>
                  <a:lnTo>
                    <a:pt x="3396" y="14"/>
                  </a:lnTo>
                  <a:lnTo>
                    <a:pt x="3408" y="12"/>
                  </a:lnTo>
                  <a:lnTo>
                    <a:pt x="3408" y="12"/>
                  </a:lnTo>
                  <a:lnTo>
                    <a:pt x="3412" y="12"/>
                  </a:lnTo>
                  <a:lnTo>
                    <a:pt x="3412" y="12"/>
                  </a:lnTo>
                  <a:lnTo>
                    <a:pt x="3418" y="12"/>
                  </a:lnTo>
                  <a:lnTo>
                    <a:pt x="3418" y="12"/>
                  </a:lnTo>
                  <a:lnTo>
                    <a:pt x="3418" y="12"/>
                  </a:lnTo>
                  <a:lnTo>
                    <a:pt x="3418" y="12"/>
                  </a:lnTo>
                  <a:lnTo>
                    <a:pt x="3418" y="12"/>
                  </a:lnTo>
                  <a:lnTo>
                    <a:pt x="3418" y="12"/>
                  </a:lnTo>
                  <a:lnTo>
                    <a:pt x="3422" y="12"/>
                  </a:lnTo>
                  <a:lnTo>
                    <a:pt x="3422" y="12"/>
                  </a:lnTo>
                  <a:lnTo>
                    <a:pt x="3422" y="12"/>
                  </a:lnTo>
                  <a:lnTo>
                    <a:pt x="3422" y="12"/>
                  </a:lnTo>
                  <a:lnTo>
                    <a:pt x="3422" y="12"/>
                  </a:lnTo>
                  <a:lnTo>
                    <a:pt x="3422" y="12"/>
                  </a:lnTo>
                  <a:lnTo>
                    <a:pt x="3422" y="12"/>
                  </a:lnTo>
                  <a:lnTo>
                    <a:pt x="3422" y="12"/>
                  </a:lnTo>
                  <a:lnTo>
                    <a:pt x="3424" y="12"/>
                  </a:lnTo>
                  <a:lnTo>
                    <a:pt x="3424" y="12"/>
                  </a:lnTo>
                  <a:lnTo>
                    <a:pt x="3426" y="12"/>
                  </a:lnTo>
                  <a:lnTo>
                    <a:pt x="3426" y="12"/>
                  </a:lnTo>
                  <a:lnTo>
                    <a:pt x="3426" y="12"/>
                  </a:lnTo>
                  <a:lnTo>
                    <a:pt x="3426" y="12"/>
                  </a:lnTo>
                  <a:lnTo>
                    <a:pt x="3428" y="12"/>
                  </a:lnTo>
                  <a:lnTo>
                    <a:pt x="3428" y="12"/>
                  </a:lnTo>
                  <a:lnTo>
                    <a:pt x="3428" y="12"/>
                  </a:lnTo>
                  <a:lnTo>
                    <a:pt x="3432" y="12"/>
                  </a:lnTo>
                  <a:lnTo>
                    <a:pt x="3432" y="12"/>
                  </a:lnTo>
                  <a:lnTo>
                    <a:pt x="3434" y="12"/>
                  </a:lnTo>
                  <a:lnTo>
                    <a:pt x="3434" y="12"/>
                  </a:lnTo>
                  <a:lnTo>
                    <a:pt x="3438" y="12"/>
                  </a:lnTo>
                  <a:lnTo>
                    <a:pt x="3438" y="12"/>
                  </a:lnTo>
                  <a:lnTo>
                    <a:pt x="3440" y="12"/>
                  </a:lnTo>
                  <a:lnTo>
                    <a:pt x="3440" y="12"/>
                  </a:lnTo>
                  <a:lnTo>
                    <a:pt x="3442" y="12"/>
                  </a:lnTo>
                  <a:lnTo>
                    <a:pt x="3442" y="12"/>
                  </a:lnTo>
                  <a:lnTo>
                    <a:pt x="3444" y="12"/>
                  </a:lnTo>
                  <a:lnTo>
                    <a:pt x="3444" y="12"/>
                  </a:lnTo>
                  <a:lnTo>
                    <a:pt x="3446" y="12"/>
                  </a:lnTo>
                  <a:lnTo>
                    <a:pt x="3446" y="12"/>
                  </a:lnTo>
                  <a:lnTo>
                    <a:pt x="3448" y="12"/>
                  </a:lnTo>
                  <a:lnTo>
                    <a:pt x="3448" y="12"/>
                  </a:lnTo>
                  <a:lnTo>
                    <a:pt x="3450" y="12"/>
                  </a:lnTo>
                  <a:lnTo>
                    <a:pt x="3450" y="12"/>
                  </a:lnTo>
                  <a:lnTo>
                    <a:pt x="3450" y="12"/>
                  </a:lnTo>
                  <a:lnTo>
                    <a:pt x="3450" y="12"/>
                  </a:lnTo>
                  <a:lnTo>
                    <a:pt x="3452" y="14"/>
                  </a:lnTo>
                  <a:lnTo>
                    <a:pt x="3452" y="14"/>
                  </a:lnTo>
                  <a:lnTo>
                    <a:pt x="3452" y="14"/>
                  </a:lnTo>
                  <a:lnTo>
                    <a:pt x="3454" y="16"/>
                  </a:lnTo>
                  <a:lnTo>
                    <a:pt x="3454" y="16"/>
                  </a:lnTo>
                  <a:lnTo>
                    <a:pt x="3456" y="16"/>
                  </a:lnTo>
                  <a:lnTo>
                    <a:pt x="3456" y="16"/>
                  </a:lnTo>
                  <a:lnTo>
                    <a:pt x="3456" y="16"/>
                  </a:lnTo>
                  <a:lnTo>
                    <a:pt x="3456" y="16"/>
                  </a:lnTo>
                  <a:lnTo>
                    <a:pt x="3456" y="16"/>
                  </a:lnTo>
                  <a:lnTo>
                    <a:pt x="3456" y="16"/>
                  </a:lnTo>
                  <a:lnTo>
                    <a:pt x="3456" y="18"/>
                  </a:lnTo>
                  <a:lnTo>
                    <a:pt x="3456" y="18"/>
                  </a:lnTo>
                  <a:lnTo>
                    <a:pt x="3456" y="18"/>
                  </a:lnTo>
                  <a:lnTo>
                    <a:pt x="3458" y="18"/>
                  </a:lnTo>
                  <a:lnTo>
                    <a:pt x="3458" y="18"/>
                  </a:lnTo>
                  <a:lnTo>
                    <a:pt x="3470" y="18"/>
                  </a:lnTo>
                  <a:lnTo>
                    <a:pt x="3470" y="18"/>
                  </a:lnTo>
                  <a:lnTo>
                    <a:pt x="3478" y="16"/>
                  </a:lnTo>
                  <a:lnTo>
                    <a:pt x="3478" y="16"/>
                  </a:lnTo>
                  <a:lnTo>
                    <a:pt x="3480" y="16"/>
                  </a:lnTo>
                  <a:lnTo>
                    <a:pt x="3480" y="16"/>
                  </a:lnTo>
                  <a:lnTo>
                    <a:pt x="3482" y="16"/>
                  </a:lnTo>
                  <a:lnTo>
                    <a:pt x="3482" y="16"/>
                  </a:lnTo>
                  <a:lnTo>
                    <a:pt x="3482" y="16"/>
                  </a:lnTo>
                  <a:lnTo>
                    <a:pt x="3482" y="16"/>
                  </a:lnTo>
                  <a:lnTo>
                    <a:pt x="3484" y="14"/>
                  </a:lnTo>
                  <a:lnTo>
                    <a:pt x="3484" y="14"/>
                  </a:lnTo>
                  <a:lnTo>
                    <a:pt x="3484" y="14"/>
                  </a:lnTo>
                  <a:lnTo>
                    <a:pt x="3484" y="14"/>
                  </a:lnTo>
                  <a:lnTo>
                    <a:pt x="3484" y="14"/>
                  </a:lnTo>
                  <a:lnTo>
                    <a:pt x="3488" y="14"/>
                  </a:lnTo>
                  <a:lnTo>
                    <a:pt x="3488" y="14"/>
                  </a:lnTo>
                  <a:lnTo>
                    <a:pt x="3490" y="14"/>
                  </a:lnTo>
                  <a:lnTo>
                    <a:pt x="3490" y="14"/>
                  </a:lnTo>
                  <a:lnTo>
                    <a:pt x="3494" y="14"/>
                  </a:lnTo>
                  <a:lnTo>
                    <a:pt x="3494" y="14"/>
                  </a:lnTo>
                  <a:lnTo>
                    <a:pt x="3498" y="12"/>
                  </a:lnTo>
                  <a:lnTo>
                    <a:pt x="3500" y="14"/>
                  </a:lnTo>
                  <a:lnTo>
                    <a:pt x="3500" y="14"/>
                  </a:lnTo>
                  <a:lnTo>
                    <a:pt x="3502" y="14"/>
                  </a:lnTo>
                  <a:lnTo>
                    <a:pt x="3502" y="14"/>
                  </a:lnTo>
                  <a:lnTo>
                    <a:pt x="3502" y="14"/>
                  </a:lnTo>
                  <a:lnTo>
                    <a:pt x="3502" y="14"/>
                  </a:lnTo>
                  <a:lnTo>
                    <a:pt x="3504" y="14"/>
                  </a:lnTo>
                  <a:lnTo>
                    <a:pt x="3504" y="14"/>
                  </a:lnTo>
                  <a:lnTo>
                    <a:pt x="3504" y="14"/>
                  </a:lnTo>
                  <a:lnTo>
                    <a:pt x="3504" y="14"/>
                  </a:lnTo>
                  <a:lnTo>
                    <a:pt x="3506" y="14"/>
                  </a:lnTo>
                  <a:lnTo>
                    <a:pt x="3506" y="14"/>
                  </a:lnTo>
                  <a:lnTo>
                    <a:pt x="3508" y="14"/>
                  </a:lnTo>
                  <a:lnTo>
                    <a:pt x="3508" y="14"/>
                  </a:lnTo>
                  <a:lnTo>
                    <a:pt x="3508" y="14"/>
                  </a:lnTo>
                  <a:lnTo>
                    <a:pt x="3508" y="14"/>
                  </a:lnTo>
                  <a:lnTo>
                    <a:pt x="3510" y="14"/>
                  </a:lnTo>
                  <a:lnTo>
                    <a:pt x="3510" y="14"/>
                  </a:lnTo>
                  <a:lnTo>
                    <a:pt x="3514" y="16"/>
                  </a:lnTo>
                  <a:lnTo>
                    <a:pt x="3514" y="16"/>
                  </a:lnTo>
                  <a:lnTo>
                    <a:pt x="3520" y="16"/>
                  </a:lnTo>
                  <a:lnTo>
                    <a:pt x="3520" y="16"/>
                  </a:lnTo>
                  <a:lnTo>
                    <a:pt x="3520" y="16"/>
                  </a:lnTo>
                  <a:lnTo>
                    <a:pt x="3520" y="16"/>
                  </a:lnTo>
                  <a:lnTo>
                    <a:pt x="3522" y="16"/>
                  </a:lnTo>
                  <a:lnTo>
                    <a:pt x="3524" y="18"/>
                  </a:lnTo>
                  <a:lnTo>
                    <a:pt x="3524" y="18"/>
                  </a:lnTo>
                  <a:lnTo>
                    <a:pt x="3524" y="18"/>
                  </a:lnTo>
                  <a:lnTo>
                    <a:pt x="3524" y="18"/>
                  </a:lnTo>
                  <a:lnTo>
                    <a:pt x="3526" y="18"/>
                  </a:lnTo>
                  <a:lnTo>
                    <a:pt x="3526" y="18"/>
                  </a:lnTo>
                  <a:lnTo>
                    <a:pt x="3530" y="18"/>
                  </a:lnTo>
                  <a:lnTo>
                    <a:pt x="3530" y="18"/>
                  </a:lnTo>
                  <a:lnTo>
                    <a:pt x="3530" y="16"/>
                  </a:lnTo>
                  <a:lnTo>
                    <a:pt x="3530" y="16"/>
                  </a:lnTo>
                  <a:lnTo>
                    <a:pt x="3530" y="16"/>
                  </a:lnTo>
                  <a:lnTo>
                    <a:pt x="3530" y="16"/>
                  </a:lnTo>
                  <a:lnTo>
                    <a:pt x="3532" y="16"/>
                  </a:lnTo>
                  <a:lnTo>
                    <a:pt x="3532" y="16"/>
                  </a:lnTo>
                  <a:lnTo>
                    <a:pt x="3534" y="14"/>
                  </a:lnTo>
                  <a:lnTo>
                    <a:pt x="3534" y="14"/>
                  </a:lnTo>
                  <a:lnTo>
                    <a:pt x="3540" y="12"/>
                  </a:lnTo>
                  <a:lnTo>
                    <a:pt x="3540" y="12"/>
                  </a:lnTo>
                  <a:lnTo>
                    <a:pt x="3554" y="14"/>
                  </a:lnTo>
                  <a:lnTo>
                    <a:pt x="3554" y="14"/>
                  </a:lnTo>
                  <a:lnTo>
                    <a:pt x="3556" y="14"/>
                  </a:lnTo>
                  <a:lnTo>
                    <a:pt x="3556" y="14"/>
                  </a:lnTo>
                  <a:lnTo>
                    <a:pt x="3560" y="14"/>
                  </a:lnTo>
                  <a:lnTo>
                    <a:pt x="3560" y="14"/>
                  </a:lnTo>
                  <a:lnTo>
                    <a:pt x="3566" y="14"/>
                  </a:lnTo>
                  <a:lnTo>
                    <a:pt x="3572" y="14"/>
                  </a:lnTo>
                  <a:lnTo>
                    <a:pt x="3572" y="14"/>
                  </a:lnTo>
                  <a:lnTo>
                    <a:pt x="3576" y="14"/>
                  </a:lnTo>
                  <a:lnTo>
                    <a:pt x="3582" y="14"/>
                  </a:lnTo>
                  <a:lnTo>
                    <a:pt x="3582" y="14"/>
                  </a:lnTo>
                  <a:lnTo>
                    <a:pt x="3588" y="14"/>
                  </a:lnTo>
                  <a:lnTo>
                    <a:pt x="3588" y="14"/>
                  </a:lnTo>
                  <a:lnTo>
                    <a:pt x="3592" y="16"/>
                  </a:lnTo>
                  <a:lnTo>
                    <a:pt x="3592" y="16"/>
                  </a:lnTo>
                  <a:lnTo>
                    <a:pt x="3600" y="16"/>
                  </a:lnTo>
                  <a:lnTo>
                    <a:pt x="3600" y="16"/>
                  </a:lnTo>
                  <a:lnTo>
                    <a:pt x="3602" y="16"/>
                  </a:lnTo>
                  <a:lnTo>
                    <a:pt x="3602" y="16"/>
                  </a:lnTo>
                  <a:lnTo>
                    <a:pt x="3602" y="16"/>
                  </a:lnTo>
                  <a:lnTo>
                    <a:pt x="3602" y="16"/>
                  </a:lnTo>
                  <a:lnTo>
                    <a:pt x="3604" y="18"/>
                  </a:lnTo>
                  <a:lnTo>
                    <a:pt x="3604" y="18"/>
                  </a:lnTo>
                  <a:lnTo>
                    <a:pt x="3614" y="16"/>
                  </a:lnTo>
                  <a:lnTo>
                    <a:pt x="3614" y="16"/>
                  </a:lnTo>
                  <a:lnTo>
                    <a:pt x="3616" y="16"/>
                  </a:lnTo>
                  <a:lnTo>
                    <a:pt x="3616" y="16"/>
                  </a:lnTo>
                  <a:lnTo>
                    <a:pt x="3618" y="16"/>
                  </a:lnTo>
                  <a:lnTo>
                    <a:pt x="3618" y="16"/>
                  </a:lnTo>
                  <a:lnTo>
                    <a:pt x="3618" y="16"/>
                  </a:lnTo>
                  <a:lnTo>
                    <a:pt x="3618" y="16"/>
                  </a:lnTo>
                  <a:lnTo>
                    <a:pt x="3618" y="14"/>
                  </a:lnTo>
                  <a:lnTo>
                    <a:pt x="3618" y="14"/>
                  </a:lnTo>
                  <a:lnTo>
                    <a:pt x="3620" y="16"/>
                  </a:lnTo>
                  <a:lnTo>
                    <a:pt x="3620" y="16"/>
                  </a:lnTo>
                  <a:lnTo>
                    <a:pt x="3620" y="16"/>
                  </a:lnTo>
                  <a:lnTo>
                    <a:pt x="3620" y="16"/>
                  </a:lnTo>
                  <a:lnTo>
                    <a:pt x="3620" y="14"/>
                  </a:lnTo>
                  <a:lnTo>
                    <a:pt x="3620" y="14"/>
                  </a:lnTo>
                  <a:lnTo>
                    <a:pt x="3620" y="16"/>
                  </a:lnTo>
                  <a:lnTo>
                    <a:pt x="3620" y="16"/>
                  </a:lnTo>
                  <a:lnTo>
                    <a:pt x="3622" y="14"/>
                  </a:lnTo>
                  <a:lnTo>
                    <a:pt x="3622" y="14"/>
                  </a:lnTo>
                  <a:lnTo>
                    <a:pt x="3622" y="16"/>
                  </a:lnTo>
                  <a:lnTo>
                    <a:pt x="3622" y="16"/>
                  </a:lnTo>
                  <a:lnTo>
                    <a:pt x="3624" y="16"/>
                  </a:lnTo>
                  <a:lnTo>
                    <a:pt x="3624" y="16"/>
                  </a:lnTo>
                  <a:lnTo>
                    <a:pt x="3624" y="16"/>
                  </a:lnTo>
                  <a:lnTo>
                    <a:pt x="3624" y="16"/>
                  </a:lnTo>
                  <a:lnTo>
                    <a:pt x="3630" y="16"/>
                  </a:lnTo>
                  <a:lnTo>
                    <a:pt x="3630" y="16"/>
                  </a:lnTo>
                  <a:lnTo>
                    <a:pt x="3630" y="16"/>
                  </a:lnTo>
                  <a:lnTo>
                    <a:pt x="3630" y="16"/>
                  </a:lnTo>
                  <a:lnTo>
                    <a:pt x="3630" y="16"/>
                  </a:lnTo>
                  <a:lnTo>
                    <a:pt x="3630" y="16"/>
                  </a:lnTo>
                  <a:lnTo>
                    <a:pt x="3630" y="16"/>
                  </a:lnTo>
                  <a:lnTo>
                    <a:pt x="3630" y="16"/>
                  </a:lnTo>
                  <a:lnTo>
                    <a:pt x="3634" y="16"/>
                  </a:lnTo>
                  <a:lnTo>
                    <a:pt x="3634" y="16"/>
                  </a:lnTo>
                  <a:lnTo>
                    <a:pt x="3634" y="16"/>
                  </a:lnTo>
                  <a:lnTo>
                    <a:pt x="3634" y="16"/>
                  </a:lnTo>
                  <a:lnTo>
                    <a:pt x="3634" y="16"/>
                  </a:lnTo>
                  <a:lnTo>
                    <a:pt x="3634" y="16"/>
                  </a:lnTo>
                  <a:lnTo>
                    <a:pt x="3634" y="16"/>
                  </a:lnTo>
                  <a:lnTo>
                    <a:pt x="3634"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8" y="16"/>
                  </a:lnTo>
                  <a:lnTo>
                    <a:pt x="3638" y="16"/>
                  </a:lnTo>
                  <a:lnTo>
                    <a:pt x="3638" y="16"/>
                  </a:lnTo>
                  <a:lnTo>
                    <a:pt x="3638" y="16"/>
                  </a:lnTo>
                  <a:lnTo>
                    <a:pt x="3638" y="16"/>
                  </a:lnTo>
                  <a:lnTo>
                    <a:pt x="3638" y="16"/>
                  </a:lnTo>
                  <a:lnTo>
                    <a:pt x="3638" y="16"/>
                  </a:lnTo>
                  <a:lnTo>
                    <a:pt x="3638" y="16"/>
                  </a:lnTo>
                  <a:lnTo>
                    <a:pt x="3642" y="16"/>
                  </a:lnTo>
                  <a:lnTo>
                    <a:pt x="3642" y="16"/>
                  </a:lnTo>
                  <a:lnTo>
                    <a:pt x="3642" y="16"/>
                  </a:lnTo>
                  <a:lnTo>
                    <a:pt x="3642" y="16"/>
                  </a:lnTo>
                  <a:lnTo>
                    <a:pt x="3642" y="16"/>
                  </a:lnTo>
                  <a:lnTo>
                    <a:pt x="3642" y="16"/>
                  </a:lnTo>
                  <a:lnTo>
                    <a:pt x="3646" y="18"/>
                  </a:lnTo>
                  <a:lnTo>
                    <a:pt x="3646" y="18"/>
                  </a:lnTo>
                  <a:lnTo>
                    <a:pt x="3646" y="18"/>
                  </a:lnTo>
                  <a:lnTo>
                    <a:pt x="3646" y="18"/>
                  </a:lnTo>
                  <a:lnTo>
                    <a:pt x="3648" y="16"/>
                  </a:lnTo>
                  <a:lnTo>
                    <a:pt x="3648" y="16"/>
                  </a:lnTo>
                  <a:lnTo>
                    <a:pt x="3648" y="16"/>
                  </a:lnTo>
                  <a:lnTo>
                    <a:pt x="3648" y="16"/>
                  </a:lnTo>
                  <a:lnTo>
                    <a:pt x="3650" y="16"/>
                  </a:lnTo>
                  <a:lnTo>
                    <a:pt x="3650" y="16"/>
                  </a:lnTo>
                  <a:lnTo>
                    <a:pt x="3652" y="16"/>
                  </a:lnTo>
                  <a:lnTo>
                    <a:pt x="3652" y="16"/>
                  </a:lnTo>
                  <a:lnTo>
                    <a:pt x="3652" y="16"/>
                  </a:lnTo>
                  <a:lnTo>
                    <a:pt x="3652" y="16"/>
                  </a:lnTo>
                  <a:lnTo>
                    <a:pt x="3654" y="16"/>
                  </a:lnTo>
                  <a:lnTo>
                    <a:pt x="3654" y="16"/>
                  </a:lnTo>
                  <a:lnTo>
                    <a:pt x="3654" y="16"/>
                  </a:lnTo>
                  <a:lnTo>
                    <a:pt x="3654" y="16"/>
                  </a:lnTo>
                  <a:lnTo>
                    <a:pt x="3656" y="14"/>
                  </a:lnTo>
                  <a:lnTo>
                    <a:pt x="3658" y="14"/>
                  </a:lnTo>
                  <a:lnTo>
                    <a:pt x="3658" y="14"/>
                  </a:lnTo>
                  <a:lnTo>
                    <a:pt x="3658" y="16"/>
                  </a:lnTo>
                  <a:lnTo>
                    <a:pt x="3658" y="16"/>
                  </a:lnTo>
                  <a:lnTo>
                    <a:pt x="3658" y="16"/>
                  </a:lnTo>
                  <a:lnTo>
                    <a:pt x="3662" y="20"/>
                  </a:lnTo>
                  <a:lnTo>
                    <a:pt x="3662" y="20"/>
                  </a:lnTo>
                  <a:lnTo>
                    <a:pt x="3668" y="20"/>
                  </a:lnTo>
                  <a:lnTo>
                    <a:pt x="3672" y="20"/>
                  </a:lnTo>
                  <a:lnTo>
                    <a:pt x="3672" y="20"/>
                  </a:lnTo>
                  <a:lnTo>
                    <a:pt x="3678" y="22"/>
                  </a:lnTo>
                  <a:lnTo>
                    <a:pt x="3684" y="22"/>
                  </a:lnTo>
                  <a:lnTo>
                    <a:pt x="3684" y="22"/>
                  </a:lnTo>
                  <a:lnTo>
                    <a:pt x="3688" y="20"/>
                  </a:lnTo>
                  <a:lnTo>
                    <a:pt x="3688" y="20"/>
                  </a:lnTo>
                  <a:lnTo>
                    <a:pt x="3690" y="20"/>
                  </a:lnTo>
                  <a:lnTo>
                    <a:pt x="3690" y="20"/>
                  </a:lnTo>
                  <a:lnTo>
                    <a:pt x="3692" y="18"/>
                  </a:lnTo>
                  <a:lnTo>
                    <a:pt x="3692" y="18"/>
                  </a:lnTo>
                  <a:lnTo>
                    <a:pt x="3692" y="18"/>
                  </a:lnTo>
                  <a:lnTo>
                    <a:pt x="3692" y="18"/>
                  </a:lnTo>
                  <a:lnTo>
                    <a:pt x="3692" y="18"/>
                  </a:lnTo>
                  <a:lnTo>
                    <a:pt x="3692" y="18"/>
                  </a:lnTo>
                  <a:lnTo>
                    <a:pt x="3692" y="18"/>
                  </a:lnTo>
                  <a:lnTo>
                    <a:pt x="3692" y="18"/>
                  </a:lnTo>
                  <a:lnTo>
                    <a:pt x="3694" y="18"/>
                  </a:lnTo>
                  <a:lnTo>
                    <a:pt x="3694" y="18"/>
                  </a:lnTo>
                  <a:lnTo>
                    <a:pt x="3698" y="18"/>
                  </a:lnTo>
                  <a:lnTo>
                    <a:pt x="3698" y="18"/>
                  </a:lnTo>
                  <a:lnTo>
                    <a:pt x="3702" y="16"/>
                  </a:lnTo>
                  <a:lnTo>
                    <a:pt x="3702" y="16"/>
                  </a:lnTo>
                  <a:lnTo>
                    <a:pt x="3708" y="18"/>
                  </a:lnTo>
                  <a:lnTo>
                    <a:pt x="3708" y="18"/>
                  </a:lnTo>
                  <a:lnTo>
                    <a:pt x="3710" y="18"/>
                  </a:lnTo>
                  <a:lnTo>
                    <a:pt x="3710" y="18"/>
                  </a:lnTo>
                  <a:lnTo>
                    <a:pt x="3714" y="18"/>
                  </a:lnTo>
                  <a:lnTo>
                    <a:pt x="3714" y="18"/>
                  </a:lnTo>
                  <a:lnTo>
                    <a:pt x="3716" y="18"/>
                  </a:lnTo>
                  <a:lnTo>
                    <a:pt x="3716" y="18"/>
                  </a:lnTo>
                  <a:lnTo>
                    <a:pt x="3720" y="18"/>
                  </a:lnTo>
                  <a:lnTo>
                    <a:pt x="3720" y="18"/>
                  </a:lnTo>
                  <a:lnTo>
                    <a:pt x="3726" y="18"/>
                  </a:lnTo>
                  <a:lnTo>
                    <a:pt x="3726" y="18"/>
                  </a:lnTo>
                  <a:lnTo>
                    <a:pt x="3732" y="18"/>
                  </a:lnTo>
                  <a:lnTo>
                    <a:pt x="3732" y="18"/>
                  </a:lnTo>
                  <a:lnTo>
                    <a:pt x="3734" y="18"/>
                  </a:lnTo>
                  <a:lnTo>
                    <a:pt x="3734" y="18"/>
                  </a:lnTo>
                  <a:lnTo>
                    <a:pt x="3740" y="18"/>
                  </a:lnTo>
                  <a:lnTo>
                    <a:pt x="3740" y="18"/>
                  </a:lnTo>
                  <a:lnTo>
                    <a:pt x="3748" y="18"/>
                  </a:lnTo>
                  <a:lnTo>
                    <a:pt x="3748" y="18"/>
                  </a:lnTo>
                  <a:lnTo>
                    <a:pt x="3756" y="18"/>
                  </a:lnTo>
                  <a:lnTo>
                    <a:pt x="3756" y="18"/>
                  </a:lnTo>
                  <a:lnTo>
                    <a:pt x="3760" y="20"/>
                  </a:lnTo>
                  <a:lnTo>
                    <a:pt x="3760" y="20"/>
                  </a:lnTo>
                  <a:lnTo>
                    <a:pt x="3764" y="20"/>
                  </a:lnTo>
                  <a:lnTo>
                    <a:pt x="3764" y="20"/>
                  </a:lnTo>
                  <a:lnTo>
                    <a:pt x="3770" y="20"/>
                  </a:lnTo>
                  <a:lnTo>
                    <a:pt x="3770" y="20"/>
                  </a:lnTo>
                  <a:lnTo>
                    <a:pt x="3772" y="20"/>
                  </a:lnTo>
                  <a:lnTo>
                    <a:pt x="3772" y="20"/>
                  </a:lnTo>
                  <a:lnTo>
                    <a:pt x="3776" y="20"/>
                  </a:lnTo>
                  <a:lnTo>
                    <a:pt x="3776" y="20"/>
                  </a:lnTo>
                  <a:lnTo>
                    <a:pt x="3778" y="20"/>
                  </a:lnTo>
                  <a:lnTo>
                    <a:pt x="3780" y="20"/>
                  </a:lnTo>
                  <a:lnTo>
                    <a:pt x="3780" y="20"/>
                  </a:lnTo>
                  <a:lnTo>
                    <a:pt x="3782" y="20"/>
                  </a:lnTo>
                  <a:lnTo>
                    <a:pt x="3782" y="20"/>
                  </a:lnTo>
                  <a:lnTo>
                    <a:pt x="3784" y="20"/>
                  </a:lnTo>
                  <a:lnTo>
                    <a:pt x="3784" y="20"/>
                  </a:lnTo>
                  <a:lnTo>
                    <a:pt x="3784" y="20"/>
                  </a:lnTo>
                  <a:lnTo>
                    <a:pt x="3784" y="20"/>
                  </a:lnTo>
                  <a:lnTo>
                    <a:pt x="3786" y="20"/>
                  </a:lnTo>
                  <a:lnTo>
                    <a:pt x="3786" y="20"/>
                  </a:lnTo>
                  <a:lnTo>
                    <a:pt x="3786" y="20"/>
                  </a:lnTo>
                  <a:lnTo>
                    <a:pt x="3786" y="20"/>
                  </a:lnTo>
                  <a:lnTo>
                    <a:pt x="3788" y="20"/>
                  </a:lnTo>
                  <a:lnTo>
                    <a:pt x="3788" y="20"/>
                  </a:lnTo>
                  <a:lnTo>
                    <a:pt x="3790" y="22"/>
                  </a:lnTo>
                  <a:lnTo>
                    <a:pt x="3790" y="22"/>
                  </a:lnTo>
                  <a:lnTo>
                    <a:pt x="3794" y="22"/>
                  </a:lnTo>
                  <a:lnTo>
                    <a:pt x="3794" y="22"/>
                  </a:lnTo>
                  <a:lnTo>
                    <a:pt x="3796" y="22"/>
                  </a:lnTo>
                  <a:lnTo>
                    <a:pt x="3796" y="22"/>
                  </a:lnTo>
                  <a:lnTo>
                    <a:pt x="3796" y="22"/>
                  </a:lnTo>
                  <a:lnTo>
                    <a:pt x="3796" y="22"/>
                  </a:lnTo>
                  <a:lnTo>
                    <a:pt x="3796" y="22"/>
                  </a:lnTo>
                  <a:lnTo>
                    <a:pt x="3796" y="22"/>
                  </a:lnTo>
                  <a:lnTo>
                    <a:pt x="3798" y="20"/>
                  </a:lnTo>
                  <a:lnTo>
                    <a:pt x="3798" y="20"/>
                  </a:lnTo>
                  <a:lnTo>
                    <a:pt x="3802" y="22"/>
                  </a:lnTo>
                  <a:lnTo>
                    <a:pt x="3802" y="22"/>
                  </a:lnTo>
                  <a:lnTo>
                    <a:pt x="3802" y="20"/>
                  </a:lnTo>
                  <a:lnTo>
                    <a:pt x="3802" y="20"/>
                  </a:lnTo>
                  <a:lnTo>
                    <a:pt x="3804" y="20"/>
                  </a:lnTo>
                  <a:lnTo>
                    <a:pt x="3804" y="20"/>
                  </a:lnTo>
                  <a:lnTo>
                    <a:pt x="3804" y="22"/>
                  </a:lnTo>
                  <a:lnTo>
                    <a:pt x="3804" y="22"/>
                  </a:lnTo>
                  <a:lnTo>
                    <a:pt x="3806" y="22"/>
                  </a:lnTo>
                  <a:lnTo>
                    <a:pt x="3806" y="22"/>
                  </a:lnTo>
                  <a:lnTo>
                    <a:pt x="3806" y="22"/>
                  </a:lnTo>
                  <a:lnTo>
                    <a:pt x="3806" y="22"/>
                  </a:lnTo>
                  <a:lnTo>
                    <a:pt x="3808" y="22"/>
                  </a:lnTo>
                  <a:lnTo>
                    <a:pt x="3808" y="22"/>
                  </a:lnTo>
                  <a:lnTo>
                    <a:pt x="3808" y="22"/>
                  </a:lnTo>
                  <a:lnTo>
                    <a:pt x="3808" y="22"/>
                  </a:lnTo>
                  <a:lnTo>
                    <a:pt x="3808" y="22"/>
                  </a:lnTo>
                  <a:lnTo>
                    <a:pt x="3808" y="22"/>
                  </a:lnTo>
                  <a:lnTo>
                    <a:pt x="3808" y="22"/>
                  </a:lnTo>
                  <a:lnTo>
                    <a:pt x="3808" y="22"/>
                  </a:lnTo>
                  <a:lnTo>
                    <a:pt x="3808" y="22"/>
                  </a:lnTo>
                  <a:lnTo>
                    <a:pt x="3808" y="22"/>
                  </a:lnTo>
                  <a:lnTo>
                    <a:pt x="3810" y="22"/>
                  </a:lnTo>
                  <a:lnTo>
                    <a:pt x="3810" y="22"/>
                  </a:lnTo>
                  <a:lnTo>
                    <a:pt x="3810" y="22"/>
                  </a:lnTo>
                  <a:lnTo>
                    <a:pt x="3810" y="22"/>
                  </a:lnTo>
                  <a:lnTo>
                    <a:pt x="3810" y="22"/>
                  </a:lnTo>
                  <a:lnTo>
                    <a:pt x="3810" y="22"/>
                  </a:lnTo>
                  <a:lnTo>
                    <a:pt x="3810" y="22"/>
                  </a:lnTo>
                  <a:lnTo>
                    <a:pt x="3810" y="22"/>
                  </a:lnTo>
                  <a:lnTo>
                    <a:pt x="3810" y="22"/>
                  </a:lnTo>
                  <a:lnTo>
                    <a:pt x="3810" y="22"/>
                  </a:lnTo>
                  <a:lnTo>
                    <a:pt x="3812" y="22"/>
                  </a:lnTo>
                  <a:lnTo>
                    <a:pt x="3812" y="22"/>
                  </a:lnTo>
                  <a:lnTo>
                    <a:pt x="3814" y="22"/>
                  </a:lnTo>
                  <a:lnTo>
                    <a:pt x="3814" y="22"/>
                  </a:lnTo>
                  <a:lnTo>
                    <a:pt x="3816" y="22"/>
                  </a:lnTo>
                  <a:lnTo>
                    <a:pt x="3816" y="22"/>
                  </a:lnTo>
                  <a:lnTo>
                    <a:pt x="3818" y="22"/>
                  </a:lnTo>
                  <a:lnTo>
                    <a:pt x="3818" y="22"/>
                  </a:lnTo>
                  <a:lnTo>
                    <a:pt x="3822" y="22"/>
                  </a:lnTo>
                  <a:lnTo>
                    <a:pt x="3822" y="22"/>
                  </a:lnTo>
                  <a:lnTo>
                    <a:pt x="3824" y="22"/>
                  </a:lnTo>
                  <a:lnTo>
                    <a:pt x="3824" y="22"/>
                  </a:lnTo>
                  <a:lnTo>
                    <a:pt x="3828" y="24"/>
                  </a:lnTo>
                  <a:lnTo>
                    <a:pt x="3828" y="24"/>
                  </a:lnTo>
                  <a:lnTo>
                    <a:pt x="3828" y="22"/>
                  </a:lnTo>
                  <a:lnTo>
                    <a:pt x="3828" y="22"/>
                  </a:lnTo>
                  <a:lnTo>
                    <a:pt x="3830" y="24"/>
                  </a:lnTo>
                  <a:lnTo>
                    <a:pt x="3830" y="24"/>
                  </a:lnTo>
                  <a:lnTo>
                    <a:pt x="3832" y="24"/>
                  </a:lnTo>
                  <a:lnTo>
                    <a:pt x="3832" y="24"/>
                  </a:lnTo>
                  <a:lnTo>
                    <a:pt x="3834" y="24"/>
                  </a:lnTo>
                  <a:lnTo>
                    <a:pt x="3834" y="24"/>
                  </a:lnTo>
                  <a:lnTo>
                    <a:pt x="3836" y="24"/>
                  </a:lnTo>
                  <a:lnTo>
                    <a:pt x="3836" y="24"/>
                  </a:lnTo>
                  <a:lnTo>
                    <a:pt x="3838" y="24"/>
                  </a:lnTo>
                  <a:lnTo>
                    <a:pt x="3838" y="24"/>
                  </a:lnTo>
                  <a:lnTo>
                    <a:pt x="3838" y="24"/>
                  </a:lnTo>
                  <a:lnTo>
                    <a:pt x="3838" y="24"/>
                  </a:lnTo>
                  <a:lnTo>
                    <a:pt x="3840" y="24"/>
                  </a:lnTo>
                  <a:lnTo>
                    <a:pt x="3840" y="24"/>
                  </a:lnTo>
                  <a:lnTo>
                    <a:pt x="3840" y="24"/>
                  </a:lnTo>
                  <a:lnTo>
                    <a:pt x="3840" y="24"/>
                  </a:lnTo>
                  <a:lnTo>
                    <a:pt x="3846" y="24"/>
                  </a:lnTo>
                  <a:lnTo>
                    <a:pt x="3846" y="24"/>
                  </a:lnTo>
                  <a:lnTo>
                    <a:pt x="3850" y="26"/>
                  </a:lnTo>
                  <a:lnTo>
                    <a:pt x="3850" y="26"/>
                  </a:lnTo>
                  <a:lnTo>
                    <a:pt x="3860" y="26"/>
                  </a:lnTo>
                  <a:lnTo>
                    <a:pt x="3860" y="26"/>
                  </a:lnTo>
                  <a:lnTo>
                    <a:pt x="3864" y="24"/>
                  </a:lnTo>
                  <a:lnTo>
                    <a:pt x="3864" y="24"/>
                  </a:lnTo>
                  <a:lnTo>
                    <a:pt x="3868" y="26"/>
                  </a:lnTo>
                  <a:lnTo>
                    <a:pt x="3868" y="26"/>
                  </a:lnTo>
                  <a:lnTo>
                    <a:pt x="3876" y="26"/>
                  </a:lnTo>
                  <a:lnTo>
                    <a:pt x="3876" y="26"/>
                  </a:lnTo>
                  <a:lnTo>
                    <a:pt x="3878" y="26"/>
                  </a:lnTo>
                  <a:lnTo>
                    <a:pt x="3878" y="26"/>
                  </a:lnTo>
                  <a:lnTo>
                    <a:pt x="3890" y="28"/>
                  </a:lnTo>
                  <a:lnTo>
                    <a:pt x="3890" y="28"/>
                  </a:lnTo>
                  <a:lnTo>
                    <a:pt x="3892" y="28"/>
                  </a:lnTo>
                  <a:lnTo>
                    <a:pt x="3892" y="28"/>
                  </a:lnTo>
                  <a:lnTo>
                    <a:pt x="3902" y="28"/>
                  </a:lnTo>
                  <a:lnTo>
                    <a:pt x="3902" y="28"/>
                  </a:lnTo>
                  <a:lnTo>
                    <a:pt x="3904" y="30"/>
                  </a:lnTo>
                  <a:lnTo>
                    <a:pt x="3904" y="30"/>
                  </a:lnTo>
                  <a:lnTo>
                    <a:pt x="3908" y="28"/>
                  </a:lnTo>
                  <a:lnTo>
                    <a:pt x="3908" y="28"/>
                  </a:lnTo>
                  <a:lnTo>
                    <a:pt x="3910" y="28"/>
                  </a:lnTo>
                  <a:lnTo>
                    <a:pt x="3910" y="28"/>
                  </a:lnTo>
                  <a:lnTo>
                    <a:pt x="3912" y="28"/>
                  </a:lnTo>
                  <a:lnTo>
                    <a:pt x="3912" y="28"/>
                  </a:lnTo>
                  <a:lnTo>
                    <a:pt x="3918" y="30"/>
                  </a:lnTo>
                  <a:lnTo>
                    <a:pt x="3918" y="30"/>
                  </a:lnTo>
                  <a:lnTo>
                    <a:pt x="3922" y="30"/>
                  </a:lnTo>
                  <a:lnTo>
                    <a:pt x="3922" y="30"/>
                  </a:lnTo>
                  <a:lnTo>
                    <a:pt x="3924" y="30"/>
                  </a:lnTo>
                  <a:lnTo>
                    <a:pt x="3924" y="30"/>
                  </a:lnTo>
                  <a:lnTo>
                    <a:pt x="3924" y="30"/>
                  </a:lnTo>
                  <a:lnTo>
                    <a:pt x="3924" y="30"/>
                  </a:lnTo>
                  <a:lnTo>
                    <a:pt x="3926" y="30"/>
                  </a:lnTo>
                  <a:lnTo>
                    <a:pt x="3926" y="30"/>
                  </a:lnTo>
                  <a:lnTo>
                    <a:pt x="3926" y="30"/>
                  </a:lnTo>
                  <a:lnTo>
                    <a:pt x="3926" y="30"/>
                  </a:lnTo>
                  <a:lnTo>
                    <a:pt x="3930" y="32"/>
                  </a:lnTo>
                  <a:lnTo>
                    <a:pt x="3930" y="32"/>
                  </a:lnTo>
                  <a:lnTo>
                    <a:pt x="3906" y="32"/>
                  </a:lnTo>
                  <a:lnTo>
                    <a:pt x="3906" y="32"/>
                  </a:lnTo>
                  <a:lnTo>
                    <a:pt x="3906" y="32"/>
                  </a:lnTo>
                  <a:lnTo>
                    <a:pt x="3906" y="32"/>
                  </a:lnTo>
                  <a:lnTo>
                    <a:pt x="3906" y="32"/>
                  </a:lnTo>
                  <a:lnTo>
                    <a:pt x="3904" y="32"/>
                  </a:lnTo>
                  <a:lnTo>
                    <a:pt x="3904" y="32"/>
                  </a:lnTo>
                  <a:lnTo>
                    <a:pt x="3904" y="32"/>
                  </a:lnTo>
                  <a:lnTo>
                    <a:pt x="3904" y="32"/>
                  </a:lnTo>
                  <a:lnTo>
                    <a:pt x="3904" y="32"/>
                  </a:lnTo>
                  <a:lnTo>
                    <a:pt x="3904" y="32"/>
                  </a:lnTo>
                  <a:lnTo>
                    <a:pt x="3898" y="34"/>
                  </a:lnTo>
                  <a:lnTo>
                    <a:pt x="3898" y="34"/>
                  </a:lnTo>
                  <a:lnTo>
                    <a:pt x="3892" y="36"/>
                  </a:lnTo>
                  <a:lnTo>
                    <a:pt x="3892" y="36"/>
                  </a:lnTo>
                  <a:lnTo>
                    <a:pt x="3890" y="36"/>
                  </a:lnTo>
                  <a:lnTo>
                    <a:pt x="3890" y="36"/>
                  </a:lnTo>
                  <a:lnTo>
                    <a:pt x="3888" y="36"/>
                  </a:lnTo>
                  <a:lnTo>
                    <a:pt x="3888" y="36"/>
                  </a:lnTo>
                  <a:lnTo>
                    <a:pt x="3886" y="36"/>
                  </a:lnTo>
                  <a:lnTo>
                    <a:pt x="3886" y="36"/>
                  </a:lnTo>
                  <a:lnTo>
                    <a:pt x="3886" y="36"/>
                  </a:lnTo>
                  <a:lnTo>
                    <a:pt x="3886" y="36"/>
                  </a:lnTo>
                  <a:lnTo>
                    <a:pt x="3886" y="36"/>
                  </a:lnTo>
                  <a:lnTo>
                    <a:pt x="3886" y="36"/>
                  </a:lnTo>
                  <a:lnTo>
                    <a:pt x="3884" y="36"/>
                  </a:lnTo>
                  <a:lnTo>
                    <a:pt x="3884" y="36"/>
                  </a:lnTo>
                  <a:lnTo>
                    <a:pt x="3882" y="36"/>
                  </a:lnTo>
                  <a:lnTo>
                    <a:pt x="3882" y="36"/>
                  </a:lnTo>
                  <a:lnTo>
                    <a:pt x="3882" y="36"/>
                  </a:lnTo>
                  <a:lnTo>
                    <a:pt x="3882" y="36"/>
                  </a:lnTo>
                  <a:lnTo>
                    <a:pt x="3882" y="36"/>
                  </a:lnTo>
                  <a:lnTo>
                    <a:pt x="3882" y="36"/>
                  </a:lnTo>
                  <a:lnTo>
                    <a:pt x="3882" y="36"/>
                  </a:lnTo>
                  <a:lnTo>
                    <a:pt x="3882" y="36"/>
                  </a:lnTo>
                  <a:lnTo>
                    <a:pt x="3878" y="36"/>
                  </a:lnTo>
                  <a:lnTo>
                    <a:pt x="3878" y="36"/>
                  </a:lnTo>
                  <a:lnTo>
                    <a:pt x="3878" y="36"/>
                  </a:lnTo>
                  <a:lnTo>
                    <a:pt x="3878" y="36"/>
                  </a:lnTo>
                  <a:lnTo>
                    <a:pt x="3878" y="36"/>
                  </a:lnTo>
                  <a:lnTo>
                    <a:pt x="3878" y="36"/>
                  </a:lnTo>
                  <a:lnTo>
                    <a:pt x="3876" y="36"/>
                  </a:lnTo>
                  <a:lnTo>
                    <a:pt x="3876" y="36"/>
                  </a:lnTo>
                  <a:lnTo>
                    <a:pt x="3874" y="36"/>
                  </a:lnTo>
                  <a:lnTo>
                    <a:pt x="3874" y="36"/>
                  </a:lnTo>
                  <a:lnTo>
                    <a:pt x="3874" y="36"/>
                  </a:lnTo>
                  <a:lnTo>
                    <a:pt x="3874" y="36"/>
                  </a:lnTo>
                  <a:lnTo>
                    <a:pt x="3874" y="36"/>
                  </a:lnTo>
                  <a:lnTo>
                    <a:pt x="3874" y="38"/>
                  </a:lnTo>
                  <a:lnTo>
                    <a:pt x="3874" y="38"/>
                  </a:lnTo>
                  <a:lnTo>
                    <a:pt x="3870" y="38"/>
                  </a:lnTo>
                  <a:lnTo>
                    <a:pt x="3870" y="38"/>
                  </a:lnTo>
                  <a:lnTo>
                    <a:pt x="3864" y="38"/>
                  </a:lnTo>
                  <a:lnTo>
                    <a:pt x="3864" y="38"/>
                  </a:lnTo>
                  <a:lnTo>
                    <a:pt x="3854" y="38"/>
                  </a:lnTo>
                  <a:lnTo>
                    <a:pt x="3854" y="38"/>
                  </a:lnTo>
                  <a:lnTo>
                    <a:pt x="3850" y="36"/>
                  </a:lnTo>
                  <a:lnTo>
                    <a:pt x="3850" y="36"/>
                  </a:lnTo>
                  <a:lnTo>
                    <a:pt x="3846" y="34"/>
                  </a:lnTo>
                  <a:lnTo>
                    <a:pt x="3846" y="34"/>
                  </a:lnTo>
                  <a:lnTo>
                    <a:pt x="3846" y="34"/>
                  </a:lnTo>
                  <a:lnTo>
                    <a:pt x="3846" y="34"/>
                  </a:lnTo>
                  <a:lnTo>
                    <a:pt x="3842" y="34"/>
                  </a:lnTo>
                  <a:lnTo>
                    <a:pt x="3842" y="34"/>
                  </a:lnTo>
                  <a:lnTo>
                    <a:pt x="3842" y="36"/>
                  </a:lnTo>
                  <a:lnTo>
                    <a:pt x="3842" y="36"/>
                  </a:lnTo>
                  <a:lnTo>
                    <a:pt x="3842" y="36"/>
                  </a:lnTo>
                  <a:lnTo>
                    <a:pt x="3842" y="36"/>
                  </a:lnTo>
                  <a:lnTo>
                    <a:pt x="3842" y="36"/>
                  </a:lnTo>
                  <a:lnTo>
                    <a:pt x="3842" y="36"/>
                  </a:lnTo>
                  <a:lnTo>
                    <a:pt x="3842" y="36"/>
                  </a:lnTo>
                  <a:lnTo>
                    <a:pt x="3840" y="38"/>
                  </a:lnTo>
                  <a:lnTo>
                    <a:pt x="3840" y="38"/>
                  </a:lnTo>
                  <a:lnTo>
                    <a:pt x="3832" y="38"/>
                  </a:lnTo>
                  <a:lnTo>
                    <a:pt x="3832" y="38"/>
                  </a:lnTo>
                  <a:lnTo>
                    <a:pt x="3830" y="38"/>
                  </a:lnTo>
                  <a:lnTo>
                    <a:pt x="3830" y="38"/>
                  </a:lnTo>
                  <a:lnTo>
                    <a:pt x="3828" y="38"/>
                  </a:lnTo>
                  <a:lnTo>
                    <a:pt x="3828" y="38"/>
                  </a:lnTo>
                  <a:lnTo>
                    <a:pt x="3826" y="38"/>
                  </a:lnTo>
                  <a:lnTo>
                    <a:pt x="3826" y="38"/>
                  </a:lnTo>
                  <a:lnTo>
                    <a:pt x="3824" y="38"/>
                  </a:lnTo>
                  <a:lnTo>
                    <a:pt x="3824" y="38"/>
                  </a:lnTo>
                  <a:lnTo>
                    <a:pt x="3824" y="38"/>
                  </a:lnTo>
                  <a:lnTo>
                    <a:pt x="3824" y="38"/>
                  </a:lnTo>
                  <a:lnTo>
                    <a:pt x="3824" y="38"/>
                  </a:lnTo>
                  <a:lnTo>
                    <a:pt x="3824" y="38"/>
                  </a:lnTo>
                  <a:lnTo>
                    <a:pt x="3822" y="38"/>
                  </a:lnTo>
                  <a:lnTo>
                    <a:pt x="3822" y="38"/>
                  </a:lnTo>
                  <a:lnTo>
                    <a:pt x="3820" y="38"/>
                  </a:lnTo>
                  <a:lnTo>
                    <a:pt x="3820" y="38"/>
                  </a:lnTo>
                  <a:lnTo>
                    <a:pt x="3820" y="38"/>
                  </a:lnTo>
                  <a:lnTo>
                    <a:pt x="3820" y="38"/>
                  </a:lnTo>
                  <a:lnTo>
                    <a:pt x="3812" y="40"/>
                  </a:lnTo>
                  <a:lnTo>
                    <a:pt x="3812" y="40"/>
                  </a:lnTo>
                  <a:lnTo>
                    <a:pt x="3810" y="40"/>
                  </a:lnTo>
                  <a:lnTo>
                    <a:pt x="3810" y="40"/>
                  </a:lnTo>
                  <a:lnTo>
                    <a:pt x="3810" y="40"/>
                  </a:lnTo>
                  <a:lnTo>
                    <a:pt x="3810" y="40"/>
                  </a:lnTo>
                  <a:lnTo>
                    <a:pt x="3810" y="40"/>
                  </a:lnTo>
                  <a:lnTo>
                    <a:pt x="3810" y="40"/>
                  </a:lnTo>
                  <a:lnTo>
                    <a:pt x="3808" y="40"/>
                  </a:lnTo>
                  <a:lnTo>
                    <a:pt x="3808" y="40"/>
                  </a:lnTo>
                  <a:lnTo>
                    <a:pt x="3808" y="40"/>
                  </a:lnTo>
                  <a:lnTo>
                    <a:pt x="3808" y="40"/>
                  </a:lnTo>
                  <a:lnTo>
                    <a:pt x="3808" y="40"/>
                  </a:lnTo>
                  <a:lnTo>
                    <a:pt x="3808" y="40"/>
                  </a:lnTo>
                  <a:lnTo>
                    <a:pt x="3806" y="42"/>
                  </a:lnTo>
                  <a:lnTo>
                    <a:pt x="3806" y="42"/>
                  </a:lnTo>
                  <a:lnTo>
                    <a:pt x="3806" y="42"/>
                  </a:lnTo>
                  <a:lnTo>
                    <a:pt x="3806" y="42"/>
                  </a:lnTo>
                  <a:lnTo>
                    <a:pt x="3802" y="42"/>
                  </a:lnTo>
                  <a:lnTo>
                    <a:pt x="3802" y="42"/>
                  </a:lnTo>
                  <a:lnTo>
                    <a:pt x="3800" y="42"/>
                  </a:lnTo>
                  <a:lnTo>
                    <a:pt x="3800" y="42"/>
                  </a:lnTo>
                  <a:lnTo>
                    <a:pt x="3794" y="42"/>
                  </a:lnTo>
                  <a:lnTo>
                    <a:pt x="3794" y="42"/>
                  </a:lnTo>
                  <a:lnTo>
                    <a:pt x="3794" y="42"/>
                  </a:lnTo>
                  <a:lnTo>
                    <a:pt x="3794" y="42"/>
                  </a:lnTo>
                  <a:lnTo>
                    <a:pt x="3794" y="42"/>
                  </a:lnTo>
                  <a:lnTo>
                    <a:pt x="3794" y="42"/>
                  </a:lnTo>
                  <a:lnTo>
                    <a:pt x="3790" y="42"/>
                  </a:lnTo>
                  <a:lnTo>
                    <a:pt x="3790" y="42"/>
                  </a:lnTo>
                  <a:lnTo>
                    <a:pt x="3790" y="42"/>
                  </a:lnTo>
                  <a:lnTo>
                    <a:pt x="3790" y="42"/>
                  </a:lnTo>
                  <a:lnTo>
                    <a:pt x="3788" y="42"/>
                  </a:lnTo>
                  <a:lnTo>
                    <a:pt x="3788" y="42"/>
                  </a:lnTo>
                  <a:lnTo>
                    <a:pt x="3782" y="42"/>
                  </a:lnTo>
                  <a:lnTo>
                    <a:pt x="3782" y="42"/>
                  </a:lnTo>
                  <a:lnTo>
                    <a:pt x="3780" y="42"/>
                  </a:lnTo>
                  <a:lnTo>
                    <a:pt x="3780" y="42"/>
                  </a:lnTo>
                  <a:lnTo>
                    <a:pt x="3772" y="42"/>
                  </a:lnTo>
                  <a:lnTo>
                    <a:pt x="3772" y="42"/>
                  </a:lnTo>
                  <a:lnTo>
                    <a:pt x="3762" y="40"/>
                  </a:lnTo>
                  <a:lnTo>
                    <a:pt x="3762" y="40"/>
                  </a:lnTo>
                  <a:lnTo>
                    <a:pt x="3758" y="42"/>
                  </a:lnTo>
                  <a:lnTo>
                    <a:pt x="3758" y="42"/>
                  </a:lnTo>
                  <a:lnTo>
                    <a:pt x="3750" y="42"/>
                  </a:lnTo>
                  <a:lnTo>
                    <a:pt x="3750" y="42"/>
                  </a:lnTo>
                  <a:lnTo>
                    <a:pt x="3750" y="42"/>
                  </a:lnTo>
                  <a:lnTo>
                    <a:pt x="3750" y="42"/>
                  </a:lnTo>
                  <a:lnTo>
                    <a:pt x="3750" y="42"/>
                  </a:lnTo>
                  <a:lnTo>
                    <a:pt x="3750" y="42"/>
                  </a:lnTo>
                  <a:lnTo>
                    <a:pt x="3748" y="42"/>
                  </a:lnTo>
                  <a:lnTo>
                    <a:pt x="3748" y="42"/>
                  </a:lnTo>
                  <a:lnTo>
                    <a:pt x="3748" y="42"/>
                  </a:lnTo>
                  <a:lnTo>
                    <a:pt x="3748" y="42"/>
                  </a:lnTo>
                  <a:lnTo>
                    <a:pt x="3748" y="42"/>
                  </a:lnTo>
                  <a:lnTo>
                    <a:pt x="3748" y="42"/>
                  </a:lnTo>
                  <a:lnTo>
                    <a:pt x="3746" y="42"/>
                  </a:lnTo>
                  <a:lnTo>
                    <a:pt x="3746" y="42"/>
                  </a:lnTo>
                  <a:lnTo>
                    <a:pt x="3744" y="42"/>
                  </a:lnTo>
                  <a:lnTo>
                    <a:pt x="3744" y="42"/>
                  </a:lnTo>
                  <a:lnTo>
                    <a:pt x="3744" y="42"/>
                  </a:lnTo>
                  <a:lnTo>
                    <a:pt x="3744" y="42"/>
                  </a:lnTo>
                  <a:lnTo>
                    <a:pt x="3742" y="42"/>
                  </a:lnTo>
                  <a:lnTo>
                    <a:pt x="3742" y="42"/>
                  </a:lnTo>
                  <a:lnTo>
                    <a:pt x="3740" y="42"/>
                  </a:lnTo>
                  <a:lnTo>
                    <a:pt x="3740" y="42"/>
                  </a:lnTo>
                  <a:lnTo>
                    <a:pt x="3738" y="42"/>
                  </a:lnTo>
                  <a:lnTo>
                    <a:pt x="3738" y="42"/>
                  </a:lnTo>
                  <a:lnTo>
                    <a:pt x="3736" y="42"/>
                  </a:lnTo>
                  <a:lnTo>
                    <a:pt x="3736" y="42"/>
                  </a:lnTo>
                  <a:lnTo>
                    <a:pt x="3730" y="42"/>
                  </a:lnTo>
                  <a:lnTo>
                    <a:pt x="3730" y="42"/>
                  </a:lnTo>
                  <a:lnTo>
                    <a:pt x="3728" y="42"/>
                  </a:lnTo>
                  <a:lnTo>
                    <a:pt x="3728" y="42"/>
                  </a:lnTo>
                  <a:lnTo>
                    <a:pt x="3724" y="42"/>
                  </a:lnTo>
                  <a:lnTo>
                    <a:pt x="3724" y="42"/>
                  </a:lnTo>
                  <a:lnTo>
                    <a:pt x="3720" y="42"/>
                  </a:lnTo>
                  <a:lnTo>
                    <a:pt x="3720" y="42"/>
                  </a:lnTo>
                  <a:lnTo>
                    <a:pt x="3718" y="42"/>
                  </a:lnTo>
                  <a:lnTo>
                    <a:pt x="3718" y="42"/>
                  </a:lnTo>
                  <a:lnTo>
                    <a:pt x="3714" y="42"/>
                  </a:lnTo>
                  <a:lnTo>
                    <a:pt x="3714" y="42"/>
                  </a:lnTo>
                  <a:lnTo>
                    <a:pt x="3710" y="44"/>
                  </a:lnTo>
                  <a:lnTo>
                    <a:pt x="3710" y="44"/>
                  </a:lnTo>
                  <a:lnTo>
                    <a:pt x="3710" y="44"/>
                  </a:lnTo>
                  <a:lnTo>
                    <a:pt x="3710" y="44"/>
                  </a:lnTo>
                  <a:lnTo>
                    <a:pt x="3708" y="44"/>
                  </a:lnTo>
                  <a:lnTo>
                    <a:pt x="3708" y="44"/>
                  </a:lnTo>
                  <a:lnTo>
                    <a:pt x="3708" y="44"/>
                  </a:lnTo>
                  <a:lnTo>
                    <a:pt x="3708" y="44"/>
                  </a:lnTo>
                  <a:lnTo>
                    <a:pt x="3708" y="44"/>
                  </a:lnTo>
                  <a:lnTo>
                    <a:pt x="3708" y="44"/>
                  </a:lnTo>
                  <a:lnTo>
                    <a:pt x="3706" y="44"/>
                  </a:lnTo>
                  <a:lnTo>
                    <a:pt x="3706" y="44"/>
                  </a:lnTo>
                  <a:lnTo>
                    <a:pt x="3704" y="44"/>
                  </a:lnTo>
                  <a:lnTo>
                    <a:pt x="3704" y="44"/>
                  </a:lnTo>
                  <a:lnTo>
                    <a:pt x="3704" y="44"/>
                  </a:lnTo>
                  <a:lnTo>
                    <a:pt x="3704" y="44"/>
                  </a:lnTo>
                  <a:lnTo>
                    <a:pt x="3698" y="46"/>
                  </a:lnTo>
                  <a:lnTo>
                    <a:pt x="3698" y="46"/>
                  </a:lnTo>
                  <a:lnTo>
                    <a:pt x="3698" y="46"/>
                  </a:lnTo>
                  <a:lnTo>
                    <a:pt x="3698" y="46"/>
                  </a:lnTo>
                  <a:lnTo>
                    <a:pt x="3690" y="46"/>
                  </a:lnTo>
                  <a:lnTo>
                    <a:pt x="3690" y="46"/>
                  </a:lnTo>
                  <a:lnTo>
                    <a:pt x="3688" y="46"/>
                  </a:lnTo>
                  <a:lnTo>
                    <a:pt x="3688" y="46"/>
                  </a:lnTo>
                  <a:lnTo>
                    <a:pt x="3684" y="46"/>
                  </a:lnTo>
                  <a:lnTo>
                    <a:pt x="3684" y="46"/>
                  </a:lnTo>
                  <a:lnTo>
                    <a:pt x="3680" y="46"/>
                  </a:lnTo>
                  <a:lnTo>
                    <a:pt x="3680" y="46"/>
                  </a:lnTo>
                  <a:lnTo>
                    <a:pt x="3678" y="46"/>
                  </a:lnTo>
                  <a:lnTo>
                    <a:pt x="3678" y="46"/>
                  </a:lnTo>
                  <a:lnTo>
                    <a:pt x="3678" y="46"/>
                  </a:lnTo>
                  <a:lnTo>
                    <a:pt x="3678" y="46"/>
                  </a:lnTo>
                  <a:lnTo>
                    <a:pt x="3676" y="46"/>
                  </a:lnTo>
                  <a:lnTo>
                    <a:pt x="3676" y="46"/>
                  </a:lnTo>
                  <a:lnTo>
                    <a:pt x="3676" y="46"/>
                  </a:lnTo>
                  <a:lnTo>
                    <a:pt x="3676" y="46"/>
                  </a:lnTo>
                  <a:lnTo>
                    <a:pt x="3676" y="46"/>
                  </a:lnTo>
                  <a:lnTo>
                    <a:pt x="3676" y="46"/>
                  </a:lnTo>
                  <a:lnTo>
                    <a:pt x="3674" y="46"/>
                  </a:lnTo>
                  <a:lnTo>
                    <a:pt x="3674" y="46"/>
                  </a:lnTo>
                  <a:lnTo>
                    <a:pt x="3670" y="48"/>
                  </a:lnTo>
                  <a:lnTo>
                    <a:pt x="3670" y="48"/>
                  </a:lnTo>
                  <a:lnTo>
                    <a:pt x="3664" y="46"/>
                  </a:lnTo>
                  <a:lnTo>
                    <a:pt x="3664" y="46"/>
                  </a:lnTo>
                  <a:lnTo>
                    <a:pt x="3660" y="44"/>
                  </a:lnTo>
                  <a:lnTo>
                    <a:pt x="3660" y="44"/>
                  </a:lnTo>
                  <a:lnTo>
                    <a:pt x="3658" y="44"/>
                  </a:lnTo>
                  <a:lnTo>
                    <a:pt x="3658" y="44"/>
                  </a:lnTo>
                  <a:lnTo>
                    <a:pt x="3656" y="44"/>
                  </a:lnTo>
                  <a:lnTo>
                    <a:pt x="3656" y="44"/>
                  </a:lnTo>
                  <a:lnTo>
                    <a:pt x="3652" y="46"/>
                  </a:lnTo>
                  <a:lnTo>
                    <a:pt x="3652" y="46"/>
                  </a:lnTo>
                  <a:lnTo>
                    <a:pt x="3650" y="48"/>
                  </a:lnTo>
                  <a:lnTo>
                    <a:pt x="3650" y="48"/>
                  </a:lnTo>
                  <a:lnTo>
                    <a:pt x="3648" y="48"/>
                  </a:lnTo>
                  <a:lnTo>
                    <a:pt x="3648" y="48"/>
                  </a:lnTo>
                  <a:lnTo>
                    <a:pt x="3648" y="48"/>
                  </a:lnTo>
                  <a:lnTo>
                    <a:pt x="3648" y="48"/>
                  </a:lnTo>
                  <a:lnTo>
                    <a:pt x="3646" y="48"/>
                  </a:lnTo>
                  <a:lnTo>
                    <a:pt x="3646" y="48"/>
                  </a:lnTo>
                  <a:lnTo>
                    <a:pt x="3646" y="48"/>
                  </a:lnTo>
                  <a:lnTo>
                    <a:pt x="3646" y="48"/>
                  </a:lnTo>
                  <a:lnTo>
                    <a:pt x="3644" y="48"/>
                  </a:lnTo>
                  <a:lnTo>
                    <a:pt x="3644" y="48"/>
                  </a:lnTo>
                  <a:lnTo>
                    <a:pt x="3644" y="48"/>
                  </a:lnTo>
                  <a:lnTo>
                    <a:pt x="3644" y="48"/>
                  </a:lnTo>
                  <a:lnTo>
                    <a:pt x="3642" y="48"/>
                  </a:lnTo>
                  <a:lnTo>
                    <a:pt x="3642" y="48"/>
                  </a:lnTo>
                  <a:lnTo>
                    <a:pt x="3638" y="48"/>
                  </a:lnTo>
                  <a:lnTo>
                    <a:pt x="3638" y="48"/>
                  </a:lnTo>
                  <a:lnTo>
                    <a:pt x="3638" y="46"/>
                  </a:lnTo>
                  <a:lnTo>
                    <a:pt x="3638" y="46"/>
                  </a:lnTo>
                  <a:lnTo>
                    <a:pt x="3634" y="46"/>
                  </a:lnTo>
                  <a:lnTo>
                    <a:pt x="3634" y="46"/>
                  </a:lnTo>
                  <a:lnTo>
                    <a:pt x="3634" y="46"/>
                  </a:lnTo>
                  <a:lnTo>
                    <a:pt x="3634" y="46"/>
                  </a:lnTo>
                  <a:lnTo>
                    <a:pt x="3634" y="46"/>
                  </a:lnTo>
                  <a:lnTo>
                    <a:pt x="3634" y="46"/>
                  </a:lnTo>
                  <a:lnTo>
                    <a:pt x="3630" y="46"/>
                  </a:lnTo>
                  <a:lnTo>
                    <a:pt x="3630" y="46"/>
                  </a:lnTo>
                  <a:lnTo>
                    <a:pt x="3630" y="46"/>
                  </a:lnTo>
                  <a:lnTo>
                    <a:pt x="3630" y="46"/>
                  </a:lnTo>
                  <a:lnTo>
                    <a:pt x="3628" y="46"/>
                  </a:lnTo>
                  <a:lnTo>
                    <a:pt x="3628" y="46"/>
                  </a:lnTo>
                  <a:lnTo>
                    <a:pt x="3626" y="46"/>
                  </a:lnTo>
                  <a:lnTo>
                    <a:pt x="3626" y="46"/>
                  </a:lnTo>
                  <a:lnTo>
                    <a:pt x="3624" y="46"/>
                  </a:lnTo>
                  <a:lnTo>
                    <a:pt x="3624" y="46"/>
                  </a:lnTo>
                  <a:lnTo>
                    <a:pt x="3620" y="48"/>
                  </a:lnTo>
                  <a:lnTo>
                    <a:pt x="3620" y="48"/>
                  </a:lnTo>
                  <a:lnTo>
                    <a:pt x="3610" y="48"/>
                  </a:lnTo>
                  <a:lnTo>
                    <a:pt x="3610" y="48"/>
                  </a:lnTo>
                  <a:lnTo>
                    <a:pt x="3608" y="48"/>
                  </a:lnTo>
                  <a:lnTo>
                    <a:pt x="3608" y="48"/>
                  </a:lnTo>
                  <a:lnTo>
                    <a:pt x="3606" y="48"/>
                  </a:lnTo>
                  <a:lnTo>
                    <a:pt x="3606" y="48"/>
                  </a:lnTo>
                  <a:lnTo>
                    <a:pt x="3604" y="48"/>
                  </a:lnTo>
                  <a:lnTo>
                    <a:pt x="3604" y="48"/>
                  </a:lnTo>
                  <a:lnTo>
                    <a:pt x="3602" y="48"/>
                  </a:lnTo>
                  <a:lnTo>
                    <a:pt x="3602" y="48"/>
                  </a:lnTo>
                  <a:lnTo>
                    <a:pt x="3598" y="48"/>
                  </a:lnTo>
                  <a:lnTo>
                    <a:pt x="3598" y="48"/>
                  </a:lnTo>
                  <a:lnTo>
                    <a:pt x="3596" y="46"/>
                  </a:lnTo>
                  <a:lnTo>
                    <a:pt x="3596" y="46"/>
                  </a:lnTo>
                  <a:lnTo>
                    <a:pt x="3592" y="48"/>
                  </a:lnTo>
                  <a:lnTo>
                    <a:pt x="3592" y="48"/>
                  </a:lnTo>
                  <a:lnTo>
                    <a:pt x="3592" y="48"/>
                  </a:lnTo>
                  <a:lnTo>
                    <a:pt x="3592" y="48"/>
                  </a:lnTo>
                  <a:lnTo>
                    <a:pt x="3590" y="48"/>
                  </a:lnTo>
                  <a:lnTo>
                    <a:pt x="3590" y="48"/>
                  </a:lnTo>
                  <a:lnTo>
                    <a:pt x="3588" y="48"/>
                  </a:lnTo>
                  <a:lnTo>
                    <a:pt x="3588" y="48"/>
                  </a:lnTo>
                  <a:lnTo>
                    <a:pt x="3586" y="48"/>
                  </a:lnTo>
                  <a:lnTo>
                    <a:pt x="3586" y="48"/>
                  </a:lnTo>
                  <a:lnTo>
                    <a:pt x="3582" y="48"/>
                  </a:lnTo>
                  <a:lnTo>
                    <a:pt x="3582" y="48"/>
                  </a:lnTo>
                  <a:lnTo>
                    <a:pt x="3576" y="48"/>
                  </a:lnTo>
                  <a:lnTo>
                    <a:pt x="3576" y="48"/>
                  </a:lnTo>
                  <a:lnTo>
                    <a:pt x="3572" y="48"/>
                  </a:lnTo>
                  <a:lnTo>
                    <a:pt x="3570" y="48"/>
                  </a:lnTo>
                  <a:lnTo>
                    <a:pt x="3570" y="48"/>
                  </a:lnTo>
                  <a:lnTo>
                    <a:pt x="3568" y="50"/>
                  </a:lnTo>
                  <a:lnTo>
                    <a:pt x="3568" y="50"/>
                  </a:lnTo>
                  <a:lnTo>
                    <a:pt x="3566" y="50"/>
                  </a:lnTo>
                  <a:lnTo>
                    <a:pt x="3566" y="50"/>
                  </a:lnTo>
                  <a:lnTo>
                    <a:pt x="3566" y="50"/>
                  </a:lnTo>
                  <a:lnTo>
                    <a:pt x="3566" y="50"/>
                  </a:lnTo>
                  <a:lnTo>
                    <a:pt x="3566" y="50"/>
                  </a:lnTo>
                  <a:lnTo>
                    <a:pt x="3566" y="50"/>
                  </a:lnTo>
                  <a:lnTo>
                    <a:pt x="3566" y="50"/>
                  </a:lnTo>
                  <a:lnTo>
                    <a:pt x="3566" y="50"/>
                  </a:lnTo>
                  <a:lnTo>
                    <a:pt x="3564" y="50"/>
                  </a:lnTo>
                  <a:lnTo>
                    <a:pt x="3564" y="50"/>
                  </a:lnTo>
                  <a:lnTo>
                    <a:pt x="3564" y="50"/>
                  </a:lnTo>
                  <a:lnTo>
                    <a:pt x="3564" y="50"/>
                  </a:lnTo>
                  <a:lnTo>
                    <a:pt x="3564" y="50"/>
                  </a:lnTo>
                  <a:lnTo>
                    <a:pt x="3564" y="50"/>
                  </a:lnTo>
                  <a:lnTo>
                    <a:pt x="3562" y="48"/>
                  </a:lnTo>
                  <a:lnTo>
                    <a:pt x="3562" y="48"/>
                  </a:lnTo>
                  <a:lnTo>
                    <a:pt x="3562" y="50"/>
                  </a:lnTo>
                  <a:lnTo>
                    <a:pt x="3562" y="50"/>
                  </a:lnTo>
                  <a:lnTo>
                    <a:pt x="3562" y="48"/>
                  </a:lnTo>
                  <a:lnTo>
                    <a:pt x="3562" y="48"/>
                  </a:lnTo>
                  <a:lnTo>
                    <a:pt x="3560" y="48"/>
                  </a:lnTo>
                  <a:lnTo>
                    <a:pt x="3560" y="48"/>
                  </a:lnTo>
                  <a:lnTo>
                    <a:pt x="3558" y="48"/>
                  </a:lnTo>
                  <a:lnTo>
                    <a:pt x="3558" y="48"/>
                  </a:lnTo>
                  <a:lnTo>
                    <a:pt x="3558" y="48"/>
                  </a:lnTo>
                  <a:lnTo>
                    <a:pt x="3558" y="48"/>
                  </a:lnTo>
                  <a:lnTo>
                    <a:pt x="3558" y="48"/>
                  </a:lnTo>
                  <a:lnTo>
                    <a:pt x="3558" y="48"/>
                  </a:lnTo>
                  <a:lnTo>
                    <a:pt x="3556" y="48"/>
                  </a:lnTo>
                  <a:lnTo>
                    <a:pt x="3556" y="48"/>
                  </a:lnTo>
                  <a:lnTo>
                    <a:pt x="3556" y="48"/>
                  </a:lnTo>
                  <a:lnTo>
                    <a:pt x="3556" y="48"/>
                  </a:lnTo>
                  <a:lnTo>
                    <a:pt x="3554" y="48"/>
                  </a:lnTo>
                  <a:lnTo>
                    <a:pt x="3554" y="48"/>
                  </a:lnTo>
                  <a:lnTo>
                    <a:pt x="3554" y="48"/>
                  </a:lnTo>
                  <a:lnTo>
                    <a:pt x="3554" y="48"/>
                  </a:lnTo>
                  <a:lnTo>
                    <a:pt x="3552" y="48"/>
                  </a:lnTo>
                  <a:lnTo>
                    <a:pt x="3552" y="48"/>
                  </a:lnTo>
                  <a:lnTo>
                    <a:pt x="3552" y="48"/>
                  </a:lnTo>
                  <a:lnTo>
                    <a:pt x="3552" y="48"/>
                  </a:lnTo>
                  <a:lnTo>
                    <a:pt x="3550" y="48"/>
                  </a:lnTo>
                  <a:lnTo>
                    <a:pt x="3550" y="48"/>
                  </a:lnTo>
                  <a:lnTo>
                    <a:pt x="3550" y="48"/>
                  </a:lnTo>
                  <a:lnTo>
                    <a:pt x="3550" y="48"/>
                  </a:lnTo>
                  <a:lnTo>
                    <a:pt x="3550" y="46"/>
                  </a:lnTo>
                  <a:lnTo>
                    <a:pt x="3550" y="46"/>
                  </a:lnTo>
                  <a:lnTo>
                    <a:pt x="3548" y="48"/>
                  </a:lnTo>
                  <a:lnTo>
                    <a:pt x="3548" y="48"/>
                  </a:lnTo>
                  <a:lnTo>
                    <a:pt x="3548" y="46"/>
                  </a:lnTo>
                  <a:lnTo>
                    <a:pt x="3548" y="46"/>
                  </a:lnTo>
                  <a:lnTo>
                    <a:pt x="3546" y="46"/>
                  </a:lnTo>
                  <a:lnTo>
                    <a:pt x="3546" y="46"/>
                  </a:lnTo>
                  <a:lnTo>
                    <a:pt x="3544" y="46"/>
                  </a:lnTo>
                  <a:lnTo>
                    <a:pt x="3544" y="46"/>
                  </a:lnTo>
                  <a:lnTo>
                    <a:pt x="3544" y="46"/>
                  </a:lnTo>
                  <a:lnTo>
                    <a:pt x="3544" y="46"/>
                  </a:lnTo>
                  <a:lnTo>
                    <a:pt x="3544" y="46"/>
                  </a:lnTo>
                  <a:lnTo>
                    <a:pt x="3544" y="46"/>
                  </a:lnTo>
                  <a:lnTo>
                    <a:pt x="3542" y="46"/>
                  </a:lnTo>
                  <a:lnTo>
                    <a:pt x="3542" y="46"/>
                  </a:lnTo>
                  <a:lnTo>
                    <a:pt x="3542" y="48"/>
                  </a:lnTo>
                  <a:lnTo>
                    <a:pt x="3542" y="48"/>
                  </a:lnTo>
                  <a:lnTo>
                    <a:pt x="3542" y="46"/>
                  </a:lnTo>
                  <a:lnTo>
                    <a:pt x="3542" y="46"/>
                  </a:lnTo>
                  <a:lnTo>
                    <a:pt x="3536" y="48"/>
                  </a:lnTo>
                  <a:lnTo>
                    <a:pt x="3536" y="48"/>
                  </a:lnTo>
                  <a:lnTo>
                    <a:pt x="3534" y="48"/>
                  </a:lnTo>
                  <a:lnTo>
                    <a:pt x="3534" y="48"/>
                  </a:lnTo>
                  <a:lnTo>
                    <a:pt x="3526" y="48"/>
                  </a:lnTo>
                  <a:lnTo>
                    <a:pt x="3526" y="48"/>
                  </a:lnTo>
                  <a:lnTo>
                    <a:pt x="3524" y="48"/>
                  </a:lnTo>
                  <a:lnTo>
                    <a:pt x="3524" y="48"/>
                  </a:lnTo>
                  <a:lnTo>
                    <a:pt x="3522" y="48"/>
                  </a:lnTo>
                  <a:lnTo>
                    <a:pt x="3522" y="48"/>
                  </a:lnTo>
                  <a:lnTo>
                    <a:pt x="3522" y="48"/>
                  </a:lnTo>
                  <a:lnTo>
                    <a:pt x="3522" y="48"/>
                  </a:lnTo>
                  <a:lnTo>
                    <a:pt x="3522" y="48"/>
                  </a:lnTo>
                  <a:lnTo>
                    <a:pt x="3522" y="48"/>
                  </a:lnTo>
                  <a:lnTo>
                    <a:pt x="3520" y="48"/>
                  </a:lnTo>
                  <a:lnTo>
                    <a:pt x="3520" y="48"/>
                  </a:lnTo>
                  <a:lnTo>
                    <a:pt x="3518" y="48"/>
                  </a:lnTo>
                  <a:lnTo>
                    <a:pt x="3518" y="48"/>
                  </a:lnTo>
                  <a:lnTo>
                    <a:pt x="3518" y="48"/>
                  </a:lnTo>
                  <a:lnTo>
                    <a:pt x="3518" y="48"/>
                  </a:lnTo>
                  <a:lnTo>
                    <a:pt x="3518" y="48"/>
                  </a:lnTo>
                  <a:lnTo>
                    <a:pt x="3518" y="48"/>
                  </a:lnTo>
                  <a:lnTo>
                    <a:pt x="3518" y="50"/>
                  </a:lnTo>
                  <a:lnTo>
                    <a:pt x="3518" y="50"/>
                  </a:lnTo>
                  <a:lnTo>
                    <a:pt x="3512" y="48"/>
                  </a:lnTo>
                  <a:lnTo>
                    <a:pt x="3508" y="50"/>
                  </a:lnTo>
                  <a:lnTo>
                    <a:pt x="3508" y="50"/>
                  </a:lnTo>
                  <a:lnTo>
                    <a:pt x="3502" y="48"/>
                  </a:lnTo>
                  <a:lnTo>
                    <a:pt x="3502" y="48"/>
                  </a:lnTo>
                  <a:lnTo>
                    <a:pt x="3494" y="48"/>
                  </a:lnTo>
                  <a:lnTo>
                    <a:pt x="3494" y="48"/>
                  </a:lnTo>
                  <a:lnTo>
                    <a:pt x="3490" y="48"/>
                  </a:lnTo>
                  <a:lnTo>
                    <a:pt x="3490" y="48"/>
                  </a:lnTo>
                  <a:lnTo>
                    <a:pt x="3488" y="48"/>
                  </a:lnTo>
                  <a:lnTo>
                    <a:pt x="3488" y="48"/>
                  </a:lnTo>
                  <a:lnTo>
                    <a:pt x="3486" y="48"/>
                  </a:lnTo>
                  <a:lnTo>
                    <a:pt x="3486" y="48"/>
                  </a:lnTo>
                  <a:lnTo>
                    <a:pt x="3478" y="48"/>
                  </a:lnTo>
                  <a:lnTo>
                    <a:pt x="3478" y="48"/>
                  </a:lnTo>
                  <a:lnTo>
                    <a:pt x="3478" y="48"/>
                  </a:lnTo>
                  <a:lnTo>
                    <a:pt x="3478" y="48"/>
                  </a:lnTo>
                  <a:lnTo>
                    <a:pt x="3476" y="48"/>
                  </a:lnTo>
                  <a:lnTo>
                    <a:pt x="3476" y="48"/>
                  </a:lnTo>
                  <a:lnTo>
                    <a:pt x="3474" y="48"/>
                  </a:lnTo>
                  <a:lnTo>
                    <a:pt x="3474" y="48"/>
                  </a:lnTo>
                  <a:lnTo>
                    <a:pt x="3472" y="48"/>
                  </a:lnTo>
                  <a:lnTo>
                    <a:pt x="3472" y="48"/>
                  </a:lnTo>
                  <a:lnTo>
                    <a:pt x="3470" y="48"/>
                  </a:lnTo>
                  <a:lnTo>
                    <a:pt x="3470" y="48"/>
                  </a:lnTo>
                  <a:lnTo>
                    <a:pt x="3468" y="48"/>
                  </a:lnTo>
                  <a:lnTo>
                    <a:pt x="3468" y="48"/>
                  </a:lnTo>
                  <a:lnTo>
                    <a:pt x="3468" y="48"/>
                  </a:lnTo>
                  <a:lnTo>
                    <a:pt x="3468" y="48"/>
                  </a:lnTo>
                  <a:lnTo>
                    <a:pt x="3468" y="48"/>
                  </a:lnTo>
                  <a:lnTo>
                    <a:pt x="3468" y="48"/>
                  </a:lnTo>
                  <a:lnTo>
                    <a:pt x="3464" y="48"/>
                  </a:lnTo>
                  <a:lnTo>
                    <a:pt x="3464" y="48"/>
                  </a:lnTo>
                  <a:lnTo>
                    <a:pt x="3464" y="48"/>
                  </a:lnTo>
                  <a:lnTo>
                    <a:pt x="3464" y="48"/>
                  </a:lnTo>
                  <a:lnTo>
                    <a:pt x="3464" y="48"/>
                  </a:lnTo>
                  <a:lnTo>
                    <a:pt x="3464" y="48"/>
                  </a:lnTo>
                  <a:lnTo>
                    <a:pt x="3462" y="48"/>
                  </a:lnTo>
                  <a:lnTo>
                    <a:pt x="3462" y="48"/>
                  </a:lnTo>
                  <a:lnTo>
                    <a:pt x="3460" y="48"/>
                  </a:lnTo>
                  <a:lnTo>
                    <a:pt x="3460" y="48"/>
                  </a:lnTo>
                  <a:lnTo>
                    <a:pt x="3456" y="48"/>
                  </a:lnTo>
                  <a:lnTo>
                    <a:pt x="3456" y="48"/>
                  </a:lnTo>
                  <a:lnTo>
                    <a:pt x="3452" y="48"/>
                  </a:lnTo>
                  <a:lnTo>
                    <a:pt x="3452" y="48"/>
                  </a:lnTo>
                  <a:lnTo>
                    <a:pt x="3448" y="48"/>
                  </a:lnTo>
                  <a:lnTo>
                    <a:pt x="3448" y="48"/>
                  </a:lnTo>
                  <a:lnTo>
                    <a:pt x="3446" y="48"/>
                  </a:lnTo>
                  <a:lnTo>
                    <a:pt x="3446" y="48"/>
                  </a:lnTo>
                  <a:lnTo>
                    <a:pt x="3442" y="48"/>
                  </a:lnTo>
                  <a:lnTo>
                    <a:pt x="3442" y="48"/>
                  </a:lnTo>
                  <a:lnTo>
                    <a:pt x="3440" y="48"/>
                  </a:lnTo>
                  <a:lnTo>
                    <a:pt x="3440" y="48"/>
                  </a:lnTo>
                  <a:lnTo>
                    <a:pt x="3438" y="48"/>
                  </a:lnTo>
                  <a:lnTo>
                    <a:pt x="3438" y="48"/>
                  </a:lnTo>
                  <a:lnTo>
                    <a:pt x="3436" y="48"/>
                  </a:lnTo>
                  <a:lnTo>
                    <a:pt x="3436" y="48"/>
                  </a:lnTo>
                  <a:lnTo>
                    <a:pt x="3434" y="46"/>
                  </a:lnTo>
                  <a:lnTo>
                    <a:pt x="3434" y="46"/>
                  </a:lnTo>
                  <a:lnTo>
                    <a:pt x="3430" y="46"/>
                  </a:lnTo>
                  <a:lnTo>
                    <a:pt x="3430" y="46"/>
                  </a:lnTo>
                  <a:lnTo>
                    <a:pt x="3422" y="46"/>
                  </a:lnTo>
                  <a:lnTo>
                    <a:pt x="3422" y="46"/>
                  </a:lnTo>
                  <a:lnTo>
                    <a:pt x="3420" y="48"/>
                  </a:lnTo>
                  <a:lnTo>
                    <a:pt x="3420" y="48"/>
                  </a:lnTo>
                  <a:lnTo>
                    <a:pt x="3418" y="48"/>
                  </a:lnTo>
                  <a:lnTo>
                    <a:pt x="3418" y="48"/>
                  </a:lnTo>
                  <a:lnTo>
                    <a:pt x="3412" y="48"/>
                  </a:lnTo>
                  <a:lnTo>
                    <a:pt x="3412" y="48"/>
                  </a:lnTo>
                  <a:lnTo>
                    <a:pt x="3408" y="48"/>
                  </a:lnTo>
                  <a:lnTo>
                    <a:pt x="3408" y="48"/>
                  </a:lnTo>
                  <a:lnTo>
                    <a:pt x="3406" y="48"/>
                  </a:lnTo>
                  <a:lnTo>
                    <a:pt x="3406" y="48"/>
                  </a:lnTo>
                  <a:lnTo>
                    <a:pt x="3404" y="46"/>
                  </a:lnTo>
                  <a:lnTo>
                    <a:pt x="3404" y="46"/>
                  </a:lnTo>
                  <a:lnTo>
                    <a:pt x="3398" y="48"/>
                  </a:lnTo>
                  <a:lnTo>
                    <a:pt x="3398" y="48"/>
                  </a:lnTo>
                  <a:lnTo>
                    <a:pt x="3396" y="48"/>
                  </a:lnTo>
                  <a:lnTo>
                    <a:pt x="3396" y="48"/>
                  </a:lnTo>
                  <a:lnTo>
                    <a:pt x="3396" y="48"/>
                  </a:lnTo>
                  <a:lnTo>
                    <a:pt x="3396" y="48"/>
                  </a:lnTo>
                  <a:lnTo>
                    <a:pt x="3388" y="46"/>
                  </a:lnTo>
                  <a:lnTo>
                    <a:pt x="3388" y="46"/>
                  </a:lnTo>
                  <a:lnTo>
                    <a:pt x="3386" y="48"/>
                  </a:lnTo>
                  <a:lnTo>
                    <a:pt x="3386" y="48"/>
                  </a:lnTo>
                  <a:lnTo>
                    <a:pt x="3382" y="48"/>
                  </a:lnTo>
                  <a:lnTo>
                    <a:pt x="3382" y="48"/>
                  </a:lnTo>
                  <a:lnTo>
                    <a:pt x="3380" y="50"/>
                  </a:lnTo>
                  <a:lnTo>
                    <a:pt x="3380" y="50"/>
                  </a:lnTo>
                  <a:lnTo>
                    <a:pt x="3376" y="50"/>
                  </a:lnTo>
                  <a:lnTo>
                    <a:pt x="3376" y="50"/>
                  </a:lnTo>
                  <a:lnTo>
                    <a:pt x="3376" y="50"/>
                  </a:lnTo>
                  <a:lnTo>
                    <a:pt x="3376" y="50"/>
                  </a:lnTo>
                  <a:lnTo>
                    <a:pt x="3374" y="50"/>
                  </a:lnTo>
                  <a:lnTo>
                    <a:pt x="3374" y="50"/>
                  </a:lnTo>
                  <a:lnTo>
                    <a:pt x="3374" y="50"/>
                  </a:lnTo>
                  <a:lnTo>
                    <a:pt x="3374" y="50"/>
                  </a:lnTo>
                  <a:lnTo>
                    <a:pt x="3374" y="50"/>
                  </a:lnTo>
                  <a:lnTo>
                    <a:pt x="3374" y="50"/>
                  </a:lnTo>
                  <a:lnTo>
                    <a:pt x="3372" y="50"/>
                  </a:lnTo>
                  <a:lnTo>
                    <a:pt x="3372" y="50"/>
                  </a:lnTo>
                  <a:lnTo>
                    <a:pt x="3370" y="50"/>
                  </a:lnTo>
                  <a:lnTo>
                    <a:pt x="3370" y="50"/>
                  </a:lnTo>
                  <a:lnTo>
                    <a:pt x="3366" y="50"/>
                  </a:lnTo>
                  <a:lnTo>
                    <a:pt x="3366" y="50"/>
                  </a:lnTo>
                  <a:lnTo>
                    <a:pt x="3362" y="50"/>
                  </a:lnTo>
                  <a:lnTo>
                    <a:pt x="3362" y="50"/>
                  </a:lnTo>
                  <a:lnTo>
                    <a:pt x="3362" y="50"/>
                  </a:lnTo>
                  <a:lnTo>
                    <a:pt x="3362" y="50"/>
                  </a:lnTo>
                  <a:lnTo>
                    <a:pt x="3360" y="50"/>
                  </a:lnTo>
                  <a:lnTo>
                    <a:pt x="3360" y="50"/>
                  </a:lnTo>
                  <a:lnTo>
                    <a:pt x="3358" y="50"/>
                  </a:lnTo>
                  <a:lnTo>
                    <a:pt x="3356" y="50"/>
                  </a:lnTo>
                  <a:lnTo>
                    <a:pt x="3356" y="50"/>
                  </a:lnTo>
                  <a:lnTo>
                    <a:pt x="3350" y="48"/>
                  </a:lnTo>
                  <a:lnTo>
                    <a:pt x="3350" y="48"/>
                  </a:lnTo>
                  <a:lnTo>
                    <a:pt x="3350" y="48"/>
                  </a:lnTo>
                  <a:lnTo>
                    <a:pt x="3350" y="48"/>
                  </a:lnTo>
                  <a:lnTo>
                    <a:pt x="3344" y="48"/>
                  </a:lnTo>
                  <a:lnTo>
                    <a:pt x="3344" y="48"/>
                  </a:lnTo>
                  <a:lnTo>
                    <a:pt x="3344" y="48"/>
                  </a:lnTo>
                  <a:lnTo>
                    <a:pt x="3344" y="48"/>
                  </a:lnTo>
                  <a:lnTo>
                    <a:pt x="3344" y="48"/>
                  </a:lnTo>
                  <a:lnTo>
                    <a:pt x="3344" y="48"/>
                  </a:lnTo>
                  <a:lnTo>
                    <a:pt x="3340" y="48"/>
                  </a:lnTo>
                  <a:lnTo>
                    <a:pt x="3340" y="48"/>
                  </a:lnTo>
                  <a:lnTo>
                    <a:pt x="3332" y="48"/>
                  </a:lnTo>
                  <a:lnTo>
                    <a:pt x="3332" y="48"/>
                  </a:lnTo>
                  <a:lnTo>
                    <a:pt x="3328" y="46"/>
                  </a:lnTo>
                  <a:lnTo>
                    <a:pt x="3328" y="46"/>
                  </a:lnTo>
                  <a:lnTo>
                    <a:pt x="3324" y="44"/>
                  </a:lnTo>
                  <a:lnTo>
                    <a:pt x="3324" y="44"/>
                  </a:lnTo>
                  <a:lnTo>
                    <a:pt x="3322" y="44"/>
                  </a:lnTo>
                  <a:lnTo>
                    <a:pt x="3322" y="44"/>
                  </a:lnTo>
                  <a:lnTo>
                    <a:pt x="3322" y="44"/>
                  </a:lnTo>
                  <a:lnTo>
                    <a:pt x="3318" y="44"/>
                  </a:lnTo>
                  <a:lnTo>
                    <a:pt x="3318" y="44"/>
                  </a:lnTo>
                  <a:lnTo>
                    <a:pt x="3318" y="46"/>
                  </a:lnTo>
                  <a:lnTo>
                    <a:pt x="3318" y="46"/>
                  </a:lnTo>
                  <a:lnTo>
                    <a:pt x="3318" y="46"/>
                  </a:lnTo>
                  <a:lnTo>
                    <a:pt x="3318" y="46"/>
                  </a:lnTo>
                  <a:lnTo>
                    <a:pt x="3318" y="46"/>
                  </a:lnTo>
                  <a:lnTo>
                    <a:pt x="3318" y="46"/>
                  </a:lnTo>
                  <a:lnTo>
                    <a:pt x="3316" y="46"/>
                  </a:lnTo>
                  <a:lnTo>
                    <a:pt x="3316" y="46"/>
                  </a:lnTo>
                  <a:lnTo>
                    <a:pt x="3312" y="48"/>
                  </a:lnTo>
                  <a:lnTo>
                    <a:pt x="3312" y="48"/>
                  </a:lnTo>
                  <a:lnTo>
                    <a:pt x="3312" y="48"/>
                  </a:lnTo>
                  <a:lnTo>
                    <a:pt x="3312" y="48"/>
                  </a:lnTo>
                  <a:lnTo>
                    <a:pt x="3312" y="48"/>
                  </a:lnTo>
                  <a:lnTo>
                    <a:pt x="3312" y="48"/>
                  </a:lnTo>
                  <a:lnTo>
                    <a:pt x="3310" y="48"/>
                  </a:lnTo>
                  <a:lnTo>
                    <a:pt x="3310" y="48"/>
                  </a:lnTo>
                  <a:lnTo>
                    <a:pt x="3310" y="48"/>
                  </a:lnTo>
                  <a:lnTo>
                    <a:pt x="3310" y="48"/>
                  </a:lnTo>
                  <a:lnTo>
                    <a:pt x="3310" y="48"/>
                  </a:lnTo>
                  <a:lnTo>
                    <a:pt x="3310" y="48"/>
                  </a:lnTo>
                  <a:lnTo>
                    <a:pt x="3308" y="48"/>
                  </a:lnTo>
                  <a:lnTo>
                    <a:pt x="3308" y="48"/>
                  </a:lnTo>
                  <a:lnTo>
                    <a:pt x="3306" y="48"/>
                  </a:lnTo>
                  <a:lnTo>
                    <a:pt x="3306" y="48"/>
                  </a:lnTo>
                  <a:lnTo>
                    <a:pt x="3304" y="48"/>
                  </a:lnTo>
                  <a:lnTo>
                    <a:pt x="3304" y="48"/>
                  </a:lnTo>
                  <a:lnTo>
                    <a:pt x="3304" y="48"/>
                  </a:lnTo>
                  <a:lnTo>
                    <a:pt x="3304" y="48"/>
                  </a:lnTo>
                  <a:lnTo>
                    <a:pt x="3302" y="46"/>
                  </a:lnTo>
                  <a:lnTo>
                    <a:pt x="3302" y="46"/>
                  </a:lnTo>
                  <a:lnTo>
                    <a:pt x="3302" y="48"/>
                  </a:lnTo>
                  <a:lnTo>
                    <a:pt x="3302" y="48"/>
                  </a:lnTo>
                  <a:lnTo>
                    <a:pt x="3298" y="46"/>
                  </a:lnTo>
                  <a:lnTo>
                    <a:pt x="3298" y="46"/>
                  </a:lnTo>
                  <a:lnTo>
                    <a:pt x="3294" y="44"/>
                  </a:lnTo>
                  <a:lnTo>
                    <a:pt x="3290" y="44"/>
                  </a:lnTo>
                  <a:lnTo>
                    <a:pt x="3282" y="46"/>
                  </a:lnTo>
                  <a:lnTo>
                    <a:pt x="3282" y="46"/>
                  </a:lnTo>
                  <a:lnTo>
                    <a:pt x="3276" y="44"/>
                  </a:lnTo>
                  <a:lnTo>
                    <a:pt x="3276" y="44"/>
                  </a:lnTo>
                  <a:lnTo>
                    <a:pt x="3268" y="44"/>
                  </a:lnTo>
                  <a:lnTo>
                    <a:pt x="3268" y="44"/>
                  </a:lnTo>
                  <a:lnTo>
                    <a:pt x="3266" y="44"/>
                  </a:lnTo>
                  <a:lnTo>
                    <a:pt x="3266" y="44"/>
                  </a:lnTo>
                  <a:lnTo>
                    <a:pt x="3262" y="44"/>
                  </a:lnTo>
                  <a:lnTo>
                    <a:pt x="3262" y="44"/>
                  </a:lnTo>
                  <a:lnTo>
                    <a:pt x="3262" y="44"/>
                  </a:lnTo>
                  <a:lnTo>
                    <a:pt x="3262" y="44"/>
                  </a:lnTo>
                  <a:lnTo>
                    <a:pt x="3262" y="44"/>
                  </a:lnTo>
                  <a:lnTo>
                    <a:pt x="3262" y="44"/>
                  </a:lnTo>
                  <a:lnTo>
                    <a:pt x="3260" y="44"/>
                  </a:lnTo>
                  <a:lnTo>
                    <a:pt x="3260" y="44"/>
                  </a:lnTo>
                  <a:lnTo>
                    <a:pt x="3260" y="44"/>
                  </a:lnTo>
                  <a:lnTo>
                    <a:pt x="3260" y="44"/>
                  </a:lnTo>
                  <a:lnTo>
                    <a:pt x="3256" y="44"/>
                  </a:lnTo>
                  <a:lnTo>
                    <a:pt x="3256" y="44"/>
                  </a:lnTo>
                  <a:lnTo>
                    <a:pt x="3254" y="44"/>
                  </a:lnTo>
                  <a:lnTo>
                    <a:pt x="3254" y="44"/>
                  </a:lnTo>
                  <a:lnTo>
                    <a:pt x="3250" y="42"/>
                  </a:lnTo>
                  <a:lnTo>
                    <a:pt x="3248" y="42"/>
                  </a:lnTo>
                  <a:lnTo>
                    <a:pt x="3248" y="42"/>
                  </a:lnTo>
                  <a:lnTo>
                    <a:pt x="3246" y="44"/>
                  </a:lnTo>
                  <a:lnTo>
                    <a:pt x="3246" y="44"/>
                  </a:lnTo>
                  <a:lnTo>
                    <a:pt x="3244" y="44"/>
                  </a:lnTo>
                  <a:lnTo>
                    <a:pt x="3244" y="44"/>
                  </a:lnTo>
                  <a:lnTo>
                    <a:pt x="3238" y="44"/>
                  </a:lnTo>
                  <a:lnTo>
                    <a:pt x="3238" y="44"/>
                  </a:lnTo>
                  <a:lnTo>
                    <a:pt x="3234" y="44"/>
                  </a:lnTo>
                  <a:lnTo>
                    <a:pt x="3234" y="44"/>
                  </a:lnTo>
                  <a:lnTo>
                    <a:pt x="3230" y="44"/>
                  </a:lnTo>
                  <a:lnTo>
                    <a:pt x="3230" y="44"/>
                  </a:lnTo>
                  <a:lnTo>
                    <a:pt x="3226" y="44"/>
                  </a:lnTo>
                  <a:lnTo>
                    <a:pt x="3226" y="44"/>
                  </a:lnTo>
                  <a:lnTo>
                    <a:pt x="3222" y="46"/>
                  </a:lnTo>
                  <a:lnTo>
                    <a:pt x="3222" y="46"/>
                  </a:lnTo>
                  <a:lnTo>
                    <a:pt x="3218" y="44"/>
                  </a:lnTo>
                  <a:lnTo>
                    <a:pt x="3218" y="44"/>
                  </a:lnTo>
                  <a:lnTo>
                    <a:pt x="3212" y="44"/>
                  </a:lnTo>
                  <a:lnTo>
                    <a:pt x="3212" y="44"/>
                  </a:lnTo>
                  <a:lnTo>
                    <a:pt x="3202" y="46"/>
                  </a:lnTo>
                  <a:lnTo>
                    <a:pt x="3202" y="46"/>
                  </a:lnTo>
                  <a:lnTo>
                    <a:pt x="3198" y="44"/>
                  </a:lnTo>
                  <a:lnTo>
                    <a:pt x="3198" y="44"/>
                  </a:lnTo>
                  <a:lnTo>
                    <a:pt x="3194" y="44"/>
                  </a:lnTo>
                  <a:lnTo>
                    <a:pt x="3194" y="44"/>
                  </a:lnTo>
                  <a:lnTo>
                    <a:pt x="3190" y="44"/>
                  </a:lnTo>
                  <a:lnTo>
                    <a:pt x="3190" y="44"/>
                  </a:lnTo>
                  <a:lnTo>
                    <a:pt x="3186" y="44"/>
                  </a:lnTo>
                  <a:lnTo>
                    <a:pt x="3186" y="44"/>
                  </a:lnTo>
                  <a:lnTo>
                    <a:pt x="3180" y="44"/>
                  </a:lnTo>
                  <a:lnTo>
                    <a:pt x="3180" y="44"/>
                  </a:lnTo>
                  <a:lnTo>
                    <a:pt x="3176" y="42"/>
                  </a:lnTo>
                  <a:lnTo>
                    <a:pt x="3176" y="42"/>
                  </a:lnTo>
                  <a:lnTo>
                    <a:pt x="3176" y="42"/>
                  </a:lnTo>
                  <a:lnTo>
                    <a:pt x="3176" y="42"/>
                  </a:lnTo>
                  <a:lnTo>
                    <a:pt x="3172" y="42"/>
                  </a:lnTo>
                  <a:lnTo>
                    <a:pt x="3172" y="42"/>
                  </a:lnTo>
                  <a:lnTo>
                    <a:pt x="3168" y="40"/>
                  </a:lnTo>
                  <a:lnTo>
                    <a:pt x="3168" y="40"/>
                  </a:lnTo>
                  <a:lnTo>
                    <a:pt x="3162" y="38"/>
                  </a:lnTo>
                  <a:lnTo>
                    <a:pt x="3162" y="38"/>
                  </a:lnTo>
                  <a:lnTo>
                    <a:pt x="3158" y="40"/>
                  </a:lnTo>
                  <a:lnTo>
                    <a:pt x="3158" y="40"/>
                  </a:lnTo>
                  <a:lnTo>
                    <a:pt x="3156" y="40"/>
                  </a:lnTo>
                  <a:lnTo>
                    <a:pt x="3156" y="40"/>
                  </a:lnTo>
                  <a:lnTo>
                    <a:pt x="3154" y="40"/>
                  </a:lnTo>
                  <a:lnTo>
                    <a:pt x="3154" y="40"/>
                  </a:lnTo>
                  <a:lnTo>
                    <a:pt x="3152" y="40"/>
                  </a:lnTo>
                  <a:lnTo>
                    <a:pt x="3152" y="40"/>
                  </a:lnTo>
                  <a:lnTo>
                    <a:pt x="3146" y="40"/>
                  </a:lnTo>
                  <a:lnTo>
                    <a:pt x="3146" y="40"/>
                  </a:lnTo>
                  <a:lnTo>
                    <a:pt x="3146" y="40"/>
                  </a:lnTo>
                  <a:lnTo>
                    <a:pt x="3146" y="40"/>
                  </a:lnTo>
                  <a:lnTo>
                    <a:pt x="3146" y="38"/>
                  </a:lnTo>
                  <a:lnTo>
                    <a:pt x="3146" y="38"/>
                  </a:lnTo>
                  <a:lnTo>
                    <a:pt x="3146" y="36"/>
                  </a:lnTo>
                  <a:lnTo>
                    <a:pt x="3144" y="36"/>
                  </a:lnTo>
                  <a:lnTo>
                    <a:pt x="3144" y="36"/>
                  </a:lnTo>
                  <a:lnTo>
                    <a:pt x="3138" y="36"/>
                  </a:lnTo>
                  <a:lnTo>
                    <a:pt x="3138" y="36"/>
                  </a:lnTo>
                  <a:lnTo>
                    <a:pt x="3136" y="38"/>
                  </a:lnTo>
                  <a:lnTo>
                    <a:pt x="3136" y="38"/>
                  </a:lnTo>
                  <a:lnTo>
                    <a:pt x="3134" y="38"/>
                  </a:lnTo>
                  <a:lnTo>
                    <a:pt x="3134" y="38"/>
                  </a:lnTo>
                  <a:lnTo>
                    <a:pt x="3130" y="38"/>
                  </a:lnTo>
                  <a:lnTo>
                    <a:pt x="3130" y="38"/>
                  </a:lnTo>
                  <a:lnTo>
                    <a:pt x="3128" y="38"/>
                  </a:lnTo>
                  <a:lnTo>
                    <a:pt x="3128" y="38"/>
                  </a:lnTo>
                  <a:lnTo>
                    <a:pt x="3120" y="40"/>
                  </a:lnTo>
                  <a:lnTo>
                    <a:pt x="3120" y="40"/>
                  </a:lnTo>
                  <a:lnTo>
                    <a:pt x="3112" y="40"/>
                  </a:lnTo>
                  <a:lnTo>
                    <a:pt x="3112" y="40"/>
                  </a:lnTo>
                  <a:lnTo>
                    <a:pt x="3110" y="42"/>
                  </a:lnTo>
                  <a:lnTo>
                    <a:pt x="3110" y="42"/>
                  </a:lnTo>
                  <a:lnTo>
                    <a:pt x="3108" y="42"/>
                  </a:lnTo>
                  <a:lnTo>
                    <a:pt x="3108" y="42"/>
                  </a:lnTo>
                  <a:lnTo>
                    <a:pt x="3106" y="42"/>
                  </a:lnTo>
                  <a:lnTo>
                    <a:pt x="3106" y="42"/>
                  </a:lnTo>
                  <a:lnTo>
                    <a:pt x="3106" y="44"/>
                  </a:lnTo>
                  <a:lnTo>
                    <a:pt x="3106" y="44"/>
                  </a:lnTo>
                  <a:lnTo>
                    <a:pt x="3104" y="42"/>
                  </a:lnTo>
                  <a:lnTo>
                    <a:pt x="3104" y="42"/>
                  </a:lnTo>
                  <a:lnTo>
                    <a:pt x="3102" y="44"/>
                  </a:lnTo>
                  <a:lnTo>
                    <a:pt x="3102" y="44"/>
                  </a:lnTo>
                  <a:lnTo>
                    <a:pt x="3102" y="42"/>
                  </a:lnTo>
                  <a:lnTo>
                    <a:pt x="3102" y="42"/>
                  </a:lnTo>
                  <a:lnTo>
                    <a:pt x="3100" y="42"/>
                  </a:lnTo>
                  <a:lnTo>
                    <a:pt x="3100" y="42"/>
                  </a:lnTo>
                  <a:lnTo>
                    <a:pt x="3096" y="42"/>
                  </a:lnTo>
                  <a:lnTo>
                    <a:pt x="3096" y="42"/>
                  </a:lnTo>
                  <a:lnTo>
                    <a:pt x="3094" y="42"/>
                  </a:lnTo>
                  <a:lnTo>
                    <a:pt x="3090" y="42"/>
                  </a:lnTo>
                  <a:lnTo>
                    <a:pt x="3090" y="42"/>
                  </a:lnTo>
                  <a:lnTo>
                    <a:pt x="3090" y="42"/>
                  </a:lnTo>
                  <a:lnTo>
                    <a:pt x="3090" y="42"/>
                  </a:lnTo>
                  <a:lnTo>
                    <a:pt x="3090" y="42"/>
                  </a:lnTo>
                  <a:lnTo>
                    <a:pt x="3090" y="42"/>
                  </a:lnTo>
                  <a:lnTo>
                    <a:pt x="3088" y="42"/>
                  </a:lnTo>
                  <a:lnTo>
                    <a:pt x="3088" y="42"/>
                  </a:lnTo>
                  <a:lnTo>
                    <a:pt x="3086" y="42"/>
                  </a:lnTo>
                  <a:lnTo>
                    <a:pt x="3086" y="42"/>
                  </a:lnTo>
                  <a:lnTo>
                    <a:pt x="3082" y="42"/>
                  </a:lnTo>
                  <a:lnTo>
                    <a:pt x="3082" y="42"/>
                  </a:lnTo>
                  <a:lnTo>
                    <a:pt x="3080" y="40"/>
                  </a:lnTo>
                  <a:lnTo>
                    <a:pt x="3080" y="40"/>
                  </a:lnTo>
                  <a:lnTo>
                    <a:pt x="3078" y="42"/>
                  </a:lnTo>
                  <a:lnTo>
                    <a:pt x="3078" y="42"/>
                  </a:lnTo>
                  <a:lnTo>
                    <a:pt x="3076" y="42"/>
                  </a:lnTo>
                  <a:lnTo>
                    <a:pt x="3076" y="42"/>
                  </a:lnTo>
                  <a:lnTo>
                    <a:pt x="3076" y="42"/>
                  </a:lnTo>
                  <a:lnTo>
                    <a:pt x="3076" y="42"/>
                  </a:lnTo>
                  <a:lnTo>
                    <a:pt x="3072" y="42"/>
                  </a:lnTo>
                  <a:lnTo>
                    <a:pt x="3072" y="42"/>
                  </a:lnTo>
                  <a:lnTo>
                    <a:pt x="3070" y="42"/>
                  </a:lnTo>
                  <a:lnTo>
                    <a:pt x="3070" y="42"/>
                  </a:lnTo>
                  <a:lnTo>
                    <a:pt x="3070" y="42"/>
                  </a:lnTo>
                  <a:lnTo>
                    <a:pt x="3070" y="42"/>
                  </a:lnTo>
                  <a:lnTo>
                    <a:pt x="3066" y="40"/>
                  </a:lnTo>
                  <a:lnTo>
                    <a:pt x="3066" y="40"/>
                  </a:lnTo>
                  <a:lnTo>
                    <a:pt x="3058" y="42"/>
                  </a:lnTo>
                  <a:lnTo>
                    <a:pt x="3052" y="40"/>
                  </a:lnTo>
                  <a:lnTo>
                    <a:pt x="3052" y="40"/>
                  </a:lnTo>
                  <a:lnTo>
                    <a:pt x="3050" y="40"/>
                  </a:lnTo>
                  <a:lnTo>
                    <a:pt x="3050" y="40"/>
                  </a:lnTo>
                  <a:lnTo>
                    <a:pt x="3044" y="42"/>
                  </a:lnTo>
                  <a:lnTo>
                    <a:pt x="3044" y="42"/>
                  </a:lnTo>
                  <a:lnTo>
                    <a:pt x="3044" y="42"/>
                  </a:lnTo>
                  <a:lnTo>
                    <a:pt x="3044" y="42"/>
                  </a:lnTo>
                  <a:lnTo>
                    <a:pt x="3044" y="42"/>
                  </a:lnTo>
                  <a:lnTo>
                    <a:pt x="3044" y="42"/>
                  </a:lnTo>
                  <a:lnTo>
                    <a:pt x="3042" y="42"/>
                  </a:lnTo>
                  <a:lnTo>
                    <a:pt x="3042" y="42"/>
                  </a:lnTo>
                  <a:lnTo>
                    <a:pt x="3042" y="42"/>
                  </a:lnTo>
                  <a:lnTo>
                    <a:pt x="3042" y="42"/>
                  </a:lnTo>
                  <a:lnTo>
                    <a:pt x="3040" y="42"/>
                  </a:lnTo>
                  <a:lnTo>
                    <a:pt x="3040" y="42"/>
                  </a:lnTo>
                  <a:lnTo>
                    <a:pt x="3040" y="40"/>
                  </a:lnTo>
                  <a:lnTo>
                    <a:pt x="3040" y="40"/>
                  </a:lnTo>
                  <a:lnTo>
                    <a:pt x="3036" y="42"/>
                  </a:lnTo>
                  <a:lnTo>
                    <a:pt x="3036" y="42"/>
                  </a:lnTo>
                  <a:lnTo>
                    <a:pt x="3032" y="42"/>
                  </a:lnTo>
                  <a:lnTo>
                    <a:pt x="3032" y="42"/>
                  </a:lnTo>
                  <a:lnTo>
                    <a:pt x="3030" y="42"/>
                  </a:lnTo>
                  <a:lnTo>
                    <a:pt x="3030" y="42"/>
                  </a:lnTo>
                  <a:lnTo>
                    <a:pt x="3024" y="42"/>
                  </a:lnTo>
                  <a:lnTo>
                    <a:pt x="3024" y="42"/>
                  </a:lnTo>
                  <a:lnTo>
                    <a:pt x="3024" y="42"/>
                  </a:lnTo>
                  <a:lnTo>
                    <a:pt x="3022" y="42"/>
                  </a:lnTo>
                  <a:lnTo>
                    <a:pt x="3022" y="42"/>
                  </a:lnTo>
                  <a:lnTo>
                    <a:pt x="3020" y="42"/>
                  </a:lnTo>
                  <a:lnTo>
                    <a:pt x="3020" y="42"/>
                  </a:lnTo>
                  <a:lnTo>
                    <a:pt x="3014" y="42"/>
                  </a:lnTo>
                  <a:lnTo>
                    <a:pt x="3008" y="42"/>
                  </a:lnTo>
                  <a:lnTo>
                    <a:pt x="3008" y="42"/>
                  </a:lnTo>
                  <a:lnTo>
                    <a:pt x="3006" y="40"/>
                  </a:lnTo>
                  <a:lnTo>
                    <a:pt x="3004" y="42"/>
                  </a:lnTo>
                  <a:lnTo>
                    <a:pt x="3004" y="42"/>
                  </a:lnTo>
                  <a:lnTo>
                    <a:pt x="3002" y="40"/>
                  </a:lnTo>
                  <a:lnTo>
                    <a:pt x="3002" y="40"/>
                  </a:lnTo>
                  <a:lnTo>
                    <a:pt x="2998" y="40"/>
                  </a:lnTo>
                  <a:lnTo>
                    <a:pt x="2996" y="40"/>
                  </a:lnTo>
                  <a:lnTo>
                    <a:pt x="2996" y="40"/>
                  </a:lnTo>
                  <a:lnTo>
                    <a:pt x="2994" y="38"/>
                  </a:lnTo>
                  <a:lnTo>
                    <a:pt x="2994" y="38"/>
                  </a:lnTo>
                  <a:lnTo>
                    <a:pt x="2986" y="38"/>
                  </a:lnTo>
                  <a:lnTo>
                    <a:pt x="2986" y="38"/>
                  </a:lnTo>
                  <a:lnTo>
                    <a:pt x="2980" y="38"/>
                  </a:lnTo>
                  <a:lnTo>
                    <a:pt x="2976" y="38"/>
                  </a:lnTo>
                  <a:lnTo>
                    <a:pt x="2976" y="38"/>
                  </a:lnTo>
                  <a:lnTo>
                    <a:pt x="2972" y="38"/>
                  </a:lnTo>
                  <a:lnTo>
                    <a:pt x="2972" y="38"/>
                  </a:lnTo>
                  <a:lnTo>
                    <a:pt x="2970" y="38"/>
                  </a:lnTo>
                  <a:lnTo>
                    <a:pt x="2970" y="38"/>
                  </a:lnTo>
                  <a:lnTo>
                    <a:pt x="2962" y="40"/>
                  </a:lnTo>
                  <a:lnTo>
                    <a:pt x="2962" y="40"/>
                  </a:lnTo>
                  <a:lnTo>
                    <a:pt x="2954" y="38"/>
                  </a:lnTo>
                  <a:lnTo>
                    <a:pt x="2954" y="38"/>
                  </a:lnTo>
                  <a:lnTo>
                    <a:pt x="2946" y="40"/>
                  </a:lnTo>
                  <a:lnTo>
                    <a:pt x="2946" y="40"/>
                  </a:lnTo>
                  <a:lnTo>
                    <a:pt x="2942" y="38"/>
                  </a:lnTo>
                  <a:lnTo>
                    <a:pt x="2942" y="38"/>
                  </a:lnTo>
                  <a:lnTo>
                    <a:pt x="2940" y="38"/>
                  </a:lnTo>
                  <a:lnTo>
                    <a:pt x="2940" y="38"/>
                  </a:lnTo>
                  <a:lnTo>
                    <a:pt x="2934" y="36"/>
                  </a:lnTo>
                  <a:lnTo>
                    <a:pt x="2934" y="36"/>
                  </a:lnTo>
                  <a:lnTo>
                    <a:pt x="2934" y="36"/>
                  </a:lnTo>
                  <a:lnTo>
                    <a:pt x="2934" y="36"/>
                  </a:lnTo>
                  <a:lnTo>
                    <a:pt x="2934" y="36"/>
                  </a:lnTo>
                  <a:lnTo>
                    <a:pt x="2934" y="36"/>
                  </a:lnTo>
                  <a:lnTo>
                    <a:pt x="2932" y="36"/>
                  </a:lnTo>
                  <a:lnTo>
                    <a:pt x="2932" y="36"/>
                  </a:lnTo>
                  <a:lnTo>
                    <a:pt x="2930" y="36"/>
                  </a:lnTo>
                  <a:lnTo>
                    <a:pt x="2930" y="36"/>
                  </a:lnTo>
                  <a:lnTo>
                    <a:pt x="2926" y="36"/>
                  </a:lnTo>
                  <a:lnTo>
                    <a:pt x="2926" y="36"/>
                  </a:lnTo>
                  <a:lnTo>
                    <a:pt x="2920" y="36"/>
                  </a:lnTo>
                  <a:lnTo>
                    <a:pt x="2920" y="36"/>
                  </a:lnTo>
                  <a:lnTo>
                    <a:pt x="2920" y="36"/>
                  </a:lnTo>
                  <a:lnTo>
                    <a:pt x="2920" y="36"/>
                  </a:lnTo>
                  <a:lnTo>
                    <a:pt x="2918" y="38"/>
                  </a:lnTo>
                  <a:lnTo>
                    <a:pt x="2918" y="38"/>
                  </a:lnTo>
                  <a:lnTo>
                    <a:pt x="2914" y="38"/>
                  </a:lnTo>
                  <a:lnTo>
                    <a:pt x="2914" y="38"/>
                  </a:lnTo>
                  <a:lnTo>
                    <a:pt x="2910" y="36"/>
                  </a:lnTo>
                  <a:lnTo>
                    <a:pt x="2910" y="36"/>
                  </a:lnTo>
                  <a:lnTo>
                    <a:pt x="2904" y="36"/>
                  </a:lnTo>
                  <a:lnTo>
                    <a:pt x="2904" y="36"/>
                  </a:lnTo>
                  <a:lnTo>
                    <a:pt x="2902" y="36"/>
                  </a:lnTo>
                  <a:lnTo>
                    <a:pt x="2902" y="36"/>
                  </a:lnTo>
                  <a:lnTo>
                    <a:pt x="2902" y="36"/>
                  </a:lnTo>
                  <a:lnTo>
                    <a:pt x="2902" y="36"/>
                  </a:lnTo>
                  <a:lnTo>
                    <a:pt x="2900" y="36"/>
                  </a:lnTo>
                  <a:lnTo>
                    <a:pt x="2900" y="36"/>
                  </a:lnTo>
                  <a:lnTo>
                    <a:pt x="2898" y="36"/>
                  </a:lnTo>
                  <a:lnTo>
                    <a:pt x="2898" y="36"/>
                  </a:lnTo>
                  <a:lnTo>
                    <a:pt x="2898" y="36"/>
                  </a:lnTo>
                  <a:lnTo>
                    <a:pt x="2898" y="36"/>
                  </a:lnTo>
                  <a:lnTo>
                    <a:pt x="2898" y="34"/>
                  </a:lnTo>
                  <a:lnTo>
                    <a:pt x="2898" y="34"/>
                  </a:lnTo>
                  <a:lnTo>
                    <a:pt x="2896" y="34"/>
                  </a:lnTo>
                  <a:lnTo>
                    <a:pt x="2896" y="34"/>
                  </a:lnTo>
                  <a:lnTo>
                    <a:pt x="2892" y="34"/>
                  </a:lnTo>
                  <a:lnTo>
                    <a:pt x="2892" y="34"/>
                  </a:lnTo>
                  <a:lnTo>
                    <a:pt x="2892" y="34"/>
                  </a:lnTo>
                  <a:lnTo>
                    <a:pt x="2892" y="36"/>
                  </a:lnTo>
                  <a:lnTo>
                    <a:pt x="2892" y="36"/>
                  </a:lnTo>
                  <a:lnTo>
                    <a:pt x="2892" y="36"/>
                  </a:lnTo>
                  <a:lnTo>
                    <a:pt x="2892" y="36"/>
                  </a:lnTo>
                  <a:lnTo>
                    <a:pt x="2892" y="36"/>
                  </a:lnTo>
                  <a:lnTo>
                    <a:pt x="2890" y="36"/>
                  </a:lnTo>
                  <a:lnTo>
                    <a:pt x="2890" y="36"/>
                  </a:lnTo>
                  <a:lnTo>
                    <a:pt x="2888" y="36"/>
                  </a:lnTo>
                  <a:lnTo>
                    <a:pt x="2888" y="36"/>
                  </a:lnTo>
                  <a:lnTo>
                    <a:pt x="2886" y="36"/>
                  </a:lnTo>
                  <a:lnTo>
                    <a:pt x="2886" y="36"/>
                  </a:lnTo>
                  <a:lnTo>
                    <a:pt x="2884" y="36"/>
                  </a:lnTo>
                  <a:lnTo>
                    <a:pt x="2884" y="36"/>
                  </a:lnTo>
                  <a:lnTo>
                    <a:pt x="2878" y="36"/>
                  </a:lnTo>
                  <a:lnTo>
                    <a:pt x="2878" y="36"/>
                  </a:lnTo>
                  <a:lnTo>
                    <a:pt x="2874" y="34"/>
                  </a:lnTo>
                  <a:lnTo>
                    <a:pt x="2874" y="34"/>
                  </a:lnTo>
                  <a:lnTo>
                    <a:pt x="2872" y="34"/>
                  </a:lnTo>
                  <a:lnTo>
                    <a:pt x="2872" y="34"/>
                  </a:lnTo>
                  <a:lnTo>
                    <a:pt x="2870" y="34"/>
                  </a:lnTo>
                  <a:lnTo>
                    <a:pt x="2870" y="34"/>
                  </a:lnTo>
                  <a:lnTo>
                    <a:pt x="2866" y="34"/>
                  </a:lnTo>
                  <a:lnTo>
                    <a:pt x="2866" y="34"/>
                  </a:lnTo>
                  <a:lnTo>
                    <a:pt x="2864" y="34"/>
                  </a:lnTo>
                  <a:lnTo>
                    <a:pt x="2864" y="34"/>
                  </a:lnTo>
                  <a:lnTo>
                    <a:pt x="2862" y="34"/>
                  </a:lnTo>
                  <a:lnTo>
                    <a:pt x="2862" y="34"/>
                  </a:lnTo>
                  <a:lnTo>
                    <a:pt x="2862" y="34"/>
                  </a:lnTo>
                  <a:lnTo>
                    <a:pt x="2862" y="34"/>
                  </a:lnTo>
                  <a:lnTo>
                    <a:pt x="2860" y="34"/>
                  </a:lnTo>
                  <a:lnTo>
                    <a:pt x="2860" y="34"/>
                  </a:lnTo>
                  <a:lnTo>
                    <a:pt x="2860" y="34"/>
                  </a:lnTo>
                  <a:lnTo>
                    <a:pt x="2860" y="34"/>
                  </a:lnTo>
                  <a:lnTo>
                    <a:pt x="2858" y="34"/>
                  </a:lnTo>
                  <a:lnTo>
                    <a:pt x="2858" y="34"/>
                  </a:lnTo>
                  <a:lnTo>
                    <a:pt x="2858" y="36"/>
                  </a:lnTo>
                  <a:lnTo>
                    <a:pt x="2858" y="36"/>
                  </a:lnTo>
                  <a:lnTo>
                    <a:pt x="2858" y="36"/>
                  </a:lnTo>
                  <a:lnTo>
                    <a:pt x="2858" y="36"/>
                  </a:lnTo>
                  <a:lnTo>
                    <a:pt x="2858" y="36"/>
                  </a:lnTo>
                  <a:lnTo>
                    <a:pt x="2858" y="38"/>
                  </a:lnTo>
                  <a:lnTo>
                    <a:pt x="2858" y="38"/>
                  </a:lnTo>
                  <a:lnTo>
                    <a:pt x="2852" y="38"/>
                  </a:lnTo>
                  <a:lnTo>
                    <a:pt x="2852" y="38"/>
                  </a:lnTo>
                  <a:lnTo>
                    <a:pt x="2844" y="38"/>
                  </a:lnTo>
                  <a:lnTo>
                    <a:pt x="2844" y="38"/>
                  </a:lnTo>
                  <a:lnTo>
                    <a:pt x="2842" y="38"/>
                  </a:lnTo>
                  <a:lnTo>
                    <a:pt x="2842" y="38"/>
                  </a:lnTo>
                  <a:lnTo>
                    <a:pt x="2842" y="38"/>
                  </a:lnTo>
                  <a:lnTo>
                    <a:pt x="2842" y="38"/>
                  </a:lnTo>
                  <a:lnTo>
                    <a:pt x="2840" y="38"/>
                  </a:lnTo>
                  <a:lnTo>
                    <a:pt x="2840" y="38"/>
                  </a:lnTo>
                  <a:lnTo>
                    <a:pt x="2834" y="38"/>
                  </a:lnTo>
                  <a:lnTo>
                    <a:pt x="2834" y="38"/>
                  </a:lnTo>
                  <a:lnTo>
                    <a:pt x="2832" y="38"/>
                  </a:lnTo>
                  <a:lnTo>
                    <a:pt x="2832" y="38"/>
                  </a:lnTo>
                  <a:lnTo>
                    <a:pt x="2832" y="38"/>
                  </a:lnTo>
                  <a:lnTo>
                    <a:pt x="2832" y="38"/>
                  </a:lnTo>
                  <a:lnTo>
                    <a:pt x="2830" y="38"/>
                  </a:lnTo>
                  <a:lnTo>
                    <a:pt x="2830" y="38"/>
                  </a:lnTo>
                  <a:lnTo>
                    <a:pt x="2830" y="38"/>
                  </a:lnTo>
                  <a:lnTo>
                    <a:pt x="2830" y="38"/>
                  </a:lnTo>
                  <a:lnTo>
                    <a:pt x="2828" y="38"/>
                  </a:lnTo>
                  <a:lnTo>
                    <a:pt x="2828" y="38"/>
                  </a:lnTo>
                  <a:lnTo>
                    <a:pt x="2826" y="38"/>
                  </a:lnTo>
                  <a:lnTo>
                    <a:pt x="2826" y="38"/>
                  </a:lnTo>
                  <a:lnTo>
                    <a:pt x="2826" y="38"/>
                  </a:lnTo>
                  <a:lnTo>
                    <a:pt x="2826" y="38"/>
                  </a:lnTo>
                  <a:lnTo>
                    <a:pt x="2826" y="38"/>
                  </a:lnTo>
                  <a:lnTo>
                    <a:pt x="2826" y="38"/>
                  </a:lnTo>
                  <a:lnTo>
                    <a:pt x="2824" y="38"/>
                  </a:lnTo>
                  <a:lnTo>
                    <a:pt x="2824" y="38"/>
                  </a:lnTo>
                  <a:lnTo>
                    <a:pt x="2820" y="38"/>
                  </a:lnTo>
                  <a:lnTo>
                    <a:pt x="2816" y="38"/>
                  </a:lnTo>
                  <a:lnTo>
                    <a:pt x="2816" y="38"/>
                  </a:lnTo>
                  <a:lnTo>
                    <a:pt x="2814" y="38"/>
                  </a:lnTo>
                  <a:lnTo>
                    <a:pt x="2814" y="38"/>
                  </a:lnTo>
                  <a:lnTo>
                    <a:pt x="2806" y="38"/>
                  </a:lnTo>
                  <a:lnTo>
                    <a:pt x="2806" y="38"/>
                  </a:lnTo>
                  <a:lnTo>
                    <a:pt x="2804" y="38"/>
                  </a:lnTo>
                  <a:lnTo>
                    <a:pt x="2804" y="38"/>
                  </a:lnTo>
                  <a:lnTo>
                    <a:pt x="2796" y="38"/>
                  </a:lnTo>
                  <a:lnTo>
                    <a:pt x="2796" y="38"/>
                  </a:lnTo>
                  <a:lnTo>
                    <a:pt x="2794" y="38"/>
                  </a:lnTo>
                  <a:lnTo>
                    <a:pt x="2794" y="38"/>
                  </a:lnTo>
                  <a:lnTo>
                    <a:pt x="2792" y="38"/>
                  </a:lnTo>
                  <a:lnTo>
                    <a:pt x="2792" y="38"/>
                  </a:lnTo>
                  <a:lnTo>
                    <a:pt x="2792" y="38"/>
                  </a:lnTo>
                  <a:lnTo>
                    <a:pt x="2792" y="38"/>
                  </a:lnTo>
                  <a:lnTo>
                    <a:pt x="2790" y="38"/>
                  </a:lnTo>
                  <a:lnTo>
                    <a:pt x="2790" y="38"/>
                  </a:lnTo>
                  <a:lnTo>
                    <a:pt x="2790" y="38"/>
                  </a:lnTo>
                  <a:lnTo>
                    <a:pt x="2790" y="38"/>
                  </a:lnTo>
                  <a:lnTo>
                    <a:pt x="2786" y="38"/>
                  </a:lnTo>
                  <a:lnTo>
                    <a:pt x="2784" y="38"/>
                  </a:lnTo>
                  <a:lnTo>
                    <a:pt x="2784" y="38"/>
                  </a:lnTo>
                  <a:lnTo>
                    <a:pt x="2782" y="38"/>
                  </a:lnTo>
                  <a:lnTo>
                    <a:pt x="2782" y="38"/>
                  </a:lnTo>
                  <a:lnTo>
                    <a:pt x="2780" y="38"/>
                  </a:lnTo>
                  <a:lnTo>
                    <a:pt x="2780" y="38"/>
                  </a:lnTo>
                  <a:lnTo>
                    <a:pt x="2776" y="38"/>
                  </a:lnTo>
                  <a:lnTo>
                    <a:pt x="2776" y="38"/>
                  </a:lnTo>
                  <a:lnTo>
                    <a:pt x="2772" y="38"/>
                  </a:lnTo>
                  <a:lnTo>
                    <a:pt x="2772" y="38"/>
                  </a:lnTo>
                  <a:lnTo>
                    <a:pt x="2772" y="38"/>
                  </a:lnTo>
                  <a:lnTo>
                    <a:pt x="2772" y="38"/>
                  </a:lnTo>
                  <a:lnTo>
                    <a:pt x="2770" y="38"/>
                  </a:lnTo>
                  <a:lnTo>
                    <a:pt x="2770" y="38"/>
                  </a:lnTo>
                  <a:lnTo>
                    <a:pt x="2770" y="38"/>
                  </a:lnTo>
                  <a:lnTo>
                    <a:pt x="2770" y="38"/>
                  </a:lnTo>
                  <a:lnTo>
                    <a:pt x="2768" y="38"/>
                  </a:lnTo>
                  <a:lnTo>
                    <a:pt x="2768" y="38"/>
                  </a:lnTo>
                  <a:lnTo>
                    <a:pt x="2764" y="38"/>
                  </a:lnTo>
                  <a:lnTo>
                    <a:pt x="2764" y="38"/>
                  </a:lnTo>
                  <a:lnTo>
                    <a:pt x="2762" y="38"/>
                  </a:lnTo>
                  <a:lnTo>
                    <a:pt x="2762" y="38"/>
                  </a:lnTo>
                  <a:lnTo>
                    <a:pt x="2762" y="36"/>
                  </a:lnTo>
                  <a:lnTo>
                    <a:pt x="2762" y="36"/>
                  </a:lnTo>
                  <a:lnTo>
                    <a:pt x="2762" y="36"/>
                  </a:lnTo>
                  <a:lnTo>
                    <a:pt x="2762" y="36"/>
                  </a:lnTo>
                  <a:lnTo>
                    <a:pt x="2760" y="36"/>
                  </a:lnTo>
                  <a:lnTo>
                    <a:pt x="2760" y="36"/>
                  </a:lnTo>
                  <a:lnTo>
                    <a:pt x="2754" y="36"/>
                  </a:lnTo>
                  <a:lnTo>
                    <a:pt x="2754" y="36"/>
                  </a:lnTo>
                  <a:lnTo>
                    <a:pt x="2750" y="36"/>
                  </a:lnTo>
                  <a:lnTo>
                    <a:pt x="2750" y="36"/>
                  </a:lnTo>
                  <a:lnTo>
                    <a:pt x="2750" y="36"/>
                  </a:lnTo>
                  <a:lnTo>
                    <a:pt x="2750" y="36"/>
                  </a:lnTo>
                  <a:lnTo>
                    <a:pt x="2748" y="36"/>
                  </a:lnTo>
                  <a:lnTo>
                    <a:pt x="2748" y="36"/>
                  </a:lnTo>
                  <a:lnTo>
                    <a:pt x="2746" y="36"/>
                  </a:lnTo>
                  <a:lnTo>
                    <a:pt x="2746" y="36"/>
                  </a:lnTo>
                  <a:lnTo>
                    <a:pt x="2744" y="38"/>
                  </a:lnTo>
                  <a:lnTo>
                    <a:pt x="2744" y="38"/>
                  </a:lnTo>
                  <a:lnTo>
                    <a:pt x="2742" y="38"/>
                  </a:lnTo>
                  <a:lnTo>
                    <a:pt x="2738" y="38"/>
                  </a:lnTo>
                  <a:lnTo>
                    <a:pt x="2738" y="38"/>
                  </a:lnTo>
                  <a:lnTo>
                    <a:pt x="2738" y="38"/>
                  </a:lnTo>
                  <a:lnTo>
                    <a:pt x="2738" y="38"/>
                  </a:lnTo>
                  <a:lnTo>
                    <a:pt x="2736" y="38"/>
                  </a:lnTo>
                  <a:lnTo>
                    <a:pt x="2736" y="38"/>
                  </a:lnTo>
                  <a:lnTo>
                    <a:pt x="2728" y="38"/>
                  </a:lnTo>
                  <a:lnTo>
                    <a:pt x="2728" y="38"/>
                  </a:lnTo>
                  <a:lnTo>
                    <a:pt x="2724" y="38"/>
                  </a:lnTo>
                  <a:lnTo>
                    <a:pt x="2724" y="38"/>
                  </a:lnTo>
                  <a:lnTo>
                    <a:pt x="2720" y="36"/>
                  </a:lnTo>
                  <a:lnTo>
                    <a:pt x="2720" y="36"/>
                  </a:lnTo>
                  <a:lnTo>
                    <a:pt x="2720" y="36"/>
                  </a:lnTo>
                  <a:lnTo>
                    <a:pt x="2720" y="36"/>
                  </a:lnTo>
                  <a:lnTo>
                    <a:pt x="2716" y="38"/>
                  </a:lnTo>
                  <a:lnTo>
                    <a:pt x="2716" y="38"/>
                  </a:lnTo>
                  <a:lnTo>
                    <a:pt x="2712" y="38"/>
                  </a:lnTo>
                  <a:lnTo>
                    <a:pt x="2712" y="38"/>
                  </a:lnTo>
                  <a:lnTo>
                    <a:pt x="2710" y="38"/>
                  </a:lnTo>
                  <a:lnTo>
                    <a:pt x="2706" y="38"/>
                  </a:lnTo>
                  <a:lnTo>
                    <a:pt x="2706" y="38"/>
                  </a:lnTo>
                  <a:lnTo>
                    <a:pt x="2700" y="38"/>
                  </a:lnTo>
                  <a:lnTo>
                    <a:pt x="2700" y="38"/>
                  </a:lnTo>
                  <a:lnTo>
                    <a:pt x="2694" y="38"/>
                  </a:lnTo>
                  <a:lnTo>
                    <a:pt x="2694" y="38"/>
                  </a:lnTo>
                  <a:lnTo>
                    <a:pt x="2692" y="36"/>
                  </a:lnTo>
                  <a:lnTo>
                    <a:pt x="2692" y="36"/>
                  </a:lnTo>
                  <a:lnTo>
                    <a:pt x="2688" y="36"/>
                  </a:lnTo>
                  <a:lnTo>
                    <a:pt x="2688" y="36"/>
                  </a:lnTo>
                  <a:lnTo>
                    <a:pt x="2686" y="36"/>
                  </a:lnTo>
                  <a:lnTo>
                    <a:pt x="2686" y="36"/>
                  </a:lnTo>
                  <a:lnTo>
                    <a:pt x="2684" y="36"/>
                  </a:lnTo>
                  <a:lnTo>
                    <a:pt x="2684" y="36"/>
                  </a:lnTo>
                  <a:lnTo>
                    <a:pt x="2682" y="36"/>
                  </a:lnTo>
                  <a:lnTo>
                    <a:pt x="2682" y="36"/>
                  </a:lnTo>
                  <a:lnTo>
                    <a:pt x="2682" y="36"/>
                  </a:lnTo>
                  <a:lnTo>
                    <a:pt x="2682" y="36"/>
                  </a:lnTo>
                  <a:lnTo>
                    <a:pt x="2680" y="36"/>
                  </a:lnTo>
                  <a:lnTo>
                    <a:pt x="2680" y="36"/>
                  </a:lnTo>
                  <a:lnTo>
                    <a:pt x="2680" y="36"/>
                  </a:lnTo>
                  <a:lnTo>
                    <a:pt x="2680" y="36"/>
                  </a:lnTo>
                  <a:lnTo>
                    <a:pt x="2678" y="36"/>
                  </a:lnTo>
                  <a:lnTo>
                    <a:pt x="2678" y="36"/>
                  </a:lnTo>
                  <a:lnTo>
                    <a:pt x="2678" y="36"/>
                  </a:lnTo>
                  <a:lnTo>
                    <a:pt x="2678" y="36"/>
                  </a:lnTo>
                  <a:lnTo>
                    <a:pt x="2678" y="36"/>
                  </a:lnTo>
                  <a:lnTo>
                    <a:pt x="2678" y="36"/>
                  </a:lnTo>
                  <a:lnTo>
                    <a:pt x="2676" y="36"/>
                  </a:lnTo>
                  <a:lnTo>
                    <a:pt x="2676" y="36"/>
                  </a:lnTo>
                  <a:lnTo>
                    <a:pt x="2670" y="36"/>
                  </a:lnTo>
                  <a:lnTo>
                    <a:pt x="2670" y="36"/>
                  </a:lnTo>
                  <a:lnTo>
                    <a:pt x="2664" y="38"/>
                  </a:lnTo>
                  <a:lnTo>
                    <a:pt x="2664" y="38"/>
                  </a:lnTo>
                  <a:lnTo>
                    <a:pt x="2660" y="38"/>
                  </a:lnTo>
                  <a:lnTo>
                    <a:pt x="2660" y="38"/>
                  </a:lnTo>
                  <a:lnTo>
                    <a:pt x="2656" y="38"/>
                  </a:lnTo>
                  <a:lnTo>
                    <a:pt x="2656" y="38"/>
                  </a:lnTo>
                  <a:lnTo>
                    <a:pt x="2656" y="38"/>
                  </a:lnTo>
                  <a:lnTo>
                    <a:pt x="2656" y="38"/>
                  </a:lnTo>
                  <a:lnTo>
                    <a:pt x="2654" y="38"/>
                  </a:lnTo>
                  <a:lnTo>
                    <a:pt x="2654" y="38"/>
                  </a:lnTo>
                  <a:lnTo>
                    <a:pt x="2648" y="38"/>
                  </a:lnTo>
                  <a:lnTo>
                    <a:pt x="2648" y="38"/>
                  </a:lnTo>
                  <a:lnTo>
                    <a:pt x="2644" y="38"/>
                  </a:lnTo>
                  <a:lnTo>
                    <a:pt x="2644" y="38"/>
                  </a:lnTo>
                  <a:lnTo>
                    <a:pt x="2642" y="38"/>
                  </a:lnTo>
                  <a:lnTo>
                    <a:pt x="2642" y="38"/>
                  </a:lnTo>
                  <a:lnTo>
                    <a:pt x="2640" y="38"/>
                  </a:lnTo>
                  <a:lnTo>
                    <a:pt x="2640" y="38"/>
                  </a:lnTo>
                  <a:lnTo>
                    <a:pt x="2636" y="40"/>
                  </a:lnTo>
                  <a:lnTo>
                    <a:pt x="2636" y="40"/>
                  </a:lnTo>
                  <a:lnTo>
                    <a:pt x="2634" y="40"/>
                  </a:lnTo>
                  <a:lnTo>
                    <a:pt x="2634" y="40"/>
                  </a:lnTo>
                  <a:lnTo>
                    <a:pt x="2632" y="40"/>
                  </a:lnTo>
                  <a:lnTo>
                    <a:pt x="2632" y="40"/>
                  </a:lnTo>
                  <a:lnTo>
                    <a:pt x="2630" y="40"/>
                  </a:lnTo>
                  <a:lnTo>
                    <a:pt x="2630" y="40"/>
                  </a:lnTo>
                  <a:lnTo>
                    <a:pt x="2630" y="40"/>
                  </a:lnTo>
                  <a:lnTo>
                    <a:pt x="2630" y="40"/>
                  </a:lnTo>
                  <a:lnTo>
                    <a:pt x="2628" y="40"/>
                  </a:lnTo>
                  <a:lnTo>
                    <a:pt x="2628" y="40"/>
                  </a:lnTo>
                  <a:lnTo>
                    <a:pt x="2624" y="40"/>
                  </a:lnTo>
                  <a:lnTo>
                    <a:pt x="2624" y="40"/>
                  </a:lnTo>
                  <a:lnTo>
                    <a:pt x="2624" y="38"/>
                  </a:lnTo>
                  <a:lnTo>
                    <a:pt x="2624" y="38"/>
                  </a:lnTo>
                  <a:lnTo>
                    <a:pt x="2618" y="38"/>
                  </a:lnTo>
                  <a:lnTo>
                    <a:pt x="2618" y="38"/>
                  </a:lnTo>
                  <a:lnTo>
                    <a:pt x="2616" y="38"/>
                  </a:lnTo>
                  <a:lnTo>
                    <a:pt x="2616" y="38"/>
                  </a:lnTo>
                  <a:lnTo>
                    <a:pt x="2614" y="38"/>
                  </a:lnTo>
                  <a:lnTo>
                    <a:pt x="2614" y="38"/>
                  </a:lnTo>
                  <a:lnTo>
                    <a:pt x="2614" y="38"/>
                  </a:lnTo>
                  <a:lnTo>
                    <a:pt x="2614" y="38"/>
                  </a:lnTo>
                  <a:lnTo>
                    <a:pt x="2612" y="38"/>
                  </a:lnTo>
                  <a:lnTo>
                    <a:pt x="2612" y="38"/>
                  </a:lnTo>
                  <a:lnTo>
                    <a:pt x="2608" y="38"/>
                  </a:lnTo>
                  <a:lnTo>
                    <a:pt x="2608" y="38"/>
                  </a:lnTo>
                  <a:lnTo>
                    <a:pt x="2604" y="38"/>
                  </a:lnTo>
                  <a:lnTo>
                    <a:pt x="2604" y="38"/>
                  </a:lnTo>
                  <a:lnTo>
                    <a:pt x="2602" y="36"/>
                  </a:lnTo>
                  <a:lnTo>
                    <a:pt x="2602" y="36"/>
                  </a:lnTo>
                  <a:lnTo>
                    <a:pt x="2600" y="36"/>
                  </a:lnTo>
                  <a:lnTo>
                    <a:pt x="2600" y="36"/>
                  </a:lnTo>
                  <a:lnTo>
                    <a:pt x="2600" y="36"/>
                  </a:lnTo>
                  <a:lnTo>
                    <a:pt x="2600" y="36"/>
                  </a:lnTo>
                  <a:lnTo>
                    <a:pt x="2598" y="34"/>
                  </a:lnTo>
                  <a:lnTo>
                    <a:pt x="2598" y="34"/>
                  </a:lnTo>
                  <a:lnTo>
                    <a:pt x="2596" y="34"/>
                  </a:lnTo>
                  <a:lnTo>
                    <a:pt x="2596" y="34"/>
                  </a:lnTo>
                  <a:lnTo>
                    <a:pt x="2588" y="34"/>
                  </a:lnTo>
                  <a:lnTo>
                    <a:pt x="2588" y="34"/>
                  </a:lnTo>
                  <a:lnTo>
                    <a:pt x="2584" y="34"/>
                  </a:lnTo>
                  <a:lnTo>
                    <a:pt x="2584" y="34"/>
                  </a:lnTo>
                  <a:lnTo>
                    <a:pt x="2570" y="34"/>
                  </a:lnTo>
                  <a:lnTo>
                    <a:pt x="2570" y="34"/>
                  </a:lnTo>
                  <a:lnTo>
                    <a:pt x="2568" y="34"/>
                  </a:lnTo>
                  <a:lnTo>
                    <a:pt x="2568" y="34"/>
                  </a:lnTo>
                  <a:lnTo>
                    <a:pt x="2566" y="34"/>
                  </a:lnTo>
                  <a:lnTo>
                    <a:pt x="2566" y="34"/>
                  </a:lnTo>
                  <a:lnTo>
                    <a:pt x="2562" y="36"/>
                  </a:lnTo>
                  <a:lnTo>
                    <a:pt x="2562" y="36"/>
                  </a:lnTo>
                  <a:lnTo>
                    <a:pt x="2556" y="36"/>
                  </a:lnTo>
                  <a:lnTo>
                    <a:pt x="2556" y="36"/>
                  </a:lnTo>
                  <a:lnTo>
                    <a:pt x="2552" y="34"/>
                  </a:lnTo>
                  <a:lnTo>
                    <a:pt x="2552" y="34"/>
                  </a:lnTo>
                  <a:lnTo>
                    <a:pt x="2544" y="34"/>
                  </a:lnTo>
                  <a:lnTo>
                    <a:pt x="2544" y="34"/>
                  </a:lnTo>
                  <a:lnTo>
                    <a:pt x="2542" y="34"/>
                  </a:lnTo>
                  <a:lnTo>
                    <a:pt x="2542" y="34"/>
                  </a:lnTo>
                  <a:lnTo>
                    <a:pt x="2536" y="34"/>
                  </a:lnTo>
                  <a:lnTo>
                    <a:pt x="2536" y="34"/>
                  </a:lnTo>
                  <a:lnTo>
                    <a:pt x="2532" y="36"/>
                  </a:lnTo>
                  <a:lnTo>
                    <a:pt x="2532" y="36"/>
                  </a:lnTo>
                  <a:lnTo>
                    <a:pt x="2528" y="36"/>
                  </a:lnTo>
                  <a:lnTo>
                    <a:pt x="2528" y="36"/>
                  </a:lnTo>
                  <a:lnTo>
                    <a:pt x="2526" y="36"/>
                  </a:lnTo>
                  <a:lnTo>
                    <a:pt x="2526" y="36"/>
                  </a:lnTo>
                  <a:lnTo>
                    <a:pt x="2524" y="36"/>
                  </a:lnTo>
                  <a:lnTo>
                    <a:pt x="2524" y="36"/>
                  </a:lnTo>
                  <a:lnTo>
                    <a:pt x="2520" y="36"/>
                  </a:lnTo>
                  <a:lnTo>
                    <a:pt x="2520" y="36"/>
                  </a:lnTo>
                  <a:lnTo>
                    <a:pt x="2516" y="38"/>
                  </a:lnTo>
                  <a:lnTo>
                    <a:pt x="2516" y="38"/>
                  </a:lnTo>
                  <a:lnTo>
                    <a:pt x="2516" y="38"/>
                  </a:lnTo>
                  <a:lnTo>
                    <a:pt x="2516" y="38"/>
                  </a:lnTo>
                  <a:lnTo>
                    <a:pt x="2516" y="38"/>
                  </a:lnTo>
                  <a:lnTo>
                    <a:pt x="2516" y="38"/>
                  </a:lnTo>
                  <a:lnTo>
                    <a:pt x="2516" y="38"/>
                  </a:lnTo>
                  <a:lnTo>
                    <a:pt x="2516" y="38"/>
                  </a:lnTo>
                  <a:lnTo>
                    <a:pt x="2512" y="38"/>
                  </a:lnTo>
                  <a:lnTo>
                    <a:pt x="2512" y="38"/>
                  </a:lnTo>
                  <a:lnTo>
                    <a:pt x="2512" y="36"/>
                  </a:lnTo>
                  <a:lnTo>
                    <a:pt x="2512" y="36"/>
                  </a:lnTo>
                  <a:lnTo>
                    <a:pt x="2510" y="36"/>
                  </a:lnTo>
                  <a:lnTo>
                    <a:pt x="2510" y="36"/>
                  </a:lnTo>
                  <a:lnTo>
                    <a:pt x="2508" y="36"/>
                  </a:lnTo>
                  <a:lnTo>
                    <a:pt x="2508" y="36"/>
                  </a:lnTo>
                  <a:lnTo>
                    <a:pt x="2506" y="36"/>
                  </a:lnTo>
                  <a:lnTo>
                    <a:pt x="2506" y="36"/>
                  </a:lnTo>
                  <a:lnTo>
                    <a:pt x="2504" y="36"/>
                  </a:lnTo>
                  <a:lnTo>
                    <a:pt x="2504" y="36"/>
                  </a:lnTo>
                  <a:lnTo>
                    <a:pt x="2504" y="36"/>
                  </a:lnTo>
                  <a:lnTo>
                    <a:pt x="2504" y="36"/>
                  </a:lnTo>
                  <a:lnTo>
                    <a:pt x="2504" y="36"/>
                  </a:lnTo>
                  <a:lnTo>
                    <a:pt x="2504" y="36"/>
                  </a:lnTo>
                  <a:lnTo>
                    <a:pt x="2504" y="36"/>
                  </a:lnTo>
                  <a:lnTo>
                    <a:pt x="2504" y="36"/>
                  </a:lnTo>
                  <a:lnTo>
                    <a:pt x="2500" y="36"/>
                  </a:lnTo>
                  <a:lnTo>
                    <a:pt x="2500" y="36"/>
                  </a:lnTo>
                  <a:lnTo>
                    <a:pt x="2496" y="36"/>
                  </a:lnTo>
                  <a:lnTo>
                    <a:pt x="2496" y="36"/>
                  </a:lnTo>
                  <a:lnTo>
                    <a:pt x="2492" y="36"/>
                  </a:lnTo>
                  <a:lnTo>
                    <a:pt x="2492" y="36"/>
                  </a:lnTo>
                  <a:lnTo>
                    <a:pt x="2488" y="36"/>
                  </a:lnTo>
                  <a:lnTo>
                    <a:pt x="2488" y="36"/>
                  </a:lnTo>
                  <a:lnTo>
                    <a:pt x="2488" y="36"/>
                  </a:lnTo>
                  <a:lnTo>
                    <a:pt x="2488" y="36"/>
                  </a:lnTo>
                  <a:lnTo>
                    <a:pt x="2484" y="36"/>
                  </a:lnTo>
                  <a:lnTo>
                    <a:pt x="2484" y="36"/>
                  </a:lnTo>
                  <a:lnTo>
                    <a:pt x="2482" y="36"/>
                  </a:lnTo>
                  <a:lnTo>
                    <a:pt x="2482" y="36"/>
                  </a:lnTo>
                  <a:lnTo>
                    <a:pt x="2482" y="36"/>
                  </a:lnTo>
                  <a:lnTo>
                    <a:pt x="2482" y="36"/>
                  </a:lnTo>
                  <a:lnTo>
                    <a:pt x="2482" y="36"/>
                  </a:lnTo>
                  <a:lnTo>
                    <a:pt x="2482" y="36"/>
                  </a:lnTo>
                  <a:lnTo>
                    <a:pt x="2480" y="36"/>
                  </a:lnTo>
                  <a:lnTo>
                    <a:pt x="2480" y="36"/>
                  </a:lnTo>
                  <a:lnTo>
                    <a:pt x="2480" y="36"/>
                  </a:lnTo>
                  <a:lnTo>
                    <a:pt x="2480" y="36"/>
                  </a:lnTo>
                  <a:lnTo>
                    <a:pt x="2474" y="36"/>
                  </a:lnTo>
                  <a:lnTo>
                    <a:pt x="2474" y="36"/>
                  </a:lnTo>
                  <a:lnTo>
                    <a:pt x="2470" y="36"/>
                  </a:lnTo>
                  <a:lnTo>
                    <a:pt x="2470" y="36"/>
                  </a:lnTo>
                  <a:lnTo>
                    <a:pt x="2466" y="38"/>
                  </a:lnTo>
                  <a:lnTo>
                    <a:pt x="2466" y="38"/>
                  </a:lnTo>
                  <a:lnTo>
                    <a:pt x="2464" y="36"/>
                  </a:lnTo>
                  <a:lnTo>
                    <a:pt x="2464" y="36"/>
                  </a:lnTo>
                  <a:lnTo>
                    <a:pt x="2458" y="38"/>
                  </a:lnTo>
                  <a:lnTo>
                    <a:pt x="2458" y="38"/>
                  </a:lnTo>
                  <a:lnTo>
                    <a:pt x="2458" y="38"/>
                  </a:lnTo>
                  <a:lnTo>
                    <a:pt x="2458" y="38"/>
                  </a:lnTo>
                  <a:lnTo>
                    <a:pt x="2456" y="38"/>
                  </a:lnTo>
                  <a:lnTo>
                    <a:pt x="2456" y="38"/>
                  </a:lnTo>
                  <a:lnTo>
                    <a:pt x="2456" y="38"/>
                  </a:lnTo>
                  <a:lnTo>
                    <a:pt x="2456" y="38"/>
                  </a:lnTo>
                  <a:lnTo>
                    <a:pt x="2452" y="36"/>
                  </a:lnTo>
                  <a:lnTo>
                    <a:pt x="2452" y="36"/>
                  </a:lnTo>
                  <a:lnTo>
                    <a:pt x="2448" y="38"/>
                  </a:lnTo>
                  <a:lnTo>
                    <a:pt x="2448" y="38"/>
                  </a:lnTo>
                  <a:lnTo>
                    <a:pt x="2446" y="38"/>
                  </a:lnTo>
                  <a:lnTo>
                    <a:pt x="2446" y="38"/>
                  </a:lnTo>
                  <a:lnTo>
                    <a:pt x="2442" y="40"/>
                  </a:lnTo>
                  <a:lnTo>
                    <a:pt x="2442" y="40"/>
                  </a:lnTo>
                  <a:lnTo>
                    <a:pt x="2438" y="40"/>
                  </a:lnTo>
                  <a:lnTo>
                    <a:pt x="2438" y="40"/>
                  </a:lnTo>
                  <a:lnTo>
                    <a:pt x="2432" y="38"/>
                  </a:lnTo>
                  <a:lnTo>
                    <a:pt x="2432" y="38"/>
                  </a:lnTo>
                  <a:lnTo>
                    <a:pt x="2432" y="38"/>
                  </a:lnTo>
                  <a:lnTo>
                    <a:pt x="2432" y="38"/>
                  </a:lnTo>
                  <a:lnTo>
                    <a:pt x="2430" y="36"/>
                  </a:lnTo>
                  <a:lnTo>
                    <a:pt x="2430" y="36"/>
                  </a:lnTo>
                  <a:lnTo>
                    <a:pt x="2428" y="36"/>
                  </a:lnTo>
                  <a:lnTo>
                    <a:pt x="2428" y="36"/>
                  </a:lnTo>
                  <a:lnTo>
                    <a:pt x="2424" y="34"/>
                  </a:lnTo>
                  <a:lnTo>
                    <a:pt x="2424" y="34"/>
                  </a:lnTo>
                  <a:lnTo>
                    <a:pt x="2420" y="34"/>
                  </a:lnTo>
                  <a:lnTo>
                    <a:pt x="2420" y="34"/>
                  </a:lnTo>
                  <a:lnTo>
                    <a:pt x="2416" y="36"/>
                  </a:lnTo>
                  <a:lnTo>
                    <a:pt x="2416" y="36"/>
                  </a:lnTo>
                  <a:lnTo>
                    <a:pt x="2414" y="36"/>
                  </a:lnTo>
                  <a:lnTo>
                    <a:pt x="2414" y="36"/>
                  </a:lnTo>
                  <a:lnTo>
                    <a:pt x="2412" y="36"/>
                  </a:lnTo>
                  <a:lnTo>
                    <a:pt x="2412" y="36"/>
                  </a:lnTo>
                  <a:lnTo>
                    <a:pt x="2408" y="36"/>
                  </a:lnTo>
                  <a:lnTo>
                    <a:pt x="2408" y="36"/>
                  </a:lnTo>
                  <a:lnTo>
                    <a:pt x="2406" y="36"/>
                  </a:lnTo>
                  <a:lnTo>
                    <a:pt x="2406" y="36"/>
                  </a:lnTo>
                  <a:lnTo>
                    <a:pt x="2402" y="36"/>
                  </a:lnTo>
                  <a:lnTo>
                    <a:pt x="2402" y="36"/>
                  </a:lnTo>
                  <a:lnTo>
                    <a:pt x="2402" y="38"/>
                  </a:lnTo>
                  <a:lnTo>
                    <a:pt x="2402" y="38"/>
                  </a:lnTo>
                  <a:lnTo>
                    <a:pt x="2402" y="38"/>
                  </a:lnTo>
                  <a:lnTo>
                    <a:pt x="2402" y="38"/>
                  </a:lnTo>
                  <a:lnTo>
                    <a:pt x="2402" y="38"/>
                  </a:lnTo>
                  <a:lnTo>
                    <a:pt x="2402" y="38"/>
                  </a:lnTo>
                  <a:lnTo>
                    <a:pt x="2400" y="38"/>
                  </a:lnTo>
                  <a:lnTo>
                    <a:pt x="2400" y="38"/>
                  </a:lnTo>
                  <a:lnTo>
                    <a:pt x="2400" y="38"/>
                  </a:lnTo>
                  <a:lnTo>
                    <a:pt x="2400" y="38"/>
                  </a:lnTo>
                  <a:lnTo>
                    <a:pt x="2400" y="38"/>
                  </a:lnTo>
                  <a:lnTo>
                    <a:pt x="2400" y="38"/>
                  </a:lnTo>
                  <a:lnTo>
                    <a:pt x="2398" y="38"/>
                  </a:lnTo>
                  <a:lnTo>
                    <a:pt x="2398" y="38"/>
                  </a:lnTo>
                  <a:lnTo>
                    <a:pt x="2396" y="36"/>
                  </a:lnTo>
                  <a:lnTo>
                    <a:pt x="2396" y="36"/>
                  </a:lnTo>
                  <a:lnTo>
                    <a:pt x="2394" y="36"/>
                  </a:lnTo>
                  <a:lnTo>
                    <a:pt x="2394" y="36"/>
                  </a:lnTo>
                  <a:lnTo>
                    <a:pt x="2392" y="36"/>
                  </a:lnTo>
                  <a:lnTo>
                    <a:pt x="2392" y="36"/>
                  </a:lnTo>
                  <a:lnTo>
                    <a:pt x="2388" y="36"/>
                  </a:lnTo>
                  <a:lnTo>
                    <a:pt x="2388" y="36"/>
                  </a:lnTo>
                  <a:lnTo>
                    <a:pt x="2384" y="34"/>
                  </a:lnTo>
                  <a:lnTo>
                    <a:pt x="2384" y="34"/>
                  </a:lnTo>
                  <a:lnTo>
                    <a:pt x="2380" y="36"/>
                  </a:lnTo>
                  <a:lnTo>
                    <a:pt x="2380" y="36"/>
                  </a:lnTo>
                  <a:lnTo>
                    <a:pt x="2374" y="36"/>
                  </a:lnTo>
                  <a:lnTo>
                    <a:pt x="2374" y="36"/>
                  </a:lnTo>
                  <a:lnTo>
                    <a:pt x="2372" y="38"/>
                  </a:lnTo>
                  <a:lnTo>
                    <a:pt x="2372" y="38"/>
                  </a:lnTo>
                  <a:lnTo>
                    <a:pt x="2368" y="38"/>
                  </a:lnTo>
                  <a:lnTo>
                    <a:pt x="2368" y="38"/>
                  </a:lnTo>
                  <a:lnTo>
                    <a:pt x="2366" y="38"/>
                  </a:lnTo>
                  <a:lnTo>
                    <a:pt x="2366" y="38"/>
                  </a:lnTo>
                  <a:lnTo>
                    <a:pt x="2366" y="38"/>
                  </a:lnTo>
                  <a:lnTo>
                    <a:pt x="2366" y="38"/>
                  </a:lnTo>
                  <a:lnTo>
                    <a:pt x="2364" y="36"/>
                  </a:lnTo>
                  <a:lnTo>
                    <a:pt x="2364" y="36"/>
                  </a:lnTo>
                  <a:lnTo>
                    <a:pt x="2356" y="36"/>
                  </a:lnTo>
                  <a:lnTo>
                    <a:pt x="2356" y="36"/>
                  </a:lnTo>
                  <a:lnTo>
                    <a:pt x="2354" y="34"/>
                  </a:lnTo>
                  <a:lnTo>
                    <a:pt x="2354" y="34"/>
                  </a:lnTo>
                  <a:lnTo>
                    <a:pt x="2352" y="34"/>
                  </a:lnTo>
                  <a:lnTo>
                    <a:pt x="2352" y="34"/>
                  </a:lnTo>
                  <a:lnTo>
                    <a:pt x="2350" y="34"/>
                  </a:lnTo>
                  <a:lnTo>
                    <a:pt x="2350" y="34"/>
                  </a:lnTo>
                  <a:lnTo>
                    <a:pt x="2344" y="34"/>
                  </a:lnTo>
                  <a:lnTo>
                    <a:pt x="2344" y="34"/>
                  </a:lnTo>
                  <a:lnTo>
                    <a:pt x="2342" y="36"/>
                  </a:lnTo>
                  <a:lnTo>
                    <a:pt x="2342" y="36"/>
                  </a:lnTo>
                  <a:lnTo>
                    <a:pt x="2338" y="36"/>
                  </a:lnTo>
                  <a:lnTo>
                    <a:pt x="2338" y="36"/>
                  </a:lnTo>
                  <a:lnTo>
                    <a:pt x="2334" y="38"/>
                  </a:lnTo>
                  <a:lnTo>
                    <a:pt x="2334" y="38"/>
                  </a:lnTo>
                  <a:lnTo>
                    <a:pt x="2328" y="36"/>
                  </a:lnTo>
                  <a:lnTo>
                    <a:pt x="2328" y="36"/>
                  </a:lnTo>
                  <a:lnTo>
                    <a:pt x="2328" y="36"/>
                  </a:lnTo>
                  <a:lnTo>
                    <a:pt x="2328" y="36"/>
                  </a:lnTo>
                  <a:lnTo>
                    <a:pt x="2326" y="36"/>
                  </a:lnTo>
                  <a:lnTo>
                    <a:pt x="2326" y="36"/>
                  </a:lnTo>
                  <a:lnTo>
                    <a:pt x="2324" y="34"/>
                  </a:lnTo>
                  <a:lnTo>
                    <a:pt x="2324" y="34"/>
                  </a:lnTo>
                  <a:lnTo>
                    <a:pt x="2320" y="34"/>
                  </a:lnTo>
                  <a:lnTo>
                    <a:pt x="2320" y="34"/>
                  </a:lnTo>
                  <a:lnTo>
                    <a:pt x="2318" y="34"/>
                  </a:lnTo>
                  <a:lnTo>
                    <a:pt x="2318" y="34"/>
                  </a:lnTo>
                  <a:lnTo>
                    <a:pt x="2312" y="34"/>
                  </a:lnTo>
                  <a:lnTo>
                    <a:pt x="2312" y="34"/>
                  </a:lnTo>
                  <a:lnTo>
                    <a:pt x="2306" y="34"/>
                  </a:lnTo>
                  <a:lnTo>
                    <a:pt x="2306" y="34"/>
                  </a:lnTo>
                  <a:lnTo>
                    <a:pt x="2300" y="34"/>
                  </a:lnTo>
                  <a:lnTo>
                    <a:pt x="2300" y="34"/>
                  </a:lnTo>
                  <a:lnTo>
                    <a:pt x="2294" y="36"/>
                  </a:lnTo>
                  <a:lnTo>
                    <a:pt x="2294" y="36"/>
                  </a:lnTo>
                  <a:lnTo>
                    <a:pt x="2294" y="36"/>
                  </a:lnTo>
                  <a:lnTo>
                    <a:pt x="2294" y="36"/>
                  </a:lnTo>
                  <a:lnTo>
                    <a:pt x="2292" y="36"/>
                  </a:lnTo>
                  <a:lnTo>
                    <a:pt x="2292" y="36"/>
                  </a:lnTo>
                  <a:lnTo>
                    <a:pt x="2290" y="34"/>
                  </a:lnTo>
                  <a:lnTo>
                    <a:pt x="2290" y="34"/>
                  </a:lnTo>
                  <a:lnTo>
                    <a:pt x="2286" y="34"/>
                  </a:lnTo>
                  <a:lnTo>
                    <a:pt x="2286" y="34"/>
                  </a:lnTo>
                  <a:lnTo>
                    <a:pt x="2284" y="34"/>
                  </a:lnTo>
                  <a:lnTo>
                    <a:pt x="2284" y="34"/>
                  </a:lnTo>
                  <a:lnTo>
                    <a:pt x="2282" y="32"/>
                  </a:lnTo>
                  <a:lnTo>
                    <a:pt x="2282" y="32"/>
                  </a:lnTo>
                  <a:lnTo>
                    <a:pt x="2276" y="34"/>
                  </a:lnTo>
                  <a:lnTo>
                    <a:pt x="2276" y="34"/>
                  </a:lnTo>
                  <a:lnTo>
                    <a:pt x="2272" y="36"/>
                  </a:lnTo>
                  <a:lnTo>
                    <a:pt x="2272" y="36"/>
                  </a:lnTo>
                  <a:lnTo>
                    <a:pt x="2262" y="36"/>
                  </a:lnTo>
                  <a:lnTo>
                    <a:pt x="2262" y="36"/>
                  </a:lnTo>
                  <a:lnTo>
                    <a:pt x="2258" y="34"/>
                  </a:lnTo>
                  <a:lnTo>
                    <a:pt x="2258" y="34"/>
                  </a:lnTo>
                  <a:lnTo>
                    <a:pt x="2254" y="36"/>
                  </a:lnTo>
                  <a:lnTo>
                    <a:pt x="2254" y="36"/>
                  </a:lnTo>
                  <a:lnTo>
                    <a:pt x="2252" y="36"/>
                  </a:lnTo>
                  <a:lnTo>
                    <a:pt x="2248" y="34"/>
                  </a:lnTo>
                  <a:lnTo>
                    <a:pt x="2248" y="34"/>
                  </a:lnTo>
                  <a:lnTo>
                    <a:pt x="2244" y="34"/>
                  </a:lnTo>
                  <a:lnTo>
                    <a:pt x="2244" y="34"/>
                  </a:lnTo>
                  <a:lnTo>
                    <a:pt x="2244" y="34"/>
                  </a:lnTo>
                  <a:lnTo>
                    <a:pt x="2244" y="34"/>
                  </a:lnTo>
                  <a:lnTo>
                    <a:pt x="2242" y="34"/>
                  </a:lnTo>
                  <a:lnTo>
                    <a:pt x="2242" y="34"/>
                  </a:lnTo>
                  <a:lnTo>
                    <a:pt x="2238" y="36"/>
                  </a:lnTo>
                  <a:lnTo>
                    <a:pt x="2238" y="36"/>
                  </a:lnTo>
                  <a:lnTo>
                    <a:pt x="2238" y="36"/>
                  </a:lnTo>
                  <a:lnTo>
                    <a:pt x="2238" y="36"/>
                  </a:lnTo>
                  <a:lnTo>
                    <a:pt x="2234" y="36"/>
                  </a:lnTo>
                  <a:lnTo>
                    <a:pt x="2234" y="36"/>
                  </a:lnTo>
                  <a:lnTo>
                    <a:pt x="2234" y="36"/>
                  </a:lnTo>
                  <a:lnTo>
                    <a:pt x="2234" y="36"/>
                  </a:lnTo>
                  <a:lnTo>
                    <a:pt x="2234" y="36"/>
                  </a:lnTo>
                  <a:lnTo>
                    <a:pt x="2234" y="36"/>
                  </a:lnTo>
                  <a:lnTo>
                    <a:pt x="2226" y="38"/>
                  </a:lnTo>
                  <a:lnTo>
                    <a:pt x="2226" y="38"/>
                  </a:lnTo>
                  <a:lnTo>
                    <a:pt x="2218" y="38"/>
                  </a:lnTo>
                  <a:lnTo>
                    <a:pt x="2218" y="38"/>
                  </a:lnTo>
                  <a:lnTo>
                    <a:pt x="2216" y="40"/>
                  </a:lnTo>
                  <a:lnTo>
                    <a:pt x="2216" y="40"/>
                  </a:lnTo>
                  <a:lnTo>
                    <a:pt x="2212" y="40"/>
                  </a:lnTo>
                  <a:lnTo>
                    <a:pt x="2212" y="40"/>
                  </a:lnTo>
                  <a:lnTo>
                    <a:pt x="2210" y="38"/>
                  </a:lnTo>
                  <a:lnTo>
                    <a:pt x="2210" y="38"/>
                  </a:lnTo>
                  <a:lnTo>
                    <a:pt x="2208" y="36"/>
                  </a:lnTo>
                  <a:lnTo>
                    <a:pt x="2208" y="36"/>
                  </a:lnTo>
                  <a:lnTo>
                    <a:pt x="2204" y="36"/>
                  </a:lnTo>
                  <a:lnTo>
                    <a:pt x="2200" y="36"/>
                  </a:lnTo>
                  <a:lnTo>
                    <a:pt x="2200" y="36"/>
                  </a:lnTo>
                  <a:lnTo>
                    <a:pt x="2194" y="36"/>
                  </a:lnTo>
                  <a:lnTo>
                    <a:pt x="2194" y="36"/>
                  </a:lnTo>
                  <a:lnTo>
                    <a:pt x="2194" y="36"/>
                  </a:lnTo>
                  <a:lnTo>
                    <a:pt x="2194" y="36"/>
                  </a:lnTo>
                  <a:lnTo>
                    <a:pt x="2190" y="36"/>
                  </a:lnTo>
                  <a:lnTo>
                    <a:pt x="2190" y="36"/>
                  </a:lnTo>
                  <a:lnTo>
                    <a:pt x="2186" y="36"/>
                  </a:lnTo>
                  <a:lnTo>
                    <a:pt x="2186" y="36"/>
                  </a:lnTo>
                  <a:lnTo>
                    <a:pt x="2184" y="36"/>
                  </a:lnTo>
                  <a:lnTo>
                    <a:pt x="2184" y="36"/>
                  </a:lnTo>
                  <a:lnTo>
                    <a:pt x="2178" y="36"/>
                  </a:lnTo>
                  <a:lnTo>
                    <a:pt x="2178" y="36"/>
                  </a:lnTo>
                  <a:lnTo>
                    <a:pt x="2170" y="36"/>
                  </a:lnTo>
                  <a:lnTo>
                    <a:pt x="2170" y="36"/>
                  </a:lnTo>
                  <a:lnTo>
                    <a:pt x="2168" y="38"/>
                  </a:lnTo>
                  <a:lnTo>
                    <a:pt x="2168" y="38"/>
                  </a:lnTo>
                  <a:lnTo>
                    <a:pt x="2164" y="38"/>
                  </a:lnTo>
                  <a:lnTo>
                    <a:pt x="2164" y="38"/>
                  </a:lnTo>
                  <a:lnTo>
                    <a:pt x="2162" y="38"/>
                  </a:lnTo>
                  <a:lnTo>
                    <a:pt x="2162" y="38"/>
                  </a:lnTo>
                  <a:lnTo>
                    <a:pt x="2158" y="38"/>
                  </a:lnTo>
                  <a:lnTo>
                    <a:pt x="2158" y="38"/>
                  </a:lnTo>
                  <a:lnTo>
                    <a:pt x="2154" y="36"/>
                  </a:lnTo>
                  <a:lnTo>
                    <a:pt x="2154" y="36"/>
                  </a:lnTo>
                  <a:lnTo>
                    <a:pt x="2148" y="38"/>
                  </a:lnTo>
                  <a:lnTo>
                    <a:pt x="2148" y="38"/>
                  </a:lnTo>
                  <a:lnTo>
                    <a:pt x="2144" y="36"/>
                  </a:lnTo>
                  <a:lnTo>
                    <a:pt x="2144" y="36"/>
                  </a:lnTo>
                  <a:lnTo>
                    <a:pt x="2140" y="36"/>
                  </a:lnTo>
                  <a:lnTo>
                    <a:pt x="2140" y="36"/>
                  </a:lnTo>
                  <a:lnTo>
                    <a:pt x="2130" y="36"/>
                  </a:lnTo>
                  <a:lnTo>
                    <a:pt x="2130" y="36"/>
                  </a:lnTo>
                  <a:lnTo>
                    <a:pt x="2128" y="36"/>
                  </a:lnTo>
                  <a:lnTo>
                    <a:pt x="2128" y="36"/>
                  </a:lnTo>
                  <a:lnTo>
                    <a:pt x="2124" y="36"/>
                  </a:lnTo>
                  <a:lnTo>
                    <a:pt x="2118" y="36"/>
                  </a:lnTo>
                  <a:lnTo>
                    <a:pt x="2118" y="36"/>
                  </a:lnTo>
                  <a:lnTo>
                    <a:pt x="2114" y="36"/>
                  </a:lnTo>
                  <a:lnTo>
                    <a:pt x="2110" y="38"/>
                  </a:lnTo>
                  <a:lnTo>
                    <a:pt x="2110" y="38"/>
                  </a:lnTo>
                  <a:lnTo>
                    <a:pt x="2102" y="38"/>
                  </a:lnTo>
                  <a:lnTo>
                    <a:pt x="2102" y="38"/>
                  </a:lnTo>
                  <a:lnTo>
                    <a:pt x="2100" y="36"/>
                  </a:lnTo>
                  <a:lnTo>
                    <a:pt x="2100" y="36"/>
                  </a:lnTo>
                  <a:lnTo>
                    <a:pt x="2096" y="36"/>
                  </a:lnTo>
                  <a:lnTo>
                    <a:pt x="2092" y="36"/>
                  </a:lnTo>
                  <a:lnTo>
                    <a:pt x="2092" y="36"/>
                  </a:lnTo>
                  <a:lnTo>
                    <a:pt x="2090" y="38"/>
                  </a:lnTo>
                  <a:lnTo>
                    <a:pt x="2090" y="38"/>
                  </a:lnTo>
                  <a:lnTo>
                    <a:pt x="2088" y="38"/>
                  </a:lnTo>
                  <a:lnTo>
                    <a:pt x="2088" y="38"/>
                  </a:lnTo>
                  <a:lnTo>
                    <a:pt x="2082" y="38"/>
                  </a:lnTo>
                  <a:lnTo>
                    <a:pt x="2082" y="38"/>
                  </a:lnTo>
                  <a:lnTo>
                    <a:pt x="2078" y="40"/>
                  </a:lnTo>
                  <a:lnTo>
                    <a:pt x="2078" y="40"/>
                  </a:lnTo>
                  <a:lnTo>
                    <a:pt x="2078" y="40"/>
                  </a:lnTo>
                  <a:lnTo>
                    <a:pt x="2078" y="40"/>
                  </a:lnTo>
                  <a:lnTo>
                    <a:pt x="2074" y="40"/>
                  </a:lnTo>
                  <a:lnTo>
                    <a:pt x="2074" y="40"/>
                  </a:lnTo>
                  <a:lnTo>
                    <a:pt x="2074" y="40"/>
                  </a:lnTo>
                  <a:lnTo>
                    <a:pt x="2074" y="40"/>
                  </a:lnTo>
                  <a:lnTo>
                    <a:pt x="2074" y="40"/>
                  </a:lnTo>
                  <a:lnTo>
                    <a:pt x="2074" y="40"/>
                  </a:lnTo>
                  <a:lnTo>
                    <a:pt x="2072" y="40"/>
                  </a:lnTo>
                  <a:lnTo>
                    <a:pt x="2072" y="40"/>
                  </a:lnTo>
                  <a:lnTo>
                    <a:pt x="2068" y="40"/>
                  </a:lnTo>
                  <a:lnTo>
                    <a:pt x="2068" y="40"/>
                  </a:lnTo>
                  <a:lnTo>
                    <a:pt x="2062" y="40"/>
                  </a:lnTo>
                  <a:lnTo>
                    <a:pt x="2058" y="38"/>
                  </a:lnTo>
                  <a:lnTo>
                    <a:pt x="2058" y="38"/>
                  </a:lnTo>
                  <a:lnTo>
                    <a:pt x="2052" y="38"/>
                  </a:lnTo>
                  <a:lnTo>
                    <a:pt x="2052" y="38"/>
                  </a:lnTo>
                  <a:lnTo>
                    <a:pt x="2046" y="40"/>
                  </a:lnTo>
                  <a:lnTo>
                    <a:pt x="2042" y="40"/>
                  </a:lnTo>
                  <a:lnTo>
                    <a:pt x="2042" y="40"/>
                  </a:lnTo>
                  <a:lnTo>
                    <a:pt x="2040" y="40"/>
                  </a:lnTo>
                  <a:lnTo>
                    <a:pt x="2040" y="40"/>
                  </a:lnTo>
                  <a:lnTo>
                    <a:pt x="2036" y="40"/>
                  </a:lnTo>
                  <a:lnTo>
                    <a:pt x="2036" y="40"/>
                  </a:lnTo>
                  <a:lnTo>
                    <a:pt x="2030" y="40"/>
                  </a:lnTo>
                  <a:lnTo>
                    <a:pt x="2030" y="40"/>
                  </a:lnTo>
                  <a:lnTo>
                    <a:pt x="2024" y="40"/>
                  </a:lnTo>
                  <a:lnTo>
                    <a:pt x="2024" y="40"/>
                  </a:lnTo>
                  <a:lnTo>
                    <a:pt x="2020" y="40"/>
                  </a:lnTo>
                  <a:lnTo>
                    <a:pt x="2020" y="40"/>
                  </a:lnTo>
                  <a:lnTo>
                    <a:pt x="2018" y="40"/>
                  </a:lnTo>
                  <a:lnTo>
                    <a:pt x="2018" y="40"/>
                  </a:lnTo>
                  <a:lnTo>
                    <a:pt x="2016" y="40"/>
                  </a:lnTo>
                  <a:lnTo>
                    <a:pt x="2016" y="40"/>
                  </a:lnTo>
                  <a:lnTo>
                    <a:pt x="2016" y="40"/>
                  </a:lnTo>
                  <a:lnTo>
                    <a:pt x="2016" y="40"/>
                  </a:lnTo>
                  <a:lnTo>
                    <a:pt x="2016" y="38"/>
                  </a:lnTo>
                  <a:lnTo>
                    <a:pt x="2016" y="38"/>
                  </a:lnTo>
                  <a:lnTo>
                    <a:pt x="2010" y="40"/>
                  </a:lnTo>
                  <a:lnTo>
                    <a:pt x="2010" y="40"/>
                  </a:lnTo>
                  <a:lnTo>
                    <a:pt x="2010" y="40"/>
                  </a:lnTo>
                  <a:lnTo>
                    <a:pt x="2010" y="40"/>
                  </a:lnTo>
                  <a:lnTo>
                    <a:pt x="2008" y="40"/>
                  </a:lnTo>
                  <a:lnTo>
                    <a:pt x="2008" y="40"/>
                  </a:lnTo>
                  <a:lnTo>
                    <a:pt x="2006" y="40"/>
                  </a:lnTo>
                  <a:lnTo>
                    <a:pt x="2006" y="40"/>
                  </a:lnTo>
                  <a:lnTo>
                    <a:pt x="2000" y="40"/>
                  </a:lnTo>
                  <a:lnTo>
                    <a:pt x="2000" y="40"/>
                  </a:lnTo>
                  <a:lnTo>
                    <a:pt x="1998" y="40"/>
                  </a:lnTo>
                  <a:lnTo>
                    <a:pt x="1998" y="40"/>
                  </a:lnTo>
                  <a:lnTo>
                    <a:pt x="1996" y="40"/>
                  </a:lnTo>
                  <a:lnTo>
                    <a:pt x="1996" y="40"/>
                  </a:lnTo>
                  <a:lnTo>
                    <a:pt x="1994" y="40"/>
                  </a:lnTo>
                  <a:lnTo>
                    <a:pt x="1994" y="40"/>
                  </a:lnTo>
                  <a:lnTo>
                    <a:pt x="1988" y="38"/>
                  </a:lnTo>
                  <a:lnTo>
                    <a:pt x="1988" y="38"/>
                  </a:lnTo>
                  <a:lnTo>
                    <a:pt x="1984" y="38"/>
                  </a:lnTo>
                  <a:lnTo>
                    <a:pt x="1984" y="38"/>
                  </a:lnTo>
                  <a:lnTo>
                    <a:pt x="1976" y="38"/>
                  </a:lnTo>
                  <a:lnTo>
                    <a:pt x="1976" y="38"/>
                  </a:lnTo>
                  <a:lnTo>
                    <a:pt x="1972" y="38"/>
                  </a:lnTo>
                  <a:lnTo>
                    <a:pt x="1972" y="38"/>
                  </a:lnTo>
                  <a:lnTo>
                    <a:pt x="1968" y="40"/>
                  </a:lnTo>
                  <a:lnTo>
                    <a:pt x="1968" y="40"/>
                  </a:lnTo>
                  <a:lnTo>
                    <a:pt x="1964" y="40"/>
                  </a:lnTo>
                  <a:lnTo>
                    <a:pt x="1964" y="40"/>
                  </a:lnTo>
                  <a:lnTo>
                    <a:pt x="1960" y="40"/>
                  </a:lnTo>
                  <a:lnTo>
                    <a:pt x="1960" y="40"/>
                  </a:lnTo>
                  <a:lnTo>
                    <a:pt x="1958" y="40"/>
                  </a:lnTo>
                  <a:lnTo>
                    <a:pt x="1958" y="40"/>
                  </a:lnTo>
                  <a:lnTo>
                    <a:pt x="1950" y="40"/>
                  </a:lnTo>
                  <a:lnTo>
                    <a:pt x="1950" y="40"/>
                  </a:lnTo>
                  <a:lnTo>
                    <a:pt x="1948" y="40"/>
                  </a:lnTo>
                  <a:lnTo>
                    <a:pt x="1948" y="40"/>
                  </a:lnTo>
                  <a:lnTo>
                    <a:pt x="1948" y="40"/>
                  </a:lnTo>
                  <a:lnTo>
                    <a:pt x="1948" y="40"/>
                  </a:lnTo>
                  <a:lnTo>
                    <a:pt x="1948" y="40"/>
                  </a:lnTo>
                  <a:lnTo>
                    <a:pt x="1948" y="40"/>
                  </a:lnTo>
                  <a:lnTo>
                    <a:pt x="1948" y="40"/>
                  </a:lnTo>
                  <a:lnTo>
                    <a:pt x="1948" y="40"/>
                  </a:lnTo>
                  <a:lnTo>
                    <a:pt x="1946" y="40"/>
                  </a:lnTo>
                  <a:lnTo>
                    <a:pt x="1946" y="40"/>
                  </a:lnTo>
                  <a:lnTo>
                    <a:pt x="1944" y="40"/>
                  </a:lnTo>
                  <a:lnTo>
                    <a:pt x="1944" y="40"/>
                  </a:lnTo>
                  <a:lnTo>
                    <a:pt x="1944" y="40"/>
                  </a:lnTo>
                  <a:lnTo>
                    <a:pt x="1944" y="40"/>
                  </a:lnTo>
                  <a:lnTo>
                    <a:pt x="1944" y="40"/>
                  </a:lnTo>
                  <a:lnTo>
                    <a:pt x="1944" y="40"/>
                  </a:lnTo>
                  <a:lnTo>
                    <a:pt x="1942" y="40"/>
                  </a:lnTo>
                  <a:lnTo>
                    <a:pt x="1942" y="40"/>
                  </a:lnTo>
                  <a:lnTo>
                    <a:pt x="1942" y="40"/>
                  </a:lnTo>
                  <a:lnTo>
                    <a:pt x="1942" y="40"/>
                  </a:lnTo>
                  <a:lnTo>
                    <a:pt x="1934" y="40"/>
                  </a:lnTo>
                  <a:lnTo>
                    <a:pt x="1934" y="40"/>
                  </a:lnTo>
                  <a:lnTo>
                    <a:pt x="1932" y="40"/>
                  </a:lnTo>
                  <a:lnTo>
                    <a:pt x="1932" y="40"/>
                  </a:lnTo>
                  <a:lnTo>
                    <a:pt x="1932" y="40"/>
                  </a:lnTo>
                  <a:lnTo>
                    <a:pt x="1932" y="40"/>
                  </a:lnTo>
                  <a:lnTo>
                    <a:pt x="1932" y="40"/>
                  </a:lnTo>
                  <a:lnTo>
                    <a:pt x="1928" y="40"/>
                  </a:lnTo>
                  <a:lnTo>
                    <a:pt x="1924" y="40"/>
                  </a:lnTo>
                  <a:lnTo>
                    <a:pt x="1924" y="40"/>
                  </a:lnTo>
                  <a:lnTo>
                    <a:pt x="1924" y="40"/>
                  </a:lnTo>
                  <a:lnTo>
                    <a:pt x="1924" y="40"/>
                  </a:lnTo>
                  <a:lnTo>
                    <a:pt x="1922" y="40"/>
                  </a:lnTo>
                  <a:lnTo>
                    <a:pt x="1922" y="40"/>
                  </a:lnTo>
                  <a:lnTo>
                    <a:pt x="1918" y="40"/>
                  </a:lnTo>
                  <a:lnTo>
                    <a:pt x="1918" y="40"/>
                  </a:lnTo>
                  <a:lnTo>
                    <a:pt x="1914" y="40"/>
                  </a:lnTo>
                  <a:lnTo>
                    <a:pt x="1914" y="40"/>
                  </a:lnTo>
                  <a:lnTo>
                    <a:pt x="1910" y="40"/>
                  </a:lnTo>
                  <a:lnTo>
                    <a:pt x="1910" y="40"/>
                  </a:lnTo>
                  <a:lnTo>
                    <a:pt x="1908" y="40"/>
                  </a:lnTo>
                  <a:lnTo>
                    <a:pt x="1908" y="40"/>
                  </a:lnTo>
                  <a:lnTo>
                    <a:pt x="1906" y="42"/>
                  </a:lnTo>
                  <a:lnTo>
                    <a:pt x="1906" y="42"/>
                  </a:lnTo>
                  <a:lnTo>
                    <a:pt x="1900" y="42"/>
                  </a:lnTo>
                  <a:lnTo>
                    <a:pt x="1900" y="42"/>
                  </a:lnTo>
                  <a:lnTo>
                    <a:pt x="1900" y="42"/>
                  </a:lnTo>
                  <a:lnTo>
                    <a:pt x="1900" y="42"/>
                  </a:lnTo>
                  <a:lnTo>
                    <a:pt x="1896" y="42"/>
                  </a:lnTo>
                  <a:lnTo>
                    <a:pt x="1896" y="42"/>
                  </a:lnTo>
                  <a:lnTo>
                    <a:pt x="1896" y="42"/>
                  </a:lnTo>
                  <a:lnTo>
                    <a:pt x="1896" y="42"/>
                  </a:lnTo>
                  <a:lnTo>
                    <a:pt x="1894" y="42"/>
                  </a:lnTo>
                  <a:lnTo>
                    <a:pt x="1894" y="42"/>
                  </a:lnTo>
                  <a:lnTo>
                    <a:pt x="1888" y="42"/>
                  </a:lnTo>
                  <a:lnTo>
                    <a:pt x="1888" y="42"/>
                  </a:lnTo>
                  <a:lnTo>
                    <a:pt x="1886" y="42"/>
                  </a:lnTo>
                  <a:lnTo>
                    <a:pt x="1886" y="42"/>
                  </a:lnTo>
                  <a:lnTo>
                    <a:pt x="1886" y="42"/>
                  </a:lnTo>
                  <a:lnTo>
                    <a:pt x="1886" y="42"/>
                  </a:lnTo>
                  <a:lnTo>
                    <a:pt x="1884" y="40"/>
                  </a:lnTo>
                  <a:lnTo>
                    <a:pt x="1884" y="40"/>
                  </a:lnTo>
                  <a:lnTo>
                    <a:pt x="1882" y="42"/>
                  </a:lnTo>
                  <a:lnTo>
                    <a:pt x="1882" y="42"/>
                  </a:lnTo>
                  <a:lnTo>
                    <a:pt x="1882" y="40"/>
                  </a:lnTo>
                  <a:lnTo>
                    <a:pt x="1882" y="40"/>
                  </a:lnTo>
                  <a:lnTo>
                    <a:pt x="1882" y="40"/>
                  </a:lnTo>
                  <a:lnTo>
                    <a:pt x="1882" y="40"/>
                  </a:lnTo>
                  <a:lnTo>
                    <a:pt x="1880" y="40"/>
                  </a:lnTo>
                  <a:lnTo>
                    <a:pt x="1880" y="40"/>
                  </a:lnTo>
                  <a:lnTo>
                    <a:pt x="1876" y="40"/>
                  </a:lnTo>
                  <a:lnTo>
                    <a:pt x="1876" y="40"/>
                  </a:lnTo>
                  <a:lnTo>
                    <a:pt x="1874" y="42"/>
                  </a:lnTo>
                  <a:lnTo>
                    <a:pt x="1874" y="42"/>
                  </a:lnTo>
                  <a:lnTo>
                    <a:pt x="1870" y="42"/>
                  </a:lnTo>
                  <a:lnTo>
                    <a:pt x="1870" y="42"/>
                  </a:lnTo>
                  <a:lnTo>
                    <a:pt x="1866" y="44"/>
                  </a:lnTo>
                  <a:lnTo>
                    <a:pt x="1866" y="44"/>
                  </a:lnTo>
                  <a:lnTo>
                    <a:pt x="1860" y="42"/>
                  </a:lnTo>
                  <a:lnTo>
                    <a:pt x="1860" y="42"/>
                  </a:lnTo>
                  <a:lnTo>
                    <a:pt x="1856" y="42"/>
                  </a:lnTo>
                  <a:lnTo>
                    <a:pt x="1856" y="42"/>
                  </a:lnTo>
                  <a:lnTo>
                    <a:pt x="1848" y="42"/>
                  </a:lnTo>
                  <a:lnTo>
                    <a:pt x="1848" y="42"/>
                  </a:lnTo>
                  <a:lnTo>
                    <a:pt x="1846" y="42"/>
                  </a:lnTo>
                  <a:lnTo>
                    <a:pt x="1846" y="42"/>
                  </a:lnTo>
                  <a:lnTo>
                    <a:pt x="1842" y="42"/>
                  </a:lnTo>
                  <a:lnTo>
                    <a:pt x="1842" y="42"/>
                  </a:lnTo>
                  <a:lnTo>
                    <a:pt x="1842" y="42"/>
                  </a:lnTo>
                  <a:lnTo>
                    <a:pt x="1842" y="42"/>
                  </a:lnTo>
                  <a:lnTo>
                    <a:pt x="1840" y="42"/>
                  </a:lnTo>
                  <a:lnTo>
                    <a:pt x="1840" y="42"/>
                  </a:lnTo>
                  <a:lnTo>
                    <a:pt x="1840" y="42"/>
                  </a:lnTo>
                  <a:lnTo>
                    <a:pt x="1840" y="42"/>
                  </a:lnTo>
                  <a:lnTo>
                    <a:pt x="1836" y="42"/>
                  </a:lnTo>
                  <a:lnTo>
                    <a:pt x="1832" y="42"/>
                  </a:lnTo>
                  <a:lnTo>
                    <a:pt x="1832" y="42"/>
                  </a:lnTo>
                  <a:lnTo>
                    <a:pt x="1832" y="38"/>
                  </a:lnTo>
                  <a:lnTo>
                    <a:pt x="1832" y="38"/>
                  </a:lnTo>
                  <a:lnTo>
                    <a:pt x="1830" y="38"/>
                  </a:lnTo>
                  <a:lnTo>
                    <a:pt x="1830" y="38"/>
                  </a:lnTo>
                  <a:lnTo>
                    <a:pt x="1828" y="40"/>
                  </a:lnTo>
                  <a:lnTo>
                    <a:pt x="1828" y="40"/>
                  </a:lnTo>
                  <a:lnTo>
                    <a:pt x="1826" y="40"/>
                  </a:lnTo>
                  <a:lnTo>
                    <a:pt x="1826" y="40"/>
                  </a:lnTo>
                  <a:lnTo>
                    <a:pt x="1820" y="40"/>
                  </a:lnTo>
                  <a:lnTo>
                    <a:pt x="1820" y="40"/>
                  </a:lnTo>
                  <a:lnTo>
                    <a:pt x="1820" y="40"/>
                  </a:lnTo>
                  <a:lnTo>
                    <a:pt x="1820" y="40"/>
                  </a:lnTo>
                  <a:lnTo>
                    <a:pt x="1816" y="38"/>
                  </a:lnTo>
                  <a:lnTo>
                    <a:pt x="1816" y="38"/>
                  </a:lnTo>
                  <a:lnTo>
                    <a:pt x="1814" y="38"/>
                  </a:lnTo>
                  <a:lnTo>
                    <a:pt x="1812" y="40"/>
                  </a:lnTo>
                  <a:lnTo>
                    <a:pt x="1812" y="40"/>
                  </a:lnTo>
                  <a:lnTo>
                    <a:pt x="1812" y="42"/>
                  </a:lnTo>
                  <a:lnTo>
                    <a:pt x="1812" y="42"/>
                  </a:lnTo>
                  <a:lnTo>
                    <a:pt x="1804" y="42"/>
                  </a:lnTo>
                  <a:lnTo>
                    <a:pt x="1804" y="42"/>
                  </a:lnTo>
                  <a:lnTo>
                    <a:pt x="1798" y="42"/>
                  </a:lnTo>
                  <a:lnTo>
                    <a:pt x="1798" y="42"/>
                  </a:lnTo>
                  <a:lnTo>
                    <a:pt x="1790" y="44"/>
                  </a:lnTo>
                  <a:lnTo>
                    <a:pt x="1790" y="44"/>
                  </a:lnTo>
                  <a:lnTo>
                    <a:pt x="1786" y="44"/>
                  </a:lnTo>
                  <a:lnTo>
                    <a:pt x="1782" y="44"/>
                  </a:lnTo>
                  <a:lnTo>
                    <a:pt x="1782" y="44"/>
                  </a:lnTo>
                  <a:lnTo>
                    <a:pt x="1778" y="44"/>
                  </a:lnTo>
                  <a:lnTo>
                    <a:pt x="1778" y="44"/>
                  </a:lnTo>
                  <a:lnTo>
                    <a:pt x="1774" y="44"/>
                  </a:lnTo>
                  <a:lnTo>
                    <a:pt x="1774" y="44"/>
                  </a:lnTo>
                  <a:lnTo>
                    <a:pt x="1772" y="44"/>
                  </a:lnTo>
                  <a:lnTo>
                    <a:pt x="1768" y="44"/>
                  </a:lnTo>
                  <a:lnTo>
                    <a:pt x="1768" y="44"/>
                  </a:lnTo>
                  <a:lnTo>
                    <a:pt x="1766" y="44"/>
                  </a:lnTo>
                  <a:lnTo>
                    <a:pt x="1766" y="44"/>
                  </a:lnTo>
                  <a:lnTo>
                    <a:pt x="1762" y="44"/>
                  </a:lnTo>
                  <a:lnTo>
                    <a:pt x="1762" y="44"/>
                  </a:lnTo>
                  <a:lnTo>
                    <a:pt x="1756" y="44"/>
                  </a:lnTo>
                  <a:lnTo>
                    <a:pt x="1756" y="44"/>
                  </a:lnTo>
                  <a:lnTo>
                    <a:pt x="1752" y="44"/>
                  </a:lnTo>
                  <a:lnTo>
                    <a:pt x="1752" y="44"/>
                  </a:lnTo>
                  <a:lnTo>
                    <a:pt x="1748" y="44"/>
                  </a:lnTo>
                  <a:lnTo>
                    <a:pt x="1748" y="44"/>
                  </a:lnTo>
                  <a:lnTo>
                    <a:pt x="1746" y="44"/>
                  </a:lnTo>
                  <a:lnTo>
                    <a:pt x="1746" y="44"/>
                  </a:lnTo>
                  <a:lnTo>
                    <a:pt x="1744" y="44"/>
                  </a:lnTo>
                  <a:lnTo>
                    <a:pt x="1744" y="44"/>
                  </a:lnTo>
                  <a:lnTo>
                    <a:pt x="1742" y="44"/>
                  </a:lnTo>
                  <a:lnTo>
                    <a:pt x="1742" y="44"/>
                  </a:lnTo>
                  <a:lnTo>
                    <a:pt x="1738" y="44"/>
                  </a:lnTo>
                  <a:lnTo>
                    <a:pt x="1738" y="44"/>
                  </a:lnTo>
                  <a:lnTo>
                    <a:pt x="1734" y="44"/>
                  </a:lnTo>
                  <a:lnTo>
                    <a:pt x="1734" y="44"/>
                  </a:lnTo>
                  <a:lnTo>
                    <a:pt x="1734" y="44"/>
                  </a:lnTo>
                  <a:lnTo>
                    <a:pt x="1734" y="44"/>
                  </a:lnTo>
                  <a:lnTo>
                    <a:pt x="1732" y="44"/>
                  </a:lnTo>
                  <a:lnTo>
                    <a:pt x="1732" y="44"/>
                  </a:lnTo>
                  <a:lnTo>
                    <a:pt x="1724" y="44"/>
                  </a:lnTo>
                  <a:lnTo>
                    <a:pt x="1718" y="46"/>
                  </a:lnTo>
                  <a:lnTo>
                    <a:pt x="1718" y="46"/>
                  </a:lnTo>
                  <a:lnTo>
                    <a:pt x="1718" y="44"/>
                  </a:lnTo>
                  <a:lnTo>
                    <a:pt x="1718" y="44"/>
                  </a:lnTo>
                  <a:lnTo>
                    <a:pt x="1716" y="44"/>
                  </a:lnTo>
                  <a:lnTo>
                    <a:pt x="1716" y="44"/>
                  </a:lnTo>
                  <a:lnTo>
                    <a:pt x="1706" y="44"/>
                  </a:lnTo>
                  <a:lnTo>
                    <a:pt x="1706" y="44"/>
                  </a:lnTo>
                  <a:lnTo>
                    <a:pt x="1702" y="44"/>
                  </a:lnTo>
                  <a:lnTo>
                    <a:pt x="1702" y="44"/>
                  </a:lnTo>
                  <a:lnTo>
                    <a:pt x="1698" y="44"/>
                  </a:lnTo>
                  <a:lnTo>
                    <a:pt x="1698" y="44"/>
                  </a:lnTo>
                  <a:lnTo>
                    <a:pt x="1694" y="44"/>
                  </a:lnTo>
                  <a:lnTo>
                    <a:pt x="1694" y="44"/>
                  </a:lnTo>
                  <a:lnTo>
                    <a:pt x="1694" y="44"/>
                  </a:lnTo>
                  <a:lnTo>
                    <a:pt x="1694" y="44"/>
                  </a:lnTo>
                  <a:lnTo>
                    <a:pt x="1690" y="44"/>
                  </a:lnTo>
                  <a:lnTo>
                    <a:pt x="1690" y="44"/>
                  </a:lnTo>
                  <a:lnTo>
                    <a:pt x="1686" y="44"/>
                  </a:lnTo>
                  <a:lnTo>
                    <a:pt x="1686" y="44"/>
                  </a:lnTo>
                  <a:lnTo>
                    <a:pt x="1686" y="44"/>
                  </a:lnTo>
                  <a:lnTo>
                    <a:pt x="1686" y="44"/>
                  </a:lnTo>
                  <a:lnTo>
                    <a:pt x="1682" y="44"/>
                  </a:lnTo>
                  <a:lnTo>
                    <a:pt x="1682" y="44"/>
                  </a:lnTo>
                  <a:lnTo>
                    <a:pt x="1678" y="44"/>
                  </a:lnTo>
                  <a:lnTo>
                    <a:pt x="1678" y="44"/>
                  </a:lnTo>
                  <a:lnTo>
                    <a:pt x="1672" y="44"/>
                  </a:lnTo>
                  <a:lnTo>
                    <a:pt x="1672" y="44"/>
                  </a:lnTo>
                  <a:lnTo>
                    <a:pt x="1670" y="44"/>
                  </a:lnTo>
                  <a:lnTo>
                    <a:pt x="1670" y="44"/>
                  </a:lnTo>
                  <a:lnTo>
                    <a:pt x="1668" y="44"/>
                  </a:lnTo>
                  <a:lnTo>
                    <a:pt x="1668" y="44"/>
                  </a:lnTo>
                  <a:lnTo>
                    <a:pt x="1668" y="44"/>
                  </a:lnTo>
                  <a:lnTo>
                    <a:pt x="1668" y="44"/>
                  </a:lnTo>
                  <a:lnTo>
                    <a:pt x="1664" y="44"/>
                  </a:lnTo>
                  <a:lnTo>
                    <a:pt x="1664" y="44"/>
                  </a:lnTo>
                  <a:lnTo>
                    <a:pt x="1658" y="46"/>
                  </a:lnTo>
                  <a:lnTo>
                    <a:pt x="1652" y="46"/>
                  </a:lnTo>
                  <a:lnTo>
                    <a:pt x="1652" y="46"/>
                  </a:lnTo>
                  <a:lnTo>
                    <a:pt x="1652" y="46"/>
                  </a:lnTo>
                  <a:lnTo>
                    <a:pt x="1652" y="46"/>
                  </a:lnTo>
                  <a:lnTo>
                    <a:pt x="1650" y="46"/>
                  </a:lnTo>
                  <a:lnTo>
                    <a:pt x="1650" y="46"/>
                  </a:lnTo>
                  <a:lnTo>
                    <a:pt x="1642" y="44"/>
                  </a:lnTo>
                  <a:lnTo>
                    <a:pt x="1642" y="44"/>
                  </a:lnTo>
                  <a:lnTo>
                    <a:pt x="1638" y="44"/>
                  </a:lnTo>
                  <a:lnTo>
                    <a:pt x="1638" y="44"/>
                  </a:lnTo>
                  <a:lnTo>
                    <a:pt x="1634" y="46"/>
                  </a:lnTo>
                  <a:lnTo>
                    <a:pt x="1634" y="46"/>
                  </a:lnTo>
                  <a:lnTo>
                    <a:pt x="1626" y="46"/>
                  </a:lnTo>
                  <a:lnTo>
                    <a:pt x="1626" y="46"/>
                  </a:lnTo>
                  <a:lnTo>
                    <a:pt x="1622" y="46"/>
                  </a:lnTo>
                  <a:lnTo>
                    <a:pt x="1622" y="46"/>
                  </a:lnTo>
                  <a:lnTo>
                    <a:pt x="1620" y="44"/>
                  </a:lnTo>
                  <a:lnTo>
                    <a:pt x="1620" y="44"/>
                  </a:lnTo>
                  <a:lnTo>
                    <a:pt x="1612" y="44"/>
                  </a:lnTo>
                  <a:lnTo>
                    <a:pt x="1612" y="44"/>
                  </a:lnTo>
                  <a:lnTo>
                    <a:pt x="1608" y="44"/>
                  </a:lnTo>
                  <a:lnTo>
                    <a:pt x="1608" y="44"/>
                  </a:lnTo>
                  <a:lnTo>
                    <a:pt x="1600" y="46"/>
                  </a:lnTo>
                  <a:lnTo>
                    <a:pt x="1600" y="46"/>
                  </a:lnTo>
                  <a:lnTo>
                    <a:pt x="1596" y="46"/>
                  </a:lnTo>
                  <a:lnTo>
                    <a:pt x="1596" y="46"/>
                  </a:lnTo>
                  <a:lnTo>
                    <a:pt x="1592" y="46"/>
                  </a:lnTo>
                  <a:lnTo>
                    <a:pt x="1592" y="46"/>
                  </a:lnTo>
                  <a:lnTo>
                    <a:pt x="1588" y="46"/>
                  </a:lnTo>
                  <a:lnTo>
                    <a:pt x="1588" y="46"/>
                  </a:lnTo>
                  <a:lnTo>
                    <a:pt x="1586" y="46"/>
                  </a:lnTo>
                  <a:lnTo>
                    <a:pt x="1586" y="46"/>
                  </a:lnTo>
                  <a:lnTo>
                    <a:pt x="1584" y="46"/>
                  </a:lnTo>
                  <a:lnTo>
                    <a:pt x="1584" y="46"/>
                  </a:lnTo>
                  <a:lnTo>
                    <a:pt x="1580" y="46"/>
                  </a:lnTo>
                  <a:lnTo>
                    <a:pt x="1580" y="46"/>
                  </a:lnTo>
                  <a:lnTo>
                    <a:pt x="1580" y="46"/>
                  </a:lnTo>
                  <a:lnTo>
                    <a:pt x="1580" y="46"/>
                  </a:lnTo>
                  <a:lnTo>
                    <a:pt x="1576" y="46"/>
                  </a:lnTo>
                  <a:lnTo>
                    <a:pt x="1570" y="48"/>
                  </a:lnTo>
                  <a:lnTo>
                    <a:pt x="1570" y="48"/>
                  </a:lnTo>
                  <a:lnTo>
                    <a:pt x="1568" y="46"/>
                  </a:lnTo>
                  <a:lnTo>
                    <a:pt x="1568" y="46"/>
                  </a:lnTo>
                  <a:lnTo>
                    <a:pt x="1566" y="48"/>
                  </a:lnTo>
                  <a:lnTo>
                    <a:pt x="1566" y="48"/>
                  </a:lnTo>
                  <a:lnTo>
                    <a:pt x="1560" y="48"/>
                  </a:lnTo>
                  <a:lnTo>
                    <a:pt x="1560" y="48"/>
                  </a:lnTo>
                  <a:lnTo>
                    <a:pt x="1560" y="48"/>
                  </a:lnTo>
                  <a:lnTo>
                    <a:pt x="1560" y="48"/>
                  </a:lnTo>
                  <a:lnTo>
                    <a:pt x="1558" y="46"/>
                  </a:lnTo>
                  <a:lnTo>
                    <a:pt x="1558" y="46"/>
                  </a:lnTo>
                  <a:lnTo>
                    <a:pt x="1554" y="44"/>
                  </a:lnTo>
                  <a:lnTo>
                    <a:pt x="1554" y="44"/>
                  </a:lnTo>
                  <a:lnTo>
                    <a:pt x="1550" y="46"/>
                  </a:lnTo>
                  <a:lnTo>
                    <a:pt x="1550" y="46"/>
                  </a:lnTo>
                  <a:lnTo>
                    <a:pt x="1546" y="46"/>
                  </a:lnTo>
                  <a:lnTo>
                    <a:pt x="1546" y="46"/>
                  </a:lnTo>
                  <a:lnTo>
                    <a:pt x="1544" y="46"/>
                  </a:lnTo>
                  <a:lnTo>
                    <a:pt x="1544" y="46"/>
                  </a:lnTo>
                  <a:lnTo>
                    <a:pt x="1540" y="48"/>
                  </a:lnTo>
                  <a:lnTo>
                    <a:pt x="1540" y="48"/>
                  </a:lnTo>
                  <a:lnTo>
                    <a:pt x="1538" y="46"/>
                  </a:lnTo>
                  <a:lnTo>
                    <a:pt x="1538" y="46"/>
                  </a:lnTo>
                  <a:lnTo>
                    <a:pt x="1536" y="44"/>
                  </a:lnTo>
                  <a:lnTo>
                    <a:pt x="1536" y="44"/>
                  </a:lnTo>
                  <a:lnTo>
                    <a:pt x="1534" y="44"/>
                  </a:lnTo>
                  <a:lnTo>
                    <a:pt x="1534" y="44"/>
                  </a:lnTo>
                  <a:lnTo>
                    <a:pt x="1532" y="44"/>
                  </a:lnTo>
                  <a:lnTo>
                    <a:pt x="1532" y="44"/>
                  </a:lnTo>
                  <a:lnTo>
                    <a:pt x="1532" y="44"/>
                  </a:lnTo>
                  <a:lnTo>
                    <a:pt x="1532" y="44"/>
                  </a:lnTo>
                  <a:lnTo>
                    <a:pt x="1526" y="46"/>
                  </a:lnTo>
                  <a:lnTo>
                    <a:pt x="1526" y="46"/>
                  </a:lnTo>
                  <a:lnTo>
                    <a:pt x="1520" y="46"/>
                  </a:lnTo>
                  <a:lnTo>
                    <a:pt x="1520" y="46"/>
                  </a:lnTo>
                  <a:lnTo>
                    <a:pt x="1518" y="46"/>
                  </a:lnTo>
                  <a:lnTo>
                    <a:pt x="1518" y="46"/>
                  </a:lnTo>
                  <a:lnTo>
                    <a:pt x="1516" y="46"/>
                  </a:lnTo>
                  <a:lnTo>
                    <a:pt x="1516" y="46"/>
                  </a:lnTo>
                  <a:lnTo>
                    <a:pt x="1514" y="46"/>
                  </a:lnTo>
                  <a:lnTo>
                    <a:pt x="1514" y="46"/>
                  </a:lnTo>
                  <a:lnTo>
                    <a:pt x="1514" y="46"/>
                  </a:lnTo>
                  <a:lnTo>
                    <a:pt x="1514" y="46"/>
                  </a:lnTo>
                  <a:lnTo>
                    <a:pt x="1512" y="46"/>
                  </a:lnTo>
                  <a:lnTo>
                    <a:pt x="1512" y="46"/>
                  </a:lnTo>
                  <a:lnTo>
                    <a:pt x="1506" y="44"/>
                  </a:lnTo>
                  <a:lnTo>
                    <a:pt x="1504" y="46"/>
                  </a:lnTo>
                  <a:lnTo>
                    <a:pt x="1504" y="46"/>
                  </a:lnTo>
                  <a:lnTo>
                    <a:pt x="1500" y="46"/>
                  </a:lnTo>
                  <a:lnTo>
                    <a:pt x="1500" y="46"/>
                  </a:lnTo>
                  <a:lnTo>
                    <a:pt x="1492" y="46"/>
                  </a:lnTo>
                  <a:lnTo>
                    <a:pt x="1492" y="46"/>
                  </a:lnTo>
                  <a:lnTo>
                    <a:pt x="1492" y="46"/>
                  </a:lnTo>
                  <a:lnTo>
                    <a:pt x="1492" y="46"/>
                  </a:lnTo>
                  <a:lnTo>
                    <a:pt x="1490" y="46"/>
                  </a:lnTo>
                  <a:lnTo>
                    <a:pt x="1490" y="46"/>
                  </a:lnTo>
                  <a:lnTo>
                    <a:pt x="1488" y="46"/>
                  </a:lnTo>
                  <a:lnTo>
                    <a:pt x="1488" y="46"/>
                  </a:lnTo>
                  <a:lnTo>
                    <a:pt x="1486" y="46"/>
                  </a:lnTo>
                  <a:lnTo>
                    <a:pt x="1486" y="46"/>
                  </a:lnTo>
                  <a:lnTo>
                    <a:pt x="1484" y="46"/>
                  </a:lnTo>
                  <a:lnTo>
                    <a:pt x="1484" y="46"/>
                  </a:lnTo>
                  <a:lnTo>
                    <a:pt x="1480" y="46"/>
                  </a:lnTo>
                  <a:lnTo>
                    <a:pt x="1480" y="46"/>
                  </a:lnTo>
                  <a:lnTo>
                    <a:pt x="1480" y="44"/>
                  </a:lnTo>
                  <a:lnTo>
                    <a:pt x="1480" y="44"/>
                  </a:lnTo>
                  <a:lnTo>
                    <a:pt x="1476" y="44"/>
                  </a:lnTo>
                  <a:lnTo>
                    <a:pt x="1476" y="44"/>
                  </a:lnTo>
                  <a:lnTo>
                    <a:pt x="1470" y="46"/>
                  </a:lnTo>
                  <a:lnTo>
                    <a:pt x="1470" y="46"/>
                  </a:lnTo>
                  <a:lnTo>
                    <a:pt x="1466" y="44"/>
                  </a:lnTo>
                  <a:lnTo>
                    <a:pt x="1466" y="44"/>
                  </a:lnTo>
                  <a:lnTo>
                    <a:pt x="1464" y="44"/>
                  </a:lnTo>
                  <a:lnTo>
                    <a:pt x="1464" y="44"/>
                  </a:lnTo>
                  <a:lnTo>
                    <a:pt x="1462" y="44"/>
                  </a:lnTo>
                  <a:lnTo>
                    <a:pt x="1462" y="44"/>
                  </a:lnTo>
                  <a:lnTo>
                    <a:pt x="1458" y="44"/>
                  </a:lnTo>
                  <a:lnTo>
                    <a:pt x="1458" y="44"/>
                  </a:lnTo>
                  <a:lnTo>
                    <a:pt x="1456" y="44"/>
                  </a:lnTo>
                  <a:lnTo>
                    <a:pt x="1456" y="44"/>
                  </a:lnTo>
                  <a:lnTo>
                    <a:pt x="1452" y="44"/>
                  </a:lnTo>
                  <a:lnTo>
                    <a:pt x="1452" y="44"/>
                  </a:lnTo>
                  <a:lnTo>
                    <a:pt x="1450" y="44"/>
                  </a:lnTo>
                  <a:lnTo>
                    <a:pt x="1450" y="44"/>
                  </a:lnTo>
                  <a:lnTo>
                    <a:pt x="1442" y="44"/>
                  </a:lnTo>
                  <a:lnTo>
                    <a:pt x="1442" y="44"/>
                  </a:lnTo>
                  <a:lnTo>
                    <a:pt x="1438" y="42"/>
                  </a:lnTo>
                  <a:lnTo>
                    <a:pt x="1438" y="42"/>
                  </a:lnTo>
                  <a:lnTo>
                    <a:pt x="1434" y="42"/>
                  </a:lnTo>
                  <a:lnTo>
                    <a:pt x="1434" y="42"/>
                  </a:lnTo>
                  <a:lnTo>
                    <a:pt x="1430" y="44"/>
                  </a:lnTo>
                  <a:lnTo>
                    <a:pt x="1430" y="44"/>
                  </a:lnTo>
                  <a:lnTo>
                    <a:pt x="1430" y="44"/>
                  </a:lnTo>
                  <a:lnTo>
                    <a:pt x="1430" y="44"/>
                  </a:lnTo>
                  <a:lnTo>
                    <a:pt x="1430" y="44"/>
                  </a:lnTo>
                  <a:lnTo>
                    <a:pt x="1430" y="44"/>
                  </a:lnTo>
                  <a:lnTo>
                    <a:pt x="1424" y="42"/>
                  </a:lnTo>
                  <a:lnTo>
                    <a:pt x="1424" y="42"/>
                  </a:lnTo>
                  <a:lnTo>
                    <a:pt x="1420" y="44"/>
                  </a:lnTo>
                  <a:lnTo>
                    <a:pt x="1420" y="44"/>
                  </a:lnTo>
                  <a:lnTo>
                    <a:pt x="1414" y="42"/>
                  </a:lnTo>
                  <a:lnTo>
                    <a:pt x="1414" y="42"/>
                  </a:lnTo>
                  <a:lnTo>
                    <a:pt x="1412" y="44"/>
                  </a:lnTo>
                  <a:lnTo>
                    <a:pt x="1412" y="44"/>
                  </a:lnTo>
                  <a:lnTo>
                    <a:pt x="1406" y="42"/>
                  </a:lnTo>
                  <a:lnTo>
                    <a:pt x="1406" y="42"/>
                  </a:lnTo>
                  <a:lnTo>
                    <a:pt x="1398" y="42"/>
                  </a:lnTo>
                  <a:lnTo>
                    <a:pt x="1398" y="42"/>
                  </a:lnTo>
                  <a:lnTo>
                    <a:pt x="1396" y="44"/>
                  </a:lnTo>
                  <a:lnTo>
                    <a:pt x="1396" y="44"/>
                  </a:lnTo>
                  <a:lnTo>
                    <a:pt x="1394" y="42"/>
                  </a:lnTo>
                  <a:lnTo>
                    <a:pt x="1394" y="42"/>
                  </a:lnTo>
                  <a:lnTo>
                    <a:pt x="1394" y="42"/>
                  </a:lnTo>
                  <a:lnTo>
                    <a:pt x="1394" y="42"/>
                  </a:lnTo>
                  <a:lnTo>
                    <a:pt x="1390" y="44"/>
                  </a:lnTo>
                  <a:lnTo>
                    <a:pt x="1386" y="44"/>
                  </a:lnTo>
                  <a:lnTo>
                    <a:pt x="1386" y="44"/>
                  </a:lnTo>
                  <a:lnTo>
                    <a:pt x="1384" y="44"/>
                  </a:lnTo>
                  <a:lnTo>
                    <a:pt x="1384" y="44"/>
                  </a:lnTo>
                  <a:lnTo>
                    <a:pt x="1380" y="44"/>
                  </a:lnTo>
                  <a:lnTo>
                    <a:pt x="1380" y="44"/>
                  </a:lnTo>
                  <a:lnTo>
                    <a:pt x="1378" y="44"/>
                  </a:lnTo>
                  <a:lnTo>
                    <a:pt x="1378" y="44"/>
                  </a:lnTo>
                  <a:lnTo>
                    <a:pt x="1374" y="44"/>
                  </a:lnTo>
                  <a:lnTo>
                    <a:pt x="1374" y="44"/>
                  </a:lnTo>
                  <a:lnTo>
                    <a:pt x="1372" y="44"/>
                  </a:lnTo>
                  <a:lnTo>
                    <a:pt x="1372" y="44"/>
                  </a:lnTo>
                  <a:lnTo>
                    <a:pt x="1370" y="44"/>
                  </a:lnTo>
                  <a:lnTo>
                    <a:pt x="1370" y="44"/>
                  </a:lnTo>
                  <a:lnTo>
                    <a:pt x="1366" y="44"/>
                  </a:lnTo>
                  <a:lnTo>
                    <a:pt x="1366" y="44"/>
                  </a:lnTo>
                  <a:lnTo>
                    <a:pt x="1364" y="44"/>
                  </a:lnTo>
                  <a:lnTo>
                    <a:pt x="1364" y="44"/>
                  </a:lnTo>
                  <a:lnTo>
                    <a:pt x="1362" y="44"/>
                  </a:lnTo>
                  <a:lnTo>
                    <a:pt x="1362" y="44"/>
                  </a:lnTo>
                  <a:lnTo>
                    <a:pt x="1354" y="44"/>
                  </a:lnTo>
                  <a:lnTo>
                    <a:pt x="1354" y="44"/>
                  </a:lnTo>
                  <a:lnTo>
                    <a:pt x="1350" y="44"/>
                  </a:lnTo>
                  <a:lnTo>
                    <a:pt x="1350" y="44"/>
                  </a:lnTo>
                  <a:lnTo>
                    <a:pt x="1348" y="44"/>
                  </a:lnTo>
                  <a:lnTo>
                    <a:pt x="1348" y="44"/>
                  </a:lnTo>
                  <a:lnTo>
                    <a:pt x="1344" y="44"/>
                  </a:lnTo>
                  <a:lnTo>
                    <a:pt x="1344" y="44"/>
                  </a:lnTo>
                  <a:lnTo>
                    <a:pt x="1340" y="46"/>
                  </a:lnTo>
                  <a:lnTo>
                    <a:pt x="1340" y="46"/>
                  </a:lnTo>
                  <a:lnTo>
                    <a:pt x="1336" y="46"/>
                  </a:lnTo>
                  <a:lnTo>
                    <a:pt x="1336" y="46"/>
                  </a:lnTo>
                  <a:lnTo>
                    <a:pt x="1328" y="46"/>
                  </a:lnTo>
                  <a:lnTo>
                    <a:pt x="1328" y="46"/>
                  </a:lnTo>
                  <a:lnTo>
                    <a:pt x="1326" y="44"/>
                  </a:lnTo>
                  <a:lnTo>
                    <a:pt x="1326" y="44"/>
                  </a:lnTo>
                  <a:lnTo>
                    <a:pt x="1318" y="44"/>
                  </a:lnTo>
                  <a:lnTo>
                    <a:pt x="1318" y="44"/>
                  </a:lnTo>
                  <a:lnTo>
                    <a:pt x="1316" y="44"/>
                  </a:lnTo>
                  <a:lnTo>
                    <a:pt x="1316" y="44"/>
                  </a:lnTo>
                  <a:lnTo>
                    <a:pt x="1312" y="44"/>
                  </a:lnTo>
                  <a:lnTo>
                    <a:pt x="1312" y="44"/>
                  </a:lnTo>
                  <a:lnTo>
                    <a:pt x="1306" y="46"/>
                  </a:lnTo>
                  <a:lnTo>
                    <a:pt x="1306" y="46"/>
                  </a:lnTo>
                  <a:lnTo>
                    <a:pt x="1302" y="46"/>
                  </a:lnTo>
                  <a:lnTo>
                    <a:pt x="1296" y="46"/>
                  </a:lnTo>
                  <a:lnTo>
                    <a:pt x="1296" y="46"/>
                  </a:lnTo>
                  <a:lnTo>
                    <a:pt x="1290" y="46"/>
                  </a:lnTo>
                  <a:lnTo>
                    <a:pt x="1290" y="46"/>
                  </a:lnTo>
                  <a:lnTo>
                    <a:pt x="1288" y="46"/>
                  </a:lnTo>
                  <a:lnTo>
                    <a:pt x="1288" y="46"/>
                  </a:lnTo>
                  <a:lnTo>
                    <a:pt x="1284" y="44"/>
                  </a:lnTo>
                  <a:lnTo>
                    <a:pt x="1284" y="44"/>
                  </a:lnTo>
                  <a:lnTo>
                    <a:pt x="1282" y="46"/>
                  </a:lnTo>
                  <a:lnTo>
                    <a:pt x="1282" y="46"/>
                  </a:lnTo>
                  <a:lnTo>
                    <a:pt x="1276" y="46"/>
                  </a:lnTo>
                  <a:lnTo>
                    <a:pt x="1276" y="46"/>
                  </a:lnTo>
                  <a:lnTo>
                    <a:pt x="1274" y="46"/>
                  </a:lnTo>
                  <a:lnTo>
                    <a:pt x="1274" y="46"/>
                  </a:lnTo>
                  <a:lnTo>
                    <a:pt x="1272" y="46"/>
                  </a:lnTo>
                  <a:lnTo>
                    <a:pt x="1272" y="46"/>
                  </a:lnTo>
                  <a:lnTo>
                    <a:pt x="1266" y="44"/>
                  </a:lnTo>
                  <a:lnTo>
                    <a:pt x="1266" y="44"/>
                  </a:lnTo>
                  <a:lnTo>
                    <a:pt x="1262" y="44"/>
                  </a:lnTo>
                  <a:lnTo>
                    <a:pt x="1262" y="44"/>
                  </a:lnTo>
                  <a:lnTo>
                    <a:pt x="1260" y="44"/>
                  </a:lnTo>
                  <a:lnTo>
                    <a:pt x="1260" y="44"/>
                  </a:lnTo>
                  <a:lnTo>
                    <a:pt x="1258" y="46"/>
                  </a:lnTo>
                  <a:lnTo>
                    <a:pt x="1258" y="46"/>
                  </a:lnTo>
                  <a:lnTo>
                    <a:pt x="1254" y="46"/>
                  </a:lnTo>
                  <a:lnTo>
                    <a:pt x="1254" y="46"/>
                  </a:lnTo>
                  <a:lnTo>
                    <a:pt x="1250" y="48"/>
                  </a:lnTo>
                  <a:lnTo>
                    <a:pt x="1250" y="48"/>
                  </a:lnTo>
                  <a:lnTo>
                    <a:pt x="1248" y="46"/>
                  </a:lnTo>
                  <a:lnTo>
                    <a:pt x="1248" y="46"/>
                  </a:lnTo>
                  <a:lnTo>
                    <a:pt x="1248" y="48"/>
                  </a:lnTo>
                  <a:lnTo>
                    <a:pt x="1248" y="48"/>
                  </a:lnTo>
                  <a:lnTo>
                    <a:pt x="1246" y="46"/>
                  </a:lnTo>
                  <a:lnTo>
                    <a:pt x="1246" y="46"/>
                  </a:lnTo>
                  <a:lnTo>
                    <a:pt x="1244" y="46"/>
                  </a:lnTo>
                  <a:lnTo>
                    <a:pt x="1244" y="46"/>
                  </a:lnTo>
                  <a:lnTo>
                    <a:pt x="1240" y="48"/>
                  </a:lnTo>
                  <a:lnTo>
                    <a:pt x="1240" y="48"/>
                  </a:lnTo>
                  <a:lnTo>
                    <a:pt x="1236" y="44"/>
                  </a:lnTo>
                  <a:lnTo>
                    <a:pt x="1236" y="44"/>
                  </a:lnTo>
                  <a:lnTo>
                    <a:pt x="1230" y="46"/>
                  </a:lnTo>
                  <a:lnTo>
                    <a:pt x="1224" y="46"/>
                  </a:lnTo>
                  <a:lnTo>
                    <a:pt x="1224" y="46"/>
                  </a:lnTo>
                  <a:lnTo>
                    <a:pt x="1222" y="46"/>
                  </a:lnTo>
                  <a:lnTo>
                    <a:pt x="1218" y="46"/>
                  </a:lnTo>
                  <a:lnTo>
                    <a:pt x="1218" y="46"/>
                  </a:lnTo>
                  <a:lnTo>
                    <a:pt x="1216" y="44"/>
                  </a:lnTo>
                  <a:lnTo>
                    <a:pt x="1214" y="44"/>
                  </a:lnTo>
                  <a:lnTo>
                    <a:pt x="1214" y="44"/>
                  </a:lnTo>
                  <a:lnTo>
                    <a:pt x="1204" y="44"/>
                  </a:lnTo>
                  <a:lnTo>
                    <a:pt x="1204" y="44"/>
                  </a:lnTo>
                  <a:lnTo>
                    <a:pt x="1200" y="42"/>
                  </a:lnTo>
                  <a:lnTo>
                    <a:pt x="1200" y="42"/>
                  </a:lnTo>
                  <a:lnTo>
                    <a:pt x="1196" y="42"/>
                  </a:lnTo>
                  <a:lnTo>
                    <a:pt x="1196" y="42"/>
                  </a:lnTo>
                  <a:lnTo>
                    <a:pt x="1188" y="44"/>
                  </a:lnTo>
                  <a:lnTo>
                    <a:pt x="1188" y="44"/>
                  </a:lnTo>
                  <a:lnTo>
                    <a:pt x="1186" y="44"/>
                  </a:lnTo>
                  <a:lnTo>
                    <a:pt x="1186" y="44"/>
                  </a:lnTo>
                  <a:lnTo>
                    <a:pt x="1180" y="44"/>
                  </a:lnTo>
                  <a:lnTo>
                    <a:pt x="1180" y="44"/>
                  </a:lnTo>
                  <a:lnTo>
                    <a:pt x="1180" y="42"/>
                  </a:lnTo>
                  <a:lnTo>
                    <a:pt x="1180" y="42"/>
                  </a:lnTo>
                  <a:lnTo>
                    <a:pt x="1176" y="42"/>
                  </a:lnTo>
                  <a:lnTo>
                    <a:pt x="1176" y="42"/>
                  </a:lnTo>
                  <a:lnTo>
                    <a:pt x="1174" y="42"/>
                  </a:lnTo>
                  <a:lnTo>
                    <a:pt x="1174" y="42"/>
                  </a:lnTo>
                  <a:lnTo>
                    <a:pt x="1170" y="44"/>
                  </a:lnTo>
                  <a:lnTo>
                    <a:pt x="1170" y="44"/>
                  </a:lnTo>
                  <a:lnTo>
                    <a:pt x="1164" y="42"/>
                  </a:lnTo>
                  <a:lnTo>
                    <a:pt x="1164" y="42"/>
                  </a:lnTo>
                  <a:lnTo>
                    <a:pt x="1156" y="42"/>
                  </a:lnTo>
                  <a:lnTo>
                    <a:pt x="1156" y="42"/>
                  </a:lnTo>
                  <a:lnTo>
                    <a:pt x="1152" y="42"/>
                  </a:lnTo>
                  <a:lnTo>
                    <a:pt x="1152" y="42"/>
                  </a:lnTo>
                  <a:lnTo>
                    <a:pt x="1148" y="44"/>
                  </a:lnTo>
                  <a:lnTo>
                    <a:pt x="1148" y="44"/>
                  </a:lnTo>
                  <a:lnTo>
                    <a:pt x="1146" y="44"/>
                  </a:lnTo>
                  <a:lnTo>
                    <a:pt x="1144" y="44"/>
                  </a:lnTo>
                  <a:lnTo>
                    <a:pt x="1142" y="44"/>
                  </a:lnTo>
                  <a:lnTo>
                    <a:pt x="1142" y="44"/>
                  </a:lnTo>
                  <a:lnTo>
                    <a:pt x="1140" y="42"/>
                  </a:lnTo>
                  <a:lnTo>
                    <a:pt x="1140" y="42"/>
                  </a:lnTo>
                  <a:lnTo>
                    <a:pt x="1140" y="42"/>
                  </a:lnTo>
                  <a:lnTo>
                    <a:pt x="1140" y="42"/>
                  </a:lnTo>
                  <a:lnTo>
                    <a:pt x="1138" y="42"/>
                  </a:lnTo>
                  <a:lnTo>
                    <a:pt x="1138" y="42"/>
                  </a:lnTo>
                  <a:lnTo>
                    <a:pt x="1138" y="40"/>
                  </a:lnTo>
                  <a:lnTo>
                    <a:pt x="1138" y="40"/>
                  </a:lnTo>
                  <a:lnTo>
                    <a:pt x="1138" y="40"/>
                  </a:lnTo>
                  <a:lnTo>
                    <a:pt x="1138" y="40"/>
                  </a:lnTo>
                  <a:lnTo>
                    <a:pt x="1136" y="40"/>
                  </a:lnTo>
                  <a:lnTo>
                    <a:pt x="1136" y="40"/>
                  </a:lnTo>
                  <a:lnTo>
                    <a:pt x="1134" y="40"/>
                  </a:lnTo>
                  <a:lnTo>
                    <a:pt x="1134" y="40"/>
                  </a:lnTo>
                  <a:lnTo>
                    <a:pt x="1132" y="40"/>
                  </a:lnTo>
                  <a:lnTo>
                    <a:pt x="1132" y="40"/>
                  </a:lnTo>
                  <a:lnTo>
                    <a:pt x="1128" y="38"/>
                  </a:lnTo>
                  <a:lnTo>
                    <a:pt x="1128" y="38"/>
                  </a:lnTo>
                  <a:lnTo>
                    <a:pt x="1124" y="38"/>
                  </a:lnTo>
                  <a:lnTo>
                    <a:pt x="1124" y="38"/>
                  </a:lnTo>
                  <a:lnTo>
                    <a:pt x="1124" y="38"/>
                  </a:lnTo>
                  <a:lnTo>
                    <a:pt x="1124" y="38"/>
                  </a:lnTo>
                  <a:lnTo>
                    <a:pt x="1122" y="38"/>
                  </a:lnTo>
                  <a:lnTo>
                    <a:pt x="1122" y="38"/>
                  </a:lnTo>
                  <a:lnTo>
                    <a:pt x="1120" y="40"/>
                  </a:lnTo>
                  <a:lnTo>
                    <a:pt x="1120" y="40"/>
                  </a:lnTo>
                  <a:lnTo>
                    <a:pt x="1114" y="42"/>
                  </a:lnTo>
                  <a:lnTo>
                    <a:pt x="1114" y="42"/>
                  </a:lnTo>
                  <a:lnTo>
                    <a:pt x="1112" y="44"/>
                  </a:lnTo>
                  <a:lnTo>
                    <a:pt x="1112" y="44"/>
                  </a:lnTo>
                  <a:lnTo>
                    <a:pt x="1104" y="42"/>
                  </a:lnTo>
                  <a:lnTo>
                    <a:pt x="1104" y="42"/>
                  </a:lnTo>
                  <a:lnTo>
                    <a:pt x="1102" y="44"/>
                  </a:lnTo>
                  <a:lnTo>
                    <a:pt x="1102" y="44"/>
                  </a:lnTo>
                  <a:lnTo>
                    <a:pt x="1096" y="44"/>
                  </a:lnTo>
                  <a:lnTo>
                    <a:pt x="1096" y="44"/>
                  </a:lnTo>
                  <a:lnTo>
                    <a:pt x="1094" y="42"/>
                  </a:lnTo>
                  <a:lnTo>
                    <a:pt x="1094" y="42"/>
                  </a:lnTo>
                  <a:lnTo>
                    <a:pt x="1090" y="44"/>
                  </a:lnTo>
                  <a:lnTo>
                    <a:pt x="1090" y="44"/>
                  </a:lnTo>
                  <a:lnTo>
                    <a:pt x="1088" y="44"/>
                  </a:lnTo>
                  <a:lnTo>
                    <a:pt x="1088" y="44"/>
                  </a:lnTo>
                  <a:lnTo>
                    <a:pt x="1088" y="44"/>
                  </a:lnTo>
                  <a:lnTo>
                    <a:pt x="1088" y="44"/>
                  </a:lnTo>
                  <a:lnTo>
                    <a:pt x="1080" y="44"/>
                  </a:lnTo>
                  <a:lnTo>
                    <a:pt x="1080" y="44"/>
                  </a:lnTo>
                  <a:lnTo>
                    <a:pt x="1078" y="44"/>
                  </a:lnTo>
                  <a:lnTo>
                    <a:pt x="1078" y="44"/>
                  </a:lnTo>
                  <a:lnTo>
                    <a:pt x="1072" y="44"/>
                  </a:lnTo>
                  <a:lnTo>
                    <a:pt x="1072" y="44"/>
                  </a:lnTo>
                  <a:lnTo>
                    <a:pt x="1068" y="44"/>
                  </a:lnTo>
                  <a:lnTo>
                    <a:pt x="1068" y="44"/>
                  </a:lnTo>
                  <a:lnTo>
                    <a:pt x="1066" y="42"/>
                  </a:lnTo>
                  <a:lnTo>
                    <a:pt x="1066" y="42"/>
                  </a:lnTo>
                  <a:lnTo>
                    <a:pt x="1064" y="42"/>
                  </a:lnTo>
                  <a:lnTo>
                    <a:pt x="1062" y="44"/>
                  </a:lnTo>
                  <a:lnTo>
                    <a:pt x="1062" y="44"/>
                  </a:lnTo>
                  <a:lnTo>
                    <a:pt x="1056" y="44"/>
                  </a:lnTo>
                  <a:lnTo>
                    <a:pt x="1056" y="44"/>
                  </a:lnTo>
                  <a:lnTo>
                    <a:pt x="1054" y="44"/>
                  </a:lnTo>
                  <a:lnTo>
                    <a:pt x="1054" y="44"/>
                  </a:lnTo>
                  <a:lnTo>
                    <a:pt x="1052" y="46"/>
                  </a:lnTo>
                  <a:lnTo>
                    <a:pt x="1052" y="46"/>
                  </a:lnTo>
                  <a:lnTo>
                    <a:pt x="1050" y="44"/>
                  </a:lnTo>
                  <a:lnTo>
                    <a:pt x="1050" y="44"/>
                  </a:lnTo>
                  <a:lnTo>
                    <a:pt x="1050" y="46"/>
                  </a:lnTo>
                  <a:lnTo>
                    <a:pt x="1050" y="46"/>
                  </a:lnTo>
                  <a:lnTo>
                    <a:pt x="1046" y="44"/>
                  </a:lnTo>
                  <a:lnTo>
                    <a:pt x="1046" y="44"/>
                  </a:lnTo>
                  <a:lnTo>
                    <a:pt x="1044" y="44"/>
                  </a:lnTo>
                  <a:lnTo>
                    <a:pt x="1044" y="44"/>
                  </a:lnTo>
                  <a:lnTo>
                    <a:pt x="1042" y="46"/>
                  </a:lnTo>
                  <a:lnTo>
                    <a:pt x="1042" y="46"/>
                  </a:lnTo>
                  <a:lnTo>
                    <a:pt x="1038" y="46"/>
                  </a:lnTo>
                  <a:lnTo>
                    <a:pt x="1038" y="46"/>
                  </a:lnTo>
                  <a:lnTo>
                    <a:pt x="1038" y="46"/>
                  </a:lnTo>
                  <a:lnTo>
                    <a:pt x="1038" y="46"/>
                  </a:lnTo>
                  <a:lnTo>
                    <a:pt x="1032" y="46"/>
                  </a:lnTo>
                  <a:lnTo>
                    <a:pt x="1032" y="46"/>
                  </a:lnTo>
                  <a:lnTo>
                    <a:pt x="1032" y="46"/>
                  </a:lnTo>
                  <a:lnTo>
                    <a:pt x="1032" y="46"/>
                  </a:lnTo>
                  <a:lnTo>
                    <a:pt x="1030" y="46"/>
                  </a:lnTo>
                  <a:lnTo>
                    <a:pt x="1030" y="46"/>
                  </a:lnTo>
                  <a:lnTo>
                    <a:pt x="1028" y="46"/>
                  </a:lnTo>
                  <a:lnTo>
                    <a:pt x="1028" y="46"/>
                  </a:lnTo>
                  <a:lnTo>
                    <a:pt x="1022" y="44"/>
                  </a:lnTo>
                  <a:lnTo>
                    <a:pt x="1022" y="44"/>
                  </a:lnTo>
                  <a:lnTo>
                    <a:pt x="1018" y="42"/>
                  </a:lnTo>
                  <a:lnTo>
                    <a:pt x="1018" y="42"/>
                  </a:lnTo>
                  <a:lnTo>
                    <a:pt x="1014" y="42"/>
                  </a:lnTo>
                  <a:lnTo>
                    <a:pt x="1014" y="42"/>
                  </a:lnTo>
                  <a:lnTo>
                    <a:pt x="1012" y="42"/>
                  </a:lnTo>
                  <a:lnTo>
                    <a:pt x="1012" y="42"/>
                  </a:lnTo>
                  <a:lnTo>
                    <a:pt x="1010" y="42"/>
                  </a:lnTo>
                  <a:lnTo>
                    <a:pt x="1010" y="42"/>
                  </a:lnTo>
                  <a:lnTo>
                    <a:pt x="1008" y="44"/>
                  </a:lnTo>
                  <a:lnTo>
                    <a:pt x="1008" y="44"/>
                  </a:lnTo>
                  <a:lnTo>
                    <a:pt x="1008" y="44"/>
                  </a:lnTo>
                  <a:lnTo>
                    <a:pt x="1006" y="44"/>
                  </a:lnTo>
                  <a:lnTo>
                    <a:pt x="1006" y="44"/>
                  </a:lnTo>
                  <a:lnTo>
                    <a:pt x="1002" y="44"/>
                  </a:lnTo>
                  <a:lnTo>
                    <a:pt x="1000" y="44"/>
                  </a:lnTo>
                  <a:lnTo>
                    <a:pt x="1000" y="44"/>
                  </a:lnTo>
                  <a:lnTo>
                    <a:pt x="996" y="44"/>
                  </a:lnTo>
                  <a:lnTo>
                    <a:pt x="996" y="44"/>
                  </a:lnTo>
                  <a:lnTo>
                    <a:pt x="996" y="42"/>
                  </a:lnTo>
                  <a:lnTo>
                    <a:pt x="996" y="42"/>
                  </a:lnTo>
                  <a:lnTo>
                    <a:pt x="992" y="42"/>
                  </a:lnTo>
                  <a:lnTo>
                    <a:pt x="992" y="42"/>
                  </a:lnTo>
                  <a:lnTo>
                    <a:pt x="992" y="40"/>
                  </a:lnTo>
                  <a:lnTo>
                    <a:pt x="992" y="40"/>
                  </a:lnTo>
                  <a:lnTo>
                    <a:pt x="992" y="40"/>
                  </a:lnTo>
                  <a:lnTo>
                    <a:pt x="992" y="40"/>
                  </a:lnTo>
                  <a:lnTo>
                    <a:pt x="990" y="40"/>
                  </a:lnTo>
                  <a:lnTo>
                    <a:pt x="990" y="40"/>
                  </a:lnTo>
                  <a:lnTo>
                    <a:pt x="988" y="40"/>
                  </a:lnTo>
                  <a:lnTo>
                    <a:pt x="988" y="40"/>
                  </a:lnTo>
                  <a:lnTo>
                    <a:pt x="982" y="42"/>
                  </a:lnTo>
                  <a:lnTo>
                    <a:pt x="982" y="42"/>
                  </a:lnTo>
                  <a:lnTo>
                    <a:pt x="980" y="40"/>
                  </a:lnTo>
                  <a:lnTo>
                    <a:pt x="980" y="40"/>
                  </a:lnTo>
                  <a:lnTo>
                    <a:pt x="974" y="42"/>
                  </a:lnTo>
                  <a:lnTo>
                    <a:pt x="968" y="42"/>
                  </a:lnTo>
                  <a:lnTo>
                    <a:pt x="968" y="42"/>
                  </a:lnTo>
                  <a:lnTo>
                    <a:pt x="966" y="42"/>
                  </a:lnTo>
                  <a:lnTo>
                    <a:pt x="966" y="42"/>
                  </a:lnTo>
                  <a:lnTo>
                    <a:pt x="966" y="40"/>
                  </a:lnTo>
                  <a:lnTo>
                    <a:pt x="966" y="40"/>
                  </a:lnTo>
                  <a:lnTo>
                    <a:pt x="964" y="40"/>
                  </a:lnTo>
                  <a:lnTo>
                    <a:pt x="964" y="40"/>
                  </a:lnTo>
                  <a:lnTo>
                    <a:pt x="960" y="42"/>
                  </a:lnTo>
                  <a:lnTo>
                    <a:pt x="960" y="42"/>
                  </a:lnTo>
                  <a:lnTo>
                    <a:pt x="956" y="44"/>
                  </a:lnTo>
                  <a:lnTo>
                    <a:pt x="956" y="44"/>
                  </a:lnTo>
                  <a:lnTo>
                    <a:pt x="956" y="44"/>
                  </a:lnTo>
                  <a:lnTo>
                    <a:pt x="956" y="44"/>
                  </a:lnTo>
                  <a:lnTo>
                    <a:pt x="952" y="44"/>
                  </a:lnTo>
                  <a:lnTo>
                    <a:pt x="952" y="44"/>
                  </a:lnTo>
                  <a:lnTo>
                    <a:pt x="950" y="46"/>
                  </a:lnTo>
                  <a:lnTo>
                    <a:pt x="950" y="46"/>
                  </a:lnTo>
                  <a:lnTo>
                    <a:pt x="950" y="46"/>
                  </a:lnTo>
                  <a:lnTo>
                    <a:pt x="950" y="46"/>
                  </a:lnTo>
                  <a:lnTo>
                    <a:pt x="948" y="46"/>
                  </a:lnTo>
                  <a:lnTo>
                    <a:pt x="948" y="46"/>
                  </a:lnTo>
                  <a:lnTo>
                    <a:pt x="942" y="46"/>
                  </a:lnTo>
                  <a:lnTo>
                    <a:pt x="942" y="46"/>
                  </a:lnTo>
                  <a:lnTo>
                    <a:pt x="936" y="44"/>
                  </a:lnTo>
                  <a:lnTo>
                    <a:pt x="936" y="44"/>
                  </a:lnTo>
                  <a:lnTo>
                    <a:pt x="934" y="42"/>
                  </a:lnTo>
                  <a:lnTo>
                    <a:pt x="934" y="42"/>
                  </a:lnTo>
                  <a:lnTo>
                    <a:pt x="930" y="42"/>
                  </a:lnTo>
                  <a:lnTo>
                    <a:pt x="930" y="42"/>
                  </a:lnTo>
                  <a:lnTo>
                    <a:pt x="930" y="40"/>
                  </a:lnTo>
                  <a:lnTo>
                    <a:pt x="930" y="40"/>
                  </a:lnTo>
                  <a:lnTo>
                    <a:pt x="922" y="42"/>
                  </a:lnTo>
                  <a:lnTo>
                    <a:pt x="912" y="42"/>
                  </a:lnTo>
                  <a:lnTo>
                    <a:pt x="912" y="42"/>
                  </a:lnTo>
                  <a:lnTo>
                    <a:pt x="910" y="44"/>
                  </a:lnTo>
                  <a:lnTo>
                    <a:pt x="910" y="44"/>
                  </a:lnTo>
                  <a:lnTo>
                    <a:pt x="908" y="44"/>
                  </a:lnTo>
                  <a:lnTo>
                    <a:pt x="908" y="44"/>
                  </a:lnTo>
                  <a:lnTo>
                    <a:pt x="908" y="44"/>
                  </a:lnTo>
                  <a:lnTo>
                    <a:pt x="908" y="44"/>
                  </a:lnTo>
                  <a:lnTo>
                    <a:pt x="902" y="46"/>
                  </a:lnTo>
                  <a:lnTo>
                    <a:pt x="902" y="46"/>
                  </a:lnTo>
                  <a:lnTo>
                    <a:pt x="900" y="44"/>
                  </a:lnTo>
                  <a:lnTo>
                    <a:pt x="900" y="44"/>
                  </a:lnTo>
                  <a:lnTo>
                    <a:pt x="896" y="44"/>
                  </a:lnTo>
                  <a:lnTo>
                    <a:pt x="892" y="44"/>
                  </a:lnTo>
                  <a:lnTo>
                    <a:pt x="892" y="44"/>
                  </a:lnTo>
                  <a:lnTo>
                    <a:pt x="890" y="44"/>
                  </a:lnTo>
                  <a:lnTo>
                    <a:pt x="890" y="44"/>
                  </a:lnTo>
                  <a:lnTo>
                    <a:pt x="888" y="46"/>
                  </a:lnTo>
                  <a:lnTo>
                    <a:pt x="888" y="46"/>
                  </a:lnTo>
                  <a:lnTo>
                    <a:pt x="882" y="44"/>
                  </a:lnTo>
                  <a:lnTo>
                    <a:pt x="882" y="44"/>
                  </a:lnTo>
                  <a:lnTo>
                    <a:pt x="876" y="42"/>
                  </a:lnTo>
                  <a:lnTo>
                    <a:pt x="876" y="42"/>
                  </a:lnTo>
                  <a:lnTo>
                    <a:pt x="874" y="42"/>
                  </a:lnTo>
                  <a:lnTo>
                    <a:pt x="870" y="42"/>
                  </a:lnTo>
                  <a:lnTo>
                    <a:pt x="870" y="42"/>
                  </a:lnTo>
                  <a:lnTo>
                    <a:pt x="866" y="44"/>
                  </a:lnTo>
                  <a:lnTo>
                    <a:pt x="866" y="44"/>
                  </a:lnTo>
                  <a:lnTo>
                    <a:pt x="862" y="46"/>
                  </a:lnTo>
                  <a:lnTo>
                    <a:pt x="862" y="46"/>
                  </a:lnTo>
                  <a:lnTo>
                    <a:pt x="858" y="46"/>
                  </a:lnTo>
                  <a:lnTo>
                    <a:pt x="858" y="46"/>
                  </a:lnTo>
                  <a:lnTo>
                    <a:pt x="856" y="44"/>
                  </a:lnTo>
                  <a:lnTo>
                    <a:pt x="856" y="44"/>
                  </a:lnTo>
                  <a:lnTo>
                    <a:pt x="852" y="44"/>
                  </a:lnTo>
                  <a:lnTo>
                    <a:pt x="852" y="44"/>
                  </a:lnTo>
                  <a:lnTo>
                    <a:pt x="850" y="44"/>
                  </a:lnTo>
                  <a:lnTo>
                    <a:pt x="850" y="44"/>
                  </a:lnTo>
                  <a:lnTo>
                    <a:pt x="848" y="40"/>
                  </a:lnTo>
                  <a:lnTo>
                    <a:pt x="846" y="40"/>
                  </a:lnTo>
                  <a:lnTo>
                    <a:pt x="846" y="40"/>
                  </a:lnTo>
                  <a:lnTo>
                    <a:pt x="844" y="42"/>
                  </a:lnTo>
                  <a:lnTo>
                    <a:pt x="844" y="42"/>
                  </a:lnTo>
                  <a:lnTo>
                    <a:pt x="840" y="42"/>
                  </a:lnTo>
                  <a:lnTo>
                    <a:pt x="836" y="40"/>
                  </a:lnTo>
                  <a:lnTo>
                    <a:pt x="836" y="40"/>
                  </a:lnTo>
                  <a:lnTo>
                    <a:pt x="834" y="38"/>
                  </a:lnTo>
                  <a:lnTo>
                    <a:pt x="834" y="38"/>
                  </a:lnTo>
                  <a:lnTo>
                    <a:pt x="830" y="40"/>
                  </a:lnTo>
                  <a:lnTo>
                    <a:pt x="828" y="38"/>
                  </a:lnTo>
                  <a:lnTo>
                    <a:pt x="828" y="38"/>
                  </a:lnTo>
                  <a:lnTo>
                    <a:pt x="820" y="40"/>
                  </a:lnTo>
                  <a:lnTo>
                    <a:pt x="820" y="40"/>
                  </a:lnTo>
                  <a:lnTo>
                    <a:pt x="820" y="40"/>
                  </a:lnTo>
                  <a:lnTo>
                    <a:pt x="820" y="40"/>
                  </a:lnTo>
                  <a:lnTo>
                    <a:pt x="816" y="42"/>
                  </a:lnTo>
                  <a:lnTo>
                    <a:pt x="816" y="42"/>
                  </a:lnTo>
                  <a:lnTo>
                    <a:pt x="812" y="40"/>
                  </a:lnTo>
                  <a:lnTo>
                    <a:pt x="812" y="40"/>
                  </a:lnTo>
                  <a:lnTo>
                    <a:pt x="808" y="40"/>
                  </a:lnTo>
                  <a:lnTo>
                    <a:pt x="808" y="40"/>
                  </a:lnTo>
                  <a:lnTo>
                    <a:pt x="806" y="40"/>
                  </a:lnTo>
                  <a:lnTo>
                    <a:pt x="806" y="40"/>
                  </a:lnTo>
                  <a:lnTo>
                    <a:pt x="804" y="40"/>
                  </a:lnTo>
                  <a:lnTo>
                    <a:pt x="804" y="40"/>
                  </a:lnTo>
                  <a:lnTo>
                    <a:pt x="802" y="38"/>
                  </a:lnTo>
                  <a:lnTo>
                    <a:pt x="802" y="38"/>
                  </a:lnTo>
                  <a:lnTo>
                    <a:pt x="800" y="40"/>
                  </a:lnTo>
                  <a:lnTo>
                    <a:pt x="800" y="40"/>
                  </a:lnTo>
                  <a:lnTo>
                    <a:pt x="800" y="40"/>
                  </a:lnTo>
                  <a:lnTo>
                    <a:pt x="794" y="42"/>
                  </a:lnTo>
                  <a:lnTo>
                    <a:pt x="794" y="42"/>
                  </a:lnTo>
                  <a:lnTo>
                    <a:pt x="792" y="40"/>
                  </a:lnTo>
                  <a:lnTo>
                    <a:pt x="792" y="40"/>
                  </a:lnTo>
                  <a:lnTo>
                    <a:pt x="790" y="40"/>
                  </a:lnTo>
                  <a:lnTo>
                    <a:pt x="790" y="40"/>
                  </a:lnTo>
                  <a:lnTo>
                    <a:pt x="790" y="40"/>
                  </a:lnTo>
                  <a:lnTo>
                    <a:pt x="788" y="42"/>
                  </a:lnTo>
                  <a:lnTo>
                    <a:pt x="788" y="42"/>
                  </a:lnTo>
                  <a:lnTo>
                    <a:pt x="786" y="42"/>
                  </a:lnTo>
                  <a:lnTo>
                    <a:pt x="786" y="42"/>
                  </a:lnTo>
                  <a:lnTo>
                    <a:pt x="782" y="40"/>
                  </a:lnTo>
                  <a:lnTo>
                    <a:pt x="782" y="40"/>
                  </a:lnTo>
                  <a:lnTo>
                    <a:pt x="778" y="40"/>
                  </a:lnTo>
                  <a:lnTo>
                    <a:pt x="778" y="40"/>
                  </a:lnTo>
                  <a:lnTo>
                    <a:pt x="776" y="42"/>
                  </a:lnTo>
                  <a:lnTo>
                    <a:pt x="772" y="42"/>
                  </a:lnTo>
                  <a:lnTo>
                    <a:pt x="772" y="42"/>
                  </a:lnTo>
                  <a:lnTo>
                    <a:pt x="770" y="42"/>
                  </a:lnTo>
                  <a:lnTo>
                    <a:pt x="770" y="42"/>
                  </a:lnTo>
                  <a:lnTo>
                    <a:pt x="766" y="40"/>
                  </a:lnTo>
                  <a:lnTo>
                    <a:pt x="766" y="40"/>
                  </a:lnTo>
                  <a:lnTo>
                    <a:pt x="764" y="40"/>
                  </a:lnTo>
                  <a:lnTo>
                    <a:pt x="764" y="40"/>
                  </a:lnTo>
                  <a:lnTo>
                    <a:pt x="762" y="42"/>
                  </a:lnTo>
                  <a:lnTo>
                    <a:pt x="762" y="42"/>
                  </a:lnTo>
                  <a:lnTo>
                    <a:pt x="758" y="42"/>
                  </a:lnTo>
                  <a:lnTo>
                    <a:pt x="758" y="42"/>
                  </a:lnTo>
                  <a:lnTo>
                    <a:pt x="756" y="42"/>
                  </a:lnTo>
                  <a:lnTo>
                    <a:pt x="756" y="42"/>
                  </a:lnTo>
                  <a:lnTo>
                    <a:pt x="752" y="42"/>
                  </a:lnTo>
                  <a:lnTo>
                    <a:pt x="752" y="42"/>
                  </a:lnTo>
                  <a:lnTo>
                    <a:pt x="744" y="44"/>
                  </a:lnTo>
                  <a:lnTo>
                    <a:pt x="744" y="44"/>
                  </a:lnTo>
                  <a:lnTo>
                    <a:pt x="738" y="42"/>
                  </a:lnTo>
                  <a:lnTo>
                    <a:pt x="738" y="42"/>
                  </a:lnTo>
                  <a:lnTo>
                    <a:pt x="734" y="40"/>
                  </a:lnTo>
                  <a:lnTo>
                    <a:pt x="734" y="40"/>
                  </a:lnTo>
                  <a:lnTo>
                    <a:pt x="732" y="42"/>
                  </a:lnTo>
                  <a:lnTo>
                    <a:pt x="732" y="42"/>
                  </a:lnTo>
                  <a:lnTo>
                    <a:pt x="728" y="42"/>
                  </a:lnTo>
                  <a:lnTo>
                    <a:pt x="726" y="42"/>
                  </a:lnTo>
                  <a:lnTo>
                    <a:pt x="726" y="42"/>
                  </a:lnTo>
                  <a:lnTo>
                    <a:pt x="724" y="42"/>
                  </a:lnTo>
                  <a:lnTo>
                    <a:pt x="724" y="42"/>
                  </a:lnTo>
                  <a:lnTo>
                    <a:pt x="720" y="42"/>
                  </a:lnTo>
                  <a:lnTo>
                    <a:pt x="720" y="42"/>
                  </a:lnTo>
                  <a:lnTo>
                    <a:pt x="718" y="42"/>
                  </a:lnTo>
                  <a:lnTo>
                    <a:pt x="718" y="42"/>
                  </a:lnTo>
                  <a:lnTo>
                    <a:pt x="712" y="42"/>
                  </a:lnTo>
                  <a:lnTo>
                    <a:pt x="712" y="42"/>
                  </a:lnTo>
                  <a:lnTo>
                    <a:pt x="710" y="42"/>
                  </a:lnTo>
                  <a:lnTo>
                    <a:pt x="710" y="42"/>
                  </a:lnTo>
                  <a:lnTo>
                    <a:pt x="706" y="42"/>
                  </a:lnTo>
                  <a:lnTo>
                    <a:pt x="706" y="42"/>
                  </a:lnTo>
                  <a:lnTo>
                    <a:pt x="704" y="44"/>
                  </a:lnTo>
                  <a:lnTo>
                    <a:pt x="704" y="44"/>
                  </a:lnTo>
                  <a:lnTo>
                    <a:pt x="702" y="42"/>
                  </a:lnTo>
                  <a:lnTo>
                    <a:pt x="702" y="42"/>
                  </a:lnTo>
                  <a:lnTo>
                    <a:pt x="696" y="44"/>
                  </a:lnTo>
                  <a:lnTo>
                    <a:pt x="696" y="44"/>
                  </a:lnTo>
                  <a:lnTo>
                    <a:pt x="692" y="44"/>
                  </a:lnTo>
                  <a:lnTo>
                    <a:pt x="692" y="44"/>
                  </a:lnTo>
                  <a:lnTo>
                    <a:pt x="690" y="44"/>
                  </a:lnTo>
                  <a:lnTo>
                    <a:pt x="690" y="44"/>
                  </a:lnTo>
                  <a:lnTo>
                    <a:pt x="688" y="44"/>
                  </a:lnTo>
                  <a:lnTo>
                    <a:pt x="688" y="44"/>
                  </a:lnTo>
                  <a:lnTo>
                    <a:pt x="686" y="44"/>
                  </a:lnTo>
                  <a:lnTo>
                    <a:pt x="686" y="44"/>
                  </a:lnTo>
                  <a:lnTo>
                    <a:pt x="680" y="44"/>
                  </a:lnTo>
                  <a:lnTo>
                    <a:pt x="680" y="44"/>
                  </a:lnTo>
                  <a:lnTo>
                    <a:pt x="676" y="44"/>
                  </a:lnTo>
                  <a:lnTo>
                    <a:pt x="676" y="44"/>
                  </a:lnTo>
                  <a:lnTo>
                    <a:pt x="668" y="44"/>
                  </a:lnTo>
                  <a:lnTo>
                    <a:pt x="660" y="42"/>
                  </a:lnTo>
                  <a:lnTo>
                    <a:pt x="660" y="42"/>
                  </a:lnTo>
                  <a:lnTo>
                    <a:pt x="658" y="42"/>
                  </a:lnTo>
                  <a:lnTo>
                    <a:pt x="658" y="42"/>
                  </a:lnTo>
                  <a:lnTo>
                    <a:pt x="654" y="42"/>
                  </a:lnTo>
                  <a:lnTo>
                    <a:pt x="652" y="42"/>
                  </a:lnTo>
                  <a:lnTo>
                    <a:pt x="652" y="42"/>
                  </a:lnTo>
                  <a:lnTo>
                    <a:pt x="648" y="42"/>
                  </a:lnTo>
                  <a:lnTo>
                    <a:pt x="648" y="42"/>
                  </a:lnTo>
                  <a:lnTo>
                    <a:pt x="646" y="42"/>
                  </a:lnTo>
                  <a:lnTo>
                    <a:pt x="646" y="42"/>
                  </a:lnTo>
                  <a:lnTo>
                    <a:pt x="636" y="42"/>
                  </a:lnTo>
                  <a:lnTo>
                    <a:pt x="636" y="42"/>
                  </a:lnTo>
                  <a:lnTo>
                    <a:pt x="636" y="42"/>
                  </a:lnTo>
                  <a:lnTo>
                    <a:pt x="636" y="42"/>
                  </a:lnTo>
                  <a:lnTo>
                    <a:pt x="636" y="42"/>
                  </a:lnTo>
                  <a:lnTo>
                    <a:pt x="636" y="42"/>
                  </a:lnTo>
                  <a:lnTo>
                    <a:pt x="636" y="42"/>
                  </a:lnTo>
                  <a:lnTo>
                    <a:pt x="636" y="42"/>
                  </a:lnTo>
                  <a:lnTo>
                    <a:pt x="634" y="42"/>
                  </a:lnTo>
                  <a:lnTo>
                    <a:pt x="634" y="42"/>
                  </a:lnTo>
                  <a:lnTo>
                    <a:pt x="630" y="42"/>
                  </a:lnTo>
                  <a:lnTo>
                    <a:pt x="630" y="42"/>
                  </a:lnTo>
                  <a:lnTo>
                    <a:pt x="628" y="42"/>
                  </a:lnTo>
                  <a:lnTo>
                    <a:pt x="628" y="42"/>
                  </a:lnTo>
                  <a:lnTo>
                    <a:pt x="622" y="42"/>
                  </a:lnTo>
                  <a:lnTo>
                    <a:pt x="622" y="42"/>
                  </a:lnTo>
                  <a:lnTo>
                    <a:pt x="614" y="42"/>
                  </a:lnTo>
                  <a:lnTo>
                    <a:pt x="614" y="42"/>
                  </a:lnTo>
                  <a:lnTo>
                    <a:pt x="612" y="42"/>
                  </a:lnTo>
                  <a:lnTo>
                    <a:pt x="608" y="42"/>
                  </a:lnTo>
                  <a:lnTo>
                    <a:pt x="608" y="42"/>
                  </a:lnTo>
                  <a:lnTo>
                    <a:pt x="608" y="42"/>
                  </a:lnTo>
                  <a:lnTo>
                    <a:pt x="608" y="42"/>
                  </a:lnTo>
                  <a:lnTo>
                    <a:pt x="606" y="42"/>
                  </a:lnTo>
                  <a:lnTo>
                    <a:pt x="606" y="42"/>
                  </a:lnTo>
                  <a:lnTo>
                    <a:pt x="604" y="42"/>
                  </a:lnTo>
                  <a:lnTo>
                    <a:pt x="604" y="42"/>
                  </a:lnTo>
                  <a:lnTo>
                    <a:pt x="600" y="42"/>
                  </a:lnTo>
                  <a:lnTo>
                    <a:pt x="600" y="42"/>
                  </a:lnTo>
                  <a:lnTo>
                    <a:pt x="596" y="42"/>
                  </a:lnTo>
                  <a:lnTo>
                    <a:pt x="596" y="42"/>
                  </a:lnTo>
                  <a:lnTo>
                    <a:pt x="594" y="42"/>
                  </a:lnTo>
                  <a:lnTo>
                    <a:pt x="594" y="42"/>
                  </a:lnTo>
                  <a:lnTo>
                    <a:pt x="588" y="42"/>
                  </a:lnTo>
                  <a:lnTo>
                    <a:pt x="588" y="42"/>
                  </a:lnTo>
                  <a:lnTo>
                    <a:pt x="586" y="42"/>
                  </a:lnTo>
                  <a:lnTo>
                    <a:pt x="586" y="42"/>
                  </a:lnTo>
                  <a:lnTo>
                    <a:pt x="582" y="42"/>
                  </a:lnTo>
                  <a:lnTo>
                    <a:pt x="582" y="42"/>
                  </a:lnTo>
                  <a:lnTo>
                    <a:pt x="580" y="42"/>
                  </a:lnTo>
                  <a:lnTo>
                    <a:pt x="580" y="42"/>
                  </a:lnTo>
                  <a:lnTo>
                    <a:pt x="576" y="42"/>
                  </a:lnTo>
                  <a:lnTo>
                    <a:pt x="576" y="42"/>
                  </a:lnTo>
                  <a:lnTo>
                    <a:pt x="574" y="42"/>
                  </a:lnTo>
                  <a:lnTo>
                    <a:pt x="574" y="42"/>
                  </a:lnTo>
                  <a:lnTo>
                    <a:pt x="570" y="42"/>
                  </a:lnTo>
                  <a:lnTo>
                    <a:pt x="570" y="42"/>
                  </a:lnTo>
                  <a:lnTo>
                    <a:pt x="566" y="42"/>
                  </a:lnTo>
                  <a:lnTo>
                    <a:pt x="566" y="42"/>
                  </a:lnTo>
                  <a:lnTo>
                    <a:pt x="564" y="42"/>
                  </a:lnTo>
                  <a:lnTo>
                    <a:pt x="564" y="42"/>
                  </a:lnTo>
                  <a:lnTo>
                    <a:pt x="560" y="42"/>
                  </a:lnTo>
                  <a:lnTo>
                    <a:pt x="560" y="42"/>
                  </a:lnTo>
                  <a:lnTo>
                    <a:pt x="542" y="42"/>
                  </a:lnTo>
                  <a:lnTo>
                    <a:pt x="542" y="42"/>
                  </a:lnTo>
                  <a:lnTo>
                    <a:pt x="540" y="44"/>
                  </a:lnTo>
                  <a:lnTo>
                    <a:pt x="540" y="44"/>
                  </a:lnTo>
                  <a:lnTo>
                    <a:pt x="536" y="42"/>
                  </a:lnTo>
                  <a:lnTo>
                    <a:pt x="532" y="44"/>
                  </a:lnTo>
                  <a:lnTo>
                    <a:pt x="532" y="44"/>
                  </a:lnTo>
                  <a:lnTo>
                    <a:pt x="528" y="42"/>
                  </a:lnTo>
                  <a:lnTo>
                    <a:pt x="528" y="42"/>
                  </a:lnTo>
                  <a:lnTo>
                    <a:pt x="528" y="42"/>
                  </a:lnTo>
                  <a:lnTo>
                    <a:pt x="526" y="44"/>
                  </a:lnTo>
                  <a:lnTo>
                    <a:pt x="526" y="44"/>
                  </a:lnTo>
                  <a:lnTo>
                    <a:pt x="518" y="44"/>
                  </a:lnTo>
                  <a:lnTo>
                    <a:pt x="518" y="44"/>
                  </a:lnTo>
                  <a:lnTo>
                    <a:pt x="514" y="46"/>
                  </a:lnTo>
                  <a:lnTo>
                    <a:pt x="514" y="46"/>
                  </a:lnTo>
                  <a:lnTo>
                    <a:pt x="510" y="46"/>
                  </a:lnTo>
                  <a:lnTo>
                    <a:pt x="510" y="46"/>
                  </a:lnTo>
                  <a:lnTo>
                    <a:pt x="508" y="46"/>
                  </a:lnTo>
                  <a:lnTo>
                    <a:pt x="508" y="46"/>
                  </a:lnTo>
                  <a:lnTo>
                    <a:pt x="504" y="46"/>
                  </a:lnTo>
                  <a:lnTo>
                    <a:pt x="504" y="46"/>
                  </a:lnTo>
                  <a:lnTo>
                    <a:pt x="500" y="46"/>
                  </a:lnTo>
                  <a:lnTo>
                    <a:pt x="500" y="46"/>
                  </a:lnTo>
                  <a:lnTo>
                    <a:pt x="500" y="46"/>
                  </a:lnTo>
                  <a:lnTo>
                    <a:pt x="500" y="46"/>
                  </a:lnTo>
                  <a:lnTo>
                    <a:pt x="498" y="46"/>
                  </a:lnTo>
                  <a:lnTo>
                    <a:pt x="498" y="46"/>
                  </a:lnTo>
                  <a:lnTo>
                    <a:pt x="498" y="46"/>
                  </a:lnTo>
                  <a:lnTo>
                    <a:pt x="498" y="46"/>
                  </a:lnTo>
                  <a:lnTo>
                    <a:pt x="498" y="46"/>
                  </a:lnTo>
                  <a:lnTo>
                    <a:pt x="498" y="46"/>
                  </a:lnTo>
                  <a:lnTo>
                    <a:pt x="496" y="46"/>
                  </a:lnTo>
                  <a:lnTo>
                    <a:pt x="496" y="46"/>
                  </a:lnTo>
                  <a:lnTo>
                    <a:pt x="494" y="46"/>
                  </a:lnTo>
                  <a:lnTo>
                    <a:pt x="494" y="46"/>
                  </a:lnTo>
                  <a:lnTo>
                    <a:pt x="490" y="46"/>
                  </a:lnTo>
                  <a:lnTo>
                    <a:pt x="490" y="46"/>
                  </a:lnTo>
                  <a:lnTo>
                    <a:pt x="486" y="44"/>
                  </a:lnTo>
                  <a:lnTo>
                    <a:pt x="486" y="44"/>
                  </a:lnTo>
                  <a:lnTo>
                    <a:pt x="484" y="44"/>
                  </a:lnTo>
                  <a:lnTo>
                    <a:pt x="484" y="44"/>
                  </a:lnTo>
                  <a:lnTo>
                    <a:pt x="482" y="44"/>
                  </a:lnTo>
                  <a:lnTo>
                    <a:pt x="482" y="44"/>
                  </a:lnTo>
                  <a:lnTo>
                    <a:pt x="478" y="44"/>
                  </a:lnTo>
                  <a:lnTo>
                    <a:pt x="478" y="44"/>
                  </a:lnTo>
                  <a:lnTo>
                    <a:pt x="476" y="44"/>
                  </a:lnTo>
                  <a:lnTo>
                    <a:pt x="476" y="44"/>
                  </a:lnTo>
                  <a:lnTo>
                    <a:pt x="472" y="46"/>
                  </a:lnTo>
                  <a:lnTo>
                    <a:pt x="468" y="44"/>
                  </a:lnTo>
                  <a:lnTo>
                    <a:pt x="468" y="44"/>
                  </a:lnTo>
                  <a:lnTo>
                    <a:pt x="466" y="46"/>
                  </a:lnTo>
                  <a:lnTo>
                    <a:pt x="464" y="46"/>
                  </a:lnTo>
                  <a:lnTo>
                    <a:pt x="464" y="46"/>
                  </a:lnTo>
                  <a:lnTo>
                    <a:pt x="464" y="44"/>
                  </a:lnTo>
                  <a:lnTo>
                    <a:pt x="464" y="44"/>
                  </a:lnTo>
                  <a:lnTo>
                    <a:pt x="462" y="44"/>
                  </a:lnTo>
                  <a:lnTo>
                    <a:pt x="462" y="44"/>
                  </a:lnTo>
                  <a:lnTo>
                    <a:pt x="462" y="42"/>
                  </a:lnTo>
                  <a:lnTo>
                    <a:pt x="462" y="42"/>
                  </a:lnTo>
                  <a:lnTo>
                    <a:pt x="456" y="42"/>
                  </a:lnTo>
                  <a:lnTo>
                    <a:pt x="456" y="42"/>
                  </a:lnTo>
                  <a:lnTo>
                    <a:pt x="450" y="42"/>
                  </a:lnTo>
                  <a:lnTo>
                    <a:pt x="450" y="42"/>
                  </a:lnTo>
                  <a:lnTo>
                    <a:pt x="448" y="44"/>
                  </a:lnTo>
                  <a:lnTo>
                    <a:pt x="448" y="44"/>
                  </a:lnTo>
                  <a:lnTo>
                    <a:pt x="442" y="44"/>
                  </a:lnTo>
                  <a:lnTo>
                    <a:pt x="442" y="44"/>
                  </a:lnTo>
                  <a:lnTo>
                    <a:pt x="438" y="44"/>
                  </a:lnTo>
                  <a:lnTo>
                    <a:pt x="438" y="44"/>
                  </a:lnTo>
                  <a:lnTo>
                    <a:pt x="436" y="46"/>
                  </a:lnTo>
                  <a:lnTo>
                    <a:pt x="436" y="46"/>
                  </a:lnTo>
                  <a:lnTo>
                    <a:pt x="432" y="44"/>
                  </a:lnTo>
                  <a:lnTo>
                    <a:pt x="432" y="44"/>
                  </a:lnTo>
                  <a:lnTo>
                    <a:pt x="428" y="44"/>
                  </a:lnTo>
                  <a:lnTo>
                    <a:pt x="428" y="44"/>
                  </a:lnTo>
                  <a:lnTo>
                    <a:pt x="428" y="44"/>
                  </a:lnTo>
                  <a:lnTo>
                    <a:pt x="428" y="44"/>
                  </a:lnTo>
                  <a:lnTo>
                    <a:pt x="426" y="44"/>
                  </a:lnTo>
                  <a:lnTo>
                    <a:pt x="426" y="44"/>
                  </a:lnTo>
                  <a:lnTo>
                    <a:pt x="426" y="44"/>
                  </a:lnTo>
                  <a:lnTo>
                    <a:pt x="426" y="44"/>
                  </a:lnTo>
                  <a:lnTo>
                    <a:pt x="420" y="42"/>
                  </a:lnTo>
                  <a:lnTo>
                    <a:pt x="420" y="42"/>
                  </a:lnTo>
                  <a:lnTo>
                    <a:pt x="418" y="44"/>
                  </a:lnTo>
                  <a:lnTo>
                    <a:pt x="418" y="44"/>
                  </a:lnTo>
                  <a:lnTo>
                    <a:pt x="416" y="42"/>
                  </a:lnTo>
                  <a:lnTo>
                    <a:pt x="416" y="40"/>
                  </a:lnTo>
                  <a:lnTo>
                    <a:pt x="416" y="40"/>
                  </a:lnTo>
                  <a:lnTo>
                    <a:pt x="412" y="40"/>
                  </a:lnTo>
                  <a:lnTo>
                    <a:pt x="412" y="40"/>
                  </a:lnTo>
                  <a:lnTo>
                    <a:pt x="412" y="42"/>
                  </a:lnTo>
                  <a:lnTo>
                    <a:pt x="412" y="42"/>
                  </a:lnTo>
                  <a:lnTo>
                    <a:pt x="410" y="44"/>
                  </a:lnTo>
                  <a:lnTo>
                    <a:pt x="410" y="44"/>
                  </a:lnTo>
                  <a:lnTo>
                    <a:pt x="404" y="44"/>
                  </a:lnTo>
                  <a:lnTo>
                    <a:pt x="404" y="44"/>
                  </a:lnTo>
                  <a:lnTo>
                    <a:pt x="400" y="44"/>
                  </a:lnTo>
                  <a:lnTo>
                    <a:pt x="400" y="44"/>
                  </a:lnTo>
                  <a:lnTo>
                    <a:pt x="396" y="42"/>
                  </a:lnTo>
                  <a:lnTo>
                    <a:pt x="396" y="42"/>
                  </a:lnTo>
                  <a:lnTo>
                    <a:pt x="394" y="44"/>
                  </a:lnTo>
                  <a:lnTo>
                    <a:pt x="394" y="44"/>
                  </a:lnTo>
                  <a:lnTo>
                    <a:pt x="390" y="44"/>
                  </a:lnTo>
                  <a:lnTo>
                    <a:pt x="390" y="44"/>
                  </a:lnTo>
                  <a:lnTo>
                    <a:pt x="386" y="42"/>
                  </a:lnTo>
                  <a:lnTo>
                    <a:pt x="386" y="42"/>
                  </a:lnTo>
                  <a:lnTo>
                    <a:pt x="376" y="44"/>
                  </a:lnTo>
                  <a:lnTo>
                    <a:pt x="376" y="44"/>
                  </a:lnTo>
                  <a:lnTo>
                    <a:pt x="374" y="42"/>
                  </a:lnTo>
                  <a:lnTo>
                    <a:pt x="374" y="42"/>
                  </a:lnTo>
                  <a:lnTo>
                    <a:pt x="368" y="42"/>
                  </a:lnTo>
                  <a:lnTo>
                    <a:pt x="368" y="42"/>
                  </a:lnTo>
                  <a:lnTo>
                    <a:pt x="366" y="42"/>
                  </a:lnTo>
                  <a:lnTo>
                    <a:pt x="366" y="42"/>
                  </a:lnTo>
                  <a:lnTo>
                    <a:pt x="362" y="42"/>
                  </a:lnTo>
                  <a:lnTo>
                    <a:pt x="362" y="42"/>
                  </a:lnTo>
                  <a:lnTo>
                    <a:pt x="362" y="42"/>
                  </a:lnTo>
                  <a:lnTo>
                    <a:pt x="362" y="42"/>
                  </a:lnTo>
                  <a:lnTo>
                    <a:pt x="362" y="42"/>
                  </a:lnTo>
                  <a:lnTo>
                    <a:pt x="362" y="42"/>
                  </a:lnTo>
                  <a:lnTo>
                    <a:pt x="360" y="42"/>
                  </a:lnTo>
                  <a:lnTo>
                    <a:pt x="360" y="42"/>
                  </a:lnTo>
                  <a:lnTo>
                    <a:pt x="358" y="42"/>
                  </a:lnTo>
                  <a:lnTo>
                    <a:pt x="358" y="42"/>
                  </a:lnTo>
                  <a:lnTo>
                    <a:pt x="352" y="44"/>
                  </a:lnTo>
                  <a:lnTo>
                    <a:pt x="352" y="44"/>
                  </a:lnTo>
                  <a:lnTo>
                    <a:pt x="344" y="42"/>
                  </a:lnTo>
                  <a:lnTo>
                    <a:pt x="344" y="42"/>
                  </a:lnTo>
                  <a:lnTo>
                    <a:pt x="342" y="44"/>
                  </a:lnTo>
                  <a:lnTo>
                    <a:pt x="342" y="44"/>
                  </a:lnTo>
                  <a:lnTo>
                    <a:pt x="338" y="42"/>
                  </a:lnTo>
                  <a:lnTo>
                    <a:pt x="338" y="42"/>
                  </a:lnTo>
                  <a:lnTo>
                    <a:pt x="330" y="44"/>
                  </a:lnTo>
                  <a:lnTo>
                    <a:pt x="330" y="44"/>
                  </a:lnTo>
                  <a:lnTo>
                    <a:pt x="328" y="44"/>
                  </a:lnTo>
                  <a:lnTo>
                    <a:pt x="328" y="44"/>
                  </a:lnTo>
                  <a:lnTo>
                    <a:pt x="322" y="42"/>
                  </a:lnTo>
                  <a:lnTo>
                    <a:pt x="322" y="42"/>
                  </a:lnTo>
                  <a:lnTo>
                    <a:pt x="316" y="42"/>
                  </a:lnTo>
                  <a:lnTo>
                    <a:pt x="316" y="42"/>
                  </a:lnTo>
                  <a:lnTo>
                    <a:pt x="316" y="42"/>
                  </a:lnTo>
                  <a:lnTo>
                    <a:pt x="316" y="42"/>
                  </a:lnTo>
                  <a:lnTo>
                    <a:pt x="316" y="42"/>
                  </a:lnTo>
                  <a:lnTo>
                    <a:pt x="316" y="42"/>
                  </a:lnTo>
                  <a:lnTo>
                    <a:pt x="314" y="42"/>
                  </a:lnTo>
                  <a:lnTo>
                    <a:pt x="314" y="42"/>
                  </a:lnTo>
                  <a:lnTo>
                    <a:pt x="310" y="42"/>
                  </a:lnTo>
                  <a:lnTo>
                    <a:pt x="310" y="42"/>
                  </a:lnTo>
                  <a:lnTo>
                    <a:pt x="310" y="40"/>
                  </a:lnTo>
                  <a:lnTo>
                    <a:pt x="310" y="40"/>
                  </a:lnTo>
                  <a:lnTo>
                    <a:pt x="308" y="40"/>
                  </a:lnTo>
                  <a:lnTo>
                    <a:pt x="308" y="42"/>
                  </a:lnTo>
                  <a:lnTo>
                    <a:pt x="308" y="42"/>
                  </a:lnTo>
                  <a:lnTo>
                    <a:pt x="306" y="42"/>
                  </a:lnTo>
                  <a:lnTo>
                    <a:pt x="306" y="42"/>
                  </a:lnTo>
                  <a:lnTo>
                    <a:pt x="298" y="42"/>
                  </a:lnTo>
                  <a:lnTo>
                    <a:pt x="298" y="42"/>
                  </a:lnTo>
                  <a:lnTo>
                    <a:pt x="296" y="42"/>
                  </a:lnTo>
                  <a:lnTo>
                    <a:pt x="296" y="42"/>
                  </a:lnTo>
                  <a:lnTo>
                    <a:pt x="294" y="42"/>
                  </a:lnTo>
                  <a:lnTo>
                    <a:pt x="294" y="42"/>
                  </a:lnTo>
                  <a:lnTo>
                    <a:pt x="290" y="42"/>
                  </a:lnTo>
                  <a:lnTo>
                    <a:pt x="290" y="42"/>
                  </a:lnTo>
                  <a:lnTo>
                    <a:pt x="288" y="42"/>
                  </a:lnTo>
                  <a:lnTo>
                    <a:pt x="288" y="42"/>
                  </a:lnTo>
                  <a:lnTo>
                    <a:pt x="286" y="42"/>
                  </a:lnTo>
                  <a:lnTo>
                    <a:pt x="286" y="42"/>
                  </a:lnTo>
                  <a:lnTo>
                    <a:pt x="286" y="40"/>
                  </a:lnTo>
                  <a:lnTo>
                    <a:pt x="286" y="40"/>
                  </a:lnTo>
                  <a:lnTo>
                    <a:pt x="282" y="42"/>
                  </a:lnTo>
                  <a:lnTo>
                    <a:pt x="282" y="42"/>
                  </a:lnTo>
                  <a:lnTo>
                    <a:pt x="278" y="40"/>
                  </a:lnTo>
                  <a:lnTo>
                    <a:pt x="278" y="40"/>
                  </a:lnTo>
                  <a:lnTo>
                    <a:pt x="276" y="40"/>
                  </a:lnTo>
                  <a:lnTo>
                    <a:pt x="274" y="40"/>
                  </a:lnTo>
                  <a:lnTo>
                    <a:pt x="274" y="40"/>
                  </a:lnTo>
                  <a:lnTo>
                    <a:pt x="270" y="40"/>
                  </a:lnTo>
                  <a:lnTo>
                    <a:pt x="270" y="40"/>
                  </a:lnTo>
                  <a:lnTo>
                    <a:pt x="268" y="42"/>
                  </a:lnTo>
                  <a:lnTo>
                    <a:pt x="268" y="42"/>
                  </a:lnTo>
                  <a:lnTo>
                    <a:pt x="264" y="40"/>
                  </a:lnTo>
                  <a:lnTo>
                    <a:pt x="264" y="40"/>
                  </a:lnTo>
                  <a:lnTo>
                    <a:pt x="260" y="40"/>
                  </a:lnTo>
                  <a:lnTo>
                    <a:pt x="260" y="40"/>
                  </a:lnTo>
                  <a:lnTo>
                    <a:pt x="258" y="40"/>
                  </a:lnTo>
                  <a:lnTo>
                    <a:pt x="258" y="40"/>
                  </a:lnTo>
                  <a:lnTo>
                    <a:pt x="252" y="40"/>
                  </a:lnTo>
                  <a:lnTo>
                    <a:pt x="252" y="40"/>
                  </a:lnTo>
                  <a:lnTo>
                    <a:pt x="246" y="40"/>
                  </a:lnTo>
                  <a:lnTo>
                    <a:pt x="242" y="40"/>
                  </a:lnTo>
                  <a:lnTo>
                    <a:pt x="242" y="40"/>
                  </a:lnTo>
                  <a:lnTo>
                    <a:pt x="238" y="40"/>
                  </a:lnTo>
                  <a:lnTo>
                    <a:pt x="234" y="40"/>
                  </a:lnTo>
                  <a:lnTo>
                    <a:pt x="234" y="40"/>
                  </a:lnTo>
                  <a:lnTo>
                    <a:pt x="234" y="40"/>
                  </a:lnTo>
                  <a:lnTo>
                    <a:pt x="234" y="40"/>
                  </a:lnTo>
                  <a:lnTo>
                    <a:pt x="230" y="40"/>
                  </a:lnTo>
                  <a:lnTo>
                    <a:pt x="230" y="40"/>
                  </a:lnTo>
                  <a:lnTo>
                    <a:pt x="228" y="40"/>
                  </a:lnTo>
                  <a:lnTo>
                    <a:pt x="228" y="40"/>
                  </a:lnTo>
                  <a:lnTo>
                    <a:pt x="224" y="40"/>
                  </a:lnTo>
                  <a:lnTo>
                    <a:pt x="224" y="40"/>
                  </a:lnTo>
                  <a:lnTo>
                    <a:pt x="222" y="40"/>
                  </a:lnTo>
                  <a:lnTo>
                    <a:pt x="222" y="40"/>
                  </a:lnTo>
                  <a:lnTo>
                    <a:pt x="218" y="40"/>
                  </a:lnTo>
                  <a:lnTo>
                    <a:pt x="218" y="40"/>
                  </a:lnTo>
                  <a:lnTo>
                    <a:pt x="216" y="40"/>
                  </a:lnTo>
                  <a:lnTo>
                    <a:pt x="216" y="40"/>
                  </a:lnTo>
                  <a:lnTo>
                    <a:pt x="212" y="42"/>
                  </a:lnTo>
                  <a:lnTo>
                    <a:pt x="212" y="42"/>
                  </a:lnTo>
                  <a:lnTo>
                    <a:pt x="208" y="40"/>
                  </a:lnTo>
                  <a:lnTo>
                    <a:pt x="208" y="40"/>
                  </a:lnTo>
                  <a:lnTo>
                    <a:pt x="204" y="42"/>
                  </a:lnTo>
                  <a:lnTo>
                    <a:pt x="204" y="42"/>
                  </a:lnTo>
                  <a:lnTo>
                    <a:pt x="200" y="40"/>
                  </a:lnTo>
                  <a:lnTo>
                    <a:pt x="200" y="40"/>
                  </a:lnTo>
                  <a:lnTo>
                    <a:pt x="190" y="40"/>
                  </a:lnTo>
                  <a:lnTo>
                    <a:pt x="190" y="40"/>
                  </a:lnTo>
                  <a:lnTo>
                    <a:pt x="188" y="40"/>
                  </a:lnTo>
                  <a:lnTo>
                    <a:pt x="188" y="40"/>
                  </a:lnTo>
                  <a:lnTo>
                    <a:pt x="176" y="40"/>
                  </a:lnTo>
                  <a:lnTo>
                    <a:pt x="176" y="40"/>
                  </a:lnTo>
                  <a:lnTo>
                    <a:pt x="172" y="42"/>
                  </a:lnTo>
                  <a:lnTo>
                    <a:pt x="172" y="42"/>
                  </a:lnTo>
                  <a:lnTo>
                    <a:pt x="170" y="42"/>
                  </a:lnTo>
                  <a:lnTo>
                    <a:pt x="170" y="42"/>
                  </a:lnTo>
                  <a:lnTo>
                    <a:pt x="166" y="42"/>
                  </a:lnTo>
                  <a:lnTo>
                    <a:pt x="166" y="42"/>
                  </a:lnTo>
                  <a:lnTo>
                    <a:pt x="162" y="42"/>
                  </a:lnTo>
                  <a:lnTo>
                    <a:pt x="158" y="42"/>
                  </a:lnTo>
                  <a:lnTo>
                    <a:pt x="158" y="42"/>
                  </a:lnTo>
                  <a:lnTo>
                    <a:pt x="158" y="40"/>
                  </a:lnTo>
                  <a:lnTo>
                    <a:pt x="158" y="40"/>
                  </a:lnTo>
                  <a:lnTo>
                    <a:pt x="156" y="40"/>
                  </a:lnTo>
                  <a:lnTo>
                    <a:pt x="156" y="40"/>
                  </a:lnTo>
                  <a:lnTo>
                    <a:pt x="156" y="38"/>
                  </a:lnTo>
                  <a:lnTo>
                    <a:pt x="156" y="38"/>
                  </a:lnTo>
                  <a:lnTo>
                    <a:pt x="148" y="38"/>
                  </a:lnTo>
                  <a:lnTo>
                    <a:pt x="148" y="38"/>
                  </a:lnTo>
                  <a:lnTo>
                    <a:pt x="148" y="38"/>
                  </a:lnTo>
                  <a:lnTo>
                    <a:pt x="148" y="38"/>
                  </a:lnTo>
                  <a:lnTo>
                    <a:pt x="146" y="38"/>
                  </a:lnTo>
                  <a:lnTo>
                    <a:pt x="146" y="38"/>
                  </a:lnTo>
                  <a:lnTo>
                    <a:pt x="142" y="38"/>
                  </a:lnTo>
                  <a:lnTo>
                    <a:pt x="140" y="40"/>
                  </a:lnTo>
                  <a:lnTo>
                    <a:pt x="140" y="40"/>
                  </a:lnTo>
                  <a:lnTo>
                    <a:pt x="138" y="40"/>
                  </a:lnTo>
                  <a:lnTo>
                    <a:pt x="138" y="40"/>
                  </a:lnTo>
                  <a:lnTo>
                    <a:pt x="134" y="40"/>
                  </a:lnTo>
                  <a:lnTo>
                    <a:pt x="134" y="40"/>
                  </a:lnTo>
                  <a:lnTo>
                    <a:pt x="130" y="40"/>
                  </a:lnTo>
                  <a:lnTo>
                    <a:pt x="130" y="40"/>
                  </a:lnTo>
                  <a:lnTo>
                    <a:pt x="126" y="38"/>
                  </a:lnTo>
                  <a:lnTo>
                    <a:pt x="126" y="38"/>
                  </a:lnTo>
                  <a:lnTo>
                    <a:pt x="124" y="38"/>
                  </a:lnTo>
                  <a:lnTo>
                    <a:pt x="124" y="38"/>
                  </a:lnTo>
                  <a:lnTo>
                    <a:pt x="122" y="38"/>
                  </a:lnTo>
                  <a:lnTo>
                    <a:pt x="118" y="38"/>
                  </a:lnTo>
                  <a:lnTo>
                    <a:pt x="118" y="38"/>
                  </a:lnTo>
                  <a:lnTo>
                    <a:pt x="116" y="38"/>
                  </a:lnTo>
                  <a:lnTo>
                    <a:pt x="116" y="38"/>
                  </a:lnTo>
                  <a:lnTo>
                    <a:pt x="112" y="38"/>
                  </a:lnTo>
                  <a:lnTo>
                    <a:pt x="112" y="38"/>
                  </a:lnTo>
                  <a:lnTo>
                    <a:pt x="106" y="40"/>
                  </a:lnTo>
                  <a:lnTo>
                    <a:pt x="106" y="40"/>
                  </a:lnTo>
                  <a:lnTo>
                    <a:pt x="104" y="38"/>
                  </a:lnTo>
                  <a:lnTo>
                    <a:pt x="104" y="38"/>
                  </a:lnTo>
                  <a:lnTo>
                    <a:pt x="104" y="38"/>
                  </a:lnTo>
                  <a:lnTo>
                    <a:pt x="104" y="38"/>
                  </a:lnTo>
                  <a:lnTo>
                    <a:pt x="102" y="38"/>
                  </a:lnTo>
                  <a:lnTo>
                    <a:pt x="102" y="38"/>
                  </a:lnTo>
                  <a:lnTo>
                    <a:pt x="98" y="36"/>
                  </a:lnTo>
                  <a:lnTo>
                    <a:pt x="98" y="36"/>
                  </a:lnTo>
                  <a:lnTo>
                    <a:pt x="92" y="38"/>
                  </a:lnTo>
                  <a:lnTo>
                    <a:pt x="92" y="38"/>
                  </a:lnTo>
                  <a:lnTo>
                    <a:pt x="90" y="36"/>
                  </a:lnTo>
                  <a:lnTo>
                    <a:pt x="90" y="36"/>
                  </a:lnTo>
                  <a:lnTo>
                    <a:pt x="86" y="38"/>
                  </a:lnTo>
                  <a:lnTo>
                    <a:pt x="86" y="38"/>
                  </a:lnTo>
                  <a:lnTo>
                    <a:pt x="82" y="36"/>
                  </a:lnTo>
                  <a:lnTo>
                    <a:pt x="82" y="36"/>
                  </a:lnTo>
                  <a:lnTo>
                    <a:pt x="76" y="36"/>
                  </a:lnTo>
                  <a:lnTo>
                    <a:pt x="76" y="36"/>
                  </a:lnTo>
                  <a:lnTo>
                    <a:pt x="74" y="38"/>
                  </a:lnTo>
                  <a:lnTo>
                    <a:pt x="74" y="38"/>
                  </a:lnTo>
                  <a:lnTo>
                    <a:pt x="70" y="38"/>
                  </a:lnTo>
                  <a:lnTo>
                    <a:pt x="70" y="38"/>
                  </a:lnTo>
                  <a:lnTo>
                    <a:pt x="66" y="36"/>
                  </a:lnTo>
                  <a:lnTo>
                    <a:pt x="66" y="36"/>
                  </a:lnTo>
                  <a:lnTo>
                    <a:pt x="64" y="36"/>
                  </a:lnTo>
                  <a:lnTo>
                    <a:pt x="64" y="36"/>
                  </a:lnTo>
                  <a:lnTo>
                    <a:pt x="56" y="36"/>
                  </a:lnTo>
                  <a:lnTo>
                    <a:pt x="56" y="36"/>
                  </a:lnTo>
                  <a:lnTo>
                    <a:pt x="54" y="38"/>
                  </a:lnTo>
                  <a:lnTo>
                    <a:pt x="54" y="38"/>
                  </a:lnTo>
                  <a:lnTo>
                    <a:pt x="50" y="38"/>
                  </a:lnTo>
                  <a:lnTo>
                    <a:pt x="50" y="38"/>
                  </a:lnTo>
                  <a:lnTo>
                    <a:pt x="50" y="38"/>
                  </a:lnTo>
                  <a:lnTo>
                    <a:pt x="50" y="38"/>
                  </a:lnTo>
                  <a:lnTo>
                    <a:pt x="46" y="38"/>
                  </a:lnTo>
                  <a:lnTo>
                    <a:pt x="46" y="38"/>
                  </a:lnTo>
                  <a:lnTo>
                    <a:pt x="42" y="38"/>
                  </a:lnTo>
                  <a:lnTo>
                    <a:pt x="42" y="38"/>
                  </a:lnTo>
                  <a:lnTo>
                    <a:pt x="40" y="36"/>
                  </a:lnTo>
                  <a:lnTo>
                    <a:pt x="40" y="36"/>
                  </a:lnTo>
                  <a:lnTo>
                    <a:pt x="38" y="36"/>
                  </a:lnTo>
                  <a:lnTo>
                    <a:pt x="38" y="36"/>
                  </a:lnTo>
                  <a:lnTo>
                    <a:pt x="36" y="34"/>
                  </a:lnTo>
                  <a:lnTo>
                    <a:pt x="36" y="34"/>
                  </a:lnTo>
                  <a:lnTo>
                    <a:pt x="28" y="34"/>
                  </a:lnTo>
                  <a:lnTo>
                    <a:pt x="28" y="34"/>
                  </a:lnTo>
                  <a:lnTo>
                    <a:pt x="26" y="34"/>
                  </a:lnTo>
                  <a:lnTo>
                    <a:pt x="26" y="34"/>
                  </a:lnTo>
                  <a:lnTo>
                    <a:pt x="24" y="34"/>
                  </a:lnTo>
                  <a:lnTo>
                    <a:pt x="24" y="34"/>
                  </a:lnTo>
                  <a:lnTo>
                    <a:pt x="20" y="34"/>
                  </a:lnTo>
                  <a:lnTo>
                    <a:pt x="20" y="34"/>
                  </a:lnTo>
                  <a:lnTo>
                    <a:pt x="8" y="34"/>
                  </a:lnTo>
                  <a:lnTo>
                    <a:pt x="8" y="34"/>
                  </a:lnTo>
                  <a:lnTo>
                    <a:pt x="4" y="34"/>
                  </a:lnTo>
                  <a:lnTo>
                    <a:pt x="4" y="34"/>
                  </a:lnTo>
                  <a:lnTo>
                    <a:pt x="2" y="32"/>
                  </a:lnTo>
                  <a:lnTo>
                    <a:pt x="2" y="32"/>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4"/>
                  </a:lnTo>
                  <a:lnTo>
                    <a:pt x="2" y="24"/>
                  </a:lnTo>
                  <a:lnTo>
                    <a:pt x="2" y="24"/>
                  </a:lnTo>
                  <a:lnTo>
                    <a:pt x="2" y="24"/>
                  </a:lnTo>
                  <a:lnTo>
                    <a:pt x="2" y="24"/>
                  </a:lnTo>
                  <a:lnTo>
                    <a:pt x="0" y="20"/>
                  </a:lnTo>
                  <a:lnTo>
                    <a:pt x="0" y="20"/>
                  </a:lnTo>
                  <a:lnTo>
                    <a:pt x="0" y="18"/>
                  </a:lnTo>
                  <a:lnTo>
                    <a:pt x="0" y="18"/>
                  </a:lnTo>
                  <a:lnTo>
                    <a:pt x="0" y="18"/>
                  </a:lnTo>
                  <a:lnTo>
                    <a:pt x="2" y="16"/>
                  </a:lnTo>
                  <a:lnTo>
                    <a:pt x="2" y="16"/>
                  </a:lnTo>
                  <a:lnTo>
                    <a:pt x="2" y="16"/>
                  </a:lnTo>
                  <a:lnTo>
                    <a:pt x="2" y="16"/>
                  </a:lnTo>
                  <a:lnTo>
                    <a:pt x="2" y="16"/>
                  </a:lnTo>
                  <a:lnTo>
                    <a:pt x="2" y="14"/>
                  </a:lnTo>
                  <a:lnTo>
                    <a:pt x="2" y="14"/>
                  </a:lnTo>
                  <a:lnTo>
                    <a:pt x="2" y="14"/>
                  </a:lnTo>
                  <a:lnTo>
                    <a:pt x="2" y="14"/>
                  </a:lnTo>
                  <a:lnTo>
                    <a:pt x="2" y="14"/>
                  </a:lnTo>
                  <a:lnTo>
                    <a:pt x="2" y="14"/>
                  </a:lnTo>
                  <a:close/>
                </a:path>
              </a:pathLst>
            </a:custGeom>
            <a:solidFill>
              <a:schemeClr val="accent3"/>
            </a:solidFill>
            <a:ln>
              <a:noFill/>
            </a:ln>
          </p:spPr>
          <p:txBody>
            <a:bodyPr/>
            <a:lstStyle/>
            <a:p>
              <a:pPr defTabSz="914400">
                <a:defRPr/>
              </a:pPr>
              <a:endParaRPr lang="en-US" sz="2000" dirty="0">
                <a:solidFill>
                  <a:srgbClr val="000000"/>
                </a:solidFill>
              </a:endParaRPr>
            </a:p>
          </p:txBody>
        </p:sp>
        <p:sp>
          <p:nvSpPr>
            <p:cNvPr id="5" name="Freeform 6"/>
            <p:cNvSpPr>
              <a:spLocks noEditPoints="1"/>
            </p:cNvSpPr>
            <p:nvPr userDrawn="1"/>
          </p:nvSpPr>
          <p:spPr bwMode="gray">
            <a:xfrm>
              <a:off x="377760" y="6195126"/>
              <a:ext cx="8418958" cy="60192"/>
            </a:xfrm>
            <a:custGeom>
              <a:avLst/>
              <a:gdLst>
                <a:gd name="T0" fmla="*/ 2147483647 w 3916"/>
                <a:gd name="T1" fmla="*/ 55456179 h 28"/>
                <a:gd name="T2" fmla="*/ 2147483647 w 3916"/>
                <a:gd name="T3" fmla="*/ 64697801 h 28"/>
                <a:gd name="T4" fmla="*/ 2147483647 w 3916"/>
                <a:gd name="T5" fmla="*/ 64697801 h 28"/>
                <a:gd name="T6" fmla="*/ 2147483647 w 3916"/>
                <a:gd name="T7" fmla="*/ 55456179 h 28"/>
                <a:gd name="T8" fmla="*/ 2147483647 w 3916"/>
                <a:gd name="T9" fmla="*/ 55456179 h 28"/>
                <a:gd name="T10" fmla="*/ 2147483647 w 3916"/>
                <a:gd name="T11" fmla="*/ 46212408 h 28"/>
                <a:gd name="T12" fmla="*/ 2147483647 w 3916"/>
                <a:gd name="T13" fmla="*/ 55456179 h 28"/>
                <a:gd name="T14" fmla="*/ 2147483647 w 3916"/>
                <a:gd name="T15" fmla="*/ 46212408 h 28"/>
                <a:gd name="T16" fmla="*/ 2147483647 w 3916"/>
                <a:gd name="T17" fmla="*/ 46212408 h 28"/>
                <a:gd name="T18" fmla="*/ 2147483647 w 3916"/>
                <a:gd name="T19" fmla="*/ 36970786 h 28"/>
                <a:gd name="T20" fmla="*/ 2147483647 w 3916"/>
                <a:gd name="T21" fmla="*/ 27727015 h 28"/>
                <a:gd name="T22" fmla="*/ 2147483647 w 3916"/>
                <a:gd name="T23" fmla="*/ 18485393 h 28"/>
                <a:gd name="T24" fmla="*/ 2147483647 w 3916"/>
                <a:gd name="T25" fmla="*/ 27727015 h 28"/>
                <a:gd name="T26" fmla="*/ 2147483647 w 3916"/>
                <a:gd name="T27" fmla="*/ 18485393 h 28"/>
                <a:gd name="T28" fmla="*/ 2147483647 w 3916"/>
                <a:gd name="T29" fmla="*/ 18485393 h 28"/>
                <a:gd name="T30" fmla="*/ 2147483647 w 3916"/>
                <a:gd name="T31" fmla="*/ 18485393 h 28"/>
                <a:gd name="T32" fmla="*/ 2147483647 w 3916"/>
                <a:gd name="T33" fmla="*/ 27727015 h 28"/>
                <a:gd name="T34" fmla="*/ 2147483647 w 3916"/>
                <a:gd name="T35" fmla="*/ 46212408 h 28"/>
                <a:gd name="T36" fmla="*/ 2147483647 w 3916"/>
                <a:gd name="T37" fmla="*/ 46212408 h 28"/>
                <a:gd name="T38" fmla="*/ 2147483647 w 3916"/>
                <a:gd name="T39" fmla="*/ 36970786 h 28"/>
                <a:gd name="T40" fmla="*/ 2147483647 w 3916"/>
                <a:gd name="T41" fmla="*/ 36970786 h 28"/>
                <a:gd name="T42" fmla="*/ 2147483647 w 3916"/>
                <a:gd name="T43" fmla="*/ 36970786 h 28"/>
                <a:gd name="T44" fmla="*/ 2147483647 w 3916"/>
                <a:gd name="T45" fmla="*/ 27727015 h 28"/>
                <a:gd name="T46" fmla="*/ 2147483647 w 3916"/>
                <a:gd name="T47" fmla="*/ 27727015 h 28"/>
                <a:gd name="T48" fmla="*/ 1562241281 w 3916"/>
                <a:gd name="T49" fmla="*/ 9241622 h 28"/>
                <a:gd name="T50" fmla="*/ 896670624 w 3916"/>
                <a:gd name="T51" fmla="*/ 0 h 28"/>
                <a:gd name="T52" fmla="*/ 258833511 w 3916"/>
                <a:gd name="T53" fmla="*/ 9241622 h 28"/>
                <a:gd name="T54" fmla="*/ 0 w 3916"/>
                <a:gd name="T55" fmla="*/ 46212408 h 28"/>
                <a:gd name="T56" fmla="*/ 295809420 w 3916"/>
                <a:gd name="T57" fmla="*/ 46212408 h 28"/>
                <a:gd name="T58" fmla="*/ 887426110 w 3916"/>
                <a:gd name="T59" fmla="*/ 46212408 h 28"/>
                <a:gd name="T60" fmla="*/ 1358872708 w 3916"/>
                <a:gd name="T61" fmla="*/ 46212408 h 28"/>
                <a:gd name="T62" fmla="*/ 1802585763 w 3916"/>
                <a:gd name="T63" fmla="*/ 55456179 h 28"/>
                <a:gd name="T64" fmla="*/ 2147483647 w 3916"/>
                <a:gd name="T65" fmla="*/ 55456179 h 28"/>
                <a:gd name="T66" fmla="*/ 2147483647 w 3916"/>
                <a:gd name="T67" fmla="*/ 64697801 h 28"/>
                <a:gd name="T68" fmla="*/ 2147483647 w 3916"/>
                <a:gd name="T69" fmla="*/ 55456179 h 28"/>
                <a:gd name="T70" fmla="*/ 2147483647 w 3916"/>
                <a:gd name="T71" fmla="*/ 64697801 h 28"/>
                <a:gd name="T72" fmla="*/ 2147483647 w 3916"/>
                <a:gd name="T73" fmla="*/ 73939423 h 28"/>
                <a:gd name="T74" fmla="*/ 2147483647 w 3916"/>
                <a:gd name="T75" fmla="*/ 73939423 h 28"/>
                <a:gd name="T76" fmla="*/ 2147483647 w 3916"/>
                <a:gd name="T77" fmla="*/ 83183194 h 28"/>
                <a:gd name="T78" fmla="*/ 2147483647 w 3916"/>
                <a:gd name="T79" fmla="*/ 83183194 h 28"/>
                <a:gd name="T80" fmla="*/ 2147483647 w 3916"/>
                <a:gd name="T81" fmla="*/ 92424816 h 28"/>
                <a:gd name="T82" fmla="*/ 2147483647 w 3916"/>
                <a:gd name="T83" fmla="*/ 92424816 h 28"/>
                <a:gd name="T84" fmla="*/ 2147483647 w 3916"/>
                <a:gd name="T85" fmla="*/ 101668587 h 28"/>
                <a:gd name="T86" fmla="*/ 2147483647 w 3916"/>
                <a:gd name="T87" fmla="*/ 101668587 h 28"/>
                <a:gd name="T88" fmla="*/ 2147483647 w 3916"/>
                <a:gd name="T89" fmla="*/ 101668587 h 28"/>
                <a:gd name="T90" fmla="*/ 2147483647 w 3916"/>
                <a:gd name="T91" fmla="*/ 101668587 h 28"/>
                <a:gd name="T92" fmla="*/ 2147483647 w 3916"/>
                <a:gd name="T93" fmla="*/ 101668587 h 28"/>
                <a:gd name="T94" fmla="*/ 2147483647 w 3916"/>
                <a:gd name="T95" fmla="*/ 110910209 h 28"/>
                <a:gd name="T96" fmla="*/ 2147483647 w 3916"/>
                <a:gd name="T97" fmla="*/ 110910209 h 28"/>
                <a:gd name="T98" fmla="*/ 2147483647 w 3916"/>
                <a:gd name="T99" fmla="*/ 110910209 h 28"/>
                <a:gd name="T100" fmla="*/ 2147483647 w 3916"/>
                <a:gd name="T101" fmla="*/ 120153981 h 28"/>
                <a:gd name="T102" fmla="*/ 2147483647 w 3916"/>
                <a:gd name="T103" fmla="*/ 120153981 h 28"/>
                <a:gd name="T104" fmla="*/ 2147483647 w 3916"/>
                <a:gd name="T105" fmla="*/ 120153981 h 28"/>
                <a:gd name="T106" fmla="*/ 2147483647 w 3916"/>
                <a:gd name="T107" fmla="*/ 120153981 h 28"/>
                <a:gd name="T108" fmla="*/ 2147483647 w 3916"/>
                <a:gd name="T109" fmla="*/ 129395602 h 28"/>
                <a:gd name="T110" fmla="*/ 2147483647 w 3916"/>
                <a:gd name="T111" fmla="*/ 120153981 h 28"/>
                <a:gd name="T112" fmla="*/ 2147483647 w 3916"/>
                <a:gd name="T113" fmla="*/ 110910209 h 28"/>
                <a:gd name="T114" fmla="*/ 2147483647 w 3916"/>
                <a:gd name="T115" fmla="*/ 83183194 h 28"/>
                <a:gd name="T116" fmla="*/ 2147483647 w 3916"/>
                <a:gd name="T117" fmla="*/ 64697801 h 28"/>
                <a:gd name="T118" fmla="*/ 2147483647 w 3916"/>
                <a:gd name="T119" fmla="*/ 36970786 h 28"/>
                <a:gd name="T120" fmla="*/ 2147483647 w 3916"/>
                <a:gd name="T121" fmla="*/ 83183194 h 28"/>
                <a:gd name="T122" fmla="*/ 2147483647 w 3916"/>
                <a:gd name="T123" fmla="*/ 73939423 h 2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916" h="28">
                  <a:moveTo>
                    <a:pt x="3820" y="12"/>
                  </a:moveTo>
                  <a:lnTo>
                    <a:pt x="3820" y="12"/>
                  </a:lnTo>
                  <a:lnTo>
                    <a:pt x="3816" y="14"/>
                  </a:lnTo>
                  <a:lnTo>
                    <a:pt x="3796" y="14"/>
                  </a:lnTo>
                  <a:lnTo>
                    <a:pt x="3752" y="12"/>
                  </a:lnTo>
                  <a:lnTo>
                    <a:pt x="3738" y="14"/>
                  </a:lnTo>
                  <a:lnTo>
                    <a:pt x="3684" y="14"/>
                  </a:lnTo>
                  <a:lnTo>
                    <a:pt x="3634" y="14"/>
                  </a:lnTo>
                  <a:lnTo>
                    <a:pt x="3604" y="14"/>
                  </a:lnTo>
                  <a:lnTo>
                    <a:pt x="3576" y="14"/>
                  </a:lnTo>
                  <a:lnTo>
                    <a:pt x="3562" y="14"/>
                  </a:lnTo>
                  <a:lnTo>
                    <a:pt x="3548" y="12"/>
                  </a:lnTo>
                  <a:lnTo>
                    <a:pt x="3530" y="12"/>
                  </a:lnTo>
                  <a:lnTo>
                    <a:pt x="3488" y="12"/>
                  </a:lnTo>
                  <a:lnTo>
                    <a:pt x="3468" y="12"/>
                  </a:lnTo>
                  <a:lnTo>
                    <a:pt x="3450" y="14"/>
                  </a:lnTo>
                  <a:lnTo>
                    <a:pt x="3440" y="12"/>
                  </a:lnTo>
                  <a:lnTo>
                    <a:pt x="3430" y="12"/>
                  </a:lnTo>
                  <a:lnTo>
                    <a:pt x="3410" y="12"/>
                  </a:lnTo>
                  <a:lnTo>
                    <a:pt x="3380" y="12"/>
                  </a:lnTo>
                  <a:lnTo>
                    <a:pt x="3348" y="12"/>
                  </a:lnTo>
                  <a:lnTo>
                    <a:pt x="3332" y="12"/>
                  </a:lnTo>
                  <a:lnTo>
                    <a:pt x="3316" y="14"/>
                  </a:lnTo>
                  <a:lnTo>
                    <a:pt x="3266" y="12"/>
                  </a:lnTo>
                  <a:lnTo>
                    <a:pt x="3216" y="12"/>
                  </a:lnTo>
                  <a:lnTo>
                    <a:pt x="3206" y="12"/>
                  </a:lnTo>
                  <a:lnTo>
                    <a:pt x="3198" y="14"/>
                  </a:lnTo>
                  <a:lnTo>
                    <a:pt x="3170" y="12"/>
                  </a:lnTo>
                  <a:lnTo>
                    <a:pt x="3156" y="12"/>
                  </a:lnTo>
                  <a:lnTo>
                    <a:pt x="3142" y="14"/>
                  </a:lnTo>
                  <a:lnTo>
                    <a:pt x="3124" y="12"/>
                  </a:lnTo>
                  <a:lnTo>
                    <a:pt x="3108" y="10"/>
                  </a:lnTo>
                  <a:lnTo>
                    <a:pt x="3074" y="12"/>
                  </a:lnTo>
                  <a:lnTo>
                    <a:pt x="3064" y="10"/>
                  </a:lnTo>
                  <a:lnTo>
                    <a:pt x="3012" y="10"/>
                  </a:lnTo>
                  <a:lnTo>
                    <a:pt x="2960" y="10"/>
                  </a:lnTo>
                  <a:lnTo>
                    <a:pt x="2950" y="12"/>
                  </a:lnTo>
                  <a:lnTo>
                    <a:pt x="2944" y="10"/>
                  </a:lnTo>
                  <a:lnTo>
                    <a:pt x="2936" y="12"/>
                  </a:lnTo>
                  <a:lnTo>
                    <a:pt x="2932" y="10"/>
                  </a:lnTo>
                  <a:lnTo>
                    <a:pt x="2916" y="10"/>
                  </a:lnTo>
                  <a:lnTo>
                    <a:pt x="2902" y="10"/>
                  </a:lnTo>
                  <a:lnTo>
                    <a:pt x="2882" y="10"/>
                  </a:lnTo>
                  <a:lnTo>
                    <a:pt x="2858" y="10"/>
                  </a:lnTo>
                  <a:lnTo>
                    <a:pt x="2844" y="10"/>
                  </a:lnTo>
                  <a:lnTo>
                    <a:pt x="2834" y="10"/>
                  </a:lnTo>
                  <a:lnTo>
                    <a:pt x="2826" y="10"/>
                  </a:lnTo>
                  <a:lnTo>
                    <a:pt x="2788" y="8"/>
                  </a:lnTo>
                  <a:lnTo>
                    <a:pt x="2750" y="8"/>
                  </a:lnTo>
                  <a:lnTo>
                    <a:pt x="2728" y="8"/>
                  </a:lnTo>
                  <a:lnTo>
                    <a:pt x="2706" y="8"/>
                  </a:lnTo>
                  <a:lnTo>
                    <a:pt x="2684" y="8"/>
                  </a:lnTo>
                  <a:lnTo>
                    <a:pt x="2662" y="8"/>
                  </a:lnTo>
                  <a:lnTo>
                    <a:pt x="2596" y="6"/>
                  </a:lnTo>
                  <a:lnTo>
                    <a:pt x="2578" y="8"/>
                  </a:lnTo>
                  <a:lnTo>
                    <a:pt x="2560" y="6"/>
                  </a:lnTo>
                  <a:lnTo>
                    <a:pt x="2550" y="6"/>
                  </a:lnTo>
                  <a:lnTo>
                    <a:pt x="2542" y="8"/>
                  </a:lnTo>
                  <a:lnTo>
                    <a:pt x="2538" y="6"/>
                  </a:lnTo>
                  <a:lnTo>
                    <a:pt x="2534" y="6"/>
                  </a:lnTo>
                  <a:lnTo>
                    <a:pt x="2526" y="6"/>
                  </a:lnTo>
                  <a:lnTo>
                    <a:pt x="2442" y="6"/>
                  </a:lnTo>
                  <a:lnTo>
                    <a:pt x="2400" y="4"/>
                  </a:lnTo>
                  <a:lnTo>
                    <a:pt x="2358" y="4"/>
                  </a:lnTo>
                  <a:lnTo>
                    <a:pt x="2344" y="6"/>
                  </a:lnTo>
                  <a:lnTo>
                    <a:pt x="2328" y="6"/>
                  </a:lnTo>
                  <a:lnTo>
                    <a:pt x="2280" y="6"/>
                  </a:lnTo>
                  <a:lnTo>
                    <a:pt x="2252" y="6"/>
                  </a:lnTo>
                  <a:lnTo>
                    <a:pt x="2224" y="6"/>
                  </a:lnTo>
                  <a:lnTo>
                    <a:pt x="2174" y="6"/>
                  </a:lnTo>
                  <a:lnTo>
                    <a:pt x="2122" y="4"/>
                  </a:lnTo>
                  <a:lnTo>
                    <a:pt x="2100" y="6"/>
                  </a:lnTo>
                  <a:lnTo>
                    <a:pt x="2088" y="6"/>
                  </a:lnTo>
                  <a:lnTo>
                    <a:pt x="2078" y="4"/>
                  </a:lnTo>
                  <a:lnTo>
                    <a:pt x="2042" y="4"/>
                  </a:lnTo>
                  <a:lnTo>
                    <a:pt x="2004" y="4"/>
                  </a:lnTo>
                  <a:lnTo>
                    <a:pt x="1888" y="4"/>
                  </a:lnTo>
                  <a:lnTo>
                    <a:pt x="1792" y="4"/>
                  </a:lnTo>
                  <a:lnTo>
                    <a:pt x="1694" y="4"/>
                  </a:lnTo>
                  <a:lnTo>
                    <a:pt x="1634" y="4"/>
                  </a:lnTo>
                  <a:lnTo>
                    <a:pt x="1604" y="4"/>
                  </a:lnTo>
                  <a:lnTo>
                    <a:pt x="1574" y="6"/>
                  </a:lnTo>
                  <a:lnTo>
                    <a:pt x="1552" y="4"/>
                  </a:lnTo>
                  <a:lnTo>
                    <a:pt x="1532" y="4"/>
                  </a:lnTo>
                  <a:lnTo>
                    <a:pt x="1488" y="4"/>
                  </a:lnTo>
                  <a:lnTo>
                    <a:pt x="1462" y="6"/>
                  </a:lnTo>
                  <a:lnTo>
                    <a:pt x="1416" y="6"/>
                  </a:lnTo>
                  <a:lnTo>
                    <a:pt x="1370" y="6"/>
                  </a:lnTo>
                  <a:lnTo>
                    <a:pt x="1332" y="6"/>
                  </a:lnTo>
                  <a:lnTo>
                    <a:pt x="1294" y="6"/>
                  </a:lnTo>
                  <a:lnTo>
                    <a:pt x="1280" y="6"/>
                  </a:lnTo>
                  <a:lnTo>
                    <a:pt x="1266" y="10"/>
                  </a:lnTo>
                  <a:lnTo>
                    <a:pt x="1264" y="8"/>
                  </a:lnTo>
                  <a:lnTo>
                    <a:pt x="1260" y="8"/>
                  </a:lnTo>
                  <a:lnTo>
                    <a:pt x="1256" y="8"/>
                  </a:lnTo>
                  <a:lnTo>
                    <a:pt x="1254" y="10"/>
                  </a:lnTo>
                  <a:lnTo>
                    <a:pt x="1232" y="8"/>
                  </a:lnTo>
                  <a:lnTo>
                    <a:pt x="1212" y="8"/>
                  </a:lnTo>
                  <a:lnTo>
                    <a:pt x="1192" y="8"/>
                  </a:lnTo>
                  <a:lnTo>
                    <a:pt x="1170" y="8"/>
                  </a:lnTo>
                  <a:lnTo>
                    <a:pt x="1148" y="8"/>
                  </a:lnTo>
                  <a:lnTo>
                    <a:pt x="1126" y="10"/>
                  </a:lnTo>
                  <a:lnTo>
                    <a:pt x="1114" y="8"/>
                  </a:lnTo>
                  <a:lnTo>
                    <a:pt x="1102" y="8"/>
                  </a:lnTo>
                  <a:lnTo>
                    <a:pt x="1076" y="10"/>
                  </a:lnTo>
                  <a:lnTo>
                    <a:pt x="1064" y="8"/>
                  </a:lnTo>
                  <a:lnTo>
                    <a:pt x="1056" y="6"/>
                  </a:lnTo>
                  <a:lnTo>
                    <a:pt x="1048" y="8"/>
                  </a:lnTo>
                  <a:lnTo>
                    <a:pt x="1046" y="8"/>
                  </a:lnTo>
                  <a:lnTo>
                    <a:pt x="1046" y="12"/>
                  </a:lnTo>
                  <a:lnTo>
                    <a:pt x="1046" y="10"/>
                  </a:lnTo>
                  <a:lnTo>
                    <a:pt x="1046" y="8"/>
                  </a:lnTo>
                  <a:lnTo>
                    <a:pt x="1044" y="8"/>
                  </a:lnTo>
                  <a:lnTo>
                    <a:pt x="1000" y="8"/>
                  </a:lnTo>
                  <a:lnTo>
                    <a:pt x="958" y="8"/>
                  </a:lnTo>
                  <a:lnTo>
                    <a:pt x="928" y="6"/>
                  </a:lnTo>
                  <a:lnTo>
                    <a:pt x="914" y="6"/>
                  </a:lnTo>
                  <a:lnTo>
                    <a:pt x="900" y="8"/>
                  </a:lnTo>
                  <a:lnTo>
                    <a:pt x="900" y="6"/>
                  </a:lnTo>
                  <a:lnTo>
                    <a:pt x="898" y="6"/>
                  </a:lnTo>
                  <a:lnTo>
                    <a:pt x="838" y="4"/>
                  </a:lnTo>
                  <a:lnTo>
                    <a:pt x="780" y="4"/>
                  </a:lnTo>
                  <a:lnTo>
                    <a:pt x="720" y="6"/>
                  </a:lnTo>
                  <a:lnTo>
                    <a:pt x="662" y="6"/>
                  </a:lnTo>
                  <a:lnTo>
                    <a:pt x="630" y="6"/>
                  </a:lnTo>
                  <a:lnTo>
                    <a:pt x="508" y="4"/>
                  </a:lnTo>
                  <a:lnTo>
                    <a:pt x="480" y="6"/>
                  </a:lnTo>
                  <a:lnTo>
                    <a:pt x="444" y="4"/>
                  </a:lnTo>
                  <a:lnTo>
                    <a:pt x="408" y="4"/>
                  </a:lnTo>
                  <a:lnTo>
                    <a:pt x="372" y="4"/>
                  </a:lnTo>
                  <a:lnTo>
                    <a:pt x="356" y="2"/>
                  </a:lnTo>
                  <a:lnTo>
                    <a:pt x="338" y="2"/>
                  </a:lnTo>
                  <a:lnTo>
                    <a:pt x="326" y="4"/>
                  </a:lnTo>
                  <a:lnTo>
                    <a:pt x="300" y="2"/>
                  </a:lnTo>
                  <a:lnTo>
                    <a:pt x="268" y="2"/>
                  </a:lnTo>
                  <a:lnTo>
                    <a:pt x="236" y="2"/>
                  </a:lnTo>
                  <a:lnTo>
                    <a:pt x="194" y="0"/>
                  </a:lnTo>
                  <a:lnTo>
                    <a:pt x="180" y="2"/>
                  </a:lnTo>
                  <a:lnTo>
                    <a:pt x="158" y="2"/>
                  </a:lnTo>
                  <a:lnTo>
                    <a:pt x="138" y="0"/>
                  </a:lnTo>
                  <a:lnTo>
                    <a:pt x="56" y="2"/>
                  </a:lnTo>
                  <a:lnTo>
                    <a:pt x="42" y="0"/>
                  </a:lnTo>
                  <a:lnTo>
                    <a:pt x="20" y="2"/>
                  </a:lnTo>
                  <a:lnTo>
                    <a:pt x="10" y="4"/>
                  </a:lnTo>
                  <a:lnTo>
                    <a:pt x="0" y="8"/>
                  </a:lnTo>
                  <a:lnTo>
                    <a:pt x="0" y="10"/>
                  </a:lnTo>
                  <a:lnTo>
                    <a:pt x="6" y="10"/>
                  </a:lnTo>
                  <a:lnTo>
                    <a:pt x="12" y="10"/>
                  </a:lnTo>
                  <a:lnTo>
                    <a:pt x="26" y="10"/>
                  </a:lnTo>
                  <a:lnTo>
                    <a:pt x="40" y="10"/>
                  </a:lnTo>
                  <a:lnTo>
                    <a:pt x="64" y="10"/>
                  </a:lnTo>
                  <a:lnTo>
                    <a:pt x="98" y="10"/>
                  </a:lnTo>
                  <a:lnTo>
                    <a:pt x="136" y="10"/>
                  </a:lnTo>
                  <a:lnTo>
                    <a:pt x="166" y="12"/>
                  </a:lnTo>
                  <a:lnTo>
                    <a:pt x="180" y="10"/>
                  </a:lnTo>
                  <a:lnTo>
                    <a:pt x="192" y="10"/>
                  </a:lnTo>
                  <a:lnTo>
                    <a:pt x="200" y="12"/>
                  </a:lnTo>
                  <a:lnTo>
                    <a:pt x="222" y="12"/>
                  </a:lnTo>
                  <a:lnTo>
                    <a:pt x="244" y="10"/>
                  </a:lnTo>
                  <a:lnTo>
                    <a:pt x="280" y="10"/>
                  </a:lnTo>
                  <a:lnTo>
                    <a:pt x="294" y="10"/>
                  </a:lnTo>
                  <a:lnTo>
                    <a:pt x="310" y="12"/>
                  </a:lnTo>
                  <a:lnTo>
                    <a:pt x="326" y="10"/>
                  </a:lnTo>
                  <a:lnTo>
                    <a:pt x="342" y="10"/>
                  </a:lnTo>
                  <a:lnTo>
                    <a:pt x="352" y="12"/>
                  </a:lnTo>
                  <a:lnTo>
                    <a:pt x="390" y="12"/>
                  </a:lnTo>
                  <a:lnTo>
                    <a:pt x="430" y="12"/>
                  </a:lnTo>
                  <a:lnTo>
                    <a:pt x="452" y="12"/>
                  </a:lnTo>
                  <a:lnTo>
                    <a:pt x="472" y="12"/>
                  </a:lnTo>
                  <a:lnTo>
                    <a:pt x="494" y="12"/>
                  </a:lnTo>
                  <a:lnTo>
                    <a:pt x="516" y="14"/>
                  </a:lnTo>
                  <a:lnTo>
                    <a:pt x="610" y="12"/>
                  </a:lnTo>
                  <a:lnTo>
                    <a:pt x="706" y="14"/>
                  </a:lnTo>
                  <a:lnTo>
                    <a:pt x="712" y="12"/>
                  </a:lnTo>
                  <a:lnTo>
                    <a:pt x="720" y="12"/>
                  </a:lnTo>
                  <a:lnTo>
                    <a:pt x="750" y="12"/>
                  </a:lnTo>
                  <a:lnTo>
                    <a:pt x="778" y="14"/>
                  </a:lnTo>
                  <a:lnTo>
                    <a:pt x="794" y="12"/>
                  </a:lnTo>
                  <a:lnTo>
                    <a:pt x="810" y="12"/>
                  </a:lnTo>
                  <a:lnTo>
                    <a:pt x="826" y="12"/>
                  </a:lnTo>
                  <a:lnTo>
                    <a:pt x="840" y="10"/>
                  </a:lnTo>
                  <a:lnTo>
                    <a:pt x="850" y="12"/>
                  </a:lnTo>
                  <a:lnTo>
                    <a:pt x="862" y="12"/>
                  </a:lnTo>
                  <a:lnTo>
                    <a:pt x="884" y="12"/>
                  </a:lnTo>
                  <a:lnTo>
                    <a:pt x="906" y="14"/>
                  </a:lnTo>
                  <a:lnTo>
                    <a:pt x="928" y="14"/>
                  </a:lnTo>
                  <a:lnTo>
                    <a:pt x="934" y="14"/>
                  </a:lnTo>
                  <a:lnTo>
                    <a:pt x="940" y="12"/>
                  </a:lnTo>
                  <a:lnTo>
                    <a:pt x="962" y="14"/>
                  </a:lnTo>
                  <a:lnTo>
                    <a:pt x="982" y="14"/>
                  </a:lnTo>
                  <a:lnTo>
                    <a:pt x="1020" y="14"/>
                  </a:lnTo>
                  <a:lnTo>
                    <a:pt x="1032" y="14"/>
                  </a:lnTo>
                  <a:lnTo>
                    <a:pt x="1042" y="14"/>
                  </a:lnTo>
                  <a:lnTo>
                    <a:pt x="1052" y="14"/>
                  </a:lnTo>
                  <a:lnTo>
                    <a:pt x="1062" y="16"/>
                  </a:lnTo>
                  <a:lnTo>
                    <a:pt x="1096" y="16"/>
                  </a:lnTo>
                  <a:lnTo>
                    <a:pt x="1126" y="16"/>
                  </a:lnTo>
                  <a:lnTo>
                    <a:pt x="1160" y="16"/>
                  </a:lnTo>
                  <a:lnTo>
                    <a:pt x="1194" y="14"/>
                  </a:lnTo>
                  <a:lnTo>
                    <a:pt x="1198" y="16"/>
                  </a:lnTo>
                  <a:lnTo>
                    <a:pt x="1202" y="16"/>
                  </a:lnTo>
                  <a:lnTo>
                    <a:pt x="1214" y="16"/>
                  </a:lnTo>
                  <a:lnTo>
                    <a:pt x="1252" y="16"/>
                  </a:lnTo>
                  <a:lnTo>
                    <a:pt x="1270" y="16"/>
                  </a:lnTo>
                  <a:lnTo>
                    <a:pt x="1290" y="16"/>
                  </a:lnTo>
                  <a:lnTo>
                    <a:pt x="1302" y="14"/>
                  </a:lnTo>
                  <a:lnTo>
                    <a:pt x="1314" y="16"/>
                  </a:lnTo>
                  <a:lnTo>
                    <a:pt x="1338" y="18"/>
                  </a:lnTo>
                  <a:lnTo>
                    <a:pt x="1346" y="16"/>
                  </a:lnTo>
                  <a:lnTo>
                    <a:pt x="1364" y="16"/>
                  </a:lnTo>
                  <a:lnTo>
                    <a:pt x="1380" y="18"/>
                  </a:lnTo>
                  <a:lnTo>
                    <a:pt x="1394" y="18"/>
                  </a:lnTo>
                  <a:lnTo>
                    <a:pt x="1404" y="18"/>
                  </a:lnTo>
                  <a:lnTo>
                    <a:pt x="1504" y="18"/>
                  </a:lnTo>
                  <a:lnTo>
                    <a:pt x="1740" y="18"/>
                  </a:lnTo>
                  <a:lnTo>
                    <a:pt x="1760" y="20"/>
                  </a:lnTo>
                  <a:lnTo>
                    <a:pt x="1782" y="20"/>
                  </a:lnTo>
                  <a:lnTo>
                    <a:pt x="1804" y="20"/>
                  </a:lnTo>
                  <a:lnTo>
                    <a:pt x="1826" y="22"/>
                  </a:lnTo>
                  <a:lnTo>
                    <a:pt x="1832" y="20"/>
                  </a:lnTo>
                  <a:lnTo>
                    <a:pt x="1838" y="20"/>
                  </a:lnTo>
                  <a:lnTo>
                    <a:pt x="1894" y="20"/>
                  </a:lnTo>
                  <a:lnTo>
                    <a:pt x="1952" y="20"/>
                  </a:lnTo>
                  <a:lnTo>
                    <a:pt x="2008" y="20"/>
                  </a:lnTo>
                  <a:lnTo>
                    <a:pt x="2064" y="20"/>
                  </a:lnTo>
                  <a:lnTo>
                    <a:pt x="2082" y="20"/>
                  </a:lnTo>
                  <a:lnTo>
                    <a:pt x="2102" y="20"/>
                  </a:lnTo>
                  <a:lnTo>
                    <a:pt x="2122" y="20"/>
                  </a:lnTo>
                  <a:lnTo>
                    <a:pt x="2142" y="22"/>
                  </a:lnTo>
                  <a:lnTo>
                    <a:pt x="2220" y="20"/>
                  </a:lnTo>
                  <a:lnTo>
                    <a:pt x="2300" y="22"/>
                  </a:lnTo>
                  <a:lnTo>
                    <a:pt x="2320" y="20"/>
                  </a:lnTo>
                  <a:lnTo>
                    <a:pt x="2328" y="22"/>
                  </a:lnTo>
                  <a:lnTo>
                    <a:pt x="2334" y="20"/>
                  </a:lnTo>
                  <a:lnTo>
                    <a:pt x="2340" y="20"/>
                  </a:lnTo>
                  <a:lnTo>
                    <a:pt x="2404" y="20"/>
                  </a:lnTo>
                  <a:lnTo>
                    <a:pt x="2438" y="20"/>
                  </a:lnTo>
                  <a:lnTo>
                    <a:pt x="2468" y="24"/>
                  </a:lnTo>
                  <a:lnTo>
                    <a:pt x="2476" y="22"/>
                  </a:lnTo>
                  <a:lnTo>
                    <a:pt x="2486" y="22"/>
                  </a:lnTo>
                  <a:lnTo>
                    <a:pt x="2502" y="22"/>
                  </a:lnTo>
                  <a:lnTo>
                    <a:pt x="2534" y="22"/>
                  </a:lnTo>
                  <a:lnTo>
                    <a:pt x="2568" y="20"/>
                  </a:lnTo>
                  <a:lnTo>
                    <a:pt x="2586" y="22"/>
                  </a:lnTo>
                  <a:lnTo>
                    <a:pt x="2624" y="22"/>
                  </a:lnTo>
                  <a:lnTo>
                    <a:pt x="2642" y="20"/>
                  </a:lnTo>
                  <a:lnTo>
                    <a:pt x="2706" y="22"/>
                  </a:lnTo>
                  <a:lnTo>
                    <a:pt x="2764" y="22"/>
                  </a:lnTo>
                  <a:lnTo>
                    <a:pt x="2840" y="22"/>
                  </a:lnTo>
                  <a:lnTo>
                    <a:pt x="2888" y="24"/>
                  </a:lnTo>
                  <a:lnTo>
                    <a:pt x="2910" y="24"/>
                  </a:lnTo>
                  <a:lnTo>
                    <a:pt x="2932" y="22"/>
                  </a:lnTo>
                  <a:lnTo>
                    <a:pt x="2946" y="24"/>
                  </a:lnTo>
                  <a:lnTo>
                    <a:pt x="2960" y="24"/>
                  </a:lnTo>
                  <a:lnTo>
                    <a:pt x="2984" y="24"/>
                  </a:lnTo>
                  <a:lnTo>
                    <a:pt x="3024" y="24"/>
                  </a:lnTo>
                  <a:lnTo>
                    <a:pt x="3088" y="24"/>
                  </a:lnTo>
                  <a:lnTo>
                    <a:pt x="3132" y="24"/>
                  </a:lnTo>
                  <a:lnTo>
                    <a:pt x="3156" y="24"/>
                  </a:lnTo>
                  <a:lnTo>
                    <a:pt x="3178" y="24"/>
                  </a:lnTo>
                  <a:lnTo>
                    <a:pt x="3190" y="24"/>
                  </a:lnTo>
                  <a:lnTo>
                    <a:pt x="3202" y="26"/>
                  </a:lnTo>
                  <a:lnTo>
                    <a:pt x="3208" y="24"/>
                  </a:lnTo>
                  <a:lnTo>
                    <a:pt x="3214" y="24"/>
                  </a:lnTo>
                  <a:lnTo>
                    <a:pt x="3222" y="26"/>
                  </a:lnTo>
                  <a:lnTo>
                    <a:pt x="3246" y="26"/>
                  </a:lnTo>
                  <a:lnTo>
                    <a:pt x="3268" y="24"/>
                  </a:lnTo>
                  <a:lnTo>
                    <a:pt x="3278" y="26"/>
                  </a:lnTo>
                  <a:lnTo>
                    <a:pt x="3334" y="26"/>
                  </a:lnTo>
                  <a:lnTo>
                    <a:pt x="3390" y="26"/>
                  </a:lnTo>
                  <a:lnTo>
                    <a:pt x="3404" y="26"/>
                  </a:lnTo>
                  <a:lnTo>
                    <a:pt x="3418" y="24"/>
                  </a:lnTo>
                  <a:lnTo>
                    <a:pt x="3446" y="24"/>
                  </a:lnTo>
                  <a:lnTo>
                    <a:pt x="3470" y="26"/>
                  </a:lnTo>
                  <a:lnTo>
                    <a:pt x="3496" y="26"/>
                  </a:lnTo>
                  <a:lnTo>
                    <a:pt x="3532" y="24"/>
                  </a:lnTo>
                  <a:lnTo>
                    <a:pt x="3544" y="24"/>
                  </a:lnTo>
                  <a:lnTo>
                    <a:pt x="3556" y="26"/>
                  </a:lnTo>
                  <a:lnTo>
                    <a:pt x="3578" y="26"/>
                  </a:lnTo>
                  <a:lnTo>
                    <a:pt x="3598" y="26"/>
                  </a:lnTo>
                  <a:lnTo>
                    <a:pt x="3622" y="26"/>
                  </a:lnTo>
                  <a:lnTo>
                    <a:pt x="3634" y="26"/>
                  </a:lnTo>
                  <a:lnTo>
                    <a:pt x="3646" y="26"/>
                  </a:lnTo>
                  <a:lnTo>
                    <a:pt x="3658" y="26"/>
                  </a:lnTo>
                  <a:lnTo>
                    <a:pt x="3670" y="26"/>
                  </a:lnTo>
                  <a:lnTo>
                    <a:pt x="3706" y="26"/>
                  </a:lnTo>
                  <a:lnTo>
                    <a:pt x="3742" y="26"/>
                  </a:lnTo>
                  <a:lnTo>
                    <a:pt x="3788" y="26"/>
                  </a:lnTo>
                  <a:lnTo>
                    <a:pt x="3810" y="28"/>
                  </a:lnTo>
                  <a:lnTo>
                    <a:pt x="3816" y="26"/>
                  </a:lnTo>
                  <a:lnTo>
                    <a:pt x="3820" y="26"/>
                  </a:lnTo>
                  <a:lnTo>
                    <a:pt x="3824" y="28"/>
                  </a:lnTo>
                  <a:lnTo>
                    <a:pt x="3832" y="26"/>
                  </a:lnTo>
                  <a:lnTo>
                    <a:pt x="3846" y="24"/>
                  </a:lnTo>
                  <a:lnTo>
                    <a:pt x="3850" y="24"/>
                  </a:lnTo>
                  <a:lnTo>
                    <a:pt x="3856" y="26"/>
                  </a:lnTo>
                  <a:lnTo>
                    <a:pt x="3864" y="26"/>
                  </a:lnTo>
                  <a:lnTo>
                    <a:pt x="3878" y="24"/>
                  </a:lnTo>
                  <a:lnTo>
                    <a:pt x="3890" y="24"/>
                  </a:lnTo>
                  <a:lnTo>
                    <a:pt x="3900" y="24"/>
                  </a:lnTo>
                  <a:lnTo>
                    <a:pt x="3906" y="22"/>
                  </a:lnTo>
                  <a:lnTo>
                    <a:pt x="3910" y="20"/>
                  </a:lnTo>
                  <a:lnTo>
                    <a:pt x="3914" y="20"/>
                  </a:lnTo>
                  <a:lnTo>
                    <a:pt x="3916" y="18"/>
                  </a:lnTo>
                  <a:lnTo>
                    <a:pt x="3916" y="16"/>
                  </a:lnTo>
                  <a:lnTo>
                    <a:pt x="3916" y="14"/>
                  </a:lnTo>
                  <a:lnTo>
                    <a:pt x="3868" y="14"/>
                  </a:lnTo>
                  <a:lnTo>
                    <a:pt x="3844" y="14"/>
                  </a:lnTo>
                  <a:lnTo>
                    <a:pt x="3820" y="12"/>
                  </a:lnTo>
                  <a:close/>
                  <a:moveTo>
                    <a:pt x="744" y="10"/>
                  </a:moveTo>
                  <a:lnTo>
                    <a:pt x="744" y="10"/>
                  </a:lnTo>
                  <a:lnTo>
                    <a:pt x="744" y="8"/>
                  </a:lnTo>
                  <a:lnTo>
                    <a:pt x="746" y="8"/>
                  </a:lnTo>
                  <a:lnTo>
                    <a:pt x="744" y="10"/>
                  </a:lnTo>
                  <a:close/>
                  <a:moveTo>
                    <a:pt x="2874" y="18"/>
                  </a:moveTo>
                  <a:lnTo>
                    <a:pt x="2874" y="18"/>
                  </a:lnTo>
                  <a:lnTo>
                    <a:pt x="2874" y="16"/>
                  </a:lnTo>
                  <a:lnTo>
                    <a:pt x="2876" y="18"/>
                  </a:lnTo>
                  <a:lnTo>
                    <a:pt x="2874" y="18"/>
                  </a:lnTo>
                  <a:close/>
                  <a:moveTo>
                    <a:pt x="3160" y="18"/>
                  </a:moveTo>
                  <a:lnTo>
                    <a:pt x="3160" y="18"/>
                  </a:lnTo>
                  <a:lnTo>
                    <a:pt x="3160" y="16"/>
                  </a:lnTo>
                  <a:lnTo>
                    <a:pt x="3162" y="16"/>
                  </a:lnTo>
                  <a:lnTo>
                    <a:pt x="31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endParaRPr>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6" name="Rectangle 6"/>
          <p:cNvSpPr>
            <a:spLocks noGrp="1" noChangeArrowheads="1"/>
          </p:cNvSpPr>
          <p:nvPr>
            <p:ph type="sldNum" sz="quarter" idx="10"/>
          </p:nvPr>
        </p:nvSpPr>
        <p:spPr/>
        <p:txBody>
          <a:bodyPr/>
          <a:lstStyle>
            <a:lvl1pPr defTabSz="457200">
              <a:defRPr/>
            </a:lvl1pPr>
          </a:lstStyle>
          <a:p>
            <a:pPr>
              <a:defRPr/>
            </a:pPr>
            <a:fld id="{59771C43-4898-ED4E-B91B-E2C63767BC3B}" type="slidenum">
              <a:rPr lang="en-US"/>
              <a:pPr>
                <a:defRPr/>
              </a:pPr>
              <a:t>‹#›</a:t>
            </a:fld>
            <a:endParaRPr lang="en-US"/>
          </a:p>
        </p:txBody>
      </p:sp>
      <p:sp>
        <p:nvSpPr>
          <p:cNvPr id="7" name="Rectangle 71"/>
          <p:cNvSpPr>
            <a:spLocks noGrp="1" noChangeArrowheads="1"/>
          </p:cNvSpPr>
          <p:nvPr>
            <p:ph type="ftr" sz="quarter" idx="11"/>
          </p:nvPr>
        </p:nvSpPr>
        <p:spPr/>
        <p:txBody>
          <a:bodyPr/>
          <a:lstStyle>
            <a:lvl1pPr defTabSz="457200">
              <a:defRPr/>
            </a:lvl1pPr>
          </a:lstStyle>
          <a:p>
            <a:pPr>
              <a:defRPr/>
            </a:pPr>
            <a:r>
              <a:rPr lang="en-US"/>
              <a:t>NetApp Confidential - Limited Use</a:t>
            </a:r>
          </a:p>
        </p:txBody>
      </p:sp>
    </p:spTree>
    <p:extLst>
      <p:ext uri="{BB962C8B-B14F-4D97-AF65-F5344CB8AC3E}">
        <p14:creationId xmlns:p14="http://schemas.microsoft.com/office/powerpoint/2010/main" val="8559802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4" name="Picture 8" descr="Shapes_2_HiRes.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81600" y="2452688"/>
            <a:ext cx="3613150"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2"/>
          </p:nvPr>
        </p:nvSpPr>
        <p:spPr>
          <a:xfrm>
            <a:off x="349250" y="3629025"/>
            <a:ext cx="4587875" cy="1639661"/>
          </a:xfrm>
        </p:spPr>
        <p:txBody>
          <a:bodyPr/>
          <a:lstStyle>
            <a:lvl1pPr marL="228600" indent="-228600" algn="l">
              <a:lnSpc>
                <a:spcPct val="100000"/>
              </a:lnSpc>
              <a:spcAft>
                <a:spcPts val="0"/>
              </a:spcAft>
              <a:buFont typeface="Wingdings" pitchFamily="2" charset="2"/>
              <a:buNone/>
              <a:defRPr sz="2200">
                <a:solidFill>
                  <a:schemeClr val="tx1"/>
                </a:solidFill>
              </a:defRPr>
            </a:lvl1pPr>
            <a:lvl2pPr marL="300038" indent="0">
              <a:buFontTx/>
              <a:buNone/>
              <a:defRPr sz="2200">
                <a:solidFill>
                  <a:schemeClr val="tx1">
                    <a:lumMod val="65000"/>
                    <a:lumOff val="35000"/>
                  </a:schemeClr>
                </a:solidFill>
              </a:defRPr>
            </a:lvl2pPr>
            <a:lvl3pPr marL="638175" indent="0">
              <a:buFontTx/>
              <a:buNone/>
              <a:defRPr sz="2200">
                <a:solidFill>
                  <a:schemeClr val="tx1">
                    <a:lumMod val="65000"/>
                    <a:lumOff val="35000"/>
                  </a:schemeClr>
                </a:solidFill>
              </a:defRPr>
            </a:lvl3pPr>
            <a:lvl4pPr marL="928688" indent="0">
              <a:buFontTx/>
              <a:buNone/>
              <a:defRPr sz="2200">
                <a:solidFill>
                  <a:schemeClr val="tx1">
                    <a:lumMod val="65000"/>
                    <a:lumOff val="35000"/>
                  </a:schemeClr>
                </a:solidFill>
              </a:defRPr>
            </a:lvl4pPr>
            <a:lvl5pPr marL="1238250" indent="0">
              <a:buFontTx/>
              <a:buNone/>
              <a:defRPr sz="2200">
                <a:solidFill>
                  <a:schemeClr val="tx1">
                    <a:lumMod val="65000"/>
                    <a:lumOff val="35000"/>
                  </a:schemeClr>
                </a:solidFill>
              </a:defRPr>
            </a:lvl5pPr>
          </a:lstStyle>
          <a:p>
            <a:pPr lvl="0"/>
            <a:r>
              <a:rPr lang="en-US" dirty="0" smtClean="0"/>
              <a:t>Click to edit Master text styles</a:t>
            </a:r>
          </a:p>
        </p:txBody>
      </p:sp>
      <p:sp>
        <p:nvSpPr>
          <p:cNvPr id="9" name="Title 6"/>
          <p:cNvSpPr>
            <a:spLocks noGrp="1"/>
          </p:cNvSpPr>
          <p:nvPr>
            <p:ph type="title"/>
          </p:nvPr>
        </p:nvSpPr>
        <p:spPr>
          <a:xfrm>
            <a:off x="349250" y="1736726"/>
            <a:ext cx="4587875" cy="1765300"/>
          </a:xfrm>
        </p:spPr>
        <p:txBody>
          <a:bodyPr anchor="b"/>
          <a:lstStyle>
            <a:lvl1pPr algn="l">
              <a:lnSpc>
                <a:spcPts val="4000"/>
              </a:lnSpc>
              <a:defRPr sz="3800" b="0">
                <a:solidFill>
                  <a:schemeClr val="accent3"/>
                </a:solidFill>
              </a:defRPr>
            </a:lvl1pPr>
          </a:lstStyle>
          <a:p>
            <a:endParaRPr lang="en-US" dirty="0" smtClean="0"/>
          </a:p>
        </p:txBody>
      </p:sp>
      <p:sp>
        <p:nvSpPr>
          <p:cNvPr id="5" name="Rectangle 6"/>
          <p:cNvSpPr>
            <a:spLocks noGrp="1" noChangeArrowheads="1"/>
          </p:cNvSpPr>
          <p:nvPr>
            <p:ph type="sldNum" sz="quarter" idx="13"/>
          </p:nvPr>
        </p:nvSpPr>
        <p:spPr/>
        <p:txBody>
          <a:bodyPr/>
          <a:lstStyle>
            <a:lvl1pPr defTabSz="457200">
              <a:defRPr/>
            </a:lvl1pPr>
          </a:lstStyle>
          <a:p>
            <a:pPr>
              <a:defRPr/>
            </a:pPr>
            <a:fld id="{DA76561C-5464-834B-BE6F-44D7C2173E4B}" type="slidenum">
              <a:rPr lang="en-US"/>
              <a:pPr>
                <a:defRPr/>
              </a:pPr>
              <a:t>‹#›</a:t>
            </a:fld>
            <a:endParaRPr lang="en-US"/>
          </a:p>
        </p:txBody>
      </p:sp>
      <p:sp>
        <p:nvSpPr>
          <p:cNvPr id="6" name="Rectangle 71"/>
          <p:cNvSpPr>
            <a:spLocks noGrp="1" noChangeArrowheads="1"/>
          </p:cNvSpPr>
          <p:nvPr>
            <p:ph type="ftr" sz="quarter" idx="14"/>
          </p:nvPr>
        </p:nvSpPr>
        <p:spPr/>
        <p:txBody>
          <a:bodyPr/>
          <a:lstStyle>
            <a:lvl1pPr defTabSz="457200">
              <a:defRPr/>
            </a:lvl1pPr>
          </a:lstStyle>
          <a:p>
            <a:pPr>
              <a:defRPr/>
            </a:pPr>
            <a:r>
              <a:rPr lang="en-US"/>
              <a:t>NetApp Confidential - Limited Use</a:t>
            </a:r>
          </a:p>
        </p:txBody>
      </p:sp>
    </p:spTree>
    <p:extLst>
      <p:ext uri="{BB962C8B-B14F-4D97-AF65-F5344CB8AC3E}">
        <p14:creationId xmlns:p14="http://schemas.microsoft.com/office/powerpoint/2010/main" val="40526373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pic>
        <p:nvPicPr>
          <p:cNvPr id="4" name="Picture 8" descr="Shapes_2_HiRes.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81600" y="2452688"/>
            <a:ext cx="3613150"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2"/>
          </p:nvPr>
        </p:nvSpPr>
        <p:spPr>
          <a:xfrm>
            <a:off x="349251" y="3628572"/>
            <a:ext cx="4587874" cy="1642675"/>
          </a:xfrm>
        </p:spPr>
        <p:txBody>
          <a:bodyPr/>
          <a:lstStyle>
            <a:lvl1pPr marL="0" indent="0" algn="l">
              <a:lnSpc>
                <a:spcPct val="100000"/>
              </a:lnSpc>
              <a:spcAft>
                <a:spcPts val="0"/>
              </a:spcAft>
              <a:buFont typeface="Wingdings" pitchFamily="2" charset="2"/>
              <a:buNone/>
              <a:defRPr sz="2200">
                <a:solidFill>
                  <a:schemeClr val="tx1"/>
                </a:solidFill>
              </a:defRPr>
            </a:lvl1pPr>
            <a:lvl2pPr marL="300038" indent="0">
              <a:buFontTx/>
              <a:buNone/>
              <a:defRPr sz="2200">
                <a:solidFill>
                  <a:schemeClr val="tx1">
                    <a:lumMod val="65000"/>
                    <a:lumOff val="35000"/>
                  </a:schemeClr>
                </a:solidFill>
              </a:defRPr>
            </a:lvl2pPr>
            <a:lvl3pPr marL="638175" indent="0">
              <a:buFontTx/>
              <a:buNone/>
              <a:defRPr sz="2200">
                <a:solidFill>
                  <a:schemeClr val="tx1">
                    <a:lumMod val="65000"/>
                    <a:lumOff val="35000"/>
                  </a:schemeClr>
                </a:solidFill>
              </a:defRPr>
            </a:lvl3pPr>
            <a:lvl4pPr marL="928688" indent="0">
              <a:buFontTx/>
              <a:buNone/>
              <a:defRPr sz="2200">
                <a:solidFill>
                  <a:schemeClr val="tx1">
                    <a:lumMod val="65000"/>
                    <a:lumOff val="35000"/>
                  </a:schemeClr>
                </a:solidFill>
              </a:defRPr>
            </a:lvl4pPr>
            <a:lvl5pPr marL="1238250" indent="0">
              <a:buFontTx/>
              <a:buNone/>
              <a:defRPr sz="2200">
                <a:solidFill>
                  <a:schemeClr val="tx1">
                    <a:lumMod val="65000"/>
                    <a:lumOff val="35000"/>
                  </a:schemeClr>
                </a:solidFill>
              </a:defRPr>
            </a:lvl5pPr>
          </a:lstStyle>
          <a:p>
            <a:pPr lvl="0"/>
            <a:r>
              <a:rPr lang="en-US" dirty="0" smtClean="0"/>
              <a:t>Click to edit Master text styles</a:t>
            </a:r>
          </a:p>
        </p:txBody>
      </p:sp>
      <p:sp>
        <p:nvSpPr>
          <p:cNvPr id="9" name="Title 6"/>
          <p:cNvSpPr>
            <a:spLocks noGrp="1"/>
          </p:cNvSpPr>
          <p:nvPr>
            <p:ph type="title"/>
          </p:nvPr>
        </p:nvSpPr>
        <p:spPr>
          <a:xfrm>
            <a:off x="349250" y="1736725"/>
            <a:ext cx="4587875" cy="1766207"/>
          </a:xfrm>
        </p:spPr>
        <p:txBody>
          <a:bodyPr anchor="b"/>
          <a:lstStyle>
            <a:lvl1pPr algn="l">
              <a:lnSpc>
                <a:spcPts val="4000"/>
              </a:lnSpc>
              <a:defRPr sz="3800" b="0">
                <a:solidFill>
                  <a:schemeClr val="accent3"/>
                </a:solidFill>
              </a:defRPr>
            </a:lvl1pPr>
          </a:lstStyle>
          <a:p>
            <a:endParaRPr lang="en-US" dirty="0" smtClean="0"/>
          </a:p>
        </p:txBody>
      </p:sp>
      <p:sp>
        <p:nvSpPr>
          <p:cNvPr id="5" name="Rectangle 6"/>
          <p:cNvSpPr>
            <a:spLocks noGrp="1" noChangeArrowheads="1"/>
          </p:cNvSpPr>
          <p:nvPr>
            <p:ph type="sldNum" sz="quarter" idx="13"/>
          </p:nvPr>
        </p:nvSpPr>
        <p:spPr/>
        <p:txBody>
          <a:bodyPr/>
          <a:lstStyle>
            <a:lvl1pPr defTabSz="457200">
              <a:defRPr/>
            </a:lvl1pPr>
          </a:lstStyle>
          <a:p>
            <a:pPr>
              <a:defRPr/>
            </a:pPr>
            <a:fld id="{92AFE77D-A175-F543-993B-C2621092FEA8}" type="slidenum">
              <a:rPr lang="en-US"/>
              <a:pPr>
                <a:defRPr/>
              </a:pPr>
              <a:t>‹#›</a:t>
            </a:fld>
            <a:endParaRPr lang="en-US"/>
          </a:p>
        </p:txBody>
      </p:sp>
      <p:sp>
        <p:nvSpPr>
          <p:cNvPr id="6" name="Rectangle 71"/>
          <p:cNvSpPr>
            <a:spLocks noGrp="1" noChangeArrowheads="1"/>
          </p:cNvSpPr>
          <p:nvPr>
            <p:ph type="ftr" sz="quarter" idx="14"/>
          </p:nvPr>
        </p:nvSpPr>
        <p:spPr/>
        <p:txBody>
          <a:bodyPr/>
          <a:lstStyle>
            <a:lvl1pPr defTabSz="457200">
              <a:defRPr/>
            </a:lvl1pPr>
          </a:lstStyle>
          <a:p>
            <a:pPr>
              <a:defRPr/>
            </a:pPr>
            <a:r>
              <a:rPr lang="en-US"/>
              <a:t>NetApp Confidential - Limited Use</a:t>
            </a:r>
          </a:p>
        </p:txBody>
      </p:sp>
    </p:spTree>
    <p:extLst>
      <p:ext uri="{BB962C8B-B14F-4D97-AF65-F5344CB8AC3E}">
        <p14:creationId xmlns:p14="http://schemas.microsoft.com/office/powerpoint/2010/main" val="7355454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2" name="Group 8"/>
          <p:cNvGrpSpPr>
            <a:grpSpLocks/>
          </p:cNvGrpSpPr>
          <p:nvPr userDrawn="1"/>
        </p:nvGrpSpPr>
        <p:grpSpPr bwMode="auto">
          <a:xfrm>
            <a:off x="347663" y="6445250"/>
            <a:ext cx="8448675" cy="107950"/>
            <a:chOff x="347662" y="6160730"/>
            <a:chExt cx="8449056" cy="107486"/>
          </a:xfrm>
        </p:grpSpPr>
        <p:sp>
          <p:nvSpPr>
            <p:cNvPr id="3" name="Freeform 5"/>
            <p:cNvSpPr>
              <a:spLocks/>
            </p:cNvSpPr>
            <p:nvPr userDrawn="1"/>
          </p:nvSpPr>
          <p:spPr bwMode="gray">
            <a:xfrm>
              <a:off x="347662" y="6160730"/>
              <a:ext cx="8449056" cy="107486"/>
            </a:xfrm>
            <a:custGeom>
              <a:avLst/>
              <a:gdLst>
                <a:gd name="T0" fmla="*/ 116 w 3930"/>
                <a:gd name="T1" fmla="*/ 4 h 50"/>
                <a:gd name="T2" fmla="*/ 258 w 3930"/>
                <a:gd name="T3" fmla="*/ 2 h 50"/>
                <a:gd name="T4" fmla="*/ 376 w 3930"/>
                <a:gd name="T5" fmla="*/ 2 h 50"/>
                <a:gd name="T6" fmla="*/ 494 w 3930"/>
                <a:gd name="T7" fmla="*/ 6 h 50"/>
                <a:gd name="T8" fmla="*/ 628 w 3930"/>
                <a:gd name="T9" fmla="*/ 8 h 50"/>
                <a:gd name="T10" fmla="*/ 774 w 3930"/>
                <a:gd name="T11" fmla="*/ 6 h 50"/>
                <a:gd name="T12" fmla="*/ 894 w 3930"/>
                <a:gd name="T13" fmla="*/ 4 h 50"/>
                <a:gd name="T14" fmla="*/ 1038 w 3930"/>
                <a:gd name="T15" fmla="*/ 4 h 50"/>
                <a:gd name="T16" fmla="*/ 1196 w 3930"/>
                <a:gd name="T17" fmla="*/ 2 h 50"/>
                <a:gd name="T18" fmla="*/ 1326 w 3930"/>
                <a:gd name="T19" fmla="*/ 4 h 50"/>
                <a:gd name="T20" fmla="*/ 1428 w 3930"/>
                <a:gd name="T21" fmla="*/ 4 h 50"/>
                <a:gd name="T22" fmla="*/ 1568 w 3930"/>
                <a:gd name="T23" fmla="*/ 6 h 50"/>
                <a:gd name="T24" fmla="*/ 1710 w 3930"/>
                <a:gd name="T25" fmla="*/ 6 h 50"/>
                <a:gd name="T26" fmla="*/ 1826 w 3930"/>
                <a:gd name="T27" fmla="*/ 8 h 50"/>
                <a:gd name="T28" fmla="*/ 1950 w 3930"/>
                <a:gd name="T29" fmla="*/ 4 h 50"/>
                <a:gd name="T30" fmla="*/ 2106 w 3930"/>
                <a:gd name="T31" fmla="*/ 4 h 50"/>
                <a:gd name="T32" fmla="*/ 2234 w 3930"/>
                <a:gd name="T33" fmla="*/ 2 h 50"/>
                <a:gd name="T34" fmla="*/ 2354 w 3930"/>
                <a:gd name="T35" fmla="*/ 2 h 50"/>
                <a:gd name="T36" fmla="*/ 2498 w 3930"/>
                <a:gd name="T37" fmla="*/ 6 h 50"/>
                <a:gd name="T38" fmla="*/ 2580 w 3930"/>
                <a:gd name="T39" fmla="*/ 4 h 50"/>
                <a:gd name="T40" fmla="*/ 2684 w 3930"/>
                <a:gd name="T41" fmla="*/ 4 h 50"/>
                <a:gd name="T42" fmla="*/ 2830 w 3930"/>
                <a:gd name="T43" fmla="*/ 4 h 50"/>
                <a:gd name="T44" fmla="*/ 2932 w 3930"/>
                <a:gd name="T45" fmla="*/ 6 h 50"/>
                <a:gd name="T46" fmla="*/ 3058 w 3930"/>
                <a:gd name="T47" fmla="*/ 6 h 50"/>
                <a:gd name="T48" fmla="*/ 3176 w 3930"/>
                <a:gd name="T49" fmla="*/ 10 h 50"/>
                <a:gd name="T50" fmla="*/ 3262 w 3930"/>
                <a:gd name="T51" fmla="*/ 14 h 50"/>
                <a:gd name="T52" fmla="*/ 3340 w 3930"/>
                <a:gd name="T53" fmla="*/ 12 h 50"/>
                <a:gd name="T54" fmla="*/ 3456 w 3930"/>
                <a:gd name="T55" fmla="*/ 18 h 50"/>
                <a:gd name="T56" fmla="*/ 3592 w 3930"/>
                <a:gd name="T57" fmla="*/ 16 h 50"/>
                <a:gd name="T58" fmla="*/ 3648 w 3930"/>
                <a:gd name="T59" fmla="*/ 16 h 50"/>
                <a:gd name="T60" fmla="*/ 3784 w 3930"/>
                <a:gd name="T61" fmla="*/ 20 h 50"/>
                <a:gd name="T62" fmla="*/ 3846 w 3930"/>
                <a:gd name="T63" fmla="*/ 24 h 50"/>
                <a:gd name="T64" fmla="*/ 3874 w 3930"/>
                <a:gd name="T65" fmla="*/ 36 h 50"/>
                <a:gd name="T66" fmla="*/ 3782 w 3930"/>
                <a:gd name="T67" fmla="*/ 42 h 50"/>
                <a:gd name="T68" fmla="*/ 3676 w 3930"/>
                <a:gd name="T69" fmla="*/ 46 h 50"/>
                <a:gd name="T70" fmla="*/ 3570 w 3930"/>
                <a:gd name="T71" fmla="*/ 48 h 50"/>
                <a:gd name="T72" fmla="*/ 3518 w 3930"/>
                <a:gd name="T73" fmla="*/ 48 h 50"/>
                <a:gd name="T74" fmla="*/ 3396 w 3930"/>
                <a:gd name="T75" fmla="*/ 48 h 50"/>
                <a:gd name="T76" fmla="*/ 3304 w 3930"/>
                <a:gd name="T77" fmla="*/ 48 h 50"/>
                <a:gd name="T78" fmla="*/ 3152 w 3930"/>
                <a:gd name="T79" fmla="*/ 40 h 50"/>
                <a:gd name="T80" fmla="*/ 3042 w 3930"/>
                <a:gd name="T81" fmla="*/ 42 h 50"/>
                <a:gd name="T82" fmla="*/ 2898 w 3930"/>
                <a:gd name="T83" fmla="*/ 36 h 50"/>
                <a:gd name="T84" fmla="*/ 2814 w 3930"/>
                <a:gd name="T85" fmla="*/ 38 h 50"/>
                <a:gd name="T86" fmla="*/ 2692 w 3930"/>
                <a:gd name="T87" fmla="*/ 36 h 50"/>
                <a:gd name="T88" fmla="*/ 2588 w 3930"/>
                <a:gd name="T89" fmla="*/ 34 h 50"/>
                <a:gd name="T90" fmla="*/ 2466 w 3930"/>
                <a:gd name="T91" fmla="*/ 38 h 50"/>
                <a:gd name="T92" fmla="*/ 2356 w 3930"/>
                <a:gd name="T93" fmla="*/ 36 h 50"/>
                <a:gd name="T94" fmla="*/ 2212 w 3930"/>
                <a:gd name="T95" fmla="*/ 40 h 50"/>
                <a:gd name="T96" fmla="*/ 2040 w 3930"/>
                <a:gd name="T97" fmla="*/ 40 h 50"/>
                <a:gd name="T98" fmla="*/ 1922 w 3930"/>
                <a:gd name="T99" fmla="*/ 40 h 50"/>
                <a:gd name="T100" fmla="*/ 1804 w 3930"/>
                <a:gd name="T101" fmla="*/ 42 h 50"/>
                <a:gd name="T102" fmla="*/ 1642 w 3930"/>
                <a:gd name="T103" fmla="*/ 44 h 50"/>
                <a:gd name="T104" fmla="*/ 1492 w 3930"/>
                <a:gd name="T105" fmla="*/ 46 h 50"/>
                <a:gd name="T106" fmla="*/ 1354 w 3930"/>
                <a:gd name="T107" fmla="*/ 44 h 50"/>
                <a:gd name="T108" fmla="*/ 1180 w 3930"/>
                <a:gd name="T109" fmla="*/ 44 h 50"/>
                <a:gd name="T110" fmla="*/ 1052 w 3930"/>
                <a:gd name="T111" fmla="*/ 46 h 50"/>
                <a:gd name="T112" fmla="*/ 936 w 3930"/>
                <a:gd name="T113" fmla="*/ 44 h 50"/>
                <a:gd name="T114" fmla="*/ 790 w 3930"/>
                <a:gd name="T115" fmla="*/ 40 h 50"/>
                <a:gd name="T116" fmla="*/ 636 w 3930"/>
                <a:gd name="T117" fmla="*/ 42 h 50"/>
                <a:gd name="T118" fmla="*/ 494 w 3930"/>
                <a:gd name="T119" fmla="*/ 46 h 50"/>
                <a:gd name="T120" fmla="*/ 362 w 3930"/>
                <a:gd name="T121" fmla="*/ 42 h 50"/>
                <a:gd name="T122" fmla="*/ 222 w 3930"/>
                <a:gd name="T123" fmla="*/ 40 h 50"/>
                <a:gd name="T124" fmla="*/ 70 w 3930"/>
                <a:gd name="T1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0" h="50">
                  <a:moveTo>
                    <a:pt x="2" y="14"/>
                  </a:moveTo>
                  <a:lnTo>
                    <a:pt x="2" y="14"/>
                  </a:lnTo>
                  <a:lnTo>
                    <a:pt x="0" y="14"/>
                  </a:lnTo>
                  <a:lnTo>
                    <a:pt x="0" y="14"/>
                  </a:lnTo>
                  <a:lnTo>
                    <a:pt x="2" y="10"/>
                  </a:lnTo>
                  <a:lnTo>
                    <a:pt x="2" y="10"/>
                  </a:lnTo>
                  <a:lnTo>
                    <a:pt x="2" y="8"/>
                  </a:lnTo>
                  <a:lnTo>
                    <a:pt x="2" y="8"/>
                  </a:lnTo>
                  <a:lnTo>
                    <a:pt x="4" y="8"/>
                  </a:lnTo>
                  <a:lnTo>
                    <a:pt x="4" y="8"/>
                  </a:lnTo>
                  <a:lnTo>
                    <a:pt x="4" y="6"/>
                  </a:lnTo>
                  <a:lnTo>
                    <a:pt x="4" y="6"/>
                  </a:lnTo>
                  <a:lnTo>
                    <a:pt x="8" y="4"/>
                  </a:lnTo>
                  <a:lnTo>
                    <a:pt x="8" y="4"/>
                  </a:lnTo>
                  <a:lnTo>
                    <a:pt x="8" y="4"/>
                  </a:lnTo>
                  <a:lnTo>
                    <a:pt x="8" y="4"/>
                  </a:lnTo>
                  <a:lnTo>
                    <a:pt x="10" y="2"/>
                  </a:lnTo>
                  <a:lnTo>
                    <a:pt x="10" y="2"/>
                  </a:lnTo>
                  <a:lnTo>
                    <a:pt x="14" y="2"/>
                  </a:lnTo>
                  <a:lnTo>
                    <a:pt x="14" y="2"/>
                  </a:lnTo>
                  <a:lnTo>
                    <a:pt x="16" y="2"/>
                  </a:lnTo>
                  <a:lnTo>
                    <a:pt x="16" y="2"/>
                  </a:lnTo>
                  <a:lnTo>
                    <a:pt x="18" y="2"/>
                  </a:lnTo>
                  <a:lnTo>
                    <a:pt x="18" y="2"/>
                  </a:lnTo>
                  <a:lnTo>
                    <a:pt x="20" y="0"/>
                  </a:lnTo>
                  <a:lnTo>
                    <a:pt x="20" y="0"/>
                  </a:lnTo>
                  <a:lnTo>
                    <a:pt x="26" y="2"/>
                  </a:lnTo>
                  <a:lnTo>
                    <a:pt x="26" y="2"/>
                  </a:lnTo>
                  <a:lnTo>
                    <a:pt x="28" y="2"/>
                  </a:lnTo>
                  <a:lnTo>
                    <a:pt x="28" y="2"/>
                  </a:lnTo>
                  <a:lnTo>
                    <a:pt x="30" y="2"/>
                  </a:lnTo>
                  <a:lnTo>
                    <a:pt x="30" y="2"/>
                  </a:lnTo>
                  <a:lnTo>
                    <a:pt x="32" y="2"/>
                  </a:lnTo>
                  <a:lnTo>
                    <a:pt x="32" y="2"/>
                  </a:lnTo>
                  <a:lnTo>
                    <a:pt x="34" y="2"/>
                  </a:lnTo>
                  <a:lnTo>
                    <a:pt x="34" y="2"/>
                  </a:lnTo>
                  <a:lnTo>
                    <a:pt x="36" y="2"/>
                  </a:lnTo>
                  <a:lnTo>
                    <a:pt x="36" y="2"/>
                  </a:lnTo>
                  <a:lnTo>
                    <a:pt x="38" y="2"/>
                  </a:lnTo>
                  <a:lnTo>
                    <a:pt x="38" y="2"/>
                  </a:lnTo>
                  <a:lnTo>
                    <a:pt x="40" y="2"/>
                  </a:lnTo>
                  <a:lnTo>
                    <a:pt x="40" y="2"/>
                  </a:lnTo>
                  <a:lnTo>
                    <a:pt x="46" y="2"/>
                  </a:lnTo>
                  <a:lnTo>
                    <a:pt x="46" y="2"/>
                  </a:lnTo>
                  <a:lnTo>
                    <a:pt x="48" y="2"/>
                  </a:lnTo>
                  <a:lnTo>
                    <a:pt x="48" y="2"/>
                  </a:lnTo>
                  <a:lnTo>
                    <a:pt x="50" y="2"/>
                  </a:lnTo>
                  <a:lnTo>
                    <a:pt x="50" y="2"/>
                  </a:lnTo>
                  <a:lnTo>
                    <a:pt x="60" y="0"/>
                  </a:lnTo>
                  <a:lnTo>
                    <a:pt x="60" y="0"/>
                  </a:lnTo>
                  <a:lnTo>
                    <a:pt x="62" y="0"/>
                  </a:lnTo>
                  <a:lnTo>
                    <a:pt x="62" y="0"/>
                  </a:lnTo>
                  <a:lnTo>
                    <a:pt x="66" y="0"/>
                  </a:lnTo>
                  <a:lnTo>
                    <a:pt x="66" y="0"/>
                  </a:lnTo>
                  <a:lnTo>
                    <a:pt x="70" y="2"/>
                  </a:lnTo>
                  <a:lnTo>
                    <a:pt x="70" y="2"/>
                  </a:lnTo>
                  <a:lnTo>
                    <a:pt x="72" y="2"/>
                  </a:lnTo>
                  <a:lnTo>
                    <a:pt x="76" y="2"/>
                  </a:lnTo>
                  <a:lnTo>
                    <a:pt x="76" y="2"/>
                  </a:lnTo>
                  <a:lnTo>
                    <a:pt x="80" y="4"/>
                  </a:lnTo>
                  <a:lnTo>
                    <a:pt x="80" y="4"/>
                  </a:lnTo>
                  <a:lnTo>
                    <a:pt x="82" y="2"/>
                  </a:lnTo>
                  <a:lnTo>
                    <a:pt x="84" y="2"/>
                  </a:lnTo>
                  <a:lnTo>
                    <a:pt x="84" y="2"/>
                  </a:lnTo>
                  <a:lnTo>
                    <a:pt x="86" y="2"/>
                  </a:lnTo>
                  <a:lnTo>
                    <a:pt x="86" y="2"/>
                  </a:lnTo>
                  <a:lnTo>
                    <a:pt x="90" y="4"/>
                  </a:lnTo>
                  <a:lnTo>
                    <a:pt x="90" y="4"/>
                  </a:lnTo>
                  <a:lnTo>
                    <a:pt x="92" y="4"/>
                  </a:lnTo>
                  <a:lnTo>
                    <a:pt x="92" y="4"/>
                  </a:lnTo>
                  <a:lnTo>
                    <a:pt x="94" y="4"/>
                  </a:lnTo>
                  <a:lnTo>
                    <a:pt x="94" y="4"/>
                  </a:lnTo>
                  <a:lnTo>
                    <a:pt x="98" y="2"/>
                  </a:lnTo>
                  <a:lnTo>
                    <a:pt x="98" y="2"/>
                  </a:lnTo>
                  <a:lnTo>
                    <a:pt x="102" y="4"/>
                  </a:lnTo>
                  <a:lnTo>
                    <a:pt x="106" y="4"/>
                  </a:lnTo>
                  <a:lnTo>
                    <a:pt x="106" y="4"/>
                  </a:lnTo>
                  <a:lnTo>
                    <a:pt x="108" y="4"/>
                  </a:lnTo>
                  <a:lnTo>
                    <a:pt x="108" y="4"/>
                  </a:lnTo>
                  <a:lnTo>
                    <a:pt x="110" y="4"/>
                  </a:lnTo>
                  <a:lnTo>
                    <a:pt x="112" y="6"/>
                  </a:lnTo>
                  <a:lnTo>
                    <a:pt x="112" y="6"/>
                  </a:lnTo>
                  <a:lnTo>
                    <a:pt x="116" y="4"/>
                  </a:lnTo>
                  <a:lnTo>
                    <a:pt x="116" y="4"/>
                  </a:lnTo>
                  <a:lnTo>
                    <a:pt x="120" y="4"/>
                  </a:lnTo>
                  <a:lnTo>
                    <a:pt x="120" y="4"/>
                  </a:lnTo>
                  <a:lnTo>
                    <a:pt x="124" y="4"/>
                  </a:lnTo>
                  <a:lnTo>
                    <a:pt x="124" y="4"/>
                  </a:lnTo>
                  <a:lnTo>
                    <a:pt x="128" y="4"/>
                  </a:lnTo>
                  <a:lnTo>
                    <a:pt x="134" y="4"/>
                  </a:lnTo>
                  <a:lnTo>
                    <a:pt x="134" y="4"/>
                  </a:lnTo>
                  <a:lnTo>
                    <a:pt x="136" y="4"/>
                  </a:lnTo>
                  <a:lnTo>
                    <a:pt x="136" y="4"/>
                  </a:lnTo>
                  <a:lnTo>
                    <a:pt x="138" y="2"/>
                  </a:lnTo>
                  <a:lnTo>
                    <a:pt x="138" y="2"/>
                  </a:lnTo>
                  <a:lnTo>
                    <a:pt x="142" y="4"/>
                  </a:lnTo>
                  <a:lnTo>
                    <a:pt x="142" y="4"/>
                  </a:lnTo>
                  <a:lnTo>
                    <a:pt x="146" y="2"/>
                  </a:lnTo>
                  <a:lnTo>
                    <a:pt x="146" y="2"/>
                  </a:lnTo>
                  <a:lnTo>
                    <a:pt x="148" y="2"/>
                  </a:lnTo>
                  <a:lnTo>
                    <a:pt x="148" y="2"/>
                  </a:lnTo>
                  <a:lnTo>
                    <a:pt x="150" y="2"/>
                  </a:lnTo>
                  <a:lnTo>
                    <a:pt x="150" y="2"/>
                  </a:lnTo>
                  <a:lnTo>
                    <a:pt x="156" y="4"/>
                  </a:lnTo>
                  <a:lnTo>
                    <a:pt x="156" y="4"/>
                  </a:lnTo>
                  <a:lnTo>
                    <a:pt x="158" y="2"/>
                  </a:lnTo>
                  <a:lnTo>
                    <a:pt x="158" y="2"/>
                  </a:lnTo>
                  <a:lnTo>
                    <a:pt x="164" y="2"/>
                  </a:lnTo>
                  <a:lnTo>
                    <a:pt x="164" y="2"/>
                  </a:lnTo>
                  <a:lnTo>
                    <a:pt x="168" y="2"/>
                  </a:lnTo>
                  <a:lnTo>
                    <a:pt x="174" y="4"/>
                  </a:lnTo>
                  <a:lnTo>
                    <a:pt x="174" y="4"/>
                  </a:lnTo>
                  <a:lnTo>
                    <a:pt x="178" y="2"/>
                  </a:lnTo>
                  <a:lnTo>
                    <a:pt x="178" y="2"/>
                  </a:lnTo>
                  <a:lnTo>
                    <a:pt x="180" y="4"/>
                  </a:lnTo>
                  <a:lnTo>
                    <a:pt x="180" y="4"/>
                  </a:lnTo>
                  <a:lnTo>
                    <a:pt x="182" y="2"/>
                  </a:lnTo>
                  <a:lnTo>
                    <a:pt x="182" y="2"/>
                  </a:lnTo>
                  <a:lnTo>
                    <a:pt x="186" y="2"/>
                  </a:lnTo>
                  <a:lnTo>
                    <a:pt x="186" y="2"/>
                  </a:lnTo>
                  <a:lnTo>
                    <a:pt x="188" y="4"/>
                  </a:lnTo>
                  <a:lnTo>
                    <a:pt x="188" y="4"/>
                  </a:lnTo>
                  <a:lnTo>
                    <a:pt x="190" y="2"/>
                  </a:lnTo>
                  <a:lnTo>
                    <a:pt x="190" y="2"/>
                  </a:lnTo>
                  <a:lnTo>
                    <a:pt x="192" y="2"/>
                  </a:lnTo>
                  <a:lnTo>
                    <a:pt x="192" y="2"/>
                  </a:lnTo>
                  <a:lnTo>
                    <a:pt x="194" y="2"/>
                  </a:lnTo>
                  <a:lnTo>
                    <a:pt x="194" y="2"/>
                  </a:lnTo>
                  <a:lnTo>
                    <a:pt x="196" y="2"/>
                  </a:lnTo>
                  <a:lnTo>
                    <a:pt x="196" y="2"/>
                  </a:lnTo>
                  <a:lnTo>
                    <a:pt x="200" y="2"/>
                  </a:lnTo>
                  <a:lnTo>
                    <a:pt x="200" y="2"/>
                  </a:lnTo>
                  <a:lnTo>
                    <a:pt x="204" y="4"/>
                  </a:lnTo>
                  <a:lnTo>
                    <a:pt x="204" y="4"/>
                  </a:lnTo>
                  <a:lnTo>
                    <a:pt x="210" y="2"/>
                  </a:lnTo>
                  <a:lnTo>
                    <a:pt x="210" y="2"/>
                  </a:lnTo>
                  <a:lnTo>
                    <a:pt x="212" y="2"/>
                  </a:lnTo>
                  <a:lnTo>
                    <a:pt x="212" y="2"/>
                  </a:lnTo>
                  <a:lnTo>
                    <a:pt x="214" y="2"/>
                  </a:lnTo>
                  <a:lnTo>
                    <a:pt x="214" y="2"/>
                  </a:lnTo>
                  <a:lnTo>
                    <a:pt x="214" y="2"/>
                  </a:lnTo>
                  <a:lnTo>
                    <a:pt x="214" y="2"/>
                  </a:lnTo>
                  <a:lnTo>
                    <a:pt x="214" y="4"/>
                  </a:lnTo>
                  <a:lnTo>
                    <a:pt x="214" y="4"/>
                  </a:lnTo>
                  <a:lnTo>
                    <a:pt x="216" y="4"/>
                  </a:lnTo>
                  <a:lnTo>
                    <a:pt x="216" y="4"/>
                  </a:lnTo>
                  <a:lnTo>
                    <a:pt x="218" y="4"/>
                  </a:lnTo>
                  <a:lnTo>
                    <a:pt x="218" y="4"/>
                  </a:lnTo>
                  <a:lnTo>
                    <a:pt x="224" y="4"/>
                  </a:lnTo>
                  <a:lnTo>
                    <a:pt x="224" y="4"/>
                  </a:lnTo>
                  <a:lnTo>
                    <a:pt x="226" y="0"/>
                  </a:lnTo>
                  <a:lnTo>
                    <a:pt x="226" y="0"/>
                  </a:lnTo>
                  <a:lnTo>
                    <a:pt x="232" y="0"/>
                  </a:lnTo>
                  <a:lnTo>
                    <a:pt x="232" y="0"/>
                  </a:lnTo>
                  <a:lnTo>
                    <a:pt x="234" y="0"/>
                  </a:lnTo>
                  <a:lnTo>
                    <a:pt x="234" y="0"/>
                  </a:lnTo>
                  <a:lnTo>
                    <a:pt x="238" y="2"/>
                  </a:lnTo>
                  <a:lnTo>
                    <a:pt x="238" y="2"/>
                  </a:lnTo>
                  <a:lnTo>
                    <a:pt x="244" y="2"/>
                  </a:lnTo>
                  <a:lnTo>
                    <a:pt x="244" y="2"/>
                  </a:lnTo>
                  <a:lnTo>
                    <a:pt x="248" y="2"/>
                  </a:lnTo>
                  <a:lnTo>
                    <a:pt x="248" y="2"/>
                  </a:lnTo>
                  <a:lnTo>
                    <a:pt x="252" y="2"/>
                  </a:lnTo>
                  <a:lnTo>
                    <a:pt x="252" y="2"/>
                  </a:lnTo>
                  <a:lnTo>
                    <a:pt x="256" y="2"/>
                  </a:lnTo>
                  <a:lnTo>
                    <a:pt x="256" y="2"/>
                  </a:lnTo>
                  <a:lnTo>
                    <a:pt x="258" y="2"/>
                  </a:lnTo>
                  <a:lnTo>
                    <a:pt x="258" y="2"/>
                  </a:lnTo>
                  <a:lnTo>
                    <a:pt x="258" y="2"/>
                  </a:lnTo>
                  <a:lnTo>
                    <a:pt x="258" y="2"/>
                  </a:lnTo>
                  <a:lnTo>
                    <a:pt x="258" y="2"/>
                  </a:lnTo>
                  <a:lnTo>
                    <a:pt x="258" y="2"/>
                  </a:lnTo>
                  <a:lnTo>
                    <a:pt x="260" y="2"/>
                  </a:lnTo>
                  <a:lnTo>
                    <a:pt x="260" y="2"/>
                  </a:lnTo>
                  <a:lnTo>
                    <a:pt x="262" y="2"/>
                  </a:lnTo>
                  <a:lnTo>
                    <a:pt x="262" y="2"/>
                  </a:lnTo>
                  <a:lnTo>
                    <a:pt x="268" y="2"/>
                  </a:lnTo>
                  <a:lnTo>
                    <a:pt x="268" y="2"/>
                  </a:lnTo>
                  <a:lnTo>
                    <a:pt x="268" y="2"/>
                  </a:lnTo>
                  <a:lnTo>
                    <a:pt x="268" y="2"/>
                  </a:lnTo>
                  <a:lnTo>
                    <a:pt x="270" y="2"/>
                  </a:lnTo>
                  <a:lnTo>
                    <a:pt x="270" y="2"/>
                  </a:lnTo>
                  <a:lnTo>
                    <a:pt x="276" y="2"/>
                  </a:lnTo>
                  <a:lnTo>
                    <a:pt x="276" y="2"/>
                  </a:lnTo>
                  <a:lnTo>
                    <a:pt x="276" y="2"/>
                  </a:lnTo>
                  <a:lnTo>
                    <a:pt x="276" y="2"/>
                  </a:lnTo>
                  <a:lnTo>
                    <a:pt x="278" y="2"/>
                  </a:lnTo>
                  <a:lnTo>
                    <a:pt x="278" y="2"/>
                  </a:lnTo>
                  <a:lnTo>
                    <a:pt x="280" y="2"/>
                  </a:lnTo>
                  <a:lnTo>
                    <a:pt x="280" y="2"/>
                  </a:lnTo>
                  <a:lnTo>
                    <a:pt x="280" y="4"/>
                  </a:lnTo>
                  <a:lnTo>
                    <a:pt x="280" y="4"/>
                  </a:lnTo>
                  <a:lnTo>
                    <a:pt x="282" y="2"/>
                  </a:lnTo>
                  <a:lnTo>
                    <a:pt x="282" y="2"/>
                  </a:lnTo>
                  <a:lnTo>
                    <a:pt x="288" y="2"/>
                  </a:lnTo>
                  <a:lnTo>
                    <a:pt x="288" y="2"/>
                  </a:lnTo>
                  <a:lnTo>
                    <a:pt x="290" y="2"/>
                  </a:lnTo>
                  <a:lnTo>
                    <a:pt x="290" y="2"/>
                  </a:lnTo>
                  <a:lnTo>
                    <a:pt x="296" y="2"/>
                  </a:lnTo>
                  <a:lnTo>
                    <a:pt x="296" y="2"/>
                  </a:lnTo>
                  <a:lnTo>
                    <a:pt x="298" y="2"/>
                  </a:lnTo>
                  <a:lnTo>
                    <a:pt x="298" y="2"/>
                  </a:lnTo>
                  <a:lnTo>
                    <a:pt x="298" y="2"/>
                  </a:lnTo>
                  <a:lnTo>
                    <a:pt x="298" y="2"/>
                  </a:lnTo>
                  <a:lnTo>
                    <a:pt x="302" y="2"/>
                  </a:lnTo>
                  <a:lnTo>
                    <a:pt x="302" y="2"/>
                  </a:lnTo>
                  <a:lnTo>
                    <a:pt x="306" y="2"/>
                  </a:lnTo>
                  <a:lnTo>
                    <a:pt x="306" y="2"/>
                  </a:lnTo>
                  <a:lnTo>
                    <a:pt x="310" y="2"/>
                  </a:lnTo>
                  <a:lnTo>
                    <a:pt x="312" y="2"/>
                  </a:lnTo>
                  <a:lnTo>
                    <a:pt x="312" y="2"/>
                  </a:lnTo>
                  <a:lnTo>
                    <a:pt x="318" y="2"/>
                  </a:lnTo>
                  <a:lnTo>
                    <a:pt x="322" y="2"/>
                  </a:lnTo>
                  <a:lnTo>
                    <a:pt x="322" y="2"/>
                  </a:lnTo>
                  <a:lnTo>
                    <a:pt x="324" y="4"/>
                  </a:lnTo>
                  <a:lnTo>
                    <a:pt x="324" y="4"/>
                  </a:lnTo>
                  <a:lnTo>
                    <a:pt x="324" y="2"/>
                  </a:lnTo>
                  <a:lnTo>
                    <a:pt x="326" y="2"/>
                  </a:lnTo>
                  <a:lnTo>
                    <a:pt x="326" y="2"/>
                  </a:lnTo>
                  <a:lnTo>
                    <a:pt x="332" y="2"/>
                  </a:lnTo>
                  <a:lnTo>
                    <a:pt x="332" y="2"/>
                  </a:lnTo>
                  <a:lnTo>
                    <a:pt x="336" y="2"/>
                  </a:lnTo>
                  <a:lnTo>
                    <a:pt x="342" y="2"/>
                  </a:lnTo>
                  <a:lnTo>
                    <a:pt x="342" y="2"/>
                  </a:lnTo>
                  <a:lnTo>
                    <a:pt x="344" y="2"/>
                  </a:lnTo>
                  <a:lnTo>
                    <a:pt x="348" y="2"/>
                  </a:lnTo>
                  <a:lnTo>
                    <a:pt x="348" y="2"/>
                  </a:lnTo>
                  <a:lnTo>
                    <a:pt x="352" y="2"/>
                  </a:lnTo>
                  <a:lnTo>
                    <a:pt x="352" y="2"/>
                  </a:lnTo>
                  <a:lnTo>
                    <a:pt x="354" y="2"/>
                  </a:lnTo>
                  <a:lnTo>
                    <a:pt x="354" y="2"/>
                  </a:lnTo>
                  <a:lnTo>
                    <a:pt x="358" y="2"/>
                  </a:lnTo>
                  <a:lnTo>
                    <a:pt x="360" y="2"/>
                  </a:lnTo>
                  <a:lnTo>
                    <a:pt x="360" y="2"/>
                  </a:lnTo>
                  <a:lnTo>
                    <a:pt x="360" y="4"/>
                  </a:lnTo>
                  <a:lnTo>
                    <a:pt x="360" y="6"/>
                  </a:lnTo>
                  <a:lnTo>
                    <a:pt x="360" y="6"/>
                  </a:lnTo>
                  <a:lnTo>
                    <a:pt x="362" y="4"/>
                  </a:lnTo>
                  <a:lnTo>
                    <a:pt x="364" y="2"/>
                  </a:lnTo>
                  <a:lnTo>
                    <a:pt x="364" y="2"/>
                  </a:lnTo>
                  <a:lnTo>
                    <a:pt x="370" y="2"/>
                  </a:lnTo>
                  <a:lnTo>
                    <a:pt x="370" y="2"/>
                  </a:lnTo>
                  <a:lnTo>
                    <a:pt x="370" y="2"/>
                  </a:lnTo>
                  <a:lnTo>
                    <a:pt x="370" y="2"/>
                  </a:lnTo>
                  <a:lnTo>
                    <a:pt x="370" y="2"/>
                  </a:lnTo>
                  <a:lnTo>
                    <a:pt x="370" y="2"/>
                  </a:lnTo>
                  <a:lnTo>
                    <a:pt x="370" y="2"/>
                  </a:lnTo>
                  <a:lnTo>
                    <a:pt x="370" y="2"/>
                  </a:lnTo>
                  <a:lnTo>
                    <a:pt x="374" y="4"/>
                  </a:lnTo>
                  <a:lnTo>
                    <a:pt x="374" y="4"/>
                  </a:lnTo>
                  <a:lnTo>
                    <a:pt x="376" y="2"/>
                  </a:lnTo>
                  <a:lnTo>
                    <a:pt x="376" y="2"/>
                  </a:lnTo>
                  <a:lnTo>
                    <a:pt x="378" y="4"/>
                  </a:lnTo>
                  <a:lnTo>
                    <a:pt x="378" y="4"/>
                  </a:lnTo>
                  <a:lnTo>
                    <a:pt x="384" y="4"/>
                  </a:lnTo>
                  <a:lnTo>
                    <a:pt x="384" y="4"/>
                  </a:lnTo>
                  <a:lnTo>
                    <a:pt x="386" y="4"/>
                  </a:lnTo>
                  <a:lnTo>
                    <a:pt x="386" y="4"/>
                  </a:lnTo>
                  <a:lnTo>
                    <a:pt x="390" y="4"/>
                  </a:lnTo>
                  <a:lnTo>
                    <a:pt x="390" y="4"/>
                  </a:lnTo>
                  <a:lnTo>
                    <a:pt x="392" y="4"/>
                  </a:lnTo>
                  <a:lnTo>
                    <a:pt x="392" y="4"/>
                  </a:lnTo>
                  <a:lnTo>
                    <a:pt x="392" y="4"/>
                  </a:lnTo>
                  <a:lnTo>
                    <a:pt x="392" y="4"/>
                  </a:lnTo>
                  <a:lnTo>
                    <a:pt x="394" y="4"/>
                  </a:lnTo>
                  <a:lnTo>
                    <a:pt x="394" y="4"/>
                  </a:lnTo>
                  <a:lnTo>
                    <a:pt x="394" y="4"/>
                  </a:lnTo>
                  <a:lnTo>
                    <a:pt x="394" y="4"/>
                  </a:lnTo>
                  <a:lnTo>
                    <a:pt x="396" y="6"/>
                  </a:lnTo>
                  <a:lnTo>
                    <a:pt x="396" y="6"/>
                  </a:lnTo>
                  <a:lnTo>
                    <a:pt x="398" y="6"/>
                  </a:lnTo>
                  <a:lnTo>
                    <a:pt x="398" y="6"/>
                  </a:lnTo>
                  <a:lnTo>
                    <a:pt x="398" y="6"/>
                  </a:lnTo>
                  <a:lnTo>
                    <a:pt x="398" y="6"/>
                  </a:lnTo>
                  <a:lnTo>
                    <a:pt x="402" y="4"/>
                  </a:lnTo>
                  <a:lnTo>
                    <a:pt x="402" y="4"/>
                  </a:lnTo>
                  <a:lnTo>
                    <a:pt x="406" y="6"/>
                  </a:lnTo>
                  <a:lnTo>
                    <a:pt x="406" y="6"/>
                  </a:lnTo>
                  <a:lnTo>
                    <a:pt x="408" y="4"/>
                  </a:lnTo>
                  <a:lnTo>
                    <a:pt x="408" y="4"/>
                  </a:lnTo>
                  <a:lnTo>
                    <a:pt x="410" y="6"/>
                  </a:lnTo>
                  <a:lnTo>
                    <a:pt x="410" y="6"/>
                  </a:lnTo>
                  <a:lnTo>
                    <a:pt x="410" y="6"/>
                  </a:lnTo>
                  <a:lnTo>
                    <a:pt x="412" y="6"/>
                  </a:lnTo>
                  <a:lnTo>
                    <a:pt x="412" y="4"/>
                  </a:lnTo>
                  <a:lnTo>
                    <a:pt x="412" y="4"/>
                  </a:lnTo>
                  <a:lnTo>
                    <a:pt x="420" y="4"/>
                  </a:lnTo>
                  <a:lnTo>
                    <a:pt x="420" y="4"/>
                  </a:lnTo>
                  <a:lnTo>
                    <a:pt x="424" y="4"/>
                  </a:lnTo>
                  <a:lnTo>
                    <a:pt x="424" y="4"/>
                  </a:lnTo>
                  <a:lnTo>
                    <a:pt x="428" y="6"/>
                  </a:lnTo>
                  <a:lnTo>
                    <a:pt x="428" y="6"/>
                  </a:lnTo>
                  <a:lnTo>
                    <a:pt x="430" y="4"/>
                  </a:lnTo>
                  <a:lnTo>
                    <a:pt x="430" y="4"/>
                  </a:lnTo>
                  <a:lnTo>
                    <a:pt x="432" y="6"/>
                  </a:lnTo>
                  <a:lnTo>
                    <a:pt x="432" y="6"/>
                  </a:lnTo>
                  <a:lnTo>
                    <a:pt x="436" y="4"/>
                  </a:lnTo>
                  <a:lnTo>
                    <a:pt x="436" y="4"/>
                  </a:lnTo>
                  <a:lnTo>
                    <a:pt x="442" y="4"/>
                  </a:lnTo>
                  <a:lnTo>
                    <a:pt x="442" y="4"/>
                  </a:lnTo>
                  <a:lnTo>
                    <a:pt x="446" y="4"/>
                  </a:lnTo>
                  <a:lnTo>
                    <a:pt x="446" y="4"/>
                  </a:lnTo>
                  <a:lnTo>
                    <a:pt x="448" y="4"/>
                  </a:lnTo>
                  <a:lnTo>
                    <a:pt x="448" y="4"/>
                  </a:lnTo>
                  <a:lnTo>
                    <a:pt x="450" y="6"/>
                  </a:lnTo>
                  <a:lnTo>
                    <a:pt x="450" y="6"/>
                  </a:lnTo>
                  <a:lnTo>
                    <a:pt x="452" y="6"/>
                  </a:lnTo>
                  <a:lnTo>
                    <a:pt x="452" y="6"/>
                  </a:lnTo>
                  <a:lnTo>
                    <a:pt x="452" y="6"/>
                  </a:lnTo>
                  <a:lnTo>
                    <a:pt x="452" y="6"/>
                  </a:lnTo>
                  <a:lnTo>
                    <a:pt x="458" y="6"/>
                  </a:lnTo>
                  <a:lnTo>
                    <a:pt x="458" y="6"/>
                  </a:lnTo>
                  <a:lnTo>
                    <a:pt x="458" y="8"/>
                  </a:lnTo>
                  <a:lnTo>
                    <a:pt x="458" y="8"/>
                  </a:lnTo>
                  <a:lnTo>
                    <a:pt x="460" y="6"/>
                  </a:lnTo>
                  <a:lnTo>
                    <a:pt x="460" y="6"/>
                  </a:lnTo>
                  <a:lnTo>
                    <a:pt x="464" y="8"/>
                  </a:lnTo>
                  <a:lnTo>
                    <a:pt x="464" y="8"/>
                  </a:lnTo>
                  <a:lnTo>
                    <a:pt x="468" y="6"/>
                  </a:lnTo>
                  <a:lnTo>
                    <a:pt x="468" y="6"/>
                  </a:lnTo>
                  <a:lnTo>
                    <a:pt x="472" y="6"/>
                  </a:lnTo>
                  <a:lnTo>
                    <a:pt x="472" y="6"/>
                  </a:lnTo>
                  <a:lnTo>
                    <a:pt x="476" y="6"/>
                  </a:lnTo>
                  <a:lnTo>
                    <a:pt x="476" y="6"/>
                  </a:lnTo>
                  <a:lnTo>
                    <a:pt x="478" y="6"/>
                  </a:lnTo>
                  <a:lnTo>
                    <a:pt x="478" y="6"/>
                  </a:lnTo>
                  <a:lnTo>
                    <a:pt x="482" y="6"/>
                  </a:lnTo>
                  <a:lnTo>
                    <a:pt x="482" y="6"/>
                  </a:lnTo>
                  <a:lnTo>
                    <a:pt x="484" y="6"/>
                  </a:lnTo>
                  <a:lnTo>
                    <a:pt x="484" y="6"/>
                  </a:lnTo>
                  <a:lnTo>
                    <a:pt x="490" y="4"/>
                  </a:lnTo>
                  <a:lnTo>
                    <a:pt x="490" y="4"/>
                  </a:lnTo>
                  <a:lnTo>
                    <a:pt x="490" y="6"/>
                  </a:lnTo>
                  <a:lnTo>
                    <a:pt x="490" y="6"/>
                  </a:lnTo>
                  <a:lnTo>
                    <a:pt x="494" y="6"/>
                  </a:lnTo>
                  <a:lnTo>
                    <a:pt x="494" y="6"/>
                  </a:lnTo>
                  <a:lnTo>
                    <a:pt x="498" y="6"/>
                  </a:lnTo>
                  <a:lnTo>
                    <a:pt x="498" y="6"/>
                  </a:lnTo>
                  <a:lnTo>
                    <a:pt x="506" y="6"/>
                  </a:lnTo>
                  <a:lnTo>
                    <a:pt x="516" y="6"/>
                  </a:lnTo>
                  <a:lnTo>
                    <a:pt x="516" y="6"/>
                  </a:lnTo>
                  <a:lnTo>
                    <a:pt x="518" y="6"/>
                  </a:lnTo>
                  <a:lnTo>
                    <a:pt x="518" y="6"/>
                  </a:lnTo>
                  <a:lnTo>
                    <a:pt x="522" y="6"/>
                  </a:lnTo>
                  <a:lnTo>
                    <a:pt x="522" y="6"/>
                  </a:lnTo>
                  <a:lnTo>
                    <a:pt x="522" y="6"/>
                  </a:lnTo>
                  <a:lnTo>
                    <a:pt x="524" y="6"/>
                  </a:lnTo>
                  <a:lnTo>
                    <a:pt x="524" y="6"/>
                  </a:lnTo>
                  <a:lnTo>
                    <a:pt x="526" y="6"/>
                  </a:lnTo>
                  <a:lnTo>
                    <a:pt x="526" y="6"/>
                  </a:lnTo>
                  <a:lnTo>
                    <a:pt x="528" y="6"/>
                  </a:lnTo>
                  <a:lnTo>
                    <a:pt x="528" y="6"/>
                  </a:lnTo>
                  <a:lnTo>
                    <a:pt x="530" y="6"/>
                  </a:lnTo>
                  <a:lnTo>
                    <a:pt x="530" y="6"/>
                  </a:lnTo>
                  <a:lnTo>
                    <a:pt x="532" y="6"/>
                  </a:lnTo>
                  <a:lnTo>
                    <a:pt x="532" y="6"/>
                  </a:lnTo>
                  <a:lnTo>
                    <a:pt x="534" y="6"/>
                  </a:lnTo>
                  <a:lnTo>
                    <a:pt x="534" y="6"/>
                  </a:lnTo>
                  <a:lnTo>
                    <a:pt x="536" y="6"/>
                  </a:lnTo>
                  <a:lnTo>
                    <a:pt x="536" y="6"/>
                  </a:lnTo>
                  <a:lnTo>
                    <a:pt x="540" y="4"/>
                  </a:lnTo>
                  <a:lnTo>
                    <a:pt x="540" y="4"/>
                  </a:lnTo>
                  <a:lnTo>
                    <a:pt x="542" y="4"/>
                  </a:lnTo>
                  <a:lnTo>
                    <a:pt x="542" y="4"/>
                  </a:lnTo>
                  <a:lnTo>
                    <a:pt x="544" y="4"/>
                  </a:lnTo>
                  <a:lnTo>
                    <a:pt x="544" y="4"/>
                  </a:lnTo>
                  <a:lnTo>
                    <a:pt x="548" y="4"/>
                  </a:lnTo>
                  <a:lnTo>
                    <a:pt x="548" y="4"/>
                  </a:lnTo>
                  <a:lnTo>
                    <a:pt x="550" y="4"/>
                  </a:lnTo>
                  <a:lnTo>
                    <a:pt x="550" y="4"/>
                  </a:lnTo>
                  <a:lnTo>
                    <a:pt x="556" y="4"/>
                  </a:lnTo>
                  <a:lnTo>
                    <a:pt x="560" y="4"/>
                  </a:lnTo>
                  <a:lnTo>
                    <a:pt x="560" y="4"/>
                  </a:lnTo>
                  <a:lnTo>
                    <a:pt x="562" y="6"/>
                  </a:lnTo>
                  <a:lnTo>
                    <a:pt x="562" y="6"/>
                  </a:lnTo>
                  <a:lnTo>
                    <a:pt x="568" y="6"/>
                  </a:lnTo>
                  <a:lnTo>
                    <a:pt x="568" y="6"/>
                  </a:lnTo>
                  <a:lnTo>
                    <a:pt x="570" y="4"/>
                  </a:lnTo>
                  <a:lnTo>
                    <a:pt x="570" y="4"/>
                  </a:lnTo>
                  <a:lnTo>
                    <a:pt x="572" y="4"/>
                  </a:lnTo>
                  <a:lnTo>
                    <a:pt x="572" y="4"/>
                  </a:lnTo>
                  <a:lnTo>
                    <a:pt x="574" y="4"/>
                  </a:lnTo>
                  <a:lnTo>
                    <a:pt x="574" y="4"/>
                  </a:lnTo>
                  <a:lnTo>
                    <a:pt x="574" y="4"/>
                  </a:lnTo>
                  <a:lnTo>
                    <a:pt x="578" y="6"/>
                  </a:lnTo>
                  <a:lnTo>
                    <a:pt x="578" y="6"/>
                  </a:lnTo>
                  <a:lnTo>
                    <a:pt x="582" y="6"/>
                  </a:lnTo>
                  <a:lnTo>
                    <a:pt x="582" y="6"/>
                  </a:lnTo>
                  <a:lnTo>
                    <a:pt x="582" y="6"/>
                  </a:lnTo>
                  <a:lnTo>
                    <a:pt x="582" y="6"/>
                  </a:lnTo>
                  <a:lnTo>
                    <a:pt x="582" y="6"/>
                  </a:lnTo>
                  <a:lnTo>
                    <a:pt x="582" y="6"/>
                  </a:lnTo>
                  <a:lnTo>
                    <a:pt x="582" y="6"/>
                  </a:lnTo>
                  <a:lnTo>
                    <a:pt x="582" y="6"/>
                  </a:lnTo>
                  <a:lnTo>
                    <a:pt x="586" y="6"/>
                  </a:lnTo>
                  <a:lnTo>
                    <a:pt x="586" y="6"/>
                  </a:lnTo>
                  <a:lnTo>
                    <a:pt x="590" y="6"/>
                  </a:lnTo>
                  <a:lnTo>
                    <a:pt x="590" y="6"/>
                  </a:lnTo>
                  <a:lnTo>
                    <a:pt x="592" y="4"/>
                  </a:lnTo>
                  <a:lnTo>
                    <a:pt x="592" y="4"/>
                  </a:lnTo>
                  <a:lnTo>
                    <a:pt x="594" y="4"/>
                  </a:lnTo>
                  <a:lnTo>
                    <a:pt x="596" y="6"/>
                  </a:lnTo>
                  <a:lnTo>
                    <a:pt x="596" y="6"/>
                  </a:lnTo>
                  <a:lnTo>
                    <a:pt x="600" y="8"/>
                  </a:lnTo>
                  <a:lnTo>
                    <a:pt x="600" y="8"/>
                  </a:lnTo>
                  <a:lnTo>
                    <a:pt x="602" y="8"/>
                  </a:lnTo>
                  <a:lnTo>
                    <a:pt x="604" y="8"/>
                  </a:lnTo>
                  <a:lnTo>
                    <a:pt x="604" y="8"/>
                  </a:lnTo>
                  <a:lnTo>
                    <a:pt x="606" y="8"/>
                  </a:lnTo>
                  <a:lnTo>
                    <a:pt x="606" y="8"/>
                  </a:lnTo>
                  <a:lnTo>
                    <a:pt x="612" y="8"/>
                  </a:lnTo>
                  <a:lnTo>
                    <a:pt x="612" y="8"/>
                  </a:lnTo>
                  <a:lnTo>
                    <a:pt x="616" y="6"/>
                  </a:lnTo>
                  <a:lnTo>
                    <a:pt x="616" y="6"/>
                  </a:lnTo>
                  <a:lnTo>
                    <a:pt x="618" y="8"/>
                  </a:lnTo>
                  <a:lnTo>
                    <a:pt x="618" y="8"/>
                  </a:lnTo>
                  <a:lnTo>
                    <a:pt x="618" y="8"/>
                  </a:lnTo>
                  <a:lnTo>
                    <a:pt x="620" y="10"/>
                  </a:lnTo>
                  <a:lnTo>
                    <a:pt x="620" y="10"/>
                  </a:lnTo>
                  <a:lnTo>
                    <a:pt x="628" y="8"/>
                  </a:lnTo>
                  <a:lnTo>
                    <a:pt x="628" y="8"/>
                  </a:lnTo>
                  <a:lnTo>
                    <a:pt x="630" y="6"/>
                  </a:lnTo>
                  <a:lnTo>
                    <a:pt x="630" y="6"/>
                  </a:lnTo>
                  <a:lnTo>
                    <a:pt x="634" y="8"/>
                  </a:lnTo>
                  <a:lnTo>
                    <a:pt x="634" y="8"/>
                  </a:lnTo>
                  <a:lnTo>
                    <a:pt x="636" y="6"/>
                  </a:lnTo>
                  <a:lnTo>
                    <a:pt x="636" y="6"/>
                  </a:lnTo>
                  <a:lnTo>
                    <a:pt x="644" y="6"/>
                  </a:lnTo>
                  <a:lnTo>
                    <a:pt x="644" y="6"/>
                  </a:lnTo>
                  <a:lnTo>
                    <a:pt x="646" y="6"/>
                  </a:lnTo>
                  <a:lnTo>
                    <a:pt x="646" y="6"/>
                  </a:lnTo>
                  <a:lnTo>
                    <a:pt x="650" y="4"/>
                  </a:lnTo>
                  <a:lnTo>
                    <a:pt x="650" y="4"/>
                  </a:lnTo>
                  <a:lnTo>
                    <a:pt x="652" y="6"/>
                  </a:lnTo>
                  <a:lnTo>
                    <a:pt x="652" y="6"/>
                  </a:lnTo>
                  <a:lnTo>
                    <a:pt x="658" y="6"/>
                  </a:lnTo>
                  <a:lnTo>
                    <a:pt x="658" y="6"/>
                  </a:lnTo>
                  <a:lnTo>
                    <a:pt x="660" y="6"/>
                  </a:lnTo>
                  <a:lnTo>
                    <a:pt x="660" y="6"/>
                  </a:lnTo>
                  <a:lnTo>
                    <a:pt x="664" y="4"/>
                  </a:lnTo>
                  <a:lnTo>
                    <a:pt x="664" y="4"/>
                  </a:lnTo>
                  <a:lnTo>
                    <a:pt x="664" y="6"/>
                  </a:lnTo>
                  <a:lnTo>
                    <a:pt x="664" y="6"/>
                  </a:lnTo>
                  <a:lnTo>
                    <a:pt x="668" y="6"/>
                  </a:lnTo>
                  <a:lnTo>
                    <a:pt x="668" y="6"/>
                  </a:lnTo>
                  <a:lnTo>
                    <a:pt x="670" y="6"/>
                  </a:lnTo>
                  <a:lnTo>
                    <a:pt x="670" y="6"/>
                  </a:lnTo>
                  <a:lnTo>
                    <a:pt x="674" y="6"/>
                  </a:lnTo>
                  <a:lnTo>
                    <a:pt x="674" y="6"/>
                  </a:lnTo>
                  <a:lnTo>
                    <a:pt x="676" y="6"/>
                  </a:lnTo>
                  <a:lnTo>
                    <a:pt x="678" y="6"/>
                  </a:lnTo>
                  <a:lnTo>
                    <a:pt x="678" y="6"/>
                  </a:lnTo>
                  <a:lnTo>
                    <a:pt x="682" y="4"/>
                  </a:lnTo>
                  <a:lnTo>
                    <a:pt x="682" y="4"/>
                  </a:lnTo>
                  <a:lnTo>
                    <a:pt x="684" y="4"/>
                  </a:lnTo>
                  <a:lnTo>
                    <a:pt x="684" y="4"/>
                  </a:lnTo>
                  <a:lnTo>
                    <a:pt x="686" y="4"/>
                  </a:lnTo>
                  <a:lnTo>
                    <a:pt x="686" y="4"/>
                  </a:lnTo>
                  <a:lnTo>
                    <a:pt x="688" y="4"/>
                  </a:lnTo>
                  <a:lnTo>
                    <a:pt x="688" y="4"/>
                  </a:lnTo>
                  <a:lnTo>
                    <a:pt x="690" y="6"/>
                  </a:lnTo>
                  <a:lnTo>
                    <a:pt x="690" y="6"/>
                  </a:lnTo>
                  <a:lnTo>
                    <a:pt x="692" y="6"/>
                  </a:lnTo>
                  <a:lnTo>
                    <a:pt x="692" y="6"/>
                  </a:lnTo>
                  <a:lnTo>
                    <a:pt x="696" y="6"/>
                  </a:lnTo>
                  <a:lnTo>
                    <a:pt x="696" y="6"/>
                  </a:lnTo>
                  <a:lnTo>
                    <a:pt x="700" y="6"/>
                  </a:lnTo>
                  <a:lnTo>
                    <a:pt x="700" y="6"/>
                  </a:lnTo>
                  <a:lnTo>
                    <a:pt x="706" y="6"/>
                  </a:lnTo>
                  <a:lnTo>
                    <a:pt x="706" y="6"/>
                  </a:lnTo>
                  <a:lnTo>
                    <a:pt x="706" y="8"/>
                  </a:lnTo>
                  <a:lnTo>
                    <a:pt x="706" y="8"/>
                  </a:lnTo>
                  <a:lnTo>
                    <a:pt x="708" y="10"/>
                  </a:lnTo>
                  <a:lnTo>
                    <a:pt x="708" y="10"/>
                  </a:lnTo>
                  <a:lnTo>
                    <a:pt x="712" y="10"/>
                  </a:lnTo>
                  <a:lnTo>
                    <a:pt x="712" y="10"/>
                  </a:lnTo>
                  <a:lnTo>
                    <a:pt x="716" y="8"/>
                  </a:lnTo>
                  <a:lnTo>
                    <a:pt x="716" y="8"/>
                  </a:lnTo>
                  <a:lnTo>
                    <a:pt x="722" y="8"/>
                  </a:lnTo>
                  <a:lnTo>
                    <a:pt x="722" y="8"/>
                  </a:lnTo>
                  <a:lnTo>
                    <a:pt x="728" y="6"/>
                  </a:lnTo>
                  <a:lnTo>
                    <a:pt x="728" y="6"/>
                  </a:lnTo>
                  <a:lnTo>
                    <a:pt x="728" y="6"/>
                  </a:lnTo>
                  <a:lnTo>
                    <a:pt x="728" y="6"/>
                  </a:lnTo>
                  <a:lnTo>
                    <a:pt x="734" y="4"/>
                  </a:lnTo>
                  <a:lnTo>
                    <a:pt x="734" y="4"/>
                  </a:lnTo>
                  <a:lnTo>
                    <a:pt x="746" y="4"/>
                  </a:lnTo>
                  <a:lnTo>
                    <a:pt x="746" y="4"/>
                  </a:lnTo>
                  <a:lnTo>
                    <a:pt x="746" y="6"/>
                  </a:lnTo>
                  <a:lnTo>
                    <a:pt x="746" y="6"/>
                  </a:lnTo>
                  <a:lnTo>
                    <a:pt x="750" y="6"/>
                  </a:lnTo>
                  <a:lnTo>
                    <a:pt x="754" y="6"/>
                  </a:lnTo>
                  <a:lnTo>
                    <a:pt x="754" y="6"/>
                  </a:lnTo>
                  <a:lnTo>
                    <a:pt x="764" y="6"/>
                  </a:lnTo>
                  <a:lnTo>
                    <a:pt x="764" y="6"/>
                  </a:lnTo>
                  <a:lnTo>
                    <a:pt x="766" y="6"/>
                  </a:lnTo>
                  <a:lnTo>
                    <a:pt x="766" y="6"/>
                  </a:lnTo>
                  <a:lnTo>
                    <a:pt x="766" y="6"/>
                  </a:lnTo>
                  <a:lnTo>
                    <a:pt x="770" y="6"/>
                  </a:lnTo>
                  <a:lnTo>
                    <a:pt x="770" y="6"/>
                  </a:lnTo>
                  <a:lnTo>
                    <a:pt x="774" y="6"/>
                  </a:lnTo>
                  <a:lnTo>
                    <a:pt x="774" y="6"/>
                  </a:lnTo>
                  <a:lnTo>
                    <a:pt x="774" y="6"/>
                  </a:lnTo>
                  <a:lnTo>
                    <a:pt x="774" y="6"/>
                  </a:lnTo>
                  <a:lnTo>
                    <a:pt x="776" y="6"/>
                  </a:lnTo>
                  <a:lnTo>
                    <a:pt x="776" y="6"/>
                  </a:lnTo>
                  <a:lnTo>
                    <a:pt x="776" y="6"/>
                  </a:lnTo>
                  <a:lnTo>
                    <a:pt x="776" y="6"/>
                  </a:lnTo>
                  <a:lnTo>
                    <a:pt x="778" y="8"/>
                  </a:lnTo>
                  <a:lnTo>
                    <a:pt x="778" y="8"/>
                  </a:lnTo>
                  <a:lnTo>
                    <a:pt x="780" y="8"/>
                  </a:lnTo>
                  <a:lnTo>
                    <a:pt x="780" y="8"/>
                  </a:lnTo>
                  <a:lnTo>
                    <a:pt x="780" y="6"/>
                  </a:lnTo>
                  <a:lnTo>
                    <a:pt x="780" y="6"/>
                  </a:lnTo>
                  <a:lnTo>
                    <a:pt x="784" y="6"/>
                  </a:lnTo>
                  <a:lnTo>
                    <a:pt x="786" y="6"/>
                  </a:lnTo>
                  <a:lnTo>
                    <a:pt x="786" y="6"/>
                  </a:lnTo>
                  <a:lnTo>
                    <a:pt x="788" y="8"/>
                  </a:lnTo>
                  <a:lnTo>
                    <a:pt x="788" y="8"/>
                  </a:lnTo>
                  <a:lnTo>
                    <a:pt x="790" y="8"/>
                  </a:lnTo>
                  <a:lnTo>
                    <a:pt x="790" y="8"/>
                  </a:lnTo>
                  <a:lnTo>
                    <a:pt x="790" y="6"/>
                  </a:lnTo>
                  <a:lnTo>
                    <a:pt x="790" y="6"/>
                  </a:lnTo>
                  <a:lnTo>
                    <a:pt x="790" y="6"/>
                  </a:lnTo>
                  <a:lnTo>
                    <a:pt x="798" y="6"/>
                  </a:lnTo>
                  <a:lnTo>
                    <a:pt x="798" y="6"/>
                  </a:lnTo>
                  <a:lnTo>
                    <a:pt x="800" y="6"/>
                  </a:lnTo>
                  <a:lnTo>
                    <a:pt x="800" y="6"/>
                  </a:lnTo>
                  <a:lnTo>
                    <a:pt x="806" y="6"/>
                  </a:lnTo>
                  <a:lnTo>
                    <a:pt x="806" y="6"/>
                  </a:lnTo>
                  <a:lnTo>
                    <a:pt x="806" y="6"/>
                  </a:lnTo>
                  <a:lnTo>
                    <a:pt x="806" y="6"/>
                  </a:lnTo>
                  <a:lnTo>
                    <a:pt x="808" y="6"/>
                  </a:lnTo>
                  <a:lnTo>
                    <a:pt x="808" y="6"/>
                  </a:lnTo>
                  <a:lnTo>
                    <a:pt x="810" y="6"/>
                  </a:lnTo>
                  <a:lnTo>
                    <a:pt x="810" y="6"/>
                  </a:lnTo>
                  <a:lnTo>
                    <a:pt x="812" y="4"/>
                  </a:lnTo>
                  <a:lnTo>
                    <a:pt x="812" y="4"/>
                  </a:lnTo>
                  <a:lnTo>
                    <a:pt x="816" y="4"/>
                  </a:lnTo>
                  <a:lnTo>
                    <a:pt x="816" y="4"/>
                  </a:lnTo>
                  <a:lnTo>
                    <a:pt x="818" y="4"/>
                  </a:lnTo>
                  <a:lnTo>
                    <a:pt x="818" y="4"/>
                  </a:lnTo>
                  <a:lnTo>
                    <a:pt x="818" y="4"/>
                  </a:lnTo>
                  <a:lnTo>
                    <a:pt x="818" y="4"/>
                  </a:lnTo>
                  <a:lnTo>
                    <a:pt x="818" y="4"/>
                  </a:lnTo>
                  <a:lnTo>
                    <a:pt x="818" y="4"/>
                  </a:lnTo>
                  <a:lnTo>
                    <a:pt x="818" y="4"/>
                  </a:lnTo>
                  <a:lnTo>
                    <a:pt x="818" y="4"/>
                  </a:lnTo>
                  <a:lnTo>
                    <a:pt x="820" y="4"/>
                  </a:lnTo>
                  <a:lnTo>
                    <a:pt x="820" y="4"/>
                  </a:lnTo>
                  <a:lnTo>
                    <a:pt x="822" y="4"/>
                  </a:lnTo>
                  <a:lnTo>
                    <a:pt x="822" y="4"/>
                  </a:lnTo>
                  <a:lnTo>
                    <a:pt x="826" y="4"/>
                  </a:lnTo>
                  <a:lnTo>
                    <a:pt x="826" y="4"/>
                  </a:lnTo>
                  <a:lnTo>
                    <a:pt x="832" y="4"/>
                  </a:lnTo>
                  <a:lnTo>
                    <a:pt x="832" y="4"/>
                  </a:lnTo>
                  <a:lnTo>
                    <a:pt x="834" y="4"/>
                  </a:lnTo>
                  <a:lnTo>
                    <a:pt x="834" y="4"/>
                  </a:lnTo>
                  <a:lnTo>
                    <a:pt x="838" y="4"/>
                  </a:lnTo>
                  <a:lnTo>
                    <a:pt x="838" y="4"/>
                  </a:lnTo>
                  <a:lnTo>
                    <a:pt x="840" y="4"/>
                  </a:lnTo>
                  <a:lnTo>
                    <a:pt x="840" y="4"/>
                  </a:lnTo>
                  <a:lnTo>
                    <a:pt x="848" y="4"/>
                  </a:lnTo>
                  <a:lnTo>
                    <a:pt x="848" y="4"/>
                  </a:lnTo>
                  <a:lnTo>
                    <a:pt x="850" y="6"/>
                  </a:lnTo>
                  <a:lnTo>
                    <a:pt x="850" y="6"/>
                  </a:lnTo>
                  <a:lnTo>
                    <a:pt x="852" y="6"/>
                  </a:lnTo>
                  <a:lnTo>
                    <a:pt x="852" y="6"/>
                  </a:lnTo>
                  <a:lnTo>
                    <a:pt x="854" y="6"/>
                  </a:lnTo>
                  <a:lnTo>
                    <a:pt x="854" y="6"/>
                  </a:lnTo>
                  <a:lnTo>
                    <a:pt x="856" y="6"/>
                  </a:lnTo>
                  <a:lnTo>
                    <a:pt x="856" y="6"/>
                  </a:lnTo>
                  <a:lnTo>
                    <a:pt x="860" y="6"/>
                  </a:lnTo>
                  <a:lnTo>
                    <a:pt x="860" y="6"/>
                  </a:lnTo>
                  <a:lnTo>
                    <a:pt x="860" y="6"/>
                  </a:lnTo>
                  <a:lnTo>
                    <a:pt x="860" y="6"/>
                  </a:lnTo>
                  <a:lnTo>
                    <a:pt x="860" y="6"/>
                  </a:lnTo>
                  <a:lnTo>
                    <a:pt x="860" y="6"/>
                  </a:lnTo>
                  <a:lnTo>
                    <a:pt x="864" y="4"/>
                  </a:lnTo>
                  <a:lnTo>
                    <a:pt x="864" y="4"/>
                  </a:lnTo>
                  <a:lnTo>
                    <a:pt x="868" y="4"/>
                  </a:lnTo>
                  <a:lnTo>
                    <a:pt x="868" y="4"/>
                  </a:lnTo>
                  <a:lnTo>
                    <a:pt x="874" y="4"/>
                  </a:lnTo>
                  <a:lnTo>
                    <a:pt x="880" y="4"/>
                  </a:lnTo>
                  <a:lnTo>
                    <a:pt x="880" y="4"/>
                  </a:lnTo>
                  <a:lnTo>
                    <a:pt x="888" y="4"/>
                  </a:lnTo>
                  <a:lnTo>
                    <a:pt x="888" y="4"/>
                  </a:lnTo>
                  <a:lnTo>
                    <a:pt x="894" y="4"/>
                  </a:lnTo>
                  <a:lnTo>
                    <a:pt x="894" y="4"/>
                  </a:lnTo>
                  <a:lnTo>
                    <a:pt x="896" y="4"/>
                  </a:lnTo>
                  <a:lnTo>
                    <a:pt x="896" y="4"/>
                  </a:lnTo>
                  <a:lnTo>
                    <a:pt x="912" y="4"/>
                  </a:lnTo>
                  <a:lnTo>
                    <a:pt x="912" y="4"/>
                  </a:lnTo>
                  <a:lnTo>
                    <a:pt x="914" y="6"/>
                  </a:lnTo>
                  <a:lnTo>
                    <a:pt x="914" y="6"/>
                  </a:lnTo>
                  <a:lnTo>
                    <a:pt x="928" y="6"/>
                  </a:lnTo>
                  <a:lnTo>
                    <a:pt x="928" y="6"/>
                  </a:lnTo>
                  <a:lnTo>
                    <a:pt x="930" y="6"/>
                  </a:lnTo>
                  <a:lnTo>
                    <a:pt x="930" y="6"/>
                  </a:lnTo>
                  <a:lnTo>
                    <a:pt x="932" y="4"/>
                  </a:lnTo>
                  <a:lnTo>
                    <a:pt x="932" y="4"/>
                  </a:lnTo>
                  <a:lnTo>
                    <a:pt x="936" y="6"/>
                  </a:lnTo>
                  <a:lnTo>
                    <a:pt x="936" y="6"/>
                  </a:lnTo>
                  <a:lnTo>
                    <a:pt x="942" y="4"/>
                  </a:lnTo>
                  <a:lnTo>
                    <a:pt x="942" y="4"/>
                  </a:lnTo>
                  <a:lnTo>
                    <a:pt x="948" y="4"/>
                  </a:lnTo>
                  <a:lnTo>
                    <a:pt x="948" y="4"/>
                  </a:lnTo>
                  <a:lnTo>
                    <a:pt x="950" y="4"/>
                  </a:lnTo>
                  <a:lnTo>
                    <a:pt x="950" y="4"/>
                  </a:lnTo>
                  <a:lnTo>
                    <a:pt x="950" y="4"/>
                  </a:lnTo>
                  <a:lnTo>
                    <a:pt x="950" y="4"/>
                  </a:lnTo>
                  <a:lnTo>
                    <a:pt x="952" y="4"/>
                  </a:lnTo>
                  <a:lnTo>
                    <a:pt x="952" y="4"/>
                  </a:lnTo>
                  <a:lnTo>
                    <a:pt x="954" y="4"/>
                  </a:lnTo>
                  <a:lnTo>
                    <a:pt x="954" y="4"/>
                  </a:lnTo>
                  <a:lnTo>
                    <a:pt x="956" y="4"/>
                  </a:lnTo>
                  <a:lnTo>
                    <a:pt x="960" y="4"/>
                  </a:lnTo>
                  <a:lnTo>
                    <a:pt x="960" y="4"/>
                  </a:lnTo>
                  <a:lnTo>
                    <a:pt x="962" y="4"/>
                  </a:lnTo>
                  <a:lnTo>
                    <a:pt x="962" y="4"/>
                  </a:lnTo>
                  <a:lnTo>
                    <a:pt x="968" y="4"/>
                  </a:lnTo>
                  <a:lnTo>
                    <a:pt x="968" y="4"/>
                  </a:lnTo>
                  <a:lnTo>
                    <a:pt x="968" y="4"/>
                  </a:lnTo>
                  <a:lnTo>
                    <a:pt x="968" y="2"/>
                  </a:lnTo>
                  <a:lnTo>
                    <a:pt x="968" y="2"/>
                  </a:lnTo>
                  <a:lnTo>
                    <a:pt x="980" y="6"/>
                  </a:lnTo>
                  <a:lnTo>
                    <a:pt x="980" y="6"/>
                  </a:lnTo>
                  <a:lnTo>
                    <a:pt x="984" y="6"/>
                  </a:lnTo>
                  <a:lnTo>
                    <a:pt x="988" y="6"/>
                  </a:lnTo>
                  <a:lnTo>
                    <a:pt x="988" y="6"/>
                  </a:lnTo>
                  <a:lnTo>
                    <a:pt x="990" y="4"/>
                  </a:lnTo>
                  <a:lnTo>
                    <a:pt x="990" y="4"/>
                  </a:lnTo>
                  <a:lnTo>
                    <a:pt x="994" y="4"/>
                  </a:lnTo>
                  <a:lnTo>
                    <a:pt x="994" y="4"/>
                  </a:lnTo>
                  <a:lnTo>
                    <a:pt x="996" y="4"/>
                  </a:lnTo>
                  <a:lnTo>
                    <a:pt x="996" y="4"/>
                  </a:lnTo>
                  <a:lnTo>
                    <a:pt x="998" y="6"/>
                  </a:lnTo>
                  <a:lnTo>
                    <a:pt x="998" y="6"/>
                  </a:lnTo>
                  <a:lnTo>
                    <a:pt x="1000" y="6"/>
                  </a:lnTo>
                  <a:lnTo>
                    <a:pt x="1000" y="6"/>
                  </a:lnTo>
                  <a:lnTo>
                    <a:pt x="1000" y="6"/>
                  </a:lnTo>
                  <a:lnTo>
                    <a:pt x="1000" y="6"/>
                  </a:lnTo>
                  <a:lnTo>
                    <a:pt x="1002" y="4"/>
                  </a:lnTo>
                  <a:lnTo>
                    <a:pt x="1002" y="4"/>
                  </a:lnTo>
                  <a:lnTo>
                    <a:pt x="1004" y="4"/>
                  </a:lnTo>
                  <a:lnTo>
                    <a:pt x="1004" y="4"/>
                  </a:lnTo>
                  <a:lnTo>
                    <a:pt x="1008" y="4"/>
                  </a:lnTo>
                  <a:lnTo>
                    <a:pt x="1008" y="4"/>
                  </a:lnTo>
                  <a:lnTo>
                    <a:pt x="1010" y="4"/>
                  </a:lnTo>
                  <a:lnTo>
                    <a:pt x="1010" y="4"/>
                  </a:lnTo>
                  <a:lnTo>
                    <a:pt x="1014" y="2"/>
                  </a:lnTo>
                  <a:lnTo>
                    <a:pt x="1014" y="2"/>
                  </a:lnTo>
                  <a:lnTo>
                    <a:pt x="1018" y="2"/>
                  </a:lnTo>
                  <a:lnTo>
                    <a:pt x="1018" y="2"/>
                  </a:lnTo>
                  <a:lnTo>
                    <a:pt x="1020" y="2"/>
                  </a:lnTo>
                  <a:lnTo>
                    <a:pt x="1024" y="4"/>
                  </a:lnTo>
                  <a:lnTo>
                    <a:pt x="1024" y="4"/>
                  </a:lnTo>
                  <a:lnTo>
                    <a:pt x="1026" y="2"/>
                  </a:lnTo>
                  <a:lnTo>
                    <a:pt x="1026" y="2"/>
                  </a:lnTo>
                  <a:lnTo>
                    <a:pt x="1030" y="4"/>
                  </a:lnTo>
                  <a:lnTo>
                    <a:pt x="1030" y="4"/>
                  </a:lnTo>
                  <a:lnTo>
                    <a:pt x="1032" y="4"/>
                  </a:lnTo>
                  <a:lnTo>
                    <a:pt x="1032" y="4"/>
                  </a:lnTo>
                  <a:lnTo>
                    <a:pt x="1032" y="4"/>
                  </a:lnTo>
                  <a:lnTo>
                    <a:pt x="1032" y="4"/>
                  </a:lnTo>
                  <a:lnTo>
                    <a:pt x="1034" y="6"/>
                  </a:lnTo>
                  <a:lnTo>
                    <a:pt x="1034" y="6"/>
                  </a:lnTo>
                  <a:lnTo>
                    <a:pt x="1036" y="6"/>
                  </a:lnTo>
                  <a:lnTo>
                    <a:pt x="1036" y="6"/>
                  </a:lnTo>
                  <a:lnTo>
                    <a:pt x="1038" y="6"/>
                  </a:lnTo>
                  <a:lnTo>
                    <a:pt x="1038" y="6"/>
                  </a:lnTo>
                  <a:lnTo>
                    <a:pt x="1038" y="4"/>
                  </a:lnTo>
                  <a:lnTo>
                    <a:pt x="1038" y="4"/>
                  </a:lnTo>
                  <a:lnTo>
                    <a:pt x="1042" y="4"/>
                  </a:lnTo>
                  <a:lnTo>
                    <a:pt x="1042" y="4"/>
                  </a:lnTo>
                  <a:lnTo>
                    <a:pt x="1046" y="2"/>
                  </a:lnTo>
                  <a:lnTo>
                    <a:pt x="1046" y="2"/>
                  </a:lnTo>
                  <a:lnTo>
                    <a:pt x="1058" y="6"/>
                  </a:lnTo>
                  <a:lnTo>
                    <a:pt x="1058" y="6"/>
                  </a:lnTo>
                  <a:lnTo>
                    <a:pt x="1060" y="4"/>
                  </a:lnTo>
                  <a:lnTo>
                    <a:pt x="1060" y="4"/>
                  </a:lnTo>
                  <a:lnTo>
                    <a:pt x="1066" y="4"/>
                  </a:lnTo>
                  <a:lnTo>
                    <a:pt x="1066" y="4"/>
                  </a:lnTo>
                  <a:lnTo>
                    <a:pt x="1068" y="6"/>
                  </a:lnTo>
                  <a:lnTo>
                    <a:pt x="1068" y="6"/>
                  </a:lnTo>
                  <a:lnTo>
                    <a:pt x="1070" y="4"/>
                  </a:lnTo>
                  <a:lnTo>
                    <a:pt x="1070" y="4"/>
                  </a:lnTo>
                  <a:lnTo>
                    <a:pt x="1070" y="4"/>
                  </a:lnTo>
                  <a:lnTo>
                    <a:pt x="1076" y="4"/>
                  </a:lnTo>
                  <a:lnTo>
                    <a:pt x="1080" y="6"/>
                  </a:lnTo>
                  <a:lnTo>
                    <a:pt x="1080" y="6"/>
                  </a:lnTo>
                  <a:lnTo>
                    <a:pt x="1082" y="4"/>
                  </a:lnTo>
                  <a:lnTo>
                    <a:pt x="1082" y="4"/>
                  </a:lnTo>
                  <a:lnTo>
                    <a:pt x="1082" y="4"/>
                  </a:lnTo>
                  <a:lnTo>
                    <a:pt x="1082" y="4"/>
                  </a:lnTo>
                  <a:lnTo>
                    <a:pt x="1088" y="4"/>
                  </a:lnTo>
                  <a:lnTo>
                    <a:pt x="1088" y="4"/>
                  </a:lnTo>
                  <a:lnTo>
                    <a:pt x="1092" y="2"/>
                  </a:lnTo>
                  <a:lnTo>
                    <a:pt x="1092" y="2"/>
                  </a:lnTo>
                  <a:lnTo>
                    <a:pt x="1098" y="2"/>
                  </a:lnTo>
                  <a:lnTo>
                    <a:pt x="1098" y="2"/>
                  </a:lnTo>
                  <a:lnTo>
                    <a:pt x="1102" y="2"/>
                  </a:lnTo>
                  <a:lnTo>
                    <a:pt x="1102" y="2"/>
                  </a:lnTo>
                  <a:lnTo>
                    <a:pt x="1104" y="2"/>
                  </a:lnTo>
                  <a:lnTo>
                    <a:pt x="1104" y="2"/>
                  </a:lnTo>
                  <a:lnTo>
                    <a:pt x="1108" y="2"/>
                  </a:lnTo>
                  <a:lnTo>
                    <a:pt x="1108" y="2"/>
                  </a:lnTo>
                  <a:lnTo>
                    <a:pt x="1112" y="2"/>
                  </a:lnTo>
                  <a:lnTo>
                    <a:pt x="1112" y="2"/>
                  </a:lnTo>
                  <a:lnTo>
                    <a:pt x="1112" y="2"/>
                  </a:lnTo>
                  <a:lnTo>
                    <a:pt x="1112" y="2"/>
                  </a:lnTo>
                  <a:lnTo>
                    <a:pt x="1118" y="0"/>
                  </a:lnTo>
                  <a:lnTo>
                    <a:pt x="1118" y="0"/>
                  </a:lnTo>
                  <a:lnTo>
                    <a:pt x="1122" y="2"/>
                  </a:lnTo>
                  <a:lnTo>
                    <a:pt x="1122" y="2"/>
                  </a:lnTo>
                  <a:lnTo>
                    <a:pt x="1122" y="2"/>
                  </a:lnTo>
                  <a:lnTo>
                    <a:pt x="1122" y="2"/>
                  </a:lnTo>
                  <a:lnTo>
                    <a:pt x="1126" y="2"/>
                  </a:lnTo>
                  <a:lnTo>
                    <a:pt x="1126" y="2"/>
                  </a:lnTo>
                  <a:lnTo>
                    <a:pt x="1126" y="2"/>
                  </a:lnTo>
                  <a:lnTo>
                    <a:pt x="1126" y="2"/>
                  </a:lnTo>
                  <a:lnTo>
                    <a:pt x="1130" y="0"/>
                  </a:lnTo>
                  <a:lnTo>
                    <a:pt x="1130" y="0"/>
                  </a:lnTo>
                  <a:lnTo>
                    <a:pt x="1136" y="0"/>
                  </a:lnTo>
                  <a:lnTo>
                    <a:pt x="1136" y="0"/>
                  </a:lnTo>
                  <a:lnTo>
                    <a:pt x="1140" y="0"/>
                  </a:lnTo>
                  <a:lnTo>
                    <a:pt x="1140" y="0"/>
                  </a:lnTo>
                  <a:lnTo>
                    <a:pt x="1146" y="0"/>
                  </a:lnTo>
                  <a:lnTo>
                    <a:pt x="1146" y="0"/>
                  </a:lnTo>
                  <a:lnTo>
                    <a:pt x="1152" y="0"/>
                  </a:lnTo>
                  <a:lnTo>
                    <a:pt x="1152" y="0"/>
                  </a:lnTo>
                  <a:lnTo>
                    <a:pt x="1156" y="0"/>
                  </a:lnTo>
                  <a:lnTo>
                    <a:pt x="1156" y="0"/>
                  </a:lnTo>
                  <a:lnTo>
                    <a:pt x="1158" y="0"/>
                  </a:lnTo>
                  <a:lnTo>
                    <a:pt x="1158" y="0"/>
                  </a:lnTo>
                  <a:lnTo>
                    <a:pt x="1162" y="0"/>
                  </a:lnTo>
                  <a:lnTo>
                    <a:pt x="1162" y="0"/>
                  </a:lnTo>
                  <a:lnTo>
                    <a:pt x="1166" y="0"/>
                  </a:lnTo>
                  <a:lnTo>
                    <a:pt x="1166" y="0"/>
                  </a:lnTo>
                  <a:lnTo>
                    <a:pt x="1172" y="0"/>
                  </a:lnTo>
                  <a:lnTo>
                    <a:pt x="1172" y="0"/>
                  </a:lnTo>
                  <a:lnTo>
                    <a:pt x="1174" y="0"/>
                  </a:lnTo>
                  <a:lnTo>
                    <a:pt x="1174" y="0"/>
                  </a:lnTo>
                  <a:lnTo>
                    <a:pt x="1178" y="2"/>
                  </a:lnTo>
                  <a:lnTo>
                    <a:pt x="1178" y="2"/>
                  </a:lnTo>
                  <a:lnTo>
                    <a:pt x="1186" y="2"/>
                  </a:lnTo>
                  <a:lnTo>
                    <a:pt x="1186" y="2"/>
                  </a:lnTo>
                  <a:lnTo>
                    <a:pt x="1190" y="2"/>
                  </a:lnTo>
                  <a:lnTo>
                    <a:pt x="1194" y="2"/>
                  </a:lnTo>
                  <a:lnTo>
                    <a:pt x="1194" y="2"/>
                  </a:lnTo>
                  <a:lnTo>
                    <a:pt x="1194" y="2"/>
                  </a:lnTo>
                  <a:lnTo>
                    <a:pt x="1194" y="2"/>
                  </a:lnTo>
                  <a:lnTo>
                    <a:pt x="1196" y="2"/>
                  </a:lnTo>
                  <a:lnTo>
                    <a:pt x="1196" y="2"/>
                  </a:lnTo>
                  <a:lnTo>
                    <a:pt x="1196" y="2"/>
                  </a:lnTo>
                  <a:lnTo>
                    <a:pt x="1196" y="2"/>
                  </a:lnTo>
                  <a:lnTo>
                    <a:pt x="1198" y="2"/>
                  </a:lnTo>
                  <a:lnTo>
                    <a:pt x="1198" y="2"/>
                  </a:lnTo>
                  <a:lnTo>
                    <a:pt x="1200" y="0"/>
                  </a:lnTo>
                  <a:lnTo>
                    <a:pt x="1200" y="0"/>
                  </a:lnTo>
                  <a:lnTo>
                    <a:pt x="1206" y="2"/>
                  </a:lnTo>
                  <a:lnTo>
                    <a:pt x="1206" y="2"/>
                  </a:lnTo>
                  <a:lnTo>
                    <a:pt x="1208" y="2"/>
                  </a:lnTo>
                  <a:lnTo>
                    <a:pt x="1208" y="2"/>
                  </a:lnTo>
                  <a:lnTo>
                    <a:pt x="1210" y="2"/>
                  </a:lnTo>
                  <a:lnTo>
                    <a:pt x="1210" y="2"/>
                  </a:lnTo>
                  <a:lnTo>
                    <a:pt x="1210" y="2"/>
                  </a:lnTo>
                  <a:lnTo>
                    <a:pt x="1210" y="2"/>
                  </a:lnTo>
                  <a:lnTo>
                    <a:pt x="1210" y="2"/>
                  </a:lnTo>
                  <a:lnTo>
                    <a:pt x="1210" y="2"/>
                  </a:lnTo>
                  <a:lnTo>
                    <a:pt x="1212" y="2"/>
                  </a:lnTo>
                  <a:lnTo>
                    <a:pt x="1212" y="2"/>
                  </a:lnTo>
                  <a:lnTo>
                    <a:pt x="1218" y="2"/>
                  </a:lnTo>
                  <a:lnTo>
                    <a:pt x="1218" y="2"/>
                  </a:lnTo>
                  <a:lnTo>
                    <a:pt x="1220" y="0"/>
                  </a:lnTo>
                  <a:lnTo>
                    <a:pt x="1220" y="0"/>
                  </a:lnTo>
                  <a:lnTo>
                    <a:pt x="1222" y="0"/>
                  </a:lnTo>
                  <a:lnTo>
                    <a:pt x="1222" y="0"/>
                  </a:lnTo>
                  <a:lnTo>
                    <a:pt x="1224" y="2"/>
                  </a:lnTo>
                  <a:lnTo>
                    <a:pt x="1224" y="2"/>
                  </a:lnTo>
                  <a:lnTo>
                    <a:pt x="1232" y="2"/>
                  </a:lnTo>
                  <a:lnTo>
                    <a:pt x="1232" y="2"/>
                  </a:lnTo>
                  <a:lnTo>
                    <a:pt x="1234" y="2"/>
                  </a:lnTo>
                  <a:lnTo>
                    <a:pt x="1234" y="2"/>
                  </a:lnTo>
                  <a:lnTo>
                    <a:pt x="1234" y="2"/>
                  </a:lnTo>
                  <a:lnTo>
                    <a:pt x="1234" y="2"/>
                  </a:lnTo>
                  <a:lnTo>
                    <a:pt x="1236" y="2"/>
                  </a:lnTo>
                  <a:lnTo>
                    <a:pt x="1236" y="2"/>
                  </a:lnTo>
                  <a:lnTo>
                    <a:pt x="1240" y="2"/>
                  </a:lnTo>
                  <a:lnTo>
                    <a:pt x="1240" y="2"/>
                  </a:lnTo>
                  <a:lnTo>
                    <a:pt x="1246" y="2"/>
                  </a:lnTo>
                  <a:lnTo>
                    <a:pt x="1246" y="2"/>
                  </a:lnTo>
                  <a:lnTo>
                    <a:pt x="1246" y="2"/>
                  </a:lnTo>
                  <a:lnTo>
                    <a:pt x="1246" y="2"/>
                  </a:lnTo>
                  <a:lnTo>
                    <a:pt x="1246" y="2"/>
                  </a:lnTo>
                  <a:lnTo>
                    <a:pt x="1246" y="2"/>
                  </a:lnTo>
                  <a:lnTo>
                    <a:pt x="1248" y="2"/>
                  </a:lnTo>
                  <a:lnTo>
                    <a:pt x="1248" y="2"/>
                  </a:lnTo>
                  <a:lnTo>
                    <a:pt x="1252" y="4"/>
                  </a:lnTo>
                  <a:lnTo>
                    <a:pt x="1252" y="4"/>
                  </a:lnTo>
                  <a:lnTo>
                    <a:pt x="1254" y="2"/>
                  </a:lnTo>
                  <a:lnTo>
                    <a:pt x="1254" y="2"/>
                  </a:lnTo>
                  <a:lnTo>
                    <a:pt x="1256" y="4"/>
                  </a:lnTo>
                  <a:lnTo>
                    <a:pt x="1256" y="4"/>
                  </a:lnTo>
                  <a:lnTo>
                    <a:pt x="1260" y="4"/>
                  </a:lnTo>
                  <a:lnTo>
                    <a:pt x="1260" y="4"/>
                  </a:lnTo>
                  <a:lnTo>
                    <a:pt x="1260" y="2"/>
                  </a:lnTo>
                  <a:lnTo>
                    <a:pt x="1260" y="2"/>
                  </a:lnTo>
                  <a:lnTo>
                    <a:pt x="1262" y="4"/>
                  </a:lnTo>
                  <a:lnTo>
                    <a:pt x="1262" y="4"/>
                  </a:lnTo>
                  <a:lnTo>
                    <a:pt x="1266" y="2"/>
                  </a:lnTo>
                  <a:lnTo>
                    <a:pt x="1266" y="2"/>
                  </a:lnTo>
                  <a:lnTo>
                    <a:pt x="1268" y="6"/>
                  </a:lnTo>
                  <a:lnTo>
                    <a:pt x="1268" y="6"/>
                  </a:lnTo>
                  <a:lnTo>
                    <a:pt x="1276" y="6"/>
                  </a:lnTo>
                  <a:lnTo>
                    <a:pt x="1276" y="6"/>
                  </a:lnTo>
                  <a:lnTo>
                    <a:pt x="1280" y="6"/>
                  </a:lnTo>
                  <a:lnTo>
                    <a:pt x="1282" y="4"/>
                  </a:lnTo>
                  <a:lnTo>
                    <a:pt x="1282" y="4"/>
                  </a:lnTo>
                  <a:lnTo>
                    <a:pt x="1286" y="4"/>
                  </a:lnTo>
                  <a:lnTo>
                    <a:pt x="1286" y="4"/>
                  </a:lnTo>
                  <a:lnTo>
                    <a:pt x="1288" y="4"/>
                  </a:lnTo>
                  <a:lnTo>
                    <a:pt x="1288" y="4"/>
                  </a:lnTo>
                  <a:lnTo>
                    <a:pt x="1294" y="4"/>
                  </a:lnTo>
                  <a:lnTo>
                    <a:pt x="1294" y="4"/>
                  </a:lnTo>
                  <a:lnTo>
                    <a:pt x="1300" y="2"/>
                  </a:lnTo>
                  <a:lnTo>
                    <a:pt x="1300" y="2"/>
                  </a:lnTo>
                  <a:lnTo>
                    <a:pt x="1302" y="4"/>
                  </a:lnTo>
                  <a:lnTo>
                    <a:pt x="1302" y="4"/>
                  </a:lnTo>
                  <a:lnTo>
                    <a:pt x="1304" y="4"/>
                  </a:lnTo>
                  <a:lnTo>
                    <a:pt x="1304" y="4"/>
                  </a:lnTo>
                  <a:lnTo>
                    <a:pt x="1314" y="2"/>
                  </a:lnTo>
                  <a:lnTo>
                    <a:pt x="1314" y="2"/>
                  </a:lnTo>
                  <a:lnTo>
                    <a:pt x="1318" y="4"/>
                  </a:lnTo>
                  <a:lnTo>
                    <a:pt x="1322" y="2"/>
                  </a:lnTo>
                  <a:lnTo>
                    <a:pt x="1322" y="2"/>
                  </a:lnTo>
                  <a:lnTo>
                    <a:pt x="1324" y="4"/>
                  </a:lnTo>
                  <a:lnTo>
                    <a:pt x="1324" y="4"/>
                  </a:lnTo>
                  <a:lnTo>
                    <a:pt x="1326" y="4"/>
                  </a:lnTo>
                  <a:lnTo>
                    <a:pt x="1326" y="4"/>
                  </a:lnTo>
                  <a:lnTo>
                    <a:pt x="1328" y="4"/>
                  </a:lnTo>
                  <a:lnTo>
                    <a:pt x="1328" y="4"/>
                  </a:lnTo>
                  <a:lnTo>
                    <a:pt x="1328" y="4"/>
                  </a:lnTo>
                  <a:lnTo>
                    <a:pt x="1328" y="4"/>
                  </a:lnTo>
                  <a:lnTo>
                    <a:pt x="1330" y="4"/>
                  </a:lnTo>
                  <a:lnTo>
                    <a:pt x="1330" y="4"/>
                  </a:lnTo>
                  <a:lnTo>
                    <a:pt x="1330" y="4"/>
                  </a:lnTo>
                  <a:lnTo>
                    <a:pt x="1330" y="4"/>
                  </a:lnTo>
                  <a:lnTo>
                    <a:pt x="1332" y="4"/>
                  </a:lnTo>
                  <a:lnTo>
                    <a:pt x="1332" y="4"/>
                  </a:lnTo>
                  <a:lnTo>
                    <a:pt x="1336" y="4"/>
                  </a:lnTo>
                  <a:lnTo>
                    <a:pt x="1336" y="4"/>
                  </a:lnTo>
                  <a:lnTo>
                    <a:pt x="1340" y="4"/>
                  </a:lnTo>
                  <a:lnTo>
                    <a:pt x="1344" y="4"/>
                  </a:lnTo>
                  <a:lnTo>
                    <a:pt x="1344" y="4"/>
                  </a:lnTo>
                  <a:lnTo>
                    <a:pt x="1346" y="4"/>
                  </a:lnTo>
                  <a:lnTo>
                    <a:pt x="1346" y="4"/>
                  </a:lnTo>
                  <a:lnTo>
                    <a:pt x="1348" y="4"/>
                  </a:lnTo>
                  <a:lnTo>
                    <a:pt x="1348" y="4"/>
                  </a:lnTo>
                  <a:lnTo>
                    <a:pt x="1352" y="4"/>
                  </a:lnTo>
                  <a:lnTo>
                    <a:pt x="1352" y="4"/>
                  </a:lnTo>
                  <a:lnTo>
                    <a:pt x="1356" y="4"/>
                  </a:lnTo>
                  <a:lnTo>
                    <a:pt x="1356" y="4"/>
                  </a:lnTo>
                  <a:lnTo>
                    <a:pt x="1360" y="4"/>
                  </a:lnTo>
                  <a:lnTo>
                    <a:pt x="1360" y="4"/>
                  </a:lnTo>
                  <a:lnTo>
                    <a:pt x="1362" y="4"/>
                  </a:lnTo>
                  <a:lnTo>
                    <a:pt x="1362" y="4"/>
                  </a:lnTo>
                  <a:lnTo>
                    <a:pt x="1366" y="6"/>
                  </a:lnTo>
                  <a:lnTo>
                    <a:pt x="1366" y="6"/>
                  </a:lnTo>
                  <a:lnTo>
                    <a:pt x="1366" y="8"/>
                  </a:lnTo>
                  <a:lnTo>
                    <a:pt x="1366" y="8"/>
                  </a:lnTo>
                  <a:lnTo>
                    <a:pt x="1368" y="8"/>
                  </a:lnTo>
                  <a:lnTo>
                    <a:pt x="1370" y="8"/>
                  </a:lnTo>
                  <a:lnTo>
                    <a:pt x="1370" y="8"/>
                  </a:lnTo>
                  <a:lnTo>
                    <a:pt x="1374" y="6"/>
                  </a:lnTo>
                  <a:lnTo>
                    <a:pt x="1374" y="6"/>
                  </a:lnTo>
                  <a:lnTo>
                    <a:pt x="1376" y="6"/>
                  </a:lnTo>
                  <a:lnTo>
                    <a:pt x="1376" y="6"/>
                  </a:lnTo>
                  <a:lnTo>
                    <a:pt x="1376" y="4"/>
                  </a:lnTo>
                  <a:lnTo>
                    <a:pt x="1376" y="4"/>
                  </a:lnTo>
                  <a:lnTo>
                    <a:pt x="1376" y="6"/>
                  </a:lnTo>
                  <a:lnTo>
                    <a:pt x="1376" y="6"/>
                  </a:lnTo>
                  <a:lnTo>
                    <a:pt x="1378" y="4"/>
                  </a:lnTo>
                  <a:lnTo>
                    <a:pt x="1378" y="4"/>
                  </a:lnTo>
                  <a:lnTo>
                    <a:pt x="1378" y="6"/>
                  </a:lnTo>
                  <a:lnTo>
                    <a:pt x="1378" y="6"/>
                  </a:lnTo>
                  <a:lnTo>
                    <a:pt x="1384" y="4"/>
                  </a:lnTo>
                  <a:lnTo>
                    <a:pt x="1384" y="4"/>
                  </a:lnTo>
                  <a:lnTo>
                    <a:pt x="1386" y="6"/>
                  </a:lnTo>
                  <a:lnTo>
                    <a:pt x="1386" y="6"/>
                  </a:lnTo>
                  <a:lnTo>
                    <a:pt x="1386" y="4"/>
                  </a:lnTo>
                  <a:lnTo>
                    <a:pt x="1386" y="4"/>
                  </a:lnTo>
                  <a:lnTo>
                    <a:pt x="1386" y="4"/>
                  </a:lnTo>
                  <a:lnTo>
                    <a:pt x="1386" y="4"/>
                  </a:lnTo>
                  <a:lnTo>
                    <a:pt x="1390" y="6"/>
                  </a:lnTo>
                  <a:lnTo>
                    <a:pt x="1390" y="6"/>
                  </a:lnTo>
                  <a:lnTo>
                    <a:pt x="1394" y="6"/>
                  </a:lnTo>
                  <a:lnTo>
                    <a:pt x="1394" y="6"/>
                  </a:lnTo>
                  <a:lnTo>
                    <a:pt x="1396" y="6"/>
                  </a:lnTo>
                  <a:lnTo>
                    <a:pt x="1396" y="6"/>
                  </a:lnTo>
                  <a:lnTo>
                    <a:pt x="1398" y="6"/>
                  </a:lnTo>
                  <a:lnTo>
                    <a:pt x="1398" y="6"/>
                  </a:lnTo>
                  <a:lnTo>
                    <a:pt x="1400" y="4"/>
                  </a:lnTo>
                  <a:lnTo>
                    <a:pt x="1400" y="4"/>
                  </a:lnTo>
                  <a:lnTo>
                    <a:pt x="1402" y="6"/>
                  </a:lnTo>
                  <a:lnTo>
                    <a:pt x="1402" y="6"/>
                  </a:lnTo>
                  <a:lnTo>
                    <a:pt x="1402" y="4"/>
                  </a:lnTo>
                  <a:lnTo>
                    <a:pt x="1402" y="4"/>
                  </a:lnTo>
                  <a:lnTo>
                    <a:pt x="1404" y="4"/>
                  </a:lnTo>
                  <a:lnTo>
                    <a:pt x="1404" y="4"/>
                  </a:lnTo>
                  <a:lnTo>
                    <a:pt x="1404" y="6"/>
                  </a:lnTo>
                  <a:lnTo>
                    <a:pt x="1404" y="6"/>
                  </a:lnTo>
                  <a:lnTo>
                    <a:pt x="1406" y="4"/>
                  </a:lnTo>
                  <a:lnTo>
                    <a:pt x="1406" y="4"/>
                  </a:lnTo>
                  <a:lnTo>
                    <a:pt x="1412" y="6"/>
                  </a:lnTo>
                  <a:lnTo>
                    <a:pt x="1412" y="6"/>
                  </a:lnTo>
                  <a:lnTo>
                    <a:pt x="1414" y="6"/>
                  </a:lnTo>
                  <a:lnTo>
                    <a:pt x="1414" y="6"/>
                  </a:lnTo>
                  <a:lnTo>
                    <a:pt x="1416" y="6"/>
                  </a:lnTo>
                  <a:lnTo>
                    <a:pt x="1416" y="6"/>
                  </a:lnTo>
                  <a:lnTo>
                    <a:pt x="1420" y="4"/>
                  </a:lnTo>
                  <a:lnTo>
                    <a:pt x="1420" y="4"/>
                  </a:lnTo>
                  <a:lnTo>
                    <a:pt x="1428" y="4"/>
                  </a:lnTo>
                  <a:lnTo>
                    <a:pt x="1428" y="4"/>
                  </a:lnTo>
                  <a:lnTo>
                    <a:pt x="1432" y="4"/>
                  </a:lnTo>
                  <a:lnTo>
                    <a:pt x="1432" y="4"/>
                  </a:lnTo>
                  <a:lnTo>
                    <a:pt x="1434" y="6"/>
                  </a:lnTo>
                  <a:lnTo>
                    <a:pt x="1434" y="6"/>
                  </a:lnTo>
                  <a:lnTo>
                    <a:pt x="1436" y="6"/>
                  </a:lnTo>
                  <a:lnTo>
                    <a:pt x="1436" y="6"/>
                  </a:lnTo>
                  <a:lnTo>
                    <a:pt x="1438" y="6"/>
                  </a:lnTo>
                  <a:lnTo>
                    <a:pt x="1438" y="6"/>
                  </a:lnTo>
                  <a:lnTo>
                    <a:pt x="1440" y="6"/>
                  </a:lnTo>
                  <a:lnTo>
                    <a:pt x="1440" y="6"/>
                  </a:lnTo>
                  <a:lnTo>
                    <a:pt x="1444" y="6"/>
                  </a:lnTo>
                  <a:lnTo>
                    <a:pt x="1444" y="6"/>
                  </a:lnTo>
                  <a:lnTo>
                    <a:pt x="1446" y="6"/>
                  </a:lnTo>
                  <a:lnTo>
                    <a:pt x="1446" y="6"/>
                  </a:lnTo>
                  <a:lnTo>
                    <a:pt x="1450" y="6"/>
                  </a:lnTo>
                  <a:lnTo>
                    <a:pt x="1450" y="6"/>
                  </a:lnTo>
                  <a:lnTo>
                    <a:pt x="1452" y="6"/>
                  </a:lnTo>
                  <a:lnTo>
                    <a:pt x="1452" y="6"/>
                  </a:lnTo>
                  <a:lnTo>
                    <a:pt x="1454" y="4"/>
                  </a:lnTo>
                  <a:lnTo>
                    <a:pt x="1454" y="4"/>
                  </a:lnTo>
                  <a:lnTo>
                    <a:pt x="1456" y="4"/>
                  </a:lnTo>
                  <a:lnTo>
                    <a:pt x="1456" y="4"/>
                  </a:lnTo>
                  <a:lnTo>
                    <a:pt x="1462" y="4"/>
                  </a:lnTo>
                  <a:lnTo>
                    <a:pt x="1462" y="4"/>
                  </a:lnTo>
                  <a:lnTo>
                    <a:pt x="1464" y="4"/>
                  </a:lnTo>
                  <a:lnTo>
                    <a:pt x="1464" y="4"/>
                  </a:lnTo>
                  <a:lnTo>
                    <a:pt x="1468" y="4"/>
                  </a:lnTo>
                  <a:lnTo>
                    <a:pt x="1468" y="4"/>
                  </a:lnTo>
                  <a:lnTo>
                    <a:pt x="1472" y="4"/>
                  </a:lnTo>
                  <a:lnTo>
                    <a:pt x="1472" y="4"/>
                  </a:lnTo>
                  <a:lnTo>
                    <a:pt x="1476" y="4"/>
                  </a:lnTo>
                  <a:lnTo>
                    <a:pt x="1476" y="4"/>
                  </a:lnTo>
                  <a:lnTo>
                    <a:pt x="1480" y="4"/>
                  </a:lnTo>
                  <a:lnTo>
                    <a:pt x="1480" y="4"/>
                  </a:lnTo>
                  <a:lnTo>
                    <a:pt x="1484" y="6"/>
                  </a:lnTo>
                  <a:lnTo>
                    <a:pt x="1484" y="6"/>
                  </a:lnTo>
                  <a:lnTo>
                    <a:pt x="1486" y="6"/>
                  </a:lnTo>
                  <a:lnTo>
                    <a:pt x="1486" y="6"/>
                  </a:lnTo>
                  <a:lnTo>
                    <a:pt x="1488" y="6"/>
                  </a:lnTo>
                  <a:lnTo>
                    <a:pt x="1488" y="6"/>
                  </a:lnTo>
                  <a:lnTo>
                    <a:pt x="1492" y="4"/>
                  </a:lnTo>
                  <a:lnTo>
                    <a:pt x="1492" y="4"/>
                  </a:lnTo>
                  <a:lnTo>
                    <a:pt x="1498" y="4"/>
                  </a:lnTo>
                  <a:lnTo>
                    <a:pt x="1498" y="4"/>
                  </a:lnTo>
                  <a:lnTo>
                    <a:pt x="1498" y="4"/>
                  </a:lnTo>
                  <a:lnTo>
                    <a:pt x="1498" y="4"/>
                  </a:lnTo>
                  <a:lnTo>
                    <a:pt x="1500" y="4"/>
                  </a:lnTo>
                  <a:lnTo>
                    <a:pt x="1500" y="4"/>
                  </a:lnTo>
                  <a:lnTo>
                    <a:pt x="1504" y="4"/>
                  </a:lnTo>
                  <a:lnTo>
                    <a:pt x="1504" y="4"/>
                  </a:lnTo>
                  <a:lnTo>
                    <a:pt x="1506" y="4"/>
                  </a:lnTo>
                  <a:lnTo>
                    <a:pt x="1506" y="4"/>
                  </a:lnTo>
                  <a:lnTo>
                    <a:pt x="1512" y="4"/>
                  </a:lnTo>
                  <a:lnTo>
                    <a:pt x="1512" y="4"/>
                  </a:lnTo>
                  <a:lnTo>
                    <a:pt x="1514" y="6"/>
                  </a:lnTo>
                  <a:lnTo>
                    <a:pt x="1514" y="6"/>
                  </a:lnTo>
                  <a:lnTo>
                    <a:pt x="1520" y="4"/>
                  </a:lnTo>
                  <a:lnTo>
                    <a:pt x="1526" y="4"/>
                  </a:lnTo>
                  <a:lnTo>
                    <a:pt x="1526" y="4"/>
                  </a:lnTo>
                  <a:lnTo>
                    <a:pt x="1526" y="4"/>
                  </a:lnTo>
                  <a:lnTo>
                    <a:pt x="1526" y="4"/>
                  </a:lnTo>
                  <a:lnTo>
                    <a:pt x="1526" y="4"/>
                  </a:lnTo>
                  <a:lnTo>
                    <a:pt x="1526" y="4"/>
                  </a:lnTo>
                  <a:lnTo>
                    <a:pt x="1528" y="4"/>
                  </a:lnTo>
                  <a:lnTo>
                    <a:pt x="1528" y="4"/>
                  </a:lnTo>
                  <a:lnTo>
                    <a:pt x="1532" y="4"/>
                  </a:lnTo>
                  <a:lnTo>
                    <a:pt x="1532" y="4"/>
                  </a:lnTo>
                  <a:lnTo>
                    <a:pt x="1540" y="4"/>
                  </a:lnTo>
                  <a:lnTo>
                    <a:pt x="1540" y="4"/>
                  </a:lnTo>
                  <a:lnTo>
                    <a:pt x="1542" y="4"/>
                  </a:lnTo>
                  <a:lnTo>
                    <a:pt x="1542" y="4"/>
                  </a:lnTo>
                  <a:lnTo>
                    <a:pt x="1546" y="4"/>
                  </a:lnTo>
                  <a:lnTo>
                    <a:pt x="1546" y="4"/>
                  </a:lnTo>
                  <a:lnTo>
                    <a:pt x="1546" y="4"/>
                  </a:lnTo>
                  <a:lnTo>
                    <a:pt x="1546" y="4"/>
                  </a:lnTo>
                  <a:lnTo>
                    <a:pt x="1550" y="6"/>
                  </a:lnTo>
                  <a:lnTo>
                    <a:pt x="1550" y="6"/>
                  </a:lnTo>
                  <a:lnTo>
                    <a:pt x="1556" y="4"/>
                  </a:lnTo>
                  <a:lnTo>
                    <a:pt x="1556" y="4"/>
                  </a:lnTo>
                  <a:lnTo>
                    <a:pt x="1560" y="6"/>
                  </a:lnTo>
                  <a:lnTo>
                    <a:pt x="1560" y="6"/>
                  </a:lnTo>
                  <a:lnTo>
                    <a:pt x="1564" y="4"/>
                  </a:lnTo>
                  <a:lnTo>
                    <a:pt x="1568" y="6"/>
                  </a:lnTo>
                  <a:lnTo>
                    <a:pt x="1568" y="6"/>
                  </a:lnTo>
                  <a:lnTo>
                    <a:pt x="1574" y="4"/>
                  </a:lnTo>
                  <a:lnTo>
                    <a:pt x="1574" y="4"/>
                  </a:lnTo>
                  <a:lnTo>
                    <a:pt x="1576" y="6"/>
                  </a:lnTo>
                  <a:lnTo>
                    <a:pt x="1576" y="6"/>
                  </a:lnTo>
                  <a:lnTo>
                    <a:pt x="1578" y="4"/>
                  </a:lnTo>
                  <a:lnTo>
                    <a:pt x="1578" y="4"/>
                  </a:lnTo>
                  <a:lnTo>
                    <a:pt x="1586" y="6"/>
                  </a:lnTo>
                  <a:lnTo>
                    <a:pt x="1586" y="6"/>
                  </a:lnTo>
                  <a:lnTo>
                    <a:pt x="1588" y="6"/>
                  </a:lnTo>
                  <a:lnTo>
                    <a:pt x="1588" y="6"/>
                  </a:lnTo>
                  <a:lnTo>
                    <a:pt x="1592" y="6"/>
                  </a:lnTo>
                  <a:lnTo>
                    <a:pt x="1592" y="6"/>
                  </a:lnTo>
                  <a:lnTo>
                    <a:pt x="1594" y="6"/>
                  </a:lnTo>
                  <a:lnTo>
                    <a:pt x="1594" y="6"/>
                  </a:lnTo>
                  <a:lnTo>
                    <a:pt x="1594" y="6"/>
                  </a:lnTo>
                  <a:lnTo>
                    <a:pt x="1596" y="4"/>
                  </a:lnTo>
                  <a:lnTo>
                    <a:pt x="1596" y="4"/>
                  </a:lnTo>
                  <a:lnTo>
                    <a:pt x="1602" y="4"/>
                  </a:lnTo>
                  <a:lnTo>
                    <a:pt x="1602" y="4"/>
                  </a:lnTo>
                  <a:lnTo>
                    <a:pt x="1608" y="4"/>
                  </a:lnTo>
                  <a:lnTo>
                    <a:pt x="1608" y="4"/>
                  </a:lnTo>
                  <a:lnTo>
                    <a:pt x="1610" y="4"/>
                  </a:lnTo>
                  <a:lnTo>
                    <a:pt x="1610" y="4"/>
                  </a:lnTo>
                  <a:lnTo>
                    <a:pt x="1612" y="4"/>
                  </a:lnTo>
                  <a:lnTo>
                    <a:pt x="1612" y="4"/>
                  </a:lnTo>
                  <a:lnTo>
                    <a:pt x="1616" y="4"/>
                  </a:lnTo>
                  <a:lnTo>
                    <a:pt x="1616" y="4"/>
                  </a:lnTo>
                  <a:lnTo>
                    <a:pt x="1618" y="4"/>
                  </a:lnTo>
                  <a:lnTo>
                    <a:pt x="1618" y="4"/>
                  </a:lnTo>
                  <a:lnTo>
                    <a:pt x="1624" y="4"/>
                  </a:lnTo>
                  <a:lnTo>
                    <a:pt x="1624" y="4"/>
                  </a:lnTo>
                  <a:lnTo>
                    <a:pt x="1626" y="4"/>
                  </a:lnTo>
                  <a:lnTo>
                    <a:pt x="1626" y="4"/>
                  </a:lnTo>
                  <a:lnTo>
                    <a:pt x="1628" y="4"/>
                  </a:lnTo>
                  <a:lnTo>
                    <a:pt x="1628" y="4"/>
                  </a:lnTo>
                  <a:lnTo>
                    <a:pt x="1632" y="4"/>
                  </a:lnTo>
                  <a:lnTo>
                    <a:pt x="1632" y="4"/>
                  </a:lnTo>
                  <a:lnTo>
                    <a:pt x="1634" y="4"/>
                  </a:lnTo>
                  <a:lnTo>
                    <a:pt x="1634" y="4"/>
                  </a:lnTo>
                  <a:lnTo>
                    <a:pt x="1640" y="4"/>
                  </a:lnTo>
                  <a:lnTo>
                    <a:pt x="1640" y="4"/>
                  </a:lnTo>
                  <a:lnTo>
                    <a:pt x="1642" y="4"/>
                  </a:lnTo>
                  <a:lnTo>
                    <a:pt x="1642" y="4"/>
                  </a:lnTo>
                  <a:lnTo>
                    <a:pt x="1644" y="4"/>
                  </a:lnTo>
                  <a:lnTo>
                    <a:pt x="1644" y="4"/>
                  </a:lnTo>
                  <a:lnTo>
                    <a:pt x="1648" y="4"/>
                  </a:lnTo>
                  <a:lnTo>
                    <a:pt x="1648" y="4"/>
                  </a:lnTo>
                  <a:lnTo>
                    <a:pt x="1650" y="4"/>
                  </a:lnTo>
                  <a:lnTo>
                    <a:pt x="1650" y="4"/>
                  </a:lnTo>
                  <a:lnTo>
                    <a:pt x="1656" y="4"/>
                  </a:lnTo>
                  <a:lnTo>
                    <a:pt x="1656" y="4"/>
                  </a:lnTo>
                  <a:lnTo>
                    <a:pt x="1658" y="4"/>
                  </a:lnTo>
                  <a:lnTo>
                    <a:pt x="1658" y="4"/>
                  </a:lnTo>
                  <a:lnTo>
                    <a:pt x="1662" y="4"/>
                  </a:lnTo>
                  <a:lnTo>
                    <a:pt x="1662" y="4"/>
                  </a:lnTo>
                  <a:lnTo>
                    <a:pt x="1664" y="4"/>
                  </a:lnTo>
                  <a:lnTo>
                    <a:pt x="1664" y="4"/>
                  </a:lnTo>
                  <a:lnTo>
                    <a:pt x="1668" y="4"/>
                  </a:lnTo>
                  <a:lnTo>
                    <a:pt x="1668" y="4"/>
                  </a:lnTo>
                  <a:lnTo>
                    <a:pt x="1670" y="4"/>
                  </a:lnTo>
                  <a:lnTo>
                    <a:pt x="1670" y="4"/>
                  </a:lnTo>
                  <a:lnTo>
                    <a:pt x="1680" y="4"/>
                  </a:lnTo>
                  <a:lnTo>
                    <a:pt x="1680" y="4"/>
                  </a:lnTo>
                  <a:lnTo>
                    <a:pt x="1688" y="6"/>
                  </a:lnTo>
                  <a:lnTo>
                    <a:pt x="1688" y="6"/>
                  </a:lnTo>
                  <a:lnTo>
                    <a:pt x="1690" y="6"/>
                  </a:lnTo>
                  <a:lnTo>
                    <a:pt x="1690" y="6"/>
                  </a:lnTo>
                  <a:lnTo>
                    <a:pt x="1692" y="6"/>
                  </a:lnTo>
                  <a:lnTo>
                    <a:pt x="1692" y="6"/>
                  </a:lnTo>
                  <a:lnTo>
                    <a:pt x="1692" y="6"/>
                  </a:lnTo>
                  <a:lnTo>
                    <a:pt x="1692" y="6"/>
                  </a:lnTo>
                  <a:lnTo>
                    <a:pt x="1696" y="4"/>
                  </a:lnTo>
                  <a:lnTo>
                    <a:pt x="1696" y="4"/>
                  </a:lnTo>
                  <a:lnTo>
                    <a:pt x="1702" y="6"/>
                  </a:lnTo>
                  <a:lnTo>
                    <a:pt x="1702" y="6"/>
                  </a:lnTo>
                  <a:lnTo>
                    <a:pt x="1704" y="8"/>
                  </a:lnTo>
                  <a:lnTo>
                    <a:pt x="1704" y="8"/>
                  </a:lnTo>
                  <a:lnTo>
                    <a:pt x="1706" y="6"/>
                  </a:lnTo>
                  <a:lnTo>
                    <a:pt x="1706" y="6"/>
                  </a:lnTo>
                  <a:lnTo>
                    <a:pt x="1706" y="6"/>
                  </a:lnTo>
                  <a:lnTo>
                    <a:pt x="1706" y="6"/>
                  </a:lnTo>
                  <a:lnTo>
                    <a:pt x="1706" y="6"/>
                  </a:lnTo>
                  <a:lnTo>
                    <a:pt x="1710" y="6"/>
                  </a:lnTo>
                  <a:lnTo>
                    <a:pt x="1710" y="6"/>
                  </a:lnTo>
                  <a:lnTo>
                    <a:pt x="1712" y="8"/>
                  </a:lnTo>
                  <a:lnTo>
                    <a:pt x="1712" y="8"/>
                  </a:lnTo>
                  <a:lnTo>
                    <a:pt x="1714" y="6"/>
                  </a:lnTo>
                  <a:lnTo>
                    <a:pt x="1718" y="6"/>
                  </a:lnTo>
                  <a:lnTo>
                    <a:pt x="1718" y="6"/>
                  </a:lnTo>
                  <a:lnTo>
                    <a:pt x="1722" y="6"/>
                  </a:lnTo>
                  <a:lnTo>
                    <a:pt x="1722" y="6"/>
                  </a:lnTo>
                  <a:lnTo>
                    <a:pt x="1724" y="6"/>
                  </a:lnTo>
                  <a:lnTo>
                    <a:pt x="1724" y="6"/>
                  </a:lnTo>
                  <a:lnTo>
                    <a:pt x="1724" y="6"/>
                  </a:lnTo>
                  <a:lnTo>
                    <a:pt x="1724" y="6"/>
                  </a:lnTo>
                  <a:lnTo>
                    <a:pt x="1726" y="8"/>
                  </a:lnTo>
                  <a:lnTo>
                    <a:pt x="1726" y="8"/>
                  </a:lnTo>
                  <a:lnTo>
                    <a:pt x="1728" y="8"/>
                  </a:lnTo>
                  <a:lnTo>
                    <a:pt x="1730" y="6"/>
                  </a:lnTo>
                  <a:lnTo>
                    <a:pt x="1730" y="6"/>
                  </a:lnTo>
                  <a:lnTo>
                    <a:pt x="1734" y="6"/>
                  </a:lnTo>
                  <a:lnTo>
                    <a:pt x="1734" y="6"/>
                  </a:lnTo>
                  <a:lnTo>
                    <a:pt x="1736" y="6"/>
                  </a:lnTo>
                  <a:lnTo>
                    <a:pt x="1736" y="6"/>
                  </a:lnTo>
                  <a:lnTo>
                    <a:pt x="1736" y="6"/>
                  </a:lnTo>
                  <a:lnTo>
                    <a:pt x="1736" y="6"/>
                  </a:lnTo>
                  <a:lnTo>
                    <a:pt x="1738" y="6"/>
                  </a:lnTo>
                  <a:lnTo>
                    <a:pt x="1738" y="6"/>
                  </a:lnTo>
                  <a:lnTo>
                    <a:pt x="1750" y="4"/>
                  </a:lnTo>
                  <a:lnTo>
                    <a:pt x="1750" y="4"/>
                  </a:lnTo>
                  <a:lnTo>
                    <a:pt x="1754" y="6"/>
                  </a:lnTo>
                  <a:lnTo>
                    <a:pt x="1754" y="6"/>
                  </a:lnTo>
                  <a:lnTo>
                    <a:pt x="1754" y="6"/>
                  </a:lnTo>
                  <a:lnTo>
                    <a:pt x="1754" y="6"/>
                  </a:lnTo>
                  <a:lnTo>
                    <a:pt x="1754" y="6"/>
                  </a:lnTo>
                  <a:lnTo>
                    <a:pt x="1758" y="6"/>
                  </a:lnTo>
                  <a:lnTo>
                    <a:pt x="1758" y="6"/>
                  </a:lnTo>
                  <a:lnTo>
                    <a:pt x="1762" y="6"/>
                  </a:lnTo>
                  <a:lnTo>
                    <a:pt x="1762" y="6"/>
                  </a:lnTo>
                  <a:lnTo>
                    <a:pt x="1764" y="4"/>
                  </a:lnTo>
                  <a:lnTo>
                    <a:pt x="1764" y="4"/>
                  </a:lnTo>
                  <a:lnTo>
                    <a:pt x="1766" y="6"/>
                  </a:lnTo>
                  <a:lnTo>
                    <a:pt x="1766" y="6"/>
                  </a:lnTo>
                  <a:lnTo>
                    <a:pt x="1770" y="4"/>
                  </a:lnTo>
                  <a:lnTo>
                    <a:pt x="1770" y="4"/>
                  </a:lnTo>
                  <a:lnTo>
                    <a:pt x="1772" y="6"/>
                  </a:lnTo>
                  <a:lnTo>
                    <a:pt x="1772" y="6"/>
                  </a:lnTo>
                  <a:lnTo>
                    <a:pt x="1776" y="4"/>
                  </a:lnTo>
                  <a:lnTo>
                    <a:pt x="1776" y="4"/>
                  </a:lnTo>
                  <a:lnTo>
                    <a:pt x="1782" y="4"/>
                  </a:lnTo>
                  <a:lnTo>
                    <a:pt x="1782" y="4"/>
                  </a:lnTo>
                  <a:lnTo>
                    <a:pt x="1782" y="4"/>
                  </a:lnTo>
                  <a:lnTo>
                    <a:pt x="1782" y="4"/>
                  </a:lnTo>
                  <a:lnTo>
                    <a:pt x="1784" y="6"/>
                  </a:lnTo>
                  <a:lnTo>
                    <a:pt x="1784" y="6"/>
                  </a:lnTo>
                  <a:lnTo>
                    <a:pt x="1792" y="6"/>
                  </a:lnTo>
                  <a:lnTo>
                    <a:pt x="1792" y="6"/>
                  </a:lnTo>
                  <a:lnTo>
                    <a:pt x="1794" y="4"/>
                  </a:lnTo>
                  <a:lnTo>
                    <a:pt x="1794" y="4"/>
                  </a:lnTo>
                  <a:lnTo>
                    <a:pt x="1798" y="6"/>
                  </a:lnTo>
                  <a:lnTo>
                    <a:pt x="1798" y="6"/>
                  </a:lnTo>
                  <a:lnTo>
                    <a:pt x="1800" y="6"/>
                  </a:lnTo>
                  <a:lnTo>
                    <a:pt x="1800" y="6"/>
                  </a:lnTo>
                  <a:lnTo>
                    <a:pt x="1800" y="6"/>
                  </a:lnTo>
                  <a:lnTo>
                    <a:pt x="1800" y="6"/>
                  </a:lnTo>
                  <a:lnTo>
                    <a:pt x="1802" y="4"/>
                  </a:lnTo>
                  <a:lnTo>
                    <a:pt x="1802" y="4"/>
                  </a:lnTo>
                  <a:lnTo>
                    <a:pt x="1802" y="6"/>
                  </a:lnTo>
                  <a:lnTo>
                    <a:pt x="1802" y="6"/>
                  </a:lnTo>
                  <a:lnTo>
                    <a:pt x="1804" y="4"/>
                  </a:lnTo>
                  <a:lnTo>
                    <a:pt x="1804" y="4"/>
                  </a:lnTo>
                  <a:lnTo>
                    <a:pt x="1804" y="6"/>
                  </a:lnTo>
                  <a:lnTo>
                    <a:pt x="1804" y="6"/>
                  </a:lnTo>
                  <a:lnTo>
                    <a:pt x="1812" y="6"/>
                  </a:lnTo>
                  <a:lnTo>
                    <a:pt x="1812" y="6"/>
                  </a:lnTo>
                  <a:lnTo>
                    <a:pt x="1814" y="6"/>
                  </a:lnTo>
                  <a:lnTo>
                    <a:pt x="1814" y="6"/>
                  </a:lnTo>
                  <a:lnTo>
                    <a:pt x="1816" y="6"/>
                  </a:lnTo>
                  <a:lnTo>
                    <a:pt x="1816" y="6"/>
                  </a:lnTo>
                  <a:lnTo>
                    <a:pt x="1820" y="6"/>
                  </a:lnTo>
                  <a:lnTo>
                    <a:pt x="1820" y="6"/>
                  </a:lnTo>
                  <a:lnTo>
                    <a:pt x="1820" y="6"/>
                  </a:lnTo>
                  <a:lnTo>
                    <a:pt x="1820" y="6"/>
                  </a:lnTo>
                  <a:lnTo>
                    <a:pt x="1824" y="6"/>
                  </a:lnTo>
                  <a:lnTo>
                    <a:pt x="1824" y="6"/>
                  </a:lnTo>
                  <a:lnTo>
                    <a:pt x="1826" y="6"/>
                  </a:lnTo>
                  <a:lnTo>
                    <a:pt x="1826" y="6"/>
                  </a:lnTo>
                  <a:lnTo>
                    <a:pt x="1826" y="8"/>
                  </a:lnTo>
                  <a:lnTo>
                    <a:pt x="1826" y="8"/>
                  </a:lnTo>
                  <a:lnTo>
                    <a:pt x="1828" y="8"/>
                  </a:lnTo>
                  <a:lnTo>
                    <a:pt x="1828" y="8"/>
                  </a:lnTo>
                  <a:lnTo>
                    <a:pt x="1832" y="8"/>
                  </a:lnTo>
                  <a:lnTo>
                    <a:pt x="1832" y="8"/>
                  </a:lnTo>
                  <a:lnTo>
                    <a:pt x="1836" y="6"/>
                  </a:lnTo>
                  <a:lnTo>
                    <a:pt x="1836" y="6"/>
                  </a:lnTo>
                  <a:lnTo>
                    <a:pt x="1838" y="6"/>
                  </a:lnTo>
                  <a:lnTo>
                    <a:pt x="1838" y="6"/>
                  </a:lnTo>
                  <a:lnTo>
                    <a:pt x="1840" y="6"/>
                  </a:lnTo>
                  <a:lnTo>
                    <a:pt x="1840" y="6"/>
                  </a:lnTo>
                  <a:lnTo>
                    <a:pt x="1842" y="6"/>
                  </a:lnTo>
                  <a:lnTo>
                    <a:pt x="1842" y="6"/>
                  </a:lnTo>
                  <a:lnTo>
                    <a:pt x="1842" y="6"/>
                  </a:lnTo>
                  <a:lnTo>
                    <a:pt x="1842" y="6"/>
                  </a:lnTo>
                  <a:lnTo>
                    <a:pt x="1842" y="6"/>
                  </a:lnTo>
                  <a:lnTo>
                    <a:pt x="1842" y="6"/>
                  </a:lnTo>
                  <a:lnTo>
                    <a:pt x="1844" y="6"/>
                  </a:lnTo>
                  <a:lnTo>
                    <a:pt x="1844" y="6"/>
                  </a:lnTo>
                  <a:lnTo>
                    <a:pt x="1846" y="6"/>
                  </a:lnTo>
                  <a:lnTo>
                    <a:pt x="1846" y="6"/>
                  </a:lnTo>
                  <a:lnTo>
                    <a:pt x="1848" y="6"/>
                  </a:lnTo>
                  <a:lnTo>
                    <a:pt x="1848" y="6"/>
                  </a:lnTo>
                  <a:lnTo>
                    <a:pt x="1850" y="6"/>
                  </a:lnTo>
                  <a:lnTo>
                    <a:pt x="1850" y="6"/>
                  </a:lnTo>
                  <a:lnTo>
                    <a:pt x="1850" y="6"/>
                  </a:lnTo>
                  <a:lnTo>
                    <a:pt x="1850" y="6"/>
                  </a:lnTo>
                  <a:lnTo>
                    <a:pt x="1852" y="6"/>
                  </a:lnTo>
                  <a:lnTo>
                    <a:pt x="1852" y="6"/>
                  </a:lnTo>
                  <a:lnTo>
                    <a:pt x="1854" y="6"/>
                  </a:lnTo>
                  <a:lnTo>
                    <a:pt x="1854" y="6"/>
                  </a:lnTo>
                  <a:lnTo>
                    <a:pt x="1858" y="6"/>
                  </a:lnTo>
                  <a:lnTo>
                    <a:pt x="1858" y="6"/>
                  </a:lnTo>
                  <a:lnTo>
                    <a:pt x="1860" y="6"/>
                  </a:lnTo>
                  <a:lnTo>
                    <a:pt x="1864" y="6"/>
                  </a:lnTo>
                  <a:lnTo>
                    <a:pt x="1864" y="6"/>
                  </a:lnTo>
                  <a:lnTo>
                    <a:pt x="1864" y="6"/>
                  </a:lnTo>
                  <a:lnTo>
                    <a:pt x="1864" y="6"/>
                  </a:lnTo>
                  <a:lnTo>
                    <a:pt x="1864" y="6"/>
                  </a:lnTo>
                  <a:lnTo>
                    <a:pt x="1864" y="6"/>
                  </a:lnTo>
                  <a:lnTo>
                    <a:pt x="1866" y="6"/>
                  </a:lnTo>
                  <a:lnTo>
                    <a:pt x="1866" y="6"/>
                  </a:lnTo>
                  <a:lnTo>
                    <a:pt x="1872" y="6"/>
                  </a:lnTo>
                  <a:lnTo>
                    <a:pt x="1872" y="6"/>
                  </a:lnTo>
                  <a:lnTo>
                    <a:pt x="1880" y="6"/>
                  </a:lnTo>
                  <a:lnTo>
                    <a:pt x="1880" y="6"/>
                  </a:lnTo>
                  <a:lnTo>
                    <a:pt x="1882" y="6"/>
                  </a:lnTo>
                  <a:lnTo>
                    <a:pt x="1882" y="6"/>
                  </a:lnTo>
                  <a:lnTo>
                    <a:pt x="1888" y="6"/>
                  </a:lnTo>
                  <a:lnTo>
                    <a:pt x="1888" y="6"/>
                  </a:lnTo>
                  <a:lnTo>
                    <a:pt x="1892" y="6"/>
                  </a:lnTo>
                  <a:lnTo>
                    <a:pt x="1892" y="6"/>
                  </a:lnTo>
                  <a:lnTo>
                    <a:pt x="1896" y="6"/>
                  </a:lnTo>
                  <a:lnTo>
                    <a:pt x="1896" y="6"/>
                  </a:lnTo>
                  <a:lnTo>
                    <a:pt x="1898" y="6"/>
                  </a:lnTo>
                  <a:lnTo>
                    <a:pt x="1898" y="6"/>
                  </a:lnTo>
                  <a:lnTo>
                    <a:pt x="1902" y="4"/>
                  </a:lnTo>
                  <a:lnTo>
                    <a:pt x="1902" y="4"/>
                  </a:lnTo>
                  <a:lnTo>
                    <a:pt x="1906" y="6"/>
                  </a:lnTo>
                  <a:lnTo>
                    <a:pt x="1906" y="6"/>
                  </a:lnTo>
                  <a:lnTo>
                    <a:pt x="1914" y="4"/>
                  </a:lnTo>
                  <a:lnTo>
                    <a:pt x="1914" y="4"/>
                  </a:lnTo>
                  <a:lnTo>
                    <a:pt x="1916" y="6"/>
                  </a:lnTo>
                  <a:lnTo>
                    <a:pt x="1916" y="6"/>
                  </a:lnTo>
                  <a:lnTo>
                    <a:pt x="1916" y="6"/>
                  </a:lnTo>
                  <a:lnTo>
                    <a:pt x="1916" y="6"/>
                  </a:lnTo>
                  <a:lnTo>
                    <a:pt x="1916" y="6"/>
                  </a:lnTo>
                  <a:lnTo>
                    <a:pt x="1916" y="6"/>
                  </a:lnTo>
                  <a:lnTo>
                    <a:pt x="1918" y="8"/>
                  </a:lnTo>
                  <a:lnTo>
                    <a:pt x="1918" y="8"/>
                  </a:lnTo>
                  <a:lnTo>
                    <a:pt x="1922" y="8"/>
                  </a:lnTo>
                  <a:lnTo>
                    <a:pt x="1926" y="8"/>
                  </a:lnTo>
                  <a:lnTo>
                    <a:pt x="1926" y="8"/>
                  </a:lnTo>
                  <a:lnTo>
                    <a:pt x="1928" y="10"/>
                  </a:lnTo>
                  <a:lnTo>
                    <a:pt x="1928" y="10"/>
                  </a:lnTo>
                  <a:lnTo>
                    <a:pt x="1934" y="8"/>
                  </a:lnTo>
                  <a:lnTo>
                    <a:pt x="1934" y="8"/>
                  </a:lnTo>
                  <a:lnTo>
                    <a:pt x="1944" y="6"/>
                  </a:lnTo>
                  <a:lnTo>
                    <a:pt x="1944" y="6"/>
                  </a:lnTo>
                  <a:lnTo>
                    <a:pt x="1946" y="6"/>
                  </a:lnTo>
                  <a:lnTo>
                    <a:pt x="1946" y="6"/>
                  </a:lnTo>
                  <a:lnTo>
                    <a:pt x="1948" y="4"/>
                  </a:lnTo>
                  <a:lnTo>
                    <a:pt x="1948" y="4"/>
                  </a:lnTo>
                  <a:lnTo>
                    <a:pt x="1950" y="4"/>
                  </a:lnTo>
                  <a:lnTo>
                    <a:pt x="1950" y="4"/>
                  </a:lnTo>
                  <a:lnTo>
                    <a:pt x="1950" y="6"/>
                  </a:lnTo>
                  <a:lnTo>
                    <a:pt x="1950" y="6"/>
                  </a:lnTo>
                  <a:lnTo>
                    <a:pt x="1954" y="6"/>
                  </a:lnTo>
                  <a:lnTo>
                    <a:pt x="1954" y="6"/>
                  </a:lnTo>
                  <a:lnTo>
                    <a:pt x="1960" y="6"/>
                  </a:lnTo>
                  <a:lnTo>
                    <a:pt x="1960" y="6"/>
                  </a:lnTo>
                  <a:lnTo>
                    <a:pt x="1960" y="4"/>
                  </a:lnTo>
                  <a:lnTo>
                    <a:pt x="1960" y="4"/>
                  </a:lnTo>
                  <a:lnTo>
                    <a:pt x="1962" y="4"/>
                  </a:lnTo>
                  <a:lnTo>
                    <a:pt x="1962" y="4"/>
                  </a:lnTo>
                  <a:lnTo>
                    <a:pt x="1968" y="6"/>
                  </a:lnTo>
                  <a:lnTo>
                    <a:pt x="1968" y="6"/>
                  </a:lnTo>
                  <a:lnTo>
                    <a:pt x="1970" y="6"/>
                  </a:lnTo>
                  <a:lnTo>
                    <a:pt x="1970" y="6"/>
                  </a:lnTo>
                  <a:lnTo>
                    <a:pt x="1972" y="6"/>
                  </a:lnTo>
                  <a:lnTo>
                    <a:pt x="1972" y="6"/>
                  </a:lnTo>
                  <a:lnTo>
                    <a:pt x="1974" y="6"/>
                  </a:lnTo>
                  <a:lnTo>
                    <a:pt x="1974" y="6"/>
                  </a:lnTo>
                  <a:lnTo>
                    <a:pt x="1974" y="6"/>
                  </a:lnTo>
                  <a:lnTo>
                    <a:pt x="1974" y="6"/>
                  </a:lnTo>
                  <a:lnTo>
                    <a:pt x="1976" y="6"/>
                  </a:lnTo>
                  <a:lnTo>
                    <a:pt x="1976" y="6"/>
                  </a:lnTo>
                  <a:lnTo>
                    <a:pt x="1978" y="8"/>
                  </a:lnTo>
                  <a:lnTo>
                    <a:pt x="1978" y="8"/>
                  </a:lnTo>
                  <a:lnTo>
                    <a:pt x="1978" y="6"/>
                  </a:lnTo>
                  <a:lnTo>
                    <a:pt x="1978" y="6"/>
                  </a:lnTo>
                  <a:lnTo>
                    <a:pt x="1982" y="6"/>
                  </a:lnTo>
                  <a:lnTo>
                    <a:pt x="1982" y="6"/>
                  </a:lnTo>
                  <a:lnTo>
                    <a:pt x="1986" y="8"/>
                  </a:lnTo>
                  <a:lnTo>
                    <a:pt x="1986" y="8"/>
                  </a:lnTo>
                  <a:lnTo>
                    <a:pt x="1994" y="8"/>
                  </a:lnTo>
                  <a:lnTo>
                    <a:pt x="1994" y="8"/>
                  </a:lnTo>
                  <a:lnTo>
                    <a:pt x="1996" y="6"/>
                  </a:lnTo>
                  <a:lnTo>
                    <a:pt x="1996" y="6"/>
                  </a:lnTo>
                  <a:lnTo>
                    <a:pt x="2000" y="6"/>
                  </a:lnTo>
                  <a:lnTo>
                    <a:pt x="2000" y="6"/>
                  </a:lnTo>
                  <a:lnTo>
                    <a:pt x="2002" y="4"/>
                  </a:lnTo>
                  <a:lnTo>
                    <a:pt x="2002" y="4"/>
                  </a:lnTo>
                  <a:lnTo>
                    <a:pt x="2010" y="4"/>
                  </a:lnTo>
                  <a:lnTo>
                    <a:pt x="2010" y="4"/>
                  </a:lnTo>
                  <a:lnTo>
                    <a:pt x="2012" y="4"/>
                  </a:lnTo>
                  <a:lnTo>
                    <a:pt x="2012" y="4"/>
                  </a:lnTo>
                  <a:lnTo>
                    <a:pt x="2014" y="4"/>
                  </a:lnTo>
                  <a:lnTo>
                    <a:pt x="2014" y="4"/>
                  </a:lnTo>
                  <a:lnTo>
                    <a:pt x="2016" y="4"/>
                  </a:lnTo>
                  <a:lnTo>
                    <a:pt x="2016" y="4"/>
                  </a:lnTo>
                  <a:lnTo>
                    <a:pt x="2018" y="4"/>
                  </a:lnTo>
                  <a:lnTo>
                    <a:pt x="2018" y="4"/>
                  </a:lnTo>
                  <a:lnTo>
                    <a:pt x="2032" y="4"/>
                  </a:lnTo>
                  <a:lnTo>
                    <a:pt x="2032" y="4"/>
                  </a:lnTo>
                  <a:lnTo>
                    <a:pt x="2040" y="4"/>
                  </a:lnTo>
                  <a:lnTo>
                    <a:pt x="2040" y="4"/>
                  </a:lnTo>
                  <a:lnTo>
                    <a:pt x="2050" y="4"/>
                  </a:lnTo>
                  <a:lnTo>
                    <a:pt x="2050" y="4"/>
                  </a:lnTo>
                  <a:lnTo>
                    <a:pt x="2052" y="4"/>
                  </a:lnTo>
                  <a:lnTo>
                    <a:pt x="2052" y="4"/>
                  </a:lnTo>
                  <a:lnTo>
                    <a:pt x="2054" y="4"/>
                  </a:lnTo>
                  <a:lnTo>
                    <a:pt x="2054" y="4"/>
                  </a:lnTo>
                  <a:lnTo>
                    <a:pt x="2058" y="4"/>
                  </a:lnTo>
                  <a:lnTo>
                    <a:pt x="2058" y="4"/>
                  </a:lnTo>
                  <a:lnTo>
                    <a:pt x="2060" y="4"/>
                  </a:lnTo>
                  <a:lnTo>
                    <a:pt x="2060" y="4"/>
                  </a:lnTo>
                  <a:lnTo>
                    <a:pt x="2066" y="4"/>
                  </a:lnTo>
                  <a:lnTo>
                    <a:pt x="2066" y="4"/>
                  </a:lnTo>
                  <a:lnTo>
                    <a:pt x="2070" y="4"/>
                  </a:lnTo>
                  <a:lnTo>
                    <a:pt x="2070" y="4"/>
                  </a:lnTo>
                  <a:lnTo>
                    <a:pt x="2072" y="4"/>
                  </a:lnTo>
                  <a:lnTo>
                    <a:pt x="2072" y="4"/>
                  </a:lnTo>
                  <a:lnTo>
                    <a:pt x="2074" y="6"/>
                  </a:lnTo>
                  <a:lnTo>
                    <a:pt x="2074" y="6"/>
                  </a:lnTo>
                  <a:lnTo>
                    <a:pt x="2080" y="4"/>
                  </a:lnTo>
                  <a:lnTo>
                    <a:pt x="2080" y="4"/>
                  </a:lnTo>
                  <a:lnTo>
                    <a:pt x="2086" y="4"/>
                  </a:lnTo>
                  <a:lnTo>
                    <a:pt x="2086" y="4"/>
                  </a:lnTo>
                  <a:lnTo>
                    <a:pt x="2088" y="4"/>
                  </a:lnTo>
                  <a:lnTo>
                    <a:pt x="2088" y="4"/>
                  </a:lnTo>
                  <a:lnTo>
                    <a:pt x="2092" y="4"/>
                  </a:lnTo>
                  <a:lnTo>
                    <a:pt x="2092" y="4"/>
                  </a:lnTo>
                  <a:lnTo>
                    <a:pt x="2096" y="4"/>
                  </a:lnTo>
                  <a:lnTo>
                    <a:pt x="2096" y="4"/>
                  </a:lnTo>
                  <a:lnTo>
                    <a:pt x="2098" y="4"/>
                  </a:lnTo>
                  <a:lnTo>
                    <a:pt x="2098" y="4"/>
                  </a:lnTo>
                  <a:lnTo>
                    <a:pt x="2106" y="4"/>
                  </a:lnTo>
                  <a:lnTo>
                    <a:pt x="2106" y="4"/>
                  </a:lnTo>
                  <a:lnTo>
                    <a:pt x="2108" y="4"/>
                  </a:lnTo>
                  <a:lnTo>
                    <a:pt x="2108" y="4"/>
                  </a:lnTo>
                  <a:lnTo>
                    <a:pt x="2114" y="4"/>
                  </a:lnTo>
                  <a:lnTo>
                    <a:pt x="2114" y="4"/>
                  </a:lnTo>
                  <a:lnTo>
                    <a:pt x="2116" y="4"/>
                  </a:lnTo>
                  <a:lnTo>
                    <a:pt x="2116" y="4"/>
                  </a:lnTo>
                  <a:lnTo>
                    <a:pt x="2118" y="4"/>
                  </a:lnTo>
                  <a:lnTo>
                    <a:pt x="2118" y="4"/>
                  </a:lnTo>
                  <a:lnTo>
                    <a:pt x="2124" y="4"/>
                  </a:lnTo>
                  <a:lnTo>
                    <a:pt x="2124" y="4"/>
                  </a:lnTo>
                  <a:lnTo>
                    <a:pt x="2132" y="4"/>
                  </a:lnTo>
                  <a:lnTo>
                    <a:pt x="2132" y="4"/>
                  </a:lnTo>
                  <a:lnTo>
                    <a:pt x="2134" y="4"/>
                  </a:lnTo>
                  <a:lnTo>
                    <a:pt x="2134" y="4"/>
                  </a:lnTo>
                  <a:lnTo>
                    <a:pt x="2134" y="4"/>
                  </a:lnTo>
                  <a:lnTo>
                    <a:pt x="2134" y="4"/>
                  </a:lnTo>
                  <a:lnTo>
                    <a:pt x="2134" y="4"/>
                  </a:lnTo>
                  <a:lnTo>
                    <a:pt x="2134" y="4"/>
                  </a:lnTo>
                  <a:lnTo>
                    <a:pt x="2136" y="4"/>
                  </a:lnTo>
                  <a:lnTo>
                    <a:pt x="2136" y="4"/>
                  </a:lnTo>
                  <a:lnTo>
                    <a:pt x="2136" y="4"/>
                  </a:lnTo>
                  <a:lnTo>
                    <a:pt x="2136" y="4"/>
                  </a:lnTo>
                  <a:lnTo>
                    <a:pt x="2138" y="4"/>
                  </a:lnTo>
                  <a:lnTo>
                    <a:pt x="2138" y="4"/>
                  </a:lnTo>
                  <a:lnTo>
                    <a:pt x="2144" y="4"/>
                  </a:lnTo>
                  <a:lnTo>
                    <a:pt x="2144" y="4"/>
                  </a:lnTo>
                  <a:lnTo>
                    <a:pt x="2146" y="4"/>
                  </a:lnTo>
                  <a:lnTo>
                    <a:pt x="2146" y="4"/>
                  </a:lnTo>
                  <a:lnTo>
                    <a:pt x="2150" y="4"/>
                  </a:lnTo>
                  <a:lnTo>
                    <a:pt x="2150" y="4"/>
                  </a:lnTo>
                  <a:lnTo>
                    <a:pt x="2154" y="4"/>
                  </a:lnTo>
                  <a:lnTo>
                    <a:pt x="2154" y="4"/>
                  </a:lnTo>
                  <a:lnTo>
                    <a:pt x="2156" y="4"/>
                  </a:lnTo>
                  <a:lnTo>
                    <a:pt x="2156" y="4"/>
                  </a:lnTo>
                  <a:lnTo>
                    <a:pt x="2160" y="4"/>
                  </a:lnTo>
                  <a:lnTo>
                    <a:pt x="2160" y="4"/>
                  </a:lnTo>
                  <a:lnTo>
                    <a:pt x="2164" y="4"/>
                  </a:lnTo>
                  <a:lnTo>
                    <a:pt x="2164" y="4"/>
                  </a:lnTo>
                  <a:lnTo>
                    <a:pt x="2168" y="4"/>
                  </a:lnTo>
                  <a:lnTo>
                    <a:pt x="2168" y="4"/>
                  </a:lnTo>
                  <a:lnTo>
                    <a:pt x="2168" y="4"/>
                  </a:lnTo>
                  <a:lnTo>
                    <a:pt x="2168" y="4"/>
                  </a:lnTo>
                  <a:lnTo>
                    <a:pt x="2172" y="4"/>
                  </a:lnTo>
                  <a:lnTo>
                    <a:pt x="2172" y="4"/>
                  </a:lnTo>
                  <a:lnTo>
                    <a:pt x="2178" y="4"/>
                  </a:lnTo>
                  <a:lnTo>
                    <a:pt x="2178" y="4"/>
                  </a:lnTo>
                  <a:lnTo>
                    <a:pt x="2182" y="4"/>
                  </a:lnTo>
                  <a:lnTo>
                    <a:pt x="2182" y="4"/>
                  </a:lnTo>
                  <a:lnTo>
                    <a:pt x="2184" y="4"/>
                  </a:lnTo>
                  <a:lnTo>
                    <a:pt x="2184" y="4"/>
                  </a:lnTo>
                  <a:lnTo>
                    <a:pt x="2184" y="4"/>
                  </a:lnTo>
                  <a:lnTo>
                    <a:pt x="2184" y="4"/>
                  </a:lnTo>
                  <a:lnTo>
                    <a:pt x="2186" y="4"/>
                  </a:lnTo>
                  <a:lnTo>
                    <a:pt x="2186" y="4"/>
                  </a:lnTo>
                  <a:lnTo>
                    <a:pt x="2186" y="4"/>
                  </a:lnTo>
                  <a:lnTo>
                    <a:pt x="2186" y="4"/>
                  </a:lnTo>
                  <a:lnTo>
                    <a:pt x="2186" y="4"/>
                  </a:lnTo>
                  <a:lnTo>
                    <a:pt x="2186" y="4"/>
                  </a:lnTo>
                  <a:lnTo>
                    <a:pt x="2188" y="4"/>
                  </a:lnTo>
                  <a:lnTo>
                    <a:pt x="2188" y="4"/>
                  </a:lnTo>
                  <a:lnTo>
                    <a:pt x="2190" y="2"/>
                  </a:lnTo>
                  <a:lnTo>
                    <a:pt x="2190" y="2"/>
                  </a:lnTo>
                  <a:lnTo>
                    <a:pt x="2196" y="2"/>
                  </a:lnTo>
                  <a:lnTo>
                    <a:pt x="2196" y="2"/>
                  </a:lnTo>
                  <a:lnTo>
                    <a:pt x="2202" y="4"/>
                  </a:lnTo>
                  <a:lnTo>
                    <a:pt x="2202" y="4"/>
                  </a:lnTo>
                  <a:lnTo>
                    <a:pt x="2202" y="4"/>
                  </a:lnTo>
                  <a:lnTo>
                    <a:pt x="2202" y="4"/>
                  </a:lnTo>
                  <a:lnTo>
                    <a:pt x="2206" y="4"/>
                  </a:lnTo>
                  <a:lnTo>
                    <a:pt x="2206" y="4"/>
                  </a:lnTo>
                  <a:lnTo>
                    <a:pt x="2210" y="4"/>
                  </a:lnTo>
                  <a:lnTo>
                    <a:pt x="2210" y="4"/>
                  </a:lnTo>
                  <a:lnTo>
                    <a:pt x="2216" y="2"/>
                  </a:lnTo>
                  <a:lnTo>
                    <a:pt x="2216" y="2"/>
                  </a:lnTo>
                  <a:lnTo>
                    <a:pt x="2224" y="4"/>
                  </a:lnTo>
                  <a:lnTo>
                    <a:pt x="2224" y="4"/>
                  </a:lnTo>
                  <a:lnTo>
                    <a:pt x="2226" y="2"/>
                  </a:lnTo>
                  <a:lnTo>
                    <a:pt x="2230" y="4"/>
                  </a:lnTo>
                  <a:lnTo>
                    <a:pt x="2230" y="4"/>
                  </a:lnTo>
                  <a:lnTo>
                    <a:pt x="2232" y="2"/>
                  </a:lnTo>
                  <a:lnTo>
                    <a:pt x="2232" y="2"/>
                  </a:lnTo>
                  <a:lnTo>
                    <a:pt x="2234" y="2"/>
                  </a:lnTo>
                  <a:lnTo>
                    <a:pt x="2234" y="2"/>
                  </a:lnTo>
                  <a:lnTo>
                    <a:pt x="2236" y="2"/>
                  </a:lnTo>
                  <a:lnTo>
                    <a:pt x="2236" y="2"/>
                  </a:lnTo>
                  <a:lnTo>
                    <a:pt x="2240" y="2"/>
                  </a:lnTo>
                  <a:lnTo>
                    <a:pt x="2240" y="2"/>
                  </a:lnTo>
                  <a:lnTo>
                    <a:pt x="2248" y="4"/>
                  </a:lnTo>
                  <a:lnTo>
                    <a:pt x="2248" y="4"/>
                  </a:lnTo>
                  <a:lnTo>
                    <a:pt x="2252" y="2"/>
                  </a:lnTo>
                  <a:lnTo>
                    <a:pt x="2252" y="2"/>
                  </a:lnTo>
                  <a:lnTo>
                    <a:pt x="2256" y="4"/>
                  </a:lnTo>
                  <a:lnTo>
                    <a:pt x="2256" y="4"/>
                  </a:lnTo>
                  <a:lnTo>
                    <a:pt x="2256" y="4"/>
                  </a:lnTo>
                  <a:lnTo>
                    <a:pt x="2256" y="4"/>
                  </a:lnTo>
                  <a:lnTo>
                    <a:pt x="2256" y="4"/>
                  </a:lnTo>
                  <a:lnTo>
                    <a:pt x="2256" y="4"/>
                  </a:lnTo>
                  <a:lnTo>
                    <a:pt x="2258" y="4"/>
                  </a:lnTo>
                  <a:lnTo>
                    <a:pt x="2258" y="4"/>
                  </a:lnTo>
                  <a:lnTo>
                    <a:pt x="2258" y="4"/>
                  </a:lnTo>
                  <a:lnTo>
                    <a:pt x="2258" y="4"/>
                  </a:lnTo>
                  <a:lnTo>
                    <a:pt x="2262" y="2"/>
                  </a:lnTo>
                  <a:lnTo>
                    <a:pt x="2262" y="2"/>
                  </a:lnTo>
                  <a:lnTo>
                    <a:pt x="2266" y="4"/>
                  </a:lnTo>
                  <a:lnTo>
                    <a:pt x="2266" y="4"/>
                  </a:lnTo>
                  <a:lnTo>
                    <a:pt x="2270" y="4"/>
                  </a:lnTo>
                  <a:lnTo>
                    <a:pt x="2270" y="4"/>
                  </a:lnTo>
                  <a:lnTo>
                    <a:pt x="2270" y="4"/>
                  </a:lnTo>
                  <a:lnTo>
                    <a:pt x="2270" y="4"/>
                  </a:lnTo>
                  <a:lnTo>
                    <a:pt x="2274" y="4"/>
                  </a:lnTo>
                  <a:lnTo>
                    <a:pt x="2274" y="4"/>
                  </a:lnTo>
                  <a:lnTo>
                    <a:pt x="2274" y="4"/>
                  </a:lnTo>
                  <a:lnTo>
                    <a:pt x="2274" y="4"/>
                  </a:lnTo>
                  <a:lnTo>
                    <a:pt x="2282" y="4"/>
                  </a:lnTo>
                  <a:lnTo>
                    <a:pt x="2282" y="4"/>
                  </a:lnTo>
                  <a:lnTo>
                    <a:pt x="2286" y="4"/>
                  </a:lnTo>
                  <a:lnTo>
                    <a:pt x="2286" y="4"/>
                  </a:lnTo>
                  <a:lnTo>
                    <a:pt x="2288" y="4"/>
                  </a:lnTo>
                  <a:lnTo>
                    <a:pt x="2288" y="4"/>
                  </a:lnTo>
                  <a:lnTo>
                    <a:pt x="2288" y="4"/>
                  </a:lnTo>
                  <a:lnTo>
                    <a:pt x="2288" y="4"/>
                  </a:lnTo>
                  <a:lnTo>
                    <a:pt x="2290" y="4"/>
                  </a:lnTo>
                  <a:lnTo>
                    <a:pt x="2290" y="4"/>
                  </a:lnTo>
                  <a:lnTo>
                    <a:pt x="2292" y="2"/>
                  </a:lnTo>
                  <a:lnTo>
                    <a:pt x="2296" y="2"/>
                  </a:lnTo>
                  <a:lnTo>
                    <a:pt x="2296" y="2"/>
                  </a:lnTo>
                  <a:lnTo>
                    <a:pt x="2298" y="2"/>
                  </a:lnTo>
                  <a:lnTo>
                    <a:pt x="2298" y="2"/>
                  </a:lnTo>
                  <a:lnTo>
                    <a:pt x="2304" y="2"/>
                  </a:lnTo>
                  <a:lnTo>
                    <a:pt x="2304" y="2"/>
                  </a:lnTo>
                  <a:lnTo>
                    <a:pt x="2306" y="2"/>
                  </a:lnTo>
                  <a:lnTo>
                    <a:pt x="2306" y="2"/>
                  </a:lnTo>
                  <a:lnTo>
                    <a:pt x="2310" y="2"/>
                  </a:lnTo>
                  <a:lnTo>
                    <a:pt x="2310" y="2"/>
                  </a:lnTo>
                  <a:lnTo>
                    <a:pt x="2310" y="2"/>
                  </a:lnTo>
                  <a:lnTo>
                    <a:pt x="2310" y="2"/>
                  </a:lnTo>
                  <a:lnTo>
                    <a:pt x="2316" y="2"/>
                  </a:lnTo>
                  <a:lnTo>
                    <a:pt x="2316" y="2"/>
                  </a:lnTo>
                  <a:lnTo>
                    <a:pt x="2318" y="2"/>
                  </a:lnTo>
                  <a:lnTo>
                    <a:pt x="2318" y="2"/>
                  </a:lnTo>
                  <a:lnTo>
                    <a:pt x="2322" y="2"/>
                  </a:lnTo>
                  <a:lnTo>
                    <a:pt x="2322" y="2"/>
                  </a:lnTo>
                  <a:lnTo>
                    <a:pt x="2328" y="2"/>
                  </a:lnTo>
                  <a:lnTo>
                    <a:pt x="2328" y="2"/>
                  </a:lnTo>
                  <a:lnTo>
                    <a:pt x="2330" y="2"/>
                  </a:lnTo>
                  <a:lnTo>
                    <a:pt x="2330" y="2"/>
                  </a:lnTo>
                  <a:lnTo>
                    <a:pt x="2334" y="4"/>
                  </a:lnTo>
                  <a:lnTo>
                    <a:pt x="2334" y="4"/>
                  </a:lnTo>
                  <a:lnTo>
                    <a:pt x="2338" y="2"/>
                  </a:lnTo>
                  <a:lnTo>
                    <a:pt x="2338" y="2"/>
                  </a:lnTo>
                  <a:lnTo>
                    <a:pt x="2344" y="2"/>
                  </a:lnTo>
                  <a:lnTo>
                    <a:pt x="2344" y="2"/>
                  </a:lnTo>
                  <a:lnTo>
                    <a:pt x="2348" y="2"/>
                  </a:lnTo>
                  <a:lnTo>
                    <a:pt x="2348" y="2"/>
                  </a:lnTo>
                  <a:lnTo>
                    <a:pt x="2348" y="2"/>
                  </a:lnTo>
                  <a:lnTo>
                    <a:pt x="2348" y="2"/>
                  </a:lnTo>
                  <a:lnTo>
                    <a:pt x="2350" y="2"/>
                  </a:lnTo>
                  <a:lnTo>
                    <a:pt x="2350" y="2"/>
                  </a:lnTo>
                  <a:lnTo>
                    <a:pt x="2350" y="2"/>
                  </a:lnTo>
                  <a:lnTo>
                    <a:pt x="2350" y="2"/>
                  </a:lnTo>
                  <a:lnTo>
                    <a:pt x="2352" y="2"/>
                  </a:lnTo>
                  <a:lnTo>
                    <a:pt x="2352" y="2"/>
                  </a:lnTo>
                  <a:lnTo>
                    <a:pt x="2352" y="2"/>
                  </a:lnTo>
                  <a:lnTo>
                    <a:pt x="2352" y="2"/>
                  </a:lnTo>
                  <a:lnTo>
                    <a:pt x="2354" y="2"/>
                  </a:lnTo>
                  <a:lnTo>
                    <a:pt x="2354" y="2"/>
                  </a:lnTo>
                  <a:lnTo>
                    <a:pt x="2354" y="2"/>
                  </a:lnTo>
                  <a:lnTo>
                    <a:pt x="2354" y="2"/>
                  </a:lnTo>
                  <a:lnTo>
                    <a:pt x="2364" y="2"/>
                  </a:lnTo>
                  <a:lnTo>
                    <a:pt x="2364" y="2"/>
                  </a:lnTo>
                  <a:lnTo>
                    <a:pt x="2366" y="4"/>
                  </a:lnTo>
                  <a:lnTo>
                    <a:pt x="2366" y="4"/>
                  </a:lnTo>
                  <a:lnTo>
                    <a:pt x="2368" y="4"/>
                  </a:lnTo>
                  <a:lnTo>
                    <a:pt x="2368" y="4"/>
                  </a:lnTo>
                  <a:lnTo>
                    <a:pt x="2370" y="4"/>
                  </a:lnTo>
                  <a:lnTo>
                    <a:pt x="2370" y="4"/>
                  </a:lnTo>
                  <a:lnTo>
                    <a:pt x="2374" y="2"/>
                  </a:lnTo>
                  <a:lnTo>
                    <a:pt x="2374" y="2"/>
                  </a:lnTo>
                  <a:lnTo>
                    <a:pt x="2378" y="2"/>
                  </a:lnTo>
                  <a:lnTo>
                    <a:pt x="2378" y="2"/>
                  </a:lnTo>
                  <a:lnTo>
                    <a:pt x="2380" y="2"/>
                  </a:lnTo>
                  <a:lnTo>
                    <a:pt x="2384" y="2"/>
                  </a:lnTo>
                  <a:lnTo>
                    <a:pt x="2384" y="2"/>
                  </a:lnTo>
                  <a:lnTo>
                    <a:pt x="2388" y="2"/>
                  </a:lnTo>
                  <a:lnTo>
                    <a:pt x="2390" y="2"/>
                  </a:lnTo>
                  <a:lnTo>
                    <a:pt x="2390" y="2"/>
                  </a:lnTo>
                  <a:lnTo>
                    <a:pt x="2398" y="2"/>
                  </a:lnTo>
                  <a:lnTo>
                    <a:pt x="2398" y="2"/>
                  </a:lnTo>
                  <a:lnTo>
                    <a:pt x="2402" y="2"/>
                  </a:lnTo>
                  <a:lnTo>
                    <a:pt x="2402" y="2"/>
                  </a:lnTo>
                  <a:lnTo>
                    <a:pt x="2404" y="2"/>
                  </a:lnTo>
                  <a:lnTo>
                    <a:pt x="2404" y="2"/>
                  </a:lnTo>
                  <a:lnTo>
                    <a:pt x="2406" y="2"/>
                  </a:lnTo>
                  <a:lnTo>
                    <a:pt x="2406" y="2"/>
                  </a:lnTo>
                  <a:lnTo>
                    <a:pt x="2410" y="2"/>
                  </a:lnTo>
                  <a:lnTo>
                    <a:pt x="2410" y="2"/>
                  </a:lnTo>
                  <a:lnTo>
                    <a:pt x="2414" y="4"/>
                  </a:lnTo>
                  <a:lnTo>
                    <a:pt x="2414" y="4"/>
                  </a:lnTo>
                  <a:lnTo>
                    <a:pt x="2414" y="6"/>
                  </a:lnTo>
                  <a:lnTo>
                    <a:pt x="2414" y="6"/>
                  </a:lnTo>
                  <a:lnTo>
                    <a:pt x="2418" y="4"/>
                  </a:lnTo>
                  <a:lnTo>
                    <a:pt x="2418" y="4"/>
                  </a:lnTo>
                  <a:lnTo>
                    <a:pt x="2420" y="6"/>
                  </a:lnTo>
                  <a:lnTo>
                    <a:pt x="2420" y="6"/>
                  </a:lnTo>
                  <a:lnTo>
                    <a:pt x="2420" y="6"/>
                  </a:lnTo>
                  <a:lnTo>
                    <a:pt x="2420" y="6"/>
                  </a:lnTo>
                  <a:lnTo>
                    <a:pt x="2422" y="6"/>
                  </a:lnTo>
                  <a:lnTo>
                    <a:pt x="2422" y="6"/>
                  </a:lnTo>
                  <a:lnTo>
                    <a:pt x="2428" y="6"/>
                  </a:lnTo>
                  <a:lnTo>
                    <a:pt x="2434" y="6"/>
                  </a:lnTo>
                  <a:lnTo>
                    <a:pt x="2434" y="6"/>
                  </a:lnTo>
                  <a:lnTo>
                    <a:pt x="2436" y="6"/>
                  </a:lnTo>
                  <a:lnTo>
                    <a:pt x="2436" y="6"/>
                  </a:lnTo>
                  <a:lnTo>
                    <a:pt x="2442" y="4"/>
                  </a:lnTo>
                  <a:lnTo>
                    <a:pt x="2442" y="4"/>
                  </a:lnTo>
                  <a:lnTo>
                    <a:pt x="2446" y="4"/>
                  </a:lnTo>
                  <a:lnTo>
                    <a:pt x="2446" y="4"/>
                  </a:lnTo>
                  <a:lnTo>
                    <a:pt x="2446" y="4"/>
                  </a:lnTo>
                  <a:lnTo>
                    <a:pt x="2446" y="4"/>
                  </a:lnTo>
                  <a:lnTo>
                    <a:pt x="2448" y="4"/>
                  </a:lnTo>
                  <a:lnTo>
                    <a:pt x="2448" y="4"/>
                  </a:lnTo>
                  <a:lnTo>
                    <a:pt x="2448" y="4"/>
                  </a:lnTo>
                  <a:lnTo>
                    <a:pt x="2448" y="4"/>
                  </a:lnTo>
                  <a:lnTo>
                    <a:pt x="2450" y="4"/>
                  </a:lnTo>
                  <a:lnTo>
                    <a:pt x="2450" y="4"/>
                  </a:lnTo>
                  <a:lnTo>
                    <a:pt x="2452" y="4"/>
                  </a:lnTo>
                  <a:lnTo>
                    <a:pt x="2452" y="4"/>
                  </a:lnTo>
                  <a:lnTo>
                    <a:pt x="2460" y="4"/>
                  </a:lnTo>
                  <a:lnTo>
                    <a:pt x="2460" y="4"/>
                  </a:lnTo>
                  <a:lnTo>
                    <a:pt x="2462" y="6"/>
                  </a:lnTo>
                  <a:lnTo>
                    <a:pt x="2462" y="6"/>
                  </a:lnTo>
                  <a:lnTo>
                    <a:pt x="2462" y="6"/>
                  </a:lnTo>
                  <a:lnTo>
                    <a:pt x="2464" y="8"/>
                  </a:lnTo>
                  <a:lnTo>
                    <a:pt x="2464" y="8"/>
                  </a:lnTo>
                  <a:lnTo>
                    <a:pt x="2468" y="6"/>
                  </a:lnTo>
                  <a:lnTo>
                    <a:pt x="2474" y="4"/>
                  </a:lnTo>
                  <a:lnTo>
                    <a:pt x="2474" y="4"/>
                  </a:lnTo>
                  <a:lnTo>
                    <a:pt x="2476" y="6"/>
                  </a:lnTo>
                  <a:lnTo>
                    <a:pt x="2476" y="6"/>
                  </a:lnTo>
                  <a:lnTo>
                    <a:pt x="2478" y="6"/>
                  </a:lnTo>
                  <a:lnTo>
                    <a:pt x="2478" y="6"/>
                  </a:lnTo>
                  <a:lnTo>
                    <a:pt x="2484" y="6"/>
                  </a:lnTo>
                  <a:lnTo>
                    <a:pt x="2484" y="6"/>
                  </a:lnTo>
                  <a:lnTo>
                    <a:pt x="2486" y="6"/>
                  </a:lnTo>
                  <a:lnTo>
                    <a:pt x="2486" y="6"/>
                  </a:lnTo>
                  <a:lnTo>
                    <a:pt x="2492" y="6"/>
                  </a:lnTo>
                  <a:lnTo>
                    <a:pt x="2492" y="6"/>
                  </a:lnTo>
                  <a:lnTo>
                    <a:pt x="2498" y="6"/>
                  </a:lnTo>
                  <a:lnTo>
                    <a:pt x="2498" y="6"/>
                  </a:lnTo>
                  <a:lnTo>
                    <a:pt x="2498" y="6"/>
                  </a:lnTo>
                  <a:lnTo>
                    <a:pt x="2498" y="6"/>
                  </a:lnTo>
                  <a:lnTo>
                    <a:pt x="2498" y="6"/>
                  </a:lnTo>
                  <a:lnTo>
                    <a:pt x="2498" y="6"/>
                  </a:lnTo>
                  <a:lnTo>
                    <a:pt x="2498" y="6"/>
                  </a:lnTo>
                  <a:lnTo>
                    <a:pt x="2498" y="6"/>
                  </a:lnTo>
                  <a:lnTo>
                    <a:pt x="2498" y="6"/>
                  </a:lnTo>
                  <a:lnTo>
                    <a:pt x="2498" y="6"/>
                  </a:lnTo>
                  <a:lnTo>
                    <a:pt x="2502" y="6"/>
                  </a:lnTo>
                  <a:lnTo>
                    <a:pt x="2502" y="6"/>
                  </a:lnTo>
                  <a:lnTo>
                    <a:pt x="2504" y="6"/>
                  </a:lnTo>
                  <a:lnTo>
                    <a:pt x="2504" y="6"/>
                  </a:lnTo>
                  <a:lnTo>
                    <a:pt x="2506" y="6"/>
                  </a:lnTo>
                  <a:lnTo>
                    <a:pt x="2506" y="6"/>
                  </a:lnTo>
                  <a:lnTo>
                    <a:pt x="2506" y="6"/>
                  </a:lnTo>
                  <a:lnTo>
                    <a:pt x="2506" y="6"/>
                  </a:lnTo>
                  <a:lnTo>
                    <a:pt x="2506" y="4"/>
                  </a:lnTo>
                  <a:lnTo>
                    <a:pt x="2506" y="4"/>
                  </a:lnTo>
                  <a:lnTo>
                    <a:pt x="2518" y="4"/>
                  </a:lnTo>
                  <a:lnTo>
                    <a:pt x="2518" y="4"/>
                  </a:lnTo>
                  <a:lnTo>
                    <a:pt x="2522" y="6"/>
                  </a:lnTo>
                  <a:lnTo>
                    <a:pt x="2522" y="6"/>
                  </a:lnTo>
                  <a:lnTo>
                    <a:pt x="2524" y="6"/>
                  </a:lnTo>
                  <a:lnTo>
                    <a:pt x="2524" y="6"/>
                  </a:lnTo>
                  <a:lnTo>
                    <a:pt x="2526" y="4"/>
                  </a:lnTo>
                  <a:lnTo>
                    <a:pt x="2526" y="4"/>
                  </a:lnTo>
                  <a:lnTo>
                    <a:pt x="2526" y="4"/>
                  </a:lnTo>
                  <a:lnTo>
                    <a:pt x="2526" y="4"/>
                  </a:lnTo>
                  <a:lnTo>
                    <a:pt x="2526" y="4"/>
                  </a:lnTo>
                  <a:lnTo>
                    <a:pt x="2526" y="4"/>
                  </a:lnTo>
                  <a:lnTo>
                    <a:pt x="2528" y="4"/>
                  </a:lnTo>
                  <a:lnTo>
                    <a:pt x="2528" y="4"/>
                  </a:lnTo>
                  <a:lnTo>
                    <a:pt x="2536" y="4"/>
                  </a:lnTo>
                  <a:lnTo>
                    <a:pt x="2536" y="4"/>
                  </a:lnTo>
                  <a:lnTo>
                    <a:pt x="2538" y="4"/>
                  </a:lnTo>
                  <a:lnTo>
                    <a:pt x="2538" y="4"/>
                  </a:lnTo>
                  <a:lnTo>
                    <a:pt x="2540" y="4"/>
                  </a:lnTo>
                  <a:lnTo>
                    <a:pt x="2540" y="4"/>
                  </a:lnTo>
                  <a:lnTo>
                    <a:pt x="2540" y="4"/>
                  </a:lnTo>
                  <a:lnTo>
                    <a:pt x="2540" y="4"/>
                  </a:lnTo>
                  <a:lnTo>
                    <a:pt x="2542" y="4"/>
                  </a:lnTo>
                  <a:lnTo>
                    <a:pt x="2542" y="4"/>
                  </a:lnTo>
                  <a:lnTo>
                    <a:pt x="2542" y="4"/>
                  </a:lnTo>
                  <a:lnTo>
                    <a:pt x="2542" y="4"/>
                  </a:lnTo>
                  <a:lnTo>
                    <a:pt x="2546" y="4"/>
                  </a:lnTo>
                  <a:lnTo>
                    <a:pt x="2546" y="4"/>
                  </a:lnTo>
                  <a:lnTo>
                    <a:pt x="2546" y="4"/>
                  </a:lnTo>
                  <a:lnTo>
                    <a:pt x="2546" y="4"/>
                  </a:lnTo>
                  <a:lnTo>
                    <a:pt x="2552" y="6"/>
                  </a:lnTo>
                  <a:lnTo>
                    <a:pt x="2552" y="6"/>
                  </a:lnTo>
                  <a:lnTo>
                    <a:pt x="2554" y="6"/>
                  </a:lnTo>
                  <a:lnTo>
                    <a:pt x="2554" y="6"/>
                  </a:lnTo>
                  <a:lnTo>
                    <a:pt x="2554" y="6"/>
                  </a:lnTo>
                  <a:lnTo>
                    <a:pt x="2554" y="6"/>
                  </a:lnTo>
                  <a:lnTo>
                    <a:pt x="2556" y="6"/>
                  </a:lnTo>
                  <a:lnTo>
                    <a:pt x="2556" y="6"/>
                  </a:lnTo>
                  <a:lnTo>
                    <a:pt x="2556" y="6"/>
                  </a:lnTo>
                  <a:lnTo>
                    <a:pt x="2556" y="6"/>
                  </a:lnTo>
                  <a:lnTo>
                    <a:pt x="2560" y="6"/>
                  </a:lnTo>
                  <a:lnTo>
                    <a:pt x="2560" y="6"/>
                  </a:lnTo>
                  <a:lnTo>
                    <a:pt x="2562" y="6"/>
                  </a:lnTo>
                  <a:lnTo>
                    <a:pt x="2562" y="6"/>
                  </a:lnTo>
                  <a:lnTo>
                    <a:pt x="2564" y="6"/>
                  </a:lnTo>
                  <a:lnTo>
                    <a:pt x="2564" y="6"/>
                  </a:lnTo>
                  <a:lnTo>
                    <a:pt x="2564" y="6"/>
                  </a:lnTo>
                  <a:lnTo>
                    <a:pt x="2564" y="6"/>
                  </a:lnTo>
                  <a:lnTo>
                    <a:pt x="2564" y="6"/>
                  </a:lnTo>
                  <a:lnTo>
                    <a:pt x="2564" y="6"/>
                  </a:lnTo>
                  <a:lnTo>
                    <a:pt x="2564" y="6"/>
                  </a:lnTo>
                  <a:lnTo>
                    <a:pt x="2564" y="6"/>
                  </a:lnTo>
                  <a:lnTo>
                    <a:pt x="2570" y="4"/>
                  </a:lnTo>
                  <a:lnTo>
                    <a:pt x="2570" y="4"/>
                  </a:lnTo>
                  <a:lnTo>
                    <a:pt x="2574" y="4"/>
                  </a:lnTo>
                  <a:lnTo>
                    <a:pt x="2574" y="4"/>
                  </a:lnTo>
                  <a:lnTo>
                    <a:pt x="2576" y="4"/>
                  </a:lnTo>
                  <a:lnTo>
                    <a:pt x="2576" y="4"/>
                  </a:lnTo>
                  <a:lnTo>
                    <a:pt x="2576" y="4"/>
                  </a:lnTo>
                  <a:lnTo>
                    <a:pt x="2576" y="4"/>
                  </a:lnTo>
                  <a:lnTo>
                    <a:pt x="2576" y="4"/>
                  </a:lnTo>
                  <a:lnTo>
                    <a:pt x="2576" y="4"/>
                  </a:lnTo>
                  <a:lnTo>
                    <a:pt x="2576" y="4"/>
                  </a:lnTo>
                  <a:lnTo>
                    <a:pt x="2576" y="4"/>
                  </a:lnTo>
                  <a:lnTo>
                    <a:pt x="2578" y="4"/>
                  </a:lnTo>
                  <a:lnTo>
                    <a:pt x="2578" y="4"/>
                  </a:lnTo>
                  <a:lnTo>
                    <a:pt x="2580" y="4"/>
                  </a:lnTo>
                  <a:lnTo>
                    <a:pt x="2580" y="4"/>
                  </a:lnTo>
                  <a:lnTo>
                    <a:pt x="2580" y="6"/>
                  </a:lnTo>
                  <a:lnTo>
                    <a:pt x="2580" y="6"/>
                  </a:lnTo>
                  <a:lnTo>
                    <a:pt x="2584" y="6"/>
                  </a:lnTo>
                  <a:lnTo>
                    <a:pt x="2584" y="6"/>
                  </a:lnTo>
                  <a:lnTo>
                    <a:pt x="2590" y="6"/>
                  </a:lnTo>
                  <a:lnTo>
                    <a:pt x="2590" y="6"/>
                  </a:lnTo>
                  <a:lnTo>
                    <a:pt x="2592" y="6"/>
                  </a:lnTo>
                  <a:lnTo>
                    <a:pt x="2592" y="6"/>
                  </a:lnTo>
                  <a:lnTo>
                    <a:pt x="2592" y="6"/>
                  </a:lnTo>
                  <a:lnTo>
                    <a:pt x="2592" y="6"/>
                  </a:lnTo>
                  <a:lnTo>
                    <a:pt x="2594" y="6"/>
                  </a:lnTo>
                  <a:lnTo>
                    <a:pt x="2594" y="6"/>
                  </a:lnTo>
                  <a:lnTo>
                    <a:pt x="2596" y="6"/>
                  </a:lnTo>
                  <a:lnTo>
                    <a:pt x="2596" y="6"/>
                  </a:lnTo>
                  <a:lnTo>
                    <a:pt x="2600" y="6"/>
                  </a:lnTo>
                  <a:lnTo>
                    <a:pt x="2600" y="6"/>
                  </a:lnTo>
                  <a:lnTo>
                    <a:pt x="2608" y="6"/>
                  </a:lnTo>
                  <a:lnTo>
                    <a:pt x="2608" y="6"/>
                  </a:lnTo>
                  <a:lnTo>
                    <a:pt x="2612" y="6"/>
                  </a:lnTo>
                  <a:lnTo>
                    <a:pt x="2612" y="6"/>
                  </a:lnTo>
                  <a:lnTo>
                    <a:pt x="2614" y="6"/>
                  </a:lnTo>
                  <a:lnTo>
                    <a:pt x="2614" y="6"/>
                  </a:lnTo>
                  <a:lnTo>
                    <a:pt x="2614" y="6"/>
                  </a:lnTo>
                  <a:lnTo>
                    <a:pt x="2614" y="6"/>
                  </a:lnTo>
                  <a:lnTo>
                    <a:pt x="2618" y="8"/>
                  </a:lnTo>
                  <a:lnTo>
                    <a:pt x="2618" y="8"/>
                  </a:lnTo>
                  <a:lnTo>
                    <a:pt x="2620" y="8"/>
                  </a:lnTo>
                  <a:lnTo>
                    <a:pt x="2620" y="8"/>
                  </a:lnTo>
                  <a:lnTo>
                    <a:pt x="2626" y="6"/>
                  </a:lnTo>
                  <a:lnTo>
                    <a:pt x="2626" y="6"/>
                  </a:lnTo>
                  <a:lnTo>
                    <a:pt x="2628" y="8"/>
                  </a:lnTo>
                  <a:lnTo>
                    <a:pt x="2628" y="8"/>
                  </a:lnTo>
                  <a:lnTo>
                    <a:pt x="2630" y="8"/>
                  </a:lnTo>
                  <a:lnTo>
                    <a:pt x="2630" y="8"/>
                  </a:lnTo>
                  <a:lnTo>
                    <a:pt x="2632" y="10"/>
                  </a:lnTo>
                  <a:lnTo>
                    <a:pt x="2632" y="10"/>
                  </a:lnTo>
                  <a:lnTo>
                    <a:pt x="2632" y="10"/>
                  </a:lnTo>
                  <a:lnTo>
                    <a:pt x="2636" y="12"/>
                  </a:lnTo>
                  <a:lnTo>
                    <a:pt x="2636" y="12"/>
                  </a:lnTo>
                  <a:lnTo>
                    <a:pt x="2636" y="10"/>
                  </a:lnTo>
                  <a:lnTo>
                    <a:pt x="2636" y="10"/>
                  </a:lnTo>
                  <a:lnTo>
                    <a:pt x="2640" y="8"/>
                  </a:lnTo>
                  <a:lnTo>
                    <a:pt x="2640" y="8"/>
                  </a:lnTo>
                  <a:lnTo>
                    <a:pt x="2640" y="8"/>
                  </a:lnTo>
                  <a:lnTo>
                    <a:pt x="2640" y="8"/>
                  </a:lnTo>
                  <a:lnTo>
                    <a:pt x="2642" y="8"/>
                  </a:lnTo>
                  <a:lnTo>
                    <a:pt x="2642" y="8"/>
                  </a:lnTo>
                  <a:lnTo>
                    <a:pt x="2642" y="8"/>
                  </a:lnTo>
                  <a:lnTo>
                    <a:pt x="2642" y="8"/>
                  </a:lnTo>
                  <a:lnTo>
                    <a:pt x="2644" y="6"/>
                  </a:lnTo>
                  <a:lnTo>
                    <a:pt x="2644" y="6"/>
                  </a:lnTo>
                  <a:lnTo>
                    <a:pt x="2646" y="6"/>
                  </a:lnTo>
                  <a:lnTo>
                    <a:pt x="2646" y="6"/>
                  </a:lnTo>
                  <a:lnTo>
                    <a:pt x="2654" y="6"/>
                  </a:lnTo>
                  <a:lnTo>
                    <a:pt x="2654" y="6"/>
                  </a:lnTo>
                  <a:lnTo>
                    <a:pt x="2654" y="6"/>
                  </a:lnTo>
                  <a:lnTo>
                    <a:pt x="2654" y="6"/>
                  </a:lnTo>
                  <a:lnTo>
                    <a:pt x="2656" y="6"/>
                  </a:lnTo>
                  <a:lnTo>
                    <a:pt x="2656" y="6"/>
                  </a:lnTo>
                  <a:lnTo>
                    <a:pt x="2656" y="6"/>
                  </a:lnTo>
                  <a:lnTo>
                    <a:pt x="2656" y="6"/>
                  </a:lnTo>
                  <a:lnTo>
                    <a:pt x="2658" y="6"/>
                  </a:lnTo>
                  <a:lnTo>
                    <a:pt x="2658" y="6"/>
                  </a:lnTo>
                  <a:lnTo>
                    <a:pt x="2658" y="6"/>
                  </a:lnTo>
                  <a:lnTo>
                    <a:pt x="2658" y="6"/>
                  </a:lnTo>
                  <a:lnTo>
                    <a:pt x="2660" y="6"/>
                  </a:lnTo>
                  <a:lnTo>
                    <a:pt x="2660" y="6"/>
                  </a:lnTo>
                  <a:lnTo>
                    <a:pt x="2662" y="6"/>
                  </a:lnTo>
                  <a:lnTo>
                    <a:pt x="2662" y="6"/>
                  </a:lnTo>
                  <a:lnTo>
                    <a:pt x="2664" y="4"/>
                  </a:lnTo>
                  <a:lnTo>
                    <a:pt x="2664" y="4"/>
                  </a:lnTo>
                  <a:lnTo>
                    <a:pt x="2666" y="4"/>
                  </a:lnTo>
                  <a:lnTo>
                    <a:pt x="2666" y="4"/>
                  </a:lnTo>
                  <a:lnTo>
                    <a:pt x="2666" y="4"/>
                  </a:lnTo>
                  <a:lnTo>
                    <a:pt x="2666" y="4"/>
                  </a:lnTo>
                  <a:lnTo>
                    <a:pt x="2666" y="4"/>
                  </a:lnTo>
                  <a:lnTo>
                    <a:pt x="2666" y="4"/>
                  </a:lnTo>
                  <a:lnTo>
                    <a:pt x="2674" y="4"/>
                  </a:lnTo>
                  <a:lnTo>
                    <a:pt x="2674" y="4"/>
                  </a:lnTo>
                  <a:lnTo>
                    <a:pt x="2678" y="4"/>
                  </a:lnTo>
                  <a:lnTo>
                    <a:pt x="2678" y="4"/>
                  </a:lnTo>
                  <a:lnTo>
                    <a:pt x="2682" y="4"/>
                  </a:lnTo>
                  <a:lnTo>
                    <a:pt x="2682" y="4"/>
                  </a:lnTo>
                  <a:lnTo>
                    <a:pt x="2684" y="4"/>
                  </a:lnTo>
                  <a:lnTo>
                    <a:pt x="2684" y="4"/>
                  </a:lnTo>
                  <a:lnTo>
                    <a:pt x="2684" y="4"/>
                  </a:lnTo>
                  <a:lnTo>
                    <a:pt x="2684" y="4"/>
                  </a:lnTo>
                  <a:lnTo>
                    <a:pt x="2684" y="4"/>
                  </a:lnTo>
                  <a:lnTo>
                    <a:pt x="2684" y="4"/>
                  </a:lnTo>
                  <a:lnTo>
                    <a:pt x="2684" y="4"/>
                  </a:lnTo>
                  <a:lnTo>
                    <a:pt x="2684" y="4"/>
                  </a:lnTo>
                  <a:lnTo>
                    <a:pt x="2684" y="4"/>
                  </a:lnTo>
                  <a:lnTo>
                    <a:pt x="2684" y="4"/>
                  </a:lnTo>
                  <a:lnTo>
                    <a:pt x="2690" y="2"/>
                  </a:lnTo>
                  <a:lnTo>
                    <a:pt x="2690" y="2"/>
                  </a:lnTo>
                  <a:lnTo>
                    <a:pt x="2692" y="4"/>
                  </a:lnTo>
                  <a:lnTo>
                    <a:pt x="2692" y="4"/>
                  </a:lnTo>
                  <a:lnTo>
                    <a:pt x="2698" y="4"/>
                  </a:lnTo>
                  <a:lnTo>
                    <a:pt x="2698" y="4"/>
                  </a:lnTo>
                  <a:lnTo>
                    <a:pt x="2704" y="4"/>
                  </a:lnTo>
                  <a:lnTo>
                    <a:pt x="2704" y="4"/>
                  </a:lnTo>
                  <a:lnTo>
                    <a:pt x="2712" y="2"/>
                  </a:lnTo>
                  <a:lnTo>
                    <a:pt x="2712" y="2"/>
                  </a:lnTo>
                  <a:lnTo>
                    <a:pt x="2714" y="4"/>
                  </a:lnTo>
                  <a:lnTo>
                    <a:pt x="2714" y="4"/>
                  </a:lnTo>
                  <a:lnTo>
                    <a:pt x="2718" y="4"/>
                  </a:lnTo>
                  <a:lnTo>
                    <a:pt x="2718" y="4"/>
                  </a:lnTo>
                  <a:lnTo>
                    <a:pt x="2724" y="4"/>
                  </a:lnTo>
                  <a:lnTo>
                    <a:pt x="2724" y="4"/>
                  </a:lnTo>
                  <a:lnTo>
                    <a:pt x="2728" y="4"/>
                  </a:lnTo>
                  <a:lnTo>
                    <a:pt x="2728" y="4"/>
                  </a:lnTo>
                  <a:lnTo>
                    <a:pt x="2732" y="4"/>
                  </a:lnTo>
                  <a:lnTo>
                    <a:pt x="2732" y="4"/>
                  </a:lnTo>
                  <a:lnTo>
                    <a:pt x="2740" y="4"/>
                  </a:lnTo>
                  <a:lnTo>
                    <a:pt x="2740" y="4"/>
                  </a:lnTo>
                  <a:lnTo>
                    <a:pt x="2742" y="4"/>
                  </a:lnTo>
                  <a:lnTo>
                    <a:pt x="2742" y="4"/>
                  </a:lnTo>
                  <a:lnTo>
                    <a:pt x="2748" y="2"/>
                  </a:lnTo>
                  <a:lnTo>
                    <a:pt x="2748" y="2"/>
                  </a:lnTo>
                  <a:lnTo>
                    <a:pt x="2754" y="2"/>
                  </a:lnTo>
                  <a:lnTo>
                    <a:pt x="2754" y="2"/>
                  </a:lnTo>
                  <a:lnTo>
                    <a:pt x="2758" y="4"/>
                  </a:lnTo>
                  <a:lnTo>
                    <a:pt x="2758" y="4"/>
                  </a:lnTo>
                  <a:lnTo>
                    <a:pt x="2766" y="2"/>
                  </a:lnTo>
                  <a:lnTo>
                    <a:pt x="2766" y="2"/>
                  </a:lnTo>
                  <a:lnTo>
                    <a:pt x="2766" y="2"/>
                  </a:lnTo>
                  <a:lnTo>
                    <a:pt x="2766" y="2"/>
                  </a:lnTo>
                  <a:lnTo>
                    <a:pt x="2766" y="2"/>
                  </a:lnTo>
                  <a:lnTo>
                    <a:pt x="2768" y="2"/>
                  </a:lnTo>
                  <a:lnTo>
                    <a:pt x="2768" y="2"/>
                  </a:lnTo>
                  <a:lnTo>
                    <a:pt x="2772" y="4"/>
                  </a:lnTo>
                  <a:lnTo>
                    <a:pt x="2772" y="4"/>
                  </a:lnTo>
                  <a:lnTo>
                    <a:pt x="2774" y="4"/>
                  </a:lnTo>
                  <a:lnTo>
                    <a:pt x="2774" y="4"/>
                  </a:lnTo>
                  <a:lnTo>
                    <a:pt x="2774" y="4"/>
                  </a:lnTo>
                  <a:lnTo>
                    <a:pt x="2774" y="4"/>
                  </a:lnTo>
                  <a:lnTo>
                    <a:pt x="2774" y="4"/>
                  </a:lnTo>
                  <a:lnTo>
                    <a:pt x="2774" y="4"/>
                  </a:lnTo>
                  <a:lnTo>
                    <a:pt x="2776" y="4"/>
                  </a:lnTo>
                  <a:lnTo>
                    <a:pt x="2776" y="4"/>
                  </a:lnTo>
                  <a:lnTo>
                    <a:pt x="2782" y="2"/>
                  </a:lnTo>
                  <a:lnTo>
                    <a:pt x="2782" y="2"/>
                  </a:lnTo>
                  <a:lnTo>
                    <a:pt x="2784" y="4"/>
                  </a:lnTo>
                  <a:lnTo>
                    <a:pt x="2784" y="4"/>
                  </a:lnTo>
                  <a:lnTo>
                    <a:pt x="2784" y="2"/>
                  </a:lnTo>
                  <a:lnTo>
                    <a:pt x="2784" y="2"/>
                  </a:lnTo>
                  <a:lnTo>
                    <a:pt x="2796" y="4"/>
                  </a:lnTo>
                  <a:lnTo>
                    <a:pt x="2796" y="4"/>
                  </a:lnTo>
                  <a:lnTo>
                    <a:pt x="2802" y="4"/>
                  </a:lnTo>
                  <a:lnTo>
                    <a:pt x="2802" y="4"/>
                  </a:lnTo>
                  <a:lnTo>
                    <a:pt x="2806" y="4"/>
                  </a:lnTo>
                  <a:lnTo>
                    <a:pt x="2806" y="4"/>
                  </a:lnTo>
                  <a:lnTo>
                    <a:pt x="2810" y="4"/>
                  </a:lnTo>
                  <a:lnTo>
                    <a:pt x="2810" y="4"/>
                  </a:lnTo>
                  <a:lnTo>
                    <a:pt x="2814" y="4"/>
                  </a:lnTo>
                  <a:lnTo>
                    <a:pt x="2814" y="4"/>
                  </a:lnTo>
                  <a:lnTo>
                    <a:pt x="2818" y="4"/>
                  </a:lnTo>
                  <a:lnTo>
                    <a:pt x="2818" y="4"/>
                  </a:lnTo>
                  <a:lnTo>
                    <a:pt x="2824" y="4"/>
                  </a:lnTo>
                  <a:lnTo>
                    <a:pt x="2824" y="4"/>
                  </a:lnTo>
                  <a:lnTo>
                    <a:pt x="2824" y="4"/>
                  </a:lnTo>
                  <a:lnTo>
                    <a:pt x="2824" y="4"/>
                  </a:lnTo>
                  <a:lnTo>
                    <a:pt x="2826" y="4"/>
                  </a:lnTo>
                  <a:lnTo>
                    <a:pt x="2826" y="4"/>
                  </a:lnTo>
                  <a:lnTo>
                    <a:pt x="2828" y="4"/>
                  </a:lnTo>
                  <a:lnTo>
                    <a:pt x="2828" y="4"/>
                  </a:lnTo>
                  <a:lnTo>
                    <a:pt x="2830" y="4"/>
                  </a:lnTo>
                  <a:lnTo>
                    <a:pt x="2830" y="4"/>
                  </a:lnTo>
                  <a:lnTo>
                    <a:pt x="2838" y="4"/>
                  </a:lnTo>
                  <a:lnTo>
                    <a:pt x="2838" y="4"/>
                  </a:lnTo>
                  <a:lnTo>
                    <a:pt x="2838" y="4"/>
                  </a:lnTo>
                  <a:lnTo>
                    <a:pt x="2838" y="4"/>
                  </a:lnTo>
                  <a:lnTo>
                    <a:pt x="2842" y="6"/>
                  </a:lnTo>
                  <a:lnTo>
                    <a:pt x="2842" y="6"/>
                  </a:lnTo>
                  <a:lnTo>
                    <a:pt x="2848" y="6"/>
                  </a:lnTo>
                  <a:lnTo>
                    <a:pt x="2852" y="6"/>
                  </a:lnTo>
                  <a:lnTo>
                    <a:pt x="2852" y="6"/>
                  </a:lnTo>
                  <a:lnTo>
                    <a:pt x="2854" y="4"/>
                  </a:lnTo>
                  <a:lnTo>
                    <a:pt x="2854" y="4"/>
                  </a:lnTo>
                  <a:lnTo>
                    <a:pt x="2856" y="4"/>
                  </a:lnTo>
                  <a:lnTo>
                    <a:pt x="2856" y="4"/>
                  </a:lnTo>
                  <a:lnTo>
                    <a:pt x="2858" y="6"/>
                  </a:lnTo>
                  <a:lnTo>
                    <a:pt x="2858" y="6"/>
                  </a:lnTo>
                  <a:lnTo>
                    <a:pt x="2858" y="4"/>
                  </a:lnTo>
                  <a:lnTo>
                    <a:pt x="2858" y="4"/>
                  </a:lnTo>
                  <a:lnTo>
                    <a:pt x="2858" y="6"/>
                  </a:lnTo>
                  <a:lnTo>
                    <a:pt x="2858" y="6"/>
                  </a:lnTo>
                  <a:lnTo>
                    <a:pt x="2858" y="4"/>
                  </a:lnTo>
                  <a:lnTo>
                    <a:pt x="2858" y="4"/>
                  </a:lnTo>
                  <a:lnTo>
                    <a:pt x="2858" y="6"/>
                  </a:lnTo>
                  <a:lnTo>
                    <a:pt x="2858" y="6"/>
                  </a:lnTo>
                  <a:lnTo>
                    <a:pt x="2858" y="4"/>
                  </a:lnTo>
                  <a:lnTo>
                    <a:pt x="2858" y="4"/>
                  </a:lnTo>
                  <a:lnTo>
                    <a:pt x="2862" y="6"/>
                  </a:lnTo>
                  <a:lnTo>
                    <a:pt x="2862" y="6"/>
                  </a:lnTo>
                  <a:lnTo>
                    <a:pt x="2864" y="6"/>
                  </a:lnTo>
                  <a:lnTo>
                    <a:pt x="2864" y="6"/>
                  </a:lnTo>
                  <a:lnTo>
                    <a:pt x="2864" y="6"/>
                  </a:lnTo>
                  <a:lnTo>
                    <a:pt x="2864" y="6"/>
                  </a:lnTo>
                  <a:lnTo>
                    <a:pt x="2866" y="6"/>
                  </a:lnTo>
                  <a:lnTo>
                    <a:pt x="2866" y="6"/>
                  </a:lnTo>
                  <a:lnTo>
                    <a:pt x="2868" y="6"/>
                  </a:lnTo>
                  <a:lnTo>
                    <a:pt x="2868" y="6"/>
                  </a:lnTo>
                  <a:lnTo>
                    <a:pt x="2870" y="6"/>
                  </a:lnTo>
                  <a:lnTo>
                    <a:pt x="2870" y="6"/>
                  </a:lnTo>
                  <a:lnTo>
                    <a:pt x="2870" y="6"/>
                  </a:lnTo>
                  <a:lnTo>
                    <a:pt x="2870" y="6"/>
                  </a:lnTo>
                  <a:lnTo>
                    <a:pt x="2870" y="6"/>
                  </a:lnTo>
                  <a:lnTo>
                    <a:pt x="2870" y="6"/>
                  </a:lnTo>
                  <a:lnTo>
                    <a:pt x="2874" y="6"/>
                  </a:lnTo>
                  <a:lnTo>
                    <a:pt x="2874" y="6"/>
                  </a:lnTo>
                  <a:lnTo>
                    <a:pt x="2876" y="6"/>
                  </a:lnTo>
                  <a:lnTo>
                    <a:pt x="2876" y="6"/>
                  </a:lnTo>
                  <a:lnTo>
                    <a:pt x="2876" y="6"/>
                  </a:lnTo>
                  <a:lnTo>
                    <a:pt x="2876" y="6"/>
                  </a:lnTo>
                  <a:lnTo>
                    <a:pt x="2880" y="6"/>
                  </a:lnTo>
                  <a:lnTo>
                    <a:pt x="2880" y="6"/>
                  </a:lnTo>
                  <a:lnTo>
                    <a:pt x="2882" y="6"/>
                  </a:lnTo>
                  <a:lnTo>
                    <a:pt x="2882" y="6"/>
                  </a:lnTo>
                  <a:lnTo>
                    <a:pt x="2888" y="6"/>
                  </a:lnTo>
                  <a:lnTo>
                    <a:pt x="2888" y="6"/>
                  </a:lnTo>
                  <a:lnTo>
                    <a:pt x="2892" y="6"/>
                  </a:lnTo>
                  <a:lnTo>
                    <a:pt x="2892" y="6"/>
                  </a:lnTo>
                  <a:lnTo>
                    <a:pt x="2898" y="6"/>
                  </a:lnTo>
                  <a:lnTo>
                    <a:pt x="2898" y="6"/>
                  </a:lnTo>
                  <a:lnTo>
                    <a:pt x="2906" y="6"/>
                  </a:lnTo>
                  <a:lnTo>
                    <a:pt x="2914" y="6"/>
                  </a:lnTo>
                  <a:lnTo>
                    <a:pt x="2914" y="6"/>
                  </a:lnTo>
                  <a:lnTo>
                    <a:pt x="2914" y="6"/>
                  </a:lnTo>
                  <a:lnTo>
                    <a:pt x="2914" y="6"/>
                  </a:lnTo>
                  <a:lnTo>
                    <a:pt x="2914" y="6"/>
                  </a:lnTo>
                  <a:lnTo>
                    <a:pt x="2914" y="6"/>
                  </a:lnTo>
                  <a:lnTo>
                    <a:pt x="2916" y="6"/>
                  </a:lnTo>
                  <a:lnTo>
                    <a:pt x="2916" y="6"/>
                  </a:lnTo>
                  <a:lnTo>
                    <a:pt x="2916" y="6"/>
                  </a:lnTo>
                  <a:lnTo>
                    <a:pt x="2916" y="6"/>
                  </a:lnTo>
                  <a:lnTo>
                    <a:pt x="2918" y="6"/>
                  </a:lnTo>
                  <a:lnTo>
                    <a:pt x="2918" y="6"/>
                  </a:lnTo>
                  <a:lnTo>
                    <a:pt x="2918" y="6"/>
                  </a:lnTo>
                  <a:lnTo>
                    <a:pt x="2918" y="6"/>
                  </a:lnTo>
                  <a:lnTo>
                    <a:pt x="2918" y="6"/>
                  </a:lnTo>
                  <a:lnTo>
                    <a:pt x="2918" y="6"/>
                  </a:lnTo>
                  <a:lnTo>
                    <a:pt x="2920" y="6"/>
                  </a:lnTo>
                  <a:lnTo>
                    <a:pt x="2920" y="6"/>
                  </a:lnTo>
                  <a:lnTo>
                    <a:pt x="2928" y="6"/>
                  </a:lnTo>
                  <a:lnTo>
                    <a:pt x="2928" y="6"/>
                  </a:lnTo>
                  <a:lnTo>
                    <a:pt x="2932" y="6"/>
                  </a:lnTo>
                  <a:lnTo>
                    <a:pt x="2932" y="6"/>
                  </a:lnTo>
                  <a:lnTo>
                    <a:pt x="2932" y="6"/>
                  </a:lnTo>
                  <a:lnTo>
                    <a:pt x="2932" y="6"/>
                  </a:lnTo>
                  <a:lnTo>
                    <a:pt x="2932" y="6"/>
                  </a:lnTo>
                  <a:lnTo>
                    <a:pt x="2932" y="6"/>
                  </a:lnTo>
                  <a:lnTo>
                    <a:pt x="2932" y="6"/>
                  </a:lnTo>
                  <a:lnTo>
                    <a:pt x="2932" y="6"/>
                  </a:lnTo>
                  <a:lnTo>
                    <a:pt x="2932" y="6"/>
                  </a:lnTo>
                  <a:lnTo>
                    <a:pt x="2932" y="6"/>
                  </a:lnTo>
                  <a:lnTo>
                    <a:pt x="2934" y="6"/>
                  </a:lnTo>
                  <a:lnTo>
                    <a:pt x="2934" y="6"/>
                  </a:lnTo>
                  <a:lnTo>
                    <a:pt x="2934" y="6"/>
                  </a:lnTo>
                  <a:lnTo>
                    <a:pt x="2934" y="6"/>
                  </a:lnTo>
                  <a:lnTo>
                    <a:pt x="2934" y="6"/>
                  </a:lnTo>
                  <a:lnTo>
                    <a:pt x="2934" y="6"/>
                  </a:lnTo>
                  <a:lnTo>
                    <a:pt x="2938" y="6"/>
                  </a:lnTo>
                  <a:lnTo>
                    <a:pt x="2938" y="6"/>
                  </a:lnTo>
                  <a:lnTo>
                    <a:pt x="2944" y="4"/>
                  </a:lnTo>
                  <a:lnTo>
                    <a:pt x="2944" y="4"/>
                  </a:lnTo>
                  <a:lnTo>
                    <a:pt x="2948" y="6"/>
                  </a:lnTo>
                  <a:lnTo>
                    <a:pt x="2948" y="6"/>
                  </a:lnTo>
                  <a:lnTo>
                    <a:pt x="2950" y="6"/>
                  </a:lnTo>
                  <a:lnTo>
                    <a:pt x="2950" y="6"/>
                  </a:lnTo>
                  <a:lnTo>
                    <a:pt x="2956" y="6"/>
                  </a:lnTo>
                  <a:lnTo>
                    <a:pt x="2956" y="6"/>
                  </a:lnTo>
                  <a:lnTo>
                    <a:pt x="2960" y="6"/>
                  </a:lnTo>
                  <a:lnTo>
                    <a:pt x="2960" y="6"/>
                  </a:lnTo>
                  <a:lnTo>
                    <a:pt x="2960" y="6"/>
                  </a:lnTo>
                  <a:lnTo>
                    <a:pt x="2960" y="6"/>
                  </a:lnTo>
                  <a:lnTo>
                    <a:pt x="2962" y="6"/>
                  </a:lnTo>
                  <a:lnTo>
                    <a:pt x="2962" y="6"/>
                  </a:lnTo>
                  <a:lnTo>
                    <a:pt x="2968" y="8"/>
                  </a:lnTo>
                  <a:lnTo>
                    <a:pt x="2974" y="8"/>
                  </a:lnTo>
                  <a:lnTo>
                    <a:pt x="2974" y="8"/>
                  </a:lnTo>
                  <a:lnTo>
                    <a:pt x="2980" y="8"/>
                  </a:lnTo>
                  <a:lnTo>
                    <a:pt x="2980" y="8"/>
                  </a:lnTo>
                  <a:lnTo>
                    <a:pt x="2984" y="8"/>
                  </a:lnTo>
                  <a:lnTo>
                    <a:pt x="2984" y="8"/>
                  </a:lnTo>
                  <a:lnTo>
                    <a:pt x="2988" y="8"/>
                  </a:lnTo>
                  <a:lnTo>
                    <a:pt x="2988" y="8"/>
                  </a:lnTo>
                  <a:lnTo>
                    <a:pt x="2994" y="8"/>
                  </a:lnTo>
                  <a:lnTo>
                    <a:pt x="2994" y="8"/>
                  </a:lnTo>
                  <a:lnTo>
                    <a:pt x="2998" y="6"/>
                  </a:lnTo>
                  <a:lnTo>
                    <a:pt x="2998" y="6"/>
                  </a:lnTo>
                  <a:lnTo>
                    <a:pt x="3000" y="6"/>
                  </a:lnTo>
                  <a:lnTo>
                    <a:pt x="3000" y="6"/>
                  </a:lnTo>
                  <a:lnTo>
                    <a:pt x="3002" y="6"/>
                  </a:lnTo>
                  <a:lnTo>
                    <a:pt x="3002" y="6"/>
                  </a:lnTo>
                  <a:lnTo>
                    <a:pt x="3008" y="6"/>
                  </a:lnTo>
                  <a:lnTo>
                    <a:pt x="3008" y="6"/>
                  </a:lnTo>
                  <a:lnTo>
                    <a:pt x="3012" y="6"/>
                  </a:lnTo>
                  <a:lnTo>
                    <a:pt x="3012" y="6"/>
                  </a:lnTo>
                  <a:lnTo>
                    <a:pt x="3012" y="6"/>
                  </a:lnTo>
                  <a:lnTo>
                    <a:pt x="3012" y="6"/>
                  </a:lnTo>
                  <a:lnTo>
                    <a:pt x="3014" y="6"/>
                  </a:lnTo>
                  <a:lnTo>
                    <a:pt x="3014" y="6"/>
                  </a:lnTo>
                  <a:lnTo>
                    <a:pt x="3020" y="6"/>
                  </a:lnTo>
                  <a:lnTo>
                    <a:pt x="3020" y="6"/>
                  </a:lnTo>
                  <a:lnTo>
                    <a:pt x="3020" y="6"/>
                  </a:lnTo>
                  <a:lnTo>
                    <a:pt x="3020" y="6"/>
                  </a:lnTo>
                  <a:lnTo>
                    <a:pt x="3022" y="8"/>
                  </a:lnTo>
                  <a:lnTo>
                    <a:pt x="3022" y="8"/>
                  </a:lnTo>
                  <a:lnTo>
                    <a:pt x="3024" y="8"/>
                  </a:lnTo>
                  <a:lnTo>
                    <a:pt x="3024" y="8"/>
                  </a:lnTo>
                  <a:lnTo>
                    <a:pt x="3024" y="6"/>
                  </a:lnTo>
                  <a:lnTo>
                    <a:pt x="3024" y="6"/>
                  </a:lnTo>
                  <a:lnTo>
                    <a:pt x="3028" y="8"/>
                  </a:lnTo>
                  <a:lnTo>
                    <a:pt x="3032" y="8"/>
                  </a:lnTo>
                  <a:lnTo>
                    <a:pt x="3032" y="8"/>
                  </a:lnTo>
                  <a:lnTo>
                    <a:pt x="3036" y="8"/>
                  </a:lnTo>
                  <a:lnTo>
                    <a:pt x="3036" y="8"/>
                  </a:lnTo>
                  <a:lnTo>
                    <a:pt x="3040" y="8"/>
                  </a:lnTo>
                  <a:lnTo>
                    <a:pt x="3040" y="8"/>
                  </a:lnTo>
                  <a:lnTo>
                    <a:pt x="3044" y="8"/>
                  </a:lnTo>
                  <a:lnTo>
                    <a:pt x="3044" y="8"/>
                  </a:lnTo>
                  <a:lnTo>
                    <a:pt x="3048" y="8"/>
                  </a:lnTo>
                  <a:lnTo>
                    <a:pt x="3048" y="8"/>
                  </a:lnTo>
                  <a:lnTo>
                    <a:pt x="3048" y="8"/>
                  </a:lnTo>
                  <a:lnTo>
                    <a:pt x="3048" y="8"/>
                  </a:lnTo>
                  <a:lnTo>
                    <a:pt x="3048" y="8"/>
                  </a:lnTo>
                  <a:lnTo>
                    <a:pt x="3048" y="8"/>
                  </a:lnTo>
                  <a:lnTo>
                    <a:pt x="3052" y="8"/>
                  </a:lnTo>
                  <a:lnTo>
                    <a:pt x="3052" y="8"/>
                  </a:lnTo>
                  <a:lnTo>
                    <a:pt x="3052" y="8"/>
                  </a:lnTo>
                  <a:lnTo>
                    <a:pt x="3052" y="8"/>
                  </a:lnTo>
                  <a:lnTo>
                    <a:pt x="3056" y="8"/>
                  </a:lnTo>
                  <a:lnTo>
                    <a:pt x="3056" y="8"/>
                  </a:lnTo>
                  <a:lnTo>
                    <a:pt x="3058" y="6"/>
                  </a:lnTo>
                  <a:lnTo>
                    <a:pt x="3058" y="6"/>
                  </a:lnTo>
                  <a:lnTo>
                    <a:pt x="3060" y="8"/>
                  </a:lnTo>
                  <a:lnTo>
                    <a:pt x="3060" y="8"/>
                  </a:lnTo>
                  <a:lnTo>
                    <a:pt x="3060" y="8"/>
                  </a:lnTo>
                  <a:lnTo>
                    <a:pt x="3060" y="8"/>
                  </a:lnTo>
                  <a:lnTo>
                    <a:pt x="3064" y="8"/>
                  </a:lnTo>
                  <a:lnTo>
                    <a:pt x="3064" y="8"/>
                  </a:lnTo>
                  <a:lnTo>
                    <a:pt x="3066" y="8"/>
                  </a:lnTo>
                  <a:lnTo>
                    <a:pt x="3066" y="8"/>
                  </a:lnTo>
                  <a:lnTo>
                    <a:pt x="3070" y="8"/>
                  </a:lnTo>
                  <a:lnTo>
                    <a:pt x="3070" y="8"/>
                  </a:lnTo>
                  <a:lnTo>
                    <a:pt x="3070" y="8"/>
                  </a:lnTo>
                  <a:lnTo>
                    <a:pt x="3070" y="8"/>
                  </a:lnTo>
                  <a:lnTo>
                    <a:pt x="3072" y="8"/>
                  </a:lnTo>
                  <a:lnTo>
                    <a:pt x="3072" y="8"/>
                  </a:lnTo>
                  <a:lnTo>
                    <a:pt x="3074" y="8"/>
                  </a:lnTo>
                  <a:lnTo>
                    <a:pt x="3074" y="8"/>
                  </a:lnTo>
                  <a:lnTo>
                    <a:pt x="3078" y="6"/>
                  </a:lnTo>
                  <a:lnTo>
                    <a:pt x="3078" y="6"/>
                  </a:lnTo>
                  <a:lnTo>
                    <a:pt x="3082" y="8"/>
                  </a:lnTo>
                  <a:lnTo>
                    <a:pt x="3082" y="8"/>
                  </a:lnTo>
                  <a:lnTo>
                    <a:pt x="3082" y="8"/>
                  </a:lnTo>
                  <a:lnTo>
                    <a:pt x="3082" y="8"/>
                  </a:lnTo>
                  <a:lnTo>
                    <a:pt x="3082" y="8"/>
                  </a:lnTo>
                  <a:lnTo>
                    <a:pt x="3082" y="8"/>
                  </a:lnTo>
                  <a:lnTo>
                    <a:pt x="3084" y="8"/>
                  </a:lnTo>
                  <a:lnTo>
                    <a:pt x="3084" y="8"/>
                  </a:lnTo>
                  <a:lnTo>
                    <a:pt x="3084" y="8"/>
                  </a:lnTo>
                  <a:lnTo>
                    <a:pt x="3084" y="8"/>
                  </a:lnTo>
                  <a:lnTo>
                    <a:pt x="3088" y="6"/>
                  </a:lnTo>
                  <a:lnTo>
                    <a:pt x="3088" y="6"/>
                  </a:lnTo>
                  <a:lnTo>
                    <a:pt x="3090" y="8"/>
                  </a:lnTo>
                  <a:lnTo>
                    <a:pt x="3090" y="8"/>
                  </a:lnTo>
                  <a:lnTo>
                    <a:pt x="3090" y="6"/>
                  </a:lnTo>
                  <a:lnTo>
                    <a:pt x="3090" y="6"/>
                  </a:lnTo>
                  <a:lnTo>
                    <a:pt x="3092" y="8"/>
                  </a:lnTo>
                  <a:lnTo>
                    <a:pt x="3092" y="8"/>
                  </a:lnTo>
                  <a:lnTo>
                    <a:pt x="3094" y="8"/>
                  </a:lnTo>
                  <a:lnTo>
                    <a:pt x="3094" y="8"/>
                  </a:lnTo>
                  <a:lnTo>
                    <a:pt x="3098" y="8"/>
                  </a:lnTo>
                  <a:lnTo>
                    <a:pt x="3098" y="8"/>
                  </a:lnTo>
                  <a:lnTo>
                    <a:pt x="3100" y="8"/>
                  </a:lnTo>
                  <a:lnTo>
                    <a:pt x="3100" y="8"/>
                  </a:lnTo>
                  <a:lnTo>
                    <a:pt x="3108" y="8"/>
                  </a:lnTo>
                  <a:lnTo>
                    <a:pt x="3108" y="8"/>
                  </a:lnTo>
                  <a:lnTo>
                    <a:pt x="3110" y="8"/>
                  </a:lnTo>
                  <a:lnTo>
                    <a:pt x="3110" y="8"/>
                  </a:lnTo>
                  <a:lnTo>
                    <a:pt x="3114" y="8"/>
                  </a:lnTo>
                  <a:lnTo>
                    <a:pt x="3114" y="8"/>
                  </a:lnTo>
                  <a:lnTo>
                    <a:pt x="3120" y="8"/>
                  </a:lnTo>
                  <a:lnTo>
                    <a:pt x="3120" y="8"/>
                  </a:lnTo>
                  <a:lnTo>
                    <a:pt x="3124" y="8"/>
                  </a:lnTo>
                  <a:lnTo>
                    <a:pt x="3124" y="8"/>
                  </a:lnTo>
                  <a:lnTo>
                    <a:pt x="3132" y="8"/>
                  </a:lnTo>
                  <a:lnTo>
                    <a:pt x="3132" y="8"/>
                  </a:lnTo>
                  <a:lnTo>
                    <a:pt x="3140" y="8"/>
                  </a:lnTo>
                  <a:lnTo>
                    <a:pt x="3140" y="8"/>
                  </a:lnTo>
                  <a:lnTo>
                    <a:pt x="3142" y="8"/>
                  </a:lnTo>
                  <a:lnTo>
                    <a:pt x="3142" y="8"/>
                  </a:lnTo>
                  <a:lnTo>
                    <a:pt x="3148" y="10"/>
                  </a:lnTo>
                  <a:lnTo>
                    <a:pt x="3148" y="10"/>
                  </a:lnTo>
                  <a:lnTo>
                    <a:pt x="3158" y="10"/>
                  </a:lnTo>
                  <a:lnTo>
                    <a:pt x="3158" y="10"/>
                  </a:lnTo>
                  <a:lnTo>
                    <a:pt x="3158" y="10"/>
                  </a:lnTo>
                  <a:lnTo>
                    <a:pt x="3158" y="10"/>
                  </a:lnTo>
                  <a:lnTo>
                    <a:pt x="3160" y="8"/>
                  </a:lnTo>
                  <a:lnTo>
                    <a:pt x="3160" y="8"/>
                  </a:lnTo>
                  <a:lnTo>
                    <a:pt x="3162" y="8"/>
                  </a:lnTo>
                  <a:lnTo>
                    <a:pt x="3162" y="8"/>
                  </a:lnTo>
                  <a:lnTo>
                    <a:pt x="3162" y="8"/>
                  </a:lnTo>
                  <a:lnTo>
                    <a:pt x="3162" y="8"/>
                  </a:lnTo>
                  <a:lnTo>
                    <a:pt x="3164" y="8"/>
                  </a:lnTo>
                  <a:lnTo>
                    <a:pt x="3164" y="8"/>
                  </a:lnTo>
                  <a:lnTo>
                    <a:pt x="3168" y="8"/>
                  </a:lnTo>
                  <a:lnTo>
                    <a:pt x="3168" y="8"/>
                  </a:lnTo>
                  <a:lnTo>
                    <a:pt x="3168" y="10"/>
                  </a:lnTo>
                  <a:lnTo>
                    <a:pt x="3168" y="10"/>
                  </a:lnTo>
                  <a:lnTo>
                    <a:pt x="3170" y="8"/>
                  </a:lnTo>
                  <a:lnTo>
                    <a:pt x="3170" y="8"/>
                  </a:lnTo>
                  <a:lnTo>
                    <a:pt x="3172" y="10"/>
                  </a:lnTo>
                  <a:lnTo>
                    <a:pt x="3172" y="10"/>
                  </a:lnTo>
                  <a:lnTo>
                    <a:pt x="3174" y="10"/>
                  </a:lnTo>
                  <a:lnTo>
                    <a:pt x="3174" y="10"/>
                  </a:lnTo>
                  <a:lnTo>
                    <a:pt x="3176" y="10"/>
                  </a:lnTo>
                  <a:lnTo>
                    <a:pt x="3176" y="10"/>
                  </a:lnTo>
                  <a:lnTo>
                    <a:pt x="3178" y="10"/>
                  </a:lnTo>
                  <a:lnTo>
                    <a:pt x="3178" y="10"/>
                  </a:lnTo>
                  <a:lnTo>
                    <a:pt x="3178" y="8"/>
                  </a:lnTo>
                  <a:lnTo>
                    <a:pt x="3178" y="8"/>
                  </a:lnTo>
                  <a:lnTo>
                    <a:pt x="3178" y="10"/>
                  </a:lnTo>
                  <a:lnTo>
                    <a:pt x="3178" y="10"/>
                  </a:lnTo>
                  <a:lnTo>
                    <a:pt x="3182" y="8"/>
                  </a:lnTo>
                  <a:lnTo>
                    <a:pt x="3182" y="8"/>
                  </a:lnTo>
                  <a:lnTo>
                    <a:pt x="3186" y="8"/>
                  </a:lnTo>
                  <a:lnTo>
                    <a:pt x="3186" y="8"/>
                  </a:lnTo>
                  <a:lnTo>
                    <a:pt x="3188" y="10"/>
                  </a:lnTo>
                  <a:lnTo>
                    <a:pt x="3188" y="10"/>
                  </a:lnTo>
                  <a:lnTo>
                    <a:pt x="3194" y="10"/>
                  </a:lnTo>
                  <a:lnTo>
                    <a:pt x="3194" y="10"/>
                  </a:lnTo>
                  <a:lnTo>
                    <a:pt x="3198" y="8"/>
                  </a:lnTo>
                  <a:lnTo>
                    <a:pt x="3198" y="8"/>
                  </a:lnTo>
                  <a:lnTo>
                    <a:pt x="3202" y="8"/>
                  </a:lnTo>
                  <a:lnTo>
                    <a:pt x="3202" y="8"/>
                  </a:lnTo>
                  <a:lnTo>
                    <a:pt x="3206" y="8"/>
                  </a:lnTo>
                  <a:lnTo>
                    <a:pt x="3206" y="8"/>
                  </a:lnTo>
                  <a:lnTo>
                    <a:pt x="3210" y="10"/>
                  </a:lnTo>
                  <a:lnTo>
                    <a:pt x="3210" y="10"/>
                  </a:lnTo>
                  <a:lnTo>
                    <a:pt x="3214" y="10"/>
                  </a:lnTo>
                  <a:lnTo>
                    <a:pt x="3214" y="10"/>
                  </a:lnTo>
                  <a:lnTo>
                    <a:pt x="3218" y="10"/>
                  </a:lnTo>
                  <a:lnTo>
                    <a:pt x="3218" y="10"/>
                  </a:lnTo>
                  <a:lnTo>
                    <a:pt x="3220" y="10"/>
                  </a:lnTo>
                  <a:lnTo>
                    <a:pt x="3220" y="10"/>
                  </a:lnTo>
                  <a:lnTo>
                    <a:pt x="3220" y="10"/>
                  </a:lnTo>
                  <a:lnTo>
                    <a:pt x="3220" y="10"/>
                  </a:lnTo>
                  <a:lnTo>
                    <a:pt x="3220" y="10"/>
                  </a:lnTo>
                  <a:lnTo>
                    <a:pt x="3220" y="10"/>
                  </a:lnTo>
                  <a:lnTo>
                    <a:pt x="3222" y="10"/>
                  </a:lnTo>
                  <a:lnTo>
                    <a:pt x="3222" y="10"/>
                  </a:lnTo>
                  <a:lnTo>
                    <a:pt x="3224" y="10"/>
                  </a:lnTo>
                  <a:lnTo>
                    <a:pt x="3224" y="10"/>
                  </a:lnTo>
                  <a:lnTo>
                    <a:pt x="3224" y="10"/>
                  </a:lnTo>
                  <a:lnTo>
                    <a:pt x="3224" y="10"/>
                  </a:lnTo>
                  <a:lnTo>
                    <a:pt x="3226" y="10"/>
                  </a:lnTo>
                  <a:lnTo>
                    <a:pt x="3226" y="10"/>
                  </a:lnTo>
                  <a:lnTo>
                    <a:pt x="3226" y="10"/>
                  </a:lnTo>
                  <a:lnTo>
                    <a:pt x="3226" y="10"/>
                  </a:lnTo>
                  <a:lnTo>
                    <a:pt x="3228" y="10"/>
                  </a:lnTo>
                  <a:lnTo>
                    <a:pt x="3228" y="10"/>
                  </a:lnTo>
                  <a:lnTo>
                    <a:pt x="3228" y="10"/>
                  </a:lnTo>
                  <a:lnTo>
                    <a:pt x="3228" y="10"/>
                  </a:lnTo>
                  <a:lnTo>
                    <a:pt x="3228" y="10"/>
                  </a:lnTo>
                  <a:lnTo>
                    <a:pt x="3228" y="10"/>
                  </a:lnTo>
                  <a:lnTo>
                    <a:pt x="3230" y="10"/>
                  </a:lnTo>
                  <a:lnTo>
                    <a:pt x="3230" y="10"/>
                  </a:lnTo>
                  <a:lnTo>
                    <a:pt x="3230" y="10"/>
                  </a:lnTo>
                  <a:lnTo>
                    <a:pt x="3230" y="10"/>
                  </a:lnTo>
                  <a:lnTo>
                    <a:pt x="3230" y="10"/>
                  </a:lnTo>
                  <a:lnTo>
                    <a:pt x="3230" y="10"/>
                  </a:lnTo>
                  <a:lnTo>
                    <a:pt x="3232" y="10"/>
                  </a:lnTo>
                  <a:lnTo>
                    <a:pt x="3232" y="10"/>
                  </a:lnTo>
                  <a:lnTo>
                    <a:pt x="3232" y="12"/>
                  </a:lnTo>
                  <a:lnTo>
                    <a:pt x="3232" y="12"/>
                  </a:lnTo>
                  <a:lnTo>
                    <a:pt x="3232" y="12"/>
                  </a:lnTo>
                  <a:lnTo>
                    <a:pt x="3232" y="12"/>
                  </a:lnTo>
                  <a:lnTo>
                    <a:pt x="3236" y="12"/>
                  </a:lnTo>
                  <a:lnTo>
                    <a:pt x="3236" y="12"/>
                  </a:lnTo>
                  <a:lnTo>
                    <a:pt x="3238" y="12"/>
                  </a:lnTo>
                  <a:lnTo>
                    <a:pt x="3238" y="12"/>
                  </a:lnTo>
                  <a:lnTo>
                    <a:pt x="3240" y="10"/>
                  </a:lnTo>
                  <a:lnTo>
                    <a:pt x="3240" y="10"/>
                  </a:lnTo>
                  <a:lnTo>
                    <a:pt x="3246" y="12"/>
                  </a:lnTo>
                  <a:lnTo>
                    <a:pt x="3246" y="12"/>
                  </a:lnTo>
                  <a:lnTo>
                    <a:pt x="3248" y="12"/>
                  </a:lnTo>
                  <a:lnTo>
                    <a:pt x="3248" y="12"/>
                  </a:lnTo>
                  <a:lnTo>
                    <a:pt x="3252" y="12"/>
                  </a:lnTo>
                  <a:lnTo>
                    <a:pt x="3256" y="12"/>
                  </a:lnTo>
                  <a:lnTo>
                    <a:pt x="3256" y="12"/>
                  </a:lnTo>
                  <a:lnTo>
                    <a:pt x="3258" y="12"/>
                  </a:lnTo>
                  <a:lnTo>
                    <a:pt x="3258" y="12"/>
                  </a:lnTo>
                  <a:lnTo>
                    <a:pt x="3260" y="12"/>
                  </a:lnTo>
                  <a:lnTo>
                    <a:pt x="3260" y="12"/>
                  </a:lnTo>
                  <a:lnTo>
                    <a:pt x="3262" y="12"/>
                  </a:lnTo>
                  <a:lnTo>
                    <a:pt x="3262" y="12"/>
                  </a:lnTo>
                  <a:lnTo>
                    <a:pt x="3262" y="14"/>
                  </a:lnTo>
                  <a:lnTo>
                    <a:pt x="3262" y="14"/>
                  </a:lnTo>
                  <a:lnTo>
                    <a:pt x="3262" y="14"/>
                  </a:lnTo>
                  <a:lnTo>
                    <a:pt x="3262" y="14"/>
                  </a:lnTo>
                  <a:lnTo>
                    <a:pt x="3262" y="14"/>
                  </a:lnTo>
                  <a:lnTo>
                    <a:pt x="3262" y="14"/>
                  </a:lnTo>
                  <a:lnTo>
                    <a:pt x="3262" y="14"/>
                  </a:lnTo>
                  <a:lnTo>
                    <a:pt x="3262" y="16"/>
                  </a:lnTo>
                  <a:lnTo>
                    <a:pt x="3262" y="16"/>
                  </a:lnTo>
                  <a:lnTo>
                    <a:pt x="3264" y="16"/>
                  </a:lnTo>
                  <a:lnTo>
                    <a:pt x="3264" y="16"/>
                  </a:lnTo>
                  <a:lnTo>
                    <a:pt x="3264" y="16"/>
                  </a:lnTo>
                  <a:lnTo>
                    <a:pt x="3264" y="18"/>
                  </a:lnTo>
                  <a:lnTo>
                    <a:pt x="3264" y="18"/>
                  </a:lnTo>
                  <a:lnTo>
                    <a:pt x="3266" y="16"/>
                  </a:lnTo>
                  <a:lnTo>
                    <a:pt x="3266" y="16"/>
                  </a:lnTo>
                  <a:lnTo>
                    <a:pt x="3266" y="16"/>
                  </a:lnTo>
                  <a:lnTo>
                    <a:pt x="3266" y="16"/>
                  </a:lnTo>
                  <a:lnTo>
                    <a:pt x="3264" y="16"/>
                  </a:lnTo>
                  <a:lnTo>
                    <a:pt x="3264" y="16"/>
                  </a:lnTo>
                  <a:lnTo>
                    <a:pt x="3268" y="14"/>
                  </a:lnTo>
                  <a:lnTo>
                    <a:pt x="3268" y="14"/>
                  </a:lnTo>
                  <a:lnTo>
                    <a:pt x="3268" y="12"/>
                  </a:lnTo>
                  <a:lnTo>
                    <a:pt x="3268" y="12"/>
                  </a:lnTo>
                  <a:lnTo>
                    <a:pt x="3272" y="14"/>
                  </a:lnTo>
                  <a:lnTo>
                    <a:pt x="3272" y="14"/>
                  </a:lnTo>
                  <a:lnTo>
                    <a:pt x="3272" y="14"/>
                  </a:lnTo>
                  <a:lnTo>
                    <a:pt x="3272" y="14"/>
                  </a:lnTo>
                  <a:lnTo>
                    <a:pt x="3274" y="14"/>
                  </a:lnTo>
                  <a:lnTo>
                    <a:pt x="3274" y="14"/>
                  </a:lnTo>
                  <a:lnTo>
                    <a:pt x="3276" y="14"/>
                  </a:lnTo>
                  <a:lnTo>
                    <a:pt x="3276" y="14"/>
                  </a:lnTo>
                  <a:lnTo>
                    <a:pt x="3276" y="14"/>
                  </a:lnTo>
                  <a:lnTo>
                    <a:pt x="3276" y="14"/>
                  </a:lnTo>
                  <a:lnTo>
                    <a:pt x="3278" y="14"/>
                  </a:lnTo>
                  <a:lnTo>
                    <a:pt x="3278" y="14"/>
                  </a:lnTo>
                  <a:lnTo>
                    <a:pt x="3280" y="14"/>
                  </a:lnTo>
                  <a:lnTo>
                    <a:pt x="3280" y="14"/>
                  </a:lnTo>
                  <a:lnTo>
                    <a:pt x="3282" y="14"/>
                  </a:lnTo>
                  <a:lnTo>
                    <a:pt x="3282" y="14"/>
                  </a:lnTo>
                  <a:lnTo>
                    <a:pt x="3284" y="14"/>
                  </a:lnTo>
                  <a:lnTo>
                    <a:pt x="3284" y="14"/>
                  </a:lnTo>
                  <a:lnTo>
                    <a:pt x="3290" y="12"/>
                  </a:lnTo>
                  <a:lnTo>
                    <a:pt x="3290" y="12"/>
                  </a:lnTo>
                  <a:lnTo>
                    <a:pt x="3294" y="12"/>
                  </a:lnTo>
                  <a:lnTo>
                    <a:pt x="3298" y="12"/>
                  </a:lnTo>
                  <a:lnTo>
                    <a:pt x="3298" y="12"/>
                  </a:lnTo>
                  <a:lnTo>
                    <a:pt x="3300" y="12"/>
                  </a:lnTo>
                  <a:lnTo>
                    <a:pt x="3300" y="12"/>
                  </a:lnTo>
                  <a:lnTo>
                    <a:pt x="3300" y="12"/>
                  </a:lnTo>
                  <a:lnTo>
                    <a:pt x="3300" y="12"/>
                  </a:lnTo>
                  <a:lnTo>
                    <a:pt x="3302" y="12"/>
                  </a:lnTo>
                  <a:lnTo>
                    <a:pt x="3302" y="12"/>
                  </a:lnTo>
                  <a:lnTo>
                    <a:pt x="3304" y="12"/>
                  </a:lnTo>
                  <a:lnTo>
                    <a:pt x="3304" y="12"/>
                  </a:lnTo>
                  <a:lnTo>
                    <a:pt x="3306" y="12"/>
                  </a:lnTo>
                  <a:lnTo>
                    <a:pt x="3306" y="12"/>
                  </a:lnTo>
                  <a:lnTo>
                    <a:pt x="3306" y="12"/>
                  </a:lnTo>
                  <a:lnTo>
                    <a:pt x="3306" y="12"/>
                  </a:lnTo>
                  <a:lnTo>
                    <a:pt x="3308" y="12"/>
                  </a:lnTo>
                  <a:lnTo>
                    <a:pt x="3308" y="12"/>
                  </a:lnTo>
                  <a:lnTo>
                    <a:pt x="3308" y="12"/>
                  </a:lnTo>
                  <a:lnTo>
                    <a:pt x="3308" y="12"/>
                  </a:lnTo>
                  <a:lnTo>
                    <a:pt x="3312" y="12"/>
                  </a:lnTo>
                  <a:lnTo>
                    <a:pt x="3312" y="12"/>
                  </a:lnTo>
                  <a:lnTo>
                    <a:pt x="3312" y="12"/>
                  </a:lnTo>
                  <a:lnTo>
                    <a:pt x="3312" y="12"/>
                  </a:lnTo>
                  <a:lnTo>
                    <a:pt x="3312" y="12"/>
                  </a:lnTo>
                  <a:lnTo>
                    <a:pt x="3312" y="12"/>
                  </a:lnTo>
                  <a:lnTo>
                    <a:pt x="3314" y="12"/>
                  </a:lnTo>
                  <a:lnTo>
                    <a:pt x="3314" y="12"/>
                  </a:lnTo>
                  <a:lnTo>
                    <a:pt x="3314" y="12"/>
                  </a:lnTo>
                  <a:lnTo>
                    <a:pt x="3314" y="12"/>
                  </a:lnTo>
                  <a:lnTo>
                    <a:pt x="3316" y="12"/>
                  </a:lnTo>
                  <a:lnTo>
                    <a:pt x="3316" y="12"/>
                  </a:lnTo>
                  <a:lnTo>
                    <a:pt x="3322" y="12"/>
                  </a:lnTo>
                  <a:lnTo>
                    <a:pt x="3322" y="12"/>
                  </a:lnTo>
                  <a:lnTo>
                    <a:pt x="3324" y="14"/>
                  </a:lnTo>
                  <a:lnTo>
                    <a:pt x="3324" y="14"/>
                  </a:lnTo>
                  <a:lnTo>
                    <a:pt x="3328" y="14"/>
                  </a:lnTo>
                  <a:lnTo>
                    <a:pt x="3328" y="14"/>
                  </a:lnTo>
                  <a:lnTo>
                    <a:pt x="3330" y="12"/>
                  </a:lnTo>
                  <a:lnTo>
                    <a:pt x="3330" y="12"/>
                  </a:lnTo>
                  <a:lnTo>
                    <a:pt x="3330" y="12"/>
                  </a:lnTo>
                  <a:lnTo>
                    <a:pt x="3330" y="12"/>
                  </a:lnTo>
                  <a:lnTo>
                    <a:pt x="3334" y="12"/>
                  </a:lnTo>
                  <a:lnTo>
                    <a:pt x="3334" y="12"/>
                  </a:lnTo>
                  <a:lnTo>
                    <a:pt x="3340" y="12"/>
                  </a:lnTo>
                  <a:lnTo>
                    <a:pt x="3340" y="12"/>
                  </a:lnTo>
                  <a:lnTo>
                    <a:pt x="3344" y="12"/>
                  </a:lnTo>
                  <a:lnTo>
                    <a:pt x="3344" y="12"/>
                  </a:lnTo>
                  <a:lnTo>
                    <a:pt x="3346" y="12"/>
                  </a:lnTo>
                  <a:lnTo>
                    <a:pt x="3346" y="12"/>
                  </a:lnTo>
                  <a:lnTo>
                    <a:pt x="3348" y="12"/>
                  </a:lnTo>
                  <a:lnTo>
                    <a:pt x="3348" y="12"/>
                  </a:lnTo>
                  <a:lnTo>
                    <a:pt x="3352" y="12"/>
                  </a:lnTo>
                  <a:lnTo>
                    <a:pt x="3352" y="12"/>
                  </a:lnTo>
                  <a:lnTo>
                    <a:pt x="3362" y="12"/>
                  </a:lnTo>
                  <a:lnTo>
                    <a:pt x="3362" y="12"/>
                  </a:lnTo>
                  <a:lnTo>
                    <a:pt x="3366" y="12"/>
                  </a:lnTo>
                  <a:lnTo>
                    <a:pt x="3366" y="12"/>
                  </a:lnTo>
                  <a:lnTo>
                    <a:pt x="3372" y="12"/>
                  </a:lnTo>
                  <a:lnTo>
                    <a:pt x="3372" y="12"/>
                  </a:lnTo>
                  <a:lnTo>
                    <a:pt x="3374" y="14"/>
                  </a:lnTo>
                  <a:lnTo>
                    <a:pt x="3374" y="14"/>
                  </a:lnTo>
                  <a:lnTo>
                    <a:pt x="3378" y="14"/>
                  </a:lnTo>
                  <a:lnTo>
                    <a:pt x="3378" y="14"/>
                  </a:lnTo>
                  <a:lnTo>
                    <a:pt x="3382" y="14"/>
                  </a:lnTo>
                  <a:lnTo>
                    <a:pt x="3384" y="14"/>
                  </a:lnTo>
                  <a:lnTo>
                    <a:pt x="3384" y="14"/>
                  </a:lnTo>
                  <a:lnTo>
                    <a:pt x="3392" y="12"/>
                  </a:lnTo>
                  <a:lnTo>
                    <a:pt x="3392" y="12"/>
                  </a:lnTo>
                  <a:lnTo>
                    <a:pt x="3396" y="14"/>
                  </a:lnTo>
                  <a:lnTo>
                    <a:pt x="3396" y="14"/>
                  </a:lnTo>
                  <a:lnTo>
                    <a:pt x="3408" y="12"/>
                  </a:lnTo>
                  <a:lnTo>
                    <a:pt x="3408" y="12"/>
                  </a:lnTo>
                  <a:lnTo>
                    <a:pt x="3412" y="12"/>
                  </a:lnTo>
                  <a:lnTo>
                    <a:pt x="3412" y="12"/>
                  </a:lnTo>
                  <a:lnTo>
                    <a:pt x="3418" y="12"/>
                  </a:lnTo>
                  <a:lnTo>
                    <a:pt x="3418" y="12"/>
                  </a:lnTo>
                  <a:lnTo>
                    <a:pt x="3418" y="12"/>
                  </a:lnTo>
                  <a:lnTo>
                    <a:pt x="3418" y="12"/>
                  </a:lnTo>
                  <a:lnTo>
                    <a:pt x="3418" y="12"/>
                  </a:lnTo>
                  <a:lnTo>
                    <a:pt x="3418" y="12"/>
                  </a:lnTo>
                  <a:lnTo>
                    <a:pt x="3422" y="12"/>
                  </a:lnTo>
                  <a:lnTo>
                    <a:pt x="3422" y="12"/>
                  </a:lnTo>
                  <a:lnTo>
                    <a:pt x="3422" y="12"/>
                  </a:lnTo>
                  <a:lnTo>
                    <a:pt x="3422" y="12"/>
                  </a:lnTo>
                  <a:lnTo>
                    <a:pt x="3422" y="12"/>
                  </a:lnTo>
                  <a:lnTo>
                    <a:pt x="3422" y="12"/>
                  </a:lnTo>
                  <a:lnTo>
                    <a:pt x="3422" y="12"/>
                  </a:lnTo>
                  <a:lnTo>
                    <a:pt x="3422" y="12"/>
                  </a:lnTo>
                  <a:lnTo>
                    <a:pt x="3424" y="12"/>
                  </a:lnTo>
                  <a:lnTo>
                    <a:pt x="3424" y="12"/>
                  </a:lnTo>
                  <a:lnTo>
                    <a:pt x="3426" y="12"/>
                  </a:lnTo>
                  <a:lnTo>
                    <a:pt x="3426" y="12"/>
                  </a:lnTo>
                  <a:lnTo>
                    <a:pt x="3426" y="12"/>
                  </a:lnTo>
                  <a:lnTo>
                    <a:pt x="3426" y="12"/>
                  </a:lnTo>
                  <a:lnTo>
                    <a:pt x="3428" y="12"/>
                  </a:lnTo>
                  <a:lnTo>
                    <a:pt x="3428" y="12"/>
                  </a:lnTo>
                  <a:lnTo>
                    <a:pt x="3428" y="12"/>
                  </a:lnTo>
                  <a:lnTo>
                    <a:pt x="3432" y="12"/>
                  </a:lnTo>
                  <a:lnTo>
                    <a:pt x="3432" y="12"/>
                  </a:lnTo>
                  <a:lnTo>
                    <a:pt x="3434" y="12"/>
                  </a:lnTo>
                  <a:lnTo>
                    <a:pt x="3434" y="12"/>
                  </a:lnTo>
                  <a:lnTo>
                    <a:pt x="3438" y="12"/>
                  </a:lnTo>
                  <a:lnTo>
                    <a:pt x="3438" y="12"/>
                  </a:lnTo>
                  <a:lnTo>
                    <a:pt x="3440" y="12"/>
                  </a:lnTo>
                  <a:lnTo>
                    <a:pt x="3440" y="12"/>
                  </a:lnTo>
                  <a:lnTo>
                    <a:pt x="3442" y="12"/>
                  </a:lnTo>
                  <a:lnTo>
                    <a:pt x="3442" y="12"/>
                  </a:lnTo>
                  <a:lnTo>
                    <a:pt x="3444" y="12"/>
                  </a:lnTo>
                  <a:lnTo>
                    <a:pt x="3444" y="12"/>
                  </a:lnTo>
                  <a:lnTo>
                    <a:pt x="3446" y="12"/>
                  </a:lnTo>
                  <a:lnTo>
                    <a:pt x="3446" y="12"/>
                  </a:lnTo>
                  <a:lnTo>
                    <a:pt x="3448" y="12"/>
                  </a:lnTo>
                  <a:lnTo>
                    <a:pt x="3448" y="12"/>
                  </a:lnTo>
                  <a:lnTo>
                    <a:pt x="3450" y="12"/>
                  </a:lnTo>
                  <a:lnTo>
                    <a:pt x="3450" y="12"/>
                  </a:lnTo>
                  <a:lnTo>
                    <a:pt x="3450" y="12"/>
                  </a:lnTo>
                  <a:lnTo>
                    <a:pt x="3450" y="12"/>
                  </a:lnTo>
                  <a:lnTo>
                    <a:pt x="3452" y="14"/>
                  </a:lnTo>
                  <a:lnTo>
                    <a:pt x="3452" y="14"/>
                  </a:lnTo>
                  <a:lnTo>
                    <a:pt x="3452" y="14"/>
                  </a:lnTo>
                  <a:lnTo>
                    <a:pt x="3454" y="16"/>
                  </a:lnTo>
                  <a:lnTo>
                    <a:pt x="3454" y="16"/>
                  </a:lnTo>
                  <a:lnTo>
                    <a:pt x="3456" y="16"/>
                  </a:lnTo>
                  <a:lnTo>
                    <a:pt x="3456" y="16"/>
                  </a:lnTo>
                  <a:lnTo>
                    <a:pt x="3456" y="16"/>
                  </a:lnTo>
                  <a:lnTo>
                    <a:pt x="3456" y="16"/>
                  </a:lnTo>
                  <a:lnTo>
                    <a:pt x="3456" y="16"/>
                  </a:lnTo>
                  <a:lnTo>
                    <a:pt x="3456" y="16"/>
                  </a:lnTo>
                  <a:lnTo>
                    <a:pt x="3456" y="18"/>
                  </a:lnTo>
                  <a:lnTo>
                    <a:pt x="3456" y="18"/>
                  </a:lnTo>
                  <a:lnTo>
                    <a:pt x="3456" y="18"/>
                  </a:lnTo>
                  <a:lnTo>
                    <a:pt x="3458" y="18"/>
                  </a:lnTo>
                  <a:lnTo>
                    <a:pt x="3458" y="18"/>
                  </a:lnTo>
                  <a:lnTo>
                    <a:pt x="3470" y="18"/>
                  </a:lnTo>
                  <a:lnTo>
                    <a:pt x="3470" y="18"/>
                  </a:lnTo>
                  <a:lnTo>
                    <a:pt x="3478" y="16"/>
                  </a:lnTo>
                  <a:lnTo>
                    <a:pt x="3478" y="16"/>
                  </a:lnTo>
                  <a:lnTo>
                    <a:pt x="3480" y="16"/>
                  </a:lnTo>
                  <a:lnTo>
                    <a:pt x="3480" y="16"/>
                  </a:lnTo>
                  <a:lnTo>
                    <a:pt x="3482" y="16"/>
                  </a:lnTo>
                  <a:lnTo>
                    <a:pt x="3482" y="16"/>
                  </a:lnTo>
                  <a:lnTo>
                    <a:pt x="3482" y="16"/>
                  </a:lnTo>
                  <a:lnTo>
                    <a:pt x="3482" y="16"/>
                  </a:lnTo>
                  <a:lnTo>
                    <a:pt x="3484" y="14"/>
                  </a:lnTo>
                  <a:lnTo>
                    <a:pt x="3484" y="14"/>
                  </a:lnTo>
                  <a:lnTo>
                    <a:pt x="3484" y="14"/>
                  </a:lnTo>
                  <a:lnTo>
                    <a:pt x="3484" y="14"/>
                  </a:lnTo>
                  <a:lnTo>
                    <a:pt x="3484" y="14"/>
                  </a:lnTo>
                  <a:lnTo>
                    <a:pt x="3488" y="14"/>
                  </a:lnTo>
                  <a:lnTo>
                    <a:pt x="3488" y="14"/>
                  </a:lnTo>
                  <a:lnTo>
                    <a:pt x="3490" y="14"/>
                  </a:lnTo>
                  <a:lnTo>
                    <a:pt x="3490" y="14"/>
                  </a:lnTo>
                  <a:lnTo>
                    <a:pt x="3494" y="14"/>
                  </a:lnTo>
                  <a:lnTo>
                    <a:pt x="3494" y="14"/>
                  </a:lnTo>
                  <a:lnTo>
                    <a:pt x="3498" y="12"/>
                  </a:lnTo>
                  <a:lnTo>
                    <a:pt x="3500" y="14"/>
                  </a:lnTo>
                  <a:lnTo>
                    <a:pt x="3500" y="14"/>
                  </a:lnTo>
                  <a:lnTo>
                    <a:pt x="3502" y="14"/>
                  </a:lnTo>
                  <a:lnTo>
                    <a:pt x="3502" y="14"/>
                  </a:lnTo>
                  <a:lnTo>
                    <a:pt x="3502" y="14"/>
                  </a:lnTo>
                  <a:lnTo>
                    <a:pt x="3502" y="14"/>
                  </a:lnTo>
                  <a:lnTo>
                    <a:pt x="3504" y="14"/>
                  </a:lnTo>
                  <a:lnTo>
                    <a:pt x="3504" y="14"/>
                  </a:lnTo>
                  <a:lnTo>
                    <a:pt x="3504" y="14"/>
                  </a:lnTo>
                  <a:lnTo>
                    <a:pt x="3504" y="14"/>
                  </a:lnTo>
                  <a:lnTo>
                    <a:pt x="3506" y="14"/>
                  </a:lnTo>
                  <a:lnTo>
                    <a:pt x="3506" y="14"/>
                  </a:lnTo>
                  <a:lnTo>
                    <a:pt x="3508" y="14"/>
                  </a:lnTo>
                  <a:lnTo>
                    <a:pt x="3508" y="14"/>
                  </a:lnTo>
                  <a:lnTo>
                    <a:pt x="3508" y="14"/>
                  </a:lnTo>
                  <a:lnTo>
                    <a:pt x="3508" y="14"/>
                  </a:lnTo>
                  <a:lnTo>
                    <a:pt x="3510" y="14"/>
                  </a:lnTo>
                  <a:lnTo>
                    <a:pt x="3510" y="14"/>
                  </a:lnTo>
                  <a:lnTo>
                    <a:pt x="3514" y="16"/>
                  </a:lnTo>
                  <a:lnTo>
                    <a:pt x="3514" y="16"/>
                  </a:lnTo>
                  <a:lnTo>
                    <a:pt x="3520" y="16"/>
                  </a:lnTo>
                  <a:lnTo>
                    <a:pt x="3520" y="16"/>
                  </a:lnTo>
                  <a:lnTo>
                    <a:pt x="3520" y="16"/>
                  </a:lnTo>
                  <a:lnTo>
                    <a:pt x="3520" y="16"/>
                  </a:lnTo>
                  <a:lnTo>
                    <a:pt x="3522" y="16"/>
                  </a:lnTo>
                  <a:lnTo>
                    <a:pt x="3524" y="18"/>
                  </a:lnTo>
                  <a:lnTo>
                    <a:pt x="3524" y="18"/>
                  </a:lnTo>
                  <a:lnTo>
                    <a:pt x="3524" y="18"/>
                  </a:lnTo>
                  <a:lnTo>
                    <a:pt x="3524" y="18"/>
                  </a:lnTo>
                  <a:lnTo>
                    <a:pt x="3526" y="18"/>
                  </a:lnTo>
                  <a:lnTo>
                    <a:pt x="3526" y="18"/>
                  </a:lnTo>
                  <a:lnTo>
                    <a:pt x="3530" y="18"/>
                  </a:lnTo>
                  <a:lnTo>
                    <a:pt x="3530" y="18"/>
                  </a:lnTo>
                  <a:lnTo>
                    <a:pt x="3530" y="16"/>
                  </a:lnTo>
                  <a:lnTo>
                    <a:pt x="3530" y="16"/>
                  </a:lnTo>
                  <a:lnTo>
                    <a:pt x="3530" y="16"/>
                  </a:lnTo>
                  <a:lnTo>
                    <a:pt x="3530" y="16"/>
                  </a:lnTo>
                  <a:lnTo>
                    <a:pt x="3532" y="16"/>
                  </a:lnTo>
                  <a:lnTo>
                    <a:pt x="3532" y="16"/>
                  </a:lnTo>
                  <a:lnTo>
                    <a:pt x="3534" y="14"/>
                  </a:lnTo>
                  <a:lnTo>
                    <a:pt x="3534" y="14"/>
                  </a:lnTo>
                  <a:lnTo>
                    <a:pt x="3540" y="12"/>
                  </a:lnTo>
                  <a:lnTo>
                    <a:pt x="3540" y="12"/>
                  </a:lnTo>
                  <a:lnTo>
                    <a:pt x="3554" y="14"/>
                  </a:lnTo>
                  <a:lnTo>
                    <a:pt x="3554" y="14"/>
                  </a:lnTo>
                  <a:lnTo>
                    <a:pt x="3556" y="14"/>
                  </a:lnTo>
                  <a:lnTo>
                    <a:pt x="3556" y="14"/>
                  </a:lnTo>
                  <a:lnTo>
                    <a:pt x="3560" y="14"/>
                  </a:lnTo>
                  <a:lnTo>
                    <a:pt x="3560" y="14"/>
                  </a:lnTo>
                  <a:lnTo>
                    <a:pt x="3566" y="14"/>
                  </a:lnTo>
                  <a:lnTo>
                    <a:pt x="3572" y="14"/>
                  </a:lnTo>
                  <a:lnTo>
                    <a:pt x="3572" y="14"/>
                  </a:lnTo>
                  <a:lnTo>
                    <a:pt x="3576" y="14"/>
                  </a:lnTo>
                  <a:lnTo>
                    <a:pt x="3582" y="14"/>
                  </a:lnTo>
                  <a:lnTo>
                    <a:pt x="3582" y="14"/>
                  </a:lnTo>
                  <a:lnTo>
                    <a:pt x="3588" y="14"/>
                  </a:lnTo>
                  <a:lnTo>
                    <a:pt x="3588" y="14"/>
                  </a:lnTo>
                  <a:lnTo>
                    <a:pt x="3592" y="16"/>
                  </a:lnTo>
                  <a:lnTo>
                    <a:pt x="3592" y="16"/>
                  </a:lnTo>
                  <a:lnTo>
                    <a:pt x="3600" y="16"/>
                  </a:lnTo>
                  <a:lnTo>
                    <a:pt x="3600" y="16"/>
                  </a:lnTo>
                  <a:lnTo>
                    <a:pt x="3602" y="16"/>
                  </a:lnTo>
                  <a:lnTo>
                    <a:pt x="3602" y="16"/>
                  </a:lnTo>
                  <a:lnTo>
                    <a:pt x="3602" y="16"/>
                  </a:lnTo>
                  <a:lnTo>
                    <a:pt x="3602" y="16"/>
                  </a:lnTo>
                  <a:lnTo>
                    <a:pt x="3604" y="18"/>
                  </a:lnTo>
                  <a:lnTo>
                    <a:pt x="3604" y="18"/>
                  </a:lnTo>
                  <a:lnTo>
                    <a:pt x="3614" y="16"/>
                  </a:lnTo>
                  <a:lnTo>
                    <a:pt x="3614" y="16"/>
                  </a:lnTo>
                  <a:lnTo>
                    <a:pt x="3616" y="16"/>
                  </a:lnTo>
                  <a:lnTo>
                    <a:pt x="3616" y="16"/>
                  </a:lnTo>
                  <a:lnTo>
                    <a:pt x="3618" y="16"/>
                  </a:lnTo>
                  <a:lnTo>
                    <a:pt x="3618" y="16"/>
                  </a:lnTo>
                  <a:lnTo>
                    <a:pt x="3618" y="16"/>
                  </a:lnTo>
                  <a:lnTo>
                    <a:pt x="3618" y="16"/>
                  </a:lnTo>
                  <a:lnTo>
                    <a:pt x="3618" y="14"/>
                  </a:lnTo>
                  <a:lnTo>
                    <a:pt x="3618" y="14"/>
                  </a:lnTo>
                  <a:lnTo>
                    <a:pt x="3620" y="16"/>
                  </a:lnTo>
                  <a:lnTo>
                    <a:pt x="3620" y="16"/>
                  </a:lnTo>
                  <a:lnTo>
                    <a:pt x="3620" y="16"/>
                  </a:lnTo>
                  <a:lnTo>
                    <a:pt x="3620" y="16"/>
                  </a:lnTo>
                  <a:lnTo>
                    <a:pt x="3620" y="14"/>
                  </a:lnTo>
                  <a:lnTo>
                    <a:pt x="3620" y="14"/>
                  </a:lnTo>
                  <a:lnTo>
                    <a:pt x="3620" y="16"/>
                  </a:lnTo>
                  <a:lnTo>
                    <a:pt x="3620" y="16"/>
                  </a:lnTo>
                  <a:lnTo>
                    <a:pt x="3622" y="14"/>
                  </a:lnTo>
                  <a:lnTo>
                    <a:pt x="3622" y="14"/>
                  </a:lnTo>
                  <a:lnTo>
                    <a:pt x="3622" y="16"/>
                  </a:lnTo>
                  <a:lnTo>
                    <a:pt x="3622" y="16"/>
                  </a:lnTo>
                  <a:lnTo>
                    <a:pt x="3624" y="16"/>
                  </a:lnTo>
                  <a:lnTo>
                    <a:pt x="3624" y="16"/>
                  </a:lnTo>
                  <a:lnTo>
                    <a:pt x="3624" y="16"/>
                  </a:lnTo>
                  <a:lnTo>
                    <a:pt x="3624" y="16"/>
                  </a:lnTo>
                  <a:lnTo>
                    <a:pt x="3630" y="16"/>
                  </a:lnTo>
                  <a:lnTo>
                    <a:pt x="3630" y="16"/>
                  </a:lnTo>
                  <a:lnTo>
                    <a:pt x="3630" y="16"/>
                  </a:lnTo>
                  <a:lnTo>
                    <a:pt x="3630" y="16"/>
                  </a:lnTo>
                  <a:lnTo>
                    <a:pt x="3630" y="16"/>
                  </a:lnTo>
                  <a:lnTo>
                    <a:pt x="3630" y="16"/>
                  </a:lnTo>
                  <a:lnTo>
                    <a:pt x="3630" y="16"/>
                  </a:lnTo>
                  <a:lnTo>
                    <a:pt x="3630" y="16"/>
                  </a:lnTo>
                  <a:lnTo>
                    <a:pt x="3634" y="16"/>
                  </a:lnTo>
                  <a:lnTo>
                    <a:pt x="3634" y="16"/>
                  </a:lnTo>
                  <a:lnTo>
                    <a:pt x="3634" y="16"/>
                  </a:lnTo>
                  <a:lnTo>
                    <a:pt x="3634" y="16"/>
                  </a:lnTo>
                  <a:lnTo>
                    <a:pt x="3634" y="16"/>
                  </a:lnTo>
                  <a:lnTo>
                    <a:pt x="3634" y="16"/>
                  </a:lnTo>
                  <a:lnTo>
                    <a:pt x="3634" y="16"/>
                  </a:lnTo>
                  <a:lnTo>
                    <a:pt x="3634"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8" y="16"/>
                  </a:lnTo>
                  <a:lnTo>
                    <a:pt x="3638" y="16"/>
                  </a:lnTo>
                  <a:lnTo>
                    <a:pt x="3638" y="16"/>
                  </a:lnTo>
                  <a:lnTo>
                    <a:pt x="3638" y="16"/>
                  </a:lnTo>
                  <a:lnTo>
                    <a:pt x="3638" y="16"/>
                  </a:lnTo>
                  <a:lnTo>
                    <a:pt x="3638" y="16"/>
                  </a:lnTo>
                  <a:lnTo>
                    <a:pt x="3638" y="16"/>
                  </a:lnTo>
                  <a:lnTo>
                    <a:pt x="3638" y="16"/>
                  </a:lnTo>
                  <a:lnTo>
                    <a:pt x="3642" y="16"/>
                  </a:lnTo>
                  <a:lnTo>
                    <a:pt x="3642" y="16"/>
                  </a:lnTo>
                  <a:lnTo>
                    <a:pt x="3642" y="16"/>
                  </a:lnTo>
                  <a:lnTo>
                    <a:pt x="3642" y="16"/>
                  </a:lnTo>
                  <a:lnTo>
                    <a:pt x="3642" y="16"/>
                  </a:lnTo>
                  <a:lnTo>
                    <a:pt x="3642" y="16"/>
                  </a:lnTo>
                  <a:lnTo>
                    <a:pt x="3646" y="18"/>
                  </a:lnTo>
                  <a:lnTo>
                    <a:pt x="3646" y="18"/>
                  </a:lnTo>
                  <a:lnTo>
                    <a:pt x="3646" y="18"/>
                  </a:lnTo>
                  <a:lnTo>
                    <a:pt x="3646" y="18"/>
                  </a:lnTo>
                  <a:lnTo>
                    <a:pt x="3648" y="16"/>
                  </a:lnTo>
                  <a:lnTo>
                    <a:pt x="3648" y="16"/>
                  </a:lnTo>
                  <a:lnTo>
                    <a:pt x="3648" y="16"/>
                  </a:lnTo>
                  <a:lnTo>
                    <a:pt x="3648" y="16"/>
                  </a:lnTo>
                  <a:lnTo>
                    <a:pt x="3650" y="16"/>
                  </a:lnTo>
                  <a:lnTo>
                    <a:pt x="3650" y="16"/>
                  </a:lnTo>
                  <a:lnTo>
                    <a:pt x="3652" y="16"/>
                  </a:lnTo>
                  <a:lnTo>
                    <a:pt x="3652" y="16"/>
                  </a:lnTo>
                  <a:lnTo>
                    <a:pt x="3652" y="16"/>
                  </a:lnTo>
                  <a:lnTo>
                    <a:pt x="3652" y="16"/>
                  </a:lnTo>
                  <a:lnTo>
                    <a:pt x="3654" y="16"/>
                  </a:lnTo>
                  <a:lnTo>
                    <a:pt x="3654" y="16"/>
                  </a:lnTo>
                  <a:lnTo>
                    <a:pt x="3654" y="16"/>
                  </a:lnTo>
                  <a:lnTo>
                    <a:pt x="3654" y="16"/>
                  </a:lnTo>
                  <a:lnTo>
                    <a:pt x="3656" y="14"/>
                  </a:lnTo>
                  <a:lnTo>
                    <a:pt x="3658" y="14"/>
                  </a:lnTo>
                  <a:lnTo>
                    <a:pt x="3658" y="14"/>
                  </a:lnTo>
                  <a:lnTo>
                    <a:pt x="3658" y="16"/>
                  </a:lnTo>
                  <a:lnTo>
                    <a:pt x="3658" y="16"/>
                  </a:lnTo>
                  <a:lnTo>
                    <a:pt x="3658" y="16"/>
                  </a:lnTo>
                  <a:lnTo>
                    <a:pt x="3662" y="20"/>
                  </a:lnTo>
                  <a:lnTo>
                    <a:pt x="3662" y="20"/>
                  </a:lnTo>
                  <a:lnTo>
                    <a:pt x="3668" y="20"/>
                  </a:lnTo>
                  <a:lnTo>
                    <a:pt x="3672" y="20"/>
                  </a:lnTo>
                  <a:lnTo>
                    <a:pt x="3672" y="20"/>
                  </a:lnTo>
                  <a:lnTo>
                    <a:pt x="3678" y="22"/>
                  </a:lnTo>
                  <a:lnTo>
                    <a:pt x="3684" y="22"/>
                  </a:lnTo>
                  <a:lnTo>
                    <a:pt x="3684" y="22"/>
                  </a:lnTo>
                  <a:lnTo>
                    <a:pt x="3688" y="20"/>
                  </a:lnTo>
                  <a:lnTo>
                    <a:pt x="3688" y="20"/>
                  </a:lnTo>
                  <a:lnTo>
                    <a:pt x="3690" y="20"/>
                  </a:lnTo>
                  <a:lnTo>
                    <a:pt x="3690" y="20"/>
                  </a:lnTo>
                  <a:lnTo>
                    <a:pt x="3692" y="18"/>
                  </a:lnTo>
                  <a:lnTo>
                    <a:pt x="3692" y="18"/>
                  </a:lnTo>
                  <a:lnTo>
                    <a:pt x="3692" y="18"/>
                  </a:lnTo>
                  <a:lnTo>
                    <a:pt x="3692" y="18"/>
                  </a:lnTo>
                  <a:lnTo>
                    <a:pt x="3692" y="18"/>
                  </a:lnTo>
                  <a:lnTo>
                    <a:pt x="3692" y="18"/>
                  </a:lnTo>
                  <a:lnTo>
                    <a:pt x="3692" y="18"/>
                  </a:lnTo>
                  <a:lnTo>
                    <a:pt x="3692" y="18"/>
                  </a:lnTo>
                  <a:lnTo>
                    <a:pt x="3694" y="18"/>
                  </a:lnTo>
                  <a:lnTo>
                    <a:pt x="3694" y="18"/>
                  </a:lnTo>
                  <a:lnTo>
                    <a:pt x="3698" y="18"/>
                  </a:lnTo>
                  <a:lnTo>
                    <a:pt x="3698" y="18"/>
                  </a:lnTo>
                  <a:lnTo>
                    <a:pt x="3702" y="16"/>
                  </a:lnTo>
                  <a:lnTo>
                    <a:pt x="3702" y="16"/>
                  </a:lnTo>
                  <a:lnTo>
                    <a:pt x="3708" y="18"/>
                  </a:lnTo>
                  <a:lnTo>
                    <a:pt x="3708" y="18"/>
                  </a:lnTo>
                  <a:lnTo>
                    <a:pt x="3710" y="18"/>
                  </a:lnTo>
                  <a:lnTo>
                    <a:pt x="3710" y="18"/>
                  </a:lnTo>
                  <a:lnTo>
                    <a:pt x="3714" y="18"/>
                  </a:lnTo>
                  <a:lnTo>
                    <a:pt x="3714" y="18"/>
                  </a:lnTo>
                  <a:lnTo>
                    <a:pt x="3716" y="18"/>
                  </a:lnTo>
                  <a:lnTo>
                    <a:pt x="3716" y="18"/>
                  </a:lnTo>
                  <a:lnTo>
                    <a:pt x="3720" y="18"/>
                  </a:lnTo>
                  <a:lnTo>
                    <a:pt x="3720" y="18"/>
                  </a:lnTo>
                  <a:lnTo>
                    <a:pt x="3726" y="18"/>
                  </a:lnTo>
                  <a:lnTo>
                    <a:pt x="3726" y="18"/>
                  </a:lnTo>
                  <a:lnTo>
                    <a:pt x="3732" y="18"/>
                  </a:lnTo>
                  <a:lnTo>
                    <a:pt x="3732" y="18"/>
                  </a:lnTo>
                  <a:lnTo>
                    <a:pt x="3734" y="18"/>
                  </a:lnTo>
                  <a:lnTo>
                    <a:pt x="3734" y="18"/>
                  </a:lnTo>
                  <a:lnTo>
                    <a:pt x="3740" y="18"/>
                  </a:lnTo>
                  <a:lnTo>
                    <a:pt x="3740" y="18"/>
                  </a:lnTo>
                  <a:lnTo>
                    <a:pt x="3748" y="18"/>
                  </a:lnTo>
                  <a:lnTo>
                    <a:pt x="3748" y="18"/>
                  </a:lnTo>
                  <a:lnTo>
                    <a:pt x="3756" y="18"/>
                  </a:lnTo>
                  <a:lnTo>
                    <a:pt x="3756" y="18"/>
                  </a:lnTo>
                  <a:lnTo>
                    <a:pt x="3760" y="20"/>
                  </a:lnTo>
                  <a:lnTo>
                    <a:pt x="3760" y="20"/>
                  </a:lnTo>
                  <a:lnTo>
                    <a:pt x="3764" y="20"/>
                  </a:lnTo>
                  <a:lnTo>
                    <a:pt x="3764" y="20"/>
                  </a:lnTo>
                  <a:lnTo>
                    <a:pt x="3770" y="20"/>
                  </a:lnTo>
                  <a:lnTo>
                    <a:pt x="3770" y="20"/>
                  </a:lnTo>
                  <a:lnTo>
                    <a:pt x="3772" y="20"/>
                  </a:lnTo>
                  <a:lnTo>
                    <a:pt x="3772" y="20"/>
                  </a:lnTo>
                  <a:lnTo>
                    <a:pt x="3776" y="20"/>
                  </a:lnTo>
                  <a:lnTo>
                    <a:pt x="3776" y="20"/>
                  </a:lnTo>
                  <a:lnTo>
                    <a:pt x="3778" y="20"/>
                  </a:lnTo>
                  <a:lnTo>
                    <a:pt x="3780" y="20"/>
                  </a:lnTo>
                  <a:lnTo>
                    <a:pt x="3780" y="20"/>
                  </a:lnTo>
                  <a:lnTo>
                    <a:pt x="3782" y="20"/>
                  </a:lnTo>
                  <a:lnTo>
                    <a:pt x="3782" y="20"/>
                  </a:lnTo>
                  <a:lnTo>
                    <a:pt x="3784" y="20"/>
                  </a:lnTo>
                  <a:lnTo>
                    <a:pt x="3784" y="20"/>
                  </a:lnTo>
                  <a:lnTo>
                    <a:pt x="3784" y="20"/>
                  </a:lnTo>
                  <a:lnTo>
                    <a:pt x="3784" y="20"/>
                  </a:lnTo>
                  <a:lnTo>
                    <a:pt x="3786" y="20"/>
                  </a:lnTo>
                  <a:lnTo>
                    <a:pt x="3786" y="20"/>
                  </a:lnTo>
                  <a:lnTo>
                    <a:pt x="3786" y="20"/>
                  </a:lnTo>
                  <a:lnTo>
                    <a:pt x="3786" y="20"/>
                  </a:lnTo>
                  <a:lnTo>
                    <a:pt x="3788" y="20"/>
                  </a:lnTo>
                  <a:lnTo>
                    <a:pt x="3788" y="20"/>
                  </a:lnTo>
                  <a:lnTo>
                    <a:pt x="3790" y="22"/>
                  </a:lnTo>
                  <a:lnTo>
                    <a:pt x="3790" y="22"/>
                  </a:lnTo>
                  <a:lnTo>
                    <a:pt x="3794" y="22"/>
                  </a:lnTo>
                  <a:lnTo>
                    <a:pt x="3794" y="22"/>
                  </a:lnTo>
                  <a:lnTo>
                    <a:pt x="3796" y="22"/>
                  </a:lnTo>
                  <a:lnTo>
                    <a:pt x="3796" y="22"/>
                  </a:lnTo>
                  <a:lnTo>
                    <a:pt x="3796" y="22"/>
                  </a:lnTo>
                  <a:lnTo>
                    <a:pt x="3796" y="22"/>
                  </a:lnTo>
                  <a:lnTo>
                    <a:pt x="3796" y="22"/>
                  </a:lnTo>
                  <a:lnTo>
                    <a:pt x="3796" y="22"/>
                  </a:lnTo>
                  <a:lnTo>
                    <a:pt x="3798" y="20"/>
                  </a:lnTo>
                  <a:lnTo>
                    <a:pt x="3798" y="20"/>
                  </a:lnTo>
                  <a:lnTo>
                    <a:pt x="3802" y="22"/>
                  </a:lnTo>
                  <a:lnTo>
                    <a:pt x="3802" y="22"/>
                  </a:lnTo>
                  <a:lnTo>
                    <a:pt x="3802" y="20"/>
                  </a:lnTo>
                  <a:lnTo>
                    <a:pt x="3802" y="20"/>
                  </a:lnTo>
                  <a:lnTo>
                    <a:pt x="3804" y="20"/>
                  </a:lnTo>
                  <a:lnTo>
                    <a:pt x="3804" y="20"/>
                  </a:lnTo>
                  <a:lnTo>
                    <a:pt x="3804" y="22"/>
                  </a:lnTo>
                  <a:lnTo>
                    <a:pt x="3804" y="22"/>
                  </a:lnTo>
                  <a:lnTo>
                    <a:pt x="3806" y="22"/>
                  </a:lnTo>
                  <a:lnTo>
                    <a:pt x="3806" y="22"/>
                  </a:lnTo>
                  <a:lnTo>
                    <a:pt x="3806" y="22"/>
                  </a:lnTo>
                  <a:lnTo>
                    <a:pt x="3806" y="22"/>
                  </a:lnTo>
                  <a:lnTo>
                    <a:pt x="3808" y="22"/>
                  </a:lnTo>
                  <a:lnTo>
                    <a:pt x="3808" y="22"/>
                  </a:lnTo>
                  <a:lnTo>
                    <a:pt x="3808" y="22"/>
                  </a:lnTo>
                  <a:lnTo>
                    <a:pt x="3808" y="22"/>
                  </a:lnTo>
                  <a:lnTo>
                    <a:pt x="3808" y="22"/>
                  </a:lnTo>
                  <a:lnTo>
                    <a:pt x="3808" y="22"/>
                  </a:lnTo>
                  <a:lnTo>
                    <a:pt x="3808" y="22"/>
                  </a:lnTo>
                  <a:lnTo>
                    <a:pt x="3808" y="22"/>
                  </a:lnTo>
                  <a:lnTo>
                    <a:pt x="3808" y="22"/>
                  </a:lnTo>
                  <a:lnTo>
                    <a:pt x="3808" y="22"/>
                  </a:lnTo>
                  <a:lnTo>
                    <a:pt x="3810" y="22"/>
                  </a:lnTo>
                  <a:lnTo>
                    <a:pt x="3810" y="22"/>
                  </a:lnTo>
                  <a:lnTo>
                    <a:pt x="3810" y="22"/>
                  </a:lnTo>
                  <a:lnTo>
                    <a:pt x="3810" y="22"/>
                  </a:lnTo>
                  <a:lnTo>
                    <a:pt x="3810" y="22"/>
                  </a:lnTo>
                  <a:lnTo>
                    <a:pt x="3810" y="22"/>
                  </a:lnTo>
                  <a:lnTo>
                    <a:pt x="3810" y="22"/>
                  </a:lnTo>
                  <a:lnTo>
                    <a:pt x="3810" y="22"/>
                  </a:lnTo>
                  <a:lnTo>
                    <a:pt x="3810" y="22"/>
                  </a:lnTo>
                  <a:lnTo>
                    <a:pt x="3810" y="22"/>
                  </a:lnTo>
                  <a:lnTo>
                    <a:pt x="3812" y="22"/>
                  </a:lnTo>
                  <a:lnTo>
                    <a:pt x="3812" y="22"/>
                  </a:lnTo>
                  <a:lnTo>
                    <a:pt x="3814" y="22"/>
                  </a:lnTo>
                  <a:lnTo>
                    <a:pt x="3814" y="22"/>
                  </a:lnTo>
                  <a:lnTo>
                    <a:pt x="3816" y="22"/>
                  </a:lnTo>
                  <a:lnTo>
                    <a:pt x="3816" y="22"/>
                  </a:lnTo>
                  <a:lnTo>
                    <a:pt x="3818" y="22"/>
                  </a:lnTo>
                  <a:lnTo>
                    <a:pt x="3818" y="22"/>
                  </a:lnTo>
                  <a:lnTo>
                    <a:pt x="3822" y="22"/>
                  </a:lnTo>
                  <a:lnTo>
                    <a:pt x="3822" y="22"/>
                  </a:lnTo>
                  <a:lnTo>
                    <a:pt x="3824" y="22"/>
                  </a:lnTo>
                  <a:lnTo>
                    <a:pt x="3824" y="22"/>
                  </a:lnTo>
                  <a:lnTo>
                    <a:pt x="3828" y="24"/>
                  </a:lnTo>
                  <a:lnTo>
                    <a:pt x="3828" y="24"/>
                  </a:lnTo>
                  <a:lnTo>
                    <a:pt x="3828" y="22"/>
                  </a:lnTo>
                  <a:lnTo>
                    <a:pt x="3828" y="22"/>
                  </a:lnTo>
                  <a:lnTo>
                    <a:pt x="3830" y="24"/>
                  </a:lnTo>
                  <a:lnTo>
                    <a:pt x="3830" y="24"/>
                  </a:lnTo>
                  <a:lnTo>
                    <a:pt x="3832" y="24"/>
                  </a:lnTo>
                  <a:lnTo>
                    <a:pt x="3832" y="24"/>
                  </a:lnTo>
                  <a:lnTo>
                    <a:pt x="3834" y="24"/>
                  </a:lnTo>
                  <a:lnTo>
                    <a:pt x="3834" y="24"/>
                  </a:lnTo>
                  <a:lnTo>
                    <a:pt x="3836" y="24"/>
                  </a:lnTo>
                  <a:lnTo>
                    <a:pt x="3836" y="24"/>
                  </a:lnTo>
                  <a:lnTo>
                    <a:pt x="3838" y="24"/>
                  </a:lnTo>
                  <a:lnTo>
                    <a:pt x="3838" y="24"/>
                  </a:lnTo>
                  <a:lnTo>
                    <a:pt x="3838" y="24"/>
                  </a:lnTo>
                  <a:lnTo>
                    <a:pt x="3838" y="24"/>
                  </a:lnTo>
                  <a:lnTo>
                    <a:pt x="3840" y="24"/>
                  </a:lnTo>
                  <a:lnTo>
                    <a:pt x="3840" y="24"/>
                  </a:lnTo>
                  <a:lnTo>
                    <a:pt x="3840" y="24"/>
                  </a:lnTo>
                  <a:lnTo>
                    <a:pt x="3840" y="24"/>
                  </a:lnTo>
                  <a:lnTo>
                    <a:pt x="3846" y="24"/>
                  </a:lnTo>
                  <a:lnTo>
                    <a:pt x="3846" y="24"/>
                  </a:lnTo>
                  <a:lnTo>
                    <a:pt x="3850" y="26"/>
                  </a:lnTo>
                  <a:lnTo>
                    <a:pt x="3850" y="26"/>
                  </a:lnTo>
                  <a:lnTo>
                    <a:pt x="3860" y="26"/>
                  </a:lnTo>
                  <a:lnTo>
                    <a:pt x="3860" y="26"/>
                  </a:lnTo>
                  <a:lnTo>
                    <a:pt x="3864" y="24"/>
                  </a:lnTo>
                  <a:lnTo>
                    <a:pt x="3864" y="24"/>
                  </a:lnTo>
                  <a:lnTo>
                    <a:pt x="3868" y="26"/>
                  </a:lnTo>
                  <a:lnTo>
                    <a:pt x="3868" y="26"/>
                  </a:lnTo>
                  <a:lnTo>
                    <a:pt x="3876" y="26"/>
                  </a:lnTo>
                  <a:lnTo>
                    <a:pt x="3876" y="26"/>
                  </a:lnTo>
                  <a:lnTo>
                    <a:pt x="3878" y="26"/>
                  </a:lnTo>
                  <a:lnTo>
                    <a:pt x="3878" y="26"/>
                  </a:lnTo>
                  <a:lnTo>
                    <a:pt x="3890" y="28"/>
                  </a:lnTo>
                  <a:lnTo>
                    <a:pt x="3890" y="28"/>
                  </a:lnTo>
                  <a:lnTo>
                    <a:pt x="3892" y="28"/>
                  </a:lnTo>
                  <a:lnTo>
                    <a:pt x="3892" y="28"/>
                  </a:lnTo>
                  <a:lnTo>
                    <a:pt x="3902" y="28"/>
                  </a:lnTo>
                  <a:lnTo>
                    <a:pt x="3902" y="28"/>
                  </a:lnTo>
                  <a:lnTo>
                    <a:pt x="3904" y="30"/>
                  </a:lnTo>
                  <a:lnTo>
                    <a:pt x="3904" y="30"/>
                  </a:lnTo>
                  <a:lnTo>
                    <a:pt x="3908" y="28"/>
                  </a:lnTo>
                  <a:lnTo>
                    <a:pt x="3908" y="28"/>
                  </a:lnTo>
                  <a:lnTo>
                    <a:pt x="3910" y="28"/>
                  </a:lnTo>
                  <a:lnTo>
                    <a:pt x="3910" y="28"/>
                  </a:lnTo>
                  <a:lnTo>
                    <a:pt x="3912" y="28"/>
                  </a:lnTo>
                  <a:lnTo>
                    <a:pt x="3912" y="28"/>
                  </a:lnTo>
                  <a:lnTo>
                    <a:pt x="3918" y="30"/>
                  </a:lnTo>
                  <a:lnTo>
                    <a:pt x="3918" y="30"/>
                  </a:lnTo>
                  <a:lnTo>
                    <a:pt x="3922" y="30"/>
                  </a:lnTo>
                  <a:lnTo>
                    <a:pt x="3922" y="30"/>
                  </a:lnTo>
                  <a:lnTo>
                    <a:pt x="3924" y="30"/>
                  </a:lnTo>
                  <a:lnTo>
                    <a:pt x="3924" y="30"/>
                  </a:lnTo>
                  <a:lnTo>
                    <a:pt x="3924" y="30"/>
                  </a:lnTo>
                  <a:lnTo>
                    <a:pt x="3924" y="30"/>
                  </a:lnTo>
                  <a:lnTo>
                    <a:pt x="3926" y="30"/>
                  </a:lnTo>
                  <a:lnTo>
                    <a:pt x="3926" y="30"/>
                  </a:lnTo>
                  <a:lnTo>
                    <a:pt x="3926" y="30"/>
                  </a:lnTo>
                  <a:lnTo>
                    <a:pt x="3926" y="30"/>
                  </a:lnTo>
                  <a:lnTo>
                    <a:pt x="3930" y="32"/>
                  </a:lnTo>
                  <a:lnTo>
                    <a:pt x="3930" y="32"/>
                  </a:lnTo>
                  <a:lnTo>
                    <a:pt x="3906" y="32"/>
                  </a:lnTo>
                  <a:lnTo>
                    <a:pt x="3906" y="32"/>
                  </a:lnTo>
                  <a:lnTo>
                    <a:pt x="3906" y="32"/>
                  </a:lnTo>
                  <a:lnTo>
                    <a:pt x="3906" y="32"/>
                  </a:lnTo>
                  <a:lnTo>
                    <a:pt x="3906" y="32"/>
                  </a:lnTo>
                  <a:lnTo>
                    <a:pt x="3904" y="32"/>
                  </a:lnTo>
                  <a:lnTo>
                    <a:pt x="3904" y="32"/>
                  </a:lnTo>
                  <a:lnTo>
                    <a:pt x="3904" y="32"/>
                  </a:lnTo>
                  <a:lnTo>
                    <a:pt x="3904" y="32"/>
                  </a:lnTo>
                  <a:lnTo>
                    <a:pt x="3904" y="32"/>
                  </a:lnTo>
                  <a:lnTo>
                    <a:pt x="3904" y="32"/>
                  </a:lnTo>
                  <a:lnTo>
                    <a:pt x="3898" y="34"/>
                  </a:lnTo>
                  <a:lnTo>
                    <a:pt x="3898" y="34"/>
                  </a:lnTo>
                  <a:lnTo>
                    <a:pt x="3892" y="36"/>
                  </a:lnTo>
                  <a:lnTo>
                    <a:pt x="3892" y="36"/>
                  </a:lnTo>
                  <a:lnTo>
                    <a:pt x="3890" y="36"/>
                  </a:lnTo>
                  <a:lnTo>
                    <a:pt x="3890" y="36"/>
                  </a:lnTo>
                  <a:lnTo>
                    <a:pt x="3888" y="36"/>
                  </a:lnTo>
                  <a:lnTo>
                    <a:pt x="3888" y="36"/>
                  </a:lnTo>
                  <a:lnTo>
                    <a:pt x="3886" y="36"/>
                  </a:lnTo>
                  <a:lnTo>
                    <a:pt x="3886" y="36"/>
                  </a:lnTo>
                  <a:lnTo>
                    <a:pt x="3886" y="36"/>
                  </a:lnTo>
                  <a:lnTo>
                    <a:pt x="3886" y="36"/>
                  </a:lnTo>
                  <a:lnTo>
                    <a:pt x="3886" y="36"/>
                  </a:lnTo>
                  <a:lnTo>
                    <a:pt x="3886" y="36"/>
                  </a:lnTo>
                  <a:lnTo>
                    <a:pt x="3884" y="36"/>
                  </a:lnTo>
                  <a:lnTo>
                    <a:pt x="3884" y="36"/>
                  </a:lnTo>
                  <a:lnTo>
                    <a:pt x="3882" y="36"/>
                  </a:lnTo>
                  <a:lnTo>
                    <a:pt x="3882" y="36"/>
                  </a:lnTo>
                  <a:lnTo>
                    <a:pt x="3882" y="36"/>
                  </a:lnTo>
                  <a:lnTo>
                    <a:pt x="3882" y="36"/>
                  </a:lnTo>
                  <a:lnTo>
                    <a:pt x="3882" y="36"/>
                  </a:lnTo>
                  <a:lnTo>
                    <a:pt x="3882" y="36"/>
                  </a:lnTo>
                  <a:lnTo>
                    <a:pt x="3882" y="36"/>
                  </a:lnTo>
                  <a:lnTo>
                    <a:pt x="3882" y="36"/>
                  </a:lnTo>
                  <a:lnTo>
                    <a:pt x="3878" y="36"/>
                  </a:lnTo>
                  <a:lnTo>
                    <a:pt x="3878" y="36"/>
                  </a:lnTo>
                  <a:lnTo>
                    <a:pt x="3878" y="36"/>
                  </a:lnTo>
                  <a:lnTo>
                    <a:pt x="3878" y="36"/>
                  </a:lnTo>
                  <a:lnTo>
                    <a:pt x="3878" y="36"/>
                  </a:lnTo>
                  <a:lnTo>
                    <a:pt x="3878" y="36"/>
                  </a:lnTo>
                  <a:lnTo>
                    <a:pt x="3876" y="36"/>
                  </a:lnTo>
                  <a:lnTo>
                    <a:pt x="3876" y="36"/>
                  </a:lnTo>
                  <a:lnTo>
                    <a:pt x="3874" y="36"/>
                  </a:lnTo>
                  <a:lnTo>
                    <a:pt x="3874" y="36"/>
                  </a:lnTo>
                  <a:lnTo>
                    <a:pt x="3874" y="36"/>
                  </a:lnTo>
                  <a:lnTo>
                    <a:pt x="3874" y="36"/>
                  </a:lnTo>
                  <a:lnTo>
                    <a:pt x="3874" y="36"/>
                  </a:lnTo>
                  <a:lnTo>
                    <a:pt x="3874" y="38"/>
                  </a:lnTo>
                  <a:lnTo>
                    <a:pt x="3874" y="38"/>
                  </a:lnTo>
                  <a:lnTo>
                    <a:pt x="3870" y="38"/>
                  </a:lnTo>
                  <a:lnTo>
                    <a:pt x="3870" y="38"/>
                  </a:lnTo>
                  <a:lnTo>
                    <a:pt x="3864" y="38"/>
                  </a:lnTo>
                  <a:lnTo>
                    <a:pt x="3864" y="38"/>
                  </a:lnTo>
                  <a:lnTo>
                    <a:pt x="3854" y="38"/>
                  </a:lnTo>
                  <a:lnTo>
                    <a:pt x="3854" y="38"/>
                  </a:lnTo>
                  <a:lnTo>
                    <a:pt x="3850" y="36"/>
                  </a:lnTo>
                  <a:lnTo>
                    <a:pt x="3850" y="36"/>
                  </a:lnTo>
                  <a:lnTo>
                    <a:pt x="3846" y="34"/>
                  </a:lnTo>
                  <a:lnTo>
                    <a:pt x="3846" y="34"/>
                  </a:lnTo>
                  <a:lnTo>
                    <a:pt x="3846" y="34"/>
                  </a:lnTo>
                  <a:lnTo>
                    <a:pt x="3846" y="34"/>
                  </a:lnTo>
                  <a:lnTo>
                    <a:pt x="3842" y="34"/>
                  </a:lnTo>
                  <a:lnTo>
                    <a:pt x="3842" y="34"/>
                  </a:lnTo>
                  <a:lnTo>
                    <a:pt x="3842" y="36"/>
                  </a:lnTo>
                  <a:lnTo>
                    <a:pt x="3842" y="36"/>
                  </a:lnTo>
                  <a:lnTo>
                    <a:pt x="3842" y="36"/>
                  </a:lnTo>
                  <a:lnTo>
                    <a:pt x="3842" y="36"/>
                  </a:lnTo>
                  <a:lnTo>
                    <a:pt x="3842" y="36"/>
                  </a:lnTo>
                  <a:lnTo>
                    <a:pt x="3842" y="36"/>
                  </a:lnTo>
                  <a:lnTo>
                    <a:pt x="3842" y="36"/>
                  </a:lnTo>
                  <a:lnTo>
                    <a:pt x="3840" y="38"/>
                  </a:lnTo>
                  <a:lnTo>
                    <a:pt x="3840" y="38"/>
                  </a:lnTo>
                  <a:lnTo>
                    <a:pt x="3832" y="38"/>
                  </a:lnTo>
                  <a:lnTo>
                    <a:pt x="3832" y="38"/>
                  </a:lnTo>
                  <a:lnTo>
                    <a:pt x="3830" y="38"/>
                  </a:lnTo>
                  <a:lnTo>
                    <a:pt x="3830" y="38"/>
                  </a:lnTo>
                  <a:lnTo>
                    <a:pt x="3828" y="38"/>
                  </a:lnTo>
                  <a:lnTo>
                    <a:pt x="3828" y="38"/>
                  </a:lnTo>
                  <a:lnTo>
                    <a:pt x="3826" y="38"/>
                  </a:lnTo>
                  <a:lnTo>
                    <a:pt x="3826" y="38"/>
                  </a:lnTo>
                  <a:lnTo>
                    <a:pt x="3824" y="38"/>
                  </a:lnTo>
                  <a:lnTo>
                    <a:pt x="3824" y="38"/>
                  </a:lnTo>
                  <a:lnTo>
                    <a:pt x="3824" y="38"/>
                  </a:lnTo>
                  <a:lnTo>
                    <a:pt x="3824" y="38"/>
                  </a:lnTo>
                  <a:lnTo>
                    <a:pt x="3824" y="38"/>
                  </a:lnTo>
                  <a:lnTo>
                    <a:pt x="3824" y="38"/>
                  </a:lnTo>
                  <a:lnTo>
                    <a:pt x="3822" y="38"/>
                  </a:lnTo>
                  <a:lnTo>
                    <a:pt x="3822" y="38"/>
                  </a:lnTo>
                  <a:lnTo>
                    <a:pt x="3820" y="38"/>
                  </a:lnTo>
                  <a:lnTo>
                    <a:pt x="3820" y="38"/>
                  </a:lnTo>
                  <a:lnTo>
                    <a:pt x="3820" y="38"/>
                  </a:lnTo>
                  <a:lnTo>
                    <a:pt x="3820" y="38"/>
                  </a:lnTo>
                  <a:lnTo>
                    <a:pt x="3812" y="40"/>
                  </a:lnTo>
                  <a:lnTo>
                    <a:pt x="3812" y="40"/>
                  </a:lnTo>
                  <a:lnTo>
                    <a:pt x="3810" y="40"/>
                  </a:lnTo>
                  <a:lnTo>
                    <a:pt x="3810" y="40"/>
                  </a:lnTo>
                  <a:lnTo>
                    <a:pt x="3810" y="40"/>
                  </a:lnTo>
                  <a:lnTo>
                    <a:pt x="3810" y="40"/>
                  </a:lnTo>
                  <a:lnTo>
                    <a:pt x="3810" y="40"/>
                  </a:lnTo>
                  <a:lnTo>
                    <a:pt x="3810" y="40"/>
                  </a:lnTo>
                  <a:lnTo>
                    <a:pt x="3808" y="40"/>
                  </a:lnTo>
                  <a:lnTo>
                    <a:pt x="3808" y="40"/>
                  </a:lnTo>
                  <a:lnTo>
                    <a:pt x="3808" y="40"/>
                  </a:lnTo>
                  <a:lnTo>
                    <a:pt x="3808" y="40"/>
                  </a:lnTo>
                  <a:lnTo>
                    <a:pt x="3808" y="40"/>
                  </a:lnTo>
                  <a:lnTo>
                    <a:pt x="3808" y="40"/>
                  </a:lnTo>
                  <a:lnTo>
                    <a:pt x="3806" y="42"/>
                  </a:lnTo>
                  <a:lnTo>
                    <a:pt x="3806" y="42"/>
                  </a:lnTo>
                  <a:lnTo>
                    <a:pt x="3806" y="42"/>
                  </a:lnTo>
                  <a:lnTo>
                    <a:pt x="3806" y="42"/>
                  </a:lnTo>
                  <a:lnTo>
                    <a:pt x="3802" y="42"/>
                  </a:lnTo>
                  <a:lnTo>
                    <a:pt x="3802" y="42"/>
                  </a:lnTo>
                  <a:lnTo>
                    <a:pt x="3800" y="42"/>
                  </a:lnTo>
                  <a:lnTo>
                    <a:pt x="3800" y="42"/>
                  </a:lnTo>
                  <a:lnTo>
                    <a:pt x="3794" y="42"/>
                  </a:lnTo>
                  <a:lnTo>
                    <a:pt x="3794" y="42"/>
                  </a:lnTo>
                  <a:lnTo>
                    <a:pt x="3794" y="42"/>
                  </a:lnTo>
                  <a:lnTo>
                    <a:pt x="3794" y="42"/>
                  </a:lnTo>
                  <a:lnTo>
                    <a:pt x="3794" y="42"/>
                  </a:lnTo>
                  <a:lnTo>
                    <a:pt x="3794" y="42"/>
                  </a:lnTo>
                  <a:lnTo>
                    <a:pt x="3790" y="42"/>
                  </a:lnTo>
                  <a:lnTo>
                    <a:pt x="3790" y="42"/>
                  </a:lnTo>
                  <a:lnTo>
                    <a:pt x="3790" y="42"/>
                  </a:lnTo>
                  <a:lnTo>
                    <a:pt x="3790" y="42"/>
                  </a:lnTo>
                  <a:lnTo>
                    <a:pt x="3788" y="42"/>
                  </a:lnTo>
                  <a:lnTo>
                    <a:pt x="3788" y="42"/>
                  </a:lnTo>
                  <a:lnTo>
                    <a:pt x="3782" y="42"/>
                  </a:lnTo>
                  <a:lnTo>
                    <a:pt x="3782" y="42"/>
                  </a:lnTo>
                  <a:lnTo>
                    <a:pt x="3780" y="42"/>
                  </a:lnTo>
                  <a:lnTo>
                    <a:pt x="3780" y="42"/>
                  </a:lnTo>
                  <a:lnTo>
                    <a:pt x="3772" y="42"/>
                  </a:lnTo>
                  <a:lnTo>
                    <a:pt x="3772" y="42"/>
                  </a:lnTo>
                  <a:lnTo>
                    <a:pt x="3762" y="40"/>
                  </a:lnTo>
                  <a:lnTo>
                    <a:pt x="3762" y="40"/>
                  </a:lnTo>
                  <a:lnTo>
                    <a:pt x="3758" y="42"/>
                  </a:lnTo>
                  <a:lnTo>
                    <a:pt x="3758" y="42"/>
                  </a:lnTo>
                  <a:lnTo>
                    <a:pt x="3750" y="42"/>
                  </a:lnTo>
                  <a:lnTo>
                    <a:pt x="3750" y="42"/>
                  </a:lnTo>
                  <a:lnTo>
                    <a:pt x="3750" y="42"/>
                  </a:lnTo>
                  <a:lnTo>
                    <a:pt x="3750" y="42"/>
                  </a:lnTo>
                  <a:lnTo>
                    <a:pt x="3750" y="42"/>
                  </a:lnTo>
                  <a:lnTo>
                    <a:pt x="3750" y="42"/>
                  </a:lnTo>
                  <a:lnTo>
                    <a:pt x="3748" y="42"/>
                  </a:lnTo>
                  <a:lnTo>
                    <a:pt x="3748" y="42"/>
                  </a:lnTo>
                  <a:lnTo>
                    <a:pt x="3748" y="42"/>
                  </a:lnTo>
                  <a:lnTo>
                    <a:pt x="3748" y="42"/>
                  </a:lnTo>
                  <a:lnTo>
                    <a:pt x="3748" y="42"/>
                  </a:lnTo>
                  <a:lnTo>
                    <a:pt x="3748" y="42"/>
                  </a:lnTo>
                  <a:lnTo>
                    <a:pt x="3746" y="42"/>
                  </a:lnTo>
                  <a:lnTo>
                    <a:pt x="3746" y="42"/>
                  </a:lnTo>
                  <a:lnTo>
                    <a:pt x="3744" y="42"/>
                  </a:lnTo>
                  <a:lnTo>
                    <a:pt x="3744" y="42"/>
                  </a:lnTo>
                  <a:lnTo>
                    <a:pt x="3744" y="42"/>
                  </a:lnTo>
                  <a:lnTo>
                    <a:pt x="3744" y="42"/>
                  </a:lnTo>
                  <a:lnTo>
                    <a:pt x="3742" y="42"/>
                  </a:lnTo>
                  <a:lnTo>
                    <a:pt x="3742" y="42"/>
                  </a:lnTo>
                  <a:lnTo>
                    <a:pt x="3740" y="42"/>
                  </a:lnTo>
                  <a:lnTo>
                    <a:pt x="3740" y="42"/>
                  </a:lnTo>
                  <a:lnTo>
                    <a:pt x="3738" y="42"/>
                  </a:lnTo>
                  <a:lnTo>
                    <a:pt x="3738" y="42"/>
                  </a:lnTo>
                  <a:lnTo>
                    <a:pt x="3736" y="42"/>
                  </a:lnTo>
                  <a:lnTo>
                    <a:pt x="3736" y="42"/>
                  </a:lnTo>
                  <a:lnTo>
                    <a:pt x="3730" y="42"/>
                  </a:lnTo>
                  <a:lnTo>
                    <a:pt x="3730" y="42"/>
                  </a:lnTo>
                  <a:lnTo>
                    <a:pt x="3728" y="42"/>
                  </a:lnTo>
                  <a:lnTo>
                    <a:pt x="3728" y="42"/>
                  </a:lnTo>
                  <a:lnTo>
                    <a:pt x="3724" y="42"/>
                  </a:lnTo>
                  <a:lnTo>
                    <a:pt x="3724" y="42"/>
                  </a:lnTo>
                  <a:lnTo>
                    <a:pt x="3720" y="42"/>
                  </a:lnTo>
                  <a:lnTo>
                    <a:pt x="3720" y="42"/>
                  </a:lnTo>
                  <a:lnTo>
                    <a:pt x="3718" y="42"/>
                  </a:lnTo>
                  <a:lnTo>
                    <a:pt x="3718" y="42"/>
                  </a:lnTo>
                  <a:lnTo>
                    <a:pt x="3714" y="42"/>
                  </a:lnTo>
                  <a:lnTo>
                    <a:pt x="3714" y="42"/>
                  </a:lnTo>
                  <a:lnTo>
                    <a:pt x="3710" y="44"/>
                  </a:lnTo>
                  <a:lnTo>
                    <a:pt x="3710" y="44"/>
                  </a:lnTo>
                  <a:lnTo>
                    <a:pt x="3710" y="44"/>
                  </a:lnTo>
                  <a:lnTo>
                    <a:pt x="3710" y="44"/>
                  </a:lnTo>
                  <a:lnTo>
                    <a:pt x="3708" y="44"/>
                  </a:lnTo>
                  <a:lnTo>
                    <a:pt x="3708" y="44"/>
                  </a:lnTo>
                  <a:lnTo>
                    <a:pt x="3708" y="44"/>
                  </a:lnTo>
                  <a:lnTo>
                    <a:pt x="3708" y="44"/>
                  </a:lnTo>
                  <a:lnTo>
                    <a:pt x="3708" y="44"/>
                  </a:lnTo>
                  <a:lnTo>
                    <a:pt x="3708" y="44"/>
                  </a:lnTo>
                  <a:lnTo>
                    <a:pt x="3706" y="44"/>
                  </a:lnTo>
                  <a:lnTo>
                    <a:pt x="3706" y="44"/>
                  </a:lnTo>
                  <a:lnTo>
                    <a:pt x="3704" y="44"/>
                  </a:lnTo>
                  <a:lnTo>
                    <a:pt x="3704" y="44"/>
                  </a:lnTo>
                  <a:lnTo>
                    <a:pt x="3704" y="44"/>
                  </a:lnTo>
                  <a:lnTo>
                    <a:pt x="3704" y="44"/>
                  </a:lnTo>
                  <a:lnTo>
                    <a:pt x="3698" y="46"/>
                  </a:lnTo>
                  <a:lnTo>
                    <a:pt x="3698" y="46"/>
                  </a:lnTo>
                  <a:lnTo>
                    <a:pt x="3698" y="46"/>
                  </a:lnTo>
                  <a:lnTo>
                    <a:pt x="3698" y="46"/>
                  </a:lnTo>
                  <a:lnTo>
                    <a:pt x="3690" y="46"/>
                  </a:lnTo>
                  <a:lnTo>
                    <a:pt x="3690" y="46"/>
                  </a:lnTo>
                  <a:lnTo>
                    <a:pt x="3688" y="46"/>
                  </a:lnTo>
                  <a:lnTo>
                    <a:pt x="3688" y="46"/>
                  </a:lnTo>
                  <a:lnTo>
                    <a:pt x="3684" y="46"/>
                  </a:lnTo>
                  <a:lnTo>
                    <a:pt x="3684" y="46"/>
                  </a:lnTo>
                  <a:lnTo>
                    <a:pt x="3680" y="46"/>
                  </a:lnTo>
                  <a:lnTo>
                    <a:pt x="3680" y="46"/>
                  </a:lnTo>
                  <a:lnTo>
                    <a:pt x="3678" y="46"/>
                  </a:lnTo>
                  <a:lnTo>
                    <a:pt x="3678" y="46"/>
                  </a:lnTo>
                  <a:lnTo>
                    <a:pt x="3678" y="46"/>
                  </a:lnTo>
                  <a:lnTo>
                    <a:pt x="3678" y="46"/>
                  </a:lnTo>
                  <a:lnTo>
                    <a:pt x="3676" y="46"/>
                  </a:lnTo>
                  <a:lnTo>
                    <a:pt x="3676" y="46"/>
                  </a:lnTo>
                  <a:lnTo>
                    <a:pt x="3676" y="46"/>
                  </a:lnTo>
                  <a:lnTo>
                    <a:pt x="3676" y="46"/>
                  </a:lnTo>
                  <a:lnTo>
                    <a:pt x="3676" y="46"/>
                  </a:lnTo>
                  <a:lnTo>
                    <a:pt x="3676" y="46"/>
                  </a:lnTo>
                  <a:lnTo>
                    <a:pt x="3674" y="46"/>
                  </a:lnTo>
                  <a:lnTo>
                    <a:pt x="3674" y="46"/>
                  </a:lnTo>
                  <a:lnTo>
                    <a:pt x="3670" y="48"/>
                  </a:lnTo>
                  <a:lnTo>
                    <a:pt x="3670" y="48"/>
                  </a:lnTo>
                  <a:lnTo>
                    <a:pt x="3664" y="46"/>
                  </a:lnTo>
                  <a:lnTo>
                    <a:pt x="3664" y="46"/>
                  </a:lnTo>
                  <a:lnTo>
                    <a:pt x="3660" y="44"/>
                  </a:lnTo>
                  <a:lnTo>
                    <a:pt x="3660" y="44"/>
                  </a:lnTo>
                  <a:lnTo>
                    <a:pt x="3658" y="44"/>
                  </a:lnTo>
                  <a:lnTo>
                    <a:pt x="3658" y="44"/>
                  </a:lnTo>
                  <a:lnTo>
                    <a:pt x="3656" y="44"/>
                  </a:lnTo>
                  <a:lnTo>
                    <a:pt x="3656" y="44"/>
                  </a:lnTo>
                  <a:lnTo>
                    <a:pt x="3652" y="46"/>
                  </a:lnTo>
                  <a:lnTo>
                    <a:pt x="3652" y="46"/>
                  </a:lnTo>
                  <a:lnTo>
                    <a:pt x="3650" y="48"/>
                  </a:lnTo>
                  <a:lnTo>
                    <a:pt x="3650" y="48"/>
                  </a:lnTo>
                  <a:lnTo>
                    <a:pt x="3648" y="48"/>
                  </a:lnTo>
                  <a:lnTo>
                    <a:pt x="3648" y="48"/>
                  </a:lnTo>
                  <a:lnTo>
                    <a:pt x="3648" y="48"/>
                  </a:lnTo>
                  <a:lnTo>
                    <a:pt x="3648" y="48"/>
                  </a:lnTo>
                  <a:lnTo>
                    <a:pt x="3646" y="48"/>
                  </a:lnTo>
                  <a:lnTo>
                    <a:pt x="3646" y="48"/>
                  </a:lnTo>
                  <a:lnTo>
                    <a:pt x="3646" y="48"/>
                  </a:lnTo>
                  <a:lnTo>
                    <a:pt x="3646" y="48"/>
                  </a:lnTo>
                  <a:lnTo>
                    <a:pt x="3644" y="48"/>
                  </a:lnTo>
                  <a:lnTo>
                    <a:pt x="3644" y="48"/>
                  </a:lnTo>
                  <a:lnTo>
                    <a:pt x="3644" y="48"/>
                  </a:lnTo>
                  <a:lnTo>
                    <a:pt x="3644" y="48"/>
                  </a:lnTo>
                  <a:lnTo>
                    <a:pt x="3642" y="48"/>
                  </a:lnTo>
                  <a:lnTo>
                    <a:pt x="3642" y="48"/>
                  </a:lnTo>
                  <a:lnTo>
                    <a:pt x="3638" y="48"/>
                  </a:lnTo>
                  <a:lnTo>
                    <a:pt x="3638" y="48"/>
                  </a:lnTo>
                  <a:lnTo>
                    <a:pt x="3638" y="46"/>
                  </a:lnTo>
                  <a:lnTo>
                    <a:pt x="3638" y="46"/>
                  </a:lnTo>
                  <a:lnTo>
                    <a:pt x="3634" y="46"/>
                  </a:lnTo>
                  <a:lnTo>
                    <a:pt x="3634" y="46"/>
                  </a:lnTo>
                  <a:lnTo>
                    <a:pt x="3634" y="46"/>
                  </a:lnTo>
                  <a:lnTo>
                    <a:pt x="3634" y="46"/>
                  </a:lnTo>
                  <a:lnTo>
                    <a:pt x="3634" y="46"/>
                  </a:lnTo>
                  <a:lnTo>
                    <a:pt x="3634" y="46"/>
                  </a:lnTo>
                  <a:lnTo>
                    <a:pt x="3630" y="46"/>
                  </a:lnTo>
                  <a:lnTo>
                    <a:pt x="3630" y="46"/>
                  </a:lnTo>
                  <a:lnTo>
                    <a:pt x="3630" y="46"/>
                  </a:lnTo>
                  <a:lnTo>
                    <a:pt x="3630" y="46"/>
                  </a:lnTo>
                  <a:lnTo>
                    <a:pt x="3628" y="46"/>
                  </a:lnTo>
                  <a:lnTo>
                    <a:pt x="3628" y="46"/>
                  </a:lnTo>
                  <a:lnTo>
                    <a:pt x="3626" y="46"/>
                  </a:lnTo>
                  <a:lnTo>
                    <a:pt x="3626" y="46"/>
                  </a:lnTo>
                  <a:lnTo>
                    <a:pt x="3624" y="46"/>
                  </a:lnTo>
                  <a:lnTo>
                    <a:pt x="3624" y="46"/>
                  </a:lnTo>
                  <a:lnTo>
                    <a:pt x="3620" y="48"/>
                  </a:lnTo>
                  <a:lnTo>
                    <a:pt x="3620" y="48"/>
                  </a:lnTo>
                  <a:lnTo>
                    <a:pt x="3610" y="48"/>
                  </a:lnTo>
                  <a:lnTo>
                    <a:pt x="3610" y="48"/>
                  </a:lnTo>
                  <a:lnTo>
                    <a:pt x="3608" y="48"/>
                  </a:lnTo>
                  <a:lnTo>
                    <a:pt x="3608" y="48"/>
                  </a:lnTo>
                  <a:lnTo>
                    <a:pt x="3606" y="48"/>
                  </a:lnTo>
                  <a:lnTo>
                    <a:pt x="3606" y="48"/>
                  </a:lnTo>
                  <a:lnTo>
                    <a:pt x="3604" y="48"/>
                  </a:lnTo>
                  <a:lnTo>
                    <a:pt x="3604" y="48"/>
                  </a:lnTo>
                  <a:lnTo>
                    <a:pt x="3602" y="48"/>
                  </a:lnTo>
                  <a:lnTo>
                    <a:pt x="3602" y="48"/>
                  </a:lnTo>
                  <a:lnTo>
                    <a:pt x="3598" y="48"/>
                  </a:lnTo>
                  <a:lnTo>
                    <a:pt x="3598" y="48"/>
                  </a:lnTo>
                  <a:lnTo>
                    <a:pt x="3596" y="46"/>
                  </a:lnTo>
                  <a:lnTo>
                    <a:pt x="3596" y="46"/>
                  </a:lnTo>
                  <a:lnTo>
                    <a:pt x="3592" y="48"/>
                  </a:lnTo>
                  <a:lnTo>
                    <a:pt x="3592" y="48"/>
                  </a:lnTo>
                  <a:lnTo>
                    <a:pt x="3592" y="48"/>
                  </a:lnTo>
                  <a:lnTo>
                    <a:pt x="3592" y="48"/>
                  </a:lnTo>
                  <a:lnTo>
                    <a:pt x="3590" y="48"/>
                  </a:lnTo>
                  <a:lnTo>
                    <a:pt x="3590" y="48"/>
                  </a:lnTo>
                  <a:lnTo>
                    <a:pt x="3588" y="48"/>
                  </a:lnTo>
                  <a:lnTo>
                    <a:pt x="3588" y="48"/>
                  </a:lnTo>
                  <a:lnTo>
                    <a:pt x="3586" y="48"/>
                  </a:lnTo>
                  <a:lnTo>
                    <a:pt x="3586" y="48"/>
                  </a:lnTo>
                  <a:lnTo>
                    <a:pt x="3582" y="48"/>
                  </a:lnTo>
                  <a:lnTo>
                    <a:pt x="3582" y="48"/>
                  </a:lnTo>
                  <a:lnTo>
                    <a:pt x="3576" y="48"/>
                  </a:lnTo>
                  <a:lnTo>
                    <a:pt x="3576" y="48"/>
                  </a:lnTo>
                  <a:lnTo>
                    <a:pt x="3572" y="48"/>
                  </a:lnTo>
                  <a:lnTo>
                    <a:pt x="3570" y="48"/>
                  </a:lnTo>
                  <a:lnTo>
                    <a:pt x="3570" y="48"/>
                  </a:lnTo>
                  <a:lnTo>
                    <a:pt x="3568" y="50"/>
                  </a:lnTo>
                  <a:lnTo>
                    <a:pt x="3568" y="50"/>
                  </a:lnTo>
                  <a:lnTo>
                    <a:pt x="3566" y="50"/>
                  </a:lnTo>
                  <a:lnTo>
                    <a:pt x="3566" y="50"/>
                  </a:lnTo>
                  <a:lnTo>
                    <a:pt x="3566" y="50"/>
                  </a:lnTo>
                  <a:lnTo>
                    <a:pt x="3566" y="50"/>
                  </a:lnTo>
                  <a:lnTo>
                    <a:pt x="3566" y="50"/>
                  </a:lnTo>
                  <a:lnTo>
                    <a:pt x="3566" y="50"/>
                  </a:lnTo>
                  <a:lnTo>
                    <a:pt x="3566" y="50"/>
                  </a:lnTo>
                  <a:lnTo>
                    <a:pt x="3566" y="50"/>
                  </a:lnTo>
                  <a:lnTo>
                    <a:pt x="3564" y="50"/>
                  </a:lnTo>
                  <a:lnTo>
                    <a:pt x="3564" y="50"/>
                  </a:lnTo>
                  <a:lnTo>
                    <a:pt x="3564" y="50"/>
                  </a:lnTo>
                  <a:lnTo>
                    <a:pt x="3564" y="50"/>
                  </a:lnTo>
                  <a:lnTo>
                    <a:pt x="3564" y="50"/>
                  </a:lnTo>
                  <a:lnTo>
                    <a:pt x="3564" y="50"/>
                  </a:lnTo>
                  <a:lnTo>
                    <a:pt x="3562" y="48"/>
                  </a:lnTo>
                  <a:lnTo>
                    <a:pt x="3562" y="48"/>
                  </a:lnTo>
                  <a:lnTo>
                    <a:pt x="3562" y="50"/>
                  </a:lnTo>
                  <a:lnTo>
                    <a:pt x="3562" y="50"/>
                  </a:lnTo>
                  <a:lnTo>
                    <a:pt x="3562" y="48"/>
                  </a:lnTo>
                  <a:lnTo>
                    <a:pt x="3562" y="48"/>
                  </a:lnTo>
                  <a:lnTo>
                    <a:pt x="3560" y="48"/>
                  </a:lnTo>
                  <a:lnTo>
                    <a:pt x="3560" y="48"/>
                  </a:lnTo>
                  <a:lnTo>
                    <a:pt x="3558" y="48"/>
                  </a:lnTo>
                  <a:lnTo>
                    <a:pt x="3558" y="48"/>
                  </a:lnTo>
                  <a:lnTo>
                    <a:pt x="3558" y="48"/>
                  </a:lnTo>
                  <a:lnTo>
                    <a:pt x="3558" y="48"/>
                  </a:lnTo>
                  <a:lnTo>
                    <a:pt x="3558" y="48"/>
                  </a:lnTo>
                  <a:lnTo>
                    <a:pt x="3558" y="48"/>
                  </a:lnTo>
                  <a:lnTo>
                    <a:pt x="3556" y="48"/>
                  </a:lnTo>
                  <a:lnTo>
                    <a:pt x="3556" y="48"/>
                  </a:lnTo>
                  <a:lnTo>
                    <a:pt x="3556" y="48"/>
                  </a:lnTo>
                  <a:lnTo>
                    <a:pt x="3556" y="48"/>
                  </a:lnTo>
                  <a:lnTo>
                    <a:pt x="3554" y="48"/>
                  </a:lnTo>
                  <a:lnTo>
                    <a:pt x="3554" y="48"/>
                  </a:lnTo>
                  <a:lnTo>
                    <a:pt x="3554" y="48"/>
                  </a:lnTo>
                  <a:lnTo>
                    <a:pt x="3554" y="48"/>
                  </a:lnTo>
                  <a:lnTo>
                    <a:pt x="3552" y="48"/>
                  </a:lnTo>
                  <a:lnTo>
                    <a:pt x="3552" y="48"/>
                  </a:lnTo>
                  <a:lnTo>
                    <a:pt x="3552" y="48"/>
                  </a:lnTo>
                  <a:lnTo>
                    <a:pt x="3552" y="48"/>
                  </a:lnTo>
                  <a:lnTo>
                    <a:pt x="3550" y="48"/>
                  </a:lnTo>
                  <a:lnTo>
                    <a:pt x="3550" y="48"/>
                  </a:lnTo>
                  <a:lnTo>
                    <a:pt x="3550" y="48"/>
                  </a:lnTo>
                  <a:lnTo>
                    <a:pt x="3550" y="48"/>
                  </a:lnTo>
                  <a:lnTo>
                    <a:pt x="3550" y="46"/>
                  </a:lnTo>
                  <a:lnTo>
                    <a:pt x="3550" y="46"/>
                  </a:lnTo>
                  <a:lnTo>
                    <a:pt x="3548" y="48"/>
                  </a:lnTo>
                  <a:lnTo>
                    <a:pt x="3548" y="48"/>
                  </a:lnTo>
                  <a:lnTo>
                    <a:pt x="3548" y="46"/>
                  </a:lnTo>
                  <a:lnTo>
                    <a:pt x="3548" y="46"/>
                  </a:lnTo>
                  <a:lnTo>
                    <a:pt x="3546" y="46"/>
                  </a:lnTo>
                  <a:lnTo>
                    <a:pt x="3546" y="46"/>
                  </a:lnTo>
                  <a:lnTo>
                    <a:pt x="3544" y="46"/>
                  </a:lnTo>
                  <a:lnTo>
                    <a:pt x="3544" y="46"/>
                  </a:lnTo>
                  <a:lnTo>
                    <a:pt x="3544" y="46"/>
                  </a:lnTo>
                  <a:lnTo>
                    <a:pt x="3544" y="46"/>
                  </a:lnTo>
                  <a:lnTo>
                    <a:pt x="3544" y="46"/>
                  </a:lnTo>
                  <a:lnTo>
                    <a:pt x="3544" y="46"/>
                  </a:lnTo>
                  <a:lnTo>
                    <a:pt x="3542" y="46"/>
                  </a:lnTo>
                  <a:lnTo>
                    <a:pt x="3542" y="46"/>
                  </a:lnTo>
                  <a:lnTo>
                    <a:pt x="3542" y="48"/>
                  </a:lnTo>
                  <a:lnTo>
                    <a:pt x="3542" y="48"/>
                  </a:lnTo>
                  <a:lnTo>
                    <a:pt x="3542" y="46"/>
                  </a:lnTo>
                  <a:lnTo>
                    <a:pt x="3542" y="46"/>
                  </a:lnTo>
                  <a:lnTo>
                    <a:pt x="3536" y="48"/>
                  </a:lnTo>
                  <a:lnTo>
                    <a:pt x="3536" y="48"/>
                  </a:lnTo>
                  <a:lnTo>
                    <a:pt x="3534" y="48"/>
                  </a:lnTo>
                  <a:lnTo>
                    <a:pt x="3534" y="48"/>
                  </a:lnTo>
                  <a:lnTo>
                    <a:pt x="3526" y="48"/>
                  </a:lnTo>
                  <a:lnTo>
                    <a:pt x="3526" y="48"/>
                  </a:lnTo>
                  <a:lnTo>
                    <a:pt x="3524" y="48"/>
                  </a:lnTo>
                  <a:lnTo>
                    <a:pt x="3524" y="48"/>
                  </a:lnTo>
                  <a:lnTo>
                    <a:pt x="3522" y="48"/>
                  </a:lnTo>
                  <a:lnTo>
                    <a:pt x="3522" y="48"/>
                  </a:lnTo>
                  <a:lnTo>
                    <a:pt x="3522" y="48"/>
                  </a:lnTo>
                  <a:lnTo>
                    <a:pt x="3522" y="48"/>
                  </a:lnTo>
                  <a:lnTo>
                    <a:pt x="3522" y="48"/>
                  </a:lnTo>
                  <a:lnTo>
                    <a:pt x="3522" y="48"/>
                  </a:lnTo>
                  <a:lnTo>
                    <a:pt x="3520" y="48"/>
                  </a:lnTo>
                  <a:lnTo>
                    <a:pt x="3520" y="48"/>
                  </a:lnTo>
                  <a:lnTo>
                    <a:pt x="3518" y="48"/>
                  </a:lnTo>
                  <a:lnTo>
                    <a:pt x="3518" y="48"/>
                  </a:lnTo>
                  <a:lnTo>
                    <a:pt x="3518" y="48"/>
                  </a:lnTo>
                  <a:lnTo>
                    <a:pt x="3518" y="48"/>
                  </a:lnTo>
                  <a:lnTo>
                    <a:pt x="3518" y="48"/>
                  </a:lnTo>
                  <a:lnTo>
                    <a:pt x="3518" y="48"/>
                  </a:lnTo>
                  <a:lnTo>
                    <a:pt x="3518" y="50"/>
                  </a:lnTo>
                  <a:lnTo>
                    <a:pt x="3518" y="50"/>
                  </a:lnTo>
                  <a:lnTo>
                    <a:pt x="3512" y="48"/>
                  </a:lnTo>
                  <a:lnTo>
                    <a:pt x="3508" y="50"/>
                  </a:lnTo>
                  <a:lnTo>
                    <a:pt x="3508" y="50"/>
                  </a:lnTo>
                  <a:lnTo>
                    <a:pt x="3502" y="48"/>
                  </a:lnTo>
                  <a:lnTo>
                    <a:pt x="3502" y="48"/>
                  </a:lnTo>
                  <a:lnTo>
                    <a:pt x="3494" y="48"/>
                  </a:lnTo>
                  <a:lnTo>
                    <a:pt x="3494" y="48"/>
                  </a:lnTo>
                  <a:lnTo>
                    <a:pt x="3490" y="48"/>
                  </a:lnTo>
                  <a:lnTo>
                    <a:pt x="3490" y="48"/>
                  </a:lnTo>
                  <a:lnTo>
                    <a:pt x="3488" y="48"/>
                  </a:lnTo>
                  <a:lnTo>
                    <a:pt x="3488" y="48"/>
                  </a:lnTo>
                  <a:lnTo>
                    <a:pt x="3486" y="48"/>
                  </a:lnTo>
                  <a:lnTo>
                    <a:pt x="3486" y="48"/>
                  </a:lnTo>
                  <a:lnTo>
                    <a:pt x="3478" y="48"/>
                  </a:lnTo>
                  <a:lnTo>
                    <a:pt x="3478" y="48"/>
                  </a:lnTo>
                  <a:lnTo>
                    <a:pt x="3478" y="48"/>
                  </a:lnTo>
                  <a:lnTo>
                    <a:pt x="3478" y="48"/>
                  </a:lnTo>
                  <a:lnTo>
                    <a:pt x="3476" y="48"/>
                  </a:lnTo>
                  <a:lnTo>
                    <a:pt x="3476" y="48"/>
                  </a:lnTo>
                  <a:lnTo>
                    <a:pt x="3474" y="48"/>
                  </a:lnTo>
                  <a:lnTo>
                    <a:pt x="3474" y="48"/>
                  </a:lnTo>
                  <a:lnTo>
                    <a:pt x="3472" y="48"/>
                  </a:lnTo>
                  <a:lnTo>
                    <a:pt x="3472" y="48"/>
                  </a:lnTo>
                  <a:lnTo>
                    <a:pt x="3470" y="48"/>
                  </a:lnTo>
                  <a:lnTo>
                    <a:pt x="3470" y="48"/>
                  </a:lnTo>
                  <a:lnTo>
                    <a:pt x="3468" y="48"/>
                  </a:lnTo>
                  <a:lnTo>
                    <a:pt x="3468" y="48"/>
                  </a:lnTo>
                  <a:lnTo>
                    <a:pt x="3468" y="48"/>
                  </a:lnTo>
                  <a:lnTo>
                    <a:pt x="3468" y="48"/>
                  </a:lnTo>
                  <a:lnTo>
                    <a:pt x="3468" y="48"/>
                  </a:lnTo>
                  <a:lnTo>
                    <a:pt x="3468" y="48"/>
                  </a:lnTo>
                  <a:lnTo>
                    <a:pt x="3464" y="48"/>
                  </a:lnTo>
                  <a:lnTo>
                    <a:pt x="3464" y="48"/>
                  </a:lnTo>
                  <a:lnTo>
                    <a:pt x="3464" y="48"/>
                  </a:lnTo>
                  <a:lnTo>
                    <a:pt x="3464" y="48"/>
                  </a:lnTo>
                  <a:lnTo>
                    <a:pt x="3464" y="48"/>
                  </a:lnTo>
                  <a:lnTo>
                    <a:pt x="3464" y="48"/>
                  </a:lnTo>
                  <a:lnTo>
                    <a:pt x="3462" y="48"/>
                  </a:lnTo>
                  <a:lnTo>
                    <a:pt x="3462" y="48"/>
                  </a:lnTo>
                  <a:lnTo>
                    <a:pt x="3460" y="48"/>
                  </a:lnTo>
                  <a:lnTo>
                    <a:pt x="3460" y="48"/>
                  </a:lnTo>
                  <a:lnTo>
                    <a:pt x="3456" y="48"/>
                  </a:lnTo>
                  <a:lnTo>
                    <a:pt x="3456" y="48"/>
                  </a:lnTo>
                  <a:lnTo>
                    <a:pt x="3452" y="48"/>
                  </a:lnTo>
                  <a:lnTo>
                    <a:pt x="3452" y="48"/>
                  </a:lnTo>
                  <a:lnTo>
                    <a:pt x="3448" y="48"/>
                  </a:lnTo>
                  <a:lnTo>
                    <a:pt x="3448" y="48"/>
                  </a:lnTo>
                  <a:lnTo>
                    <a:pt x="3446" y="48"/>
                  </a:lnTo>
                  <a:lnTo>
                    <a:pt x="3446" y="48"/>
                  </a:lnTo>
                  <a:lnTo>
                    <a:pt x="3442" y="48"/>
                  </a:lnTo>
                  <a:lnTo>
                    <a:pt x="3442" y="48"/>
                  </a:lnTo>
                  <a:lnTo>
                    <a:pt x="3440" y="48"/>
                  </a:lnTo>
                  <a:lnTo>
                    <a:pt x="3440" y="48"/>
                  </a:lnTo>
                  <a:lnTo>
                    <a:pt x="3438" y="48"/>
                  </a:lnTo>
                  <a:lnTo>
                    <a:pt x="3438" y="48"/>
                  </a:lnTo>
                  <a:lnTo>
                    <a:pt x="3436" y="48"/>
                  </a:lnTo>
                  <a:lnTo>
                    <a:pt x="3436" y="48"/>
                  </a:lnTo>
                  <a:lnTo>
                    <a:pt x="3434" y="46"/>
                  </a:lnTo>
                  <a:lnTo>
                    <a:pt x="3434" y="46"/>
                  </a:lnTo>
                  <a:lnTo>
                    <a:pt x="3430" y="46"/>
                  </a:lnTo>
                  <a:lnTo>
                    <a:pt x="3430" y="46"/>
                  </a:lnTo>
                  <a:lnTo>
                    <a:pt x="3422" y="46"/>
                  </a:lnTo>
                  <a:lnTo>
                    <a:pt x="3422" y="46"/>
                  </a:lnTo>
                  <a:lnTo>
                    <a:pt x="3420" y="48"/>
                  </a:lnTo>
                  <a:lnTo>
                    <a:pt x="3420" y="48"/>
                  </a:lnTo>
                  <a:lnTo>
                    <a:pt x="3418" y="48"/>
                  </a:lnTo>
                  <a:lnTo>
                    <a:pt x="3418" y="48"/>
                  </a:lnTo>
                  <a:lnTo>
                    <a:pt x="3412" y="48"/>
                  </a:lnTo>
                  <a:lnTo>
                    <a:pt x="3412" y="48"/>
                  </a:lnTo>
                  <a:lnTo>
                    <a:pt x="3408" y="48"/>
                  </a:lnTo>
                  <a:lnTo>
                    <a:pt x="3408" y="48"/>
                  </a:lnTo>
                  <a:lnTo>
                    <a:pt x="3406" y="48"/>
                  </a:lnTo>
                  <a:lnTo>
                    <a:pt x="3406" y="48"/>
                  </a:lnTo>
                  <a:lnTo>
                    <a:pt x="3404" y="46"/>
                  </a:lnTo>
                  <a:lnTo>
                    <a:pt x="3404" y="46"/>
                  </a:lnTo>
                  <a:lnTo>
                    <a:pt x="3398" y="48"/>
                  </a:lnTo>
                  <a:lnTo>
                    <a:pt x="3398" y="48"/>
                  </a:lnTo>
                  <a:lnTo>
                    <a:pt x="3396" y="48"/>
                  </a:lnTo>
                  <a:lnTo>
                    <a:pt x="3396" y="48"/>
                  </a:lnTo>
                  <a:lnTo>
                    <a:pt x="3396" y="48"/>
                  </a:lnTo>
                  <a:lnTo>
                    <a:pt x="3396" y="48"/>
                  </a:lnTo>
                  <a:lnTo>
                    <a:pt x="3388" y="46"/>
                  </a:lnTo>
                  <a:lnTo>
                    <a:pt x="3388" y="46"/>
                  </a:lnTo>
                  <a:lnTo>
                    <a:pt x="3386" y="48"/>
                  </a:lnTo>
                  <a:lnTo>
                    <a:pt x="3386" y="48"/>
                  </a:lnTo>
                  <a:lnTo>
                    <a:pt x="3382" y="48"/>
                  </a:lnTo>
                  <a:lnTo>
                    <a:pt x="3382" y="48"/>
                  </a:lnTo>
                  <a:lnTo>
                    <a:pt x="3380" y="50"/>
                  </a:lnTo>
                  <a:lnTo>
                    <a:pt x="3380" y="50"/>
                  </a:lnTo>
                  <a:lnTo>
                    <a:pt x="3376" y="50"/>
                  </a:lnTo>
                  <a:lnTo>
                    <a:pt x="3376" y="50"/>
                  </a:lnTo>
                  <a:lnTo>
                    <a:pt x="3376" y="50"/>
                  </a:lnTo>
                  <a:lnTo>
                    <a:pt x="3376" y="50"/>
                  </a:lnTo>
                  <a:lnTo>
                    <a:pt x="3374" y="50"/>
                  </a:lnTo>
                  <a:lnTo>
                    <a:pt x="3374" y="50"/>
                  </a:lnTo>
                  <a:lnTo>
                    <a:pt x="3374" y="50"/>
                  </a:lnTo>
                  <a:lnTo>
                    <a:pt x="3374" y="50"/>
                  </a:lnTo>
                  <a:lnTo>
                    <a:pt x="3374" y="50"/>
                  </a:lnTo>
                  <a:lnTo>
                    <a:pt x="3374" y="50"/>
                  </a:lnTo>
                  <a:lnTo>
                    <a:pt x="3372" y="50"/>
                  </a:lnTo>
                  <a:lnTo>
                    <a:pt x="3372" y="50"/>
                  </a:lnTo>
                  <a:lnTo>
                    <a:pt x="3370" y="50"/>
                  </a:lnTo>
                  <a:lnTo>
                    <a:pt x="3370" y="50"/>
                  </a:lnTo>
                  <a:lnTo>
                    <a:pt x="3366" y="50"/>
                  </a:lnTo>
                  <a:lnTo>
                    <a:pt x="3366" y="50"/>
                  </a:lnTo>
                  <a:lnTo>
                    <a:pt x="3362" y="50"/>
                  </a:lnTo>
                  <a:lnTo>
                    <a:pt x="3362" y="50"/>
                  </a:lnTo>
                  <a:lnTo>
                    <a:pt x="3362" y="50"/>
                  </a:lnTo>
                  <a:lnTo>
                    <a:pt x="3362" y="50"/>
                  </a:lnTo>
                  <a:lnTo>
                    <a:pt x="3360" y="50"/>
                  </a:lnTo>
                  <a:lnTo>
                    <a:pt x="3360" y="50"/>
                  </a:lnTo>
                  <a:lnTo>
                    <a:pt x="3358" y="50"/>
                  </a:lnTo>
                  <a:lnTo>
                    <a:pt x="3356" y="50"/>
                  </a:lnTo>
                  <a:lnTo>
                    <a:pt x="3356" y="50"/>
                  </a:lnTo>
                  <a:lnTo>
                    <a:pt x="3350" y="48"/>
                  </a:lnTo>
                  <a:lnTo>
                    <a:pt x="3350" y="48"/>
                  </a:lnTo>
                  <a:lnTo>
                    <a:pt x="3350" y="48"/>
                  </a:lnTo>
                  <a:lnTo>
                    <a:pt x="3350" y="48"/>
                  </a:lnTo>
                  <a:lnTo>
                    <a:pt x="3344" y="48"/>
                  </a:lnTo>
                  <a:lnTo>
                    <a:pt x="3344" y="48"/>
                  </a:lnTo>
                  <a:lnTo>
                    <a:pt x="3344" y="48"/>
                  </a:lnTo>
                  <a:lnTo>
                    <a:pt x="3344" y="48"/>
                  </a:lnTo>
                  <a:lnTo>
                    <a:pt x="3344" y="48"/>
                  </a:lnTo>
                  <a:lnTo>
                    <a:pt x="3344" y="48"/>
                  </a:lnTo>
                  <a:lnTo>
                    <a:pt x="3340" y="48"/>
                  </a:lnTo>
                  <a:lnTo>
                    <a:pt x="3340" y="48"/>
                  </a:lnTo>
                  <a:lnTo>
                    <a:pt x="3332" y="48"/>
                  </a:lnTo>
                  <a:lnTo>
                    <a:pt x="3332" y="48"/>
                  </a:lnTo>
                  <a:lnTo>
                    <a:pt x="3328" y="46"/>
                  </a:lnTo>
                  <a:lnTo>
                    <a:pt x="3328" y="46"/>
                  </a:lnTo>
                  <a:lnTo>
                    <a:pt x="3324" y="44"/>
                  </a:lnTo>
                  <a:lnTo>
                    <a:pt x="3324" y="44"/>
                  </a:lnTo>
                  <a:lnTo>
                    <a:pt x="3322" y="44"/>
                  </a:lnTo>
                  <a:lnTo>
                    <a:pt x="3322" y="44"/>
                  </a:lnTo>
                  <a:lnTo>
                    <a:pt x="3322" y="44"/>
                  </a:lnTo>
                  <a:lnTo>
                    <a:pt x="3318" y="44"/>
                  </a:lnTo>
                  <a:lnTo>
                    <a:pt x="3318" y="44"/>
                  </a:lnTo>
                  <a:lnTo>
                    <a:pt x="3318" y="46"/>
                  </a:lnTo>
                  <a:lnTo>
                    <a:pt x="3318" y="46"/>
                  </a:lnTo>
                  <a:lnTo>
                    <a:pt x="3318" y="46"/>
                  </a:lnTo>
                  <a:lnTo>
                    <a:pt x="3318" y="46"/>
                  </a:lnTo>
                  <a:lnTo>
                    <a:pt x="3318" y="46"/>
                  </a:lnTo>
                  <a:lnTo>
                    <a:pt x="3318" y="46"/>
                  </a:lnTo>
                  <a:lnTo>
                    <a:pt x="3316" y="46"/>
                  </a:lnTo>
                  <a:lnTo>
                    <a:pt x="3316" y="46"/>
                  </a:lnTo>
                  <a:lnTo>
                    <a:pt x="3312" y="48"/>
                  </a:lnTo>
                  <a:lnTo>
                    <a:pt x="3312" y="48"/>
                  </a:lnTo>
                  <a:lnTo>
                    <a:pt x="3312" y="48"/>
                  </a:lnTo>
                  <a:lnTo>
                    <a:pt x="3312" y="48"/>
                  </a:lnTo>
                  <a:lnTo>
                    <a:pt x="3312" y="48"/>
                  </a:lnTo>
                  <a:lnTo>
                    <a:pt x="3312" y="48"/>
                  </a:lnTo>
                  <a:lnTo>
                    <a:pt x="3310" y="48"/>
                  </a:lnTo>
                  <a:lnTo>
                    <a:pt x="3310" y="48"/>
                  </a:lnTo>
                  <a:lnTo>
                    <a:pt x="3310" y="48"/>
                  </a:lnTo>
                  <a:lnTo>
                    <a:pt x="3310" y="48"/>
                  </a:lnTo>
                  <a:lnTo>
                    <a:pt x="3310" y="48"/>
                  </a:lnTo>
                  <a:lnTo>
                    <a:pt x="3310" y="48"/>
                  </a:lnTo>
                  <a:lnTo>
                    <a:pt x="3308" y="48"/>
                  </a:lnTo>
                  <a:lnTo>
                    <a:pt x="3308" y="48"/>
                  </a:lnTo>
                  <a:lnTo>
                    <a:pt x="3306" y="48"/>
                  </a:lnTo>
                  <a:lnTo>
                    <a:pt x="3306" y="48"/>
                  </a:lnTo>
                  <a:lnTo>
                    <a:pt x="3304" y="48"/>
                  </a:lnTo>
                  <a:lnTo>
                    <a:pt x="3304" y="48"/>
                  </a:lnTo>
                  <a:lnTo>
                    <a:pt x="3304" y="48"/>
                  </a:lnTo>
                  <a:lnTo>
                    <a:pt x="3304" y="48"/>
                  </a:lnTo>
                  <a:lnTo>
                    <a:pt x="3302" y="46"/>
                  </a:lnTo>
                  <a:lnTo>
                    <a:pt x="3302" y="46"/>
                  </a:lnTo>
                  <a:lnTo>
                    <a:pt x="3302" y="48"/>
                  </a:lnTo>
                  <a:lnTo>
                    <a:pt x="3302" y="48"/>
                  </a:lnTo>
                  <a:lnTo>
                    <a:pt x="3298" y="46"/>
                  </a:lnTo>
                  <a:lnTo>
                    <a:pt x="3298" y="46"/>
                  </a:lnTo>
                  <a:lnTo>
                    <a:pt x="3294" y="44"/>
                  </a:lnTo>
                  <a:lnTo>
                    <a:pt x="3290" y="44"/>
                  </a:lnTo>
                  <a:lnTo>
                    <a:pt x="3282" y="46"/>
                  </a:lnTo>
                  <a:lnTo>
                    <a:pt x="3282" y="46"/>
                  </a:lnTo>
                  <a:lnTo>
                    <a:pt x="3276" y="44"/>
                  </a:lnTo>
                  <a:lnTo>
                    <a:pt x="3276" y="44"/>
                  </a:lnTo>
                  <a:lnTo>
                    <a:pt x="3268" y="44"/>
                  </a:lnTo>
                  <a:lnTo>
                    <a:pt x="3268" y="44"/>
                  </a:lnTo>
                  <a:lnTo>
                    <a:pt x="3266" y="44"/>
                  </a:lnTo>
                  <a:lnTo>
                    <a:pt x="3266" y="44"/>
                  </a:lnTo>
                  <a:lnTo>
                    <a:pt x="3262" y="44"/>
                  </a:lnTo>
                  <a:lnTo>
                    <a:pt x="3262" y="44"/>
                  </a:lnTo>
                  <a:lnTo>
                    <a:pt x="3262" y="44"/>
                  </a:lnTo>
                  <a:lnTo>
                    <a:pt x="3262" y="44"/>
                  </a:lnTo>
                  <a:lnTo>
                    <a:pt x="3262" y="44"/>
                  </a:lnTo>
                  <a:lnTo>
                    <a:pt x="3262" y="44"/>
                  </a:lnTo>
                  <a:lnTo>
                    <a:pt x="3260" y="44"/>
                  </a:lnTo>
                  <a:lnTo>
                    <a:pt x="3260" y="44"/>
                  </a:lnTo>
                  <a:lnTo>
                    <a:pt x="3260" y="44"/>
                  </a:lnTo>
                  <a:lnTo>
                    <a:pt x="3260" y="44"/>
                  </a:lnTo>
                  <a:lnTo>
                    <a:pt x="3256" y="44"/>
                  </a:lnTo>
                  <a:lnTo>
                    <a:pt x="3256" y="44"/>
                  </a:lnTo>
                  <a:lnTo>
                    <a:pt x="3254" y="44"/>
                  </a:lnTo>
                  <a:lnTo>
                    <a:pt x="3254" y="44"/>
                  </a:lnTo>
                  <a:lnTo>
                    <a:pt x="3250" y="42"/>
                  </a:lnTo>
                  <a:lnTo>
                    <a:pt x="3248" y="42"/>
                  </a:lnTo>
                  <a:lnTo>
                    <a:pt x="3248" y="42"/>
                  </a:lnTo>
                  <a:lnTo>
                    <a:pt x="3246" y="44"/>
                  </a:lnTo>
                  <a:lnTo>
                    <a:pt x="3246" y="44"/>
                  </a:lnTo>
                  <a:lnTo>
                    <a:pt x="3244" y="44"/>
                  </a:lnTo>
                  <a:lnTo>
                    <a:pt x="3244" y="44"/>
                  </a:lnTo>
                  <a:lnTo>
                    <a:pt x="3238" y="44"/>
                  </a:lnTo>
                  <a:lnTo>
                    <a:pt x="3238" y="44"/>
                  </a:lnTo>
                  <a:lnTo>
                    <a:pt x="3234" y="44"/>
                  </a:lnTo>
                  <a:lnTo>
                    <a:pt x="3234" y="44"/>
                  </a:lnTo>
                  <a:lnTo>
                    <a:pt x="3230" y="44"/>
                  </a:lnTo>
                  <a:lnTo>
                    <a:pt x="3230" y="44"/>
                  </a:lnTo>
                  <a:lnTo>
                    <a:pt x="3226" y="44"/>
                  </a:lnTo>
                  <a:lnTo>
                    <a:pt x="3226" y="44"/>
                  </a:lnTo>
                  <a:lnTo>
                    <a:pt x="3222" y="46"/>
                  </a:lnTo>
                  <a:lnTo>
                    <a:pt x="3222" y="46"/>
                  </a:lnTo>
                  <a:lnTo>
                    <a:pt x="3218" y="44"/>
                  </a:lnTo>
                  <a:lnTo>
                    <a:pt x="3218" y="44"/>
                  </a:lnTo>
                  <a:lnTo>
                    <a:pt x="3212" y="44"/>
                  </a:lnTo>
                  <a:lnTo>
                    <a:pt x="3212" y="44"/>
                  </a:lnTo>
                  <a:lnTo>
                    <a:pt x="3202" y="46"/>
                  </a:lnTo>
                  <a:lnTo>
                    <a:pt x="3202" y="46"/>
                  </a:lnTo>
                  <a:lnTo>
                    <a:pt x="3198" y="44"/>
                  </a:lnTo>
                  <a:lnTo>
                    <a:pt x="3198" y="44"/>
                  </a:lnTo>
                  <a:lnTo>
                    <a:pt x="3194" y="44"/>
                  </a:lnTo>
                  <a:lnTo>
                    <a:pt x="3194" y="44"/>
                  </a:lnTo>
                  <a:lnTo>
                    <a:pt x="3190" y="44"/>
                  </a:lnTo>
                  <a:lnTo>
                    <a:pt x="3190" y="44"/>
                  </a:lnTo>
                  <a:lnTo>
                    <a:pt x="3186" y="44"/>
                  </a:lnTo>
                  <a:lnTo>
                    <a:pt x="3186" y="44"/>
                  </a:lnTo>
                  <a:lnTo>
                    <a:pt x="3180" y="44"/>
                  </a:lnTo>
                  <a:lnTo>
                    <a:pt x="3180" y="44"/>
                  </a:lnTo>
                  <a:lnTo>
                    <a:pt x="3176" y="42"/>
                  </a:lnTo>
                  <a:lnTo>
                    <a:pt x="3176" y="42"/>
                  </a:lnTo>
                  <a:lnTo>
                    <a:pt x="3176" y="42"/>
                  </a:lnTo>
                  <a:lnTo>
                    <a:pt x="3176" y="42"/>
                  </a:lnTo>
                  <a:lnTo>
                    <a:pt x="3172" y="42"/>
                  </a:lnTo>
                  <a:lnTo>
                    <a:pt x="3172" y="42"/>
                  </a:lnTo>
                  <a:lnTo>
                    <a:pt x="3168" y="40"/>
                  </a:lnTo>
                  <a:lnTo>
                    <a:pt x="3168" y="40"/>
                  </a:lnTo>
                  <a:lnTo>
                    <a:pt x="3162" y="38"/>
                  </a:lnTo>
                  <a:lnTo>
                    <a:pt x="3162" y="38"/>
                  </a:lnTo>
                  <a:lnTo>
                    <a:pt x="3158" y="40"/>
                  </a:lnTo>
                  <a:lnTo>
                    <a:pt x="3158" y="40"/>
                  </a:lnTo>
                  <a:lnTo>
                    <a:pt x="3156" y="40"/>
                  </a:lnTo>
                  <a:lnTo>
                    <a:pt x="3156" y="40"/>
                  </a:lnTo>
                  <a:lnTo>
                    <a:pt x="3154" y="40"/>
                  </a:lnTo>
                  <a:lnTo>
                    <a:pt x="3154" y="40"/>
                  </a:lnTo>
                  <a:lnTo>
                    <a:pt x="3152" y="40"/>
                  </a:lnTo>
                  <a:lnTo>
                    <a:pt x="3152" y="40"/>
                  </a:lnTo>
                  <a:lnTo>
                    <a:pt x="3146" y="40"/>
                  </a:lnTo>
                  <a:lnTo>
                    <a:pt x="3146" y="40"/>
                  </a:lnTo>
                  <a:lnTo>
                    <a:pt x="3146" y="40"/>
                  </a:lnTo>
                  <a:lnTo>
                    <a:pt x="3146" y="40"/>
                  </a:lnTo>
                  <a:lnTo>
                    <a:pt x="3146" y="38"/>
                  </a:lnTo>
                  <a:lnTo>
                    <a:pt x="3146" y="38"/>
                  </a:lnTo>
                  <a:lnTo>
                    <a:pt x="3146" y="36"/>
                  </a:lnTo>
                  <a:lnTo>
                    <a:pt x="3144" y="36"/>
                  </a:lnTo>
                  <a:lnTo>
                    <a:pt x="3144" y="36"/>
                  </a:lnTo>
                  <a:lnTo>
                    <a:pt x="3138" y="36"/>
                  </a:lnTo>
                  <a:lnTo>
                    <a:pt x="3138" y="36"/>
                  </a:lnTo>
                  <a:lnTo>
                    <a:pt x="3136" y="38"/>
                  </a:lnTo>
                  <a:lnTo>
                    <a:pt x="3136" y="38"/>
                  </a:lnTo>
                  <a:lnTo>
                    <a:pt x="3134" y="38"/>
                  </a:lnTo>
                  <a:lnTo>
                    <a:pt x="3134" y="38"/>
                  </a:lnTo>
                  <a:lnTo>
                    <a:pt x="3130" y="38"/>
                  </a:lnTo>
                  <a:lnTo>
                    <a:pt x="3130" y="38"/>
                  </a:lnTo>
                  <a:lnTo>
                    <a:pt x="3128" y="38"/>
                  </a:lnTo>
                  <a:lnTo>
                    <a:pt x="3128" y="38"/>
                  </a:lnTo>
                  <a:lnTo>
                    <a:pt x="3120" y="40"/>
                  </a:lnTo>
                  <a:lnTo>
                    <a:pt x="3120" y="40"/>
                  </a:lnTo>
                  <a:lnTo>
                    <a:pt x="3112" y="40"/>
                  </a:lnTo>
                  <a:lnTo>
                    <a:pt x="3112" y="40"/>
                  </a:lnTo>
                  <a:lnTo>
                    <a:pt x="3110" y="42"/>
                  </a:lnTo>
                  <a:lnTo>
                    <a:pt x="3110" y="42"/>
                  </a:lnTo>
                  <a:lnTo>
                    <a:pt x="3108" y="42"/>
                  </a:lnTo>
                  <a:lnTo>
                    <a:pt x="3108" y="42"/>
                  </a:lnTo>
                  <a:lnTo>
                    <a:pt x="3106" y="42"/>
                  </a:lnTo>
                  <a:lnTo>
                    <a:pt x="3106" y="42"/>
                  </a:lnTo>
                  <a:lnTo>
                    <a:pt x="3106" y="44"/>
                  </a:lnTo>
                  <a:lnTo>
                    <a:pt x="3106" y="44"/>
                  </a:lnTo>
                  <a:lnTo>
                    <a:pt x="3104" y="42"/>
                  </a:lnTo>
                  <a:lnTo>
                    <a:pt x="3104" y="42"/>
                  </a:lnTo>
                  <a:lnTo>
                    <a:pt x="3102" y="44"/>
                  </a:lnTo>
                  <a:lnTo>
                    <a:pt x="3102" y="44"/>
                  </a:lnTo>
                  <a:lnTo>
                    <a:pt x="3102" y="42"/>
                  </a:lnTo>
                  <a:lnTo>
                    <a:pt x="3102" y="42"/>
                  </a:lnTo>
                  <a:lnTo>
                    <a:pt x="3100" y="42"/>
                  </a:lnTo>
                  <a:lnTo>
                    <a:pt x="3100" y="42"/>
                  </a:lnTo>
                  <a:lnTo>
                    <a:pt x="3096" y="42"/>
                  </a:lnTo>
                  <a:lnTo>
                    <a:pt x="3096" y="42"/>
                  </a:lnTo>
                  <a:lnTo>
                    <a:pt x="3094" y="42"/>
                  </a:lnTo>
                  <a:lnTo>
                    <a:pt x="3090" y="42"/>
                  </a:lnTo>
                  <a:lnTo>
                    <a:pt x="3090" y="42"/>
                  </a:lnTo>
                  <a:lnTo>
                    <a:pt x="3090" y="42"/>
                  </a:lnTo>
                  <a:lnTo>
                    <a:pt x="3090" y="42"/>
                  </a:lnTo>
                  <a:lnTo>
                    <a:pt x="3090" y="42"/>
                  </a:lnTo>
                  <a:lnTo>
                    <a:pt x="3090" y="42"/>
                  </a:lnTo>
                  <a:lnTo>
                    <a:pt x="3088" y="42"/>
                  </a:lnTo>
                  <a:lnTo>
                    <a:pt x="3088" y="42"/>
                  </a:lnTo>
                  <a:lnTo>
                    <a:pt x="3086" y="42"/>
                  </a:lnTo>
                  <a:lnTo>
                    <a:pt x="3086" y="42"/>
                  </a:lnTo>
                  <a:lnTo>
                    <a:pt x="3082" y="42"/>
                  </a:lnTo>
                  <a:lnTo>
                    <a:pt x="3082" y="42"/>
                  </a:lnTo>
                  <a:lnTo>
                    <a:pt x="3080" y="40"/>
                  </a:lnTo>
                  <a:lnTo>
                    <a:pt x="3080" y="40"/>
                  </a:lnTo>
                  <a:lnTo>
                    <a:pt x="3078" y="42"/>
                  </a:lnTo>
                  <a:lnTo>
                    <a:pt x="3078" y="42"/>
                  </a:lnTo>
                  <a:lnTo>
                    <a:pt x="3076" y="42"/>
                  </a:lnTo>
                  <a:lnTo>
                    <a:pt x="3076" y="42"/>
                  </a:lnTo>
                  <a:lnTo>
                    <a:pt x="3076" y="42"/>
                  </a:lnTo>
                  <a:lnTo>
                    <a:pt x="3076" y="42"/>
                  </a:lnTo>
                  <a:lnTo>
                    <a:pt x="3072" y="42"/>
                  </a:lnTo>
                  <a:lnTo>
                    <a:pt x="3072" y="42"/>
                  </a:lnTo>
                  <a:lnTo>
                    <a:pt x="3070" y="42"/>
                  </a:lnTo>
                  <a:lnTo>
                    <a:pt x="3070" y="42"/>
                  </a:lnTo>
                  <a:lnTo>
                    <a:pt x="3070" y="42"/>
                  </a:lnTo>
                  <a:lnTo>
                    <a:pt x="3070" y="42"/>
                  </a:lnTo>
                  <a:lnTo>
                    <a:pt x="3066" y="40"/>
                  </a:lnTo>
                  <a:lnTo>
                    <a:pt x="3066" y="40"/>
                  </a:lnTo>
                  <a:lnTo>
                    <a:pt x="3058" y="42"/>
                  </a:lnTo>
                  <a:lnTo>
                    <a:pt x="3052" y="40"/>
                  </a:lnTo>
                  <a:lnTo>
                    <a:pt x="3052" y="40"/>
                  </a:lnTo>
                  <a:lnTo>
                    <a:pt x="3050" y="40"/>
                  </a:lnTo>
                  <a:lnTo>
                    <a:pt x="3050" y="40"/>
                  </a:lnTo>
                  <a:lnTo>
                    <a:pt x="3044" y="42"/>
                  </a:lnTo>
                  <a:lnTo>
                    <a:pt x="3044" y="42"/>
                  </a:lnTo>
                  <a:lnTo>
                    <a:pt x="3044" y="42"/>
                  </a:lnTo>
                  <a:lnTo>
                    <a:pt x="3044" y="42"/>
                  </a:lnTo>
                  <a:lnTo>
                    <a:pt x="3044" y="42"/>
                  </a:lnTo>
                  <a:lnTo>
                    <a:pt x="3044" y="42"/>
                  </a:lnTo>
                  <a:lnTo>
                    <a:pt x="3042" y="42"/>
                  </a:lnTo>
                  <a:lnTo>
                    <a:pt x="3042" y="42"/>
                  </a:lnTo>
                  <a:lnTo>
                    <a:pt x="3042" y="42"/>
                  </a:lnTo>
                  <a:lnTo>
                    <a:pt x="3042" y="42"/>
                  </a:lnTo>
                  <a:lnTo>
                    <a:pt x="3040" y="42"/>
                  </a:lnTo>
                  <a:lnTo>
                    <a:pt x="3040" y="42"/>
                  </a:lnTo>
                  <a:lnTo>
                    <a:pt x="3040" y="40"/>
                  </a:lnTo>
                  <a:lnTo>
                    <a:pt x="3040" y="40"/>
                  </a:lnTo>
                  <a:lnTo>
                    <a:pt x="3036" y="42"/>
                  </a:lnTo>
                  <a:lnTo>
                    <a:pt x="3036" y="42"/>
                  </a:lnTo>
                  <a:lnTo>
                    <a:pt x="3032" y="42"/>
                  </a:lnTo>
                  <a:lnTo>
                    <a:pt x="3032" y="42"/>
                  </a:lnTo>
                  <a:lnTo>
                    <a:pt x="3030" y="42"/>
                  </a:lnTo>
                  <a:lnTo>
                    <a:pt x="3030" y="42"/>
                  </a:lnTo>
                  <a:lnTo>
                    <a:pt x="3024" y="42"/>
                  </a:lnTo>
                  <a:lnTo>
                    <a:pt x="3024" y="42"/>
                  </a:lnTo>
                  <a:lnTo>
                    <a:pt x="3024" y="42"/>
                  </a:lnTo>
                  <a:lnTo>
                    <a:pt x="3022" y="42"/>
                  </a:lnTo>
                  <a:lnTo>
                    <a:pt x="3022" y="42"/>
                  </a:lnTo>
                  <a:lnTo>
                    <a:pt x="3020" y="42"/>
                  </a:lnTo>
                  <a:lnTo>
                    <a:pt x="3020" y="42"/>
                  </a:lnTo>
                  <a:lnTo>
                    <a:pt x="3014" y="42"/>
                  </a:lnTo>
                  <a:lnTo>
                    <a:pt x="3008" y="42"/>
                  </a:lnTo>
                  <a:lnTo>
                    <a:pt x="3008" y="42"/>
                  </a:lnTo>
                  <a:lnTo>
                    <a:pt x="3006" y="40"/>
                  </a:lnTo>
                  <a:lnTo>
                    <a:pt x="3004" y="42"/>
                  </a:lnTo>
                  <a:lnTo>
                    <a:pt x="3004" y="42"/>
                  </a:lnTo>
                  <a:lnTo>
                    <a:pt x="3002" y="40"/>
                  </a:lnTo>
                  <a:lnTo>
                    <a:pt x="3002" y="40"/>
                  </a:lnTo>
                  <a:lnTo>
                    <a:pt x="2998" y="40"/>
                  </a:lnTo>
                  <a:lnTo>
                    <a:pt x="2996" y="40"/>
                  </a:lnTo>
                  <a:lnTo>
                    <a:pt x="2996" y="40"/>
                  </a:lnTo>
                  <a:lnTo>
                    <a:pt x="2994" y="38"/>
                  </a:lnTo>
                  <a:lnTo>
                    <a:pt x="2994" y="38"/>
                  </a:lnTo>
                  <a:lnTo>
                    <a:pt x="2986" y="38"/>
                  </a:lnTo>
                  <a:lnTo>
                    <a:pt x="2986" y="38"/>
                  </a:lnTo>
                  <a:lnTo>
                    <a:pt x="2980" y="38"/>
                  </a:lnTo>
                  <a:lnTo>
                    <a:pt x="2976" y="38"/>
                  </a:lnTo>
                  <a:lnTo>
                    <a:pt x="2976" y="38"/>
                  </a:lnTo>
                  <a:lnTo>
                    <a:pt x="2972" y="38"/>
                  </a:lnTo>
                  <a:lnTo>
                    <a:pt x="2972" y="38"/>
                  </a:lnTo>
                  <a:lnTo>
                    <a:pt x="2970" y="38"/>
                  </a:lnTo>
                  <a:lnTo>
                    <a:pt x="2970" y="38"/>
                  </a:lnTo>
                  <a:lnTo>
                    <a:pt x="2962" y="40"/>
                  </a:lnTo>
                  <a:lnTo>
                    <a:pt x="2962" y="40"/>
                  </a:lnTo>
                  <a:lnTo>
                    <a:pt x="2954" y="38"/>
                  </a:lnTo>
                  <a:lnTo>
                    <a:pt x="2954" y="38"/>
                  </a:lnTo>
                  <a:lnTo>
                    <a:pt x="2946" y="40"/>
                  </a:lnTo>
                  <a:lnTo>
                    <a:pt x="2946" y="40"/>
                  </a:lnTo>
                  <a:lnTo>
                    <a:pt x="2942" y="38"/>
                  </a:lnTo>
                  <a:lnTo>
                    <a:pt x="2942" y="38"/>
                  </a:lnTo>
                  <a:lnTo>
                    <a:pt x="2940" y="38"/>
                  </a:lnTo>
                  <a:lnTo>
                    <a:pt x="2940" y="38"/>
                  </a:lnTo>
                  <a:lnTo>
                    <a:pt x="2934" y="36"/>
                  </a:lnTo>
                  <a:lnTo>
                    <a:pt x="2934" y="36"/>
                  </a:lnTo>
                  <a:lnTo>
                    <a:pt x="2934" y="36"/>
                  </a:lnTo>
                  <a:lnTo>
                    <a:pt x="2934" y="36"/>
                  </a:lnTo>
                  <a:lnTo>
                    <a:pt x="2934" y="36"/>
                  </a:lnTo>
                  <a:lnTo>
                    <a:pt x="2934" y="36"/>
                  </a:lnTo>
                  <a:lnTo>
                    <a:pt x="2932" y="36"/>
                  </a:lnTo>
                  <a:lnTo>
                    <a:pt x="2932" y="36"/>
                  </a:lnTo>
                  <a:lnTo>
                    <a:pt x="2930" y="36"/>
                  </a:lnTo>
                  <a:lnTo>
                    <a:pt x="2930" y="36"/>
                  </a:lnTo>
                  <a:lnTo>
                    <a:pt x="2926" y="36"/>
                  </a:lnTo>
                  <a:lnTo>
                    <a:pt x="2926" y="36"/>
                  </a:lnTo>
                  <a:lnTo>
                    <a:pt x="2920" y="36"/>
                  </a:lnTo>
                  <a:lnTo>
                    <a:pt x="2920" y="36"/>
                  </a:lnTo>
                  <a:lnTo>
                    <a:pt x="2920" y="36"/>
                  </a:lnTo>
                  <a:lnTo>
                    <a:pt x="2920" y="36"/>
                  </a:lnTo>
                  <a:lnTo>
                    <a:pt x="2918" y="38"/>
                  </a:lnTo>
                  <a:lnTo>
                    <a:pt x="2918" y="38"/>
                  </a:lnTo>
                  <a:lnTo>
                    <a:pt x="2914" y="38"/>
                  </a:lnTo>
                  <a:lnTo>
                    <a:pt x="2914" y="38"/>
                  </a:lnTo>
                  <a:lnTo>
                    <a:pt x="2910" y="36"/>
                  </a:lnTo>
                  <a:lnTo>
                    <a:pt x="2910" y="36"/>
                  </a:lnTo>
                  <a:lnTo>
                    <a:pt x="2904" y="36"/>
                  </a:lnTo>
                  <a:lnTo>
                    <a:pt x="2904" y="36"/>
                  </a:lnTo>
                  <a:lnTo>
                    <a:pt x="2902" y="36"/>
                  </a:lnTo>
                  <a:lnTo>
                    <a:pt x="2902" y="36"/>
                  </a:lnTo>
                  <a:lnTo>
                    <a:pt x="2902" y="36"/>
                  </a:lnTo>
                  <a:lnTo>
                    <a:pt x="2902" y="36"/>
                  </a:lnTo>
                  <a:lnTo>
                    <a:pt x="2900" y="36"/>
                  </a:lnTo>
                  <a:lnTo>
                    <a:pt x="2900" y="36"/>
                  </a:lnTo>
                  <a:lnTo>
                    <a:pt x="2898" y="36"/>
                  </a:lnTo>
                  <a:lnTo>
                    <a:pt x="2898" y="36"/>
                  </a:lnTo>
                  <a:lnTo>
                    <a:pt x="2898" y="36"/>
                  </a:lnTo>
                  <a:lnTo>
                    <a:pt x="2898" y="36"/>
                  </a:lnTo>
                  <a:lnTo>
                    <a:pt x="2898" y="34"/>
                  </a:lnTo>
                  <a:lnTo>
                    <a:pt x="2898" y="34"/>
                  </a:lnTo>
                  <a:lnTo>
                    <a:pt x="2896" y="34"/>
                  </a:lnTo>
                  <a:lnTo>
                    <a:pt x="2896" y="34"/>
                  </a:lnTo>
                  <a:lnTo>
                    <a:pt x="2892" y="34"/>
                  </a:lnTo>
                  <a:lnTo>
                    <a:pt x="2892" y="34"/>
                  </a:lnTo>
                  <a:lnTo>
                    <a:pt x="2892" y="34"/>
                  </a:lnTo>
                  <a:lnTo>
                    <a:pt x="2892" y="36"/>
                  </a:lnTo>
                  <a:lnTo>
                    <a:pt x="2892" y="36"/>
                  </a:lnTo>
                  <a:lnTo>
                    <a:pt x="2892" y="36"/>
                  </a:lnTo>
                  <a:lnTo>
                    <a:pt x="2892" y="36"/>
                  </a:lnTo>
                  <a:lnTo>
                    <a:pt x="2892" y="36"/>
                  </a:lnTo>
                  <a:lnTo>
                    <a:pt x="2890" y="36"/>
                  </a:lnTo>
                  <a:lnTo>
                    <a:pt x="2890" y="36"/>
                  </a:lnTo>
                  <a:lnTo>
                    <a:pt x="2888" y="36"/>
                  </a:lnTo>
                  <a:lnTo>
                    <a:pt x="2888" y="36"/>
                  </a:lnTo>
                  <a:lnTo>
                    <a:pt x="2886" y="36"/>
                  </a:lnTo>
                  <a:lnTo>
                    <a:pt x="2886" y="36"/>
                  </a:lnTo>
                  <a:lnTo>
                    <a:pt x="2884" y="36"/>
                  </a:lnTo>
                  <a:lnTo>
                    <a:pt x="2884" y="36"/>
                  </a:lnTo>
                  <a:lnTo>
                    <a:pt x="2878" y="36"/>
                  </a:lnTo>
                  <a:lnTo>
                    <a:pt x="2878" y="36"/>
                  </a:lnTo>
                  <a:lnTo>
                    <a:pt x="2874" y="34"/>
                  </a:lnTo>
                  <a:lnTo>
                    <a:pt x="2874" y="34"/>
                  </a:lnTo>
                  <a:lnTo>
                    <a:pt x="2872" y="34"/>
                  </a:lnTo>
                  <a:lnTo>
                    <a:pt x="2872" y="34"/>
                  </a:lnTo>
                  <a:lnTo>
                    <a:pt x="2870" y="34"/>
                  </a:lnTo>
                  <a:lnTo>
                    <a:pt x="2870" y="34"/>
                  </a:lnTo>
                  <a:lnTo>
                    <a:pt x="2866" y="34"/>
                  </a:lnTo>
                  <a:lnTo>
                    <a:pt x="2866" y="34"/>
                  </a:lnTo>
                  <a:lnTo>
                    <a:pt x="2864" y="34"/>
                  </a:lnTo>
                  <a:lnTo>
                    <a:pt x="2864" y="34"/>
                  </a:lnTo>
                  <a:lnTo>
                    <a:pt x="2862" y="34"/>
                  </a:lnTo>
                  <a:lnTo>
                    <a:pt x="2862" y="34"/>
                  </a:lnTo>
                  <a:lnTo>
                    <a:pt x="2862" y="34"/>
                  </a:lnTo>
                  <a:lnTo>
                    <a:pt x="2862" y="34"/>
                  </a:lnTo>
                  <a:lnTo>
                    <a:pt x="2860" y="34"/>
                  </a:lnTo>
                  <a:lnTo>
                    <a:pt x="2860" y="34"/>
                  </a:lnTo>
                  <a:lnTo>
                    <a:pt x="2860" y="34"/>
                  </a:lnTo>
                  <a:lnTo>
                    <a:pt x="2860" y="34"/>
                  </a:lnTo>
                  <a:lnTo>
                    <a:pt x="2858" y="34"/>
                  </a:lnTo>
                  <a:lnTo>
                    <a:pt x="2858" y="34"/>
                  </a:lnTo>
                  <a:lnTo>
                    <a:pt x="2858" y="36"/>
                  </a:lnTo>
                  <a:lnTo>
                    <a:pt x="2858" y="36"/>
                  </a:lnTo>
                  <a:lnTo>
                    <a:pt x="2858" y="36"/>
                  </a:lnTo>
                  <a:lnTo>
                    <a:pt x="2858" y="36"/>
                  </a:lnTo>
                  <a:lnTo>
                    <a:pt x="2858" y="36"/>
                  </a:lnTo>
                  <a:lnTo>
                    <a:pt x="2858" y="38"/>
                  </a:lnTo>
                  <a:lnTo>
                    <a:pt x="2858" y="38"/>
                  </a:lnTo>
                  <a:lnTo>
                    <a:pt x="2852" y="38"/>
                  </a:lnTo>
                  <a:lnTo>
                    <a:pt x="2852" y="38"/>
                  </a:lnTo>
                  <a:lnTo>
                    <a:pt x="2844" y="38"/>
                  </a:lnTo>
                  <a:lnTo>
                    <a:pt x="2844" y="38"/>
                  </a:lnTo>
                  <a:lnTo>
                    <a:pt x="2842" y="38"/>
                  </a:lnTo>
                  <a:lnTo>
                    <a:pt x="2842" y="38"/>
                  </a:lnTo>
                  <a:lnTo>
                    <a:pt x="2842" y="38"/>
                  </a:lnTo>
                  <a:lnTo>
                    <a:pt x="2842" y="38"/>
                  </a:lnTo>
                  <a:lnTo>
                    <a:pt x="2840" y="38"/>
                  </a:lnTo>
                  <a:lnTo>
                    <a:pt x="2840" y="38"/>
                  </a:lnTo>
                  <a:lnTo>
                    <a:pt x="2834" y="38"/>
                  </a:lnTo>
                  <a:lnTo>
                    <a:pt x="2834" y="38"/>
                  </a:lnTo>
                  <a:lnTo>
                    <a:pt x="2832" y="38"/>
                  </a:lnTo>
                  <a:lnTo>
                    <a:pt x="2832" y="38"/>
                  </a:lnTo>
                  <a:lnTo>
                    <a:pt x="2832" y="38"/>
                  </a:lnTo>
                  <a:lnTo>
                    <a:pt x="2832" y="38"/>
                  </a:lnTo>
                  <a:lnTo>
                    <a:pt x="2830" y="38"/>
                  </a:lnTo>
                  <a:lnTo>
                    <a:pt x="2830" y="38"/>
                  </a:lnTo>
                  <a:lnTo>
                    <a:pt x="2830" y="38"/>
                  </a:lnTo>
                  <a:lnTo>
                    <a:pt x="2830" y="38"/>
                  </a:lnTo>
                  <a:lnTo>
                    <a:pt x="2828" y="38"/>
                  </a:lnTo>
                  <a:lnTo>
                    <a:pt x="2828" y="38"/>
                  </a:lnTo>
                  <a:lnTo>
                    <a:pt x="2826" y="38"/>
                  </a:lnTo>
                  <a:lnTo>
                    <a:pt x="2826" y="38"/>
                  </a:lnTo>
                  <a:lnTo>
                    <a:pt x="2826" y="38"/>
                  </a:lnTo>
                  <a:lnTo>
                    <a:pt x="2826" y="38"/>
                  </a:lnTo>
                  <a:lnTo>
                    <a:pt x="2826" y="38"/>
                  </a:lnTo>
                  <a:lnTo>
                    <a:pt x="2826" y="38"/>
                  </a:lnTo>
                  <a:lnTo>
                    <a:pt x="2824" y="38"/>
                  </a:lnTo>
                  <a:lnTo>
                    <a:pt x="2824" y="38"/>
                  </a:lnTo>
                  <a:lnTo>
                    <a:pt x="2820" y="38"/>
                  </a:lnTo>
                  <a:lnTo>
                    <a:pt x="2816" y="38"/>
                  </a:lnTo>
                  <a:lnTo>
                    <a:pt x="2816" y="38"/>
                  </a:lnTo>
                  <a:lnTo>
                    <a:pt x="2814" y="38"/>
                  </a:lnTo>
                  <a:lnTo>
                    <a:pt x="2814" y="38"/>
                  </a:lnTo>
                  <a:lnTo>
                    <a:pt x="2806" y="38"/>
                  </a:lnTo>
                  <a:lnTo>
                    <a:pt x="2806" y="38"/>
                  </a:lnTo>
                  <a:lnTo>
                    <a:pt x="2804" y="38"/>
                  </a:lnTo>
                  <a:lnTo>
                    <a:pt x="2804" y="38"/>
                  </a:lnTo>
                  <a:lnTo>
                    <a:pt x="2796" y="38"/>
                  </a:lnTo>
                  <a:lnTo>
                    <a:pt x="2796" y="38"/>
                  </a:lnTo>
                  <a:lnTo>
                    <a:pt x="2794" y="38"/>
                  </a:lnTo>
                  <a:lnTo>
                    <a:pt x="2794" y="38"/>
                  </a:lnTo>
                  <a:lnTo>
                    <a:pt x="2792" y="38"/>
                  </a:lnTo>
                  <a:lnTo>
                    <a:pt x="2792" y="38"/>
                  </a:lnTo>
                  <a:lnTo>
                    <a:pt x="2792" y="38"/>
                  </a:lnTo>
                  <a:lnTo>
                    <a:pt x="2792" y="38"/>
                  </a:lnTo>
                  <a:lnTo>
                    <a:pt x="2790" y="38"/>
                  </a:lnTo>
                  <a:lnTo>
                    <a:pt x="2790" y="38"/>
                  </a:lnTo>
                  <a:lnTo>
                    <a:pt x="2790" y="38"/>
                  </a:lnTo>
                  <a:lnTo>
                    <a:pt x="2790" y="38"/>
                  </a:lnTo>
                  <a:lnTo>
                    <a:pt x="2786" y="38"/>
                  </a:lnTo>
                  <a:lnTo>
                    <a:pt x="2784" y="38"/>
                  </a:lnTo>
                  <a:lnTo>
                    <a:pt x="2784" y="38"/>
                  </a:lnTo>
                  <a:lnTo>
                    <a:pt x="2782" y="38"/>
                  </a:lnTo>
                  <a:lnTo>
                    <a:pt x="2782" y="38"/>
                  </a:lnTo>
                  <a:lnTo>
                    <a:pt x="2780" y="38"/>
                  </a:lnTo>
                  <a:lnTo>
                    <a:pt x="2780" y="38"/>
                  </a:lnTo>
                  <a:lnTo>
                    <a:pt x="2776" y="38"/>
                  </a:lnTo>
                  <a:lnTo>
                    <a:pt x="2776" y="38"/>
                  </a:lnTo>
                  <a:lnTo>
                    <a:pt x="2772" y="38"/>
                  </a:lnTo>
                  <a:lnTo>
                    <a:pt x="2772" y="38"/>
                  </a:lnTo>
                  <a:lnTo>
                    <a:pt x="2772" y="38"/>
                  </a:lnTo>
                  <a:lnTo>
                    <a:pt x="2772" y="38"/>
                  </a:lnTo>
                  <a:lnTo>
                    <a:pt x="2770" y="38"/>
                  </a:lnTo>
                  <a:lnTo>
                    <a:pt x="2770" y="38"/>
                  </a:lnTo>
                  <a:lnTo>
                    <a:pt x="2770" y="38"/>
                  </a:lnTo>
                  <a:lnTo>
                    <a:pt x="2770" y="38"/>
                  </a:lnTo>
                  <a:lnTo>
                    <a:pt x="2768" y="38"/>
                  </a:lnTo>
                  <a:lnTo>
                    <a:pt x="2768" y="38"/>
                  </a:lnTo>
                  <a:lnTo>
                    <a:pt x="2764" y="38"/>
                  </a:lnTo>
                  <a:lnTo>
                    <a:pt x="2764" y="38"/>
                  </a:lnTo>
                  <a:lnTo>
                    <a:pt x="2762" y="38"/>
                  </a:lnTo>
                  <a:lnTo>
                    <a:pt x="2762" y="38"/>
                  </a:lnTo>
                  <a:lnTo>
                    <a:pt x="2762" y="36"/>
                  </a:lnTo>
                  <a:lnTo>
                    <a:pt x="2762" y="36"/>
                  </a:lnTo>
                  <a:lnTo>
                    <a:pt x="2762" y="36"/>
                  </a:lnTo>
                  <a:lnTo>
                    <a:pt x="2762" y="36"/>
                  </a:lnTo>
                  <a:lnTo>
                    <a:pt x="2760" y="36"/>
                  </a:lnTo>
                  <a:lnTo>
                    <a:pt x="2760" y="36"/>
                  </a:lnTo>
                  <a:lnTo>
                    <a:pt x="2754" y="36"/>
                  </a:lnTo>
                  <a:lnTo>
                    <a:pt x="2754" y="36"/>
                  </a:lnTo>
                  <a:lnTo>
                    <a:pt x="2750" y="36"/>
                  </a:lnTo>
                  <a:lnTo>
                    <a:pt x="2750" y="36"/>
                  </a:lnTo>
                  <a:lnTo>
                    <a:pt x="2750" y="36"/>
                  </a:lnTo>
                  <a:lnTo>
                    <a:pt x="2750" y="36"/>
                  </a:lnTo>
                  <a:lnTo>
                    <a:pt x="2748" y="36"/>
                  </a:lnTo>
                  <a:lnTo>
                    <a:pt x="2748" y="36"/>
                  </a:lnTo>
                  <a:lnTo>
                    <a:pt x="2746" y="36"/>
                  </a:lnTo>
                  <a:lnTo>
                    <a:pt x="2746" y="36"/>
                  </a:lnTo>
                  <a:lnTo>
                    <a:pt x="2744" y="38"/>
                  </a:lnTo>
                  <a:lnTo>
                    <a:pt x="2744" y="38"/>
                  </a:lnTo>
                  <a:lnTo>
                    <a:pt x="2742" y="38"/>
                  </a:lnTo>
                  <a:lnTo>
                    <a:pt x="2738" y="38"/>
                  </a:lnTo>
                  <a:lnTo>
                    <a:pt x="2738" y="38"/>
                  </a:lnTo>
                  <a:lnTo>
                    <a:pt x="2738" y="38"/>
                  </a:lnTo>
                  <a:lnTo>
                    <a:pt x="2738" y="38"/>
                  </a:lnTo>
                  <a:lnTo>
                    <a:pt x="2736" y="38"/>
                  </a:lnTo>
                  <a:lnTo>
                    <a:pt x="2736" y="38"/>
                  </a:lnTo>
                  <a:lnTo>
                    <a:pt x="2728" y="38"/>
                  </a:lnTo>
                  <a:lnTo>
                    <a:pt x="2728" y="38"/>
                  </a:lnTo>
                  <a:lnTo>
                    <a:pt x="2724" y="38"/>
                  </a:lnTo>
                  <a:lnTo>
                    <a:pt x="2724" y="38"/>
                  </a:lnTo>
                  <a:lnTo>
                    <a:pt x="2720" y="36"/>
                  </a:lnTo>
                  <a:lnTo>
                    <a:pt x="2720" y="36"/>
                  </a:lnTo>
                  <a:lnTo>
                    <a:pt x="2720" y="36"/>
                  </a:lnTo>
                  <a:lnTo>
                    <a:pt x="2720" y="36"/>
                  </a:lnTo>
                  <a:lnTo>
                    <a:pt x="2716" y="38"/>
                  </a:lnTo>
                  <a:lnTo>
                    <a:pt x="2716" y="38"/>
                  </a:lnTo>
                  <a:lnTo>
                    <a:pt x="2712" y="38"/>
                  </a:lnTo>
                  <a:lnTo>
                    <a:pt x="2712" y="38"/>
                  </a:lnTo>
                  <a:lnTo>
                    <a:pt x="2710" y="38"/>
                  </a:lnTo>
                  <a:lnTo>
                    <a:pt x="2706" y="38"/>
                  </a:lnTo>
                  <a:lnTo>
                    <a:pt x="2706" y="38"/>
                  </a:lnTo>
                  <a:lnTo>
                    <a:pt x="2700" y="38"/>
                  </a:lnTo>
                  <a:lnTo>
                    <a:pt x="2700" y="38"/>
                  </a:lnTo>
                  <a:lnTo>
                    <a:pt x="2694" y="38"/>
                  </a:lnTo>
                  <a:lnTo>
                    <a:pt x="2694" y="38"/>
                  </a:lnTo>
                  <a:lnTo>
                    <a:pt x="2692" y="36"/>
                  </a:lnTo>
                  <a:lnTo>
                    <a:pt x="2692" y="36"/>
                  </a:lnTo>
                  <a:lnTo>
                    <a:pt x="2688" y="36"/>
                  </a:lnTo>
                  <a:lnTo>
                    <a:pt x="2688" y="36"/>
                  </a:lnTo>
                  <a:lnTo>
                    <a:pt x="2686" y="36"/>
                  </a:lnTo>
                  <a:lnTo>
                    <a:pt x="2686" y="36"/>
                  </a:lnTo>
                  <a:lnTo>
                    <a:pt x="2684" y="36"/>
                  </a:lnTo>
                  <a:lnTo>
                    <a:pt x="2684" y="36"/>
                  </a:lnTo>
                  <a:lnTo>
                    <a:pt x="2682" y="36"/>
                  </a:lnTo>
                  <a:lnTo>
                    <a:pt x="2682" y="36"/>
                  </a:lnTo>
                  <a:lnTo>
                    <a:pt x="2682" y="36"/>
                  </a:lnTo>
                  <a:lnTo>
                    <a:pt x="2682" y="36"/>
                  </a:lnTo>
                  <a:lnTo>
                    <a:pt x="2680" y="36"/>
                  </a:lnTo>
                  <a:lnTo>
                    <a:pt x="2680" y="36"/>
                  </a:lnTo>
                  <a:lnTo>
                    <a:pt x="2680" y="36"/>
                  </a:lnTo>
                  <a:lnTo>
                    <a:pt x="2680" y="36"/>
                  </a:lnTo>
                  <a:lnTo>
                    <a:pt x="2678" y="36"/>
                  </a:lnTo>
                  <a:lnTo>
                    <a:pt x="2678" y="36"/>
                  </a:lnTo>
                  <a:lnTo>
                    <a:pt x="2678" y="36"/>
                  </a:lnTo>
                  <a:lnTo>
                    <a:pt x="2678" y="36"/>
                  </a:lnTo>
                  <a:lnTo>
                    <a:pt x="2678" y="36"/>
                  </a:lnTo>
                  <a:lnTo>
                    <a:pt x="2678" y="36"/>
                  </a:lnTo>
                  <a:lnTo>
                    <a:pt x="2676" y="36"/>
                  </a:lnTo>
                  <a:lnTo>
                    <a:pt x="2676" y="36"/>
                  </a:lnTo>
                  <a:lnTo>
                    <a:pt x="2670" y="36"/>
                  </a:lnTo>
                  <a:lnTo>
                    <a:pt x="2670" y="36"/>
                  </a:lnTo>
                  <a:lnTo>
                    <a:pt x="2664" y="38"/>
                  </a:lnTo>
                  <a:lnTo>
                    <a:pt x="2664" y="38"/>
                  </a:lnTo>
                  <a:lnTo>
                    <a:pt x="2660" y="38"/>
                  </a:lnTo>
                  <a:lnTo>
                    <a:pt x="2660" y="38"/>
                  </a:lnTo>
                  <a:lnTo>
                    <a:pt x="2656" y="38"/>
                  </a:lnTo>
                  <a:lnTo>
                    <a:pt x="2656" y="38"/>
                  </a:lnTo>
                  <a:lnTo>
                    <a:pt x="2656" y="38"/>
                  </a:lnTo>
                  <a:lnTo>
                    <a:pt x="2656" y="38"/>
                  </a:lnTo>
                  <a:lnTo>
                    <a:pt x="2654" y="38"/>
                  </a:lnTo>
                  <a:lnTo>
                    <a:pt x="2654" y="38"/>
                  </a:lnTo>
                  <a:lnTo>
                    <a:pt x="2648" y="38"/>
                  </a:lnTo>
                  <a:lnTo>
                    <a:pt x="2648" y="38"/>
                  </a:lnTo>
                  <a:lnTo>
                    <a:pt x="2644" y="38"/>
                  </a:lnTo>
                  <a:lnTo>
                    <a:pt x="2644" y="38"/>
                  </a:lnTo>
                  <a:lnTo>
                    <a:pt x="2642" y="38"/>
                  </a:lnTo>
                  <a:lnTo>
                    <a:pt x="2642" y="38"/>
                  </a:lnTo>
                  <a:lnTo>
                    <a:pt x="2640" y="38"/>
                  </a:lnTo>
                  <a:lnTo>
                    <a:pt x="2640" y="38"/>
                  </a:lnTo>
                  <a:lnTo>
                    <a:pt x="2636" y="40"/>
                  </a:lnTo>
                  <a:lnTo>
                    <a:pt x="2636" y="40"/>
                  </a:lnTo>
                  <a:lnTo>
                    <a:pt x="2634" y="40"/>
                  </a:lnTo>
                  <a:lnTo>
                    <a:pt x="2634" y="40"/>
                  </a:lnTo>
                  <a:lnTo>
                    <a:pt x="2632" y="40"/>
                  </a:lnTo>
                  <a:lnTo>
                    <a:pt x="2632" y="40"/>
                  </a:lnTo>
                  <a:lnTo>
                    <a:pt x="2630" y="40"/>
                  </a:lnTo>
                  <a:lnTo>
                    <a:pt x="2630" y="40"/>
                  </a:lnTo>
                  <a:lnTo>
                    <a:pt x="2630" y="40"/>
                  </a:lnTo>
                  <a:lnTo>
                    <a:pt x="2630" y="40"/>
                  </a:lnTo>
                  <a:lnTo>
                    <a:pt x="2628" y="40"/>
                  </a:lnTo>
                  <a:lnTo>
                    <a:pt x="2628" y="40"/>
                  </a:lnTo>
                  <a:lnTo>
                    <a:pt x="2624" y="40"/>
                  </a:lnTo>
                  <a:lnTo>
                    <a:pt x="2624" y="40"/>
                  </a:lnTo>
                  <a:lnTo>
                    <a:pt x="2624" y="38"/>
                  </a:lnTo>
                  <a:lnTo>
                    <a:pt x="2624" y="38"/>
                  </a:lnTo>
                  <a:lnTo>
                    <a:pt x="2618" y="38"/>
                  </a:lnTo>
                  <a:lnTo>
                    <a:pt x="2618" y="38"/>
                  </a:lnTo>
                  <a:lnTo>
                    <a:pt x="2616" y="38"/>
                  </a:lnTo>
                  <a:lnTo>
                    <a:pt x="2616" y="38"/>
                  </a:lnTo>
                  <a:lnTo>
                    <a:pt x="2614" y="38"/>
                  </a:lnTo>
                  <a:lnTo>
                    <a:pt x="2614" y="38"/>
                  </a:lnTo>
                  <a:lnTo>
                    <a:pt x="2614" y="38"/>
                  </a:lnTo>
                  <a:lnTo>
                    <a:pt x="2614" y="38"/>
                  </a:lnTo>
                  <a:lnTo>
                    <a:pt x="2612" y="38"/>
                  </a:lnTo>
                  <a:lnTo>
                    <a:pt x="2612" y="38"/>
                  </a:lnTo>
                  <a:lnTo>
                    <a:pt x="2608" y="38"/>
                  </a:lnTo>
                  <a:lnTo>
                    <a:pt x="2608" y="38"/>
                  </a:lnTo>
                  <a:lnTo>
                    <a:pt x="2604" y="38"/>
                  </a:lnTo>
                  <a:lnTo>
                    <a:pt x="2604" y="38"/>
                  </a:lnTo>
                  <a:lnTo>
                    <a:pt x="2602" y="36"/>
                  </a:lnTo>
                  <a:lnTo>
                    <a:pt x="2602" y="36"/>
                  </a:lnTo>
                  <a:lnTo>
                    <a:pt x="2600" y="36"/>
                  </a:lnTo>
                  <a:lnTo>
                    <a:pt x="2600" y="36"/>
                  </a:lnTo>
                  <a:lnTo>
                    <a:pt x="2600" y="36"/>
                  </a:lnTo>
                  <a:lnTo>
                    <a:pt x="2600" y="36"/>
                  </a:lnTo>
                  <a:lnTo>
                    <a:pt x="2598" y="34"/>
                  </a:lnTo>
                  <a:lnTo>
                    <a:pt x="2598" y="34"/>
                  </a:lnTo>
                  <a:lnTo>
                    <a:pt x="2596" y="34"/>
                  </a:lnTo>
                  <a:lnTo>
                    <a:pt x="2596" y="34"/>
                  </a:lnTo>
                  <a:lnTo>
                    <a:pt x="2588" y="34"/>
                  </a:lnTo>
                  <a:lnTo>
                    <a:pt x="2588" y="34"/>
                  </a:lnTo>
                  <a:lnTo>
                    <a:pt x="2584" y="34"/>
                  </a:lnTo>
                  <a:lnTo>
                    <a:pt x="2584" y="34"/>
                  </a:lnTo>
                  <a:lnTo>
                    <a:pt x="2570" y="34"/>
                  </a:lnTo>
                  <a:lnTo>
                    <a:pt x="2570" y="34"/>
                  </a:lnTo>
                  <a:lnTo>
                    <a:pt x="2568" y="34"/>
                  </a:lnTo>
                  <a:lnTo>
                    <a:pt x="2568" y="34"/>
                  </a:lnTo>
                  <a:lnTo>
                    <a:pt x="2566" y="34"/>
                  </a:lnTo>
                  <a:lnTo>
                    <a:pt x="2566" y="34"/>
                  </a:lnTo>
                  <a:lnTo>
                    <a:pt x="2562" y="36"/>
                  </a:lnTo>
                  <a:lnTo>
                    <a:pt x="2562" y="36"/>
                  </a:lnTo>
                  <a:lnTo>
                    <a:pt x="2556" y="36"/>
                  </a:lnTo>
                  <a:lnTo>
                    <a:pt x="2556" y="36"/>
                  </a:lnTo>
                  <a:lnTo>
                    <a:pt x="2552" y="34"/>
                  </a:lnTo>
                  <a:lnTo>
                    <a:pt x="2552" y="34"/>
                  </a:lnTo>
                  <a:lnTo>
                    <a:pt x="2544" y="34"/>
                  </a:lnTo>
                  <a:lnTo>
                    <a:pt x="2544" y="34"/>
                  </a:lnTo>
                  <a:lnTo>
                    <a:pt x="2542" y="34"/>
                  </a:lnTo>
                  <a:lnTo>
                    <a:pt x="2542" y="34"/>
                  </a:lnTo>
                  <a:lnTo>
                    <a:pt x="2536" y="34"/>
                  </a:lnTo>
                  <a:lnTo>
                    <a:pt x="2536" y="34"/>
                  </a:lnTo>
                  <a:lnTo>
                    <a:pt x="2532" y="36"/>
                  </a:lnTo>
                  <a:lnTo>
                    <a:pt x="2532" y="36"/>
                  </a:lnTo>
                  <a:lnTo>
                    <a:pt x="2528" y="36"/>
                  </a:lnTo>
                  <a:lnTo>
                    <a:pt x="2528" y="36"/>
                  </a:lnTo>
                  <a:lnTo>
                    <a:pt x="2526" y="36"/>
                  </a:lnTo>
                  <a:lnTo>
                    <a:pt x="2526" y="36"/>
                  </a:lnTo>
                  <a:lnTo>
                    <a:pt x="2524" y="36"/>
                  </a:lnTo>
                  <a:lnTo>
                    <a:pt x="2524" y="36"/>
                  </a:lnTo>
                  <a:lnTo>
                    <a:pt x="2520" y="36"/>
                  </a:lnTo>
                  <a:lnTo>
                    <a:pt x="2520" y="36"/>
                  </a:lnTo>
                  <a:lnTo>
                    <a:pt x="2516" y="38"/>
                  </a:lnTo>
                  <a:lnTo>
                    <a:pt x="2516" y="38"/>
                  </a:lnTo>
                  <a:lnTo>
                    <a:pt x="2516" y="38"/>
                  </a:lnTo>
                  <a:lnTo>
                    <a:pt x="2516" y="38"/>
                  </a:lnTo>
                  <a:lnTo>
                    <a:pt x="2516" y="38"/>
                  </a:lnTo>
                  <a:lnTo>
                    <a:pt x="2516" y="38"/>
                  </a:lnTo>
                  <a:lnTo>
                    <a:pt x="2516" y="38"/>
                  </a:lnTo>
                  <a:lnTo>
                    <a:pt x="2516" y="38"/>
                  </a:lnTo>
                  <a:lnTo>
                    <a:pt x="2512" y="38"/>
                  </a:lnTo>
                  <a:lnTo>
                    <a:pt x="2512" y="38"/>
                  </a:lnTo>
                  <a:lnTo>
                    <a:pt x="2512" y="36"/>
                  </a:lnTo>
                  <a:lnTo>
                    <a:pt x="2512" y="36"/>
                  </a:lnTo>
                  <a:lnTo>
                    <a:pt x="2510" y="36"/>
                  </a:lnTo>
                  <a:lnTo>
                    <a:pt x="2510" y="36"/>
                  </a:lnTo>
                  <a:lnTo>
                    <a:pt x="2508" y="36"/>
                  </a:lnTo>
                  <a:lnTo>
                    <a:pt x="2508" y="36"/>
                  </a:lnTo>
                  <a:lnTo>
                    <a:pt x="2506" y="36"/>
                  </a:lnTo>
                  <a:lnTo>
                    <a:pt x="2506" y="36"/>
                  </a:lnTo>
                  <a:lnTo>
                    <a:pt x="2504" y="36"/>
                  </a:lnTo>
                  <a:lnTo>
                    <a:pt x="2504" y="36"/>
                  </a:lnTo>
                  <a:lnTo>
                    <a:pt x="2504" y="36"/>
                  </a:lnTo>
                  <a:lnTo>
                    <a:pt x="2504" y="36"/>
                  </a:lnTo>
                  <a:lnTo>
                    <a:pt x="2504" y="36"/>
                  </a:lnTo>
                  <a:lnTo>
                    <a:pt x="2504" y="36"/>
                  </a:lnTo>
                  <a:lnTo>
                    <a:pt x="2504" y="36"/>
                  </a:lnTo>
                  <a:lnTo>
                    <a:pt x="2504" y="36"/>
                  </a:lnTo>
                  <a:lnTo>
                    <a:pt x="2500" y="36"/>
                  </a:lnTo>
                  <a:lnTo>
                    <a:pt x="2500" y="36"/>
                  </a:lnTo>
                  <a:lnTo>
                    <a:pt x="2496" y="36"/>
                  </a:lnTo>
                  <a:lnTo>
                    <a:pt x="2496" y="36"/>
                  </a:lnTo>
                  <a:lnTo>
                    <a:pt x="2492" y="36"/>
                  </a:lnTo>
                  <a:lnTo>
                    <a:pt x="2492" y="36"/>
                  </a:lnTo>
                  <a:lnTo>
                    <a:pt x="2488" y="36"/>
                  </a:lnTo>
                  <a:lnTo>
                    <a:pt x="2488" y="36"/>
                  </a:lnTo>
                  <a:lnTo>
                    <a:pt x="2488" y="36"/>
                  </a:lnTo>
                  <a:lnTo>
                    <a:pt x="2488" y="36"/>
                  </a:lnTo>
                  <a:lnTo>
                    <a:pt x="2484" y="36"/>
                  </a:lnTo>
                  <a:lnTo>
                    <a:pt x="2484" y="36"/>
                  </a:lnTo>
                  <a:lnTo>
                    <a:pt x="2482" y="36"/>
                  </a:lnTo>
                  <a:lnTo>
                    <a:pt x="2482" y="36"/>
                  </a:lnTo>
                  <a:lnTo>
                    <a:pt x="2482" y="36"/>
                  </a:lnTo>
                  <a:lnTo>
                    <a:pt x="2482" y="36"/>
                  </a:lnTo>
                  <a:lnTo>
                    <a:pt x="2482" y="36"/>
                  </a:lnTo>
                  <a:lnTo>
                    <a:pt x="2482" y="36"/>
                  </a:lnTo>
                  <a:lnTo>
                    <a:pt x="2480" y="36"/>
                  </a:lnTo>
                  <a:lnTo>
                    <a:pt x="2480" y="36"/>
                  </a:lnTo>
                  <a:lnTo>
                    <a:pt x="2480" y="36"/>
                  </a:lnTo>
                  <a:lnTo>
                    <a:pt x="2480" y="36"/>
                  </a:lnTo>
                  <a:lnTo>
                    <a:pt x="2474" y="36"/>
                  </a:lnTo>
                  <a:lnTo>
                    <a:pt x="2474" y="36"/>
                  </a:lnTo>
                  <a:lnTo>
                    <a:pt x="2470" y="36"/>
                  </a:lnTo>
                  <a:lnTo>
                    <a:pt x="2470" y="36"/>
                  </a:lnTo>
                  <a:lnTo>
                    <a:pt x="2466" y="38"/>
                  </a:lnTo>
                  <a:lnTo>
                    <a:pt x="2466" y="38"/>
                  </a:lnTo>
                  <a:lnTo>
                    <a:pt x="2464" y="36"/>
                  </a:lnTo>
                  <a:lnTo>
                    <a:pt x="2464" y="36"/>
                  </a:lnTo>
                  <a:lnTo>
                    <a:pt x="2458" y="38"/>
                  </a:lnTo>
                  <a:lnTo>
                    <a:pt x="2458" y="38"/>
                  </a:lnTo>
                  <a:lnTo>
                    <a:pt x="2458" y="38"/>
                  </a:lnTo>
                  <a:lnTo>
                    <a:pt x="2458" y="38"/>
                  </a:lnTo>
                  <a:lnTo>
                    <a:pt x="2456" y="38"/>
                  </a:lnTo>
                  <a:lnTo>
                    <a:pt x="2456" y="38"/>
                  </a:lnTo>
                  <a:lnTo>
                    <a:pt x="2456" y="38"/>
                  </a:lnTo>
                  <a:lnTo>
                    <a:pt x="2456" y="38"/>
                  </a:lnTo>
                  <a:lnTo>
                    <a:pt x="2452" y="36"/>
                  </a:lnTo>
                  <a:lnTo>
                    <a:pt x="2452" y="36"/>
                  </a:lnTo>
                  <a:lnTo>
                    <a:pt x="2448" y="38"/>
                  </a:lnTo>
                  <a:lnTo>
                    <a:pt x="2448" y="38"/>
                  </a:lnTo>
                  <a:lnTo>
                    <a:pt x="2446" y="38"/>
                  </a:lnTo>
                  <a:lnTo>
                    <a:pt x="2446" y="38"/>
                  </a:lnTo>
                  <a:lnTo>
                    <a:pt x="2442" y="40"/>
                  </a:lnTo>
                  <a:lnTo>
                    <a:pt x="2442" y="40"/>
                  </a:lnTo>
                  <a:lnTo>
                    <a:pt x="2438" y="40"/>
                  </a:lnTo>
                  <a:lnTo>
                    <a:pt x="2438" y="40"/>
                  </a:lnTo>
                  <a:lnTo>
                    <a:pt x="2432" y="38"/>
                  </a:lnTo>
                  <a:lnTo>
                    <a:pt x="2432" y="38"/>
                  </a:lnTo>
                  <a:lnTo>
                    <a:pt x="2432" y="38"/>
                  </a:lnTo>
                  <a:lnTo>
                    <a:pt x="2432" y="38"/>
                  </a:lnTo>
                  <a:lnTo>
                    <a:pt x="2430" y="36"/>
                  </a:lnTo>
                  <a:lnTo>
                    <a:pt x="2430" y="36"/>
                  </a:lnTo>
                  <a:lnTo>
                    <a:pt x="2428" y="36"/>
                  </a:lnTo>
                  <a:lnTo>
                    <a:pt x="2428" y="36"/>
                  </a:lnTo>
                  <a:lnTo>
                    <a:pt x="2424" y="34"/>
                  </a:lnTo>
                  <a:lnTo>
                    <a:pt x="2424" y="34"/>
                  </a:lnTo>
                  <a:lnTo>
                    <a:pt x="2420" y="34"/>
                  </a:lnTo>
                  <a:lnTo>
                    <a:pt x="2420" y="34"/>
                  </a:lnTo>
                  <a:lnTo>
                    <a:pt x="2416" y="36"/>
                  </a:lnTo>
                  <a:lnTo>
                    <a:pt x="2416" y="36"/>
                  </a:lnTo>
                  <a:lnTo>
                    <a:pt x="2414" y="36"/>
                  </a:lnTo>
                  <a:lnTo>
                    <a:pt x="2414" y="36"/>
                  </a:lnTo>
                  <a:lnTo>
                    <a:pt x="2412" y="36"/>
                  </a:lnTo>
                  <a:lnTo>
                    <a:pt x="2412" y="36"/>
                  </a:lnTo>
                  <a:lnTo>
                    <a:pt x="2408" y="36"/>
                  </a:lnTo>
                  <a:lnTo>
                    <a:pt x="2408" y="36"/>
                  </a:lnTo>
                  <a:lnTo>
                    <a:pt x="2406" y="36"/>
                  </a:lnTo>
                  <a:lnTo>
                    <a:pt x="2406" y="36"/>
                  </a:lnTo>
                  <a:lnTo>
                    <a:pt x="2402" y="36"/>
                  </a:lnTo>
                  <a:lnTo>
                    <a:pt x="2402" y="36"/>
                  </a:lnTo>
                  <a:lnTo>
                    <a:pt x="2402" y="38"/>
                  </a:lnTo>
                  <a:lnTo>
                    <a:pt x="2402" y="38"/>
                  </a:lnTo>
                  <a:lnTo>
                    <a:pt x="2402" y="38"/>
                  </a:lnTo>
                  <a:lnTo>
                    <a:pt x="2402" y="38"/>
                  </a:lnTo>
                  <a:lnTo>
                    <a:pt x="2402" y="38"/>
                  </a:lnTo>
                  <a:lnTo>
                    <a:pt x="2402" y="38"/>
                  </a:lnTo>
                  <a:lnTo>
                    <a:pt x="2400" y="38"/>
                  </a:lnTo>
                  <a:lnTo>
                    <a:pt x="2400" y="38"/>
                  </a:lnTo>
                  <a:lnTo>
                    <a:pt x="2400" y="38"/>
                  </a:lnTo>
                  <a:lnTo>
                    <a:pt x="2400" y="38"/>
                  </a:lnTo>
                  <a:lnTo>
                    <a:pt x="2400" y="38"/>
                  </a:lnTo>
                  <a:lnTo>
                    <a:pt x="2400" y="38"/>
                  </a:lnTo>
                  <a:lnTo>
                    <a:pt x="2398" y="38"/>
                  </a:lnTo>
                  <a:lnTo>
                    <a:pt x="2398" y="38"/>
                  </a:lnTo>
                  <a:lnTo>
                    <a:pt x="2396" y="36"/>
                  </a:lnTo>
                  <a:lnTo>
                    <a:pt x="2396" y="36"/>
                  </a:lnTo>
                  <a:lnTo>
                    <a:pt x="2394" y="36"/>
                  </a:lnTo>
                  <a:lnTo>
                    <a:pt x="2394" y="36"/>
                  </a:lnTo>
                  <a:lnTo>
                    <a:pt x="2392" y="36"/>
                  </a:lnTo>
                  <a:lnTo>
                    <a:pt x="2392" y="36"/>
                  </a:lnTo>
                  <a:lnTo>
                    <a:pt x="2388" y="36"/>
                  </a:lnTo>
                  <a:lnTo>
                    <a:pt x="2388" y="36"/>
                  </a:lnTo>
                  <a:lnTo>
                    <a:pt x="2384" y="34"/>
                  </a:lnTo>
                  <a:lnTo>
                    <a:pt x="2384" y="34"/>
                  </a:lnTo>
                  <a:lnTo>
                    <a:pt x="2380" y="36"/>
                  </a:lnTo>
                  <a:lnTo>
                    <a:pt x="2380" y="36"/>
                  </a:lnTo>
                  <a:lnTo>
                    <a:pt x="2374" y="36"/>
                  </a:lnTo>
                  <a:lnTo>
                    <a:pt x="2374" y="36"/>
                  </a:lnTo>
                  <a:lnTo>
                    <a:pt x="2372" y="38"/>
                  </a:lnTo>
                  <a:lnTo>
                    <a:pt x="2372" y="38"/>
                  </a:lnTo>
                  <a:lnTo>
                    <a:pt x="2368" y="38"/>
                  </a:lnTo>
                  <a:lnTo>
                    <a:pt x="2368" y="38"/>
                  </a:lnTo>
                  <a:lnTo>
                    <a:pt x="2366" y="38"/>
                  </a:lnTo>
                  <a:lnTo>
                    <a:pt x="2366" y="38"/>
                  </a:lnTo>
                  <a:lnTo>
                    <a:pt x="2366" y="38"/>
                  </a:lnTo>
                  <a:lnTo>
                    <a:pt x="2366" y="38"/>
                  </a:lnTo>
                  <a:lnTo>
                    <a:pt x="2364" y="36"/>
                  </a:lnTo>
                  <a:lnTo>
                    <a:pt x="2364" y="36"/>
                  </a:lnTo>
                  <a:lnTo>
                    <a:pt x="2356" y="36"/>
                  </a:lnTo>
                  <a:lnTo>
                    <a:pt x="2356" y="36"/>
                  </a:lnTo>
                  <a:lnTo>
                    <a:pt x="2354" y="34"/>
                  </a:lnTo>
                  <a:lnTo>
                    <a:pt x="2354" y="34"/>
                  </a:lnTo>
                  <a:lnTo>
                    <a:pt x="2352" y="34"/>
                  </a:lnTo>
                  <a:lnTo>
                    <a:pt x="2352" y="34"/>
                  </a:lnTo>
                  <a:lnTo>
                    <a:pt x="2350" y="34"/>
                  </a:lnTo>
                  <a:lnTo>
                    <a:pt x="2350" y="34"/>
                  </a:lnTo>
                  <a:lnTo>
                    <a:pt x="2344" y="34"/>
                  </a:lnTo>
                  <a:lnTo>
                    <a:pt x="2344" y="34"/>
                  </a:lnTo>
                  <a:lnTo>
                    <a:pt x="2342" y="36"/>
                  </a:lnTo>
                  <a:lnTo>
                    <a:pt x="2342" y="36"/>
                  </a:lnTo>
                  <a:lnTo>
                    <a:pt x="2338" y="36"/>
                  </a:lnTo>
                  <a:lnTo>
                    <a:pt x="2338" y="36"/>
                  </a:lnTo>
                  <a:lnTo>
                    <a:pt x="2334" y="38"/>
                  </a:lnTo>
                  <a:lnTo>
                    <a:pt x="2334" y="38"/>
                  </a:lnTo>
                  <a:lnTo>
                    <a:pt x="2328" y="36"/>
                  </a:lnTo>
                  <a:lnTo>
                    <a:pt x="2328" y="36"/>
                  </a:lnTo>
                  <a:lnTo>
                    <a:pt x="2328" y="36"/>
                  </a:lnTo>
                  <a:lnTo>
                    <a:pt x="2328" y="36"/>
                  </a:lnTo>
                  <a:lnTo>
                    <a:pt x="2326" y="36"/>
                  </a:lnTo>
                  <a:lnTo>
                    <a:pt x="2326" y="36"/>
                  </a:lnTo>
                  <a:lnTo>
                    <a:pt x="2324" y="34"/>
                  </a:lnTo>
                  <a:lnTo>
                    <a:pt x="2324" y="34"/>
                  </a:lnTo>
                  <a:lnTo>
                    <a:pt x="2320" y="34"/>
                  </a:lnTo>
                  <a:lnTo>
                    <a:pt x="2320" y="34"/>
                  </a:lnTo>
                  <a:lnTo>
                    <a:pt x="2318" y="34"/>
                  </a:lnTo>
                  <a:lnTo>
                    <a:pt x="2318" y="34"/>
                  </a:lnTo>
                  <a:lnTo>
                    <a:pt x="2312" y="34"/>
                  </a:lnTo>
                  <a:lnTo>
                    <a:pt x="2312" y="34"/>
                  </a:lnTo>
                  <a:lnTo>
                    <a:pt x="2306" y="34"/>
                  </a:lnTo>
                  <a:lnTo>
                    <a:pt x="2306" y="34"/>
                  </a:lnTo>
                  <a:lnTo>
                    <a:pt x="2300" y="34"/>
                  </a:lnTo>
                  <a:lnTo>
                    <a:pt x="2300" y="34"/>
                  </a:lnTo>
                  <a:lnTo>
                    <a:pt x="2294" y="36"/>
                  </a:lnTo>
                  <a:lnTo>
                    <a:pt x="2294" y="36"/>
                  </a:lnTo>
                  <a:lnTo>
                    <a:pt x="2294" y="36"/>
                  </a:lnTo>
                  <a:lnTo>
                    <a:pt x="2294" y="36"/>
                  </a:lnTo>
                  <a:lnTo>
                    <a:pt x="2292" y="36"/>
                  </a:lnTo>
                  <a:lnTo>
                    <a:pt x="2292" y="36"/>
                  </a:lnTo>
                  <a:lnTo>
                    <a:pt x="2290" y="34"/>
                  </a:lnTo>
                  <a:lnTo>
                    <a:pt x="2290" y="34"/>
                  </a:lnTo>
                  <a:lnTo>
                    <a:pt x="2286" y="34"/>
                  </a:lnTo>
                  <a:lnTo>
                    <a:pt x="2286" y="34"/>
                  </a:lnTo>
                  <a:lnTo>
                    <a:pt x="2284" y="34"/>
                  </a:lnTo>
                  <a:lnTo>
                    <a:pt x="2284" y="34"/>
                  </a:lnTo>
                  <a:lnTo>
                    <a:pt x="2282" y="32"/>
                  </a:lnTo>
                  <a:lnTo>
                    <a:pt x="2282" y="32"/>
                  </a:lnTo>
                  <a:lnTo>
                    <a:pt x="2276" y="34"/>
                  </a:lnTo>
                  <a:lnTo>
                    <a:pt x="2276" y="34"/>
                  </a:lnTo>
                  <a:lnTo>
                    <a:pt x="2272" y="36"/>
                  </a:lnTo>
                  <a:lnTo>
                    <a:pt x="2272" y="36"/>
                  </a:lnTo>
                  <a:lnTo>
                    <a:pt x="2262" y="36"/>
                  </a:lnTo>
                  <a:lnTo>
                    <a:pt x="2262" y="36"/>
                  </a:lnTo>
                  <a:lnTo>
                    <a:pt x="2258" y="34"/>
                  </a:lnTo>
                  <a:lnTo>
                    <a:pt x="2258" y="34"/>
                  </a:lnTo>
                  <a:lnTo>
                    <a:pt x="2254" y="36"/>
                  </a:lnTo>
                  <a:lnTo>
                    <a:pt x="2254" y="36"/>
                  </a:lnTo>
                  <a:lnTo>
                    <a:pt x="2252" y="36"/>
                  </a:lnTo>
                  <a:lnTo>
                    <a:pt x="2248" y="34"/>
                  </a:lnTo>
                  <a:lnTo>
                    <a:pt x="2248" y="34"/>
                  </a:lnTo>
                  <a:lnTo>
                    <a:pt x="2244" y="34"/>
                  </a:lnTo>
                  <a:lnTo>
                    <a:pt x="2244" y="34"/>
                  </a:lnTo>
                  <a:lnTo>
                    <a:pt x="2244" y="34"/>
                  </a:lnTo>
                  <a:lnTo>
                    <a:pt x="2244" y="34"/>
                  </a:lnTo>
                  <a:lnTo>
                    <a:pt x="2242" y="34"/>
                  </a:lnTo>
                  <a:lnTo>
                    <a:pt x="2242" y="34"/>
                  </a:lnTo>
                  <a:lnTo>
                    <a:pt x="2238" y="36"/>
                  </a:lnTo>
                  <a:lnTo>
                    <a:pt x="2238" y="36"/>
                  </a:lnTo>
                  <a:lnTo>
                    <a:pt x="2238" y="36"/>
                  </a:lnTo>
                  <a:lnTo>
                    <a:pt x="2238" y="36"/>
                  </a:lnTo>
                  <a:lnTo>
                    <a:pt x="2234" y="36"/>
                  </a:lnTo>
                  <a:lnTo>
                    <a:pt x="2234" y="36"/>
                  </a:lnTo>
                  <a:lnTo>
                    <a:pt x="2234" y="36"/>
                  </a:lnTo>
                  <a:lnTo>
                    <a:pt x="2234" y="36"/>
                  </a:lnTo>
                  <a:lnTo>
                    <a:pt x="2234" y="36"/>
                  </a:lnTo>
                  <a:lnTo>
                    <a:pt x="2234" y="36"/>
                  </a:lnTo>
                  <a:lnTo>
                    <a:pt x="2226" y="38"/>
                  </a:lnTo>
                  <a:lnTo>
                    <a:pt x="2226" y="38"/>
                  </a:lnTo>
                  <a:lnTo>
                    <a:pt x="2218" y="38"/>
                  </a:lnTo>
                  <a:lnTo>
                    <a:pt x="2218" y="38"/>
                  </a:lnTo>
                  <a:lnTo>
                    <a:pt x="2216" y="40"/>
                  </a:lnTo>
                  <a:lnTo>
                    <a:pt x="2216" y="40"/>
                  </a:lnTo>
                  <a:lnTo>
                    <a:pt x="2212" y="40"/>
                  </a:lnTo>
                  <a:lnTo>
                    <a:pt x="2212" y="40"/>
                  </a:lnTo>
                  <a:lnTo>
                    <a:pt x="2210" y="38"/>
                  </a:lnTo>
                  <a:lnTo>
                    <a:pt x="2210" y="38"/>
                  </a:lnTo>
                  <a:lnTo>
                    <a:pt x="2208" y="36"/>
                  </a:lnTo>
                  <a:lnTo>
                    <a:pt x="2208" y="36"/>
                  </a:lnTo>
                  <a:lnTo>
                    <a:pt x="2204" y="36"/>
                  </a:lnTo>
                  <a:lnTo>
                    <a:pt x="2200" y="36"/>
                  </a:lnTo>
                  <a:lnTo>
                    <a:pt x="2200" y="36"/>
                  </a:lnTo>
                  <a:lnTo>
                    <a:pt x="2194" y="36"/>
                  </a:lnTo>
                  <a:lnTo>
                    <a:pt x="2194" y="36"/>
                  </a:lnTo>
                  <a:lnTo>
                    <a:pt x="2194" y="36"/>
                  </a:lnTo>
                  <a:lnTo>
                    <a:pt x="2194" y="36"/>
                  </a:lnTo>
                  <a:lnTo>
                    <a:pt x="2190" y="36"/>
                  </a:lnTo>
                  <a:lnTo>
                    <a:pt x="2190" y="36"/>
                  </a:lnTo>
                  <a:lnTo>
                    <a:pt x="2186" y="36"/>
                  </a:lnTo>
                  <a:lnTo>
                    <a:pt x="2186" y="36"/>
                  </a:lnTo>
                  <a:lnTo>
                    <a:pt x="2184" y="36"/>
                  </a:lnTo>
                  <a:lnTo>
                    <a:pt x="2184" y="36"/>
                  </a:lnTo>
                  <a:lnTo>
                    <a:pt x="2178" y="36"/>
                  </a:lnTo>
                  <a:lnTo>
                    <a:pt x="2178" y="36"/>
                  </a:lnTo>
                  <a:lnTo>
                    <a:pt x="2170" y="36"/>
                  </a:lnTo>
                  <a:lnTo>
                    <a:pt x="2170" y="36"/>
                  </a:lnTo>
                  <a:lnTo>
                    <a:pt x="2168" y="38"/>
                  </a:lnTo>
                  <a:lnTo>
                    <a:pt x="2168" y="38"/>
                  </a:lnTo>
                  <a:lnTo>
                    <a:pt x="2164" y="38"/>
                  </a:lnTo>
                  <a:lnTo>
                    <a:pt x="2164" y="38"/>
                  </a:lnTo>
                  <a:lnTo>
                    <a:pt x="2162" y="38"/>
                  </a:lnTo>
                  <a:lnTo>
                    <a:pt x="2162" y="38"/>
                  </a:lnTo>
                  <a:lnTo>
                    <a:pt x="2158" y="38"/>
                  </a:lnTo>
                  <a:lnTo>
                    <a:pt x="2158" y="38"/>
                  </a:lnTo>
                  <a:lnTo>
                    <a:pt x="2154" y="36"/>
                  </a:lnTo>
                  <a:lnTo>
                    <a:pt x="2154" y="36"/>
                  </a:lnTo>
                  <a:lnTo>
                    <a:pt x="2148" y="38"/>
                  </a:lnTo>
                  <a:lnTo>
                    <a:pt x="2148" y="38"/>
                  </a:lnTo>
                  <a:lnTo>
                    <a:pt x="2144" y="36"/>
                  </a:lnTo>
                  <a:lnTo>
                    <a:pt x="2144" y="36"/>
                  </a:lnTo>
                  <a:lnTo>
                    <a:pt x="2140" y="36"/>
                  </a:lnTo>
                  <a:lnTo>
                    <a:pt x="2140" y="36"/>
                  </a:lnTo>
                  <a:lnTo>
                    <a:pt x="2130" y="36"/>
                  </a:lnTo>
                  <a:lnTo>
                    <a:pt x="2130" y="36"/>
                  </a:lnTo>
                  <a:lnTo>
                    <a:pt x="2128" y="36"/>
                  </a:lnTo>
                  <a:lnTo>
                    <a:pt x="2128" y="36"/>
                  </a:lnTo>
                  <a:lnTo>
                    <a:pt x="2124" y="36"/>
                  </a:lnTo>
                  <a:lnTo>
                    <a:pt x="2118" y="36"/>
                  </a:lnTo>
                  <a:lnTo>
                    <a:pt x="2118" y="36"/>
                  </a:lnTo>
                  <a:lnTo>
                    <a:pt x="2114" y="36"/>
                  </a:lnTo>
                  <a:lnTo>
                    <a:pt x="2110" y="38"/>
                  </a:lnTo>
                  <a:lnTo>
                    <a:pt x="2110" y="38"/>
                  </a:lnTo>
                  <a:lnTo>
                    <a:pt x="2102" y="38"/>
                  </a:lnTo>
                  <a:lnTo>
                    <a:pt x="2102" y="38"/>
                  </a:lnTo>
                  <a:lnTo>
                    <a:pt x="2100" y="36"/>
                  </a:lnTo>
                  <a:lnTo>
                    <a:pt x="2100" y="36"/>
                  </a:lnTo>
                  <a:lnTo>
                    <a:pt x="2096" y="36"/>
                  </a:lnTo>
                  <a:lnTo>
                    <a:pt x="2092" y="36"/>
                  </a:lnTo>
                  <a:lnTo>
                    <a:pt x="2092" y="36"/>
                  </a:lnTo>
                  <a:lnTo>
                    <a:pt x="2090" y="38"/>
                  </a:lnTo>
                  <a:lnTo>
                    <a:pt x="2090" y="38"/>
                  </a:lnTo>
                  <a:lnTo>
                    <a:pt x="2088" y="38"/>
                  </a:lnTo>
                  <a:lnTo>
                    <a:pt x="2088" y="38"/>
                  </a:lnTo>
                  <a:lnTo>
                    <a:pt x="2082" y="38"/>
                  </a:lnTo>
                  <a:lnTo>
                    <a:pt x="2082" y="38"/>
                  </a:lnTo>
                  <a:lnTo>
                    <a:pt x="2078" y="40"/>
                  </a:lnTo>
                  <a:lnTo>
                    <a:pt x="2078" y="40"/>
                  </a:lnTo>
                  <a:lnTo>
                    <a:pt x="2078" y="40"/>
                  </a:lnTo>
                  <a:lnTo>
                    <a:pt x="2078" y="40"/>
                  </a:lnTo>
                  <a:lnTo>
                    <a:pt x="2074" y="40"/>
                  </a:lnTo>
                  <a:lnTo>
                    <a:pt x="2074" y="40"/>
                  </a:lnTo>
                  <a:lnTo>
                    <a:pt x="2074" y="40"/>
                  </a:lnTo>
                  <a:lnTo>
                    <a:pt x="2074" y="40"/>
                  </a:lnTo>
                  <a:lnTo>
                    <a:pt x="2074" y="40"/>
                  </a:lnTo>
                  <a:lnTo>
                    <a:pt x="2074" y="40"/>
                  </a:lnTo>
                  <a:lnTo>
                    <a:pt x="2072" y="40"/>
                  </a:lnTo>
                  <a:lnTo>
                    <a:pt x="2072" y="40"/>
                  </a:lnTo>
                  <a:lnTo>
                    <a:pt x="2068" y="40"/>
                  </a:lnTo>
                  <a:lnTo>
                    <a:pt x="2068" y="40"/>
                  </a:lnTo>
                  <a:lnTo>
                    <a:pt x="2062" y="40"/>
                  </a:lnTo>
                  <a:lnTo>
                    <a:pt x="2058" y="38"/>
                  </a:lnTo>
                  <a:lnTo>
                    <a:pt x="2058" y="38"/>
                  </a:lnTo>
                  <a:lnTo>
                    <a:pt x="2052" y="38"/>
                  </a:lnTo>
                  <a:lnTo>
                    <a:pt x="2052" y="38"/>
                  </a:lnTo>
                  <a:lnTo>
                    <a:pt x="2046" y="40"/>
                  </a:lnTo>
                  <a:lnTo>
                    <a:pt x="2042" y="40"/>
                  </a:lnTo>
                  <a:lnTo>
                    <a:pt x="2042" y="40"/>
                  </a:lnTo>
                  <a:lnTo>
                    <a:pt x="2040" y="40"/>
                  </a:lnTo>
                  <a:lnTo>
                    <a:pt x="2040" y="40"/>
                  </a:lnTo>
                  <a:lnTo>
                    <a:pt x="2036" y="40"/>
                  </a:lnTo>
                  <a:lnTo>
                    <a:pt x="2036" y="40"/>
                  </a:lnTo>
                  <a:lnTo>
                    <a:pt x="2030" y="40"/>
                  </a:lnTo>
                  <a:lnTo>
                    <a:pt x="2030" y="40"/>
                  </a:lnTo>
                  <a:lnTo>
                    <a:pt x="2024" y="40"/>
                  </a:lnTo>
                  <a:lnTo>
                    <a:pt x="2024" y="40"/>
                  </a:lnTo>
                  <a:lnTo>
                    <a:pt x="2020" y="40"/>
                  </a:lnTo>
                  <a:lnTo>
                    <a:pt x="2020" y="40"/>
                  </a:lnTo>
                  <a:lnTo>
                    <a:pt x="2018" y="40"/>
                  </a:lnTo>
                  <a:lnTo>
                    <a:pt x="2018" y="40"/>
                  </a:lnTo>
                  <a:lnTo>
                    <a:pt x="2016" y="40"/>
                  </a:lnTo>
                  <a:lnTo>
                    <a:pt x="2016" y="40"/>
                  </a:lnTo>
                  <a:lnTo>
                    <a:pt x="2016" y="40"/>
                  </a:lnTo>
                  <a:lnTo>
                    <a:pt x="2016" y="40"/>
                  </a:lnTo>
                  <a:lnTo>
                    <a:pt x="2016" y="38"/>
                  </a:lnTo>
                  <a:lnTo>
                    <a:pt x="2016" y="38"/>
                  </a:lnTo>
                  <a:lnTo>
                    <a:pt x="2010" y="40"/>
                  </a:lnTo>
                  <a:lnTo>
                    <a:pt x="2010" y="40"/>
                  </a:lnTo>
                  <a:lnTo>
                    <a:pt x="2010" y="40"/>
                  </a:lnTo>
                  <a:lnTo>
                    <a:pt x="2010" y="40"/>
                  </a:lnTo>
                  <a:lnTo>
                    <a:pt x="2008" y="40"/>
                  </a:lnTo>
                  <a:lnTo>
                    <a:pt x="2008" y="40"/>
                  </a:lnTo>
                  <a:lnTo>
                    <a:pt x="2006" y="40"/>
                  </a:lnTo>
                  <a:lnTo>
                    <a:pt x="2006" y="40"/>
                  </a:lnTo>
                  <a:lnTo>
                    <a:pt x="2000" y="40"/>
                  </a:lnTo>
                  <a:lnTo>
                    <a:pt x="2000" y="40"/>
                  </a:lnTo>
                  <a:lnTo>
                    <a:pt x="1998" y="40"/>
                  </a:lnTo>
                  <a:lnTo>
                    <a:pt x="1998" y="40"/>
                  </a:lnTo>
                  <a:lnTo>
                    <a:pt x="1996" y="40"/>
                  </a:lnTo>
                  <a:lnTo>
                    <a:pt x="1996" y="40"/>
                  </a:lnTo>
                  <a:lnTo>
                    <a:pt x="1994" y="40"/>
                  </a:lnTo>
                  <a:lnTo>
                    <a:pt x="1994" y="40"/>
                  </a:lnTo>
                  <a:lnTo>
                    <a:pt x="1988" y="38"/>
                  </a:lnTo>
                  <a:lnTo>
                    <a:pt x="1988" y="38"/>
                  </a:lnTo>
                  <a:lnTo>
                    <a:pt x="1984" y="38"/>
                  </a:lnTo>
                  <a:lnTo>
                    <a:pt x="1984" y="38"/>
                  </a:lnTo>
                  <a:lnTo>
                    <a:pt x="1976" y="38"/>
                  </a:lnTo>
                  <a:lnTo>
                    <a:pt x="1976" y="38"/>
                  </a:lnTo>
                  <a:lnTo>
                    <a:pt x="1972" y="38"/>
                  </a:lnTo>
                  <a:lnTo>
                    <a:pt x="1972" y="38"/>
                  </a:lnTo>
                  <a:lnTo>
                    <a:pt x="1968" y="40"/>
                  </a:lnTo>
                  <a:lnTo>
                    <a:pt x="1968" y="40"/>
                  </a:lnTo>
                  <a:lnTo>
                    <a:pt x="1964" y="40"/>
                  </a:lnTo>
                  <a:lnTo>
                    <a:pt x="1964" y="40"/>
                  </a:lnTo>
                  <a:lnTo>
                    <a:pt x="1960" y="40"/>
                  </a:lnTo>
                  <a:lnTo>
                    <a:pt x="1960" y="40"/>
                  </a:lnTo>
                  <a:lnTo>
                    <a:pt x="1958" y="40"/>
                  </a:lnTo>
                  <a:lnTo>
                    <a:pt x="1958" y="40"/>
                  </a:lnTo>
                  <a:lnTo>
                    <a:pt x="1950" y="40"/>
                  </a:lnTo>
                  <a:lnTo>
                    <a:pt x="1950" y="40"/>
                  </a:lnTo>
                  <a:lnTo>
                    <a:pt x="1948" y="40"/>
                  </a:lnTo>
                  <a:lnTo>
                    <a:pt x="1948" y="40"/>
                  </a:lnTo>
                  <a:lnTo>
                    <a:pt x="1948" y="40"/>
                  </a:lnTo>
                  <a:lnTo>
                    <a:pt x="1948" y="40"/>
                  </a:lnTo>
                  <a:lnTo>
                    <a:pt x="1948" y="40"/>
                  </a:lnTo>
                  <a:lnTo>
                    <a:pt x="1948" y="40"/>
                  </a:lnTo>
                  <a:lnTo>
                    <a:pt x="1948" y="40"/>
                  </a:lnTo>
                  <a:lnTo>
                    <a:pt x="1948" y="40"/>
                  </a:lnTo>
                  <a:lnTo>
                    <a:pt x="1946" y="40"/>
                  </a:lnTo>
                  <a:lnTo>
                    <a:pt x="1946" y="40"/>
                  </a:lnTo>
                  <a:lnTo>
                    <a:pt x="1944" y="40"/>
                  </a:lnTo>
                  <a:lnTo>
                    <a:pt x="1944" y="40"/>
                  </a:lnTo>
                  <a:lnTo>
                    <a:pt x="1944" y="40"/>
                  </a:lnTo>
                  <a:lnTo>
                    <a:pt x="1944" y="40"/>
                  </a:lnTo>
                  <a:lnTo>
                    <a:pt x="1944" y="40"/>
                  </a:lnTo>
                  <a:lnTo>
                    <a:pt x="1944" y="40"/>
                  </a:lnTo>
                  <a:lnTo>
                    <a:pt x="1942" y="40"/>
                  </a:lnTo>
                  <a:lnTo>
                    <a:pt x="1942" y="40"/>
                  </a:lnTo>
                  <a:lnTo>
                    <a:pt x="1942" y="40"/>
                  </a:lnTo>
                  <a:lnTo>
                    <a:pt x="1942" y="40"/>
                  </a:lnTo>
                  <a:lnTo>
                    <a:pt x="1934" y="40"/>
                  </a:lnTo>
                  <a:lnTo>
                    <a:pt x="1934" y="40"/>
                  </a:lnTo>
                  <a:lnTo>
                    <a:pt x="1932" y="40"/>
                  </a:lnTo>
                  <a:lnTo>
                    <a:pt x="1932" y="40"/>
                  </a:lnTo>
                  <a:lnTo>
                    <a:pt x="1932" y="40"/>
                  </a:lnTo>
                  <a:lnTo>
                    <a:pt x="1932" y="40"/>
                  </a:lnTo>
                  <a:lnTo>
                    <a:pt x="1932" y="40"/>
                  </a:lnTo>
                  <a:lnTo>
                    <a:pt x="1928" y="40"/>
                  </a:lnTo>
                  <a:lnTo>
                    <a:pt x="1924" y="40"/>
                  </a:lnTo>
                  <a:lnTo>
                    <a:pt x="1924" y="40"/>
                  </a:lnTo>
                  <a:lnTo>
                    <a:pt x="1924" y="40"/>
                  </a:lnTo>
                  <a:lnTo>
                    <a:pt x="1924" y="40"/>
                  </a:lnTo>
                  <a:lnTo>
                    <a:pt x="1922" y="40"/>
                  </a:lnTo>
                  <a:lnTo>
                    <a:pt x="1922" y="40"/>
                  </a:lnTo>
                  <a:lnTo>
                    <a:pt x="1918" y="40"/>
                  </a:lnTo>
                  <a:lnTo>
                    <a:pt x="1918" y="40"/>
                  </a:lnTo>
                  <a:lnTo>
                    <a:pt x="1914" y="40"/>
                  </a:lnTo>
                  <a:lnTo>
                    <a:pt x="1914" y="40"/>
                  </a:lnTo>
                  <a:lnTo>
                    <a:pt x="1910" y="40"/>
                  </a:lnTo>
                  <a:lnTo>
                    <a:pt x="1910" y="40"/>
                  </a:lnTo>
                  <a:lnTo>
                    <a:pt x="1908" y="40"/>
                  </a:lnTo>
                  <a:lnTo>
                    <a:pt x="1908" y="40"/>
                  </a:lnTo>
                  <a:lnTo>
                    <a:pt x="1906" y="42"/>
                  </a:lnTo>
                  <a:lnTo>
                    <a:pt x="1906" y="42"/>
                  </a:lnTo>
                  <a:lnTo>
                    <a:pt x="1900" y="42"/>
                  </a:lnTo>
                  <a:lnTo>
                    <a:pt x="1900" y="42"/>
                  </a:lnTo>
                  <a:lnTo>
                    <a:pt x="1900" y="42"/>
                  </a:lnTo>
                  <a:lnTo>
                    <a:pt x="1900" y="42"/>
                  </a:lnTo>
                  <a:lnTo>
                    <a:pt x="1896" y="42"/>
                  </a:lnTo>
                  <a:lnTo>
                    <a:pt x="1896" y="42"/>
                  </a:lnTo>
                  <a:lnTo>
                    <a:pt x="1896" y="42"/>
                  </a:lnTo>
                  <a:lnTo>
                    <a:pt x="1896" y="42"/>
                  </a:lnTo>
                  <a:lnTo>
                    <a:pt x="1894" y="42"/>
                  </a:lnTo>
                  <a:lnTo>
                    <a:pt x="1894" y="42"/>
                  </a:lnTo>
                  <a:lnTo>
                    <a:pt x="1888" y="42"/>
                  </a:lnTo>
                  <a:lnTo>
                    <a:pt x="1888" y="42"/>
                  </a:lnTo>
                  <a:lnTo>
                    <a:pt x="1886" y="42"/>
                  </a:lnTo>
                  <a:lnTo>
                    <a:pt x="1886" y="42"/>
                  </a:lnTo>
                  <a:lnTo>
                    <a:pt x="1886" y="42"/>
                  </a:lnTo>
                  <a:lnTo>
                    <a:pt x="1886" y="42"/>
                  </a:lnTo>
                  <a:lnTo>
                    <a:pt x="1884" y="40"/>
                  </a:lnTo>
                  <a:lnTo>
                    <a:pt x="1884" y="40"/>
                  </a:lnTo>
                  <a:lnTo>
                    <a:pt x="1882" y="42"/>
                  </a:lnTo>
                  <a:lnTo>
                    <a:pt x="1882" y="42"/>
                  </a:lnTo>
                  <a:lnTo>
                    <a:pt x="1882" y="40"/>
                  </a:lnTo>
                  <a:lnTo>
                    <a:pt x="1882" y="40"/>
                  </a:lnTo>
                  <a:lnTo>
                    <a:pt x="1882" y="40"/>
                  </a:lnTo>
                  <a:lnTo>
                    <a:pt x="1882" y="40"/>
                  </a:lnTo>
                  <a:lnTo>
                    <a:pt x="1880" y="40"/>
                  </a:lnTo>
                  <a:lnTo>
                    <a:pt x="1880" y="40"/>
                  </a:lnTo>
                  <a:lnTo>
                    <a:pt x="1876" y="40"/>
                  </a:lnTo>
                  <a:lnTo>
                    <a:pt x="1876" y="40"/>
                  </a:lnTo>
                  <a:lnTo>
                    <a:pt x="1874" y="42"/>
                  </a:lnTo>
                  <a:lnTo>
                    <a:pt x="1874" y="42"/>
                  </a:lnTo>
                  <a:lnTo>
                    <a:pt x="1870" y="42"/>
                  </a:lnTo>
                  <a:lnTo>
                    <a:pt x="1870" y="42"/>
                  </a:lnTo>
                  <a:lnTo>
                    <a:pt x="1866" y="44"/>
                  </a:lnTo>
                  <a:lnTo>
                    <a:pt x="1866" y="44"/>
                  </a:lnTo>
                  <a:lnTo>
                    <a:pt x="1860" y="42"/>
                  </a:lnTo>
                  <a:lnTo>
                    <a:pt x="1860" y="42"/>
                  </a:lnTo>
                  <a:lnTo>
                    <a:pt x="1856" y="42"/>
                  </a:lnTo>
                  <a:lnTo>
                    <a:pt x="1856" y="42"/>
                  </a:lnTo>
                  <a:lnTo>
                    <a:pt x="1848" y="42"/>
                  </a:lnTo>
                  <a:lnTo>
                    <a:pt x="1848" y="42"/>
                  </a:lnTo>
                  <a:lnTo>
                    <a:pt x="1846" y="42"/>
                  </a:lnTo>
                  <a:lnTo>
                    <a:pt x="1846" y="42"/>
                  </a:lnTo>
                  <a:lnTo>
                    <a:pt x="1842" y="42"/>
                  </a:lnTo>
                  <a:lnTo>
                    <a:pt x="1842" y="42"/>
                  </a:lnTo>
                  <a:lnTo>
                    <a:pt x="1842" y="42"/>
                  </a:lnTo>
                  <a:lnTo>
                    <a:pt x="1842" y="42"/>
                  </a:lnTo>
                  <a:lnTo>
                    <a:pt x="1840" y="42"/>
                  </a:lnTo>
                  <a:lnTo>
                    <a:pt x="1840" y="42"/>
                  </a:lnTo>
                  <a:lnTo>
                    <a:pt x="1840" y="42"/>
                  </a:lnTo>
                  <a:lnTo>
                    <a:pt x="1840" y="42"/>
                  </a:lnTo>
                  <a:lnTo>
                    <a:pt x="1836" y="42"/>
                  </a:lnTo>
                  <a:lnTo>
                    <a:pt x="1832" y="42"/>
                  </a:lnTo>
                  <a:lnTo>
                    <a:pt x="1832" y="42"/>
                  </a:lnTo>
                  <a:lnTo>
                    <a:pt x="1832" y="38"/>
                  </a:lnTo>
                  <a:lnTo>
                    <a:pt x="1832" y="38"/>
                  </a:lnTo>
                  <a:lnTo>
                    <a:pt x="1830" y="38"/>
                  </a:lnTo>
                  <a:lnTo>
                    <a:pt x="1830" y="38"/>
                  </a:lnTo>
                  <a:lnTo>
                    <a:pt x="1828" y="40"/>
                  </a:lnTo>
                  <a:lnTo>
                    <a:pt x="1828" y="40"/>
                  </a:lnTo>
                  <a:lnTo>
                    <a:pt x="1826" y="40"/>
                  </a:lnTo>
                  <a:lnTo>
                    <a:pt x="1826" y="40"/>
                  </a:lnTo>
                  <a:lnTo>
                    <a:pt x="1820" y="40"/>
                  </a:lnTo>
                  <a:lnTo>
                    <a:pt x="1820" y="40"/>
                  </a:lnTo>
                  <a:lnTo>
                    <a:pt x="1820" y="40"/>
                  </a:lnTo>
                  <a:lnTo>
                    <a:pt x="1820" y="40"/>
                  </a:lnTo>
                  <a:lnTo>
                    <a:pt x="1816" y="38"/>
                  </a:lnTo>
                  <a:lnTo>
                    <a:pt x="1816" y="38"/>
                  </a:lnTo>
                  <a:lnTo>
                    <a:pt x="1814" y="38"/>
                  </a:lnTo>
                  <a:lnTo>
                    <a:pt x="1812" y="40"/>
                  </a:lnTo>
                  <a:lnTo>
                    <a:pt x="1812" y="40"/>
                  </a:lnTo>
                  <a:lnTo>
                    <a:pt x="1812" y="42"/>
                  </a:lnTo>
                  <a:lnTo>
                    <a:pt x="1812" y="42"/>
                  </a:lnTo>
                  <a:lnTo>
                    <a:pt x="1804" y="42"/>
                  </a:lnTo>
                  <a:lnTo>
                    <a:pt x="1804" y="42"/>
                  </a:lnTo>
                  <a:lnTo>
                    <a:pt x="1798" y="42"/>
                  </a:lnTo>
                  <a:lnTo>
                    <a:pt x="1798" y="42"/>
                  </a:lnTo>
                  <a:lnTo>
                    <a:pt x="1790" y="44"/>
                  </a:lnTo>
                  <a:lnTo>
                    <a:pt x="1790" y="44"/>
                  </a:lnTo>
                  <a:lnTo>
                    <a:pt x="1786" y="44"/>
                  </a:lnTo>
                  <a:lnTo>
                    <a:pt x="1782" y="44"/>
                  </a:lnTo>
                  <a:lnTo>
                    <a:pt x="1782" y="44"/>
                  </a:lnTo>
                  <a:lnTo>
                    <a:pt x="1778" y="44"/>
                  </a:lnTo>
                  <a:lnTo>
                    <a:pt x="1778" y="44"/>
                  </a:lnTo>
                  <a:lnTo>
                    <a:pt x="1774" y="44"/>
                  </a:lnTo>
                  <a:lnTo>
                    <a:pt x="1774" y="44"/>
                  </a:lnTo>
                  <a:lnTo>
                    <a:pt x="1772" y="44"/>
                  </a:lnTo>
                  <a:lnTo>
                    <a:pt x="1768" y="44"/>
                  </a:lnTo>
                  <a:lnTo>
                    <a:pt x="1768" y="44"/>
                  </a:lnTo>
                  <a:lnTo>
                    <a:pt x="1766" y="44"/>
                  </a:lnTo>
                  <a:lnTo>
                    <a:pt x="1766" y="44"/>
                  </a:lnTo>
                  <a:lnTo>
                    <a:pt x="1762" y="44"/>
                  </a:lnTo>
                  <a:lnTo>
                    <a:pt x="1762" y="44"/>
                  </a:lnTo>
                  <a:lnTo>
                    <a:pt x="1756" y="44"/>
                  </a:lnTo>
                  <a:lnTo>
                    <a:pt x="1756" y="44"/>
                  </a:lnTo>
                  <a:lnTo>
                    <a:pt x="1752" y="44"/>
                  </a:lnTo>
                  <a:lnTo>
                    <a:pt x="1752" y="44"/>
                  </a:lnTo>
                  <a:lnTo>
                    <a:pt x="1748" y="44"/>
                  </a:lnTo>
                  <a:lnTo>
                    <a:pt x="1748" y="44"/>
                  </a:lnTo>
                  <a:lnTo>
                    <a:pt x="1746" y="44"/>
                  </a:lnTo>
                  <a:lnTo>
                    <a:pt x="1746" y="44"/>
                  </a:lnTo>
                  <a:lnTo>
                    <a:pt x="1744" y="44"/>
                  </a:lnTo>
                  <a:lnTo>
                    <a:pt x="1744" y="44"/>
                  </a:lnTo>
                  <a:lnTo>
                    <a:pt x="1742" y="44"/>
                  </a:lnTo>
                  <a:lnTo>
                    <a:pt x="1742" y="44"/>
                  </a:lnTo>
                  <a:lnTo>
                    <a:pt x="1738" y="44"/>
                  </a:lnTo>
                  <a:lnTo>
                    <a:pt x="1738" y="44"/>
                  </a:lnTo>
                  <a:lnTo>
                    <a:pt x="1734" y="44"/>
                  </a:lnTo>
                  <a:lnTo>
                    <a:pt x="1734" y="44"/>
                  </a:lnTo>
                  <a:lnTo>
                    <a:pt x="1734" y="44"/>
                  </a:lnTo>
                  <a:lnTo>
                    <a:pt x="1734" y="44"/>
                  </a:lnTo>
                  <a:lnTo>
                    <a:pt x="1732" y="44"/>
                  </a:lnTo>
                  <a:lnTo>
                    <a:pt x="1732" y="44"/>
                  </a:lnTo>
                  <a:lnTo>
                    <a:pt x="1724" y="44"/>
                  </a:lnTo>
                  <a:lnTo>
                    <a:pt x="1718" y="46"/>
                  </a:lnTo>
                  <a:lnTo>
                    <a:pt x="1718" y="46"/>
                  </a:lnTo>
                  <a:lnTo>
                    <a:pt x="1718" y="44"/>
                  </a:lnTo>
                  <a:lnTo>
                    <a:pt x="1718" y="44"/>
                  </a:lnTo>
                  <a:lnTo>
                    <a:pt x="1716" y="44"/>
                  </a:lnTo>
                  <a:lnTo>
                    <a:pt x="1716" y="44"/>
                  </a:lnTo>
                  <a:lnTo>
                    <a:pt x="1706" y="44"/>
                  </a:lnTo>
                  <a:lnTo>
                    <a:pt x="1706" y="44"/>
                  </a:lnTo>
                  <a:lnTo>
                    <a:pt x="1702" y="44"/>
                  </a:lnTo>
                  <a:lnTo>
                    <a:pt x="1702" y="44"/>
                  </a:lnTo>
                  <a:lnTo>
                    <a:pt x="1698" y="44"/>
                  </a:lnTo>
                  <a:lnTo>
                    <a:pt x="1698" y="44"/>
                  </a:lnTo>
                  <a:lnTo>
                    <a:pt x="1694" y="44"/>
                  </a:lnTo>
                  <a:lnTo>
                    <a:pt x="1694" y="44"/>
                  </a:lnTo>
                  <a:lnTo>
                    <a:pt x="1694" y="44"/>
                  </a:lnTo>
                  <a:lnTo>
                    <a:pt x="1694" y="44"/>
                  </a:lnTo>
                  <a:lnTo>
                    <a:pt x="1690" y="44"/>
                  </a:lnTo>
                  <a:lnTo>
                    <a:pt x="1690" y="44"/>
                  </a:lnTo>
                  <a:lnTo>
                    <a:pt x="1686" y="44"/>
                  </a:lnTo>
                  <a:lnTo>
                    <a:pt x="1686" y="44"/>
                  </a:lnTo>
                  <a:lnTo>
                    <a:pt x="1686" y="44"/>
                  </a:lnTo>
                  <a:lnTo>
                    <a:pt x="1686" y="44"/>
                  </a:lnTo>
                  <a:lnTo>
                    <a:pt x="1682" y="44"/>
                  </a:lnTo>
                  <a:lnTo>
                    <a:pt x="1682" y="44"/>
                  </a:lnTo>
                  <a:lnTo>
                    <a:pt x="1678" y="44"/>
                  </a:lnTo>
                  <a:lnTo>
                    <a:pt x="1678" y="44"/>
                  </a:lnTo>
                  <a:lnTo>
                    <a:pt x="1672" y="44"/>
                  </a:lnTo>
                  <a:lnTo>
                    <a:pt x="1672" y="44"/>
                  </a:lnTo>
                  <a:lnTo>
                    <a:pt x="1670" y="44"/>
                  </a:lnTo>
                  <a:lnTo>
                    <a:pt x="1670" y="44"/>
                  </a:lnTo>
                  <a:lnTo>
                    <a:pt x="1668" y="44"/>
                  </a:lnTo>
                  <a:lnTo>
                    <a:pt x="1668" y="44"/>
                  </a:lnTo>
                  <a:lnTo>
                    <a:pt x="1668" y="44"/>
                  </a:lnTo>
                  <a:lnTo>
                    <a:pt x="1668" y="44"/>
                  </a:lnTo>
                  <a:lnTo>
                    <a:pt x="1664" y="44"/>
                  </a:lnTo>
                  <a:lnTo>
                    <a:pt x="1664" y="44"/>
                  </a:lnTo>
                  <a:lnTo>
                    <a:pt x="1658" y="46"/>
                  </a:lnTo>
                  <a:lnTo>
                    <a:pt x="1652" y="46"/>
                  </a:lnTo>
                  <a:lnTo>
                    <a:pt x="1652" y="46"/>
                  </a:lnTo>
                  <a:lnTo>
                    <a:pt x="1652" y="46"/>
                  </a:lnTo>
                  <a:lnTo>
                    <a:pt x="1652" y="46"/>
                  </a:lnTo>
                  <a:lnTo>
                    <a:pt x="1650" y="46"/>
                  </a:lnTo>
                  <a:lnTo>
                    <a:pt x="1650" y="46"/>
                  </a:lnTo>
                  <a:lnTo>
                    <a:pt x="1642" y="44"/>
                  </a:lnTo>
                  <a:lnTo>
                    <a:pt x="1642" y="44"/>
                  </a:lnTo>
                  <a:lnTo>
                    <a:pt x="1638" y="44"/>
                  </a:lnTo>
                  <a:lnTo>
                    <a:pt x="1638" y="44"/>
                  </a:lnTo>
                  <a:lnTo>
                    <a:pt x="1634" y="46"/>
                  </a:lnTo>
                  <a:lnTo>
                    <a:pt x="1634" y="46"/>
                  </a:lnTo>
                  <a:lnTo>
                    <a:pt x="1626" y="46"/>
                  </a:lnTo>
                  <a:lnTo>
                    <a:pt x="1626" y="46"/>
                  </a:lnTo>
                  <a:lnTo>
                    <a:pt x="1622" y="46"/>
                  </a:lnTo>
                  <a:lnTo>
                    <a:pt x="1622" y="46"/>
                  </a:lnTo>
                  <a:lnTo>
                    <a:pt x="1620" y="44"/>
                  </a:lnTo>
                  <a:lnTo>
                    <a:pt x="1620" y="44"/>
                  </a:lnTo>
                  <a:lnTo>
                    <a:pt x="1612" y="44"/>
                  </a:lnTo>
                  <a:lnTo>
                    <a:pt x="1612" y="44"/>
                  </a:lnTo>
                  <a:lnTo>
                    <a:pt x="1608" y="44"/>
                  </a:lnTo>
                  <a:lnTo>
                    <a:pt x="1608" y="44"/>
                  </a:lnTo>
                  <a:lnTo>
                    <a:pt x="1600" y="46"/>
                  </a:lnTo>
                  <a:lnTo>
                    <a:pt x="1600" y="46"/>
                  </a:lnTo>
                  <a:lnTo>
                    <a:pt x="1596" y="46"/>
                  </a:lnTo>
                  <a:lnTo>
                    <a:pt x="1596" y="46"/>
                  </a:lnTo>
                  <a:lnTo>
                    <a:pt x="1592" y="46"/>
                  </a:lnTo>
                  <a:lnTo>
                    <a:pt x="1592" y="46"/>
                  </a:lnTo>
                  <a:lnTo>
                    <a:pt x="1588" y="46"/>
                  </a:lnTo>
                  <a:lnTo>
                    <a:pt x="1588" y="46"/>
                  </a:lnTo>
                  <a:lnTo>
                    <a:pt x="1586" y="46"/>
                  </a:lnTo>
                  <a:lnTo>
                    <a:pt x="1586" y="46"/>
                  </a:lnTo>
                  <a:lnTo>
                    <a:pt x="1584" y="46"/>
                  </a:lnTo>
                  <a:lnTo>
                    <a:pt x="1584" y="46"/>
                  </a:lnTo>
                  <a:lnTo>
                    <a:pt x="1580" y="46"/>
                  </a:lnTo>
                  <a:lnTo>
                    <a:pt x="1580" y="46"/>
                  </a:lnTo>
                  <a:lnTo>
                    <a:pt x="1580" y="46"/>
                  </a:lnTo>
                  <a:lnTo>
                    <a:pt x="1580" y="46"/>
                  </a:lnTo>
                  <a:lnTo>
                    <a:pt x="1576" y="46"/>
                  </a:lnTo>
                  <a:lnTo>
                    <a:pt x="1570" y="48"/>
                  </a:lnTo>
                  <a:lnTo>
                    <a:pt x="1570" y="48"/>
                  </a:lnTo>
                  <a:lnTo>
                    <a:pt x="1568" y="46"/>
                  </a:lnTo>
                  <a:lnTo>
                    <a:pt x="1568" y="46"/>
                  </a:lnTo>
                  <a:lnTo>
                    <a:pt x="1566" y="48"/>
                  </a:lnTo>
                  <a:lnTo>
                    <a:pt x="1566" y="48"/>
                  </a:lnTo>
                  <a:lnTo>
                    <a:pt x="1560" y="48"/>
                  </a:lnTo>
                  <a:lnTo>
                    <a:pt x="1560" y="48"/>
                  </a:lnTo>
                  <a:lnTo>
                    <a:pt x="1560" y="48"/>
                  </a:lnTo>
                  <a:lnTo>
                    <a:pt x="1560" y="48"/>
                  </a:lnTo>
                  <a:lnTo>
                    <a:pt x="1558" y="46"/>
                  </a:lnTo>
                  <a:lnTo>
                    <a:pt x="1558" y="46"/>
                  </a:lnTo>
                  <a:lnTo>
                    <a:pt x="1554" y="44"/>
                  </a:lnTo>
                  <a:lnTo>
                    <a:pt x="1554" y="44"/>
                  </a:lnTo>
                  <a:lnTo>
                    <a:pt x="1550" y="46"/>
                  </a:lnTo>
                  <a:lnTo>
                    <a:pt x="1550" y="46"/>
                  </a:lnTo>
                  <a:lnTo>
                    <a:pt x="1546" y="46"/>
                  </a:lnTo>
                  <a:lnTo>
                    <a:pt x="1546" y="46"/>
                  </a:lnTo>
                  <a:lnTo>
                    <a:pt x="1544" y="46"/>
                  </a:lnTo>
                  <a:lnTo>
                    <a:pt x="1544" y="46"/>
                  </a:lnTo>
                  <a:lnTo>
                    <a:pt x="1540" y="48"/>
                  </a:lnTo>
                  <a:lnTo>
                    <a:pt x="1540" y="48"/>
                  </a:lnTo>
                  <a:lnTo>
                    <a:pt x="1538" y="46"/>
                  </a:lnTo>
                  <a:lnTo>
                    <a:pt x="1538" y="46"/>
                  </a:lnTo>
                  <a:lnTo>
                    <a:pt x="1536" y="44"/>
                  </a:lnTo>
                  <a:lnTo>
                    <a:pt x="1536" y="44"/>
                  </a:lnTo>
                  <a:lnTo>
                    <a:pt x="1534" y="44"/>
                  </a:lnTo>
                  <a:lnTo>
                    <a:pt x="1534" y="44"/>
                  </a:lnTo>
                  <a:lnTo>
                    <a:pt x="1532" y="44"/>
                  </a:lnTo>
                  <a:lnTo>
                    <a:pt x="1532" y="44"/>
                  </a:lnTo>
                  <a:lnTo>
                    <a:pt x="1532" y="44"/>
                  </a:lnTo>
                  <a:lnTo>
                    <a:pt x="1532" y="44"/>
                  </a:lnTo>
                  <a:lnTo>
                    <a:pt x="1526" y="46"/>
                  </a:lnTo>
                  <a:lnTo>
                    <a:pt x="1526" y="46"/>
                  </a:lnTo>
                  <a:lnTo>
                    <a:pt x="1520" y="46"/>
                  </a:lnTo>
                  <a:lnTo>
                    <a:pt x="1520" y="46"/>
                  </a:lnTo>
                  <a:lnTo>
                    <a:pt x="1518" y="46"/>
                  </a:lnTo>
                  <a:lnTo>
                    <a:pt x="1518" y="46"/>
                  </a:lnTo>
                  <a:lnTo>
                    <a:pt x="1516" y="46"/>
                  </a:lnTo>
                  <a:lnTo>
                    <a:pt x="1516" y="46"/>
                  </a:lnTo>
                  <a:lnTo>
                    <a:pt x="1514" y="46"/>
                  </a:lnTo>
                  <a:lnTo>
                    <a:pt x="1514" y="46"/>
                  </a:lnTo>
                  <a:lnTo>
                    <a:pt x="1514" y="46"/>
                  </a:lnTo>
                  <a:lnTo>
                    <a:pt x="1514" y="46"/>
                  </a:lnTo>
                  <a:lnTo>
                    <a:pt x="1512" y="46"/>
                  </a:lnTo>
                  <a:lnTo>
                    <a:pt x="1512" y="46"/>
                  </a:lnTo>
                  <a:lnTo>
                    <a:pt x="1506" y="44"/>
                  </a:lnTo>
                  <a:lnTo>
                    <a:pt x="1504" y="46"/>
                  </a:lnTo>
                  <a:lnTo>
                    <a:pt x="1504" y="46"/>
                  </a:lnTo>
                  <a:lnTo>
                    <a:pt x="1500" y="46"/>
                  </a:lnTo>
                  <a:lnTo>
                    <a:pt x="1500" y="46"/>
                  </a:lnTo>
                  <a:lnTo>
                    <a:pt x="1492" y="46"/>
                  </a:lnTo>
                  <a:lnTo>
                    <a:pt x="1492" y="46"/>
                  </a:lnTo>
                  <a:lnTo>
                    <a:pt x="1492" y="46"/>
                  </a:lnTo>
                  <a:lnTo>
                    <a:pt x="1492" y="46"/>
                  </a:lnTo>
                  <a:lnTo>
                    <a:pt x="1490" y="46"/>
                  </a:lnTo>
                  <a:lnTo>
                    <a:pt x="1490" y="46"/>
                  </a:lnTo>
                  <a:lnTo>
                    <a:pt x="1488" y="46"/>
                  </a:lnTo>
                  <a:lnTo>
                    <a:pt x="1488" y="46"/>
                  </a:lnTo>
                  <a:lnTo>
                    <a:pt x="1486" y="46"/>
                  </a:lnTo>
                  <a:lnTo>
                    <a:pt x="1486" y="46"/>
                  </a:lnTo>
                  <a:lnTo>
                    <a:pt x="1484" y="46"/>
                  </a:lnTo>
                  <a:lnTo>
                    <a:pt x="1484" y="46"/>
                  </a:lnTo>
                  <a:lnTo>
                    <a:pt x="1480" y="46"/>
                  </a:lnTo>
                  <a:lnTo>
                    <a:pt x="1480" y="46"/>
                  </a:lnTo>
                  <a:lnTo>
                    <a:pt x="1480" y="44"/>
                  </a:lnTo>
                  <a:lnTo>
                    <a:pt x="1480" y="44"/>
                  </a:lnTo>
                  <a:lnTo>
                    <a:pt x="1476" y="44"/>
                  </a:lnTo>
                  <a:lnTo>
                    <a:pt x="1476" y="44"/>
                  </a:lnTo>
                  <a:lnTo>
                    <a:pt x="1470" y="46"/>
                  </a:lnTo>
                  <a:lnTo>
                    <a:pt x="1470" y="46"/>
                  </a:lnTo>
                  <a:lnTo>
                    <a:pt x="1466" y="44"/>
                  </a:lnTo>
                  <a:lnTo>
                    <a:pt x="1466" y="44"/>
                  </a:lnTo>
                  <a:lnTo>
                    <a:pt x="1464" y="44"/>
                  </a:lnTo>
                  <a:lnTo>
                    <a:pt x="1464" y="44"/>
                  </a:lnTo>
                  <a:lnTo>
                    <a:pt x="1462" y="44"/>
                  </a:lnTo>
                  <a:lnTo>
                    <a:pt x="1462" y="44"/>
                  </a:lnTo>
                  <a:lnTo>
                    <a:pt x="1458" y="44"/>
                  </a:lnTo>
                  <a:lnTo>
                    <a:pt x="1458" y="44"/>
                  </a:lnTo>
                  <a:lnTo>
                    <a:pt x="1456" y="44"/>
                  </a:lnTo>
                  <a:lnTo>
                    <a:pt x="1456" y="44"/>
                  </a:lnTo>
                  <a:lnTo>
                    <a:pt x="1452" y="44"/>
                  </a:lnTo>
                  <a:lnTo>
                    <a:pt x="1452" y="44"/>
                  </a:lnTo>
                  <a:lnTo>
                    <a:pt x="1450" y="44"/>
                  </a:lnTo>
                  <a:lnTo>
                    <a:pt x="1450" y="44"/>
                  </a:lnTo>
                  <a:lnTo>
                    <a:pt x="1442" y="44"/>
                  </a:lnTo>
                  <a:lnTo>
                    <a:pt x="1442" y="44"/>
                  </a:lnTo>
                  <a:lnTo>
                    <a:pt x="1438" y="42"/>
                  </a:lnTo>
                  <a:lnTo>
                    <a:pt x="1438" y="42"/>
                  </a:lnTo>
                  <a:lnTo>
                    <a:pt x="1434" y="42"/>
                  </a:lnTo>
                  <a:lnTo>
                    <a:pt x="1434" y="42"/>
                  </a:lnTo>
                  <a:lnTo>
                    <a:pt x="1430" y="44"/>
                  </a:lnTo>
                  <a:lnTo>
                    <a:pt x="1430" y="44"/>
                  </a:lnTo>
                  <a:lnTo>
                    <a:pt x="1430" y="44"/>
                  </a:lnTo>
                  <a:lnTo>
                    <a:pt x="1430" y="44"/>
                  </a:lnTo>
                  <a:lnTo>
                    <a:pt x="1430" y="44"/>
                  </a:lnTo>
                  <a:lnTo>
                    <a:pt x="1430" y="44"/>
                  </a:lnTo>
                  <a:lnTo>
                    <a:pt x="1424" y="42"/>
                  </a:lnTo>
                  <a:lnTo>
                    <a:pt x="1424" y="42"/>
                  </a:lnTo>
                  <a:lnTo>
                    <a:pt x="1420" y="44"/>
                  </a:lnTo>
                  <a:lnTo>
                    <a:pt x="1420" y="44"/>
                  </a:lnTo>
                  <a:lnTo>
                    <a:pt x="1414" y="42"/>
                  </a:lnTo>
                  <a:lnTo>
                    <a:pt x="1414" y="42"/>
                  </a:lnTo>
                  <a:lnTo>
                    <a:pt x="1412" y="44"/>
                  </a:lnTo>
                  <a:lnTo>
                    <a:pt x="1412" y="44"/>
                  </a:lnTo>
                  <a:lnTo>
                    <a:pt x="1406" y="42"/>
                  </a:lnTo>
                  <a:lnTo>
                    <a:pt x="1406" y="42"/>
                  </a:lnTo>
                  <a:lnTo>
                    <a:pt x="1398" y="42"/>
                  </a:lnTo>
                  <a:lnTo>
                    <a:pt x="1398" y="42"/>
                  </a:lnTo>
                  <a:lnTo>
                    <a:pt x="1396" y="44"/>
                  </a:lnTo>
                  <a:lnTo>
                    <a:pt x="1396" y="44"/>
                  </a:lnTo>
                  <a:lnTo>
                    <a:pt x="1394" y="42"/>
                  </a:lnTo>
                  <a:lnTo>
                    <a:pt x="1394" y="42"/>
                  </a:lnTo>
                  <a:lnTo>
                    <a:pt x="1394" y="42"/>
                  </a:lnTo>
                  <a:lnTo>
                    <a:pt x="1394" y="42"/>
                  </a:lnTo>
                  <a:lnTo>
                    <a:pt x="1390" y="44"/>
                  </a:lnTo>
                  <a:lnTo>
                    <a:pt x="1386" y="44"/>
                  </a:lnTo>
                  <a:lnTo>
                    <a:pt x="1386" y="44"/>
                  </a:lnTo>
                  <a:lnTo>
                    <a:pt x="1384" y="44"/>
                  </a:lnTo>
                  <a:lnTo>
                    <a:pt x="1384" y="44"/>
                  </a:lnTo>
                  <a:lnTo>
                    <a:pt x="1380" y="44"/>
                  </a:lnTo>
                  <a:lnTo>
                    <a:pt x="1380" y="44"/>
                  </a:lnTo>
                  <a:lnTo>
                    <a:pt x="1378" y="44"/>
                  </a:lnTo>
                  <a:lnTo>
                    <a:pt x="1378" y="44"/>
                  </a:lnTo>
                  <a:lnTo>
                    <a:pt x="1374" y="44"/>
                  </a:lnTo>
                  <a:lnTo>
                    <a:pt x="1374" y="44"/>
                  </a:lnTo>
                  <a:lnTo>
                    <a:pt x="1372" y="44"/>
                  </a:lnTo>
                  <a:lnTo>
                    <a:pt x="1372" y="44"/>
                  </a:lnTo>
                  <a:lnTo>
                    <a:pt x="1370" y="44"/>
                  </a:lnTo>
                  <a:lnTo>
                    <a:pt x="1370" y="44"/>
                  </a:lnTo>
                  <a:lnTo>
                    <a:pt x="1366" y="44"/>
                  </a:lnTo>
                  <a:lnTo>
                    <a:pt x="1366" y="44"/>
                  </a:lnTo>
                  <a:lnTo>
                    <a:pt x="1364" y="44"/>
                  </a:lnTo>
                  <a:lnTo>
                    <a:pt x="1364" y="44"/>
                  </a:lnTo>
                  <a:lnTo>
                    <a:pt x="1362" y="44"/>
                  </a:lnTo>
                  <a:lnTo>
                    <a:pt x="1362" y="44"/>
                  </a:lnTo>
                  <a:lnTo>
                    <a:pt x="1354" y="44"/>
                  </a:lnTo>
                  <a:lnTo>
                    <a:pt x="1354" y="44"/>
                  </a:lnTo>
                  <a:lnTo>
                    <a:pt x="1350" y="44"/>
                  </a:lnTo>
                  <a:lnTo>
                    <a:pt x="1350" y="44"/>
                  </a:lnTo>
                  <a:lnTo>
                    <a:pt x="1348" y="44"/>
                  </a:lnTo>
                  <a:lnTo>
                    <a:pt x="1348" y="44"/>
                  </a:lnTo>
                  <a:lnTo>
                    <a:pt x="1344" y="44"/>
                  </a:lnTo>
                  <a:lnTo>
                    <a:pt x="1344" y="44"/>
                  </a:lnTo>
                  <a:lnTo>
                    <a:pt x="1340" y="46"/>
                  </a:lnTo>
                  <a:lnTo>
                    <a:pt x="1340" y="46"/>
                  </a:lnTo>
                  <a:lnTo>
                    <a:pt x="1336" y="46"/>
                  </a:lnTo>
                  <a:lnTo>
                    <a:pt x="1336" y="46"/>
                  </a:lnTo>
                  <a:lnTo>
                    <a:pt x="1328" y="46"/>
                  </a:lnTo>
                  <a:lnTo>
                    <a:pt x="1328" y="46"/>
                  </a:lnTo>
                  <a:lnTo>
                    <a:pt x="1326" y="44"/>
                  </a:lnTo>
                  <a:lnTo>
                    <a:pt x="1326" y="44"/>
                  </a:lnTo>
                  <a:lnTo>
                    <a:pt x="1318" y="44"/>
                  </a:lnTo>
                  <a:lnTo>
                    <a:pt x="1318" y="44"/>
                  </a:lnTo>
                  <a:lnTo>
                    <a:pt x="1316" y="44"/>
                  </a:lnTo>
                  <a:lnTo>
                    <a:pt x="1316" y="44"/>
                  </a:lnTo>
                  <a:lnTo>
                    <a:pt x="1312" y="44"/>
                  </a:lnTo>
                  <a:lnTo>
                    <a:pt x="1312" y="44"/>
                  </a:lnTo>
                  <a:lnTo>
                    <a:pt x="1306" y="46"/>
                  </a:lnTo>
                  <a:lnTo>
                    <a:pt x="1306" y="46"/>
                  </a:lnTo>
                  <a:lnTo>
                    <a:pt x="1302" y="46"/>
                  </a:lnTo>
                  <a:lnTo>
                    <a:pt x="1296" y="46"/>
                  </a:lnTo>
                  <a:lnTo>
                    <a:pt x="1296" y="46"/>
                  </a:lnTo>
                  <a:lnTo>
                    <a:pt x="1290" y="46"/>
                  </a:lnTo>
                  <a:lnTo>
                    <a:pt x="1290" y="46"/>
                  </a:lnTo>
                  <a:lnTo>
                    <a:pt x="1288" y="46"/>
                  </a:lnTo>
                  <a:lnTo>
                    <a:pt x="1288" y="46"/>
                  </a:lnTo>
                  <a:lnTo>
                    <a:pt x="1284" y="44"/>
                  </a:lnTo>
                  <a:lnTo>
                    <a:pt x="1284" y="44"/>
                  </a:lnTo>
                  <a:lnTo>
                    <a:pt x="1282" y="46"/>
                  </a:lnTo>
                  <a:lnTo>
                    <a:pt x="1282" y="46"/>
                  </a:lnTo>
                  <a:lnTo>
                    <a:pt x="1276" y="46"/>
                  </a:lnTo>
                  <a:lnTo>
                    <a:pt x="1276" y="46"/>
                  </a:lnTo>
                  <a:lnTo>
                    <a:pt x="1274" y="46"/>
                  </a:lnTo>
                  <a:lnTo>
                    <a:pt x="1274" y="46"/>
                  </a:lnTo>
                  <a:lnTo>
                    <a:pt x="1272" y="46"/>
                  </a:lnTo>
                  <a:lnTo>
                    <a:pt x="1272" y="46"/>
                  </a:lnTo>
                  <a:lnTo>
                    <a:pt x="1266" y="44"/>
                  </a:lnTo>
                  <a:lnTo>
                    <a:pt x="1266" y="44"/>
                  </a:lnTo>
                  <a:lnTo>
                    <a:pt x="1262" y="44"/>
                  </a:lnTo>
                  <a:lnTo>
                    <a:pt x="1262" y="44"/>
                  </a:lnTo>
                  <a:lnTo>
                    <a:pt x="1260" y="44"/>
                  </a:lnTo>
                  <a:lnTo>
                    <a:pt x="1260" y="44"/>
                  </a:lnTo>
                  <a:lnTo>
                    <a:pt x="1258" y="46"/>
                  </a:lnTo>
                  <a:lnTo>
                    <a:pt x="1258" y="46"/>
                  </a:lnTo>
                  <a:lnTo>
                    <a:pt x="1254" y="46"/>
                  </a:lnTo>
                  <a:lnTo>
                    <a:pt x="1254" y="46"/>
                  </a:lnTo>
                  <a:lnTo>
                    <a:pt x="1250" y="48"/>
                  </a:lnTo>
                  <a:lnTo>
                    <a:pt x="1250" y="48"/>
                  </a:lnTo>
                  <a:lnTo>
                    <a:pt x="1248" y="46"/>
                  </a:lnTo>
                  <a:lnTo>
                    <a:pt x="1248" y="46"/>
                  </a:lnTo>
                  <a:lnTo>
                    <a:pt x="1248" y="48"/>
                  </a:lnTo>
                  <a:lnTo>
                    <a:pt x="1248" y="48"/>
                  </a:lnTo>
                  <a:lnTo>
                    <a:pt x="1246" y="46"/>
                  </a:lnTo>
                  <a:lnTo>
                    <a:pt x="1246" y="46"/>
                  </a:lnTo>
                  <a:lnTo>
                    <a:pt x="1244" y="46"/>
                  </a:lnTo>
                  <a:lnTo>
                    <a:pt x="1244" y="46"/>
                  </a:lnTo>
                  <a:lnTo>
                    <a:pt x="1240" y="48"/>
                  </a:lnTo>
                  <a:lnTo>
                    <a:pt x="1240" y="48"/>
                  </a:lnTo>
                  <a:lnTo>
                    <a:pt x="1236" y="44"/>
                  </a:lnTo>
                  <a:lnTo>
                    <a:pt x="1236" y="44"/>
                  </a:lnTo>
                  <a:lnTo>
                    <a:pt x="1230" y="46"/>
                  </a:lnTo>
                  <a:lnTo>
                    <a:pt x="1224" y="46"/>
                  </a:lnTo>
                  <a:lnTo>
                    <a:pt x="1224" y="46"/>
                  </a:lnTo>
                  <a:lnTo>
                    <a:pt x="1222" y="46"/>
                  </a:lnTo>
                  <a:lnTo>
                    <a:pt x="1218" y="46"/>
                  </a:lnTo>
                  <a:lnTo>
                    <a:pt x="1218" y="46"/>
                  </a:lnTo>
                  <a:lnTo>
                    <a:pt x="1216" y="44"/>
                  </a:lnTo>
                  <a:lnTo>
                    <a:pt x="1214" y="44"/>
                  </a:lnTo>
                  <a:lnTo>
                    <a:pt x="1214" y="44"/>
                  </a:lnTo>
                  <a:lnTo>
                    <a:pt x="1204" y="44"/>
                  </a:lnTo>
                  <a:lnTo>
                    <a:pt x="1204" y="44"/>
                  </a:lnTo>
                  <a:lnTo>
                    <a:pt x="1200" y="42"/>
                  </a:lnTo>
                  <a:lnTo>
                    <a:pt x="1200" y="42"/>
                  </a:lnTo>
                  <a:lnTo>
                    <a:pt x="1196" y="42"/>
                  </a:lnTo>
                  <a:lnTo>
                    <a:pt x="1196" y="42"/>
                  </a:lnTo>
                  <a:lnTo>
                    <a:pt x="1188" y="44"/>
                  </a:lnTo>
                  <a:lnTo>
                    <a:pt x="1188" y="44"/>
                  </a:lnTo>
                  <a:lnTo>
                    <a:pt x="1186" y="44"/>
                  </a:lnTo>
                  <a:lnTo>
                    <a:pt x="1186" y="44"/>
                  </a:lnTo>
                  <a:lnTo>
                    <a:pt x="1180" y="44"/>
                  </a:lnTo>
                  <a:lnTo>
                    <a:pt x="1180" y="44"/>
                  </a:lnTo>
                  <a:lnTo>
                    <a:pt x="1180" y="42"/>
                  </a:lnTo>
                  <a:lnTo>
                    <a:pt x="1180" y="42"/>
                  </a:lnTo>
                  <a:lnTo>
                    <a:pt x="1176" y="42"/>
                  </a:lnTo>
                  <a:lnTo>
                    <a:pt x="1176" y="42"/>
                  </a:lnTo>
                  <a:lnTo>
                    <a:pt x="1174" y="42"/>
                  </a:lnTo>
                  <a:lnTo>
                    <a:pt x="1174" y="42"/>
                  </a:lnTo>
                  <a:lnTo>
                    <a:pt x="1170" y="44"/>
                  </a:lnTo>
                  <a:lnTo>
                    <a:pt x="1170" y="44"/>
                  </a:lnTo>
                  <a:lnTo>
                    <a:pt x="1164" y="42"/>
                  </a:lnTo>
                  <a:lnTo>
                    <a:pt x="1164" y="42"/>
                  </a:lnTo>
                  <a:lnTo>
                    <a:pt x="1156" y="42"/>
                  </a:lnTo>
                  <a:lnTo>
                    <a:pt x="1156" y="42"/>
                  </a:lnTo>
                  <a:lnTo>
                    <a:pt x="1152" y="42"/>
                  </a:lnTo>
                  <a:lnTo>
                    <a:pt x="1152" y="42"/>
                  </a:lnTo>
                  <a:lnTo>
                    <a:pt x="1148" y="44"/>
                  </a:lnTo>
                  <a:lnTo>
                    <a:pt x="1148" y="44"/>
                  </a:lnTo>
                  <a:lnTo>
                    <a:pt x="1146" y="44"/>
                  </a:lnTo>
                  <a:lnTo>
                    <a:pt x="1144" y="44"/>
                  </a:lnTo>
                  <a:lnTo>
                    <a:pt x="1142" y="44"/>
                  </a:lnTo>
                  <a:lnTo>
                    <a:pt x="1142" y="44"/>
                  </a:lnTo>
                  <a:lnTo>
                    <a:pt x="1140" y="42"/>
                  </a:lnTo>
                  <a:lnTo>
                    <a:pt x="1140" y="42"/>
                  </a:lnTo>
                  <a:lnTo>
                    <a:pt x="1140" y="42"/>
                  </a:lnTo>
                  <a:lnTo>
                    <a:pt x="1140" y="42"/>
                  </a:lnTo>
                  <a:lnTo>
                    <a:pt x="1138" y="42"/>
                  </a:lnTo>
                  <a:lnTo>
                    <a:pt x="1138" y="42"/>
                  </a:lnTo>
                  <a:lnTo>
                    <a:pt x="1138" y="40"/>
                  </a:lnTo>
                  <a:lnTo>
                    <a:pt x="1138" y="40"/>
                  </a:lnTo>
                  <a:lnTo>
                    <a:pt x="1138" y="40"/>
                  </a:lnTo>
                  <a:lnTo>
                    <a:pt x="1138" y="40"/>
                  </a:lnTo>
                  <a:lnTo>
                    <a:pt x="1136" y="40"/>
                  </a:lnTo>
                  <a:lnTo>
                    <a:pt x="1136" y="40"/>
                  </a:lnTo>
                  <a:lnTo>
                    <a:pt x="1134" y="40"/>
                  </a:lnTo>
                  <a:lnTo>
                    <a:pt x="1134" y="40"/>
                  </a:lnTo>
                  <a:lnTo>
                    <a:pt x="1132" y="40"/>
                  </a:lnTo>
                  <a:lnTo>
                    <a:pt x="1132" y="40"/>
                  </a:lnTo>
                  <a:lnTo>
                    <a:pt x="1128" y="38"/>
                  </a:lnTo>
                  <a:lnTo>
                    <a:pt x="1128" y="38"/>
                  </a:lnTo>
                  <a:lnTo>
                    <a:pt x="1124" y="38"/>
                  </a:lnTo>
                  <a:lnTo>
                    <a:pt x="1124" y="38"/>
                  </a:lnTo>
                  <a:lnTo>
                    <a:pt x="1124" y="38"/>
                  </a:lnTo>
                  <a:lnTo>
                    <a:pt x="1124" y="38"/>
                  </a:lnTo>
                  <a:lnTo>
                    <a:pt x="1122" y="38"/>
                  </a:lnTo>
                  <a:lnTo>
                    <a:pt x="1122" y="38"/>
                  </a:lnTo>
                  <a:lnTo>
                    <a:pt x="1120" y="40"/>
                  </a:lnTo>
                  <a:lnTo>
                    <a:pt x="1120" y="40"/>
                  </a:lnTo>
                  <a:lnTo>
                    <a:pt x="1114" y="42"/>
                  </a:lnTo>
                  <a:lnTo>
                    <a:pt x="1114" y="42"/>
                  </a:lnTo>
                  <a:lnTo>
                    <a:pt x="1112" y="44"/>
                  </a:lnTo>
                  <a:lnTo>
                    <a:pt x="1112" y="44"/>
                  </a:lnTo>
                  <a:lnTo>
                    <a:pt x="1104" y="42"/>
                  </a:lnTo>
                  <a:lnTo>
                    <a:pt x="1104" y="42"/>
                  </a:lnTo>
                  <a:lnTo>
                    <a:pt x="1102" y="44"/>
                  </a:lnTo>
                  <a:lnTo>
                    <a:pt x="1102" y="44"/>
                  </a:lnTo>
                  <a:lnTo>
                    <a:pt x="1096" y="44"/>
                  </a:lnTo>
                  <a:lnTo>
                    <a:pt x="1096" y="44"/>
                  </a:lnTo>
                  <a:lnTo>
                    <a:pt x="1094" y="42"/>
                  </a:lnTo>
                  <a:lnTo>
                    <a:pt x="1094" y="42"/>
                  </a:lnTo>
                  <a:lnTo>
                    <a:pt x="1090" y="44"/>
                  </a:lnTo>
                  <a:lnTo>
                    <a:pt x="1090" y="44"/>
                  </a:lnTo>
                  <a:lnTo>
                    <a:pt x="1088" y="44"/>
                  </a:lnTo>
                  <a:lnTo>
                    <a:pt x="1088" y="44"/>
                  </a:lnTo>
                  <a:lnTo>
                    <a:pt x="1088" y="44"/>
                  </a:lnTo>
                  <a:lnTo>
                    <a:pt x="1088" y="44"/>
                  </a:lnTo>
                  <a:lnTo>
                    <a:pt x="1080" y="44"/>
                  </a:lnTo>
                  <a:lnTo>
                    <a:pt x="1080" y="44"/>
                  </a:lnTo>
                  <a:lnTo>
                    <a:pt x="1078" y="44"/>
                  </a:lnTo>
                  <a:lnTo>
                    <a:pt x="1078" y="44"/>
                  </a:lnTo>
                  <a:lnTo>
                    <a:pt x="1072" y="44"/>
                  </a:lnTo>
                  <a:lnTo>
                    <a:pt x="1072" y="44"/>
                  </a:lnTo>
                  <a:lnTo>
                    <a:pt x="1068" y="44"/>
                  </a:lnTo>
                  <a:lnTo>
                    <a:pt x="1068" y="44"/>
                  </a:lnTo>
                  <a:lnTo>
                    <a:pt x="1066" y="42"/>
                  </a:lnTo>
                  <a:lnTo>
                    <a:pt x="1066" y="42"/>
                  </a:lnTo>
                  <a:lnTo>
                    <a:pt x="1064" y="42"/>
                  </a:lnTo>
                  <a:lnTo>
                    <a:pt x="1062" y="44"/>
                  </a:lnTo>
                  <a:lnTo>
                    <a:pt x="1062" y="44"/>
                  </a:lnTo>
                  <a:lnTo>
                    <a:pt x="1056" y="44"/>
                  </a:lnTo>
                  <a:lnTo>
                    <a:pt x="1056" y="44"/>
                  </a:lnTo>
                  <a:lnTo>
                    <a:pt x="1054" y="44"/>
                  </a:lnTo>
                  <a:lnTo>
                    <a:pt x="1054" y="44"/>
                  </a:lnTo>
                  <a:lnTo>
                    <a:pt x="1052" y="46"/>
                  </a:lnTo>
                  <a:lnTo>
                    <a:pt x="1052" y="46"/>
                  </a:lnTo>
                  <a:lnTo>
                    <a:pt x="1050" y="44"/>
                  </a:lnTo>
                  <a:lnTo>
                    <a:pt x="1050" y="44"/>
                  </a:lnTo>
                  <a:lnTo>
                    <a:pt x="1050" y="46"/>
                  </a:lnTo>
                  <a:lnTo>
                    <a:pt x="1050" y="46"/>
                  </a:lnTo>
                  <a:lnTo>
                    <a:pt x="1046" y="44"/>
                  </a:lnTo>
                  <a:lnTo>
                    <a:pt x="1046" y="44"/>
                  </a:lnTo>
                  <a:lnTo>
                    <a:pt x="1044" y="44"/>
                  </a:lnTo>
                  <a:lnTo>
                    <a:pt x="1044" y="44"/>
                  </a:lnTo>
                  <a:lnTo>
                    <a:pt x="1042" y="46"/>
                  </a:lnTo>
                  <a:lnTo>
                    <a:pt x="1042" y="46"/>
                  </a:lnTo>
                  <a:lnTo>
                    <a:pt x="1038" y="46"/>
                  </a:lnTo>
                  <a:lnTo>
                    <a:pt x="1038" y="46"/>
                  </a:lnTo>
                  <a:lnTo>
                    <a:pt x="1038" y="46"/>
                  </a:lnTo>
                  <a:lnTo>
                    <a:pt x="1038" y="46"/>
                  </a:lnTo>
                  <a:lnTo>
                    <a:pt x="1032" y="46"/>
                  </a:lnTo>
                  <a:lnTo>
                    <a:pt x="1032" y="46"/>
                  </a:lnTo>
                  <a:lnTo>
                    <a:pt x="1032" y="46"/>
                  </a:lnTo>
                  <a:lnTo>
                    <a:pt x="1032" y="46"/>
                  </a:lnTo>
                  <a:lnTo>
                    <a:pt x="1030" y="46"/>
                  </a:lnTo>
                  <a:lnTo>
                    <a:pt x="1030" y="46"/>
                  </a:lnTo>
                  <a:lnTo>
                    <a:pt x="1028" y="46"/>
                  </a:lnTo>
                  <a:lnTo>
                    <a:pt x="1028" y="46"/>
                  </a:lnTo>
                  <a:lnTo>
                    <a:pt x="1022" y="44"/>
                  </a:lnTo>
                  <a:lnTo>
                    <a:pt x="1022" y="44"/>
                  </a:lnTo>
                  <a:lnTo>
                    <a:pt x="1018" y="42"/>
                  </a:lnTo>
                  <a:lnTo>
                    <a:pt x="1018" y="42"/>
                  </a:lnTo>
                  <a:lnTo>
                    <a:pt x="1014" y="42"/>
                  </a:lnTo>
                  <a:lnTo>
                    <a:pt x="1014" y="42"/>
                  </a:lnTo>
                  <a:lnTo>
                    <a:pt x="1012" y="42"/>
                  </a:lnTo>
                  <a:lnTo>
                    <a:pt x="1012" y="42"/>
                  </a:lnTo>
                  <a:lnTo>
                    <a:pt x="1010" y="42"/>
                  </a:lnTo>
                  <a:lnTo>
                    <a:pt x="1010" y="42"/>
                  </a:lnTo>
                  <a:lnTo>
                    <a:pt x="1008" y="44"/>
                  </a:lnTo>
                  <a:lnTo>
                    <a:pt x="1008" y="44"/>
                  </a:lnTo>
                  <a:lnTo>
                    <a:pt x="1008" y="44"/>
                  </a:lnTo>
                  <a:lnTo>
                    <a:pt x="1006" y="44"/>
                  </a:lnTo>
                  <a:lnTo>
                    <a:pt x="1006" y="44"/>
                  </a:lnTo>
                  <a:lnTo>
                    <a:pt x="1002" y="44"/>
                  </a:lnTo>
                  <a:lnTo>
                    <a:pt x="1000" y="44"/>
                  </a:lnTo>
                  <a:lnTo>
                    <a:pt x="1000" y="44"/>
                  </a:lnTo>
                  <a:lnTo>
                    <a:pt x="996" y="44"/>
                  </a:lnTo>
                  <a:lnTo>
                    <a:pt x="996" y="44"/>
                  </a:lnTo>
                  <a:lnTo>
                    <a:pt x="996" y="42"/>
                  </a:lnTo>
                  <a:lnTo>
                    <a:pt x="996" y="42"/>
                  </a:lnTo>
                  <a:lnTo>
                    <a:pt x="992" y="42"/>
                  </a:lnTo>
                  <a:lnTo>
                    <a:pt x="992" y="42"/>
                  </a:lnTo>
                  <a:lnTo>
                    <a:pt x="992" y="40"/>
                  </a:lnTo>
                  <a:lnTo>
                    <a:pt x="992" y="40"/>
                  </a:lnTo>
                  <a:lnTo>
                    <a:pt x="992" y="40"/>
                  </a:lnTo>
                  <a:lnTo>
                    <a:pt x="992" y="40"/>
                  </a:lnTo>
                  <a:lnTo>
                    <a:pt x="990" y="40"/>
                  </a:lnTo>
                  <a:lnTo>
                    <a:pt x="990" y="40"/>
                  </a:lnTo>
                  <a:lnTo>
                    <a:pt x="988" y="40"/>
                  </a:lnTo>
                  <a:lnTo>
                    <a:pt x="988" y="40"/>
                  </a:lnTo>
                  <a:lnTo>
                    <a:pt x="982" y="42"/>
                  </a:lnTo>
                  <a:lnTo>
                    <a:pt x="982" y="42"/>
                  </a:lnTo>
                  <a:lnTo>
                    <a:pt x="980" y="40"/>
                  </a:lnTo>
                  <a:lnTo>
                    <a:pt x="980" y="40"/>
                  </a:lnTo>
                  <a:lnTo>
                    <a:pt x="974" y="42"/>
                  </a:lnTo>
                  <a:lnTo>
                    <a:pt x="968" y="42"/>
                  </a:lnTo>
                  <a:lnTo>
                    <a:pt x="968" y="42"/>
                  </a:lnTo>
                  <a:lnTo>
                    <a:pt x="966" y="42"/>
                  </a:lnTo>
                  <a:lnTo>
                    <a:pt x="966" y="42"/>
                  </a:lnTo>
                  <a:lnTo>
                    <a:pt x="966" y="40"/>
                  </a:lnTo>
                  <a:lnTo>
                    <a:pt x="966" y="40"/>
                  </a:lnTo>
                  <a:lnTo>
                    <a:pt x="964" y="40"/>
                  </a:lnTo>
                  <a:lnTo>
                    <a:pt x="964" y="40"/>
                  </a:lnTo>
                  <a:lnTo>
                    <a:pt x="960" y="42"/>
                  </a:lnTo>
                  <a:lnTo>
                    <a:pt x="960" y="42"/>
                  </a:lnTo>
                  <a:lnTo>
                    <a:pt x="956" y="44"/>
                  </a:lnTo>
                  <a:lnTo>
                    <a:pt x="956" y="44"/>
                  </a:lnTo>
                  <a:lnTo>
                    <a:pt x="956" y="44"/>
                  </a:lnTo>
                  <a:lnTo>
                    <a:pt x="956" y="44"/>
                  </a:lnTo>
                  <a:lnTo>
                    <a:pt x="952" y="44"/>
                  </a:lnTo>
                  <a:lnTo>
                    <a:pt x="952" y="44"/>
                  </a:lnTo>
                  <a:lnTo>
                    <a:pt x="950" y="46"/>
                  </a:lnTo>
                  <a:lnTo>
                    <a:pt x="950" y="46"/>
                  </a:lnTo>
                  <a:lnTo>
                    <a:pt x="950" y="46"/>
                  </a:lnTo>
                  <a:lnTo>
                    <a:pt x="950" y="46"/>
                  </a:lnTo>
                  <a:lnTo>
                    <a:pt x="948" y="46"/>
                  </a:lnTo>
                  <a:lnTo>
                    <a:pt x="948" y="46"/>
                  </a:lnTo>
                  <a:lnTo>
                    <a:pt x="942" y="46"/>
                  </a:lnTo>
                  <a:lnTo>
                    <a:pt x="942" y="46"/>
                  </a:lnTo>
                  <a:lnTo>
                    <a:pt x="936" y="44"/>
                  </a:lnTo>
                  <a:lnTo>
                    <a:pt x="936" y="44"/>
                  </a:lnTo>
                  <a:lnTo>
                    <a:pt x="934" y="42"/>
                  </a:lnTo>
                  <a:lnTo>
                    <a:pt x="934" y="42"/>
                  </a:lnTo>
                  <a:lnTo>
                    <a:pt x="930" y="42"/>
                  </a:lnTo>
                  <a:lnTo>
                    <a:pt x="930" y="42"/>
                  </a:lnTo>
                  <a:lnTo>
                    <a:pt x="930" y="40"/>
                  </a:lnTo>
                  <a:lnTo>
                    <a:pt x="930" y="40"/>
                  </a:lnTo>
                  <a:lnTo>
                    <a:pt x="922" y="42"/>
                  </a:lnTo>
                  <a:lnTo>
                    <a:pt x="912" y="42"/>
                  </a:lnTo>
                  <a:lnTo>
                    <a:pt x="912" y="42"/>
                  </a:lnTo>
                  <a:lnTo>
                    <a:pt x="910" y="44"/>
                  </a:lnTo>
                  <a:lnTo>
                    <a:pt x="910" y="44"/>
                  </a:lnTo>
                  <a:lnTo>
                    <a:pt x="908" y="44"/>
                  </a:lnTo>
                  <a:lnTo>
                    <a:pt x="908" y="44"/>
                  </a:lnTo>
                  <a:lnTo>
                    <a:pt x="908" y="44"/>
                  </a:lnTo>
                  <a:lnTo>
                    <a:pt x="908" y="44"/>
                  </a:lnTo>
                  <a:lnTo>
                    <a:pt x="902" y="46"/>
                  </a:lnTo>
                  <a:lnTo>
                    <a:pt x="902" y="46"/>
                  </a:lnTo>
                  <a:lnTo>
                    <a:pt x="900" y="44"/>
                  </a:lnTo>
                  <a:lnTo>
                    <a:pt x="900" y="44"/>
                  </a:lnTo>
                  <a:lnTo>
                    <a:pt x="896" y="44"/>
                  </a:lnTo>
                  <a:lnTo>
                    <a:pt x="892" y="44"/>
                  </a:lnTo>
                  <a:lnTo>
                    <a:pt x="892" y="44"/>
                  </a:lnTo>
                  <a:lnTo>
                    <a:pt x="890" y="44"/>
                  </a:lnTo>
                  <a:lnTo>
                    <a:pt x="890" y="44"/>
                  </a:lnTo>
                  <a:lnTo>
                    <a:pt x="888" y="46"/>
                  </a:lnTo>
                  <a:lnTo>
                    <a:pt x="888" y="46"/>
                  </a:lnTo>
                  <a:lnTo>
                    <a:pt x="882" y="44"/>
                  </a:lnTo>
                  <a:lnTo>
                    <a:pt x="882" y="44"/>
                  </a:lnTo>
                  <a:lnTo>
                    <a:pt x="876" y="42"/>
                  </a:lnTo>
                  <a:lnTo>
                    <a:pt x="876" y="42"/>
                  </a:lnTo>
                  <a:lnTo>
                    <a:pt x="874" y="42"/>
                  </a:lnTo>
                  <a:lnTo>
                    <a:pt x="870" y="42"/>
                  </a:lnTo>
                  <a:lnTo>
                    <a:pt x="870" y="42"/>
                  </a:lnTo>
                  <a:lnTo>
                    <a:pt x="866" y="44"/>
                  </a:lnTo>
                  <a:lnTo>
                    <a:pt x="866" y="44"/>
                  </a:lnTo>
                  <a:lnTo>
                    <a:pt x="862" y="46"/>
                  </a:lnTo>
                  <a:lnTo>
                    <a:pt x="862" y="46"/>
                  </a:lnTo>
                  <a:lnTo>
                    <a:pt x="858" y="46"/>
                  </a:lnTo>
                  <a:lnTo>
                    <a:pt x="858" y="46"/>
                  </a:lnTo>
                  <a:lnTo>
                    <a:pt x="856" y="44"/>
                  </a:lnTo>
                  <a:lnTo>
                    <a:pt x="856" y="44"/>
                  </a:lnTo>
                  <a:lnTo>
                    <a:pt x="852" y="44"/>
                  </a:lnTo>
                  <a:lnTo>
                    <a:pt x="852" y="44"/>
                  </a:lnTo>
                  <a:lnTo>
                    <a:pt x="850" y="44"/>
                  </a:lnTo>
                  <a:lnTo>
                    <a:pt x="850" y="44"/>
                  </a:lnTo>
                  <a:lnTo>
                    <a:pt x="848" y="40"/>
                  </a:lnTo>
                  <a:lnTo>
                    <a:pt x="846" y="40"/>
                  </a:lnTo>
                  <a:lnTo>
                    <a:pt x="846" y="40"/>
                  </a:lnTo>
                  <a:lnTo>
                    <a:pt x="844" y="42"/>
                  </a:lnTo>
                  <a:lnTo>
                    <a:pt x="844" y="42"/>
                  </a:lnTo>
                  <a:lnTo>
                    <a:pt x="840" y="42"/>
                  </a:lnTo>
                  <a:lnTo>
                    <a:pt x="836" y="40"/>
                  </a:lnTo>
                  <a:lnTo>
                    <a:pt x="836" y="40"/>
                  </a:lnTo>
                  <a:lnTo>
                    <a:pt x="834" y="38"/>
                  </a:lnTo>
                  <a:lnTo>
                    <a:pt x="834" y="38"/>
                  </a:lnTo>
                  <a:lnTo>
                    <a:pt x="830" y="40"/>
                  </a:lnTo>
                  <a:lnTo>
                    <a:pt x="828" y="38"/>
                  </a:lnTo>
                  <a:lnTo>
                    <a:pt x="828" y="38"/>
                  </a:lnTo>
                  <a:lnTo>
                    <a:pt x="820" y="40"/>
                  </a:lnTo>
                  <a:lnTo>
                    <a:pt x="820" y="40"/>
                  </a:lnTo>
                  <a:lnTo>
                    <a:pt x="820" y="40"/>
                  </a:lnTo>
                  <a:lnTo>
                    <a:pt x="820" y="40"/>
                  </a:lnTo>
                  <a:lnTo>
                    <a:pt x="816" y="42"/>
                  </a:lnTo>
                  <a:lnTo>
                    <a:pt x="816" y="42"/>
                  </a:lnTo>
                  <a:lnTo>
                    <a:pt x="812" y="40"/>
                  </a:lnTo>
                  <a:lnTo>
                    <a:pt x="812" y="40"/>
                  </a:lnTo>
                  <a:lnTo>
                    <a:pt x="808" y="40"/>
                  </a:lnTo>
                  <a:lnTo>
                    <a:pt x="808" y="40"/>
                  </a:lnTo>
                  <a:lnTo>
                    <a:pt x="806" y="40"/>
                  </a:lnTo>
                  <a:lnTo>
                    <a:pt x="806" y="40"/>
                  </a:lnTo>
                  <a:lnTo>
                    <a:pt x="804" y="40"/>
                  </a:lnTo>
                  <a:lnTo>
                    <a:pt x="804" y="40"/>
                  </a:lnTo>
                  <a:lnTo>
                    <a:pt x="802" y="38"/>
                  </a:lnTo>
                  <a:lnTo>
                    <a:pt x="802" y="38"/>
                  </a:lnTo>
                  <a:lnTo>
                    <a:pt x="800" y="40"/>
                  </a:lnTo>
                  <a:lnTo>
                    <a:pt x="800" y="40"/>
                  </a:lnTo>
                  <a:lnTo>
                    <a:pt x="800" y="40"/>
                  </a:lnTo>
                  <a:lnTo>
                    <a:pt x="794" y="42"/>
                  </a:lnTo>
                  <a:lnTo>
                    <a:pt x="794" y="42"/>
                  </a:lnTo>
                  <a:lnTo>
                    <a:pt x="792" y="40"/>
                  </a:lnTo>
                  <a:lnTo>
                    <a:pt x="792" y="40"/>
                  </a:lnTo>
                  <a:lnTo>
                    <a:pt x="790" y="40"/>
                  </a:lnTo>
                  <a:lnTo>
                    <a:pt x="790" y="40"/>
                  </a:lnTo>
                  <a:lnTo>
                    <a:pt x="790" y="40"/>
                  </a:lnTo>
                  <a:lnTo>
                    <a:pt x="788" y="42"/>
                  </a:lnTo>
                  <a:lnTo>
                    <a:pt x="788" y="42"/>
                  </a:lnTo>
                  <a:lnTo>
                    <a:pt x="786" y="42"/>
                  </a:lnTo>
                  <a:lnTo>
                    <a:pt x="786" y="42"/>
                  </a:lnTo>
                  <a:lnTo>
                    <a:pt x="782" y="40"/>
                  </a:lnTo>
                  <a:lnTo>
                    <a:pt x="782" y="40"/>
                  </a:lnTo>
                  <a:lnTo>
                    <a:pt x="778" y="40"/>
                  </a:lnTo>
                  <a:lnTo>
                    <a:pt x="778" y="40"/>
                  </a:lnTo>
                  <a:lnTo>
                    <a:pt x="776" y="42"/>
                  </a:lnTo>
                  <a:lnTo>
                    <a:pt x="772" y="42"/>
                  </a:lnTo>
                  <a:lnTo>
                    <a:pt x="772" y="42"/>
                  </a:lnTo>
                  <a:lnTo>
                    <a:pt x="770" y="42"/>
                  </a:lnTo>
                  <a:lnTo>
                    <a:pt x="770" y="42"/>
                  </a:lnTo>
                  <a:lnTo>
                    <a:pt x="766" y="40"/>
                  </a:lnTo>
                  <a:lnTo>
                    <a:pt x="766" y="40"/>
                  </a:lnTo>
                  <a:lnTo>
                    <a:pt x="764" y="40"/>
                  </a:lnTo>
                  <a:lnTo>
                    <a:pt x="764" y="40"/>
                  </a:lnTo>
                  <a:lnTo>
                    <a:pt x="762" y="42"/>
                  </a:lnTo>
                  <a:lnTo>
                    <a:pt x="762" y="42"/>
                  </a:lnTo>
                  <a:lnTo>
                    <a:pt x="758" y="42"/>
                  </a:lnTo>
                  <a:lnTo>
                    <a:pt x="758" y="42"/>
                  </a:lnTo>
                  <a:lnTo>
                    <a:pt x="756" y="42"/>
                  </a:lnTo>
                  <a:lnTo>
                    <a:pt x="756" y="42"/>
                  </a:lnTo>
                  <a:lnTo>
                    <a:pt x="752" y="42"/>
                  </a:lnTo>
                  <a:lnTo>
                    <a:pt x="752" y="42"/>
                  </a:lnTo>
                  <a:lnTo>
                    <a:pt x="744" y="44"/>
                  </a:lnTo>
                  <a:lnTo>
                    <a:pt x="744" y="44"/>
                  </a:lnTo>
                  <a:lnTo>
                    <a:pt x="738" y="42"/>
                  </a:lnTo>
                  <a:lnTo>
                    <a:pt x="738" y="42"/>
                  </a:lnTo>
                  <a:lnTo>
                    <a:pt x="734" y="40"/>
                  </a:lnTo>
                  <a:lnTo>
                    <a:pt x="734" y="40"/>
                  </a:lnTo>
                  <a:lnTo>
                    <a:pt x="732" y="42"/>
                  </a:lnTo>
                  <a:lnTo>
                    <a:pt x="732" y="42"/>
                  </a:lnTo>
                  <a:lnTo>
                    <a:pt x="728" y="42"/>
                  </a:lnTo>
                  <a:lnTo>
                    <a:pt x="726" y="42"/>
                  </a:lnTo>
                  <a:lnTo>
                    <a:pt x="726" y="42"/>
                  </a:lnTo>
                  <a:lnTo>
                    <a:pt x="724" y="42"/>
                  </a:lnTo>
                  <a:lnTo>
                    <a:pt x="724" y="42"/>
                  </a:lnTo>
                  <a:lnTo>
                    <a:pt x="720" y="42"/>
                  </a:lnTo>
                  <a:lnTo>
                    <a:pt x="720" y="42"/>
                  </a:lnTo>
                  <a:lnTo>
                    <a:pt x="718" y="42"/>
                  </a:lnTo>
                  <a:lnTo>
                    <a:pt x="718" y="42"/>
                  </a:lnTo>
                  <a:lnTo>
                    <a:pt x="712" y="42"/>
                  </a:lnTo>
                  <a:lnTo>
                    <a:pt x="712" y="42"/>
                  </a:lnTo>
                  <a:lnTo>
                    <a:pt x="710" y="42"/>
                  </a:lnTo>
                  <a:lnTo>
                    <a:pt x="710" y="42"/>
                  </a:lnTo>
                  <a:lnTo>
                    <a:pt x="706" y="42"/>
                  </a:lnTo>
                  <a:lnTo>
                    <a:pt x="706" y="42"/>
                  </a:lnTo>
                  <a:lnTo>
                    <a:pt x="704" y="44"/>
                  </a:lnTo>
                  <a:lnTo>
                    <a:pt x="704" y="44"/>
                  </a:lnTo>
                  <a:lnTo>
                    <a:pt x="702" y="42"/>
                  </a:lnTo>
                  <a:lnTo>
                    <a:pt x="702" y="42"/>
                  </a:lnTo>
                  <a:lnTo>
                    <a:pt x="696" y="44"/>
                  </a:lnTo>
                  <a:lnTo>
                    <a:pt x="696" y="44"/>
                  </a:lnTo>
                  <a:lnTo>
                    <a:pt x="692" y="44"/>
                  </a:lnTo>
                  <a:lnTo>
                    <a:pt x="692" y="44"/>
                  </a:lnTo>
                  <a:lnTo>
                    <a:pt x="690" y="44"/>
                  </a:lnTo>
                  <a:lnTo>
                    <a:pt x="690" y="44"/>
                  </a:lnTo>
                  <a:lnTo>
                    <a:pt x="688" y="44"/>
                  </a:lnTo>
                  <a:lnTo>
                    <a:pt x="688" y="44"/>
                  </a:lnTo>
                  <a:lnTo>
                    <a:pt x="686" y="44"/>
                  </a:lnTo>
                  <a:lnTo>
                    <a:pt x="686" y="44"/>
                  </a:lnTo>
                  <a:lnTo>
                    <a:pt x="680" y="44"/>
                  </a:lnTo>
                  <a:lnTo>
                    <a:pt x="680" y="44"/>
                  </a:lnTo>
                  <a:lnTo>
                    <a:pt x="676" y="44"/>
                  </a:lnTo>
                  <a:lnTo>
                    <a:pt x="676" y="44"/>
                  </a:lnTo>
                  <a:lnTo>
                    <a:pt x="668" y="44"/>
                  </a:lnTo>
                  <a:lnTo>
                    <a:pt x="660" y="42"/>
                  </a:lnTo>
                  <a:lnTo>
                    <a:pt x="660" y="42"/>
                  </a:lnTo>
                  <a:lnTo>
                    <a:pt x="658" y="42"/>
                  </a:lnTo>
                  <a:lnTo>
                    <a:pt x="658" y="42"/>
                  </a:lnTo>
                  <a:lnTo>
                    <a:pt x="654" y="42"/>
                  </a:lnTo>
                  <a:lnTo>
                    <a:pt x="652" y="42"/>
                  </a:lnTo>
                  <a:lnTo>
                    <a:pt x="652" y="42"/>
                  </a:lnTo>
                  <a:lnTo>
                    <a:pt x="648" y="42"/>
                  </a:lnTo>
                  <a:lnTo>
                    <a:pt x="648" y="42"/>
                  </a:lnTo>
                  <a:lnTo>
                    <a:pt x="646" y="42"/>
                  </a:lnTo>
                  <a:lnTo>
                    <a:pt x="646" y="42"/>
                  </a:lnTo>
                  <a:lnTo>
                    <a:pt x="636" y="42"/>
                  </a:lnTo>
                  <a:lnTo>
                    <a:pt x="636" y="42"/>
                  </a:lnTo>
                  <a:lnTo>
                    <a:pt x="636" y="42"/>
                  </a:lnTo>
                  <a:lnTo>
                    <a:pt x="636" y="42"/>
                  </a:lnTo>
                  <a:lnTo>
                    <a:pt x="636" y="42"/>
                  </a:lnTo>
                  <a:lnTo>
                    <a:pt x="636" y="42"/>
                  </a:lnTo>
                  <a:lnTo>
                    <a:pt x="636" y="42"/>
                  </a:lnTo>
                  <a:lnTo>
                    <a:pt x="636" y="42"/>
                  </a:lnTo>
                  <a:lnTo>
                    <a:pt x="634" y="42"/>
                  </a:lnTo>
                  <a:lnTo>
                    <a:pt x="634" y="42"/>
                  </a:lnTo>
                  <a:lnTo>
                    <a:pt x="630" y="42"/>
                  </a:lnTo>
                  <a:lnTo>
                    <a:pt x="630" y="42"/>
                  </a:lnTo>
                  <a:lnTo>
                    <a:pt x="628" y="42"/>
                  </a:lnTo>
                  <a:lnTo>
                    <a:pt x="628" y="42"/>
                  </a:lnTo>
                  <a:lnTo>
                    <a:pt x="622" y="42"/>
                  </a:lnTo>
                  <a:lnTo>
                    <a:pt x="622" y="42"/>
                  </a:lnTo>
                  <a:lnTo>
                    <a:pt x="614" y="42"/>
                  </a:lnTo>
                  <a:lnTo>
                    <a:pt x="614" y="42"/>
                  </a:lnTo>
                  <a:lnTo>
                    <a:pt x="612" y="42"/>
                  </a:lnTo>
                  <a:lnTo>
                    <a:pt x="608" y="42"/>
                  </a:lnTo>
                  <a:lnTo>
                    <a:pt x="608" y="42"/>
                  </a:lnTo>
                  <a:lnTo>
                    <a:pt x="608" y="42"/>
                  </a:lnTo>
                  <a:lnTo>
                    <a:pt x="608" y="42"/>
                  </a:lnTo>
                  <a:lnTo>
                    <a:pt x="606" y="42"/>
                  </a:lnTo>
                  <a:lnTo>
                    <a:pt x="606" y="42"/>
                  </a:lnTo>
                  <a:lnTo>
                    <a:pt x="604" y="42"/>
                  </a:lnTo>
                  <a:lnTo>
                    <a:pt x="604" y="42"/>
                  </a:lnTo>
                  <a:lnTo>
                    <a:pt x="600" y="42"/>
                  </a:lnTo>
                  <a:lnTo>
                    <a:pt x="600" y="42"/>
                  </a:lnTo>
                  <a:lnTo>
                    <a:pt x="596" y="42"/>
                  </a:lnTo>
                  <a:lnTo>
                    <a:pt x="596" y="42"/>
                  </a:lnTo>
                  <a:lnTo>
                    <a:pt x="594" y="42"/>
                  </a:lnTo>
                  <a:lnTo>
                    <a:pt x="594" y="42"/>
                  </a:lnTo>
                  <a:lnTo>
                    <a:pt x="588" y="42"/>
                  </a:lnTo>
                  <a:lnTo>
                    <a:pt x="588" y="42"/>
                  </a:lnTo>
                  <a:lnTo>
                    <a:pt x="586" y="42"/>
                  </a:lnTo>
                  <a:lnTo>
                    <a:pt x="586" y="42"/>
                  </a:lnTo>
                  <a:lnTo>
                    <a:pt x="582" y="42"/>
                  </a:lnTo>
                  <a:lnTo>
                    <a:pt x="582" y="42"/>
                  </a:lnTo>
                  <a:lnTo>
                    <a:pt x="580" y="42"/>
                  </a:lnTo>
                  <a:lnTo>
                    <a:pt x="580" y="42"/>
                  </a:lnTo>
                  <a:lnTo>
                    <a:pt x="576" y="42"/>
                  </a:lnTo>
                  <a:lnTo>
                    <a:pt x="576" y="42"/>
                  </a:lnTo>
                  <a:lnTo>
                    <a:pt x="574" y="42"/>
                  </a:lnTo>
                  <a:lnTo>
                    <a:pt x="574" y="42"/>
                  </a:lnTo>
                  <a:lnTo>
                    <a:pt x="570" y="42"/>
                  </a:lnTo>
                  <a:lnTo>
                    <a:pt x="570" y="42"/>
                  </a:lnTo>
                  <a:lnTo>
                    <a:pt x="566" y="42"/>
                  </a:lnTo>
                  <a:lnTo>
                    <a:pt x="566" y="42"/>
                  </a:lnTo>
                  <a:lnTo>
                    <a:pt x="564" y="42"/>
                  </a:lnTo>
                  <a:lnTo>
                    <a:pt x="564" y="42"/>
                  </a:lnTo>
                  <a:lnTo>
                    <a:pt x="560" y="42"/>
                  </a:lnTo>
                  <a:lnTo>
                    <a:pt x="560" y="42"/>
                  </a:lnTo>
                  <a:lnTo>
                    <a:pt x="542" y="42"/>
                  </a:lnTo>
                  <a:lnTo>
                    <a:pt x="542" y="42"/>
                  </a:lnTo>
                  <a:lnTo>
                    <a:pt x="540" y="44"/>
                  </a:lnTo>
                  <a:lnTo>
                    <a:pt x="540" y="44"/>
                  </a:lnTo>
                  <a:lnTo>
                    <a:pt x="536" y="42"/>
                  </a:lnTo>
                  <a:lnTo>
                    <a:pt x="532" y="44"/>
                  </a:lnTo>
                  <a:lnTo>
                    <a:pt x="532" y="44"/>
                  </a:lnTo>
                  <a:lnTo>
                    <a:pt x="528" y="42"/>
                  </a:lnTo>
                  <a:lnTo>
                    <a:pt x="528" y="42"/>
                  </a:lnTo>
                  <a:lnTo>
                    <a:pt x="528" y="42"/>
                  </a:lnTo>
                  <a:lnTo>
                    <a:pt x="526" y="44"/>
                  </a:lnTo>
                  <a:lnTo>
                    <a:pt x="526" y="44"/>
                  </a:lnTo>
                  <a:lnTo>
                    <a:pt x="518" y="44"/>
                  </a:lnTo>
                  <a:lnTo>
                    <a:pt x="518" y="44"/>
                  </a:lnTo>
                  <a:lnTo>
                    <a:pt x="514" y="46"/>
                  </a:lnTo>
                  <a:lnTo>
                    <a:pt x="514" y="46"/>
                  </a:lnTo>
                  <a:lnTo>
                    <a:pt x="510" y="46"/>
                  </a:lnTo>
                  <a:lnTo>
                    <a:pt x="510" y="46"/>
                  </a:lnTo>
                  <a:lnTo>
                    <a:pt x="508" y="46"/>
                  </a:lnTo>
                  <a:lnTo>
                    <a:pt x="508" y="46"/>
                  </a:lnTo>
                  <a:lnTo>
                    <a:pt x="504" y="46"/>
                  </a:lnTo>
                  <a:lnTo>
                    <a:pt x="504" y="46"/>
                  </a:lnTo>
                  <a:lnTo>
                    <a:pt x="500" y="46"/>
                  </a:lnTo>
                  <a:lnTo>
                    <a:pt x="500" y="46"/>
                  </a:lnTo>
                  <a:lnTo>
                    <a:pt x="500" y="46"/>
                  </a:lnTo>
                  <a:lnTo>
                    <a:pt x="500" y="46"/>
                  </a:lnTo>
                  <a:lnTo>
                    <a:pt x="498" y="46"/>
                  </a:lnTo>
                  <a:lnTo>
                    <a:pt x="498" y="46"/>
                  </a:lnTo>
                  <a:lnTo>
                    <a:pt x="498" y="46"/>
                  </a:lnTo>
                  <a:lnTo>
                    <a:pt x="498" y="46"/>
                  </a:lnTo>
                  <a:lnTo>
                    <a:pt x="498" y="46"/>
                  </a:lnTo>
                  <a:lnTo>
                    <a:pt x="498" y="46"/>
                  </a:lnTo>
                  <a:lnTo>
                    <a:pt x="496" y="46"/>
                  </a:lnTo>
                  <a:lnTo>
                    <a:pt x="496" y="46"/>
                  </a:lnTo>
                  <a:lnTo>
                    <a:pt x="494" y="46"/>
                  </a:lnTo>
                  <a:lnTo>
                    <a:pt x="494" y="46"/>
                  </a:lnTo>
                  <a:lnTo>
                    <a:pt x="490" y="46"/>
                  </a:lnTo>
                  <a:lnTo>
                    <a:pt x="490" y="46"/>
                  </a:lnTo>
                  <a:lnTo>
                    <a:pt x="486" y="44"/>
                  </a:lnTo>
                  <a:lnTo>
                    <a:pt x="486" y="44"/>
                  </a:lnTo>
                  <a:lnTo>
                    <a:pt x="484" y="44"/>
                  </a:lnTo>
                  <a:lnTo>
                    <a:pt x="484" y="44"/>
                  </a:lnTo>
                  <a:lnTo>
                    <a:pt x="482" y="44"/>
                  </a:lnTo>
                  <a:lnTo>
                    <a:pt x="482" y="44"/>
                  </a:lnTo>
                  <a:lnTo>
                    <a:pt x="478" y="44"/>
                  </a:lnTo>
                  <a:lnTo>
                    <a:pt x="478" y="44"/>
                  </a:lnTo>
                  <a:lnTo>
                    <a:pt x="476" y="44"/>
                  </a:lnTo>
                  <a:lnTo>
                    <a:pt x="476" y="44"/>
                  </a:lnTo>
                  <a:lnTo>
                    <a:pt x="472" y="46"/>
                  </a:lnTo>
                  <a:lnTo>
                    <a:pt x="468" y="44"/>
                  </a:lnTo>
                  <a:lnTo>
                    <a:pt x="468" y="44"/>
                  </a:lnTo>
                  <a:lnTo>
                    <a:pt x="466" y="46"/>
                  </a:lnTo>
                  <a:lnTo>
                    <a:pt x="464" y="46"/>
                  </a:lnTo>
                  <a:lnTo>
                    <a:pt x="464" y="46"/>
                  </a:lnTo>
                  <a:lnTo>
                    <a:pt x="464" y="44"/>
                  </a:lnTo>
                  <a:lnTo>
                    <a:pt x="464" y="44"/>
                  </a:lnTo>
                  <a:lnTo>
                    <a:pt x="462" y="44"/>
                  </a:lnTo>
                  <a:lnTo>
                    <a:pt x="462" y="44"/>
                  </a:lnTo>
                  <a:lnTo>
                    <a:pt x="462" y="42"/>
                  </a:lnTo>
                  <a:lnTo>
                    <a:pt x="462" y="42"/>
                  </a:lnTo>
                  <a:lnTo>
                    <a:pt x="456" y="42"/>
                  </a:lnTo>
                  <a:lnTo>
                    <a:pt x="456" y="42"/>
                  </a:lnTo>
                  <a:lnTo>
                    <a:pt x="450" y="42"/>
                  </a:lnTo>
                  <a:lnTo>
                    <a:pt x="450" y="42"/>
                  </a:lnTo>
                  <a:lnTo>
                    <a:pt x="448" y="44"/>
                  </a:lnTo>
                  <a:lnTo>
                    <a:pt x="448" y="44"/>
                  </a:lnTo>
                  <a:lnTo>
                    <a:pt x="442" y="44"/>
                  </a:lnTo>
                  <a:lnTo>
                    <a:pt x="442" y="44"/>
                  </a:lnTo>
                  <a:lnTo>
                    <a:pt x="438" y="44"/>
                  </a:lnTo>
                  <a:lnTo>
                    <a:pt x="438" y="44"/>
                  </a:lnTo>
                  <a:lnTo>
                    <a:pt x="436" y="46"/>
                  </a:lnTo>
                  <a:lnTo>
                    <a:pt x="436" y="46"/>
                  </a:lnTo>
                  <a:lnTo>
                    <a:pt x="432" y="44"/>
                  </a:lnTo>
                  <a:lnTo>
                    <a:pt x="432" y="44"/>
                  </a:lnTo>
                  <a:lnTo>
                    <a:pt x="428" y="44"/>
                  </a:lnTo>
                  <a:lnTo>
                    <a:pt x="428" y="44"/>
                  </a:lnTo>
                  <a:lnTo>
                    <a:pt x="428" y="44"/>
                  </a:lnTo>
                  <a:lnTo>
                    <a:pt x="428" y="44"/>
                  </a:lnTo>
                  <a:lnTo>
                    <a:pt x="426" y="44"/>
                  </a:lnTo>
                  <a:lnTo>
                    <a:pt x="426" y="44"/>
                  </a:lnTo>
                  <a:lnTo>
                    <a:pt x="426" y="44"/>
                  </a:lnTo>
                  <a:lnTo>
                    <a:pt x="426" y="44"/>
                  </a:lnTo>
                  <a:lnTo>
                    <a:pt x="420" y="42"/>
                  </a:lnTo>
                  <a:lnTo>
                    <a:pt x="420" y="42"/>
                  </a:lnTo>
                  <a:lnTo>
                    <a:pt x="418" y="44"/>
                  </a:lnTo>
                  <a:lnTo>
                    <a:pt x="418" y="44"/>
                  </a:lnTo>
                  <a:lnTo>
                    <a:pt x="416" y="42"/>
                  </a:lnTo>
                  <a:lnTo>
                    <a:pt x="416" y="40"/>
                  </a:lnTo>
                  <a:lnTo>
                    <a:pt x="416" y="40"/>
                  </a:lnTo>
                  <a:lnTo>
                    <a:pt x="412" y="40"/>
                  </a:lnTo>
                  <a:lnTo>
                    <a:pt x="412" y="40"/>
                  </a:lnTo>
                  <a:lnTo>
                    <a:pt x="412" y="42"/>
                  </a:lnTo>
                  <a:lnTo>
                    <a:pt x="412" y="42"/>
                  </a:lnTo>
                  <a:lnTo>
                    <a:pt x="410" y="44"/>
                  </a:lnTo>
                  <a:lnTo>
                    <a:pt x="410" y="44"/>
                  </a:lnTo>
                  <a:lnTo>
                    <a:pt x="404" y="44"/>
                  </a:lnTo>
                  <a:lnTo>
                    <a:pt x="404" y="44"/>
                  </a:lnTo>
                  <a:lnTo>
                    <a:pt x="400" y="44"/>
                  </a:lnTo>
                  <a:lnTo>
                    <a:pt x="400" y="44"/>
                  </a:lnTo>
                  <a:lnTo>
                    <a:pt x="396" y="42"/>
                  </a:lnTo>
                  <a:lnTo>
                    <a:pt x="396" y="42"/>
                  </a:lnTo>
                  <a:lnTo>
                    <a:pt x="394" y="44"/>
                  </a:lnTo>
                  <a:lnTo>
                    <a:pt x="394" y="44"/>
                  </a:lnTo>
                  <a:lnTo>
                    <a:pt x="390" y="44"/>
                  </a:lnTo>
                  <a:lnTo>
                    <a:pt x="390" y="44"/>
                  </a:lnTo>
                  <a:lnTo>
                    <a:pt x="386" y="42"/>
                  </a:lnTo>
                  <a:lnTo>
                    <a:pt x="386" y="42"/>
                  </a:lnTo>
                  <a:lnTo>
                    <a:pt x="376" y="44"/>
                  </a:lnTo>
                  <a:lnTo>
                    <a:pt x="376" y="44"/>
                  </a:lnTo>
                  <a:lnTo>
                    <a:pt x="374" y="42"/>
                  </a:lnTo>
                  <a:lnTo>
                    <a:pt x="374" y="42"/>
                  </a:lnTo>
                  <a:lnTo>
                    <a:pt x="368" y="42"/>
                  </a:lnTo>
                  <a:lnTo>
                    <a:pt x="368" y="42"/>
                  </a:lnTo>
                  <a:lnTo>
                    <a:pt x="366" y="42"/>
                  </a:lnTo>
                  <a:lnTo>
                    <a:pt x="366" y="42"/>
                  </a:lnTo>
                  <a:lnTo>
                    <a:pt x="362" y="42"/>
                  </a:lnTo>
                  <a:lnTo>
                    <a:pt x="362" y="42"/>
                  </a:lnTo>
                  <a:lnTo>
                    <a:pt x="362" y="42"/>
                  </a:lnTo>
                  <a:lnTo>
                    <a:pt x="362" y="42"/>
                  </a:lnTo>
                  <a:lnTo>
                    <a:pt x="362" y="42"/>
                  </a:lnTo>
                  <a:lnTo>
                    <a:pt x="362" y="42"/>
                  </a:lnTo>
                  <a:lnTo>
                    <a:pt x="360" y="42"/>
                  </a:lnTo>
                  <a:lnTo>
                    <a:pt x="360" y="42"/>
                  </a:lnTo>
                  <a:lnTo>
                    <a:pt x="358" y="42"/>
                  </a:lnTo>
                  <a:lnTo>
                    <a:pt x="358" y="42"/>
                  </a:lnTo>
                  <a:lnTo>
                    <a:pt x="352" y="44"/>
                  </a:lnTo>
                  <a:lnTo>
                    <a:pt x="352" y="44"/>
                  </a:lnTo>
                  <a:lnTo>
                    <a:pt x="344" y="42"/>
                  </a:lnTo>
                  <a:lnTo>
                    <a:pt x="344" y="42"/>
                  </a:lnTo>
                  <a:lnTo>
                    <a:pt x="342" y="44"/>
                  </a:lnTo>
                  <a:lnTo>
                    <a:pt x="342" y="44"/>
                  </a:lnTo>
                  <a:lnTo>
                    <a:pt x="338" y="42"/>
                  </a:lnTo>
                  <a:lnTo>
                    <a:pt x="338" y="42"/>
                  </a:lnTo>
                  <a:lnTo>
                    <a:pt x="330" y="44"/>
                  </a:lnTo>
                  <a:lnTo>
                    <a:pt x="330" y="44"/>
                  </a:lnTo>
                  <a:lnTo>
                    <a:pt x="328" y="44"/>
                  </a:lnTo>
                  <a:lnTo>
                    <a:pt x="328" y="44"/>
                  </a:lnTo>
                  <a:lnTo>
                    <a:pt x="322" y="42"/>
                  </a:lnTo>
                  <a:lnTo>
                    <a:pt x="322" y="42"/>
                  </a:lnTo>
                  <a:lnTo>
                    <a:pt x="316" y="42"/>
                  </a:lnTo>
                  <a:lnTo>
                    <a:pt x="316" y="42"/>
                  </a:lnTo>
                  <a:lnTo>
                    <a:pt x="316" y="42"/>
                  </a:lnTo>
                  <a:lnTo>
                    <a:pt x="316" y="42"/>
                  </a:lnTo>
                  <a:lnTo>
                    <a:pt x="316" y="42"/>
                  </a:lnTo>
                  <a:lnTo>
                    <a:pt x="316" y="42"/>
                  </a:lnTo>
                  <a:lnTo>
                    <a:pt x="314" y="42"/>
                  </a:lnTo>
                  <a:lnTo>
                    <a:pt x="314" y="42"/>
                  </a:lnTo>
                  <a:lnTo>
                    <a:pt x="310" y="42"/>
                  </a:lnTo>
                  <a:lnTo>
                    <a:pt x="310" y="42"/>
                  </a:lnTo>
                  <a:lnTo>
                    <a:pt x="310" y="40"/>
                  </a:lnTo>
                  <a:lnTo>
                    <a:pt x="310" y="40"/>
                  </a:lnTo>
                  <a:lnTo>
                    <a:pt x="308" y="40"/>
                  </a:lnTo>
                  <a:lnTo>
                    <a:pt x="308" y="42"/>
                  </a:lnTo>
                  <a:lnTo>
                    <a:pt x="308" y="42"/>
                  </a:lnTo>
                  <a:lnTo>
                    <a:pt x="306" y="42"/>
                  </a:lnTo>
                  <a:lnTo>
                    <a:pt x="306" y="42"/>
                  </a:lnTo>
                  <a:lnTo>
                    <a:pt x="298" y="42"/>
                  </a:lnTo>
                  <a:lnTo>
                    <a:pt x="298" y="42"/>
                  </a:lnTo>
                  <a:lnTo>
                    <a:pt x="296" y="42"/>
                  </a:lnTo>
                  <a:lnTo>
                    <a:pt x="296" y="42"/>
                  </a:lnTo>
                  <a:lnTo>
                    <a:pt x="294" y="42"/>
                  </a:lnTo>
                  <a:lnTo>
                    <a:pt x="294" y="42"/>
                  </a:lnTo>
                  <a:lnTo>
                    <a:pt x="290" y="42"/>
                  </a:lnTo>
                  <a:lnTo>
                    <a:pt x="290" y="42"/>
                  </a:lnTo>
                  <a:lnTo>
                    <a:pt x="288" y="42"/>
                  </a:lnTo>
                  <a:lnTo>
                    <a:pt x="288" y="42"/>
                  </a:lnTo>
                  <a:lnTo>
                    <a:pt x="286" y="42"/>
                  </a:lnTo>
                  <a:lnTo>
                    <a:pt x="286" y="42"/>
                  </a:lnTo>
                  <a:lnTo>
                    <a:pt x="286" y="40"/>
                  </a:lnTo>
                  <a:lnTo>
                    <a:pt x="286" y="40"/>
                  </a:lnTo>
                  <a:lnTo>
                    <a:pt x="282" y="42"/>
                  </a:lnTo>
                  <a:lnTo>
                    <a:pt x="282" y="42"/>
                  </a:lnTo>
                  <a:lnTo>
                    <a:pt x="278" y="40"/>
                  </a:lnTo>
                  <a:lnTo>
                    <a:pt x="278" y="40"/>
                  </a:lnTo>
                  <a:lnTo>
                    <a:pt x="276" y="40"/>
                  </a:lnTo>
                  <a:lnTo>
                    <a:pt x="274" y="40"/>
                  </a:lnTo>
                  <a:lnTo>
                    <a:pt x="274" y="40"/>
                  </a:lnTo>
                  <a:lnTo>
                    <a:pt x="270" y="40"/>
                  </a:lnTo>
                  <a:lnTo>
                    <a:pt x="270" y="40"/>
                  </a:lnTo>
                  <a:lnTo>
                    <a:pt x="268" y="42"/>
                  </a:lnTo>
                  <a:lnTo>
                    <a:pt x="268" y="42"/>
                  </a:lnTo>
                  <a:lnTo>
                    <a:pt x="264" y="40"/>
                  </a:lnTo>
                  <a:lnTo>
                    <a:pt x="264" y="40"/>
                  </a:lnTo>
                  <a:lnTo>
                    <a:pt x="260" y="40"/>
                  </a:lnTo>
                  <a:lnTo>
                    <a:pt x="260" y="40"/>
                  </a:lnTo>
                  <a:lnTo>
                    <a:pt x="258" y="40"/>
                  </a:lnTo>
                  <a:lnTo>
                    <a:pt x="258" y="40"/>
                  </a:lnTo>
                  <a:lnTo>
                    <a:pt x="252" y="40"/>
                  </a:lnTo>
                  <a:lnTo>
                    <a:pt x="252" y="40"/>
                  </a:lnTo>
                  <a:lnTo>
                    <a:pt x="246" y="40"/>
                  </a:lnTo>
                  <a:lnTo>
                    <a:pt x="242" y="40"/>
                  </a:lnTo>
                  <a:lnTo>
                    <a:pt x="242" y="40"/>
                  </a:lnTo>
                  <a:lnTo>
                    <a:pt x="238" y="40"/>
                  </a:lnTo>
                  <a:lnTo>
                    <a:pt x="234" y="40"/>
                  </a:lnTo>
                  <a:lnTo>
                    <a:pt x="234" y="40"/>
                  </a:lnTo>
                  <a:lnTo>
                    <a:pt x="234" y="40"/>
                  </a:lnTo>
                  <a:lnTo>
                    <a:pt x="234" y="40"/>
                  </a:lnTo>
                  <a:lnTo>
                    <a:pt x="230" y="40"/>
                  </a:lnTo>
                  <a:lnTo>
                    <a:pt x="230" y="40"/>
                  </a:lnTo>
                  <a:lnTo>
                    <a:pt x="228" y="40"/>
                  </a:lnTo>
                  <a:lnTo>
                    <a:pt x="228" y="40"/>
                  </a:lnTo>
                  <a:lnTo>
                    <a:pt x="224" y="40"/>
                  </a:lnTo>
                  <a:lnTo>
                    <a:pt x="224" y="40"/>
                  </a:lnTo>
                  <a:lnTo>
                    <a:pt x="222" y="40"/>
                  </a:lnTo>
                  <a:lnTo>
                    <a:pt x="222" y="40"/>
                  </a:lnTo>
                  <a:lnTo>
                    <a:pt x="218" y="40"/>
                  </a:lnTo>
                  <a:lnTo>
                    <a:pt x="218" y="40"/>
                  </a:lnTo>
                  <a:lnTo>
                    <a:pt x="216" y="40"/>
                  </a:lnTo>
                  <a:lnTo>
                    <a:pt x="216" y="40"/>
                  </a:lnTo>
                  <a:lnTo>
                    <a:pt x="212" y="42"/>
                  </a:lnTo>
                  <a:lnTo>
                    <a:pt x="212" y="42"/>
                  </a:lnTo>
                  <a:lnTo>
                    <a:pt x="208" y="40"/>
                  </a:lnTo>
                  <a:lnTo>
                    <a:pt x="208" y="40"/>
                  </a:lnTo>
                  <a:lnTo>
                    <a:pt x="204" y="42"/>
                  </a:lnTo>
                  <a:lnTo>
                    <a:pt x="204" y="42"/>
                  </a:lnTo>
                  <a:lnTo>
                    <a:pt x="200" y="40"/>
                  </a:lnTo>
                  <a:lnTo>
                    <a:pt x="200" y="40"/>
                  </a:lnTo>
                  <a:lnTo>
                    <a:pt x="190" y="40"/>
                  </a:lnTo>
                  <a:lnTo>
                    <a:pt x="190" y="40"/>
                  </a:lnTo>
                  <a:lnTo>
                    <a:pt x="188" y="40"/>
                  </a:lnTo>
                  <a:lnTo>
                    <a:pt x="188" y="40"/>
                  </a:lnTo>
                  <a:lnTo>
                    <a:pt x="176" y="40"/>
                  </a:lnTo>
                  <a:lnTo>
                    <a:pt x="176" y="40"/>
                  </a:lnTo>
                  <a:lnTo>
                    <a:pt x="172" y="42"/>
                  </a:lnTo>
                  <a:lnTo>
                    <a:pt x="172" y="42"/>
                  </a:lnTo>
                  <a:lnTo>
                    <a:pt x="170" y="42"/>
                  </a:lnTo>
                  <a:lnTo>
                    <a:pt x="170" y="42"/>
                  </a:lnTo>
                  <a:lnTo>
                    <a:pt x="166" y="42"/>
                  </a:lnTo>
                  <a:lnTo>
                    <a:pt x="166" y="42"/>
                  </a:lnTo>
                  <a:lnTo>
                    <a:pt x="162" y="42"/>
                  </a:lnTo>
                  <a:lnTo>
                    <a:pt x="158" y="42"/>
                  </a:lnTo>
                  <a:lnTo>
                    <a:pt x="158" y="42"/>
                  </a:lnTo>
                  <a:lnTo>
                    <a:pt x="158" y="40"/>
                  </a:lnTo>
                  <a:lnTo>
                    <a:pt x="158" y="40"/>
                  </a:lnTo>
                  <a:lnTo>
                    <a:pt x="156" y="40"/>
                  </a:lnTo>
                  <a:lnTo>
                    <a:pt x="156" y="40"/>
                  </a:lnTo>
                  <a:lnTo>
                    <a:pt x="156" y="38"/>
                  </a:lnTo>
                  <a:lnTo>
                    <a:pt x="156" y="38"/>
                  </a:lnTo>
                  <a:lnTo>
                    <a:pt x="148" y="38"/>
                  </a:lnTo>
                  <a:lnTo>
                    <a:pt x="148" y="38"/>
                  </a:lnTo>
                  <a:lnTo>
                    <a:pt x="148" y="38"/>
                  </a:lnTo>
                  <a:lnTo>
                    <a:pt x="148" y="38"/>
                  </a:lnTo>
                  <a:lnTo>
                    <a:pt x="146" y="38"/>
                  </a:lnTo>
                  <a:lnTo>
                    <a:pt x="146" y="38"/>
                  </a:lnTo>
                  <a:lnTo>
                    <a:pt x="142" y="38"/>
                  </a:lnTo>
                  <a:lnTo>
                    <a:pt x="140" y="40"/>
                  </a:lnTo>
                  <a:lnTo>
                    <a:pt x="140" y="40"/>
                  </a:lnTo>
                  <a:lnTo>
                    <a:pt x="138" y="40"/>
                  </a:lnTo>
                  <a:lnTo>
                    <a:pt x="138" y="40"/>
                  </a:lnTo>
                  <a:lnTo>
                    <a:pt x="134" y="40"/>
                  </a:lnTo>
                  <a:lnTo>
                    <a:pt x="134" y="40"/>
                  </a:lnTo>
                  <a:lnTo>
                    <a:pt x="130" y="40"/>
                  </a:lnTo>
                  <a:lnTo>
                    <a:pt x="130" y="40"/>
                  </a:lnTo>
                  <a:lnTo>
                    <a:pt x="126" y="38"/>
                  </a:lnTo>
                  <a:lnTo>
                    <a:pt x="126" y="38"/>
                  </a:lnTo>
                  <a:lnTo>
                    <a:pt x="124" y="38"/>
                  </a:lnTo>
                  <a:lnTo>
                    <a:pt x="124" y="38"/>
                  </a:lnTo>
                  <a:lnTo>
                    <a:pt x="122" y="38"/>
                  </a:lnTo>
                  <a:lnTo>
                    <a:pt x="118" y="38"/>
                  </a:lnTo>
                  <a:lnTo>
                    <a:pt x="118" y="38"/>
                  </a:lnTo>
                  <a:lnTo>
                    <a:pt x="116" y="38"/>
                  </a:lnTo>
                  <a:lnTo>
                    <a:pt x="116" y="38"/>
                  </a:lnTo>
                  <a:lnTo>
                    <a:pt x="112" y="38"/>
                  </a:lnTo>
                  <a:lnTo>
                    <a:pt x="112" y="38"/>
                  </a:lnTo>
                  <a:lnTo>
                    <a:pt x="106" y="40"/>
                  </a:lnTo>
                  <a:lnTo>
                    <a:pt x="106" y="40"/>
                  </a:lnTo>
                  <a:lnTo>
                    <a:pt x="104" y="38"/>
                  </a:lnTo>
                  <a:lnTo>
                    <a:pt x="104" y="38"/>
                  </a:lnTo>
                  <a:lnTo>
                    <a:pt x="104" y="38"/>
                  </a:lnTo>
                  <a:lnTo>
                    <a:pt x="104" y="38"/>
                  </a:lnTo>
                  <a:lnTo>
                    <a:pt x="102" y="38"/>
                  </a:lnTo>
                  <a:lnTo>
                    <a:pt x="102" y="38"/>
                  </a:lnTo>
                  <a:lnTo>
                    <a:pt x="98" y="36"/>
                  </a:lnTo>
                  <a:lnTo>
                    <a:pt x="98" y="36"/>
                  </a:lnTo>
                  <a:lnTo>
                    <a:pt x="92" y="38"/>
                  </a:lnTo>
                  <a:lnTo>
                    <a:pt x="92" y="38"/>
                  </a:lnTo>
                  <a:lnTo>
                    <a:pt x="90" y="36"/>
                  </a:lnTo>
                  <a:lnTo>
                    <a:pt x="90" y="36"/>
                  </a:lnTo>
                  <a:lnTo>
                    <a:pt x="86" y="38"/>
                  </a:lnTo>
                  <a:lnTo>
                    <a:pt x="86" y="38"/>
                  </a:lnTo>
                  <a:lnTo>
                    <a:pt x="82" y="36"/>
                  </a:lnTo>
                  <a:lnTo>
                    <a:pt x="82" y="36"/>
                  </a:lnTo>
                  <a:lnTo>
                    <a:pt x="76" y="36"/>
                  </a:lnTo>
                  <a:lnTo>
                    <a:pt x="76" y="36"/>
                  </a:lnTo>
                  <a:lnTo>
                    <a:pt x="74" y="38"/>
                  </a:lnTo>
                  <a:lnTo>
                    <a:pt x="74" y="38"/>
                  </a:lnTo>
                  <a:lnTo>
                    <a:pt x="70" y="38"/>
                  </a:lnTo>
                  <a:lnTo>
                    <a:pt x="70" y="38"/>
                  </a:lnTo>
                  <a:lnTo>
                    <a:pt x="66" y="36"/>
                  </a:lnTo>
                  <a:lnTo>
                    <a:pt x="66" y="36"/>
                  </a:lnTo>
                  <a:lnTo>
                    <a:pt x="64" y="36"/>
                  </a:lnTo>
                  <a:lnTo>
                    <a:pt x="64" y="36"/>
                  </a:lnTo>
                  <a:lnTo>
                    <a:pt x="56" y="36"/>
                  </a:lnTo>
                  <a:lnTo>
                    <a:pt x="56" y="36"/>
                  </a:lnTo>
                  <a:lnTo>
                    <a:pt x="54" y="38"/>
                  </a:lnTo>
                  <a:lnTo>
                    <a:pt x="54" y="38"/>
                  </a:lnTo>
                  <a:lnTo>
                    <a:pt x="50" y="38"/>
                  </a:lnTo>
                  <a:lnTo>
                    <a:pt x="50" y="38"/>
                  </a:lnTo>
                  <a:lnTo>
                    <a:pt x="50" y="38"/>
                  </a:lnTo>
                  <a:lnTo>
                    <a:pt x="50" y="38"/>
                  </a:lnTo>
                  <a:lnTo>
                    <a:pt x="46" y="38"/>
                  </a:lnTo>
                  <a:lnTo>
                    <a:pt x="46" y="38"/>
                  </a:lnTo>
                  <a:lnTo>
                    <a:pt x="42" y="38"/>
                  </a:lnTo>
                  <a:lnTo>
                    <a:pt x="42" y="38"/>
                  </a:lnTo>
                  <a:lnTo>
                    <a:pt x="40" y="36"/>
                  </a:lnTo>
                  <a:lnTo>
                    <a:pt x="40" y="36"/>
                  </a:lnTo>
                  <a:lnTo>
                    <a:pt x="38" y="36"/>
                  </a:lnTo>
                  <a:lnTo>
                    <a:pt x="38" y="36"/>
                  </a:lnTo>
                  <a:lnTo>
                    <a:pt x="36" y="34"/>
                  </a:lnTo>
                  <a:lnTo>
                    <a:pt x="36" y="34"/>
                  </a:lnTo>
                  <a:lnTo>
                    <a:pt x="28" y="34"/>
                  </a:lnTo>
                  <a:lnTo>
                    <a:pt x="28" y="34"/>
                  </a:lnTo>
                  <a:lnTo>
                    <a:pt x="26" y="34"/>
                  </a:lnTo>
                  <a:lnTo>
                    <a:pt x="26" y="34"/>
                  </a:lnTo>
                  <a:lnTo>
                    <a:pt x="24" y="34"/>
                  </a:lnTo>
                  <a:lnTo>
                    <a:pt x="24" y="34"/>
                  </a:lnTo>
                  <a:lnTo>
                    <a:pt x="20" y="34"/>
                  </a:lnTo>
                  <a:lnTo>
                    <a:pt x="20" y="34"/>
                  </a:lnTo>
                  <a:lnTo>
                    <a:pt x="8" y="34"/>
                  </a:lnTo>
                  <a:lnTo>
                    <a:pt x="8" y="34"/>
                  </a:lnTo>
                  <a:lnTo>
                    <a:pt x="4" y="34"/>
                  </a:lnTo>
                  <a:lnTo>
                    <a:pt x="4" y="34"/>
                  </a:lnTo>
                  <a:lnTo>
                    <a:pt x="2" y="32"/>
                  </a:lnTo>
                  <a:lnTo>
                    <a:pt x="2" y="32"/>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4"/>
                  </a:lnTo>
                  <a:lnTo>
                    <a:pt x="2" y="24"/>
                  </a:lnTo>
                  <a:lnTo>
                    <a:pt x="2" y="24"/>
                  </a:lnTo>
                  <a:lnTo>
                    <a:pt x="2" y="24"/>
                  </a:lnTo>
                  <a:lnTo>
                    <a:pt x="2" y="24"/>
                  </a:lnTo>
                  <a:lnTo>
                    <a:pt x="0" y="20"/>
                  </a:lnTo>
                  <a:lnTo>
                    <a:pt x="0" y="20"/>
                  </a:lnTo>
                  <a:lnTo>
                    <a:pt x="0" y="18"/>
                  </a:lnTo>
                  <a:lnTo>
                    <a:pt x="0" y="18"/>
                  </a:lnTo>
                  <a:lnTo>
                    <a:pt x="0" y="18"/>
                  </a:lnTo>
                  <a:lnTo>
                    <a:pt x="2" y="16"/>
                  </a:lnTo>
                  <a:lnTo>
                    <a:pt x="2" y="16"/>
                  </a:lnTo>
                  <a:lnTo>
                    <a:pt x="2" y="16"/>
                  </a:lnTo>
                  <a:lnTo>
                    <a:pt x="2" y="16"/>
                  </a:lnTo>
                  <a:lnTo>
                    <a:pt x="2" y="16"/>
                  </a:lnTo>
                  <a:lnTo>
                    <a:pt x="2" y="14"/>
                  </a:lnTo>
                  <a:lnTo>
                    <a:pt x="2" y="14"/>
                  </a:lnTo>
                  <a:lnTo>
                    <a:pt x="2" y="14"/>
                  </a:lnTo>
                  <a:lnTo>
                    <a:pt x="2" y="14"/>
                  </a:lnTo>
                  <a:lnTo>
                    <a:pt x="2" y="14"/>
                  </a:lnTo>
                  <a:lnTo>
                    <a:pt x="2" y="14"/>
                  </a:lnTo>
                  <a:close/>
                </a:path>
              </a:pathLst>
            </a:custGeom>
            <a:solidFill>
              <a:schemeClr val="accent3"/>
            </a:solidFill>
            <a:ln>
              <a:noFill/>
            </a:ln>
          </p:spPr>
          <p:txBody>
            <a:bodyPr/>
            <a:lstStyle/>
            <a:p>
              <a:pPr defTabSz="914400">
                <a:defRPr/>
              </a:pPr>
              <a:endParaRPr lang="en-US" sz="2000" dirty="0">
                <a:solidFill>
                  <a:srgbClr val="000000"/>
                </a:solidFill>
              </a:endParaRPr>
            </a:p>
          </p:txBody>
        </p:sp>
        <p:sp>
          <p:nvSpPr>
            <p:cNvPr id="4" name="Freeform 6"/>
            <p:cNvSpPr>
              <a:spLocks noEditPoints="1"/>
            </p:cNvSpPr>
            <p:nvPr userDrawn="1"/>
          </p:nvSpPr>
          <p:spPr bwMode="gray">
            <a:xfrm>
              <a:off x="377760" y="6195126"/>
              <a:ext cx="8418958" cy="60192"/>
            </a:xfrm>
            <a:custGeom>
              <a:avLst/>
              <a:gdLst>
                <a:gd name="T0" fmla="*/ 2147483647 w 3916"/>
                <a:gd name="T1" fmla="*/ 55456179 h 28"/>
                <a:gd name="T2" fmla="*/ 2147483647 w 3916"/>
                <a:gd name="T3" fmla="*/ 64697801 h 28"/>
                <a:gd name="T4" fmla="*/ 2147483647 w 3916"/>
                <a:gd name="T5" fmla="*/ 64697801 h 28"/>
                <a:gd name="T6" fmla="*/ 2147483647 w 3916"/>
                <a:gd name="T7" fmla="*/ 55456179 h 28"/>
                <a:gd name="T8" fmla="*/ 2147483647 w 3916"/>
                <a:gd name="T9" fmla="*/ 55456179 h 28"/>
                <a:gd name="T10" fmla="*/ 2147483647 w 3916"/>
                <a:gd name="T11" fmla="*/ 46212408 h 28"/>
                <a:gd name="T12" fmla="*/ 2147483647 w 3916"/>
                <a:gd name="T13" fmla="*/ 55456179 h 28"/>
                <a:gd name="T14" fmla="*/ 2147483647 w 3916"/>
                <a:gd name="T15" fmla="*/ 46212408 h 28"/>
                <a:gd name="T16" fmla="*/ 2147483647 w 3916"/>
                <a:gd name="T17" fmla="*/ 46212408 h 28"/>
                <a:gd name="T18" fmla="*/ 2147483647 w 3916"/>
                <a:gd name="T19" fmla="*/ 36970786 h 28"/>
                <a:gd name="T20" fmla="*/ 2147483647 w 3916"/>
                <a:gd name="T21" fmla="*/ 27727015 h 28"/>
                <a:gd name="T22" fmla="*/ 2147483647 w 3916"/>
                <a:gd name="T23" fmla="*/ 18485393 h 28"/>
                <a:gd name="T24" fmla="*/ 2147483647 w 3916"/>
                <a:gd name="T25" fmla="*/ 27727015 h 28"/>
                <a:gd name="T26" fmla="*/ 2147483647 w 3916"/>
                <a:gd name="T27" fmla="*/ 18485393 h 28"/>
                <a:gd name="T28" fmla="*/ 2147483647 w 3916"/>
                <a:gd name="T29" fmla="*/ 18485393 h 28"/>
                <a:gd name="T30" fmla="*/ 2147483647 w 3916"/>
                <a:gd name="T31" fmla="*/ 18485393 h 28"/>
                <a:gd name="T32" fmla="*/ 2147483647 w 3916"/>
                <a:gd name="T33" fmla="*/ 27727015 h 28"/>
                <a:gd name="T34" fmla="*/ 2147483647 w 3916"/>
                <a:gd name="T35" fmla="*/ 46212408 h 28"/>
                <a:gd name="T36" fmla="*/ 2147483647 w 3916"/>
                <a:gd name="T37" fmla="*/ 46212408 h 28"/>
                <a:gd name="T38" fmla="*/ 2147483647 w 3916"/>
                <a:gd name="T39" fmla="*/ 36970786 h 28"/>
                <a:gd name="T40" fmla="*/ 2147483647 w 3916"/>
                <a:gd name="T41" fmla="*/ 36970786 h 28"/>
                <a:gd name="T42" fmla="*/ 2147483647 w 3916"/>
                <a:gd name="T43" fmla="*/ 36970786 h 28"/>
                <a:gd name="T44" fmla="*/ 2147483647 w 3916"/>
                <a:gd name="T45" fmla="*/ 27727015 h 28"/>
                <a:gd name="T46" fmla="*/ 2147483647 w 3916"/>
                <a:gd name="T47" fmla="*/ 27727015 h 28"/>
                <a:gd name="T48" fmla="*/ 1562241281 w 3916"/>
                <a:gd name="T49" fmla="*/ 9241622 h 28"/>
                <a:gd name="T50" fmla="*/ 896670624 w 3916"/>
                <a:gd name="T51" fmla="*/ 0 h 28"/>
                <a:gd name="T52" fmla="*/ 258833511 w 3916"/>
                <a:gd name="T53" fmla="*/ 9241622 h 28"/>
                <a:gd name="T54" fmla="*/ 0 w 3916"/>
                <a:gd name="T55" fmla="*/ 46212408 h 28"/>
                <a:gd name="T56" fmla="*/ 295809420 w 3916"/>
                <a:gd name="T57" fmla="*/ 46212408 h 28"/>
                <a:gd name="T58" fmla="*/ 887426110 w 3916"/>
                <a:gd name="T59" fmla="*/ 46212408 h 28"/>
                <a:gd name="T60" fmla="*/ 1358872708 w 3916"/>
                <a:gd name="T61" fmla="*/ 46212408 h 28"/>
                <a:gd name="T62" fmla="*/ 1802585763 w 3916"/>
                <a:gd name="T63" fmla="*/ 55456179 h 28"/>
                <a:gd name="T64" fmla="*/ 2147483647 w 3916"/>
                <a:gd name="T65" fmla="*/ 55456179 h 28"/>
                <a:gd name="T66" fmla="*/ 2147483647 w 3916"/>
                <a:gd name="T67" fmla="*/ 64697801 h 28"/>
                <a:gd name="T68" fmla="*/ 2147483647 w 3916"/>
                <a:gd name="T69" fmla="*/ 55456179 h 28"/>
                <a:gd name="T70" fmla="*/ 2147483647 w 3916"/>
                <a:gd name="T71" fmla="*/ 64697801 h 28"/>
                <a:gd name="T72" fmla="*/ 2147483647 w 3916"/>
                <a:gd name="T73" fmla="*/ 73939423 h 28"/>
                <a:gd name="T74" fmla="*/ 2147483647 w 3916"/>
                <a:gd name="T75" fmla="*/ 73939423 h 28"/>
                <a:gd name="T76" fmla="*/ 2147483647 w 3916"/>
                <a:gd name="T77" fmla="*/ 83183194 h 28"/>
                <a:gd name="T78" fmla="*/ 2147483647 w 3916"/>
                <a:gd name="T79" fmla="*/ 83183194 h 28"/>
                <a:gd name="T80" fmla="*/ 2147483647 w 3916"/>
                <a:gd name="T81" fmla="*/ 92424816 h 28"/>
                <a:gd name="T82" fmla="*/ 2147483647 w 3916"/>
                <a:gd name="T83" fmla="*/ 92424816 h 28"/>
                <a:gd name="T84" fmla="*/ 2147483647 w 3916"/>
                <a:gd name="T85" fmla="*/ 101668587 h 28"/>
                <a:gd name="T86" fmla="*/ 2147483647 w 3916"/>
                <a:gd name="T87" fmla="*/ 101668587 h 28"/>
                <a:gd name="T88" fmla="*/ 2147483647 w 3916"/>
                <a:gd name="T89" fmla="*/ 101668587 h 28"/>
                <a:gd name="T90" fmla="*/ 2147483647 w 3916"/>
                <a:gd name="T91" fmla="*/ 101668587 h 28"/>
                <a:gd name="T92" fmla="*/ 2147483647 w 3916"/>
                <a:gd name="T93" fmla="*/ 101668587 h 28"/>
                <a:gd name="T94" fmla="*/ 2147483647 w 3916"/>
                <a:gd name="T95" fmla="*/ 110910209 h 28"/>
                <a:gd name="T96" fmla="*/ 2147483647 w 3916"/>
                <a:gd name="T97" fmla="*/ 110910209 h 28"/>
                <a:gd name="T98" fmla="*/ 2147483647 w 3916"/>
                <a:gd name="T99" fmla="*/ 110910209 h 28"/>
                <a:gd name="T100" fmla="*/ 2147483647 w 3916"/>
                <a:gd name="T101" fmla="*/ 120153981 h 28"/>
                <a:gd name="T102" fmla="*/ 2147483647 w 3916"/>
                <a:gd name="T103" fmla="*/ 120153981 h 28"/>
                <a:gd name="T104" fmla="*/ 2147483647 w 3916"/>
                <a:gd name="T105" fmla="*/ 120153981 h 28"/>
                <a:gd name="T106" fmla="*/ 2147483647 w 3916"/>
                <a:gd name="T107" fmla="*/ 120153981 h 28"/>
                <a:gd name="T108" fmla="*/ 2147483647 w 3916"/>
                <a:gd name="T109" fmla="*/ 129395602 h 28"/>
                <a:gd name="T110" fmla="*/ 2147483647 w 3916"/>
                <a:gd name="T111" fmla="*/ 120153981 h 28"/>
                <a:gd name="T112" fmla="*/ 2147483647 w 3916"/>
                <a:gd name="T113" fmla="*/ 110910209 h 28"/>
                <a:gd name="T114" fmla="*/ 2147483647 w 3916"/>
                <a:gd name="T115" fmla="*/ 83183194 h 28"/>
                <a:gd name="T116" fmla="*/ 2147483647 w 3916"/>
                <a:gd name="T117" fmla="*/ 64697801 h 28"/>
                <a:gd name="T118" fmla="*/ 2147483647 w 3916"/>
                <a:gd name="T119" fmla="*/ 36970786 h 28"/>
                <a:gd name="T120" fmla="*/ 2147483647 w 3916"/>
                <a:gd name="T121" fmla="*/ 83183194 h 28"/>
                <a:gd name="T122" fmla="*/ 2147483647 w 3916"/>
                <a:gd name="T123" fmla="*/ 73939423 h 2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916" h="28">
                  <a:moveTo>
                    <a:pt x="3820" y="12"/>
                  </a:moveTo>
                  <a:lnTo>
                    <a:pt x="3820" y="12"/>
                  </a:lnTo>
                  <a:lnTo>
                    <a:pt x="3816" y="14"/>
                  </a:lnTo>
                  <a:lnTo>
                    <a:pt x="3796" y="14"/>
                  </a:lnTo>
                  <a:lnTo>
                    <a:pt x="3752" y="12"/>
                  </a:lnTo>
                  <a:lnTo>
                    <a:pt x="3738" y="14"/>
                  </a:lnTo>
                  <a:lnTo>
                    <a:pt x="3684" y="14"/>
                  </a:lnTo>
                  <a:lnTo>
                    <a:pt x="3634" y="14"/>
                  </a:lnTo>
                  <a:lnTo>
                    <a:pt x="3604" y="14"/>
                  </a:lnTo>
                  <a:lnTo>
                    <a:pt x="3576" y="14"/>
                  </a:lnTo>
                  <a:lnTo>
                    <a:pt x="3562" y="14"/>
                  </a:lnTo>
                  <a:lnTo>
                    <a:pt x="3548" y="12"/>
                  </a:lnTo>
                  <a:lnTo>
                    <a:pt x="3530" y="12"/>
                  </a:lnTo>
                  <a:lnTo>
                    <a:pt x="3488" y="12"/>
                  </a:lnTo>
                  <a:lnTo>
                    <a:pt x="3468" y="12"/>
                  </a:lnTo>
                  <a:lnTo>
                    <a:pt x="3450" y="14"/>
                  </a:lnTo>
                  <a:lnTo>
                    <a:pt x="3440" y="12"/>
                  </a:lnTo>
                  <a:lnTo>
                    <a:pt x="3430" y="12"/>
                  </a:lnTo>
                  <a:lnTo>
                    <a:pt x="3410" y="12"/>
                  </a:lnTo>
                  <a:lnTo>
                    <a:pt x="3380" y="12"/>
                  </a:lnTo>
                  <a:lnTo>
                    <a:pt x="3348" y="12"/>
                  </a:lnTo>
                  <a:lnTo>
                    <a:pt x="3332" y="12"/>
                  </a:lnTo>
                  <a:lnTo>
                    <a:pt x="3316" y="14"/>
                  </a:lnTo>
                  <a:lnTo>
                    <a:pt x="3266" y="12"/>
                  </a:lnTo>
                  <a:lnTo>
                    <a:pt x="3216" y="12"/>
                  </a:lnTo>
                  <a:lnTo>
                    <a:pt x="3206" y="12"/>
                  </a:lnTo>
                  <a:lnTo>
                    <a:pt x="3198" y="14"/>
                  </a:lnTo>
                  <a:lnTo>
                    <a:pt x="3170" y="12"/>
                  </a:lnTo>
                  <a:lnTo>
                    <a:pt x="3156" y="12"/>
                  </a:lnTo>
                  <a:lnTo>
                    <a:pt x="3142" y="14"/>
                  </a:lnTo>
                  <a:lnTo>
                    <a:pt x="3124" y="12"/>
                  </a:lnTo>
                  <a:lnTo>
                    <a:pt x="3108" y="10"/>
                  </a:lnTo>
                  <a:lnTo>
                    <a:pt x="3074" y="12"/>
                  </a:lnTo>
                  <a:lnTo>
                    <a:pt x="3064" y="10"/>
                  </a:lnTo>
                  <a:lnTo>
                    <a:pt x="3012" y="10"/>
                  </a:lnTo>
                  <a:lnTo>
                    <a:pt x="2960" y="10"/>
                  </a:lnTo>
                  <a:lnTo>
                    <a:pt x="2950" y="12"/>
                  </a:lnTo>
                  <a:lnTo>
                    <a:pt x="2944" y="10"/>
                  </a:lnTo>
                  <a:lnTo>
                    <a:pt x="2936" y="12"/>
                  </a:lnTo>
                  <a:lnTo>
                    <a:pt x="2932" y="10"/>
                  </a:lnTo>
                  <a:lnTo>
                    <a:pt x="2916" y="10"/>
                  </a:lnTo>
                  <a:lnTo>
                    <a:pt x="2902" y="10"/>
                  </a:lnTo>
                  <a:lnTo>
                    <a:pt x="2882" y="10"/>
                  </a:lnTo>
                  <a:lnTo>
                    <a:pt x="2858" y="10"/>
                  </a:lnTo>
                  <a:lnTo>
                    <a:pt x="2844" y="10"/>
                  </a:lnTo>
                  <a:lnTo>
                    <a:pt x="2834" y="10"/>
                  </a:lnTo>
                  <a:lnTo>
                    <a:pt x="2826" y="10"/>
                  </a:lnTo>
                  <a:lnTo>
                    <a:pt x="2788" y="8"/>
                  </a:lnTo>
                  <a:lnTo>
                    <a:pt x="2750" y="8"/>
                  </a:lnTo>
                  <a:lnTo>
                    <a:pt x="2728" y="8"/>
                  </a:lnTo>
                  <a:lnTo>
                    <a:pt x="2706" y="8"/>
                  </a:lnTo>
                  <a:lnTo>
                    <a:pt x="2684" y="8"/>
                  </a:lnTo>
                  <a:lnTo>
                    <a:pt x="2662" y="8"/>
                  </a:lnTo>
                  <a:lnTo>
                    <a:pt x="2596" y="6"/>
                  </a:lnTo>
                  <a:lnTo>
                    <a:pt x="2578" y="8"/>
                  </a:lnTo>
                  <a:lnTo>
                    <a:pt x="2560" y="6"/>
                  </a:lnTo>
                  <a:lnTo>
                    <a:pt x="2550" y="6"/>
                  </a:lnTo>
                  <a:lnTo>
                    <a:pt x="2542" y="8"/>
                  </a:lnTo>
                  <a:lnTo>
                    <a:pt x="2538" y="6"/>
                  </a:lnTo>
                  <a:lnTo>
                    <a:pt x="2534" y="6"/>
                  </a:lnTo>
                  <a:lnTo>
                    <a:pt x="2526" y="6"/>
                  </a:lnTo>
                  <a:lnTo>
                    <a:pt x="2442" y="6"/>
                  </a:lnTo>
                  <a:lnTo>
                    <a:pt x="2400" y="4"/>
                  </a:lnTo>
                  <a:lnTo>
                    <a:pt x="2358" y="4"/>
                  </a:lnTo>
                  <a:lnTo>
                    <a:pt x="2344" y="6"/>
                  </a:lnTo>
                  <a:lnTo>
                    <a:pt x="2328" y="6"/>
                  </a:lnTo>
                  <a:lnTo>
                    <a:pt x="2280" y="6"/>
                  </a:lnTo>
                  <a:lnTo>
                    <a:pt x="2252" y="6"/>
                  </a:lnTo>
                  <a:lnTo>
                    <a:pt x="2224" y="6"/>
                  </a:lnTo>
                  <a:lnTo>
                    <a:pt x="2174" y="6"/>
                  </a:lnTo>
                  <a:lnTo>
                    <a:pt x="2122" y="4"/>
                  </a:lnTo>
                  <a:lnTo>
                    <a:pt x="2100" y="6"/>
                  </a:lnTo>
                  <a:lnTo>
                    <a:pt x="2088" y="6"/>
                  </a:lnTo>
                  <a:lnTo>
                    <a:pt x="2078" y="4"/>
                  </a:lnTo>
                  <a:lnTo>
                    <a:pt x="2042" y="4"/>
                  </a:lnTo>
                  <a:lnTo>
                    <a:pt x="2004" y="4"/>
                  </a:lnTo>
                  <a:lnTo>
                    <a:pt x="1888" y="4"/>
                  </a:lnTo>
                  <a:lnTo>
                    <a:pt x="1792" y="4"/>
                  </a:lnTo>
                  <a:lnTo>
                    <a:pt x="1694" y="4"/>
                  </a:lnTo>
                  <a:lnTo>
                    <a:pt x="1634" y="4"/>
                  </a:lnTo>
                  <a:lnTo>
                    <a:pt x="1604" y="4"/>
                  </a:lnTo>
                  <a:lnTo>
                    <a:pt x="1574" y="6"/>
                  </a:lnTo>
                  <a:lnTo>
                    <a:pt x="1552" y="4"/>
                  </a:lnTo>
                  <a:lnTo>
                    <a:pt x="1532" y="4"/>
                  </a:lnTo>
                  <a:lnTo>
                    <a:pt x="1488" y="4"/>
                  </a:lnTo>
                  <a:lnTo>
                    <a:pt x="1462" y="6"/>
                  </a:lnTo>
                  <a:lnTo>
                    <a:pt x="1416" y="6"/>
                  </a:lnTo>
                  <a:lnTo>
                    <a:pt x="1370" y="6"/>
                  </a:lnTo>
                  <a:lnTo>
                    <a:pt x="1332" y="6"/>
                  </a:lnTo>
                  <a:lnTo>
                    <a:pt x="1294" y="6"/>
                  </a:lnTo>
                  <a:lnTo>
                    <a:pt x="1280" y="6"/>
                  </a:lnTo>
                  <a:lnTo>
                    <a:pt x="1266" y="10"/>
                  </a:lnTo>
                  <a:lnTo>
                    <a:pt x="1264" y="8"/>
                  </a:lnTo>
                  <a:lnTo>
                    <a:pt x="1260" y="8"/>
                  </a:lnTo>
                  <a:lnTo>
                    <a:pt x="1256" y="8"/>
                  </a:lnTo>
                  <a:lnTo>
                    <a:pt x="1254" y="10"/>
                  </a:lnTo>
                  <a:lnTo>
                    <a:pt x="1232" y="8"/>
                  </a:lnTo>
                  <a:lnTo>
                    <a:pt x="1212" y="8"/>
                  </a:lnTo>
                  <a:lnTo>
                    <a:pt x="1192" y="8"/>
                  </a:lnTo>
                  <a:lnTo>
                    <a:pt x="1170" y="8"/>
                  </a:lnTo>
                  <a:lnTo>
                    <a:pt x="1148" y="8"/>
                  </a:lnTo>
                  <a:lnTo>
                    <a:pt x="1126" y="10"/>
                  </a:lnTo>
                  <a:lnTo>
                    <a:pt x="1114" y="8"/>
                  </a:lnTo>
                  <a:lnTo>
                    <a:pt x="1102" y="8"/>
                  </a:lnTo>
                  <a:lnTo>
                    <a:pt x="1076" y="10"/>
                  </a:lnTo>
                  <a:lnTo>
                    <a:pt x="1064" y="8"/>
                  </a:lnTo>
                  <a:lnTo>
                    <a:pt x="1056" y="6"/>
                  </a:lnTo>
                  <a:lnTo>
                    <a:pt x="1048" y="8"/>
                  </a:lnTo>
                  <a:lnTo>
                    <a:pt x="1046" y="8"/>
                  </a:lnTo>
                  <a:lnTo>
                    <a:pt x="1046" y="12"/>
                  </a:lnTo>
                  <a:lnTo>
                    <a:pt x="1046" y="10"/>
                  </a:lnTo>
                  <a:lnTo>
                    <a:pt x="1046" y="8"/>
                  </a:lnTo>
                  <a:lnTo>
                    <a:pt x="1044" y="8"/>
                  </a:lnTo>
                  <a:lnTo>
                    <a:pt x="1000" y="8"/>
                  </a:lnTo>
                  <a:lnTo>
                    <a:pt x="958" y="8"/>
                  </a:lnTo>
                  <a:lnTo>
                    <a:pt x="928" y="6"/>
                  </a:lnTo>
                  <a:lnTo>
                    <a:pt x="914" y="6"/>
                  </a:lnTo>
                  <a:lnTo>
                    <a:pt x="900" y="8"/>
                  </a:lnTo>
                  <a:lnTo>
                    <a:pt x="900" y="6"/>
                  </a:lnTo>
                  <a:lnTo>
                    <a:pt x="898" y="6"/>
                  </a:lnTo>
                  <a:lnTo>
                    <a:pt x="838" y="4"/>
                  </a:lnTo>
                  <a:lnTo>
                    <a:pt x="780" y="4"/>
                  </a:lnTo>
                  <a:lnTo>
                    <a:pt x="720" y="6"/>
                  </a:lnTo>
                  <a:lnTo>
                    <a:pt x="662" y="6"/>
                  </a:lnTo>
                  <a:lnTo>
                    <a:pt x="630" y="6"/>
                  </a:lnTo>
                  <a:lnTo>
                    <a:pt x="508" y="4"/>
                  </a:lnTo>
                  <a:lnTo>
                    <a:pt x="480" y="6"/>
                  </a:lnTo>
                  <a:lnTo>
                    <a:pt x="444" y="4"/>
                  </a:lnTo>
                  <a:lnTo>
                    <a:pt x="408" y="4"/>
                  </a:lnTo>
                  <a:lnTo>
                    <a:pt x="372" y="4"/>
                  </a:lnTo>
                  <a:lnTo>
                    <a:pt x="356" y="2"/>
                  </a:lnTo>
                  <a:lnTo>
                    <a:pt x="338" y="2"/>
                  </a:lnTo>
                  <a:lnTo>
                    <a:pt x="326" y="4"/>
                  </a:lnTo>
                  <a:lnTo>
                    <a:pt x="300" y="2"/>
                  </a:lnTo>
                  <a:lnTo>
                    <a:pt x="268" y="2"/>
                  </a:lnTo>
                  <a:lnTo>
                    <a:pt x="236" y="2"/>
                  </a:lnTo>
                  <a:lnTo>
                    <a:pt x="194" y="0"/>
                  </a:lnTo>
                  <a:lnTo>
                    <a:pt x="180" y="2"/>
                  </a:lnTo>
                  <a:lnTo>
                    <a:pt x="158" y="2"/>
                  </a:lnTo>
                  <a:lnTo>
                    <a:pt x="138" y="0"/>
                  </a:lnTo>
                  <a:lnTo>
                    <a:pt x="56" y="2"/>
                  </a:lnTo>
                  <a:lnTo>
                    <a:pt x="42" y="0"/>
                  </a:lnTo>
                  <a:lnTo>
                    <a:pt x="20" y="2"/>
                  </a:lnTo>
                  <a:lnTo>
                    <a:pt x="10" y="4"/>
                  </a:lnTo>
                  <a:lnTo>
                    <a:pt x="0" y="8"/>
                  </a:lnTo>
                  <a:lnTo>
                    <a:pt x="0" y="10"/>
                  </a:lnTo>
                  <a:lnTo>
                    <a:pt x="6" y="10"/>
                  </a:lnTo>
                  <a:lnTo>
                    <a:pt x="12" y="10"/>
                  </a:lnTo>
                  <a:lnTo>
                    <a:pt x="26" y="10"/>
                  </a:lnTo>
                  <a:lnTo>
                    <a:pt x="40" y="10"/>
                  </a:lnTo>
                  <a:lnTo>
                    <a:pt x="64" y="10"/>
                  </a:lnTo>
                  <a:lnTo>
                    <a:pt x="98" y="10"/>
                  </a:lnTo>
                  <a:lnTo>
                    <a:pt x="136" y="10"/>
                  </a:lnTo>
                  <a:lnTo>
                    <a:pt x="166" y="12"/>
                  </a:lnTo>
                  <a:lnTo>
                    <a:pt x="180" y="10"/>
                  </a:lnTo>
                  <a:lnTo>
                    <a:pt x="192" y="10"/>
                  </a:lnTo>
                  <a:lnTo>
                    <a:pt x="200" y="12"/>
                  </a:lnTo>
                  <a:lnTo>
                    <a:pt x="222" y="12"/>
                  </a:lnTo>
                  <a:lnTo>
                    <a:pt x="244" y="10"/>
                  </a:lnTo>
                  <a:lnTo>
                    <a:pt x="280" y="10"/>
                  </a:lnTo>
                  <a:lnTo>
                    <a:pt x="294" y="10"/>
                  </a:lnTo>
                  <a:lnTo>
                    <a:pt x="310" y="12"/>
                  </a:lnTo>
                  <a:lnTo>
                    <a:pt x="326" y="10"/>
                  </a:lnTo>
                  <a:lnTo>
                    <a:pt x="342" y="10"/>
                  </a:lnTo>
                  <a:lnTo>
                    <a:pt x="352" y="12"/>
                  </a:lnTo>
                  <a:lnTo>
                    <a:pt x="390" y="12"/>
                  </a:lnTo>
                  <a:lnTo>
                    <a:pt x="430" y="12"/>
                  </a:lnTo>
                  <a:lnTo>
                    <a:pt x="452" y="12"/>
                  </a:lnTo>
                  <a:lnTo>
                    <a:pt x="472" y="12"/>
                  </a:lnTo>
                  <a:lnTo>
                    <a:pt x="494" y="12"/>
                  </a:lnTo>
                  <a:lnTo>
                    <a:pt x="516" y="14"/>
                  </a:lnTo>
                  <a:lnTo>
                    <a:pt x="610" y="12"/>
                  </a:lnTo>
                  <a:lnTo>
                    <a:pt x="706" y="14"/>
                  </a:lnTo>
                  <a:lnTo>
                    <a:pt x="712" y="12"/>
                  </a:lnTo>
                  <a:lnTo>
                    <a:pt x="720" y="12"/>
                  </a:lnTo>
                  <a:lnTo>
                    <a:pt x="750" y="12"/>
                  </a:lnTo>
                  <a:lnTo>
                    <a:pt x="778" y="14"/>
                  </a:lnTo>
                  <a:lnTo>
                    <a:pt x="794" y="12"/>
                  </a:lnTo>
                  <a:lnTo>
                    <a:pt x="810" y="12"/>
                  </a:lnTo>
                  <a:lnTo>
                    <a:pt x="826" y="12"/>
                  </a:lnTo>
                  <a:lnTo>
                    <a:pt x="840" y="10"/>
                  </a:lnTo>
                  <a:lnTo>
                    <a:pt x="850" y="12"/>
                  </a:lnTo>
                  <a:lnTo>
                    <a:pt x="862" y="12"/>
                  </a:lnTo>
                  <a:lnTo>
                    <a:pt x="884" y="12"/>
                  </a:lnTo>
                  <a:lnTo>
                    <a:pt x="906" y="14"/>
                  </a:lnTo>
                  <a:lnTo>
                    <a:pt x="928" y="14"/>
                  </a:lnTo>
                  <a:lnTo>
                    <a:pt x="934" y="14"/>
                  </a:lnTo>
                  <a:lnTo>
                    <a:pt x="940" y="12"/>
                  </a:lnTo>
                  <a:lnTo>
                    <a:pt x="962" y="14"/>
                  </a:lnTo>
                  <a:lnTo>
                    <a:pt x="982" y="14"/>
                  </a:lnTo>
                  <a:lnTo>
                    <a:pt x="1020" y="14"/>
                  </a:lnTo>
                  <a:lnTo>
                    <a:pt x="1032" y="14"/>
                  </a:lnTo>
                  <a:lnTo>
                    <a:pt x="1042" y="14"/>
                  </a:lnTo>
                  <a:lnTo>
                    <a:pt x="1052" y="14"/>
                  </a:lnTo>
                  <a:lnTo>
                    <a:pt x="1062" y="16"/>
                  </a:lnTo>
                  <a:lnTo>
                    <a:pt x="1096" y="16"/>
                  </a:lnTo>
                  <a:lnTo>
                    <a:pt x="1126" y="16"/>
                  </a:lnTo>
                  <a:lnTo>
                    <a:pt x="1160" y="16"/>
                  </a:lnTo>
                  <a:lnTo>
                    <a:pt x="1194" y="14"/>
                  </a:lnTo>
                  <a:lnTo>
                    <a:pt x="1198" y="16"/>
                  </a:lnTo>
                  <a:lnTo>
                    <a:pt x="1202" y="16"/>
                  </a:lnTo>
                  <a:lnTo>
                    <a:pt x="1214" y="16"/>
                  </a:lnTo>
                  <a:lnTo>
                    <a:pt x="1252" y="16"/>
                  </a:lnTo>
                  <a:lnTo>
                    <a:pt x="1270" y="16"/>
                  </a:lnTo>
                  <a:lnTo>
                    <a:pt x="1290" y="16"/>
                  </a:lnTo>
                  <a:lnTo>
                    <a:pt x="1302" y="14"/>
                  </a:lnTo>
                  <a:lnTo>
                    <a:pt x="1314" y="16"/>
                  </a:lnTo>
                  <a:lnTo>
                    <a:pt x="1338" y="18"/>
                  </a:lnTo>
                  <a:lnTo>
                    <a:pt x="1346" y="16"/>
                  </a:lnTo>
                  <a:lnTo>
                    <a:pt x="1364" y="16"/>
                  </a:lnTo>
                  <a:lnTo>
                    <a:pt x="1380" y="18"/>
                  </a:lnTo>
                  <a:lnTo>
                    <a:pt x="1394" y="18"/>
                  </a:lnTo>
                  <a:lnTo>
                    <a:pt x="1404" y="18"/>
                  </a:lnTo>
                  <a:lnTo>
                    <a:pt x="1504" y="18"/>
                  </a:lnTo>
                  <a:lnTo>
                    <a:pt x="1740" y="18"/>
                  </a:lnTo>
                  <a:lnTo>
                    <a:pt x="1760" y="20"/>
                  </a:lnTo>
                  <a:lnTo>
                    <a:pt x="1782" y="20"/>
                  </a:lnTo>
                  <a:lnTo>
                    <a:pt x="1804" y="20"/>
                  </a:lnTo>
                  <a:lnTo>
                    <a:pt x="1826" y="22"/>
                  </a:lnTo>
                  <a:lnTo>
                    <a:pt x="1832" y="20"/>
                  </a:lnTo>
                  <a:lnTo>
                    <a:pt x="1838" y="20"/>
                  </a:lnTo>
                  <a:lnTo>
                    <a:pt x="1894" y="20"/>
                  </a:lnTo>
                  <a:lnTo>
                    <a:pt x="1952" y="20"/>
                  </a:lnTo>
                  <a:lnTo>
                    <a:pt x="2008" y="20"/>
                  </a:lnTo>
                  <a:lnTo>
                    <a:pt x="2064" y="20"/>
                  </a:lnTo>
                  <a:lnTo>
                    <a:pt x="2082" y="20"/>
                  </a:lnTo>
                  <a:lnTo>
                    <a:pt x="2102" y="20"/>
                  </a:lnTo>
                  <a:lnTo>
                    <a:pt x="2122" y="20"/>
                  </a:lnTo>
                  <a:lnTo>
                    <a:pt x="2142" y="22"/>
                  </a:lnTo>
                  <a:lnTo>
                    <a:pt x="2220" y="20"/>
                  </a:lnTo>
                  <a:lnTo>
                    <a:pt x="2300" y="22"/>
                  </a:lnTo>
                  <a:lnTo>
                    <a:pt x="2320" y="20"/>
                  </a:lnTo>
                  <a:lnTo>
                    <a:pt x="2328" y="22"/>
                  </a:lnTo>
                  <a:lnTo>
                    <a:pt x="2334" y="20"/>
                  </a:lnTo>
                  <a:lnTo>
                    <a:pt x="2340" y="20"/>
                  </a:lnTo>
                  <a:lnTo>
                    <a:pt x="2404" y="20"/>
                  </a:lnTo>
                  <a:lnTo>
                    <a:pt x="2438" y="20"/>
                  </a:lnTo>
                  <a:lnTo>
                    <a:pt x="2468" y="24"/>
                  </a:lnTo>
                  <a:lnTo>
                    <a:pt x="2476" y="22"/>
                  </a:lnTo>
                  <a:lnTo>
                    <a:pt x="2486" y="22"/>
                  </a:lnTo>
                  <a:lnTo>
                    <a:pt x="2502" y="22"/>
                  </a:lnTo>
                  <a:lnTo>
                    <a:pt x="2534" y="22"/>
                  </a:lnTo>
                  <a:lnTo>
                    <a:pt x="2568" y="20"/>
                  </a:lnTo>
                  <a:lnTo>
                    <a:pt x="2586" y="22"/>
                  </a:lnTo>
                  <a:lnTo>
                    <a:pt x="2624" y="22"/>
                  </a:lnTo>
                  <a:lnTo>
                    <a:pt x="2642" y="20"/>
                  </a:lnTo>
                  <a:lnTo>
                    <a:pt x="2706" y="22"/>
                  </a:lnTo>
                  <a:lnTo>
                    <a:pt x="2764" y="22"/>
                  </a:lnTo>
                  <a:lnTo>
                    <a:pt x="2840" y="22"/>
                  </a:lnTo>
                  <a:lnTo>
                    <a:pt x="2888" y="24"/>
                  </a:lnTo>
                  <a:lnTo>
                    <a:pt x="2910" y="24"/>
                  </a:lnTo>
                  <a:lnTo>
                    <a:pt x="2932" y="22"/>
                  </a:lnTo>
                  <a:lnTo>
                    <a:pt x="2946" y="24"/>
                  </a:lnTo>
                  <a:lnTo>
                    <a:pt x="2960" y="24"/>
                  </a:lnTo>
                  <a:lnTo>
                    <a:pt x="2984" y="24"/>
                  </a:lnTo>
                  <a:lnTo>
                    <a:pt x="3024" y="24"/>
                  </a:lnTo>
                  <a:lnTo>
                    <a:pt x="3088" y="24"/>
                  </a:lnTo>
                  <a:lnTo>
                    <a:pt x="3132" y="24"/>
                  </a:lnTo>
                  <a:lnTo>
                    <a:pt x="3156" y="24"/>
                  </a:lnTo>
                  <a:lnTo>
                    <a:pt x="3178" y="24"/>
                  </a:lnTo>
                  <a:lnTo>
                    <a:pt x="3190" y="24"/>
                  </a:lnTo>
                  <a:lnTo>
                    <a:pt x="3202" y="26"/>
                  </a:lnTo>
                  <a:lnTo>
                    <a:pt x="3208" y="24"/>
                  </a:lnTo>
                  <a:lnTo>
                    <a:pt x="3214" y="24"/>
                  </a:lnTo>
                  <a:lnTo>
                    <a:pt x="3222" y="26"/>
                  </a:lnTo>
                  <a:lnTo>
                    <a:pt x="3246" y="26"/>
                  </a:lnTo>
                  <a:lnTo>
                    <a:pt x="3268" y="24"/>
                  </a:lnTo>
                  <a:lnTo>
                    <a:pt x="3278" y="26"/>
                  </a:lnTo>
                  <a:lnTo>
                    <a:pt x="3334" y="26"/>
                  </a:lnTo>
                  <a:lnTo>
                    <a:pt x="3390" y="26"/>
                  </a:lnTo>
                  <a:lnTo>
                    <a:pt x="3404" y="26"/>
                  </a:lnTo>
                  <a:lnTo>
                    <a:pt x="3418" y="24"/>
                  </a:lnTo>
                  <a:lnTo>
                    <a:pt x="3446" y="24"/>
                  </a:lnTo>
                  <a:lnTo>
                    <a:pt x="3470" y="26"/>
                  </a:lnTo>
                  <a:lnTo>
                    <a:pt x="3496" y="26"/>
                  </a:lnTo>
                  <a:lnTo>
                    <a:pt x="3532" y="24"/>
                  </a:lnTo>
                  <a:lnTo>
                    <a:pt x="3544" y="24"/>
                  </a:lnTo>
                  <a:lnTo>
                    <a:pt x="3556" y="26"/>
                  </a:lnTo>
                  <a:lnTo>
                    <a:pt x="3578" y="26"/>
                  </a:lnTo>
                  <a:lnTo>
                    <a:pt x="3598" y="26"/>
                  </a:lnTo>
                  <a:lnTo>
                    <a:pt x="3622" y="26"/>
                  </a:lnTo>
                  <a:lnTo>
                    <a:pt x="3634" y="26"/>
                  </a:lnTo>
                  <a:lnTo>
                    <a:pt x="3646" y="26"/>
                  </a:lnTo>
                  <a:lnTo>
                    <a:pt x="3658" y="26"/>
                  </a:lnTo>
                  <a:lnTo>
                    <a:pt x="3670" y="26"/>
                  </a:lnTo>
                  <a:lnTo>
                    <a:pt x="3706" y="26"/>
                  </a:lnTo>
                  <a:lnTo>
                    <a:pt x="3742" y="26"/>
                  </a:lnTo>
                  <a:lnTo>
                    <a:pt x="3788" y="26"/>
                  </a:lnTo>
                  <a:lnTo>
                    <a:pt x="3810" y="28"/>
                  </a:lnTo>
                  <a:lnTo>
                    <a:pt x="3816" y="26"/>
                  </a:lnTo>
                  <a:lnTo>
                    <a:pt x="3820" y="26"/>
                  </a:lnTo>
                  <a:lnTo>
                    <a:pt x="3824" y="28"/>
                  </a:lnTo>
                  <a:lnTo>
                    <a:pt x="3832" y="26"/>
                  </a:lnTo>
                  <a:lnTo>
                    <a:pt x="3846" y="24"/>
                  </a:lnTo>
                  <a:lnTo>
                    <a:pt x="3850" y="24"/>
                  </a:lnTo>
                  <a:lnTo>
                    <a:pt x="3856" y="26"/>
                  </a:lnTo>
                  <a:lnTo>
                    <a:pt x="3864" y="26"/>
                  </a:lnTo>
                  <a:lnTo>
                    <a:pt x="3878" y="24"/>
                  </a:lnTo>
                  <a:lnTo>
                    <a:pt x="3890" y="24"/>
                  </a:lnTo>
                  <a:lnTo>
                    <a:pt x="3900" y="24"/>
                  </a:lnTo>
                  <a:lnTo>
                    <a:pt x="3906" y="22"/>
                  </a:lnTo>
                  <a:lnTo>
                    <a:pt x="3910" y="20"/>
                  </a:lnTo>
                  <a:lnTo>
                    <a:pt x="3914" y="20"/>
                  </a:lnTo>
                  <a:lnTo>
                    <a:pt x="3916" y="18"/>
                  </a:lnTo>
                  <a:lnTo>
                    <a:pt x="3916" y="16"/>
                  </a:lnTo>
                  <a:lnTo>
                    <a:pt x="3916" y="14"/>
                  </a:lnTo>
                  <a:lnTo>
                    <a:pt x="3868" y="14"/>
                  </a:lnTo>
                  <a:lnTo>
                    <a:pt x="3844" y="14"/>
                  </a:lnTo>
                  <a:lnTo>
                    <a:pt x="3820" y="12"/>
                  </a:lnTo>
                  <a:close/>
                  <a:moveTo>
                    <a:pt x="744" y="10"/>
                  </a:moveTo>
                  <a:lnTo>
                    <a:pt x="744" y="10"/>
                  </a:lnTo>
                  <a:lnTo>
                    <a:pt x="744" y="8"/>
                  </a:lnTo>
                  <a:lnTo>
                    <a:pt x="746" y="8"/>
                  </a:lnTo>
                  <a:lnTo>
                    <a:pt x="744" y="10"/>
                  </a:lnTo>
                  <a:close/>
                  <a:moveTo>
                    <a:pt x="2874" y="18"/>
                  </a:moveTo>
                  <a:lnTo>
                    <a:pt x="2874" y="18"/>
                  </a:lnTo>
                  <a:lnTo>
                    <a:pt x="2874" y="16"/>
                  </a:lnTo>
                  <a:lnTo>
                    <a:pt x="2876" y="18"/>
                  </a:lnTo>
                  <a:lnTo>
                    <a:pt x="2874" y="18"/>
                  </a:lnTo>
                  <a:close/>
                  <a:moveTo>
                    <a:pt x="3160" y="18"/>
                  </a:moveTo>
                  <a:lnTo>
                    <a:pt x="3160" y="18"/>
                  </a:lnTo>
                  <a:lnTo>
                    <a:pt x="3160" y="16"/>
                  </a:lnTo>
                  <a:lnTo>
                    <a:pt x="3162" y="16"/>
                  </a:lnTo>
                  <a:lnTo>
                    <a:pt x="31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endParaRPr>
            </a:p>
          </p:txBody>
        </p:sp>
      </p:grpSp>
      <p:sp>
        <p:nvSpPr>
          <p:cNvPr id="5" name="Rectangle 6"/>
          <p:cNvSpPr>
            <a:spLocks noGrp="1" noChangeArrowheads="1"/>
          </p:cNvSpPr>
          <p:nvPr>
            <p:ph type="sldNum" sz="quarter" idx="10"/>
          </p:nvPr>
        </p:nvSpPr>
        <p:spPr/>
        <p:txBody>
          <a:bodyPr/>
          <a:lstStyle>
            <a:lvl1pPr defTabSz="457200">
              <a:defRPr/>
            </a:lvl1pPr>
          </a:lstStyle>
          <a:p>
            <a:pPr>
              <a:defRPr/>
            </a:pPr>
            <a:fld id="{C7EE0EE9-295E-214D-9F87-8786C7A1D85B}" type="slidenum">
              <a:rPr lang="en-US"/>
              <a:pPr>
                <a:defRPr/>
              </a:pPr>
              <a:t>‹#›</a:t>
            </a:fld>
            <a:endParaRPr lang="en-US"/>
          </a:p>
        </p:txBody>
      </p:sp>
      <p:sp>
        <p:nvSpPr>
          <p:cNvPr id="6" name="Rectangle 71"/>
          <p:cNvSpPr>
            <a:spLocks noGrp="1" noChangeArrowheads="1"/>
          </p:cNvSpPr>
          <p:nvPr>
            <p:ph type="ftr" sz="quarter" idx="11"/>
          </p:nvPr>
        </p:nvSpPr>
        <p:spPr/>
        <p:txBody>
          <a:bodyPr/>
          <a:lstStyle>
            <a:lvl1pPr defTabSz="457200">
              <a:defRPr/>
            </a:lvl1pPr>
          </a:lstStyle>
          <a:p>
            <a:pPr>
              <a:defRPr/>
            </a:pPr>
            <a:r>
              <a:rPr lang="en-US"/>
              <a:t>NetApp Confidential - Limited Use</a:t>
            </a:r>
          </a:p>
        </p:txBody>
      </p:sp>
    </p:spTree>
    <p:extLst>
      <p:ext uri="{BB962C8B-B14F-4D97-AF65-F5344CB8AC3E}">
        <p14:creationId xmlns:p14="http://schemas.microsoft.com/office/powerpoint/2010/main" val="17872427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ntermission">
    <p:spTree>
      <p:nvGrpSpPr>
        <p:cNvPr id="1" name=""/>
        <p:cNvGrpSpPr/>
        <p:nvPr/>
      </p:nvGrpSpPr>
      <p:grpSpPr>
        <a:xfrm>
          <a:off x="0" y="0"/>
          <a:ext cx="0" cy="0"/>
          <a:chOff x="0" y="0"/>
          <a:chExt cx="0" cy="0"/>
        </a:xfrm>
      </p:grpSpPr>
      <p:pic>
        <p:nvPicPr>
          <p:cNvPr id="2"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346075" y="3073400"/>
            <a:ext cx="3805238"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9" descr="Puzzle_2_HiRes.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19700" y="2490788"/>
            <a:ext cx="357505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1"/>
          <p:cNvSpPr>
            <a:spLocks noGrp="1"/>
          </p:cNvSpPr>
          <p:nvPr>
            <p:ph type="sldNum" sz="quarter" idx="10"/>
          </p:nvPr>
        </p:nvSpPr>
        <p:spPr/>
        <p:txBody>
          <a:bodyPr/>
          <a:lstStyle>
            <a:lvl1pPr defTabSz="457200">
              <a:defRPr/>
            </a:lvl1pPr>
          </a:lstStyle>
          <a:p>
            <a:pPr>
              <a:defRPr/>
            </a:pPr>
            <a:fld id="{427BD15D-9EF4-F549-8A59-86BAD7D63A3E}" type="slidenum">
              <a:rPr lang="en-US"/>
              <a:pPr>
                <a:defRPr/>
              </a:pPr>
              <a:t>‹#›</a:t>
            </a:fld>
            <a:endParaRPr lang="en-US"/>
          </a:p>
        </p:txBody>
      </p:sp>
      <p:sp>
        <p:nvSpPr>
          <p:cNvPr id="5" name="Footer Placeholder 2"/>
          <p:cNvSpPr>
            <a:spLocks noGrp="1"/>
          </p:cNvSpPr>
          <p:nvPr>
            <p:ph type="ftr" sz="quarter" idx="11"/>
          </p:nvPr>
        </p:nvSpPr>
        <p:spPr/>
        <p:txBody>
          <a:bodyPr/>
          <a:lstStyle>
            <a:lvl1pPr defTabSz="457200">
              <a:defRPr/>
            </a:lvl1pPr>
          </a:lstStyle>
          <a:p>
            <a:pPr>
              <a:defRPr/>
            </a:pPr>
            <a:r>
              <a:rPr lang="en-US"/>
              <a:t>NetApp Confidential - Limited Use</a:t>
            </a:r>
          </a:p>
        </p:txBody>
      </p:sp>
    </p:spTree>
    <p:extLst>
      <p:ext uri="{BB962C8B-B14F-4D97-AF65-F5344CB8AC3E}">
        <p14:creationId xmlns:p14="http://schemas.microsoft.com/office/powerpoint/2010/main" val="13610100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2" name="Picture 2" descr="C:\Users\freelance\Desktop\NA_PPT_Template_R1_012511\Collateral\NA_ThankYou.wm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7663" y="3005138"/>
            <a:ext cx="346075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9" descr="Atom_2_HiRes.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67350" y="2074863"/>
            <a:ext cx="2773363"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1"/>
          <p:cNvSpPr>
            <a:spLocks noGrp="1"/>
          </p:cNvSpPr>
          <p:nvPr>
            <p:ph type="sldNum" sz="quarter" idx="10"/>
          </p:nvPr>
        </p:nvSpPr>
        <p:spPr/>
        <p:txBody>
          <a:bodyPr/>
          <a:lstStyle>
            <a:lvl1pPr defTabSz="457200">
              <a:defRPr/>
            </a:lvl1pPr>
          </a:lstStyle>
          <a:p>
            <a:pPr>
              <a:defRPr/>
            </a:pPr>
            <a:fld id="{B3B17005-9A14-C047-ACAC-FA3010CE59A4}" type="slidenum">
              <a:rPr lang="en-US"/>
              <a:pPr>
                <a:defRPr/>
              </a:pPr>
              <a:t>‹#›</a:t>
            </a:fld>
            <a:endParaRPr lang="en-US"/>
          </a:p>
        </p:txBody>
      </p:sp>
      <p:sp>
        <p:nvSpPr>
          <p:cNvPr id="5" name="Footer Placeholder 2"/>
          <p:cNvSpPr>
            <a:spLocks noGrp="1"/>
          </p:cNvSpPr>
          <p:nvPr>
            <p:ph type="ftr" sz="quarter" idx="11"/>
          </p:nvPr>
        </p:nvSpPr>
        <p:spPr/>
        <p:txBody>
          <a:bodyPr/>
          <a:lstStyle>
            <a:lvl1pPr defTabSz="457200">
              <a:defRPr/>
            </a:lvl1pPr>
          </a:lstStyle>
          <a:p>
            <a:pPr>
              <a:defRPr/>
            </a:pPr>
            <a:r>
              <a:rPr lang="en-US"/>
              <a:t>NetApp Confidential - Limited Use</a:t>
            </a:r>
          </a:p>
        </p:txBody>
      </p:sp>
    </p:spTree>
    <p:extLst>
      <p:ext uri="{BB962C8B-B14F-4D97-AF65-F5344CB8AC3E}">
        <p14:creationId xmlns:p14="http://schemas.microsoft.com/office/powerpoint/2010/main" val="4072447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2" name="Text Placeholder 11"/>
          <p:cNvSpPr>
            <a:spLocks noGrp="1"/>
          </p:cNvSpPr>
          <p:nvPr>
            <p:ph type="body" sz="quarter" idx="12"/>
          </p:nvPr>
        </p:nvSpPr>
        <p:spPr>
          <a:xfrm>
            <a:off x="349250" y="3629025"/>
            <a:ext cx="4587875" cy="1639661"/>
          </a:xfrm>
        </p:spPr>
        <p:txBody>
          <a:bodyPr lIns="0" tIns="0" rIns="0" bIns="0"/>
          <a:lstStyle>
            <a:lvl1pPr marL="228600" indent="-228600" algn="l">
              <a:lnSpc>
                <a:spcPct val="100000"/>
              </a:lnSpc>
              <a:spcAft>
                <a:spcPts val="0"/>
              </a:spcAft>
              <a:buFont typeface="Wingdings" pitchFamily="2" charset="2"/>
              <a:buNone/>
              <a:defRPr sz="2200">
                <a:solidFill>
                  <a:schemeClr val="tx1"/>
                </a:solidFill>
              </a:defRPr>
            </a:lvl1pPr>
            <a:lvl2pPr marL="300038" indent="0">
              <a:buFontTx/>
              <a:buNone/>
              <a:defRPr sz="2200">
                <a:solidFill>
                  <a:schemeClr val="tx1">
                    <a:lumMod val="65000"/>
                    <a:lumOff val="35000"/>
                  </a:schemeClr>
                </a:solidFill>
              </a:defRPr>
            </a:lvl2pPr>
            <a:lvl3pPr marL="638175" indent="0">
              <a:buFontTx/>
              <a:buNone/>
              <a:defRPr sz="2200">
                <a:solidFill>
                  <a:schemeClr val="tx1">
                    <a:lumMod val="65000"/>
                    <a:lumOff val="35000"/>
                  </a:schemeClr>
                </a:solidFill>
              </a:defRPr>
            </a:lvl3pPr>
            <a:lvl4pPr marL="928688" indent="0">
              <a:buFontTx/>
              <a:buNone/>
              <a:defRPr sz="2200">
                <a:solidFill>
                  <a:schemeClr val="tx1">
                    <a:lumMod val="65000"/>
                    <a:lumOff val="35000"/>
                  </a:schemeClr>
                </a:solidFill>
              </a:defRPr>
            </a:lvl4pPr>
            <a:lvl5pPr marL="1238250" indent="0">
              <a:buFontTx/>
              <a:buNone/>
              <a:defRPr sz="2200">
                <a:solidFill>
                  <a:schemeClr val="tx1">
                    <a:lumMod val="65000"/>
                    <a:lumOff val="35000"/>
                  </a:schemeClr>
                </a:solidFill>
              </a:defRPr>
            </a:lvl5pPr>
          </a:lstStyle>
          <a:p>
            <a:pPr lvl="0"/>
            <a:r>
              <a:rPr lang="en-US" dirty="0" smtClean="0"/>
              <a:t>Click to edit Master text styles</a:t>
            </a:r>
          </a:p>
        </p:txBody>
      </p:sp>
      <p:sp>
        <p:nvSpPr>
          <p:cNvPr id="6" name="Rectangle 6"/>
          <p:cNvSpPr>
            <a:spLocks noGrp="1" noChangeArrowheads="1"/>
          </p:cNvSpPr>
          <p:nvPr>
            <p:ph type="sldNum" sz="quarter" idx="10"/>
          </p:nvPr>
        </p:nvSpPr>
        <p:spPr/>
        <p:txBody>
          <a:bodyPr/>
          <a:lstStyle>
            <a:lvl1pPr>
              <a:defRPr/>
            </a:lvl1pPr>
          </a:lstStyle>
          <a:p>
            <a:pPr>
              <a:defRPr/>
            </a:pPr>
            <a:fld id="{4ED3660A-DD26-4D68-AB4C-4AE07E173604}" type="slidenum">
              <a:rPr lang="en-US">
                <a:solidFill>
                  <a:srgbClr val="000000"/>
                </a:solidFill>
              </a:rPr>
              <a:pPr>
                <a:defRPr/>
              </a:pPr>
              <a:t>‹#›</a:t>
            </a:fld>
            <a:endParaRPr lang="en-US">
              <a:solidFill>
                <a:srgbClr val="000000"/>
              </a:solidFill>
            </a:endParaRPr>
          </a:p>
        </p:txBody>
      </p:sp>
      <p:sp>
        <p:nvSpPr>
          <p:cNvPr id="7" name="Rectangle 71"/>
          <p:cNvSpPr>
            <a:spLocks noGrp="1" noChangeArrowheads="1"/>
          </p:cNvSpPr>
          <p:nvPr>
            <p:ph type="ftr" sz="quarter" idx="11"/>
          </p:nvPr>
        </p:nvSpPr>
        <p:spPr/>
        <p:txBody>
          <a:bodyPr/>
          <a:lstStyle>
            <a:lvl1pPr>
              <a:defRPr/>
            </a:lvl1pPr>
          </a:lstStyle>
          <a:p>
            <a:pPr>
              <a:defRPr/>
            </a:pPr>
            <a:r>
              <a:rPr lang="en-US" smtClean="0">
                <a:solidFill>
                  <a:srgbClr val="000000"/>
                </a:solidFill>
              </a:rPr>
              <a:t>NetApp Confidential - Limited Use</a:t>
            </a:r>
            <a:endParaRPr lang="en-US">
              <a:solidFill>
                <a:srgbClr val="000000"/>
              </a:solidFill>
            </a:endParaRPr>
          </a:p>
        </p:txBody>
      </p:sp>
      <p:sp>
        <p:nvSpPr>
          <p:cNvPr id="9" name="Title 6"/>
          <p:cNvSpPr>
            <a:spLocks noGrp="1"/>
          </p:cNvSpPr>
          <p:nvPr userDrawn="1">
            <p:ph type="title"/>
          </p:nvPr>
        </p:nvSpPr>
        <p:spPr>
          <a:xfrm>
            <a:off x="349250" y="1736726"/>
            <a:ext cx="4587875" cy="1765300"/>
          </a:xfrm>
        </p:spPr>
        <p:txBody>
          <a:bodyPr lIns="0" anchor="b"/>
          <a:lstStyle>
            <a:lvl1pPr algn="l">
              <a:lnSpc>
                <a:spcPts val="4000"/>
              </a:lnSpc>
              <a:defRPr sz="3800" b="0">
                <a:solidFill>
                  <a:schemeClr val="accent3"/>
                </a:solidFill>
              </a:defRPr>
            </a:lvl1pPr>
          </a:lstStyle>
          <a:p>
            <a:endParaRPr lang="en-US" dirty="0" smtClean="0"/>
          </a:p>
        </p:txBody>
      </p:sp>
      <p:pic>
        <p:nvPicPr>
          <p:cNvPr id="8" name="Picture 7" descr="Shapes_2_HiRes.jpg"/>
          <p:cNvPicPr>
            <a:picLocks noChangeAspect="1"/>
          </p:cNvPicPr>
          <p:nvPr userDrawn="1"/>
        </p:nvPicPr>
        <p:blipFill>
          <a:blip r:embed="rId2" cstate="print"/>
          <a:stretch>
            <a:fillRect/>
          </a:stretch>
        </p:blipFill>
        <p:spPr>
          <a:xfrm>
            <a:off x="5181600" y="2452121"/>
            <a:ext cx="3613150" cy="2197748"/>
          </a:xfrm>
          <a:prstGeom prst="rect">
            <a:avLst/>
          </a:prstGeom>
        </p:spPr>
      </p:pic>
    </p:spTree>
    <p:extLst>
      <p:ext uri="{BB962C8B-B14F-4D97-AF65-F5344CB8AC3E}">
        <p14:creationId xmlns:p14="http://schemas.microsoft.com/office/powerpoint/2010/main" val="9262744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19196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noChangeArrowheads="1"/>
          </p:cNvSpPr>
          <p:nvPr>
            <p:ph type="sldNum" idx="10"/>
          </p:nvPr>
        </p:nvSpPr>
        <p:spPr>
          <a:xfrm>
            <a:off x="3124200" y="6229350"/>
            <a:ext cx="2130425" cy="473075"/>
          </a:xfrm>
          <a:prstGeom prst="rect">
            <a:avLst/>
          </a:prstGeom>
        </p:spPr>
        <p:txBody>
          <a:bodyPr/>
          <a:lstStyle>
            <a:lvl1pPr>
              <a:defRPr/>
            </a:lvl1pPr>
          </a:lstStyle>
          <a:p>
            <a:pPr>
              <a:defRPr/>
            </a:pPr>
            <a:fld id="{FDE9D1D5-A21C-9F48-A56A-E5DFBC875AF6}" type="slidenum">
              <a:rPr lang="en-US">
                <a:solidFill>
                  <a:srgbClr val="37305A"/>
                </a:solidFill>
              </a:rPr>
              <a:pPr>
                <a:defRPr/>
              </a:pPr>
              <a:t>‹#›</a:t>
            </a:fld>
            <a:endParaRPr lang="en-US">
              <a:solidFill>
                <a:srgbClr val="37305A"/>
              </a:solidFill>
            </a:endParaRPr>
          </a:p>
        </p:txBody>
      </p:sp>
    </p:spTree>
    <p:extLst>
      <p:ext uri="{BB962C8B-B14F-4D97-AF65-F5344CB8AC3E}">
        <p14:creationId xmlns:p14="http://schemas.microsoft.com/office/powerpoint/2010/main" val="15497085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noChangeArrowheads="1"/>
          </p:cNvSpPr>
          <p:nvPr>
            <p:ph type="sldNum" idx="10"/>
          </p:nvPr>
        </p:nvSpPr>
        <p:spPr>
          <a:xfrm>
            <a:off x="6858000" y="6248400"/>
            <a:ext cx="2130425" cy="473075"/>
          </a:xfrm>
          <a:prstGeom prst="rect">
            <a:avLst/>
          </a:prstGeom>
        </p:spPr>
        <p:txBody>
          <a:bodyPr/>
          <a:lstStyle>
            <a:lvl1pPr>
              <a:defRPr>
                <a:ea typeface="ＭＳ Ｐゴシック" charset="-128"/>
                <a:cs typeface="ＭＳ Ｐゴシック" charset="-128"/>
              </a:defRPr>
            </a:lvl1pPr>
          </a:lstStyle>
          <a:p>
            <a:pPr>
              <a:defRPr/>
            </a:pPr>
            <a:fld id="{FAAF964B-F1A5-7A46-8CB1-4A276667945A}" type="slidenum">
              <a:rPr lang="en-US">
                <a:solidFill>
                  <a:srgbClr val="37305A"/>
                </a:solidFill>
              </a:rPr>
              <a:pPr>
                <a:defRPr/>
              </a:pPr>
              <a:t>‹#›</a:t>
            </a:fld>
            <a:r>
              <a:rPr lang="en-US">
                <a:solidFill>
                  <a:srgbClr val="37305A"/>
                </a:solidFill>
              </a:rPr>
              <a:t> of 12</a:t>
            </a:r>
          </a:p>
        </p:txBody>
      </p:sp>
    </p:spTree>
    <p:extLst>
      <p:ext uri="{BB962C8B-B14F-4D97-AF65-F5344CB8AC3E}">
        <p14:creationId xmlns:p14="http://schemas.microsoft.com/office/powerpoint/2010/main" val="36153335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950264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noChangeArrowheads="1"/>
          </p:cNvSpPr>
          <p:nvPr>
            <p:ph type="sldNum" idx="10"/>
          </p:nvPr>
        </p:nvSpPr>
        <p:spPr>
          <a:xfrm>
            <a:off x="3124200" y="6229350"/>
            <a:ext cx="2130425" cy="473075"/>
          </a:xfrm>
          <a:prstGeom prst="rect">
            <a:avLst/>
          </a:prstGeom>
        </p:spPr>
        <p:txBody>
          <a:bodyPr/>
          <a:lstStyle>
            <a:lvl1pPr>
              <a:defRPr/>
            </a:lvl1pPr>
          </a:lstStyle>
          <a:p>
            <a:pPr>
              <a:defRPr/>
            </a:pPr>
            <a:fld id="{DAFDCD6C-9362-484E-AC02-D96A60C9E63E}" type="slidenum">
              <a:rPr lang="en-US">
                <a:solidFill>
                  <a:srgbClr val="37305A"/>
                </a:solidFill>
              </a:rPr>
              <a:pPr>
                <a:defRPr/>
              </a:pPr>
              <a:t>‹#›</a:t>
            </a:fld>
            <a:endParaRPr lang="en-US">
              <a:solidFill>
                <a:srgbClr val="37305A"/>
              </a:solidFill>
            </a:endParaRPr>
          </a:p>
        </p:txBody>
      </p:sp>
    </p:spTree>
    <p:extLst>
      <p:ext uri="{BB962C8B-B14F-4D97-AF65-F5344CB8AC3E}">
        <p14:creationId xmlns:p14="http://schemas.microsoft.com/office/powerpoint/2010/main" val="39605028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solidFill>
                <a:srgbClr val="37305A"/>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solidFill>
                <a:srgbClr val="37305A"/>
              </a:solidFill>
            </a:endParaRPr>
          </a:p>
        </p:txBody>
      </p:sp>
      <p:sp>
        <p:nvSpPr>
          <p:cNvPr id="7" name="Slide Number Placeholder 6"/>
          <p:cNvSpPr>
            <a:spLocks noGrp="1" noChangeArrowheads="1"/>
          </p:cNvSpPr>
          <p:nvPr>
            <p:ph type="sldNum" sz="quarter" idx="12"/>
          </p:nvPr>
        </p:nvSpPr>
        <p:spPr>
          <a:xfrm>
            <a:off x="3124200" y="6229350"/>
            <a:ext cx="2130425" cy="473075"/>
          </a:xfrm>
          <a:prstGeom prst="rect">
            <a:avLst/>
          </a:prstGeom>
        </p:spPr>
        <p:txBody>
          <a:bodyPr/>
          <a:lstStyle>
            <a:lvl1pPr>
              <a:defRPr/>
            </a:lvl1pPr>
          </a:lstStyle>
          <a:p>
            <a:pPr>
              <a:defRPr/>
            </a:pPr>
            <a:fld id="{8DBBF2A0-7AF6-C644-9FCA-F2493FF20CFD}" type="slidenum">
              <a:rPr lang="en-US">
                <a:solidFill>
                  <a:srgbClr val="37305A"/>
                </a:solidFill>
              </a:rPr>
              <a:pPr>
                <a:defRPr/>
              </a:pPr>
              <a:t>‹#›</a:t>
            </a:fld>
            <a:endParaRPr lang="en-US">
              <a:solidFill>
                <a:srgbClr val="37305A"/>
              </a:solidFill>
            </a:endParaRPr>
          </a:p>
        </p:txBody>
      </p:sp>
    </p:spTree>
    <p:extLst>
      <p:ext uri="{BB962C8B-B14F-4D97-AF65-F5344CB8AC3E}">
        <p14:creationId xmlns:p14="http://schemas.microsoft.com/office/powerpoint/2010/main" val="25857777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19196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fld id="{5A9A41E6-FAC9-9F43-BC2C-1C61144C14AD}" type="slidenum">
              <a:rPr lang="en-US"/>
              <a:pPr/>
              <a:t>‹#›</a:t>
            </a:fld>
            <a:endParaRPr lang="en-US"/>
          </a:p>
        </p:txBody>
      </p:sp>
    </p:spTree>
    <p:extLst>
      <p:ext uri="{BB962C8B-B14F-4D97-AF65-F5344CB8AC3E}">
        <p14:creationId xmlns:p14="http://schemas.microsoft.com/office/powerpoint/2010/main" val="123923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sldNum" idx="10"/>
          </p:nvPr>
        </p:nvSpPr>
        <p:spPr>
          <a:xfrm>
            <a:off x="6858000" y="6248400"/>
            <a:ext cx="2130425" cy="473075"/>
          </a:xfrm>
        </p:spPr>
        <p:txBody>
          <a:bodyPr/>
          <a:lstStyle>
            <a:lvl1pPr>
              <a:defRPr>
                <a:ea typeface="ＭＳ Ｐゴシック" charset="-128"/>
                <a:cs typeface="ＭＳ Ｐゴシック" charset="-128"/>
              </a:defRPr>
            </a:lvl1pPr>
          </a:lstStyle>
          <a:p>
            <a:pPr>
              <a:defRPr/>
            </a:pPr>
            <a:fld id="{66C2869C-396A-644F-9AE6-020AA1807332}" type="slidenum">
              <a:rPr lang="en-US"/>
              <a:pPr>
                <a:defRPr/>
              </a:pPr>
              <a:t>‹#›</a:t>
            </a:fld>
            <a:r>
              <a:rPr lang="en-US"/>
              <a:t> of 12</a:t>
            </a:r>
          </a:p>
        </p:txBody>
      </p:sp>
    </p:spTree>
    <p:extLst>
      <p:ext uri="{BB962C8B-B14F-4D97-AF65-F5344CB8AC3E}">
        <p14:creationId xmlns:p14="http://schemas.microsoft.com/office/powerpoint/2010/main" val="13346275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fld id="{3F25C5C5-026C-F34A-94DE-DFAC25E5FDC9}" type="slidenum">
              <a:rPr lang="en-US"/>
              <a:pPr/>
              <a:t>‹#›</a:t>
            </a:fld>
            <a:endParaRPr lang="en-US"/>
          </a:p>
        </p:txBody>
      </p:sp>
    </p:spTree>
    <p:extLst>
      <p:ext uri="{BB962C8B-B14F-4D97-AF65-F5344CB8AC3E}">
        <p14:creationId xmlns:p14="http://schemas.microsoft.com/office/powerpoint/2010/main" val="22226011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111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7012" cy="4111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fld id="{9DE82802-FFA8-1840-BC09-89D95CC7C681}" type="slidenum">
              <a:rPr lang="en-US"/>
              <a:pPr/>
              <a:t>‹#›</a:t>
            </a:fld>
            <a:endParaRPr lang="en-US"/>
          </a:p>
        </p:txBody>
      </p:sp>
    </p:spTree>
    <p:extLst>
      <p:ext uri="{BB962C8B-B14F-4D97-AF65-F5344CB8AC3E}">
        <p14:creationId xmlns:p14="http://schemas.microsoft.com/office/powerpoint/2010/main" val="4376795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fld id="{C6B74955-318D-8941-AC43-5409C050B434}" type="slidenum">
              <a:rPr lang="en-US"/>
              <a:pPr/>
              <a:t>‹#›</a:t>
            </a:fld>
            <a:endParaRPr lang="en-US"/>
          </a:p>
        </p:txBody>
      </p:sp>
    </p:spTree>
    <p:extLst>
      <p:ext uri="{BB962C8B-B14F-4D97-AF65-F5344CB8AC3E}">
        <p14:creationId xmlns:p14="http://schemas.microsoft.com/office/powerpoint/2010/main" val="623646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sp>
        <p:nvSpPr>
          <p:cNvPr id="12" name="Text Placeholder 11"/>
          <p:cNvSpPr>
            <a:spLocks noGrp="1"/>
          </p:cNvSpPr>
          <p:nvPr>
            <p:ph type="body" sz="quarter" idx="12"/>
          </p:nvPr>
        </p:nvSpPr>
        <p:spPr>
          <a:xfrm>
            <a:off x="349251" y="3628572"/>
            <a:ext cx="4587874" cy="1642675"/>
          </a:xfrm>
        </p:spPr>
        <p:txBody>
          <a:bodyPr lIns="0" tIns="0" rIns="0" bIns="0"/>
          <a:lstStyle>
            <a:lvl1pPr marL="0" indent="0" algn="l">
              <a:lnSpc>
                <a:spcPct val="100000"/>
              </a:lnSpc>
              <a:spcAft>
                <a:spcPts val="0"/>
              </a:spcAft>
              <a:buFont typeface="Wingdings" pitchFamily="2" charset="2"/>
              <a:buNone/>
              <a:defRPr sz="2200">
                <a:solidFill>
                  <a:schemeClr val="tx1"/>
                </a:solidFill>
              </a:defRPr>
            </a:lvl1pPr>
            <a:lvl2pPr marL="300038" indent="0">
              <a:buFontTx/>
              <a:buNone/>
              <a:defRPr sz="2200">
                <a:solidFill>
                  <a:schemeClr val="tx1">
                    <a:lumMod val="65000"/>
                    <a:lumOff val="35000"/>
                  </a:schemeClr>
                </a:solidFill>
              </a:defRPr>
            </a:lvl2pPr>
            <a:lvl3pPr marL="638175" indent="0">
              <a:buFontTx/>
              <a:buNone/>
              <a:defRPr sz="2200">
                <a:solidFill>
                  <a:schemeClr val="tx1">
                    <a:lumMod val="65000"/>
                    <a:lumOff val="35000"/>
                  </a:schemeClr>
                </a:solidFill>
              </a:defRPr>
            </a:lvl3pPr>
            <a:lvl4pPr marL="928688" indent="0">
              <a:buFontTx/>
              <a:buNone/>
              <a:defRPr sz="2200">
                <a:solidFill>
                  <a:schemeClr val="tx1">
                    <a:lumMod val="65000"/>
                    <a:lumOff val="35000"/>
                  </a:schemeClr>
                </a:solidFill>
              </a:defRPr>
            </a:lvl4pPr>
            <a:lvl5pPr marL="1238250" indent="0">
              <a:buFontTx/>
              <a:buNone/>
              <a:defRPr sz="2200">
                <a:solidFill>
                  <a:schemeClr val="tx1">
                    <a:lumMod val="65000"/>
                    <a:lumOff val="35000"/>
                  </a:schemeClr>
                </a:solidFill>
              </a:defRPr>
            </a:lvl5pPr>
          </a:lstStyle>
          <a:p>
            <a:pPr lvl="0"/>
            <a:r>
              <a:rPr lang="en-US" dirty="0" smtClean="0"/>
              <a:t>Click to edit Master text styles</a:t>
            </a:r>
          </a:p>
        </p:txBody>
      </p:sp>
      <p:sp>
        <p:nvSpPr>
          <p:cNvPr id="6" name="Rectangle 6"/>
          <p:cNvSpPr>
            <a:spLocks noGrp="1" noChangeArrowheads="1"/>
          </p:cNvSpPr>
          <p:nvPr>
            <p:ph type="sldNum" sz="quarter" idx="10"/>
          </p:nvPr>
        </p:nvSpPr>
        <p:spPr/>
        <p:txBody>
          <a:bodyPr/>
          <a:lstStyle>
            <a:lvl1pPr>
              <a:defRPr/>
            </a:lvl1pPr>
          </a:lstStyle>
          <a:p>
            <a:pPr>
              <a:defRPr/>
            </a:pPr>
            <a:fld id="{4ED3660A-DD26-4D68-AB4C-4AE07E173604}" type="slidenum">
              <a:rPr lang="en-US">
                <a:solidFill>
                  <a:srgbClr val="000000"/>
                </a:solidFill>
              </a:rPr>
              <a:pPr>
                <a:defRPr/>
              </a:pPr>
              <a:t>‹#›</a:t>
            </a:fld>
            <a:endParaRPr lang="en-US">
              <a:solidFill>
                <a:srgbClr val="000000"/>
              </a:solidFill>
            </a:endParaRPr>
          </a:p>
        </p:txBody>
      </p:sp>
      <p:sp>
        <p:nvSpPr>
          <p:cNvPr id="7" name="Rectangle 71"/>
          <p:cNvSpPr>
            <a:spLocks noGrp="1" noChangeArrowheads="1"/>
          </p:cNvSpPr>
          <p:nvPr>
            <p:ph type="ftr" sz="quarter" idx="11"/>
          </p:nvPr>
        </p:nvSpPr>
        <p:spPr/>
        <p:txBody>
          <a:bodyPr/>
          <a:lstStyle>
            <a:lvl1pPr>
              <a:defRPr/>
            </a:lvl1pPr>
          </a:lstStyle>
          <a:p>
            <a:pPr>
              <a:defRPr/>
            </a:pPr>
            <a:r>
              <a:rPr lang="en-US" smtClean="0">
                <a:solidFill>
                  <a:srgbClr val="000000"/>
                </a:solidFill>
              </a:rPr>
              <a:t>NetApp Confidential - Limited Use</a:t>
            </a:r>
            <a:endParaRPr lang="en-US">
              <a:solidFill>
                <a:srgbClr val="000000"/>
              </a:solidFill>
            </a:endParaRPr>
          </a:p>
        </p:txBody>
      </p:sp>
      <p:sp>
        <p:nvSpPr>
          <p:cNvPr id="9" name="Title 6"/>
          <p:cNvSpPr>
            <a:spLocks noGrp="1"/>
          </p:cNvSpPr>
          <p:nvPr>
            <p:ph type="title"/>
          </p:nvPr>
        </p:nvSpPr>
        <p:spPr>
          <a:xfrm>
            <a:off x="349250" y="1736725"/>
            <a:ext cx="4587875" cy="1766207"/>
          </a:xfrm>
        </p:spPr>
        <p:txBody>
          <a:bodyPr lIns="0" anchor="b"/>
          <a:lstStyle>
            <a:lvl1pPr algn="l">
              <a:lnSpc>
                <a:spcPts val="4000"/>
              </a:lnSpc>
              <a:defRPr sz="3800" b="0">
                <a:solidFill>
                  <a:schemeClr val="accent3"/>
                </a:solidFill>
              </a:defRPr>
            </a:lvl1pPr>
          </a:lstStyle>
          <a:p>
            <a:endParaRPr lang="en-US" dirty="0" smtClean="0"/>
          </a:p>
        </p:txBody>
      </p:sp>
      <p:pic>
        <p:nvPicPr>
          <p:cNvPr id="8" name="Picture 7" descr="Shapes_2_HiRes.jpg"/>
          <p:cNvPicPr>
            <a:picLocks noChangeAspect="1"/>
          </p:cNvPicPr>
          <p:nvPr userDrawn="1"/>
        </p:nvPicPr>
        <p:blipFill>
          <a:blip r:embed="rId2" cstate="print"/>
          <a:stretch>
            <a:fillRect/>
          </a:stretch>
        </p:blipFill>
        <p:spPr>
          <a:xfrm>
            <a:off x="5181600" y="2452121"/>
            <a:ext cx="3613150" cy="2197748"/>
          </a:xfrm>
          <a:prstGeom prst="rect">
            <a:avLst/>
          </a:prstGeom>
        </p:spPr>
      </p:pic>
    </p:spTree>
    <p:extLst>
      <p:ext uri="{BB962C8B-B14F-4D97-AF65-F5344CB8AC3E}">
        <p14:creationId xmlns:p14="http://schemas.microsoft.com/office/powerpoint/2010/main" val="9045424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fld id="{9B7F9ADC-9D61-914C-AA27-0D3BF248E5B1}" type="slidenum">
              <a:rPr lang="en-US"/>
              <a:pPr/>
              <a:t>‹#›</a:t>
            </a:fld>
            <a:endParaRPr lang="en-US"/>
          </a:p>
        </p:txBody>
      </p:sp>
    </p:spTree>
    <p:extLst>
      <p:ext uri="{BB962C8B-B14F-4D97-AF65-F5344CB8AC3E}">
        <p14:creationId xmlns:p14="http://schemas.microsoft.com/office/powerpoint/2010/main" val="348029769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fld id="{D5310E3E-D3E9-354F-B903-4E23CBBF1BCF}" type="slidenum">
              <a:rPr lang="en-US"/>
              <a:pPr/>
              <a:t>‹#›</a:t>
            </a:fld>
            <a:endParaRPr lang="en-US"/>
          </a:p>
        </p:txBody>
      </p:sp>
    </p:spTree>
    <p:extLst>
      <p:ext uri="{BB962C8B-B14F-4D97-AF65-F5344CB8AC3E}">
        <p14:creationId xmlns:p14="http://schemas.microsoft.com/office/powerpoint/2010/main" val="20065057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fld id="{E1D22936-168D-7C46-B525-96C695137A19}" type="slidenum">
              <a:rPr lang="en-US"/>
              <a:pPr/>
              <a:t>‹#›</a:t>
            </a:fld>
            <a:endParaRPr lang="en-US"/>
          </a:p>
        </p:txBody>
      </p:sp>
    </p:spTree>
    <p:extLst>
      <p:ext uri="{BB962C8B-B14F-4D97-AF65-F5344CB8AC3E}">
        <p14:creationId xmlns:p14="http://schemas.microsoft.com/office/powerpoint/2010/main" val="1172601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fld id="{50A615C7-DE5F-7D4E-A6FE-19D522A52961}" type="slidenum">
              <a:rPr lang="en-US"/>
              <a:pPr/>
              <a:t>‹#›</a:t>
            </a:fld>
            <a:endParaRPr lang="en-US"/>
          </a:p>
        </p:txBody>
      </p:sp>
    </p:spTree>
    <p:extLst>
      <p:ext uri="{BB962C8B-B14F-4D97-AF65-F5344CB8AC3E}">
        <p14:creationId xmlns:p14="http://schemas.microsoft.com/office/powerpoint/2010/main" val="3446282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fld id="{6F3F30F1-B33B-AA48-A40B-1A4F1A6DFD55}" type="slidenum">
              <a:rPr lang="en-US"/>
              <a:pPr/>
              <a:t>‹#›</a:t>
            </a:fld>
            <a:endParaRPr lang="en-US"/>
          </a:p>
        </p:txBody>
      </p:sp>
    </p:spTree>
    <p:extLst>
      <p:ext uri="{BB962C8B-B14F-4D97-AF65-F5344CB8AC3E}">
        <p14:creationId xmlns:p14="http://schemas.microsoft.com/office/powerpoint/2010/main" val="22654841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339725"/>
            <a:ext cx="2055812" cy="6051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39725"/>
            <a:ext cx="6018213" cy="6051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fld id="{A4CFB55E-03A6-4145-A6BF-527DF894DC80}" type="slidenum">
              <a:rPr lang="en-US"/>
              <a:pPr/>
              <a:t>‹#›</a:t>
            </a:fld>
            <a:endParaRPr lang="en-US"/>
          </a:p>
        </p:txBody>
      </p:sp>
    </p:spTree>
    <p:extLst>
      <p:ext uri="{BB962C8B-B14F-4D97-AF65-F5344CB8AC3E}">
        <p14:creationId xmlns:p14="http://schemas.microsoft.com/office/powerpoint/2010/main" val="40627611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9725"/>
            <a:ext cx="8226425" cy="15541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7013" cy="4111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6613" y="1600200"/>
            <a:ext cx="4037012" cy="1979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6613" y="3732213"/>
            <a:ext cx="4037012" cy="1979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sldNum" idx="10"/>
          </p:nvPr>
        </p:nvSpPr>
        <p:spPr>
          <a:ln/>
        </p:spPr>
        <p:txBody>
          <a:bodyPr/>
          <a:lstStyle>
            <a:lvl1pPr>
              <a:defRPr/>
            </a:lvl1pPr>
          </a:lstStyle>
          <a:p>
            <a:fld id="{CB525DAA-04AC-354C-9C23-4DC428C0AB43}" type="slidenum">
              <a:rPr lang="en-US"/>
              <a:pPr/>
              <a:t>‹#›</a:t>
            </a:fld>
            <a:endParaRPr lang="en-US"/>
          </a:p>
        </p:txBody>
      </p:sp>
    </p:spTree>
    <p:extLst>
      <p:ext uri="{BB962C8B-B14F-4D97-AF65-F5344CB8AC3E}">
        <p14:creationId xmlns:p14="http://schemas.microsoft.com/office/powerpoint/2010/main" val="92966114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339725"/>
            <a:ext cx="8226425" cy="1554163"/>
          </a:xfrm>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fld id="{EEF89D89-035C-A145-B7B4-D5AC2CE0247D}" type="slidenum">
              <a:rPr lang="en-US"/>
              <a:pPr/>
              <a:t>‹#›</a:t>
            </a:fld>
            <a:endParaRPr lang="en-US"/>
          </a:p>
        </p:txBody>
      </p:sp>
    </p:spTree>
    <p:extLst>
      <p:ext uri="{BB962C8B-B14F-4D97-AF65-F5344CB8AC3E}">
        <p14:creationId xmlns:p14="http://schemas.microsoft.com/office/powerpoint/2010/main" val="212654007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solidFill>
                  <a:srgbClr val="19196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059" indent="0" algn="ctr">
              <a:buNone/>
              <a:defRPr/>
            </a:lvl2pPr>
            <a:lvl3pPr marL="914118" indent="0" algn="ctr">
              <a:buNone/>
              <a:defRPr/>
            </a:lvl3pPr>
            <a:lvl4pPr marL="1371180" indent="0" algn="ctr">
              <a:buNone/>
              <a:defRPr/>
            </a:lvl4pPr>
            <a:lvl5pPr marL="1828239" indent="0" algn="ctr">
              <a:buNone/>
              <a:defRPr/>
            </a:lvl5pPr>
            <a:lvl6pPr marL="2285298" indent="0" algn="ctr">
              <a:buNone/>
              <a:defRPr/>
            </a:lvl6pPr>
            <a:lvl7pPr marL="2742360" indent="0" algn="ctr">
              <a:buNone/>
              <a:defRPr/>
            </a:lvl7pPr>
            <a:lvl8pPr marL="3199416" indent="0" algn="ctr">
              <a:buNone/>
              <a:defRPr/>
            </a:lvl8pPr>
            <a:lvl9pPr marL="3656478" indent="0" algn="ctr">
              <a:buNone/>
              <a:defRPr/>
            </a:lvl9pPr>
          </a:lstStyle>
          <a:p>
            <a:r>
              <a:rPr lang="en-US" smtClean="0"/>
              <a:t>Click to edit Master subtitle style</a:t>
            </a:r>
            <a:endParaRPr lang="en-US"/>
          </a:p>
        </p:txBody>
      </p:sp>
      <p:sp>
        <p:nvSpPr>
          <p:cNvPr id="4" name="Slide Number Placeholder 3"/>
          <p:cNvSpPr>
            <a:spLocks noGrp="1" noChangeArrowheads="1"/>
          </p:cNvSpPr>
          <p:nvPr>
            <p:ph type="sldNum" idx="10"/>
          </p:nvPr>
        </p:nvSpPr>
        <p:spPr>
          <a:xfrm>
            <a:off x="3124200" y="6229351"/>
            <a:ext cx="2130425" cy="473075"/>
          </a:xfrm>
          <a:prstGeom prst="rect">
            <a:avLst/>
          </a:prstGeom>
        </p:spPr>
        <p:txBody>
          <a:bodyPr lIns="91411" tIns="45706" rIns="91411" bIns="45706"/>
          <a:lstStyle>
            <a:lvl1pPr>
              <a:defRPr/>
            </a:lvl1pPr>
          </a:lstStyle>
          <a:p>
            <a:pPr defTabSz="457059">
              <a:defRPr/>
            </a:pPr>
            <a:fld id="{365B7102-0CB9-2C4E-AEDB-C4FD3D7C4C68}" type="slidenum">
              <a:rPr lang="en-US">
                <a:solidFill>
                  <a:srgbClr val="37305A"/>
                </a:solidFill>
              </a:rPr>
              <a:pPr defTabSz="457059">
                <a:defRPr/>
              </a:pPr>
              <a:t>‹#›</a:t>
            </a:fld>
            <a:endParaRPr lang="en-US">
              <a:solidFill>
                <a:srgbClr val="37305A"/>
              </a:solidFill>
            </a:endParaRPr>
          </a:p>
        </p:txBody>
      </p:sp>
    </p:spTree>
    <p:extLst>
      <p:ext uri="{BB962C8B-B14F-4D97-AF65-F5344CB8AC3E}">
        <p14:creationId xmlns:p14="http://schemas.microsoft.com/office/powerpoint/2010/main" val="27117646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noChangeArrowheads="1"/>
          </p:cNvSpPr>
          <p:nvPr>
            <p:ph type="sldNum" idx="10"/>
          </p:nvPr>
        </p:nvSpPr>
        <p:spPr>
          <a:xfrm>
            <a:off x="6858001" y="6248401"/>
            <a:ext cx="2130425" cy="473075"/>
          </a:xfrm>
          <a:prstGeom prst="rect">
            <a:avLst/>
          </a:prstGeom>
        </p:spPr>
        <p:txBody>
          <a:bodyPr lIns="91411" tIns="45706" rIns="91411" bIns="45706"/>
          <a:lstStyle>
            <a:lvl1pPr>
              <a:defRPr>
                <a:ea typeface="ＭＳ Ｐゴシック" charset="-128"/>
                <a:cs typeface="ＭＳ Ｐゴシック" charset="-128"/>
              </a:defRPr>
            </a:lvl1pPr>
          </a:lstStyle>
          <a:p>
            <a:pPr defTabSz="457059">
              <a:defRPr/>
            </a:pPr>
            <a:fld id="{D7740E11-9CFB-B54D-84A8-E9F7C80E41CB}" type="slidenum">
              <a:rPr lang="en-US">
                <a:solidFill>
                  <a:srgbClr val="37305A"/>
                </a:solidFill>
              </a:rPr>
              <a:pPr defTabSz="457059">
                <a:defRPr/>
              </a:pPr>
              <a:t>‹#›</a:t>
            </a:fld>
            <a:r>
              <a:rPr lang="en-US">
                <a:solidFill>
                  <a:srgbClr val="37305A"/>
                </a:solidFill>
              </a:rPr>
              <a:t> of 12</a:t>
            </a:r>
          </a:p>
        </p:txBody>
      </p:sp>
    </p:spTree>
    <p:extLst>
      <p:ext uri="{BB962C8B-B14F-4D97-AF65-F5344CB8AC3E}">
        <p14:creationId xmlns:p14="http://schemas.microsoft.com/office/powerpoint/2010/main" val="3479239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0"/>
          </p:nvPr>
        </p:nvSpPr>
        <p:spPr>
          <a:ln/>
        </p:spPr>
        <p:txBody>
          <a:bodyPr/>
          <a:lstStyle>
            <a:lvl1pPr>
              <a:defRPr/>
            </a:lvl1pPr>
          </a:lstStyle>
          <a:p>
            <a:pPr>
              <a:defRPr/>
            </a:pPr>
            <a:fld id="{D3FA020B-04BE-426D-AE2C-2E6EF2F1CA2C}" type="slidenum">
              <a:rPr lang="en-US">
                <a:solidFill>
                  <a:srgbClr val="000000"/>
                </a:solidFill>
              </a:rPr>
              <a:pPr>
                <a:defRPr/>
              </a:pPr>
              <a:t>‹#›</a:t>
            </a:fld>
            <a:endParaRPr lang="en-US">
              <a:solidFill>
                <a:srgbClr val="000000"/>
              </a:solidFill>
            </a:endParaRPr>
          </a:p>
        </p:txBody>
      </p:sp>
      <p:sp>
        <p:nvSpPr>
          <p:cNvPr id="4" name="Rectangle 71"/>
          <p:cNvSpPr>
            <a:spLocks noGrp="1" noChangeArrowheads="1"/>
          </p:cNvSpPr>
          <p:nvPr>
            <p:ph type="ftr" sz="quarter" idx="11"/>
          </p:nvPr>
        </p:nvSpPr>
        <p:spPr>
          <a:ln/>
        </p:spPr>
        <p:txBody>
          <a:bodyPr/>
          <a:lstStyle>
            <a:lvl1pPr>
              <a:defRPr/>
            </a:lvl1pPr>
          </a:lstStyle>
          <a:p>
            <a:pPr>
              <a:defRPr/>
            </a:pPr>
            <a:r>
              <a:rPr lang="en-US" smtClean="0">
                <a:solidFill>
                  <a:srgbClr val="000000"/>
                </a:solidFill>
              </a:rPr>
              <a:t>NetApp Confidential - Limited Use</a:t>
            </a:r>
            <a:endParaRPr lang="en-US">
              <a:solidFill>
                <a:srgbClr val="000000"/>
              </a:solidFill>
            </a:endParaRPr>
          </a:p>
        </p:txBody>
      </p:sp>
      <p:grpSp>
        <p:nvGrpSpPr>
          <p:cNvPr id="8" name="Group 7"/>
          <p:cNvGrpSpPr/>
          <p:nvPr userDrawn="1"/>
        </p:nvGrpSpPr>
        <p:grpSpPr bwMode="gray">
          <a:xfrm>
            <a:off x="347662" y="6445714"/>
            <a:ext cx="8449056" cy="107486"/>
            <a:chOff x="347662" y="6160730"/>
            <a:chExt cx="8449056" cy="107486"/>
          </a:xfrm>
        </p:grpSpPr>
        <p:sp>
          <p:nvSpPr>
            <p:cNvPr id="9" name="Freeform 5"/>
            <p:cNvSpPr>
              <a:spLocks/>
            </p:cNvSpPr>
            <p:nvPr userDrawn="1"/>
          </p:nvSpPr>
          <p:spPr bwMode="gray">
            <a:xfrm>
              <a:off x="347662" y="6160730"/>
              <a:ext cx="8449056" cy="107486"/>
            </a:xfrm>
            <a:custGeom>
              <a:avLst/>
              <a:gdLst>
                <a:gd name="T0" fmla="*/ 116 w 3930"/>
                <a:gd name="T1" fmla="*/ 4 h 50"/>
                <a:gd name="T2" fmla="*/ 258 w 3930"/>
                <a:gd name="T3" fmla="*/ 2 h 50"/>
                <a:gd name="T4" fmla="*/ 376 w 3930"/>
                <a:gd name="T5" fmla="*/ 2 h 50"/>
                <a:gd name="T6" fmla="*/ 494 w 3930"/>
                <a:gd name="T7" fmla="*/ 6 h 50"/>
                <a:gd name="T8" fmla="*/ 628 w 3930"/>
                <a:gd name="T9" fmla="*/ 8 h 50"/>
                <a:gd name="T10" fmla="*/ 774 w 3930"/>
                <a:gd name="T11" fmla="*/ 6 h 50"/>
                <a:gd name="T12" fmla="*/ 894 w 3930"/>
                <a:gd name="T13" fmla="*/ 4 h 50"/>
                <a:gd name="T14" fmla="*/ 1038 w 3930"/>
                <a:gd name="T15" fmla="*/ 4 h 50"/>
                <a:gd name="T16" fmla="*/ 1196 w 3930"/>
                <a:gd name="T17" fmla="*/ 2 h 50"/>
                <a:gd name="T18" fmla="*/ 1326 w 3930"/>
                <a:gd name="T19" fmla="*/ 4 h 50"/>
                <a:gd name="T20" fmla="*/ 1428 w 3930"/>
                <a:gd name="T21" fmla="*/ 4 h 50"/>
                <a:gd name="T22" fmla="*/ 1568 w 3930"/>
                <a:gd name="T23" fmla="*/ 6 h 50"/>
                <a:gd name="T24" fmla="*/ 1710 w 3930"/>
                <a:gd name="T25" fmla="*/ 6 h 50"/>
                <a:gd name="T26" fmla="*/ 1826 w 3930"/>
                <a:gd name="T27" fmla="*/ 8 h 50"/>
                <a:gd name="T28" fmla="*/ 1950 w 3930"/>
                <a:gd name="T29" fmla="*/ 4 h 50"/>
                <a:gd name="T30" fmla="*/ 2106 w 3930"/>
                <a:gd name="T31" fmla="*/ 4 h 50"/>
                <a:gd name="T32" fmla="*/ 2234 w 3930"/>
                <a:gd name="T33" fmla="*/ 2 h 50"/>
                <a:gd name="T34" fmla="*/ 2354 w 3930"/>
                <a:gd name="T35" fmla="*/ 2 h 50"/>
                <a:gd name="T36" fmla="*/ 2498 w 3930"/>
                <a:gd name="T37" fmla="*/ 6 h 50"/>
                <a:gd name="T38" fmla="*/ 2580 w 3930"/>
                <a:gd name="T39" fmla="*/ 4 h 50"/>
                <a:gd name="T40" fmla="*/ 2684 w 3930"/>
                <a:gd name="T41" fmla="*/ 4 h 50"/>
                <a:gd name="T42" fmla="*/ 2830 w 3930"/>
                <a:gd name="T43" fmla="*/ 4 h 50"/>
                <a:gd name="T44" fmla="*/ 2932 w 3930"/>
                <a:gd name="T45" fmla="*/ 6 h 50"/>
                <a:gd name="T46" fmla="*/ 3058 w 3930"/>
                <a:gd name="T47" fmla="*/ 6 h 50"/>
                <a:gd name="T48" fmla="*/ 3176 w 3930"/>
                <a:gd name="T49" fmla="*/ 10 h 50"/>
                <a:gd name="T50" fmla="*/ 3262 w 3930"/>
                <a:gd name="T51" fmla="*/ 14 h 50"/>
                <a:gd name="T52" fmla="*/ 3340 w 3930"/>
                <a:gd name="T53" fmla="*/ 12 h 50"/>
                <a:gd name="T54" fmla="*/ 3456 w 3930"/>
                <a:gd name="T55" fmla="*/ 18 h 50"/>
                <a:gd name="T56" fmla="*/ 3592 w 3930"/>
                <a:gd name="T57" fmla="*/ 16 h 50"/>
                <a:gd name="T58" fmla="*/ 3648 w 3930"/>
                <a:gd name="T59" fmla="*/ 16 h 50"/>
                <a:gd name="T60" fmla="*/ 3784 w 3930"/>
                <a:gd name="T61" fmla="*/ 20 h 50"/>
                <a:gd name="T62" fmla="*/ 3846 w 3930"/>
                <a:gd name="T63" fmla="*/ 24 h 50"/>
                <a:gd name="T64" fmla="*/ 3874 w 3930"/>
                <a:gd name="T65" fmla="*/ 36 h 50"/>
                <a:gd name="T66" fmla="*/ 3782 w 3930"/>
                <a:gd name="T67" fmla="*/ 42 h 50"/>
                <a:gd name="T68" fmla="*/ 3676 w 3930"/>
                <a:gd name="T69" fmla="*/ 46 h 50"/>
                <a:gd name="T70" fmla="*/ 3570 w 3930"/>
                <a:gd name="T71" fmla="*/ 48 h 50"/>
                <a:gd name="T72" fmla="*/ 3518 w 3930"/>
                <a:gd name="T73" fmla="*/ 48 h 50"/>
                <a:gd name="T74" fmla="*/ 3396 w 3930"/>
                <a:gd name="T75" fmla="*/ 48 h 50"/>
                <a:gd name="T76" fmla="*/ 3304 w 3930"/>
                <a:gd name="T77" fmla="*/ 48 h 50"/>
                <a:gd name="T78" fmla="*/ 3152 w 3930"/>
                <a:gd name="T79" fmla="*/ 40 h 50"/>
                <a:gd name="T80" fmla="*/ 3042 w 3930"/>
                <a:gd name="T81" fmla="*/ 42 h 50"/>
                <a:gd name="T82" fmla="*/ 2898 w 3930"/>
                <a:gd name="T83" fmla="*/ 36 h 50"/>
                <a:gd name="T84" fmla="*/ 2814 w 3930"/>
                <a:gd name="T85" fmla="*/ 38 h 50"/>
                <a:gd name="T86" fmla="*/ 2692 w 3930"/>
                <a:gd name="T87" fmla="*/ 36 h 50"/>
                <a:gd name="T88" fmla="*/ 2588 w 3930"/>
                <a:gd name="T89" fmla="*/ 34 h 50"/>
                <a:gd name="T90" fmla="*/ 2466 w 3930"/>
                <a:gd name="T91" fmla="*/ 38 h 50"/>
                <a:gd name="T92" fmla="*/ 2356 w 3930"/>
                <a:gd name="T93" fmla="*/ 36 h 50"/>
                <a:gd name="T94" fmla="*/ 2212 w 3930"/>
                <a:gd name="T95" fmla="*/ 40 h 50"/>
                <a:gd name="T96" fmla="*/ 2040 w 3930"/>
                <a:gd name="T97" fmla="*/ 40 h 50"/>
                <a:gd name="T98" fmla="*/ 1922 w 3930"/>
                <a:gd name="T99" fmla="*/ 40 h 50"/>
                <a:gd name="T100" fmla="*/ 1804 w 3930"/>
                <a:gd name="T101" fmla="*/ 42 h 50"/>
                <a:gd name="T102" fmla="*/ 1642 w 3930"/>
                <a:gd name="T103" fmla="*/ 44 h 50"/>
                <a:gd name="T104" fmla="*/ 1492 w 3930"/>
                <a:gd name="T105" fmla="*/ 46 h 50"/>
                <a:gd name="T106" fmla="*/ 1354 w 3930"/>
                <a:gd name="T107" fmla="*/ 44 h 50"/>
                <a:gd name="T108" fmla="*/ 1180 w 3930"/>
                <a:gd name="T109" fmla="*/ 44 h 50"/>
                <a:gd name="T110" fmla="*/ 1052 w 3930"/>
                <a:gd name="T111" fmla="*/ 46 h 50"/>
                <a:gd name="T112" fmla="*/ 936 w 3930"/>
                <a:gd name="T113" fmla="*/ 44 h 50"/>
                <a:gd name="T114" fmla="*/ 790 w 3930"/>
                <a:gd name="T115" fmla="*/ 40 h 50"/>
                <a:gd name="T116" fmla="*/ 636 w 3930"/>
                <a:gd name="T117" fmla="*/ 42 h 50"/>
                <a:gd name="T118" fmla="*/ 494 w 3930"/>
                <a:gd name="T119" fmla="*/ 46 h 50"/>
                <a:gd name="T120" fmla="*/ 362 w 3930"/>
                <a:gd name="T121" fmla="*/ 42 h 50"/>
                <a:gd name="T122" fmla="*/ 222 w 3930"/>
                <a:gd name="T123" fmla="*/ 40 h 50"/>
                <a:gd name="T124" fmla="*/ 70 w 3930"/>
                <a:gd name="T1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0" h="50">
                  <a:moveTo>
                    <a:pt x="2" y="14"/>
                  </a:moveTo>
                  <a:lnTo>
                    <a:pt x="2" y="14"/>
                  </a:lnTo>
                  <a:lnTo>
                    <a:pt x="0" y="14"/>
                  </a:lnTo>
                  <a:lnTo>
                    <a:pt x="0" y="14"/>
                  </a:lnTo>
                  <a:lnTo>
                    <a:pt x="2" y="10"/>
                  </a:lnTo>
                  <a:lnTo>
                    <a:pt x="2" y="10"/>
                  </a:lnTo>
                  <a:lnTo>
                    <a:pt x="2" y="8"/>
                  </a:lnTo>
                  <a:lnTo>
                    <a:pt x="2" y="8"/>
                  </a:lnTo>
                  <a:lnTo>
                    <a:pt x="4" y="8"/>
                  </a:lnTo>
                  <a:lnTo>
                    <a:pt x="4" y="8"/>
                  </a:lnTo>
                  <a:lnTo>
                    <a:pt x="4" y="6"/>
                  </a:lnTo>
                  <a:lnTo>
                    <a:pt x="4" y="6"/>
                  </a:lnTo>
                  <a:lnTo>
                    <a:pt x="8" y="4"/>
                  </a:lnTo>
                  <a:lnTo>
                    <a:pt x="8" y="4"/>
                  </a:lnTo>
                  <a:lnTo>
                    <a:pt x="8" y="4"/>
                  </a:lnTo>
                  <a:lnTo>
                    <a:pt x="8" y="4"/>
                  </a:lnTo>
                  <a:lnTo>
                    <a:pt x="10" y="2"/>
                  </a:lnTo>
                  <a:lnTo>
                    <a:pt x="10" y="2"/>
                  </a:lnTo>
                  <a:lnTo>
                    <a:pt x="14" y="2"/>
                  </a:lnTo>
                  <a:lnTo>
                    <a:pt x="14" y="2"/>
                  </a:lnTo>
                  <a:lnTo>
                    <a:pt x="16" y="2"/>
                  </a:lnTo>
                  <a:lnTo>
                    <a:pt x="16" y="2"/>
                  </a:lnTo>
                  <a:lnTo>
                    <a:pt x="18" y="2"/>
                  </a:lnTo>
                  <a:lnTo>
                    <a:pt x="18" y="2"/>
                  </a:lnTo>
                  <a:lnTo>
                    <a:pt x="20" y="0"/>
                  </a:lnTo>
                  <a:lnTo>
                    <a:pt x="20" y="0"/>
                  </a:lnTo>
                  <a:lnTo>
                    <a:pt x="26" y="2"/>
                  </a:lnTo>
                  <a:lnTo>
                    <a:pt x="26" y="2"/>
                  </a:lnTo>
                  <a:lnTo>
                    <a:pt x="28" y="2"/>
                  </a:lnTo>
                  <a:lnTo>
                    <a:pt x="28" y="2"/>
                  </a:lnTo>
                  <a:lnTo>
                    <a:pt x="30" y="2"/>
                  </a:lnTo>
                  <a:lnTo>
                    <a:pt x="30" y="2"/>
                  </a:lnTo>
                  <a:lnTo>
                    <a:pt x="32" y="2"/>
                  </a:lnTo>
                  <a:lnTo>
                    <a:pt x="32" y="2"/>
                  </a:lnTo>
                  <a:lnTo>
                    <a:pt x="34" y="2"/>
                  </a:lnTo>
                  <a:lnTo>
                    <a:pt x="34" y="2"/>
                  </a:lnTo>
                  <a:lnTo>
                    <a:pt x="36" y="2"/>
                  </a:lnTo>
                  <a:lnTo>
                    <a:pt x="36" y="2"/>
                  </a:lnTo>
                  <a:lnTo>
                    <a:pt x="38" y="2"/>
                  </a:lnTo>
                  <a:lnTo>
                    <a:pt x="38" y="2"/>
                  </a:lnTo>
                  <a:lnTo>
                    <a:pt x="40" y="2"/>
                  </a:lnTo>
                  <a:lnTo>
                    <a:pt x="40" y="2"/>
                  </a:lnTo>
                  <a:lnTo>
                    <a:pt x="46" y="2"/>
                  </a:lnTo>
                  <a:lnTo>
                    <a:pt x="46" y="2"/>
                  </a:lnTo>
                  <a:lnTo>
                    <a:pt x="48" y="2"/>
                  </a:lnTo>
                  <a:lnTo>
                    <a:pt x="48" y="2"/>
                  </a:lnTo>
                  <a:lnTo>
                    <a:pt x="50" y="2"/>
                  </a:lnTo>
                  <a:lnTo>
                    <a:pt x="50" y="2"/>
                  </a:lnTo>
                  <a:lnTo>
                    <a:pt x="60" y="0"/>
                  </a:lnTo>
                  <a:lnTo>
                    <a:pt x="60" y="0"/>
                  </a:lnTo>
                  <a:lnTo>
                    <a:pt x="62" y="0"/>
                  </a:lnTo>
                  <a:lnTo>
                    <a:pt x="62" y="0"/>
                  </a:lnTo>
                  <a:lnTo>
                    <a:pt x="66" y="0"/>
                  </a:lnTo>
                  <a:lnTo>
                    <a:pt x="66" y="0"/>
                  </a:lnTo>
                  <a:lnTo>
                    <a:pt x="70" y="2"/>
                  </a:lnTo>
                  <a:lnTo>
                    <a:pt x="70" y="2"/>
                  </a:lnTo>
                  <a:lnTo>
                    <a:pt x="72" y="2"/>
                  </a:lnTo>
                  <a:lnTo>
                    <a:pt x="76" y="2"/>
                  </a:lnTo>
                  <a:lnTo>
                    <a:pt x="76" y="2"/>
                  </a:lnTo>
                  <a:lnTo>
                    <a:pt x="80" y="4"/>
                  </a:lnTo>
                  <a:lnTo>
                    <a:pt x="80" y="4"/>
                  </a:lnTo>
                  <a:lnTo>
                    <a:pt x="82" y="2"/>
                  </a:lnTo>
                  <a:lnTo>
                    <a:pt x="84" y="2"/>
                  </a:lnTo>
                  <a:lnTo>
                    <a:pt x="84" y="2"/>
                  </a:lnTo>
                  <a:lnTo>
                    <a:pt x="86" y="2"/>
                  </a:lnTo>
                  <a:lnTo>
                    <a:pt x="86" y="2"/>
                  </a:lnTo>
                  <a:lnTo>
                    <a:pt x="90" y="4"/>
                  </a:lnTo>
                  <a:lnTo>
                    <a:pt x="90" y="4"/>
                  </a:lnTo>
                  <a:lnTo>
                    <a:pt x="92" y="4"/>
                  </a:lnTo>
                  <a:lnTo>
                    <a:pt x="92" y="4"/>
                  </a:lnTo>
                  <a:lnTo>
                    <a:pt x="94" y="4"/>
                  </a:lnTo>
                  <a:lnTo>
                    <a:pt x="94" y="4"/>
                  </a:lnTo>
                  <a:lnTo>
                    <a:pt x="98" y="2"/>
                  </a:lnTo>
                  <a:lnTo>
                    <a:pt x="98" y="2"/>
                  </a:lnTo>
                  <a:lnTo>
                    <a:pt x="102" y="4"/>
                  </a:lnTo>
                  <a:lnTo>
                    <a:pt x="106" y="4"/>
                  </a:lnTo>
                  <a:lnTo>
                    <a:pt x="106" y="4"/>
                  </a:lnTo>
                  <a:lnTo>
                    <a:pt x="108" y="4"/>
                  </a:lnTo>
                  <a:lnTo>
                    <a:pt x="108" y="4"/>
                  </a:lnTo>
                  <a:lnTo>
                    <a:pt x="110" y="4"/>
                  </a:lnTo>
                  <a:lnTo>
                    <a:pt x="112" y="6"/>
                  </a:lnTo>
                  <a:lnTo>
                    <a:pt x="112" y="6"/>
                  </a:lnTo>
                  <a:lnTo>
                    <a:pt x="116" y="4"/>
                  </a:lnTo>
                  <a:lnTo>
                    <a:pt x="116" y="4"/>
                  </a:lnTo>
                  <a:lnTo>
                    <a:pt x="120" y="4"/>
                  </a:lnTo>
                  <a:lnTo>
                    <a:pt x="120" y="4"/>
                  </a:lnTo>
                  <a:lnTo>
                    <a:pt x="124" y="4"/>
                  </a:lnTo>
                  <a:lnTo>
                    <a:pt x="124" y="4"/>
                  </a:lnTo>
                  <a:lnTo>
                    <a:pt x="128" y="4"/>
                  </a:lnTo>
                  <a:lnTo>
                    <a:pt x="134" y="4"/>
                  </a:lnTo>
                  <a:lnTo>
                    <a:pt x="134" y="4"/>
                  </a:lnTo>
                  <a:lnTo>
                    <a:pt x="136" y="4"/>
                  </a:lnTo>
                  <a:lnTo>
                    <a:pt x="136" y="4"/>
                  </a:lnTo>
                  <a:lnTo>
                    <a:pt x="138" y="2"/>
                  </a:lnTo>
                  <a:lnTo>
                    <a:pt x="138" y="2"/>
                  </a:lnTo>
                  <a:lnTo>
                    <a:pt x="142" y="4"/>
                  </a:lnTo>
                  <a:lnTo>
                    <a:pt x="142" y="4"/>
                  </a:lnTo>
                  <a:lnTo>
                    <a:pt x="146" y="2"/>
                  </a:lnTo>
                  <a:lnTo>
                    <a:pt x="146" y="2"/>
                  </a:lnTo>
                  <a:lnTo>
                    <a:pt x="148" y="2"/>
                  </a:lnTo>
                  <a:lnTo>
                    <a:pt x="148" y="2"/>
                  </a:lnTo>
                  <a:lnTo>
                    <a:pt x="150" y="2"/>
                  </a:lnTo>
                  <a:lnTo>
                    <a:pt x="150" y="2"/>
                  </a:lnTo>
                  <a:lnTo>
                    <a:pt x="156" y="4"/>
                  </a:lnTo>
                  <a:lnTo>
                    <a:pt x="156" y="4"/>
                  </a:lnTo>
                  <a:lnTo>
                    <a:pt x="158" y="2"/>
                  </a:lnTo>
                  <a:lnTo>
                    <a:pt x="158" y="2"/>
                  </a:lnTo>
                  <a:lnTo>
                    <a:pt x="164" y="2"/>
                  </a:lnTo>
                  <a:lnTo>
                    <a:pt x="164" y="2"/>
                  </a:lnTo>
                  <a:lnTo>
                    <a:pt x="168" y="2"/>
                  </a:lnTo>
                  <a:lnTo>
                    <a:pt x="174" y="4"/>
                  </a:lnTo>
                  <a:lnTo>
                    <a:pt x="174" y="4"/>
                  </a:lnTo>
                  <a:lnTo>
                    <a:pt x="178" y="2"/>
                  </a:lnTo>
                  <a:lnTo>
                    <a:pt x="178" y="2"/>
                  </a:lnTo>
                  <a:lnTo>
                    <a:pt x="180" y="4"/>
                  </a:lnTo>
                  <a:lnTo>
                    <a:pt x="180" y="4"/>
                  </a:lnTo>
                  <a:lnTo>
                    <a:pt x="182" y="2"/>
                  </a:lnTo>
                  <a:lnTo>
                    <a:pt x="182" y="2"/>
                  </a:lnTo>
                  <a:lnTo>
                    <a:pt x="186" y="2"/>
                  </a:lnTo>
                  <a:lnTo>
                    <a:pt x="186" y="2"/>
                  </a:lnTo>
                  <a:lnTo>
                    <a:pt x="188" y="4"/>
                  </a:lnTo>
                  <a:lnTo>
                    <a:pt x="188" y="4"/>
                  </a:lnTo>
                  <a:lnTo>
                    <a:pt x="190" y="2"/>
                  </a:lnTo>
                  <a:lnTo>
                    <a:pt x="190" y="2"/>
                  </a:lnTo>
                  <a:lnTo>
                    <a:pt x="192" y="2"/>
                  </a:lnTo>
                  <a:lnTo>
                    <a:pt x="192" y="2"/>
                  </a:lnTo>
                  <a:lnTo>
                    <a:pt x="194" y="2"/>
                  </a:lnTo>
                  <a:lnTo>
                    <a:pt x="194" y="2"/>
                  </a:lnTo>
                  <a:lnTo>
                    <a:pt x="196" y="2"/>
                  </a:lnTo>
                  <a:lnTo>
                    <a:pt x="196" y="2"/>
                  </a:lnTo>
                  <a:lnTo>
                    <a:pt x="200" y="2"/>
                  </a:lnTo>
                  <a:lnTo>
                    <a:pt x="200" y="2"/>
                  </a:lnTo>
                  <a:lnTo>
                    <a:pt x="204" y="4"/>
                  </a:lnTo>
                  <a:lnTo>
                    <a:pt x="204" y="4"/>
                  </a:lnTo>
                  <a:lnTo>
                    <a:pt x="210" y="2"/>
                  </a:lnTo>
                  <a:lnTo>
                    <a:pt x="210" y="2"/>
                  </a:lnTo>
                  <a:lnTo>
                    <a:pt x="212" y="2"/>
                  </a:lnTo>
                  <a:lnTo>
                    <a:pt x="212" y="2"/>
                  </a:lnTo>
                  <a:lnTo>
                    <a:pt x="214" y="2"/>
                  </a:lnTo>
                  <a:lnTo>
                    <a:pt x="214" y="2"/>
                  </a:lnTo>
                  <a:lnTo>
                    <a:pt x="214" y="2"/>
                  </a:lnTo>
                  <a:lnTo>
                    <a:pt x="214" y="2"/>
                  </a:lnTo>
                  <a:lnTo>
                    <a:pt x="214" y="4"/>
                  </a:lnTo>
                  <a:lnTo>
                    <a:pt x="214" y="4"/>
                  </a:lnTo>
                  <a:lnTo>
                    <a:pt x="216" y="4"/>
                  </a:lnTo>
                  <a:lnTo>
                    <a:pt x="216" y="4"/>
                  </a:lnTo>
                  <a:lnTo>
                    <a:pt x="218" y="4"/>
                  </a:lnTo>
                  <a:lnTo>
                    <a:pt x="218" y="4"/>
                  </a:lnTo>
                  <a:lnTo>
                    <a:pt x="224" y="4"/>
                  </a:lnTo>
                  <a:lnTo>
                    <a:pt x="224" y="4"/>
                  </a:lnTo>
                  <a:lnTo>
                    <a:pt x="226" y="0"/>
                  </a:lnTo>
                  <a:lnTo>
                    <a:pt x="226" y="0"/>
                  </a:lnTo>
                  <a:lnTo>
                    <a:pt x="232" y="0"/>
                  </a:lnTo>
                  <a:lnTo>
                    <a:pt x="232" y="0"/>
                  </a:lnTo>
                  <a:lnTo>
                    <a:pt x="234" y="0"/>
                  </a:lnTo>
                  <a:lnTo>
                    <a:pt x="234" y="0"/>
                  </a:lnTo>
                  <a:lnTo>
                    <a:pt x="238" y="2"/>
                  </a:lnTo>
                  <a:lnTo>
                    <a:pt x="238" y="2"/>
                  </a:lnTo>
                  <a:lnTo>
                    <a:pt x="244" y="2"/>
                  </a:lnTo>
                  <a:lnTo>
                    <a:pt x="244" y="2"/>
                  </a:lnTo>
                  <a:lnTo>
                    <a:pt x="248" y="2"/>
                  </a:lnTo>
                  <a:lnTo>
                    <a:pt x="248" y="2"/>
                  </a:lnTo>
                  <a:lnTo>
                    <a:pt x="252" y="2"/>
                  </a:lnTo>
                  <a:lnTo>
                    <a:pt x="252" y="2"/>
                  </a:lnTo>
                  <a:lnTo>
                    <a:pt x="256" y="2"/>
                  </a:lnTo>
                  <a:lnTo>
                    <a:pt x="256" y="2"/>
                  </a:lnTo>
                  <a:lnTo>
                    <a:pt x="258" y="2"/>
                  </a:lnTo>
                  <a:lnTo>
                    <a:pt x="258" y="2"/>
                  </a:lnTo>
                  <a:lnTo>
                    <a:pt x="258" y="2"/>
                  </a:lnTo>
                  <a:lnTo>
                    <a:pt x="258" y="2"/>
                  </a:lnTo>
                  <a:lnTo>
                    <a:pt x="258" y="2"/>
                  </a:lnTo>
                  <a:lnTo>
                    <a:pt x="258" y="2"/>
                  </a:lnTo>
                  <a:lnTo>
                    <a:pt x="260" y="2"/>
                  </a:lnTo>
                  <a:lnTo>
                    <a:pt x="260" y="2"/>
                  </a:lnTo>
                  <a:lnTo>
                    <a:pt x="262" y="2"/>
                  </a:lnTo>
                  <a:lnTo>
                    <a:pt x="262" y="2"/>
                  </a:lnTo>
                  <a:lnTo>
                    <a:pt x="268" y="2"/>
                  </a:lnTo>
                  <a:lnTo>
                    <a:pt x="268" y="2"/>
                  </a:lnTo>
                  <a:lnTo>
                    <a:pt x="268" y="2"/>
                  </a:lnTo>
                  <a:lnTo>
                    <a:pt x="268" y="2"/>
                  </a:lnTo>
                  <a:lnTo>
                    <a:pt x="270" y="2"/>
                  </a:lnTo>
                  <a:lnTo>
                    <a:pt x="270" y="2"/>
                  </a:lnTo>
                  <a:lnTo>
                    <a:pt x="276" y="2"/>
                  </a:lnTo>
                  <a:lnTo>
                    <a:pt x="276" y="2"/>
                  </a:lnTo>
                  <a:lnTo>
                    <a:pt x="276" y="2"/>
                  </a:lnTo>
                  <a:lnTo>
                    <a:pt x="276" y="2"/>
                  </a:lnTo>
                  <a:lnTo>
                    <a:pt x="278" y="2"/>
                  </a:lnTo>
                  <a:lnTo>
                    <a:pt x="278" y="2"/>
                  </a:lnTo>
                  <a:lnTo>
                    <a:pt x="280" y="2"/>
                  </a:lnTo>
                  <a:lnTo>
                    <a:pt x="280" y="2"/>
                  </a:lnTo>
                  <a:lnTo>
                    <a:pt x="280" y="4"/>
                  </a:lnTo>
                  <a:lnTo>
                    <a:pt x="280" y="4"/>
                  </a:lnTo>
                  <a:lnTo>
                    <a:pt x="282" y="2"/>
                  </a:lnTo>
                  <a:lnTo>
                    <a:pt x="282" y="2"/>
                  </a:lnTo>
                  <a:lnTo>
                    <a:pt x="288" y="2"/>
                  </a:lnTo>
                  <a:lnTo>
                    <a:pt x="288" y="2"/>
                  </a:lnTo>
                  <a:lnTo>
                    <a:pt x="290" y="2"/>
                  </a:lnTo>
                  <a:lnTo>
                    <a:pt x="290" y="2"/>
                  </a:lnTo>
                  <a:lnTo>
                    <a:pt x="296" y="2"/>
                  </a:lnTo>
                  <a:lnTo>
                    <a:pt x="296" y="2"/>
                  </a:lnTo>
                  <a:lnTo>
                    <a:pt x="298" y="2"/>
                  </a:lnTo>
                  <a:lnTo>
                    <a:pt x="298" y="2"/>
                  </a:lnTo>
                  <a:lnTo>
                    <a:pt x="298" y="2"/>
                  </a:lnTo>
                  <a:lnTo>
                    <a:pt x="298" y="2"/>
                  </a:lnTo>
                  <a:lnTo>
                    <a:pt x="302" y="2"/>
                  </a:lnTo>
                  <a:lnTo>
                    <a:pt x="302" y="2"/>
                  </a:lnTo>
                  <a:lnTo>
                    <a:pt x="306" y="2"/>
                  </a:lnTo>
                  <a:lnTo>
                    <a:pt x="306" y="2"/>
                  </a:lnTo>
                  <a:lnTo>
                    <a:pt x="310" y="2"/>
                  </a:lnTo>
                  <a:lnTo>
                    <a:pt x="312" y="2"/>
                  </a:lnTo>
                  <a:lnTo>
                    <a:pt x="312" y="2"/>
                  </a:lnTo>
                  <a:lnTo>
                    <a:pt x="318" y="2"/>
                  </a:lnTo>
                  <a:lnTo>
                    <a:pt x="322" y="2"/>
                  </a:lnTo>
                  <a:lnTo>
                    <a:pt x="322" y="2"/>
                  </a:lnTo>
                  <a:lnTo>
                    <a:pt x="324" y="4"/>
                  </a:lnTo>
                  <a:lnTo>
                    <a:pt x="324" y="4"/>
                  </a:lnTo>
                  <a:lnTo>
                    <a:pt x="324" y="2"/>
                  </a:lnTo>
                  <a:lnTo>
                    <a:pt x="326" y="2"/>
                  </a:lnTo>
                  <a:lnTo>
                    <a:pt x="326" y="2"/>
                  </a:lnTo>
                  <a:lnTo>
                    <a:pt x="332" y="2"/>
                  </a:lnTo>
                  <a:lnTo>
                    <a:pt x="332" y="2"/>
                  </a:lnTo>
                  <a:lnTo>
                    <a:pt x="336" y="2"/>
                  </a:lnTo>
                  <a:lnTo>
                    <a:pt x="342" y="2"/>
                  </a:lnTo>
                  <a:lnTo>
                    <a:pt x="342" y="2"/>
                  </a:lnTo>
                  <a:lnTo>
                    <a:pt x="344" y="2"/>
                  </a:lnTo>
                  <a:lnTo>
                    <a:pt x="348" y="2"/>
                  </a:lnTo>
                  <a:lnTo>
                    <a:pt x="348" y="2"/>
                  </a:lnTo>
                  <a:lnTo>
                    <a:pt x="352" y="2"/>
                  </a:lnTo>
                  <a:lnTo>
                    <a:pt x="352" y="2"/>
                  </a:lnTo>
                  <a:lnTo>
                    <a:pt x="354" y="2"/>
                  </a:lnTo>
                  <a:lnTo>
                    <a:pt x="354" y="2"/>
                  </a:lnTo>
                  <a:lnTo>
                    <a:pt x="358" y="2"/>
                  </a:lnTo>
                  <a:lnTo>
                    <a:pt x="360" y="2"/>
                  </a:lnTo>
                  <a:lnTo>
                    <a:pt x="360" y="2"/>
                  </a:lnTo>
                  <a:lnTo>
                    <a:pt x="360" y="4"/>
                  </a:lnTo>
                  <a:lnTo>
                    <a:pt x="360" y="6"/>
                  </a:lnTo>
                  <a:lnTo>
                    <a:pt x="360" y="6"/>
                  </a:lnTo>
                  <a:lnTo>
                    <a:pt x="362" y="4"/>
                  </a:lnTo>
                  <a:lnTo>
                    <a:pt x="364" y="2"/>
                  </a:lnTo>
                  <a:lnTo>
                    <a:pt x="364" y="2"/>
                  </a:lnTo>
                  <a:lnTo>
                    <a:pt x="370" y="2"/>
                  </a:lnTo>
                  <a:lnTo>
                    <a:pt x="370" y="2"/>
                  </a:lnTo>
                  <a:lnTo>
                    <a:pt x="370" y="2"/>
                  </a:lnTo>
                  <a:lnTo>
                    <a:pt x="370" y="2"/>
                  </a:lnTo>
                  <a:lnTo>
                    <a:pt x="370" y="2"/>
                  </a:lnTo>
                  <a:lnTo>
                    <a:pt x="370" y="2"/>
                  </a:lnTo>
                  <a:lnTo>
                    <a:pt x="370" y="2"/>
                  </a:lnTo>
                  <a:lnTo>
                    <a:pt x="370" y="2"/>
                  </a:lnTo>
                  <a:lnTo>
                    <a:pt x="374" y="4"/>
                  </a:lnTo>
                  <a:lnTo>
                    <a:pt x="374" y="4"/>
                  </a:lnTo>
                  <a:lnTo>
                    <a:pt x="376" y="2"/>
                  </a:lnTo>
                  <a:lnTo>
                    <a:pt x="376" y="2"/>
                  </a:lnTo>
                  <a:lnTo>
                    <a:pt x="378" y="4"/>
                  </a:lnTo>
                  <a:lnTo>
                    <a:pt x="378" y="4"/>
                  </a:lnTo>
                  <a:lnTo>
                    <a:pt x="384" y="4"/>
                  </a:lnTo>
                  <a:lnTo>
                    <a:pt x="384" y="4"/>
                  </a:lnTo>
                  <a:lnTo>
                    <a:pt x="386" y="4"/>
                  </a:lnTo>
                  <a:lnTo>
                    <a:pt x="386" y="4"/>
                  </a:lnTo>
                  <a:lnTo>
                    <a:pt x="390" y="4"/>
                  </a:lnTo>
                  <a:lnTo>
                    <a:pt x="390" y="4"/>
                  </a:lnTo>
                  <a:lnTo>
                    <a:pt x="392" y="4"/>
                  </a:lnTo>
                  <a:lnTo>
                    <a:pt x="392" y="4"/>
                  </a:lnTo>
                  <a:lnTo>
                    <a:pt x="392" y="4"/>
                  </a:lnTo>
                  <a:lnTo>
                    <a:pt x="392" y="4"/>
                  </a:lnTo>
                  <a:lnTo>
                    <a:pt x="394" y="4"/>
                  </a:lnTo>
                  <a:lnTo>
                    <a:pt x="394" y="4"/>
                  </a:lnTo>
                  <a:lnTo>
                    <a:pt x="394" y="4"/>
                  </a:lnTo>
                  <a:lnTo>
                    <a:pt x="394" y="4"/>
                  </a:lnTo>
                  <a:lnTo>
                    <a:pt x="396" y="6"/>
                  </a:lnTo>
                  <a:lnTo>
                    <a:pt x="396" y="6"/>
                  </a:lnTo>
                  <a:lnTo>
                    <a:pt x="398" y="6"/>
                  </a:lnTo>
                  <a:lnTo>
                    <a:pt x="398" y="6"/>
                  </a:lnTo>
                  <a:lnTo>
                    <a:pt x="398" y="6"/>
                  </a:lnTo>
                  <a:lnTo>
                    <a:pt x="398" y="6"/>
                  </a:lnTo>
                  <a:lnTo>
                    <a:pt x="402" y="4"/>
                  </a:lnTo>
                  <a:lnTo>
                    <a:pt x="402" y="4"/>
                  </a:lnTo>
                  <a:lnTo>
                    <a:pt x="406" y="6"/>
                  </a:lnTo>
                  <a:lnTo>
                    <a:pt x="406" y="6"/>
                  </a:lnTo>
                  <a:lnTo>
                    <a:pt x="408" y="4"/>
                  </a:lnTo>
                  <a:lnTo>
                    <a:pt x="408" y="4"/>
                  </a:lnTo>
                  <a:lnTo>
                    <a:pt x="410" y="6"/>
                  </a:lnTo>
                  <a:lnTo>
                    <a:pt x="410" y="6"/>
                  </a:lnTo>
                  <a:lnTo>
                    <a:pt x="410" y="6"/>
                  </a:lnTo>
                  <a:lnTo>
                    <a:pt x="412" y="6"/>
                  </a:lnTo>
                  <a:lnTo>
                    <a:pt x="412" y="4"/>
                  </a:lnTo>
                  <a:lnTo>
                    <a:pt x="412" y="4"/>
                  </a:lnTo>
                  <a:lnTo>
                    <a:pt x="420" y="4"/>
                  </a:lnTo>
                  <a:lnTo>
                    <a:pt x="420" y="4"/>
                  </a:lnTo>
                  <a:lnTo>
                    <a:pt x="424" y="4"/>
                  </a:lnTo>
                  <a:lnTo>
                    <a:pt x="424" y="4"/>
                  </a:lnTo>
                  <a:lnTo>
                    <a:pt x="428" y="6"/>
                  </a:lnTo>
                  <a:lnTo>
                    <a:pt x="428" y="6"/>
                  </a:lnTo>
                  <a:lnTo>
                    <a:pt x="430" y="4"/>
                  </a:lnTo>
                  <a:lnTo>
                    <a:pt x="430" y="4"/>
                  </a:lnTo>
                  <a:lnTo>
                    <a:pt x="432" y="6"/>
                  </a:lnTo>
                  <a:lnTo>
                    <a:pt x="432" y="6"/>
                  </a:lnTo>
                  <a:lnTo>
                    <a:pt x="436" y="4"/>
                  </a:lnTo>
                  <a:lnTo>
                    <a:pt x="436" y="4"/>
                  </a:lnTo>
                  <a:lnTo>
                    <a:pt x="442" y="4"/>
                  </a:lnTo>
                  <a:lnTo>
                    <a:pt x="442" y="4"/>
                  </a:lnTo>
                  <a:lnTo>
                    <a:pt x="446" y="4"/>
                  </a:lnTo>
                  <a:lnTo>
                    <a:pt x="446" y="4"/>
                  </a:lnTo>
                  <a:lnTo>
                    <a:pt x="448" y="4"/>
                  </a:lnTo>
                  <a:lnTo>
                    <a:pt x="448" y="4"/>
                  </a:lnTo>
                  <a:lnTo>
                    <a:pt x="450" y="6"/>
                  </a:lnTo>
                  <a:lnTo>
                    <a:pt x="450" y="6"/>
                  </a:lnTo>
                  <a:lnTo>
                    <a:pt x="452" y="6"/>
                  </a:lnTo>
                  <a:lnTo>
                    <a:pt x="452" y="6"/>
                  </a:lnTo>
                  <a:lnTo>
                    <a:pt x="452" y="6"/>
                  </a:lnTo>
                  <a:lnTo>
                    <a:pt x="452" y="6"/>
                  </a:lnTo>
                  <a:lnTo>
                    <a:pt x="458" y="6"/>
                  </a:lnTo>
                  <a:lnTo>
                    <a:pt x="458" y="6"/>
                  </a:lnTo>
                  <a:lnTo>
                    <a:pt x="458" y="8"/>
                  </a:lnTo>
                  <a:lnTo>
                    <a:pt x="458" y="8"/>
                  </a:lnTo>
                  <a:lnTo>
                    <a:pt x="460" y="6"/>
                  </a:lnTo>
                  <a:lnTo>
                    <a:pt x="460" y="6"/>
                  </a:lnTo>
                  <a:lnTo>
                    <a:pt x="464" y="8"/>
                  </a:lnTo>
                  <a:lnTo>
                    <a:pt x="464" y="8"/>
                  </a:lnTo>
                  <a:lnTo>
                    <a:pt x="468" y="6"/>
                  </a:lnTo>
                  <a:lnTo>
                    <a:pt x="468" y="6"/>
                  </a:lnTo>
                  <a:lnTo>
                    <a:pt x="472" y="6"/>
                  </a:lnTo>
                  <a:lnTo>
                    <a:pt x="472" y="6"/>
                  </a:lnTo>
                  <a:lnTo>
                    <a:pt x="476" y="6"/>
                  </a:lnTo>
                  <a:lnTo>
                    <a:pt x="476" y="6"/>
                  </a:lnTo>
                  <a:lnTo>
                    <a:pt x="478" y="6"/>
                  </a:lnTo>
                  <a:lnTo>
                    <a:pt x="478" y="6"/>
                  </a:lnTo>
                  <a:lnTo>
                    <a:pt x="482" y="6"/>
                  </a:lnTo>
                  <a:lnTo>
                    <a:pt x="482" y="6"/>
                  </a:lnTo>
                  <a:lnTo>
                    <a:pt x="484" y="6"/>
                  </a:lnTo>
                  <a:lnTo>
                    <a:pt x="484" y="6"/>
                  </a:lnTo>
                  <a:lnTo>
                    <a:pt x="490" y="4"/>
                  </a:lnTo>
                  <a:lnTo>
                    <a:pt x="490" y="4"/>
                  </a:lnTo>
                  <a:lnTo>
                    <a:pt x="490" y="6"/>
                  </a:lnTo>
                  <a:lnTo>
                    <a:pt x="490" y="6"/>
                  </a:lnTo>
                  <a:lnTo>
                    <a:pt x="494" y="6"/>
                  </a:lnTo>
                  <a:lnTo>
                    <a:pt x="494" y="6"/>
                  </a:lnTo>
                  <a:lnTo>
                    <a:pt x="498" y="6"/>
                  </a:lnTo>
                  <a:lnTo>
                    <a:pt x="498" y="6"/>
                  </a:lnTo>
                  <a:lnTo>
                    <a:pt x="506" y="6"/>
                  </a:lnTo>
                  <a:lnTo>
                    <a:pt x="516" y="6"/>
                  </a:lnTo>
                  <a:lnTo>
                    <a:pt x="516" y="6"/>
                  </a:lnTo>
                  <a:lnTo>
                    <a:pt x="518" y="6"/>
                  </a:lnTo>
                  <a:lnTo>
                    <a:pt x="518" y="6"/>
                  </a:lnTo>
                  <a:lnTo>
                    <a:pt x="522" y="6"/>
                  </a:lnTo>
                  <a:lnTo>
                    <a:pt x="522" y="6"/>
                  </a:lnTo>
                  <a:lnTo>
                    <a:pt x="522" y="6"/>
                  </a:lnTo>
                  <a:lnTo>
                    <a:pt x="524" y="6"/>
                  </a:lnTo>
                  <a:lnTo>
                    <a:pt x="524" y="6"/>
                  </a:lnTo>
                  <a:lnTo>
                    <a:pt x="526" y="6"/>
                  </a:lnTo>
                  <a:lnTo>
                    <a:pt x="526" y="6"/>
                  </a:lnTo>
                  <a:lnTo>
                    <a:pt x="528" y="6"/>
                  </a:lnTo>
                  <a:lnTo>
                    <a:pt x="528" y="6"/>
                  </a:lnTo>
                  <a:lnTo>
                    <a:pt x="530" y="6"/>
                  </a:lnTo>
                  <a:lnTo>
                    <a:pt x="530" y="6"/>
                  </a:lnTo>
                  <a:lnTo>
                    <a:pt x="532" y="6"/>
                  </a:lnTo>
                  <a:lnTo>
                    <a:pt x="532" y="6"/>
                  </a:lnTo>
                  <a:lnTo>
                    <a:pt x="534" y="6"/>
                  </a:lnTo>
                  <a:lnTo>
                    <a:pt x="534" y="6"/>
                  </a:lnTo>
                  <a:lnTo>
                    <a:pt x="536" y="6"/>
                  </a:lnTo>
                  <a:lnTo>
                    <a:pt x="536" y="6"/>
                  </a:lnTo>
                  <a:lnTo>
                    <a:pt x="540" y="4"/>
                  </a:lnTo>
                  <a:lnTo>
                    <a:pt x="540" y="4"/>
                  </a:lnTo>
                  <a:lnTo>
                    <a:pt x="542" y="4"/>
                  </a:lnTo>
                  <a:lnTo>
                    <a:pt x="542" y="4"/>
                  </a:lnTo>
                  <a:lnTo>
                    <a:pt x="544" y="4"/>
                  </a:lnTo>
                  <a:lnTo>
                    <a:pt x="544" y="4"/>
                  </a:lnTo>
                  <a:lnTo>
                    <a:pt x="548" y="4"/>
                  </a:lnTo>
                  <a:lnTo>
                    <a:pt x="548" y="4"/>
                  </a:lnTo>
                  <a:lnTo>
                    <a:pt x="550" y="4"/>
                  </a:lnTo>
                  <a:lnTo>
                    <a:pt x="550" y="4"/>
                  </a:lnTo>
                  <a:lnTo>
                    <a:pt x="556" y="4"/>
                  </a:lnTo>
                  <a:lnTo>
                    <a:pt x="560" y="4"/>
                  </a:lnTo>
                  <a:lnTo>
                    <a:pt x="560" y="4"/>
                  </a:lnTo>
                  <a:lnTo>
                    <a:pt x="562" y="6"/>
                  </a:lnTo>
                  <a:lnTo>
                    <a:pt x="562" y="6"/>
                  </a:lnTo>
                  <a:lnTo>
                    <a:pt x="568" y="6"/>
                  </a:lnTo>
                  <a:lnTo>
                    <a:pt x="568" y="6"/>
                  </a:lnTo>
                  <a:lnTo>
                    <a:pt x="570" y="4"/>
                  </a:lnTo>
                  <a:lnTo>
                    <a:pt x="570" y="4"/>
                  </a:lnTo>
                  <a:lnTo>
                    <a:pt x="572" y="4"/>
                  </a:lnTo>
                  <a:lnTo>
                    <a:pt x="572" y="4"/>
                  </a:lnTo>
                  <a:lnTo>
                    <a:pt x="574" y="4"/>
                  </a:lnTo>
                  <a:lnTo>
                    <a:pt x="574" y="4"/>
                  </a:lnTo>
                  <a:lnTo>
                    <a:pt x="574" y="4"/>
                  </a:lnTo>
                  <a:lnTo>
                    <a:pt x="578" y="6"/>
                  </a:lnTo>
                  <a:lnTo>
                    <a:pt x="578" y="6"/>
                  </a:lnTo>
                  <a:lnTo>
                    <a:pt x="582" y="6"/>
                  </a:lnTo>
                  <a:lnTo>
                    <a:pt x="582" y="6"/>
                  </a:lnTo>
                  <a:lnTo>
                    <a:pt x="582" y="6"/>
                  </a:lnTo>
                  <a:lnTo>
                    <a:pt x="582" y="6"/>
                  </a:lnTo>
                  <a:lnTo>
                    <a:pt x="582" y="6"/>
                  </a:lnTo>
                  <a:lnTo>
                    <a:pt x="582" y="6"/>
                  </a:lnTo>
                  <a:lnTo>
                    <a:pt x="582" y="6"/>
                  </a:lnTo>
                  <a:lnTo>
                    <a:pt x="582" y="6"/>
                  </a:lnTo>
                  <a:lnTo>
                    <a:pt x="586" y="6"/>
                  </a:lnTo>
                  <a:lnTo>
                    <a:pt x="586" y="6"/>
                  </a:lnTo>
                  <a:lnTo>
                    <a:pt x="590" y="6"/>
                  </a:lnTo>
                  <a:lnTo>
                    <a:pt x="590" y="6"/>
                  </a:lnTo>
                  <a:lnTo>
                    <a:pt x="592" y="4"/>
                  </a:lnTo>
                  <a:lnTo>
                    <a:pt x="592" y="4"/>
                  </a:lnTo>
                  <a:lnTo>
                    <a:pt x="594" y="4"/>
                  </a:lnTo>
                  <a:lnTo>
                    <a:pt x="596" y="6"/>
                  </a:lnTo>
                  <a:lnTo>
                    <a:pt x="596" y="6"/>
                  </a:lnTo>
                  <a:lnTo>
                    <a:pt x="600" y="8"/>
                  </a:lnTo>
                  <a:lnTo>
                    <a:pt x="600" y="8"/>
                  </a:lnTo>
                  <a:lnTo>
                    <a:pt x="602" y="8"/>
                  </a:lnTo>
                  <a:lnTo>
                    <a:pt x="604" y="8"/>
                  </a:lnTo>
                  <a:lnTo>
                    <a:pt x="604" y="8"/>
                  </a:lnTo>
                  <a:lnTo>
                    <a:pt x="606" y="8"/>
                  </a:lnTo>
                  <a:lnTo>
                    <a:pt x="606" y="8"/>
                  </a:lnTo>
                  <a:lnTo>
                    <a:pt x="612" y="8"/>
                  </a:lnTo>
                  <a:lnTo>
                    <a:pt x="612" y="8"/>
                  </a:lnTo>
                  <a:lnTo>
                    <a:pt x="616" y="6"/>
                  </a:lnTo>
                  <a:lnTo>
                    <a:pt x="616" y="6"/>
                  </a:lnTo>
                  <a:lnTo>
                    <a:pt x="618" y="8"/>
                  </a:lnTo>
                  <a:lnTo>
                    <a:pt x="618" y="8"/>
                  </a:lnTo>
                  <a:lnTo>
                    <a:pt x="618" y="8"/>
                  </a:lnTo>
                  <a:lnTo>
                    <a:pt x="620" y="10"/>
                  </a:lnTo>
                  <a:lnTo>
                    <a:pt x="620" y="10"/>
                  </a:lnTo>
                  <a:lnTo>
                    <a:pt x="628" y="8"/>
                  </a:lnTo>
                  <a:lnTo>
                    <a:pt x="628" y="8"/>
                  </a:lnTo>
                  <a:lnTo>
                    <a:pt x="630" y="6"/>
                  </a:lnTo>
                  <a:lnTo>
                    <a:pt x="630" y="6"/>
                  </a:lnTo>
                  <a:lnTo>
                    <a:pt x="634" y="8"/>
                  </a:lnTo>
                  <a:lnTo>
                    <a:pt x="634" y="8"/>
                  </a:lnTo>
                  <a:lnTo>
                    <a:pt x="636" y="6"/>
                  </a:lnTo>
                  <a:lnTo>
                    <a:pt x="636" y="6"/>
                  </a:lnTo>
                  <a:lnTo>
                    <a:pt x="644" y="6"/>
                  </a:lnTo>
                  <a:lnTo>
                    <a:pt x="644" y="6"/>
                  </a:lnTo>
                  <a:lnTo>
                    <a:pt x="646" y="6"/>
                  </a:lnTo>
                  <a:lnTo>
                    <a:pt x="646" y="6"/>
                  </a:lnTo>
                  <a:lnTo>
                    <a:pt x="650" y="4"/>
                  </a:lnTo>
                  <a:lnTo>
                    <a:pt x="650" y="4"/>
                  </a:lnTo>
                  <a:lnTo>
                    <a:pt x="652" y="6"/>
                  </a:lnTo>
                  <a:lnTo>
                    <a:pt x="652" y="6"/>
                  </a:lnTo>
                  <a:lnTo>
                    <a:pt x="658" y="6"/>
                  </a:lnTo>
                  <a:lnTo>
                    <a:pt x="658" y="6"/>
                  </a:lnTo>
                  <a:lnTo>
                    <a:pt x="660" y="6"/>
                  </a:lnTo>
                  <a:lnTo>
                    <a:pt x="660" y="6"/>
                  </a:lnTo>
                  <a:lnTo>
                    <a:pt x="664" y="4"/>
                  </a:lnTo>
                  <a:lnTo>
                    <a:pt x="664" y="4"/>
                  </a:lnTo>
                  <a:lnTo>
                    <a:pt x="664" y="6"/>
                  </a:lnTo>
                  <a:lnTo>
                    <a:pt x="664" y="6"/>
                  </a:lnTo>
                  <a:lnTo>
                    <a:pt x="668" y="6"/>
                  </a:lnTo>
                  <a:lnTo>
                    <a:pt x="668" y="6"/>
                  </a:lnTo>
                  <a:lnTo>
                    <a:pt x="670" y="6"/>
                  </a:lnTo>
                  <a:lnTo>
                    <a:pt x="670" y="6"/>
                  </a:lnTo>
                  <a:lnTo>
                    <a:pt x="674" y="6"/>
                  </a:lnTo>
                  <a:lnTo>
                    <a:pt x="674" y="6"/>
                  </a:lnTo>
                  <a:lnTo>
                    <a:pt x="676" y="6"/>
                  </a:lnTo>
                  <a:lnTo>
                    <a:pt x="678" y="6"/>
                  </a:lnTo>
                  <a:lnTo>
                    <a:pt x="678" y="6"/>
                  </a:lnTo>
                  <a:lnTo>
                    <a:pt x="682" y="4"/>
                  </a:lnTo>
                  <a:lnTo>
                    <a:pt x="682" y="4"/>
                  </a:lnTo>
                  <a:lnTo>
                    <a:pt x="684" y="4"/>
                  </a:lnTo>
                  <a:lnTo>
                    <a:pt x="684" y="4"/>
                  </a:lnTo>
                  <a:lnTo>
                    <a:pt x="686" y="4"/>
                  </a:lnTo>
                  <a:lnTo>
                    <a:pt x="686" y="4"/>
                  </a:lnTo>
                  <a:lnTo>
                    <a:pt x="688" y="4"/>
                  </a:lnTo>
                  <a:lnTo>
                    <a:pt x="688" y="4"/>
                  </a:lnTo>
                  <a:lnTo>
                    <a:pt x="690" y="6"/>
                  </a:lnTo>
                  <a:lnTo>
                    <a:pt x="690" y="6"/>
                  </a:lnTo>
                  <a:lnTo>
                    <a:pt x="692" y="6"/>
                  </a:lnTo>
                  <a:lnTo>
                    <a:pt x="692" y="6"/>
                  </a:lnTo>
                  <a:lnTo>
                    <a:pt x="696" y="6"/>
                  </a:lnTo>
                  <a:lnTo>
                    <a:pt x="696" y="6"/>
                  </a:lnTo>
                  <a:lnTo>
                    <a:pt x="700" y="6"/>
                  </a:lnTo>
                  <a:lnTo>
                    <a:pt x="700" y="6"/>
                  </a:lnTo>
                  <a:lnTo>
                    <a:pt x="706" y="6"/>
                  </a:lnTo>
                  <a:lnTo>
                    <a:pt x="706" y="6"/>
                  </a:lnTo>
                  <a:lnTo>
                    <a:pt x="706" y="8"/>
                  </a:lnTo>
                  <a:lnTo>
                    <a:pt x="706" y="8"/>
                  </a:lnTo>
                  <a:lnTo>
                    <a:pt x="708" y="10"/>
                  </a:lnTo>
                  <a:lnTo>
                    <a:pt x="708" y="10"/>
                  </a:lnTo>
                  <a:lnTo>
                    <a:pt x="712" y="10"/>
                  </a:lnTo>
                  <a:lnTo>
                    <a:pt x="712" y="10"/>
                  </a:lnTo>
                  <a:lnTo>
                    <a:pt x="716" y="8"/>
                  </a:lnTo>
                  <a:lnTo>
                    <a:pt x="716" y="8"/>
                  </a:lnTo>
                  <a:lnTo>
                    <a:pt x="722" y="8"/>
                  </a:lnTo>
                  <a:lnTo>
                    <a:pt x="722" y="8"/>
                  </a:lnTo>
                  <a:lnTo>
                    <a:pt x="728" y="6"/>
                  </a:lnTo>
                  <a:lnTo>
                    <a:pt x="728" y="6"/>
                  </a:lnTo>
                  <a:lnTo>
                    <a:pt x="728" y="6"/>
                  </a:lnTo>
                  <a:lnTo>
                    <a:pt x="728" y="6"/>
                  </a:lnTo>
                  <a:lnTo>
                    <a:pt x="734" y="4"/>
                  </a:lnTo>
                  <a:lnTo>
                    <a:pt x="734" y="4"/>
                  </a:lnTo>
                  <a:lnTo>
                    <a:pt x="746" y="4"/>
                  </a:lnTo>
                  <a:lnTo>
                    <a:pt x="746" y="4"/>
                  </a:lnTo>
                  <a:lnTo>
                    <a:pt x="746" y="6"/>
                  </a:lnTo>
                  <a:lnTo>
                    <a:pt x="746" y="6"/>
                  </a:lnTo>
                  <a:lnTo>
                    <a:pt x="750" y="6"/>
                  </a:lnTo>
                  <a:lnTo>
                    <a:pt x="754" y="6"/>
                  </a:lnTo>
                  <a:lnTo>
                    <a:pt x="754" y="6"/>
                  </a:lnTo>
                  <a:lnTo>
                    <a:pt x="764" y="6"/>
                  </a:lnTo>
                  <a:lnTo>
                    <a:pt x="764" y="6"/>
                  </a:lnTo>
                  <a:lnTo>
                    <a:pt x="766" y="6"/>
                  </a:lnTo>
                  <a:lnTo>
                    <a:pt x="766" y="6"/>
                  </a:lnTo>
                  <a:lnTo>
                    <a:pt x="766" y="6"/>
                  </a:lnTo>
                  <a:lnTo>
                    <a:pt x="770" y="6"/>
                  </a:lnTo>
                  <a:lnTo>
                    <a:pt x="770" y="6"/>
                  </a:lnTo>
                  <a:lnTo>
                    <a:pt x="774" y="6"/>
                  </a:lnTo>
                  <a:lnTo>
                    <a:pt x="774" y="6"/>
                  </a:lnTo>
                  <a:lnTo>
                    <a:pt x="774" y="6"/>
                  </a:lnTo>
                  <a:lnTo>
                    <a:pt x="774" y="6"/>
                  </a:lnTo>
                  <a:lnTo>
                    <a:pt x="776" y="6"/>
                  </a:lnTo>
                  <a:lnTo>
                    <a:pt x="776" y="6"/>
                  </a:lnTo>
                  <a:lnTo>
                    <a:pt x="776" y="6"/>
                  </a:lnTo>
                  <a:lnTo>
                    <a:pt x="776" y="6"/>
                  </a:lnTo>
                  <a:lnTo>
                    <a:pt x="778" y="8"/>
                  </a:lnTo>
                  <a:lnTo>
                    <a:pt x="778" y="8"/>
                  </a:lnTo>
                  <a:lnTo>
                    <a:pt x="780" y="8"/>
                  </a:lnTo>
                  <a:lnTo>
                    <a:pt x="780" y="8"/>
                  </a:lnTo>
                  <a:lnTo>
                    <a:pt x="780" y="6"/>
                  </a:lnTo>
                  <a:lnTo>
                    <a:pt x="780" y="6"/>
                  </a:lnTo>
                  <a:lnTo>
                    <a:pt x="784" y="6"/>
                  </a:lnTo>
                  <a:lnTo>
                    <a:pt x="786" y="6"/>
                  </a:lnTo>
                  <a:lnTo>
                    <a:pt x="786" y="6"/>
                  </a:lnTo>
                  <a:lnTo>
                    <a:pt x="788" y="8"/>
                  </a:lnTo>
                  <a:lnTo>
                    <a:pt x="788" y="8"/>
                  </a:lnTo>
                  <a:lnTo>
                    <a:pt x="790" y="8"/>
                  </a:lnTo>
                  <a:lnTo>
                    <a:pt x="790" y="8"/>
                  </a:lnTo>
                  <a:lnTo>
                    <a:pt x="790" y="6"/>
                  </a:lnTo>
                  <a:lnTo>
                    <a:pt x="790" y="6"/>
                  </a:lnTo>
                  <a:lnTo>
                    <a:pt x="790" y="6"/>
                  </a:lnTo>
                  <a:lnTo>
                    <a:pt x="798" y="6"/>
                  </a:lnTo>
                  <a:lnTo>
                    <a:pt x="798" y="6"/>
                  </a:lnTo>
                  <a:lnTo>
                    <a:pt x="800" y="6"/>
                  </a:lnTo>
                  <a:lnTo>
                    <a:pt x="800" y="6"/>
                  </a:lnTo>
                  <a:lnTo>
                    <a:pt x="806" y="6"/>
                  </a:lnTo>
                  <a:lnTo>
                    <a:pt x="806" y="6"/>
                  </a:lnTo>
                  <a:lnTo>
                    <a:pt x="806" y="6"/>
                  </a:lnTo>
                  <a:lnTo>
                    <a:pt x="806" y="6"/>
                  </a:lnTo>
                  <a:lnTo>
                    <a:pt x="808" y="6"/>
                  </a:lnTo>
                  <a:lnTo>
                    <a:pt x="808" y="6"/>
                  </a:lnTo>
                  <a:lnTo>
                    <a:pt x="810" y="6"/>
                  </a:lnTo>
                  <a:lnTo>
                    <a:pt x="810" y="6"/>
                  </a:lnTo>
                  <a:lnTo>
                    <a:pt x="812" y="4"/>
                  </a:lnTo>
                  <a:lnTo>
                    <a:pt x="812" y="4"/>
                  </a:lnTo>
                  <a:lnTo>
                    <a:pt x="816" y="4"/>
                  </a:lnTo>
                  <a:lnTo>
                    <a:pt x="816" y="4"/>
                  </a:lnTo>
                  <a:lnTo>
                    <a:pt x="818" y="4"/>
                  </a:lnTo>
                  <a:lnTo>
                    <a:pt x="818" y="4"/>
                  </a:lnTo>
                  <a:lnTo>
                    <a:pt x="818" y="4"/>
                  </a:lnTo>
                  <a:lnTo>
                    <a:pt x="818" y="4"/>
                  </a:lnTo>
                  <a:lnTo>
                    <a:pt x="818" y="4"/>
                  </a:lnTo>
                  <a:lnTo>
                    <a:pt x="818" y="4"/>
                  </a:lnTo>
                  <a:lnTo>
                    <a:pt x="818" y="4"/>
                  </a:lnTo>
                  <a:lnTo>
                    <a:pt x="818" y="4"/>
                  </a:lnTo>
                  <a:lnTo>
                    <a:pt x="820" y="4"/>
                  </a:lnTo>
                  <a:lnTo>
                    <a:pt x="820" y="4"/>
                  </a:lnTo>
                  <a:lnTo>
                    <a:pt x="822" y="4"/>
                  </a:lnTo>
                  <a:lnTo>
                    <a:pt x="822" y="4"/>
                  </a:lnTo>
                  <a:lnTo>
                    <a:pt x="826" y="4"/>
                  </a:lnTo>
                  <a:lnTo>
                    <a:pt x="826" y="4"/>
                  </a:lnTo>
                  <a:lnTo>
                    <a:pt x="832" y="4"/>
                  </a:lnTo>
                  <a:lnTo>
                    <a:pt x="832" y="4"/>
                  </a:lnTo>
                  <a:lnTo>
                    <a:pt x="834" y="4"/>
                  </a:lnTo>
                  <a:lnTo>
                    <a:pt x="834" y="4"/>
                  </a:lnTo>
                  <a:lnTo>
                    <a:pt x="838" y="4"/>
                  </a:lnTo>
                  <a:lnTo>
                    <a:pt x="838" y="4"/>
                  </a:lnTo>
                  <a:lnTo>
                    <a:pt x="840" y="4"/>
                  </a:lnTo>
                  <a:lnTo>
                    <a:pt x="840" y="4"/>
                  </a:lnTo>
                  <a:lnTo>
                    <a:pt x="848" y="4"/>
                  </a:lnTo>
                  <a:lnTo>
                    <a:pt x="848" y="4"/>
                  </a:lnTo>
                  <a:lnTo>
                    <a:pt x="850" y="6"/>
                  </a:lnTo>
                  <a:lnTo>
                    <a:pt x="850" y="6"/>
                  </a:lnTo>
                  <a:lnTo>
                    <a:pt x="852" y="6"/>
                  </a:lnTo>
                  <a:lnTo>
                    <a:pt x="852" y="6"/>
                  </a:lnTo>
                  <a:lnTo>
                    <a:pt x="854" y="6"/>
                  </a:lnTo>
                  <a:lnTo>
                    <a:pt x="854" y="6"/>
                  </a:lnTo>
                  <a:lnTo>
                    <a:pt x="856" y="6"/>
                  </a:lnTo>
                  <a:lnTo>
                    <a:pt x="856" y="6"/>
                  </a:lnTo>
                  <a:lnTo>
                    <a:pt x="860" y="6"/>
                  </a:lnTo>
                  <a:lnTo>
                    <a:pt x="860" y="6"/>
                  </a:lnTo>
                  <a:lnTo>
                    <a:pt x="860" y="6"/>
                  </a:lnTo>
                  <a:lnTo>
                    <a:pt x="860" y="6"/>
                  </a:lnTo>
                  <a:lnTo>
                    <a:pt x="860" y="6"/>
                  </a:lnTo>
                  <a:lnTo>
                    <a:pt x="860" y="6"/>
                  </a:lnTo>
                  <a:lnTo>
                    <a:pt x="864" y="4"/>
                  </a:lnTo>
                  <a:lnTo>
                    <a:pt x="864" y="4"/>
                  </a:lnTo>
                  <a:lnTo>
                    <a:pt x="868" y="4"/>
                  </a:lnTo>
                  <a:lnTo>
                    <a:pt x="868" y="4"/>
                  </a:lnTo>
                  <a:lnTo>
                    <a:pt x="874" y="4"/>
                  </a:lnTo>
                  <a:lnTo>
                    <a:pt x="880" y="4"/>
                  </a:lnTo>
                  <a:lnTo>
                    <a:pt x="880" y="4"/>
                  </a:lnTo>
                  <a:lnTo>
                    <a:pt x="888" y="4"/>
                  </a:lnTo>
                  <a:lnTo>
                    <a:pt x="888" y="4"/>
                  </a:lnTo>
                  <a:lnTo>
                    <a:pt x="894" y="4"/>
                  </a:lnTo>
                  <a:lnTo>
                    <a:pt x="894" y="4"/>
                  </a:lnTo>
                  <a:lnTo>
                    <a:pt x="896" y="4"/>
                  </a:lnTo>
                  <a:lnTo>
                    <a:pt x="896" y="4"/>
                  </a:lnTo>
                  <a:lnTo>
                    <a:pt x="912" y="4"/>
                  </a:lnTo>
                  <a:lnTo>
                    <a:pt x="912" y="4"/>
                  </a:lnTo>
                  <a:lnTo>
                    <a:pt x="914" y="6"/>
                  </a:lnTo>
                  <a:lnTo>
                    <a:pt x="914" y="6"/>
                  </a:lnTo>
                  <a:lnTo>
                    <a:pt x="928" y="6"/>
                  </a:lnTo>
                  <a:lnTo>
                    <a:pt x="928" y="6"/>
                  </a:lnTo>
                  <a:lnTo>
                    <a:pt x="930" y="6"/>
                  </a:lnTo>
                  <a:lnTo>
                    <a:pt x="930" y="6"/>
                  </a:lnTo>
                  <a:lnTo>
                    <a:pt x="932" y="4"/>
                  </a:lnTo>
                  <a:lnTo>
                    <a:pt x="932" y="4"/>
                  </a:lnTo>
                  <a:lnTo>
                    <a:pt x="936" y="6"/>
                  </a:lnTo>
                  <a:lnTo>
                    <a:pt x="936" y="6"/>
                  </a:lnTo>
                  <a:lnTo>
                    <a:pt x="942" y="4"/>
                  </a:lnTo>
                  <a:lnTo>
                    <a:pt x="942" y="4"/>
                  </a:lnTo>
                  <a:lnTo>
                    <a:pt x="948" y="4"/>
                  </a:lnTo>
                  <a:lnTo>
                    <a:pt x="948" y="4"/>
                  </a:lnTo>
                  <a:lnTo>
                    <a:pt x="950" y="4"/>
                  </a:lnTo>
                  <a:lnTo>
                    <a:pt x="950" y="4"/>
                  </a:lnTo>
                  <a:lnTo>
                    <a:pt x="950" y="4"/>
                  </a:lnTo>
                  <a:lnTo>
                    <a:pt x="950" y="4"/>
                  </a:lnTo>
                  <a:lnTo>
                    <a:pt x="952" y="4"/>
                  </a:lnTo>
                  <a:lnTo>
                    <a:pt x="952" y="4"/>
                  </a:lnTo>
                  <a:lnTo>
                    <a:pt x="954" y="4"/>
                  </a:lnTo>
                  <a:lnTo>
                    <a:pt x="954" y="4"/>
                  </a:lnTo>
                  <a:lnTo>
                    <a:pt x="956" y="4"/>
                  </a:lnTo>
                  <a:lnTo>
                    <a:pt x="960" y="4"/>
                  </a:lnTo>
                  <a:lnTo>
                    <a:pt x="960" y="4"/>
                  </a:lnTo>
                  <a:lnTo>
                    <a:pt x="962" y="4"/>
                  </a:lnTo>
                  <a:lnTo>
                    <a:pt x="962" y="4"/>
                  </a:lnTo>
                  <a:lnTo>
                    <a:pt x="968" y="4"/>
                  </a:lnTo>
                  <a:lnTo>
                    <a:pt x="968" y="4"/>
                  </a:lnTo>
                  <a:lnTo>
                    <a:pt x="968" y="4"/>
                  </a:lnTo>
                  <a:lnTo>
                    <a:pt x="968" y="2"/>
                  </a:lnTo>
                  <a:lnTo>
                    <a:pt x="968" y="2"/>
                  </a:lnTo>
                  <a:lnTo>
                    <a:pt x="980" y="6"/>
                  </a:lnTo>
                  <a:lnTo>
                    <a:pt x="980" y="6"/>
                  </a:lnTo>
                  <a:lnTo>
                    <a:pt x="984" y="6"/>
                  </a:lnTo>
                  <a:lnTo>
                    <a:pt x="988" y="6"/>
                  </a:lnTo>
                  <a:lnTo>
                    <a:pt x="988" y="6"/>
                  </a:lnTo>
                  <a:lnTo>
                    <a:pt x="990" y="4"/>
                  </a:lnTo>
                  <a:lnTo>
                    <a:pt x="990" y="4"/>
                  </a:lnTo>
                  <a:lnTo>
                    <a:pt x="994" y="4"/>
                  </a:lnTo>
                  <a:lnTo>
                    <a:pt x="994" y="4"/>
                  </a:lnTo>
                  <a:lnTo>
                    <a:pt x="996" y="4"/>
                  </a:lnTo>
                  <a:lnTo>
                    <a:pt x="996" y="4"/>
                  </a:lnTo>
                  <a:lnTo>
                    <a:pt x="998" y="6"/>
                  </a:lnTo>
                  <a:lnTo>
                    <a:pt x="998" y="6"/>
                  </a:lnTo>
                  <a:lnTo>
                    <a:pt x="1000" y="6"/>
                  </a:lnTo>
                  <a:lnTo>
                    <a:pt x="1000" y="6"/>
                  </a:lnTo>
                  <a:lnTo>
                    <a:pt x="1000" y="6"/>
                  </a:lnTo>
                  <a:lnTo>
                    <a:pt x="1000" y="6"/>
                  </a:lnTo>
                  <a:lnTo>
                    <a:pt x="1002" y="4"/>
                  </a:lnTo>
                  <a:lnTo>
                    <a:pt x="1002" y="4"/>
                  </a:lnTo>
                  <a:lnTo>
                    <a:pt x="1004" y="4"/>
                  </a:lnTo>
                  <a:lnTo>
                    <a:pt x="1004" y="4"/>
                  </a:lnTo>
                  <a:lnTo>
                    <a:pt x="1008" y="4"/>
                  </a:lnTo>
                  <a:lnTo>
                    <a:pt x="1008" y="4"/>
                  </a:lnTo>
                  <a:lnTo>
                    <a:pt x="1010" y="4"/>
                  </a:lnTo>
                  <a:lnTo>
                    <a:pt x="1010" y="4"/>
                  </a:lnTo>
                  <a:lnTo>
                    <a:pt x="1014" y="2"/>
                  </a:lnTo>
                  <a:lnTo>
                    <a:pt x="1014" y="2"/>
                  </a:lnTo>
                  <a:lnTo>
                    <a:pt x="1018" y="2"/>
                  </a:lnTo>
                  <a:lnTo>
                    <a:pt x="1018" y="2"/>
                  </a:lnTo>
                  <a:lnTo>
                    <a:pt x="1020" y="2"/>
                  </a:lnTo>
                  <a:lnTo>
                    <a:pt x="1024" y="4"/>
                  </a:lnTo>
                  <a:lnTo>
                    <a:pt x="1024" y="4"/>
                  </a:lnTo>
                  <a:lnTo>
                    <a:pt x="1026" y="2"/>
                  </a:lnTo>
                  <a:lnTo>
                    <a:pt x="1026" y="2"/>
                  </a:lnTo>
                  <a:lnTo>
                    <a:pt x="1030" y="4"/>
                  </a:lnTo>
                  <a:lnTo>
                    <a:pt x="1030" y="4"/>
                  </a:lnTo>
                  <a:lnTo>
                    <a:pt x="1032" y="4"/>
                  </a:lnTo>
                  <a:lnTo>
                    <a:pt x="1032" y="4"/>
                  </a:lnTo>
                  <a:lnTo>
                    <a:pt x="1032" y="4"/>
                  </a:lnTo>
                  <a:lnTo>
                    <a:pt x="1032" y="4"/>
                  </a:lnTo>
                  <a:lnTo>
                    <a:pt x="1034" y="6"/>
                  </a:lnTo>
                  <a:lnTo>
                    <a:pt x="1034" y="6"/>
                  </a:lnTo>
                  <a:lnTo>
                    <a:pt x="1036" y="6"/>
                  </a:lnTo>
                  <a:lnTo>
                    <a:pt x="1036" y="6"/>
                  </a:lnTo>
                  <a:lnTo>
                    <a:pt x="1038" y="6"/>
                  </a:lnTo>
                  <a:lnTo>
                    <a:pt x="1038" y="6"/>
                  </a:lnTo>
                  <a:lnTo>
                    <a:pt x="1038" y="4"/>
                  </a:lnTo>
                  <a:lnTo>
                    <a:pt x="1038" y="4"/>
                  </a:lnTo>
                  <a:lnTo>
                    <a:pt x="1042" y="4"/>
                  </a:lnTo>
                  <a:lnTo>
                    <a:pt x="1042" y="4"/>
                  </a:lnTo>
                  <a:lnTo>
                    <a:pt x="1046" y="2"/>
                  </a:lnTo>
                  <a:lnTo>
                    <a:pt x="1046" y="2"/>
                  </a:lnTo>
                  <a:lnTo>
                    <a:pt x="1058" y="6"/>
                  </a:lnTo>
                  <a:lnTo>
                    <a:pt x="1058" y="6"/>
                  </a:lnTo>
                  <a:lnTo>
                    <a:pt x="1060" y="4"/>
                  </a:lnTo>
                  <a:lnTo>
                    <a:pt x="1060" y="4"/>
                  </a:lnTo>
                  <a:lnTo>
                    <a:pt x="1066" y="4"/>
                  </a:lnTo>
                  <a:lnTo>
                    <a:pt x="1066" y="4"/>
                  </a:lnTo>
                  <a:lnTo>
                    <a:pt x="1068" y="6"/>
                  </a:lnTo>
                  <a:lnTo>
                    <a:pt x="1068" y="6"/>
                  </a:lnTo>
                  <a:lnTo>
                    <a:pt x="1070" y="4"/>
                  </a:lnTo>
                  <a:lnTo>
                    <a:pt x="1070" y="4"/>
                  </a:lnTo>
                  <a:lnTo>
                    <a:pt x="1070" y="4"/>
                  </a:lnTo>
                  <a:lnTo>
                    <a:pt x="1076" y="4"/>
                  </a:lnTo>
                  <a:lnTo>
                    <a:pt x="1080" y="6"/>
                  </a:lnTo>
                  <a:lnTo>
                    <a:pt x="1080" y="6"/>
                  </a:lnTo>
                  <a:lnTo>
                    <a:pt x="1082" y="4"/>
                  </a:lnTo>
                  <a:lnTo>
                    <a:pt x="1082" y="4"/>
                  </a:lnTo>
                  <a:lnTo>
                    <a:pt x="1082" y="4"/>
                  </a:lnTo>
                  <a:lnTo>
                    <a:pt x="1082" y="4"/>
                  </a:lnTo>
                  <a:lnTo>
                    <a:pt x="1088" y="4"/>
                  </a:lnTo>
                  <a:lnTo>
                    <a:pt x="1088" y="4"/>
                  </a:lnTo>
                  <a:lnTo>
                    <a:pt x="1092" y="2"/>
                  </a:lnTo>
                  <a:lnTo>
                    <a:pt x="1092" y="2"/>
                  </a:lnTo>
                  <a:lnTo>
                    <a:pt x="1098" y="2"/>
                  </a:lnTo>
                  <a:lnTo>
                    <a:pt x="1098" y="2"/>
                  </a:lnTo>
                  <a:lnTo>
                    <a:pt x="1102" y="2"/>
                  </a:lnTo>
                  <a:lnTo>
                    <a:pt x="1102" y="2"/>
                  </a:lnTo>
                  <a:lnTo>
                    <a:pt x="1104" y="2"/>
                  </a:lnTo>
                  <a:lnTo>
                    <a:pt x="1104" y="2"/>
                  </a:lnTo>
                  <a:lnTo>
                    <a:pt x="1108" y="2"/>
                  </a:lnTo>
                  <a:lnTo>
                    <a:pt x="1108" y="2"/>
                  </a:lnTo>
                  <a:lnTo>
                    <a:pt x="1112" y="2"/>
                  </a:lnTo>
                  <a:lnTo>
                    <a:pt x="1112" y="2"/>
                  </a:lnTo>
                  <a:lnTo>
                    <a:pt x="1112" y="2"/>
                  </a:lnTo>
                  <a:lnTo>
                    <a:pt x="1112" y="2"/>
                  </a:lnTo>
                  <a:lnTo>
                    <a:pt x="1118" y="0"/>
                  </a:lnTo>
                  <a:lnTo>
                    <a:pt x="1118" y="0"/>
                  </a:lnTo>
                  <a:lnTo>
                    <a:pt x="1122" y="2"/>
                  </a:lnTo>
                  <a:lnTo>
                    <a:pt x="1122" y="2"/>
                  </a:lnTo>
                  <a:lnTo>
                    <a:pt x="1122" y="2"/>
                  </a:lnTo>
                  <a:lnTo>
                    <a:pt x="1122" y="2"/>
                  </a:lnTo>
                  <a:lnTo>
                    <a:pt x="1126" y="2"/>
                  </a:lnTo>
                  <a:lnTo>
                    <a:pt x="1126" y="2"/>
                  </a:lnTo>
                  <a:lnTo>
                    <a:pt x="1126" y="2"/>
                  </a:lnTo>
                  <a:lnTo>
                    <a:pt x="1126" y="2"/>
                  </a:lnTo>
                  <a:lnTo>
                    <a:pt x="1130" y="0"/>
                  </a:lnTo>
                  <a:lnTo>
                    <a:pt x="1130" y="0"/>
                  </a:lnTo>
                  <a:lnTo>
                    <a:pt x="1136" y="0"/>
                  </a:lnTo>
                  <a:lnTo>
                    <a:pt x="1136" y="0"/>
                  </a:lnTo>
                  <a:lnTo>
                    <a:pt x="1140" y="0"/>
                  </a:lnTo>
                  <a:lnTo>
                    <a:pt x="1140" y="0"/>
                  </a:lnTo>
                  <a:lnTo>
                    <a:pt x="1146" y="0"/>
                  </a:lnTo>
                  <a:lnTo>
                    <a:pt x="1146" y="0"/>
                  </a:lnTo>
                  <a:lnTo>
                    <a:pt x="1152" y="0"/>
                  </a:lnTo>
                  <a:lnTo>
                    <a:pt x="1152" y="0"/>
                  </a:lnTo>
                  <a:lnTo>
                    <a:pt x="1156" y="0"/>
                  </a:lnTo>
                  <a:lnTo>
                    <a:pt x="1156" y="0"/>
                  </a:lnTo>
                  <a:lnTo>
                    <a:pt x="1158" y="0"/>
                  </a:lnTo>
                  <a:lnTo>
                    <a:pt x="1158" y="0"/>
                  </a:lnTo>
                  <a:lnTo>
                    <a:pt x="1162" y="0"/>
                  </a:lnTo>
                  <a:lnTo>
                    <a:pt x="1162" y="0"/>
                  </a:lnTo>
                  <a:lnTo>
                    <a:pt x="1166" y="0"/>
                  </a:lnTo>
                  <a:lnTo>
                    <a:pt x="1166" y="0"/>
                  </a:lnTo>
                  <a:lnTo>
                    <a:pt x="1172" y="0"/>
                  </a:lnTo>
                  <a:lnTo>
                    <a:pt x="1172" y="0"/>
                  </a:lnTo>
                  <a:lnTo>
                    <a:pt x="1174" y="0"/>
                  </a:lnTo>
                  <a:lnTo>
                    <a:pt x="1174" y="0"/>
                  </a:lnTo>
                  <a:lnTo>
                    <a:pt x="1178" y="2"/>
                  </a:lnTo>
                  <a:lnTo>
                    <a:pt x="1178" y="2"/>
                  </a:lnTo>
                  <a:lnTo>
                    <a:pt x="1186" y="2"/>
                  </a:lnTo>
                  <a:lnTo>
                    <a:pt x="1186" y="2"/>
                  </a:lnTo>
                  <a:lnTo>
                    <a:pt x="1190" y="2"/>
                  </a:lnTo>
                  <a:lnTo>
                    <a:pt x="1194" y="2"/>
                  </a:lnTo>
                  <a:lnTo>
                    <a:pt x="1194" y="2"/>
                  </a:lnTo>
                  <a:lnTo>
                    <a:pt x="1194" y="2"/>
                  </a:lnTo>
                  <a:lnTo>
                    <a:pt x="1194" y="2"/>
                  </a:lnTo>
                  <a:lnTo>
                    <a:pt x="1196" y="2"/>
                  </a:lnTo>
                  <a:lnTo>
                    <a:pt x="1196" y="2"/>
                  </a:lnTo>
                  <a:lnTo>
                    <a:pt x="1196" y="2"/>
                  </a:lnTo>
                  <a:lnTo>
                    <a:pt x="1196" y="2"/>
                  </a:lnTo>
                  <a:lnTo>
                    <a:pt x="1198" y="2"/>
                  </a:lnTo>
                  <a:lnTo>
                    <a:pt x="1198" y="2"/>
                  </a:lnTo>
                  <a:lnTo>
                    <a:pt x="1200" y="0"/>
                  </a:lnTo>
                  <a:lnTo>
                    <a:pt x="1200" y="0"/>
                  </a:lnTo>
                  <a:lnTo>
                    <a:pt x="1206" y="2"/>
                  </a:lnTo>
                  <a:lnTo>
                    <a:pt x="1206" y="2"/>
                  </a:lnTo>
                  <a:lnTo>
                    <a:pt x="1208" y="2"/>
                  </a:lnTo>
                  <a:lnTo>
                    <a:pt x="1208" y="2"/>
                  </a:lnTo>
                  <a:lnTo>
                    <a:pt x="1210" y="2"/>
                  </a:lnTo>
                  <a:lnTo>
                    <a:pt x="1210" y="2"/>
                  </a:lnTo>
                  <a:lnTo>
                    <a:pt x="1210" y="2"/>
                  </a:lnTo>
                  <a:lnTo>
                    <a:pt x="1210" y="2"/>
                  </a:lnTo>
                  <a:lnTo>
                    <a:pt x="1210" y="2"/>
                  </a:lnTo>
                  <a:lnTo>
                    <a:pt x="1210" y="2"/>
                  </a:lnTo>
                  <a:lnTo>
                    <a:pt x="1212" y="2"/>
                  </a:lnTo>
                  <a:lnTo>
                    <a:pt x="1212" y="2"/>
                  </a:lnTo>
                  <a:lnTo>
                    <a:pt x="1218" y="2"/>
                  </a:lnTo>
                  <a:lnTo>
                    <a:pt x="1218" y="2"/>
                  </a:lnTo>
                  <a:lnTo>
                    <a:pt x="1220" y="0"/>
                  </a:lnTo>
                  <a:lnTo>
                    <a:pt x="1220" y="0"/>
                  </a:lnTo>
                  <a:lnTo>
                    <a:pt x="1222" y="0"/>
                  </a:lnTo>
                  <a:lnTo>
                    <a:pt x="1222" y="0"/>
                  </a:lnTo>
                  <a:lnTo>
                    <a:pt x="1224" y="2"/>
                  </a:lnTo>
                  <a:lnTo>
                    <a:pt x="1224" y="2"/>
                  </a:lnTo>
                  <a:lnTo>
                    <a:pt x="1232" y="2"/>
                  </a:lnTo>
                  <a:lnTo>
                    <a:pt x="1232" y="2"/>
                  </a:lnTo>
                  <a:lnTo>
                    <a:pt x="1234" y="2"/>
                  </a:lnTo>
                  <a:lnTo>
                    <a:pt x="1234" y="2"/>
                  </a:lnTo>
                  <a:lnTo>
                    <a:pt x="1234" y="2"/>
                  </a:lnTo>
                  <a:lnTo>
                    <a:pt x="1234" y="2"/>
                  </a:lnTo>
                  <a:lnTo>
                    <a:pt x="1236" y="2"/>
                  </a:lnTo>
                  <a:lnTo>
                    <a:pt x="1236" y="2"/>
                  </a:lnTo>
                  <a:lnTo>
                    <a:pt x="1240" y="2"/>
                  </a:lnTo>
                  <a:lnTo>
                    <a:pt x="1240" y="2"/>
                  </a:lnTo>
                  <a:lnTo>
                    <a:pt x="1246" y="2"/>
                  </a:lnTo>
                  <a:lnTo>
                    <a:pt x="1246" y="2"/>
                  </a:lnTo>
                  <a:lnTo>
                    <a:pt x="1246" y="2"/>
                  </a:lnTo>
                  <a:lnTo>
                    <a:pt x="1246" y="2"/>
                  </a:lnTo>
                  <a:lnTo>
                    <a:pt x="1246" y="2"/>
                  </a:lnTo>
                  <a:lnTo>
                    <a:pt x="1246" y="2"/>
                  </a:lnTo>
                  <a:lnTo>
                    <a:pt x="1248" y="2"/>
                  </a:lnTo>
                  <a:lnTo>
                    <a:pt x="1248" y="2"/>
                  </a:lnTo>
                  <a:lnTo>
                    <a:pt x="1252" y="4"/>
                  </a:lnTo>
                  <a:lnTo>
                    <a:pt x="1252" y="4"/>
                  </a:lnTo>
                  <a:lnTo>
                    <a:pt x="1254" y="2"/>
                  </a:lnTo>
                  <a:lnTo>
                    <a:pt x="1254" y="2"/>
                  </a:lnTo>
                  <a:lnTo>
                    <a:pt x="1256" y="4"/>
                  </a:lnTo>
                  <a:lnTo>
                    <a:pt x="1256" y="4"/>
                  </a:lnTo>
                  <a:lnTo>
                    <a:pt x="1260" y="4"/>
                  </a:lnTo>
                  <a:lnTo>
                    <a:pt x="1260" y="4"/>
                  </a:lnTo>
                  <a:lnTo>
                    <a:pt x="1260" y="2"/>
                  </a:lnTo>
                  <a:lnTo>
                    <a:pt x="1260" y="2"/>
                  </a:lnTo>
                  <a:lnTo>
                    <a:pt x="1262" y="4"/>
                  </a:lnTo>
                  <a:lnTo>
                    <a:pt x="1262" y="4"/>
                  </a:lnTo>
                  <a:lnTo>
                    <a:pt x="1266" y="2"/>
                  </a:lnTo>
                  <a:lnTo>
                    <a:pt x="1266" y="2"/>
                  </a:lnTo>
                  <a:lnTo>
                    <a:pt x="1268" y="6"/>
                  </a:lnTo>
                  <a:lnTo>
                    <a:pt x="1268" y="6"/>
                  </a:lnTo>
                  <a:lnTo>
                    <a:pt x="1276" y="6"/>
                  </a:lnTo>
                  <a:lnTo>
                    <a:pt x="1276" y="6"/>
                  </a:lnTo>
                  <a:lnTo>
                    <a:pt x="1280" y="6"/>
                  </a:lnTo>
                  <a:lnTo>
                    <a:pt x="1282" y="4"/>
                  </a:lnTo>
                  <a:lnTo>
                    <a:pt x="1282" y="4"/>
                  </a:lnTo>
                  <a:lnTo>
                    <a:pt x="1286" y="4"/>
                  </a:lnTo>
                  <a:lnTo>
                    <a:pt x="1286" y="4"/>
                  </a:lnTo>
                  <a:lnTo>
                    <a:pt x="1288" y="4"/>
                  </a:lnTo>
                  <a:lnTo>
                    <a:pt x="1288" y="4"/>
                  </a:lnTo>
                  <a:lnTo>
                    <a:pt x="1294" y="4"/>
                  </a:lnTo>
                  <a:lnTo>
                    <a:pt x="1294" y="4"/>
                  </a:lnTo>
                  <a:lnTo>
                    <a:pt x="1300" y="2"/>
                  </a:lnTo>
                  <a:lnTo>
                    <a:pt x="1300" y="2"/>
                  </a:lnTo>
                  <a:lnTo>
                    <a:pt x="1302" y="4"/>
                  </a:lnTo>
                  <a:lnTo>
                    <a:pt x="1302" y="4"/>
                  </a:lnTo>
                  <a:lnTo>
                    <a:pt x="1304" y="4"/>
                  </a:lnTo>
                  <a:lnTo>
                    <a:pt x="1304" y="4"/>
                  </a:lnTo>
                  <a:lnTo>
                    <a:pt x="1314" y="2"/>
                  </a:lnTo>
                  <a:lnTo>
                    <a:pt x="1314" y="2"/>
                  </a:lnTo>
                  <a:lnTo>
                    <a:pt x="1318" y="4"/>
                  </a:lnTo>
                  <a:lnTo>
                    <a:pt x="1322" y="2"/>
                  </a:lnTo>
                  <a:lnTo>
                    <a:pt x="1322" y="2"/>
                  </a:lnTo>
                  <a:lnTo>
                    <a:pt x="1324" y="4"/>
                  </a:lnTo>
                  <a:lnTo>
                    <a:pt x="1324" y="4"/>
                  </a:lnTo>
                  <a:lnTo>
                    <a:pt x="1326" y="4"/>
                  </a:lnTo>
                  <a:lnTo>
                    <a:pt x="1326" y="4"/>
                  </a:lnTo>
                  <a:lnTo>
                    <a:pt x="1328" y="4"/>
                  </a:lnTo>
                  <a:lnTo>
                    <a:pt x="1328" y="4"/>
                  </a:lnTo>
                  <a:lnTo>
                    <a:pt x="1328" y="4"/>
                  </a:lnTo>
                  <a:lnTo>
                    <a:pt x="1328" y="4"/>
                  </a:lnTo>
                  <a:lnTo>
                    <a:pt x="1330" y="4"/>
                  </a:lnTo>
                  <a:lnTo>
                    <a:pt x="1330" y="4"/>
                  </a:lnTo>
                  <a:lnTo>
                    <a:pt x="1330" y="4"/>
                  </a:lnTo>
                  <a:lnTo>
                    <a:pt x="1330" y="4"/>
                  </a:lnTo>
                  <a:lnTo>
                    <a:pt x="1332" y="4"/>
                  </a:lnTo>
                  <a:lnTo>
                    <a:pt x="1332" y="4"/>
                  </a:lnTo>
                  <a:lnTo>
                    <a:pt x="1336" y="4"/>
                  </a:lnTo>
                  <a:lnTo>
                    <a:pt x="1336" y="4"/>
                  </a:lnTo>
                  <a:lnTo>
                    <a:pt x="1340" y="4"/>
                  </a:lnTo>
                  <a:lnTo>
                    <a:pt x="1344" y="4"/>
                  </a:lnTo>
                  <a:lnTo>
                    <a:pt x="1344" y="4"/>
                  </a:lnTo>
                  <a:lnTo>
                    <a:pt x="1346" y="4"/>
                  </a:lnTo>
                  <a:lnTo>
                    <a:pt x="1346" y="4"/>
                  </a:lnTo>
                  <a:lnTo>
                    <a:pt x="1348" y="4"/>
                  </a:lnTo>
                  <a:lnTo>
                    <a:pt x="1348" y="4"/>
                  </a:lnTo>
                  <a:lnTo>
                    <a:pt x="1352" y="4"/>
                  </a:lnTo>
                  <a:lnTo>
                    <a:pt x="1352" y="4"/>
                  </a:lnTo>
                  <a:lnTo>
                    <a:pt x="1356" y="4"/>
                  </a:lnTo>
                  <a:lnTo>
                    <a:pt x="1356" y="4"/>
                  </a:lnTo>
                  <a:lnTo>
                    <a:pt x="1360" y="4"/>
                  </a:lnTo>
                  <a:lnTo>
                    <a:pt x="1360" y="4"/>
                  </a:lnTo>
                  <a:lnTo>
                    <a:pt x="1362" y="4"/>
                  </a:lnTo>
                  <a:lnTo>
                    <a:pt x="1362" y="4"/>
                  </a:lnTo>
                  <a:lnTo>
                    <a:pt x="1366" y="6"/>
                  </a:lnTo>
                  <a:lnTo>
                    <a:pt x="1366" y="6"/>
                  </a:lnTo>
                  <a:lnTo>
                    <a:pt x="1366" y="8"/>
                  </a:lnTo>
                  <a:lnTo>
                    <a:pt x="1366" y="8"/>
                  </a:lnTo>
                  <a:lnTo>
                    <a:pt x="1368" y="8"/>
                  </a:lnTo>
                  <a:lnTo>
                    <a:pt x="1370" y="8"/>
                  </a:lnTo>
                  <a:lnTo>
                    <a:pt x="1370" y="8"/>
                  </a:lnTo>
                  <a:lnTo>
                    <a:pt x="1374" y="6"/>
                  </a:lnTo>
                  <a:lnTo>
                    <a:pt x="1374" y="6"/>
                  </a:lnTo>
                  <a:lnTo>
                    <a:pt x="1376" y="6"/>
                  </a:lnTo>
                  <a:lnTo>
                    <a:pt x="1376" y="6"/>
                  </a:lnTo>
                  <a:lnTo>
                    <a:pt x="1376" y="4"/>
                  </a:lnTo>
                  <a:lnTo>
                    <a:pt x="1376" y="4"/>
                  </a:lnTo>
                  <a:lnTo>
                    <a:pt x="1376" y="6"/>
                  </a:lnTo>
                  <a:lnTo>
                    <a:pt x="1376" y="6"/>
                  </a:lnTo>
                  <a:lnTo>
                    <a:pt x="1378" y="4"/>
                  </a:lnTo>
                  <a:lnTo>
                    <a:pt x="1378" y="4"/>
                  </a:lnTo>
                  <a:lnTo>
                    <a:pt x="1378" y="6"/>
                  </a:lnTo>
                  <a:lnTo>
                    <a:pt x="1378" y="6"/>
                  </a:lnTo>
                  <a:lnTo>
                    <a:pt x="1384" y="4"/>
                  </a:lnTo>
                  <a:lnTo>
                    <a:pt x="1384" y="4"/>
                  </a:lnTo>
                  <a:lnTo>
                    <a:pt x="1386" y="6"/>
                  </a:lnTo>
                  <a:lnTo>
                    <a:pt x="1386" y="6"/>
                  </a:lnTo>
                  <a:lnTo>
                    <a:pt x="1386" y="4"/>
                  </a:lnTo>
                  <a:lnTo>
                    <a:pt x="1386" y="4"/>
                  </a:lnTo>
                  <a:lnTo>
                    <a:pt x="1386" y="4"/>
                  </a:lnTo>
                  <a:lnTo>
                    <a:pt x="1386" y="4"/>
                  </a:lnTo>
                  <a:lnTo>
                    <a:pt x="1390" y="6"/>
                  </a:lnTo>
                  <a:lnTo>
                    <a:pt x="1390" y="6"/>
                  </a:lnTo>
                  <a:lnTo>
                    <a:pt x="1394" y="6"/>
                  </a:lnTo>
                  <a:lnTo>
                    <a:pt x="1394" y="6"/>
                  </a:lnTo>
                  <a:lnTo>
                    <a:pt x="1396" y="6"/>
                  </a:lnTo>
                  <a:lnTo>
                    <a:pt x="1396" y="6"/>
                  </a:lnTo>
                  <a:lnTo>
                    <a:pt x="1398" y="6"/>
                  </a:lnTo>
                  <a:lnTo>
                    <a:pt x="1398" y="6"/>
                  </a:lnTo>
                  <a:lnTo>
                    <a:pt x="1400" y="4"/>
                  </a:lnTo>
                  <a:lnTo>
                    <a:pt x="1400" y="4"/>
                  </a:lnTo>
                  <a:lnTo>
                    <a:pt x="1402" y="6"/>
                  </a:lnTo>
                  <a:lnTo>
                    <a:pt x="1402" y="6"/>
                  </a:lnTo>
                  <a:lnTo>
                    <a:pt x="1402" y="4"/>
                  </a:lnTo>
                  <a:lnTo>
                    <a:pt x="1402" y="4"/>
                  </a:lnTo>
                  <a:lnTo>
                    <a:pt x="1404" y="4"/>
                  </a:lnTo>
                  <a:lnTo>
                    <a:pt x="1404" y="4"/>
                  </a:lnTo>
                  <a:lnTo>
                    <a:pt x="1404" y="6"/>
                  </a:lnTo>
                  <a:lnTo>
                    <a:pt x="1404" y="6"/>
                  </a:lnTo>
                  <a:lnTo>
                    <a:pt x="1406" y="4"/>
                  </a:lnTo>
                  <a:lnTo>
                    <a:pt x="1406" y="4"/>
                  </a:lnTo>
                  <a:lnTo>
                    <a:pt x="1412" y="6"/>
                  </a:lnTo>
                  <a:lnTo>
                    <a:pt x="1412" y="6"/>
                  </a:lnTo>
                  <a:lnTo>
                    <a:pt x="1414" y="6"/>
                  </a:lnTo>
                  <a:lnTo>
                    <a:pt x="1414" y="6"/>
                  </a:lnTo>
                  <a:lnTo>
                    <a:pt x="1416" y="6"/>
                  </a:lnTo>
                  <a:lnTo>
                    <a:pt x="1416" y="6"/>
                  </a:lnTo>
                  <a:lnTo>
                    <a:pt x="1420" y="4"/>
                  </a:lnTo>
                  <a:lnTo>
                    <a:pt x="1420" y="4"/>
                  </a:lnTo>
                  <a:lnTo>
                    <a:pt x="1428" y="4"/>
                  </a:lnTo>
                  <a:lnTo>
                    <a:pt x="1428" y="4"/>
                  </a:lnTo>
                  <a:lnTo>
                    <a:pt x="1432" y="4"/>
                  </a:lnTo>
                  <a:lnTo>
                    <a:pt x="1432" y="4"/>
                  </a:lnTo>
                  <a:lnTo>
                    <a:pt x="1434" y="6"/>
                  </a:lnTo>
                  <a:lnTo>
                    <a:pt x="1434" y="6"/>
                  </a:lnTo>
                  <a:lnTo>
                    <a:pt x="1436" y="6"/>
                  </a:lnTo>
                  <a:lnTo>
                    <a:pt x="1436" y="6"/>
                  </a:lnTo>
                  <a:lnTo>
                    <a:pt x="1438" y="6"/>
                  </a:lnTo>
                  <a:lnTo>
                    <a:pt x="1438" y="6"/>
                  </a:lnTo>
                  <a:lnTo>
                    <a:pt x="1440" y="6"/>
                  </a:lnTo>
                  <a:lnTo>
                    <a:pt x="1440" y="6"/>
                  </a:lnTo>
                  <a:lnTo>
                    <a:pt x="1444" y="6"/>
                  </a:lnTo>
                  <a:lnTo>
                    <a:pt x="1444" y="6"/>
                  </a:lnTo>
                  <a:lnTo>
                    <a:pt x="1446" y="6"/>
                  </a:lnTo>
                  <a:lnTo>
                    <a:pt x="1446" y="6"/>
                  </a:lnTo>
                  <a:lnTo>
                    <a:pt x="1450" y="6"/>
                  </a:lnTo>
                  <a:lnTo>
                    <a:pt x="1450" y="6"/>
                  </a:lnTo>
                  <a:lnTo>
                    <a:pt x="1452" y="6"/>
                  </a:lnTo>
                  <a:lnTo>
                    <a:pt x="1452" y="6"/>
                  </a:lnTo>
                  <a:lnTo>
                    <a:pt x="1454" y="4"/>
                  </a:lnTo>
                  <a:lnTo>
                    <a:pt x="1454" y="4"/>
                  </a:lnTo>
                  <a:lnTo>
                    <a:pt x="1456" y="4"/>
                  </a:lnTo>
                  <a:lnTo>
                    <a:pt x="1456" y="4"/>
                  </a:lnTo>
                  <a:lnTo>
                    <a:pt x="1462" y="4"/>
                  </a:lnTo>
                  <a:lnTo>
                    <a:pt x="1462" y="4"/>
                  </a:lnTo>
                  <a:lnTo>
                    <a:pt x="1464" y="4"/>
                  </a:lnTo>
                  <a:lnTo>
                    <a:pt x="1464" y="4"/>
                  </a:lnTo>
                  <a:lnTo>
                    <a:pt x="1468" y="4"/>
                  </a:lnTo>
                  <a:lnTo>
                    <a:pt x="1468" y="4"/>
                  </a:lnTo>
                  <a:lnTo>
                    <a:pt x="1472" y="4"/>
                  </a:lnTo>
                  <a:lnTo>
                    <a:pt x="1472" y="4"/>
                  </a:lnTo>
                  <a:lnTo>
                    <a:pt x="1476" y="4"/>
                  </a:lnTo>
                  <a:lnTo>
                    <a:pt x="1476" y="4"/>
                  </a:lnTo>
                  <a:lnTo>
                    <a:pt x="1480" y="4"/>
                  </a:lnTo>
                  <a:lnTo>
                    <a:pt x="1480" y="4"/>
                  </a:lnTo>
                  <a:lnTo>
                    <a:pt x="1484" y="6"/>
                  </a:lnTo>
                  <a:lnTo>
                    <a:pt x="1484" y="6"/>
                  </a:lnTo>
                  <a:lnTo>
                    <a:pt x="1486" y="6"/>
                  </a:lnTo>
                  <a:lnTo>
                    <a:pt x="1486" y="6"/>
                  </a:lnTo>
                  <a:lnTo>
                    <a:pt x="1488" y="6"/>
                  </a:lnTo>
                  <a:lnTo>
                    <a:pt x="1488" y="6"/>
                  </a:lnTo>
                  <a:lnTo>
                    <a:pt x="1492" y="4"/>
                  </a:lnTo>
                  <a:lnTo>
                    <a:pt x="1492" y="4"/>
                  </a:lnTo>
                  <a:lnTo>
                    <a:pt x="1498" y="4"/>
                  </a:lnTo>
                  <a:lnTo>
                    <a:pt x="1498" y="4"/>
                  </a:lnTo>
                  <a:lnTo>
                    <a:pt x="1498" y="4"/>
                  </a:lnTo>
                  <a:lnTo>
                    <a:pt x="1498" y="4"/>
                  </a:lnTo>
                  <a:lnTo>
                    <a:pt x="1500" y="4"/>
                  </a:lnTo>
                  <a:lnTo>
                    <a:pt x="1500" y="4"/>
                  </a:lnTo>
                  <a:lnTo>
                    <a:pt x="1504" y="4"/>
                  </a:lnTo>
                  <a:lnTo>
                    <a:pt x="1504" y="4"/>
                  </a:lnTo>
                  <a:lnTo>
                    <a:pt x="1506" y="4"/>
                  </a:lnTo>
                  <a:lnTo>
                    <a:pt x="1506" y="4"/>
                  </a:lnTo>
                  <a:lnTo>
                    <a:pt x="1512" y="4"/>
                  </a:lnTo>
                  <a:lnTo>
                    <a:pt x="1512" y="4"/>
                  </a:lnTo>
                  <a:lnTo>
                    <a:pt x="1514" y="6"/>
                  </a:lnTo>
                  <a:lnTo>
                    <a:pt x="1514" y="6"/>
                  </a:lnTo>
                  <a:lnTo>
                    <a:pt x="1520" y="4"/>
                  </a:lnTo>
                  <a:lnTo>
                    <a:pt x="1526" y="4"/>
                  </a:lnTo>
                  <a:lnTo>
                    <a:pt x="1526" y="4"/>
                  </a:lnTo>
                  <a:lnTo>
                    <a:pt x="1526" y="4"/>
                  </a:lnTo>
                  <a:lnTo>
                    <a:pt x="1526" y="4"/>
                  </a:lnTo>
                  <a:lnTo>
                    <a:pt x="1526" y="4"/>
                  </a:lnTo>
                  <a:lnTo>
                    <a:pt x="1526" y="4"/>
                  </a:lnTo>
                  <a:lnTo>
                    <a:pt x="1528" y="4"/>
                  </a:lnTo>
                  <a:lnTo>
                    <a:pt x="1528" y="4"/>
                  </a:lnTo>
                  <a:lnTo>
                    <a:pt x="1532" y="4"/>
                  </a:lnTo>
                  <a:lnTo>
                    <a:pt x="1532" y="4"/>
                  </a:lnTo>
                  <a:lnTo>
                    <a:pt x="1540" y="4"/>
                  </a:lnTo>
                  <a:lnTo>
                    <a:pt x="1540" y="4"/>
                  </a:lnTo>
                  <a:lnTo>
                    <a:pt x="1542" y="4"/>
                  </a:lnTo>
                  <a:lnTo>
                    <a:pt x="1542" y="4"/>
                  </a:lnTo>
                  <a:lnTo>
                    <a:pt x="1546" y="4"/>
                  </a:lnTo>
                  <a:lnTo>
                    <a:pt x="1546" y="4"/>
                  </a:lnTo>
                  <a:lnTo>
                    <a:pt x="1546" y="4"/>
                  </a:lnTo>
                  <a:lnTo>
                    <a:pt x="1546" y="4"/>
                  </a:lnTo>
                  <a:lnTo>
                    <a:pt x="1550" y="6"/>
                  </a:lnTo>
                  <a:lnTo>
                    <a:pt x="1550" y="6"/>
                  </a:lnTo>
                  <a:lnTo>
                    <a:pt x="1556" y="4"/>
                  </a:lnTo>
                  <a:lnTo>
                    <a:pt x="1556" y="4"/>
                  </a:lnTo>
                  <a:lnTo>
                    <a:pt x="1560" y="6"/>
                  </a:lnTo>
                  <a:lnTo>
                    <a:pt x="1560" y="6"/>
                  </a:lnTo>
                  <a:lnTo>
                    <a:pt x="1564" y="4"/>
                  </a:lnTo>
                  <a:lnTo>
                    <a:pt x="1568" y="6"/>
                  </a:lnTo>
                  <a:lnTo>
                    <a:pt x="1568" y="6"/>
                  </a:lnTo>
                  <a:lnTo>
                    <a:pt x="1574" y="4"/>
                  </a:lnTo>
                  <a:lnTo>
                    <a:pt x="1574" y="4"/>
                  </a:lnTo>
                  <a:lnTo>
                    <a:pt x="1576" y="6"/>
                  </a:lnTo>
                  <a:lnTo>
                    <a:pt x="1576" y="6"/>
                  </a:lnTo>
                  <a:lnTo>
                    <a:pt x="1578" y="4"/>
                  </a:lnTo>
                  <a:lnTo>
                    <a:pt x="1578" y="4"/>
                  </a:lnTo>
                  <a:lnTo>
                    <a:pt x="1586" y="6"/>
                  </a:lnTo>
                  <a:lnTo>
                    <a:pt x="1586" y="6"/>
                  </a:lnTo>
                  <a:lnTo>
                    <a:pt x="1588" y="6"/>
                  </a:lnTo>
                  <a:lnTo>
                    <a:pt x="1588" y="6"/>
                  </a:lnTo>
                  <a:lnTo>
                    <a:pt x="1592" y="6"/>
                  </a:lnTo>
                  <a:lnTo>
                    <a:pt x="1592" y="6"/>
                  </a:lnTo>
                  <a:lnTo>
                    <a:pt x="1594" y="6"/>
                  </a:lnTo>
                  <a:lnTo>
                    <a:pt x="1594" y="6"/>
                  </a:lnTo>
                  <a:lnTo>
                    <a:pt x="1594" y="6"/>
                  </a:lnTo>
                  <a:lnTo>
                    <a:pt x="1596" y="4"/>
                  </a:lnTo>
                  <a:lnTo>
                    <a:pt x="1596" y="4"/>
                  </a:lnTo>
                  <a:lnTo>
                    <a:pt x="1602" y="4"/>
                  </a:lnTo>
                  <a:lnTo>
                    <a:pt x="1602" y="4"/>
                  </a:lnTo>
                  <a:lnTo>
                    <a:pt x="1608" y="4"/>
                  </a:lnTo>
                  <a:lnTo>
                    <a:pt x="1608" y="4"/>
                  </a:lnTo>
                  <a:lnTo>
                    <a:pt x="1610" y="4"/>
                  </a:lnTo>
                  <a:lnTo>
                    <a:pt x="1610" y="4"/>
                  </a:lnTo>
                  <a:lnTo>
                    <a:pt x="1612" y="4"/>
                  </a:lnTo>
                  <a:lnTo>
                    <a:pt x="1612" y="4"/>
                  </a:lnTo>
                  <a:lnTo>
                    <a:pt x="1616" y="4"/>
                  </a:lnTo>
                  <a:lnTo>
                    <a:pt x="1616" y="4"/>
                  </a:lnTo>
                  <a:lnTo>
                    <a:pt x="1618" y="4"/>
                  </a:lnTo>
                  <a:lnTo>
                    <a:pt x="1618" y="4"/>
                  </a:lnTo>
                  <a:lnTo>
                    <a:pt x="1624" y="4"/>
                  </a:lnTo>
                  <a:lnTo>
                    <a:pt x="1624" y="4"/>
                  </a:lnTo>
                  <a:lnTo>
                    <a:pt x="1626" y="4"/>
                  </a:lnTo>
                  <a:lnTo>
                    <a:pt x="1626" y="4"/>
                  </a:lnTo>
                  <a:lnTo>
                    <a:pt x="1628" y="4"/>
                  </a:lnTo>
                  <a:lnTo>
                    <a:pt x="1628" y="4"/>
                  </a:lnTo>
                  <a:lnTo>
                    <a:pt x="1632" y="4"/>
                  </a:lnTo>
                  <a:lnTo>
                    <a:pt x="1632" y="4"/>
                  </a:lnTo>
                  <a:lnTo>
                    <a:pt x="1634" y="4"/>
                  </a:lnTo>
                  <a:lnTo>
                    <a:pt x="1634" y="4"/>
                  </a:lnTo>
                  <a:lnTo>
                    <a:pt x="1640" y="4"/>
                  </a:lnTo>
                  <a:lnTo>
                    <a:pt x="1640" y="4"/>
                  </a:lnTo>
                  <a:lnTo>
                    <a:pt x="1642" y="4"/>
                  </a:lnTo>
                  <a:lnTo>
                    <a:pt x="1642" y="4"/>
                  </a:lnTo>
                  <a:lnTo>
                    <a:pt x="1644" y="4"/>
                  </a:lnTo>
                  <a:lnTo>
                    <a:pt x="1644" y="4"/>
                  </a:lnTo>
                  <a:lnTo>
                    <a:pt x="1648" y="4"/>
                  </a:lnTo>
                  <a:lnTo>
                    <a:pt x="1648" y="4"/>
                  </a:lnTo>
                  <a:lnTo>
                    <a:pt x="1650" y="4"/>
                  </a:lnTo>
                  <a:lnTo>
                    <a:pt x="1650" y="4"/>
                  </a:lnTo>
                  <a:lnTo>
                    <a:pt x="1656" y="4"/>
                  </a:lnTo>
                  <a:lnTo>
                    <a:pt x="1656" y="4"/>
                  </a:lnTo>
                  <a:lnTo>
                    <a:pt x="1658" y="4"/>
                  </a:lnTo>
                  <a:lnTo>
                    <a:pt x="1658" y="4"/>
                  </a:lnTo>
                  <a:lnTo>
                    <a:pt x="1662" y="4"/>
                  </a:lnTo>
                  <a:lnTo>
                    <a:pt x="1662" y="4"/>
                  </a:lnTo>
                  <a:lnTo>
                    <a:pt x="1664" y="4"/>
                  </a:lnTo>
                  <a:lnTo>
                    <a:pt x="1664" y="4"/>
                  </a:lnTo>
                  <a:lnTo>
                    <a:pt x="1668" y="4"/>
                  </a:lnTo>
                  <a:lnTo>
                    <a:pt x="1668" y="4"/>
                  </a:lnTo>
                  <a:lnTo>
                    <a:pt x="1670" y="4"/>
                  </a:lnTo>
                  <a:lnTo>
                    <a:pt x="1670" y="4"/>
                  </a:lnTo>
                  <a:lnTo>
                    <a:pt x="1680" y="4"/>
                  </a:lnTo>
                  <a:lnTo>
                    <a:pt x="1680" y="4"/>
                  </a:lnTo>
                  <a:lnTo>
                    <a:pt x="1688" y="6"/>
                  </a:lnTo>
                  <a:lnTo>
                    <a:pt x="1688" y="6"/>
                  </a:lnTo>
                  <a:lnTo>
                    <a:pt x="1690" y="6"/>
                  </a:lnTo>
                  <a:lnTo>
                    <a:pt x="1690" y="6"/>
                  </a:lnTo>
                  <a:lnTo>
                    <a:pt x="1692" y="6"/>
                  </a:lnTo>
                  <a:lnTo>
                    <a:pt x="1692" y="6"/>
                  </a:lnTo>
                  <a:lnTo>
                    <a:pt x="1692" y="6"/>
                  </a:lnTo>
                  <a:lnTo>
                    <a:pt x="1692" y="6"/>
                  </a:lnTo>
                  <a:lnTo>
                    <a:pt x="1696" y="4"/>
                  </a:lnTo>
                  <a:lnTo>
                    <a:pt x="1696" y="4"/>
                  </a:lnTo>
                  <a:lnTo>
                    <a:pt x="1702" y="6"/>
                  </a:lnTo>
                  <a:lnTo>
                    <a:pt x="1702" y="6"/>
                  </a:lnTo>
                  <a:lnTo>
                    <a:pt x="1704" y="8"/>
                  </a:lnTo>
                  <a:lnTo>
                    <a:pt x="1704" y="8"/>
                  </a:lnTo>
                  <a:lnTo>
                    <a:pt x="1706" y="6"/>
                  </a:lnTo>
                  <a:lnTo>
                    <a:pt x="1706" y="6"/>
                  </a:lnTo>
                  <a:lnTo>
                    <a:pt x="1706" y="6"/>
                  </a:lnTo>
                  <a:lnTo>
                    <a:pt x="1706" y="6"/>
                  </a:lnTo>
                  <a:lnTo>
                    <a:pt x="1706" y="6"/>
                  </a:lnTo>
                  <a:lnTo>
                    <a:pt x="1710" y="6"/>
                  </a:lnTo>
                  <a:lnTo>
                    <a:pt x="1710" y="6"/>
                  </a:lnTo>
                  <a:lnTo>
                    <a:pt x="1712" y="8"/>
                  </a:lnTo>
                  <a:lnTo>
                    <a:pt x="1712" y="8"/>
                  </a:lnTo>
                  <a:lnTo>
                    <a:pt x="1714" y="6"/>
                  </a:lnTo>
                  <a:lnTo>
                    <a:pt x="1718" y="6"/>
                  </a:lnTo>
                  <a:lnTo>
                    <a:pt x="1718" y="6"/>
                  </a:lnTo>
                  <a:lnTo>
                    <a:pt x="1722" y="6"/>
                  </a:lnTo>
                  <a:lnTo>
                    <a:pt x="1722" y="6"/>
                  </a:lnTo>
                  <a:lnTo>
                    <a:pt x="1724" y="6"/>
                  </a:lnTo>
                  <a:lnTo>
                    <a:pt x="1724" y="6"/>
                  </a:lnTo>
                  <a:lnTo>
                    <a:pt x="1724" y="6"/>
                  </a:lnTo>
                  <a:lnTo>
                    <a:pt x="1724" y="6"/>
                  </a:lnTo>
                  <a:lnTo>
                    <a:pt x="1726" y="8"/>
                  </a:lnTo>
                  <a:lnTo>
                    <a:pt x="1726" y="8"/>
                  </a:lnTo>
                  <a:lnTo>
                    <a:pt x="1728" y="8"/>
                  </a:lnTo>
                  <a:lnTo>
                    <a:pt x="1730" y="6"/>
                  </a:lnTo>
                  <a:lnTo>
                    <a:pt x="1730" y="6"/>
                  </a:lnTo>
                  <a:lnTo>
                    <a:pt x="1734" y="6"/>
                  </a:lnTo>
                  <a:lnTo>
                    <a:pt x="1734" y="6"/>
                  </a:lnTo>
                  <a:lnTo>
                    <a:pt x="1736" y="6"/>
                  </a:lnTo>
                  <a:lnTo>
                    <a:pt x="1736" y="6"/>
                  </a:lnTo>
                  <a:lnTo>
                    <a:pt x="1736" y="6"/>
                  </a:lnTo>
                  <a:lnTo>
                    <a:pt x="1736" y="6"/>
                  </a:lnTo>
                  <a:lnTo>
                    <a:pt x="1738" y="6"/>
                  </a:lnTo>
                  <a:lnTo>
                    <a:pt x="1738" y="6"/>
                  </a:lnTo>
                  <a:lnTo>
                    <a:pt x="1750" y="4"/>
                  </a:lnTo>
                  <a:lnTo>
                    <a:pt x="1750" y="4"/>
                  </a:lnTo>
                  <a:lnTo>
                    <a:pt x="1754" y="6"/>
                  </a:lnTo>
                  <a:lnTo>
                    <a:pt x="1754" y="6"/>
                  </a:lnTo>
                  <a:lnTo>
                    <a:pt x="1754" y="6"/>
                  </a:lnTo>
                  <a:lnTo>
                    <a:pt x="1754" y="6"/>
                  </a:lnTo>
                  <a:lnTo>
                    <a:pt x="1754" y="6"/>
                  </a:lnTo>
                  <a:lnTo>
                    <a:pt x="1758" y="6"/>
                  </a:lnTo>
                  <a:lnTo>
                    <a:pt x="1758" y="6"/>
                  </a:lnTo>
                  <a:lnTo>
                    <a:pt x="1762" y="6"/>
                  </a:lnTo>
                  <a:lnTo>
                    <a:pt x="1762" y="6"/>
                  </a:lnTo>
                  <a:lnTo>
                    <a:pt x="1764" y="4"/>
                  </a:lnTo>
                  <a:lnTo>
                    <a:pt x="1764" y="4"/>
                  </a:lnTo>
                  <a:lnTo>
                    <a:pt x="1766" y="6"/>
                  </a:lnTo>
                  <a:lnTo>
                    <a:pt x="1766" y="6"/>
                  </a:lnTo>
                  <a:lnTo>
                    <a:pt x="1770" y="4"/>
                  </a:lnTo>
                  <a:lnTo>
                    <a:pt x="1770" y="4"/>
                  </a:lnTo>
                  <a:lnTo>
                    <a:pt x="1772" y="6"/>
                  </a:lnTo>
                  <a:lnTo>
                    <a:pt x="1772" y="6"/>
                  </a:lnTo>
                  <a:lnTo>
                    <a:pt x="1776" y="4"/>
                  </a:lnTo>
                  <a:lnTo>
                    <a:pt x="1776" y="4"/>
                  </a:lnTo>
                  <a:lnTo>
                    <a:pt x="1782" y="4"/>
                  </a:lnTo>
                  <a:lnTo>
                    <a:pt x="1782" y="4"/>
                  </a:lnTo>
                  <a:lnTo>
                    <a:pt x="1782" y="4"/>
                  </a:lnTo>
                  <a:lnTo>
                    <a:pt x="1782" y="4"/>
                  </a:lnTo>
                  <a:lnTo>
                    <a:pt x="1784" y="6"/>
                  </a:lnTo>
                  <a:lnTo>
                    <a:pt x="1784" y="6"/>
                  </a:lnTo>
                  <a:lnTo>
                    <a:pt x="1792" y="6"/>
                  </a:lnTo>
                  <a:lnTo>
                    <a:pt x="1792" y="6"/>
                  </a:lnTo>
                  <a:lnTo>
                    <a:pt x="1794" y="4"/>
                  </a:lnTo>
                  <a:lnTo>
                    <a:pt x="1794" y="4"/>
                  </a:lnTo>
                  <a:lnTo>
                    <a:pt x="1798" y="6"/>
                  </a:lnTo>
                  <a:lnTo>
                    <a:pt x="1798" y="6"/>
                  </a:lnTo>
                  <a:lnTo>
                    <a:pt x="1800" y="6"/>
                  </a:lnTo>
                  <a:lnTo>
                    <a:pt x="1800" y="6"/>
                  </a:lnTo>
                  <a:lnTo>
                    <a:pt x="1800" y="6"/>
                  </a:lnTo>
                  <a:lnTo>
                    <a:pt x="1800" y="6"/>
                  </a:lnTo>
                  <a:lnTo>
                    <a:pt x="1802" y="4"/>
                  </a:lnTo>
                  <a:lnTo>
                    <a:pt x="1802" y="4"/>
                  </a:lnTo>
                  <a:lnTo>
                    <a:pt x="1802" y="6"/>
                  </a:lnTo>
                  <a:lnTo>
                    <a:pt x="1802" y="6"/>
                  </a:lnTo>
                  <a:lnTo>
                    <a:pt x="1804" y="4"/>
                  </a:lnTo>
                  <a:lnTo>
                    <a:pt x="1804" y="4"/>
                  </a:lnTo>
                  <a:lnTo>
                    <a:pt x="1804" y="6"/>
                  </a:lnTo>
                  <a:lnTo>
                    <a:pt x="1804" y="6"/>
                  </a:lnTo>
                  <a:lnTo>
                    <a:pt x="1812" y="6"/>
                  </a:lnTo>
                  <a:lnTo>
                    <a:pt x="1812" y="6"/>
                  </a:lnTo>
                  <a:lnTo>
                    <a:pt x="1814" y="6"/>
                  </a:lnTo>
                  <a:lnTo>
                    <a:pt x="1814" y="6"/>
                  </a:lnTo>
                  <a:lnTo>
                    <a:pt x="1816" y="6"/>
                  </a:lnTo>
                  <a:lnTo>
                    <a:pt x="1816" y="6"/>
                  </a:lnTo>
                  <a:lnTo>
                    <a:pt x="1820" y="6"/>
                  </a:lnTo>
                  <a:lnTo>
                    <a:pt x="1820" y="6"/>
                  </a:lnTo>
                  <a:lnTo>
                    <a:pt x="1820" y="6"/>
                  </a:lnTo>
                  <a:lnTo>
                    <a:pt x="1820" y="6"/>
                  </a:lnTo>
                  <a:lnTo>
                    <a:pt x="1824" y="6"/>
                  </a:lnTo>
                  <a:lnTo>
                    <a:pt x="1824" y="6"/>
                  </a:lnTo>
                  <a:lnTo>
                    <a:pt x="1826" y="6"/>
                  </a:lnTo>
                  <a:lnTo>
                    <a:pt x="1826" y="6"/>
                  </a:lnTo>
                  <a:lnTo>
                    <a:pt x="1826" y="8"/>
                  </a:lnTo>
                  <a:lnTo>
                    <a:pt x="1826" y="8"/>
                  </a:lnTo>
                  <a:lnTo>
                    <a:pt x="1828" y="8"/>
                  </a:lnTo>
                  <a:lnTo>
                    <a:pt x="1828" y="8"/>
                  </a:lnTo>
                  <a:lnTo>
                    <a:pt x="1832" y="8"/>
                  </a:lnTo>
                  <a:lnTo>
                    <a:pt x="1832" y="8"/>
                  </a:lnTo>
                  <a:lnTo>
                    <a:pt x="1836" y="6"/>
                  </a:lnTo>
                  <a:lnTo>
                    <a:pt x="1836" y="6"/>
                  </a:lnTo>
                  <a:lnTo>
                    <a:pt x="1838" y="6"/>
                  </a:lnTo>
                  <a:lnTo>
                    <a:pt x="1838" y="6"/>
                  </a:lnTo>
                  <a:lnTo>
                    <a:pt x="1840" y="6"/>
                  </a:lnTo>
                  <a:lnTo>
                    <a:pt x="1840" y="6"/>
                  </a:lnTo>
                  <a:lnTo>
                    <a:pt x="1842" y="6"/>
                  </a:lnTo>
                  <a:lnTo>
                    <a:pt x="1842" y="6"/>
                  </a:lnTo>
                  <a:lnTo>
                    <a:pt x="1842" y="6"/>
                  </a:lnTo>
                  <a:lnTo>
                    <a:pt x="1842" y="6"/>
                  </a:lnTo>
                  <a:lnTo>
                    <a:pt x="1842" y="6"/>
                  </a:lnTo>
                  <a:lnTo>
                    <a:pt x="1842" y="6"/>
                  </a:lnTo>
                  <a:lnTo>
                    <a:pt x="1844" y="6"/>
                  </a:lnTo>
                  <a:lnTo>
                    <a:pt x="1844" y="6"/>
                  </a:lnTo>
                  <a:lnTo>
                    <a:pt x="1846" y="6"/>
                  </a:lnTo>
                  <a:lnTo>
                    <a:pt x="1846" y="6"/>
                  </a:lnTo>
                  <a:lnTo>
                    <a:pt x="1848" y="6"/>
                  </a:lnTo>
                  <a:lnTo>
                    <a:pt x="1848" y="6"/>
                  </a:lnTo>
                  <a:lnTo>
                    <a:pt x="1850" y="6"/>
                  </a:lnTo>
                  <a:lnTo>
                    <a:pt x="1850" y="6"/>
                  </a:lnTo>
                  <a:lnTo>
                    <a:pt x="1850" y="6"/>
                  </a:lnTo>
                  <a:lnTo>
                    <a:pt x="1850" y="6"/>
                  </a:lnTo>
                  <a:lnTo>
                    <a:pt x="1852" y="6"/>
                  </a:lnTo>
                  <a:lnTo>
                    <a:pt x="1852" y="6"/>
                  </a:lnTo>
                  <a:lnTo>
                    <a:pt x="1854" y="6"/>
                  </a:lnTo>
                  <a:lnTo>
                    <a:pt x="1854" y="6"/>
                  </a:lnTo>
                  <a:lnTo>
                    <a:pt x="1858" y="6"/>
                  </a:lnTo>
                  <a:lnTo>
                    <a:pt x="1858" y="6"/>
                  </a:lnTo>
                  <a:lnTo>
                    <a:pt x="1860" y="6"/>
                  </a:lnTo>
                  <a:lnTo>
                    <a:pt x="1864" y="6"/>
                  </a:lnTo>
                  <a:lnTo>
                    <a:pt x="1864" y="6"/>
                  </a:lnTo>
                  <a:lnTo>
                    <a:pt x="1864" y="6"/>
                  </a:lnTo>
                  <a:lnTo>
                    <a:pt x="1864" y="6"/>
                  </a:lnTo>
                  <a:lnTo>
                    <a:pt x="1864" y="6"/>
                  </a:lnTo>
                  <a:lnTo>
                    <a:pt x="1864" y="6"/>
                  </a:lnTo>
                  <a:lnTo>
                    <a:pt x="1866" y="6"/>
                  </a:lnTo>
                  <a:lnTo>
                    <a:pt x="1866" y="6"/>
                  </a:lnTo>
                  <a:lnTo>
                    <a:pt x="1872" y="6"/>
                  </a:lnTo>
                  <a:lnTo>
                    <a:pt x="1872" y="6"/>
                  </a:lnTo>
                  <a:lnTo>
                    <a:pt x="1880" y="6"/>
                  </a:lnTo>
                  <a:lnTo>
                    <a:pt x="1880" y="6"/>
                  </a:lnTo>
                  <a:lnTo>
                    <a:pt x="1882" y="6"/>
                  </a:lnTo>
                  <a:lnTo>
                    <a:pt x="1882" y="6"/>
                  </a:lnTo>
                  <a:lnTo>
                    <a:pt x="1888" y="6"/>
                  </a:lnTo>
                  <a:lnTo>
                    <a:pt x="1888" y="6"/>
                  </a:lnTo>
                  <a:lnTo>
                    <a:pt x="1892" y="6"/>
                  </a:lnTo>
                  <a:lnTo>
                    <a:pt x="1892" y="6"/>
                  </a:lnTo>
                  <a:lnTo>
                    <a:pt x="1896" y="6"/>
                  </a:lnTo>
                  <a:lnTo>
                    <a:pt x="1896" y="6"/>
                  </a:lnTo>
                  <a:lnTo>
                    <a:pt x="1898" y="6"/>
                  </a:lnTo>
                  <a:lnTo>
                    <a:pt x="1898" y="6"/>
                  </a:lnTo>
                  <a:lnTo>
                    <a:pt x="1902" y="4"/>
                  </a:lnTo>
                  <a:lnTo>
                    <a:pt x="1902" y="4"/>
                  </a:lnTo>
                  <a:lnTo>
                    <a:pt x="1906" y="6"/>
                  </a:lnTo>
                  <a:lnTo>
                    <a:pt x="1906" y="6"/>
                  </a:lnTo>
                  <a:lnTo>
                    <a:pt x="1914" y="4"/>
                  </a:lnTo>
                  <a:lnTo>
                    <a:pt x="1914" y="4"/>
                  </a:lnTo>
                  <a:lnTo>
                    <a:pt x="1916" y="6"/>
                  </a:lnTo>
                  <a:lnTo>
                    <a:pt x="1916" y="6"/>
                  </a:lnTo>
                  <a:lnTo>
                    <a:pt x="1916" y="6"/>
                  </a:lnTo>
                  <a:lnTo>
                    <a:pt x="1916" y="6"/>
                  </a:lnTo>
                  <a:lnTo>
                    <a:pt x="1916" y="6"/>
                  </a:lnTo>
                  <a:lnTo>
                    <a:pt x="1916" y="6"/>
                  </a:lnTo>
                  <a:lnTo>
                    <a:pt x="1918" y="8"/>
                  </a:lnTo>
                  <a:lnTo>
                    <a:pt x="1918" y="8"/>
                  </a:lnTo>
                  <a:lnTo>
                    <a:pt x="1922" y="8"/>
                  </a:lnTo>
                  <a:lnTo>
                    <a:pt x="1926" y="8"/>
                  </a:lnTo>
                  <a:lnTo>
                    <a:pt x="1926" y="8"/>
                  </a:lnTo>
                  <a:lnTo>
                    <a:pt x="1928" y="10"/>
                  </a:lnTo>
                  <a:lnTo>
                    <a:pt x="1928" y="10"/>
                  </a:lnTo>
                  <a:lnTo>
                    <a:pt x="1934" y="8"/>
                  </a:lnTo>
                  <a:lnTo>
                    <a:pt x="1934" y="8"/>
                  </a:lnTo>
                  <a:lnTo>
                    <a:pt x="1944" y="6"/>
                  </a:lnTo>
                  <a:lnTo>
                    <a:pt x="1944" y="6"/>
                  </a:lnTo>
                  <a:lnTo>
                    <a:pt x="1946" y="6"/>
                  </a:lnTo>
                  <a:lnTo>
                    <a:pt x="1946" y="6"/>
                  </a:lnTo>
                  <a:lnTo>
                    <a:pt x="1948" y="4"/>
                  </a:lnTo>
                  <a:lnTo>
                    <a:pt x="1948" y="4"/>
                  </a:lnTo>
                  <a:lnTo>
                    <a:pt x="1950" y="4"/>
                  </a:lnTo>
                  <a:lnTo>
                    <a:pt x="1950" y="4"/>
                  </a:lnTo>
                  <a:lnTo>
                    <a:pt x="1950" y="6"/>
                  </a:lnTo>
                  <a:lnTo>
                    <a:pt x="1950" y="6"/>
                  </a:lnTo>
                  <a:lnTo>
                    <a:pt x="1954" y="6"/>
                  </a:lnTo>
                  <a:lnTo>
                    <a:pt x="1954" y="6"/>
                  </a:lnTo>
                  <a:lnTo>
                    <a:pt x="1960" y="6"/>
                  </a:lnTo>
                  <a:lnTo>
                    <a:pt x="1960" y="6"/>
                  </a:lnTo>
                  <a:lnTo>
                    <a:pt x="1960" y="4"/>
                  </a:lnTo>
                  <a:lnTo>
                    <a:pt x="1960" y="4"/>
                  </a:lnTo>
                  <a:lnTo>
                    <a:pt x="1962" y="4"/>
                  </a:lnTo>
                  <a:lnTo>
                    <a:pt x="1962" y="4"/>
                  </a:lnTo>
                  <a:lnTo>
                    <a:pt x="1968" y="6"/>
                  </a:lnTo>
                  <a:lnTo>
                    <a:pt x="1968" y="6"/>
                  </a:lnTo>
                  <a:lnTo>
                    <a:pt x="1970" y="6"/>
                  </a:lnTo>
                  <a:lnTo>
                    <a:pt x="1970" y="6"/>
                  </a:lnTo>
                  <a:lnTo>
                    <a:pt x="1972" y="6"/>
                  </a:lnTo>
                  <a:lnTo>
                    <a:pt x="1972" y="6"/>
                  </a:lnTo>
                  <a:lnTo>
                    <a:pt x="1974" y="6"/>
                  </a:lnTo>
                  <a:lnTo>
                    <a:pt x="1974" y="6"/>
                  </a:lnTo>
                  <a:lnTo>
                    <a:pt x="1974" y="6"/>
                  </a:lnTo>
                  <a:lnTo>
                    <a:pt x="1974" y="6"/>
                  </a:lnTo>
                  <a:lnTo>
                    <a:pt x="1976" y="6"/>
                  </a:lnTo>
                  <a:lnTo>
                    <a:pt x="1976" y="6"/>
                  </a:lnTo>
                  <a:lnTo>
                    <a:pt x="1978" y="8"/>
                  </a:lnTo>
                  <a:lnTo>
                    <a:pt x="1978" y="8"/>
                  </a:lnTo>
                  <a:lnTo>
                    <a:pt x="1978" y="6"/>
                  </a:lnTo>
                  <a:lnTo>
                    <a:pt x="1978" y="6"/>
                  </a:lnTo>
                  <a:lnTo>
                    <a:pt x="1982" y="6"/>
                  </a:lnTo>
                  <a:lnTo>
                    <a:pt x="1982" y="6"/>
                  </a:lnTo>
                  <a:lnTo>
                    <a:pt x="1986" y="8"/>
                  </a:lnTo>
                  <a:lnTo>
                    <a:pt x="1986" y="8"/>
                  </a:lnTo>
                  <a:lnTo>
                    <a:pt x="1994" y="8"/>
                  </a:lnTo>
                  <a:lnTo>
                    <a:pt x="1994" y="8"/>
                  </a:lnTo>
                  <a:lnTo>
                    <a:pt x="1996" y="6"/>
                  </a:lnTo>
                  <a:lnTo>
                    <a:pt x="1996" y="6"/>
                  </a:lnTo>
                  <a:lnTo>
                    <a:pt x="2000" y="6"/>
                  </a:lnTo>
                  <a:lnTo>
                    <a:pt x="2000" y="6"/>
                  </a:lnTo>
                  <a:lnTo>
                    <a:pt x="2002" y="4"/>
                  </a:lnTo>
                  <a:lnTo>
                    <a:pt x="2002" y="4"/>
                  </a:lnTo>
                  <a:lnTo>
                    <a:pt x="2010" y="4"/>
                  </a:lnTo>
                  <a:lnTo>
                    <a:pt x="2010" y="4"/>
                  </a:lnTo>
                  <a:lnTo>
                    <a:pt x="2012" y="4"/>
                  </a:lnTo>
                  <a:lnTo>
                    <a:pt x="2012" y="4"/>
                  </a:lnTo>
                  <a:lnTo>
                    <a:pt x="2014" y="4"/>
                  </a:lnTo>
                  <a:lnTo>
                    <a:pt x="2014" y="4"/>
                  </a:lnTo>
                  <a:lnTo>
                    <a:pt x="2016" y="4"/>
                  </a:lnTo>
                  <a:lnTo>
                    <a:pt x="2016" y="4"/>
                  </a:lnTo>
                  <a:lnTo>
                    <a:pt x="2018" y="4"/>
                  </a:lnTo>
                  <a:lnTo>
                    <a:pt x="2018" y="4"/>
                  </a:lnTo>
                  <a:lnTo>
                    <a:pt x="2032" y="4"/>
                  </a:lnTo>
                  <a:lnTo>
                    <a:pt x="2032" y="4"/>
                  </a:lnTo>
                  <a:lnTo>
                    <a:pt x="2040" y="4"/>
                  </a:lnTo>
                  <a:lnTo>
                    <a:pt x="2040" y="4"/>
                  </a:lnTo>
                  <a:lnTo>
                    <a:pt x="2050" y="4"/>
                  </a:lnTo>
                  <a:lnTo>
                    <a:pt x="2050" y="4"/>
                  </a:lnTo>
                  <a:lnTo>
                    <a:pt x="2052" y="4"/>
                  </a:lnTo>
                  <a:lnTo>
                    <a:pt x="2052" y="4"/>
                  </a:lnTo>
                  <a:lnTo>
                    <a:pt x="2054" y="4"/>
                  </a:lnTo>
                  <a:lnTo>
                    <a:pt x="2054" y="4"/>
                  </a:lnTo>
                  <a:lnTo>
                    <a:pt x="2058" y="4"/>
                  </a:lnTo>
                  <a:lnTo>
                    <a:pt x="2058" y="4"/>
                  </a:lnTo>
                  <a:lnTo>
                    <a:pt x="2060" y="4"/>
                  </a:lnTo>
                  <a:lnTo>
                    <a:pt x="2060" y="4"/>
                  </a:lnTo>
                  <a:lnTo>
                    <a:pt x="2066" y="4"/>
                  </a:lnTo>
                  <a:lnTo>
                    <a:pt x="2066" y="4"/>
                  </a:lnTo>
                  <a:lnTo>
                    <a:pt x="2070" y="4"/>
                  </a:lnTo>
                  <a:lnTo>
                    <a:pt x="2070" y="4"/>
                  </a:lnTo>
                  <a:lnTo>
                    <a:pt x="2072" y="4"/>
                  </a:lnTo>
                  <a:lnTo>
                    <a:pt x="2072" y="4"/>
                  </a:lnTo>
                  <a:lnTo>
                    <a:pt x="2074" y="6"/>
                  </a:lnTo>
                  <a:lnTo>
                    <a:pt x="2074" y="6"/>
                  </a:lnTo>
                  <a:lnTo>
                    <a:pt x="2080" y="4"/>
                  </a:lnTo>
                  <a:lnTo>
                    <a:pt x="2080" y="4"/>
                  </a:lnTo>
                  <a:lnTo>
                    <a:pt x="2086" y="4"/>
                  </a:lnTo>
                  <a:lnTo>
                    <a:pt x="2086" y="4"/>
                  </a:lnTo>
                  <a:lnTo>
                    <a:pt x="2088" y="4"/>
                  </a:lnTo>
                  <a:lnTo>
                    <a:pt x="2088" y="4"/>
                  </a:lnTo>
                  <a:lnTo>
                    <a:pt x="2092" y="4"/>
                  </a:lnTo>
                  <a:lnTo>
                    <a:pt x="2092" y="4"/>
                  </a:lnTo>
                  <a:lnTo>
                    <a:pt x="2096" y="4"/>
                  </a:lnTo>
                  <a:lnTo>
                    <a:pt x="2096" y="4"/>
                  </a:lnTo>
                  <a:lnTo>
                    <a:pt x="2098" y="4"/>
                  </a:lnTo>
                  <a:lnTo>
                    <a:pt x="2098" y="4"/>
                  </a:lnTo>
                  <a:lnTo>
                    <a:pt x="2106" y="4"/>
                  </a:lnTo>
                  <a:lnTo>
                    <a:pt x="2106" y="4"/>
                  </a:lnTo>
                  <a:lnTo>
                    <a:pt x="2108" y="4"/>
                  </a:lnTo>
                  <a:lnTo>
                    <a:pt x="2108" y="4"/>
                  </a:lnTo>
                  <a:lnTo>
                    <a:pt x="2114" y="4"/>
                  </a:lnTo>
                  <a:lnTo>
                    <a:pt x="2114" y="4"/>
                  </a:lnTo>
                  <a:lnTo>
                    <a:pt x="2116" y="4"/>
                  </a:lnTo>
                  <a:lnTo>
                    <a:pt x="2116" y="4"/>
                  </a:lnTo>
                  <a:lnTo>
                    <a:pt x="2118" y="4"/>
                  </a:lnTo>
                  <a:lnTo>
                    <a:pt x="2118" y="4"/>
                  </a:lnTo>
                  <a:lnTo>
                    <a:pt x="2124" y="4"/>
                  </a:lnTo>
                  <a:lnTo>
                    <a:pt x="2124" y="4"/>
                  </a:lnTo>
                  <a:lnTo>
                    <a:pt x="2132" y="4"/>
                  </a:lnTo>
                  <a:lnTo>
                    <a:pt x="2132" y="4"/>
                  </a:lnTo>
                  <a:lnTo>
                    <a:pt x="2134" y="4"/>
                  </a:lnTo>
                  <a:lnTo>
                    <a:pt x="2134" y="4"/>
                  </a:lnTo>
                  <a:lnTo>
                    <a:pt x="2134" y="4"/>
                  </a:lnTo>
                  <a:lnTo>
                    <a:pt x="2134" y="4"/>
                  </a:lnTo>
                  <a:lnTo>
                    <a:pt x="2134" y="4"/>
                  </a:lnTo>
                  <a:lnTo>
                    <a:pt x="2134" y="4"/>
                  </a:lnTo>
                  <a:lnTo>
                    <a:pt x="2136" y="4"/>
                  </a:lnTo>
                  <a:lnTo>
                    <a:pt x="2136" y="4"/>
                  </a:lnTo>
                  <a:lnTo>
                    <a:pt x="2136" y="4"/>
                  </a:lnTo>
                  <a:lnTo>
                    <a:pt x="2136" y="4"/>
                  </a:lnTo>
                  <a:lnTo>
                    <a:pt x="2138" y="4"/>
                  </a:lnTo>
                  <a:lnTo>
                    <a:pt x="2138" y="4"/>
                  </a:lnTo>
                  <a:lnTo>
                    <a:pt x="2144" y="4"/>
                  </a:lnTo>
                  <a:lnTo>
                    <a:pt x="2144" y="4"/>
                  </a:lnTo>
                  <a:lnTo>
                    <a:pt x="2146" y="4"/>
                  </a:lnTo>
                  <a:lnTo>
                    <a:pt x="2146" y="4"/>
                  </a:lnTo>
                  <a:lnTo>
                    <a:pt x="2150" y="4"/>
                  </a:lnTo>
                  <a:lnTo>
                    <a:pt x="2150" y="4"/>
                  </a:lnTo>
                  <a:lnTo>
                    <a:pt x="2154" y="4"/>
                  </a:lnTo>
                  <a:lnTo>
                    <a:pt x="2154" y="4"/>
                  </a:lnTo>
                  <a:lnTo>
                    <a:pt x="2156" y="4"/>
                  </a:lnTo>
                  <a:lnTo>
                    <a:pt x="2156" y="4"/>
                  </a:lnTo>
                  <a:lnTo>
                    <a:pt x="2160" y="4"/>
                  </a:lnTo>
                  <a:lnTo>
                    <a:pt x="2160" y="4"/>
                  </a:lnTo>
                  <a:lnTo>
                    <a:pt x="2164" y="4"/>
                  </a:lnTo>
                  <a:lnTo>
                    <a:pt x="2164" y="4"/>
                  </a:lnTo>
                  <a:lnTo>
                    <a:pt x="2168" y="4"/>
                  </a:lnTo>
                  <a:lnTo>
                    <a:pt x="2168" y="4"/>
                  </a:lnTo>
                  <a:lnTo>
                    <a:pt x="2168" y="4"/>
                  </a:lnTo>
                  <a:lnTo>
                    <a:pt x="2168" y="4"/>
                  </a:lnTo>
                  <a:lnTo>
                    <a:pt x="2172" y="4"/>
                  </a:lnTo>
                  <a:lnTo>
                    <a:pt x="2172" y="4"/>
                  </a:lnTo>
                  <a:lnTo>
                    <a:pt x="2178" y="4"/>
                  </a:lnTo>
                  <a:lnTo>
                    <a:pt x="2178" y="4"/>
                  </a:lnTo>
                  <a:lnTo>
                    <a:pt x="2182" y="4"/>
                  </a:lnTo>
                  <a:lnTo>
                    <a:pt x="2182" y="4"/>
                  </a:lnTo>
                  <a:lnTo>
                    <a:pt x="2184" y="4"/>
                  </a:lnTo>
                  <a:lnTo>
                    <a:pt x="2184" y="4"/>
                  </a:lnTo>
                  <a:lnTo>
                    <a:pt x="2184" y="4"/>
                  </a:lnTo>
                  <a:lnTo>
                    <a:pt x="2184" y="4"/>
                  </a:lnTo>
                  <a:lnTo>
                    <a:pt x="2186" y="4"/>
                  </a:lnTo>
                  <a:lnTo>
                    <a:pt x="2186" y="4"/>
                  </a:lnTo>
                  <a:lnTo>
                    <a:pt x="2186" y="4"/>
                  </a:lnTo>
                  <a:lnTo>
                    <a:pt x="2186" y="4"/>
                  </a:lnTo>
                  <a:lnTo>
                    <a:pt x="2186" y="4"/>
                  </a:lnTo>
                  <a:lnTo>
                    <a:pt x="2186" y="4"/>
                  </a:lnTo>
                  <a:lnTo>
                    <a:pt x="2188" y="4"/>
                  </a:lnTo>
                  <a:lnTo>
                    <a:pt x="2188" y="4"/>
                  </a:lnTo>
                  <a:lnTo>
                    <a:pt x="2190" y="2"/>
                  </a:lnTo>
                  <a:lnTo>
                    <a:pt x="2190" y="2"/>
                  </a:lnTo>
                  <a:lnTo>
                    <a:pt x="2196" y="2"/>
                  </a:lnTo>
                  <a:lnTo>
                    <a:pt x="2196" y="2"/>
                  </a:lnTo>
                  <a:lnTo>
                    <a:pt x="2202" y="4"/>
                  </a:lnTo>
                  <a:lnTo>
                    <a:pt x="2202" y="4"/>
                  </a:lnTo>
                  <a:lnTo>
                    <a:pt x="2202" y="4"/>
                  </a:lnTo>
                  <a:lnTo>
                    <a:pt x="2202" y="4"/>
                  </a:lnTo>
                  <a:lnTo>
                    <a:pt x="2206" y="4"/>
                  </a:lnTo>
                  <a:lnTo>
                    <a:pt x="2206" y="4"/>
                  </a:lnTo>
                  <a:lnTo>
                    <a:pt x="2210" y="4"/>
                  </a:lnTo>
                  <a:lnTo>
                    <a:pt x="2210" y="4"/>
                  </a:lnTo>
                  <a:lnTo>
                    <a:pt x="2216" y="2"/>
                  </a:lnTo>
                  <a:lnTo>
                    <a:pt x="2216" y="2"/>
                  </a:lnTo>
                  <a:lnTo>
                    <a:pt x="2224" y="4"/>
                  </a:lnTo>
                  <a:lnTo>
                    <a:pt x="2224" y="4"/>
                  </a:lnTo>
                  <a:lnTo>
                    <a:pt x="2226" y="2"/>
                  </a:lnTo>
                  <a:lnTo>
                    <a:pt x="2230" y="4"/>
                  </a:lnTo>
                  <a:lnTo>
                    <a:pt x="2230" y="4"/>
                  </a:lnTo>
                  <a:lnTo>
                    <a:pt x="2232" y="2"/>
                  </a:lnTo>
                  <a:lnTo>
                    <a:pt x="2232" y="2"/>
                  </a:lnTo>
                  <a:lnTo>
                    <a:pt x="2234" y="2"/>
                  </a:lnTo>
                  <a:lnTo>
                    <a:pt x="2234" y="2"/>
                  </a:lnTo>
                  <a:lnTo>
                    <a:pt x="2236" y="2"/>
                  </a:lnTo>
                  <a:lnTo>
                    <a:pt x="2236" y="2"/>
                  </a:lnTo>
                  <a:lnTo>
                    <a:pt x="2240" y="2"/>
                  </a:lnTo>
                  <a:lnTo>
                    <a:pt x="2240" y="2"/>
                  </a:lnTo>
                  <a:lnTo>
                    <a:pt x="2248" y="4"/>
                  </a:lnTo>
                  <a:lnTo>
                    <a:pt x="2248" y="4"/>
                  </a:lnTo>
                  <a:lnTo>
                    <a:pt x="2252" y="2"/>
                  </a:lnTo>
                  <a:lnTo>
                    <a:pt x="2252" y="2"/>
                  </a:lnTo>
                  <a:lnTo>
                    <a:pt x="2256" y="4"/>
                  </a:lnTo>
                  <a:lnTo>
                    <a:pt x="2256" y="4"/>
                  </a:lnTo>
                  <a:lnTo>
                    <a:pt x="2256" y="4"/>
                  </a:lnTo>
                  <a:lnTo>
                    <a:pt x="2256" y="4"/>
                  </a:lnTo>
                  <a:lnTo>
                    <a:pt x="2256" y="4"/>
                  </a:lnTo>
                  <a:lnTo>
                    <a:pt x="2256" y="4"/>
                  </a:lnTo>
                  <a:lnTo>
                    <a:pt x="2258" y="4"/>
                  </a:lnTo>
                  <a:lnTo>
                    <a:pt x="2258" y="4"/>
                  </a:lnTo>
                  <a:lnTo>
                    <a:pt x="2258" y="4"/>
                  </a:lnTo>
                  <a:lnTo>
                    <a:pt x="2258" y="4"/>
                  </a:lnTo>
                  <a:lnTo>
                    <a:pt x="2262" y="2"/>
                  </a:lnTo>
                  <a:lnTo>
                    <a:pt x="2262" y="2"/>
                  </a:lnTo>
                  <a:lnTo>
                    <a:pt x="2266" y="4"/>
                  </a:lnTo>
                  <a:lnTo>
                    <a:pt x="2266" y="4"/>
                  </a:lnTo>
                  <a:lnTo>
                    <a:pt x="2270" y="4"/>
                  </a:lnTo>
                  <a:lnTo>
                    <a:pt x="2270" y="4"/>
                  </a:lnTo>
                  <a:lnTo>
                    <a:pt x="2270" y="4"/>
                  </a:lnTo>
                  <a:lnTo>
                    <a:pt x="2270" y="4"/>
                  </a:lnTo>
                  <a:lnTo>
                    <a:pt x="2274" y="4"/>
                  </a:lnTo>
                  <a:lnTo>
                    <a:pt x="2274" y="4"/>
                  </a:lnTo>
                  <a:lnTo>
                    <a:pt x="2274" y="4"/>
                  </a:lnTo>
                  <a:lnTo>
                    <a:pt x="2274" y="4"/>
                  </a:lnTo>
                  <a:lnTo>
                    <a:pt x="2282" y="4"/>
                  </a:lnTo>
                  <a:lnTo>
                    <a:pt x="2282" y="4"/>
                  </a:lnTo>
                  <a:lnTo>
                    <a:pt x="2286" y="4"/>
                  </a:lnTo>
                  <a:lnTo>
                    <a:pt x="2286" y="4"/>
                  </a:lnTo>
                  <a:lnTo>
                    <a:pt x="2288" y="4"/>
                  </a:lnTo>
                  <a:lnTo>
                    <a:pt x="2288" y="4"/>
                  </a:lnTo>
                  <a:lnTo>
                    <a:pt x="2288" y="4"/>
                  </a:lnTo>
                  <a:lnTo>
                    <a:pt x="2288" y="4"/>
                  </a:lnTo>
                  <a:lnTo>
                    <a:pt x="2290" y="4"/>
                  </a:lnTo>
                  <a:lnTo>
                    <a:pt x="2290" y="4"/>
                  </a:lnTo>
                  <a:lnTo>
                    <a:pt x="2292" y="2"/>
                  </a:lnTo>
                  <a:lnTo>
                    <a:pt x="2296" y="2"/>
                  </a:lnTo>
                  <a:lnTo>
                    <a:pt x="2296" y="2"/>
                  </a:lnTo>
                  <a:lnTo>
                    <a:pt x="2298" y="2"/>
                  </a:lnTo>
                  <a:lnTo>
                    <a:pt x="2298" y="2"/>
                  </a:lnTo>
                  <a:lnTo>
                    <a:pt x="2304" y="2"/>
                  </a:lnTo>
                  <a:lnTo>
                    <a:pt x="2304" y="2"/>
                  </a:lnTo>
                  <a:lnTo>
                    <a:pt x="2306" y="2"/>
                  </a:lnTo>
                  <a:lnTo>
                    <a:pt x="2306" y="2"/>
                  </a:lnTo>
                  <a:lnTo>
                    <a:pt x="2310" y="2"/>
                  </a:lnTo>
                  <a:lnTo>
                    <a:pt x="2310" y="2"/>
                  </a:lnTo>
                  <a:lnTo>
                    <a:pt x="2310" y="2"/>
                  </a:lnTo>
                  <a:lnTo>
                    <a:pt x="2310" y="2"/>
                  </a:lnTo>
                  <a:lnTo>
                    <a:pt x="2316" y="2"/>
                  </a:lnTo>
                  <a:lnTo>
                    <a:pt x="2316" y="2"/>
                  </a:lnTo>
                  <a:lnTo>
                    <a:pt x="2318" y="2"/>
                  </a:lnTo>
                  <a:lnTo>
                    <a:pt x="2318" y="2"/>
                  </a:lnTo>
                  <a:lnTo>
                    <a:pt x="2322" y="2"/>
                  </a:lnTo>
                  <a:lnTo>
                    <a:pt x="2322" y="2"/>
                  </a:lnTo>
                  <a:lnTo>
                    <a:pt x="2328" y="2"/>
                  </a:lnTo>
                  <a:lnTo>
                    <a:pt x="2328" y="2"/>
                  </a:lnTo>
                  <a:lnTo>
                    <a:pt x="2330" y="2"/>
                  </a:lnTo>
                  <a:lnTo>
                    <a:pt x="2330" y="2"/>
                  </a:lnTo>
                  <a:lnTo>
                    <a:pt x="2334" y="4"/>
                  </a:lnTo>
                  <a:lnTo>
                    <a:pt x="2334" y="4"/>
                  </a:lnTo>
                  <a:lnTo>
                    <a:pt x="2338" y="2"/>
                  </a:lnTo>
                  <a:lnTo>
                    <a:pt x="2338" y="2"/>
                  </a:lnTo>
                  <a:lnTo>
                    <a:pt x="2344" y="2"/>
                  </a:lnTo>
                  <a:lnTo>
                    <a:pt x="2344" y="2"/>
                  </a:lnTo>
                  <a:lnTo>
                    <a:pt x="2348" y="2"/>
                  </a:lnTo>
                  <a:lnTo>
                    <a:pt x="2348" y="2"/>
                  </a:lnTo>
                  <a:lnTo>
                    <a:pt x="2348" y="2"/>
                  </a:lnTo>
                  <a:lnTo>
                    <a:pt x="2348" y="2"/>
                  </a:lnTo>
                  <a:lnTo>
                    <a:pt x="2350" y="2"/>
                  </a:lnTo>
                  <a:lnTo>
                    <a:pt x="2350" y="2"/>
                  </a:lnTo>
                  <a:lnTo>
                    <a:pt x="2350" y="2"/>
                  </a:lnTo>
                  <a:lnTo>
                    <a:pt x="2350" y="2"/>
                  </a:lnTo>
                  <a:lnTo>
                    <a:pt x="2352" y="2"/>
                  </a:lnTo>
                  <a:lnTo>
                    <a:pt x="2352" y="2"/>
                  </a:lnTo>
                  <a:lnTo>
                    <a:pt x="2352" y="2"/>
                  </a:lnTo>
                  <a:lnTo>
                    <a:pt x="2352" y="2"/>
                  </a:lnTo>
                  <a:lnTo>
                    <a:pt x="2354" y="2"/>
                  </a:lnTo>
                  <a:lnTo>
                    <a:pt x="2354" y="2"/>
                  </a:lnTo>
                  <a:lnTo>
                    <a:pt x="2354" y="2"/>
                  </a:lnTo>
                  <a:lnTo>
                    <a:pt x="2354" y="2"/>
                  </a:lnTo>
                  <a:lnTo>
                    <a:pt x="2364" y="2"/>
                  </a:lnTo>
                  <a:lnTo>
                    <a:pt x="2364" y="2"/>
                  </a:lnTo>
                  <a:lnTo>
                    <a:pt x="2366" y="4"/>
                  </a:lnTo>
                  <a:lnTo>
                    <a:pt x="2366" y="4"/>
                  </a:lnTo>
                  <a:lnTo>
                    <a:pt x="2368" y="4"/>
                  </a:lnTo>
                  <a:lnTo>
                    <a:pt x="2368" y="4"/>
                  </a:lnTo>
                  <a:lnTo>
                    <a:pt x="2370" y="4"/>
                  </a:lnTo>
                  <a:lnTo>
                    <a:pt x="2370" y="4"/>
                  </a:lnTo>
                  <a:lnTo>
                    <a:pt x="2374" y="2"/>
                  </a:lnTo>
                  <a:lnTo>
                    <a:pt x="2374" y="2"/>
                  </a:lnTo>
                  <a:lnTo>
                    <a:pt x="2378" y="2"/>
                  </a:lnTo>
                  <a:lnTo>
                    <a:pt x="2378" y="2"/>
                  </a:lnTo>
                  <a:lnTo>
                    <a:pt x="2380" y="2"/>
                  </a:lnTo>
                  <a:lnTo>
                    <a:pt x="2384" y="2"/>
                  </a:lnTo>
                  <a:lnTo>
                    <a:pt x="2384" y="2"/>
                  </a:lnTo>
                  <a:lnTo>
                    <a:pt x="2388" y="2"/>
                  </a:lnTo>
                  <a:lnTo>
                    <a:pt x="2390" y="2"/>
                  </a:lnTo>
                  <a:lnTo>
                    <a:pt x="2390" y="2"/>
                  </a:lnTo>
                  <a:lnTo>
                    <a:pt x="2398" y="2"/>
                  </a:lnTo>
                  <a:lnTo>
                    <a:pt x="2398" y="2"/>
                  </a:lnTo>
                  <a:lnTo>
                    <a:pt x="2402" y="2"/>
                  </a:lnTo>
                  <a:lnTo>
                    <a:pt x="2402" y="2"/>
                  </a:lnTo>
                  <a:lnTo>
                    <a:pt x="2404" y="2"/>
                  </a:lnTo>
                  <a:lnTo>
                    <a:pt x="2404" y="2"/>
                  </a:lnTo>
                  <a:lnTo>
                    <a:pt x="2406" y="2"/>
                  </a:lnTo>
                  <a:lnTo>
                    <a:pt x="2406" y="2"/>
                  </a:lnTo>
                  <a:lnTo>
                    <a:pt x="2410" y="2"/>
                  </a:lnTo>
                  <a:lnTo>
                    <a:pt x="2410" y="2"/>
                  </a:lnTo>
                  <a:lnTo>
                    <a:pt x="2414" y="4"/>
                  </a:lnTo>
                  <a:lnTo>
                    <a:pt x="2414" y="4"/>
                  </a:lnTo>
                  <a:lnTo>
                    <a:pt x="2414" y="6"/>
                  </a:lnTo>
                  <a:lnTo>
                    <a:pt x="2414" y="6"/>
                  </a:lnTo>
                  <a:lnTo>
                    <a:pt x="2418" y="4"/>
                  </a:lnTo>
                  <a:lnTo>
                    <a:pt x="2418" y="4"/>
                  </a:lnTo>
                  <a:lnTo>
                    <a:pt x="2420" y="6"/>
                  </a:lnTo>
                  <a:lnTo>
                    <a:pt x="2420" y="6"/>
                  </a:lnTo>
                  <a:lnTo>
                    <a:pt x="2420" y="6"/>
                  </a:lnTo>
                  <a:lnTo>
                    <a:pt x="2420" y="6"/>
                  </a:lnTo>
                  <a:lnTo>
                    <a:pt x="2422" y="6"/>
                  </a:lnTo>
                  <a:lnTo>
                    <a:pt x="2422" y="6"/>
                  </a:lnTo>
                  <a:lnTo>
                    <a:pt x="2428" y="6"/>
                  </a:lnTo>
                  <a:lnTo>
                    <a:pt x="2434" y="6"/>
                  </a:lnTo>
                  <a:lnTo>
                    <a:pt x="2434" y="6"/>
                  </a:lnTo>
                  <a:lnTo>
                    <a:pt x="2436" y="6"/>
                  </a:lnTo>
                  <a:lnTo>
                    <a:pt x="2436" y="6"/>
                  </a:lnTo>
                  <a:lnTo>
                    <a:pt x="2442" y="4"/>
                  </a:lnTo>
                  <a:lnTo>
                    <a:pt x="2442" y="4"/>
                  </a:lnTo>
                  <a:lnTo>
                    <a:pt x="2446" y="4"/>
                  </a:lnTo>
                  <a:lnTo>
                    <a:pt x="2446" y="4"/>
                  </a:lnTo>
                  <a:lnTo>
                    <a:pt x="2446" y="4"/>
                  </a:lnTo>
                  <a:lnTo>
                    <a:pt x="2446" y="4"/>
                  </a:lnTo>
                  <a:lnTo>
                    <a:pt x="2448" y="4"/>
                  </a:lnTo>
                  <a:lnTo>
                    <a:pt x="2448" y="4"/>
                  </a:lnTo>
                  <a:lnTo>
                    <a:pt x="2448" y="4"/>
                  </a:lnTo>
                  <a:lnTo>
                    <a:pt x="2448" y="4"/>
                  </a:lnTo>
                  <a:lnTo>
                    <a:pt x="2450" y="4"/>
                  </a:lnTo>
                  <a:lnTo>
                    <a:pt x="2450" y="4"/>
                  </a:lnTo>
                  <a:lnTo>
                    <a:pt x="2452" y="4"/>
                  </a:lnTo>
                  <a:lnTo>
                    <a:pt x="2452" y="4"/>
                  </a:lnTo>
                  <a:lnTo>
                    <a:pt x="2460" y="4"/>
                  </a:lnTo>
                  <a:lnTo>
                    <a:pt x="2460" y="4"/>
                  </a:lnTo>
                  <a:lnTo>
                    <a:pt x="2462" y="6"/>
                  </a:lnTo>
                  <a:lnTo>
                    <a:pt x="2462" y="6"/>
                  </a:lnTo>
                  <a:lnTo>
                    <a:pt x="2462" y="6"/>
                  </a:lnTo>
                  <a:lnTo>
                    <a:pt x="2464" y="8"/>
                  </a:lnTo>
                  <a:lnTo>
                    <a:pt x="2464" y="8"/>
                  </a:lnTo>
                  <a:lnTo>
                    <a:pt x="2468" y="6"/>
                  </a:lnTo>
                  <a:lnTo>
                    <a:pt x="2474" y="4"/>
                  </a:lnTo>
                  <a:lnTo>
                    <a:pt x="2474" y="4"/>
                  </a:lnTo>
                  <a:lnTo>
                    <a:pt x="2476" y="6"/>
                  </a:lnTo>
                  <a:lnTo>
                    <a:pt x="2476" y="6"/>
                  </a:lnTo>
                  <a:lnTo>
                    <a:pt x="2478" y="6"/>
                  </a:lnTo>
                  <a:lnTo>
                    <a:pt x="2478" y="6"/>
                  </a:lnTo>
                  <a:lnTo>
                    <a:pt x="2484" y="6"/>
                  </a:lnTo>
                  <a:lnTo>
                    <a:pt x="2484" y="6"/>
                  </a:lnTo>
                  <a:lnTo>
                    <a:pt x="2486" y="6"/>
                  </a:lnTo>
                  <a:lnTo>
                    <a:pt x="2486" y="6"/>
                  </a:lnTo>
                  <a:lnTo>
                    <a:pt x="2492" y="6"/>
                  </a:lnTo>
                  <a:lnTo>
                    <a:pt x="2492" y="6"/>
                  </a:lnTo>
                  <a:lnTo>
                    <a:pt x="2498" y="6"/>
                  </a:lnTo>
                  <a:lnTo>
                    <a:pt x="2498" y="6"/>
                  </a:lnTo>
                  <a:lnTo>
                    <a:pt x="2498" y="6"/>
                  </a:lnTo>
                  <a:lnTo>
                    <a:pt x="2498" y="6"/>
                  </a:lnTo>
                  <a:lnTo>
                    <a:pt x="2498" y="6"/>
                  </a:lnTo>
                  <a:lnTo>
                    <a:pt x="2498" y="6"/>
                  </a:lnTo>
                  <a:lnTo>
                    <a:pt x="2498" y="6"/>
                  </a:lnTo>
                  <a:lnTo>
                    <a:pt x="2498" y="6"/>
                  </a:lnTo>
                  <a:lnTo>
                    <a:pt x="2498" y="6"/>
                  </a:lnTo>
                  <a:lnTo>
                    <a:pt x="2498" y="6"/>
                  </a:lnTo>
                  <a:lnTo>
                    <a:pt x="2502" y="6"/>
                  </a:lnTo>
                  <a:lnTo>
                    <a:pt x="2502" y="6"/>
                  </a:lnTo>
                  <a:lnTo>
                    <a:pt x="2504" y="6"/>
                  </a:lnTo>
                  <a:lnTo>
                    <a:pt x="2504" y="6"/>
                  </a:lnTo>
                  <a:lnTo>
                    <a:pt x="2506" y="6"/>
                  </a:lnTo>
                  <a:lnTo>
                    <a:pt x="2506" y="6"/>
                  </a:lnTo>
                  <a:lnTo>
                    <a:pt x="2506" y="6"/>
                  </a:lnTo>
                  <a:lnTo>
                    <a:pt x="2506" y="6"/>
                  </a:lnTo>
                  <a:lnTo>
                    <a:pt x="2506" y="4"/>
                  </a:lnTo>
                  <a:lnTo>
                    <a:pt x="2506" y="4"/>
                  </a:lnTo>
                  <a:lnTo>
                    <a:pt x="2518" y="4"/>
                  </a:lnTo>
                  <a:lnTo>
                    <a:pt x="2518" y="4"/>
                  </a:lnTo>
                  <a:lnTo>
                    <a:pt x="2522" y="6"/>
                  </a:lnTo>
                  <a:lnTo>
                    <a:pt x="2522" y="6"/>
                  </a:lnTo>
                  <a:lnTo>
                    <a:pt x="2524" y="6"/>
                  </a:lnTo>
                  <a:lnTo>
                    <a:pt x="2524" y="6"/>
                  </a:lnTo>
                  <a:lnTo>
                    <a:pt x="2526" y="4"/>
                  </a:lnTo>
                  <a:lnTo>
                    <a:pt x="2526" y="4"/>
                  </a:lnTo>
                  <a:lnTo>
                    <a:pt x="2526" y="4"/>
                  </a:lnTo>
                  <a:lnTo>
                    <a:pt x="2526" y="4"/>
                  </a:lnTo>
                  <a:lnTo>
                    <a:pt x="2526" y="4"/>
                  </a:lnTo>
                  <a:lnTo>
                    <a:pt x="2526" y="4"/>
                  </a:lnTo>
                  <a:lnTo>
                    <a:pt x="2528" y="4"/>
                  </a:lnTo>
                  <a:lnTo>
                    <a:pt x="2528" y="4"/>
                  </a:lnTo>
                  <a:lnTo>
                    <a:pt x="2536" y="4"/>
                  </a:lnTo>
                  <a:lnTo>
                    <a:pt x="2536" y="4"/>
                  </a:lnTo>
                  <a:lnTo>
                    <a:pt x="2538" y="4"/>
                  </a:lnTo>
                  <a:lnTo>
                    <a:pt x="2538" y="4"/>
                  </a:lnTo>
                  <a:lnTo>
                    <a:pt x="2540" y="4"/>
                  </a:lnTo>
                  <a:lnTo>
                    <a:pt x="2540" y="4"/>
                  </a:lnTo>
                  <a:lnTo>
                    <a:pt x="2540" y="4"/>
                  </a:lnTo>
                  <a:lnTo>
                    <a:pt x="2540" y="4"/>
                  </a:lnTo>
                  <a:lnTo>
                    <a:pt x="2542" y="4"/>
                  </a:lnTo>
                  <a:lnTo>
                    <a:pt x="2542" y="4"/>
                  </a:lnTo>
                  <a:lnTo>
                    <a:pt x="2542" y="4"/>
                  </a:lnTo>
                  <a:lnTo>
                    <a:pt x="2542" y="4"/>
                  </a:lnTo>
                  <a:lnTo>
                    <a:pt x="2546" y="4"/>
                  </a:lnTo>
                  <a:lnTo>
                    <a:pt x="2546" y="4"/>
                  </a:lnTo>
                  <a:lnTo>
                    <a:pt x="2546" y="4"/>
                  </a:lnTo>
                  <a:lnTo>
                    <a:pt x="2546" y="4"/>
                  </a:lnTo>
                  <a:lnTo>
                    <a:pt x="2552" y="6"/>
                  </a:lnTo>
                  <a:lnTo>
                    <a:pt x="2552" y="6"/>
                  </a:lnTo>
                  <a:lnTo>
                    <a:pt x="2554" y="6"/>
                  </a:lnTo>
                  <a:lnTo>
                    <a:pt x="2554" y="6"/>
                  </a:lnTo>
                  <a:lnTo>
                    <a:pt x="2554" y="6"/>
                  </a:lnTo>
                  <a:lnTo>
                    <a:pt x="2554" y="6"/>
                  </a:lnTo>
                  <a:lnTo>
                    <a:pt x="2556" y="6"/>
                  </a:lnTo>
                  <a:lnTo>
                    <a:pt x="2556" y="6"/>
                  </a:lnTo>
                  <a:lnTo>
                    <a:pt x="2556" y="6"/>
                  </a:lnTo>
                  <a:lnTo>
                    <a:pt x="2556" y="6"/>
                  </a:lnTo>
                  <a:lnTo>
                    <a:pt x="2560" y="6"/>
                  </a:lnTo>
                  <a:lnTo>
                    <a:pt x="2560" y="6"/>
                  </a:lnTo>
                  <a:lnTo>
                    <a:pt x="2562" y="6"/>
                  </a:lnTo>
                  <a:lnTo>
                    <a:pt x="2562" y="6"/>
                  </a:lnTo>
                  <a:lnTo>
                    <a:pt x="2564" y="6"/>
                  </a:lnTo>
                  <a:lnTo>
                    <a:pt x="2564" y="6"/>
                  </a:lnTo>
                  <a:lnTo>
                    <a:pt x="2564" y="6"/>
                  </a:lnTo>
                  <a:lnTo>
                    <a:pt x="2564" y="6"/>
                  </a:lnTo>
                  <a:lnTo>
                    <a:pt x="2564" y="6"/>
                  </a:lnTo>
                  <a:lnTo>
                    <a:pt x="2564" y="6"/>
                  </a:lnTo>
                  <a:lnTo>
                    <a:pt x="2564" y="6"/>
                  </a:lnTo>
                  <a:lnTo>
                    <a:pt x="2564" y="6"/>
                  </a:lnTo>
                  <a:lnTo>
                    <a:pt x="2570" y="4"/>
                  </a:lnTo>
                  <a:lnTo>
                    <a:pt x="2570" y="4"/>
                  </a:lnTo>
                  <a:lnTo>
                    <a:pt x="2574" y="4"/>
                  </a:lnTo>
                  <a:lnTo>
                    <a:pt x="2574" y="4"/>
                  </a:lnTo>
                  <a:lnTo>
                    <a:pt x="2576" y="4"/>
                  </a:lnTo>
                  <a:lnTo>
                    <a:pt x="2576" y="4"/>
                  </a:lnTo>
                  <a:lnTo>
                    <a:pt x="2576" y="4"/>
                  </a:lnTo>
                  <a:lnTo>
                    <a:pt x="2576" y="4"/>
                  </a:lnTo>
                  <a:lnTo>
                    <a:pt x="2576" y="4"/>
                  </a:lnTo>
                  <a:lnTo>
                    <a:pt x="2576" y="4"/>
                  </a:lnTo>
                  <a:lnTo>
                    <a:pt x="2576" y="4"/>
                  </a:lnTo>
                  <a:lnTo>
                    <a:pt x="2576" y="4"/>
                  </a:lnTo>
                  <a:lnTo>
                    <a:pt x="2578" y="4"/>
                  </a:lnTo>
                  <a:lnTo>
                    <a:pt x="2578" y="4"/>
                  </a:lnTo>
                  <a:lnTo>
                    <a:pt x="2580" y="4"/>
                  </a:lnTo>
                  <a:lnTo>
                    <a:pt x="2580" y="4"/>
                  </a:lnTo>
                  <a:lnTo>
                    <a:pt x="2580" y="6"/>
                  </a:lnTo>
                  <a:lnTo>
                    <a:pt x="2580" y="6"/>
                  </a:lnTo>
                  <a:lnTo>
                    <a:pt x="2584" y="6"/>
                  </a:lnTo>
                  <a:lnTo>
                    <a:pt x="2584" y="6"/>
                  </a:lnTo>
                  <a:lnTo>
                    <a:pt x="2590" y="6"/>
                  </a:lnTo>
                  <a:lnTo>
                    <a:pt x="2590" y="6"/>
                  </a:lnTo>
                  <a:lnTo>
                    <a:pt x="2592" y="6"/>
                  </a:lnTo>
                  <a:lnTo>
                    <a:pt x="2592" y="6"/>
                  </a:lnTo>
                  <a:lnTo>
                    <a:pt x="2592" y="6"/>
                  </a:lnTo>
                  <a:lnTo>
                    <a:pt x="2592" y="6"/>
                  </a:lnTo>
                  <a:lnTo>
                    <a:pt x="2594" y="6"/>
                  </a:lnTo>
                  <a:lnTo>
                    <a:pt x="2594" y="6"/>
                  </a:lnTo>
                  <a:lnTo>
                    <a:pt x="2596" y="6"/>
                  </a:lnTo>
                  <a:lnTo>
                    <a:pt x="2596" y="6"/>
                  </a:lnTo>
                  <a:lnTo>
                    <a:pt x="2600" y="6"/>
                  </a:lnTo>
                  <a:lnTo>
                    <a:pt x="2600" y="6"/>
                  </a:lnTo>
                  <a:lnTo>
                    <a:pt x="2608" y="6"/>
                  </a:lnTo>
                  <a:lnTo>
                    <a:pt x="2608" y="6"/>
                  </a:lnTo>
                  <a:lnTo>
                    <a:pt x="2612" y="6"/>
                  </a:lnTo>
                  <a:lnTo>
                    <a:pt x="2612" y="6"/>
                  </a:lnTo>
                  <a:lnTo>
                    <a:pt x="2614" y="6"/>
                  </a:lnTo>
                  <a:lnTo>
                    <a:pt x="2614" y="6"/>
                  </a:lnTo>
                  <a:lnTo>
                    <a:pt x="2614" y="6"/>
                  </a:lnTo>
                  <a:lnTo>
                    <a:pt x="2614" y="6"/>
                  </a:lnTo>
                  <a:lnTo>
                    <a:pt x="2618" y="8"/>
                  </a:lnTo>
                  <a:lnTo>
                    <a:pt x="2618" y="8"/>
                  </a:lnTo>
                  <a:lnTo>
                    <a:pt x="2620" y="8"/>
                  </a:lnTo>
                  <a:lnTo>
                    <a:pt x="2620" y="8"/>
                  </a:lnTo>
                  <a:lnTo>
                    <a:pt x="2626" y="6"/>
                  </a:lnTo>
                  <a:lnTo>
                    <a:pt x="2626" y="6"/>
                  </a:lnTo>
                  <a:lnTo>
                    <a:pt x="2628" y="8"/>
                  </a:lnTo>
                  <a:lnTo>
                    <a:pt x="2628" y="8"/>
                  </a:lnTo>
                  <a:lnTo>
                    <a:pt x="2630" y="8"/>
                  </a:lnTo>
                  <a:lnTo>
                    <a:pt x="2630" y="8"/>
                  </a:lnTo>
                  <a:lnTo>
                    <a:pt x="2632" y="10"/>
                  </a:lnTo>
                  <a:lnTo>
                    <a:pt x="2632" y="10"/>
                  </a:lnTo>
                  <a:lnTo>
                    <a:pt x="2632" y="10"/>
                  </a:lnTo>
                  <a:lnTo>
                    <a:pt x="2636" y="12"/>
                  </a:lnTo>
                  <a:lnTo>
                    <a:pt x="2636" y="12"/>
                  </a:lnTo>
                  <a:lnTo>
                    <a:pt x="2636" y="10"/>
                  </a:lnTo>
                  <a:lnTo>
                    <a:pt x="2636" y="10"/>
                  </a:lnTo>
                  <a:lnTo>
                    <a:pt x="2640" y="8"/>
                  </a:lnTo>
                  <a:lnTo>
                    <a:pt x="2640" y="8"/>
                  </a:lnTo>
                  <a:lnTo>
                    <a:pt x="2640" y="8"/>
                  </a:lnTo>
                  <a:lnTo>
                    <a:pt x="2640" y="8"/>
                  </a:lnTo>
                  <a:lnTo>
                    <a:pt x="2642" y="8"/>
                  </a:lnTo>
                  <a:lnTo>
                    <a:pt x="2642" y="8"/>
                  </a:lnTo>
                  <a:lnTo>
                    <a:pt x="2642" y="8"/>
                  </a:lnTo>
                  <a:lnTo>
                    <a:pt x="2642" y="8"/>
                  </a:lnTo>
                  <a:lnTo>
                    <a:pt x="2644" y="6"/>
                  </a:lnTo>
                  <a:lnTo>
                    <a:pt x="2644" y="6"/>
                  </a:lnTo>
                  <a:lnTo>
                    <a:pt x="2646" y="6"/>
                  </a:lnTo>
                  <a:lnTo>
                    <a:pt x="2646" y="6"/>
                  </a:lnTo>
                  <a:lnTo>
                    <a:pt x="2654" y="6"/>
                  </a:lnTo>
                  <a:lnTo>
                    <a:pt x="2654" y="6"/>
                  </a:lnTo>
                  <a:lnTo>
                    <a:pt x="2654" y="6"/>
                  </a:lnTo>
                  <a:lnTo>
                    <a:pt x="2654" y="6"/>
                  </a:lnTo>
                  <a:lnTo>
                    <a:pt x="2656" y="6"/>
                  </a:lnTo>
                  <a:lnTo>
                    <a:pt x="2656" y="6"/>
                  </a:lnTo>
                  <a:lnTo>
                    <a:pt x="2656" y="6"/>
                  </a:lnTo>
                  <a:lnTo>
                    <a:pt x="2656" y="6"/>
                  </a:lnTo>
                  <a:lnTo>
                    <a:pt x="2658" y="6"/>
                  </a:lnTo>
                  <a:lnTo>
                    <a:pt x="2658" y="6"/>
                  </a:lnTo>
                  <a:lnTo>
                    <a:pt x="2658" y="6"/>
                  </a:lnTo>
                  <a:lnTo>
                    <a:pt x="2658" y="6"/>
                  </a:lnTo>
                  <a:lnTo>
                    <a:pt x="2660" y="6"/>
                  </a:lnTo>
                  <a:lnTo>
                    <a:pt x="2660" y="6"/>
                  </a:lnTo>
                  <a:lnTo>
                    <a:pt x="2662" y="6"/>
                  </a:lnTo>
                  <a:lnTo>
                    <a:pt x="2662" y="6"/>
                  </a:lnTo>
                  <a:lnTo>
                    <a:pt x="2664" y="4"/>
                  </a:lnTo>
                  <a:lnTo>
                    <a:pt x="2664" y="4"/>
                  </a:lnTo>
                  <a:lnTo>
                    <a:pt x="2666" y="4"/>
                  </a:lnTo>
                  <a:lnTo>
                    <a:pt x="2666" y="4"/>
                  </a:lnTo>
                  <a:lnTo>
                    <a:pt x="2666" y="4"/>
                  </a:lnTo>
                  <a:lnTo>
                    <a:pt x="2666" y="4"/>
                  </a:lnTo>
                  <a:lnTo>
                    <a:pt x="2666" y="4"/>
                  </a:lnTo>
                  <a:lnTo>
                    <a:pt x="2666" y="4"/>
                  </a:lnTo>
                  <a:lnTo>
                    <a:pt x="2674" y="4"/>
                  </a:lnTo>
                  <a:lnTo>
                    <a:pt x="2674" y="4"/>
                  </a:lnTo>
                  <a:lnTo>
                    <a:pt x="2678" y="4"/>
                  </a:lnTo>
                  <a:lnTo>
                    <a:pt x="2678" y="4"/>
                  </a:lnTo>
                  <a:lnTo>
                    <a:pt x="2682" y="4"/>
                  </a:lnTo>
                  <a:lnTo>
                    <a:pt x="2682" y="4"/>
                  </a:lnTo>
                  <a:lnTo>
                    <a:pt x="2684" y="4"/>
                  </a:lnTo>
                  <a:lnTo>
                    <a:pt x="2684" y="4"/>
                  </a:lnTo>
                  <a:lnTo>
                    <a:pt x="2684" y="4"/>
                  </a:lnTo>
                  <a:lnTo>
                    <a:pt x="2684" y="4"/>
                  </a:lnTo>
                  <a:lnTo>
                    <a:pt x="2684" y="4"/>
                  </a:lnTo>
                  <a:lnTo>
                    <a:pt x="2684" y="4"/>
                  </a:lnTo>
                  <a:lnTo>
                    <a:pt x="2684" y="4"/>
                  </a:lnTo>
                  <a:lnTo>
                    <a:pt x="2684" y="4"/>
                  </a:lnTo>
                  <a:lnTo>
                    <a:pt x="2684" y="4"/>
                  </a:lnTo>
                  <a:lnTo>
                    <a:pt x="2684" y="4"/>
                  </a:lnTo>
                  <a:lnTo>
                    <a:pt x="2690" y="2"/>
                  </a:lnTo>
                  <a:lnTo>
                    <a:pt x="2690" y="2"/>
                  </a:lnTo>
                  <a:lnTo>
                    <a:pt x="2692" y="4"/>
                  </a:lnTo>
                  <a:lnTo>
                    <a:pt x="2692" y="4"/>
                  </a:lnTo>
                  <a:lnTo>
                    <a:pt x="2698" y="4"/>
                  </a:lnTo>
                  <a:lnTo>
                    <a:pt x="2698" y="4"/>
                  </a:lnTo>
                  <a:lnTo>
                    <a:pt x="2704" y="4"/>
                  </a:lnTo>
                  <a:lnTo>
                    <a:pt x="2704" y="4"/>
                  </a:lnTo>
                  <a:lnTo>
                    <a:pt x="2712" y="2"/>
                  </a:lnTo>
                  <a:lnTo>
                    <a:pt x="2712" y="2"/>
                  </a:lnTo>
                  <a:lnTo>
                    <a:pt x="2714" y="4"/>
                  </a:lnTo>
                  <a:lnTo>
                    <a:pt x="2714" y="4"/>
                  </a:lnTo>
                  <a:lnTo>
                    <a:pt x="2718" y="4"/>
                  </a:lnTo>
                  <a:lnTo>
                    <a:pt x="2718" y="4"/>
                  </a:lnTo>
                  <a:lnTo>
                    <a:pt x="2724" y="4"/>
                  </a:lnTo>
                  <a:lnTo>
                    <a:pt x="2724" y="4"/>
                  </a:lnTo>
                  <a:lnTo>
                    <a:pt x="2728" y="4"/>
                  </a:lnTo>
                  <a:lnTo>
                    <a:pt x="2728" y="4"/>
                  </a:lnTo>
                  <a:lnTo>
                    <a:pt x="2732" y="4"/>
                  </a:lnTo>
                  <a:lnTo>
                    <a:pt x="2732" y="4"/>
                  </a:lnTo>
                  <a:lnTo>
                    <a:pt x="2740" y="4"/>
                  </a:lnTo>
                  <a:lnTo>
                    <a:pt x="2740" y="4"/>
                  </a:lnTo>
                  <a:lnTo>
                    <a:pt x="2742" y="4"/>
                  </a:lnTo>
                  <a:lnTo>
                    <a:pt x="2742" y="4"/>
                  </a:lnTo>
                  <a:lnTo>
                    <a:pt x="2748" y="2"/>
                  </a:lnTo>
                  <a:lnTo>
                    <a:pt x="2748" y="2"/>
                  </a:lnTo>
                  <a:lnTo>
                    <a:pt x="2754" y="2"/>
                  </a:lnTo>
                  <a:lnTo>
                    <a:pt x="2754" y="2"/>
                  </a:lnTo>
                  <a:lnTo>
                    <a:pt x="2758" y="4"/>
                  </a:lnTo>
                  <a:lnTo>
                    <a:pt x="2758" y="4"/>
                  </a:lnTo>
                  <a:lnTo>
                    <a:pt x="2766" y="2"/>
                  </a:lnTo>
                  <a:lnTo>
                    <a:pt x="2766" y="2"/>
                  </a:lnTo>
                  <a:lnTo>
                    <a:pt x="2766" y="2"/>
                  </a:lnTo>
                  <a:lnTo>
                    <a:pt x="2766" y="2"/>
                  </a:lnTo>
                  <a:lnTo>
                    <a:pt x="2766" y="2"/>
                  </a:lnTo>
                  <a:lnTo>
                    <a:pt x="2768" y="2"/>
                  </a:lnTo>
                  <a:lnTo>
                    <a:pt x="2768" y="2"/>
                  </a:lnTo>
                  <a:lnTo>
                    <a:pt x="2772" y="4"/>
                  </a:lnTo>
                  <a:lnTo>
                    <a:pt x="2772" y="4"/>
                  </a:lnTo>
                  <a:lnTo>
                    <a:pt x="2774" y="4"/>
                  </a:lnTo>
                  <a:lnTo>
                    <a:pt x="2774" y="4"/>
                  </a:lnTo>
                  <a:lnTo>
                    <a:pt x="2774" y="4"/>
                  </a:lnTo>
                  <a:lnTo>
                    <a:pt x="2774" y="4"/>
                  </a:lnTo>
                  <a:lnTo>
                    <a:pt x="2774" y="4"/>
                  </a:lnTo>
                  <a:lnTo>
                    <a:pt x="2774" y="4"/>
                  </a:lnTo>
                  <a:lnTo>
                    <a:pt x="2776" y="4"/>
                  </a:lnTo>
                  <a:lnTo>
                    <a:pt x="2776" y="4"/>
                  </a:lnTo>
                  <a:lnTo>
                    <a:pt x="2782" y="2"/>
                  </a:lnTo>
                  <a:lnTo>
                    <a:pt x="2782" y="2"/>
                  </a:lnTo>
                  <a:lnTo>
                    <a:pt x="2784" y="4"/>
                  </a:lnTo>
                  <a:lnTo>
                    <a:pt x="2784" y="4"/>
                  </a:lnTo>
                  <a:lnTo>
                    <a:pt x="2784" y="2"/>
                  </a:lnTo>
                  <a:lnTo>
                    <a:pt x="2784" y="2"/>
                  </a:lnTo>
                  <a:lnTo>
                    <a:pt x="2796" y="4"/>
                  </a:lnTo>
                  <a:lnTo>
                    <a:pt x="2796" y="4"/>
                  </a:lnTo>
                  <a:lnTo>
                    <a:pt x="2802" y="4"/>
                  </a:lnTo>
                  <a:lnTo>
                    <a:pt x="2802" y="4"/>
                  </a:lnTo>
                  <a:lnTo>
                    <a:pt x="2806" y="4"/>
                  </a:lnTo>
                  <a:lnTo>
                    <a:pt x="2806" y="4"/>
                  </a:lnTo>
                  <a:lnTo>
                    <a:pt x="2810" y="4"/>
                  </a:lnTo>
                  <a:lnTo>
                    <a:pt x="2810" y="4"/>
                  </a:lnTo>
                  <a:lnTo>
                    <a:pt x="2814" y="4"/>
                  </a:lnTo>
                  <a:lnTo>
                    <a:pt x="2814" y="4"/>
                  </a:lnTo>
                  <a:lnTo>
                    <a:pt x="2818" y="4"/>
                  </a:lnTo>
                  <a:lnTo>
                    <a:pt x="2818" y="4"/>
                  </a:lnTo>
                  <a:lnTo>
                    <a:pt x="2824" y="4"/>
                  </a:lnTo>
                  <a:lnTo>
                    <a:pt x="2824" y="4"/>
                  </a:lnTo>
                  <a:lnTo>
                    <a:pt x="2824" y="4"/>
                  </a:lnTo>
                  <a:lnTo>
                    <a:pt x="2824" y="4"/>
                  </a:lnTo>
                  <a:lnTo>
                    <a:pt x="2826" y="4"/>
                  </a:lnTo>
                  <a:lnTo>
                    <a:pt x="2826" y="4"/>
                  </a:lnTo>
                  <a:lnTo>
                    <a:pt x="2828" y="4"/>
                  </a:lnTo>
                  <a:lnTo>
                    <a:pt x="2828" y="4"/>
                  </a:lnTo>
                  <a:lnTo>
                    <a:pt x="2830" y="4"/>
                  </a:lnTo>
                  <a:lnTo>
                    <a:pt x="2830" y="4"/>
                  </a:lnTo>
                  <a:lnTo>
                    <a:pt x="2838" y="4"/>
                  </a:lnTo>
                  <a:lnTo>
                    <a:pt x="2838" y="4"/>
                  </a:lnTo>
                  <a:lnTo>
                    <a:pt x="2838" y="4"/>
                  </a:lnTo>
                  <a:lnTo>
                    <a:pt x="2838" y="4"/>
                  </a:lnTo>
                  <a:lnTo>
                    <a:pt x="2842" y="6"/>
                  </a:lnTo>
                  <a:lnTo>
                    <a:pt x="2842" y="6"/>
                  </a:lnTo>
                  <a:lnTo>
                    <a:pt x="2848" y="6"/>
                  </a:lnTo>
                  <a:lnTo>
                    <a:pt x="2852" y="6"/>
                  </a:lnTo>
                  <a:lnTo>
                    <a:pt x="2852" y="6"/>
                  </a:lnTo>
                  <a:lnTo>
                    <a:pt x="2854" y="4"/>
                  </a:lnTo>
                  <a:lnTo>
                    <a:pt x="2854" y="4"/>
                  </a:lnTo>
                  <a:lnTo>
                    <a:pt x="2856" y="4"/>
                  </a:lnTo>
                  <a:lnTo>
                    <a:pt x="2856" y="4"/>
                  </a:lnTo>
                  <a:lnTo>
                    <a:pt x="2858" y="6"/>
                  </a:lnTo>
                  <a:lnTo>
                    <a:pt x="2858" y="6"/>
                  </a:lnTo>
                  <a:lnTo>
                    <a:pt x="2858" y="4"/>
                  </a:lnTo>
                  <a:lnTo>
                    <a:pt x="2858" y="4"/>
                  </a:lnTo>
                  <a:lnTo>
                    <a:pt x="2858" y="6"/>
                  </a:lnTo>
                  <a:lnTo>
                    <a:pt x="2858" y="6"/>
                  </a:lnTo>
                  <a:lnTo>
                    <a:pt x="2858" y="4"/>
                  </a:lnTo>
                  <a:lnTo>
                    <a:pt x="2858" y="4"/>
                  </a:lnTo>
                  <a:lnTo>
                    <a:pt x="2858" y="6"/>
                  </a:lnTo>
                  <a:lnTo>
                    <a:pt x="2858" y="6"/>
                  </a:lnTo>
                  <a:lnTo>
                    <a:pt x="2858" y="4"/>
                  </a:lnTo>
                  <a:lnTo>
                    <a:pt x="2858" y="4"/>
                  </a:lnTo>
                  <a:lnTo>
                    <a:pt x="2862" y="6"/>
                  </a:lnTo>
                  <a:lnTo>
                    <a:pt x="2862" y="6"/>
                  </a:lnTo>
                  <a:lnTo>
                    <a:pt x="2864" y="6"/>
                  </a:lnTo>
                  <a:lnTo>
                    <a:pt x="2864" y="6"/>
                  </a:lnTo>
                  <a:lnTo>
                    <a:pt x="2864" y="6"/>
                  </a:lnTo>
                  <a:lnTo>
                    <a:pt x="2864" y="6"/>
                  </a:lnTo>
                  <a:lnTo>
                    <a:pt x="2866" y="6"/>
                  </a:lnTo>
                  <a:lnTo>
                    <a:pt x="2866" y="6"/>
                  </a:lnTo>
                  <a:lnTo>
                    <a:pt x="2868" y="6"/>
                  </a:lnTo>
                  <a:lnTo>
                    <a:pt x="2868" y="6"/>
                  </a:lnTo>
                  <a:lnTo>
                    <a:pt x="2870" y="6"/>
                  </a:lnTo>
                  <a:lnTo>
                    <a:pt x="2870" y="6"/>
                  </a:lnTo>
                  <a:lnTo>
                    <a:pt x="2870" y="6"/>
                  </a:lnTo>
                  <a:lnTo>
                    <a:pt x="2870" y="6"/>
                  </a:lnTo>
                  <a:lnTo>
                    <a:pt x="2870" y="6"/>
                  </a:lnTo>
                  <a:lnTo>
                    <a:pt x="2870" y="6"/>
                  </a:lnTo>
                  <a:lnTo>
                    <a:pt x="2874" y="6"/>
                  </a:lnTo>
                  <a:lnTo>
                    <a:pt x="2874" y="6"/>
                  </a:lnTo>
                  <a:lnTo>
                    <a:pt x="2876" y="6"/>
                  </a:lnTo>
                  <a:lnTo>
                    <a:pt x="2876" y="6"/>
                  </a:lnTo>
                  <a:lnTo>
                    <a:pt x="2876" y="6"/>
                  </a:lnTo>
                  <a:lnTo>
                    <a:pt x="2876" y="6"/>
                  </a:lnTo>
                  <a:lnTo>
                    <a:pt x="2880" y="6"/>
                  </a:lnTo>
                  <a:lnTo>
                    <a:pt x="2880" y="6"/>
                  </a:lnTo>
                  <a:lnTo>
                    <a:pt x="2882" y="6"/>
                  </a:lnTo>
                  <a:lnTo>
                    <a:pt x="2882" y="6"/>
                  </a:lnTo>
                  <a:lnTo>
                    <a:pt x="2888" y="6"/>
                  </a:lnTo>
                  <a:lnTo>
                    <a:pt x="2888" y="6"/>
                  </a:lnTo>
                  <a:lnTo>
                    <a:pt x="2892" y="6"/>
                  </a:lnTo>
                  <a:lnTo>
                    <a:pt x="2892" y="6"/>
                  </a:lnTo>
                  <a:lnTo>
                    <a:pt x="2898" y="6"/>
                  </a:lnTo>
                  <a:lnTo>
                    <a:pt x="2898" y="6"/>
                  </a:lnTo>
                  <a:lnTo>
                    <a:pt x="2906" y="6"/>
                  </a:lnTo>
                  <a:lnTo>
                    <a:pt x="2914" y="6"/>
                  </a:lnTo>
                  <a:lnTo>
                    <a:pt x="2914" y="6"/>
                  </a:lnTo>
                  <a:lnTo>
                    <a:pt x="2914" y="6"/>
                  </a:lnTo>
                  <a:lnTo>
                    <a:pt x="2914" y="6"/>
                  </a:lnTo>
                  <a:lnTo>
                    <a:pt x="2914" y="6"/>
                  </a:lnTo>
                  <a:lnTo>
                    <a:pt x="2914" y="6"/>
                  </a:lnTo>
                  <a:lnTo>
                    <a:pt x="2916" y="6"/>
                  </a:lnTo>
                  <a:lnTo>
                    <a:pt x="2916" y="6"/>
                  </a:lnTo>
                  <a:lnTo>
                    <a:pt x="2916" y="6"/>
                  </a:lnTo>
                  <a:lnTo>
                    <a:pt x="2916" y="6"/>
                  </a:lnTo>
                  <a:lnTo>
                    <a:pt x="2918" y="6"/>
                  </a:lnTo>
                  <a:lnTo>
                    <a:pt x="2918" y="6"/>
                  </a:lnTo>
                  <a:lnTo>
                    <a:pt x="2918" y="6"/>
                  </a:lnTo>
                  <a:lnTo>
                    <a:pt x="2918" y="6"/>
                  </a:lnTo>
                  <a:lnTo>
                    <a:pt x="2918" y="6"/>
                  </a:lnTo>
                  <a:lnTo>
                    <a:pt x="2918" y="6"/>
                  </a:lnTo>
                  <a:lnTo>
                    <a:pt x="2920" y="6"/>
                  </a:lnTo>
                  <a:lnTo>
                    <a:pt x="2920" y="6"/>
                  </a:lnTo>
                  <a:lnTo>
                    <a:pt x="2928" y="6"/>
                  </a:lnTo>
                  <a:lnTo>
                    <a:pt x="2928" y="6"/>
                  </a:lnTo>
                  <a:lnTo>
                    <a:pt x="2932" y="6"/>
                  </a:lnTo>
                  <a:lnTo>
                    <a:pt x="2932" y="6"/>
                  </a:lnTo>
                  <a:lnTo>
                    <a:pt x="2932" y="6"/>
                  </a:lnTo>
                  <a:lnTo>
                    <a:pt x="2932" y="6"/>
                  </a:lnTo>
                  <a:lnTo>
                    <a:pt x="2932" y="6"/>
                  </a:lnTo>
                  <a:lnTo>
                    <a:pt x="2932" y="6"/>
                  </a:lnTo>
                  <a:lnTo>
                    <a:pt x="2932" y="6"/>
                  </a:lnTo>
                  <a:lnTo>
                    <a:pt x="2932" y="6"/>
                  </a:lnTo>
                  <a:lnTo>
                    <a:pt x="2932" y="6"/>
                  </a:lnTo>
                  <a:lnTo>
                    <a:pt x="2932" y="6"/>
                  </a:lnTo>
                  <a:lnTo>
                    <a:pt x="2934" y="6"/>
                  </a:lnTo>
                  <a:lnTo>
                    <a:pt x="2934" y="6"/>
                  </a:lnTo>
                  <a:lnTo>
                    <a:pt x="2934" y="6"/>
                  </a:lnTo>
                  <a:lnTo>
                    <a:pt x="2934" y="6"/>
                  </a:lnTo>
                  <a:lnTo>
                    <a:pt x="2934" y="6"/>
                  </a:lnTo>
                  <a:lnTo>
                    <a:pt x="2934" y="6"/>
                  </a:lnTo>
                  <a:lnTo>
                    <a:pt x="2938" y="6"/>
                  </a:lnTo>
                  <a:lnTo>
                    <a:pt x="2938" y="6"/>
                  </a:lnTo>
                  <a:lnTo>
                    <a:pt x="2944" y="4"/>
                  </a:lnTo>
                  <a:lnTo>
                    <a:pt x="2944" y="4"/>
                  </a:lnTo>
                  <a:lnTo>
                    <a:pt x="2948" y="6"/>
                  </a:lnTo>
                  <a:lnTo>
                    <a:pt x="2948" y="6"/>
                  </a:lnTo>
                  <a:lnTo>
                    <a:pt x="2950" y="6"/>
                  </a:lnTo>
                  <a:lnTo>
                    <a:pt x="2950" y="6"/>
                  </a:lnTo>
                  <a:lnTo>
                    <a:pt x="2956" y="6"/>
                  </a:lnTo>
                  <a:lnTo>
                    <a:pt x="2956" y="6"/>
                  </a:lnTo>
                  <a:lnTo>
                    <a:pt x="2960" y="6"/>
                  </a:lnTo>
                  <a:lnTo>
                    <a:pt x="2960" y="6"/>
                  </a:lnTo>
                  <a:lnTo>
                    <a:pt x="2960" y="6"/>
                  </a:lnTo>
                  <a:lnTo>
                    <a:pt x="2960" y="6"/>
                  </a:lnTo>
                  <a:lnTo>
                    <a:pt x="2962" y="6"/>
                  </a:lnTo>
                  <a:lnTo>
                    <a:pt x="2962" y="6"/>
                  </a:lnTo>
                  <a:lnTo>
                    <a:pt x="2968" y="8"/>
                  </a:lnTo>
                  <a:lnTo>
                    <a:pt x="2974" y="8"/>
                  </a:lnTo>
                  <a:lnTo>
                    <a:pt x="2974" y="8"/>
                  </a:lnTo>
                  <a:lnTo>
                    <a:pt x="2980" y="8"/>
                  </a:lnTo>
                  <a:lnTo>
                    <a:pt x="2980" y="8"/>
                  </a:lnTo>
                  <a:lnTo>
                    <a:pt x="2984" y="8"/>
                  </a:lnTo>
                  <a:lnTo>
                    <a:pt x="2984" y="8"/>
                  </a:lnTo>
                  <a:lnTo>
                    <a:pt x="2988" y="8"/>
                  </a:lnTo>
                  <a:lnTo>
                    <a:pt x="2988" y="8"/>
                  </a:lnTo>
                  <a:lnTo>
                    <a:pt x="2994" y="8"/>
                  </a:lnTo>
                  <a:lnTo>
                    <a:pt x="2994" y="8"/>
                  </a:lnTo>
                  <a:lnTo>
                    <a:pt x="2998" y="6"/>
                  </a:lnTo>
                  <a:lnTo>
                    <a:pt x="2998" y="6"/>
                  </a:lnTo>
                  <a:lnTo>
                    <a:pt x="3000" y="6"/>
                  </a:lnTo>
                  <a:lnTo>
                    <a:pt x="3000" y="6"/>
                  </a:lnTo>
                  <a:lnTo>
                    <a:pt x="3002" y="6"/>
                  </a:lnTo>
                  <a:lnTo>
                    <a:pt x="3002" y="6"/>
                  </a:lnTo>
                  <a:lnTo>
                    <a:pt x="3008" y="6"/>
                  </a:lnTo>
                  <a:lnTo>
                    <a:pt x="3008" y="6"/>
                  </a:lnTo>
                  <a:lnTo>
                    <a:pt x="3012" y="6"/>
                  </a:lnTo>
                  <a:lnTo>
                    <a:pt x="3012" y="6"/>
                  </a:lnTo>
                  <a:lnTo>
                    <a:pt x="3012" y="6"/>
                  </a:lnTo>
                  <a:lnTo>
                    <a:pt x="3012" y="6"/>
                  </a:lnTo>
                  <a:lnTo>
                    <a:pt x="3014" y="6"/>
                  </a:lnTo>
                  <a:lnTo>
                    <a:pt x="3014" y="6"/>
                  </a:lnTo>
                  <a:lnTo>
                    <a:pt x="3020" y="6"/>
                  </a:lnTo>
                  <a:lnTo>
                    <a:pt x="3020" y="6"/>
                  </a:lnTo>
                  <a:lnTo>
                    <a:pt x="3020" y="6"/>
                  </a:lnTo>
                  <a:lnTo>
                    <a:pt x="3020" y="6"/>
                  </a:lnTo>
                  <a:lnTo>
                    <a:pt x="3022" y="8"/>
                  </a:lnTo>
                  <a:lnTo>
                    <a:pt x="3022" y="8"/>
                  </a:lnTo>
                  <a:lnTo>
                    <a:pt x="3024" y="8"/>
                  </a:lnTo>
                  <a:lnTo>
                    <a:pt x="3024" y="8"/>
                  </a:lnTo>
                  <a:lnTo>
                    <a:pt x="3024" y="6"/>
                  </a:lnTo>
                  <a:lnTo>
                    <a:pt x="3024" y="6"/>
                  </a:lnTo>
                  <a:lnTo>
                    <a:pt x="3028" y="8"/>
                  </a:lnTo>
                  <a:lnTo>
                    <a:pt x="3032" y="8"/>
                  </a:lnTo>
                  <a:lnTo>
                    <a:pt x="3032" y="8"/>
                  </a:lnTo>
                  <a:lnTo>
                    <a:pt x="3036" y="8"/>
                  </a:lnTo>
                  <a:lnTo>
                    <a:pt x="3036" y="8"/>
                  </a:lnTo>
                  <a:lnTo>
                    <a:pt x="3040" y="8"/>
                  </a:lnTo>
                  <a:lnTo>
                    <a:pt x="3040" y="8"/>
                  </a:lnTo>
                  <a:lnTo>
                    <a:pt x="3044" y="8"/>
                  </a:lnTo>
                  <a:lnTo>
                    <a:pt x="3044" y="8"/>
                  </a:lnTo>
                  <a:lnTo>
                    <a:pt x="3048" y="8"/>
                  </a:lnTo>
                  <a:lnTo>
                    <a:pt x="3048" y="8"/>
                  </a:lnTo>
                  <a:lnTo>
                    <a:pt x="3048" y="8"/>
                  </a:lnTo>
                  <a:lnTo>
                    <a:pt x="3048" y="8"/>
                  </a:lnTo>
                  <a:lnTo>
                    <a:pt x="3048" y="8"/>
                  </a:lnTo>
                  <a:lnTo>
                    <a:pt x="3048" y="8"/>
                  </a:lnTo>
                  <a:lnTo>
                    <a:pt x="3052" y="8"/>
                  </a:lnTo>
                  <a:lnTo>
                    <a:pt x="3052" y="8"/>
                  </a:lnTo>
                  <a:lnTo>
                    <a:pt x="3052" y="8"/>
                  </a:lnTo>
                  <a:lnTo>
                    <a:pt x="3052" y="8"/>
                  </a:lnTo>
                  <a:lnTo>
                    <a:pt x="3056" y="8"/>
                  </a:lnTo>
                  <a:lnTo>
                    <a:pt x="3056" y="8"/>
                  </a:lnTo>
                  <a:lnTo>
                    <a:pt x="3058" y="6"/>
                  </a:lnTo>
                  <a:lnTo>
                    <a:pt x="3058" y="6"/>
                  </a:lnTo>
                  <a:lnTo>
                    <a:pt x="3060" y="8"/>
                  </a:lnTo>
                  <a:lnTo>
                    <a:pt x="3060" y="8"/>
                  </a:lnTo>
                  <a:lnTo>
                    <a:pt x="3060" y="8"/>
                  </a:lnTo>
                  <a:lnTo>
                    <a:pt x="3060" y="8"/>
                  </a:lnTo>
                  <a:lnTo>
                    <a:pt x="3064" y="8"/>
                  </a:lnTo>
                  <a:lnTo>
                    <a:pt x="3064" y="8"/>
                  </a:lnTo>
                  <a:lnTo>
                    <a:pt x="3066" y="8"/>
                  </a:lnTo>
                  <a:lnTo>
                    <a:pt x="3066" y="8"/>
                  </a:lnTo>
                  <a:lnTo>
                    <a:pt x="3070" y="8"/>
                  </a:lnTo>
                  <a:lnTo>
                    <a:pt x="3070" y="8"/>
                  </a:lnTo>
                  <a:lnTo>
                    <a:pt x="3070" y="8"/>
                  </a:lnTo>
                  <a:lnTo>
                    <a:pt x="3070" y="8"/>
                  </a:lnTo>
                  <a:lnTo>
                    <a:pt x="3072" y="8"/>
                  </a:lnTo>
                  <a:lnTo>
                    <a:pt x="3072" y="8"/>
                  </a:lnTo>
                  <a:lnTo>
                    <a:pt x="3074" y="8"/>
                  </a:lnTo>
                  <a:lnTo>
                    <a:pt x="3074" y="8"/>
                  </a:lnTo>
                  <a:lnTo>
                    <a:pt x="3078" y="6"/>
                  </a:lnTo>
                  <a:lnTo>
                    <a:pt x="3078" y="6"/>
                  </a:lnTo>
                  <a:lnTo>
                    <a:pt x="3082" y="8"/>
                  </a:lnTo>
                  <a:lnTo>
                    <a:pt x="3082" y="8"/>
                  </a:lnTo>
                  <a:lnTo>
                    <a:pt x="3082" y="8"/>
                  </a:lnTo>
                  <a:lnTo>
                    <a:pt x="3082" y="8"/>
                  </a:lnTo>
                  <a:lnTo>
                    <a:pt x="3082" y="8"/>
                  </a:lnTo>
                  <a:lnTo>
                    <a:pt x="3082" y="8"/>
                  </a:lnTo>
                  <a:lnTo>
                    <a:pt x="3084" y="8"/>
                  </a:lnTo>
                  <a:lnTo>
                    <a:pt x="3084" y="8"/>
                  </a:lnTo>
                  <a:lnTo>
                    <a:pt x="3084" y="8"/>
                  </a:lnTo>
                  <a:lnTo>
                    <a:pt x="3084" y="8"/>
                  </a:lnTo>
                  <a:lnTo>
                    <a:pt x="3088" y="6"/>
                  </a:lnTo>
                  <a:lnTo>
                    <a:pt x="3088" y="6"/>
                  </a:lnTo>
                  <a:lnTo>
                    <a:pt x="3090" y="8"/>
                  </a:lnTo>
                  <a:lnTo>
                    <a:pt x="3090" y="8"/>
                  </a:lnTo>
                  <a:lnTo>
                    <a:pt x="3090" y="6"/>
                  </a:lnTo>
                  <a:lnTo>
                    <a:pt x="3090" y="6"/>
                  </a:lnTo>
                  <a:lnTo>
                    <a:pt x="3092" y="8"/>
                  </a:lnTo>
                  <a:lnTo>
                    <a:pt x="3092" y="8"/>
                  </a:lnTo>
                  <a:lnTo>
                    <a:pt x="3094" y="8"/>
                  </a:lnTo>
                  <a:lnTo>
                    <a:pt x="3094" y="8"/>
                  </a:lnTo>
                  <a:lnTo>
                    <a:pt x="3098" y="8"/>
                  </a:lnTo>
                  <a:lnTo>
                    <a:pt x="3098" y="8"/>
                  </a:lnTo>
                  <a:lnTo>
                    <a:pt x="3100" y="8"/>
                  </a:lnTo>
                  <a:lnTo>
                    <a:pt x="3100" y="8"/>
                  </a:lnTo>
                  <a:lnTo>
                    <a:pt x="3108" y="8"/>
                  </a:lnTo>
                  <a:lnTo>
                    <a:pt x="3108" y="8"/>
                  </a:lnTo>
                  <a:lnTo>
                    <a:pt x="3110" y="8"/>
                  </a:lnTo>
                  <a:lnTo>
                    <a:pt x="3110" y="8"/>
                  </a:lnTo>
                  <a:lnTo>
                    <a:pt x="3114" y="8"/>
                  </a:lnTo>
                  <a:lnTo>
                    <a:pt x="3114" y="8"/>
                  </a:lnTo>
                  <a:lnTo>
                    <a:pt x="3120" y="8"/>
                  </a:lnTo>
                  <a:lnTo>
                    <a:pt x="3120" y="8"/>
                  </a:lnTo>
                  <a:lnTo>
                    <a:pt x="3124" y="8"/>
                  </a:lnTo>
                  <a:lnTo>
                    <a:pt x="3124" y="8"/>
                  </a:lnTo>
                  <a:lnTo>
                    <a:pt x="3132" y="8"/>
                  </a:lnTo>
                  <a:lnTo>
                    <a:pt x="3132" y="8"/>
                  </a:lnTo>
                  <a:lnTo>
                    <a:pt x="3140" y="8"/>
                  </a:lnTo>
                  <a:lnTo>
                    <a:pt x="3140" y="8"/>
                  </a:lnTo>
                  <a:lnTo>
                    <a:pt x="3142" y="8"/>
                  </a:lnTo>
                  <a:lnTo>
                    <a:pt x="3142" y="8"/>
                  </a:lnTo>
                  <a:lnTo>
                    <a:pt x="3148" y="10"/>
                  </a:lnTo>
                  <a:lnTo>
                    <a:pt x="3148" y="10"/>
                  </a:lnTo>
                  <a:lnTo>
                    <a:pt x="3158" y="10"/>
                  </a:lnTo>
                  <a:lnTo>
                    <a:pt x="3158" y="10"/>
                  </a:lnTo>
                  <a:lnTo>
                    <a:pt x="3158" y="10"/>
                  </a:lnTo>
                  <a:lnTo>
                    <a:pt x="3158" y="10"/>
                  </a:lnTo>
                  <a:lnTo>
                    <a:pt x="3160" y="8"/>
                  </a:lnTo>
                  <a:lnTo>
                    <a:pt x="3160" y="8"/>
                  </a:lnTo>
                  <a:lnTo>
                    <a:pt x="3162" y="8"/>
                  </a:lnTo>
                  <a:lnTo>
                    <a:pt x="3162" y="8"/>
                  </a:lnTo>
                  <a:lnTo>
                    <a:pt x="3162" y="8"/>
                  </a:lnTo>
                  <a:lnTo>
                    <a:pt x="3162" y="8"/>
                  </a:lnTo>
                  <a:lnTo>
                    <a:pt x="3164" y="8"/>
                  </a:lnTo>
                  <a:lnTo>
                    <a:pt x="3164" y="8"/>
                  </a:lnTo>
                  <a:lnTo>
                    <a:pt x="3168" y="8"/>
                  </a:lnTo>
                  <a:lnTo>
                    <a:pt x="3168" y="8"/>
                  </a:lnTo>
                  <a:lnTo>
                    <a:pt x="3168" y="10"/>
                  </a:lnTo>
                  <a:lnTo>
                    <a:pt x="3168" y="10"/>
                  </a:lnTo>
                  <a:lnTo>
                    <a:pt x="3170" y="8"/>
                  </a:lnTo>
                  <a:lnTo>
                    <a:pt x="3170" y="8"/>
                  </a:lnTo>
                  <a:lnTo>
                    <a:pt x="3172" y="10"/>
                  </a:lnTo>
                  <a:lnTo>
                    <a:pt x="3172" y="10"/>
                  </a:lnTo>
                  <a:lnTo>
                    <a:pt x="3174" y="10"/>
                  </a:lnTo>
                  <a:lnTo>
                    <a:pt x="3174" y="10"/>
                  </a:lnTo>
                  <a:lnTo>
                    <a:pt x="3176" y="10"/>
                  </a:lnTo>
                  <a:lnTo>
                    <a:pt x="3176" y="10"/>
                  </a:lnTo>
                  <a:lnTo>
                    <a:pt x="3178" y="10"/>
                  </a:lnTo>
                  <a:lnTo>
                    <a:pt x="3178" y="10"/>
                  </a:lnTo>
                  <a:lnTo>
                    <a:pt x="3178" y="8"/>
                  </a:lnTo>
                  <a:lnTo>
                    <a:pt x="3178" y="8"/>
                  </a:lnTo>
                  <a:lnTo>
                    <a:pt x="3178" y="10"/>
                  </a:lnTo>
                  <a:lnTo>
                    <a:pt x="3178" y="10"/>
                  </a:lnTo>
                  <a:lnTo>
                    <a:pt x="3182" y="8"/>
                  </a:lnTo>
                  <a:lnTo>
                    <a:pt x="3182" y="8"/>
                  </a:lnTo>
                  <a:lnTo>
                    <a:pt x="3186" y="8"/>
                  </a:lnTo>
                  <a:lnTo>
                    <a:pt x="3186" y="8"/>
                  </a:lnTo>
                  <a:lnTo>
                    <a:pt x="3188" y="10"/>
                  </a:lnTo>
                  <a:lnTo>
                    <a:pt x="3188" y="10"/>
                  </a:lnTo>
                  <a:lnTo>
                    <a:pt x="3194" y="10"/>
                  </a:lnTo>
                  <a:lnTo>
                    <a:pt x="3194" y="10"/>
                  </a:lnTo>
                  <a:lnTo>
                    <a:pt x="3198" y="8"/>
                  </a:lnTo>
                  <a:lnTo>
                    <a:pt x="3198" y="8"/>
                  </a:lnTo>
                  <a:lnTo>
                    <a:pt x="3202" y="8"/>
                  </a:lnTo>
                  <a:lnTo>
                    <a:pt x="3202" y="8"/>
                  </a:lnTo>
                  <a:lnTo>
                    <a:pt x="3206" y="8"/>
                  </a:lnTo>
                  <a:lnTo>
                    <a:pt x="3206" y="8"/>
                  </a:lnTo>
                  <a:lnTo>
                    <a:pt x="3210" y="10"/>
                  </a:lnTo>
                  <a:lnTo>
                    <a:pt x="3210" y="10"/>
                  </a:lnTo>
                  <a:lnTo>
                    <a:pt x="3214" y="10"/>
                  </a:lnTo>
                  <a:lnTo>
                    <a:pt x="3214" y="10"/>
                  </a:lnTo>
                  <a:lnTo>
                    <a:pt x="3218" y="10"/>
                  </a:lnTo>
                  <a:lnTo>
                    <a:pt x="3218" y="10"/>
                  </a:lnTo>
                  <a:lnTo>
                    <a:pt x="3220" y="10"/>
                  </a:lnTo>
                  <a:lnTo>
                    <a:pt x="3220" y="10"/>
                  </a:lnTo>
                  <a:lnTo>
                    <a:pt x="3220" y="10"/>
                  </a:lnTo>
                  <a:lnTo>
                    <a:pt x="3220" y="10"/>
                  </a:lnTo>
                  <a:lnTo>
                    <a:pt x="3220" y="10"/>
                  </a:lnTo>
                  <a:lnTo>
                    <a:pt x="3220" y="10"/>
                  </a:lnTo>
                  <a:lnTo>
                    <a:pt x="3222" y="10"/>
                  </a:lnTo>
                  <a:lnTo>
                    <a:pt x="3222" y="10"/>
                  </a:lnTo>
                  <a:lnTo>
                    <a:pt x="3224" y="10"/>
                  </a:lnTo>
                  <a:lnTo>
                    <a:pt x="3224" y="10"/>
                  </a:lnTo>
                  <a:lnTo>
                    <a:pt x="3224" y="10"/>
                  </a:lnTo>
                  <a:lnTo>
                    <a:pt x="3224" y="10"/>
                  </a:lnTo>
                  <a:lnTo>
                    <a:pt x="3226" y="10"/>
                  </a:lnTo>
                  <a:lnTo>
                    <a:pt x="3226" y="10"/>
                  </a:lnTo>
                  <a:lnTo>
                    <a:pt x="3226" y="10"/>
                  </a:lnTo>
                  <a:lnTo>
                    <a:pt x="3226" y="10"/>
                  </a:lnTo>
                  <a:lnTo>
                    <a:pt x="3228" y="10"/>
                  </a:lnTo>
                  <a:lnTo>
                    <a:pt x="3228" y="10"/>
                  </a:lnTo>
                  <a:lnTo>
                    <a:pt x="3228" y="10"/>
                  </a:lnTo>
                  <a:lnTo>
                    <a:pt x="3228" y="10"/>
                  </a:lnTo>
                  <a:lnTo>
                    <a:pt x="3228" y="10"/>
                  </a:lnTo>
                  <a:lnTo>
                    <a:pt x="3228" y="10"/>
                  </a:lnTo>
                  <a:lnTo>
                    <a:pt x="3230" y="10"/>
                  </a:lnTo>
                  <a:lnTo>
                    <a:pt x="3230" y="10"/>
                  </a:lnTo>
                  <a:lnTo>
                    <a:pt x="3230" y="10"/>
                  </a:lnTo>
                  <a:lnTo>
                    <a:pt x="3230" y="10"/>
                  </a:lnTo>
                  <a:lnTo>
                    <a:pt x="3230" y="10"/>
                  </a:lnTo>
                  <a:lnTo>
                    <a:pt x="3230" y="10"/>
                  </a:lnTo>
                  <a:lnTo>
                    <a:pt x="3232" y="10"/>
                  </a:lnTo>
                  <a:lnTo>
                    <a:pt x="3232" y="10"/>
                  </a:lnTo>
                  <a:lnTo>
                    <a:pt x="3232" y="12"/>
                  </a:lnTo>
                  <a:lnTo>
                    <a:pt x="3232" y="12"/>
                  </a:lnTo>
                  <a:lnTo>
                    <a:pt x="3232" y="12"/>
                  </a:lnTo>
                  <a:lnTo>
                    <a:pt x="3232" y="12"/>
                  </a:lnTo>
                  <a:lnTo>
                    <a:pt x="3236" y="12"/>
                  </a:lnTo>
                  <a:lnTo>
                    <a:pt x="3236" y="12"/>
                  </a:lnTo>
                  <a:lnTo>
                    <a:pt x="3238" y="12"/>
                  </a:lnTo>
                  <a:lnTo>
                    <a:pt x="3238" y="12"/>
                  </a:lnTo>
                  <a:lnTo>
                    <a:pt x="3240" y="10"/>
                  </a:lnTo>
                  <a:lnTo>
                    <a:pt x="3240" y="10"/>
                  </a:lnTo>
                  <a:lnTo>
                    <a:pt x="3246" y="12"/>
                  </a:lnTo>
                  <a:lnTo>
                    <a:pt x="3246" y="12"/>
                  </a:lnTo>
                  <a:lnTo>
                    <a:pt x="3248" y="12"/>
                  </a:lnTo>
                  <a:lnTo>
                    <a:pt x="3248" y="12"/>
                  </a:lnTo>
                  <a:lnTo>
                    <a:pt x="3252" y="12"/>
                  </a:lnTo>
                  <a:lnTo>
                    <a:pt x="3256" y="12"/>
                  </a:lnTo>
                  <a:lnTo>
                    <a:pt x="3256" y="12"/>
                  </a:lnTo>
                  <a:lnTo>
                    <a:pt x="3258" y="12"/>
                  </a:lnTo>
                  <a:lnTo>
                    <a:pt x="3258" y="12"/>
                  </a:lnTo>
                  <a:lnTo>
                    <a:pt x="3260" y="12"/>
                  </a:lnTo>
                  <a:lnTo>
                    <a:pt x="3260" y="12"/>
                  </a:lnTo>
                  <a:lnTo>
                    <a:pt x="3262" y="12"/>
                  </a:lnTo>
                  <a:lnTo>
                    <a:pt x="3262" y="12"/>
                  </a:lnTo>
                  <a:lnTo>
                    <a:pt x="3262" y="14"/>
                  </a:lnTo>
                  <a:lnTo>
                    <a:pt x="3262" y="14"/>
                  </a:lnTo>
                  <a:lnTo>
                    <a:pt x="3262" y="14"/>
                  </a:lnTo>
                  <a:lnTo>
                    <a:pt x="3262" y="14"/>
                  </a:lnTo>
                  <a:lnTo>
                    <a:pt x="3262" y="14"/>
                  </a:lnTo>
                  <a:lnTo>
                    <a:pt x="3262" y="14"/>
                  </a:lnTo>
                  <a:lnTo>
                    <a:pt x="3262" y="14"/>
                  </a:lnTo>
                  <a:lnTo>
                    <a:pt x="3262" y="16"/>
                  </a:lnTo>
                  <a:lnTo>
                    <a:pt x="3262" y="16"/>
                  </a:lnTo>
                  <a:lnTo>
                    <a:pt x="3264" y="16"/>
                  </a:lnTo>
                  <a:lnTo>
                    <a:pt x="3264" y="16"/>
                  </a:lnTo>
                  <a:lnTo>
                    <a:pt x="3264" y="16"/>
                  </a:lnTo>
                  <a:lnTo>
                    <a:pt x="3264" y="18"/>
                  </a:lnTo>
                  <a:lnTo>
                    <a:pt x="3264" y="18"/>
                  </a:lnTo>
                  <a:lnTo>
                    <a:pt x="3266" y="16"/>
                  </a:lnTo>
                  <a:lnTo>
                    <a:pt x="3266" y="16"/>
                  </a:lnTo>
                  <a:lnTo>
                    <a:pt x="3266" y="16"/>
                  </a:lnTo>
                  <a:lnTo>
                    <a:pt x="3266" y="16"/>
                  </a:lnTo>
                  <a:lnTo>
                    <a:pt x="3264" y="16"/>
                  </a:lnTo>
                  <a:lnTo>
                    <a:pt x="3264" y="16"/>
                  </a:lnTo>
                  <a:lnTo>
                    <a:pt x="3268" y="14"/>
                  </a:lnTo>
                  <a:lnTo>
                    <a:pt x="3268" y="14"/>
                  </a:lnTo>
                  <a:lnTo>
                    <a:pt x="3268" y="12"/>
                  </a:lnTo>
                  <a:lnTo>
                    <a:pt x="3268" y="12"/>
                  </a:lnTo>
                  <a:lnTo>
                    <a:pt x="3272" y="14"/>
                  </a:lnTo>
                  <a:lnTo>
                    <a:pt x="3272" y="14"/>
                  </a:lnTo>
                  <a:lnTo>
                    <a:pt x="3272" y="14"/>
                  </a:lnTo>
                  <a:lnTo>
                    <a:pt x="3272" y="14"/>
                  </a:lnTo>
                  <a:lnTo>
                    <a:pt x="3274" y="14"/>
                  </a:lnTo>
                  <a:lnTo>
                    <a:pt x="3274" y="14"/>
                  </a:lnTo>
                  <a:lnTo>
                    <a:pt x="3276" y="14"/>
                  </a:lnTo>
                  <a:lnTo>
                    <a:pt x="3276" y="14"/>
                  </a:lnTo>
                  <a:lnTo>
                    <a:pt x="3276" y="14"/>
                  </a:lnTo>
                  <a:lnTo>
                    <a:pt x="3276" y="14"/>
                  </a:lnTo>
                  <a:lnTo>
                    <a:pt x="3278" y="14"/>
                  </a:lnTo>
                  <a:lnTo>
                    <a:pt x="3278" y="14"/>
                  </a:lnTo>
                  <a:lnTo>
                    <a:pt x="3280" y="14"/>
                  </a:lnTo>
                  <a:lnTo>
                    <a:pt x="3280" y="14"/>
                  </a:lnTo>
                  <a:lnTo>
                    <a:pt x="3282" y="14"/>
                  </a:lnTo>
                  <a:lnTo>
                    <a:pt x="3282" y="14"/>
                  </a:lnTo>
                  <a:lnTo>
                    <a:pt x="3284" y="14"/>
                  </a:lnTo>
                  <a:lnTo>
                    <a:pt x="3284" y="14"/>
                  </a:lnTo>
                  <a:lnTo>
                    <a:pt x="3290" y="12"/>
                  </a:lnTo>
                  <a:lnTo>
                    <a:pt x="3290" y="12"/>
                  </a:lnTo>
                  <a:lnTo>
                    <a:pt x="3294" y="12"/>
                  </a:lnTo>
                  <a:lnTo>
                    <a:pt x="3298" y="12"/>
                  </a:lnTo>
                  <a:lnTo>
                    <a:pt x="3298" y="12"/>
                  </a:lnTo>
                  <a:lnTo>
                    <a:pt x="3300" y="12"/>
                  </a:lnTo>
                  <a:lnTo>
                    <a:pt x="3300" y="12"/>
                  </a:lnTo>
                  <a:lnTo>
                    <a:pt x="3300" y="12"/>
                  </a:lnTo>
                  <a:lnTo>
                    <a:pt x="3300" y="12"/>
                  </a:lnTo>
                  <a:lnTo>
                    <a:pt x="3302" y="12"/>
                  </a:lnTo>
                  <a:lnTo>
                    <a:pt x="3302" y="12"/>
                  </a:lnTo>
                  <a:lnTo>
                    <a:pt x="3304" y="12"/>
                  </a:lnTo>
                  <a:lnTo>
                    <a:pt x="3304" y="12"/>
                  </a:lnTo>
                  <a:lnTo>
                    <a:pt x="3306" y="12"/>
                  </a:lnTo>
                  <a:lnTo>
                    <a:pt x="3306" y="12"/>
                  </a:lnTo>
                  <a:lnTo>
                    <a:pt x="3306" y="12"/>
                  </a:lnTo>
                  <a:lnTo>
                    <a:pt x="3306" y="12"/>
                  </a:lnTo>
                  <a:lnTo>
                    <a:pt x="3308" y="12"/>
                  </a:lnTo>
                  <a:lnTo>
                    <a:pt x="3308" y="12"/>
                  </a:lnTo>
                  <a:lnTo>
                    <a:pt x="3308" y="12"/>
                  </a:lnTo>
                  <a:lnTo>
                    <a:pt x="3308" y="12"/>
                  </a:lnTo>
                  <a:lnTo>
                    <a:pt x="3312" y="12"/>
                  </a:lnTo>
                  <a:lnTo>
                    <a:pt x="3312" y="12"/>
                  </a:lnTo>
                  <a:lnTo>
                    <a:pt x="3312" y="12"/>
                  </a:lnTo>
                  <a:lnTo>
                    <a:pt x="3312" y="12"/>
                  </a:lnTo>
                  <a:lnTo>
                    <a:pt x="3312" y="12"/>
                  </a:lnTo>
                  <a:lnTo>
                    <a:pt x="3312" y="12"/>
                  </a:lnTo>
                  <a:lnTo>
                    <a:pt x="3314" y="12"/>
                  </a:lnTo>
                  <a:lnTo>
                    <a:pt x="3314" y="12"/>
                  </a:lnTo>
                  <a:lnTo>
                    <a:pt x="3314" y="12"/>
                  </a:lnTo>
                  <a:lnTo>
                    <a:pt x="3314" y="12"/>
                  </a:lnTo>
                  <a:lnTo>
                    <a:pt x="3316" y="12"/>
                  </a:lnTo>
                  <a:lnTo>
                    <a:pt x="3316" y="12"/>
                  </a:lnTo>
                  <a:lnTo>
                    <a:pt x="3322" y="12"/>
                  </a:lnTo>
                  <a:lnTo>
                    <a:pt x="3322" y="12"/>
                  </a:lnTo>
                  <a:lnTo>
                    <a:pt x="3324" y="14"/>
                  </a:lnTo>
                  <a:lnTo>
                    <a:pt x="3324" y="14"/>
                  </a:lnTo>
                  <a:lnTo>
                    <a:pt x="3328" y="14"/>
                  </a:lnTo>
                  <a:lnTo>
                    <a:pt x="3328" y="14"/>
                  </a:lnTo>
                  <a:lnTo>
                    <a:pt x="3330" y="12"/>
                  </a:lnTo>
                  <a:lnTo>
                    <a:pt x="3330" y="12"/>
                  </a:lnTo>
                  <a:lnTo>
                    <a:pt x="3330" y="12"/>
                  </a:lnTo>
                  <a:lnTo>
                    <a:pt x="3330" y="12"/>
                  </a:lnTo>
                  <a:lnTo>
                    <a:pt x="3334" y="12"/>
                  </a:lnTo>
                  <a:lnTo>
                    <a:pt x="3334" y="12"/>
                  </a:lnTo>
                  <a:lnTo>
                    <a:pt x="3340" y="12"/>
                  </a:lnTo>
                  <a:lnTo>
                    <a:pt x="3340" y="12"/>
                  </a:lnTo>
                  <a:lnTo>
                    <a:pt x="3344" y="12"/>
                  </a:lnTo>
                  <a:lnTo>
                    <a:pt x="3344" y="12"/>
                  </a:lnTo>
                  <a:lnTo>
                    <a:pt x="3346" y="12"/>
                  </a:lnTo>
                  <a:lnTo>
                    <a:pt x="3346" y="12"/>
                  </a:lnTo>
                  <a:lnTo>
                    <a:pt x="3348" y="12"/>
                  </a:lnTo>
                  <a:lnTo>
                    <a:pt x="3348" y="12"/>
                  </a:lnTo>
                  <a:lnTo>
                    <a:pt x="3352" y="12"/>
                  </a:lnTo>
                  <a:lnTo>
                    <a:pt x="3352" y="12"/>
                  </a:lnTo>
                  <a:lnTo>
                    <a:pt x="3362" y="12"/>
                  </a:lnTo>
                  <a:lnTo>
                    <a:pt x="3362" y="12"/>
                  </a:lnTo>
                  <a:lnTo>
                    <a:pt x="3366" y="12"/>
                  </a:lnTo>
                  <a:lnTo>
                    <a:pt x="3366" y="12"/>
                  </a:lnTo>
                  <a:lnTo>
                    <a:pt x="3372" y="12"/>
                  </a:lnTo>
                  <a:lnTo>
                    <a:pt x="3372" y="12"/>
                  </a:lnTo>
                  <a:lnTo>
                    <a:pt x="3374" y="14"/>
                  </a:lnTo>
                  <a:lnTo>
                    <a:pt x="3374" y="14"/>
                  </a:lnTo>
                  <a:lnTo>
                    <a:pt x="3378" y="14"/>
                  </a:lnTo>
                  <a:lnTo>
                    <a:pt x="3378" y="14"/>
                  </a:lnTo>
                  <a:lnTo>
                    <a:pt x="3382" y="14"/>
                  </a:lnTo>
                  <a:lnTo>
                    <a:pt x="3384" y="14"/>
                  </a:lnTo>
                  <a:lnTo>
                    <a:pt x="3384" y="14"/>
                  </a:lnTo>
                  <a:lnTo>
                    <a:pt x="3392" y="12"/>
                  </a:lnTo>
                  <a:lnTo>
                    <a:pt x="3392" y="12"/>
                  </a:lnTo>
                  <a:lnTo>
                    <a:pt x="3396" y="14"/>
                  </a:lnTo>
                  <a:lnTo>
                    <a:pt x="3396" y="14"/>
                  </a:lnTo>
                  <a:lnTo>
                    <a:pt x="3408" y="12"/>
                  </a:lnTo>
                  <a:lnTo>
                    <a:pt x="3408" y="12"/>
                  </a:lnTo>
                  <a:lnTo>
                    <a:pt x="3412" y="12"/>
                  </a:lnTo>
                  <a:lnTo>
                    <a:pt x="3412" y="12"/>
                  </a:lnTo>
                  <a:lnTo>
                    <a:pt x="3418" y="12"/>
                  </a:lnTo>
                  <a:lnTo>
                    <a:pt x="3418" y="12"/>
                  </a:lnTo>
                  <a:lnTo>
                    <a:pt x="3418" y="12"/>
                  </a:lnTo>
                  <a:lnTo>
                    <a:pt x="3418" y="12"/>
                  </a:lnTo>
                  <a:lnTo>
                    <a:pt x="3418" y="12"/>
                  </a:lnTo>
                  <a:lnTo>
                    <a:pt x="3418" y="12"/>
                  </a:lnTo>
                  <a:lnTo>
                    <a:pt x="3422" y="12"/>
                  </a:lnTo>
                  <a:lnTo>
                    <a:pt x="3422" y="12"/>
                  </a:lnTo>
                  <a:lnTo>
                    <a:pt x="3422" y="12"/>
                  </a:lnTo>
                  <a:lnTo>
                    <a:pt x="3422" y="12"/>
                  </a:lnTo>
                  <a:lnTo>
                    <a:pt x="3422" y="12"/>
                  </a:lnTo>
                  <a:lnTo>
                    <a:pt x="3422" y="12"/>
                  </a:lnTo>
                  <a:lnTo>
                    <a:pt x="3422" y="12"/>
                  </a:lnTo>
                  <a:lnTo>
                    <a:pt x="3422" y="12"/>
                  </a:lnTo>
                  <a:lnTo>
                    <a:pt x="3424" y="12"/>
                  </a:lnTo>
                  <a:lnTo>
                    <a:pt x="3424" y="12"/>
                  </a:lnTo>
                  <a:lnTo>
                    <a:pt x="3426" y="12"/>
                  </a:lnTo>
                  <a:lnTo>
                    <a:pt x="3426" y="12"/>
                  </a:lnTo>
                  <a:lnTo>
                    <a:pt x="3426" y="12"/>
                  </a:lnTo>
                  <a:lnTo>
                    <a:pt x="3426" y="12"/>
                  </a:lnTo>
                  <a:lnTo>
                    <a:pt x="3428" y="12"/>
                  </a:lnTo>
                  <a:lnTo>
                    <a:pt x="3428" y="12"/>
                  </a:lnTo>
                  <a:lnTo>
                    <a:pt x="3428" y="12"/>
                  </a:lnTo>
                  <a:lnTo>
                    <a:pt x="3432" y="12"/>
                  </a:lnTo>
                  <a:lnTo>
                    <a:pt x="3432" y="12"/>
                  </a:lnTo>
                  <a:lnTo>
                    <a:pt x="3434" y="12"/>
                  </a:lnTo>
                  <a:lnTo>
                    <a:pt x="3434" y="12"/>
                  </a:lnTo>
                  <a:lnTo>
                    <a:pt x="3438" y="12"/>
                  </a:lnTo>
                  <a:lnTo>
                    <a:pt x="3438" y="12"/>
                  </a:lnTo>
                  <a:lnTo>
                    <a:pt x="3440" y="12"/>
                  </a:lnTo>
                  <a:lnTo>
                    <a:pt x="3440" y="12"/>
                  </a:lnTo>
                  <a:lnTo>
                    <a:pt x="3442" y="12"/>
                  </a:lnTo>
                  <a:lnTo>
                    <a:pt x="3442" y="12"/>
                  </a:lnTo>
                  <a:lnTo>
                    <a:pt x="3444" y="12"/>
                  </a:lnTo>
                  <a:lnTo>
                    <a:pt x="3444" y="12"/>
                  </a:lnTo>
                  <a:lnTo>
                    <a:pt x="3446" y="12"/>
                  </a:lnTo>
                  <a:lnTo>
                    <a:pt x="3446" y="12"/>
                  </a:lnTo>
                  <a:lnTo>
                    <a:pt x="3448" y="12"/>
                  </a:lnTo>
                  <a:lnTo>
                    <a:pt x="3448" y="12"/>
                  </a:lnTo>
                  <a:lnTo>
                    <a:pt x="3450" y="12"/>
                  </a:lnTo>
                  <a:lnTo>
                    <a:pt x="3450" y="12"/>
                  </a:lnTo>
                  <a:lnTo>
                    <a:pt x="3450" y="12"/>
                  </a:lnTo>
                  <a:lnTo>
                    <a:pt x="3450" y="12"/>
                  </a:lnTo>
                  <a:lnTo>
                    <a:pt x="3452" y="14"/>
                  </a:lnTo>
                  <a:lnTo>
                    <a:pt x="3452" y="14"/>
                  </a:lnTo>
                  <a:lnTo>
                    <a:pt x="3452" y="14"/>
                  </a:lnTo>
                  <a:lnTo>
                    <a:pt x="3454" y="16"/>
                  </a:lnTo>
                  <a:lnTo>
                    <a:pt x="3454" y="16"/>
                  </a:lnTo>
                  <a:lnTo>
                    <a:pt x="3456" y="16"/>
                  </a:lnTo>
                  <a:lnTo>
                    <a:pt x="3456" y="16"/>
                  </a:lnTo>
                  <a:lnTo>
                    <a:pt x="3456" y="16"/>
                  </a:lnTo>
                  <a:lnTo>
                    <a:pt x="3456" y="16"/>
                  </a:lnTo>
                  <a:lnTo>
                    <a:pt x="3456" y="16"/>
                  </a:lnTo>
                  <a:lnTo>
                    <a:pt x="3456" y="16"/>
                  </a:lnTo>
                  <a:lnTo>
                    <a:pt x="3456" y="18"/>
                  </a:lnTo>
                  <a:lnTo>
                    <a:pt x="3456" y="18"/>
                  </a:lnTo>
                  <a:lnTo>
                    <a:pt x="3456" y="18"/>
                  </a:lnTo>
                  <a:lnTo>
                    <a:pt x="3458" y="18"/>
                  </a:lnTo>
                  <a:lnTo>
                    <a:pt x="3458" y="18"/>
                  </a:lnTo>
                  <a:lnTo>
                    <a:pt x="3470" y="18"/>
                  </a:lnTo>
                  <a:lnTo>
                    <a:pt x="3470" y="18"/>
                  </a:lnTo>
                  <a:lnTo>
                    <a:pt x="3478" y="16"/>
                  </a:lnTo>
                  <a:lnTo>
                    <a:pt x="3478" y="16"/>
                  </a:lnTo>
                  <a:lnTo>
                    <a:pt x="3480" y="16"/>
                  </a:lnTo>
                  <a:lnTo>
                    <a:pt x="3480" y="16"/>
                  </a:lnTo>
                  <a:lnTo>
                    <a:pt x="3482" y="16"/>
                  </a:lnTo>
                  <a:lnTo>
                    <a:pt x="3482" y="16"/>
                  </a:lnTo>
                  <a:lnTo>
                    <a:pt x="3482" y="16"/>
                  </a:lnTo>
                  <a:lnTo>
                    <a:pt x="3482" y="16"/>
                  </a:lnTo>
                  <a:lnTo>
                    <a:pt x="3484" y="14"/>
                  </a:lnTo>
                  <a:lnTo>
                    <a:pt x="3484" y="14"/>
                  </a:lnTo>
                  <a:lnTo>
                    <a:pt x="3484" y="14"/>
                  </a:lnTo>
                  <a:lnTo>
                    <a:pt x="3484" y="14"/>
                  </a:lnTo>
                  <a:lnTo>
                    <a:pt x="3484" y="14"/>
                  </a:lnTo>
                  <a:lnTo>
                    <a:pt x="3488" y="14"/>
                  </a:lnTo>
                  <a:lnTo>
                    <a:pt x="3488" y="14"/>
                  </a:lnTo>
                  <a:lnTo>
                    <a:pt x="3490" y="14"/>
                  </a:lnTo>
                  <a:lnTo>
                    <a:pt x="3490" y="14"/>
                  </a:lnTo>
                  <a:lnTo>
                    <a:pt x="3494" y="14"/>
                  </a:lnTo>
                  <a:lnTo>
                    <a:pt x="3494" y="14"/>
                  </a:lnTo>
                  <a:lnTo>
                    <a:pt x="3498" y="12"/>
                  </a:lnTo>
                  <a:lnTo>
                    <a:pt x="3500" y="14"/>
                  </a:lnTo>
                  <a:lnTo>
                    <a:pt x="3500" y="14"/>
                  </a:lnTo>
                  <a:lnTo>
                    <a:pt x="3502" y="14"/>
                  </a:lnTo>
                  <a:lnTo>
                    <a:pt x="3502" y="14"/>
                  </a:lnTo>
                  <a:lnTo>
                    <a:pt x="3502" y="14"/>
                  </a:lnTo>
                  <a:lnTo>
                    <a:pt x="3502" y="14"/>
                  </a:lnTo>
                  <a:lnTo>
                    <a:pt x="3504" y="14"/>
                  </a:lnTo>
                  <a:lnTo>
                    <a:pt x="3504" y="14"/>
                  </a:lnTo>
                  <a:lnTo>
                    <a:pt x="3504" y="14"/>
                  </a:lnTo>
                  <a:lnTo>
                    <a:pt x="3504" y="14"/>
                  </a:lnTo>
                  <a:lnTo>
                    <a:pt x="3506" y="14"/>
                  </a:lnTo>
                  <a:lnTo>
                    <a:pt x="3506" y="14"/>
                  </a:lnTo>
                  <a:lnTo>
                    <a:pt x="3508" y="14"/>
                  </a:lnTo>
                  <a:lnTo>
                    <a:pt x="3508" y="14"/>
                  </a:lnTo>
                  <a:lnTo>
                    <a:pt x="3508" y="14"/>
                  </a:lnTo>
                  <a:lnTo>
                    <a:pt x="3508" y="14"/>
                  </a:lnTo>
                  <a:lnTo>
                    <a:pt x="3510" y="14"/>
                  </a:lnTo>
                  <a:lnTo>
                    <a:pt x="3510" y="14"/>
                  </a:lnTo>
                  <a:lnTo>
                    <a:pt x="3514" y="16"/>
                  </a:lnTo>
                  <a:lnTo>
                    <a:pt x="3514" y="16"/>
                  </a:lnTo>
                  <a:lnTo>
                    <a:pt x="3520" y="16"/>
                  </a:lnTo>
                  <a:lnTo>
                    <a:pt x="3520" y="16"/>
                  </a:lnTo>
                  <a:lnTo>
                    <a:pt x="3520" y="16"/>
                  </a:lnTo>
                  <a:lnTo>
                    <a:pt x="3520" y="16"/>
                  </a:lnTo>
                  <a:lnTo>
                    <a:pt x="3522" y="16"/>
                  </a:lnTo>
                  <a:lnTo>
                    <a:pt x="3524" y="18"/>
                  </a:lnTo>
                  <a:lnTo>
                    <a:pt x="3524" y="18"/>
                  </a:lnTo>
                  <a:lnTo>
                    <a:pt x="3524" y="18"/>
                  </a:lnTo>
                  <a:lnTo>
                    <a:pt x="3524" y="18"/>
                  </a:lnTo>
                  <a:lnTo>
                    <a:pt x="3526" y="18"/>
                  </a:lnTo>
                  <a:lnTo>
                    <a:pt x="3526" y="18"/>
                  </a:lnTo>
                  <a:lnTo>
                    <a:pt x="3530" y="18"/>
                  </a:lnTo>
                  <a:lnTo>
                    <a:pt x="3530" y="18"/>
                  </a:lnTo>
                  <a:lnTo>
                    <a:pt x="3530" y="16"/>
                  </a:lnTo>
                  <a:lnTo>
                    <a:pt x="3530" y="16"/>
                  </a:lnTo>
                  <a:lnTo>
                    <a:pt x="3530" y="16"/>
                  </a:lnTo>
                  <a:lnTo>
                    <a:pt x="3530" y="16"/>
                  </a:lnTo>
                  <a:lnTo>
                    <a:pt x="3532" y="16"/>
                  </a:lnTo>
                  <a:lnTo>
                    <a:pt x="3532" y="16"/>
                  </a:lnTo>
                  <a:lnTo>
                    <a:pt x="3534" y="14"/>
                  </a:lnTo>
                  <a:lnTo>
                    <a:pt x="3534" y="14"/>
                  </a:lnTo>
                  <a:lnTo>
                    <a:pt x="3540" y="12"/>
                  </a:lnTo>
                  <a:lnTo>
                    <a:pt x="3540" y="12"/>
                  </a:lnTo>
                  <a:lnTo>
                    <a:pt x="3554" y="14"/>
                  </a:lnTo>
                  <a:lnTo>
                    <a:pt x="3554" y="14"/>
                  </a:lnTo>
                  <a:lnTo>
                    <a:pt x="3556" y="14"/>
                  </a:lnTo>
                  <a:lnTo>
                    <a:pt x="3556" y="14"/>
                  </a:lnTo>
                  <a:lnTo>
                    <a:pt x="3560" y="14"/>
                  </a:lnTo>
                  <a:lnTo>
                    <a:pt x="3560" y="14"/>
                  </a:lnTo>
                  <a:lnTo>
                    <a:pt x="3566" y="14"/>
                  </a:lnTo>
                  <a:lnTo>
                    <a:pt x="3572" y="14"/>
                  </a:lnTo>
                  <a:lnTo>
                    <a:pt x="3572" y="14"/>
                  </a:lnTo>
                  <a:lnTo>
                    <a:pt x="3576" y="14"/>
                  </a:lnTo>
                  <a:lnTo>
                    <a:pt x="3582" y="14"/>
                  </a:lnTo>
                  <a:lnTo>
                    <a:pt x="3582" y="14"/>
                  </a:lnTo>
                  <a:lnTo>
                    <a:pt x="3588" y="14"/>
                  </a:lnTo>
                  <a:lnTo>
                    <a:pt x="3588" y="14"/>
                  </a:lnTo>
                  <a:lnTo>
                    <a:pt x="3592" y="16"/>
                  </a:lnTo>
                  <a:lnTo>
                    <a:pt x="3592" y="16"/>
                  </a:lnTo>
                  <a:lnTo>
                    <a:pt x="3600" y="16"/>
                  </a:lnTo>
                  <a:lnTo>
                    <a:pt x="3600" y="16"/>
                  </a:lnTo>
                  <a:lnTo>
                    <a:pt x="3602" y="16"/>
                  </a:lnTo>
                  <a:lnTo>
                    <a:pt x="3602" y="16"/>
                  </a:lnTo>
                  <a:lnTo>
                    <a:pt x="3602" y="16"/>
                  </a:lnTo>
                  <a:lnTo>
                    <a:pt x="3602" y="16"/>
                  </a:lnTo>
                  <a:lnTo>
                    <a:pt x="3604" y="18"/>
                  </a:lnTo>
                  <a:lnTo>
                    <a:pt x="3604" y="18"/>
                  </a:lnTo>
                  <a:lnTo>
                    <a:pt x="3614" y="16"/>
                  </a:lnTo>
                  <a:lnTo>
                    <a:pt x="3614" y="16"/>
                  </a:lnTo>
                  <a:lnTo>
                    <a:pt x="3616" y="16"/>
                  </a:lnTo>
                  <a:lnTo>
                    <a:pt x="3616" y="16"/>
                  </a:lnTo>
                  <a:lnTo>
                    <a:pt x="3618" y="16"/>
                  </a:lnTo>
                  <a:lnTo>
                    <a:pt x="3618" y="16"/>
                  </a:lnTo>
                  <a:lnTo>
                    <a:pt x="3618" y="16"/>
                  </a:lnTo>
                  <a:lnTo>
                    <a:pt x="3618" y="16"/>
                  </a:lnTo>
                  <a:lnTo>
                    <a:pt x="3618" y="14"/>
                  </a:lnTo>
                  <a:lnTo>
                    <a:pt x="3618" y="14"/>
                  </a:lnTo>
                  <a:lnTo>
                    <a:pt x="3620" y="16"/>
                  </a:lnTo>
                  <a:lnTo>
                    <a:pt x="3620" y="16"/>
                  </a:lnTo>
                  <a:lnTo>
                    <a:pt x="3620" y="16"/>
                  </a:lnTo>
                  <a:lnTo>
                    <a:pt x="3620" y="16"/>
                  </a:lnTo>
                  <a:lnTo>
                    <a:pt x="3620" y="14"/>
                  </a:lnTo>
                  <a:lnTo>
                    <a:pt x="3620" y="14"/>
                  </a:lnTo>
                  <a:lnTo>
                    <a:pt x="3620" y="16"/>
                  </a:lnTo>
                  <a:lnTo>
                    <a:pt x="3620" y="16"/>
                  </a:lnTo>
                  <a:lnTo>
                    <a:pt x="3622" y="14"/>
                  </a:lnTo>
                  <a:lnTo>
                    <a:pt x="3622" y="14"/>
                  </a:lnTo>
                  <a:lnTo>
                    <a:pt x="3622" y="16"/>
                  </a:lnTo>
                  <a:lnTo>
                    <a:pt x="3622" y="16"/>
                  </a:lnTo>
                  <a:lnTo>
                    <a:pt x="3624" y="16"/>
                  </a:lnTo>
                  <a:lnTo>
                    <a:pt x="3624" y="16"/>
                  </a:lnTo>
                  <a:lnTo>
                    <a:pt x="3624" y="16"/>
                  </a:lnTo>
                  <a:lnTo>
                    <a:pt x="3624" y="16"/>
                  </a:lnTo>
                  <a:lnTo>
                    <a:pt x="3630" y="16"/>
                  </a:lnTo>
                  <a:lnTo>
                    <a:pt x="3630" y="16"/>
                  </a:lnTo>
                  <a:lnTo>
                    <a:pt x="3630" y="16"/>
                  </a:lnTo>
                  <a:lnTo>
                    <a:pt x="3630" y="16"/>
                  </a:lnTo>
                  <a:lnTo>
                    <a:pt x="3630" y="16"/>
                  </a:lnTo>
                  <a:lnTo>
                    <a:pt x="3630" y="16"/>
                  </a:lnTo>
                  <a:lnTo>
                    <a:pt x="3630" y="16"/>
                  </a:lnTo>
                  <a:lnTo>
                    <a:pt x="3630" y="16"/>
                  </a:lnTo>
                  <a:lnTo>
                    <a:pt x="3634" y="16"/>
                  </a:lnTo>
                  <a:lnTo>
                    <a:pt x="3634" y="16"/>
                  </a:lnTo>
                  <a:lnTo>
                    <a:pt x="3634" y="16"/>
                  </a:lnTo>
                  <a:lnTo>
                    <a:pt x="3634" y="16"/>
                  </a:lnTo>
                  <a:lnTo>
                    <a:pt x="3634" y="16"/>
                  </a:lnTo>
                  <a:lnTo>
                    <a:pt x="3634" y="16"/>
                  </a:lnTo>
                  <a:lnTo>
                    <a:pt x="3634" y="16"/>
                  </a:lnTo>
                  <a:lnTo>
                    <a:pt x="3634"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8" y="16"/>
                  </a:lnTo>
                  <a:lnTo>
                    <a:pt x="3638" y="16"/>
                  </a:lnTo>
                  <a:lnTo>
                    <a:pt x="3638" y="16"/>
                  </a:lnTo>
                  <a:lnTo>
                    <a:pt x="3638" y="16"/>
                  </a:lnTo>
                  <a:lnTo>
                    <a:pt x="3638" y="16"/>
                  </a:lnTo>
                  <a:lnTo>
                    <a:pt x="3638" y="16"/>
                  </a:lnTo>
                  <a:lnTo>
                    <a:pt x="3638" y="16"/>
                  </a:lnTo>
                  <a:lnTo>
                    <a:pt x="3638" y="16"/>
                  </a:lnTo>
                  <a:lnTo>
                    <a:pt x="3642" y="16"/>
                  </a:lnTo>
                  <a:lnTo>
                    <a:pt x="3642" y="16"/>
                  </a:lnTo>
                  <a:lnTo>
                    <a:pt x="3642" y="16"/>
                  </a:lnTo>
                  <a:lnTo>
                    <a:pt x="3642" y="16"/>
                  </a:lnTo>
                  <a:lnTo>
                    <a:pt x="3642" y="16"/>
                  </a:lnTo>
                  <a:lnTo>
                    <a:pt x="3642" y="16"/>
                  </a:lnTo>
                  <a:lnTo>
                    <a:pt x="3646" y="18"/>
                  </a:lnTo>
                  <a:lnTo>
                    <a:pt x="3646" y="18"/>
                  </a:lnTo>
                  <a:lnTo>
                    <a:pt x="3646" y="18"/>
                  </a:lnTo>
                  <a:lnTo>
                    <a:pt x="3646" y="18"/>
                  </a:lnTo>
                  <a:lnTo>
                    <a:pt x="3648" y="16"/>
                  </a:lnTo>
                  <a:lnTo>
                    <a:pt x="3648" y="16"/>
                  </a:lnTo>
                  <a:lnTo>
                    <a:pt x="3648" y="16"/>
                  </a:lnTo>
                  <a:lnTo>
                    <a:pt x="3648" y="16"/>
                  </a:lnTo>
                  <a:lnTo>
                    <a:pt x="3650" y="16"/>
                  </a:lnTo>
                  <a:lnTo>
                    <a:pt x="3650" y="16"/>
                  </a:lnTo>
                  <a:lnTo>
                    <a:pt x="3652" y="16"/>
                  </a:lnTo>
                  <a:lnTo>
                    <a:pt x="3652" y="16"/>
                  </a:lnTo>
                  <a:lnTo>
                    <a:pt x="3652" y="16"/>
                  </a:lnTo>
                  <a:lnTo>
                    <a:pt x="3652" y="16"/>
                  </a:lnTo>
                  <a:lnTo>
                    <a:pt x="3654" y="16"/>
                  </a:lnTo>
                  <a:lnTo>
                    <a:pt x="3654" y="16"/>
                  </a:lnTo>
                  <a:lnTo>
                    <a:pt x="3654" y="16"/>
                  </a:lnTo>
                  <a:lnTo>
                    <a:pt x="3654" y="16"/>
                  </a:lnTo>
                  <a:lnTo>
                    <a:pt x="3656" y="14"/>
                  </a:lnTo>
                  <a:lnTo>
                    <a:pt x="3658" y="14"/>
                  </a:lnTo>
                  <a:lnTo>
                    <a:pt x="3658" y="14"/>
                  </a:lnTo>
                  <a:lnTo>
                    <a:pt x="3658" y="16"/>
                  </a:lnTo>
                  <a:lnTo>
                    <a:pt x="3658" y="16"/>
                  </a:lnTo>
                  <a:lnTo>
                    <a:pt x="3658" y="16"/>
                  </a:lnTo>
                  <a:lnTo>
                    <a:pt x="3662" y="20"/>
                  </a:lnTo>
                  <a:lnTo>
                    <a:pt x="3662" y="20"/>
                  </a:lnTo>
                  <a:lnTo>
                    <a:pt x="3668" y="20"/>
                  </a:lnTo>
                  <a:lnTo>
                    <a:pt x="3672" y="20"/>
                  </a:lnTo>
                  <a:lnTo>
                    <a:pt x="3672" y="20"/>
                  </a:lnTo>
                  <a:lnTo>
                    <a:pt x="3678" y="22"/>
                  </a:lnTo>
                  <a:lnTo>
                    <a:pt x="3684" y="22"/>
                  </a:lnTo>
                  <a:lnTo>
                    <a:pt x="3684" y="22"/>
                  </a:lnTo>
                  <a:lnTo>
                    <a:pt x="3688" y="20"/>
                  </a:lnTo>
                  <a:lnTo>
                    <a:pt x="3688" y="20"/>
                  </a:lnTo>
                  <a:lnTo>
                    <a:pt x="3690" y="20"/>
                  </a:lnTo>
                  <a:lnTo>
                    <a:pt x="3690" y="20"/>
                  </a:lnTo>
                  <a:lnTo>
                    <a:pt x="3692" y="18"/>
                  </a:lnTo>
                  <a:lnTo>
                    <a:pt x="3692" y="18"/>
                  </a:lnTo>
                  <a:lnTo>
                    <a:pt x="3692" y="18"/>
                  </a:lnTo>
                  <a:lnTo>
                    <a:pt x="3692" y="18"/>
                  </a:lnTo>
                  <a:lnTo>
                    <a:pt x="3692" y="18"/>
                  </a:lnTo>
                  <a:lnTo>
                    <a:pt x="3692" y="18"/>
                  </a:lnTo>
                  <a:lnTo>
                    <a:pt x="3692" y="18"/>
                  </a:lnTo>
                  <a:lnTo>
                    <a:pt x="3692" y="18"/>
                  </a:lnTo>
                  <a:lnTo>
                    <a:pt x="3694" y="18"/>
                  </a:lnTo>
                  <a:lnTo>
                    <a:pt x="3694" y="18"/>
                  </a:lnTo>
                  <a:lnTo>
                    <a:pt x="3698" y="18"/>
                  </a:lnTo>
                  <a:lnTo>
                    <a:pt x="3698" y="18"/>
                  </a:lnTo>
                  <a:lnTo>
                    <a:pt x="3702" y="16"/>
                  </a:lnTo>
                  <a:lnTo>
                    <a:pt x="3702" y="16"/>
                  </a:lnTo>
                  <a:lnTo>
                    <a:pt x="3708" y="18"/>
                  </a:lnTo>
                  <a:lnTo>
                    <a:pt x="3708" y="18"/>
                  </a:lnTo>
                  <a:lnTo>
                    <a:pt x="3710" y="18"/>
                  </a:lnTo>
                  <a:lnTo>
                    <a:pt x="3710" y="18"/>
                  </a:lnTo>
                  <a:lnTo>
                    <a:pt x="3714" y="18"/>
                  </a:lnTo>
                  <a:lnTo>
                    <a:pt x="3714" y="18"/>
                  </a:lnTo>
                  <a:lnTo>
                    <a:pt x="3716" y="18"/>
                  </a:lnTo>
                  <a:lnTo>
                    <a:pt x="3716" y="18"/>
                  </a:lnTo>
                  <a:lnTo>
                    <a:pt x="3720" y="18"/>
                  </a:lnTo>
                  <a:lnTo>
                    <a:pt x="3720" y="18"/>
                  </a:lnTo>
                  <a:lnTo>
                    <a:pt x="3726" y="18"/>
                  </a:lnTo>
                  <a:lnTo>
                    <a:pt x="3726" y="18"/>
                  </a:lnTo>
                  <a:lnTo>
                    <a:pt x="3732" y="18"/>
                  </a:lnTo>
                  <a:lnTo>
                    <a:pt x="3732" y="18"/>
                  </a:lnTo>
                  <a:lnTo>
                    <a:pt x="3734" y="18"/>
                  </a:lnTo>
                  <a:lnTo>
                    <a:pt x="3734" y="18"/>
                  </a:lnTo>
                  <a:lnTo>
                    <a:pt x="3740" y="18"/>
                  </a:lnTo>
                  <a:lnTo>
                    <a:pt x="3740" y="18"/>
                  </a:lnTo>
                  <a:lnTo>
                    <a:pt x="3748" y="18"/>
                  </a:lnTo>
                  <a:lnTo>
                    <a:pt x="3748" y="18"/>
                  </a:lnTo>
                  <a:lnTo>
                    <a:pt x="3756" y="18"/>
                  </a:lnTo>
                  <a:lnTo>
                    <a:pt x="3756" y="18"/>
                  </a:lnTo>
                  <a:lnTo>
                    <a:pt x="3760" y="20"/>
                  </a:lnTo>
                  <a:lnTo>
                    <a:pt x="3760" y="20"/>
                  </a:lnTo>
                  <a:lnTo>
                    <a:pt x="3764" y="20"/>
                  </a:lnTo>
                  <a:lnTo>
                    <a:pt x="3764" y="20"/>
                  </a:lnTo>
                  <a:lnTo>
                    <a:pt x="3770" y="20"/>
                  </a:lnTo>
                  <a:lnTo>
                    <a:pt x="3770" y="20"/>
                  </a:lnTo>
                  <a:lnTo>
                    <a:pt x="3772" y="20"/>
                  </a:lnTo>
                  <a:lnTo>
                    <a:pt x="3772" y="20"/>
                  </a:lnTo>
                  <a:lnTo>
                    <a:pt x="3776" y="20"/>
                  </a:lnTo>
                  <a:lnTo>
                    <a:pt x="3776" y="20"/>
                  </a:lnTo>
                  <a:lnTo>
                    <a:pt x="3778" y="20"/>
                  </a:lnTo>
                  <a:lnTo>
                    <a:pt x="3780" y="20"/>
                  </a:lnTo>
                  <a:lnTo>
                    <a:pt x="3780" y="20"/>
                  </a:lnTo>
                  <a:lnTo>
                    <a:pt x="3782" y="20"/>
                  </a:lnTo>
                  <a:lnTo>
                    <a:pt x="3782" y="20"/>
                  </a:lnTo>
                  <a:lnTo>
                    <a:pt x="3784" y="20"/>
                  </a:lnTo>
                  <a:lnTo>
                    <a:pt x="3784" y="20"/>
                  </a:lnTo>
                  <a:lnTo>
                    <a:pt x="3784" y="20"/>
                  </a:lnTo>
                  <a:lnTo>
                    <a:pt x="3784" y="20"/>
                  </a:lnTo>
                  <a:lnTo>
                    <a:pt x="3786" y="20"/>
                  </a:lnTo>
                  <a:lnTo>
                    <a:pt x="3786" y="20"/>
                  </a:lnTo>
                  <a:lnTo>
                    <a:pt x="3786" y="20"/>
                  </a:lnTo>
                  <a:lnTo>
                    <a:pt x="3786" y="20"/>
                  </a:lnTo>
                  <a:lnTo>
                    <a:pt x="3788" y="20"/>
                  </a:lnTo>
                  <a:lnTo>
                    <a:pt x="3788" y="20"/>
                  </a:lnTo>
                  <a:lnTo>
                    <a:pt x="3790" y="22"/>
                  </a:lnTo>
                  <a:lnTo>
                    <a:pt x="3790" y="22"/>
                  </a:lnTo>
                  <a:lnTo>
                    <a:pt x="3794" y="22"/>
                  </a:lnTo>
                  <a:lnTo>
                    <a:pt x="3794" y="22"/>
                  </a:lnTo>
                  <a:lnTo>
                    <a:pt x="3796" y="22"/>
                  </a:lnTo>
                  <a:lnTo>
                    <a:pt x="3796" y="22"/>
                  </a:lnTo>
                  <a:lnTo>
                    <a:pt x="3796" y="22"/>
                  </a:lnTo>
                  <a:lnTo>
                    <a:pt x="3796" y="22"/>
                  </a:lnTo>
                  <a:lnTo>
                    <a:pt x="3796" y="22"/>
                  </a:lnTo>
                  <a:lnTo>
                    <a:pt x="3796" y="22"/>
                  </a:lnTo>
                  <a:lnTo>
                    <a:pt x="3798" y="20"/>
                  </a:lnTo>
                  <a:lnTo>
                    <a:pt x="3798" y="20"/>
                  </a:lnTo>
                  <a:lnTo>
                    <a:pt x="3802" y="22"/>
                  </a:lnTo>
                  <a:lnTo>
                    <a:pt x="3802" y="22"/>
                  </a:lnTo>
                  <a:lnTo>
                    <a:pt x="3802" y="20"/>
                  </a:lnTo>
                  <a:lnTo>
                    <a:pt x="3802" y="20"/>
                  </a:lnTo>
                  <a:lnTo>
                    <a:pt x="3804" y="20"/>
                  </a:lnTo>
                  <a:lnTo>
                    <a:pt x="3804" y="20"/>
                  </a:lnTo>
                  <a:lnTo>
                    <a:pt x="3804" y="22"/>
                  </a:lnTo>
                  <a:lnTo>
                    <a:pt x="3804" y="22"/>
                  </a:lnTo>
                  <a:lnTo>
                    <a:pt x="3806" y="22"/>
                  </a:lnTo>
                  <a:lnTo>
                    <a:pt x="3806" y="22"/>
                  </a:lnTo>
                  <a:lnTo>
                    <a:pt x="3806" y="22"/>
                  </a:lnTo>
                  <a:lnTo>
                    <a:pt x="3806" y="22"/>
                  </a:lnTo>
                  <a:lnTo>
                    <a:pt x="3808" y="22"/>
                  </a:lnTo>
                  <a:lnTo>
                    <a:pt x="3808" y="22"/>
                  </a:lnTo>
                  <a:lnTo>
                    <a:pt x="3808" y="22"/>
                  </a:lnTo>
                  <a:lnTo>
                    <a:pt x="3808" y="22"/>
                  </a:lnTo>
                  <a:lnTo>
                    <a:pt x="3808" y="22"/>
                  </a:lnTo>
                  <a:lnTo>
                    <a:pt x="3808" y="22"/>
                  </a:lnTo>
                  <a:lnTo>
                    <a:pt x="3808" y="22"/>
                  </a:lnTo>
                  <a:lnTo>
                    <a:pt x="3808" y="22"/>
                  </a:lnTo>
                  <a:lnTo>
                    <a:pt x="3808" y="22"/>
                  </a:lnTo>
                  <a:lnTo>
                    <a:pt x="3808" y="22"/>
                  </a:lnTo>
                  <a:lnTo>
                    <a:pt x="3810" y="22"/>
                  </a:lnTo>
                  <a:lnTo>
                    <a:pt x="3810" y="22"/>
                  </a:lnTo>
                  <a:lnTo>
                    <a:pt x="3810" y="22"/>
                  </a:lnTo>
                  <a:lnTo>
                    <a:pt x="3810" y="22"/>
                  </a:lnTo>
                  <a:lnTo>
                    <a:pt x="3810" y="22"/>
                  </a:lnTo>
                  <a:lnTo>
                    <a:pt x="3810" y="22"/>
                  </a:lnTo>
                  <a:lnTo>
                    <a:pt x="3810" y="22"/>
                  </a:lnTo>
                  <a:lnTo>
                    <a:pt x="3810" y="22"/>
                  </a:lnTo>
                  <a:lnTo>
                    <a:pt x="3810" y="22"/>
                  </a:lnTo>
                  <a:lnTo>
                    <a:pt x="3810" y="22"/>
                  </a:lnTo>
                  <a:lnTo>
                    <a:pt x="3812" y="22"/>
                  </a:lnTo>
                  <a:lnTo>
                    <a:pt x="3812" y="22"/>
                  </a:lnTo>
                  <a:lnTo>
                    <a:pt x="3814" y="22"/>
                  </a:lnTo>
                  <a:lnTo>
                    <a:pt x="3814" y="22"/>
                  </a:lnTo>
                  <a:lnTo>
                    <a:pt x="3816" y="22"/>
                  </a:lnTo>
                  <a:lnTo>
                    <a:pt x="3816" y="22"/>
                  </a:lnTo>
                  <a:lnTo>
                    <a:pt x="3818" y="22"/>
                  </a:lnTo>
                  <a:lnTo>
                    <a:pt x="3818" y="22"/>
                  </a:lnTo>
                  <a:lnTo>
                    <a:pt x="3822" y="22"/>
                  </a:lnTo>
                  <a:lnTo>
                    <a:pt x="3822" y="22"/>
                  </a:lnTo>
                  <a:lnTo>
                    <a:pt x="3824" y="22"/>
                  </a:lnTo>
                  <a:lnTo>
                    <a:pt x="3824" y="22"/>
                  </a:lnTo>
                  <a:lnTo>
                    <a:pt x="3828" y="24"/>
                  </a:lnTo>
                  <a:lnTo>
                    <a:pt x="3828" y="24"/>
                  </a:lnTo>
                  <a:lnTo>
                    <a:pt x="3828" y="22"/>
                  </a:lnTo>
                  <a:lnTo>
                    <a:pt x="3828" y="22"/>
                  </a:lnTo>
                  <a:lnTo>
                    <a:pt x="3830" y="24"/>
                  </a:lnTo>
                  <a:lnTo>
                    <a:pt x="3830" y="24"/>
                  </a:lnTo>
                  <a:lnTo>
                    <a:pt x="3832" y="24"/>
                  </a:lnTo>
                  <a:lnTo>
                    <a:pt x="3832" y="24"/>
                  </a:lnTo>
                  <a:lnTo>
                    <a:pt x="3834" y="24"/>
                  </a:lnTo>
                  <a:lnTo>
                    <a:pt x="3834" y="24"/>
                  </a:lnTo>
                  <a:lnTo>
                    <a:pt x="3836" y="24"/>
                  </a:lnTo>
                  <a:lnTo>
                    <a:pt x="3836" y="24"/>
                  </a:lnTo>
                  <a:lnTo>
                    <a:pt x="3838" y="24"/>
                  </a:lnTo>
                  <a:lnTo>
                    <a:pt x="3838" y="24"/>
                  </a:lnTo>
                  <a:lnTo>
                    <a:pt x="3838" y="24"/>
                  </a:lnTo>
                  <a:lnTo>
                    <a:pt x="3838" y="24"/>
                  </a:lnTo>
                  <a:lnTo>
                    <a:pt x="3840" y="24"/>
                  </a:lnTo>
                  <a:lnTo>
                    <a:pt x="3840" y="24"/>
                  </a:lnTo>
                  <a:lnTo>
                    <a:pt x="3840" y="24"/>
                  </a:lnTo>
                  <a:lnTo>
                    <a:pt x="3840" y="24"/>
                  </a:lnTo>
                  <a:lnTo>
                    <a:pt x="3846" y="24"/>
                  </a:lnTo>
                  <a:lnTo>
                    <a:pt x="3846" y="24"/>
                  </a:lnTo>
                  <a:lnTo>
                    <a:pt x="3850" y="26"/>
                  </a:lnTo>
                  <a:lnTo>
                    <a:pt x="3850" y="26"/>
                  </a:lnTo>
                  <a:lnTo>
                    <a:pt x="3860" y="26"/>
                  </a:lnTo>
                  <a:lnTo>
                    <a:pt x="3860" y="26"/>
                  </a:lnTo>
                  <a:lnTo>
                    <a:pt x="3864" y="24"/>
                  </a:lnTo>
                  <a:lnTo>
                    <a:pt x="3864" y="24"/>
                  </a:lnTo>
                  <a:lnTo>
                    <a:pt x="3868" y="26"/>
                  </a:lnTo>
                  <a:lnTo>
                    <a:pt x="3868" y="26"/>
                  </a:lnTo>
                  <a:lnTo>
                    <a:pt x="3876" y="26"/>
                  </a:lnTo>
                  <a:lnTo>
                    <a:pt x="3876" y="26"/>
                  </a:lnTo>
                  <a:lnTo>
                    <a:pt x="3878" y="26"/>
                  </a:lnTo>
                  <a:lnTo>
                    <a:pt x="3878" y="26"/>
                  </a:lnTo>
                  <a:lnTo>
                    <a:pt x="3890" y="28"/>
                  </a:lnTo>
                  <a:lnTo>
                    <a:pt x="3890" y="28"/>
                  </a:lnTo>
                  <a:lnTo>
                    <a:pt x="3892" y="28"/>
                  </a:lnTo>
                  <a:lnTo>
                    <a:pt x="3892" y="28"/>
                  </a:lnTo>
                  <a:lnTo>
                    <a:pt x="3902" y="28"/>
                  </a:lnTo>
                  <a:lnTo>
                    <a:pt x="3902" y="28"/>
                  </a:lnTo>
                  <a:lnTo>
                    <a:pt x="3904" y="30"/>
                  </a:lnTo>
                  <a:lnTo>
                    <a:pt x="3904" y="30"/>
                  </a:lnTo>
                  <a:lnTo>
                    <a:pt x="3908" y="28"/>
                  </a:lnTo>
                  <a:lnTo>
                    <a:pt x="3908" y="28"/>
                  </a:lnTo>
                  <a:lnTo>
                    <a:pt x="3910" y="28"/>
                  </a:lnTo>
                  <a:lnTo>
                    <a:pt x="3910" y="28"/>
                  </a:lnTo>
                  <a:lnTo>
                    <a:pt x="3912" y="28"/>
                  </a:lnTo>
                  <a:lnTo>
                    <a:pt x="3912" y="28"/>
                  </a:lnTo>
                  <a:lnTo>
                    <a:pt x="3918" y="30"/>
                  </a:lnTo>
                  <a:lnTo>
                    <a:pt x="3918" y="30"/>
                  </a:lnTo>
                  <a:lnTo>
                    <a:pt x="3922" y="30"/>
                  </a:lnTo>
                  <a:lnTo>
                    <a:pt x="3922" y="30"/>
                  </a:lnTo>
                  <a:lnTo>
                    <a:pt x="3924" y="30"/>
                  </a:lnTo>
                  <a:lnTo>
                    <a:pt x="3924" y="30"/>
                  </a:lnTo>
                  <a:lnTo>
                    <a:pt x="3924" y="30"/>
                  </a:lnTo>
                  <a:lnTo>
                    <a:pt x="3924" y="30"/>
                  </a:lnTo>
                  <a:lnTo>
                    <a:pt x="3926" y="30"/>
                  </a:lnTo>
                  <a:lnTo>
                    <a:pt x="3926" y="30"/>
                  </a:lnTo>
                  <a:lnTo>
                    <a:pt x="3926" y="30"/>
                  </a:lnTo>
                  <a:lnTo>
                    <a:pt x="3926" y="30"/>
                  </a:lnTo>
                  <a:lnTo>
                    <a:pt x="3930" y="32"/>
                  </a:lnTo>
                  <a:lnTo>
                    <a:pt x="3930" y="32"/>
                  </a:lnTo>
                  <a:lnTo>
                    <a:pt x="3906" y="32"/>
                  </a:lnTo>
                  <a:lnTo>
                    <a:pt x="3906" y="32"/>
                  </a:lnTo>
                  <a:lnTo>
                    <a:pt x="3906" y="32"/>
                  </a:lnTo>
                  <a:lnTo>
                    <a:pt x="3906" y="32"/>
                  </a:lnTo>
                  <a:lnTo>
                    <a:pt x="3906" y="32"/>
                  </a:lnTo>
                  <a:lnTo>
                    <a:pt x="3904" y="32"/>
                  </a:lnTo>
                  <a:lnTo>
                    <a:pt x="3904" y="32"/>
                  </a:lnTo>
                  <a:lnTo>
                    <a:pt x="3904" y="32"/>
                  </a:lnTo>
                  <a:lnTo>
                    <a:pt x="3904" y="32"/>
                  </a:lnTo>
                  <a:lnTo>
                    <a:pt x="3904" y="32"/>
                  </a:lnTo>
                  <a:lnTo>
                    <a:pt x="3904" y="32"/>
                  </a:lnTo>
                  <a:lnTo>
                    <a:pt x="3898" y="34"/>
                  </a:lnTo>
                  <a:lnTo>
                    <a:pt x="3898" y="34"/>
                  </a:lnTo>
                  <a:lnTo>
                    <a:pt x="3892" y="36"/>
                  </a:lnTo>
                  <a:lnTo>
                    <a:pt x="3892" y="36"/>
                  </a:lnTo>
                  <a:lnTo>
                    <a:pt x="3890" y="36"/>
                  </a:lnTo>
                  <a:lnTo>
                    <a:pt x="3890" y="36"/>
                  </a:lnTo>
                  <a:lnTo>
                    <a:pt x="3888" y="36"/>
                  </a:lnTo>
                  <a:lnTo>
                    <a:pt x="3888" y="36"/>
                  </a:lnTo>
                  <a:lnTo>
                    <a:pt x="3886" y="36"/>
                  </a:lnTo>
                  <a:lnTo>
                    <a:pt x="3886" y="36"/>
                  </a:lnTo>
                  <a:lnTo>
                    <a:pt x="3886" y="36"/>
                  </a:lnTo>
                  <a:lnTo>
                    <a:pt x="3886" y="36"/>
                  </a:lnTo>
                  <a:lnTo>
                    <a:pt x="3886" y="36"/>
                  </a:lnTo>
                  <a:lnTo>
                    <a:pt x="3886" y="36"/>
                  </a:lnTo>
                  <a:lnTo>
                    <a:pt x="3884" y="36"/>
                  </a:lnTo>
                  <a:lnTo>
                    <a:pt x="3884" y="36"/>
                  </a:lnTo>
                  <a:lnTo>
                    <a:pt x="3882" y="36"/>
                  </a:lnTo>
                  <a:lnTo>
                    <a:pt x="3882" y="36"/>
                  </a:lnTo>
                  <a:lnTo>
                    <a:pt x="3882" y="36"/>
                  </a:lnTo>
                  <a:lnTo>
                    <a:pt x="3882" y="36"/>
                  </a:lnTo>
                  <a:lnTo>
                    <a:pt x="3882" y="36"/>
                  </a:lnTo>
                  <a:lnTo>
                    <a:pt x="3882" y="36"/>
                  </a:lnTo>
                  <a:lnTo>
                    <a:pt x="3882" y="36"/>
                  </a:lnTo>
                  <a:lnTo>
                    <a:pt x="3882" y="36"/>
                  </a:lnTo>
                  <a:lnTo>
                    <a:pt x="3878" y="36"/>
                  </a:lnTo>
                  <a:lnTo>
                    <a:pt x="3878" y="36"/>
                  </a:lnTo>
                  <a:lnTo>
                    <a:pt x="3878" y="36"/>
                  </a:lnTo>
                  <a:lnTo>
                    <a:pt x="3878" y="36"/>
                  </a:lnTo>
                  <a:lnTo>
                    <a:pt x="3878" y="36"/>
                  </a:lnTo>
                  <a:lnTo>
                    <a:pt x="3878" y="36"/>
                  </a:lnTo>
                  <a:lnTo>
                    <a:pt x="3876" y="36"/>
                  </a:lnTo>
                  <a:lnTo>
                    <a:pt x="3876" y="36"/>
                  </a:lnTo>
                  <a:lnTo>
                    <a:pt x="3874" y="36"/>
                  </a:lnTo>
                  <a:lnTo>
                    <a:pt x="3874" y="36"/>
                  </a:lnTo>
                  <a:lnTo>
                    <a:pt x="3874" y="36"/>
                  </a:lnTo>
                  <a:lnTo>
                    <a:pt x="3874" y="36"/>
                  </a:lnTo>
                  <a:lnTo>
                    <a:pt x="3874" y="36"/>
                  </a:lnTo>
                  <a:lnTo>
                    <a:pt x="3874" y="38"/>
                  </a:lnTo>
                  <a:lnTo>
                    <a:pt x="3874" y="38"/>
                  </a:lnTo>
                  <a:lnTo>
                    <a:pt x="3870" y="38"/>
                  </a:lnTo>
                  <a:lnTo>
                    <a:pt x="3870" y="38"/>
                  </a:lnTo>
                  <a:lnTo>
                    <a:pt x="3864" y="38"/>
                  </a:lnTo>
                  <a:lnTo>
                    <a:pt x="3864" y="38"/>
                  </a:lnTo>
                  <a:lnTo>
                    <a:pt x="3854" y="38"/>
                  </a:lnTo>
                  <a:lnTo>
                    <a:pt x="3854" y="38"/>
                  </a:lnTo>
                  <a:lnTo>
                    <a:pt x="3850" y="36"/>
                  </a:lnTo>
                  <a:lnTo>
                    <a:pt x="3850" y="36"/>
                  </a:lnTo>
                  <a:lnTo>
                    <a:pt x="3846" y="34"/>
                  </a:lnTo>
                  <a:lnTo>
                    <a:pt x="3846" y="34"/>
                  </a:lnTo>
                  <a:lnTo>
                    <a:pt x="3846" y="34"/>
                  </a:lnTo>
                  <a:lnTo>
                    <a:pt x="3846" y="34"/>
                  </a:lnTo>
                  <a:lnTo>
                    <a:pt x="3842" y="34"/>
                  </a:lnTo>
                  <a:lnTo>
                    <a:pt x="3842" y="34"/>
                  </a:lnTo>
                  <a:lnTo>
                    <a:pt x="3842" y="36"/>
                  </a:lnTo>
                  <a:lnTo>
                    <a:pt x="3842" y="36"/>
                  </a:lnTo>
                  <a:lnTo>
                    <a:pt x="3842" y="36"/>
                  </a:lnTo>
                  <a:lnTo>
                    <a:pt x="3842" y="36"/>
                  </a:lnTo>
                  <a:lnTo>
                    <a:pt x="3842" y="36"/>
                  </a:lnTo>
                  <a:lnTo>
                    <a:pt x="3842" y="36"/>
                  </a:lnTo>
                  <a:lnTo>
                    <a:pt x="3842" y="36"/>
                  </a:lnTo>
                  <a:lnTo>
                    <a:pt x="3840" y="38"/>
                  </a:lnTo>
                  <a:lnTo>
                    <a:pt x="3840" y="38"/>
                  </a:lnTo>
                  <a:lnTo>
                    <a:pt x="3832" y="38"/>
                  </a:lnTo>
                  <a:lnTo>
                    <a:pt x="3832" y="38"/>
                  </a:lnTo>
                  <a:lnTo>
                    <a:pt x="3830" y="38"/>
                  </a:lnTo>
                  <a:lnTo>
                    <a:pt x="3830" y="38"/>
                  </a:lnTo>
                  <a:lnTo>
                    <a:pt x="3828" y="38"/>
                  </a:lnTo>
                  <a:lnTo>
                    <a:pt x="3828" y="38"/>
                  </a:lnTo>
                  <a:lnTo>
                    <a:pt x="3826" y="38"/>
                  </a:lnTo>
                  <a:lnTo>
                    <a:pt x="3826" y="38"/>
                  </a:lnTo>
                  <a:lnTo>
                    <a:pt x="3824" y="38"/>
                  </a:lnTo>
                  <a:lnTo>
                    <a:pt x="3824" y="38"/>
                  </a:lnTo>
                  <a:lnTo>
                    <a:pt x="3824" y="38"/>
                  </a:lnTo>
                  <a:lnTo>
                    <a:pt x="3824" y="38"/>
                  </a:lnTo>
                  <a:lnTo>
                    <a:pt x="3824" y="38"/>
                  </a:lnTo>
                  <a:lnTo>
                    <a:pt x="3824" y="38"/>
                  </a:lnTo>
                  <a:lnTo>
                    <a:pt x="3822" y="38"/>
                  </a:lnTo>
                  <a:lnTo>
                    <a:pt x="3822" y="38"/>
                  </a:lnTo>
                  <a:lnTo>
                    <a:pt x="3820" y="38"/>
                  </a:lnTo>
                  <a:lnTo>
                    <a:pt x="3820" y="38"/>
                  </a:lnTo>
                  <a:lnTo>
                    <a:pt x="3820" y="38"/>
                  </a:lnTo>
                  <a:lnTo>
                    <a:pt x="3820" y="38"/>
                  </a:lnTo>
                  <a:lnTo>
                    <a:pt x="3812" y="40"/>
                  </a:lnTo>
                  <a:lnTo>
                    <a:pt x="3812" y="40"/>
                  </a:lnTo>
                  <a:lnTo>
                    <a:pt x="3810" y="40"/>
                  </a:lnTo>
                  <a:lnTo>
                    <a:pt x="3810" y="40"/>
                  </a:lnTo>
                  <a:lnTo>
                    <a:pt x="3810" y="40"/>
                  </a:lnTo>
                  <a:lnTo>
                    <a:pt x="3810" y="40"/>
                  </a:lnTo>
                  <a:lnTo>
                    <a:pt x="3810" y="40"/>
                  </a:lnTo>
                  <a:lnTo>
                    <a:pt x="3810" y="40"/>
                  </a:lnTo>
                  <a:lnTo>
                    <a:pt x="3808" y="40"/>
                  </a:lnTo>
                  <a:lnTo>
                    <a:pt x="3808" y="40"/>
                  </a:lnTo>
                  <a:lnTo>
                    <a:pt x="3808" y="40"/>
                  </a:lnTo>
                  <a:lnTo>
                    <a:pt x="3808" y="40"/>
                  </a:lnTo>
                  <a:lnTo>
                    <a:pt x="3808" y="40"/>
                  </a:lnTo>
                  <a:lnTo>
                    <a:pt x="3808" y="40"/>
                  </a:lnTo>
                  <a:lnTo>
                    <a:pt x="3806" y="42"/>
                  </a:lnTo>
                  <a:lnTo>
                    <a:pt x="3806" y="42"/>
                  </a:lnTo>
                  <a:lnTo>
                    <a:pt x="3806" y="42"/>
                  </a:lnTo>
                  <a:lnTo>
                    <a:pt x="3806" y="42"/>
                  </a:lnTo>
                  <a:lnTo>
                    <a:pt x="3802" y="42"/>
                  </a:lnTo>
                  <a:lnTo>
                    <a:pt x="3802" y="42"/>
                  </a:lnTo>
                  <a:lnTo>
                    <a:pt x="3800" y="42"/>
                  </a:lnTo>
                  <a:lnTo>
                    <a:pt x="3800" y="42"/>
                  </a:lnTo>
                  <a:lnTo>
                    <a:pt x="3794" y="42"/>
                  </a:lnTo>
                  <a:lnTo>
                    <a:pt x="3794" y="42"/>
                  </a:lnTo>
                  <a:lnTo>
                    <a:pt x="3794" y="42"/>
                  </a:lnTo>
                  <a:lnTo>
                    <a:pt x="3794" y="42"/>
                  </a:lnTo>
                  <a:lnTo>
                    <a:pt x="3794" y="42"/>
                  </a:lnTo>
                  <a:lnTo>
                    <a:pt x="3794" y="42"/>
                  </a:lnTo>
                  <a:lnTo>
                    <a:pt x="3790" y="42"/>
                  </a:lnTo>
                  <a:lnTo>
                    <a:pt x="3790" y="42"/>
                  </a:lnTo>
                  <a:lnTo>
                    <a:pt x="3790" y="42"/>
                  </a:lnTo>
                  <a:lnTo>
                    <a:pt x="3790" y="42"/>
                  </a:lnTo>
                  <a:lnTo>
                    <a:pt x="3788" y="42"/>
                  </a:lnTo>
                  <a:lnTo>
                    <a:pt x="3788" y="42"/>
                  </a:lnTo>
                  <a:lnTo>
                    <a:pt x="3782" y="42"/>
                  </a:lnTo>
                  <a:lnTo>
                    <a:pt x="3782" y="42"/>
                  </a:lnTo>
                  <a:lnTo>
                    <a:pt x="3780" y="42"/>
                  </a:lnTo>
                  <a:lnTo>
                    <a:pt x="3780" y="42"/>
                  </a:lnTo>
                  <a:lnTo>
                    <a:pt x="3772" y="42"/>
                  </a:lnTo>
                  <a:lnTo>
                    <a:pt x="3772" y="42"/>
                  </a:lnTo>
                  <a:lnTo>
                    <a:pt x="3762" y="40"/>
                  </a:lnTo>
                  <a:lnTo>
                    <a:pt x="3762" y="40"/>
                  </a:lnTo>
                  <a:lnTo>
                    <a:pt x="3758" y="42"/>
                  </a:lnTo>
                  <a:lnTo>
                    <a:pt x="3758" y="42"/>
                  </a:lnTo>
                  <a:lnTo>
                    <a:pt x="3750" y="42"/>
                  </a:lnTo>
                  <a:lnTo>
                    <a:pt x="3750" y="42"/>
                  </a:lnTo>
                  <a:lnTo>
                    <a:pt x="3750" y="42"/>
                  </a:lnTo>
                  <a:lnTo>
                    <a:pt x="3750" y="42"/>
                  </a:lnTo>
                  <a:lnTo>
                    <a:pt x="3750" y="42"/>
                  </a:lnTo>
                  <a:lnTo>
                    <a:pt x="3750" y="42"/>
                  </a:lnTo>
                  <a:lnTo>
                    <a:pt x="3748" y="42"/>
                  </a:lnTo>
                  <a:lnTo>
                    <a:pt x="3748" y="42"/>
                  </a:lnTo>
                  <a:lnTo>
                    <a:pt x="3748" y="42"/>
                  </a:lnTo>
                  <a:lnTo>
                    <a:pt x="3748" y="42"/>
                  </a:lnTo>
                  <a:lnTo>
                    <a:pt x="3748" y="42"/>
                  </a:lnTo>
                  <a:lnTo>
                    <a:pt x="3748" y="42"/>
                  </a:lnTo>
                  <a:lnTo>
                    <a:pt x="3746" y="42"/>
                  </a:lnTo>
                  <a:lnTo>
                    <a:pt x="3746" y="42"/>
                  </a:lnTo>
                  <a:lnTo>
                    <a:pt x="3744" y="42"/>
                  </a:lnTo>
                  <a:lnTo>
                    <a:pt x="3744" y="42"/>
                  </a:lnTo>
                  <a:lnTo>
                    <a:pt x="3744" y="42"/>
                  </a:lnTo>
                  <a:lnTo>
                    <a:pt x="3744" y="42"/>
                  </a:lnTo>
                  <a:lnTo>
                    <a:pt x="3742" y="42"/>
                  </a:lnTo>
                  <a:lnTo>
                    <a:pt x="3742" y="42"/>
                  </a:lnTo>
                  <a:lnTo>
                    <a:pt x="3740" y="42"/>
                  </a:lnTo>
                  <a:lnTo>
                    <a:pt x="3740" y="42"/>
                  </a:lnTo>
                  <a:lnTo>
                    <a:pt x="3738" y="42"/>
                  </a:lnTo>
                  <a:lnTo>
                    <a:pt x="3738" y="42"/>
                  </a:lnTo>
                  <a:lnTo>
                    <a:pt x="3736" y="42"/>
                  </a:lnTo>
                  <a:lnTo>
                    <a:pt x="3736" y="42"/>
                  </a:lnTo>
                  <a:lnTo>
                    <a:pt x="3730" y="42"/>
                  </a:lnTo>
                  <a:lnTo>
                    <a:pt x="3730" y="42"/>
                  </a:lnTo>
                  <a:lnTo>
                    <a:pt x="3728" y="42"/>
                  </a:lnTo>
                  <a:lnTo>
                    <a:pt x="3728" y="42"/>
                  </a:lnTo>
                  <a:lnTo>
                    <a:pt x="3724" y="42"/>
                  </a:lnTo>
                  <a:lnTo>
                    <a:pt x="3724" y="42"/>
                  </a:lnTo>
                  <a:lnTo>
                    <a:pt x="3720" y="42"/>
                  </a:lnTo>
                  <a:lnTo>
                    <a:pt x="3720" y="42"/>
                  </a:lnTo>
                  <a:lnTo>
                    <a:pt x="3718" y="42"/>
                  </a:lnTo>
                  <a:lnTo>
                    <a:pt x="3718" y="42"/>
                  </a:lnTo>
                  <a:lnTo>
                    <a:pt x="3714" y="42"/>
                  </a:lnTo>
                  <a:lnTo>
                    <a:pt x="3714" y="42"/>
                  </a:lnTo>
                  <a:lnTo>
                    <a:pt x="3710" y="44"/>
                  </a:lnTo>
                  <a:lnTo>
                    <a:pt x="3710" y="44"/>
                  </a:lnTo>
                  <a:lnTo>
                    <a:pt x="3710" y="44"/>
                  </a:lnTo>
                  <a:lnTo>
                    <a:pt x="3710" y="44"/>
                  </a:lnTo>
                  <a:lnTo>
                    <a:pt x="3708" y="44"/>
                  </a:lnTo>
                  <a:lnTo>
                    <a:pt x="3708" y="44"/>
                  </a:lnTo>
                  <a:lnTo>
                    <a:pt x="3708" y="44"/>
                  </a:lnTo>
                  <a:lnTo>
                    <a:pt x="3708" y="44"/>
                  </a:lnTo>
                  <a:lnTo>
                    <a:pt x="3708" y="44"/>
                  </a:lnTo>
                  <a:lnTo>
                    <a:pt x="3708" y="44"/>
                  </a:lnTo>
                  <a:lnTo>
                    <a:pt x="3706" y="44"/>
                  </a:lnTo>
                  <a:lnTo>
                    <a:pt x="3706" y="44"/>
                  </a:lnTo>
                  <a:lnTo>
                    <a:pt x="3704" y="44"/>
                  </a:lnTo>
                  <a:lnTo>
                    <a:pt x="3704" y="44"/>
                  </a:lnTo>
                  <a:lnTo>
                    <a:pt x="3704" y="44"/>
                  </a:lnTo>
                  <a:lnTo>
                    <a:pt x="3704" y="44"/>
                  </a:lnTo>
                  <a:lnTo>
                    <a:pt x="3698" y="46"/>
                  </a:lnTo>
                  <a:lnTo>
                    <a:pt x="3698" y="46"/>
                  </a:lnTo>
                  <a:lnTo>
                    <a:pt x="3698" y="46"/>
                  </a:lnTo>
                  <a:lnTo>
                    <a:pt x="3698" y="46"/>
                  </a:lnTo>
                  <a:lnTo>
                    <a:pt x="3690" y="46"/>
                  </a:lnTo>
                  <a:lnTo>
                    <a:pt x="3690" y="46"/>
                  </a:lnTo>
                  <a:lnTo>
                    <a:pt x="3688" y="46"/>
                  </a:lnTo>
                  <a:lnTo>
                    <a:pt x="3688" y="46"/>
                  </a:lnTo>
                  <a:lnTo>
                    <a:pt x="3684" y="46"/>
                  </a:lnTo>
                  <a:lnTo>
                    <a:pt x="3684" y="46"/>
                  </a:lnTo>
                  <a:lnTo>
                    <a:pt x="3680" y="46"/>
                  </a:lnTo>
                  <a:lnTo>
                    <a:pt x="3680" y="46"/>
                  </a:lnTo>
                  <a:lnTo>
                    <a:pt x="3678" y="46"/>
                  </a:lnTo>
                  <a:lnTo>
                    <a:pt x="3678" y="46"/>
                  </a:lnTo>
                  <a:lnTo>
                    <a:pt x="3678" y="46"/>
                  </a:lnTo>
                  <a:lnTo>
                    <a:pt x="3678" y="46"/>
                  </a:lnTo>
                  <a:lnTo>
                    <a:pt x="3676" y="46"/>
                  </a:lnTo>
                  <a:lnTo>
                    <a:pt x="3676" y="46"/>
                  </a:lnTo>
                  <a:lnTo>
                    <a:pt x="3676" y="46"/>
                  </a:lnTo>
                  <a:lnTo>
                    <a:pt x="3676" y="46"/>
                  </a:lnTo>
                  <a:lnTo>
                    <a:pt x="3676" y="46"/>
                  </a:lnTo>
                  <a:lnTo>
                    <a:pt x="3676" y="46"/>
                  </a:lnTo>
                  <a:lnTo>
                    <a:pt x="3674" y="46"/>
                  </a:lnTo>
                  <a:lnTo>
                    <a:pt x="3674" y="46"/>
                  </a:lnTo>
                  <a:lnTo>
                    <a:pt x="3670" y="48"/>
                  </a:lnTo>
                  <a:lnTo>
                    <a:pt x="3670" y="48"/>
                  </a:lnTo>
                  <a:lnTo>
                    <a:pt x="3664" y="46"/>
                  </a:lnTo>
                  <a:lnTo>
                    <a:pt x="3664" y="46"/>
                  </a:lnTo>
                  <a:lnTo>
                    <a:pt x="3660" y="44"/>
                  </a:lnTo>
                  <a:lnTo>
                    <a:pt x="3660" y="44"/>
                  </a:lnTo>
                  <a:lnTo>
                    <a:pt x="3658" y="44"/>
                  </a:lnTo>
                  <a:lnTo>
                    <a:pt x="3658" y="44"/>
                  </a:lnTo>
                  <a:lnTo>
                    <a:pt x="3656" y="44"/>
                  </a:lnTo>
                  <a:lnTo>
                    <a:pt x="3656" y="44"/>
                  </a:lnTo>
                  <a:lnTo>
                    <a:pt x="3652" y="46"/>
                  </a:lnTo>
                  <a:lnTo>
                    <a:pt x="3652" y="46"/>
                  </a:lnTo>
                  <a:lnTo>
                    <a:pt x="3650" y="48"/>
                  </a:lnTo>
                  <a:lnTo>
                    <a:pt x="3650" y="48"/>
                  </a:lnTo>
                  <a:lnTo>
                    <a:pt x="3648" y="48"/>
                  </a:lnTo>
                  <a:lnTo>
                    <a:pt x="3648" y="48"/>
                  </a:lnTo>
                  <a:lnTo>
                    <a:pt x="3648" y="48"/>
                  </a:lnTo>
                  <a:lnTo>
                    <a:pt x="3648" y="48"/>
                  </a:lnTo>
                  <a:lnTo>
                    <a:pt x="3646" y="48"/>
                  </a:lnTo>
                  <a:lnTo>
                    <a:pt x="3646" y="48"/>
                  </a:lnTo>
                  <a:lnTo>
                    <a:pt x="3646" y="48"/>
                  </a:lnTo>
                  <a:lnTo>
                    <a:pt x="3646" y="48"/>
                  </a:lnTo>
                  <a:lnTo>
                    <a:pt x="3644" y="48"/>
                  </a:lnTo>
                  <a:lnTo>
                    <a:pt x="3644" y="48"/>
                  </a:lnTo>
                  <a:lnTo>
                    <a:pt x="3644" y="48"/>
                  </a:lnTo>
                  <a:lnTo>
                    <a:pt x="3644" y="48"/>
                  </a:lnTo>
                  <a:lnTo>
                    <a:pt x="3642" y="48"/>
                  </a:lnTo>
                  <a:lnTo>
                    <a:pt x="3642" y="48"/>
                  </a:lnTo>
                  <a:lnTo>
                    <a:pt x="3638" y="48"/>
                  </a:lnTo>
                  <a:lnTo>
                    <a:pt x="3638" y="48"/>
                  </a:lnTo>
                  <a:lnTo>
                    <a:pt x="3638" y="46"/>
                  </a:lnTo>
                  <a:lnTo>
                    <a:pt x="3638" y="46"/>
                  </a:lnTo>
                  <a:lnTo>
                    <a:pt x="3634" y="46"/>
                  </a:lnTo>
                  <a:lnTo>
                    <a:pt x="3634" y="46"/>
                  </a:lnTo>
                  <a:lnTo>
                    <a:pt x="3634" y="46"/>
                  </a:lnTo>
                  <a:lnTo>
                    <a:pt x="3634" y="46"/>
                  </a:lnTo>
                  <a:lnTo>
                    <a:pt x="3634" y="46"/>
                  </a:lnTo>
                  <a:lnTo>
                    <a:pt x="3634" y="46"/>
                  </a:lnTo>
                  <a:lnTo>
                    <a:pt x="3630" y="46"/>
                  </a:lnTo>
                  <a:lnTo>
                    <a:pt x="3630" y="46"/>
                  </a:lnTo>
                  <a:lnTo>
                    <a:pt x="3630" y="46"/>
                  </a:lnTo>
                  <a:lnTo>
                    <a:pt x="3630" y="46"/>
                  </a:lnTo>
                  <a:lnTo>
                    <a:pt x="3628" y="46"/>
                  </a:lnTo>
                  <a:lnTo>
                    <a:pt x="3628" y="46"/>
                  </a:lnTo>
                  <a:lnTo>
                    <a:pt x="3626" y="46"/>
                  </a:lnTo>
                  <a:lnTo>
                    <a:pt x="3626" y="46"/>
                  </a:lnTo>
                  <a:lnTo>
                    <a:pt x="3624" y="46"/>
                  </a:lnTo>
                  <a:lnTo>
                    <a:pt x="3624" y="46"/>
                  </a:lnTo>
                  <a:lnTo>
                    <a:pt x="3620" y="48"/>
                  </a:lnTo>
                  <a:lnTo>
                    <a:pt x="3620" y="48"/>
                  </a:lnTo>
                  <a:lnTo>
                    <a:pt x="3610" y="48"/>
                  </a:lnTo>
                  <a:lnTo>
                    <a:pt x="3610" y="48"/>
                  </a:lnTo>
                  <a:lnTo>
                    <a:pt x="3608" y="48"/>
                  </a:lnTo>
                  <a:lnTo>
                    <a:pt x="3608" y="48"/>
                  </a:lnTo>
                  <a:lnTo>
                    <a:pt x="3606" y="48"/>
                  </a:lnTo>
                  <a:lnTo>
                    <a:pt x="3606" y="48"/>
                  </a:lnTo>
                  <a:lnTo>
                    <a:pt x="3604" y="48"/>
                  </a:lnTo>
                  <a:lnTo>
                    <a:pt x="3604" y="48"/>
                  </a:lnTo>
                  <a:lnTo>
                    <a:pt x="3602" y="48"/>
                  </a:lnTo>
                  <a:lnTo>
                    <a:pt x="3602" y="48"/>
                  </a:lnTo>
                  <a:lnTo>
                    <a:pt x="3598" y="48"/>
                  </a:lnTo>
                  <a:lnTo>
                    <a:pt x="3598" y="48"/>
                  </a:lnTo>
                  <a:lnTo>
                    <a:pt x="3596" y="46"/>
                  </a:lnTo>
                  <a:lnTo>
                    <a:pt x="3596" y="46"/>
                  </a:lnTo>
                  <a:lnTo>
                    <a:pt x="3592" y="48"/>
                  </a:lnTo>
                  <a:lnTo>
                    <a:pt x="3592" y="48"/>
                  </a:lnTo>
                  <a:lnTo>
                    <a:pt x="3592" y="48"/>
                  </a:lnTo>
                  <a:lnTo>
                    <a:pt x="3592" y="48"/>
                  </a:lnTo>
                  <a:lnTo>
                    <a:pt x="3590" y="48"/>
                  </a:lnTo>
                  <a:lnTo>
                    <a:pt x="3590" y="48"/>
                  </a:lnTo>
                  <a:lnTo>
                    <a:pt x="3588" y="48"/>
                  </a:lnTo>
                  <a:lnTo>
                    <a:pt x="3588" y="48"/>
                  </a:lnTo>
                  <a:lnTo>
                    <a:pt x="3586" y="48"/>
                  </a:lnTo>
                  <a:lnTo>
                    <a:pt x="3586" y="48"/>
                  </a:lnTo>
                  <a:lnTo>
                    <a:pt x="3582" y="48"/>
                  </a:lnTo>
                  <a:lnTo>
                    <a:pt x="3582" y="48"/>
                  </a:lnTo>
                  <a:lnTo>
                    <a:pt x="3576" y="48"/>
                  </a:lnTo>
                  <a:lnTo>
                    <a:pt x="3576" y="48"/>
                  </a:lnTo>
                  <a:lnTo>
                    <a:pt x="3572" y="48"/>
                  </a:lnTo>
                  <a:lnTo>
                    <a:pt x="3570" y="48"/>
                  </a:lnTo>
                  <a:lnTo>
                    <a:pt x="3570" y="48"/>
                  </a:lnTo>
                  <a:lnTo>
                    <a:pt x="3568" y="50"/>
                  </a:lnTo>
                  <a:lnTo>
                    <a:pt x="3568" y="50"/>
                  </a:lnTo>
                  <a:lnTo>
                    <a:pt x="3566" y="50"/>
                  </a:lnTo>
                  <a:lnTo>
                    <a:pt x="3566" y="50"/>
                  </a:lnTo>
                  <a:lnTo>
                    <a:pt x="3566" y="50"/>
                  </a:lnTo>
                  <a:lnTo>
                    <a:pt x="3566" y="50"/>
                  </a:lnTo>
                  <a:lnTo>
                    <a:pt x="3566" y="50"/>
                  </a:lnTo>
                  <a:lnTo>
                    <a:pt x="3566" y="50"/>
                  </a:lnTo>
                  <a:lnTo>
                    <a:pt x="3566" y="50"/>
                  </a:lnTo>
                  <a:lnTo>
                    <a:pt x="3566" y="50"/>
                  </a:lnTo>
                  <a:lnTo>
                    <a:pt x="3564" y="50"/>
                  </a:lnTo>
                  <a:lnTo>
                    <a:pt x="3564" y="50"/>
                  </a:lnTo>
                  <a:lnTo>
                    <a:pt x="3564" y="50"/>
                  </a:lnTo>
                  <a:lnTo>
                    <a:pt x="3564" y="50"/>
                  </a:lnTo>
                  <a:lnTo>
                    <a:pt x="3564" y="50"/>
                  </a:lnTo>
                  <a:lnTo>
                    <a:pt x="3564" y="50"/>
                  </a:lnTo>
                  <a:lnTo>
                    <a:pt x="3562" y="48"/>
                  </a:lnTo>
                  <a:lnTo>
                    <a:pt x="3562" y="48"/>
                  </a:lnTo>
                  <a:lnTo>
                    <a:pt x="3562" y="50"/>
                  </a:lnTo>
                  <a:lnTo>
                    <a:pt x="3562" y="50"/>
                  </a:lnTo>
                  <a:lnTo>
                    <a:pt x="3562" y="48"/>
                  </a:lnTo>
                  <a:lnTo>
                    <a:pt x="3562" y="48"/>
                  </a:lnTo>
                  <a:lnTo>
                    <a:pt x="3560" y="48"/>
                  </a:lnTo>
                  <a:lnTo>
                    <a:pt x="3560" y="48"/>
                  </a:lnTo>
                  <a:lnTo>
                    <a:pt x="3558" y="48"/>
                  </a:lnTo>
                  <a:lnTo>
                    <a:pt x="3558" y="48"/>
                  </a:lnTo>
                  <a:lnTo>
                    <a:pt x="3558" y="48"/>
                  </a:lnTo>
                  <a:lnTo>
                    <a:pt x="3558" y="48"/>
                  </a:lnTo>
                  <a:lnTo>
                    <a:pt x="3558" y="48"/>
                  </a:lnTo>
                  <a:lnTo>
                    <a:pt x="3558" y="48"/>
                  </a:lnTo>
                  <a:lnTo>
                    <a:pt x="3556" y="48"/>
                  </a:lnTo>
                  <a:lnTo>
                    <a:pt x="3556" y="48"/>
                  </a:lnTo>
                  <a:lnTo>
                    <a:pt x="3556" y="48"/>
                  </a:lnTo>
                  <a:lnTo>
                    <a:pt x="3556" y="48"/>
                  </a:lnTo>
                  <a:lnTo>
                    <a:pt x="3554" y="48"/>
                  </a:lnTo>
                  <a:lnTo>
                    <a:pt x="3554" y="48"/>
                  </a:lnTo>
                  <a:lnTo>
                    <a:pt x="3554" y="48"/>
                  </a:lnTo>
                  <a:lnTo>
                    <a:pt x="3554" y="48"/>
                  </a:lnTo>
                  <a:lnTo>
                    <a:pt x="3552" y="48"/>
                  </a:lnTo>
                  <a:lnTo>
                    <a:pt x="3552" y="48"/>
                  </a:lnTo>
                  <a:lnTo>
                    <a:pt x="3552" y="48"/>
                  </a:lnTo>
                  <a:lnTo>
                    <a:pt x="3552" y="48"/>
                  </a:lnTo>
                  <a:lnTo>
                    <a:pt x="3550" y="48"/>
                  </a:lnTo>
                  <a:lnTo>
                    <a:pt x="3550" y="48"/>
                  </a:lnTo>
                  <a:lnTo>
                    <a:pt x="3550" y="48"/>
                  </a:lnTo>
                  <a:lnTo>
                    <a:pt x="3550" y="48"/>
                  </a:lnTo>
                  <a:lnTo>
                    <a:pt x="3550" y="46"/>
                  </a:lnTo>
                  <a:lnTo>
                    <a:pt x="3550" y="46"/>
                  </a:lnTo>
                  <a:lnTo>
                    <a:pt x="3548" y="48"/>
                  </a:lnTo>
                  <a:lnTo>
                    <a:pt x="3548" y="48"/>
                  </a:lnTo>
                  <a:lnTo>
                    <a:pt x="3548" y="46"/>
                  </a:lnTo>
                  <a:lnTo>
                    <a:pt x="3548" y="46"/>
                  </a:lnTo>
                  <a:lnTo>
                    <a:pt x="3546" y="46"/>
                  </a:lnTo>
                  <a:lnTo>
                    <a:pt x="3546" y="46"/>
                  </a:lnTo>
                  <a:lnTo>
                    <a:pt x="3544" y="46"/>
                  </a:lnTo>
                  <a:lnTo>
                    <a:pt x="3544" y="46"/>
                  </a:lnTo>
                  <a:lnTo>
                    <a:pt x="3544" y="46"/>
                  </a:lnTo>
                  <a:lnTo>
                    <a:pt x="3544" y="46"/>
                  </a:lnTo>
                  <a:lnTo>
                    <a:pt x="3544" y="46"/>
                  </a:lnTo>
                  <a:lnTo>
                    <a:pt x="3544" y="46"/>
                  </a:lnTo>
                  <a:lnTo>
                    <a:pt x="3542" y="46"/>
                  </a:lnTo>
                  <a:lnTo>
                    <a:pt x="3542" y="46"/>
                  </a:lnTo>
                  <a:lnTo>
                    <a:pt x="3542" y="48"/>
                  </a:lnTo>
                  <a:lnTo>
                    <a:pt x="3542" y="48"/>
                  </a:lnTo>
                  <a:lnTo>
                    <a:pt x="3542" y="46"/>
                  </a:lnTo>
                  <a:lnTo>
                    <a:pt x="3542" y="46"/>
                  </a:lnTo>
                  <a:lnTo>
                    <a:pt x="3536" y="48"/>
                  </a:lnTo>
                  <a:lnTo>
                    <a:pt x="3536" y="48"/>
                  </a:lnTo>
                  <a:lnTo>
                    <a:pt x="3534" y="48"/>
                  </a:lnTo>
                  <a:lnTo>
                    <a:pt x="3534" y="48"/>
                  </a:lnTo>
                  <a:lnTo>
                    <a:pt x="3526" y="48"/>
                  </a:lnTo>
                  <a:lnTo>
                    <a:pt x="3526" y="48"/>
                  </a:lnTo>
                  <a:lnTo>
                    <a:pt x="3524" y="48"/>
                  </a:lnTo>
                  <a:lnTo>
                    <a:pt x="3524" y="48"/>
                  </a:lnTo>
                  <a:lnTo>
                    <a:pt x="3522" y="48"/>
                  </a:lnTo>
                  <a:lnTo>
                    <a:pt x="3522" y="48"/>
                  </a:lnTo>
                  <a:lnTo>
                    <a:pt x="3522" y="48"/>
                  </a:lnTo>
                  <a:lnTo>
                    <a:pt x="3522" y="48"/>
                  </a:lnTo>
                  <a:lnTo>
                    <a:pt x="3522" y="48"/>
                  </a:lnTo>
                  <a:lnTo>
                    <a:pt x="3522" y="48"/>
                  </a:lnTo>
                  <a:lnTo>
                    <a:pt x="3520" y="48"/>
                  </a:lnTo>
                  <a:lnTo>
                    <a:pt x="3520" y="48"/>
                  </a:lnTo>
                  <a:lnTo>
                    <a:pt x="3518" y="48"/>
                  </a:lnTo>
                  <a:lnTo>
                    <a:pt x="3518" y="48"/>
                  </a:lnTo>
                  <a:lnTo>
                    <a:pt x="3518" y="48"/>
                  </a:lnTo>
                  <a:lnTo>
                    <a:pt x="3518" y="48"/>
                  </a:lnTo>
                  <a:lnTo>
                    <a:pt x="3518" y="48"/>
                  </a:lnTo>
                  <a:lnTo>
                    <a:pt x="3518" y="48"/>
                  </a:lnTo>
                  <a:lnTo>
                    <a:pt x="3518" y="50"/>
                  </a:lnTo>
                  <a:lnTo>
                    <a:pt x="3518" y="50"/>
                  </a:lnTo>
                  <a:lnTo>
                    <a:pt x="3512" y="48"/>
                  </a:lnTo>
                  <a:lnTo>
                    <a:pt x="3508" y="50"/>
                  </a:lnTo>
                  <a:lnTo>
                    <a:pt x="3508" y="50"/>
                  </a:lnTo>
                  <a:lnTo>
                    <a:pt x="3502" y="48"/>
                  </a:lnTo>
                  <a:lnTo>
                    <a:pt x="3502" y="48"/>
                  </a:lnTo>
                  <a:lnTo>
                    <a:pt x="3494" y="48"/>
                  </a:lnTo>
                  <a:lnTo>
                    <a:pt x="3494" y="48"/>
                  </a:lnTo>
                  <a:lnTo>
                    <a:pt x="3490" y="48"/>
                  </a:lnTo>
                  <a:lnTo>
                    <a:pt x="3490" y="48"/>
                  </a:lnTo>
                  <a:lnTo>
                    <a:pt x="3488" y="48"/>
                  </a:lnTo>
                  <a:lnTo>
                    <a:pt x="3488" y="48"/>
                  </a:lnTo>
                  <a:lnTo>
                    <a:pt x="3486" y="48"/>
                  </a:lnTo>
                  <a:lnTo>
                    <a:pt x="3486" y="48"/>
                  </a:lnTo>
                  <a:lnTo>
                    <a:pt x="3478" y="48"/>
                  </a:lnTo>
                  <a:lnTo>
                    <a:pt x="3478" y="48"/>
                  </a:lnTo>
                  <a:lnTo>
                    <a:pt x="3478" y="48"/>
                  </a:lnTo>
                  <a:lnTo>
                    <a:pt x="3478" y="48"/>
                  </a:lnTo>
                  <a:lnTo>
                    <a:pt x="3476" y="48"/>
                  </a:lnTo>
                  <a:lnTo>
                    <a:pt x="3476" y="48"/>
                  </a:lnTo>
                  <a:lnTo>
                    <a:pt x="3474" y="48"/>
                  </a:lnTo>
                  <a:lnTo>
                    <a:pt x="3474" y="48"/>
                  </a:lnTo>
                  <a:lnTo>
                    <a:pt x="3472" y="48"/>
                  </a:lnTo>
                  <a:lnTo>
                    <a:pt x="3472" y="48"/>
                  </a:lnTo>
                  <a:lnTo>
                    <a:pt x="3470" y="48"/>
                  </a:lnTo>
                  <a:lnTo>
                    <a:pt x="3470" y="48"/>
                  </a:lnTo>
                  <a:lnTo>
                    <a:pt x="3468" y="48"/>
                  </a:lnTo>
                  <a:lnTo>
                    <a:pt x="3468" y="48"/>
                  </a:lnTo>
                  <a:lnTo>
                    <a:pt x="3468" y="48"/>
                  </a:lnTo>
                  <a:lnTo>
                    <a:pt x="3468" y="48"/>
                  </a:lnTo>
                  <a:lnTo>
                    <a:pt x="3468" y="48"/>
                  </a:lnTo>
                  <a:lnTo>
                    <a:pt x="3468" y="48"/>
                  </a:lnTo>
                  <a:lnTo>
                    <a:pt x="3464" y="48"/>
                  </a:lnTo>
                  <a:lnTo>
                    <a:pt x="3464" y="48"/>
                  </a:lnTo>
                  <a:lnTo>
                    <a:pt x="3464" y="48"/>
                  </a:lnTo>
                  <a:lnTo>
                    <a:pt x="3464" y="48"/>
                  </a:lnTo>
                  <a:lnTo>
                    <a:pt x="3464" y="48"/>
                  </a:lnTo>
                  <a:lnTo>
                    <a:pt x="3464" y="48"/>
                  </a:lnTo>
                  <a:lnTo>
                    <a:pt x="3462" y="48"/>
                  </a:lnTo>
                  <a:lnTo>
                    <a:pt x="3462" y="48"/>
                  </a:lnTo>
                  <a:lnTo>
                    <a:pt x="3460" y="48"/>
                  </a:lnTo>
                  <a:lnTo>
                    <a:pt x="3460" y="48"/>
                  </a:lnTo>
                  <a:lnTo>
                    <a:pt x="3456" y="48"/>
                  </a:lnTo>
                  <a:lnTo>
                    <a:pt x="3456" y="48"/>
                  </a:lnTo>
                  <a:lnTo>
                    <a:pt x="3452" y="48"/>
                  </a:lnTo>
                  <a:lnTo>
                    <a:pt x="3452" y="48"/>
                  </a:lnTo>
                  <a:lnTo>
                    <a:pt x="3448" y="48"/>
                  </a:lnTo>
                  <a:lnTo>
                    <a:pt x="3448" y="48"/>
                  </a:lnTo>
                  <a:lnTo>
                    <a:pt x="3446" y="48"/>
                  </a:lnTo>
                  <a:lnTo>
                    <a:pt x="3446" y="48"/>
                  </a:lnTo>
                  <a:lnTo>
                    <a:pt x="3442" y="48"/>
                  </a:lnTo>
                  <a:lnTo>
                    <a:pt x="3442" y="48"/>
                  </a:lnTo>
                  <a:lnTo>
                    <a:pt x="3440" y="48"/>
                  </a:lnTo>
                  <a:lnTo>
                    <a:pt x="3440" y="48"/>
                  </a:lnTo>
                  <a:lnTo>
                    <a:pt x="3438" y="48"/>
                  </a:lnTo>
                  <a:lnTo>
                    <a:pt x="3438" y="48"/>
                  </a:lnTo>
                  <a:lnTo>
                    <a:pt x="3436" y="48"/>
                  </a:lnTo>
                  <a:lnTo>
                    <a:pt x="3436" y="48"/>
                  </a:lnTo>
                  <a:lnTo>
                    <a:pt x="3434" y="46"/>
                  </a:lnTo>
                  <a:lnTo>
                    <a:pt x="3434" y="46"/>
                  </a:lnTo>
                  <a:lnTo>
                    <a:pt x="3430" y="46"/>
                  </a:lnTo>
                  <a:lnTo>
                    <a:pt x="3430" y="46"/>
                  </a:lnTo>
                  <a:lnTo>
                    <a:pt x="3422" y="46"/>
                  </a:lnTo>
                  <a:lnTo>
                    <a:pt x="3422" y="46"/>
                  </a:lnTo>
                  <a:lnTo>
                    <a:pt x="3420" y="48"/>
                  </a:lnTo>
                  <a:lnTo>
                    <a:pt x="3420" y="48"/>
                  </a:lnTo>
                  <a:lnTo>
                    <a:pt x="3418" y="48"/>
                  </a:lnTo>
                  <a:lnTo>
                    <a:pt x="3418" y="48"/>
                  </a:lnTo>
                  <a:lnTo>
                    <a:pt x="3412" y="48"/>
                  </a:lnTo>
                  <a:lnTo>
                    <a:pt x="3412" y="48"/>
                  </a:lnTo>
                  <a:lnTo>
                    <a:pt x="3408" y="48"/>
                  </a:lnTo>
                  <a:lnTo>
                    <a:pt x="3408" y="48"/>
                  </a:lnTo>
                  <a:lnTo>
                    <a:pt x="3406" y="48"/>
                  </a:lnTo>
                  <a:lnTo>
                    <a:pt x="3406" y="48"/>
                  </a:lnTo>
                  <a:lnTo>
                    <a:pt x="3404" y="46"/>
                  </a:lnTo>
                  <a:lnTo>
                    <a:pt x="3404" y="46"/>
                  </a:lnTo>
                  <a:lnTo>
                    <a:pt x="3398" y="48"/>
                  </a:lnTo>
                  <a:lnTo>
                    <a:pt x="3398" y="48"/>
                  </a:lnTo>
                  <a:lnTo>
                    <a:pt x="3396" y="48"/>
                  </a:lnTo>
                  <a:lnTo>
                    <a:pt x="3396" y="48"/>
                  </a:lnTo>
                  <a:lnTo>
                    <a:pt x="3396" y="48"/>
                  </a:lnTo>
                  <a:lnTo>
                    <a:pt x="3396" y="48"/>
                  </a:lnTo>
                  <a:lnTo>
                    <a:pt x="3388" y="46"/>
                  </a:lnTo>
                  <a:lnTo>
                    <a:pt x="3388" y="46"/>
                  </a:lnTo>
                  <a:lnTo>
                    <a:pt x="3386" y="48"/>
                  </a:lnTo>
                  <a:lnTo>
                    <a:pt x="3386" y="48"/>
                  </a:lnTo>
                  <a:lnTo>
                    <a:pt x="3382" y="48"/>
                  </a:lnTo>
                  <a:lnTo>
                    <a:pt x="3382" y="48"/>
                  </a:lnTo>
                  <a:lnTo>
                    <a:pt x="3380" y="50"/>
                  </a:lnTo>
                  <a:lnTo>
                    <a:pt x="3380" y="50"/>
                  </a:lnTo>
                  <a:lnTo>
                    <a:pt x="3376" y="50"/>
                  </a:lnTo>
                  <a:lnTo>
                    <a:pt x="3376" y="50"/>
                  </a:lnTo>
                  <a:lnTo>
                    <a:pt x="3376" y="50"/>
                  </a:lnTo>
                  <a:lnTo>
                    <a:pt x="3376" y="50"/>
                  </a:lnTo>
                  <a:lnTo>
                    <a:pt x="3374" y="50"/>
                  </a:lnTo>
                  <a:lnTo>
                    <a:pt x="3374" y="50"/>
                  </a:lnTo>
                  <a:lnTo>
                    <a:pt x="3374" y="50"/>
                  </a:lnTo>
                  <a:lnTo>
                    <a:pt x="3374" y="50"/>
                  </a:lnTo>
                  <a:lnTo>
                    <a:pt x="3374" y="50"/>
                  </a:lnTo>
                  <a:lnTo>
                    <a:pt x="3374" y="50"/>
                  </a:lnTo>
                  <a:lnTo>
                    <a:pt x="3372" y="50"/>
                  </a:lnTo>
                  <a:lnTo>
                    <a:pt x="3372" y="50"/>
                  </a:lnTo>
                  <a:lnTo>
                    <a:pt x="3370" y="50"/>
                  </a:lnTo>
                  <a:lnTo>
                    <a:pt x="3370" y="50"/>
                  </a:lnTo>
                  <a:lnTo>
                    <a:pt x="3366" y="50"/>
                  </a:lnTo>
                  <a:lnTo>
                    <a:pt x="3366" y="50"/>
                  </a:lnTo>
                  <a:lnTo>
                    <a:pt x="3362" y="50"/>
                  </a:lnTo>
                  <a:lnTo>
                    <a:pt x="3362" y="50"/>
                  </a:lnTo>
                  <a:lnTo>
                    <a:pt x="3362" y="50"/>
                  </a:lnTo>
                  <a:lnTo>
                    <a:pt x="3362" y="50"/>
                  </a:lnTo>
                  <a:lnTo>
                    <a:pt x="3360" y="50"/>
                  </a:lnTo>
                  <a:lnTo>
                    <a:pt x="3360" y="50"/>
                  </a:lnTo>
                  <a:lnTo>
                    <a:pt x="3358" y="50"/>
                  </a:lnTo>
                  <a:lnTo>
                    <a:pt x="3356" y="50"/>
                  </a:lnTo>
                  <a:lnTo>
                    <a:pt x="3356" y="50"/>
                  </a:lnTo>
                  <a:lnTo>
                    <a:pt x="3350" y="48"/>
                  </a:lnTo>
                  <a:lnTo>
                    <a:pt x="3350" y="48"/>
                  </a:lnTo>
                  <a:lnTo>
                    <a:pt x="3350" y="48"/>
                  </a:lnTo>
                  <a:lnTo>
                    <a:pt x="3350" y="48"/>
                  </a:lnTo>
                  <a:lnTo>
                    <a:pt x="3344" y="48"/>
                  </a:lnTo>
                  <a:lnTo>
                    <a:pt x="3344" y="48"/>
                  </a:lnTo>
                  <a:lnTo>
                    <a:pt x="3344" y="48"/>
                  </a:lnTo>
                  <a:lnTo>
                    <a:pt x="3344" y="48"/>
                  </a:lnTo>
                  <a:lnTo>
                    <a:pt x="3344" y="48"/>
                  </a:lnTo>
                  <a:lnTo>
                    <a:pt x="3344" y="48"/>
                  </a:lnTo>
                  <a:lnTo>
                    <a:pt x="3340" y="48"/>
                  </a:lnTo>
                  <a:lnTo>
                    <a:pt x="3340" y="48"/>
                  </a:lnTo>
                  <a:lnTo>
                    <a:pt x="3332" y="48"/>
                  </a:lnTo>
                  <a:lnTo>
                    <a:pt x="3332" y="48"/>
                  </a:lnTo>
                  <a:lnTo>
                    <a:pt x="3328" y="46"/>
                  </a:lnTo>
                  <a:lnTo>
                    <a:pt x="3328" y="46"/>
                  </a:lnTo>
                  <a:lnTo>
                    <a:pt x="3324" y="44"/>
                  </a:lnTo>
                  <a:lnTo>
                    <a:pt x="3324" y="44"/>
                  </a:lnTo>
                  <a:lnTo>
                    <a:pt x="3322" y="44"/>
                  </a:lnTo>
                  <a:lnTo>
                    <a:pt x="3322" y="44"/>
                  </a:lnTo>
                  <a:lnTo>
                    <a:pt x="3322" y="44"/>
                  </a:lnTo>
                  <a:lnTo>
                    <a:pt x="3318" y="44"/>
                  </a:lnTo>
                  <a:lnTo>
                    <a:pt x="3318" y="44"/>
                  </a:lnTo>
                  <a:lnTo>
                    <a:pt x="3318" y="46"/>
                  </a:lnTo>
                  <a:lnTo>
                    <a:pt x="3318" y="46"/>
                  </a:lnTo>
                  <a:lnTo>
                    <a:pt x="3318" y="46"/>
                  </a:lnTo>
                  <a:lnTo>
                    <a:pt x="3318" y="46"/>
                  </a:lnTo>
                  <a:lnTo>
                    <a:pt x="3318" y="46"/>
                  </a:lnTo>
                  <a:lnTo>
                    <a:pt x="3318" y="46"/>
                  </a:lnTo>
                  <a:lnTo>
                    <a:pt x="3316" y="46"/>
                  </a:lnTo>
                  <a:lnTo>
                    <a:pt x="3316" y="46"/>
                  </a:lnTo>
                  <a:lnTo>
                    <a:pt x="3312" y="48"/>
                  </a:lnTo>
                  <a:lnTo>
                    <a:pt x="3312" y="48"/>
                  </a:lnTo>
                  <a:lnTo>
                    <a:pt x="3312" y="48"/>
                  </a:lnTo>
                  <a:lnTo>
                    <a:pt x="3312" y="48"/>
                  </a:lnTo>
                  <a:lnTo>
                    <a:pt x="3312" y="48"/>
                  </a:lnTo>
                  <a:lnTo>
                    <a:pt x="3312" y="48"/>
                  </a:lnTo>
                  <a:lnTo>
                    <a:pt x="3310" y="48"/>
                  </a:lnTo>
                  <a:lnTo>
                    <a:pt x="3310" y="48"/>
                  </a:lnTo>
                  <a:lnTo>
                    <a:pt x="3310" y="48"/>
                  </a:lnTo>
                  <a:lnTo>
                    <a:pt x="3310" y="48"/>
                  </a:lnTo>
                  <a:lnTo>
                    <a:pt x="3310" y="48"/>
                  </a:lnTo>
                  <a:lnTo>
                    <a:pt x="3310" y="48"/>
                  </a:lnTo>
                  <a:lnTo>
                    <a:pt x="3308" y="48"/>
                  </a:lnTo>
                  <a:lnTo>
                    <a:pt x="3308" y="48"/>
                  </a:lnTo>
                  <a:lnTo>
                    <a:pt x="3306" y="48"/>
                  </a:lnTo>
                  <a:lnTo>
                    <a:pt x="3306" y="48"/>
                  </a:lnTo>
                  <a:lnTo>
                    <a:pt x="3304" y="48"/>
                  </a:lnTo>
                  <a:lnTo>
                    <a:pt x="3304" y="48"/>
                  </a:lnTo>
                  <a:lnTo>
                    <a:pt x="3304" y="48"/>
                  </a:lnTo>
                  <a:lnTo>
                    <a:pt x="3304" y="48"/>
                  </a:lnTo>
                  <a:lnTo>
                    <a:pt x="3302" y="46"/>
                  </a:lnTo>
                  <a:lnTo>
                    <a:pt x="3302" y="46"/>
                  </a:lnTo>
                  <a:lnTo>
                    <a:pt x="3302" y="48"/>
                  </a:lnTo>
                  <a:lnTo>
                    <a:pt x="3302" y="48"/>
                  </a:lnTo>
                  <a:lnTo>
                    <a:pt x="3298" y="46"/>
                  </a:lnTo>
                  <a:lnTo>
                    <a:pt x="3298" y="46"/>
                  </a:lnTo>
                  <a:lnTo>
                    <a:pt x="3294" y="44"/>
                  </a:lnTo>
                  <a:lnTo>
                    <a:pt x="3290" y="44"/>
                  </a:lnTo>
                  <a:lnTo>
                    <a:pt x="3282" y="46"/>
                  </a:lnTo>
                  <a:lnTo>
                    <a:pt x="3282" y="46"/>
                  </a:lnTo>
                  <a:lnTo>
                    <a:pt x="3276" y="44"/>
                  </a:lnTo>
                  <a:lnTo>
                    <a:pt x="3276" y="44"/>
                  </a:lnTo>
                  <a:lnTo>
                    <a:pt x="3268" y="44"/>
                  </a:lnTo>
                  <a:lnTo>
                    <a:pt x="3268" y="44"/>
                  </a:lnTo>
                  <a:lnTo>
                    <a:pt x="3266" y="44"/>
                  </a:lnTo>
                  <a:lnTo>
                    <a:pt x="3266" y="44"/>
                  </a:lnTo>
                  <a:lnTo>
                    <a:pt x="3262" y="44"/>
                  </a:lnTo>
                  <a:lnTo>
                    <a:pt x="3262" y="44"/>
                  </a:lnTo>
                  <a:lnTo>
                    <a:pt x="3262" y="44"/>
                  </a:lnTo>
                  <a:lnTo>
                    <a:pt x="3262" y="44"/>
                  </a:lnTo>
                  <a:lnTo>
                    <a:pt x="3262" y="44"/>
                  </a:lnTo>
                  <a:lnTo>
                    <a:pt x="3262" y="44"/>
                  </a:lnTo>
                  <a:lnTo>
                    <a:pt x="3260" y="44"/>
                  </a:lnTo>
                  <a:lnTo>
                    <a:pt x="3260" y="44"/>
                  </a:lnTo>
                  <a:lnTo>
                    <a:pt x="3260" y="44"/>
                  </a:lnTo>
                  <a:lnTo>
                    <a:pt x="3260" y="44"/>
                  </a:lnTo>
                  <a:lnTo>
                    <a:pt x="3256" y="44"/>
                  </a:lnTo>
                  <a:lnTo>
                    <a:pt x="3256" y="44"/>
                  </a:lnTo>
                  <a:lnTo>
                    <a:pt x="3254" y="44"/>
                  </a:lnTo>
                  <a:lnTo>
                    <a:pt x="3254" y="44"/>
                  </a:lnTo>
                  <a:lnTo>
                    <a:pt x="3250" y="42"/>
                  </a:lnTo>
                  <a:lnTo>
                    <a:pt x="3248" y="42"/>
                  </a:lnTo>
                  <a:lnTo>
                    <a:pt x="3248" y="42"/>
                  </a:lnTo>
                  <a:lnTo>
                    <a:pt x="3246" y="44"/>
                  </a:lnTo>
                  <a:lnTo>
                    <a:pt x="3246" y="44"/>
                  </a:lnTo>
                  <a:lnTo>
                    <a:pt x="3244" y="44"/>
                  </a:lnTo>
                  <a:lnTo>
                    <a:pt x="3244" y="44"/>
                  </a:lnTo>
                  <a:lnTo>
                    <a:pt x="3238" y="44"/>
                  </a:lnTo>
                  <a:lnTo>
                    <a:pt x="3238" y="44"/>
                  </a:lnTo>
                  <a:lnTo>
                    <a:pt x="3234" y="44"/>
                  </a:lnTo>
                  <a:lnTo>
                    <a:pt x="3234" y="44"/>
                  </a:lnTo>
                  <a:lnTo>
                    <a:pt x="3230" y="44"/>
                  </a:lnTo>
                  <a:lnTo>
                    <a:pt x="3230" y="44"/>
                  </a:lnTo>
                  <a:lnTo>
                    <a:pt x="3226" y="44"/>
                  </a:lnTo>
                  <a:lnTo>
                    <a:pt x="3226" y="44"/>
                  </a:lnTo>
                  <a:lnTo>
                    <a:pt x="3222" y="46"/>
                  </a:lnTo>
                  <a:lnTo>
                    <a:pt x="3222" y="46"/>
                  </a:lnTo>
                  <a:lnTo>
                    <a:pt x="3218" y="44"/>
                  </a:lnTo>
                  <a:lnTo>
                    <a:pt x="3218" y="44"/>
                  </a:lnTo>
                  <a:lnTo>
                    <a:pt x="3212" y="44"/>
                  </a:lnTo>
                  <a:lnTo>
                    <a:pt x="3212" y="44"/>
                  </a:lnTo>
                  <a:lnTo>
                    <a:pt x="3202" y="46"/>
                  </a:lnTo>
                  <a:lnTo>
                    <a:pt x="3202" y="46"/>
                  </a:lnTo>
                  <a:lnTo>
                    <a:pt x="3198" y="44"/>
                  </a:lnTo>
                  <a:lnTo>
                    <a:pt x="3198" y="44"/>
                  </a:lnTo>
                  <a:lnTo>
                    <a:pt x="3194" y="44"/>
                  </a:lnTo>
                  <a:lnTo>
                    <a:pt x="3194" y="44"/>
                  </a:lnTo>
                  <a:lnTo>
                    <a:pt x="3190" y="44"/>
                  </a:lnTo>
                  <a:lnTo>
                    <a:pt x="3190" y="44"/>
                  </a:lnTo>
                  <a:lnTo>
                    <a:pt x="3186" y="44"/>
                  </a:lnTo>
                  <a:lnTo>
                    <a:pt x="3186" y="44"/>
                  </a:lnTo>
                  <a:lnTo>
                    <a:pt x="3180" y="44"/>
                  </a:lnTo>
                  <a:lnTo>
                    <a:pt x="3180" y="44"/>
                  </a:lnTo>
                  <a:lnTo>
                    <a:pt x="3176" y="42"/>
                  </a:lnTo>
                  <a:lnTo>
                    <a:pt x="3176" y="42"/>
                  </a:lnTo>
                  <a:lnTo>
                    <a:pt x="3176" y="42"/>
                  </a:lnTo>
                  <a:lnTo>
                    <a:pt x="3176" y="42"/>
                  </a:lnTo>
                  <a:lnTo>
                    <a:pt x="3172" y="42"/>
                  </a:lnTo>
                  <a:lnTo>
                    <a:pt x="3172" y="42"/>
                  </a:lnTo>
                  <a:lnTo>
                    <a:pt x="3168" y="40"/>
                  </a:lnTo>
                  <a:lnTo>
                    <a:pt x="3168" y="40"/>
                  </a:lnTo>
                  <a:lnTo>
                    <a:pt x="3162" y="38"/>
                  </a:lnTo>
                  <a:lnTo>
                    <a:pt x="3162" y="38"/>
                  </a:lnTo>
                  <a:lnTo>
                    <a:pt x="3158" y="40"/>
                  </a:lnTo>
                  <a:lnTo>
                    <a:pt x="3158" y="40"/>
                  </a:lnTo>
                  <a:lnTo>
                    <a:pt x="3156" y="40"/>
                  </a:lnTo>
                  <a:lnTo>
                    <a:pt x="3156" y="40"/>
                  </a:lnTo>
                  <a:lnTo>
                    <a:pt x="3154" y="40"/>
                  </a:lnTo>
                  <a:lnTo>
                    <a:pt x="3154" y="40"/>
                  </a:lnTo>
                  <a:lnTo>
                    <a:pt x="3152" y="40"/>
                  </a:lnTo>
                  <a:lnTo>
                    <a:pt x="3152" y="40"/>
                  </a:lnTo>
                  <a:lnTo>
                    <a:pt x="3146" y="40"/>
                  </a:lnTo>
                  <a:lnTo>
                    <a:pt x="3146" y="40"/>
                  </a:lnTo>
                  <a:lnTo>
                    <a:pt x="3146" y="40"/>
                  </a:lnTo>
                  <a:lnTo>
                    <a:pt x="3146" y="40"/>
                  </a:lnTo>
                  <a:lnTo>
                    <a:pt x="3146" y="38"/>
                  </a:lnTo>
                  <a:lnTo>
                    <a:pt x="3146" y="38"/>
                  </a:lnTo>
                  <a:lnTo>
                    <a:pt x="3146" y="36"/>
                  </a:lnTo>
                  <a:lnTo>
                    <a:pt x="3144" y="36"/>
                  </a:lnTo>
                  <a:lnTo>
                    <a:pt x="3144" y="36"/>
                  </a:lnTo>
                  <a:lnTo>
                    <a:pt x="3138" y="36"/>
                  </a:lnTo>
                  <a:lnTo>
                    <a:pt x="3138" y="36"/>
                  </a:lnTo>
                  <a:lnTo>
                    <a:pt x="3136" y="38"/>
                  </a:lnTo>
                  <a:lnTo>
                    <a:pt x="3136" y="38"/>
                  </a:lnTo>
                  <a:lnTo>
                    <a:pt x="3134" y="38"/>
                  </a:lnTo>
                  <a:lnTo>
                    <a:pt x="3134" y="38"/>
                  </a:lnTo>
                  <a:lnTo>
                    <a:pt x="3130" y="38"/>
                  </a:lnTo>
                  <a:lnTo>
                    <a:pt x="3130" y="38"/>
                  </a:lnTo>
                  <a:lnTo>
                    <a:pt x="3128" y="38"/>
                  </a:lnTo>
                  <a:lnTo>
                    <a:pt x="3128" y="38"/>
                  </a:lnTo>
                  <a:lnTo>
                    <a:pt x="3120" y="40"/>
                  </a:lnTo>
                  <a:lnTo>
                    <a:pt x="3120" y="40"/>
                  </a:lnTo>
                  <a:lnTo>
                    <a:pt x="3112" y="40"/>
                  </a:lnTo>
                  <a:lnTo>
                    <a:pt x="3112" y="40"/>
                  </a:lnTo>
                  <a:lnTo>
                    <a:pt x="3110" y="42"/>
                  </a:lnTo>
                  <a:lnTo>
                    <a:pt x="3110" y="42"/>
                  </a:lnTo>
                  <a:lnTo>
                    <a:pt x="3108" y="42"/>
                  </a:lnTo>
                  <a:lnTo>
                    <a:pt x="3108" y="42"/>
                  </a:lnTo>
                  <a:lnTo>
                    <a:pt x="3106" y="42"/>
                  </a:lnTo>
                  <a:lnTo>
                    <a:pt x="3106" y="42"/>
                  </a:lnTo>
                  <a:lnTo>
                    <a:pt x="3106" y="44"/>
                  </a:lnTo>
                  <a:lnTo>
                    <a:pt x="3106" y="44"/>
                  </a:lnTo>
                  <a:lnTo>
                    <a:pt x="3104" y="42"/>
                  </a:lnTo>
                  <a:lnTo>
                    <a:pt x="3104" y="42"/>
                  </a:lnTo>
                  <a:lnTo>
                    <a:pt x="3102" y="44"/>
                  </a:lnTo>
                  <a:lnTo>
                    <a:pt x="3102" y="44"/>
                  </a:lnTo>
                  <a:lnTo>
                    <a:pt x="3102" y="42"/>
                  </a:lnTo>
                  <a:lnTo>
                    <a:pt x="3102" y="42"/>
                  </a:lnTo>
                  <a:lnTo>
                    <a:pt x="3100" y="42"/>
                  </a:lnTo>
                  <a:lnTo>
                    <a:pt x="3100" y="42"/>
                  </a:lnTo>
                  <a:lnTo>
                    <a:pt x="3096" y="42"/>
                  </a:lnTo>
                  <a:lnTo>
                    <a:pt x="3096" y="42"/>
                  </a:lnTo>
                  <a:lnTo>
                    <a:pt x="3094" y="42"/>
                  </a:lnTo>
                  <a:lnTo>
                    <a:pt x="3090" y="42"/>
                  </a:lnTo>
                  <a:lnTo>
                    <a:pt x="3090" y="42"/>
                  </a:lnTo>
                  <a:lnTo>
                    <a:pt x="3090" y="42"/>
                  </a:lnTo>
                  <a:lnTo>
                    <a:pt x="3090" y="42"/>
                  </a:lnTo>
                  <a:lnTo>
                    <a:pt x="3090" y="42"/>
                  </a:lnTo>
                  <a:lnTo>
                    <a:pt x="3090" y="42"/>
                  </a:lnTo>
                  <a:lnTo>
                    <a:pt x="3088" y="42"/>
                  </a:lnTo>
                  <a:lnTo>
                    <a:pt x="3088" y="42"/>
                  </a:lnTo>
                  <a:lnTo>
                    <a:pt x="3086" y="42"/>
                  </a:lnTo>
                  <a:lnTo>
                    <a:pt x="3086" y="42"/>
                  </a:lnTo>
                  <a:lnTo>
                    <a:pt x="3082" y="42"/>
                  </a:lnTo>
                  <a:lnTo>
                    <a:pt x="3082" y="42"/>
                  </a:lnTo>
                  <a:lnTo>
                    <a:pt x="3080" y="40"/>
                  </a:lnTo>
                  <a:lnTo>
                    <a:pt x="3080" y="40"/>
                  </a:lnTo>
                  <a:lnTo>
                    <a:pt x="3078" y="42"/>
                  </a:lnTo>
                  <a:lnTo>
                    <a:pt x="3078" y="42"/>
                  </a:lnTo>
                  <a:lnTo>
                    <a:pt x="3076" y="42"/>
                  </a:lnTo>
                  <a:lnTo>
                    <a:pt x="3076" y="42"/>
                  </a:lnTo>
                  <a:lnTo>
                    <a:pt x="3076" y="42"/>
                  </a:lnTo>
                  <a:lnTo>
                    <a:pt x="3076" y="42"/>
                  </a:lnTo>
                  <a:lnTo>
                    <a:pt x="3072" y="42"/>
                  </a:lnTo>
                  <a:lnTo>
                    <a:pt x="3072" y="42"/>
                  </a:lnTo>
                  <a:lnTo>
                    <a:pt x="3070" y="42"/>
                  </a:lnTo>
                  <a:lnTo>
                    <a:pt x="3070" y="42"/>
                  </a:lnTo>
                  <a:lnTo>
                    <a:pt x="3070" y="42"/>
                  </a:lnTo>
                  <a:lnTo>
                    <a:pt x="3070" y="42"/>
                  </a:lnTo>
                  <a:lnTo>
                    <a:pt x="3066" y="40"/>
                  </a:lnTo>
                  <a:lnTo>
                    <a:pt x="3066" y="40"/>
                  </a:lnTo>
                  <a:lnTo>
                    <a:pt x="3058" y="42"/>
                  </a:lnTo>
                  <a:lnTo>
                    <a:pt x="3052" y="40"/>
                  </a:lnTo>
                  <a:lnTo>
                    <a:pt x="3052" y="40"/>
                  </a:lnTo>
                  <a:lnTo>
                    <a:pt x="3050" y="40"/>
                  </a:lnTo>
                  <a:lnTo>
                    <a:pt x="3050" y="40"/>
                  </a:lnTo>
                  <a:lnTo>
                    <a:pt x="3044" y="42"/>
                  </a:lnTo>
                  <a:lnTo>
                    <a:pt x="3044" y="42"/>
                  </a:lnTo>
                  <a:lnTo>
                    <a:pt x="3044" y="42"/>
                  </a:lnTo>
                  <a:lnTo>
                    <a:pt x="3044" y="42"/>
                  </a:lnTo>
                  <a:lnTo>
                    <a:pt x="3044" y="42"/>
                  </a:lnTo>
                  <a:lnTo>
                    <a:pt x="3044" y="42"/>
                  </a:lnTo>
                  <a:lnTo>
                    <a:pt x="3042" y="42"/>
                  </a:lnTo>
                  <a:lnTo>
                    <a:pt x="3042" y="42"/>
                  </a:lnTo>
                  <a:lnTo>
                    <a:pt x="3042" y="42"/>
                  </a:lnTo>
                  <a:lnTo>
                    <a:pt x="3042" y="42"/>
                  </a:lnTo>
                  <a:lnTo>
                    <a:pt x="3040" y="42"/>
                  </a:lnTo>
                  <a:lnTo>
                    <a:pt x="3040" y="42"/>
                  </a:lnTo>
                  <a:lnTo>
                    <a:pt x="3040" y="40"/>
                  </a:lnTo>
                  <a:lnTo>
                    <a:pt x="3040" y="40"/>
                  </a:lnTo>
                  <a:lnTo>
                    <a:pt x="3036" y="42"/>
                  </a:lnTo>
                  <a:lnTo>
                    <a:pt x="3036" y="42"/>
                  </a:lnTo>
                  <a:lnTo>
                    <a:pt x="3032" y="42"/>
                  </a:lnTo>
                  <a:lnTo>
                    <a:pt x="3032" y="42"/>
                  </a:lnTo>
                  <a:lnTo>
                    <a:pt x="3030" y="42"/>
                  </a:lnTo>
                  <a:lnTo>
                    <a:pt x="3030" y="42"/>
                  </a:lnTo>
                  <a:lnTo>
                    <a:pt x="3024" y="42"/>
                  </a:lnTo>
                  <a:lnTo>
                    <a:pt x="3024" y="42"/>
                  </a:lnTo>
                  <a:lnTo>
                    <a:pt x="3024" y="42"/>
                  </a:lnTo>
                  <a:lnTo>
                    <a:pt x="3022" y="42"/>
                  </a:lnTo>
                  <a:lnTo>
                    <a:pt x="3022" y="42"/>
                  </a:lnTo>
                  <a:lnTo>
                    <a:pt x="3020" y="42"/>
                  </a:lnTo>
                  <a:lnTo>
                    <a:pt x="3020" y="42"/>
                  </a:lnTo>
                  <a:lnTo>
                    <a:pt x="3014" y="42"/>
                  </a:lnTo>
                  <a:lnTo>
                    <a:pt x="3008" y="42"/>
                  </a:lnTo>
                  <a:lnTo>
                    <a:pt x="3008" y="42"/>
                  </a:lnTo>
                  <a:lnTo>
                    <a:pt x="3006" y="40"/>
                  </a:lnTo>
                  <a:lnTo>
                    <a:pt x="3004" y="42"/>
                  </a:lnTo>
                  <a:lnTo>
                    <a:pt x="3004" y="42"/>
                  </a:lnTo>
                  <a:lnTo>
                    <a:pt x="3002" y="40"/>
                  </a:lnTo>
                  <a:lnTo>
                    <a:pt x="3002" y="40"/>
                  </a:lnTo>
                  <a:lnTo>
                    <a:pt x="2998" y="40"/>
                  </a:lnTo>
                  <a:lnTo>
                    <a:pt x="2996" y="40"/>
                  </a:lnTo>
                  <a:lnTo>
                    <a:pt x="2996" y="40"/>
                  </a:lnTo>
                  <a:lnTo>
                    <a:pt x="2994" y="38"/>
                  </a:lnTo>
                  <a:lnTo>
                    <a:pt x="2994" y="38"/>
                  </a:lnTo>
                  <a:lnTo>
                    <a:pt x="2986" y="38"/>
                  </a:lnTo>
                  <a:lnTo>
                    <a:pt x="2986" y="38"/>
                  </a:lnTo>
                  <a:lnTo>
                    <a:pt x="2980" y="38"/>
                  </a:lnTo>
                  <a:lnTo>
                    <a:pt x="2976" y="38"/>
                  </a:lnTo>
                  <a:lnTo>
                    <a:pt x="2976" y="38"/>
                  </a:lnTo>
                  <a:lnTo>
                    <a:pt x="2972" y="38"/>
                  </a:lnTo>
                  <a:lnTo>
                    <a:pt x="2972" y="38"/>
                  </a:lnTo>
                  <a:lnTo>
                    <a:pt x="2970" y="38"/>
                  </a:lnTo>
                  <a:lnTo>
                    <a:pt x="2970" y="38"/>
                  </a:lnTo>
                  <a:lnTo>
                    <a:pt x="2962" y="40"/>
                  </a:lnTo>
                  <a:lnTo>
                    <a:pt x="2962" y="40"/>
                  </a:lnTo>
                  <a:lnTo>
                    <a:pt x="2954" y="38"/>
                  </a:lnTo>
                  <a:lnTo>
                    <a:pt x="2954" y="38"/>
                  </a:lnTo>
                  <a:lnTo>
                    <a:pt x="2946" y="40"/>
                  </a:lnTo>
                  <a:lnTo>
                    <a:pt x="2946" y="40"/>
                  </a:lnTo>
                  <a:lnTo>
                    <a:pt x="2942" y="38"/>
                  </a:lnTo>
                  <a:lnTo>
                    <a:pt x="2942" y="38"/>
                  </a:lnTo>
                  <a:lnTo>
                    <a:pt x="2940" y="38"/>
                  </a:lnTo>
                  <a:lnTo>
                    <a:pt x="2940" y="38"/>
                  </a:lnTo>
                  <a:lnTo>
                    <a:pt x="2934" y="36"/>
                  </a:lnTo>
                  <a:lnTo>
                    <a:pt x="2934" y="36"/>
                  </a:lnTo>
                  <a:lnTo>
                    <a:pt x="2934" y="36"/>
                  </a:lnTo>
                  <a:lnTo>
                    <a:pt x="2934" y="36"/>
                  </a:lnTo>
                  <a:lnTo>
                    <a:pt x="2934" y="36"/>
                  </a:lnTo>
                  <a:lnTo>
                    <a:pt x="2934" y="36"/>
                  </a:lnTo>
                  <a:lnTo>
                    <a:pt x="2932" y="36"/>
                  </a:lnTo>
                  <a:lnTo>
                    <a:pt x="2932" y="36"/>
                  </a:lnTo>
                  <a:lnTo>
                    <a:pt x="2930" y="36"/>
                  </a:lnTo>
                  <a:lnTo>
                    <a:pt x="2930" y="36"/>
                  </a:lnTo>
                  <a:lnTo>
                    <a:pt x="2926" y="36"/>
                  </a:lnTo>
                  <a:lnTo>
                    <a:pt x="2926" y="36"/>
                  </a:lnTo>
                  <a:lnTo>
                    <a:pt x="2920" y="36"/>
                  </a:lnTo>
                  <a:lnTo>
                    <a:pt x="2920" y="36"/>
                  </a:lnTo>
                  <a:lnTo>
                    <a:pt x="2920" y="36"/>
                  </a:lnTo>
                  <a:lnTo>
                    <a:pt x="2920" y="36"/>
                  </a:lnTo>
                  <a:lnTo>
                    <a:pt x="2918" y="38"/>
                  </a:lnTo>
                  <a:lnTo>
                    <a:pt x="2918" y="38"/>
                  </a:lnTo>
                  <a:lnTo>
                    <a:pt x="2914" y="38"/>
                  </a:lnTo>
                  <a:lnTo>
                    <a:pt x="2914" y="38"/>
                  </a:lnTo>
                  <a:lnTo>
                    <a:pt x="2910" y="36"/>
                  </a:lnTo>
                  <a:lnTo>
                    <a:pt x="2910" y="36"/>
                  </a:lnTo>
                  <a:lnTo>
                    <a:pt x="2904" y="36"/>
                  </a:lnTo>
                  <a:lnTo>
                    <a:pt x="2904" y="36"/>
                  </a:lnTo>
                  <a:lnTo>
                    <a:pt x="2902" y="36"/>
                  </a:lnTo>
                  <a:lnTo>
                    <a:pt x="2902" y="36"/>
                  </a:lnTo>
                  <a:lnTo>
                    <a:pt x="2902" y="36"/>
                  </a:lnTo>
                  <a:lnTo>
                    <a:pt x="2902" y="36"/>
                  </a:lnTo>
                  <a:lnTo>
                    <a:pt x="2900" y="36"/>
                  </a:lnTo>
                  <a:lnTo>
                    <a:pt x="2900" y="36"/>
                  </a:lnTo>
                  <a:lnTo>
                    <a:pt x="2898" y="36"/>
                  </a:lnTo>
                  <a:lnTo>
                    <a:pt x="2898" y="36"/>
                  </a:lnTo>
                  <a:lnTo>
                    <a:pt x="2898" y="36"/>
                  </a:lnTo>
                  <a:lnTo>
                    <a:pt x="2898" y="36"/>
                  </a:lnTo>
                  <a:lnTo>
                    <a:pt x="2898" y="34"/>
                  </a:lnTo>
                  <a:lnTo>
                    <a:pt x="2898" y="34"/>
                  </a:lnTo>
                  <a:lnTo>
                    <a:pt x="2896" y="34"/>
                  </a:lnTo>
                  <a:lnTo>
                    <a:pt x="2896" y="34"/>
                  </a:lnTo>
                  <a:lnTo>
                    <a:pt x="2892" y="34"/>
                  </a:lnTo>
                  <a:lnTo>
                    <a:pt x="2892" y="34"/>
                  </a:lnTo>
                  <a:lnTo>
                    <a:pt x="2892" y="34"/>
                  </a:lnTo>
                  <a:lnTo>
                    <a:pt x="2892" y="36"/>
                  </a:lnTo>
                  <a:lnTo>
                    <a:pt x="2892" y="36"/>
                  </a:lnTo>
                  <a:lnTo>
                    <a:pt x="2892" y="36"/>
                  </a:lnTo>
                  <a:lnTo>
                    <a:pt x="2892" y="36"/>
                  </a:lnTo>
                  <a:lnTo>
                    <a:pt x="2892" y="36"/>
                  </a:lnTo>
                  <a:lnTo>
                    <a:pt x="2890" y="36"/>
                  </a:lnTo>
                  <a:lnTo>
                    <a:pt x="2890" y="36"/>
                  </a:lnTo>
                  <a:lnTo>
                    <a:pt x="2888" y="36"/>
                  </a:lnTo>
                  <a:lnTo>
                    <a:pt x="2888" y="36"/>
                  </a:lnTo>
                  <a:lnTo>
                    <a:pt x="2886" y="36"/>
                  </a:lnTo>
                  <a:lnTo>
                    <a:pt x="2886" y="36"/>
                  </a:lnTo>
                  <a:lnTo>
                    <a:pt x="2884" y="36"/>
                  </a:lnTo>
                  <a:lnTo>
                    <a:pt x="2884" y="36"/>
                  </a:lnTo>
                  <a:lnTo>
                    <a:pt x="2878" y="36"/>
                  </a:lnTo>
                  <a:lnTo>
                    <a:pt x="2878" y="36"/>
                  </a:lnTo>
                  <a:lnTo>
                    <a:pt x="2874" y="34"/>
                  </a:lnTo>
                  <a:lnTo>
                    <a:pt x="2874" y="34"/>
                  </a:lnTo>
                  <a:lnTo>
                    <a:pt x="2872" y="34"/>
                  </a:lnTo>
                  <a:lnTo>
                    <a:pt x="2872" y="34"/>
                  </a:lnTo>
                  <a:lnTo>
                    <a:pt x="2870" y="34"/>
                  </a:lnTo>
                  <a:lnTo>
                    <a:pt x="2870" y="34"/>
                  </a:lnTo>
                  <a:lnTo>
                    <a:pt x="2866" y="34"/>
                  </a:lnTo>
                  <a:lnTo>
                    <a:pt x="2866" y="34"/>
                  </a:lnTo>
                  <a:lnTo>
                    <a:pt x="2864" y="34"/>
                  </a:lnTo>
                  <a:lnTo>
                    <a:pt x="2864" y="34"/>
                  </a:lnTo>
                  <a:lnTo>
                    <a:pt x="2862" y="34"/>
                  </a:lnTo>
                  <a:lnTo>
                    <a:pt x="2862" y="34"/>
                  </a:lnTo>
                  <a:lnTo>
                    <a:pt x="2862" y="34"/>
                  </a:lnTo>
                  <a:lnTo>
                    <a:pt x="2862" y="34"/>
                  </a:lnTo>
                  <a:lnTo>
                    <a:pt x="2860" y="34"/>
                  </a:lnTo>
                  <a:lnTo>
                    <a:pt x="2860" y="34"/>
                  </a:lnTo>
                  <a:lnTo>
                    <a:pt x="2860" y="34"/>
                  </a:lnTo>
                  <a:lnTo>
                    <a:pt x="2860" y="34"/>
                  </a:lnTo>
                  <a:lnTo>
                    <a:pt x="2858" y="34"/>
                  </a:lnTo>
                  <a:lnTo>
                    <a:pt x="2858" y="34"/>
                  </a:lnTo>
                  <a:lnTo>
                    <a:pt x="2858" y="36"/>
                  </a:lnTo>
                  <a:lnTo>
                    <a:pt x="2858" y="36"/>
                  </a:lnTo>
                  <a:lnTo>
                    <a:pt x="2858" y="36"/>
                  </a:lnTo>
                  <a:lnTo>
                    <a:pt x="2858" y="36"/>
                  </a:lnTo>
                  <a:lnTo>
                    <a:pt x="2858" y="36"/>
                  </a:lnTo>
                  <a:lnTo>
                    <a:pt x="2858" y="38"/>
                  </a:lnTo>
                  <a:lnTo>
                    <a:pt x="2858" y="38"/>
                  </a:lnTo>
                  <a:lnTo>
                    <a:pt x="2852" y="38"/>
                  </a:lnTo>
                  <a:lnTo>
                    <a:pt x="2852" y="38"/>
                  </a:lnTo>
                  <a:lnTo>
                    <a:pt x="2844" y="38"/>
                  </a:lnTo>
                  <a:lnTo>
                    <a:pt x="2844" y="38"/>
                  </a:lnTo>
                  <a:lnTo>
                    <a:pt x="2842" y="38"/>
                  </a:lnTo>
                  <a:lnTo>
                    <a:pt x="2842" y="38"/>
                  </a:lnTo>
                  <a:lnTo>
                    <a:pt x="2842" y="38"/>
                  </a:lnTo>
                  <a:lnTo>
                    <a:pt x="2842" y="38"/>
                  </a:lnTo>
                  <a:lnTo>
                    <a:pt x="2840" y="38"/>
                  </a:lnTo>
                  <a:lnTo>
                    <a:pt x="2840" y="38"/>
                  </a:lnTo>
                  <a:lnTo>
                    <a:pt x="2834" y="38"/>
                  </a:lnTo>
                  <a:lnTo>
                    <a:pt x="2834" y="38"/>
                  </a:lnTo>
                  <a:lnTo>
                    <a:pt x="2832" y="38"/>
                  </a:lnTo>
                  <a:lnTo>
                    <a:pt x="2832" y="38"/>
                  </a:lnTo>
                  <a:lnTo>
                    <a:pt x="2832" y="38"/>
                  </a:lnTo>
                  <a:lnTo>
                    <a:pt x="2832" y="38"/>
                  </a:lnTo>
                  <a:lnTo>
                    <a:pt x="2830" y="38"/>
                  </a:lnTo>
                  <a:lnTo>
                    <a:pt x="2830" y="38"/>
                  </a:lnTo>
                  <a:lnTo>
                    <a:pt x="2830" y="38"/>
                  </a:lnTo>
                  <a:lnTo>
                    <a:pt x="2830" y="38"/>
                  </a:lnTo>
                  <a:lnTo>
                    <a:pt x="2828" y="38"/>
                  </a:lnTo>
                  <a:lnTo>
                    <a:pt x="2828" y="38"/>
                  </a:lnTo>
                  <a:lnTo>
                    <a:pt x="2826" y="38"/>
                  </a:lnTo>
                  <a:lnTo>
                    <a:pt x="2826" y="38"/>
                  </a:lnTo>
                  <a:lnTo>
                    <a:pt x="2826" y="38"/>
                  </a:lnTo>
                  <a:lnTo>
                    <a:pt x="2826" y="38"/>
                  </a:lnTo>
                  <a:lnTo>
                    <a:pt x="2826" y="38"/>
                  </a:lnTo>
                  <a:lnTo>
                    <a:pt x="2826" y="38"/>
                  </a:lnTo>
                  <a:lnTo>
                    <a:pt x="2824" y="38"/>
                  </a:lnTo>
                  <a:lnTo>
                    <a:pt x="2824" y="38"/>
                  </a:lnTo>
                  <a:lnTo>
                    <a:pt x="2820" y="38"/>
                  </a:lnTo>
                  <a:lnTo>
                    <a:pt x="2816" y="38"/>
                  </a:lnTo>
                  <a:lnTo>
                    <a:pt x="2816" y="38"/>
                  </a:lnTo>
                  <a:lnTo>
                    <a:pt x="2814" y="38"/>
                  </a:lnTo>
                  <a:lnTo>
                    <a:pt x="2814" y="38"/>
                  </a:lnTo>
                  <a:lnTo>
                    <a:pt x="2806" y="38"/>
                  </a:lnTo>
                  <a:lnTo>
                    <a:pt x="2806" y="38"/>
                  </a:lnTo>
                  <a:lnTo>
                    <a:pt x="2804" y="38"/>
                  </a:lnTo>
                  <a:lnTo>
                    <a:pt x="2804" y="38"/>
                  </a:lnTo>
                  <a:lnTo>
                    <a:pt x="2796" y="38"/>
                  </a:lnTo>
                  <a:lnTo>
                    <a:pt x="2796" y="38"/>
                  </a:lnTo>
                  <a:lnTo>
                    <a:pt x="2794" y="38"/>
                  </a:lnTo>
                  <a:lnTo>
                    <a:pt x="2794" y="38"/>
                  </a:lnTo>
                  <a:lnTo>
                    <a:pt x="2792" y="38"/>
                  </a:lnTo>
                  <a:lnTo>
                    <a:pt x="2792" y="38"/>
                  </a:lnTo>
                  <a:lnTo>
                    <a:pt x="2792" y="38"/>
                  </a:lnTo>
                  <a:lnTo>
                    <a:pt x="2792" y="38"/>
                  </a:lnTo>
                  <a:lnTo>
                    <a:pt x="2790" y="38"/>
                  </a:lnTo>
                  <a:lnTo>
                    <a:pt x="2790" y="38"/>
                  </a:lnTo>
                  <a:lnTo>
                    <a:pt x="2790" y="38"/>
                  </a:lnTo>
                  <a:lnTo>
                    <a:pt x="2790" y="38"/>
                  </a:lnTo>
                  <a:lnTo>
                    <a:pt x="2786" y="38"/>
                  </a:lnTo>
                  <a:lnTo>
                    <a:pt x="2784" y="38"/>
                  </a:lnTo>
                  <a:lnTo>
                    <a:pt x="2784" y="38"/>
                  </a:lnTo>
                  <a:lnTo>
                    <a:pt x="2782" y="38"/>
                  </a:lnTo>
                  <a:lnTo>
                    <a:pt x="2782" y="38"/>
                  </a:lnTo>
                  <a:lnTo>
                    <a:pt x="2780" y="38"/>
                  </a:lnTo>
                  <a:lnTo>
                    <a:pt x="2780" y="38"/>
                  </a:lnTo>
                  <a:lnTo>
                    <a:pt x="2776" y="38"/>
                  </a:lnTo>
                  <a:lnTo>
                    <a:pt x="2776" y="38"/>
                  </a:lnTo>
                  <a:lnTo>
                    <a:pt x="2772" y="38"/>
                  </a:lnTo>
                  <a:lnTo>
                    <a:pt x="2772" y="38"/>
                  </a:lnTo>
                  <a:lnTo>
                    <a:pt x="2772" y="38"/>
                  </a:lnTo>
                  <a:lnTo>
                    <a:pt x="2772" y="38"/>
                  </a:lnTo>
                  <a:lnTo>
                    <a:pt x="2770" y="38"/>
                  </a:lnTo>
                  <a:lnTo>
                    <a:pt x="2770" y="38"/>
                  </a:lnTo>
                  <a:lnTo>
                    <a:pt x="2770" y="38"/>
                  </a:lnTo>
                  <a:lnTo>
                    <a:pt x="2770" y="38"/>
                  </a:lnTo>
                  <a:lnTo>
                    <a:pt x="2768" y="38"/>
                  </a:lnTo>
                  <a:lnTo>
                    <a:pt x="2768" y="38"/>
                  </a:lnTo>
                  <a:lnTo>
                    <a:pt x="2764" y="38"/>
                  </a:lnTo>
                  <a:lnTo>
                    <a:pt x="2764" y="38"/>
                  </a:lnTo>
                  <a:lnTo>
                    <a:pt x="2762" y="38"/>
                  </a:lnTo>
                  <a:lnTo>
                    <a:pt x="2762" y="38"/>
                  </a:lnTo>
                  <a:lnTo>
                    <a:pt x="2762" y="36"/>
                  </a:lnTo>
                  <a:lnTo>
                    <a:pt x="2762" y="36"/>
                  </a:lnTo>
                  <a:lnTo>
                    <a:pt x="2762" y="36"/>
                  </a:lnTo>
                  <a:lnTo>
                    <a:pt x="2762" y="36"/>
                  </a:lnTo>
                  <a:lnTo>
                    <a:pt x="2760" y="36"/>
                  </a:lnTo>
                  <a:lnTo>
                    <a:pt x="2760" y="36"/>
                  </a:lnTo>
                  <a:lnTo>
                    <a:pt x="2754" y="36"/>
                  </a:lnTo>
                  <a:lnTo>
                    <a:pt x="2754" y="36"/>
                  </a:lnTo>
                  <a:lnTo>
                    <a:pt x="2750" y="36"/>
                  </a:lnTo>
                  <a:lnTo>
                    <a:pt x="2750" y="36"/>
                  </a:lnTo>
                  <a:lnTo>
                    <a:pt x="2750" y="36"/>
                  </a:lnTo>
                  <a:lnTo>
                    <a:pt x="2750" y="36"/>
                  </a:lnTo>
                  <a:lnTo>
                    <a:pt x="2748" y="36"/>
                  </a:lnTo>
                  <a:lnTo>
                    <a:pt x="2748" y="36"/>
                  </a:lnTo>
                  <a:lnTo>
                    <a:pt x="2746" y="36"/>
                  </a:lnTo>
                  <a:lnTo>
                    <a:pt x="2746" y="36"/>
                  </a:lnTo>
                  <a:lnTo>
                    <a:pt x="2744" y="38"/>
                  </a:lnTo>
                  <a:lnTo>
                    <a:pt x="2744" y="38"/>
                  </a:lnTo>
                  <a:lnTo>
                    <a:pt x="2742" y="38"/>
                  </a:lnTo>
                  <a:lnTo>
                    <a:pt x="2738" y="38"/>
                  </a:lnTo>
                  <a:lnTo>
                    <a:pt x="2738" y="38"/>
                  </a:lnTo>
                  <a:lnTo>
                    <a:pt x="2738" y="38"/>
                  </a:lnTo>
                  <a:lnTo>
                    <a:pt x="2738" y="38"/>
                  </a:lnTo>
                  <a:lnTo>
                    <a:pt x="2736" y="38"/>
                  </a:lnTo>
                  <a:lnTo>
                    <a:pt x="2736" y="38"/>
                  </a:lnTo>
                  <a:lnTo>
                    <a:pt x="2728" y="38"/>
                  </a:lnTo>
                  <a:lnTo>
                    <a:pt x="2728" y="38"/>
                  </a:lnTo>
                  <a:lnTo>
                    <a:pt x="2724" y="38"/>
                  </a:lnTo>
                  <a:lnTo>
                    <a:pt x="2724" y="38"/>
                  </a:lnTo>
                  <a:lnTo>
                    <a:pt x="2720" y="36"/>
                  </a:lnTo>
                  <a:lnTo>
                    <a:pt x="2720" y="36"/>
                  </a:lnTo>
                  <a:lnTo>
                    <a:pt x="2720" y="36"/>
                  </a:lnTo>
                  <a:lnTo>
                    <a:pt x="2720" y="36"/>
                  </a:lnTo>
                  <a:lnTo>
                    <a:pt x="2716" y="38"/>
                  </a:lnTo>
                  <a:lnTo>
                    <a:pt x="2716" y="38"/>
                  </a:lnTo>
                  <a:lnTo>
                    <a:pt x="2712" y="38"/>
                  </a:lnTo>
                  <a:lnTo>
                    <a:pt x="2712" y="38"/>
                  </a:lnTo>
                  <a:lnTo>
                    <a:pt x="2710" y="38"/>
                  </a:lnTo>
                  <a:lnTo>
                    <a:pt x="2706" y="38"/>
                  </a:lnTo>
                  <a:lnTo>
                    <a:pt x="2706" y="38"/>
                  </a:lnTo>
                  <a:lnTo>
                    <a:pt x="2700" y="38"/>
                  </a:lnTo>
                  <a:lnTo>
                    <a:pt x="2700" y="38"/>
                  </a:lnTo>
                  <a:lnTo>
                    <a:pt x="2694" y="38"/>
                  </a:lnTo>
                  <a:lnTo>
                    <a:pt x="2694" y="38"/>
                  </a:lnTo>
                  <a:lnTo>
                    <a:pt x="2692" y="36"/>
                  </a:lnTo>
                  <a:lnTo>
                    <a:pt x="2692" y="36"/>
                  </a:lnTo>
                  <a:lnTo>
                    <a:pt x="2688" y="36"/>
                  </a:lnTo>
                  <a:lnTo>
                    <a:pt x="2688" y="36"/>
                  </a:lnTo>
                  <a:lnTo>
                    <a:pt x="2686" y="36"/>
                  </a:lnTo>
                  <a:lnTo>
                    <a:pt x="2686" y="36"/>
                  </a:lnTo>
                  <a:lnTo>
                    <a:pt x="2684" y="36"/>
                  </a:lnTo>
                  <a:lnTo>
                    <a:pt x="2684" y="36"/>
                  </a:lnTo>
                  <a:lnTo>
                    <a:pt x="2682" y="36"/>
                  </a:lnTo>
                  <a:lnTo>
                    <a:pt x="2682" y="36"/>
                  </a:lnTo>
                  <a:lnTo>
                    <a:pt x="2682" y="36"/>
                  </a:lnTo>
                  <a:lnTo>
                    <a:pt x="2682" y="36"/>
                  </a:lnTo>
                  <a:lnTo>
                    <a:pt x="2680" y="36"/>
                  </a:lnTo>
                  <a:lnTo>
                    <a:pt x="2680" y="36"/>
                  </a:lnTo>
                  <a:lnTo>
                    <a:pt x="2680" y="36"/>
                  </a:lnTo>
                  <a:lnTo>
                    <a:pt x="2680" y="36"/>
                  </a:lnTo>
                  <a:lnTo>
                    <a:pt x="2678" y="36"/>
                  </a:lnTo>
                  <a:lnTo>
                    <a:pt x="2678" y="36"/>
                  </a:lnTo>
                  <a:lnTo>
                    <a:pt x="2678" y="36"/>
                  </a:lnTo>
                  <a:lnTo>
                    <a:pt x="2678" y="36"/>
                  </a:lnTo>
                  <a:lnTo>
                    <a:pt x="2678" y="36"/>
                  </a:lnTo>
                  <a:lnTo>
                    <a:pt x="2678" y="36"/>
                  </a:lnTo>
                  <a:lnTo>
                    <a:pt x="2676" y="36"/>
                  </a:lnTo>
                  <a:lnTo>
                    <a:pt x="2676" y="36"/>
                  </a:lnTo>
                  <a:lnTo>
                    <a:pt x="2670" y="36"/>
                  </a:lnTo>
                  <a:lnTo>
                    <a:pt x="2670" y="36"/>
                  </a:lnTo>
                  <a:lnTo>
                    <a:pt x="2664" y="38"/>
                  </a:lnTo>
                  <a:lnTo>
                    <a:pt x="2664" y="38"/>
                  </a:lnTo>
                  <a:lnTo>
                    <a:pt x="2660" y="38"/>
                  </a:lnTo>
                  <a:lnTo>
                    <a:pt x="2660" y="38"/>
                  </a:lnTo>
                  <a:lnTo>
                    <a:pt x="2656" y="38"/>
                  </a:lnTo>
                  <a:lnTo>
                    <a:pt x="2656" y="38"/>
                  </a:lnTo>
                  <a:lnTo>
                    <a:pt x="2656" y="38"/>
                  </a:lnTo>
                  <a:lnTo>
                    <a:pt x="2656" y="38"/>
                  </a:lnTo>
                  <a:lnTo>
                    <a:pt x="2654" y="38"/>
                  </a:lnTo>
                  <a:lnTo>
                    <a:pt x="2654" y="38"/>
                  </a:lnTo>
                  <a:lnTo>
                    <a:pt x="2648" y="38"/>
                  </a:lnTo>
                  <a:lnTo>
                    <a:pt x="2648" y="38"/>
                  </a:lnTo>
                  <a:lnTo>
                    <a:pt x="2644" y="38"/>
                  </a:lnTo>
                  <a:lnTo>
                    <a:pt x="2644" y="38"/>
                  </a:lnTo>
                  <a:lnTo>
                    <a:pt x="2642" y="38"/>
                  </a:lnTo>
                  <a:lnTo>
                    <a:pt x="2642" y="38"/>
                  </a:lnTo>
                  <a:lnTo>
                    <a:pt x="2640" y="38"/>
                  </a:lnTo>
                  <a:lnTo>
                    <a:pt x="2640" y="38"/>
                  </a:lnTo>
                  <a:lnTo>
                    <a:pt x="2636" y="40"/>
                  </a:lnTo>
                  <a:lnTo>
                    <a:pt x="2636" y="40"/>
                  </a:lnTo>
                  <a:lnTo>
                    <a:pt x="2634" y="40"/>
                  </a:lnTo>
                  <a:lnTo>
                    <a:pt x="2634" y="40"/>
                  </a:lnTo>
                  <a:lnTo>
                    <a:pt x="2632" y="40"/>
                  </a:lnTo>
                  <a:lnTo>
                    <a:pt x="2632" y="40"/>
                  </a:lnTo>
                  <a:lnTo>
                    <a:pt x="2630" y="40"/>
                  </a:lnTo>
                  <a:lnTo>
                    <a:pt x="2630" y="40"/>
                  </a:lnTo>
                  <a:lnTo>
                    <a:pt x="2630" y="40"/>
                  </a:lnTo>
                  <a:lnTo>
                    <a:pt x="2630" y="40"/>
                  </a:lnTo>
                  <a:lnTo>
                    <a:pt x="2628" y="40"/>
                  </a:lnTo>
                  <a:lnTo>
                    <a:pt x="2628" y="40"/>
                  </a:lnTo>
                  <a:lnTo>
                    <a:pt x="2624" y="40"/>
                  </a:lnTo>
                  <a:lnTo>
                    <a:pt x="2624" y="40"/>
                  </a:lnTo>
                  <a:lnTo>
                    <a:pt x="2624" y="38"/>
                  </a:lnTo>
                  <a:lnTo>
                    <a:pt x="2624" y="38"/>
                  </a:lnTo>
                  <a:lnTo>
                    <a:pt x="2618" y="38"/>
                  </a:lnTo>
                  <a:lnTo>
                    <a:pt x="2618" y="38"/>
                  </a:lnTo>
                  <a:lnTo>
                    <a:pt x="2616" y="38"/>
                  </a:lnTo>
                  <a:lnTo>
                    <a:pt x="2616" y="38"/>
                  </a:lnTo>
                  <a:lnTo>
                    <a:pt x="2614" y="38"/>
                  </a:lnTo>
                  <a:lnTo>
                    <a:pt x="2614" y="38"/>
                  </a:lnTo>
                  <a:lnTo>
                    <a:pt x="2614" y="38"/>
                  </a:lnTo>
                  <a:lnTo>
                    <a:pt x="2614" y="38"/>
                  </a:lnTo>
                  <a:lnTo>
                    <a:pt x="2612" y="38"/>
                  </a:lnTo>
                  <a:lnTo>
                    <a:pt x="2612" y="38"/>
                  </a:lnTo>
                  <a:lnTo>
                    <a:pt x="2608" y="38"/>
                  </a:lnTo>
                  <a:lnTo>
                    <a:pt x="2608" y="38"/>
                  </a:lnTo>
                  <a:lnTo>
                    <a:pt x="2604" y="38"/>
                  </a:lnTo>
                  <a:lnTo>
                    <a:pt x="2604" y="38"/>
                  </a:lnTo>
                  <a:lnTo>
                    <a:pt x="2602" y="36"/>
                  </a:lnTo>
                  <a:lnTo>
                    <a:pt x="2602" y="36"/>
                  </a:lnTo>
                  <a:lnTo>
                    <a:pt x="2600" y="36"/>
                  </a:lnTo>
                  <a:lnTo>
                    <a:pt x="2600" y="36"/>
                  </a:lnTo>
                  <a:lnTo>
                    <a:pt x="2600" y="36"/>
                  </a:lnTo>
                  <a:lnTo>
                    <a:pt x="2600" y="36"/>
                  </a:lnTo>
                  <a:lnTo>
                    <a:pt x="2598" y="34"/>
                  </a:lnTo>
                  <a:lnTo>
                    <a:pt x="2598" y="34"/>
                  </a:lnTo>
                  <a:lnTo>
                    <a:pt x="2596" y="34"/>
                  </a:lnTo>
                  <a:lnTo>
                    <a:pt x="2596" y="34"/>
                  </a:lnTo>
                  <a:lnTo>
                    <a:pt x="2588" y="34"/>
                  </a:lnTo>
                  <a:lnTo>
                    <a:pt x="2588" y="34"/>
                  </a:lnTo>
                  <a:lnTo>
                    <a:pt x="2584" y="34"/>
                  </a:lnTo>
                  <a:lnTo>
                    <a:pt x="2584" y="34"/>
                  </a:lnTo>
                  <a:lnTo>
                    <a:pt x="2570" y="34"/>
                  </a:lnTo>
                  <a:lnTo>
                    <a:pt x="2570" y="34"/>
                  </a:lnTo>
                  <a:lnTo>
                    <a:pt x="2568" y="34"/>
                  </a:lnTo>
                  <a:lnTo>
                    <a:pt x="2568" y="34"/>
                  </a:lnTo>
                  <a:lnTo>
                    <a:pt x="2566" y="34"/>
                  </a:lnTo>
                  <a:lnTo>
                    <a:pt x="2566" y="34"/>
                  </a:lnTo>
                  <a:lnTo>
                    <a:pt x="2562" y="36"/>
                  </a:lnTo>
                  <a:lnTo>
                    <a:pt x="2562" y="36"/>
                  </a:lnTo>
                  <a:lnTo>
                    <a:pt x="2556" y="36"/>
                  </a:lnTo>
                  <a:lnTo>
                    <a:pt x="2556" y="36"/>
                  </a:lnTo>
                  <a:lnTo>
                    <a:pt x="2552" y="34"/>
                  </a:lnTo>
                  <a:lnTo>
                    <a:pt x="2552" y="34"/>
                  </a:lnTo>
                  <a:lnTo>
                    <a:pt x="2544" y="34"/>
                  </a:lnTo>
                  <a:lnTo>
                    <a:pt x="2544" y="34"/>
                  </a:lnTo>
                  <a:lnTo>
                    <a:pt x="2542" y="34"/>
                  </a:lnTo>
                  <a:lnTo>
                    <a:pt x="2542" y="34"/>
                  </a:lnTo>
                  <a:lnTo>
                    <a:pt x="2536" y="34"/>
                  </a:lnTo>
                  <a:lnTo>
                    <a:pt x="2536" y="34"/>
                  </a:lnTo>
                  <a:lnTo>
                    <a:pt x="2532" y="36"/>
                  </a:lnTo>
                  <a:lnTo>
                    <a:pt x="2532" y="36"/>
                  </a:lnTo>
                  <a:lnTo>
                    <a:pt x="2528" y="36"/>
                  </a:lnTo>
                  <a:lnTo>
                    <a:pt x="2528" y="36"/>
                  </a:lnTo>
                  <a:lnTo>
                    <a:pt x="2526" y="36"/>
                  </a:lnTo>
                  <a:lnTo>
                    <a:pt x="2526" y="36"/>
                  </a:lnTo>
                  <a:lnTo>
                    <a:pt x="2524" y="36"/>
                  </a:lnTo>
                  <a:lnTo>
                    <a:pt x="2524" y="36"/>
                  </a:lnTo>
                  <a:lnTo>
                    <a:pt x="2520" y="36"/>
                  </a:lnTo>
                  <a:lnTo>
                    <a:pt x="2520" y="36"/>
                  </a:lnTo>
                  <a:lnTo>
                    <a:pt x="2516" y="38"/>
                  </a:lnTo>
                  <a:lnTo>
                    <a:pt x="2516" y="38"/>
                  </a:lnTo>
                  <a:lnTo>
                    <a:pt x="2516" y="38"/>
                  </a:lnTo>
                  <a:lnTo>
                    <a:pt x="2516" y="38"/>
                  </a:lnTo>
                  <a:lnTo>
                    <a:pt x="2516" y="38"/>
                  </a:lnTo>
                  <a:lnTo>
                    <a:pt x="2516" y="38"/>
                  </a:lnTo>
                  <a:lnTo>
                    <a:pt x="2516" y="38"/>
                  </a:lnTo>
                  <a:lnTo>
                    <a:pt x="2516" y="38"/>
                  </a:lnTo>
                  <a:lnTo>
                    <a:pt x="2512" y="38"/>
                  </a:lnTo>
                  <a:lnTo>
                    <a:pt x="2512" y="38"/>
                  </a:lnTo>
                  <a:lnTo>
                    <a:pt x="2512" y="36"/>
                  </a:lnTo>
                  <a:lnTo>
                    <a:pt x="2512" y="36"/>
                  </a:lnTo>
                  <a:lnTo>
                    <a:pt x="2510" y="36"/>
                  </a:lnTo>
                  <a:lnTo>
                    <a:pt x="2510" y="36"/>
                  </a:lnTo>
                  <a:lnTo>
                    <a:pt x="2508" y="36"/>
                  </a:lnTo>
                  <a:lnTo>
                    <a:pt x="2508" y="36"/>
                  </a:lnTo>
                  <a:lnTo>
                    <a:pt x="2506" y="36"/>
                  </a:lnTo>
                  <a:lnTo>
                    <a:pt x="2506" y="36"/>
                  </a:lnTo>
                  <a:lnTo>
                    <a:pt x="2504" y="36"/>
                  </a:lnTo>
                  <a:lnTo>
                    <a:pt x="2504" y="36"/>
                  </a:lnTo>
                  <a:lnTo>
                    <a:pt x="2504" y="36"/>
                  </a:lnTo>
                  <a:lnTo>
                    <a:pt x="2504" y="36"/>
                  </a:lnTo>
                  <a:lnTo>
                    <a:pt x="2504" y="36"/>
                  </a:lnTo>
                  <a:lnTo>
                    <a:pt x="2504" y="36"/>
                  </a:lnTo>
                  <a:lnTo>
                    <a:pt x="2504" y="36"/>
                  </a:lnTo>
                  <a:lnTo>
                    <a:pt x="2504" y="36"/>
                  </a:lnTo>
                  <a:lnTo>
                    <a:pt x="2500" y="36"/>
                  </a:lnTo>
                  <a:lnTo>
                    <a:pt x="2500" y="36"/>
                  </a:lnTo>
                  <a:lnTo>
                    <a:pt x="2496" y="36"/>
                  </a:lnTo>
                  <a:lnTo>
                    <a:pt x="2496" y="36"/>
                  </a:lnTo>
                  <a:lnTo>
                    <a:pt x="2492" y="36"/>
                  </a:lnTo>
                  <a:lnTo>
                    <a:pt x="2492" y="36"/>
                  </a:lnTo>
                  <a:lnTo>
                    <a:pt x="2488" y="36"/>
                  </a:lnTo>
                  <a:lnTo>
                    <a:pt x="2488" y="36"/>
                  </a:lnTo>
                  <a:lnTo>
                    <a:pt x="2488" y="36"/>
                  </a:lnTo>
                  <a:lnTo>
                    <a:pt x="2488" y="36"/>
                  </a:lnTo>
                  <a:lnTo>
                    <a:pt x="2484" y="36"/>
                  </a:lnTo>
                  <a:lnTo>
                    <a:pt x="2484" y="36"/>
                  </a:lnTo>
                  <a:lnTo>
                    <a:pt x="2482" y="36"/>
                  </a:lnTo>
                  <a:lnTo>
                    <a:pt x="2482" y="36"/>
                  </a:lnTo>
                  <a:lnTo>
                    <a:pt x="2482" y="36"/>
                  </a:lnTo>
                  <a:lnTo>
                    <a:pt x="2482" y="36"/>
                  </a:lnTo>
                  <a:lnTo>
                    <a:pt x="2482" y="36"/>
                  </a:lnTo>
                  <a:lnTo>
                    <a:pt x="2482" y="36"/>
                  </a:lnTo>
                  <a:lnTo>
                    <a:pt x="2480" y="36"/>
                  </a:lnTo>
                  <a:lnTo>
                    <a:pt x="2480" y="36"/>
                  </a:lnTo>
                  <a:lnTo>
                    <a:pt x="2480" y="36"/>
                  </a:lnTo>
                  <a:lnTo>
                    <a:pt x="2480" y="36"/>
                  </a:lnTo>
                  <a:lnTo>
                    <a:pt x="2474" y="36"/>
                  </a:lnTo>
                  <a:lnTo>
                    <a:pt x="2474" y="36"/>
                  </a:lnTo>
                  <a:lnTo>
                    <a:pt x="2470" y="36"/>
                  </a:lnTo>
                  <a:lnTo>
                    <a:pt x="2470" y="36"/>
                  </a:lnTo>
                  <a:lnTo>
                    <a:pt x="2466" y="38"/>
                  </a:lnTo>
                  <a:lnTo>
                    <a:pt x="2466" y="38"/>
                  </a:lnTo>
                  <a:lnTo>
                    <a:pt x="2464" y="36"/>
                  </a:lnTo>
                  <a:lnTo>
                    <a:pt x="2464" y="36"/>
                  </a:lnTo>
                  <a:lnTo>
                    <a:pt x="2458" y="38"/>
                  </a:lnTo>
                  <a:lnTo>
                    <a:pt x="2458" y="38"/>
                  </a:lnTo>
                  <a:lnTo>
                    <a:pt x="2458" y="38"/>
                  </a:lnTo>
                  <a:lnTo>
                    <a:pt x="2458" y="38"/>
                  </a:lnTo>
                  <a:lnTo>
                    <a:pt x="2456" y="38"/>
                  </a:lnTo>
                  <a:lnTo>
                    <a:pt x="2456" y="38"/>
                  </a:lnTo>
                  <a:lnTo>
                    <a:pt x="2456" y="38"/>
                  </a:lnTo>
                  <a:lnTo>
                    <a:pt x="2456" y="38"/>
                  </a:lnTo>
                  <a:lnTo>
                    <a:pt x="2452" y="36"/>
                  </a:lnTo>
                  <a:lnTo>
                    <a:pt x="2452" y="36"/>
                  </a:lnTo>
                  <a:lnTo>
                    <a:pt x="2448" y="38"/>
                  </a:lnTo>
                  <a:lnTo>
                    <a:pt x="2448" y="38"/>
                  </a:lnTo>
                  <a:lnTo>
                    <a:pt x="2446" y="38"/>
                  </a:lnTo>
                  <a:lnTo>
                    <a:pt x="2446" y="38"/>
                  </a:lnTo>
                  <a:lnTo>
                    <a:pt x="2442" y="40"/>
                  </a:lnTo>
                  <a:lnTo>
                    <a:pt x="2442" y="40"/>
                  </a:lnTo>
                  <a:lnTo>
                    <a:pt x="2438" y="40"/>
                  </a:lnTo>
                  <a:lnTo>
                    <a:pt x="2438" y="40"/>
                  </a:lnTo>
                  <a:lnTo>
                    <a:pt x="2432" y="38"/>
                  </a:lnTo>
                  <a:lnTo>
                    <a:pt x="2432" y="38"/>
                  </a:lnTo>
                  <a:lnTo>
                    <a:pt x="2432" y="38"/>
                  </a:lnTo>
                  <a:lnTo>
                    <a:pt x="2432" y="38"/>
                  </a:lnTo>
                  <a:lnTo>
                    <a:pt x="2430" y="36"/>
                  </a:lnTo>
                  <a:lnTo>
                    <a:pt x="2430" y="36"/>
                  </a:lnTo>
                  <a:lnTo>
                    <a:pt x="2428" y="36"/>
                  </a:lnTo>
                  <a:lnTo>
                    <a:pt x="2428" y="36"/>
                  </a:lnTo>
                  <a:lnTo>
                    <a:pt x="2424" y="34"/>
                  </a:lnTo>
                  <a:lnTo>
                    <a:pt x="2424" y="34"/>
                  </a:lnTo>
                  <a:lnTo>
                    <a:pt x="2420" y="34"/>
                  </a:lnTo>
                  <a:lnTo>
                    <a:pt x="2420" y="34"/>
                  </a:lnTo>
                  <a:lnTo>
                    <a:pt x="2416" y="36"/>
                  </a:lnTo>
                  <a:lnTo>
                    <a:pt x="2416" y="36"/>
                  </a:lnTo>
                  <a:lnTo>
                    <a:pt x="2414" y="36"/>
                  </a:lnTo>
                  <a:lnTo>
                    <a:pt x="2414" y="36"/>
                  </a:lnTo>
                  <a:lnTo>
                    <a:pt x="2412" y="36"/>
                  </a:lnTo>
                  <a:lnTo>
                    <a:pt x="2412" y="36"/>
                  </a:lnTo>
                  <a:lnTo>
                    <a:pt x="2408" y="36"/>
                  </a:lnTo>
                  <a:lnTo>
                    <a:pt x="2408" y="36"/>
                  </a:lnTo>
                  <a:lnTo>
                    <a:pt x="2406" y="36"/>
                  </a:lnTo>
                  <a:lnTo>
                    <a:pt x="2406" y="36"/>
                  </a:lnTo>
                  <a:lnTo>
                    <a:pt x="2402" y="36"/>
                  </a:lnTo>
                  <a:lnTo>
                    <a:pt x="2402" y="36"/>
                  </a:lnTo>
                  <a:lnTo>
                    <a:pt x="2402" y="38"/>
                  </a:lnTo>
                  <a:lnTo>
                    <a:pt x="2402" y="38"/>
                  </a:lnTo>
                  <a:lnTo>
                    <a:pt x="2402" y="38"/>
                  </a:lnTo>
                  <a:lnTo>
                    <a:pt x="2402" y="38"/>
                  </a:lnTo>
                  <a:lnTo>
                    <a:pt x="2402" y="38"/>
                  </a:lnTo>
                  <a:lnTo>
                    <a:pt x="2402" y="38"/>
                  </a:lnTo>
                  <a:lnTo>
                    <a:pt x="2400" y="38"/>
                  </a:lnTo>
                  <a:lnTo>
                    <a:pt x="2400" y="38"/>
                  </a:lnTo>
                  <a:lnTo>
                    <a:pt x="2400" y="38"/>
                  </a:lnTo>
                  <a:lnTo>
                    <a:pt x="2400" y="38"/>
                  </a:lnTo>
                  <a:lnTo>
                    <a:pt x="2400" y="38"/>
                  </a:lnTo>
                  <a:lnTo>
                    <a:pt x="2400" y="38"/>
                  </a:lnTo>
                  <a:lnTo>
                    <a:pt x="2398" y="38"/>
                  </a:lnTo>
                  <a:lnTo>
                    <a:pt x="2398" y="38"/>
                  </a:lnTo>
                  <a:lnTo>
                    <a:pt x="2396" y="36"/>
                  </a:lnTo>
                  <a:lnTo>
                    <a:pt x="2396" y="36"/>
                  </a:lnTo>
                  <a:lnTo>
                    <a:pt x="2394" y="36"/>
                  </a:lnTo>
                  <a:lnTo>
                    <a:pt x="2394" y="36"/>
                  </a:lnTo>
                  <a:lnTo>
                    <a:pt x="2392" y="36"/>
                  </a:lnTo>
                  <a:lnTo>
                    <a:pt x="2392" y="36"/>
                  </a:lnTo>
                  <a:lnTo>
                    <a:pt x="2388" y="36"/>
                  </a:lnTo>
                  <a:lnTo>
                    <a:pt x="2388" y="36"/>
                  </a:lnTo>
                  <a:lnTo>
                    <a:pt x="2384" y="34"/>
                  </a:lnTo>
                  <a:lnTo>
                    <a:pt x="2384" y="34"/>
                  </a:lnTo>
                  <a:lnTo>
                    <a:pt x="2380" y="36"/>
                  </a:lnTo>
                  <a:lnTo>
                    <a:pt x="2380" y="36"/>
                  </a:lnTo>
                  <a:lnTo>
                    <a:pt x="2374" y="36"/>
                  </a:lnTo>
                  <a:lnTo>
                    <a:pt x="2374" y="36"/>
                  </a:lnTo>
                  <a:lnTo>
                    <a:pt x="2372" y="38"/>
                  </a:lnTo>
                  <a:lnTo>
                    <a:pt x="2372" y="38"/>
                  </a:lnTo>
                  <a:lnTo>
                    <a:pt x="2368" y="38"/>
                  </a:lnTo>
                  <a:lnTo>
                    <a:pt x="2368" y="38"/>
                  </a:lnTo>
                  <a:lnTo>
                    <a:pt x="2366" y="38"/>
                  </a:lnTo>
                  <a:lnTo>
                    <a:pt x="2366" y="38"/>
                  </a:lnTo>
                  <a:lnTo>
                    <a:pt x="2366" y="38"/>
                  </a:lnTo>
                  <a:lnTo>
                    <a:pt x="2366" y="38"/>
                  </a:lnTo>
                  <a:lnTo>
                    <a:pt x="2364" y="36"/>
                  </a:lnTo>
                  <a:lnTo>
                    <a:pt x="2364" y="36"/>
                  </a:lnTo>
                  <a:lnTo>
                    <a:pt x="2356" y="36"/>
                  </a:lnTo>
                  <a:lnTo>
                    <a:pt x="2356" y="36"/>
                  </a:lnTo>
                  <a:lnTo>
                    <a:pt x="2354" y="34"/>
                  </a:lnTo>
                  <a:lnTo>
                    <a:pt x="2354" y="34"/>
                  </a:lnTo>
                  <a:lnTo>
                    <a:pt x="2352" y="34"/>
                  </a:lnTo>
                  <a:lnTo>
                    <a:pt x="2352" y="34"/>
                  </a:lnTo>
                  <a:lnTo>
                    <a:pt x="2350" y="34"/>
                  </a:lnTo>
                  <a:lnTo>
                    <a:pt x="2350" y="34"/>
                  </a:lnTo>
                  <a:lnTo>
                    <a:pt x="2344" y="34"/>
                  </a:lnTo>
                  <a:lnTo>
                    <a:pt x="2344" y="34"/>
                  </a:lnTo>
                  <a:lnTo>
                    <a:pt x="2342" y="36"/>
                  </a:lnTo>
                  <a:lnTo>
                    <a:pt x="2342" y="36"/>
                  </a:lnTo>
                  <a:lnTo>
                    <a:pt x="2338" y="36"/>
                  </a:lnTo>
                  <a:lnTo>
                    <a:pt x="2338" y="36"/>
                  </a:lnTo>
                  <a:lnTo>
                    <a:pt x="2334" y="38"/>
                  </a:lnTo>
                  <a:lnTo>
                    <a:pt x="2334" y="38"/>
                  </a:lnTo>
                  <a:lnTo>
                    <a:pt x="2328" y="36"/>
                  </a:lnTo>
                  <a:lnTo>
                    <a:pt x="2328" y="36"/>
                  </a:lnTo>
                  <a:lnTo>
                    <a:pt x="2328" y="36"/>
                  </a:lnTo>
                  <a:lnTo>
                    <a:pt x="2328" y="36"/>
                  </a:lnTo>
                  <a:lnTo>
                    <a:pt x="2326" y="36"/>
                  </a:lnTo>
                  <a:lnTo>
                    <a:pt x="2326" y="36"/>
                  </a:lnTo>
                  <a:lnTo>
                    <a:pt x="2324" y="34"/>
                  </a:lnTo>
                  <a:lnTo>
                    <a:pt x="2324" y="34"/>
                  </a:lnTo>
                  <a:lnTo>
                    <a:pt x="2320" y="34"/>
                  </a:lnTo>
                  <a:lnTo>
                    <a:pt x="2320" y="34"/>
                  </a:lnTo>
                  <a:lnTo>
                    <a:pt x="2318" y="34"/>
                  </a:lnTo>
                  <a:lnTo>
                    <a:pt x="2318" y="34"/>
                  </a:lnTo>
                  <a:lnTo>
                    <a:pt x="2312" y="34"/>
                  </a:lnTo>
                  <a:lnTo>
                    <a:pt x="2312" y="34"/>
                  </a:lnTo>
                  <a:lnTo>
                    <a:pt x="2306" y="34"/>
                  </a:lnTo>
                  <a:lnTo>
                    <a:pt x="2306" y="34"/>
                  </a:lnTo>
                  <a:lnTo>
                    <a:pt x="2300" y="34"/>
                  </a:lnTo>
                  <a:lnTo>
                    <a:pt x="2300" y="34"/>
                  </a:lnTo>
                  <a:lnTo>
                    <a:pt x="2294" y="36"/>
                  </a:lnTo>
                  <a:lnTo>
                    <a:pt x="2294" y="36"/>
                  </a:lnTo>
                  <a:lnTo>
                    <a:pt x="2294" y="36"/>
                  </a:lnTo>
                  <a:lnTo>
                    <a:pt x="2294" y="36"/>
                  </a:lnTo>
                  <a:lnTo>
                    <a:pt x="2292" y="36"/>
                  </a:lnTo>
                  <a:lnTo>
                    <a:pt x="2292" y="36"/>
                  </a:lnTo>
                  <a:lnTo>
                    <a:pt x="2290" y="34"/>
                  </a:lnTo>
                  <a:lnTo>
                    <a:pt x="2290" y="34"/>
                  </a:lnTo>
                  <a:lnTo>
                    <a:pt x="2286" y="34"/>
                  </a:lnTo>
                  <a:lnTo>
                    <a:pt x="2286" y="34"/>
                  </a:lnTo>
                  <a:lnTo>
                    <a:pt x="2284" y="34"/>
                  </a:lnTo>
                  <a:lnTo>
                    <a:pt x="2284" y="34"/>
                  </a:lnTo>
                  <a:lnTo>
                    <a:pt x="2282" y="32"/>
                  </a:lnTo>
                  <a:lnTo>
                    <a:pt x="2282" y="32"/>
                  </a:lnTo>
                  <a:lnTo>
                    <a:pt x="2276" y="34"/>
                  </a:lnTo>
                  <a:lnTo>
                    <a:pt x="2276" y="34"/>
                  </a:lnTo>
                  <a:lnTo>
                    <a:pt x="2272" y="36"/>
                  </a:lnTo>
                  <a:lnTo>
                    <a:pt x="2272" y="36"/>
                  </a:lnTo>
                  <a:lnTo>
                    <a:pt x="2262" y="36"/>
                  </a:lnTo>
                  <a:lnTo>
                    <a:pt x="2262" y="36"/>
                  </a:lnTo>
                  <a:lnTo>
                    <a:pt x="2258" y="34"/>
                  </a:lnTo>
                  <a:lnTo>
                    <a:pt x="2258" y="34"/>
                  </a:lnTo>
                  <a:lnTo>
                    <a:pt x="2254" y="36"/>
                  </a:lnTo>
                  <a:lnTo>
                    <a:pt x="2254" y="36"/>
                  </a:lnTo>
                  <a:lnTo>
                    <a:pt x="2252" y="36"/>
                  </a:lnTo>
                  <a:lnTo>
                    <a:pt x="2248" y="34"/>
                  </a:lnTo>
                  <a:lnTo>
                    <a:pt x="2248" y="34"/>
                  </a:lnTo>
                  <a:lnTo>
                    <a:pt x="2244" y="34"/>
                  </a:lnTo>
                  <a:lnTo>
                    <a:pt x="2244" y="34"/>
                  </a:lnTo>
                  <a:lnTo>
                    <a:pt x="2244" y="34"/>
                  </a:lnTo>
                  <a:lnTo>
                    <a:pt x="2244" y="34"/>
                  </a:lnTo>
                  <a:lnTo>
                    <a:pt x="2242" y="34"/>
                  </a:lnTo>
                  <a:lnTo>
                    <a:pt x="2242" y="34"/>
                  </a:lnTo>
                  <a:lnTo>
                    <a:pt x="2238" y="36"/>
                  </a:lnTo>
                  <a:lnTo>
                    <a:pt x="2238" y="36"/>
                  </a:lnTo>
                  <a:lnTo>
                    <a:pt x="2238" y="36"/>
                  </a:lnTo>
                  <a:lnTo>
                    <a:pt x="2238" y="36"/>
                  </a:lnTo>
                  <a:lnTo>
                    <a:pt x="2234" y="36"/>
                  </a:lnTo>
                  <a:lnTo>
                    <a:pt x="2234" y="36"/>
                  </a:lnTo>
                  <a:lnTo>
                    <a:pt x="2234" y="36"/>
                  </a:lnTo>
                  <a:lnTo>
                    <a:pt x="2234" y="36"/>
                  </a:lnTo>
                  <a:lnTo>
                    <a:pt x="2234" y="36"/>
                  </a:lnTo>
                  <a:lnTo>
                    <a:pt x="2234" y="36"/>
                  </a:lnTo>
                  <a:lnTo>
                    <a:pt x="2226" y="38"/>
                  </a:lnTo>
                  <a:lnTo>
                    <a:pt x="2226" y="38"/>
                  </a:lnTo>
                  <a:lnTo>
                    <a:pt x="2218" y="38"/>
                  </a:lnTo>
                  <a:lnTo>
                    <a:pt x="2218" y="38"/>
                  </a:lnTo>
                  <a:lnTo>
                    <a:pt x="2216" y="40"/>
                  </a:lnTo>
                  <a:lnTo>
                    <a:pt x="2216" y="40"/>
                  </a:lnTo>
                  <a:lnTo>
                    <a:pt x="2212" y="40"/>
                  </a:lnTo>
                  <a:lnTo>
                    <a:pt x="2212" y="40"/>
                  </a:lnTo>
                  <a:lnTo>
                    <a:pt x="2210" y="38"/>
                  </a:lnTo>
                  <a:lnTo>
                    <a:pt x="2210" y="38"/>
                  </a:lnTo>
                  <a:lnTo>
                    <a:pt x="2208" y="36"/>
                  </a:lnTo>
                  <a:lnTo>
                    <a:pt x="2208" y="36"/>
                  </a:lnTo>
                  <a:lnTo>
                    <a:pt x="2204" y="36"/>
                  </a:lnTo>
                  <a:lnTo>
                    <a:pt x="2200" y="36"/>
                  </a:lnTo>
                  <a:lnTo>
                    <a:pt x="2200" y="36"/>
                  </a:lnTo>
                  <a:lnTo>
                    <a:pt x="2194" y="36"/>
                  </a:lnTo>
                  <a:lnTo>
                    <a:pt x="2194" y="36"/>
                  </a:lnTo>
                  <a:lnTo>
                    <a:pt x="2194" y="36"/>
                  </a:lnTo>
                  <a:lnTo>
                    <a:pt x="2194" y="36"/>
                  </a:lnTo>
                  <a:lnTo>
                    <a:pt x="2190" y="36"/>
                  </a:lnTo>
                  <a:lnTo>
                    <a:pt x="2190" y="36"/>
                  </a:lnTo>
                  <a:lnTo>
                    <a:pt x="2186" y="36"/>
                  </a:lnTo>
                  <a:lnTo>
                    <a:pt x="2186" y="36"/>
                  </a:lnTo>
                  <a:lnTo>
                    <a:pt x="2184" y="36"/>
                  </a:lnTo>
                  <a:lnTo>
                    <a:pt x="2184" y="36"/>
                  </a:lnTo>
                  <a:lnTo>
                    <a:pt x="2178" y="36"/>
                  </a:lnTo>
                  <a:lnTo>
                    <a:pt x="2178" y="36"/>
                  </a:lnTo>
                  <a:lnTo>
                    <a:pt x="2170" y="36"/>
                  </a:lnTo>
                  <a:lnTo>
                    <a:pt x="2170" y="36"/>
                  </a:lnTo>
                  <a:lnTo>
                    <a:pt x="2168" y="38"/>
                  </a:lnTo>
                  <a:lnTo>
                    <a:pt x="2168" y="38"/>
                  </a:lnTo>
                  <a:lnTo>
                    <a:pt x="2164" y="38"/>
                  </a:lnTo>
                  <a:lnTo>
                    <a:pt x="2164" y="38"/>
                  </a:lnTo>
                  <a:lnTo>
                    <a:pt x="2162" y="38"/>
                  </a:lnTo>
                  <a:lnTo>
                    <a:pt x="2162" y="38"/>
                  </a:lnTo>
                  <a:lnTo>
                    <a:pt x="2158" y="38"/>
                  </a:lnTo>
                  <a:lnTo>
                    <a:pt x="2158" y="38"/>
                  </a:lnTo>
                  <a:lnTo>
                    <a:pt x="2154" y="36"/>
                  </a:lnTo>
                  <a:lnTo>
                    <a:pt x="2154" y="36"/>
                  </a:lnTo>
                  <a:lnTo>
                    <a:pt x="2148" y="38"/>
                  </a:lnTo>
                  <a:lnTo>
                    <a:pt x="2148" y="38"/>
                  </a:lnTo>
                  <a:lnTo>
                    <a:pt x="2144" y="36"/>
                  </a:lnTo>
                  <a:lnTo>
                    <a:pt x="2144" y="36"/>
                  </a:lnTo>
                  <a:lnTo>
                    <a:pt x="2140" y="36"/>
                  </a:lnTo>
                  <a:lnTo>
                    <a:pt x="2140" y="36"/>
                  </a:lnTo>
                  <a:lnTo>
                    <a:pt x="2130" y="36"/>
                  </a:lnTo>
                  <a:lnTo>
                    <a:pt x="2130" y="36"/>
                  </a:lnTo>
                  <a:lnTo>
                    <a:pt x="2128" y="36"/>
                  </a:lnTo>
                  <a:lnTo>
                    <a:pt x="2128" y="36"/>
                  </a:lnTo>
                  <a:lnTo>
                    <a:pt x="2124" y="36"/>
                  </a:lnTo>
                  <a:lnTo>
                    <a:pt x="2118" y="36"/>
                  </a:lnTo>
                  <a:lnTo>
                    <a:pt x="2118" y="36"/>
                  </a:lnTo>
                  <a:lnTo>
                    <a:pt x="2114" y="36"/>
                  </a:lnTo>
                  <a:lnTo>
                    <a:pt x="2110" y="38"/>
                  </a:lnTo>
                  <a:lnTo>
                    <a:pt x="2110" y="38"/>
                  </a:lnTo>
                  <a:lnTo>
                    <a:pt x="2102" y="38"/>
                  </a:lnTo>
                  <a:lnTo>
                    <a:pt x="2102" y="38"/>
                  </a:lnTo>
                  <a:lnTo>
                    <a:pt x="2100" y="36"/>
                  </a:lnTo>
                  <a:lnTo>
                    <a:pt x="2100" y="36"/>
                  </a:lnTo>
                  <a:lnTo>
                    <a:pt x="2096" y="36"/>
                  </a:lnTo>
                  <a:lnTo>
                    <a:pt x="2092" y="36"/>
                  </a:lnTo>
                  <a:lnTo>
                    <a:pt x="2092" y="36"/>
                  </a:lnTo>
                  <a:lnTo>
                    <a:pt x="2090" y="38"/>
                  </a:lnTo>
                  <a:lnTo>
                    <a:pt x="2090" y="38"/>
                  </a:lnTo>
                  <a:lnTo>
                    <a:pt x="2088" y="38"/>
                  </a:lnTo>
                  <a:lnTo>
                    <a:pt x="2088" y="38"/>
                  </a:lnTo>
                  <a:lnTo>
                    <a:pt x="2082" y="38"/>
                  </a:lnTo>
                  <a:lnTo>
                    <a:pt x="2082" y="38"/>
                  </a:lnTo>
                  <a:lnTo>
                    <a:pt x="2078" y="40"/>
                  </a:lnTo>
                  <a:lnTo>
                    <a:pt x="2078" y="40"/>
                  </a:lnTo>
                  <a:lnTo>
                    <a:pt x="2078" y="40"/>
                  </a:lnTo>
                  <a:lnTo>
                    <a:pt x="2078" y="40"/>
                  </a:lnTo>
                  <a:lnTo>
                    <a:pt x="2074" y="40"/>
                  </a:lnTo>
                  <a:lnTo>
                    <a:pt x="2074" y="40"/>
                  </a:lnTo>
                  <a:lnTo>
                    <a:pt x="2074" y="40"/>
                  </a:lnTo>
                  <a:lnTo>
                    <a:pt x="2074" y="40"/>
                  </a:lnTo>
                  <a:lnTo>
                    <a:pt x="2074" y="40"/>
                  </a:lnTo>
                  <a:lnTo>
                    <a:pt x="2074" y="40"/>
                  </a:lnTo>
                  <a:lnTo>
                    <a:pt x="2072" y="40"/>
                  </a:lnTo>
                  <a:lnTo>
                    <a:pt x="2072" y="40"/>
                  </a:lnTo>
                  <a:lnTo>
                    <a:pt x="2068" y="40"/>
                  </a:lnTo>
                  <a:lnTo>
                    <a:pt x="2068" y="40"/>
                  </a:lnTo>
                  <a:lnTo>
                    <a:pt x="2062" y="40"/>
                  </a:lnTo>
                  <a:lnTo>
                    <a:pt x="2058" y="38"/>
                  </a:lnTo>
                  <a:lnTo>
                    <a:pt x="2058" y="38"/>
                  </a:lnTo>
                  <a:lnTo>
                    <a:pt x="2052" y="38"/>
                  </a:lnTo>
                  <a:lnTo>
                    <a:pt x="2052" y="38"/>
                  </a:lnTo>
                  <a:lnTo>
                    <a:pt x="2046" y="40"/>
                  </a:lnTo>
                  <a:lnTo>
                    <a:pt x="2042" y="40"/>
                  </a:lnTo>
                  <a:lnTo>
                    <a:pt x="2042" y="40"/>
                  </a:lnTo>
                  <a:lnTo>
                    <a:pt x="2040" y="40"/>
                  </a:lnTo>
                  <a:lnTo>
                    <a:pt x="2040" y="40"/>
                  </a:lnTo>
                  <a:lnTo>
                    <a:pt x="2036" y="40"/>
                  </a:lnTo>
                  <a:lnTo>
                    <a:pt x="2036" y="40"/>
                  </a:lnTo>
                  <a:lnTo>
                    <a:pt x="2030" y="40"/>
                  </a:lnTo>
                  <a:lnTo>
                    <a:pt x="2030" y="40"/>
                  </a:lnTo>
                  <a:lnTo>
                    <a:pt x="2024" y="40"/>
                  </a:lnTo>
                  <a:lnTo>
                    <a:pt x="2024" y="40"/>
                  </a:lnTo>
                  <a:lnTo>
                    <a:pt x="2020" y="40"/>
                  </a:lnTo>
                  <a:lnTo>
                    <a:pt x="2020" y="40"/>
                  </a:lnTo>
                  <a:lnTo>
                    <a:pt x="2018" y="40"/>
                  </a:lnTo>
                  <a:lnTo>
                    <a:pt x="2018" y="40"/>
                  </a:lnTo>
                  <a:lnTo>
                    <a:pt x="2016" y="40"/>
                  </a:lnTo>
                  <a:lnTo>
                    <a:pt x="2016" y="40"/>
                  </a:lnTo>
                  <a:lnTo>
                    <a:pt x="2016" y="40"/>
                  </a:lnTo>
                  <a:lnTo>
                    <a:pt x="2016" y="40"/>
                  </a:lnTo>
                  <a:lnTo>
                    <a:pt x="2016" y="38"/>
                  </a:lnTo>
                  <a:lnTo>
                    <a:pt x="2016" y="38"/>
                  </a:lnTo>
                  <a:lnTo>
                    <a:pt x="2010" y="40"/>
                  </a:lnTo>
                  <a:lnTo>
                    <a:pt x="2010" y="40"/>
                  </a:lnTo>
                  <a:lnTo>
                    <a:pt x="2010" y="40"/>
                  </a:lnTo>
                  <a:lnTo>
                    <a:pt x="2010" y="40"/>
                  </a:lnTo>
                  <a:lnTo>
                    <a:pt x="2008" y="40"/>
                  </a:lnTo>
                  <a:lnTo>
                    <a:pt x="2008" y="40"/>
                  </a:lnTo>
                  <a:lnTo>
                    <a:pt x="2006" y="40"/>
                  </a:lnTo>
                  <a:lnTo>
                    <a:pt x="2006" y="40"/>
                  </a:lnTo>
                  <a:lnTo>
                    <a:pt x="2000" y="40"/>
                  </a:lnTo>
                  <a:lnTo>
                    <a:pt x="2000" y="40"/>
                  </a:lnTo>
                  <a:lnTo>
                    <a:pt x="1998" y="40"/>
                  </a:lnTo>
                  <a:lnTo>
                    <a:pt x="1998" y="40"/>
                  </a:lnTo>
                  <a:lnTo>
                    <a:pt x="1996" y="40"/>
                  </a:lnTo>
                  <a:lnTo>
                    <a:pt x="1996" y="40"/>
                  </a:lnTo>
                  <a:lnTo>
                    <a:pt x="1994" y="40"/>
                  </a:lnTo>
                  <a:lnTo>
                    <a:pt x="1994" y="40"/>
                  </a:lnTo>
                  <a:lnTo>
                    <a:pt x="1988" y="38"/>
                  </a:lnTo>
                  <a:lnTo>
                    <a:pt x="1988" y="38"/>
                  </a:lnTo>
                  <a:lnTo>
                    <a:pt x="1984" y="38"/>
                  </a:lnTo>
                  <a:lnTo>
                    <a:pt x="1984" y="38"/>
                  </a:lnTo>
                  <a:lnTo>
                    <a:pt x="1976" y="38"/>
                  </a:lnTo>
                  <a:lnTo>
                    <a:pt x="1976" y="38"/>
                  </a:lnTo>
                  <a:lnTo>
                    <a:pt x="1972" y="38"/>
                  </a:lnTo>
                  <a:lnTo>
                    <a:pt x="1972" y="38"/>
                  </a:lnTo>
                  <a:lnTo>
                    <a:pt x="1968" y="40"/>
                  </a:lnTo>
                  <a:lnTo>
                    <a:pt x="1968" y="40"/>
                  </a:lnTo>
                  <a:lnTo>
                    <a:pt x="1964" y="40"/>
                  </a:lnTo>
                  <a:lnTo>
                    <a:pt x="1964" y="40"/>
                  </a:lnTo>
                  <a:lnTo>
                    <a:pt x="1960" y="40"/>
                  </a:lnTo>
                  <a:lnTo>
                    <a:pt x="1960" y="40"/>
                  </a:lnTo>
                  <a:lnTo>
                    <a:pt x="1958" y="40"/>
                  </a:lnTo>
                  <a:lnTo>
                    <a:pt x="1958" y="40"/>
                  </a:lnTo>
                  <a:lnTo>
                    <a:pt x="1950" y="40"/>
                  </a:lnTo>
                  <a:lnTo>
                    <a:pt x="1950" y="40"/>
                  </a:lnTo>
                  <a:lnTo>
                    <a:pt x="1948" y="40"/>
                  </a:lnTo>
                  <a:lnTo>
                    <a:pt x="1948" y="40"/>
                  </a:lnTo>
                  <a:lnTo>
                    <a:pt x="1948" y="40"/>
                  </a:lnTo>
                  <a:lnTo>
                    <a:pt x="1948" y="40"/>
                  </a:lnTo>
                  <a:lnTo>
                    <a:pt x="1948" y="40"/>
                  </a:lnTo>
                  <a:lnTo>
                    <a:pt x="1948" y="40"/>
                  </a:lnTo>
                  <a:lnTo>
                    <a:pt x="1948" y="40"/>
                  </a:lnTo>
                  <a:lnTo>
                    <a:pt x="1948" y="40"/>
                  </a:lnTo>
                  <a:lnTo>
                    <a:pt x="1946" y="40"/>
                  </a:lnTo>
                  <a:lnTo>
                    <a:pt x="1946" y="40"/>
                  </a:lnTo>
                  <a:lnTo>
                    <a:pt x="1944" y="40"/>
                  </a:lnTo>
                  <a:lnTo>
                    <a:pt x="1944" y="40"/>
                  </a:lnTo>
                  <a:lnTo>
                    <a:pt x="1944" y="40"/>
                  </a:lnTo>
                  <a:lnTo>
                    <a:pt x="1944" y="40"/>
                  </a:lnTo>
                  <a:lnTo>
                    <a:pt x="1944" y="40"/>
                  </a:lnTo>
                  <a:lnTo>
                    <a:pt x="1944" y="40"/>
                  </a:lnTo>
                  <a:lnTo>
                    <a:pt x="1942" y="40"/>
                  </a:lnTo>
                  <a:lnTo>
                    <a:pt x="1942" y="40"/>
                  </a:lnTo>
                  <a:lnTo>
                    <a:pt x="1942" y="40"/>
                  </a:lnTo>
                  <a:lnTo>
                    <a:pt x="1942" y="40"/>
                  </a:lnTo>
                  <a:lnTo>
                    <a:pt x="1934" y="40"/>
                  </a:lnTo>
                  <a:lnTo>
                    <a:pt x="1934" y="40"/>
                  </a:lnTo>
                  <a:lnTo>
                    <a:pt x="1932" y="40"/>
                  </a:lnTo>
                  <a:lnTo>
                    <a:pt x="1932" y="40"/>
                  </a:lnTo>
                  <a:lnTo>
                    <a:pt x="1932" y="40"/>
                  </a:lnTo>
                  <a:lnTo>
                    <a:pt x="1932" y="40"/>
                  </a:lnTo>
                  <a:lnTo>
                    <a:pt x="1932" y="40"/>
                  </a:lnTo>
                  <a:lnTo>
                    <a:pt x="1928" y="40"/>
                  </a:lnTo>
                  <a:lnTo>
                    <a:pt x="1924" y="40"/>
                  </a:lnTo>
                  <a:lnTo>
                    <a:pt x="1924" y="40"/>
                  </a:lnTo>
                  <a:lnTo>
                    <a:pt x="1924" y="40"/>
                  </a:lnTo>
                  <a:lnTo>
                    <a:pt x="1924" y="40"/>
                  </a:lnTo>
                  <a:lnTo>
                    <a:pt x="1922" y="40"/>
                  </a:lnTo>
                  <a:lnTo>
                    <a:pt x="1922" y="40"/>
                  </a:lnTo>
                  <a:lnTo>
                    <a:pt x="1918" y="40"/>
                  </a:lnTo>
                  <a:lnTo>
                    <a:pt x="1918" y="40"/>
                  </a:lnTo>
                  <a:lnTo>
                    <a:pt x="1914" y="40"/>
                  </a:lnTo>
                  <a:lnTo>
                    <a:pt x="1914" y="40"/>
                  </a:lnTo>
                  <a:lnTo>
                    <a:pt x="1910" y="40"/>
                  </a:lnTo>
                  <a:lnTo>
                    <a:pt x="1910" y="40"/>
                  </a:lnTo>
                  <a:lnTo>
                    <a:pt x="1908" y="40"/>
                  </a:lnTo>
                  <a:lnTo>
                    <a:pt x="1908" y="40"/>
                  </a:lnTo>
                  <a:lnTo>
                    <a:pt x="1906" y="42"/>
                  </a:lnTo>
                  <a:lnTo>
                    <a:pt x="1906" y="42"/>
                  </a:lnTo>
                  <a:lnTo>
                    <a:pt x="1900" y="42"/>
                  </a:lnTo>
                  <a:lnTo>
                    <a:pt x="1900" y="42"/>
                  </a:lnTo>
                  <a:lnTo>
                    <a:pt x="1900" y="42"/>
                  </a:lnTo>
                  <a:lnTo>
                    <a:pt x="1900" y="42"/>
                  </a:lnTo>
                  <a:lnTo>
                    <a:pt x="1896" y="42"/>
                  </a:lnTo>
                  <a:lnTo>
                    <a:pt x="1896" y="42"/>
                  </a:lnTo>
                  <a:lnTo>
                    <a:pt x="1896" y="42"/>
                  </a:lnTo>
                  <a:lnTo>
                    <a:pt x="1896" y="42"/>
                  </a:lnTo>
                  <a:lnTo>
                    <a:pt x="1894" y="42"/>
                  </a:lnTo>
                  <a:lnTo>
                    <a:pt x="1894" y="42"/>
                  </a:lnTo>
                  <a:lnTo>
                    <a:pt x="1888" y="42"/>
                  </a:lnTo>
                  <a:lnTo>
                    <a:pt x="1888" y="42"/>
                  </a:lnTo>
                  <a:lnTo>
                    <a:pt x="1886" y="42"/>
                  </a:lnTo>
                  <a:lnTo>
                    <a:pt x="1886" y="42"/>
                  </a:lnTo>
                  <a:lnTo>
                    <a:pt x="1886" y="42"/>
                  </a:lnTo>
                  <a:lnTo>
                    <a:pt x="1886" y="42"/>
                  </a:lnTo>
                  <a:lnTo>
                    <a:pt x="1884" y="40"/>
                  </a:lnTo>
                  <a:lnTo>
                    <a:pt x="1884" y="40"/>
                  </a:lnTo>
                  <a:lnTo>
                    <a:pt x="1882" y="42"/>
                  </a:lnTo>
                  <a:lnTo>
                    <a:pt x="1882" y="42"/>
                  </a:lnTo>
                  <a:lnTo>
                    <a:pt x="1882" y="40"/>
                  </a:lnTo>
                  <a:lnTo>
                    <a:pt x="1882" y="40"/>
                  </a:lnTo>
                  <a:lnTo>
                    <a:pt x="1882" y="40"/>
                  </a:lnTo>
                  <a:lnTo>
                    <a:pt x="1882" y="40"/>
                  </a:lnTo>
                  <a:lnTo>
                    <a:pt x="1880" y="40"/>
                  </a:lnTo>
                  <a:lnTo>
                    <a:pt x="1880" y="40"/>
                  </a:lnTo>
                  <a:lnTo>
                    <a:pt x="1876" y="40"/>
                  </a:lnTo>
                  <a:lnTo>
                    <a:pt x="1876" y="40"/>
                  </a:lnTo>
                  <a:lnTo>
                    <a:pt x="1874" y="42"/>
                  </a:lnTo>
                  <a:lnTo>
                    <a:pt x="1874" y="42"/>
                  </a:lnTo>
                  <a:lnTo>
                    <a:pt x="1870" y="42"/>
                  </a:lnTo>
                  <a:lnTo>
                    <a:pt x="1870" y="42"/>
                  </a:lnTo>
                  <a:lnTo>
                    <a:pt x="1866" y="44"/>
                  </a:lnTo>
                  <a:lnTo>
                    <a:pt x="1866" y="44"/>
                  </a:lnTo>
                  <a:lnTo>
                    <a:pt x="1860" y="42"/>
                  </a:lnTo>
                  <a:lnTo>
                    <a:pt x="1860" y="42"/>
                  </a:lnTo>
                  <a:lnTo>
                    <a:pt x="1856" y="42"/>
                  </a:lnTo>
                  <a:lnTo>
                    <a:pt x="1856" y="42"/>
                  </a:lnTo>
                  <a:lnTo>
                    <a:pt x="1848" y="42"/>
                  </a:lnTo>
                  <a:lnTo>
                    <a:pt x="1848" y="42"/>
                  </a:lnTo>
                  <a:lnTo>
                    <a:pt x="1846" y="42"/>
                  </a:lnTo>
                  <a:lnTo>
                    <a:pt x="1846" y="42"/>
                  </a:lnTo>
                  <a:lnTo>
                    <a:pt x="1842" y="42"/>
                  </a:lnTo>
                  <a:lnTo>
                    <a:pt x="1842" y="42"/>
                  </a:lnTo>
                  <a:lnTo>
                    <a:pt x="1842" y="42"/>
                  </a:lnTo>
                  <a:lnTo>
                    <a:pt x="1842" y="42"/>
                  </a:lnTo>
                  <a:lnTo>
                    <a:pt x="1840" y="42"/>
                  </a:lnTo>
                  <a:lnTo>
                    <a:pt x="1840" y="42"/>
                  </a:lnTo>
                  <a:lnTo>
                    <a:pt x="1840" y="42"/>
                  </a:lnTo>
                  <a:lnTo>
                    <a:pt x="1840" y="42"/>
                  </a:lnTo>
                  <a:lnTo>
                    <a:pt x="1836" y="42"/>
                  </a:lnTo>
                  <a:lnTo>
                    <a:pt x="1832" y="42"/>
                  </a:lnTo>
                  <a:lnTo>
                    <a:pt x="1832" y="42"/>
                  </a:lnTo>
                  <a:lnTo>
                    <a:pt x="1832" y="38"/>
                  </a:lnTo>
                  <a:lnTo>
                    <a:pt x="1832" y="38"/>
                  </a:lnTo>
                  <a:lnTo>
                    <a:pt x="1830" y="38"/>
                  </a:lnTo>
                  <a:lnTo>
                    <a:pt x="1830" y="38"/>
                  </a:lnTo>
                  <a:lnTo>
                    <a:pt x="1828" y="40"/>
                  </a:lnTo>
                  <a:lnTo>
                    <a:pt x="1828" y="40"/>
                  </a:lnTo>
                  <a:lnTo>
                    <a:pt x="1826" y="40"/>
                  </a:lnTo>
                  <a:lnTo>
                    <a:pt x="1826" y="40"/>
                  </a:lnTo>
                  <a:lnTo>
                    <a:pt x="1820" y="40"/>
                  </a:lnTo>
                  <a:lnTo>
                    <a:pt x="1820" y="40"/>
                  </a:lnTo>
                  <a:lnTo>
                    <a:pt x="1820" y="40"/>
                  </a:lnTo>
                  <a:lnTo>
                    <a:pt x="1820" y="40"/>
                  </a:lnTo>
                  <a:lnTo>
                    <a:pt x="1816" y="38"/>
                  </a:lnTo>
                  <a:lnTo>
                    <a:pt x="1816" y="38"/>
                  </a:lnTo>
                  <a:lnTo>
                    <a:pt x="1814" y="38"/>
                  </a:lnTo>
                  <a:lnTo>
                    <a:pt x="1812" y="40"/>
                  </a:lnTo>
                  <a:lnTo>
                    <a:pt x="1812" y="40"/>
                  </a:lnTo>
                  <a:lnTo>
                    <a:pt x="1812" y="42"/>
                  </a:lnTo>
                  <a:lnTo>
                    <a:pt x="1812" y="42"/>
                  </a:lnTo>
                  <a:lnTo>
                    <a:pt x="1804" y="42"/>
                  </a:lnTo>
                  <a:lnTo>
                    <a:pt x="1804" y="42"/>
                  </a:lnTo>
                  <a:lnTo>
                    <a:pt x="1798" y="42"/>
                  </a:lnTo>
                  <a:lnTo>
                    <a:pt x="1798" y="42"/>
                  </a:lnTo>
                  <a:lnTo>
                    <a:pt x="1790" y="44"/>
                  </a:lnTo>
                  <a:lnTo>
                    <a:pt x="1790" y="44"/>
                  </a:lnTo>
                  <a:lnTo>
                    <a:pt x="1786" y="44"/>
                  </a:lnTo>
                  <a:lnTo>
                    <a:pt x="1782" y="44"/>
                  </a:lnTo>
                  <a:lnTo>
                    <a:pt x="1782" y="44"/>
                  </a:lnTo>
                  <a:lnTo>
                    <a:pt x="1778" y="44"/>
                  </a:lnTo>
                  <a:lnTo>
                    <a:pt x="1778" y="44"/>
                  </a:lnTo>
                  <a:lnTo>
                    <a:pt x="1774" y="44"/>
                  </a:lnTo>
                  <a:lnTo>
                    <a:pt x="1774" y="44"/>
                  </a:lnTo>
                  <a:lnTo>
                    <a:pt x="1772" y="44"/>
                  </a:lnTo>
                  <a:lnTo>
                    <a:pt x="1768" y="44"/>
                  </a:lnTo>
                  <a:lnTo>
                    <a:pt x="1768" y="44"/>
                  </a:lnTo>
                  <a:lnTo>
                    <a:pt x="1766" y="44"/>
                  </a:lnTo>
                  <a:lnTo>
                    <a:pt x="1766" y="44"/>
                  </a:lnTo>
                  <a:lnTo>
                    <a:pt x="1762" y="44"/>
                  </a:lnTo>
                  <a:lnTo>
                    <a:pt x="1762" y="44"/>
                  </a:lnTo>
                  <a:lnTo>
                    <a:pt x="1756" y="44"/>
                  </a:lnTo>
                  <a:lnTo>
                    <a:pt x="1756" y="44"/>
                  </a:lnTo>
                  <a:lnTo>
                    <a:pt x="1752" y="44"/>
                  </a:lnTo>
                  <a:lnTo>
                    <a:pt x="1752" y="44"/>
                  </a:lnTo>
                  <a:lnTo>
                    <a:pt x="1748" y="44"/>
                  </a:lnTo>
                  <a:lnTo>
                    <a:pt x="1748" y="44"/>
                  </a:lnTo>
                  <a:lnTo>
                    <a:pt x="1746" y="44"/>
                  </a:lnTo>
                  <a:lnTo>
                    <a:pt x="1746" y="44"/>
                  </a:lnTo>
                  <a:lnTo>
                    <a:pt x="1744" y="44"/>
                  </a:lnTo>
                  <a:lnTo>
                    <a:pt x="1744" y="44"/>
                  </a:lnTo>
                  <a:lnTo>
                    <a:pt x="1742" y="44"/>
                  </a:lnTo>
                  <a:lnTo>
                    <a:pt x="1742" y="44"/>
                  </a:lnTo>
                  <a:lnTo>
                    <a:pt x="1738" y="44"/>
                  </a:lnTo>
                  <a:lnTo>
                    <a:pt x="1738" y="44"/>
                  </a:lnTo>
                  <a:lnTo>
                    <a:pt x="1734" y="44"/>
                  </a:lnTo>
                  <a:lnTo>
                    <a:pt x="1734" y="44"/>
                  </a:lnTo>
                  <a:lnTo>
                    <a:pt x="1734" y="44"/>
                  </a:lnTo>
                  <a:lnTo>
                    <a:pt x="1734" y="44"/>
                  </a:lnTo>
                  <a:lnTo>
                    <a:pt x="1732" y="44"/>
                  </a:lnTo>
                  <a:lnTo>
                    <a:pt x="1732" y="44"/>
                  </a:lnTo>
                  <a:lnTo>
                    <a:pt x="1724" y="44"/>
                  </a:lnTo>
                  <a:lnTo>
                    <a:pt x="1718" y="46"/>
                  </a:lnTo>
                  <a:lnTo>
                    <a:pt x="1718" y="46"/>
                  </a:lnTo>
                  <a:lnTo>
                    <a:pt x="1718" y="44"/>
                  </a:lnTo>
                  <a:lnTo>
                    <a:pt x="1718" y="44"/>
                  </a:lnTo>
                  <a:lnTo>
                    <a:pt x="1716" y="44"/>
                  </a:lnTo>
                  <a:lnTo>
                    <a:pt x="1716" y="44"/>
                  </a:lnTo>
                  <a:lnTo>
                    <a:pt x="1706" y="44"/>
                  </a:lnTo>
                  <a:lnTo>
                    <a:pt x="1706" y="44"/>
                  </a:lnTo>
                  <a:lnTo>
                    <a:pt x="1702" y="44"/>
                  </a:lnTo>
                  <a:lnTo>
                    <a:pt x="1702" y="44"/>
                  </a:lnTo>
                  <a:lnTo>
                    <a:pt x="1698" y="44"/>
                  </a:lnTo>
                  <a:lnTo>
                    <a:pt x="1698" y="44"/>
                  </a:lnTo>
                  <a:lnTo>
                    <a:pt x="1694" y="44"/>
                  </a:lnTo>
                  <a:lnTo>
                    <a:pt x="1694" y="44"/>
                  </a:lnTo>
                  <a:lnTo>
                    <a:pt x="1694" y="44"/>
                  </a:lnTo>
                  <a:lnTo>
                    <a:pt x="1694" y="44"/>
                  </a:lnTo>
                  <a:lnTo>
                    <a:pt x="1690" y="44"/>
                  </a:lnTo>
                  <a:lnTo>
                    <a:pt x="1690" y="44"/>
                  </a:lnTo>
                  <a:lnTo>
                    <a:pt x="1686" y="44"/>
                  </a:lnTo>
                  <a:lnTo>
                    <a:pt x="1686" y="44"/>
                  </a:lnTo>
                  <a:lnTo>
                    <a:pt x="1686" y="44"/>
                  </a:lnTo>
                  <a:lnTo>
                    <a:pt x="1686" y="44"/>
                  </a:lnTo>
                  <a:lnTo>
                    <a:pt x="1682" y="44"/>
                  </a:lnTo>
                  <a:lnTo>
                    <a:pt x="1682" y="44"/>
                  </a:lnTo>
                  <a:lnTo>
                    <a:pt x="1678" y="44"/>
                  </a:lnTo>
                  <a:lnTo>
                    <a:pt x="1678" y="44"/>
                  </a:lnTo>
                  <a:lnTo>
                    <a:pt x="1672" y="44"/>
                  </a:lnTo>
                  <a:lnTo>
                    <a:pt x="1672" y="44"/>
                  </a:lnTo>
                  <a:lnTo>
                    <a:pt x="1670" y="44"/>
                  </a:lnTo>
                  <a:lnTo>
                    <a:pt x="1670" y="44"/>
                  </a:lnTo>
                  <a:lnTo>
                    <a:pt x="1668" y="44"/>
                  </a:lnTo>
                  <a:lnTo>
                    <a:pt x="1668" y="44"/>
                  </a:lnTo>
                  <a:lnTo>
                    <a:pt x="1668" y="44"/>
                  </a:lnTo>
                  <a:lnTo>
                    <a:pt x="1668" y="44"/>
                  </a:lnTo>
                  <a:lnTo>
                    <a:pt x="1664" y="44"/>
                  </a:lnTo>
                  <a:lnTo>
                    <a:pt x="1664" y="44"/>
                  </a:lnTo>
                  <a:lnTo>
                    <a:pt x="1658" y="46"/>
                  </a:lnTo>
                  <a:lnTo>
                    <a:pt x="1652" y="46"/>
                  </a:lnTo>
                  <a:lnTo>
                    <a:pt x="1652" y="46"/>
                  </a:lnTo>
                  <a:lnTo>
                    <a:pt x="1652" y="46"/>
                  </a:lnTo>
                  <a:lnTo>
                    <a:pt x="1652" y="46"/>
                  </a:lnTo>
                  <a:lnTo>
                    <a:pt x="1650" y="46"/>
                  </a:lnTo>
                  <a:lnTo>
                    <a:pt x="1650" y="46"/>
                  </a:lnTo>
                  <a:lnTo>
                    <a:pt x="1642" y="44"/>
                  </a:lnTo>
                  <a:lnTo>
                    <a:pt x="1642" y="44"/>
                  </a:lnTo>
                  <a:lnTo>
                    <a:pt x="1638" y="44"/>
                  </a:lnTo>
                  <a:lnTo>
                    <a:pt x="1638" y="44"/>
                  </a:lnTo>
                  <a:lnTo>
                    <a:pt x="1634" y="46"/>
                  </a:lnTo>
                  <a:lnTo>
                    <a:pt x="1634" y="46"/>
                  </a:lnTo>
                  <a:lnTo>
                    <a:pt x="1626" y="46"/>
                  </a:lnTo>
                  <a:lnTo>
                    <a:pt x="1626" y="46"/>
                  </a:lnTo>
                  <a:lnTo>
                    <a:pt x="1622" y="46"/>
                  </a:lnTo>
                  <a:lnTo>
                    <a:pt x="1622" y="46"/>
                  </a:lnTo>
                  <a:lnTo>
                    <a:pt x="1620" y="44"/>
                  </a:lnTo>
                  <a:lnTo>
                    <a:pt x="1620" y="44"/>
                  </a:lnTo>
                  <a:lnTo>
                    <a:pt x="1612" y="44"/>
                  </a:lnTo>
                  <a:lnTo>
                    <a:pt x="1612" y="44"/>
                  </a:lnTo>
                  <a:lnTo>
                    <a:pt x="1608" y="44"/>
                  </a:lnTo>
                  <a:lnTo>
                    <a:pt x="1608" y="44"/>
                  </a:lnTo>
                  <a:lnTo>
                    <a:pt x="1600" y="46"/>
                  </a:lnTo>
                  <a:lnTo>
                    <a:pt x="1600" y="46"/>
                  </a:lnTo>
                  <a:lnTo>
                    <a:pt x="1596" y="46"/>
                  </a:lnTo>
                  <a:lnTo>
                    <a:pt x="1596" y="46"/>
                  </a:lnTo>
                  <a:lnTo>
                    <a:pt x="1592" y="46"/>
                  </a:lnTo>
                  <a:lnTo>
                    <a:pt x="1592" y="46"/>
                  </a:lnTo>
                  <a:lnTo>
                    <a:pt x="1588" y="46"/>
                  </a:lnTo>
                  <a:lnTo>
                    <a:pt x="1588" y="46"/>
                  </a:lnTo>
                  <a:lnTo>
                    <a:pt x="1586" y="46"/>
                  </a:lnTo>
                  <a:lnTo>
                    <a:pt x="1586" y="46"/>
                  </a:lnTo>
                  <a:lnTo>
                    <a:pt x="1584" y="46"/>
                  </a:lnTo>
                  <a:lnTo>
                    <a:pt x="1584" y="46"/>
                  </a:lnTo>
                  <a:lnTo>
                    <a:pt x="1580" y="46"/>
                  </a:lnTo>
                  <a:lnTo>
                    <a:pt x="1580" y="46"/>
                  </a:lnTo>
                  <a:lnTo>
                    <a:pt x="1580" y="46"/>
                  </a:lnTo>
                  <a:lnTo>
                    <a:pt x="1580" y="46"/>
                  </a:lnTo>
                  <a:lnTo>
                    <a:pt x="1576" y="46"/>
                  </a:lnTo>
                  <a:lnTo>
                    <a:pt x="1570" y="48"/>
                  </a:lnTo>
                  <a:lnTo>
                    <a:pt x="1570" y="48"/>
                  </a:lnTo>
                  <a:lnTo>
                    <a:pt x="1568" y="46"/>
                  </a:lnTo>
                  <a:lnTo>
                    <a:pt x="1568" y="46"/>
                  </a:lnTo>
                  <a:lnTo>
                    <a:pt x="1566" y="48"/>
                  </a:lnTo>
                  <a:lnTo>
                    <a:pt x="1566" y="48"/>
                  </a:lnTo>
                  <a:lnTo>
                    <a:pt x="1560" y="48"/>
                  </a:lnTo>
                  <a:lnTo>
                    <a:pt x="1560" y="48"/>
                  </a:lnTo>
                  <a:lnTo>
                    <a:pt x="1560" y="48"/>
                  </a:lnTo>
                  <a:lnTo>
                    <a:pt x="1560" y="48"/>
                  </a:lnTo>
                  <a:lnTo>
                    <a:pt x="1558" y="46"/>
                  </a:lnTo>
                  <a:lnTo>
                    <a:pt x="1558" y="46"/>
                  </a:lnTo>
                  <a:lnTo>
                    <a:pt x="1554" y="44"/>
                  </a:lnTo>
                  <a:lnTo>
                    <a:pt x="1554" y="44"/>
                  </a:lnTo>
                  <a:lnTo>
                    <a:pt x="1550" y="46"/>
                  </a:lnTo>
                  <a:lnTo>
                    <a:pt x="1550" y="46"/>
                  </a:lnTo>
                  <a:lnTo>
                    <a:pt x="1546" y="46"/>
                  </a:lnTo>
                  <a:lnTo>
                    <a:pt x="1546" y="46"/>
                  </a:lnTo>
                  <a:lnTo>
                    <a:pt x="1544" y="46"/>
                  </a:lnTo>
                  <a:lnTo>
                    <a:pt x="1544" y="46"/>
                  </a:lnTo>
                  <a:lnTo>
                    <a:pt x="1540" y="48"/>
                  </a:lnTo>
                  <a:lnTo>
                    <a:pt x="1540" y="48"/>
                  </a:lnTo>
                  <a:lnTo>
                    <a:pt x="1538" y="46"/>
                  </a:lnTo>
                  <a:lnTo>
                    <a:pt x="1538" y="46"/>
                  </a:lnTo>
                  <a:lnTo>
                    <a:pt x="1536" y="44"/>
                  </a:lnTo>
                  <a:lnTo>
                    <a:pt x="1536" y="44"/>
                  </a:lnTo>
                  <a:lnTo>
                    <a:pt x="1534" y="44"/>
                  </a:lnTo>
                  <a:lnTo>
                    <a:pt x="1534" y="44"/>
                  </a:lnTo>
                  <a:lnTo>
                    <a:pt x="1532" y="44"/>
                  </a:lnTo>
                  <a:lnTo>
                    <a:pt x="1532" y="44"/>
                  </a:lnTo>
                  <a:lnTo>
                    <a:pt x="1532" y="44"/>
                  </a:lnTo>
                  <a:lnTo>
                    <a:pt x="1532" y="44"/>
                  </a:lnTo>
                  <a:lnTo>
                    <a:pt x="1526" y="46"/>
                  </a:lnTo>
                  <a:lnTo>
                    <a:pt x="1526" y="46"/>
                  </a:lnTo>
                  <a:lnTo>
                    <a:pt x="1520" y="46"/>
                  </a:lnTo>
                  <a:lnTo>
                    <a:pt x="1520" y="46"/>
                  </a:lnTo>
                  <a:lnTo>
                    <a:pt x="1518" y="46"/>
                  </a:lnTo>
                  <a:lnTo>
                    <a:pt x="1518" y="46"/>
                  </a:lnTo>
                  <a:lnTo>
                    <a:pt x="1516" y="46"/>
                  </a:lnTo>
                  <a:lnTo>
                    <a:pt x="1516" y="46"/>
                  </a:lnTo>
                  <a:lnTo>
                    <a:pt x="1514" y="46"/>
                  </a:lnTo>
                  <a:lnTo>
                    <a:pt x="1514" y="46"/>
                  </a:lnTo>
                  <a:lnTo>
                    <a:pt x="1514" y="46"/>
                  </a:lnTo>
                  <a:lnTo>
                    <a:pt x="1514" y="46"/>
                  </a:lnTo>
                  <a:lnTo>
                    <a:pt x="1512" y="46"/>
                  </a:lnTo>
                  <a:lnTo>
                    <a:pt x="1512" y="46"/>
                  </a:lnTo>
                  <a:lnTo>
                    <a:pt x="1506" y="44"/>
                  </a:lnTo>
                  <a:lnTo>
                    <a:pt x="1504" y="46"/>
                  </a:lnTo>
                  <a:lnTo>
                    <a:pt x="1504" y="46"/>
                  </a:lnTo>
                  <a:lnTo>
                    <a:pt x="1500" y="46"/>
                  </a:lnTo>
                  <a:lnTo>
                    <a:pt x="1500" y="46"/>
                  </a:lnTo>
                  <a:lnTo>
                    <a:pt x="1492" y="46"/>
                  </a:lnTo>
                  <a:lnTo>
                    <a:pt x="1492" y="46"/>
                  </a:lnTo>
                  <a:lnTo>
                    <a:pt x="1492" y="46"/>
                  </a:lnTo>
                  <a:lnTo>
                    <a:pt x="1492" y="46"/>
                  </a:lnTo>
                  <a:lnTo>
                    <a:pt x="1490" y="46"/>
                  </a:lnTo>
                  <a:lnTo>
                    <a:pt x="1490" y="46"/>
                  </a:lnTo>
                  <a:lnTo>
                    <a:pt x="1488" y="46"/>
                  </a:lnTo>
                  <a:lnTo>
                    <a:pt x="1488" y="46"/>
                  </a:lnTo>
                  <a:lnTo>
                    <a:pt x="1486" y="46"/>
                  </a:lnTo>
                  <a:lnTo>
                    <a:pt x="1486" y="46"/>
                  </a:lnTo>
                  <a:lnTo>
                    <a:pt x="1484" y="46"/>
                  </a:lnTo>
                  <a:lnTo>
                    <a:pt x="1484" y="46"/>
                  </a:lnTo>
                  <a:lnTo>
                    <a:pt x="1480" y="46"/>
                  </a:lnTo>
                  <a:lnTo>
                    <a:pt x="1480" y="46"/>
                  </a:lnTo>
                  <a:lnTo>
                    <a:pt x="1480" y="44"/>
                  </a:lnTo>
                  <a:lnTo>
                    <a:pt x="1480" y="44"/>
                  </a:lnTo>
                  <a:lnTo>
                    <a:pt x="1476" y="44"/>
                  </a:lnTo>
                  <a:lnTo>
                    <a:pt x="1476" y="44"/>
                  </a:lnTo>
                  <a:lnTo>
                    <a:pt x="1470" y="46"/>
                  </a:lnTo>
                  <a:lnTo>
                    <a:pt x="1470" y="46"/>
                  </a:lnTo>
                  <a:lnTo>
                    <a:pt x="1466" y="44"/>
                  </a:lnTo>
                  <a:lnTo>
                    <a:pt x="1466" y="44"/>
                  </a:lnTo>
                  <a:lnTo>
                    <a:pt x="1464" y="44"/>
                  </a:lnTo>
                  <a:lnTo>
                    <a:pt x="1464" y="44"/>
                  </a:lnTo>
                  <a:lnTo>
                    <a:pt x="1462" y="44"/>
                  </a:lnTo>
                  <a:lnTo>
                    <a:pt x="1462" y="44"/>
                  </a:lnTo>
                  <a:lnTo>
                    <a:pt x="1458" y="44"/>
                  </a:lnTo>
                  <a:lnTo>
                    <a:pt x="1458" y="44"/>
                  </a:lnTo>
                  <a:lnTo>
                    <a:pt x="1456" y="44"/>
                  </a:lnTo>
                  <a:lnTo>
                    <a:pt x="1456" y="44"/>
                  </a:lnTo>
                  <a:lnTo>
                    <a:pt x="1452" y="44"/>
                  </a:lnTo>
                  <a:lnTo>
                    <a:pt x="1452" y="44"/>
                  </a:lnTo>
                  <a:lnTo>
                    <a:pt x="1450" y="44"/>
                  </a:lnTo>
                  <a:lnTo>
                    <a:pt x="1450" y="44"/>
                  </a:lnTo>
                  <a:lnTo>
                    <a:pt x="1442" y="44"/>
                  </a:lnTo>
                  <a:lnTo>
                    <a:pt x="1442" y="44"/>
                  </a:lnTo>
                  <a:lnTo>
                    <a:pt x="1438" y="42"/>
                  </a:lnTo>
                  <a:lnTo>
                    <a:pt x="1438" y="42"/>
                  </a:lnTo>
                  <a:lnTo>
                    <a:pt x="1434" y="42"/>
                  </a:lnTo>
                  <a:lnTo>
                    <a:pt x="1434" y="42"/>
                  </a:lnTo>
                  <a:lnTo>
                    <a:pt x="1430" y="44"/>
                  </a:lnTo>
                  <a:lnTo>
                    <a:pt x="1430" y="44"/>
                  </a:lnTo>
                  <a:lnTo>
                    <a:pt x="1430" y="44"/>
                  </a:lnTo>
                  <a:lnTo>
                    <a:pt x="1430" y="44"/>
                  </a:lnTo>
                  <a:lnTo>
                    <a:pt x="1430" y="44"/>
                  </a:lnTo>
                  <a:lnTo>
                    <a:pt x="1430" y="44"/>
                  </a:lnTo>
                  <a:lnTo>
                    <a:pt x="1424" y="42"/>
                  </a:lnTo>
                  <a:lnTo>
                    <a:pt x="1424" y="42"/>
                  </a:lnTo>
                  <a:lnTo>
                    <a:pt x="1420" y="44"/>
                  </a:lnTo>
                  <a:lnTo>
                    <a:pt x="1420" y="44"/>
                  </a:lnTo>
                  <a:lnTo>
                    <a:pt x="1414" y="42"/>
                  </a:lnTo>
                  <a:lnTo>
                    <a:pt x="1414" y="42"/>
                  </a:lnTo>
                  <a:lnTo>
                    <a:pt x="1412" y="44"/>
                  </a:lnTo>
                  <a:lnTo>
                    <a:pt x="1412" y="44"/>
                  </a:lnTo>
                  <a:lnTo>
                    <a:pt x="1406" y="42"/>
                  </a:lnTo>
                  <a:lnTo>
                    <a:pt x="1406" y="42"/>
                  </a:lnTo>
                  <a:lnTo>
                    <a:pt x="1398" y="42"/>
                  </a:lnTo>
                  <a:lnTo>
                    <a:pt x="1398" y="42"/>
                  </a:lnTo>
                  <a:lnTo>
                    <a:pt x="1396" y="44"/>
                  </a:lnTo>
                  <a:lnTo>
                    <a:pt x="1396" y="44"/>
                  </a:lnTo>
                  <a:lnTo>
                    <a:pt x="1394" y="42"/>
                  </a:lnTo>
                  <a:lnTo>
                    <a:pt x="1394" y="42"/>
                  </a:lnTo>
                  <a:lnTo>
                    <a:pt x="1394" y="42"/>
                  </a:lnTo>
                  <a:lnTo>
                    <a:pt x="1394" y="42"/>
                  </a:lnTo>
                  <a:lnTo>
                    <a:pt x="1390" y="44"/>
                  </a:lnTo>
                  <a:lnTo>
                    <a:pt x="1386" y="44"/>
                  </a:lnTo>
                  <a:lnTo>
                    <a:pt x="1386" y="44"/>
                  </a:lnTo>
                  <a:lnTo>
                    <a:pt x="1384" y="44"/>
                  </a:lnTo>
                  <a:lnTo>
                    <a:pt x="1384" y="44"/>
                  </a:lnTo>
                  <a:lnTo>
                    <a:pt x="1380" y="44"/>
                  </a:lnTo>
                  <a:lnTo>
                    <a:pt x="1380" y="44"/>
                  </a:lnTo>
                  <a:lnTo>
                    <a:pt x="1378" y="44"/>
                  </a:lnTo>
                  <a:lnTo>
                    <a:pt x="1378" y="44"/>
                  </a:lnTo>
                  <a:lnTo>
                    <a:pt x="1374" y="44"/>
                  </a:lnTo>
                  <a:lnTo>
                    <a:pt x="1374" y="44"/>
                  </a:lnTo>
                  <a:lnTo>
                    <a:pt x="1372" y="44"/>
                  </a:lnTo>
                  <a:lnTo>
                    <a:pt x="1372" y="44"/>
                  </a:lnTo>
                  <a:lnTo>
                    <a:pt x="1370" y="44"/>
                  </a:lnTo>
                  <a:lnTo>
                    <a:pt x="1370" y="44"/>
                  </a:lnTo>
                  <a:lnTo>
                    <a:pt x="1366" y="44"/>
                  </a:lnTo>
                  <a:lnTo>
                    <a:pt x="1366" y="44"/>
                  </a:lnTo>
                  <a:lnTo>
                    <a:pt x="1364" y="44"/>
                  </a:lnTo>
                  <a:lnTo>
                    <a:pt x="1364" y="44"/>
                  </a:lnTo>
                  <a:lnTo>
                    <a:pt x="1362" y="44"/>
                  </a:lnTo>
                  <a:lnTo>
                    <a:pt x="1362" y="44"/>
                  </a:lnTo>
                  <a:lnTo>
                    <a:pt x="1354" y="44"/>
                  </a:lnTo>
                  <a:lnTo>
                    <a:pt x="1354" y="44"/>
                  </a:lnTo>
                  <a:lnTo>
                    <a:pt x="1350" y="44"/>
                  </a:lnTo>
                  <a:lnTo>
                    <a:pt x="1350" y="44"/>
                  </a:lnTo>
                  <a:lnTo>
                    <a:pt x="1348" y="44"/>
                  </a:lnTo>
                  <a:lnTo>
                    <a:pt x="1348" y="44"/>
                  </a:lnTo>
                  <a:lnTo>
                    <a:pt x="1344" y="44"/>
                  </a:lnTo>
                  <a:lnTo>
                    <a:pt x="1344" y="44"/>
                  </a:lnTo>
                  <a:lnTo>
                    <a:pt x="1340" y="46"/>
                  </a:lnTo>
                  <a:lnTo>
                    <a:pt x="1340" y="46"/>
                  </a:lnTo>
                  <a:lnTo>
                    <a:pt x="1336" y="46"/>
                  </a:lnTo>
                  <a:lnTo>
                    <a:pt x="1336" y="46"/>
                  </a:lnTo>
                  <a:lnTo>
                    <a:pt x="1328" y="46"/>
                  </a:lnTo>
                  <a:lnTo>
                    <a:pt x="1328" y="46"/>
                  </a:lnTo>
                  <a:lnTo>
                    <a:pt x="1326" y="44"/>
                  </a:lnTo>
                  <a:lnTo>
                    <a:pt x="1326" y="44"/>
                  </a:lnTo>
                  <a:lnTo>
                    <a:pt x="1318" y="44"/>
                  </a:lnTo>
                  <a:lnTo>
                    <a:pt x="1318" y="44"/>
                  </a:lnTo>
                  <a:lnTo>
                    <a:pt x="1316" y="44"/>
                  </a:lnTo>
                  <a:lnTo>
                    <a:pt x="1316" y="44"/>
                  </a:lnTo>
                  <a:lnTo>
                    <a:pt x="1312" y="44"/>
                  </a:lnTo>
                  <a:lnTo>
                    <a:pt x="1312" y="44"/>
                  </a:lnTo>
                  <a:lnTo>
                    <a:pt x="1306" y="46"/>
                  </a:lnTo>
                  <a:lnTo>
                    <a:pt x="1306" y="46"/>
                  </a:lnTo>
                  <a:lnTo>
                    <a:pt x="1302" y="46"/>
                  </a:lnTo>
                  <a:lnTo>
                    <a:pt x="1296" y="46"/>
                  </a:lnTo>
                  <a:lnTo>
                    <a:pt x="1296" y="46"/>
                  </a:lnTo>
                  <a:lnTo>
                    <a:pt x="1290" y="46"/>
                  </a:lnTo>
                  <a:lnTo>
                    <a:pt x="1290" y="46"/>
                  </a:lnTo>
                  <a:lnTo>
                    <a:pt x="1288" y="46"/>
                  </a:lnTo>
                  <a:lnTo>
                    <a:pt x="1288" y="46"/>
                  </a:lnTo>
                  <a:lnTo>
                    <a:pt x="1284" y="44"/>
                  </a:lnTo>
                  <a:lnTo>
                    <a:pt x="1284" y="44"/>
                  </a:lnTo>
                  <a:lnTo>
                    <a:pt x="1282" y="46"/>
                  </a:lnTo>
                  <a:lnTo>
                    <a:pt x="1282" y="46"/>
                  </a:lnTo>
                  <a:lnTo>
                    <a:pt x="1276" y="46"/>
                  </a:lnTo>
                  <a:lnTo>
                    <a:pt x="1276" y="46"/>
                  </a:lnTo>
                  <a:lnTo>
                    <a:pt x="1274" y="46"/>
                  </a:lnTo>
                  <a:lnTo>
                    <a:pt x="1274" y="46"/>
                  </a:lnTo>
                  <a:lnTo>
                    <a:pt x="1272" y="46"/>
                  </a:lnTo>
                  <a:lnTo>
                    <a:pt x="1272" y="46"/>
                  </a:lnTo>
                  <a:lnTo>
                    <a:pt x="1266" y="44"/>
                  </a:lnTo>
                  <a:lnTo>
                    <a:pt x="1266" y="44"/>
                  </a:lnTo>
                  <a:lnTo>
                    <a:pt x="1262" y="44"/>
                  </a:lnTo>
                  <a:lnTo>
                    <a:pt x="1262" y="44"/>
                  </a:lnTo>
                  <a:lnTo>
                    <a:pt x="1260" y="44"/>
                  </a:lnTo>
                  <a:lnTo>
                    <a:pt x="1260" y="44"/>
                  </a:lnTo>
                  <a:lnTo>
                    <a:pt x="1258" y="46"/>
                  </a:lnTo>
                  <a:lnTo>
                    <a:pt x="1258" y="46"/>
                  </a:lnTo>
                  <a:lnTo>
                    <a:pt x="1254" y="46"/>
                  </a:lnTo>
                  <a:lnTo>
                    <a:pt x="1254" y="46"/>
                  </a:lnTo>
                  <a:lnTo>
                    <a:pt x="1250" y="48"/>
                  </a:lnTo>
                  <a:lnTo>
                    <a:pt x="1250" y="48"/>
                  </a:lnTo>
                  <a:lnTo>
                    <a:pt x="1248" y="46"/>
                  </a:lnTo>
                  <a:lnTo>
                    <a:pt x="1248" y="46"/>
                  </a:lnTo>
                  <a:lnTo>
                    <a:pt x="1248" y="48"/>
                  </a:lnTo>
                  <a:lnTo>
                    <a:pt x="1248" y="48"/>
                  </a:lnTo>
                  <a:lnTo>
                    <a:pt x="1246" y="46"/>
                  </a:lnTo>
                  <a:lnTo>
                    <a:pt x="1246" y="46"/>
                  </a:lnTo>
                  <a:lnTo>
                    <a:pt x="1244" y="46"/>
                  </a:lnTo>
                  <a:lnTo>
                    <a:pt x="1244" y="46"/>
                  </a:lnTo>
                  <a:lnTo>
                    <a:pt x="1240" y="48"/>
                  </a:lnTo>
                  <a:lnTo>
                    <a:pt x="1240" y="48"/>
                  </a:lnTo>
                  <a:lnTo>
                    <a:pt x="1236" y="44"/>
                  </a:lnTo>
                  <a:lnTo>
                    <a:pt x="1236" y="44"/>
                  </a:lnTo>
                  <a:lnTo>
                    <a:pt x="1230" y="46"/>
                  </a:lnTo>
                  <a:lnTo>
                    <a:pt x="1224" y="46"/>
                  </a:lnTo>
                  <a:lnTo>
                    <a:pt x="1224" y="46"/>
                  </a:lnTo>
                  <a:lnTo>
                    <a:pt x="1222" y="46"/>
                  </a:lnTo>
                  <a:lnTo>
                    <a:pt x="1218" y="46"/>
                  </a:lnTo>
                  <a:lnTo>
                    <a:pt x="1218" y="46"/>
                  </a:lnTo>
                  <a:lnTo>
                    <a:pt x="1216" y="44"/>
                  </a:lnTo>
                  <a:lnTo>
                    <a:pt x="1214" y="44"/>
                  </a:lnTo>
                  <a:lnTo>
                    <a:pt x="1214" y="44"/>
                  </a:lnTo>
                  <a:lnTo>
                    <a:pt x="1204" y="44"/>
                  </a:lnTo>
                  <a:lnTo>
                    <a:pt x="1204" y="44"/>
                  </a:lnTo>
                  <a:lnTo>
                    <a:pt x="1200" y="42"/>
                  </a:lnTo>
                  <a:lnTo>
                    <a:pt x="1200" y="42"/>
                  </a:lnTo>
                  <a:lnTo>
                    <a:pt x="1196" y="42"/>
                  </a:lnTo>
                  <a:lnTo>
                    <a:pt x="1196" y="42"/>
                  </a:lnTo>
                  <a:lnTo>
                    <a:pt x="1188" y="44"/>
                  </a:lnTo>
                  <a:lnTo>
                    <a:pt x="1188" y="44"/>
                  </a:lnTo>
                  <a:lnTo>
                    <a:pt x="1186" y="44"/>
                  </a:lnTo>
                  <a:lnTo>
                    <a:pt x="1186" y="44"/>
                  </a:lnTo>
                  <a:lnTo>
                    <a:pt x="1180" y="44"/>
                  </a:lnTo>
                  <a:lnTo>
                    <a:pt x="1180" y="44"/>
                  </a:lnTo>
                  <a:lnTo>
                    <a:pt x="1180" y="42"/>
                  </a:lnTo>
                  <a:lnTo>
                    <a:pt x="1180" y="42"/>
                  </a:lnTo>
                  <a:lnTo>
                    <a:pt x="1176" y="42"/>
                  </a:lnTo>
                  <a:lnTo>
                    <a:pt x="1176" y="42"/>
                  </a:lnTo>
                  <a:lnTo>
                    <a:pt x="1174" y="42"/>
                  </a:lnTo>
                  <a:lnTo>
                    <a:pt x="1174" y="42"/>
                  </a:lnTo>
                  <a:lnTo>
                    <a:pt x="1170" y="44"/>
                  </a:lnTo>
                  <a:lnTo>
                    <a:pt x="1170" y="44"/>
                  </a:lnTo>
                  <a:lnTo>
                    <a:pt x="1164" y="42"/>
                  </a:lnTo>
                  <a:lnTo>
                    <a:pt x="1164" y="42"/>
                  </a:lnTo>
                  <a:lnTo>
                    <a:pt x="1156" y="42"/>
                  </a:lnTo>
                  <a:lnTo>
                    <a:pt x="1156" y="42"/>
                  </a:lnTo>
                  <a:lnTo>
                    <a:pt x="1152" y="42"/>
                  </a:lnTo>
                  <a:lnTo>
                    <a:pt x="1152" y="42"/>
                  </a:lnTo>
                  <a:lnTo>
                    <a:pt x="1148" y="44"/>
                  </a:lnTo>
                  <a:lnTo>
                    <a:pt x="1148" y="44"/>
                  </a:lnTo>
                  <a:lnTo>
                    <a:pt x="1146" y="44"/>
                  </a:lnTo>
                  <a:lnTo>
                    <a:pt x="1144" y="44"/>
                  </a:lnTo>
                  <a:lnTo>
                    <a:pt x="1142" y="44"/>
                  </a:lnTo>
                  <a:lnTo>
                    <a:pt x="1142" y="44"/>
                  </a:lnTo>
                  <a:lnTo>
                    <a:pt x="1140" y="42"/>
                  </a:lnTo>
                  <a:lnTo>
                    <a:pt x="1140" y="42"/>
                  </a:lnTo>
                  <a:lnTo>
                    <a:pt x="1140" y="42"/>
                  </a:lnTo>
                  <a:lnTo>
                    <a:pt x="1140" y="42"/>
                  </a:lnTo>
                  <a:lnTo>
                    <a:pt x="1138" y="42"/>
                  </a:lnTo>
                  <a:lnTo>
                    <a:pt x="1138" y="42"/>
                  </a:lnTo>
                  <a:lnTo>
                    <a:pt x="1138" y="40"/>
                  </a:lnTo>
                  <a:lnTo>
                    <a:pt x="1138" y="40"/>
                  </a:lnTo>
                  <a:lnTo>
                    <a:pt x="1138" y="40"/>
                  </a:lnTo>
                  <a:lnTo>
                    <a:pt x="1138" y="40"/>
                  </a:lnTo>
                  <a:lnTo>
                    <a:pt x="1136" y="40"/>
                  </a:lnTo>
                  <a:lnTo>
                    <a:pt x="1136" y="40"/>
                  </a:lnTo>
                  <a:lnTo>
                    <a:pt x="1134" y="40"/>
                  </a:lnTo>
                  <a:lnTo>
                    <a:pt x="1134" y="40"/>
                  </a:lnTo>
                  <a:lnTo>
                    <a:pt x="1132" y="40"/>
                  </a:lnTo>
                  <a:lnTo>
                    <a:pt x="1132" y="40"/>
                  </a:lnTo>
                  <a:lnTo>
                    <a:pt x="1128" y="38"/>
                  </a:lnTo>
                  <a:lnTo>
                    <a:pt x="1128" y="38"/>
                  </a:lnTo>
                  <a:lnTo>
                    <a:pt x="1124" y="38"/>
                  </a:lnTo>
                  <a:lnTo>
                    <a:pt x="1124" y="38"/>
                  </a:lnTo>
                  <a:lnTo>
                    <a:pt x="1124" y="38"/>
                  </a:lnTo>
                  <a:lnTo>
                    <a:pt x="1124" y="38"/>
                  </a:lnTo>
                  <a:lnTo>
                    <a:pt x="1122" y="38"/>
                  </a:lnTo>
                  <a:lnTo>
                    <a:pt x="1122" y="38"/>
                  </a:lnTo>
                  <a:lnTo>
                    <a:pt x="1120" y="40"/>
                  </a:lnTo>
                  <a:lnTo>
                    <a:pt x="1120" y="40"/>
                  </a:lnTo>
                  <a:lnTo>
                    <a:pt x="1114" y="42"/>
                  </a:lnTo>
                  <a:lnTo>
                    <a:pt x="1114" y="42"/>
                  </a:lnTo>
                  <a:lnTo>
                    <a:pt x="1112" y="44"/>
                  </a:lnTo>
                  <a:lnTo>
                    <a:pt x="1112" y="44"/>
                  </a:lnTo>
                  <a:lnTo>
                    <a:pt x="1104" y="42"/>
                  </a:lnTo>
                  <a:lnTo>
                    <a:pt x="1104" y="42"/>
                  </a:lnTo>
                  <a:lnTo>
                    <a:pt x="1102" y="44"/>
                  </a:lnTo>
                  <a:lnTo>
                    <a:pt x="1102" y="44"/>
                  </a:lnTo>
                  <a:lnTo>
                    <a:pt x="1096" y="44"/>
                  </a:lnTo>
                  <a:lnTo>
                    <a:pt x="1096" y="44"/>
                  </a:lnTo>
                  <a:lnTo>
                    <a:pt x="1094" y="42"/>
                  </a:lnTo>
                  <a:lnTo>
                    <a:pt x="1094" y="42"/>
                  </a:lnTo>
                  <a:lnTo>
                    <a:pt x="1090" y="44"/>
                  </a:lnTo>
                  <a:lnTo>
                    <a:pt x="1090" y="44"/>
                  </a:lnTo>
                  <a:lnTo>
                    <a:pt x="1088" y="44"/>
                  </a:lnTo>
                  <a:lnTo>
                    <a:pt x="1088" y="44"/>
                  </a:lnTo>
                  <a:lnTo>
                    <a:pt x="1088" y="44"/>
                  </a:lnTo>
                  <a:lnTo>
                    <a:pt x="1088" y="44"/>
                  </a:lnTo>
                  <a:lnTo>
                    <a:pt x="1080" y="44"/>
                  </a:lnTo>
                  <a:lnTo>
                    <a:pt x="1080" y="44"/>
                  </a:lnTo>
                  <a:lnTo>
                    <a:pt x="1078" y="44"/>
                  </a:lnTo>
                  <a:lnTo>
                    <a:pt x="1078" y="44"/>
                  </a:lnTo>
                  <a:lnTo>
                    <a:pt x="1072" y="44"/>
                  </a:lnTo>
                  <a:lnTo>
                    <a:pt x="1072" y="44"/>
                  </a:lnTo>
                  <a:lnTo>
                    <a:pt x="1068" y="44"/>
                  </a:lnTo>
                  <a:lnTo>
                    <a:pt x="1068" y="44"/>
                  </a:lnTo>
                  <a:lnTo>
                    <a:pt x="1066" y="42"/>
                  </a:lnTo>
                  <a:lnTo>
                    <a:pt x="1066" y="42"/>
                  </a:lnTo>
                  <a:lnTo>
                    <a:pt x="1064" y="42"/>
                  </a:lnTo>
                  <a:lnTo>
                    <a:pt x="1062" y="44"/>
                  </a:lnTo>
                  <a:lnTo>
                    <a:pt x="1062" y="44"/>
                  </a:lnTo>
                  <a:lnTo>
                    <a:pt x="1056" y="44"/>
                  </a:lnTo>
                  <a:lnTo>
                    <a:pt x="1056" y="44"/>
                  </a:lnTo>
                  <a:lnTo>
                    <a:pt x="1054" y="44"/>
                  </a:lnTo>
                  <a:lnTo>
                    <a:pt x="1054" y="44"/>
                  </a:lnTo>
                  <a:lnTo>
                    <a:pt x="1052" y="46"/>
                  </a:lnTo>
                  <a:lnTo>
                    <a:pt x="1052" y="46"/>
                  </a:lnTo>
                  <a:lnTo>
                    <a:pt x="1050" y="44"/>
                  </a:lnTo>
                  <a:lnTo>
                    <a:pt x="1050" y="44"/>
                  </a:lnTo>
                  <a:lnTo>
                    <a:pt x="1050" y="46"/>
                  </a:lnTo>
                  <a:lnTo>
                    <a:pt x="1050" y="46"/>
                  </a:lnTo>
                  <a:lnTo>
                    <a:pt x="1046" y="44"/>
                  </a:lnTo>
                  <a:lnTo>
                    <a:pt x="1046" y="44"/>
                  </a:lnTo>
                  <a:lnTo>
                    <a:pt x="1044" y="44"/>
                  </a:lnTo>
                  <a:lnTo>
                    <a:pt x="1044" y="44"/>
                  </a:lnTo>
                  <a:lnTo>
                    <a:pt x="1042" y="46"/>
                  </a:lnTo>
                  <a:lnTo>
                    <a:pt x="1042" y="46"/>
                  </a:lnTo>
                  <a:lnTo>
                    <a:pt x="1038" y="46"/>
                  </a:lnTo>
                  <a:lnTo>
                    <a:pt x="1038" y="46"/>
                  </a:lnTo>
                  <a:lnTo>
                    <a:pt x="1038" y="46"/>
                  </a:lnTo>
                  <a:lnTo>
                    <a:pt x="1038" y="46"/>
                  </a:lnTo>
                  <a:lnTo>
                    <a:pt x="1032" y="46"/>
                  </a:lnTo>
                  <a:lnTo>
                    <a:pt x="1032" y="46"/>
                  </a:lnTo>
                  <a:lnTo>
                    <a:pt x="1032" y="46"/>
                  </a:lnTo>
                  <a:lnTo>
                    <a:pt x="1032" y="46"/>
                  </a:lnTo>
                  <a:lnTo>
                    <a:pt x="1030" y="46"/>
                  </a:lnTo>
                  <a:lnTo>
                    <a:pt x="1030" y="46"/>
                  </a:lnTo>
                  <a:lnTo>
                    <a:pt x="1028" y="46"/>
                  </a:lnTo>
                  <a:lnTo>
                    <a:pt x="1028" y="46"/>
                  </a:lnTo>
                  <a:lnTo>
                    <a:pt x="1022" y="44"/>
                  </a:lnTo>
                  <a:lnTo>
                    <a:pt x="1022" y="44"/>
                  </a:lnTo>
                  <a:lnTo>
                    <a:pt x="1018" y="42"/>
                  </a:lnTo>
                  <a:lnTo>
                    <a:pt x="1018" y="42"/>
                  </a:lnTo>
                  <a:lnTo>
                    <a:pt x="1014" y="42"/>
                  </a:lnTo>
                  <a:lnTo>
                    <a:pt x="1014" y="42"/>
                  </a:lnTo>
                  <a:lnTo>
                    <a:pt x="1012" y="42"/>
                  </a:lnTo>
                  <a:lnTo>
                    <a:pt x="1012" y="42"/>
                  </a:lnTo>
                  <a:lnTo>
                    <a:pt x="1010" y="42"/>
                  </a:lnTo>
                  <a:lnTo>
                    <a:pt x="1010" y="42"/>
                  </a:lnTo>
                  <a:lnTo>
                    <a:pt x="1008" y="44"/>
                  </a:lnTo>
                  <a:lnTo>
                    <a:pt x="1008" y="44"/>
                  </a:lnTo>
                  <a:lnTo>
                    <a:pt x="1008" y="44"/>
                  </a:lnTo>
                  <a:lnTo>
                    <a:pt x="1006" y="44"/>
                  </a:lnTo>
                  <a:lnTo>
                    <a:pt x="1006" y="44"/>
                  </a:lnTo>
                  <a:lnTo>
                    <a:pt x="1002" y="44"/>
                  </a:lnTo>
                  <a:lnTo>
                    <a:pt x="1000" y="44"/>
                  </a:lnTo>
                  <a:lnTo>
                    <a:pt x="1000" y="44"/>
                  </a:lnTo>
                  <a:lnTo>
                    <a:pt x="996" y="44"/>
                  </a:lnTo>
                  <a:lnTo>
                    <a:pt x="996" y="44"/>
                  </a:lnTo>
                  <a:lnTo>
                    <a:pt x="996" y="42"/>
                  </a:lnTo>
                  <a:lnTo>
                    <a:pt x="996" y="42"/>
                  </a:lnTo>
                  <a:lnTo>
                    <a:pt x="992" y="42"/>
                  </a:lnTo>
                  <a:lnTo>
                    <a:pt x="992" y="42"/>
                  </a:lnTo>
                  <a:lnTo>
                    <a:pt x="992" y="40"/>
                  </a:lnTo>
                  <a:lnTo>
                    <a:pt x="992" y="40"/>
                  </a:lnTo>
                  <a:lnTo>
                    <a:pt x="992" y="40"/>
                  </a:lnTo>
                  <a:lnTo>
                    <a:pt x="992" y="40"/>
                  </a:lnTo>
                  <a:lnTo>
                    <a:pt x="990" y="40"/>
                  </a:lnTo>
                  <a:lnTo>
                    <a:pt x="990" y="40"/>
                  </a:lnTo>
                  <a:lnTo>
                    <a:pt x="988" y="40"/>
                  </a:lnTo>
                  <a:lnTo>
                    <a:pt x="988" y="40"/>
                  </a:lnTo>
                  <a:lnTo>
                    <a:pt x="982" y="42"/>
                  </a:lnTo>
                  <a:lnTo>
                    <a:pt x="982" y="42"/>
                  </a:lnTo>
                  <a:lnTo>
                    <a:pt x="980" y="40"/>
                  </a:lnTo>
                  <a:lnTo>
                    <a:pt x="980" y="40"/>
                  </a:lnTo>
                  <a:lnTo>
                    <a:pt x="974" y="42"/>
                  </a:lnTo>
                  <a:lnTo>
                    <a:pt x="968" y="42"/>
                  </a:lnTo>
                  <a:lnTo>
                    <a:pt x="968" y="42"/>
                  </a:lnTo>
                  <a:lnTo>
                    <a:pt x="966" y="42"/>
                  </a:lnTo>
                  <a:lnTo>
                    <a:pt x="966" y="42"/>
                  </a:lnTo>
                  <a:lnTo>
                    <a:pt x="966" y="40"/>
                  </a:lnTo>
                  <a:lnTo>
                    <a:pt x="966" y="40"/>
                  </a:lnTo>
                  <a:lnTo>
                    <a:pt x="964" y="40"/>
                  </a:lnTo>
                  <a:lnTo>
                    <a:pt x="964" y="40"/>
                  </a:lnTo>
                  <a:lnTo>
                    <a:pt x="960" y="42"/>
                  </a:lnTo>
                  <a:lnTo>
                    <a:pt x="960" y="42"/>
                  </a:lnTo>
                  <a:lnTo>
                    <a:pt x="956" y="44"/>
                  </a:lnTo>
                  <a:lnTo>
                    <a:pt x="956" y="44"/>
                  </a:lnTo>
                  <a:lnTo>
                    <a:pt x="956" y="44"/>
                  </a:lnTo>
                  <a:lnTo>
                    <a:pt x="956" y="44"/>
                  </a:lnTo>
                  <a:lnTo>
                    <a:pt x="952" y="44"/>
                  </a:lnTo>
                  <a:lnTo>
                    <a:pt x="952" y="44"/>
                  </a:lnTo>
                  <a:lnTo>
                    <a:pt x="950" y="46"/>
                  </a:lnTo>
                  <a:lnTo>
                    <a:pt x="950" y="46"/>
                  </a:lnTo>
                  <a:lnTo>
                    <a:pt x="950" y="46"/>
                  </a:lnTo>
                  <a:lnTo>
                    <a:pt x="950" y="46"/>
                  </a:lnTo>
                  <a:lnTo>
                    <a:pt x="948" y="46"/>
                  </a:lnTo>
                  <a:lnTo>
                    <a:pt x="948" y="46"/>
                  </a:lnTo>
                  <a:lnTo>
                    <a:pt x="942" y="46"/>
                  </a:lnTo>
                  <a:lnTo>
                    <a:pt x="942" y="46"/>
                  </a:lnTo>
                  <a:lnTo>
                    <a:pt x="936" y="44"/>
                  </a:lnTo>
                  <a:lnTo>
                    <a:pt x="936" y="44"/>
                  </a:lnTo>
                  <a:lnTo>
                    <a:pt x="934" y="42"/>
                  </a:lnTo>
                  <a:lnTo>
                    <a:pt x="934" y="42"/>
                  </a:lnTo>
                  <a:lnTo>
                    <a:pt x="930" y="42"/>
                  </a:lnTo>
                  <a:lnTo>
                    <a:pt x="930" y="42"/>
                  </a:lnTo>
                  <a:lnTo>
                    <a:pt x="930" y="40"/>
                  </a:lnTo>
                  <a:lnTo>
                    <a:pt x="930" y="40"/>
                  </a:lnTo>
                  <a:lnTo>
                    <a:pt x="922" y="42"/>
                  </a:lnTo>
                  <a:lnTo>
                    <a:pt x="912" y="42"/>
                  </a:lnTo>
                  <a:lnTo>
                    <a:pt x="912" y="42"/>
                  </a:lnTo>
                  <a:lnTo>
                    <a:pt x="910" y="44"/>
                  </a:lnTo>
                  <a:lnTo>
                    <a:pt x="910" y="44"/>
                  </a:lnTo>
                  <a:lnTo>
                    <a:pt x="908" y="44"/>
                  </a:lnTo>
                  <a:lnTo>
                    <a:pt x="908" y="44"/>
                  </a:lnTo>
                  <a:lnTo>
                    <a:pt x="908" y="44"/>
                  </a:lnTo>
                  <a:lnTo>
                    <a:pt x="908" y="44"/>
                  </a:lnTo>
                  <a:lnTo>
                    <a:pt x="902" y="46"/>
                  </a:lnTo>
                  <a:lnTo>
                    <a:pt x="902" y="46"/>
                  </a:lnTo>
                  <a:lnTo>
                    <a:pt x="900" y="44"/>
                  </a:lnTo>
                  <a:lnTo>
                    <a:pt x="900" y="44"/>
                  </a:lnTo>
                  <a:lnTo>
                    <a:pt x="896" y="44"/>
                  </a:lnTo>
                  <a:lnTo>
                    <a:pt x="892" y="44"/>
                  </a:lnTo>
                  <a:lnTo>
                    <a:pt x="892" y="44"/>
                  </a:lnTo>
                  <a:lnTo>
                    <a:pt x="890" y="44"/>
                  </a:lnTo>
                  <a:lnTo>
                    <a:pt x="890" y="44"/>
                  </a:lnTo>
                  <a:lnTo>
                    <a:pt x="888" y="46"/>
                  </a:lnTo>
                  <a:lnTo>
                    <a:pt x="888" y="46"/>
                  </a:lnTo>
                  <a:lnTo>
                    <a:pt x="882" y="44"/>
                  </a:lnTo>
                  <a:lnTo>
                    <a:pt x="882" y="44"/>
                  </a:lnTo>
                  <a:lnTo>
                    <a:pt x="876" y="42"/>
                  </a:lnTo>
                  <a:lnTo>
                    <a:pt x="876" y="42"/>
                  </a:lnTo>
                  <a:lnTo>
                    <a:pt x="874" y="42"/>
                  </a:lnTo>
                  <a:lnTo>
                    <a:pt x="870" y="42"/>
                  </a:lnTo>
                  <a:lnTo>
                    <a:pt x="870" y="42"/>
                  </a:lnTo>
                  <a:lnTo>
                    <a:pt x="866" y="44"/>
                  </a:lnTo>
                  <a:lnTo>
                    <a:pt x="866" y="44"/>
                  </a:lnTo>
                  <a:lnTo>
                    <a:pt x="862" y="46"/>
                  </a:lnTo>
                  <a:lnTo>
                    <a:pt x="862" y="46"/>
                  </a:lnTo>
                  <a:lnTo>
                    <a:pt x="858" y="46"/>
                  </a:lnTo>
                  <a:lnTo>
                    <a:pt x="858" y="46"/>
                  </a:lnTo>
                  <a:lnTo>
                    <a:pt x="856" y="44"/>
                  </a:lnTo>
                  <a:lnTo>
                    <a:pt x="856" y="44"/>
                  </a:lnTo>
                  <a:lnTo>
                    <a:pt x="852" y="44"/>
                  </a:lnTo>
                  <a:lnTo>
                    <a:pt x="852" y="44"/>
                  </a:lnTo>
                  <a:lnTo>
                    <a:pt x="850" y="44"/>
                  </a:lnTo>
                  <a:lnTo>
                    <a:pt x="850" y="44"/>
                  </a:lnTo>
                  <a:lnTo>
                    <a:pt x="848" y="40"/>
                  </a:lnTo>
                  <a:lnTo>
                    <a:pt x="846" y="40"/>
                  </a:lnTo>
                  <a:lnTo>
                    <a:pt x="846" y="40"/>
                  </a:lnTo>
                  <a:lnTo>
                    <a:pt x="844" y="42"/>
                  </a:lnTo>
                  <a:lnTo>
                    <a:pt x="844" y="42"/>
                  </a:lnTo>
                  <a:lnTo>
                    <a:pt x="840" y="42"/>
                  </a:lnTo>
                  <a:lnTo>
                    <a:pt x="836" y="40"/>
                  </a:lnTo>
                  <a:lnTo>
                    <a:pt x="836" y="40"/>
                  </a:lnTo>
                  <a:lnTo>
                    <a:pt x="834" y="38"/>
                  </a:lnTo>
                  <a:lnTo>
                    <a:pt x="834" y="38"/>
                  </a:lnTo>
                  <a:lnTo>
                    <a:pt x="830" y="40"/>
                  </a:lnTo>
                  <a:lnTo>
                    <a:pt x="828" y="38"/>
                  </a:lnTo>
                  <a:lnTo>
                    <a:pt x="828" y="38"/>
                  </a:lnTo>
                  <a:lnTo>
                    <a:pt x="820" y="40"/>
                  </a:lnTo>
                  <a:lnTo>
                    <a:pt x="820" y="40"/>
                  </a:lnTo>
                  <a:lnTo>
                    <a:pt x="820" y="40"/>
                  </a:lnTo>
                  <a:lnTo>
                    <a:pt x="820" y="40"/>
                  </a:lnTo>
                  <a:lnTo>
                    <a:pt x="816" y="42"/>
                  </a:lnTo>
                  <a:lnTo>
                    <a:pt x="816" y="42"/>
                  </a:lnTo>
                  <a:lnTo>
                    <a:pt x="812" y="40"/>
                  </a:lnTo>
                  <a:lnTo>
                    <a:pt x="812" y="40"/>
                  </a:lnTo>
                  <a:lnTo>
                    <a:pt x="808" y="40"/>
                  </a:lnTo>
                  <a:lnTo>
                    <a:pt x="808" y="40"/>
                  </a:lnTo>
                  <a:lnTo>
                    <a:pt x="806" y="40"/>
                  </a:lnTo>
                  <a:lnTo>
                    <a:pt x="806" y="40"/>
                  </a:lnTo>
                  <a:lnTo>
                    <a:pt x="804" y="40"/>
                  </a:lnTo>
                  <a:lnTo>
                    <a:pt x="804" y="40"/>
                  </a:lnTo>
                  <a:lnTo>
                    <a:pt x="802" y="38"/>
                  </a:lnTo>
                  <a:lnTo>
                    <a:pt x="802" y="38"/>
                  </a:lnTo>
                  <a:lnTo>
                    <a:pt x="800" y="40"/>
                  </a:lnTo>
                  <a:lnTo>
                    <a:pt x="800" y="40"/>
                  </a:lnTo>
                  <a:lnTo>
                    <a:pt x="800" y="40"/>
                  </a:lnTo>
                  <a:lnTo>
                    <a:pt x="794" y="42"/>
                  </a:lnTo>
                  <a:lnTo>
                    <a:pt x="794" y="42"/>
                  </a:lnTo>
                  <a:lnTo>
                    <a:pt x="792" y="40"/>
                  </a:lnTo>
                  <a:lnTo>
                    <a:pt x="792" y="40"/>
                  </a:lnTo>
                  <a:lnTo>
                    <a:pt x="790" y="40"/>
                  </a:lnTo>
                  <a:lnTo>
                    <a:pt x="790" y="40"/>
                  </a:lnTo>
                  <a:lnTo>
                    <a:pt x="790" y="40"/>
                  </a:lnTo>
                  <a:lnTo>
                    <a:pt x="788" y="42"/>
                  </a:lnTo>
                  <a:lnTo>
                    <a:pt x="788" y="42"/>
                  </a:lnTo>
                  <a:lnTo>
                    <a:pt x="786" y="42"/>
                  </a:lnTo>
                  <a:lnTo>
                    <a:pt x="786" y="42"/>
                  </a:lnTo>
                  <a:lnTo>
                    <a:pt x="782" y="40"/>
                  </a:lnTo>
                  <a:lnTo>
                    <a:pt x="782" y="40"/>
                  </a:lnTo>
                  <a:lnTo>
                    <a:pt x="778" y="40"/>
                  </a:lnTo>
                  <a:lnTo>
                    <a:pt x="778" y="40"/>
                  </a:lnTo>
                  <a:lnTo>
                    <a:pt x="776" y="42"/>
                  </a:lnTo>
                  <a:lnTo>
                    <a:pt x="772" y="42"/>
                  </a:lnTo>
                  <a:lnTo>
                    <a:pt x="772" y="42"/>
                  </a:lnTo>
                  <a:lnTo>
                    <a:pt x="770" y="42"/>
                  </a:lnTo>
                  <a:lnTo>
                    <a:pt x="770" y="42"/>
                  </a:lnTo>
                  <a:lnTo>
                    <a:pt x="766" y="40"/>
                  </a:lnTo>
                  <a:lnTo>
                    <a:pt x="766" y="40"/>
                  </a:lnTo>
                  <a:lnTo>
                    <a:pt x="764" y="40"/>
                  </a:lnTo>
                  <a:lnTo>
                    <a:pt x="764" y="40"/>
                  </a:lnTo>
                  <a:lnTo>
                    <a:pt x="762" y="42"/>
                  </a:lnTo>
                  <a:lnTo>
                    <a:pt x="762" y="42"/>
                  </a:lnTo>
                  <a:lnTo>
                    <a:pt x="758" y="42"/>
                  </a:lnTo>
                  <a:lnTo>
                    <a:pt x="758" y="42"/>
                  </a:lnTo>
                  <a:lnTo>
                    <a:pt x="756" y="42"/>
                  </a:lnTo>
                  <a:lnTo>
                    <a:pt x="756" y="42"/>
                  </a:lnTo>
                  <a:lnTo>
                    <a:pt x="752" y="42"/>
                  </a:lnTo>
                  <a:lnTo>
                    <a:pt x="752" y="42"/>
                  </a:lnTo>
                  <a:lnTo>
                    <a:pt x="744" y="44"/>
                  </a:lnTo>
                  <a:lnTo>
                    <a:pt x="744" y="44"/>
                  </a:lnTo>
                  <a:lnTo>
                    <a:pt x="738" y="42"/>
                  </a:lnTo>
                  <a:lnTo>
                    <a:pt x="738" y="42"/>
                  </a:lnTo>
                  <a:lnTo>
                    <a:pt x="734" y="40"/>
                  </a:lnTo>
                  <a:lnTo>
                    <a:pt x="734" y="40"/>
                  </a:lnTo>
                  <a:lnTo>
                    <a:pt x="732" y="42"/>
                  </a:lnTo>
                  <a:lnTo>
                    <a:pt x="732" y="42"/>
                  </a:lnTo>
                  <a:lnTo>
                    <a:pt x="728" y="42"/>
                  </a:lnTo>
                  <a:lnTo>
                    <a:pt x="726" y="42"/>
                  </a:lnTo>
                  <a:lnTo>
                    <a:pt x="726" y="42"/>
                  </a:lnTo>
                  <a:lnTo>
                    <a:pt x="724" y="42"/>
                  </a:lnTo>
                  <a:lnTo>
                    <a:pt x="724" y="42"/>
                  </a:lnTo>
                  <a:lnTo>
                    <a:pt x="720" y="42"/>
                  </a:lnTo>
                  <a:lnTo>
                    <a:pt x="720" y="42"/>
                  </a:lnTo>
                  <a:lnTo>
                    <a:pt x="718" y="42"/>
                  </a:lnTo>
                  <a:lnTo>
                    <a:pt x="718" y="42"/>
                  </a:lnTo>
                  <a:lnTo>
                    <a:pt x="712" y="42"/>
                  </a:lnTo>
                  <a:lnTo>
                    <a:pt x="712" y="42"/>
                  </a:lnTo>
                  <a:lnTo>
                    <a:pt x="710" y="42"/>
                  </a:lnTo>
                  <a:lnTo>
                    <a:pt x="710" y="42"/>
                  </a:lnTo>
                  <a:lnTo>
                    <a:pt x="706" y="42"/>
                  </a:lnTo>
                  <a:lnTo>
                    <a:pt x="706" y="42"/>
                  </a:lnTo>
                  <a:lnTo>
                    <a:pt x="704" y="44"/>
                  </a:lnTo>
                  <a:lnTo>
                    <a:pt x="704" y="44"/>
                  </a:lnTo>
                  <a:lnTo>
                    <a:pt x="702" y="42"/>
                  </a:lnTo>
                  <a:lnTo>
                    <a:pt x="702" y="42"/>
                  </a:lnTo>
                  <a:lnTo>
                    <a:pt x="696" y="44"/>
                  </a:lnTo>
                  <a:lnTo>
                    <a:pt x="696" y="44"/>
                  </a:lnTo>
                  <a:lnTo>
                    <a:pt x="692" y="44"/>
                  </a:lnTo>
                  <a:lnTo>
                    <a:pt x="692" y="44"/>
                  </a:lnTo>
                  <a:lnTo>
                    <a:pt x="690" y="44"/>
                  </a:lnTo>
                  <a:lnTo>
                    <a:pt x="690" y="44"/>
                  </a:lnTo>
                  <a:lnTo>
                    <a:pt x="688" y="44"/>
                  </a:lnTo>
                  <a:lnTo>
                    <a:pt x="688" y="44"/>
                  </a:lnTo>
                  <a:lnTo>
                    <a:pt x="686" y="44"/>
                  </a:lnTo>
                  <a:lnTo>
                    <a:pt x="686" y="44"/>
                  </a:lnTo>
                  <a:lnTo>
                    <a:pt x="680" y="44"/>
                  </a:lnTo>
                  <a:lnTo>
                    <a:pt x="680" y="44"/>
                  </a:lnTo>
                  <a:lnTo>
                    <a:pt x="676" y="44"/>
                  </a:lnTo>
                  <a:lnTo>
                    <a:pt x="676" y="44"/>
                  </a:lnTo>
                  <a:lnTo>
                    <a:pt x="668" y="44"/>
                  </a:lnTo>
                  <a:lnTo>
                    <a:pt x="660" y="42"/>
                  </a:lnTo>
                  <a:lnTo>
                    <a:pt x="660" y="42"/>
                  </a:lnTo>
                  <a:lnTo>
                    <a:pt x="658" y="42"/>
                  </a:lnTo>
                  <a:lnTo>
                    <a:pt x="658" y="42"/>
                  </a:lnTo>
                  <a:lnTo>
                    <a:pt x="654" y="42"/>
                  </a:lnTo>
                  <a:lnTo>
                    <a:pt x="652" y="42"/>
                  </a:lnTo>
                  <a:lnTo>
                    <a:pt x="652" y="42"/>
                  </a:lnTo>
                  <a:lnTo>
                    <a:pt x="648" y="42"/>
                  </a:lnTo>
                  <a:lnTo>
                    <a:pt x="648" y="42"/>
                  </a:lnTo>
                  <a:lnTo>
                    <a:pt x="646" y="42"/>
                  </a:lnTo>
                  <a:lnTo>
                    <a:pt x="646" y="42"/>
                  </a:lnTo>
                  <a:lnTo>
                    <a:pt x="636" y="42"/>
                  </a:lnTo>
                  <a:lnTo>
                    <a:pt x="636" y="42"/>
                  </a:lnTo>
                  <a:lnTo>
                    <a:pt x="636" y="42"/>
                  </a:lnTo>
                  <a:lnTo>
                    <a:pt x="636" y="42"/>
                  </a:lnTo>
                  <a:lnTo>
                    <a:pt x="636" y="42"/>
                  </a:lnTo>
                  <a:lnTo>
                    <a:pt x="636" y="42"/>
                  </a:lnTo>
                  <a:lnTo>
                    <a:pt x="636" y="42"/>
                  </a:lnTo>
                  <a:lnTo>
                    <a:pt x="636" y="42"/>
                  </a:lnTo>
                  <a:lnTo>
                    <a:pt x="634" y="42"/>
                  </a:lnTo>
                  <a:lnTo>
                    <a:pt x="634" y="42"/>
                  </a:lnTo>
                  <a:lnTo>
                    <a:pt x="630" y="42"/>
                  </a:lnTo>
                  <a:lnTo>
                    <a:pt x="630" y="42"/>
                  </a:lnTo>
                  <a:lnTo>
                    <a:pt x="628" y="42"/>
                  </a:lnTo>
                  <a:lnTo>
                    <a:pt x="628" y="42"/>
                  </a:lnTo>
                  <a:lnTo>
                    <a:pt x="622" y="42"/>
                  </a:lnTo>
                  <a:lnTo>
                    <a:pt x="622" y="42"/>
                  </a:lnTo>
                  <a:lnTo>
                    <a:pt x="614" y="42"/>
                  </a:lnTo>
                  <a:lnTo>
                    <a:pt x="614" y="42"/>
                  </a:lnTo>
                  <a:lnTo>
                    <a:pt x="612" y="42"/>
                  </a:lnTo>
                  <a:lnTo>
                    <a:pt x="608" y="42"/>
                  </a:lnTo>
                  <a:lnTo>
                    <a:pt x="608" y="42"/>
                  </a:lnTo>
                  <a:lnTo>
                    <a:pt x="608" y="42"/>
                  </a:lnTo>
                  <a:lnTo>
                    <a:pt x="608" y="42"/>
                  </a:lnTo>
                  <a:lnTo>
                    <a:pt x="606" y="42"/>
                  </a:lnTo>
                  <a:lnTo>
                    <a:pt x="606" y="42"/>
                  </a:lnTo>
                  <a:lnTo>
                    <a:pt x="604" y="42"/>
                  </a:lnTo>
                  <a:lnTo>
                    <a:pt x="604" y="42"/>
                  </a:lnTo>
                  <a:lnTo>
                    <a:pt x="600" y="42"/>
                  </a:lnTo>
                  <a:lnTo>
                    <a:pt x="600" y="42"/>
                  </a:lnTo>
                  <a:lnTo>
                    <a:pt x="596" y="42"/>
                  </a:lnTo>
                  <a:lnTo>
                    <a:pt x="596" y="42"/>
                  </a:lnTo>
                  <a:lnTo>
                    <a:pt x="594" y="42"/>
                  </a:lnTo>
                  <a:lnTo>
                    <a:pt x="594" y="42"/>
                  </a:lnTo>
                  <a:lnTo>
                    <a:pt x="588" y="42"/>
                  </a:lnTo>
                  <a:lnTo>
                    <a:pt x="588" y="42"/>
                  </a:lnTo>
                  <a:lnTo>
                    <a:pt x="586" y="42"/>
                  </a:lnTo>
                  <a:lnTo>
                    <a:pt x="586" y="42"/>
                  </a:lnTo>
                  <a:lnTo>
                    <a:pt x="582" y="42"/>
                  </a:lnTo>
                  <a:lnTo>
                    <a:pt x="582" y="42"/>
                  </a:lnTo>
                  <a:lnTo>
                    <a:pt x="580" y="42"/>
                  </a:lnTo>
                  <a:lnTo>
                    <a:pt x="580" y="42"/>
                  </a:lnTo>
                  <a:lnTo>
                    <a:pt x="576" y="42"/>
                  </a:lnTo>
                  <a:lnTo>
                    <a:pt x="576" y="42"/>
                  </a:lnTo>
                  <a:lnTo>
                    <a:pt x="574" y="42"/>
                  </a:lnTo>
                  <a:lnTo>
                    <a:pt x="574" y="42"/>
                  </a:lnTo>
                  <a:lnTo>
                    <a:pt x="570" y="42"/>
                  </a:lnTo>
                  <a:lnTo>
                    <a:pt x="570" y="42"/>
                  </a:lnTo>
                  <a:lnTo>
                    <a:pt x="566" y="42"/>
                  </a:lnTo>
                  <a:lnTo>
                    <a:pt x="566" y="42"/>
                  </a:lnTo>
                  <a:lnTo>
                    <a:pt x="564" y="42"/>
                  </a:lnTo>
                  <a:lnTo>
                    <a:pt x="564" y="42"/>
                  </a:lnTo>
                  <a:lnTo>
                    <a:pt x="560" y="42"/>
                  </a:lnTo>
                  <a:lnTo>
                    <a:pt x="560" y="42"/>
                  </a:lnTo>
                  <a:lnTo>
                    <a:pt x="542" y="42"/>
                  </a:lnTo>
                  <a:lnTo>
                    <a:pt x="542" y="42"/>
                  </a:lnTo>
                  <a:lnTo>
                    <a:pt x="540" y="44"/>
                  </a:lnTo>
                  <a:lnTo>
                    <a:pt x="540" y="44"/>
                  </a:lnTo>
                  <a:lnTo>
                    <a:pt x="536" y="42"/>
                  </a:lnTo>
                  <a:lnTo>
                    <a:pt x="532" y="44"/>
                  </a:lnTo>
                  <a:lnTo>
                    <a:pt x="532" y="44"/>
                  </a:lnTo>
                  <a:lnTo>
                    <a:pt x="528" y="42"/>
                  </a:lnTo>
                  <a:lnTo>
                    <a:pt x="528" y="42"/>
                  </a:lnTo>
                  <a:lnTo>
                    <a:pt x="528" y="42"/>
                  </a:lnTo>
                  <a:lnTo>
                    <a:pt x="526" y="44"/>
                  </a:lnTo>
                  <a:lnTo>
                    <a:pt x="526" y="44"/>
                  </a:lnTo>
                  <a:lnTo>
                    <a:pt x="518" y="44"/>
                  </a:lnTo>
                  <a:lnTo>
                    <a:pt x="518" y="44"/>
                  </a:lnTo>
                  <a:lnTo>
                    <a:pt x="514" y="46"/>
                  </a:lnTo>
                  <a:lnTo>
                    <a:pt x="514" y="46"/>
                  </a:lnTo>
                  <a:lnTo>
                    <a:pt x="510" y="46"/>
                  </a:lnTo>
                  <a:lnTo>
                    <a:pt x="510" y="46"/>
                  </a:lnTo>
                  <a:lnTo>
                    <a:pt x="508" y="46"/>
                  </a:lnTo>
                  <a:lnTo>
                    <a:pt x="508" y="46"/>
                  </a:lnTo>
                  <a:lnTo>
                    <a:pt x="504" y="46"/>
                  </a:lnTo>
                  <a:lnTo>
                    <a:pt x="504" y="46"/>
                  </a:lnTo>
                  <a:lnTo>
                    <a:pt x="500" y="46"/>
                  </a:lnTo>
                  <a:lnTo>
                    <a:pt x="500" y="46"/>
                  </a:lnTo>
                  <a:lnTo>
                    <a:pt x="500" y="46"/>
                  </a:lnTo>
                  <a:lnTo>
                    <a:pt x="500" y="46"/>
                  </a:lnTo>
                  <a:lnTo>
                    <a:pt x="498" y="46"/>
                  </a:lnTo>
                  <a:lnTo>
                    <a:pt x="498" y="46"/>
                  </a:lnTo>
                  <a:lnTo>
                    <a:pt x="498" y="46"/>
                  </a:lnTo>
                  <a:lnTo>
                    <a:pt x="498" y="46"/>
                  </a:lnTo>
                  <a:lnTo>
                    <a:pt x="498" y="46"/>
                  </a:lnTo>
                  <a:lnTo>
                    <a:pt x="498" y="46"/>
                  </a:lnTo>
                  <a:lnTo>
                    <a:pt x="496" y="46"/>
                  </a:lnTo>
                  <a:lnTo>
                    <a:pt x="496" y="46"/>
                  </a:lnTo>
                  <a:lnTo>
                    <a:pt x="494" y="46"/>
                  </a:lnTo>
                  <a:lnTo>
                    <a:pt x="494" y="46"/>
                  </a:lnTo>
                  <a:lnTo>
                    <a:pt x="490" y="46"/>
                  </a:lnTo>
                  <a:lnTo>
                    <a:pt x="490" y="46"/>
                  </a:lnTo>
                  <a:lnTo>
                    <a:pt x="486" y="44"/>
                  </a:lnTo>
                  <a:lnTo>
                    <a:pt x="486" y="44"/>
                  </a:lnTo>
                  <a:lnTo>
                    <a:pt x="484" y="44"/>
                  </a:lnTo>
                  <a:lnTo>
                    <a:pt x="484" y="44"/>
                  </a:lnTo>
                  <a:lnTo>
                    <a:pt x="482" y="44"/>
                  </a:lnTo>
                  <a:lnTo>
                    <a:pt x="482" y="44"/>
                  </a:lnTo>
                  <a:lnTo>
                    <a:pt x="478" y="44"/>
                  </a:lnTo>
                  <a:lnTo>
                    <a:pt x="478" y="44"/>
                  </a:lnTo>
                  <a:lnTo>
                    <a:pt x="476" y="44"/>
                  </a:lnTo>
                  <a:lnTo>
                    <a:pt x="476" y="44"/>
                  </a:lnTo>
                  <a:lnTo>
                    <a:pt x="472" y="46"/>
                  </a:lnTo>
                  <a:lnTo>
                    <a:pt x="468" y="44"/>
                  </a:lnTo>
                  <a:lnTo>
                    <a:pt x="468" y="44"/>
                  </a:lnTo>
                  <a:lnTo>
                    <a:pt x="466" y="46"/>
                  </a:lnTo>
                  <a:lnTo>
                    <a:pt x="464" y="46"/>
                  </a:lnTo>
                  <a:lnTo>
                    <a:pt x="464" y="46"/>
                  </a:lnTo>
                  <a:lnTo>
                    <a:pt x="464" y="44"/>
                  </a:lnTo>
                  <a:lnTo>
                    <a:pt x="464" y="44"/>
                  </a:lnTo>
                  <a:lnTo>
                    <a:pt x="462" y="44"/>
                  </a:lnTo>
                  <a:lnTo>
                    <a:pt x="462" y="44"/>
                  </a:lnTo>
                  <a:lnTo>
                    <a:pt x="462" y="42"/>
                  </a:lnTo>
                  <a:lnTo>
                    <a:pt x="462" y="42"/>
                  </a:lnTo>
                  <a:lnTo>
                    <a:pt x="456" y="42"/>
                  </a:lnTo>
                  <a:lnTo>
                    <a:pt x="456" y="42"/>
                  </a:lnTo>
                  <a:lnTo>
                    <a:pt x="450" y="42"/>
                  </a:lnTo>
                  <a:lnTo>
                    <a:pt x="450" y="42"/>
                  </a:lnTo>
                  <a:lnTo>
                    <a:pt x="448" y="44"/>
                  </a:lnTo>
                  <a:lnTo>
                    <a:pt x="448" y="44"/>
                  </a:lnTo>
                  <a:lnTo>
                    <a:pt x="442" y="44"/>
                  </a:lnTo>
                  <a:lnTo>
                    <a:pt x="442" y="44"/>
                  </a:lnTo>
                  <a:lnTo>
                    <a:pt x="438" y="44"/>
                  </a:lnTo>
                  <a:lnTo>
                    <a:pt x="438" y="44"/>
                  </a:lnTo>
                  <a:lnTo>
                    <a:pt x="436" y="46"/>
                  </a:lnTo>
                  <a:lnTo>
                    <a:pt x="436" y="46"/>
                  </a:lnTo>
                  <a:lnTo>
                    <a:pt x="432" y="44"/>
                  </a:lnTo>
                  <a:lnTo>
                    <a:pt x="432" y="44"/>
                  </a:lnTo>
                  <a:lnTo>
                    <a:pt x="428" y="44"/>
                  </a:lnTo>
                  <a:lnTo>
                    <a:pt x="428" y="44"/>
                  </a:lnTo>
                  <a:lnTo>
                    <a:pt x="428" y="44"/>
                  </a:lnTo>
                  <a:lnTo>
                    <a:pt x="428" y="44"/>
                  </a:lnTo>
                  <a:lnTo>
                    <a:pt x="426" y="44"/>
                  </a:lnTo>
                  <a:lnTo>
                    <a:pt x="426" y="44"/>
                  </a:lnTo>
                  <a:lnTo>
                    <a:pt x="426" y="44"/>
                  </a:lnTo>
                  <a:lnTo>
                    <a:pt x="426" y="44"/>
                  </a:lnTo>
                  <a:lnTo>
                    <a:pt x="420" y="42"/>
                  </a:lnTo>
                  <a:lnTo>
                    <a:pt x="420" y="42"/>
                  </a:lnTo>
                  <a:lnTo>
                    <a:pt x="418" y="44"/>
                  </a:lnTo>
                  <a:lnTo>
                    <a:pt x="418" y="44"/>
                  </a:lnTo>
                  <a:lnTo>
                    <a:pt x="416" y="42"/>
                  </a:lnTo>
                  <a:lnTo>
                    <a:pt x="416" y="40"/>
                  </a:lnTo>
                  <a:lnTo>
                    <a:pt x="416" y="40"/>
                  </a:lnTo>
                  <a:lnTo>
                    <a:pt x="412" y="40"/>
                  </a:lnTo>
                  <a:lnTo>
                    <a:pt x="412" y="40"/>
                  </a:lnTo>
                  <a:lnTo>
                    <a:pt x="412" y="42"/>
                  </a:lnTo>
                  <a:lnTo>
                    <a:pt x="412" y="42"/>
                  </a:lnTo>
                  <a:lnTo>
                    <a:pt x="410" y="44"/>
                  </a:lnTo>
                  <a:lnTo>
                    <a:pt x="410" y="44"/>
                  </a:lnTo>
                  <a:lnTo>
                    <a:pt x="404" y="44"/>
                  </a:lnTo>
                  <a:lnTo>
                    <a:pt x="404" y="44"/>
                  </a:lnTo>
                  <a:lnTo>
                    <a:pt x="400" y="44"/>
                  </a:lnTo>
                  <a:lnTo>
                    <a:pt x="400" y="44"/>
                  </a:lnTo>
                  <a:lnTo>
                    <a:pt x="396" y="42"/>
                  </a:lnTo>
                  <a:lnTo>
                    <a:pt x="396" y="42"/>
                  </a:lnTo>
                  <a:lnTo>
                    <a:pt x="394" y="44"/>
                  </a:lnTo>
                  <a:lnTo>
                    <a:pt x="394" y="44"/>
                  </a:lnTo>
                  <a:lnTo>
                    <a:pt x="390" y="44"/>
                  </a:lnTo>
                  <a:lnTo>
                    <a:pt x="390" y="44"/>
                  </a:lnTo>
                  <a:lnTo>
                    <a:pt x="386" y="42"/>
                  </a:lnTo>
                  <a:lnTo>
                    <a:pt x="386" y="42"/>
                  </a:lnTo>
                  <a:lnTo>
                    <a:pt x="376" y="44"/>
                  </a:lnTo>
                  <a:lnTo>
                    <a:pt x="376" y="44"/>
                  </a:lnTo>
                  <a:lnTo>
                    <a:pt x="374" y="42"/>
                  </a:lnTo>
                  <a:lnTo>
                    <a:pt x="374" y="42"/>
                  </a:lnTo>
                  <a:lnTo>
                    <a:pt x="368" y="42"/>
                  </a:lnTo>
                  <a:lnTo>
                    <a:pt x="368" y="42"/>
                  </a:lnTo>
                  <a:lnTo>
                    <a:pt x="366" y="42"/>
                  </a:lnTo>
                  <a:lnTo>
                    <a:pt x="366" y="42"/>
                  </a:lnTo>
                  <a:lnTo>
                    <a:pt x="362" y="42"/>
                  </a:lnTo>
                  <a:lnTo>
                    <a:pt x="362" y="42"/>
                  </a:lnTo>
                  <a:lnTo>
                    <a:pt x="362" y="42"/>
                  </a:lnTo>
                  <a:lnTo>
                    <a:pt x="362" y="42"/>
                  </a:lnTo>
                  <a:lnTo>
                    <a:pt x="362" y="42"/>
                  </a:lnTo>
                  <a:lnTo>
                    <a:pt x="362" y="42"/>
                  </a:lnTo>
                  <a:lnTo>
                    <a:pt x="360" y="42"/>
                  </a:lnTo>
                  <a:lnTo>
                    <a:pt x="360" y="42"/>
                  </a:lnTo>
                  <a:lnTo>
                    <a:pt x="358" y="42"/>
                  </a:lnTo>
                  <a:lnTo>
                    <a:pt x="358" y="42"/>
                  </a:lnTo>
                  <a:lnTo>
                    <a:pt x="352" y="44"/>
                  </a:lnTo>
                  <a:lnTo>
                    <a:pt x="352" y="44"/>
                  </a:lnTo>
                  <a:lnTo>
                    <a:pt x="344" y="42"/>
                  </a:lnTo>
                  <a:lnTo>
                    <a:pt x="344" y="42"/>
                  </a:lnTo>
                  <a:lnTo>
                    <a:pt x="342" y="44"/>
                  </a:lnTo>
                  <a:lnTo>
                    <a:pt x="342" y="44"/>
                  </a:lnTo>
                  <a:lnTo>
                    <a:pt x="338" y="42"/>
                  </a:lnTo>
                  <a:lnTo>
                    <a:pt x="338" y="42"/>
                  </a:lnTo>
                  <a:lnTo>
                    <a:pt x="330" y="44"/>
                  </a:lnTo>
                  <a:lnTo>
                    <a:pt x="330" y="44"/>
                  </a:lnTo>
                  <a:lnTo>
                    <a:pt x="328" y="44"/>
                  </a:lnTo>
                  <a:lnTo>
                    <a:pt x="328" y="44"/>
                  </a:lnTo>
                  <a:lnTo>
                    <a:pt x="322" y="42"/>
                  </a:lnTo>
                  <a:lnTo>
                    <a:pt x="322" y="42"/>
                  </a:lnTo>
                  <a:lnTo>
                    <a:pt x="316" y="42"/>
                  </a:lnTo>
                  <a:lnTo>
                    <a:pt x="316" y="42"/>
                  </a:lnTo>
                  <a:lnTo>
                    <a:pt x="316" y="42"/>
                  </a:lnTo>
                  <a:lnTo>
                    <a:pt x="316" y="42"/>
                  </a:lnTo>
                  <a:lnTo>
                    <a:pt x="316" y="42"/>
                  </a:lnTo>
                  <a:lnTo>
                    <a:pt x="316" y="42"/>
                  </a:lnTo>
                  <a:lnTo>
                    <a:pt x="314" y="42"/>
                  </a:lnTo>
                  <a:lnTo>
                    <a:pt x="314" y="42"/>
                  </a:lnTo>
                  <a:lnTo>
                    <a:pt x="310" y="42"/>
                  </a:lnTo>
                  <a:lnTo>
                    <a:pt x="310" y="42"/>
                  </a:lnTo>
                  <a:lnTo>
                    <a:pt x="310" y="40"/>
                  </a:lnTo>
                  <a:lnTo>
                    <a:pt x="310" y="40"/>
                  </a:lnTo>
                  <a:lnTo>
                    <a:pt x="308" y="40"/>
                  </a:lnTo>
                  <a:lnTo>
                    <a:pt x="308" y="42"/>
                  </a:lnTo>
                  <a:lnTo>
                    <a:pt x="308" y="42"/>
                  </a:lnTo>
                  <a:lnTo>
                    <a:pt x="306" y="42"/>
                  </a:lnTo>
                  <a:lnTo>
                    <a:pt x="306" y="42"/>
                  </a:lnTo>
                  <a:lnTo>
                    <a:pt x="298" y="42"/>
                  </a:lnTo>
                  <a:lnTo>
                    <a:pt x="298" y="42"/>
                  </a:lnTo>
                  <a:lnTo>
                    <a:pt x="296" y="42"/>
                  </a:lnTo>
                  <a:lnTo>
                    <a:pt x="296" y="42"/>
                  </a:lnTo>
                  <a:lnTo>
                    <a:pt x="294" y="42"/>
                  </a:lnTo>
                  <a:lnTo>
                    <a:pt x="294" y="42"/>
                  </a:lnTo>
                  <a:lnTo>
                    <a:pt x="290" y="42"/>
                  </a:lnTo>
                  <a:lnTo>
                    <a:pt x="290" y="42"/>
                  </a:lnTo>
                  <a:lnTo>
                    <a:pt x="288" y="42"/>
                  </a:lnTo>
                  <a:lnTo>
                    <a:pt x="288" y="42"/>
                  </a:lnTo>
                  <a:lnTo>
                    <a:pt x="286" y="42"/>
                  </a:lnTo>
                  <a:lnTo>
                    <a:pt x="286" y="42"/>
                  </a:lnTo>
                  <a:lnTo>
                    <a:pt x="286" y="40"/>
                  </a:lnTo>
                  <a:lnTo>
                    <a:pt x="286" y="40"/>
                  </a:lnTo>
                  <a:lnTo>
                    <a:pt x="282" y="42"/>
                  </a:lnTo>
                  <a:lnTo>
                    <a:pt x="282" y="42"/>
                  </a:lnTo>
                  <a:lnTo>
                    <a:pt x="278" y="40"/>
                  </a:lnTo>
                  <a:lnTo>
                    <a:pt x="278" y="40"/>
                  </a:lnTo>
                  <a:lnTo>
                    <a:pt x="276" y="40"/>
                  </a:lnTo>
                  <a:lnTo>
                    <a:pt x="274" y="40"/>
                  </a:lnTo>
                  <a:lnTo>
                    <a:pt x="274" y="40"/>
                  </a:lnTo>
                  <a:lnTo>
                    <a:pt x="270" y="40"/>
                  </a:lnTo>
                  <a:lnTo>
                    <a:pt x="270" y="40"/>
                  </a:lnTo>
                  <a:lnTo>
                    <a:pt x="268" y="42"/>
                  </a:lnTo>
                  <a:lnTo>
                    <a:pt x="268" y="42"/>
                  </a:lnTo>
                  <a:lnTo>
                    <a:pt x="264" y="40"/>
                  </a:lnTo>
                  <a:lnTo>
                    <a:pt x="264" y="40"/>
                  </a:lnTo>
                  <a:lnTo>
                    <a:pt x="260" y="40"/>
                  </a:lnTo>
                  <a:lnTo>
                    <a:pt x="260" y="40"/>
                  </a:lnTo>
                  <a:lnTo>
                    <a:pt x="258" y="40"/>
                  </a:lnTo>
                  <a:lnTo>
                    <a:pt x="258" y="40"/>
                  </a:lnTo>
                  <a:lnTo>
                    <a:pt x="252" y="40"/>
                  </a:lnTo>
                  <a:lnTo>
                    <a:pt x="252" y="40"/>
                  </a:lnTo>
                  <a:lnTo>
                    <a:pt x="246" y="40"/>
                  </a:lnTo>
                  <a:lnTo>
                    <a:pt x="242" y="40"/>
                  </a:lnTo>
                  <a:lnTo>
                    <a:pt x="242" y="40"/>
                  </a:lnTo>
                  <a:lnTo>
                    <a:pt x="238" y="40"/>
                  </a:lnTo>
                  <a:lnTo>
                    <a:pt x="234" y="40"/>
                  </a:lnTo>
                  <a:lnTo>
                    <a:pt x="234" y="40"/>
                  </a:lnTo>
                  <a:lnTo>
                    <a:pt x="234" y="40"/>
                  </a:lnTo>
                  <a:lnTo>
                    <a:pt x="234" y="40"/>
                  </a:lnTo>
                  <a:lnTo>
                    <a:pt x="230" y="40"/>
                  </a:lnTo>
                  <a:lnTo>
                    <a:pt x="230" y="40"/>
                  </a:lnTo>
                  <a:lnTo>
                    <a:pt x="228" y="40"/>
                  </a:lnTo>
                  <a:lnTo>
                    <a:pt x="228" y="40"/>
                  </a:lnTo>
                  <a:lnTo>
                    <a:pt x="224" y="40"/>
                  </a:lnTo>
                  <a:lnTo>
                    <a:pt x="224" y="40"/>
                  </a:lnTo>
                  <a:lnTo>
                    <a:pt x="222" y="40"/>
                  </a:lnTo>
                  <a:lnTo>
                    <a:pt x="222" y="40"/>
                  </a:lnTo>
                  <a:lnTo>
                    <a:pt x="218" y="40"/>
                  </a:lnTo>
                  <a:lnTo>
                    <a:pt x="218" y="40"/>
                  </a:lnTo>
                  <a:lnTo>
                    <a:pt x="216" y="40"/>
                  </a:lnTo>
                  <a:lnTo>
                    <a:pt x="216" y="40"/>
                  </a:lnTo>
                  <a:lnTo>
                    <a:pt x="212" y="42"/>
                  </a:lnTo>
                  <a:lnTo>
                    <a:pt x="212" y="42"/>
                  </a:lnTo>
                  <a:lnTo>
                    <a:pt x="208" y="40"/>
                  </a:lnTo>
                  <a:lnTo>
                    <a:pt x="208" y="40"/>
                  </a:lnTo>
                  <a:lnTo>
                    <a:pt x="204" y="42"/>
                  </a:lnTo>
                  <a:lnTo>
                    <a:pt x="204" y="42"/>
                  </a:lnTo>
                  <a:lnTo>
                    <a:pt x="200" y="40"/>
                  </a:lnTo>
                  <a:lnTo>
                    <a:pt x="200" y="40"/>
                  </a:lnTo>
                  <a:lnTo>
                    <a:pt x="190" y="40"/>
                  </a:lnTo>
                  <a:lnTo>
                    <a:pt x="190" y="40"/>
                  </a:lnTo>
                  <a:lnTo>
                    <a:pt x="188" y="40"/>
                  </a:lnTo>
                  <a:lnTo>
                    <a:pt x="188" y="40"/>
                  </a:lnTo>
                  <a:lnTo>
                    <a:pt x="176" y="40"/>
                  </a:lnTo>
                  <a:lnTo>
                    <a:pt x="176" y="40"/>
                  </a:lnTo>
                  <a:lnTo>
                    <a:pt x="172" y="42"/>
                  </a:lnTo>
                  <a:lnTo>
                    <a:pt x="172" y="42"/>
                  </a:lnTo>
                  <a:lnTo>
                    <a:pt x="170" y="42"/>
                  </a:lnTo>
                  <a:lnTo>
                    <a:pt x="170" y="42"/>
                  </a:lnTo>
                  <a:lnTo>
                    <a:pt x="166" y="42"/>
                  </a:lnTo>
                  <a:lnTo>
                    <a:pt x="166" y="42"/>
                  </a:lnTo>
                  <a:lnTo>
                    <a:pt x="162" y="42"/>
                  </a:lnTo>
                  <a:lnTo>
                    <a:pt x="158" y="42"/>
                  </a:lnTo>
                  <a:lnTo>
                    <a:pt x="158" y="42"/>
                  </a:lnTo>
                  <a:lnTo>
                    <a:pt x="158" y="40"/>
                  </a:lnTo>
                  <a:lnTo>
                    <a:pt x="158" y="40"/>
                  </a:lnTo>
                  <a:lnTo>
                    <a:pt x="156" y="40"/>
                  </a:lnTo>
                  <a:lnTo>
                    <a:pt x="156" y="40"/>
                  </a:lnTo>
                  <a:lnTo>
                    <a:pt x="156" y="38"/>
                  </a:lnTo>
                  <a:lnTo>
                    <a:pt x="156" y="38"/>
                  </a:lnTo>
                  <a:lnTo>
                    <a:pt x="148" y="38"/>
                  </a:lnTo>
                  <a:lnTo>
                    <a:pt x="148" y="38"/>
                  </a:lnTo>
                  <a:lnTo>
                    <a:pt x="148" y="38"/>
                  </a:lnTo>
                  <a:lnTo>
                    <a:pt x="148" y="38"/>
                  </a:lnTo>
                  <a:lnTo>
                    <a:pt x="146" y="38"/>
                  </a:lnTo>
                  <a:lnTo>
                    <a:pt x="146" y="38"/>
                  </a:lnTo>
                  <a:lnTo>
                    <a:pt x="142" y="38"/>
                  </a:lnTo>
                  <a:lnTo>
                    <a:pt x="140" y="40"/>
                  </a:lnTo>
                  <a:lnTo>
                    <a:pt x="140" y="40"/>
                  </a:lnTo>
                  <a:lnTo>
                    <a:pt x="138" y="40"/>
                  </a:lnTo>
                  <a:lnTo>
                    <a:pt x="138" y="40"/>
                  </a:lnTo>
                  <a:lnTo>
                    <a:pt x="134" y="40"/>
                  </a:lnTo>
                  <a:lnTo>
                    <a:pt x="134" y="40"/>
                  </a:lnTo>
                  <a:lnTo>
                    <a:pt x="130" y="40"/>
                  </a:lnTo>
                  <a:lnTo>
                    <a:pt x="130" y="40"/>
                  </a:lnTo>
                  <a:lnTo>
                    <a:pt x="126" y="38"/>
                  </a:lnTo>
                  <a:lnTo>
                    <a:pt x="126" y="38"/>
                  </a:lnTo>
                  <a:lnTo>
                    <a:pt x="124" y="38"/>
                  </a:lnTo>
                  <a:lnTo>
                    <a:pt x="124" y="38"/>
                  </a:lnTo>
                  <a:lnTo>
                    <a:pt x="122" y="38"/>
                  </a:lnTo>
                  <a:lnTo>
                    <a:pt x="118" y="38"/>
                  </a:lnTo>
                  <a:lnTo>
                    <a:pt x="118" y="38"/>
                  </a:lnTo>
                  <a:lnTo>
                    <a:pt x="116" y="38"/>
                  </a:lnTo>
                  <a:lnTo>
                    <a:pt x="116" y="38"/>
                  </a:lnTo>
                  <a:lnTo>
                    <a:pt x="112" y="38"/>
                  </a:lnTo>
                  <a:lnTo>
                    <a:pt x="112" y="38"/>
                  </a:lnTo>
                  <a:lnTo>
                    <a:pt x="106" y="40"/>
                  </a:lnTo>
                  <a:lnTo>
                    <a:pt x="106" y="40"/>
                  </a:lnTo>
                  <a:lnTo>
                    <a:pt x="104" y="38"/>
                  </a:lnTo>
                  <a:lnTo>
                    <a:pt x="104" y="38"/>
                  </a:lnTo>
                  <a:lnTo>
                    <a:pt x="104" y="38"/>
                  </a:lnTo>
                  <a:lnTo>
                    <a:pt x="104" y="38"/>
                  </a:lnTo>
                  <a:lnTo>
                    <a:pt x="102" y="38"/>
                  </a:lnTo>
                  <a:lnTo>
                    <a:pt x="102" y="38"/>
                  </a:lnTo>
                  <a:lnTo>
                    <a:pt x="98" y="36"/>
                  </a:lnTo>
                  <a:lnTo>
                    <a:pt x="98" y="36"/>
                  </a:lnTo>
                  <a:lnTo>
                    <a:pt x="92" y="38"/>
                  </a:lnTo>
                  <a:lnTo>
                    <a:pt x="92" y="38"/>
                  </a:lnTo>
                  <a:lnTo>
                    <a:pt x="90" y="36"/>
                  </a:lnTo>
                  <a:lnTo>
                    <a:pt x="90" y="36"/>
                  </a:lnTo>
                  <a:lnTo>
                    <a:pt x="86" y="38"/>
                  </a:lnTo>
                  <a:lnTo>
                    <a:pt x="86" y="38"/>
                  </a:lnTo>
                  <a:lnTo>
                    <a:pt x="82" y="36"/>
                  </a:lnTo>
                  <a:lnTo>
                    <a:pt x="82" y="36"/>
                  </a:lnTo>
                  <a:lnTo>
                    <a:pt x="76" y="36"/>
                  </a:lnTo>
                  <a:lnTo>
                    <a:pt x="76" y="36"/>
                  </a:lnTo>
                  <a:lnTo>
                    <a:pt x="74" y="38"/>
                  </a:lnTo>
                  <a:lnTo>
                    <a:pt x="74" y="38"/>
                  </a:lnTo>
                  <a:lnTo>
                    <a:pt x="70" y="38"/>
                  </a:lnTo>
                  <a:lnTo>
                    <a:pt x="70" y="38"/>
                  </a:lnTo>
                  <a:lnTo>
                    <a:pt x="66" y="36"/>
                  </a:lnTo>
                  <a:lnTo>
                    <a:pt x="66" y="36"/>
                  </a:lnTo>
                  <a:lnTo>
                    <a:pt x="64" y="36"/>
                  </a:lnTo>
                  <a:lnTo>
                    <a:pt x="64" y="36"/>
                  </a:lnTo>
                  <a:lnTo>
                    <a:pt x="56" y="36"/>
                  </a:lnTo>
                  <a:lnTo>
                    <a:pt x="56" y="36"/>
                  </a:lnTo>
                  <a:lnTo>
                    <a:pt x="54" y="38"/>
                  </a:lnTo>
                  <a:lnTo>
                    <a:pt x="54" y="38"/>
                  </a:lnTo>
                  <a:lnTo>
                    <a:pt x="50" y="38"/>
                  </a:lnTo>
                  <a:lnTo>
                    <a:pt x="50" y="38"/>
                  </a:lnTo>
                  <a:lnTo>
                    <a:pt x="50" y="38"/>
                  </a:lnTo>
                  <a:lnTo>
                    <a:pt x="50" y="38"/>
                  </a:lnTo>
                  <a:lnTo>
                    <a:pt x="46" y="38"/>
                  </a:lnTo>
                  <a:lnTo>
                    <a:pt x="46" y="38"/>
                  </a:lnTo>
                  <a:lnTo>
                    <a:pt x="42" y="38"/>
                  </a:lnTo>
                  <a:lnTo>
                    <a:pt x="42" y="38"/>
                  </a:lnTo>
                  <a:lnTo>
                    <a:pt x="40" y="36"/>
                  </a:lnTo>
                  <a:lnTo>
                    <a:pt x="40" y="36"/>
                  </a:lnTo>
                  <a:lnTo>
                    <a:pt x="38" y="36"/>
                  </a:lnTo>
                  <a:lnTo>
                    <a:pt x="38" y="36"/>
                  </a:lnTo>
                  <a:lnTo>
                    <a:pt x="36" y="34"/>
                  </a:lnTo>
                  <a:lnTo>
                    <a:pt x="36" y="34"/>
                  </a:lnTo>
                  <a:lnTo>
                    <a:pt x="28" y="34"/>
                  </a:lnTo>
                  <a:lnTo>
                    <a:pt x="28" y="34"/>
                  </a:lnTo>
                  <a:lnTo>
                    <a:pt x="26" y="34"/>
                  </a:lnTo>
                  <a:lnTo>
                    <a:pt x="26" y="34"/>
                  </a:lnTo>
                  <a:lnTo>
                    <a:pt x="24" y="34"/>
                  </a:lnTo>
                  <a:lnTo>
                    <a:pt x="24" y="34"/>
                  </a:lnTo>
                  <a:lnTo>
                    <a:pt x="20" y="34"/>
                  </a:lnTo>
                  <a:lnTo>
                    <a:pt x="20" y="34"/>
                  </a:lnTo>
                  <a:lnTo>
                    <a:pt x="8" y="34"/>
                  </a:lnTo>
                  <a:lnTo>
                    <a:pt x="8" y="34"/>
                  </a:lnTo>
                  <a:lnTo>
                    <a:pt x="4" y="34"/>
                  </a:lnTo>
                  <a:lnTo>
                    <a:pt x="4" y="34"/>
                  </a:lnTo>
                  <a:lnTo>
                    <a:pt x="2" y="32"/>
                  </a:lnTo>
                  <a:lnTo>
                    <a:pt x="2" y="32"/>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4"/>
                  </a:lnTo>
                  <a:lnTo>
                    <a:pt x="2" y="24"/>
                  </a:lnTo>
                  <a:lnTo>
                    <a:pt x="2" y="24"/>
                  </a:lnTo>
                  <a:lnTo>
                    <a:pt x="2" y="24"/>
                  </a:lnTo>
                  <a:lnTo>
                    <a:pt x="2" y="24"/>
                  </a:lnTo>
                  <a:lnTo>
                    <a:pt x="0" y="20"/>
                  </a:lnTo>
                  <a:lnTo>
                    <a:pt x="0" y="20"/>
                  </a:lnTo>
                  <a:lnTo>
                    <a:pt x="0" y="18"/>
                  </a:lnTo>
                  <a:lnTo>
                    <a:pt x="0" y="18"/>
                  </a:lnTo>
                  <a:lnTo>
                    <a:pt x="0" y="18"/>
                  </a:lnTo>
                  <a:lnTo>
                    <a:pt x="2" y="16"/>
                  </a:lnTo>
                  <a:lnTo>
                    <a:pt x="2" y="16"/>
                  </a:lnTo>
                  <a:lnTo>
                    <a:pt x="2" y="16"/>
                  </a:lnTo>
                  <a:lnTo>
                    <a:pt x="2" y="16"/>
                  </a:lnTo>
                  <a:lnTo>
                    <a:pt x="2" y="16"/>
                  </a:lnTo>
                  <a:lnTo>
                    <a:pt x="2" y="14"/>
                  </a:lnTo>
                  <a:lnTo>
                    <a:pt x="2" y="14"/>
                  </a:lnTo>
                  <a:lnTo>
                    <a:pt x="2" y="14"/>
                  </a:lnTo>
                  <a:lnTo>
                    <a:pt x="2" y="14"/>
                  </a:lnTo>
                  <a:lnTo>
                    <a:pt x="2" y="14"/>
                  </a:lnTo>
                  <a:lnTo>
                    <a:pt x="2" y="1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a typeface="+mn-ea"/>
                <a:cs typeface="+mn-cs"/>
              </a:endParaRPr>
            </a:p>
          </p:txBody>
        </p:sp>
        <p:sp>
          <p:nvSpPr>
            <p:cNvPr id="10" name="Freeform 6"/>
            <p:cNvSpPr>
              <a:spLocks noEditPoints="1"/>
            </p:cNvSpPr>
            <p:nvPr userDrawn="1"/>
          </p:nvSpPr>
          <p:spPr bwMode="gray">
            <a:xfrm>
              <a:off x="377760" y="6195126"/>
              <a:ext cx="8418958" cy="60192"/>
            </a:xfrm>
            <a:custGeom>
              <a:avLst/>
              <a:gdLst>
                <a:gd name="T0" fmla="*/ 3752 w 3916"/>
                <a:gd name="T1" fmla="*/ 12 h 28"/>
                <a:gd name="T2" fmla="*/ 3576 w 3916"/>
                <a:gd name="T3" fmla="*/ 14 h 28"/>
                <a:gd name="T4" fmla="*/ 3450 w 3916"/>
                <a:gd name="T5" fmla="*/ 14 h 28"/>
                <a:gd name="T6" fmla="*/ 3348 w 3916"/>
                <a:gd name="T7" fmla="*/ 12 h 28"/>
                <a:gd name="T8" fmla="*/ 3206 w 3916"/>
                <a:gd name="T9" fmla="*/ 12 h 28"/>
                <a:gd name="T10" fmla="*/ 3108 w 3916"/>
                <a:gd name="T11" fmla="*/ 10 h 28"/>
                <a:gd name="T12" fmla="*/ 2950 w 3916"/>
                <a:gd name="T13" fmla="*/ 12 h 28"/>
                <a:gd name="T14" fmla="*/ 2916 w 3916"/>
                <a:gd name="T15" fmla="*/ 10 h 28"/>
                <a:gd name="T16" fmla="*/ 2826 w 3916"/>
                <a:gd name="T17" fmla="*/ 10 h 28"/>
                <a:gd name="T18" fmla="*/ 2684 w 3916"/>
                <a:gd name="T19" fmla="*/ 8 h 28"/>
                <a:gd name="T20" fmla="*/ 2550 w 3916"/>
                <a:gd name="T21" fmla="*/ 6 h 28"/>
                <a:gd name="T22" fmla="*/ 2400 w 3916"/>
                <a:gd name="T23" fmla="*/ 4 h 28"/>
                <a:gd name="T24" fmla="*/ 2252 w 3916"/>
                <a:gd name="T25" fmla="*/ 6 h 28"/>
                <a:gd name="T26" fmla="*/ 2078 w 3916"/>
                <a:gd name="T27" fmla="*/ 4 h 28"/>
                <a:gd name="T28" fmla="*/ 1694 w 3916"/>
                <a:gd name="T29" fmla="*/ 4 h 28"/>
                <a:gd name="T30" fmla="*/ 1488 w 3916"/>
                <a:gd name="T31" fmla="*/ 4 h 28"/>
                <a:gd name="T32" fmla="*/ 1294 w 3916"/>
                <a:gd name="T33" fmla="*/ 6 h 28"/>
                <a:gd name="T34" fmla="*/ 1254 w 3916"/>
                <a:gd name="T35" fmla="*/ 10 h 28"/>
                <a:gd name="T36" fmla="*/ 1126 w 3916"/>
                <a:gd name="T37" fmla="*/ 10 h 28"/>
                <a:gd name="T38" fmla="*/ 1048 w 3916"/>
                <a:gd name="T39" fmla="*/ 8 h 28"/>
                <a:gd name="T40" fmla="*/ 1044 w 3916"/>
                <a:gd name="T41" fmla="*/ 8 h 28"/>
                <a:gd name="T42" fmla="*/ 900 w 3916"/>
                <a:gd name="T43" fmla="*/ 8 h 28"/>
                <a:gd name="T44" fmla="*/ 720 w 3916"/>
                <a:gd name="T45" fmla="*/ 6 h 28"/>
                <a:gd name="T46" fmla="*/ 480 w 3916"/>
                <a:gd name="T47" fmla="*/ 6 h 28"/>
                <a:gd name="T48" fmla="*/ 338 w 3916"/>
                <a:gd name="T49" fmla="*/ 2 h 28"/>
                <a:gd name="T50" fmla="*/ 194 w 3916"/>
                <a:gd name="T51" fmla="*/ 0 h 28"/>
                <a:gd name="T52" fmla="*/ 56 w 3916"/>
                <a:gd name="T53" fmla="*/ 2 h 28"/>
                <a:gd name="T54" fmla="*/ 0 w 3916"/>
                <a:gd name="T55" fmla="*/ 10 h 28"/>
                <a:gd name="T56" fmla="*/ 64 w 3916"/>
                <a:gd name="T57" fmla="*/ 10 h 28"/>
                <a:gd name="T58" fmla="*/ 192 w 3916"/>
                <a:gd name="T59" fmla="*/ 10 h 28"/>
                <a:gd name="T60" fmla="*/ 294 w 3916"/>
                <a:gd name="T61" fmla="*/ 10 h 28"/>
                <a:gd name="T62" fmla="*/ 390 w 3916"/>
                <a:gd name="T63" fmla="*/ 12 h 28"/>
                <a:gd name="T64" fmla="*/ 610 w 3916"/>
                <a:gd name="T65" fmla="*/ 12 h 28"/>
                <a:gd name="T66" fmla="*/ 778 w 3916"/>
                <a:gd name="T67" fmla="*/ 14 h 28"/>
                <a:gd name="T68" fmla="*/ 884 w 3916"/>
                <a:gd name="T69" fmla="*/ 12 h 28"/>
                <a:gd name="T70" fmla="*/ 962 w 3916"/>
                <a:gd name="T71" fmla="*/ 14 h 28"/>
                <a:gd name="T72" fmla="*/ 1062 w 3916"/>
                <a:gd name="T73" fmla="*/ 16 h 28"/>
                <a:gd name="T74" fmla="*/ 1214 w 3916"/>
                <a:gd name="T75" fmla="*/ 16 h 28"/>
                <a:gd name="T76" fmla="*/ 1338 w 3916"/>
                <a:gd name="T77" fmla="*/ 18 h 28"/>
                <a:gd name="T78" fmla="*/ 1394 w 3916"/>
                <a:gd name="T79" fmla="*/ 18 h 28"/>
                <a:gd name="T80" fmla="*/ 1782 w 3916"/>
                <a:gd name="T81" fmla="*/ 20 h 28"/>
                <a:gd name="T82" fmla="*/ 1952 w 3916"/>
                <a:gd name="T83" fmla="*/ 20 h 28"/>
                <a:gd name="T84" fmla="*/ 2142 w 3916"/>
                <a:gd name="T85" fmla="*/ 22 h 28"/>
                <a:gd name="T86" fmla="*/ 2328 w 3916"/>
                <a:gd name="T87" fmla="*/ 22 h 28"/>
                <a:gd name="T88" fmla="*/ 2476 w 3916"/>
                <a:gd name="T89" fmla="*/ 22 h 28"/>
                <a:gd name="T90" fmla="*/ 2586 w 3916"/>
                <a:gd name="T91" fmla="*/ 22 h 28"/>
                <a:gd name="T92" fmla="*/ 2840 w 3916"/>
                <a:gd name="T93" fmla="*/ 22 h 28"/>
                <a:gd name="T94" fmla="*/ 2984 w 3916"/>
                <a:gd name="T95" fmla="*/ 24 h 28"/>
                <a:gd name="T96" fmla="*/ 3156 w 3916"/>
                <a:gd name="T97" fmla="*/ 24 h 28"/>
                <a:gd name="T98" fmla="*/ 3214 w 3916"/>
                <a:gd name="T99" fmla="*/ 24 h 28"/>
                <a:gd name="T100" fmla="*/ 3334 w 3916"/>
                <a:gd name="T101" fmla="*/ 26 h 28"/>
                <a:gd name="T102" fmla="*/ 3470 w 3916"/>
                <a:gd name="T103" fmla="*/ 26 h 28"/>
                <a:gd name="T104" fmla="*/ 3578 w 3916"/>
                <a:gd name="T105" fmla="*/ 26 h 28"/>
                <a:gd name="T106" fmla="*/ 3658 w 3916"/>
                <a:gd name="T107" fmla="*/ 26 h 28"/>
                <a:gd name="T108" fmla="*/ 3810 w 3916"/>
                <a:gd name="T109" fmla="*/ 28 h 28"/>
                <a:gd name="T110" fmla="*/ 3832 w 3916"/>
                <a:gd name="T111" fmla="*/ 26 h 28"/>
                <a:gd name="T112" fmla="*/ 3878 w 3916"/>
                <a:gd name="T113" fmla="*/ 24 h 28"/>
                <a:gd name="T114" fmla="*/ 3916 w 3916"/>
                <a:gd name="T115" fmla="*/ 18 h 28"/>
                <a:gd name="T116" fmla="*/ 3844 w 3916"/>
                <a:gd name="T117" fmla="*/ 14 h 28"/>
                <a:gd name="T118" fmla="*/ 746 w 3916"/>
                <a:gd name="T119" fmla="*/ 8 h 28"/>
                <a:gd name="T120" fmla="*/ 2876 w 3916"/>
                <a:gd name="T121" fmla="*/ 18 h 28"/>
                <a:gd name="T122" fmla="*/ 3162 w 3916"/>
                <a:gd name="T123"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16" h="28">
                  <a:moveTo>
                    <a:pt x="3820" y="12"/>
                  </a:moveTo>
                  <a:lnTo>
                    <a:pt x="3820" y="12"/>
                  </a:lnTo>
                  <a:lnTo>
                    <a:pt x="3816" y="14"/>
                  </a:lnTo>
                  <a:lnTo>
                    <a:pt x="3816" y="14"/>
                  </a:lnTo>
                  <a:lnTo>
                    <a:pt x="3796" y="14"/>
                  </a:lnTo>
                  <a:lnTo>
                    <a:pt x="3796" y="14"/>
                  </a:lnTo>
                  <a:lnTo>
                    <a:pt x="3752" y="12"/>
                  </a:lnTo>
                  <a:lnTo>
                    <a:pt x="3752" y="12"/>
                  </a:lnTo>
                  <a:lnTo>
                    <a:pt x="3738" y="14"/>
                  </a:lnTo>
                  <a:lnTo>
                    <a:pt x="3738" y="14"/>
                  </a:lnTo>
                  <a:lnTo>
                    <a:pt x="3684" y="14"/>
                  </a:lnTo>
                  <a:lnTo>
                    <a:pt x="3634" y="14"/>
                  </a:lnTo>
                  <a:lnTo>
                    <a:pt x="3634" y="14"/>
                  </a:lnTo>
                  <a:lnTo>
                    <a:pt x="3604" y="14"/>
                  </a:lnTo>
                  <a:lnTo>
                    <a:pt x="3576" y="14"/>
                  </a:lnTo>
                  <a:lnTo>
                    <a:pt x="3576" y="14"/>
                  </a:lnTo>
                  <a:lnTo>
                    <a:pt x="3562" y="14"/>
                  </a:lnTo>
                  <a:lnTo>
                    <a:pt x="3548" y="12"/>
                  </a:lnTo>
                  <a:lnTo>
                    <a:pt x="3548" y="12"/>
                  </a:lnTo>
                  <a:lnTo>
                    <a:pt x="3530" y="12"/>
                  </a:lnTo>
                  <a:lnTo>
                    <a:pt x="3530" y="12"/>
                  </a:lnTo>
                  <a:lnTo>
                    <a:pt x="3488" y="12"/>
                  </a:lnTo>
                  <a:lnTo>
                    <a:pt x="3468" y="12"/>
                  </a:lnTo>
                  <a:lnTo>
                    <a:pt x="3450" y="14"/>
                  </a:lnTo>
                  <a:lnTo>
                    <a:pt x="3450" y="14"/>
                  </a:lnTo>
                  <a:lnTo>
                    <a:pt x="3440" y="12"/>
                  </a:lnTo>
                  <a:lnTo>
                    <a:pt x="3430" y="12"/>
                  </a:lnTo>
                  <a:lnTo>
                    <a:pt x="3410" y="12"/>
                  </a:lnTo>
                  <a:lnTo>
                    <a:pt x="3410" y="12"/>
                  </a:lnTo>
                  <a:lnTo>
                    <a:pt x="3380" y="12"/>
                  </a:lnTo>
                  <a:lnTo>
                    <a:pt x="3348" y="12"/>
                  </a:lnTo>
                  <a:lnTo>
                    <a:pt x="3348" y="12"/>
                  </a:lnTo>
                  <a:lnTo>
                    <a:pt x="3332" y="12"/>
                  </a:lnTo>
                  <a:lnTo>
                    <a:pt x="3316" y="14"/>
                  </a:lnTo>
                  <a:lnTo>
                    <a:pt x="3316" y="14"/>
                  </a:lnTo>
                  <a:lnTo>
                    <a:pt x="3266" y="12"/>
                  </a:lnTo>
                  <a:lnTo>
                    <a:pt x="3216" y="12"/>
                  </a:lnTo>
                  <a:lnTo>
                    <a:pt x="3216" y="12"/>
                  </a:lnTo>
                  <a:lnTo>
                    <a:pt x="3206" y="12"/>
                  </a:lnTo>
                  <a:lnTo>
                    <a:pt x="3206" y="12"/>
                  </a:lnTo>
                  <a:lnTo>
                    <a:pt x="3198" y="14"/>
                  </a:lnTo>
                  <a:lnTo>
                    <a:pt x="3198" y="14"/>
                  </a:lnTo>
                  <a:lnTo>
                    <a:pt x="3170" y="12"/>
                  </a:lnTo>
                  <a:lnTo>
                    <a:pt x="3156" y="12"/>
                  </a:lnTo>
                  <a:lnTo>
                    <a:pt x="3142" y="14"/>
                  </a:lnTo>
                  <a:lnTo>
                    <a:pt x="3142" y="14"/>
                  </a:lnTo>
                  <a:lnTo>
                    <a:pt x="3124" y="12"/>
                  </a:lnTo>
                  <a:lnTo>
                    <a:pt x="3108" y="10"/>
                  </a:lnTo>
                  <a:lnTo>
                    <a:pt x="3074" y="12"/>
                  </a:lnTo>
                  <a:lnTo>
                    <a:pt x="3074" y="12"/>
                  </a:lnTo>
                  <a:lnTo>
                    <a:pt x="3064" y="10"/>
                  </a:lnTo>
                  <a:lnTo>
                    <a:pt x="3064" y="10"/>
                  </a:lnTo>
                  <a:lnTo>
                    <a:pt x="3012" y="10"/>
                  </a:lnTo>
                  <a:lnTo>
                    <a:pt x="2960" y="10"/>
                  </a:lnTo>
                  <a:lnTo>
                    <a:pt x="2960" y="10"/>
                  </a:lnTo>
                  <a:lnTo>
                    <a:pt x="2950" y="12"/>
                  </a:lnTo>
                  <a:lnTo>
                    <a:pt x="2950" y="12"/>
                  </a:lnTo>
                  <a:lnTo>
                    <a:pt x="2944" y="10"/>
                  </a:lnTo>
                  <a:lnTo>
                    <a:pt x="2944" y="10"/>
                  </a:lnTo>
                  <a:lnTo>
                    <a:pt x="2936" y="12"/>
                  </a:lnTo>
                  <a:lnTo>
                    <a:pt x="2936" y="12"/>
                  </a:lnTo>
                  <a:lnTo>
                    <a:pt x="2932" y="10"/>
                  </a:lnTo>
                  <a:lnTo>
                    <a:pt x="2932" y="10"/>
                  </a:lnTo>
                  <a:lnTo>
                    <a:pt x="2916" y="10"/>
                  </a:lnTo>
                  <a:lnTo>
                    <a:pt x="2902" y="10"/>
                  </a:lnTo>
                  <a:lnTo>
                    <a:pt x="2902" y="10"/>
                  </a:lnTo>
                  <a:lnTo>
                    <a:pt x="2882" y="10"/>
                  </a:lnTo>
                  <a:lnTo>
                    <a:pt x="2858" y="10"/>
                  </a:lnTo>
                  <a:lnTo>
                    <a:pt x="2858" y="10"/>
                  </a:lnTo>
                  <a:lnTo>
                    <a:pt x="2844" y="10"/>
                  </a:lnTo>
                  <a:lnTo>
                    <a:pt x="2834" y="10"/>
                  </a:lnTo>
                  <a:lnTo>
                    <a:pt x="2826" y="10"/>
                  </a:lnTo>
                  <a:lnTo>
                    <a:pt x="2826" y="10"/>
                  </a:lnTo>
                  <a:lnTo>
                    <a:pt x="2788" y="8"/>
                  </a:lnTo>
                  <a:lnTo>
                    <a:pt x="2750" y="8"/>
                  </a:lnTo>
                  <a:lnTo>
                    <a:pt x="2750" y="8"/>
                  </a:lnTo>
                  <a:lnTo>
                    <a:pt x="2728" y="8"/>
                  </a:lnTo>
                  <a:lnTo>
                    <a:pt x="2706" y="8"/>
                  </a:lnTo>
                  <a:lnTo>
                    <a:pt x="2706" y="8"/>
                  </a:lnTo>
                  <a:lnTo>
                    <a:pt x="2684" y="8"/>
                  </a:lnTo>
                  <a:lnTo>
                    <a:pt x="2662" y="8"/>
                  </a:lnTo>
                  <a:lnTo>
                    <a:pt x="2662" y="8"/>
                  </a:lnTo>
                  <a:lnTo>
                    <a:pt x="2596" y="6"/>
                  </a:lnTo>
                  <a:lnTo>
                    <a:pt x="2596" y="6"/>
                  </a:lnTo>
                  <a:lnTo>
                    <a:pt x="2578" y="8"/>
                  </a:lnTo>
                  <a:lnTo>
                    <a:pt x="2578" y="8"/>
                  </a:lnTo>
                  <a:lnTo>
                    <a:pt x="2560" y="6"/>
                  </a:lnTo>
                  <a:lnTo>
                    <a:pt x="2550" y="6"/>
                  </a:lnTo>
                  <a:lnTo>
                    <a:pt x="2542" y="8"/>
                  </a:lnTo>
                  <a:lnTo>
                    <a:pt x="2542" y="8"/>
                  </a:lnTo>
                  <a:lnTo>
                    <a:pt x="2538" y="6"/>
                  </a:lnTo>
                  <a:lnTo>
                    <a:pt x="2534" y="6"/>
                  </a:lnTo>
                  <a:lnTo>
                    <a:pt x="2526" y="6"/>
                  </a:lnTo>
                  <a:lnTo>
                    <a:pt x="2526" y="6"/>
                  </a:lnTo>
                  <a:lnTo>
                    <a:pt x="2442" y="6"/>
                  </a:lnTo>
                  <a:lnTo>
                    <a:pt x="2400" y="4"/>
                  </a:lnTo>
                  <a:lnTo>
                    <a:pt x="2358" y="4"/>
                  </a:lnTo>
                  <a:lnTo>
                    <a:pt x="2358" y="4"/>
                  </a:lnTo>
                  <a:lnTo>
                    <a:pt x="2344" y="6"/>
                  </a:lnTo>
                  <a:lnTo>
                    <a:pt x="2328" y="6"/>
                  </a:lnTo>
                  <a:lnTo>
                    <a:pt x="2328" y="6"/>
                  </a:lnTo>
                  <a:lnTo>
                    <a:pt x="2280" y="6"/>
                  </a:lnTo>
                  <a:lnTo>
                    <a:pt x="2280" y="6"/>
                  </a:lnTo>
                  <a:lnTo>
                    <a:pt x="2252" y="6"/>
                  </a:lnTo>
                  <a:lnTo>
                    <a:pt x="2224" y="6"/>
                  </a:lnTo>
                  <a:lnTo>
                    <a:pt x="2224" y="6"/>
                  </a:lnTo>
                  <a:lnTo>
                    <a:pt x="2174" y="6"/>
                  </a:lnTo>
                  <a:lnTo>
                    <a:pt x="2122" y="4"/>
                  </a:lnTo>
                  <a:lnTo>
                    <a:pt x="2122" y="4"/>
                  </a:lnTo>
                  <a:lnTo>
                    <a:pt x="2100" y="6"/>
                  </a:lnTo>
                  <a:lnTo>
                    <a:pt x="2088" y="6"/>
                  </a:lnTo>
                  <a:lnTo>
                    <a:pt x="2078" y="4"/>
                  </a:lnTo>
                  <a:lnTo>
                    <a:pt x="2078" y="4"/>
                  </a:lnTo>
                  <a:lnTo>
                    <a:pt x="2042" y="4"/>
                  </a:lnTo>
                  <a:lnTo>
                    <a:pt x="2004" y="4"/>
                  </a:lnTo>
                  <a:lnTo>
                    <a:pt x="2004" y="4"/>
                  </a:lnTo>
                  <a:lnTo>
                    <a:pt x="1888" y="4"/>
                  </a:lnTo>
                  <a:lnTo>
                    <a:pt x="1888" y="4"/>
                  </a:lnTo>
                  <a:lnTo>
                    <a:pt x="1792" y="4"/>
                  </a:lnTo>
                  <a:lnTo>
                    <a:pt x="1694" y="4"/>
                  </a:lnTo>
                  <a:lnTo>
                    <a:pt x="1694" y="4"/>
                  </a:lnTo>
                  <a:lnTo>
                    <a:pt x="1634" y="4"/>
                  </a:lnTo>
                  <a:lnTo>
                    <a:pt x="1604" y="4"/>
                  </a:lnTo>
                  <a:lnTo>
                    <a:pt x="1574" y="6"/>
                  </a:lnTo>
                  <a:lnTo>
                    <a:pt x="1574" y="6"/>
                  </a:lnTo>
                  <a:lnTo>
                    <a:pt x="1552" y="4"/>
                  </a:lnTo>
                  <a:lnTo>
                    <a:pt x="1532" y="4"/>
                  </a:lnTo>
                  <a:lnTo>
                    <a:pt x="1488" y="4"/>
                  </a:lnTo>
                  <a:lnTo>
                    <a:pt x="1488" y="4"/>
                  </a:lnTo>
                  <a:lnTo>
                    <a:pt x="1462" y="6"/>
                  </a:lnTo>
                  <a:lnTo>
                    <a:pt x="1462" y="6"/>
                  </a:lnTo>
                  <a:lnTo>
                    <a:pt x="1416" y="6"/>
                  </a:lnTo>
                  <a:lnTo>
                    <a:pt x="1370" y="6"/>
                  </a:lnTo>
                  <a:lnTo>
                    <a:pt x="1370" y="6"/>
                  </a:lnTo>
                  <a:lnTo>
                    <a:pt x="1332" y="6"/>
                  </a:lnTo>
                  <a:lnTo>
                    <a:pt x="1294" y="6"/>
                  </a:lnTo>
                  <a:lnTo>
                    <a:pt x="1294" y="6"/>
                  </a:lnTo>
                  <a:lnTo>
                    <a:pt x="1280" y="6"/>
                  </a:lnTo>
                  <a:lnTo>
                    <a:pt x="1266" y="10"/>
                  </a:lnTo>
                  <a:lnTo>
                    <a:pt x="1266" y="10"/>
                  </a:lnTo>
                  <a:lnTo>
                    <a:pt x="1264" y="8"/>
                  </a:lnTo>
                  <a:lnTo>
                    <a:pt x="1260" y="8"/>
                  </a:lnTo>
                  <a:lnTo>
                    <a:pt x="1256" y="8"/>
                  </a:lnTo>
                  <a:lnTo>
                    <a:pt x="1254" y="10"/>
                  </a:lnTo>
                  <a:lnTo>
                    <a:pt x="1254" y="10"/>
                  </a:lnTo>
                  <a:lnTo>
                    <a:pt x="1232" y="8"/>
                  </a:lnTo>
                  <a:lnTo>
                    <a:pt x="1212" y="8"/>
                  </a:lnTo>
                  <a:lnTo>
                    <a:pt x="1192" y="8"/>
                  </a:lnTo>
                  <a:lnTo>
                    <a:pt x="1170" y="8"/>
                  </a:lnTo>
                  <a:lnTo>
                    <a:pt x="1170" y="8"/>
                  </a:lnTo>
                  <a:lnTo>
                    <a:pt x="1148" y="8"/>
                  </a:lnTo>
                  <a:lnTo>
                    <a:pt x="1126" y="10"/>
                  </a:lnTo>
                  <a:lnTo>
                    <a:pt x="1126" y="10"/>
                  </a:lnTo>
                  <a:lnTo>
                    <a:pt x="1114" y="8"/>
                  </a:lnTo>
                  <a:lnTo>
                    <a:pt x="1102" y="8"/>
                  </a:lnTo>
                  <a:lnTo>
                    <a:pt x="1076" y="10"/>
                  </a:lnTo>
                  <a:lnTo>
                    <a:pt x="1076" y="10"/>
                  </a:lnTo>
                  <a:lnTo>
                    <a:pt x="1064" y="8"/>
                  </a:lnTo>
                  <a:lnTo>
                    <a:pt x="1056" y="6"/>
                  </a:lnTo>
                  <a:lnTo>
                    <a:pt x="1048" y="8"/>
                  </a:lnTo>
                  <a:lnTo>
                    <a:pt x="1048" y="8"/>
                  </a:lnTo>
                  <a:lnTo>
                    <a:pt x="1046" y="8"/>
                  </a:lnTo>
                  <a:lnTo>
                    <a:pt x="1046" y="12"/>
                  </a:lnTo>
                  <a:lnTo>
                    <a:pt x="1046" y="12"/>
                  </a:lnTo>
                  <a:lnTo>
                    <a:pt x="1046" y="10"/>
                  </a:lnTo>
                  <a:lnTo>
                    <a:pt x="1046" y="10"/>
                  </a:lnTo>
                  <a:lnTo>
                    <a:pt x="1046" y="8"/>
                  </a:lnTo>
                  <a:lnTo>
                    <a:pt x="1044" y="8"/>
                  </a:lnTo>
                  <a:lnTo>
                    <a:pt x="1044" y="8"/>
                  </a:lnTo>
                  <a:lnTo>
                    <a:pt x="1000" y="8"/>
                  </a:lnTo>
                  <a:lnTo>
                    <a:pt x="958" y="8"/>
                  </a:lnTo>
                  <a:lnTo>
                    <a:pt x="958" y="8"/>
                  </a:lnTo>
                  <a:lnTo>
                    <a:pt x="928" y="6"/>
                  </a:lnTo>
                  <a:lnTo>
                    <a:pt x="914" y="6"/>
                  </a:lnTo>
                  <a:lnTo>
                    <a:pt x="900" y="8"/>
                  </a:lnTo>
                  <a:lnTo>
                    <a:pt x="900" y="8"/>
                  </a:lnTo>
                  <a:lnTo>
                    <a:pt x="900" y="8"/>
                  </a:lnTo>
                  <a:lnTo>
                    <a:pt x="900" y="6"/>
                  </a:lnTo>
                  <a:lnTo>
                    <a:pt x="898" y="6"/>
                  </a:lnTo>
                  <a:lnTo>
                    <a:pt x="898" y="6"/>
                  </a:lnTo>
                  <a:lnTo>
                    <a:pt x="898" y="6"/>
                  </a:lnTo>
                  <a:lnTo>
                    <a:pt x="838" y="4"/>
                  </a:lnTo>
                  <a:lnTo>
                    <a:pt x="780" y="4"/>
                  </a:lnTo>
                  <a:lnTo>
                    <a:pt x="720" y="6"/>
                  </a:lnTo>
                  <a:lnTo>
                    <a:pt x="662" y="6"/>
                  </a:lnTo>
                  <a:lnTo>
                    <a:pt x="662" y="6"/>
                  </a:lnTo>
                  <a:lnTo>
                    <a:pt x="630" y="6"/>
                  </a:lnTo>
                  <a:lnTo>
                    <a:pt x="630" y="6"/>
                  </a:lnTo>
                  <a:lnTo>
                    <a:pt x="508" y="4"/>
                  </a:lnTo>
                  <a:lnTo>
                    <a:pt x="508" y="4"/>
                  </a:lnTo>
                  <a:lnTo>
                    <a:pt x="480" y="6"/>
                  </a:lnTo>
                  <a:lnTo>
                    <a:pt x="480" y="6"/>
                  </a:lnTo>
                  <a:lnTo>
                    <a:pt x="444" y="4"/>
                  </a:lnTo>
                  <a:lnTo>
                    <a:pt x="408" y="4"/>
                  </a:lnTo>
                  <a:lnTo>
                    <a:pt x="408" y="4"/>
                  </a:lnTo>
                  <a:lnTo>
                    <a:pt x="372" y="4"/>
                  </a:lnTo>
                  <a:lnTo>
                    <a:pt x="372" y="4"/>
                  </a:lnTo>
                  <a:lnTo>
                    <a:pt x="356" y="2"/>
                  </a:lnTo>
                  <a:lnTo>
                    <a:pt x="338" y="2"/>
                  </a:lnTo>
                  <a:lnTo>
                    <a:pt x="338" y="2"/>
                  </a:lnTo>
                  <a:lnTo>
                    <a:pt x="326" y="4"/>
                  </a:lnTo>
                  <a:lnTo>
                    <a:pt x="326" y="4"/>
                  </a:lnTo>
                  <a:lnTo>
                    <a:pt x="300" y="2"/>
                  </a:lnTo>
                  <a:lnTo>
                    <a:pt x="300" y="2"/>
                  </a:lnTo>
                  <a:lnTo>
                    <a:pt x="268" y="2"/>
                  </a:lnTo>
                  <a:lnTo>
                    <a:pt x="236" y="2"/>
                  </a:lnTo>
                  <a:lnTo>
                    <a:pt x="236" y="2"/>
                  </a:lnTo>
                  <a:lnTo>
                    <a:pt x="194" y="0"/>
                  </a:lnTo>
                  <a:lnTo>
                    <a:pt x="194" y="0"/>
                  </a:lnTo>
                  <a:lnTo>
                    <a:pt x="180" y="2"/>
                  </a:lnTo>
                  <a:lnTo>
                    <a:pt x="180" y="2"/>
                  </a:lnTo>
                  <a:lnTo>
                    <a:pt x="158" y="2"/>
                  </a:lnTo>
                  <a:lnTo>
                    <a:pt x="138" y="0"/>
                  </a:lnTo>
                  <a:lnTo>
                    <a:pt x="138" y="0"/>
                  </a:lnTo>
                  <a:lnTo>
                    <a:pt x="56" y="2"/>
                  </a:lnTo>
                  <a:lnTo>
                    <a:pt x="56" y="2"/>
                  </a:lnTo>
                  <a:lnTo>
                    <a:pt x="42" y="0"/>
                  </a:lnTo>
                  <a:lnTo>
                    <a:pt x="42" y="0"/>
                  </a:lnTo>
                  <a:lnTo>
                    <a:pt x="20" y="2"/>
                  </a:lnTo>
                  <a:lnTo>
                    <a:pt x="10" y="4"/>
                  </a:lnTo>
                  <a:lnTo>
                    <a:pt x="0" y="8"/>
                  </a:lnTo>
                  <a:lnTo>
                    <a:pt x="0" y="8"/>
                  </a:lnTo>
                  <a:lnTo>
                    <a:pt x="0" y="10"/>
                  </a:lnTo>
                  <a:lnTo>
                    <a:pt x="0" y="10"/>
                  </a:lnTo>
                  <a:lnTo>
                    <a:pt x="6" y="10"/>
                  </a:lnTo>
                  <a:lnTo>
                    <a:pt x="12" y="10"/>
                  </a:lnTo>
                  <a:lnTo>
                    <a:pt x="26" y="10"/>
                  </a:lnTo>
                  <a:lnTo>
                    <a:pt x="26" y="10"/>
                  </a:lnTo>
                  <a:lnTo>
                    <a:pt x="40" y="10"/>
                  </a:lnTo>
                  <a:lnTo>
                    <a:pt x="40" y="10"/>
                  </a:lnTo>
                  <a:lnTo>
                    <a:pt x="64" y="10"/>
                  </a:lnTo>
                  <a:lnTo>
                    <a:pt x="64" y="10"/>
                  </a:lnTo>
                  <a:lnTo>
                    <a:pt x="98" y="10"/>
                  </a:lnTo>
                  <a:lnTo>
                    <a:pt x="136" y="10"/>
                  </a:lnTo>
                  <a:lnTo>
                    <a:pt x="136" y="10"/>
                  </a:lnTo>
                  <a:lnTo>
                    <a:pt x="166" y="12"/>
                  </a:lnTo>
                  <a:lnTo>
                    <a:pt x="166" y="12"/>
                  </a:lnTo>
                  <a:lnTo>
                    <a:pt x="180" y="10"/>
                  </a:lnTo>
                  <a:lnTo>
                    <a:pt x="192" y="10"/>
                  </a:lnTo>
                  <a:lnTo>
                    <a:pt x="192" y="10"/>
                  </a:lnTo>
                  <a:lnTo>
                    <a:pt x="200" y="12"/>
                  </a:lnTo>
                  <a:lnTo>
                    <a:pt x="200" y="12"/>
                  </a:lnTo>
                  <a:lnTo>
                    <a:pt x="222" y="12"/>
                  </a:lnTo>
                  <a:lnTo>
                    <a:pt x="244" y="10"/>
                  </a:lnTo>
                  <a:lnTo>
                    <a:pt x="244" y="10"/>
                  </a:lnTo>
                  <a:lnTo>
                    <a:pt x="280" y="10"/>
                  </a:lnTo>
                  <a:lnTo>
                    <a:pt x="280" y="10"/>
                  </a:lnTo>
                  <a:lnTo>
                    <a:pt x="294" y="10"/>
                  </a:lnTo>
                  <a:lnTo>
                    <a:pt x="310" y="12"/>
                  </a:lnTo>
                  <a:lnTo>
                    <a:pt x="310" y="12"/>
                  </a:lnTo>
                  <a:lnTo>
                    <a:pt x="326" y="10"/>
                  </a:lnTo>
                  <a:lnTo>
                    <a:pt x="342" y="10"/>
                  </a:lnTo>
                  <a:lnTo>
                    <a:pt x="342" y="10"/>
                  </a:lnTo>
                  <a:lnTo>
                    <a:pt x="352" y="12"/>
                  </a:lnTo>
                  <a:lnTo>
                    <a:pt x="352" y="12"/>
                  </a:lnTo>
                  <a:lnTo>
                    <a:pt x="390" y="12"/>
                  </a:lnTo>
                  <a:lnTo>
                    <a:pt x="430" y="12"/>
                  </a:lnTo>
                  <a:lnTo>
                    <a:pt x="430" y="12"/>
                  </a:lnTo>
                  <a:lnTo>
                    <a:pt x="452" y="12"/>
                  </a:lnTo>
                  <a:lnTo>
                    <a:pt x="472" y="12"/>
                  </a:lnTo>
                  <a:lnTo>
                    <a:pt x="494" y="12"/>
                  </a:lnTo>
                  <a:lnTo>
                    <a:pt x="516" y="14"/>
                  </a:lnTo>
                  <a:lnTo>
                    <a:pt x="516" y="14"/>
                  </a:lnTo>
                  <a:lnTo>
                    <a:pt x="610" y="12"/>
                  </a:lnTo>
                  <a:lnTo>
                    <a:pt x="706" y="14"/>
                  </a:lnTo>
                  <a:lnTo>
                    <a:pt x="706" y="14"/>
                  </a:lnTo>
                  <a:lnTo>
                    <a:pt x="712" y="12"/>
                  </a:lnTo>
                  <a:lnTo>
                    <a:pt x="720" y="12"/>
                  </a:lnTo>
                  <a:lnTo>
                    <a:pt x="720" y="12"/>
                  </a:lnTo>
                  <a:lnTo>
                    <a:pt x="750" y="12"/>
                  </a:lnTo>
                  <a:lnTo>
                    <a:pt x="778" y="14"/>
                  </a:lnTo>
                  <a:lnTo>
                    <a:pt x="778" y="14"/>
                  </a:lnTo>
                  <a:lnTo>
                    <a:pt x="794" y="12"/>
                  </a:lnTo>
                  <a:lnTo>
                    <a:pt x="810" y="12"/>
                  </a:lnTo>
                  <a:lnTo>
                    <a:pt x="826" y="12"/>
                  </a:lnTo>
                  <a:lnTo>
                    <a:pt x="840" y="10"/>
                  </a:lnTo>
                  <a:lnTo>
                    <a:pt x="840" y="10"/>
                  </a:lnTo>
                  <a:lnTo>
                    <a:pt x="850" y="12"/>
                  </a:lnTo>
                  <a:lnTo>
                    <a:pt x="862" y="12"/>
                  </a:lnTo>
                  <a:lnTo>
                    <a:pt x="884" y="12"/>
                  </a:lnTo>
                  <a:lnTo>
                    <a:pt x="884" y="12"/>
                  </a:lnTo>
                  <a:lnTo>
                    <a:pt x="906" y="14"/>
                  </a:lnTo>
                  <a:lnTo>
                    <a:pt x="928" y="14"/>
                  </a:lnTo>
                  <a:lnTo>
                    <a:pt x="928" y="14"/>
                  </a:lnTo>
                  <a:lnTo>
                    <a:pt x="934" y="14"/>
                  </a:lnTo>
                  <a:lnTo>
                    <a:pt x="940" y="12"/>
                  </a:lnTo>
                  <a:lnTo>
                    <a:pt x="940" y="12"/>
                  </a:lnTo>
                  <a:lnTo>
                    <a:pt x="962" y="14"/>
                  </a:lnTo>
                  <a:lnTo>
                    <a:pt x="982" y="14"/>
                  </a:lnTo>
                  <a:lnTo>
                    <a:pt x="1020" y="14"/>
                  </a:lnTo>
                  <a:lnTo>
                    <a:pt x="1020" y="14"/>
                  </a:lnTo>
                  <a:lnTo>
                    <a:pt x="1032" y="14"/>
                  </a:lnTo>
                  <a:lnTo>
                    <a:pt x="1042" y="14"/>
                  </a:lnTo>
                  <a:lnTo>
                    <a:pt x="1052" y="14"/>
                  </a:lnTo>
                  <a:lnTo>
                    <a:pt x="1062" y="16"/>
                  </a:lnTo>
                  <a:lnTo>
                    <a:pt x="1062" y="16"/>
                  </a:lnTo>
                  <a:lnTo>
                    <a:pt x="1096" y="16"/>
                  </a:lnTo>
                  <a:lnTo>
                    <a:pt x="1126" y="16"/>
                  </a:lnTo>
                  <a:lnTo>
                    <a:pt x="1160" y="16"/>
                  </a:lnTo>
                  <a:lnTo>
                    <a:pt x="1194" y="14"/>
                  </a:lnTo>
                  <a:lnTo>
                    <a:pt x="1194" y="14"/>
                  </a:lnTo>
                  <a:lnTo>
                    <a:pt x="1198" y="16"/>
                  </a:lnTo>
                  <a:lnTo>
                    <a:pt x="1202" y="16"/>
                  </a:lnTo>
                  <a:lnTo>
                    <a:pt x="1214" y="16"/>
                  </a:lnTo>
                  <a:lnTo>
                    <a:pt x="1214" y="16"/>
                  </a:lnTo>
                  <a:lnTo>
                    <a:pt x="1252" y="16"/>
                  </a:lnTo>
                  <a:lnTo>
                    <a:pt x="1270" y="16"/>
                  </a:lnTo>
                  <a:lnTo>
                    <a:pt x="1290" y="16"/>
                  </a:lnTo>
                  <a:lnTo>
                    <a:pt x="1290" y="16"/>
                  </a:lnTo>
                  <a:lnTo>
                    <a:pt x="1302" y="14"/>
                  </a:lnTo>
                  <a:lnTo>
                    <a:pt x="1314" y="16"/>
                  </a:lnTo>
                  <a:lnTo>
                    <a:pt x="1338" y="18"/>
                  </a:lnTo>
                  <a:lnTo>
                    <a:pt x="1338" y="18"/>
                  </a:lnTo>
                  <a:lnTo>
                    <a:pt x="1346" y="16"/>
                  </a:lnTo>
                  <a:lnTo>
                    <a:pt x="1346" y="16"/>
                  </a:lnTo>
                  <a:lnTo>
                    <a:pt x="1364" y="16"/>
                  </a:lnTo>
                  <a:lnTo>
                    <a:pt x="1364" y="16"/>
                  </a:lnTo>
                  <a:lnTo>
                    <a:pt x="1380" y="18"/>
                  </a:lnTo>
                  <a:lnTo>
                    <a:pt x="1394" y="18"/>
                  </a:lnTo>
                  <a:lnTo>
                    <a:pt x="1394" y="18"/>
                  </a:lnTo>
                  <a:lnTo>
                    <a:pt x="1404" y="18"/>
                  </a:lnTo>
                  <a:lnTo>
                    <a:pt x="1404" y="18"/>
                  </a:lnTo>
                  <a:lnTo>
                    <a:pt x="1504" y="18"/>
                  </a:lnTo>
                  <a:lnTo>
                    <a:pt x="1504" y="18"/>
                  </a:lnTo>
                  <a:lnTo>
                    <a:pt x="1740" y="18"/>
                  </a:lnTo>
                  <a:lnTo>
                    <a:pt x="1740" y="18"/>
                  </a:lnTo>
                  <a:lnTo>
                    <a:pt x="1760" y="20"/>
                  </a:lnTo>
                  <a:lnTo>
                    <a:pt x="1782" y="20"/>
                  </a:lnTo>
                  <a:lnTo>
                    <a:pt x="1804" y="20"/>
                  </a:lnTo>
                  <a:lnTo>
                    <a:pt x="1826" y="22"/>
                  </a:lnTo>
                  <a:lnTo>
                    <a:pt x="1826" y="22"/>
                  </a:lnTo>
                  <a:lnTo>
                    <a:pt x="1832" y="20"/>
                  </a:lnTo>
                  <a:lnTo>
                    <a:pt x="1838" y="20"/>
                  </a:lnTo>
                  <a:lnTo>
                    <a:pt x="1838" y="20"/>
                  </a:lnTo>
                  <a:lnTo>
                    <a:pt x="1894" y="20"/>
                  </a:lnTo>
                  <a:lnTo>
                    <a:pt x="1952" y="20"/>
                  </a:lnTo>
                  <a:lnTo>
                    <a:pt x="1952" y="20"/>
                  </a:lnTo>
                  <a:lnTo>
                    <a:pt x="2008" y="20"/>
                  </a:lnTo>
                  <a:lnTo>
                    <a:pt x="2064" y="20"/>
                  </a:lnTo>
                  <a:lnTo>
                    <a:pt x="2064" y="20"/>
                  </a:lnTo>
                  <a:lnTo>
                    <a:pt x="2082" y="20"/>
                  </a:lnTo>
                  <a:lnTo>
                    <a:pt x="2102" y="20"/>
                  </a:lnTo>
                  <a:lnTo>
                    <a:pt x="2122" y="20"/>
                  </a:lnTo>
                  <a:lnTo>
                    <a:pt x="2142" y="22"/>
                  </a:lnTo>
                  <a:lnTo>
                    <a:pt x="2142" y="22"/>
                  </a:lnTo>
                  <a:lnTo>
                    <a:pt x="2220" y="20"/>
                  </a:lnTo>
                  <a:lnTo>
                    <a:pt x="2300" y="22"/>
                  </a:lnTo>
                  <a:lnTo>
                    <a:pt x="2300" y="22"/>
                  </a:lnTo>
                  <a:lnTo>
                    <a:pt x="2320" y="20"/>
                  </a:lnTo>
                  <a:lnTo>
                    <a:pt x="2320" y="20"/>
                  </a:lnTo>
                  <a:lnTo>
                    <a:pt x="2328" y="22"/>
                  </a:lnTo>
                  <a:lnTo>
                    <a:pt x="2328" y="22"/>
                  </a:lnTo>
                  <a:lnTo>
                    <a:pt x="2334" y="20"/>
                  </a:lnTo>
                  <a:lnTo>
                    <a:pt x="2340" y="20"/>
                  </a:lnTo>
                  <a:lnTo>
                    <a:pt x="2340" y="20"/>
                  </a:lnTo>
                  <a:lnTo>
                    <a:pt x="2404" y="20"/>
                  </a:lnTo>
                  <a:lnTo>
                    <a:pt x="2438" y="20"/>
                  </a:lnTo>
                  <a:lnTo>
                    <a:pt x="2468" y="24"/>
                  </a:lnTo>
                  <a:lnTo>
                    <a:pt x="2468" y="24"/>
                  </a:lnTo>
                  <a:lnTo>
                    <a:pt x="2476" y="22"/>
                  </a:lnTo>
                  <a:lnTo>
                    <a:pt x="2486" y="22"/>
                  </a:lnTo>
                  <a:lnTo>
                    <a:pt x="2502" y="22"/>
                  </a:lnTo>
                  <a:lnTo>
                    <a:pt x="2502" y="22"/>
                  </a:lnTo>
                  <a:lnTo>
                    <a:pt x="2534" y="22"/>
                  </a:lnTo>
                  <a:lnTo>
                    <a:pt x="2568" y="20"/>
                  </a:lnTo>
                  <a:lnTo>
                    <a:pt x="2568" y="20"/>
                  </a:lnTo>
                  <a:lnTo>
                    <a:pt x="2586" y="22"/>
                  </a:lnTo>
                  <a:lnTo>
                    <a:pt x="2586" y="22"/>
                  </a:lnTo>
                  <a:lnTo>
                    <a:pt x="2624" y="22"/>
                  </a:lnTo>
                  <a:lnTo>
                    <a:pt x="2624" y="22"/>
                  </a:lnTo>
                  <a:lnTo>
                    <a:pt x="2642" y="20"/>
                  </a:lnTo>
                  <a:lnTo>
                    <a:pt x="2642" y="20"/>
                  </a:lnTo>
                  <a:lnTo>
                    <a:pt x="2706" y="22"/>
                  </a:lnTo>
                  <a:lnTo>
                    <a:pt x="2764" y="22"/>
                  </a:lnTo>
                  <a:lnTo>
                    <a:pt x="2764" y="22"/>
                  </a:lnTo>
                  <a:lnTo>
                    <a:pt x="2840" y="22"/>
                  </a:lnTo>
                  <a:lnTo>
                    <a:pt x="2840" y="22"/>
                  </a:lnTo>
                  <a:lnTo>
                    <a:pt x="2888" y="24"/>
                  </a:lnTo>
                  <a:lnTo>
                    <a:pt x="2910" y="24"/>
                  </a:lnTo>
                  <a:lnTo>
                    <a:pt x="2932" y="22"/>
                  </a:lnTo>
                  <a:lnTo>
                    <a:pt x="2932" y="22"/>
                  </a:lnTo>
                  <a:lnTo>
                    <a:pt x="2946" y="24"/>
                  </a:lnTo>
                  <a:lnTo>
                    <a:pt x="2960" y="24"/>
                  </a:lnTo>
                  <a:lnTo>
                    <a:pt x="2984" y="24"/>
                  </a:lnTo>
                  <a:lnTo>
                    <a:pt x="2984" y="24"/>
                  </a:lnTo>
                  <a:lnTo>
                    <a:pt x="3024" y="24"/>
                  </a:lnTo>
                  <a:lnTo>
                    <a:pt x="3024" y="24"/>
                  </a:lnTo>
                  <a:lnTo>
                    <a:pt x="3088" y="24"/>
                  </a:lnTo>
                  <a:lnTo>
                    <a:pt x="3088" y="24"/>
                  </a:lnTo>
                  <a:lnTo>
                    <a:pt x="3132" y="24"/>
                  </a:lnTo>
                  <a:lnTo>
                    <a:pt x="3132" y="24"/>
                  </a:lnTo>
                  <a:lnTo>
                    <a:pt x="3156" y="24"/>
                  </a:lnTo>
                  <a:lnTo>
                    <a:pt x="3178" y="24"/>
                  </a:lnTo>
                  <a:lnTo>
                    <a:pt x="3178" y="24"/>
                  </a:lnTo>
                  <a:lnTo>
                    <a:pt x="3190" y="24"/>
                  </a:lnTo>
                  <a:lnTo>
                    <a:pt x="3202" y="26"/>
                  </a:lnTo>
                  <a:lnTo>
                    <a:pt x="3202" y="26"/>
                  </a:lnTo>
                  <a:lnTo>
                    <a:pt x="3208" y="24"/>
                  </a:lnTo>
                  <a:lnTo>
                    <a:pt x="3208" y="24"/>
                  </a:lnTo>
                  <a:lnTo>
                    <a:pt x="3214" y="24"/>
                  </a:lnTo>
                  <a:lnTo>
                    <a:pt x="3222" y="26"/>
                  </a:lnTo>
                  <a:lnTo>
                    <a:pt x="3222" y="26"/>
                  </a:lnTo>
                  <a:lnTo>
                    <a:pt x="3246" y="26"/>
                  </a:lnTo>
                  <a:lnTo>
                    <a:pt x="3268" y="24"/>
                  </a:lnTo>
                  <a:lnTo>
                    <a:pt x="3268" y="24"/>
                  </a:lnTo>
                  <a:lnTo>
                    <a:pt x="3278" y="26"/>
                  </a:lnTo>
                  <a:lnTo>
                    <a:pt x="3278" y="26"/>
                  </a:lnTo>
                  <a:lnTo>
                    <a:pt x="3334" y="26"/>
                  </a:lnTo>
                  <a:lnTo>
                    <a:pt x="3390" y="26"/>
                  </a:lnTo>
                  <a:lnTo>
                    <a:pt x="3390" y="26"/>
                  </a:lnTo>
                  <a:lnTo>
                    <a:pt x="3404" y="26"/>
                  </a:lnTo>
                  <a:lnTo>
                    <a:pt x="3418" y="24"/>
                  </a:lnTo>
                  <a:lnTo>
                    <a:pt x="3418" y="24"/>
                  </a:lnTo>
                  <a:lnTo>
                    <a:pt x="3446" y="24"/>
                  </a:lnTo>
                  <a:lnTo>
                    <a:pt x="3470" y="26"/>
                  </a:lnTo>
                  <a:lnTo>
                    <a:pt x="3470" y="26"/>
                  </a:lnTo>
                  <a:lnTo>
                    <a:pt x="3496" y="26"/>
                  </a:lnTo>
                  <a:lnTo>
                    <a:pt x="3496" y="26"/>
                  </a:lnTo>
                  <a:lnTo>
                    <a:pt x="3532" y="24"/>
                  </a:lnTo>
                  <a:lnTo>
                    <a:pt x="3532" y="24"/>
                  </a:lnTo>
                  <a:lnTo>
                    <a:pt x="3544" y="24"/>
                  </a:lnTo>
                  <a:lnTo>
                    <a:pt x="3556" y="26"/>
                  </a:lnTo>
                  <a:lnTo>
                    <a:pt x="3556" y="26"/>
                  </a:lnTo>
                  <a:lnTo>
                    <a:pt x="3578" y="26"/>
                  </a:lnTo>
                  <a:lnTo>
                    <a:pt x="3598" y="26"/>
                  </a:lnTo>
                  <a:lnTo>
                    <a:pt x="3598" y="26"/>
                  </a:lnTo>
                  <a:lnTo>
                    <a:pt x="3622" y="26"/>
                  </a:lnTo>
                  <a:lnTo>
                    <a:pt x="3622" y="26"/>
                  </a:lnTo>
                  <a:lnTo>
                    <a:pt x="3634" y="26"/>
                  </a:lnTo>
                  <a:lnTo>
                    <a:pt x="3646" y="26"/>
                  </a:lnTo>
                  <a:lnTo>
                    <a:pt x="3646" y="26"/>
                  </a:lnTo>
                  <a:lnTo>
                    <a:pt x="3658" y="26"/>
                  </a:lnTo>
                  <a:lnTo>
                    <a:pt x="3670" y="26"/>
                  </a:lnTo>
                  <a:lnTo>
                    <a:pt x="3670" y="26"/>
                  </a:lnTo>
                  <a:lnTo>
                    <a:pt x="3706" y="26"/>
                  </a:lnTo>
                  <a:lnTo>
                    <a:pt x="3742" y="26"/>
                  </a:lnTo>
                  <a:lnTo>
                    <a:pt x="3742" y="26"/>
                  </a:lnTo>
                  <a:lnTo>
                    <a:pt x="3788" y="26"/>
                  </a:lnTo>
                  <a:lnTo>
                    <a:pt x="3788" y="26"/>
                  </a:lnTo>
                  <a:lnTo>
                    <a:pt x="3810" y="28"/>
                  </a:lnTo>
                  <a:lnTo>
                    <a:pt x="3810" y="28"/>
                  </a:lnTo>
                  <a:lnTo>
                    <a:pt x="3816" y="26"/>
                  </a:lnTo>
                  <a:lnTo>
                    <a:pt x="3816" y="26"/>
                  </a:lnTo>
                  <a:lnTo>
                    <a:pt x="3820" y="26"/>
                  </a:lnTo>
                  <a:lnTo>
                    <a:pt x="3824" y="28"/>
                  </a:lnTo>
                  <a:lnTo>
                    <a:pt x="3824" y="28"/>
                  </a:lnTo>
                  <a:lnTo>
                    <a:pt x="3832" y="26"/>
                  </a:lnTo>
                  <a:lnTo>
                    <a:pt x="3832" y="26"/>
                  </a:lnTo>
                  <a:lnTo>
                    <a:pt x="3846" y="24"/>
                  </a:lnTo>
                  <a:lnTo>
                    <a:pt x="3846" y="24"/>
                  </a:lnTo>
                  <a:lnTo>
                    <a:pt x="3850" y="24"/>
                  </a:lnTo>
                  <a:lnTo>
                    <a:pt x="3850" y="24"/>
                  </a:lnTo>
                  <a:lnTo>
                    <a:pt x="3856" y="26"/>
                  </a:lnTo>
                  <a:lnTo>
                    <a:pt x="3864" y="26"/>
                  </a:lnTo>
                  <a:lnTo>
                    <a:pt x="3878" y="24"/>
                  </a:lnTo>
                  <a:lnTo>
                    <a:pt x="3878" y="24"/>
                  </a:lnTo>
                  <a:lnTo>
                    <a:pt x="3890" y="24"/>
                  </a:lnTo>
                  <a:lnTo>
                    <a:pt x="3890" y="24"/>
                  </a:lnTo>
                  <a:lnTo>
                    <a:pt x="3900" y="24"/>
                  </a:lnTo>
                  <a:lnTo>
                    <a:pt x="3906" y="22"/>
                  </a:lnTo>
                  <a:lnTo>
                    <a:pt x="3910" y="20"/>
                  </a:lnTo>
                  <a:lnTo>
                    <a:pt x="3910" y="20"/>
                  </a:lnTo>
                  <a:lnTo>
                    <a:pt x="3914" y="20"/>
                  </a:lnTo>
                  <a:lnTo>
                    <a:pt x="3916" y="18"/>
                  </a:lnTo>
                  <a:lnTo>
                    <a:pt x="3916" y="18"/>
                  </a:lnTo>
                  <a:lnTo>
                    <a:pt x="3916" y="18"/>
                  </a:lnTo>
                  <a:lnTo>
                    <a:pt x="3916" y="18"/>
                  </a:lnTo>
                  <a:lnTo>
                    <a:pt x="3916" y="16"/>
                  </a:lnTo>
                  <a:lnTo>
                    <a:pt x="3916" y="14"/>
                  </a:lnTo>
                  <a:lnTo>
                    <a:pt x="3916" y="14"/>
                  </a:lnTo>
                  <a:lnTo>
                    <a:pt x="3868" y="14"/>
                  </a:lnTo>
                  <a:lnTo>
                    <a:pt x="3844" y="14"/>
                  </a:lnTo>
                  <a:lnTo>
                    <a:pt x="3820" y="12"/>
                  </a:lnTo>
                  <a:lnTo>
                    <a:pt x="3820" y="12"/>
                  </a:lnTo>
                  <a:close/>
                  <a:moveTo>
                    <a:pt x="744" y="10"/>
                  </a:moveTo>
                  <a:lnTo>
                    <a:pt x="744" y="10"/>
                  </a:lnTo>
                  <a:lnTo>
                    <a:pt x="744" y="8"/>
                  </a:lnTo>
                  <a:lnTo>
                    <a:pt x="744" y="8"/>
                  </a:lnTo>
                  <a:lnTo>
                    <a:pt x="744" y="8"/>
                  </a:lnTo>
                  <a:lnTo>
                    <a:pt x="746" y="8"/>
                  </a:lnTo>
                  <a:lnTo>
                    <a:pt x="744" y="10"/>
                  </a:lnTo>
                  <a:lnTo>
                    <a:pt x="744" y="10"/>
                  </a:lnTo>
                  <a:close/>
                  <a:moveTo>
                    <a:pt x="2874" y="18"/>
                  </a:moveTo>
                  <a:lnTo>
                    <a:pt x="2874" y="18"/>
                  </a:lnTo>
                  <a:lnTo>
                    <a:pt x="2874" y="16"/>
                  </a:lnTo>
                  <a:lnTo>
                    <a:pt x="2874" y="16"/>
                  </a:lnTo>
                  <a:lnTo>
                    <a:pt x="2876" y="18"/>
                  </a:lnTo>
                  <a:lnTo>
                    <a:pt x="2876" y="18"/>
                  </a:lnTo>
                  <a:lnTo>
                    <a:pt x="2874" y="18"/>
                  </a:lnTo>
                  <a:lnTo>
                    <a:pt x="2874" y="18"/>
                  </a:lnTo>
                  <a:close/>
                  <a:moveTo>
                    <a:pt x="3160" y="18"/>
                  </a:moveTo>
                  <a:lnTo>
                    <a:pt x="3160" y="18"/>
                  </a:lnTo>
                  <a:lnTo>
                    <a:pt x="3160" y="16"/>
                  </a:lnTo>
                  <a:lnTo>
                    <a:pt x="3160" y="16"/>
                  </a:lnTo>
                  <a:lnTo>
                    <a:pt x="3162" y="16"/>
                  </a:lnTo>
                  <a:lnTo>
                    <a:pt x="3162" y="16"/>
                  </a:lnTo>
                  <a:lnTo>
                    <a:pt x="3162" y="16"/>
                  </a:lnTo>
                  <a:lnTo>
                    <a:pt x="3160" y="18"/>
                  </a:lnTo>
                  <a:lnTo>
                    <a:pt x="31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a typeface="+mn-ea"/>
                <a:cs typeface="+mn-cs"/>
              </a:endParaRPr>
            </a:p>
          </p:txBody>
        </p:sp>
      </p:grpSp>
    </p:spTree>
    <p:extLst>
      <p:ext uri="{BB962C8B-B14F-4D97-AF65-F5344CB8AC3E}">
        <p14:creationId xmlns:p14="http://schemas.microsoft.com/office/powerpoint/2010/main" val="201659472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7182866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noChangeArrowheads="1"/>
          </p:cNvSpPr>
          <p:nvPr>
            <p:ph type="sldNum" idx="10"/>
          </p:nvPr>
        </p:nvSpPr>
        <p:spPr>
          <a:xfrm>
            <a:off x="3124200" y="6229351"/>
            <a:ext cx="2130425" cy="473075"/>
          </a:xfrm>
          <a:prstGeom prst="rect">
            <a:avLst/>
          </a:prstGeom>
        </p:spPr>
        <p:txBody>
          <a:bodyPr lIns="91411" tIns="45706" rIns="91411" bIns="45706"/>
          <a:lstStyle>
            <a:lvl1pPr>
              <a:defRPr/>
            </a:lvl1pPr>
          </a:lstStyle>
          <a:p>
            <a:pPr defTabSz="457059">
              <a:defRPr/>
            </a:pPr>
            <a:fld id="{58E93E3D-F40E-5E49-AE61-FB4A0F70F1C0}" type="slidenum">
              <a:rPr lang="en-US">
                <a:solidFill>
                  <a:srgbClr val="37305A"/>
                </a:solidFill>
              </a:rPr>
              <a:pPr defTabSz="457059">
                <a:defRPr/>
              </a:pPr>
              <a:t>‹#›</a:t>
            </a:fld>
            <a:endParaRPr lang="en-US">
              <a:solidFill>
                <a:srgbClr val="37305A"/>
              </a:solidFill>
            </a:endParaRPr>
          </a:p>
        </p:txBody>
      </p:sp>
    </p:spTree>
    <p:extLst>
      <p:ext uri="{BB962C8B-B14F-4D97-AF65-F5344CB8AC3E}">
        <p14:creationId xmlns:p14="http://schemas.microsoft.com/office/powerpoint/2010/main" val="406351510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solidFill>
                  <a:srgbClr val="19196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DB7E3C9C-AB0D-A247-8BFA-8C05724EAD23}"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313652761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sldNum" idx="10"/>
          </p:nvPr>
        </p:nvSpPr>
        <p:spPr>
          <a:xfrm>
            <a:off x="6858000" y="6248400"/>
            <a:ext cx="2130425" cy="473075"/>
          </a:xfrm>
        </p:spPr>
        <p:txBody>
          <a:bodyPr/>
          <a:lstStyle>
            <a:lvl1pPr>
              <a:buFont typeface="Times New Roman" charset="0"/>
              <a:buNone/>
              <a:defRPr>
                <a:latin typeface="Arial" charset="0"/>
                <a:ea typeface="ＭＳ Ｐゴシック" charset="-128"/>
                <a:cs typeface="ＭＳ Ｐゴシック" charset="-128"/>
              </a:defRPr>
            </a:lvl1pPr>
          </a:lstStyle>
          <a:p>
            <a:pPr>
              <a:defRPr/>
            </a:pPr>
            <a:fld id="{A3DB4795-5D76-8949-95E1-928A934A7D75}" type="slidenum">
              <a:rPr lang="en-US"/>
              <a:pPr>
                <a:defRPr/>
              </a:pPr>
              <a:t>‹#›</a:t>
            </a:fld>
            <a:r>
              <a:rPr lang="en-US"/>
              <a:t> of 12</a:t>
            </a:r>
          </a:p>
        </p:txBody>
      </p:sp>
    </p:spTree>
    <p:extLst>
      <p:ext uri="{BB962C8B-B14F-4D97-AF65-F5344CB8AC3E}">
        <p14:creationId xmlns:p14="http://schemas.microsoft.com/office/powerpoint/2010/main" val="36561285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6DF765E3-C26D-ED42-AE12-D6E5F085AE10}"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307157860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1" y="1600200"/>
            <a:ext cx="4037013" cy="4111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7012" cy="4111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D878A08D-9BBC-5245-9617-6B4F4B4E2471}"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116079230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0F017FCA-2918-9741-9B9E-53B42F49F363}"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404863781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6970FE05-97A8-BD44-A185-28C73CA0AE2F}"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96884853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7664A889-DB81-0049-B047-AAEDA525FB83}"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58169950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9EFDBA19-6253-F34E-8C40-CC2D150FB925}"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2525874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ermission">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D77DD893-7FF8-44FE-9189-04358CEC1A32}" type="slidenum">
              <a:rPr lang="en-US">
                <a:solidFill>
                  <a:srgbClr val="000000"/>
                </a:solidFill>
              </a:rPr>
              <a:pPr/>
              <a:t>‹#›</a:t>
            </a:fld>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US" smtClean="0">
                <a:solidFill>
                  <a:srgbClr val="000000"/>
                </a:solidFill>
              </a:rPr>
              <a:t>NetApp Confidential - Limited Use</a:t>
            </a:r>
            <a:endParaRPr lang="en-US">
              <a:solidFill>
                <a:srgbClr val="000000"/>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346203" y="3074122"/>
            <a:ext cx="3804884" cy="617504"/>
          </a:xfrm>
          <a:prstGeom prst="rect">
            <a:avLst/>
          </a:prstGeom>
        </p:spPr>
      </p:pic>
      <p:pic>
        <p:nvPicPr>
          <p:cNvPr id="7" name="Picture 6" descr="Puzzle_2_HiRes.jpg"/>
          <p:cNvPicPr>
            <a:picLocks noChangeAspect="1"/>
          </p:cNvPicPr>
          <p:nvPr userDrawn="1"/>
        </p:nvPicPr>
        <p:blipFill>
          <a:blip r:embed="rId3" cstate="print"/>
          <a:stretch>
            <a:fillRect/>
          </a:stretch>
        </p:blipFill>
        <p:spPr>
          <a:xfrm>
            <a:off x="5219519" y="2490667"/>
            <a:ext cx="3575231" cy="2292515"/>
          </a:xfrm>
          <a:prstGeom prst="rect">
            <a:avLst/>
          </a:prstGeom>
        </p:spPr>
      </p:pic>
    </p:spTree>
    <p:extLst>
      <p:ext uri="{BB962C8B-B14F-4D97-AF65-F5344CB8AC3E}">
        <p14:creationId xmlns:p14="http://schemas.microsoft.com/office/powerpoint/2010/main" val="246222093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6"/>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790A1C37-70D0-5842-82E7-1DCDB79783F5}"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34832665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A45AE202-C4AE-0442-A23C-3867B4A40B58}"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313666259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339725"/>
            <a:ext cx="2055812" cy="6051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339725"/>
            <a:ext cx="6018213" cy="6051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328D2ADD-7333-C94C-9B81-D356D58EBD9A}"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309267669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9725"/>
            <a:ext cx="8226425" cy="15541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1" y="1600200"/>
            <a:ext cx="4037013" cy="4111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6613" y="1600200"/>
            <a:ext cx="4037012" cy="1979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6613" y="3732214"/>
            <a:ext cx="4037012" cy="1979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sldNum" idx="10"/>
          </p:nvPr>
        </p:nvSpPr>
        <p:spPr>
          <a:ln/>
        </p:spPr>
        <p:txBody>
          <a:bodyPr/>
          <a:lstStyle>
            <a:lvl1pPr>
              <a:defRPr/>
            </a:lvl1pPr>
          </a:lstStyle>
          <a:p>
            <a:pPr>
              <a:defRPr/>
            </a:pPr>
            <a:fld id="{ABECB0BE-2885-D54D-95C0-A5AE989F3AA4}"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21438831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339725"/>
            <a:ext cx="8226425" cy="1554163"/>
          </a:xfrm>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7E6752DB-DEFC-CD41-A3E0-1C7E91B10CF0}"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90193884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C2090C-68C3-4040-A03B-E10321C5067F}" type="datetimeFigureOut">
              <a:rPr lang="en-US" smtClean="0">
                <a:solidFill>
                  <a:prstClr val="black">
                    <a:tint val="75000"/>
                  </a:prstClr>
                </a:solidFill>
              </a:rPr>
              <a:pPr/>
              <a:t>5/2/16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82558F-5D5E-CE4D-8D19-F8D4C73CA4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880316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C2090C-68C3-4040-A03B-E10321C5067F}" type="datetimeFigureOut">
              <a:rPr lang="en-US" smtClean="0">
                <a:solidFill>
                  <a:prstClr val="black">
                    <a:tint val="75000"/>
                  </a:prstClr>
                </a:solidFill>
              </a:rPr>
              <a:pPr/>
              <a:t>5/2/16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82558F-5D5E-CE4D-8D19-F8D4C73CA4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706021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C2090C-68C3-4040-A03B-E10321C5067F}" type="datetimeFigureOut">
              <a:rPr lang="en-US" smtClean="0">
                <a:solidFill>
                  <a:prstClr val="black">
                    <a:tint val="75000"/>
                  </a:prstClr>
                </a:solidFill>
              </a:rPr>
              <a:pPr/>
              <a:t>5/2/16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82558F-5D5E-CE4D-8D19-F8D4C73CA4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997435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C2090C-68C3-4040-A03B-E10321C5067F}" type="datetimeFigureOut">
              <a:rPr lang="en-US" smtClean="0">
                <a:solidFill>
                  <a:prstClr val="black">
                    <a:tint val="75000"/>
                  </a:prstClr>
                </a:solidFill>
              </a:rPr>
              <a:pPr/>
              <a:t>5/2/16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82558F-5D5E-CE4D-8D19-F8D4C73CA4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125418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C2090C-68C3-4040-A03B-E10321C5067F}" type="datetimeFigureOut">
              <a:rPr lang="en-US" smtClean="0">
                <a:solidFill>
                  <a:prstClr val="black">
                    <a:tint val="75000"/>
                  </a:prstClr>
                </a:solidFill>
              </a:rPr>
              <a:pPr/>
              <a:t>5/2/16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982558F-5D5E-CE4D-8D19-F8D4C73CA4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1495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D77DD893-7FF8-44FE-9189-04358CEC1A32}" type="slidenum">
              <a:rPr lang="en-US">
                <a:solidFill>
                  <a:srgbClr val="000000"/>
                </a:solidFill>
              </a:rPr>
              <a:pPr/>
              <a:t>‹#›</a:t>
            </a:fld>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US" smtClean="0">
                <a:solidFill>
                  <a:srgbClr val="000000"/>
                </a:solidFill>
              </a:rPr>
              <a:t>NetApp Confidential - Limited Use</a:t>
            </a:r>
            <a:endParaRPr lang="en-US">
              <a:solidFill>
                <a:srgbClr val="000000"/>
              </a:solidFill>
            </a:endParaRPr>
          </a:p>
        </p:txBody>
      </p:sp>
      <p:pic>
        <p:nvPicPr>
          <p:cNvPr id="8" name="Picture 2" descr="C:\Users\freelance\Desktop\NA_PPT_Template_R1_012511\Collateral\NA_ThankYou.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47665" y="3004451"/>
            <a:ext cx="3461004" cy="100834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tom_2_HiRes.jpg"/>
          <p:cNvPicPr>
            <a:picLocks noChangeAspect="1"/>
          </p:cNvPicPr>
          <p:nvPr userDrawn="1"/>
        </p:nvPicPr>
        <p:blipFill>
          <a:blip r:embed="rId3" cstate="print"/>
          <a:stretch>
            <a:fillRect/>
          </a:stretch>
        </p:blipFill>
        <p:spPr>
          <a:xfrm>
            <a:off x="5466649" y="2075542"/>
            <a:ext cx="2773331" cy="2751909"/>
          </a:xfrm>
          <a:prstGeom prst="rect">
            <a:avLst/>
          </a:prstGeom>
        </p:spPr>
      </p:pic>
    </p:spTree>
    <p:extLst>
      <p:ext uri="{BB962C8B-B14F-4D97-AF65-F5344CB8AC3E}">
        <p14:creationId xmlns:p14="http://schemas.microsoft.com/office/powerpoint/2010/main" val="381203635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C2090C-68C3-4040-A03B-E10321C5067F}" type="datetimeFigureOut">
              <a:rPr lang="en-US" smtClean="0">
                <a:solidFill>
                  <a:prstClr val="black">
                    <a:tint val="75000"/>
                  </a:prstClr>
                </a:solidFill>
              </a:rPr>
              <a:pPr/>
              <a:t>5/2/16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982558F-5D5E-CE4D-8D19-F8D4C73CA4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522232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C2090C-68C3-4040-A03B-E10321C5067F}" type="datetimeFigureOut">
              <a:rPr lang="en-US" smtClean="0">
                <a:solidFill>
                  <a:prstClr val="black">
                    <a:tint val="75000"/>
                  </a:prstClr>
                </a:solidFill>
              </a:rPr>
              <a:pPr/>
              <a:t>5/2/16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982558F-5D5E-CE4D-8D19-F8D4C73CA4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250879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C2090C-68C3-4040-A03B-E10321C5067F}" type="datetimeFigureOut">
              <a:rPr lang="en-US" smtClean="0">
                <a:solidFill>
                  <a:prstClr val="black">
                    <a:tint val="75000"/>
                  </a:prstClr>
                </a:solidFill>
              </a:rPr>
              <a:pPr/>
              <a:t>5/2/16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82558F-5D5E-CE4D-8D19-F8D4C73CA4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847378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C2090C-68C3-4040-A03B-E10321C5067F}" type="datetimeFigureOut">
              <a:rPr lang="en-US" smtClean="0">
                <a:solidFill>
                  <a:prstClr val="black">
                    <a:tint val="75000"/>
                  </a:prstClr>
                </a:solidFill>
              </a:rPr>
              <a:pPr/>
              <a:t>5/2/16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82558F-5D5E-CE4D-8D19-F8D4C73CA4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131546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C2090C-68C3-4040-A03B-E10321C5067F}" type="datetimeFigureOut">
              <a:rPr lang="en-US" smtClean="0">
                <a:solidFill>
                  <a:prstClr val="black">
                    <a:tint val="75000"/>
                  </a:prstClr>
                </a:solidFill>
              </a:rPr>
              <a:pPr/>
              <a:t>5/2/16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82558F-5D5E-CE4D-8D19-F8D4C73CA4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968654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C2090C-68C3-4040-A03B-E10321C5067F}" type="datetimeFigureOut">
              <a:rPr lang="en-US" smtClean="0">
                <a:solidFill>
                  <a:prstClr val="black">
                    <a:tint val="75000"/>
                  </a:prstClr>
                </a:solidFill>
              </a:rPr>
              <a:pPr/>
              <a:t>5/2/16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82558F-5D5E-CE4D-8D19-F8D4C73CA4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580095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2"/>
          <p:cNvSpPr>
            <a:spLocks noChangeArrowheads="1"/>
          </p:cNvSpPr>
          <p:nvPr userDrawn="1"/>
        </p:nvSpPr>
        <p:spPr bwMode="auto">
          <a:xfrm>
            <a:off x="457200" y="457200"/>
            <a:ext cx="8272463" cy="59864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endParaRPr lang="en-US" sz="1800">
              <a:solidFill>
                <a:srgbClr val="000000"/>
              </a:solidFill>
            </a:endParaRPr>
          </a:p>
        </p:txBody>
      </p:sp>
      <p:pic>
        <p:nvPicPr>
          <p:cNvPr id="5" name="Picture 9" descr="stanfor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64025" y="5257800"/>
            <a:ext cx="614363"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Rectangle 2"/>
          <p:cNvSpPr>
            <a:spLocks noGrp="1" noChangeArrowheads="1"/>
          </p:cNvSpPr>
          <p:nvPr>
            <p:ph type="ctrTitle"/>
          </p:nvPr>
        </p:nvSpPr>
        <p:spPr>
          <a:xfrm>
            <a:off x="685800" y="1371600"/>
            <a:ext cx="7772400" cy="1698625"/>
          </a:xfrm>
        </p:spPr>
        <p:txBody>
          <a:bodyPr/>
          <a:lstStyle>
            <a:lvl1pPr>
              <a:defRPr sz="3600">
                <a:solidFill>
                  <a:schemeClr val="tx2"/>
                </a:solidFill>
              </a:defRPr>
            </a:lvl1pPr>
          </a:lstStyle>
          <a:p>
            <a:pPr lvl="0"/>
            <a:r>
              <a:rPr lang="en-US" noProof="0" dirty="0" smtClean="0"/>
              <a:t>Click to edit Master title style</a:t>
            </a:r>
          </a:p>
        </p:txBody>
      </p:sp>
      <p:sp>
        <p:nvSpPr>
          <p:cNvPr id="8195" name="Rectangle 3"/>
          <p:cNvSpPr>
            <a:spLocks noGrp="1" noChangeArrowheads="1"/>
          </p:cNvSpPr>
          <p:nvPr>
            <p:ph type="subTitle" idx="1"/>
          </p:nvPr>
        </p:nvSpPr>
        <p:spPr>
          <a:xfrm>
            <a:off x="1371600" y="3810000"/>
            <a:ext cx="6400800" cy="1219200"/>
          </a:xfrm>
        </p:spPr>
        <p:txBody>
          <a:bodyPr/>
          <a:lstStyle>
            <a:lvl1pPr marL="0" indent="0" algn="ctr">
              <a:spcBef>
                <a:spcPct val="0"/>
              </a:spcBef>
              <a:buFont typeface="Arial" charset="0"/>
              <a:buNone/>
              <a:defRPr/>
            </a:lvl1pPr>
          </a:lstStyle>
          <a:p>
            <a:pPr lvl="0"/>
            <a:r>
              <a:rPr lang="en-US" noProof="0" smtClean="0"/>
              <a:t>Click to edit Master subtitle style</a:t>
            </a:r>
          </a:p>
        </p:txBody>
      </p:sp>
    </p:spTree>
    <p:extLst>
      <p:ext uri="{BB962C8B-B14F-4D97-AF65-F5344CB8AC3E}">
        <p14:creationId xmlns:p14="http://schemas.microsoft.com/office/powerpoint/2010/main" val="246854398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Bef>
                <a:spcPts val="1200"/>
              </a:spcBef>
              <a:buClr>
                <a:schemeClr val="tx2"/>
              </a:buClr>
              <a:defRPr/>
            </a:lvl1pPr>
            <a:lvl2pPr>
              <a:spcBef>
                <a:spcPts val="600"/>
              </a:spcBef>
              <a:buClr>
                <a:schemeClr val="tx2"/>
              </a:buClr>
              <a:defRPr/>
            </a:lvl2pPr>
            <a:lvl3pPr>
              <a:spcBef>
                <a:spcPts val="400"/>
              </a:spcBef>
              <a:buClr>
                <a:schemeClr val="tx2"/>
              </a:buClr>
              <a:defRPr/>
            </a:lvl3pPr>
            <a:lvl4pPr>
              <a:spcBef>
                <a:spcPts val="300"/>
              </a:spcBef>
              <a:buClr>
                <a:schemeClr val="tx2"/>
              </a:buClr>
              <a:defRPr/>
            </a:lvl4pPr>
            <a:lvl5pPr>
              <a:spcBef>
                <a:spcPts val="300"/>
              </a:spcBef>
              <a:buClr>
                <a:schemeClr val="tx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7"/>
          <p:cNvCxnSpPr/>
          <p:nvPr userDrawn="1"/>
        </p:nvCxnSpPr>
        <p:spPr bwMode="auto">
          <a:xfrm>
            <a:off x="457200" y="914400"/>
            <a:ext cx="8229600" cy="0"/>
          </a:xfrm>
          <a:prstGeom prst="line">
            <a:avLst/>
          </a:prstGeom>
          <a:solidFill>
            <a:schemeClr val="accent1"/>
          </a:solidFill>
          <a:ln w="508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Date Placeholder 8"/>
          <p:cNvSpPr>
            <a:spLocks noGrp="1"/>
          </p:cNvSpPr>
          <p:nvPr>
            <p:ph type="dt" sz="half" idx="10"/>
          </p:nvPr>
        </p:nvSpPr>
        <p:spPr/>
        <p:txBody>
          <a:bodyPr/>
          <a:lstStyle/>
          <a:p>
            <a:pPr>
              <a:defRPr/>
            </a:pPr>
            <a:r>
              <a:rPr lang="en-US">
                <a:solidFill>
                  <a:srgbClr val="7F7F7F"/>
                </a:solidFill>
              </a:rPr>
              <a:t>March 3, 2013</a:t>
            </a:r>
            <a:endParaRPr lang="en-US" dirty="0">
              <a:solidFill>
                <a:srgbClr val="7F7F7F"/>
              </a:solidFill>
            </a:endParaRPr>
          </a:p>
        </p:txBody>
      </p:sp>
      <p:sp>
        <p:nvSpPr>
          <p:cNvPr id="10" name="Footer Placeholder 9"/>
          <p:cNvSpPr>
            <a:spLocks noGrp="1"/>
          </p:cNvSpPr>
          <p:nvPr>
            <p:ph type="ftr" sz="quarter" idx="11"/>
          </p:nvPr>
        </p:nvSpPr>
        <p:spPr/>
        <p:txBody>
          <a:bodyPr/>
          <a:lstStyle/>
          <a:p>
            <a:pPr>
              <a:defRPr/>
            </a:pPr>
            <a:r>
              <a:rPr lang="en-US">
                <a:solidFill>
                  <a:srgbClr val="7F7F7F"/>
                </a:solidFill>
              </a:rPr>
              <a:t>Raft Consensus Algorithm</a:t>
            </a:r>
          </a:p>
        </p:txBody>
      </p:sp>
      <p:sp>
        <p:nvSpPr>
          <p:cNvPr id="11" name="Slide Number Placeholder 10"/>
          <p:cNvSpPr>
            <a:spLocks noGrp="1"/>
          </p:cNvSpPr>
          <p:nvPr>
            <p:ph type="sldNum" sz="quarter" idx="12"/>
          </p:nvPr>
        </p:nvSpPr>
        <p:spPr/>
        <p:txBody>
          <a:bodyPr/>
          <a:lstStyle/>
          <a:p>
            <a:pPr>
              <a:defRPr/>
            </a:pPr>
            <a:r>
              <a:rPr lang="en-US">
                <a:solidFill>
                  <a:srgbClr val="7F7F7F"/>
                </a:solidFill>
              </a:rPr>
              <a:t>Slide </a:t>
            </a:r>
            <a:fld id="{E2162002-2512-45FD-82AF-2FE8F2E91859}" type="slidenum">
              <a:rPr lang="en-US">
                <a:solidFill>
                  <a:srgbClr val="7F7F7F"/>
                </a:solidFill>
              </a:rPr>
              <a:pPr>
                <a:defRPr/>
              </a:pPr>
              <a:t>‹#›</a:t>
            </a:fld>
            <a:endParaRPr lang="en-US">
              <a:solidFill>
                <a:srgbClr val="7F7F7F"/>
              </a:solidFill>
            </a:endParaRPr>
          </a:p>
        </p:txBody>
      </p:sp>
      <p:sp>
        <p:nvSpPr>
          <p:cNvPr id="12" name="Title 1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1447695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r>
              <a:rPr lang="en-US">
                <a:solidFill>
                  <a:srgbClr val="7F7F7F"/>
                </a:solidFill>
              </a:rPr>
              <a:t>March 3, 2013</a:t>
            </a:r>
          </a:p>
        </p:txBody>
      </p:sp>
      <p:sp>
        <p:nvSpPr>
          <p:cNvPr id="4" name="Footer Placeholder 3"/>
          <p:cNvSpPr>
            <a:spLocks noGrp="1"/>
          </p:cNvSpPr>
          <p:nvPr>
            <p:ph type="ftr" sz="quarter" idx="11"/>
          </p:nvPr>
        </p:nvSpPr>
        <p:spPr/>
        <p:txBody>
          <a:bodyPr/>
          <a:lstStyle/>
          <a:p>
            <a:pPr>
              <a:defRPr/>
            </a:pPr>
            <a:r>
              <a:rPr lang="en-US">
                <a:solidFill>
                  <a:srgbClr val="7F7F7F"/>
                </a:solidFill>
              </a:rPr>
              <a:t>Raft Consensus Algorithm</a:t>
            </a:r>
          </a:p>
        </p:txBody>
      </p:sp>
      <p:sp>
        <p:nvSpPr>
          <p:cNvPr id="5" name="Slide Number Placeholder 4"/>
          <p:cNvSpPr>
            <a:spLocks noGrp="1"/>
          </p:cNvSpPr>
          <p:nvPr>
            <p:ph type="sldNum" sz="quarter" idx="12"/>
          </p:nvPr>
        </p:nvSpPr>
        <p:spPr/>
        <p:txBody>
          <a:bodyPr/>
          <a:lstStyle/>
          <a:p>
            <a:pPr>
              <a:defRPr/>
            </a:pPr>
            <a:r>
              <a:rPr lang="en-US">
                <a:solidFill>
                  <a:srgbClr val="7F7F7F"/>
                </a:solidFill>
              </a:rPr>
              <a:t>Slide </a:t>
            </a:r>
            <a:fld id="{E2162002-2512-45FD-82AF-2FE8F2E91859}" type="slidenum">
              <a:rPr lang="en-US">
                <a:solidFill>
                  <a:srgbClr val="7F7F7F"/>
                </a:solidFill>
              </a:rPr>
              <a:pPr>
                <a:defRPr/>
              </a:pPr>
              <a:t>‹#›</a:t>
            </a:fld>
            <a:endParaRPr lang="en-US">
              <a:solidFill>
                <a:srgbClr val="7F7F7F"/>
              </a:solidFill>
            </a:endParaRPr>
          </a:p>
        </p:txBody>
      </p:sp>
    </p:spTree>
    <p:extLst>
      <p:ext uri="{BB962C8B-B14F-4D97-AF65-F5344CB8AC3E}">
        <p14:creationId xmlns:p14="http://schemas.microsoft.com/office/powerpoint/2010/main" val="368841678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solidFill>
                  <a:srgbClr val="7F7F7F"/>
                </a:solidFill>
              </a:rPr>
              <a:t>March 3, 2013</a:t>
            </a:r>
            <a:endParaRPr lang="en-US">
              <a:solidFill>
                <a:srgbClr val="7F7F7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7F7F7F"/>
                </a:solidFill>
              </a:rPr>
              <a:t>Raft Consensus Algorithm</a:t>
            </a:r>
            <a:endParaRPr lang="en-US">
              <a:solidFill>
                <a:srgbClr val="7F7F7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7F7F7F"/>
                </a:solidFill>
              </a:rPr>
              <a:t>Slide </a:t>
            </a:r>
            <a:fld id="{ECBA6D86-DBBA-4E58-B0C7-18EC35491596}" type="slidenum">
              <a:rPr lang="en-US">
                <a:solidFill>
                  <a:srgbClr val="7F7F7F"/>
                </a:solidFill>
              </a:rPr>
              <a:pPr>
                <a:defRPr/>
              </a:pPr>
              <a:t>‹#›</a:t>
            </a:fld>
            <a:endParaRPr lang="en-US">
              <a:solidFill>
                <a:srgbClr val="7F7F7F"/>
              </a:solidFill>
            </a:endParaRPr>
          </a:p>
        </p:txBody>
      </p:sp>
    </p:spTree>
    <p:extLst>
      <p:ext uri="{BB962C8B-B14F-4D97-AF65-F5344CB8AC3E}">
        <p14:creationId xmlns:p14="http://schemas.microsoft.com/office/powerpoint/2010/main" val="394856103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1.png"/><Relationship Id="rId12"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82.xml"/><Relationship Id="rId12" Type="http://schemas.openxmlformats.org/officeDocument/2006/relationships/slideLayout" Target="../slideLayouts/slideLayout83.xml"/><Relationship Id="rId13" Type="http://schemas.openxmlformats.org/officeDocument/2006/relationships/slideLayout" Target="../slideLayouts/slideLayout84.xml"/><Relationship Id="rId14" Type="http://schemas.openxmlformats.org/officeDocument/2006/relationships/theme" Target="../theme/theme10.xml"/><Relationship Id="rId1" Type="http://schemas.openxmlformats.org/officeDocument/2006/relationships/slideLayout" Target="../slideLayouts/slideLayout72.xml"/><Relationship Id="rId2" Type="http://schemas.openxmlformats.org/officeDocument/2006/relationships/slideLayout" Target="../slideLayouts/slideLayout73.xml"/><Relationship Id="rId3" Type="http://schemas.openxmlformats.org/officeDocument/2006/relationships/slideLayout" Target="../slideLayouts/slideLayout74.xml"/><Relationship Id="rId4" Type="http://schemas.openxmlformats.org/officeDocument/2006/relationships/slideLayout" Target="../slideLayouts/slideLayout75.xml"/><Relationship Id="rId5" Type="http://schemas.openxmlformats.org/officeDocument/2006/relationships/slideLayout" Target="../slideLayouts/slideLayout76.xml"/><Relationship Id="rId6" Type="http://schemas.openxmlformats.org/officeDocument/2006/relationships/slideLayout" Target="../slideLayouts/slideLayout77.xml"/><Relationship Id="rId7" Type="http://schemas.openxmlformats.org/officeDocument/2006/relationships/slideLayout" Target="../slideLayouts/slideLayout78.xml"/><Relationship Id="rId8" Type="http://schemas.openxmlformats.org/officeDocument/2006/relationships/slideLayout" Target="../slideLayouts/slideLayout79.xml"/><Relationship Id="rId9" Type="http://schemas.openxmlformats.org/officeDocument/2006/relationships/slideLayout" Target="../slideLayouts/slideLayout80.xml"/><Relationship Id="rId10" Type="http://schemas.openxmlformats.org/officeDocument/2006/relationships/slideLayout" Target="../slideLayouts/slideLayout81.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95.xml"/><Relationship Id="rId12" Type="http://schemas.openxmlformats.org/officeDocument/2006/relationships/theme" Target="../theme/theme11.xml"/><Relationship Id="rId1" Type="http://schemas.openxmlformats.org/officeDocument/2006/relationships/slideLayout" Target="../slideLayouts/slideLayout85.xml"/><Relationship Id="rId2" Type="http://schemas.openxmlformats.org/officeDocument/2006/relationships/slideLayout" Target="../slideLayouts/slideLayout86.xml"/><Relationship Id="rId3" Type="http://schemas.openxmlformats.org/officeDocument/2006/relationships/slideLayout" Target="../slideLayouts/slideLayout87.xml"/><Relationship Id="rId4" Type="http://schemas.openxmlformats.org/officeDocument/2006/relationships/slideLayout" Target="../slideLayouts/slideLayout88.xml"/><Relationship Id="rId5" Type="http://schemas.openxmlformats.org/officeDocument/2006/relationships/slideLayout" Target="../slideLayouts/slideLayout89.xml"/><Relationship Id="rId6" Type="http://schemas.openxmlformats.org/officeDocument/2006/relationships/slideLayout" Target="../slideLayouts/slideLayout90.xml"/><Relationship Id="rId7" Type="http://schemas.openxmlformats.org/officeDocument/2006/relationships/slideLayout" Target="../slideLayouts/slideLayout91.xml"/><Relationship Id="rId8" Type="http://schemas.openxmlformats.org/officeDocument/2006/relationships/slideLayout" Target="../slideLayouts/slideLayout92.xml"/><Relationship Id="rId9" Type="http://schemas.openxmlformats.org/officeDocument/2006/relationships/slideLayout" Target="../slideLayouts/slideLayout93.xml"/><Relationship Id="rId10" Type="http://schemas.openxmlformats.org/officeDocument/2006/relationships/slideLayout" Target="../slideLayouts/slideLayout94.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06.xml"/><Relationship Id="rId12" Type="http://schemas.openxmlformats.org/officeDocument/2006/relationships/slideLayout" Target="../slideLayouts/slideLayout107.xml"/><Relationship Id="rId13" Type="http://schemas.openxmlformats.org/officeDocument/2006/relationships/theme" Target="../theme/theme12.xml"/><Relationship Id="rId1" Type="http://schemas.openxmlformats.org/officeDocument/2006/relationships/slideLayout" Target="../slideLayouts/slideLayout96.xml"/><Relationship Id="rId2" Type="http://schemas.openxmlformats.org/officeDocument/2006/relationships/slideLayout" Target="../slideLayouts/slideLayout97.xml"/><Relationship Id="rId3" Type="http://schemas.openxmlformats.org/officeDocument/2006/relationships/slideLayout" Target="../slideLayouts/slideLayout98.xml"/><Relationship Id="rId4" Type="http://schemas.openxmlformats.org/officeDocument/2006/relationships/slideLayout" Target="../slideLayouts/slideLayout99.xml"/><Relationship Id="rId5" Type="http://schemas.openxmlformats.org/officeDocument/2006/relationships/slideLayout" Target="../slideLayouts/slideLayout100.xml"/><Relationship Id="rId6" Type="http://schemas.openxmlformats.org/officeDocument/2006/relationships/slideLayout" Target="../slideLayouts/slideLayout101.xml"/><Relationship Id="rId7" Type="http://schemas.openxmlformats.org/officeDocument/2006/relationships/slideLayout" Target="../slideLayouts/slideLayout102.xml"/><Relationship Id="rId8" Type="http://schemas.openxmlformats.org/officeDocument/2006/relationships/slideLayout" Target="../slideLayouts/slideLayout103.xml"/><Relationship Id="rId9" Type="http://schemas.openxmlformats.org/officeDocument/2006/relationships/slideLayout" Target="../slideLayouts/slideLayout104.xml"/><Relationship Id="rId10" Type="http://schemas.openxmlformats.org/officeDocument/2006/relationships/slideLayout" Target="../slideLayouts/slideLayout105.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18.xml"/><Relationship Id="rId12" Type="http://schemas.openxmlformats.org/officeDocument/2006/relationships/slideLayout" Target="../slideLayouts/slideLayout119.xml"/><Relationship Id="rId13" Type="http://schemas.openxmlformats.org/officeDocument/2006/relationships/theme" Target="../theme/theme13.xml"/><Relationship Id="rId1" Type="http://schemas.openxmlformats.org/officeDocument/2006/relationships/slideLayout" Target="../slideLayouts/slideLayout108.xml"/><Relationship Id="rId2" Type="http://schemas.openxmlformats.org/officeDocument/2006/relationships/slideLayout" Target="../slideLayouts/slideLayout109.xml"/><Relationship Id="rId3" Type="http://schemas.openxmlformats.org/officeDocument/2006/relationships/slideLayout" Target="../slideLayouts/slideLayout110.xml"/><Relationship Id="rId4" Type="http://schemas.openxmlformats.org/officeDocument/2006/relationships/slideLayout" Target="../slideLayouts/slideLayout111.xml"/><Relationship Id="rId5" Type="http://schemas.openxmlformats.org/officeDocument/2006/relationships/slideLayout" Target="../slideLayouts/slideLayout112.xml"/><Relationship Id="rId6" Type="http://schemas.openxmlformats.org/officeDocument/2006/relationships/slideLayout" Target="../slideLayouts/slideLayout113.xml"/><Relationship Id="rId7" Type="http://schemas.openxmlformats.org/officeDocument/2006/relationships/slideLayout" Target="../slideLayouts/slideLayout114.xml"/><Relationship Id="rId8" Type="http://schemas.openxmlformats.org/officeDocument/2006/relationships/slideLayout" Target="../slideLayouts/slideLayout115.xml"/><Relationship Id="rId9" Type="http://schemas.openxmlformats.org/officeDocument/2006/relationships/slideLayout" Target="../slideLayouts/slideLayout116.xml"/><Relationship Id="rId10" Type="http://schemas.openxmlformats.org/officeDocument/2006/relationships/slideLayout" Target="../slideLayouts/slideLayout117.xml"/></Relationships>
</file>

<file path=ppt/slideMasters/_rels/slideMaster2.xml.rels><?xml version="1.0" encoding="UTF-8" standalone="yes"?>
<Relationships xmlns="http://schemas.openxmlformats.org/package/2006/relationships"><Relationship Id="rId11" Type="http://schemas.openxmlformats.org/officeDocument/2006/relationships/image" Target="../media/image1.png"/><Relationship Id="rId12" Type="http://schemas.openxmlformats.org/officeDocument/2006/relationships/image" Target="../media/image2.jpeg"/><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1" Type="http://schemas.openxmlformats.org/officeDocument/2006/relationships/image" Target="../media/image1.png"/><Relationship Id="rId12" Type="http://schemas.openxmlformats.org/officeDocument/2006/relationships/image" Target="../media/image2.jpeg"/><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 Id="rId9" Type="http://schemas.openxmlformats.org/officeDocument/2006/relationships/slideLayout" Target="../slideLayouts/slideLayout27.xml"/><Relationship Id="rId1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0.xml"/><Relationship Id="rId4" Type="http://schemas.openxmlformats.org/officeDocument/2006/relationships/slideLayout" Target="../slideLayouts/slideLayout31.xml"/><Relationship Id="rId5" Type="http://schemas.openxmlformats.org/officeDocument/2006/relationships/theme" Target="../theme/theme4.xml"/><Relationship Id="rId1" Type="http://schemas.openxmlformats.org/officeDocument/2006/relationships/slideLayout" Target="../slideLayouts/slideLayout28.xml"/><Relationship Id="rId2"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11" Type="http://schemas.openxmlformats.org/officeDocument/2006/relationships/image" Target="../media/image1.png"/><Relationship Id="rId12" Type="http://schemas.openxmlformats.org/officeDocument/2006/relationships/image" Target="../media/image2.jpeg"/><Relationship Id="rId1" Type="http://schemas.openxmlformats.org/officeDocument/2006/relationships/slideLayout" Target="../slideLayouts/slideLayout32.xml"/><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 Id="rId9" Type="http://schemas.openxmlformats.org/officeDocument/2006/relationships/slideLayout" Target="../slideLayouts/slideLayout40.xml"/><Relationship Id="rId10"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1" Type="http://schemas.openxmlformats.org/officeDocument/2006/relationships/image" Target="../media/image1.png"/><Relationship Id="rId12" Type="http://schemas.openxmlformats.org/officeDocument/2006/relationships/image" Target="../media/image2.jpeg"/><Relationship Id="rId1" Type="http://schemas.openxmlformats.org/officeDocument/2006/relationships/slideLayout" Target="../slideLayouts/slideLayout41.xml"/><Relationship Id="rId2" Type="http://schemas.openxmlformats.org/officeDocument/2006/relationships/slideLayout" Target="../slideLayouts/slideLayout42.xml"/><Relationship Id="rId3" Type="http://schemas.openxmlformats.org/officeDocument/2006/relationships/slideLayout" Target="../slideLayouts/slideLayout43.xml"/><Relationship Id="rId4" Type="http://schemas.openxmlformats.org/officeDocument/2006/relationships/slideLayout" Target="../slideLayouts/slideLayout44.xml"/><Relationship Id="rId5" Type="http://schemas.openxmlformats.org/officeDocument/2006/relationships/slideLayout" Target="../slideLayouts/slideLayout45.xml"/><Relationship Id="rId6" Type="http://schemas.openxmlformats.org/officeDocument/2006/relationships/slideLayout" Target="../slideLayouts/slideLayout46.xml"/><Relationship Id="rId7" Type="http://schemas.openxmlformats.org/officeDocument/2006/relationships/slideLayout" Target="../slideLayouts/slideLayout47.xml"/><Relationship Id="rId8" Type="http://schemas.openxmlformats.org/officeDocument/2006/relationships/slideLayout" Target="../slideLayouts/slideLayout48.xml"/><Relationship Id="rId9" Type="http://schemas.openxmlformats.org/officeDocument/2006/relationships/slideLayout" Target="../slideLayouts/slideLayout49.xml"/><Relationship Id="rId10"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52.xml"/><Relationship Id="rId4" Type="http://schemas.openxmlformats.org/officeDocument/2006/relationships/slideLayout" Target="../slideLayouts/slideLayout53.xml"/><Relationship Id="rId5" Type="http://schemas.openxmlformats.org/officeDocument/2006/relationships/slideLayout" Target="../slideLayouts/slideLayout54.xml"/><Relationship Id="rId6" Type="http://schemas.openxmlformats.org/officeDocument/2006/relationships/theme" Target="../theme/theme7.xml"/><Relationship Id="rId1" Type="http://schemas.openxmlformats.org/officeDocument/2006/relationships/slideLayout" Target="../slideLayouts/slideLayout50.xml"/><Relationship Id="rId2" Type="http://schemas.openxmlformats.org/officeDocument/2006/relationships/slideLayout" Target="../slideLayouts/slideLayout51.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65.xml"/><Relationship Id="rId12" Type="http://schemas.openxmlformats.org/officeDocument/2006/relationships/slideLayout" Target="../slideLayouts/slideLayout66.xml"/><Relationship Id="rId13" Type="http://schemas.openxmlformats.org/officeDocument/2006/relationships/slideLayout" Target="../slideLayouts/slideLayout67.xml"/><Relationship Id="rId14" Type="http://schemas.openxmlformats.org/officeDocument/2006/relationships/theme" Target="../theme/theme8.xml"/><Relationship Id="rId1" Type="http://schemas.openxmlformats.org/officeDocument/2006/relationships/slideLayout" Target="../slideLayouts/slideLayout55.xml"/><Relationship Id="rId2" Type="http://schemas.openxmlformats.org/officeDocument/2006/relationships/slideLayout" Target="../slideLayouts/slideLayout56.xml"/><Relationship Id="rId3" Type="http://schemas.openxmlformats.org/officeDocument/2006/relationships/slideLayout" Target="../slideLayouts/slideLayout57.xml"/><Relationship Id="rId4" Type="http://schemas.openxmlformats.org/officeDocument/2006/relationships/slideLayout" Target="../slideLayouts/slideLayout58.xml"/><Relationship Id="rId5" Type="http://schemas.openxmlformats.org/officeDocument/2006/relationships/slideLayout" Target="../slideLayouts/slideLayout59.xml"/><Relationship Id="rId6" Type="http://schemas.openxmlformats.org/officeDocument/2006/relationships/slideLayout" Target="../slideLayouts/slideLayout60.xml"/><Relationship Id="rId7" Type="http://schemas.openxmlformats.org/officeDocument/2006/relationships/slideLayout" Target="../slideLayouts/slideLayout61.xml"/><Relationship Id="rId8" Type="http://schemas.openxmlformats.org/officeDocument/2006/relationships/slideLayout" Target="../slideLayouts/slideLayout62.xml"/><Relationship Id="rId9" Type="http://schemas.openxmlformats.org/officeDocument/2006/relationships/slideLayout" Target="../slideLayouts/slideLayout63.xml"/><Relationship Id="rId10" Type="http://schemas.openxmlformats.org/officeDocument/2006/relationships/slideLayout" Target="../slideLayouts/slideLayout64.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70.xml"/><Relationship Id="rId4" Type="http://schemas.openxmlformats.org/officeDocument/2006/relationships/slideLayout" Target="../slideLayouts/slideLayout71.xml"/><Relationship Id="rId5" Type="http://schemas.openxmlformats.org/officeDocument/2006/relationships/theme" Target="../theme/theme9.xml"/><Relationship Id="rId1" Type="http://schemas.openxmlformats.org/officeDocument/2006/relationships/slideLayout" Target="../slideLayouts/slideLayout68.xml"/><Relationship Id="rId2"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sp>
        <p:nvSpPr>
          <p:cNvPr id="1029" name="Rectangle 12"/>
          <p:cNvSpPr>
            <a:spLocks noGrp="1" noChangeArrowheads="1"/>
          </p:cNvSpPr>
          <p:nvPr>
            <p:ph type="body" idx="1"/>
          </p:nvPr>
        </p:nvSpPr>
        <p:spPr bwMode="auto">
          <a:xfrm>
            <a:off x="1169988" y="1279398"/>
            <a:ext cx="7612821" cy="504520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95" name="Rectangle 71"/>
          <p:cNvSpPr>
            <a:spLocks noGrp="1" noChangeArrowheads="1"/>
          </p:cNvSpPr>
          <p:nvPr>
            <p:ph type="ftr" sz="quarter" idx="3"/>
          </p:nvPr>
        </p:nvSpPr>
        <p:spPr bwMode="auto">
          <a:xfrm>
            <a:off x="2825495" y="6542992"/>
            <a:ext cx="3648457"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ClrTx/>
              <a:buFontTx/>
              <a:buNone/>
              <a:defRPr sz="1000">
                <a:solidFill>
                  <a:schemeClr val="tx1"/>
                </a:solidFill>
              </a:defRPr>
            </a:lvl1pPr>
          </a:lstStyle>
          <a:p>
            <a:pPr defTabSz="914400">
              <a:defRPr/>
            </a:pPr>
            <a:r>
              <a:rPr lang="en-US" smtClean="0">
                <a:solidFill>
                  <a:srgbClr val="000000"/>
                </a:solidFill>
                <a:ea typeface="+mn-ea"/>
                <a:cs typeface="+mn-cs"/>
              </a:rPr>
              <a:t>NetApp Confidential - Limited Use</a:t>
            </a:r>
            <a:endParaRPr lang="en-US" dirty="0">
              <a:solidFill>
                <a:srgbClr val="000000"/>
              </a:solidFill>
              <a:ea typeface="+mn-ea"/>
              <a:cs typeface="+mn-cs"/>
            </a:endParaRPr>
          </a:p>
        </p:txBody>
      </p:sp>
      <p:sp>
        <p:nvSpPr>
          <p:cNvPr id="1027" name="Rectangle 11"/>
          <p:cNvSpPr>
            <a:spLocks noGrp="1" noChangeArrowheads="1"/>
          </p:cNvSpPr>
          <p:nvPr>
            <p:ph type="title"/>
          </p:nvPr>
        </p:nvSpPr>
        <p:spPr bwMode="auto">
          <a:xfrm>
            <a:off x="1169988" y="352425"/>
            <a:ext cx="7608252" cy="714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pic>
        <p:nvPicPr>
          <p:cNvPr id="12" name="Picture 11"/>
          <p:cNvPicPr>
            <a:picLocks noChangeAspect="1"/>
          </p:cNvPicPr>
          <p:nvPr userDrawn="1"/>
        </p:nvPicPr>
        <p:blipFill rotWithShape="1">
          <a:blip r:embed="rId11" cstate="print">
            <a:extLst>
              <a:ext uri="{28A0092B-C50C-407E-A947-70E740481C1C}">
                <a14:useLocalDpi xmlns:a14="http://schemas.microsoft.com/office/drawing/2010/main" val="0"/>
              </a:ext>
            </a:extLst>
          </a:blip>
          <a:srcRect/>
          <a:stretch>
            <a:fillRect/>
          </a:stretch>
        </p:blipFill>
        <p:spPr>
          <a:xfrm>
            <a:off x="338138" y="331016"/>
            <a:ext cx="656429" cy="768096"/>
          </a:xfrm>
          <a:prstGeom prst="rect">
            <a:avLst/>
          </a:prstGeom>
        </p:spPr>
      </p:pic>
      <p:sp>
        <p:nvSpPr>
          <p:cNvPr id="1030" name="Rectangle 6"/>
          <p:cNvSpPr>
            <a:spLocks noGrp="1" noChangeArrowheads="1"/>
          </p:cNvSpPr>
          <p:nvPr>
            <p:ph type="sldNum" sz="quarter" idx="4"/>
          </p:nvPr>
        </p:nvSpPr>
        <p:spPr bwMode="auto">
          <a:xfrm>
            <a:off x="8207597" y="6539817"/>
            <a:ext cx="685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Tx/>
              <a:buFontTx/>
              <a:buNone/>
              <a:defRPr sz="1000" b="1">
                <a:solidFill>
                  <a:schemeClr val="tx1"/>
                </a:solidFill>
              </a:defRPr>
            </a:lvl1pPr>
          </a:lstStyle>
          <a:p>
            <a:pPr defTabSz="914400">
              <a:defRPr/>
            </a:pPr>
            <a:fld id="{A8F08185-882F-4F21-B6AB-5D917FCFAB1F}" type="slidenum">
              <a:rPr lang="en-US" smtClean="0">
                <a:solidFill>
                  <a:srgbClr val="000000"/>
                </a:solidFill>
                <a:ea typeface="+mn-ea"/>
                <a:cs typeface="+mn-cs"/>
              </a:rPr>
              <a:pPr defTabSz="914400">
                <a:defRPr/>
              </a:pPr>
              <a:t>‹#›</a:t>
            </a:fld>
            <a:endParaRPr lang="en-US">
              <a:solidFill>
                <a:srgbClr val="000000"/>
              </a:solidFill>
              <a:ea typeface="+mn-ea"/>
              <a:cs typeface="+mn-cs"/>
            </a:endParaRPr>
          </a:p>
        </p:txBody>
      </p:sp>
      <p:pic>
        <p:nvPicPr>
          <p:cNvPr id="8" name="Picture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39811" y="6606705"/>
            <a:ext cx="2267465" cy="177145"/>
          </a:xfrm>
          <a:prstGeom prst="rect">
            <a:avLst/>
          </a:prstGeom>
        </p:spPr>
      </p:pic>
    </p:spTree>
    <p:extLst>
      <p:ext uri="{BB962C8B-B14F-4D97-AF65-F5344CB8AC3E}">
        <p14:creationId xmlns:p14="http://schemas.microsoft.com/office/powerpoint/2010/main" val="3512371414"/>
      </p:ext>
    </p:extLst>
  </p:cSld>
  <p:clrMap bg1="lt1" tx1="dk1" bg2="lt2" tx2="dk2" accent1="accent1" accent2="accent2" accent3="accent3" accent4="accent4" accent5="accent5" accent6="accent6" hlink="hlink" folHlink="folHlink"/>
  <p:sldLayoutIdLst>
    <p:sldLayoutId id="2147487868" r:id="rId1"/>
    <p:sldLayoutId id="2147487869" r:id="rId2"/>
    <p:sldLayoutId id="2147487870" r:id="rId3"/>
    <p:sldLayoutId id="2147487871" r:id="rId4"/>
    <p:sldLayoutId id="2147487872" r:id="rId5"/>
    <p:sldLayoutId id="2147487873" r:id="rId6"/>
    <p:sldLayoutId id="2147487874" r:id="rId7"/>
    <p:sldLayoutId id="2147487875" r:id="rId8"/>
    <p:sldLayoutId id="2147487876" r:id="rId9"/>
  </p:sldLayoutIdLst>
  <p:timing>
    <p:tnLst>
      <p:par>
        <p:cTn xmlns:p14="http://schemas.microsoft.com/office/powerpoint/2010/main" id="1" dur="indefinite" restart="never" nodeType="tmRoot"/>
      </p:par>
    </p:tnLst>
  </p:timing>
  <p:hf hdr="0" dt="0"/>
  <p:txStyles>
    <p:titleStyle>
      <a:lvl1pPr algn="l" rtl="0" eaLnBrk="0" fontAlgn="base" hangingPunct="0">
        <a:spcBef>
          <a:spcPct val="0"/>
        </a:spcBef>
        <a:spcAft>
          <a:spcPct val="0"/>
        </a:spcAft>
        <a:defRPr sz="3000" b="1">
          <a:solidFill>
            <a:schemeClr val="tx1"/>
          </a:solidFill>
          <a:latin typeface="+mj-lt"/>
          <a:ea typeface="+mj-ea"/>
          <a:cs typeface="+mj-cs"/>
        </a:defRPr>
      </a:lvl1pPr>
      <a:lvl2pPr algn="l" rtl="0" eaLnBrk="0" fontAlgn="base" hangingPunct="0">
        <a:spcBef>
          <a:spcPct val="0"/>
        </a:spcBef>
        <a:spcAft>
          <a:spcPct val="0"/>
        </a:spcAft>
        <a:defRPr sz="3000" b="1">
          <a:solidFill>
            <a:schemeClr val="tx1"/>
          </a:solidFill>
          <a:latin typeface="Arial" charset="0"/>
        </a:defRPr>
      </a:lvl2pPr>
      <a:lvl3pPr algn="l" rtl="0" eaLnBrk="0" fontAlgn="base" hangingPunct="0">
        <a:spcBef>
          <a:spcPct val="0"/>
        </a:spcBef>
        <a:spcAft>
          <a:spcPct val="0"/>
        </a:spcAft>
        <a:defRPr sz="3000" b="1">
          <a:solidFill>
            <a:schemeClr val="tx1"/>
          </a:solidFill>
          <a:latin typeface="Arial" charset="0"/>
        </a:defRPr>
      </a:lvl3pPr>
      <a:lvl4pPr algn="l" rtl="0" eaLnBrk="0" fontAlgn="base" hangingPunct="0">
        <a:spcBef>
          <a:spcPct val="0"/>
        </a:spcBef>
        <a:spcAft>
          <a:spcPct val="0"/>
        </a:spcAft>
        <a:defRPr sz="3000" b="1">
          <a:solidFill>
            <a:schemeClr val="tx1"/>
          </a:solidFill>
          <a:latin typeface="Arial" charset="0"/>
        </a:defRPr>
      </a:lvl4pPr>
      <a:lvl5pPr algn="l" rtl="0" eaLnBrk="0" fontAlgn="base" hangingPunct="0">
        <a:spcBef>
          <a:spcPct val="0"/>
        </a:spcBef>
        <a:spcAft>
          <a:spcPct val="0"/>
        </a:spcAft>
        <a:defRPr sz="3000" b="1">
          <a:solidFill>
            <a:schemeClr val="tx1"/>
          </a:solidFill>
          <a:latin typeface="Arial" charset="0"/>
        </a:defRPr>
      </a:lvl5pPr>
      <a:lvl6pPr marL="457200" algn="l" rtl="0" fontAlgn="base">
        <a:spcBef>
          <a:spcPct val="0"/>
        </a:spcBef>
        <a:spcAft>
          <a:spcPct val="0"/>
        </a:spcAft>
        <a:defRPr sz="3000" b="1">
          <a:solidFill>
            <a:schemeClr val="tx1"/>
          </a:solidFill>
          <a:latin typeface="Arial" charset="0"/>
        </a:defRPr>
      </a:lvl6pPr>
      <a:lvl7pPr marL="914400" algn="l" rtl="0" fontAlgn="base">
        <a:spcBef>
          <a:spcPct val="0"/>
        </a:spcBef>
        <a:spcAft>
          <a:spcPct val="0"/>
        </a:spcAft>
        <a:defRPr sz="3000" b="1">
          <a:solidFill>
            <a:schemeClr val="tx1"/>
          </a:solidFill>
          <a:latin typeface="Arial" charset="0"/>
        </a:defRPr>
      </a:lvl7pPr>
      <a:lvl8pPr marL="1371600" algn="l" rtl="0" fontAlgn="base">
        <a:spcBef>
          <a:spcPct val="0"/>
        </a:spcBef>
        <a:spcAft>
          <a:spcPct val="0"/>
        </a:spcAft>
        <a:defRPr sz="3000" b="1">
          <a:solidFill>
            <a:schemeClr val="tx1"/>
          </a:solidFill>
          <a:latin typeface="Arial" charset="0"/>
        </a:defRPr>
      </a:lvl8pPr>
      <a:lvl9pPr marL="1828800" algn="l" rtl="0" fontAlgn="base">
        <a:spcBef>
          <a:spcPct val="0"/>
        </a:spcBef>
        <a:spcAft>
          <a:spcPct val="0"/>
        </a:spcAft>
        <a:defRPr sz="3000" b="1">
          <a:solidFill>
            <a:schemeClr val="tx1"/>
          </a:solidFill>
          <a:latin typeface="Arial" charset="0"/>
        </a:defRPr>
      </a:lvl9pPr>
    </p:titleStyle>
    <p:bodyStyle>
      <a:lvl1pPr marL="298450" indent="-298450" algn="l" rtl="0" eaLnBrk="0" fontAlgn="base" hangingPunct="0">
        <a:spcBef>
          <a:spcPts val="676"/>
        </a:spcBef>
        <a:spcAft>
          <a:spcPct val="0"/>
        </a:spcAft>
        <a:buClr>
          <a:schemeClr val="accent2"/>
        </a:buClr>
        <a:buFont typeface="Wingdings 2" pitchFamily="18" charset="2"/>
        <a:buChar char="¡"/>
        <a:defRPr sz="2800">
          <a:solidFill>
            <a:schemeClr val="tx1"/>
          </a:solidFill>
          <a:latin typeface="+mn-lt"/>
          <a:ea typeface="+mn-ea"/>
          <a:cs typeface="+mn-cs"/>
        </a:defRPr>
      </a:lvl1pPr>
      <a:lvl2pPr marL="636588" indent="-336550" algn="l" rtl="0" eaLnBrk="0" fontAlgn="base" hangingPunct="0">
        <a:spcBef>
          <a:spcPts val="624"/>
        </a:spcBef>
        <a:spcAft>
          <a:spcPct val="0"/>
        </a:spcAft>
        <a:buFont typeface="Arial" charset="0"/>
        <a:buChar char="–"/>
        <a:defRPr sz="2600">
          <a:solidFill>
            <a:schemeClr val="tx1"/>
          </a:solidFill>
          <a:latin typeface="+mn-lt"/>
        </a:defRPr>
      </a:lvl2pPr>
      <a:lvl3pPr marL="927100" indent="-288925" algn="l" rtl="0" eaLnBrk="0" fontAlgn="base" hangingPunct="0">
        <a:spcBef>
          <a:spcPts val="576"/>
        </a:spcBef>
        <a:spcAft>
          <a:spcPct val="0"/>
        </a:spcAft>
        <a:buFont typeface="Wingdings 2" pitchFamily="18" charset="2"/>
        <a:buChar char="¡"/>
        <a:defRPr sz="2400">
          <a:solidFill>
            <a:schemeClr val="tx1"/>
          </a:solidFill>
          <a:latin typeface="+mn-lt"/>
        </a:defRPr>
      </a:lvl3pPr>
      <a:lvl4pPr marL="1236663" indent="-307975" algn="l" rtl="0" eaLnBrk="0" fontAlgn="base" hangingPunct="0">
        <a:spcBef>
          <a:spcPts val="480"/>
        </a:spcBef>
        <a:spcAft>
          <a:spcPct val="0"/>
        </a:spcAft>
        <a:buFont typeface="Arial" charset="0"/>
        <a:buChar char="–"/>
        <a:defRPr sz="2000">
          <a:solidFill>
            <a:schemeClr val="tx1"/>
          </a:solidFill>
          <a:latin typeface="+mn-lt"/>
        </a:defRPr>
      </a:lvl4pPr>
      <a:lvl5pPr marL="1504950" indent="-266700" algn="l" rtl="0" eaLnBrk="0" fontAlgn="base" hangingPunct="0">
        <a:spcBef>
          <a:spcPts val="480"/>
        </a:spcBef>
        <a:spcAft>
          <a:spcPct val="0"/>
        </a:spcAft>
        <a:buFont typeface="Wingdings 2" pitchFamily="18" charset="2"/>
        <a:buChar char="¡"/>
        <a:defRPr sz="2000">
          <a:solidFill>
            <a:schemeClr val="tx1"/>
          </a:solidFill>
          <a:latin typeface="+mn-lt"/>
        </a:defRPr>
      </a:lvl5pPr>
      <a:lvl6pPr marL="1962150" indent="-266700" algn="l" rtl="0" fontAlgn="base">
        <a:spcBef>
          <a:spcPct val="20000"/>
        </a:spcBef>
        <a:spcAft>
          <a:spcPct val="0"/>
        </a:spcAft>
        <a:buFont typeface="Wingdings 2" pitchFamily="18" charset="2"/>
        <a:buChar char="¡"/>
        <a:defRPr sz="2000">
          <a:solidFill>
            <a:schemeClr val="tx1"/>
          </a:solidFill>
          <a:latin typeface="+mn-lt"/>
        </a:defRPr>
      </a:lvl6pPr>
      <a:lvl7pPr marL="2419350" indent="-266700" algn="l" rtl="0" fontAlgn="base">
        <a:spcBef>
          <a:spcPct val="20000"/>
        </a:spcBef>
        <a:spcAft>
          <a:spcPct val="0"/>
        </a:spcAft>
        <a:buFont typeface="Wingdings 2" pitchFamily="18" charset="2"/>
        <a:buChar char="¡"/>
        <a:defRPr sz="2000">
          <a:solidFill>
            <a:schemeClr val="tx1"/>
          </a:solidFill>
          <a:latin typeface="+mn-lt"/>
        </a:defRPr>
      </a:lvl7pPr>
      <a:lvl8pPr marL="2876550" indent="-266700" algn="l" rtl="0" fontAlgn="base">
        <a:spcBef>
          <a:spcPct val="20000"/>
        </a:spcBef>
        <a:spcAft>
          <a:spcPct val="0"/>
        </a:spcAft>
        <a:buFont typeface="Wingdings 2" pitchFamily="18" charset="2"/>
        <a:buChar char="¡"/>
        <a:defRPr sz="2000">
          <a:solidFill>
            <a:schemeClr val="tx1"/>
          </a:solidFill>
          <a:latin typeface="+mn-lt"/>
        </a:defRPr>
      </a:lvl8pPr>
      <a:lvl9pPr marL="3333750" indent="-266700" algn="l" rtl="0" fontAlgn="base">
        <a:spcBef>
          <a:spcPct val="20000"/>
        </a:spcBef>
        <a:spcAft>
          <a:spcPct val="0"/>
        </a:spcAft>
        <a:buFont typeface="Wingdings 2" pitchFamily="18"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339725"/>
            <a:ext cx="822642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89989" tIns="46794" rIns="89989" bIns="46794" numCol="1" anchor="b" anchorCtr="0" compatLnSpc="1">
            <a:prstTxWarp prst="textNoShape">
              <a:avLst/>
            </a:prstTxWarp>
          </a:bodyPr>
          <a:lstStyle/>
          <a:p>
            <a:pPr lvl="0"/>
            <a:r>
              <a:rPr lang="en-US"/>
              <a:t>Click to edit the title text format</a:t>
            </a:r>
          </a:p>
        </p:txBody>
      </p:sp>
      <p:sp>
        <p:nvSpPr>
          <p:cNvPr id="1027" name="Rectangle 2"/>
          <p:cNvSpPr>
            <a:spLocks noGrp="1" noChangeArrowheads="1"/>
          </p:cNvSpPr>
          <p:nvPr>
            <p:ph type="body" idx="1"/>
          </p:nvPr>
        </p:nvSpPr>
        <p:spPr bwMode="auto">
          <a:xfrm>
            <a:off x="457200" y="1600200"/>
            <a:ext cx="8226425"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89989" tIns="46794" rIns="89989" bIns="46794" numCol="1" anchor="t" anchorCtr="0" compatLnSpc="1">
            <a:prstTxWarp prst="textNoShape">
              <a:avLst/>
            </a:prstTxWarp>
          </a:bodyPr>
          <a:lstStyle/>
          <a:p>
            <a:pPr lvl="0"/>
            <a:r>
              <a:rPr lang="en-US"/>
              <a:t>Click to edit the outline text format</a:t>
            </a:r>
          </a:p>
          <a:p>
            <a:pPr lvl="1"/>
            <a:r>
              <a:rPr lang="en-US"/>
              <a:t>Second Outline Level</a:t>
            </a:r>
          </a:p>
          <a:p>
            <a:pPr lvl="2"/>
            <a:r>
              <a:rPr lang="en-US"/>
              <a:t>Third Outline Level</a:t>
            </a:r>
          </a:p>
          <a:p>
            <a:pPr lvl="3"/>
            <a:r>
              <a:rPr lang="en-US"/>
              <a:t>Fourth Outline Level</a:t>
            </a:r>
          </a:p>
          <a:p>
            <a:pPr lvl="4"/>
            <a:r>
              <a:rPr lang="en-US"/>
              <a:t>Fifth Outline Level</a:t>
            </a:r>
          </a:p>
          <a:p>
            <a:pPr lvl="4"/>
            <a:r>
              <a:rPr lang="en-US"/>
              <a:t>Sixth Outline Level</a:t>
            </a:r>
          </a:p>
          <a:p>
            <a:pPr lvl="4"/>
            <a:r>
              <a:rPr lang="en-US"/>
              <a:t>Seventh Outline Level</a:t>
            </a:r>
          </a:p>
          <a:p>
            <a:pPr lvl="4"/>
            <a:r>
              <a:rPr lang="en-US"/>
              <a:t>Eighth Outline Level</a:t>
            </a:r>
          </a:p>
          <a:p>
            <a:pPr lvl="4"/>
            <a:r>
              <a:rPr lang="en-US"/>
              <a:t>Ninth Outline Level</a:t>
            </a:r>
          </a:p>
        </p:txBody>
      </p:sp>
      <p:sp>
        <p:nvSpPr>
          <p:cNvPr id="1028" name="Text Box 3"/>
          <p:cNvSpPr txBox="1">
            <a:spLocks noChangeArrowheads="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429" tIns="45714" rIns="91429" bIns="45714"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bg1"/>
                </a:solidFill>
                <a:latin typeface="Arial" charset="0"/>
                <a:ea typeface="ＭＳ Ｐゴシック" charset="0"/>
              </a:defRPr>
            </a:lvl9pPr>
          </a:lstStyle>
          <a:p>
            <a:pPr defTabSz="455613" eaLnBrk="1" hangingPunct="1">
              <a:buClr>
                <a:srgbClr val="000000"/>
              </a:buClr>
              <a:buSzPct val="100000"/>
              <a:buFont typeface="Times New Roman" charset="0"/>
              <a:buNone/>
              <a:defRPr/>
            </a:pPr>
            <a:endParaRPr lang="en-US" sz="1800" smtClean="0">
              <a:solidFill>
                <a:prstClr val="white"/>
              </a:solidFill>
              <a:cs typeface="Arial" charset="0"/>
            </a:endParaRPr>
          </a:p>
        </p:txBody>
      </p:sp>
      <p:sp>
        <p:nvSpPr>
          <p:cNvPr id="1029" name="Text Box 4"/>
          <p:cNvSpPr txBox="1">
            <a:spLocks noChangeArrowheads="1"/>
          </p:cNvSpPr>
          <p:nvPr/>
        </p:nvSpPr>
        <p:spPr bwMode="auto">
          <a:xfrm>
            <a:off x="5791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429" tIns="45714" rIns="91429" bIns="45714"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bg1"/>
                </a:solidFill>
                <a:latin typeface="Arial" charset="0"/>
                <a:ea typeface="ＭＳ Ｐゴシック" charset="0"/>
              </a:defRPr>
            </a:lvl9pPr>
          </a:lstStyle>
          <a:p>
            <a:pPr defTabSz="455613" eaLnBrk="1" hangingPunct="1">
              <a:buClr>
                <a:srgbClr val="000000"/>
              </a:buClr>
              <a:buSzPct val="100000"/>
              <a:buFont typeface="Times New Roman" charset="0"/>
              <a:buNone/>
              <a:defRPr/>
            </a:pPr>
            <a:endParaRPr lang="en-US" sz="1800" smtClean="0">
              <a:solidFill>
                <a:prstClr val="white"/>
              </a:solidFill>
              <a:cs typeface="Arial" charset="0"/>
            </a:endParaRPr>
          </a:p>
        </p:txBody>
      </p:sp>
      <p:sp>
        <p:nvSpPr>
          <p:cNvPr id="2" name="Rectangle 5"/>
          <p:cNvSpPr>
            <a:spLocks noGrp="1" noChangeArrowheads="1"/>
          </p:cNvSpPr>
          <p:nvPr>
            <p:ph type="sldNum"/>
          </p:nvPr>
        </p:nvSpPr>
        <p:spPr bwMode="auto">
          <a:xfrm>
            <a:off x="3124200" y="6229350"/>
            <a:ext cx="2130425" cy="473075"/>
          </a:xfrm>
          <a:prstGeom prst="rect">
            <a:avLst/>
          </a:prstGeom>
          <a:noFill/>
          <a:ln w="9525">
            <a:noFill/>
            <a:round/>
            <a:headEnd/>
            <a:tailEnd/>
          </a:ln>
          <a:effectLst/>
        </p:spPr>
        <p:txBody>
          <a:bodyPr vert="horz" wrap="square" lIns="89989" tIns="46794" rIns="89989" bIns="46794" numCol="1" anchor="t" anchorCtr="0" compatLnSpc="1">
            <a:prstTxWarp prst="textNoShape">
              <a:avLst/>
            </a:prstTxWarp>
          </a:bodyPr>
          <a:lstStyle>
            <a:lvl1pPr algn="r" defTabSz="457196">
              <a:buClr>
                <a:srgbClr val="000000"/>
              </a:buClr>
              <a:buSzPct val="100000"/>
              <a:buFont typeface="Times New Roman" charset="0"/>
              <a:buNone/>
              <a:defRPr sz="1400">
                <a:solidFill>
                  <a:srgbClr val="000000"/>
                </a:solidFill>
                <a:cs typeface="Arial" charset="0"/>
              </a:defRPr>
            </a:lvl1pPr>
          </a:lstStyle>
          <a:p>
            <a:pPr>
              <a:defRPr/>
            </a:pPr>
            <a:fld id="{FFB013BD-5475-554F-B776-151B3F9B72F8}" type="slidenum">
              <a:rPr lang="en-US"/>
              <a:pPr>
                <a:defRPr/>
              </a:pPr>
              <a:t>‹#›</a:t>
            </a:fld>
            <a:endParaRPr lang="en-US"/>
          </a:p>
        </p:txBody>
      </p:sp>
    </p:spTree>
    <p:extLst>
      <p:ext uri="{BB962C8B-B14F-4D97-AF65-F5344CB8AC3E}">
        <p14:creationId xmlns:p14="http://schemas.microsoft.com/office/powerpoint/2010/main" val="1787963282"/>
      </p:ext>
    </p:extLst>
  </p:cSld>
  <p:clrMap bg1="lt1" tx1="dk1" bg2="lt2" tx2="dk2" accent1="accent1" accent2="accent2" accent3="accent3" accent4="accent4" accent5="accent5" accent6="accent6" hlink="hlink" folHlink="folHlink"/>
  <p:sldLayoutIdLst>
    <p:sldLayoutId id="2147488111" r:id="rId1"/>
    <p:sldLayoutId id="2147488112" r:id="rId2"/>
    <p:sldLayoutId id="2147488113" r:id="rId3"/>
    <p:sldLayoutId id="2147488114" r:id="rId4"/>
    <p:sldLayoutId id="2147488115" r:id="rId5"/>
    <p:sldLayoutId id="2147488116" r:id="rId6"/>
    <p:sldLayoutId id="2147488117" r:id="rId7"/>
    <p:sldLayoutId id="2147488118" r:id="rId8"/>
    <p:sldLayoutId id="2147488119" r:id="rId9"/>
    <p:sldLayoutId id="2147488120" r:id="rId10"/>
    <p:sldLayoutId id="2147488121" r:id="rId11"/>
    <p:sldLayoutId id="2147488122" r:id="rId12"/>
    <p:sldLayoutId id="2147488123" r:id="rId13"/>
  </p:sldLayoutIdLst>
  <p:hf sldNum="0" hdr="0" ftr="0" dt="0"/>
  <p:txStyles>
    <p:titleStyle>
      <a:lvl1pPr algn="l" defTabSz="455613" rtl="0" eaLnBrk="0" fontAlgn="base" hangingPunct="0">
        <a:spcBef>
          <a:spcPct val="0"/>
        </a:spcBef>
        <a:spcAft>
          <a:spcPct val="0"/>
        </a:spcAft>
        <a:buClr>
          <a:srgbClr val="000000"/>
        </a:buClr>
        <a:buSzPct val="100000"/>
        <a:buFont typeface="Times New Roman" charset="0"/>
        <a:defRPr sz="4000" b="1">
          <a:solidFill>
            <a:srgbClr val="161645"/>
          </a:solidFill>
          <a:latin typeface="Arial"/>
          <a:ea typeface="ＭＳ Ｐゴシック" charset="-128"/>
          <a:cs typeface="Arial"/>
        </a:defRPr>
      </a:lvl1pPr>
      <a:lvl2pPr algn="l" defTabSz="455613"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2pPr>
      <a:lvl3pPr algn="l" defTabSz="455613"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3pPr>
      <a:lvl4pPr algn="l" defTabSz="455613"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4pPr>
      <a:lvl5pPr algn="l" defTabSz="455613"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5pPr>
      <a:lvl6pPr marL="2514575" indent="-228597" algn="l" defTabSz="457196" rtl="0" eaLnBrk="1" fontAlgn="base" hangingPunct="1">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6pPr>
      <a:lvl7pPr marL="2971770" indent="-228597" algn="l" defTabSz="457196" rtl="0" eaLnBrk="1" fontAlgn="base" hangingPunct="1">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7pPr>
      <a:lvl8pPr marL="3428966" indent="-228597" algn="l" defTabSz="457196" rtl="0" eaLnBrk="1" fontAlgn="base" hangingPunct="1">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8pPr>
      <a:lvl9pPr marL="3886161" indent="-228597" algn="l" defTabSz="457196" rtl="0" eaLnBrk="1" fontAlgn="base" hangingPunct="1">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9pPr>
    </p:titleStyle>
    <p:bodyStyle>
      <a:lvl1pPr marL="341313" indent="-341313" algn="l" defTabSz="455613" rtl="0" eaLnBrk="0" fontAlgn="base" hangingPunct="0">
        <a:spcBef>
          <a:spcPts val="900"/>
        </a:spcBef>
        <a:spcAft>
          <a:spcPct val="0"/>
        </a:spcAft>
        <a:buClr>
          <a:srgbClr val="000000"/>
        </a:buClr>
        <a:buSzPct val="100000"/>
        <a:buFont typeface="Times New Roman" charset="0"/>
        <a:buChar char="•"/>
        <a:defRPr sz="2800" b="1">
          <a:solidFill>
            <a:srgbClr val="00264D"/>
          </a:solidFill>
          <a:latin typeface="Arial"/>
          <a:ea typeface="ＭＳ Ｐゴシック" charset="-128"/>
          <a:cs typeface="Arial"/>
        </a:defRPr>
      </a:lvl1pPr>
      <a:lvl2pPr marL="741363" indent="-284163" algn="l" defTabSz="455613" rtl="0" eaLnBrk="0" fontAlgn="base" hangingPunct="0">
        <a:spcBef>
          <a:spcPts val="800"/>
        </a:spcBef>
        <a:spcAft>
          <a:spcPct val="0"/>
        </a:spcAft>
        <a:buClr>
          <a:srgbClr val="000000"/>
        </a:buClr>
        <a:buSzPct val="100000"/>
        <a:buFont typeface="Times New Roman" charset="0"/>
        <a:buChar char="–"/>
        <a:defRPr sz="2400" b="1">
          <a:solidFill>
            <a:srgbClr val="00264D"/>
          </a:solidFill>
          <a:latin typeface="Arial"/>
          <a:ea typeface="ＭＳ Ｐゴシック" charset="-128"/>
          <a:cs typeface="Arial"/>
        </a:defRPr>
      </a:lvl2pPr>
      <a:lvl3pPr marL="1141413" indent="-227013" algn="l" defTabSz="455613" rtl="0" eaLnBrk="0" fontAlgn="base" hangingPunct="0">
        <a:spcBef>
          <a:spcPts val="700"/>
        </a:spcBef>
        <a:spcAft>
          <a:spcPct val="0"/>
        </a:spcAft>
        <a:buClr>
          <a:srgbClr val="000000"/>
        </a:buClr>
        <a:buSzPct val="100000"/>
        <a:buFont typeface="Times New Roman" charset="0"/>
        <a:buChar char="•"/>
        <a:defRPr sz="2400" b="1">
          <a:solidFill>
            <a:srgbClr val="00264D"/>
          </a:solidFill>
          <a:latin typeface="Arial"/>
          <a:ea typeface="ＭＳ Ｐゴシック" charset="-128"/>
          <a:cs typeface="Arial"/>
        </a:defRPr>
      </a:lvl3pPr>
      <a:lvl4pPr marL="1598613" indent="-227013" algn="l" defTabSz="455613"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4pPr>
      <a:lvl5pPr marL="2055813" indent="-227013" algn="l" defTabSz="455613"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5pPr>
      <a:lvl6pPr marL="2514575" indent="-228597" algn="l" defTabSz="457196" rtl="0" eaLnBrk="1" fontAlgn="base" hangingPunct="1">
        <a:spcBef>
          <a:spcPts val="600"/>
        </a:spcBef>
        <a:spcAft>
          <a:spcPct val="0"/>
        </a:spcAft>
        <a:buClr>
          <a:srgbClr val="000000"/>
        </a:buClr>
        <a:buSzPct val="100000"/>
        <a:buFont typeface="Times New Roman" pitchFamily="16" charset="0"/>
        <a:defRPr sz="2400" b="1">
          <a:solidFill>
            <a:srgbClr val="6B6BCF"/>
          </a:solidFill>
          <a:latin typeface="+mn-lt"/>
          <a:cs typeface="+mn-cs"/>
        </a:defRPr>
      </a:lvl6pPr>
      <a:lvl7pPr marL="2971770" indent="-228597" algn="l" defTabSz="457196" rtl="0" eaLnBrk="1" fontAlgn="base" hangingPunct="1">
        <a:spcBef>
          <a:spcPts val="600"/>
        </a:spcBef>
        <a:spcAft>
          <a:spcPct val="0"/>
        </a:spcAft>
        <a:buClr>
          <a:srgbClr val="000000"/>
        </a:buClr>
        <a:buSzPct val="100000"/>
        <a:buFont typeface="Times New Roman" pitchFamily="16" charset="0"/>
        <a:defRPr sz="2400" b="1">
          <a:solidFill>
            <a:srgbClr val="6B6BCF"/>
          </a:solidFill>
          <a:latin typeface="+mn-lt"/>
          <a:cs typeface="+mn-cs"/>
        </a:defRPr>
      </a:lvl7pPr>
      <a:lvl8pPr marL="3428966" indent="-228597" algn="l" defTabSz="457196" rtl="0" eaLnBrk="1" fontAlgn="base" hangingPunct="1">
        <a:spcBef>
          <a:spcPts val="600"/>
        </a:spcBef>
        <a:spcAft>
          <a:spcPct val="0"/>
        </a:spcAft>
        <a:buClr>
          <a:srgbClr val="000000"/>
        </a:buClr>
        <a:buSzPct val="100000"/>
        <a:buFont typeface="Times New Roman" pitchFamily="16" charset="0"/>
        <a:defRPr sz="2400" b="1">
          <a:solidFill>
            <a:srgbClr val="6B6BCF"/>
          </a:solidFill>
          <a:latin typeface="+mn-lt"/>
          <a:cs typeface="+mn-cs"/>
        </a:defRPr>
      </a:lvl8pPr>
      <a:lvl9pPr marL="3886161" indent="-228597" algn="l" defTabSz="457196" rtl="0" eaLnBrk="1" fontAlgn="base" hangingPunct="1">
        <a:spcBef>
          <a:spcPts val="600"/>
        </a:spcBef>
        <a:spcAft>
          <a:spcPct val="0"/>
        </a:spcAft>
        <a:buClr>
          <a:srgbClr val="000000"/>
        </a:buClr>
        <a:buSzPct val="100000"/>
        <a:buFont typeface="Times New Roman" pitchFamily="16" charset="0"/>
        <a:defRPr sz="2400" b="1">
          <a:solidFill>
            <a:srgbClr val="6B6BCF"/>
          </a:solidFill>
          <a:latin typeface="+mn-lt"/>
          <a:cs typeface="+mn-cs"/>
        </a:defRPr>
      </a:lvl9pPr>
    </p:bodyStyle>
    <p:otherStyle>
      <a:defPPr>
        <a:defRPr lang="en-US"/>
      </a:defPPr>
      <a:lvl1pPr marL="0" algn="l" defTabSz="914391" rtl="0" eaLnBrk="1" latinLnBrk="0" hangingPunct="1">
        <a:defRPr sz="1800" kern="1200">
          <a:solidFill>
            <a:schemeClr val="tx1"/>
          </a:solidFill>
          <a:latin typeface="+mn-lt"/>
          <a:ea typeface="+mn-ea"/>
          <a:cs typeface="+mn-cs"/>
        </a:defRPr>
      </a:lvl1pPr>
      <a:lvl2pPr marL="457196" algn="l" defTabSz="914391" rtl="0" eaLnBrk="1" latinLnBrk="0" hangingPunct="1">
        <a:defRPr sz="1800" kern="1200">
          <a:solidFill>
            <a:schemeClr val="tx1"/>
          </a:solidFill>
          <a:latin typeface="+mn-lt"/>
          <a:ea typeface="+mn-ea"/>
          <a:cs typeface="+mn-cs"/>
        </a:defRPr>
      </a:lvl2pPr>
      <a:lvl3pPr marL="914391" algn="l" defTabSz="914391" rtl="0" eaLnBrk="1" latinLnBrk="0" hangingPunct="1">
        <a:defRPr sz="1800" kern="1200">
          <a:solidFill>
            <a:schemeClr val="tx1"/>
          </a:solidFill>
          <a:latin typeface="+mn-lt"/>
          <a:ea typeface="+mn-ea"/>
          <a:cs typeface="+mn-cs"/>
        </a:defRPr>
      </a:lvl3pPr>
      <a:lvl4pPr marL="1371587" algn="l" defTabSz="914391" rtl="0" eaLnBrk="1" latinLnBrk="0" hangingPunct="1">
        <a:defRPr sz="1800" kern="1200">
          <a:solidFill>
            <a:schemeClr val="tx1"/>
          </a:solidFill>
          <a:latin typeface="+mn-lt"/>
          <a:ea typeface="+mn-ea"/>
          <a:cs typeface="+mn-cs"/>
        </a:defRPr>
      </a:lvl4pPr>
      <a:lvl5pPr marL="1828782" algn="l" defTabSz="914391" rtl="0" eaLnBrk="1" latinLnBrk="0" hangingPunct="1">
        <a:defRPr sz="1800" kern="1200">
          <a:solidFill>
            <a:schemeClr val="tx1"/>
          </a:solidFill>
          <a:latin typeface="+mn-lt"/>
          <a:ea typeface="+mn-ea"/>
          <a:cs typeface="+mn-cs"/>
        </a:defRPr>
      </a:lvl5pPr>
      <a:lvl6pPr marL="2285978" algn="l" defTabSz="914391" rtl="0" eaLnBrk="1" latinLnBrk="0" hangingPunct="1">
        <a:defRPr sz="1800" kern="1200">
          <a:solidFill>
            <a:schemeClr val="tx1"/>
          </a:solidFill>
          <a:latin typeface="+mn-lt"/>
          <a:ea typeface="+mn-ea"/>
          <a:cs typeface="+mn-cs"/>
        </a:defRPr>
      </a:lvl6pPr>
      <a:lvl7pPr marL="2743173" algn="l" defTabSz="914391" rtl="0" eaLnBrk="1" latinLnBrk="0" hangingPunct="1">
        <a:defRPr sz="1800" kern="1200">
          <a:solidFill>
            <a:schemeClr val="tx1"/>
          </a:solidFill>
          <a:latin typeface="+mn-lt"/>
          <a:ea typeface="+mn-ea"/>
          <a:cs typeface="+mn-cs"/>
        </a:defRPr>
      </a:lvl7pPr>
      <a:lvl8pPr marL="3200368" algn="l" defTabSz="914391" rtl="0" eaLnBrk="1" latinLnBrk="0" hangingPunct="1">
        <a:defRPr sz="1800" kern="1200">
          <a:solidFill>
            <a:schemeClr val="tx1"/>
          </a:solidFill>
          <a:latin typeface="+mn-lt"/>
          <a:ea typeface="+mn-ea"/>
          <a:cs typeface="+mn-cs"/>
        </a:defRPr>
      </a:lvl8pPr>
      <a:lvl9pPr marL="3657563" algn="l" defTabSz="914391"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Helvetica Neue Light"/>
              </a:defRPr>
            </a:lvl1pPr>
          </a:lstStyle>
          <a:p>
            <a:pPr fontAlgn="auto">
              <a:spcBef>
                <a:spcPts val="0"/>
              </a:spcBef>
              <a:spcAft>
                <a:spcPts val="0"/>
              </a:spcAft>
            </a:pPr>
            <a:fld id="{48C2090C-68C3-4040-A03B-E10321C5067F}" type="datetimeFigureOut">
              <a:rPr lang="en-US" smtClean="0">
                <a:solidFill>
                  <a:prstClr val="black">
                    <a:tint val="75000"/>
                  </a:prstClr>
                </a:solidFill>
                <a:ea typeface="+mn-ea"/>
                <a:cs typeface="+mn-cs"/>
              </a:rPr>
              <a:pPr fontAlgn="auto">
                <a:spcBef>
                  <a:spcPts val="0"/>
                </a:spcBef>
                <a:spcAft>
                  <a:spcPts val="0"/>
                </a:spcAft>
              </a:pPr>
              <a:t>5/2/16</a:t>
            </a:fld>
            <a:endParaRPr lang="en-US" dirty="0">
              <a:solidFill>
                <a:prstClr val="black">
                  <a:tint val="75000"/>
                </a:prstClr>
              </a:solidFill>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Helvetica Neue Light"/>
              </a:defRPr>
            </a:lvl1pPr>
          </a:lstStyle>
          <a:p>
            <a:pPr fontAlgn="auto">
              <a:spcBef>
                <a:spcPts val="0"/>
              </a:spcBef>
              <a:spcAft>
                <a:spcPts val="0"/>
              </a:spcAft>
            </a:pPr>
            <a:endParaRPr lang="en-US" dirty="0">
              <a:solidFill>
                <a:prstClr val="black">
                  <a:tint val="75000"/>
                </a:prstClr>
              </a:solidFill>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Helvetica Neue Light"/>
              </a:defRPr>
            </a:lvl1pPr>
          </a:lstStyle>
          <a:p>
            <a:pPr fontAlgn="auto">
              <a:spcBef>
                <a:spcPts val="0"/>
              </a:spcBef>
              <a:spcAft>
                <a:spcPts val="0"/>
              </a:spcAft>
            </a:pPr>
            <a:fld id="{7982558F-5D5E-CE4D-8D19-F8D4C73CA46E}" type="slidenum">
              <a:rPr lang="en-US" smtClean="0">
                <a:solidFill>
                  <a:prstClr val="black">
                    <a:tint val="75000"/>
                  </a:prstClr>
                </a:solidFill>
                <a:ea typeface="+mn-ea"/>
                <a:cs typeface="+mn-cs"/>
              </a:rPr>
              <a:pPr fontAlgn="auto">
                <a:spcBef>
                  <a:spcPts val="0"/>
                </a:spcBef>
                <a:spcAft>
                  <a:spcPts val="0"/>
                </a:spcAft>
              </a:pPr>
              <a:t>‹#›</a:t>
            </a:fld>
            <a:endParaRPr lang="en-US" dirty="0">
              <a:solidFill>
                <a:prstClr val="black">
                  <a:tint val="75000"/>
                </a:prstClr>
              </a:solidFill>
              <a:ea typeface="+mn-ea"/>
              <a:cs typeface="+mn-cs"/>
            </a:endParaRPr>
          </a:p>
        </p:txBody>
      </p:sp>
    </p:spTree>
    <p:extLst>
      <p:ext uri="{BB962C8B-B14F-4D97-AF65-F5344CB8AC3E}">
        <p14:creationId xmlns:p14="http://schemas.microsoft.com/office/powerpoint/2010/main" val="3467022094"/>
      </p:ext>
    </p:extLst>
  </p:cSld>
  <p:clrMap bg1="lt1" tx1="dk1" bg2="lt2" tx2="dk2" accent1="accent1" accent2="accent2" accent3="accent3" accent4="accent4" accent5="accent5" accent6="accent6" hlink="hlink" folHlink="folHlink"/>
  <p:sldLayoutIdLst>
    <p:sldLayoutId id="2147488125" r:id="rId1"/>
    <p:sldLayoutId id="2147488126" r:id="rId2"/>
    <p:sldLayoutId id="2147488127" r:id="rId3"/>
    <p:sldLayoutId id="2147488128" r:id="rId4"/>
    <p:sldLayoutId id="2147488129" r:id="rId5"/>
    <p:sldLayoutId id="2147488130" r:id="rId6"/>
    <p:sldLayoutId id="2147488131" r:id="rId7"/>
    <p:sldLayoutId id="2147488132" r:id="rId8"/>
    <p:sldLayoutId id="2147488133" r:id="rId9"/>
    <p:sldLayoutId id="2147488134" r:id="rId10"/>
    <p:sldLayoutId id="2147488135" r:id="rId11"/>
  </p:sldLayoutIdLst>
  <p:txStyles>
    <p:titleStyle>
      <a:lvl1pPr algn="ctr" defTabSz="457200" rtl="0" eaLnBrk="1" latinLnBrk="0" hangingPunct="1">
        <a:spcBef>
          <a:spcPct val="0"/>
        </a:spcBef>
        <a:buNone/>
        <a:defRPr sz="4400" kern="1200">
          <a:solidFill>
            <a:schemeClr val="tx1"/>
          </a:solidFill>
          <a:latin typeface="Helvetica Neue Light"/>
          <a:ea typeface="+mj-ea"/>
          <a:cs typeface="+mj-cs"/>
        </a:defRPr>
      </a:lvl1pPr>
    </p:titleStyle>
    <p:bodyStyle>
      <a:lvl1pPr marL="342900" indent="-342900" algn="l" defTabSz="457200" rtl="0" eaLnBrk="1" latinLnBrk="0" hangingPunct="1">
        <a:spcBef>
          <a:spcPct val="20000"/>
        </a:spcBef>
        <a:buFont typeface="Arial"/>
        <a:buChar char="•"/>
        <a:defRPr sz="3200" b="1" kern="1200">
          <a:solidFill>
            <a:schemeClr val="tx1"/>
          </a:solidFill>
          <a:latin typeface="Helvetica Neue Ligh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Helvetica Neue Ligh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Helvetica Neue Ligh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Helvetica Neue Ligh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Helvetica Neue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19200"/>
            <a:ext cx="8229600" cy="490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457200" y="6324600"/>
            <a:ext cx="213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000" smtClean="0">
                <a:solidFill>
                  <a:schemeClr val="bg2"/>
                </a:solidFill>
              </a:defRPr>
            </a:lvl1pPr>
          </a:lstStyle>
          <a:p>
            <a:pPr defTabSz="914400">
              <a:defRPr/>
            </a:pPr>
            <a:r>
              <a:rPr lang="en-US">
                <a:solidFill>
                  <a:srgbClr val="7F7F7F"/>
                </a:solidFill>
              </a:rPr>
              <a:t>March 3, 2013</a:t>
            </a:r>
          </a:p>
        </p:txBody>
      </p:sp>
      <p:sp>
        <p:nvSpPr>
          <p:cNvPr id="1029" name="Rectangle 5"/>
          <p:cNvSpPr>
            <a:spLocks noGrp="1" noChangeArrowheads="1"/>
          </p:cNvSpPr>
          <p:nvPr>
            <p:ph type="ftr" sz="quarter" idx="3"/>
          </p:nvPr>
        </p:nvSpPr>
        <p:spPr bwMode="auto">
          <a:xfrm>
            <a:off x="2895600" y="6324600"/>
            <a:ext cx="3429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smtClean="0">
                <a:solidFill>
                  <a:schemeClr val="bg2"/>
                </a:solidFill>
              </a:defRPr>
            </a:lvl1pPr>
          </a:lstStyle>
          <a:p>
            <a:pPr algn="ctr" defTabSz="914400">
              <a:defRPr/>
            </a:pPr>
            <a:r>
              <a:rPr lang="en-US">
                <a:solidFill>
                  <a:srgbClr val="7F7F7F"/>
                </a:solidFill>
              </a:rPr>
              <a:t>Raft Consensus Algorithm</a:t>
            </a:r>
          </a:p>
        </p:txBody>
      </p:sp>
      <p:sp>
        <p:nvSpPr>
          <p:cNvPr id="1030" name="Rectangle 6"/>
          <p:cNvSpPr>
            <a:spLocks noGrp="1" noChangeArrowheads="1"/>
          </p:cNvSpPr>
          <p:nvPr>
            <p:ph type="sldNum" sz="quarter" idx="4"/>
          </p:nvPr>
        </p:nvSpPr>
        <p:spPr bwMode="auto">
          <a:xfrm>
            <a:off x="6553200" y="6324600"/>
            <a:ext cx="213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smtClean="0">
                <a:solidFill>
                  <a:schemeClr val="bg2"/>
                </a:solidFill>
              </a:defRPr>
            </a:lvl1pPr>
          </a:lstStyle>
          <a:p>
            <a:pPr defTabSz="914400">
              <a:defRPr/>
            </a:pPr>
            <a:r>
              <a:rPr lang="en-US">
                <a:solidFill>
                  <a:srgbClr val="7F7F7F"/>
                </a:solidFill>
              </a:rPr>
              <a:t>Slide </a:t>
            </a:r>
            <a:fld id="{E2162002-2512-45FD-82AF-2FE8F2E91859}" type="slidenum">
              <a:rPr lang="en-US">
                <a:solidFill>
                  <a:srgbClr val="7F7F7F"/>
                </a:solidFill>
              </a:rPr>
              <a:pPr defTabSz="914400">
                <a:defRPr/>
              </a:pPr>
              <a:t>‹#›</a:t>
            </a:fld>
            <a:endParaRPr lang="en-US">
              <a:solidFill>
                <a:srgbClr val="7F7F7F"/>
              </a:solidFill>
            </a:endParaRPr>
          </a:p>
        </p:txBody>
      </p:sp>
    </p:spTree>
    <p:extLst>
      <p:ext uri="{BB962C8B-B14F-4D97-AF65-F5344CB8AC3E}">
        <p14:creationId xmlns:p14="http://schemas.microsoft.com/office/powerpoint/2010/main" val="1848789085"/>
      </p:ext>
    </p:extLst>
  </p:cSld>
  <p:clrMap bg1="lt1" tx1="dk1" bg2="lt2" tx2="dk2" accent1="accent1" accent2="accent2" accent3="accent3" accent4="accent4" accent5="accent5" accent6="accent6" hlink="hlink" folHlink="folHlink"/>
  <p:sldLayoutIdLst>
    <p:sldLayoutId id="2147488137" r:id="rId1"/>
    <p:sldLayoutId id="2147488138" r:id="rId2"/>
    <p:sldLayoutId id="2147488139" r:id="rId3"/>
    <p:sldLayoutId id="2147488140" r:id="rId4"/>
    <p:sldLayoutId id="2147488141" r:id="rId5"/>
    <p:sldLayoutId id="2147488142" r:id="rId6"/>
    <p:sldLayoutId id="2147488143" r:id="rId7"/>
    <p:sldLayoutId id="2147488144" r:id="rId8"/>
    <p:sldLayoutId id="2147488145" r:id="rId9"/>
    <p:sldLayoutId id="2147488146" r:id="rId10"/>
    <p:sldLayoutId id="2147488147" r:id="rId11"/>
    <p:sldLayoutId id="2147488148" r:id="rId12"/>
  </p:sldLayoutIdLst>
  <p:hf hdr="0"/>
  <p:txStyles>
    <p:titleStyle>
      <a:lvl1pPr algn="ctr" rtl="0" eaLnBrk="0" fontAlgn="base" hangingPunct="0">
        <a:spcBef>
          <a:spcPct val="0"/>
        </a:spcBef>
        <a:spcAft>
          <a:spcPct val="0"/>
        </a:spcAft>
        <a:defRPr sz="3200" b="1">
          <a:solidFill>
            <a:srgbClr val="0050A0"/>
          </a:solidFill>
          <a:latin typeface="+mj-lt"/>
          <a:ea typeface="+mj-ea"/>
          <a:cs typeface="+mj-cs"/>
        </a:defRPr>
      </a:lvl1pPr>
      <a:lvl2pPr algn="ctr" rtl="0" eaLnBrk="0" fontAlgn="base" hangingPunct="0">
        <a:spcBef>
          <a:spcPct val="0"/>
        </a:spcBef>
        <a:spcAft>
          <a:spcPct val="0"/>
        </a:spcAft>
        <a:defRPr sz="3200" b="1">
          <a:solidFill>
            <a:srgbClr val="0050A0"/>
          </a:solidFill>
          <a:latin typeface="Verdana" pitchFamily="34" charset="0"/>
        </a:defRPr>
      </a:lvl2pPr>
      <a:lvl3pPr algn="ctr" rtl="0" eaLnBrk="0" fontAlgn="base" hangingPunct="0">
        <a:spcBef>
          <a:spcPct val="0"/>
        </a:spcBef>
        <a:spcAft>
          <a:spcPct val="0"/>
        </a:spcAft>
        <a:defRPr sz="3200" b="1">
          <a:solidFill>
            <a:srgbClr val="0050A0"/>
          </a:solidFill>
          <a:latin typeface="Verdana" pitchFamily="34" charset="0"/>
        </a:defRPr>
      </a:lvl3pPr>
      <a:lvl4pPr algn="ctr" rtl="0" eaLnBrk="0" fontAlgn="base" hangingPunct="0">
        <a:spcBef>
          <a:spcPct val="0"/>
        </a:spcBef>
        <a:spcAft>
          <a:spcPct val="0"/>
        </a:spcAft>
        <a:defRPr sz="3200" b="1">
          <a:solidFill>
            <a:srgbClr val="0050A0"/>
          </a:solidFill>
          <a:latin typeface="Verdana" pitchFamily="34" charset="0"/>
        </a:defRPr>
      </a:lvl4pPr>
      <a:lvl5pPr algn="ctr" rtl="0" eaLnBrk="0" fontAlgn="base" hangingPunct="0">
        <a:spcBef>
          <a:spcPct val="0"/>
        </a:spcBef>
        <a:spcAft>
          <a:spcPct val="0"/>
        </a:spcAft>
        <a:defRPr sz="3200" b="1">
          <a:solidFill>
            <a:srgbClr val="0050A0"/>
          </a:solidFill>
          <a:latin typeface="Verdana" pitchFamily="34" charset="0"/>
        </a:defRPr>
      </a:lvl5pPr>
      <a:lvl6pPr marL="457200" algn="ctr" rtl="0" fontAlgn="base">
        <a:spcBef>
          <a:spcPct val="0"/>
        </a:spcBef>
        <a:spcAft>
          <a:spcPct val="0"/>
        </a:spcAft>
        <a:defRPr sz="3200" b="1">
          <a:solidFill>
            <a:srgbClr val="0050A0"/>
          </a:solidFill>
          <a:latin typeface="Verdana" pitchFamily="34" charset="0"/>
        </a:defRPr>
      </a:lvl6pPr>
      <a:lvl7pPr marL="914400" algn="ctr" rtl="0" fontAlgn="base">
        <a:spcBef>
          <a:spcPct val="0"/>
        </a:spcBef>
        <a:spcAft>
          <a:spcPct val="0"/>
        </a:spcAft>
        <a:defRPr sz="3200" b="1">
          <a:solidFill>
            <a:srgbClr val="0050A0"/>
          </a:solidFill>
          <a:latin typeface="Verdana" pitchFamily="34" charset="0"/>
        </a:defRPr>
      </a:lvl7pPr>
      <a:lvl8pPr marL="1371600" algn="ctr" rtl="0" fontAlgn="base">
        <a:spcBef>
          <a:spcPct val="0"/>
        </a:spcBef>
        <a:spcAft>
          <a:spcPct val="0"/>
        </a:spcAft>
        <a:defRPr sz="3200" b="1">
          <a:solidFill>
            <a:srgbClr val="0050A0"/>
          </a:solidFill>
          <a:latin typeface="Verdana" pitchFamily="34" charset="0"/>
        </a:defRPr>
      </a:lvl8pPr>
      <a:lvl9pPr marL="1828800" algn="ctr" rtl="0" fontAlgn="base">
        <a:spcBef>
          <a:spcPct val="0"/>
        </a:spcBef>
        <a:spcAft>
          <a:spcPct val="0"/>
        </a:spcAft>
        <a:defRPr sz="3200" b="1">
          <a:solidFill>
            <a:srgbClr val="0050A0"/>
          </a:solidFill>
          <a:latin typeface="Verdana" pitchFamily="34" charset="0"/>
        </a:defRPr>
      </a:lvl9pPr>
    </p:titleStyle>
    <p:bodyStyle>
      <a:lvl1pPr marL="342900" indent="-342900" algn="l" rtl="0" eaLnBrk="0" fontAlgn="base" hangingPunct="0">
        <a:spcBef>
          <a:spcPct val="50000"/>
        </a:spcBef>
        <a:spcAft>
          <a:spcPct val="0"/>
        </a:spcAft>
        <a:buClr>
          <a:schemeClr val="tx2"/>
        </a:buClr>
        <a:buSzPct val="90000"/>
        <a:buFont typeface="Arial" charset="0"/>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chemeClr val="tx2"/>
        </a:buClr>
        <a:buSzPct val="90000"/>
        <a:buFont typeface="Arial" charset="0"/>
        <a:buChar char="●"/>
        <a:defRPr>
          <a:solidFill>
            <a:schemeClr val="tx1"/>
          </a:solidFill>
          <a:latin typeface="+mn-lt"/>
        </a:defRPr>
      </a:lvl3pPr>
      <a:lvl4pPr marL="1600200" indent="-228600" algn="l" rtl="0" eaLnBrk="0" fontAlgn="base" hangingPunct="0">
        <a:spcBef>
          <a:spcPct val="20000"/>
        </a:spcBef>
        <a:spcAft>
          <a:spcPct val="0"/>
        </a:spcAft>
        <a:buClr>
          <a:schemeClr val="tx2"/>
        </a:buClr>
        <a:buFont typeface="Wingdings" pitchFamily="2" charset="2"/>
        <a:buChar char="§"/>
        <a:defRPr sz="1600">
          <a:solidFill>
            <a:schemeClr val="tx1"/>
          </a:solidFill>
          <a:latin typeface="+mn-lt"/>
        </a:defRPr>
      </a:lvl4pPr>
      <a:lvl5pPr marL="2057400" indent="-228600" algn="l" rtl="0" eaLnBrk="0" fontAlgn="base" hangingPunct="0">
        <a:spcBef>
          <a:spcPct val="20000"/>
        </a:spcBef>
        <a:spcAft>
          <a:spcPct val="0"/>
        </a:spcAft>
        <a:buClr>
          <a:schemeClr val="tx2"/>
        </a:buClr>
        <a:buSzPct val="90000"/>
        <a:buFont typeface="Arial" charset="0"/>
        <a:buChar char="●"/>
        <a:defRPr sz="1600">
          <a:solidFill>
            <a:schemeClr val="tx1"/>
          </a:solidFill>
          <a:latin typeface="+mn-lt"/>
        </a:defRPr>
      </a:lvl5pPr>
      <a:lvl6pPr marL="2514600" indent="-228600" algn="l" rtl="0" fontAlgn="base">
        <a:spcBef>
          <a:spcPct val="20000"/>
        </a:spcBef>
        <a:spcAft>
          <a:spcPct val="0"/>
        </a:spcAft>
        <a:buClr>
          <a:schemeClr val="accent2"/>
        </a:buClr>
        <a:buSzPct val="90000"/>
        <a:buFont typeface="Arial" charset="0"/>
        <a:buChar char="●"/>
        <a:defRPr sz="1600">
          <a:solidFill>
            <a:schemeClr val="tx1"/>
          </a:solidFill>
          <a:latin typeface="+mn-lt"/>
        </a:defRPr>
      </a:lvl6pPr>
      <a:lvl7pPr marL="2971800" indent="-228600" algn="l" rtl="0" fontAlgn="base">
        <a:spcBef>
          <a:spcPct val="20000"/>
        </a:spcBef>
        <a:spcAft>
          <a:spcPct val="0"/>
        </a:spcAft>
        <a:buClr>
          <a:schemeClr val="accent2"/>
        </a:buClr>
        <a:buSzPct val="90000"/>
        <a:buFont typeface="Arial" charset="0"/>
        <a:buChar char="●"/>
        <a:defRPr sz="1600">
          <a:solidFill>
            <a:schemeClr val="tx1"/>
          </a:solidFill>
          <a:latin typeface="+mn-lt"/>
        </a:defRPr>
      </a:lvl7pPr>
      <a:lvl8pPr marL="3429000" indent="-228600" algn="l" rtl="0" fontAlgn="base">
        <a:spcBef>
          <a:spcPct val="20000"/>
        </a:spcBef>
        <a:spcAft>
          <a:spcPct val="0"/>
        </a:spcAft>
        <a:buClr>
          <a:schemeClr val="accent2"/>
        </a:buClr>
        <a:buSzPct val="90000"/>
        <a:buFont typeface="Arial" charset="0"/>
        <a:buChar char="●"/>
        <a:defRPr sz="1600">
          <a:solidFill>
            <a:schemeClr val="tx1"/>
          </a:solidFill>
          <a:latin typeface="+mn-lt"/>
        </a:defRPr>
      </a:lvl8pPr>
      <a:lvl9pPr marL="3886200" indent="-228600" algn="l" rtl="0" fontAlgn="base">
        <a:spcBef>
          <a:spcPct val="20000"/>
        </a:spcBef>
        <a:spcAft>
          <a:spcPct val="0"/>
        </a:spcAft>
        <a:buClr>
          <a:schemeClr val="accent2"/>
        </a:buClr>
        <a:buSzPct val="90000"/>
        <a:buFont typeface="Arial"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19200"/>
            <a:ext cx="8229600" cy="490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457200" y="6324600"/>
            <a:ext cx="213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000" smtClean="0">
                <a:solidFill>
                  <a:schemeClr val="bg2"/>
                </a:solidFill>
              </a:defRPr>
            </a:lvl1pPr>
          </a:lstStyle>
          <a:p>
            <a:pPr defTabSz="914400">
              <a:defRPr/>
            </a:pPr>
            <a:r>
              <a:rPr lang="en-US">
                <a:solidFill>
                  <a:srgbClr val="7F7F7F"/>
                </a:solidFill>
              </a:rPr>
              <a:t>March 3, 2013</a:t>
            </a:r>
          </a:p>
        </p:txBody>
      </p:sp>
      <p:sp>
        <p:nvSpPr>
          <p:cNvPr id="1029" name="Rectangle 5"/>
          <p:cNvSpPr>
            <a:spLocks noGrp="1" noChangeArrowheads="1"/>
          </p:cNvSpPr>
          <p:nvPr>
            <p:ph type="ftr" sz="quarter" idx="3"/>
          </p:nvPr>
        </p:nvSpPr>
        <p:spPr bwMode="auto">
          <a:xfrm>
            <a:off x="2895600" y="6324600"/>
            <a:ext cx="3429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smtClean="0">
                <a:solidFill>
                  <a:schemeClr val="bg2"/>
                </a:solidFill>
              </a:defRPr>
            </a:lvl1pPr>
          </a:lstStyle>
          <a:p>
            <a:pPr algn="ctr" defTabSz="914400">
              <a:defRPr/>
            </a:pPr>
            <a:r>
              <a:rPr lang="en-US">
                <a:solidFill>
                  <a:srgbClr val="7F7F7F"/>
                </a:solidFill>
              </a:rPr>
              <a:t>Raft Consensus Algorithm</a:t>
            </a:r>
          </a:p>
        </p:txBody>
      </p:sp>
      <p:sp>
        <p:nvSpPr>
          <p:cNvPr id="1030" name="Rectangle 6"/>
          <p:cNvSpPr>
            <a:spLocks noGrp="1" noChangeArrowheads="1"/>
          </p:cNvSpPr>
          <p:nvPr>
            <p:ph type="sldNum" sz="quarter" idx="4"/>
          </p:nvPr>
        </p:nvSpPr>
        <p:spPr bwMode="auto">
          <a:xfrm>
            <a:off x="6553200" y="6324600"/>
            <a:ext cx="213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smtClean="0">
                <a:solidFill>
                  <a:schemeClr val="bg2"/>
                </a:solidFill>
              </a:defRPr>
            </a:lvl1pPr>
          </a:lstStyle>
          <a:p>
            <a:pPr defTabSz="914400">
              <a:defRPr/>
            </a:pPr>
            <a:r>
              <a:rPr lang="en-US">
                <a:solidFill>
                  <a:srgbClr val="7F7F7F"/>
                </a:solidFill>
              </a:rPr>
              <a:t>Slide </a:t>
            </a:r>
            <a:fld id="{E2162002-2512-45FD-82AF-2FE8F2E91859}" type="slidenum">
              <a:rPr lang="en-US">
                <a:solidFill>
                  <a:srgbClr val="7F7F7F"/>
                </a:solidFill>
              </a:rPr>
              <a:pPr defTabSz="914400">
                <a:defRPr/>
              </a:pPr>
              <a:t>‹#›</a:t>
            </a:fld>
            <a:endParaRPr lang="en-US">
              <a:solidFill>
                <a:srgbClr val="7F7F7F"/>
              </a:solidFill>
            </a:endParaRPr>
          </a:p>
        </p:txBody>
      </p:sp>
    </p:spTree>
    <p:extLst>
      <p:ext uri="{BB962C8B-B14F-4D97-AF65-F5344CB8AC3E}">
        <p14:creationId xmlns:p14="http://schemas.microsoft.com/office/powerpoint/2010/main" val="3073994523"/>
      </p:ext>
    </p:extLst>
  </p:cSld>
  <p:clrMap bg1="lt1" tx1="dk1" bg2="lt2" tx2="dk2" accent1="accent1" accent2="accent2" accent3="accent3" accent4="accent4" accent5="accent5" accent6="accent6" hlink="hlink" folHlink="folHlink"/>
  <p:sldLayoutIdLst>
    <p:sldLayoutId id="2147488150" r:id="rId1"/>
    <p:sldLayoutId id="2147488151" r:id="rId2"/>
    <p:sldLayoutId id="2147488152" r:id="rId3"/>
    <p:sldLayoutId id="2147488153" r:id="rId4"/>
    <p:sldLayoutId id="2147488154" r:id="rId5"/>
    <p:sldLayoutId id="2147488155" r:id="rId6"/>
    <p:sldLayoutId id="2147488156" r:id="rId7"/>
    <p:sldLayoutId id="2147488157" r:id="rId8"/>
    <p:sldLayoutId id="2147488158" r:id="rId9"/>
    <p:sldLayoutId id="2147488159" r:id="rId10"/>
    <p:sldLayoutId id="2147488160" r:id="rId11"/>
    <p:sldLayoutId id="2147488161" r:id="rId12"/>
  </p:sldLayoutIdLst>
  <p:hf hdr="0"/>
  <p:txStyles>
    <p:titleStyle>
      <a:lvl1pPr algn="ctr" rtl="0" eaLnBrk="0" fontAlgn="base" hangingPunct="0">
        <a:spcBef>
          <a:spcPct val="0"/>
        </a:spcBef>
        <a:spcAft>
          <a:spcPct val="0"/>
        </a:spcAft>
        <a:defRPr sz="3200" b="1">
          <a:solidFill>
            <a:srgbClr val="0050A0"/>
          </a:solidFill>
          <a:latin typeface="+mj-lt"/>
          <a:ea typeface="+mj-ea"/>
          <a:cs typeface="+mj-cs"/>
        </a:defRPr>
      </a:lvl1pPr>
      <a:lvl2pPr algn="ctr" rtl="0" eaLnBrk="0" fontAlgn="base" hangingPunct="0">
        <a:spcBef>
          <a:spcPct val="0"/>
        </a:spcBef>
        <a:spcAft>
          <a:spcPct val="0"/>
        </a:spcAft>
        <a:defRPr sz="3200" b="1">
          <a:solidFill>
            <a:srgbClr val="0050A0"/>
          </a:solidFill>
          <a:latin typeface="Verdana" pitchFamily="34" charset="0"/>
        </a:defRPr>
      </a:lvl2pPr>
      <a:lvl3pPr algn="ctr" rtl="0" eaLnBrk="0" fontAlgn="base" hangingPunct="0">
        <a:spcBef>
          <a:spcPct val="0"/>
        </a:spcBef>
        <a:spcAft>
          <a:spcPct val="0"/>
        </a:spcAft>
        <a:defRPr sz="3200" b="1">
          <a:solidFill>
            <a:srgbClr val="0050A0"/>
          </a:solidFill>
          <a:latin typeface="Verdana" pitchFamily="34" charset="0"/>
        </a:defRPr>
      </a:lvl3pPr>
      <a:lvl4pPr algn="ctr" rtl="0" eaLnBrk="0" fontAlgn="base" hangingPunct="0">
        <a:spcBef>
          <a:spcPct val="0"/>
        </a:spcBef>
        <a:spcAft>
          <a:spcPct val="0"/>
        </a:spcAft>
        <a:defRPr sz="3200" b="1">
          <a:solidFill>
            <a:srgbClr val="0050A0"/>
          </a:solidFill>
          <a:latin typeface="Verdana" pitchFamily="34" charset="0"/>
        </a:defRPr>
      </a:lvl4pPr>
      <a:lvl5pPr algn="ctr" rtl="0" eaLnBrk="0" fontAlgn="base" hangingPunct="0">
        <a:spcBef>
          <a:spcPct val="0"/>
        </a:spcBef>
        <a:spcAft>
          <a:spcPct val="0"/>
        </a:spcAft>
        <a:defRPr sz="3200" b="1">
          <a:solidFill>
            <a:srgbClr val="0050A0"/>
          </a:solidFill>
          <a:latin typeface="Verdana" pitchFamily="34" charset="0"/>
        </a:defRPr>
      </a:lvl5pPr>
      <a:lvl6pPr marL="457200" algn="ctr" rtl="0" fontAlgn="base">
        <a:spcBef>
          <a:spcPct val="0"/>
        </a:spcBef>
        <a:spcAft>
          <a:spcPct val="0"/>
        </a:spcAft>
        <a:defRPr sz="3200" b="1">
          <a:solidFill>
            <a:srgbClr val="0050A0"/>
          </a:solidFill>
          <a:latin typeface="Verdana" pitchFamily="34" charset="0"/>
        </a:defRPr>
      </a:lvl6pPr>
      <a:lvl7pPr marL="914400" algn="ctr" rtl="0" fontAlgn="base">
        <a:spcBef>
          <a:spcPct val="0"/>
        </a:spcBef>
        <a:spcAft>
          <a:spcPct val="0"/>
        </a:spcAft>
        <a:defRPr sz="3200" b="1">
          <a:solidFill>
            <a:srgbClr val="0050A0"/>
          </a:solidFill>
          <a:latin typeface="Verdana" pitchFamily="34" charset="0"/>
        </a:defRPr>
      </a:lvl7pPr>
      <a:lvl8pPr marL="1371600" algn="ctr" rtl="0" fontAlgn="base">
        <a:spcBef>
          <a:spcPct val="0"/>
        </a:spcBef>
        <a:spcAft>
          <a:spcPct val="0"/>
        </a:spcAft>
        <a:defRPr sz="3200" b="1">
          <a:solidFill>
            <a:srgbClr val="0050A0"/>
          </a:solidFill>
          <a:latin typeface="Verdana" pitchFamily="34" charset="0"/>
        </a:defRPr>
      </a:lvl8pPr>
      <a:lvl9pPr marL="1828800" algn="ctr" rtl="0" fontAlgn="base">
        <a:spcBef>
          <a:spcPct val="0"/>
        </a:spcBef>
        <a:spcAft>
          <a:spcPct val="0"/>
        </a:spcAft>
        <a:defRPr sz="3200" b="1">
          <a:solidFill>
            <a:srgbClr val="0050A0"/>
          </a:solidFill>
          <a:latin typeface="Verdana" pitchFamily="34" charset="0"/>
        </a:defRPr>
      </a:lvl9pPr>
    </p:titleStyle>
    <p:bodyStyle>
      <a:lvl1pPr marL="342900" indent="-342900" algn="l" rtl="0" eaLnBrk="0" fontAlgn="base" hangingPunct="0">
        <a:spcBef>
          <a:spcPct val="50000"/>
        </a:spcBef>
        <a:spcAft>
          <a:spcPct val="0"/>
        </a:spcAft>
        <a:buClr>
          <a:schemeClr val="tx2"/>
        </a:buClr>
        <a:buSzPct val="90000"/>
        <a:buFont typeface="Arial" charset="0"/>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chemeClr val="tx2"/>
        </a:buClr>
        <a:buSzPct val="90000"/>
        <a:buFont typeface="Arial" charset="0"/>
        <a:buChar char="●"/>
        <a:defRPr>
          <a:solidFill>
            <a:schemeClr val="tx1"/>
          </a:solidFill>
          <a:latin typeface="+mn-lt"/>
        </a:defRPr>
      </a:lvl3pPr>
      <a:lvl4pPr marL="1600200" indent="-228600" algn="l" rtl="0" eaLnBrk="0" fontAlgn="base" hangingPunct="0">
        <a:spcBef>
          <a:spcPct val="20000"/>
        </a:spcBef>
        <a:spcAft>
          <a:spcPct val="0"/>
        </a:spcAft>
        <a:buClr>
          <a:schemeClr val="tx2"/>
        </a:buClr>
        <a:buFont typeface="Wingdings" pitchFamily="2" charset="2"/>
        <a:buChar char="§"/>
        <a:defRPr sz="1600">
          <a:solidFill>
            <a:schemeClr val="tx1"/>
          </a:solidFill>
          <a:latin typeface="+mn-lt"/>
        </a:defRPr>
      </a:lvl4pPr>
      <a:lvl5pPr marL="2057400" indent="-228600" algn="l" rtl="0" eaLnBrk="0" fontAlgn="base" hangingPunct="0">
        <a:spcBef>
          <a:spcPct val="20000"/>
        </a:spcBef>
        <a:spcAft>
          <a:spcPct val="0"/>
        </a:spcAft>
        <a:buClr>
          <a:schemeClr val="tx2"/>
        </a:buClr>
        <a:buSzPct val="90000"/>
        <a:buFont typeface="Arial" charset="0"/>
        <a:buChar char="●"/>
        <a:defRPr sz="1600">
          <a:solidFill>
            <a:schemeClr val="tx1"/>
          </a:solidFill>
          <a:latin typeface="+mn-lt"/>
        </a:defRPr>
      </a:lvl5pPr>
      <a:lvl6pPr marL="2514600" indent="-228600" algn="l" rtl="0" fontAlgn="base">
        <a:spcBef>
          <a:spcPct val="20000"/>
        </a:spcBef>
        <a:spcAft>
          <a:spcPct val="0"/>
        </a:spcAft>
        <a:buClr>
          <a:schemeClr val="accent2"/>
        </a:buClr>
        <a:buSzPct val="90000"/>
        <a:buFont typeface="Arial" charset="0"/>
        <a:buChar char="●"/>
        <a:defRPr sz="1600">
          <a:solidFill>
            <a:schemeClr val="tx1"/>
          </a:solidFill>
          <a:latin typeface="+mn-lt"/>
        </a:defRPr>
      </a:lvl6pPr>
      <a:lvl7pPr marL="2971800" indent="-228600" algn="l" rtl="0" fontAlgn="base">
        <a:spcBef>
          <a:spcPct val="20000"/>
        </a:spcBef>
        <a:spcAft>
          <a:spcPct val="0"/>
        </a:spcAft>
        <a:buClr>
          <a:schemeClr val="accent2"/>
        </a:buClr>
        <a:buSzPct val="90000"/>
        <a:buFont typeface="Arial" charset="0"/>
        <a:buChar char="●"/>
        <a:defRPr sz="1600">
          <a:solidFill>
            <a:schemeClr val="tx1"/>
          </a:solidFill>
          <a:latin typeface="+mn-lt"/>
        </a:defRPr>
      </a:lvl7pPr>
      <a:lvl8pPr marL="3429000" indent="-228600" algn="l" rtl="0" fontAlgn="base">
        <a:spcBef>
          <a:spcPct val="20000"/>
        </a:spcBef>
        <a:spcAft>
          <a:spcPct val="0"/>
        </a:spcAft>
        <a:buClr>
          <a:schemeClr val="accent2"/>
        </a:buClr>
        <a:buSzPct val="90000"/>
        <a:buFont typeface="Arial" charset="0"/>
        <a:buChar char="●"/>
        <a:defRPr sz="1600">
          <a:solidFill>
            <a:schemeClr val="tx1"/>
          </a:solidFill>
          <a:latin typeface="+mn-lt"/>
        </a:defRPr>
      </a:lvl8pPr>
      <a:lvl9pPr marL="3886200" indent="-228600" algn="l" rtl="0" fontAlgn="base">
        <a:spcBef>
          <a:spcPct val="20000"/>
        </a:spcBef>
        <a:spcAft>
          <a:spcPct val="0"/>
        </a:spcAft>
        <a:buClr>
          <a:schemeClr val="accent2"/>
        </a:buClr>
        <a:buSzPct val="90000"/>
        <a:buFont typeface="Arial"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sp>
        <p:nvSpPr>
          <p:cNvPr id="1029" name="Rectangle 12"/>
          <p:cNvSpPr>
            <a:spLocks noGrp="1" noChangeArrowheads="1"/>
          </p:cNvSpPr>
          <p:nvPr>
            <p:ph type="body" idx="1"/>
          </p:nvPr>
        </p:nvSpPr>
        <p:spPr bwMode="auto">
          <a:xfrm>
            <a:off x="1169988" y="1279398"/>
            <a:ext cx="7612821" cy="504520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95" name="Rectangle 71"/>
          <p:cNvSpPr>
            <a:spLocks noGrp="1" noChangeArrowheads="1"/>
          </p:cNvSpPr>
          <p:nvPr>
            <p:ph type="ftr" sz="quarter" idx="3"/>
          </p:nvPr>
        </p:nvSpPr>
        <p:spPr bwMode="auto">
          <a:xfrm>
            <a:off x="2825495" y="6542992"/>
            <a:ext cx="3648457"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ClrTx/>
              <a:buFontTx/>
              <a:buNone/>
              <a:defRPr sz="1000">
                <a:solidFill>
                  <a:schemeClr val="tx1"/>
                </a:solidFill>
              </a:defRPr>
            </a:lvl1pPr>
          </a:lstStyle>
          <a:p>
            <a:pPr defTabSz="914400">
              <a:defRPr/>
            </a:pPr>
            <a:r>
              <a:rPr lang="en-US" smtClean="0">
                <a:solidFill>
                  <a:srgbClr val="000000"/>
                </a:solidFill>
                <a:ea typeface="+mn-ea"/>
                <a:cs typeface="+mn-cs"/>
              </a:rPr>
              <a:t>NetApp Confidential - Limited Use</a:t>
            </a:r>
            <a:endParaRPr lang="en-US" dirty="0">
              <a:solidFill>
                <a:srgbClr val="000000"/>
              </a:solidFill>
              <a:ea typeface="+mn-ea"/>
              <a:cs typeface="+mn-cs"/>
            </a:endParaRPr>
          </a:p>
        </p:txBody>
      </p:sp>
      <p:sp>
        <p:nvSpPr>
          <p:cNvPr id="1027" name="Rectangle 11"/>
          <p:cNvSpPr>
            <a:spLocks noGrp="1" noChangeArrowheads="1"/>
          </p:cNvSpPr>
          <p:nvPr>
            <p:ph type="title"/>
          </p:nvPr>
        </p:nvSpPr>
        <p:spPr bwMode="auto">
          <a:xfrm>
            <a:off x="1169988" y="352425"/>
            <a:ext cx="7608252" cy="714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pic>
        <p:nvPicPr>
          <p:cNvPr id="12" name="Picture 11"/>
          <p:cNvPicPr>
            <a:picLocks noChangeAspect="1"/>
          </p:cNvPicPr>
          <p:nvPr userDrawn="1"/>
        </p:nvPicPr>
        <p:blipFill rotWithShape="1">
          <a:blip r:embed="rId11" cstate="print">
            <a:extLst>
              <a:ext uri="{28A0092B-C50C-407E-A947-70E740481C1C}">
                <a14:useLocalDpi xmlns:a14="http://schemas.microsoft.com/office/drawing/2010/main" val="0"/>
              </a:ext>
            </a:extLst>
          </a:blip>
          <a:srcRect/>
          <a:stretch>
            <a:fillRect/>
          </a:stretch>
        </p:blipFill>
        <p:spPr>
          <a:xfrm>
            <a:off x="338138" y="331016"/>
            <a:ext cx="656429" cy="768096"/>
          </a:xfrm>
          <a:prstGeom prst="rect">
            <a:avLst/>
          </a:prstGeom>
        </p:spPr>
      </p:pic>
      <p:sp>
        <p:nvSpPr>
          <p:cNvPr id="1030" name="Rectangle 6"/>
          <p:cNvSpPr>
            <a:spLocks noGrp="1" noChangeArrowheads="1"/>
          </p:cNvSpPr>
          <p:nvPr>
            <p:ph type="sldNum" sz="quarter" idx="4"/>
          </p:nvPr>
        </p:nvSpPr>
        <p:spPr bwMode="auto">
          <a:xfrm>
            <a:off x="8207597" y="6539817"/>
            <a:ext cx="685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Tx/>
              <a:buFontTx/>
              <a:buNone/>
              <a:defRPr sz="1000" b="1">
                <a:solidFill>
                  <a:schemeClr val="tx1"/>
                </a:solidFill>
              </a:defRPr>
            </a:lvl1pPr>
          </a:lstStyle>
          <a:p>
            <a:pPr defTabSz="914400">
              <a:defRPr/>
            </a:pPr>
            <a:fld id="{A8F08185-882F-4F21-B6AB-5D917FCFAB1F}" type="slidenum">
              <a:rPr lang="en-US" smtClean="0">
                <a:solidFill>
                  <a:srgbClr val="000000"/>
                </a:solidFill>
                <a:ea typeface="+mn-ea"/>
                <a:cs typeface="+mn-cs"/>
              </a:rPr>
              <a:pPr defTabSz="914400">
                <a:defRPr/>
              </a:pPr>
              <a:t>‹#›</a:t>
            </a:fld>
            <a:endParaRPr lang="en-US">
              <a:solidFill>
                <a:srgbClr val="000000"/>
              </a:solidFill>
              <a:ea typeface="+mn-ea"/>
              <a:cs typeface="+mn-cs"/>
            </a:endParaRPr>
          </a:p>
        </p:txBody>
      </p:sp>
      <p:pic>
        <p:nvPicPr>
          <p:cNvPr id="8" name="Picture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39811" y="6606705"/>
            <a:ext cx="2267465" cy="177145"/>
          </a:xfrm>
          <a:prstGeom prst="rect">
            <a:avLst/>
          </a:prstGeom>
        </p:spPr>
      </p:pic>
    </p:spTree>
    <p:extLst>
      <p:ext uri="{BB962C8B-B14F-4D97-AF65-F5344CB8AC3E}">
        <p14:creationId xmlns:p14="http://schemas.microsoft.com/office/powerpoint/2010/main" val="2225080345"/>
      </p:ext>
    </p:extLst>
  </p:cSld>
  <p:clrMap bg1="lt1" tx1="dk1" bg2="lt2" tx2="dk2" accent1="accent1" accent2="accent2" accent3="accent3" accent4="accent4" accent5="accent5" accent6="accent6" hlink="hlink" folHlink="folHlink"/>
  <p:sldLayoutIdLst>
    <p:sldLayoutId id="2147487878" r:id="rId1"/>
    <p:sldLayoutId id="2147487879" r:id="rId2"/>
    <p:sldLayoutId id="2147487880" r:id="rId3"/>
    <p:sldLayoutId id="2147487881" r:id="rId4"/>
    <p:sldLayoutId id="2147487882" r:id="rId5"/>
    <p:sldLayoutId id="2147487883" r:id="rId6"/>
    <p:sldLayoutId id="2147487884" r:id="rId7"/>
    <p:sldLayoutId id="2147487885" r:id="rId8"/>
    <p:sldLayoutId id="2147487886" r:id="rId9"/>
  </p:sldLayoutIdLst>
  <p:timing>
    <p:tnLst>
      <p:par>
        <p:cTn xmlns:p14="http://schemas.microsoft.com/office/powerpoint/2010/main" id="1" dur="indefinite" restart="never" nodeType="tmRoot"/>
      </p:par>
    </p:tnLst>
  </p:timing>
  <p:hf hdr="0" dt="0"/>
  <p:txStyles>
    <p:titleStyle>
      <a:lvl1pPr algn="l" rtl="0" eaLnBrk="0" fontAlgn="base" hangingPunct="0">
        <a:spcBef>
          <a:spcPct val="0"/>
        </a:spcBef>
        <a:spcAft>
          <a:spcPct val="0"/>
        </a:spcAft>
        <a:defRPr sz="3000" b="1">
          <a:solidFill>
            <a:schemeClr val="tx1"/>
          </a:solidFill>
          <a:latin typeface="+mj-lt"/>
          <a:ea typeface="+mj-ea"/>
          <a:cs typeface="+mj-cs"/>
        </a:defRPr>
      </a:lvl1pPr>
      <a:lvl2pPr algn="l" rtl="0" eaLnBrk="0" fontAlgn="base" hangingPunct="0">
        <a:spcBef>
          <a:spcPct val="0"/>
        </a:spcBef>
        <a:spcAft>
          <a:spcPct val="0"/>
        </a:spcAft>
        <a:defRPr sz="3000" b="1">
          <a:solidFill>
            <a:schemeClr val="tx1"/>
          </a:solidFill>
          <a:latin typeface="Arial" charset="0"/>
        </a:defRPr>
      </a:lvl2pPr>
      <a:lvl3pPr algn="l" rtl="0" eaLnBrk="0" fontAlgn="base" hangingPunct="0">
        <a:spcBef>
          <a:spcPct val="0"/>
        </a:spcBef>
        <a:spcAft>
          <a:spcPct val="0"/>
        </a:spcAft>
        <a:defRPr sz="3000" b="1">
          <a:solidFill>
            <a:schemeClr val="tx1"/>
          </a:solidFill>
          <a:latin typeface="Arial" charset="0"/>
        </a:defRPr>
      </a:lvl3pPr>
      <a:lvl4pPr algn="l" rtl="0" eaLnBrk="0" fontAlgn="base" hangingPunct="0">
        <a:spcBef>
          <a:spcPct val="0"/>
        </a:spcBef>
        <a:spcAft>
          <a:spcPct val="0"/>
        </a:spcAft>
        <a:defRPr sz="3000" b="1">
          <a:solidFill>
            <a:schemeClr val="tx1"/>
          </a:solidFill>
          <a:latin typeface="Arial" charset="0"/>
        </a:defRPr>
      </a:lvl4pPr>
      <a:lvl5pPr algn="l" rtl="0" eaLnBrk="0" fontAlgn="base" hangingPunct="0">
        <a:spcBef>
          <a:spcPct val="0"/>
        </a:spcBef>
        <a:spcAft>
          <a:spcPct val="0"/>
        </a:spcAft>
        <a:defRPr sz="3000" b="1">
          <a:solidFill>
            <a:schemeClr val="tx1"/>
          </a:solidFill>
          <a:latin typeface="Arial" charset="0"/>
        </a:defRPr>
      </a:lvl5pPr>
      <a:lvl6pPr marL="457200" algn="l" rtl="0" fontAlgn="base">
        <a:spcBef>
          <a:spcPct val="0"/>
        </a:spcBef>
        <a:spcAft>
          <a:spcPct val="0"/>
        </a:spcAft>
        <a:defRPr sz="3000" b="1">
          <a:solidFill>
            <a:schemeClr val="tx1"/>
          </a:solidFill>
          <a:latin typeface="Arial" charset="0"/>
        </a:defRPr>
      </a:lvl6pPr>
      <a:lvl7pPr marL="914400" algn="l" rtl="0" fontAlgn="base">
        <a:spcBef>
          <a:spcPct val="0"/>
        </a:spcBef>
        <a:spcAft>
          <a:spcPct val="0"/>
        </a:spcAft>
        <a:defRPr sz="3000" b="1">
          <a:solidFill>
            <a:schemeClr val="tx1"/>
          </a:solidFill>
          <a:latin typeface="Arial" charset="0"/>
        </a:defRPr>
      </a:lvl7pPr>
      <a:lvl8pPr marL="1371600" algn="l" rtl="0" fontAlgn="base">
        <a:spcBef>
          <a:spcPct val="0"/>
        </a:spcBef>
        <a:spcAft>
          <a:spcPct val="0"/>
        </a:spcAft>
        <a:defRPr sz="3000" b="1">
          <a:solidFill>
            <a:schemeClr val="tx1"/>
          </a:solidFill>
          <a:latin typeface="Arial" charset="0"/>
        </a:defRPr>
      </a:lvl8pPr>
      <a:lvl9pPr marL="1828800" algn="l" rtl="0" fontAlgn="base">
        <a:spcBef>
          <a:spcPct val="0"/>
        </a:spcBef>
        <a:spcAft>
          <a:spcPct val="0"/>
        </a:spcAft>
        <a:defRPr sz="3000" b="1">
          <a:solidFill>
            <a:schemeClr val="tx1"/>
          </a:solidFill>
          <a:latin typeface="Arial" charset="0"/>
        </a:defRPr>
      </a:lvl9pPr>
    </p:titleStyle>
    <p:bodyStyle>
      <a:lvl1pPr marL="298450" indent="-298450" algn="l" rtl="0" eaLnBrk="0" fontAlgn="base" hangingPunct="0">
        <a:spcBef>
          <a:spcPts val="676"/>
        </a:spcBef>
        <a:spcAft>
          <a:spcPct val="0"/>
        </a:spcAft>
        <a:buClr>
          <a:schemeClr val="accent2"/>
        </a:buClr>
        <a:buFont typeface="Wingdings 2" pitchFamily="18" charset="2"/>
        <a:buChar char="¡"/>
        <a:defRPr sz="2800">
          <a:solidFill>
            <a:schemeClr val="tx1"/>
          </a:solidFill>
          <a:latin typeface="+mn-lt"/>
          <a:ea typeface="+mn-ea"/>
          <a:cs typeface="+mn-cs"/>
        </a:defRPr>
      </a:lvl1pPr>
      <a:lvl2pPr marL="636588" indent="-336550" algn="l" rtl="0" eaLnBrk="0" fontAlgn="base" hangingPunct="0">
        <a:spcBef>
          <a:spcPts val="624"/>
        </a:spcBef>
        <a:spcAft>
          <a:spcPct val="0"/>
        </a:spcAft>
        <a:buFont typeface="Arial" charset="0"/>
        <a:buChar char="–"/>
        <a:defRPr sz="2600">
          <a:solidFill>
            <a:schemeClr val="tx1"/>
          </a:solidFill>
          <a:latin typeface="+mn-lt"/>
        </a:defRPr>
      </a:lvl2pPr>
      <a:lvl3pPr marL="927100" indent="-288925" algn="l" rtl="0" eaLnBrk="0" fontAlgn="base" hangingPunct="0">
        <a:spcBef>
          <a:spcPts val="576"/>
        </a:spcBef>
        <a:spcAft>
          <a:spcPct val="0"/>
        </a:spcAft>
        <a:buFont typeface="Wingdings 2" pitchFamily="18" charset="2"/>
        <a:buChar char="¡"/>
        <a:defRPr sz="2400">
          <a:solidFill>
            <a:schemeClr val="tx1"/>
          </a:solidFill>
          <a:latin typeface="+mn-lt"/>
        </a:defRPr>
      </a:lvl3pPr>
      <a:lvl4pPr marL="1236663" indent="-307975" algn="l" rtl="0" eaLnBrk="0" fontAlgn="base" hangingPunct="0">
        <a:spcBef>
          <a:spcPts val="480"/>
        </a:spcBef>
        <a:spcAft>
          <a:spcPct val="0"/>
        </a:spcAft>
        <a:buFont typeface="Arial" charset="0"/>
        <a:buChar char="–"/>
        <a:defRPr sz="2000">
          <a:solidFill>
            <a:schemeClr val="tx1"/>
          </a:solidFill>
          <a:latin typeface="+mn-lt"/>
        </a:defRPr>
      </a:lvl4pPr>
      <a:lvl5pPr marL="1504950" indent="-266700" algn="l" rtl="0" eaLnBrk="0" fontAlgn="base" hangingPunct="0">
        <a:spcBef>
          <a:spcPts val="480"/>
        </a:spcBef>
        <a:spcAft>
          <a:spcPct val="0"/>
        </a:spcAft>
        <a:buFont typeface="Wingdings 2" pitchFamily="18" charset="2"/>
        <a:buChar char="¡"/>
        <a:defRPr sz="2000">
          <a:solidFill>
            <a:schemeClr val="tx1"/>
          </a:solidFill>
          <a:latin typeface="+mn-lt"/>
        </a:defRPr>
      </a:lvl5pPr>
      <a:lvl6pPr marL="1962150" indent="-266700" algn="l" rtl="0" fontAlgn="base">
        <a:spcBef>
          <a:spcPct val="20000"/>
        </a:spcBef>
        <a:spcAft>
          <a:spcPct val="0"/>
        </a:spcAft>
        <a:buFont typeface="Wingdings 2" pitchFamily="18" charset="2"/>
        <a:buChar char="¡"/>
        <a:defRPr sz="2000">
          <a:solidFill>
            <a:schemeClr val="tx1"/>
          </a:solidFill>
          <a:latin typeface="+mn-lt"/>
        </a:defRPr>
      </a:lvl6pPr>
      <a:lvl7pPr marL="2419350" indent="-266700" algn="l" rtl="0" fontAlgn="base">
        <a:spcBef>
          <a:spcPct val="20000"/>
        </a:spcBef>
        <a:spcAft>
          <a:spcPct val="0"/>
        </a:spcAft>
        <a:buFont typeface="Wingdings 2" pitchFamily="18" charset="2"/>
        <a:buChar char="¡"/>
        <a:defRPr sz="2000">
          <a:solidFill>
            <a:schemeClr val="tx1"/>
          </a:solidFill>
          <a:latin typeface="+mn-lt"/>
        </a:defRPr>
      </a:lvl7pPr>
      <a:lvl8pPr marL="2876550" indent="-266700" algn="l" rtl="0" fontAlgn="base">
        <a:spcBef>
          <a:spcPct val="20000"/>
        </a:spcBef>
        <a:spcAft>
          <a:spcPct val="0"/>
        </a:spcAft>
        <a:buFont typeface="Wingdings 2" pitchFamily="18" charset="2"/>
        <a:buChar char="¡"/>
        <a:defRPr sz="2000">
          <a:solidFill>
            <a:schemeClr val="tx1"/>
          </a:solidFill>
          <a:latin typeface="+mn-lt"/>
        </a:defRPr>
      </a:lvl8pPr>
      <a:lvl9pPr marL="3333750" indent="-266700" algn="l" rtl="0" fontAlgn="base">
        <a:spcBef>
          <a:spcPct val="20000"/>
        </a:spcBef>
        <a:spcAft>
          <a:spcPct val="0"/>
        </a:spcAft>
        <a:buFont typeface="Wingdings 2" pitchFamily="18"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sp>
        <p:nvSpPr>
          <p:cNvPr id="1029" name="Rectangle 12"/>
          <p:cNvSpPr>
            <a:spLocks noGrp="1" noChangeArrowheads="1"/>
          </p:cNvSpPr>
          <p:nvPr>
            <p:ph type="body" idx="1"/>
          </p:nvPr>
        </p:nvSpPr>
        <p:spPr bwMode="auto">
          <a:xfrm>
            <a:off x="1169988" y="1279398"/>
            <a:ext cx="7612821" cy="504520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95" name="Rectangle 71"/>
          <p:cNvSpPr>
            <a:spLocks noGrp="1" noChangeArrowheads="1"/>
          </p:cNvSpPr>
          <p:nvPr>
            <p:ph type="ftr" sz="quarter" idx="3"/>
          </p:nvPr>
        </p:nvSpPr>
        <p:spPr bwMode="auto">
          <a:xfrm>
            <a:off x="2825495" y="6542992"/>
            <a:ext cx="3648457"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ClrTx/>
              <a:buFontTx/>
              <a:buNone/>
              <a:defRPr sz="1000">
                <a:solidFill>
                  <a:schemeClr val="tx1"/>
                </a:solidFill>
              </a:defRPr>
            </a:lvl1pPr>
          </a:lstStyle>
          <a:p>
            <a:pPr defTabSz="914400">
              <a:defRPr/>
            </a:pPr>
            <a:r>
              <a:rPr lang="en-US" smtClean="0">
                <a:solidFill>
                  <a:srgbClr val="000000"/>
                </a:solidFill>
              </a:rPr>
              <a:t>NetApp Confidential - Limited Use</a:t>
            </a:r>
            <a:endParaRPr lang="en-US" dirty="0">
              <a:solidFill>
                <a:srgbClr val="000000"/>
              </a:solidFill>
            </a:endParaRPr>
          </a:p>
        </p:txBody>
      </p:sp>
      <p:sp>
        <p:nvSpPr>
          <p:cNvPr id="1027" name="Rectangle 11"/>
          <p:cNvSpPr>
            <a:spLocks noGrp="1" noChangeArrowheads="1"/>
          </p:cNvSpPr>
          <p:nvPr>
            <p:ph type="title"/>
          </p:nvPr>
        </p:nvSpPr>
        <p:spPr bwMode="auto">
          <a:xfrm>
            <a:off x="1169988" y="352425"/>
            <a:ext cx="7608252" cy="714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pic>
        <p:nvPicPr>
          <p:cNvPr id="12" name="Picture 11"/>
          <p:cNvPicPr>
            <a:picLocks noChangeAspect="1"/>
          </p:cNvPicPr>
          <p:nvPr userDrawn="1"/>
        </p:nvPicPr>
        <p:blipFill rotWithShape="1">
          <a:blip r:embed="rId11" cstate="print">
            <a:extLst>
              <a:ext uri="{28A0092B-C50C-407E-A947-70E740481C1C}">
                <a14:useLocalDpi xmlns:a14="http://schemas.microsoft.com/office/drawing/2010/main" val="0"/>
              </a:ext>
            </a:extLst>
          </a:blip>
          <a:srcRect/>
          <a:stretch>
            <a:fillRect/>
          </a:stretch>
        </p:blipFill>
        <p:spPr>
          <a:xfrm>
            <a:off x="338138" y="331016"/>
            <a:ext cx="656429" cy="768096"/>
          </a:xfrm>
          <a:prstGeom prst="rect">
            <a:avLst/>
          </a:prstGeom>
        </p:spPr>
      </p:pic>
      <p:sp>
        <p:nvSpPr>
          <p:cNvPr id="1030" name="Rectangle 6"/>
          <p:cNvSpPr>
            <a:spLocks noGrp="1" noChangeArrowheads="1"/>
          </p:cNvSpPr>
          <p:nvPr>
            <p:ph type="sldNum" sz="quarter" idx="4"/>
          </p:nvPr>
        </p:nvSpPr>
        <p:spPr bwMode="auto">
          <a:xfrm>
            <a:off x="8207597" y="6539817"/>
            <a:ext cx="685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Tx/>
              <a:buFontTx/>
              <a:buNone/>
              <a:defRPr sz="1000" b="1">
                <a:solidFill>
                  <a:schemeClr val="tx1"/>
                </a:solidFill>
              </a:defRPr>
            </a:lvl1pPr>
          </a:lstStyle>
          <a:p>
            <a:pPr defTabSz="914400">
              <a:defRPr/>
            </a:pPr>
            <a:fld id="{A8F08185-882F-4F21-B6AB-5D917FCFAB1F}" type="slidenum">
              <a:rPr lang="en-US" smtClean="0">
                <a:solidFill>
                  <a:srgbClr val="000000"/>
                </a:solidFill>
              </a:rPr>
              <a:pPr defTabSz="914400">
                <a:defRPr/>
              </a:pPr>
              <a:t>‹#›</a:t>
            </a:fld>
            <a:endParaRPr lang="en-US">
              <a:solidFill>
                <a:srgbClr val="000000"/>
              </a:solidFill>
            </a:endParaRPr>
          </a:p>
        </p:txBody>
      </p:sp>
      <p:pic>
        <p:nvPicPr>
          <p:cNvPr id="8" name="Picture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39811" y="6606705"/>
            <a:ext cx="2267465" cy="177145"/>
          </a:xfrm>
          <a:prstGeom prst="rect">
            <a:avLst/>
          </a:prstGeom>
        </p:spPr>
      </p:pic>
    </p:spTree>
    <p:extLst>
      <p:ext uri="{BB962C8B-B14F-4D97-AF65-F5344CB8AC3E}">
        <p14:creationId xmlns:p14="http://schemas.microsoft.com/office/powerpoint/2010/main" val="909772759"/>
      </p:ext>
    </p:extLst>
  </p:cSld>
  <p:clrMap bg1="lt1" tx1="dk1" bg2="lt2" tx2="dk2" accent1="accent1" accent2="accent2" accent3="accent3" accent4="accent4" accent5="accent5" accent6="accent6" hlink="hlink" folHlink="folHlink"/>
  <p:sldLayoutIdLst>
    <p:sldLayoutId id="2147487888" r:id="rId1"/>
    <p:sldLayoutId id="2147487889" r:id="rId2"/>
    <p:sldLayoutId id="2147487890" r:id="rId3"/>
    <p:sldLayoutId id="2147487891" r:id="rId4"/>
    <p:sldLayoutId id="2147487892" r:id="rId5"/>
    <p:sldLayoutId id="2147487893" r:id="rId6"/>
    <p:sldLayoutId id="2147487894" r:id="rId7"/>
    <p:sldLayoutId id="2147487895" r:id="rId8"/>
    <p:sldLayoutId id="2147487896" r:id="rId9"/>
  </p:sldLayoutIdLst>
  <p:timing>
    <p:tnLst>
      <p:par>
        <p:cTn xmlns:p14="http://schemas.microsoft.com/office/powerpoint/2010/main" id="1" dur="indefinite" restart="never" nodeType="tmRoot"/>
      </p:par>
    </p:tnLst>
  </p:timing>
  <p:hf hdr="0" dt="0"/>
  <p:txStyles>
    <p:titleStyle>
      <a:lvl1pPr algn="l" rtl="0" eaLnBrk="0" fontAlgn="base" hangingPunct="0">
        <a:spcBef>
          <a:spcPct val="0"/>
        </a:spcBef>
        <a:spcAft>
          <a:spcPct val="0"/>
        </a:spcAft>
        <a:defRPr sz="3000" b="1">
          <a:solidFill>
            <a:schemeClr val="tx1"/>
          </a:solidFill>
          <a:latin typeface="+mj-lt"/>
          <a:ea typeface="+mj-ea"/>
          <a:cs typeface="+mj-cs"/>
        </a:defRPr>
      </a:lvl1pPr>
      <a:lvl2pPr algn="l" rtl="0" eaLnBrk="0" fontAlgn="base" hangingPunct="0">
        <a:spcBef>
          <a:spcPct val="0"/>
        </a:spcBef>
        <a:spcAft>
          <a:spcPct val="0"/>
        </a:spcAft>
        <a:defRPr sz="3000" b="1">
          <a:solidFill>
            <a:schemeClr val="tx1"/>
          </a:solidFill>
          <a:latin typeface="Arial" charset="0"/>
        </a:defRPr>
      </a:lvl2pPr>
      <a:lvl3pPr algn="l" rtl="0" eaLnBrk="0" fontAlgn="base" hangingPunct="0">
        <a:spcBef>
          <a:spcPct val="0"/>
        </a:spcBef>
        <a:spcAft>
          <a:spcPct val="0"/>
        </a:spcAft>
        <a:defRPr sz="3000" b="1">
          <a:solidFill>
            <a:schemeClr val="tx1"/>
          </a:solidFill>
          <a:latin typeface="Arial" charset="0"/>
        </a:defRPr>
      </a:lvl3pPr>
      <a:lvl4pPr algn="l" rtl="0" eaLnBrk="0" fontAlgn="base" hangingPunct="0">
        <a:spcBef>
          <a:spcPct val="0"/>
        </a:spcBef>
        <a:spcAft>
          <a:spcPct val="0"/>
        </a:spcAft>
        <a:defRPr sz="3000" b="1">
          <a:solidFill>
            <a:schemeClr val="tx1"/>
          </a:solidFill>
          <a:latin typeface="Arial" charset="0"/>
        </a:defRPr>
      </a:lvl4pPr>
      <a:lvl5pPr algn="l" rtl="0" eaLnBrk="0" fontAlgn="base" hangingPunct="0">
        <a:spcBef>
          <a:spcPct val="0"/>
        </a:spcBef>
        <a:spcAft>
          <a:spcPct val="0"/>
        </a:spcAft>
        <a:defRPr sz="3000" b="1">
          <a:solidFill>
            <a:schemeClr val="tx1"/>
          </a:solidFill>
          <a:latin typeface="Arial" charset="0"/>
        </a:defRPr>
      </a:lvl5pPr>
      <a:lvl6pPr marL="457200" algn="l" rtl="0" fontAlgn="base">
        <a:spcBef>
          <a:spcPct val="0"/>
        </a:spcBef>
        <a:spcAft>
          <a:spcPct val="0"/>
        </a:spcAft>
        <a:defRPr sz="3000" b="1">
          <a:solidFill>
            <a:schemeClr val="tx1"/>
          </a:solidFill>
          <a:latin typeface="Arial" charset="0"/>
        </a:defRPr>
      </a:lvl6pPr>
      <a:lvl7pPr marL="914400" algn="l" rtl="0" fontAlgn="base">
        <a:spcBef>
          <a:spcPct val="0"/>
        </a:spcBef>
        <a:spcAft>
          <a:spcPct val="0"/>
        </a:spcAft>
        <a:defRPr sz="3000" b="1">
          <a:solidFill>
            <a:schemeClr val="tx1"/>
          </a:solidFill>
          <a:latin typeface="Arial" charset="0"/>
        </a:defRPr>
      </a:lvl7pPr>
      <a:lvl8pPr marL="1371600" algn="l" rtl="0" fontAlgn="base">
        <a:spcBef>
          <a:spcPct val="0"/>
        </a:spcBef>
        <a:spcAft>
          <a:spcPct val="0"/>
        </a:spcAft>
        <a:defRPr sz="3000" b="1">
          <a:solidFill>
            <a:schemeClr val="tx1"/>
          </a:solidFill>
          <a:latin typeface="Arial" charset="0"/>
        </a:defRPr>
      </a:lvl8pPr>
      <a:lvl9pPr marL="1828800" algn="l" rtl="0" fontAlgn="base">
        <a:spcBef>
          <a:spcPct val="0"/>
        </a:spcBef>
        <a:spcAft>
          <a:spcPct val="0"/>
        </a:spcAft>
        <a:defRPr sz="3000" b="1">
          <a:solidFill>
            <a:schemeClr val="tx1"/>
          </a:solidFill>
          <a:latin typeface="Arial" charset="0"/>
        </a:defRPr>
      </a:lvl9pPr>
    </p:titleStyle>
    <p:bodyStyle>
      <a:lvl1pPr marL="298450" indent="-298450" algn="l" rtl="0" eaLnBrk="0" fontAlgn="base" hangingPunct="0">
        <a:spcBef>
          <a:spcPts val="676"/>
        </a:spcBef>
        <a:spcAft>
          <a:spcPct val="0"/>
        </a:spcAft>
        <a:buClr>
          <a:schemeClr val="accent2"/>
        </a:buClr>
        <a:buFont typeface="Wingdings 2" pitchFamily="18" charset="2"/>
        <a:buChar char="¡"/>
        <a:defRPr sz="2800">
          <a:solidFill>
            <a:schemeClr val="tx1"/>
          </a:solidFill>
          <a:latin typeface="+mn-lt"/>
          <a:ea typeface="+mn-ea"/>
          <a:cs typeface="+mn-cs"/>
        </a:defRPr>
      </a:lvl1pPr>
      <a:lvl2pPr marL="636588" indent="-336550" algn="l" rtl="0" eaLnBrk="0" fontAlgn="base" hangingPunct="0">
        <a:spcBef>
          <a:spcPts val="624"/>
        </a:spcBef>
        <a:spcAft>
          <a:spcPct val="0"/>
        </a:spcAft>
        <a:buFont typeface="Arial" charset="0"/>
        <a:buChar char="–"/>
        <a:defRPr sz="2600">
          <a:solidFill>
            <a:schemeClr val="tx1"/>
          </a:solidFill>
          <a:latin typeface="+mn-lt"/>
        </a:defRPr>
      </a:lvl2pPr>
      <a:lvl3pPr marL="927100" indent="-288925" algn="l" rtl="0" eaLnBrk="0" fontAlgn="base" hangingPunct="0">
        <a:spcBef>
          <a:spcPts val="576"/>
        </a:spcBef>
        <a:spcAft>
          <a:spcPct val="0"/>
        </a:spcAft>
        <a:buFont typeface="Wingdings 2" pitchFamily="18" charset="2"/>
        <a:buChar char="¡"/>
        <a:defRPr sz="2400">
          <a:solidFill>
            <a:schemeClr val="tx1"/>
          </a:solidFill>
          <a:latin typeface="+mn-lt"/>
        </a:defRPr>
      </a:lvl3pPr>
      <a:lvl4pPr marL="1236663" indent="-307975" algn="l" rtl="0" eaLnBrk="0" fontAlgn="base" hangingPunct="0">
        <a:spcBef>
          <a:spcPts val="480"/>
        </a:spcBef>
        <a:spcAft>
          <a:spcPct val="0"/>
        </a:spcAft>
        <a:buFont typeface="Arial" charset="0"/>
        <a:buChar char="–"/>
        <a:defRPr sz="2000">
          <a:solidFill>
            <a:schemeClr val="tx1"/>
          </a:solidFill>
          <a:latin typeface="+mn-lt"/>
        </a:defRPr>
      </a:lvl4pPr>
      <a:lvl5pPr marL="1504950" indent="-266700" algn="l" rtl="0" eaLnBrk="0" fontAlgn="base" hangingPunct="0">
        <a:spcBef>
          <a:spcPts val="480"/>
        </a:spcBef>
        <a:spcAft>
          <a:spcPct val="0"/>
        </a:spcAft>
        <a:buFont typeface="Wingdings 2" pitchFamily="18" charset="2"/>
        <a:buChar char="¡"/>
        <a:defRPr sz="2000">
          <a:solidFill>
            <a:schemeClr val="tx1"/>
          </a:solidFill>
          <a:latin typeface="+mn-lt"/>
        </a:defRPr>
      </a:lvl5pPr>
      <a:lvl6pPr marL="1962150" indent="-266700" algn="l" rtl="0" fontAlgn="base">
        <a:spcBef>
          <a:spcPct val="20000"/>
        </a:spcBef>
        <a:spcAft>
          <a:spcPct val="0"/>
        </a:spcAft>
        <a:buFont typeface="Wingdings 2" pitchFamily="18" charset="2"/>
        <a:buChar char="¡"/>
        <a:defRPr sz="2000">
          <a:solidFill>
            <a:schemeClr val="tx1"/>
          </a:solidFill>
          <a:latin typeface="+mn-lt"/>
        </a:defRPr>
      </a:lvl6pPr>
      <a:lvl7pPr marL="2419350" indent="-266700" algn="l" rtl="0" fontAlgn="base">
        <a:spcBef>
          <a:spcPct val="20000"/>
        </a:spcBef>
        <a:spcAft>
          <a:spcPct val="0"/>
        </a:spcAft>
        <a:buFont typeface="Wingdings 2" pitchFamily="18" charset="2"/>
        <a:buChar char="¡"/>
        <a:defRPr sz="2000">
          <a:solidFill>
            <a:schemeClr val="tx1"/>
          </a:solidFill>
          <a:latin typeface="+mn-lt"/>
        </a:defRPr>
      </a:lvl7pPr>
      <a:lvl8pPr marL="2876550" indent="-266700" algn="l" rtl="0" fontAlgn="base">
        <a:spcBef>
          <a:spcPct val="20000"/>
        </a:spcBef>
        <a:spcAft>
          <a:spcPct val="0"/>
        </a:spcAft>
        <a:buFont typeface="Wingdings 2" pitchFamily="18" charset="2"/>
        <a:buChar char="¡"/>
        <a:defRPr sz="2000">
          <a:solidFill>
            <a:schemeClr val="tx1"/>
          </a:solidFill>
          <a:latin typeface="+mn-lt"/>
        </a:defRPr>
      </a:lvl8pPr>
      <a:lvl9pPr marL="3333750" indent="-266700" algn="l" rtl="0" fontAlgn="base">
        <a:spcBef>
          <a:spcPct val="20000"/>
        </a:spcBef>
        <a:spcAft>
          <a:spcPct val="0"/>
        </a:spcAft>
        <a:buFont typeface="Wingdings 2" pitchFamily="18"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bwMode="auto">
          <a:xfrm>
            <a:off x="457200" y="-339725"/>
            <a:ext cx="822642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6147" name="Rectangle 2"/>
          <p:cNvSpPr>
            <a:spLocks noGrp="1" noChangeArrowheads="1"/>
          </p:cNvSpPr>
          <p:nvPr>
            <p:ph type="body" idx="1"/>
          </p:nvPr>
        </p:nvSpPr>
        <p:spPr bwMode="auto">
          <a:xfrm>
            <a:off x="457200" y="1600200"/>
            <a:ext cx="8226425"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6148" name="Text Box 3"/>
          <p:cNvSpPr txBox="1">
            <a:spLocks noChangeArrowheads="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smtClean="0">
              <a:solidFill>
                <a:srgbClr val="FFFFFF"/>
              </a:solidFill>
              <a:cs typeface="Arial" charset="0"/>
            </a:endParaRPr>
          </a:p>
        </p:txBody>
      </p:sp>
      <p:sp>
        <p:nvSpPr>
          <p:cNvPr id="6149" name="Text Box 4"/>
          <p:cNvSpPr txBox="1">
            <a:spLocks noChangeArrowheads="1"/>
          </p:cNvSpPr>
          <p:nvPr/>
        </p:nvSpPr>
        <p:spPr bwMode="auto">
          <a:xfrm>
            <a:off x="5791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smtClean="0">
              <a:solidFill>
                <a:srgbClr val="FFFFFF"/>
              </a:solidFill>
              <a:cs typeface="Arial" charset="0"/>
            </a:endParaRPr>
          </a:p>
        </p:txBody>
      </p:sp>
      <p:sp>
        <p:nvSpPr>
          <p:cNvPr id="2" name="Rectangle 5"/>
          <p:cNvSpPr>
            <a:spLocks noGrp="1" noChangeArrowheads="1"/>
          </p:cNvSpPr>
          <p:nvPr>
            <p:ph type="sldNum"/>
          </p:nvPr>
        </p:nvSpPr>
        <p:spPr bwMode="auto">
          <a:xfrm>
            <a:off x="3124200" y="62293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defTabSz="914400">
              <a:buClr>
                <a:srgbClr val="000000"/>
              </a:buClr>
              <a:buSzPct val="100000"/>
              <a:buFont typeface="Times New Roman" charset="0"/>
              <a:buNone/>
              <a:defRPr sz="1400">
                <a:solidFill>
                  <a:srgbClr val="000000"/>
                </a:solidFill>
                <a:cs typeface="Arial" charset="0"/>
              </a:defRPr>
            </a:lvl1pPr>
          </a:lstStyle>
          <a:p>
            <a:pPr>
              <a:defRPr/>
            </a:pPr>
            <a:fld id="{DCDA83A7-6665-EB4A-95C2-453D68808CFF}" type="slidenum">
              <a:rPr lang="en-US"/>
              <a:pPr>
                <a:defRPr/>
              </a:pPr>
              <a:t>‹#›</a:t>
            </a:fld>
            <a:endParaRPr lang="en-US"/>
          </a:p>
        </p:txBody>
      </p:sp>
    </p:spTree>
    <p:extLst>
      <p:ext uri="{BB962C8B-B14F-4D97-AF65-F5344CB8AC3E}">
        <p14:creationId xmlns:p14="http://schemas.microsoft.com/office/powerpoint/2010/main" val="3591177527"/>
      </p:ext>
    </p:extLst>
  </p:cSld>
  <p:clrMap bg1="lt1" tx1="dk1" bg2="lt2" tx2="dk2" accent1="accent1" accent2="accent2" accent3="accent3" accent4="accent4" accent5="accent5" accent6="accent6" hlink="hlink" folHlink="folHlink"/>
  <p:sldLayoutIdLst>
    <p:sldLayoutId id="2147487971" r:id="rId1"/>
    <p:sldLayoutId id="2147487973" r:id="rId2"/>
    <p:sldLayoutId id="2147487994" r:id="rId3"/>
    <p:sldLayoutId id="2147488090" r:id="rId4"/>
  </p:sldLayoutIdLst>
  <p:hf sldNum="0" hdr="0" ftr="0" dt="0"/>
  <p:txStyles>
    <p:titleStyle>
      <a:lvl1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a:ea typeface="ＭＳ Ｐゴシック" charset="-128"/>
          <a:cs typeface="Arial"/>
        </a:defRPr>
      </a:lvl1pPr>
      <a:lvl2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2pPr>
      <a:lvl3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3pPr>
      <a:lvl4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4pPr>
      <a:lvl5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5pPr>
      <a:lvl6pPr marL="25146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6pPr>
      <a:lvl7pPr marL="29718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7pPr>
      <a:lvl8pPr marL="34290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8pPr>
      <a:lvl9pPr marL="38862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9pPr>
    </p:titleStyle>
    <p:bodyStyle>
      <a:lvl1pPr marL="342900" indent="-342900" algn="l" defTabSz="457200" rtl="0" eaLnBrk="0" fontAlgn="base" hangingPunct="0">
        <a:spcBef>
          <a:spcPts val="900"/>
        </a:spcBef>
        <a:spcAft>
          <a:spcPct val="0"/>
        </a:spcAft>
        <a:buClr>
          <a:srgbClr val="000000"/>
        </a:buClr>
        <a:buSzPct val="100000"/>
        <a:buFont typeface="Times New Roman" charset="0"/>
        <a:buChar char="•"/>
        <a:defRPr sz="2800" b="1">
          <a:solidFill>
            <a:srgbClr val="00264D"/>
          </a:solidFill>
          <a:latin typeface="Arial"/>
          <a:ea typeface="ＭＳ Ｐゴシック" charset="-128"/>
          <a:cs typeface="Arial"/>
        </a:defRPr>
      </a:lvl1pPr>
      <a:lvl2pPr marL="742950" indent="-285750" algn="l" defTabSz="457200" rtl="0" eaLnBrk="0" fontAlgn="base" hangingPunct="0">
        <a:spcBef>
          <a:spcPts val="800"/>
        </a:spcBef>
        <a:spcAft>
          <a:spcPct val="0"/>
        </a:spcAft>
        <a:buClr>
          <a:srgbClr val="000000"/>
        </a:buClr>
        <a:buSzPct val="100000"/>
        <a:buFont typeface="Times New Roman" charset="0"/>
        <a:buChar char="–"/>
        <a:defRPr sz="2400" b="1">
          <a:solidFill>
            <a:srgbClr val="00264D"/>
          </a:solidFill>
          <a:latin typeface="Arial"/>
          <a:ea typeface="ＭＳ Ｐゴシック" charset="-128"/>
          <a:cs typeface="Arial"/>
        </a:defRPr>
      </a:lvl2pPr>
      <a:lvl3pPr marL="1143000" indent="-228600" algn="l" defTabSz="457200" rtl="0" eaLnBrk="0" fontAlgn="base" hangingPunct="0">
        <a:spcBef>
          <a:spcPts val="700"/>
        </a:spcBef>
        <a:spcAft>
          <a:spcPct val="0"/>
        </a:spcAft>
        <a:buClr>
          <a:srgbClr val="000000"/>
        </a:buClr>
        <a:buSzPct val="100000"/>
        <a:buFont typeface="Times New Roman" charset="0"/>
        <a:buChar char="•"/>
        <a:defRPr sz="2400" b="1">
          <a:solidFill>
            <a:srgbClr val="00264D"/>
          </a:solidFill>
          <a:latin typeface="Arial"/>
          <a:ea typeface="ＭＳ Ｐゴシック" charset="-128"/>
          <a:cs typeface="Arial"/>
        </a:defRPr>
      </a:lvl3pPr>
      <a:lvl4pPr marL="16002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4pPr>
      <a:lvl5pPr marL="20574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5pPr>
      <a:lvl6pPr marL="25146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6pPr>
      <a:lvl7pPr marL="29718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7pPr>
      <a:lvl8pPr marL="34290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8pPr>
      <a:lvl9pPr marL="38862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sp>
        <p:nvSpPr>
          <p:cNvPr id="11266" name="Rectangle 12"/>
          <p:cNvSpPr>
            <a:spLocks noGrp="1" noChangeArrowheads="1"/>
          </p:cNvSpPr>
          <p:nvPr>
            <p:ph type="body" idx="1"/>
          </p:nvPr>
        </p:nvSpPr>
        <p:spPr bwMode="auto">
          <a:xfrm>
            <a:off x="1169988" y="1279525"/>
            <a:ext cx="7612062" cy="504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text</a:t>
            </a:r>
          </a:p>
          <a:p>
            <a:pPr lvl="1"/>
            <a:r>
              <a:rPr lang="en-US"/>
              <a:t>Second level</a:t>
            </a:r>
          </a:p>
          <a:p>
            <a:pPr lvl="2"/>
            <a:r>
              <a:rPr lang="en-US"/>
              <a:t>Third level</a:t>
            </a:r>
          </a:p>
          <a:p>
            <a:pPr lvl="3"/>
            <a:r>
              <a:rPr lang="en-US"/>
              <a:t>Fourth level</a:t>
            </a:r>
          </a:p>
          <a:p>
            <a:pPr lvl="4"/>
            <a:r>
              <a:rPr lang="en-US"/>
              <a:t>Fifth level</a:t>
            </a:r>
          </a:p>
        </p:txBody>
      </p:sp>
      <p:sp>
        <p:nvSpPr>
          <p:cNvPr id="1095" name="Rectangle 71"/>
          <p:cNvSpPr>
            <a:spLocks noGrp="1" noChangeArrowheads="1"/>
          </p:cNvSpPr>
          <p:nvPr>
            <p:ph type="ftr" sz="quarter" idx="3"/>
          </p:nvPr>
        </p:nvSpPr>
        <p:spPr bwMode="auto">
          <a:xfrm>
            <a:off x="2825750" y="6543675"/>
            <a:ext cx="3648075"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defTabSz="914400">
              <a:buClrTx/>
              <a:buFontTx/>
              <a:buNone/>
              <a:defRPr sz="1000">
                <a:solidFill>
                  <a:srgbClr val="000000"/>
                </a:solidFill>
                <a:ea typeface="+mn-ea"/>
                <a:cs typeface="+mn-cs"/>
              </a:defRPr>
            </a:lvl1pPr>
          </a:lstStyle>
          <a:p>
            <a:pPr>
              <a:defRPr/>
            </a:pPr>
            <a:r>
              <a:rPr lang="en-US"/>
              <a:t>NetApp Confidential - Limited Use</a:t>
            </a:r>
            <a:endParaRPr lang="en-US" dirty="0"/>
          </a:p>
        </p:txBody>
      </p:sp>
      <p:sp>
        <p:nvSpPr>
          <p:cNvPr id="11268" name="Rectangle 11"/>
          <p:cNvSpPr>
            <a:spLocks noGrp="1" noChangeArrowheads="1"/>
          </p:cNvSpPr>
          <p:nvPr>
            <p:ph type="title"/>
          </p:nvPr>
        </p:nvSpPr>
        <p:spPr bwMode="auto">
          <a:xfrm>
            <a:off x="1169988" y="352425"/>
            <a:ext cx="7608887"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t>Click to edit Master title style</a:t>
            </a:r>
          </a:p>
        </p:txBody>
      </p:sp>
      <p:pic>
        <p:nvPicPr>
          <p:cNvPr id="11269" name="Picture 11"/>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338138" y="331788"/>
            <a:ext cx="655637"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6"/>
          <p:cNvSpPr>
            <a:spLocks noGrp="1" noChangeArrowheads="1"/>
          </p:cNvSpPr>
          <p:nvPr>
            <p:ph type="sldNum" sz="quarter" idx="4"/>
          </p:nvPr>
        </p:nvSpPr>
        <p:spPr bwMode="auto">
          <a:xfrm>
            <a:off x="8207375" y="6540500"/>
            <a:ext cx="685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defTabSz="914400">
              <a:buClrTx/>
              <a:buFontTx/>
              <a:buNone/>
              <a:defRPr sz="1000" b="1">
                <a:solidFill>
                  <a:srgbClr val="000000"/>
                </a:solidFill>
                <a:ea typeface="+mn-ea"/>
                <a:cs typeface="+mn-cs"/>
              </a:defRPr>
            </a:lvl1pPr>
          </a:lstStyle>
          <a:p>
            <a:pPr>
              <a:defRPr/>
            </a:pPr>
            <a:fld id="{2E6419AC-972A-0442-B7E6-E5A9DC1F05E4}" type="slidenum">
              <a:rPr lang="en-US"/>
              <a:pPr>
                <a:defRPr/>
              </a:pPr>
              <a:t>‹#›</a:t>
            </a:fld>
            <a:endParaRPr lang="en-US"/>
          </a:p>
        </p:txBody>
      </p:sp>
      <p:pic>
        <p:nvPicPr>
          <p:cNvPr id="11271" name="Picture 7"/>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339725" y="6607175"/>
            <a:ext cx="2266950"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1188079"/>
      </p:ext>
    </p:extLst>
  </p:cSld>
  <p:clrMap bg1="lt1" tx1="dk1" bg2="lt2" tx2="dk2" accent1="accent1" accent2="accent2" accent3="accent3" accent4="accent4" accent5="accent5" accent6="accent6" hlink="hlink" folHlink="folHlink"/>
  <p:sldLayoutIdLst>
    <p:sldLayoutId id="2147488007" r:id="rId1"/>
    <p:sldLayoutId id="2147488008" r:id="rId2"/>
    <p:sldLayoutId id="2147488009" r:id="rId3"/>
    <p:sldLayoutId id="2147488010" r:id="rId4"/>
    <p:sldLayoutId id="2147488011" r:id="rId5"/>
    <p:sldLayoutId id="2147488012" r:id="rId6"/>
    <p:sldLayoutId id="2147488013" r:id="rId7"/>
    <p:sldLayoutId id="2147488014" r:id="rId8"/>
    <p:sldLayoutId id="2147488015" r:id="rId9"/>
  </p:sldLayoutIdLst>
  <p:timing>
    <p:tnLst>
      <p:par>
        <p:cTn xmlns:p14="http://schemas.microsoft.com/office/powerpoint/2010/main" id="1" dur="indefinite" restart="never" nodeType="tmRoot"/>
      </p:par>
    </p:tnLst>
  </p:timing>
  <p:hf hdr="0" dt="0"/>
  <p:txStyles>
    <p:titleStyle>
      <a:lvl1pPr algn="l" rtl="0" eaLnBrk="0" fontAlgn="base" hangingPunct="0">
        <a:spcBef>
          <a:spcPct val="0"/>
        </a:spcBef>
        <a:spcAft>
          <a:spcPct val="0"/>
        </a:spcAft>
        <a:defRPr sz="3000" b="1">
          <a:solidFill>
            <a:schemeClr val="tx1"/>
          </a:solidFill>
          <a:latin typeface="+mj-lt"/>
          <a:ea typeface="ＭＳ Ｐゴシック" charset="0"/>
          <a:cs typeface="ＭＳ Ｐゴシック" charset="0"/>
        </a:defRPr>
      </a:lvl1pPr>
      <a:lvl2pPr algn="l" rtl="0" eaLnBrk="0" fontAlgn="base" hangingPunct="0">
        <a:spcBef>
          <a:spcPct val="0"/>
        </a:spcBef>
        <a:spcAft>
          <a:spcPct val="0"/>
        </a:spcAft>
        <a:defRPr sz="3000" b="1">
          <a:solidFill>
            <a:schemeClr val="tx1"/>
          </a:solidFill>
          <a:latin typeface="Arial" charset="0"/>
          <a:ea typeface="ＭＳ Ｐゴシック" charset="0"/>
          <a:cs typeface="ＭＳ Ｐゴシック" charset="0"/>
        </a:defRPr>
      </a:lvl2pPr>
      <a:lvl3pPr algn="l" rtl="0" eaLnBrk="0" fontAlgn="base" hangingPunct="0">
        <a:spcBef>
          <a:spcPct val="0"/>
        </a:spcBef>
        <a:spcAft>
          <a:spcPct val="0"/>
        </a:spcAft>
        <a:defRPr sz="3000" b="1">
          <a:solidFill>
            <a:schemeClr val="tx1"/>
          </a:solidFill>
          <a:latin typeface="Arial" charset="0"/>
          <a:ea typeface="ＭＳ Ｐゴシック" charset="0"/>
          <a:cs typeface="ＭＳ Ｐゴシック" charset="0"/>
        </a:defRPr>
      </a:lvl3pPr>
      <a:lvl4pPr algn="l" rtl="0" eaLnBrk="0" fontAlgn="base" hangingPunct="0">
        <a:spcBef>
          <a:spcPct val="0"/>
        </a:spcBef>
        <a:spcAft>
          <a:spcPct val="0"/>
        </a:spcAft>
        <a:defRPr sz="3000" b="1">
          <a:solidFill>
            <a:schemeClr val="tx1"/>
          </a:solidFill>
          <a:latin typeface="Arial" charset="0"/>
          <a:ea typeface="ＭＳ Ｐゴシック" charset="0"/>
          <a:cs typeface="ＭＳ Ｐゴシック" charset="0"/>
        </a:defRPr>
      </a:lvl4pPr>
      <a:lvl5pPr algn="l" rtl="0" eaLnBrk="0" fontAlgn="base" hangingPunct="0">
        <a:spcBef>
          <a:spcPct val="0"/>
        </a:spcBef>
        <a:spcAft>
          <a:spcPct val="0"/>
        </a:spcAft>
        <a:defRPr sz="3000" b="1">
          <a:solidFill>
            <a:schemeClr val="tx1"/>
          </a:solidFill>
          <a:latin typeface="Arial" charset="0"/>
          <a:ea typeface="ＭＳ Ｐゴシック" charset="0"/>
          <a:cs typeface="ＭＳ Ｐゴシック" charset="0"/>
        </a:defRPr>
      </a:lvl5pPr>
      <a:lvl6pPr marL="457200" algn="l" rtl="0" fontAlgn="base">
        <a:spcBef>
          <a:spcPct val="0"/>
        </a:spcBef>
        <a:spcAft>
          <a:spcPct val="0"/>
        </a:spcAft>
        <a:defRPr sz="3000" b="1">
          <a:solidFill>
            <a:schemeClr val="tx1"/>
          </a:solidFill>
          <a:latin typeface="Arial" charset="0"/>
        </a:defRPr>
      </a:lvl6pPr>
      <a:lvl7pPr marL="914400" algn="l" rtl="0" fontAlgn="base">
        <a:spcBef>
          <a:spcPct val="0"/>
        </a:spcBef>
        <a:spcAft>
          <a:spcPct val="0"/>
        </a:spcAft>
        <a:defRPr sz="3000" b="1">
          <a:solidFill>
            <a:schemeClr val="tx1"/>
          </a:solidFill>
          <a:latin typeface="Arial" charset="0"/>
        </a:defRPr>
      </a:lvl7pPr>
      <a:lvl8pPr marL="1371600" algn="l" rtl="0" fontAlgn="base">
        <a:spcBef>
          <a:spcPct val="0"/>
        </a:spcBef>
        <a:spcAft>
          <a:spcPct val="0"/>
        </a:spcAft>
        <a:defRPr sz="3000" b="1">
          <a:solidFill>
            <a:schemeClr val="tx1"/>
          </a:solidFill>
          <a:latin typeface="Arial" charset="0"/>
        </a:defRPr>
      </a:lvl8pPr>
      <a:lvl9pPr marL="1828800" algn="l" rtl="0" fontAlgn="base">
        <a:spcBef>
          <a:spcPct val="0"/>
        </a:spcBef>
        <a:spcAft>
          <a:spcPct val="0"/>
        </a:spcAft>
        <a:defRPr sz="3000" b="1">
          <a:solidFill>
            <a:schemeClr val="tx1"/>
          </a:solidFill>
          <a:latin typeface="Arial" charset="0"/>
        </a:defRPr>
      </a:lvl9pPr>
    </p:titleStyle>
    <p:bodyStyle>
      <a:lvl1pPr marL="298450" indent="-298450" algn="l" rtl="0" eaLnBrk="0" fontAlgn="base" hangingPunct="0">
        <a:spcBef>
          <a:spcPts val="675"/>
        </a:spcBef>
        <a:spcAft>
          <a:spcPct val="0"/>
        </a:spcAft>
        <a:buClr>
          <a:schemeClr val="accent2"/>
        </a:buClr>
        <a:buFont typeface="Wingdings 2" charset="0"/>
        <a:buChar char="¡"/>
        <a:defRPr sz="2800">
          <a:solidFill>
            <a:schemeClr val="tx1"/>
          </a:solidFill>
          <a:latin typeface="+mn-lt"/>
          <a:ea typeface="ＭＳ Ｐゴシック" charset="0"/>
          <a:cs typeface="ＭＳ Ｐゴシック" charset="0"/>
        </a:defRPr>
      </a:lvl1pPr>
      <a:lvl2pPr marL="636588" indent="-336550" algn="l" rtl="0" eaLnBrk="0" fontAlgn="base" hangingPunct="0">
        <a:spcBef>
          <a:spcPts val="625"/>
        </a:spcBef>
        <a:spcAft>
          <a:spcPct val="0"/>
        </a:spcAft>
        <a:buFont typeface="Arial" charset="0"/>
        <a:buChar char="–"/>
        <a:defRPr sz="2600">
          <a:solidFill>
            <a:schemeClr val="tx1"/>
          </a:solidFill>
          <a:latin typeface="+mn-lt"/>
          <a:ea typeface="ＭＳ Ｐゴシック" charset="0"/>
        </a:defRPr>
      </a:lvl2pPr>
      <a:lvl3pPr marL="927100" indent="-288925" algn="l" rtl="0" eaLnBrk="0" fontAlgn="base" hangingPunct="0">
        <a:spcBef>
          <a:spcPts val="575"/>
        </a:spcBef>
        <a:spcAft>
          <a:spcPct val="0"/>
        </a:spcAft>
        <a:buFont typeface="Wingdings 2" charset="0"/>
        <a:buChar char="¡"/>
        <a:defRPr sz="2400">
          <a:solidFill>
            <a:schemeClr val="tx1"/>
          </a:solidFill>
          <a:latin typeface="+mn-lt"/>
          <a:ea typeface="ＭＳ Ｐゴシック" charset="0"/>
        </a:defRPr>
      </a:lvl3pPr>
      <a:lvl4pPr marL="1236663" indent="-307975" algn="l" rtl="0" eaLnBrk="0" fontAlgn="base" hangingPunct="0">
        <a:spcBef>
          <a:spcPts val="475"/>
        </a:spcBef>
        <a:spcAft>
          <a:spcPct val="0"/>
        </a:spcAft>
        <a:buFont typeface="Arial" charset="0"/>
        <a:buChar char="–"/>
        <a:defRPr sz="2000">
          <a:solidFill>
            <a:schemeClr val="tx1"/>
          </a:solidFill>
          <a:latin typeface="+mn-lt"/>
          <a:ea typeface="ＭＳ Ｐゴシック" charset="0"/>
        </a:defRPr>
      </a:lvl4pPr>
      <a:lvl5pPr marL="1504950" indent="-266700" algn="l" rtl="0" eaLnBrk="0" fontAlgn="base" hangingPunct="0">
        <a:spcBef>
          <a:spcPts val="475"/>
        </a:spcBef>
        <a:spcAft>
          <a:spcPct val="0"/>
        </a:spcAft>
        <a:buFont typeface="Wingdings 2" charset="0"/>
        <a:buChar char="¡"/>
        <a:defRPr sz="2000">
          <a:solidFill>
            <a:schemeClr val="tx1"/>
          </a:solidFill>
          <a:latin typeface="+mn-lt"/>
          <a:ea typeface="ＭＳ Ｐゴシック" charset="0"/>
        </a:defRPr>
      </a:lvl5pPr>
      <a:lvl6pPr marL="1962150" indent="-266700" algn="l" rtl="0" fontAlgn="base">
        <a:spcBef>
          <a:spcPct val="20000"/>
        </a:spcBef>
        <a:spcAft>
          <a:spcPct val="0"/>
        </a:spcAft>
        <a:buFont typeface="Wingdings 2" pitchFamily="18" charset="2"/>
        <a:buChar char="¡"/>
        <a:defRPr sz="2000">
          <a:solidFill>
            <a:schemeClr val="tx1"/>
          </a:solidFill>
          <a:latin typeface="+mn-lt"/>
        </a:defRPr>
      </a:lvl6pPr>
      <a:lvl7pPr marL="2419350" indent="-266700" algn="l" rtl="0" fontAlgn="base">
        <a:spcBef>
          <a:spcPct val="20000"/>
        </a:spcBef>
        <a:spcAft>
          <a:spcPct val="0"/>
        </a:spcAft>
        <a:buFont typeface="Wingdings 2" pitchFamily="18" charset="2"/>
        <a:buChar char="¡"/>
        <a:defRPr sz="2000">
          <a:solidFill>
            <a:schemeClr val="tx1"/>
          </a:solidFill>
          <a:latin typeface="+mn-lt"/>
        </a:defRPr>
      </a:lvl7pPr>
      <a:lvl8pPr marL="2876550" indent="-266700" algn="l" rtl="0" fontAlgn="base">
        <a:spcBef>
          <a:spcPct val="20000"/>
        </a:spcBef>
        <a:spcAft>
          <a:spcPct val="0"/>
        </a:spcAft>
        <a:buFont typeface="Wingdings 2" pitchFamily="18" charset="2"/>
        <a:buChar char="¡"/>
        <a:defRPr sz="2000">
          <a:solidFill>
            <a:schemeClr val="tx1"/>
          </a:solidFill>
          <a:latin typeface="+mn-lt"/>
        </a:defRPr>
      </a:lvl8pPr>
      <a:lvl9pPr marL="3333750" indent="-266700" algn="l" rtl="0" fontAlgn="base">
        <a:spcBef>
          <a:spcPct val="20000"/>
        </a:spcBef>
        <a:spcAft>
          <a:spcPct val="0"/>
        </a:spcAft>
        <a:buFont typeface="Wingdings 2" pitchFamily="18"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sp>
        <p:nvSpPr>
          <p:cNvPr id="31746" name="Rectangle 12"/>
          <p:cNvSpPr>
            <a:spLocks noGrp="1" noChangeArrowheads="1"/>
          </p:cNvSpPr>
          <p:nvPr>
            <p:ph type="body" idx="1"/>
          </p:nvPr>
        </p:nvSpPr>
        <p:spPr bwMode="auto">
          <a:xfrm>
            <a:off x="1169988" y="1279525"/>
            <a:ext cx="7612062" cy="504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text</a:t>
            </a:r>
          </a:p>
          <a:p>
            <a:pPr lvl="1"/>
            <a:r>
              <a:rPr lang="en-US"/>
              <a:t>Second level</a:t>
            </a:r>
          </a:p>
          <a:p>
            <a:pPr lvl="2"/>
            <a:r>
              <a:rPr lang="en-US"/>
              <a:t>Third level</a:t>
            </a:r>
          </a:p>
          <a:p>
            <a:pPr lvl="3"/>
            <a:r>
              <a:rPr lang="en-US"/>
              <a:t>Fourth level</a:t>
            </a:r>
          </a:p>
          <a:p>
            <a:pPr lvl="4"/>
            <a:r>
              <a:rPr lang="en-US"/>
              <a:t>Fifth level</a:t>
            </a:r>
          </a:p>
        </p:txBody>
      </p:sp>
      <p:sp>
        <p:nvSpPr>
          <p:cNvPr id="1095" name="Rectangle 71"/>
          <p:cNvSpPr>
            <a:spLocks noGrp="1" noChangeArrowheads="1"/>
          </p:cNvSpPr>
          <p:nvPr>
            <p:ph type="ftr" sz="quarter" idx="3"/>
          </p:nvPr>
        </p:nvSpPr>
        <p:spPr bwMode="auto">
          <a:xfrm>
            <a:off x="2825750" y="6543675"/>
            <a:ext cx="3648075"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defTabSz="914400">
              <a:buClrTx/>
              <a:buFontTx/>
              <a:buNone/>
              <a:defRPr sz="1000">
                <a:solidFill>
                  <a:srgbClr val="000000"/>
                </a:solidFill>
              </a:defRPr>
            </a:lvl1pPr>
          </a:lstStyle>
          <a:p>
            <a:pPr>
              <a:defRPr/>
            </a:pPr>
            <a:r>
              <a:rPr lang="en-US"/>
              <a:t>NetApp Confidential - Limited Use</a:t>
            </a:r>
            <a:endParaRPr lang="en-US" dirty="0"/>
          </a:p>
        </p:txBody>
      </p:sp>
      <p:sp>
        <p:nvSpPr>
          <p:cNvPr id="31748" name="Rectangle 11"/>
          <p:cNvSpPr>
            <a:spLocks noGrp="1" noChangeArrowheads="1"/>
          </p:cNvSpPr>
          <p:nvPr>
            <p:ph type="title"/>
          </p:nvPr>
        </p:nvSpPr>
        <p:spPr bwMode="auto">
          <a:xfrm>
            <a:off x="1169988" y="352425"/>
            <a:ext cx="7608887"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t>Click to edit Master title style</a:t>
            </a:r>
          </a:p>
        </p:txBody>
      </p:sp>
      <p:pic>
        <p:nvPicPr>
          <p:cNvPr id="31749" name="Picture 11"/>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338138" y="331788"/>
            <a:ext cx="655637"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6"/>
          <p:cNvSpPr>
            <a:spLocks noGrp="1" noChangeArrowheads="1"/>
          </p:cNvSpPr>
          <p:nvPr>
            <p:ph type="sldNum" sz="quarter" idx="4"/>
          </p:nvPr>
        </p:nvSpPr>
        <p:spPr bwMode="auto">
          <a:xfrm>
            <a:off x="8207375" y="6540500"/>
            <a:ext cx="685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defTabSz="914400">
              <a:buClrTx/>
              <a:buFontTx/>
              <a:buNone/>
              <a:defRPr sz="1000" b="1">
                <a:solidFill>
                  <a:srgbClr val="000000"/>
                </a:solidFill>
              </a:defRPr>
            </a:lvl1pPr>
          </a:lstStyle>
          <a:p>
            <a:pPr>
              <a:defRPr/>
            </a:pPr>
            <a:fld id="{859D6FBE-AEE4-8847-8E9C-881BEF215E1A}" type="slidenum">
              <a:rPr lang="en-US"/>
              <a:pPr>
                <a:defRPr/>
              </a:pPr>
              <a:t>‹#›</a:t>
            </a:fld>
            <a:endParaRPr lang="en-US"/>
          </a:p>
        </p:txBody>
      </p:sp>
      <p:pic>
        <p:nvPicPr>
          <p:cNvPr id="31751" name="Picture 7"/>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339725" y="6607175"/>
            <a:ext cx="2266950"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6060151"/>
      </p:ext>
    </p:extLst>
  </p:cSld>
  <p:clrMap bg1="lt1" tx1="dk1" bg2="lt2" tx2="dk2" accent1="accent1" accent2="accent2" accent3="accent3" accent4="accent4" accent5="accent5" accent6="accent6" hlink="hlink" folHlink="folHlink"/>
  <p:sldLayoutIdLst>
    <p:sldLayoutId id="2147488029" r:id="rId1"/>
    <p:sldLayoutId id="2147488030" r:id="rId2"/>
    <p:sldLayoutId id="2147488031" r:id="rId3"/>
    <p:sldLayoutId id="2147488032" r:id="rId4"/>
    <p:sldLayoutId id="2147488033" r:id="rId5"/>
    <p:sldLayoutId id="2147488034" r:id="rId6"/>
    <p:sldLayoutId id="2147488035" r:id="rId7"/>
    <p:sldLayoutId id="2147488036" r:id="rId8"/>
    <p:sldLayoutId id="2147488037" r:id="rId9"/>
  </p:sldLayoutIdLst>
  <p:timing>
    <p:tnLst>
      <p:par>
        <p:cTn xmlns:p14="http://schemas.microsoft.com/office/powerpoint/2010/main" id="1" dur="indefinite" restart="never" nodeType="tmRoot"/>
      </p:par>
    </p:tnLst>
  </p:timing>
  <p:hf hdr="0" dt="0"/>
  <p:txStyles>
    <p:titleStyle>
      <a:lvl1pPr algn="l" rtl="0" eaLnBrk="0" fontAlgn="base" hangingPunct="0">
        <a:spcBef>
          <a:spcPct val="0"/>
        </a:spcBef>
        <a:spcAft>
          <a:spcPct val="0"/>
        </a:spcAft>
        <a:defRPr sz="3000" b="1">
          <a:solidFill>
            <a:schemeClr val="tx1"/>
          </a:solidFill>
          <a:latin typeface="+mj-lt"/>
          <a:ea typeface="ＭＳ Ｐゴシック" charset="0"/>
          <a:cs typeface="ＭＳ Ｐゴシック" charset="0"/>
        </a:defRPr>
      </a:lvl1pPr>
      <a:lvl2pPr algn="l" rtl="0" eaLnBrk="0" fontAlgn="base" hangingPunct="0">
        <a:spcBef>
          <a:spcPct val="0"/>
        </a:spcBef>
        <a:spcAft>
          <a:spcPct val="0"/>
        </a:spcAft>
        <a:defRPr sz="3000" b="1">
          <a:solidFill>
            <a:schemeClr val="tx1"/>
          </a:solidFill>
          <a:latin typeface="Arial" charset="0"/>
          <a:ea typeface="ＭＳ Ｐゴシック" charset="0"/>
          <a:cs typeface="ＭＳ Ｐゴシック" charset="0"/>
        </a:defRPr>
      </a:lvl2pPr>
      <a:lvl3pPr algn="l" rtl="0" eaLnBrk="0" fontAlgn="base" hangingPunct="0">
        <a:spcBef>
          <a:spcPct val="0"/>
        </a:spcBef>
        <a:spcAft>
          <a:spcPct val="0"/>
        </a:spcAft>
        <a:defRPr sz="3000" b="1">
          <a:solidFill>
            <a:schemeClr val="tx1"/>
          </a:solidFill>
          <a:latin typeface="Arial" charset="0"/>
          <a:ea typeface="ＭＳ Ｐゴシック" charset="0"/>
          <a:cs typeface="ＭＳ Ｐゴシック" charset="0"/>
        </a:defRPr>
      </a:lvl3pPr>
      <a:lvl4pPr algn="l" rtl="0" eaLnBrk="0" fontAlgn="base" hangingPunct="0">
        <a:spcBef>
          <a:spcPct val="0"/>
        </a:spcBef>
        <a:spcAft>
          <a:spcPct val="0"/>
        </a:spcAft>
        <a:defRPr sz="3000" b="1">
          <a:solidFill>
            <a:schemeClr val="tx1"/>
          </a:solidFill>
          <a:latin typeface="Arial" charset="0"/>
          <a:ea typeface="ＭＳ Ｐゴシック" charset="0"/>
          <a:cs typeface="ＭＳ Ｐゴシック" charset="0"/>
        </a:defRPr>
      </a:lvl4pPr>
      <a:lvl5pPr algn="l" rtl="0" eaLnBrk="0" fontAlgn="base" hangingPunct="0">
        <a:spcBef>
          <a:spcPct val="0"/>
        </a:spcBef>
        <a:spcAft>
          <a:spcPct val="0"/>
        </a:spcAft>
        <a:defRPr sz="3000" b="1">
          <a:solidFill>
            <a:schemeClr val="tx1"/>
          </a:solidFill>
          <a:latin typeface="Arial" charset="0"/>
          <a:ea typeface="ＭＳ Ｐゴシック" charset="0"/>
          <a:cs typeface="ＭＳ Ｐゴシック" charset="0"/>
        </a:defRPr>
      </a:lvl5pPr>
      <a:lvl6pPr marL="457200" algn="l" rtl="0" fontAlgn="base">
        <a:spcBef>
          <a:spcPct val="0"/>
        </a:spcBef>
        <a:spcAft>
          <a:spcPct val="0"/>
        </a:spcAft>
        <a:defRPr sz="3000" b="1">
          <a:solidFill>
            <a:schemeClr val="tx1"/>
          </a:solidFill>
          <a:latin typeface="Arial" charset="0"/>
        </a:defRPr>
      </a:lvl6pPr>
      <a:lvl7pPr marL="914400" algn="l" rtl="0" fontAlgn="base">
        <a:spcBef>
          <a:spcPct val="0"/>
        </a:spcBef>
        <a:spcAft>
          <a:spcPct val="0"/>
        </a:spcAft>
        <a:defRPr sz="3000" b="1">
          <a:solidFill>
            <a:schemeClr val="tx1"/>
          </a:solidFill>
          <a:latin typeface="Arial" charset="0"/>
        </a:defRPr>
      </a:lvl7pPr>
      <a:lvl8pPr marL="1371600" algn="l" rtl="0" fontAlgn="base">
        <a:spcBef>
          <a:spcPct val="0"/>
        </a:spcBef>
        <a:spcAft>
          <a:spcPct val="0"/>
        </a:spcAft>
        <a:defRPr sz="3000" b="1">
          <a:solidFill>
            <a:schemeClr val="tx1"/>
          </a:solidFill>
          <a:latin typeface="Arial" charset="0"/>
        </a:defRPr>
      </a:lvl8pPr>
      <a:lvl9pPr marL="1828800" algn="l" rtl="0" fontAlgn="base">
        <a:spcBef>
          <a:spcPct val="0"/>
        </a:spcBef>
        <a:spcAft>
          <a:spcPct val="0"/>
        </a:spcAft>
        <a:defRPr sz="3000" b="1">
          <a:solidFill>
            <a:schemeClr val="tx1"/>
          </a:solidFill>
          <a:latin typeface="Arial" charset="0"/>
        </a:defRPr>
      </a:lvl9pPr>
    </p:titleStyle>
    <p:bodyStyle>
      <a:lvl1pPr marL="298450" indent="-298450" algn="l" rtl="0" eaLnBrk="0" fontAlgn="base" hangingPunct="0">
        <a:spcBef>
          <a:spcPts val="675"/>
        </a:spcBef>
        <a:spcAft>
          <a:spcPct val="0"/>
        </a:spcAft>
        <a:buClr>
          <a:schemeClr val="accent2"/>
        </a:buClr>
        <a:buFont typeface="Wingdings 2" charset="0"/>
        <a:buChar char="¡"/>
        <a:defRPr sz="2800">
          <a:solidFill>
            <a:schemeClr val="tx1"/>
          </a:solidFill>
          <a:latin typeface="+mn-lt"/>
          <a:ea typeface="ＭＳ Ｐゴシック" charset="0"/>
          <a:cs typeface="ＭＳ Ｐゴシック" charset="0"/>
        </a:defRPr>
      </a:lvl1pPr>
      <a:lvl2pPr marL="636588" indent="-336550" algn="l" rtl="0" eaLnBrk="0" fontAlgn="base" hangingPunct="0">
        <a:spcBef>
          <a:spcPts val="625"/>
        </a:spcBef>
        <a:spcAft>
          <a:spcPct val="0"/>
        </a:spcAft>
        <a:buFont typeface="Arial" charset="0"/>
        <a:buChar char="–"/>
        <a:defRPr sz="2600">
          <a:solidFill>
            <a:schemeClr val="tx1"/>
          </a:solidFill>
          <a:latin typeface="+mn-lt"/>
          <a:ea typeface="ＭＳ Ｐゴシック" charset="0"/>
        </a:defRPr>
      </a:lvl2pPr>
      <a:lvl3pPr marL="927100" indent="-288925" algn="l" rtl="0" eaLnBrk="0" fontAlgn="base" hangingPunct="0">
        <a:spcBef>
          <a:spcPts val="575"/>
        </a:spcBef>
        <a:spcAft>
          <a:spcPct val="0"/>
        </a:spcAft>
        <a:buFont typeface="Wingdings 2" charset="0"/>
        <a:buChar char="¡"/>
        <a:defRPr sz="2400">
          <a:solidFill>
            <a:schemeClr val="tx1"/>
          </a:solidFill>
          <a:latin typeface="+mn-lt"/>
          <a:ea typeface="ＭＳ Ｐゴシック" charset="0"/>
        </a:defRPr>
      </a:lvl3pPr>
      <a:lvl4pPr marL="1236663" indent="-307975" algn="l" rtl="0" eaLnBrk="0" fontAlgn="base" hangingPunct="0">
        <a:spcBef>
          <a:spcPts val="475"/>
        </a:spcBef>
        <a:spcAft>
          <a:spcPct val="0"/>
        </a:spcAft>
        <a:buFont typeface="Arial" charset="0"/>
        <a:buChar char="–"/>
        <a:defRPr sz="2000">
          <a:solidFill>
            <a:schemeClr val="tx1"/>
          </a:solidFill>
          <a:latin typeface="+mn-lt"/>
          <a:ea typeface="ＭＳ Ｐゴシック" charset="0"/>
        </a:defRPr>
      </a:lvl4pPr>
      <a:lvl5pPr marL="1504950" indent="-266700" algn="l" rtl="0" eaLnBrk="0" fontAlgn="base" hangingPunct="0">
        <a:spcBef>
          <a:spcPts val="475"/>
        </a:spcBef>
        <a:spcAft>
          <a:spcPct val="0"/>
        </a:spcAft>
        <a:buFont typeface="Wingdings 2" charset="0"/>
        <a:buChar char="¡"/>
        <a:defRPr sz="2000">
          <a:solidFill>
            <a:schemeClr val="tx1"/>
          </a:solidFill>
          <a:latin typeface="+mn-lt"/>
          <a:ea typeface="ＭＳ Ｐゴシック" charset="0"/>
        </a:defRPr>
      </a:lvl5pPr>
      <a:lvl6pPr marL="1962150" indent="-266700" algn="l" rtl="0" fontAlgn="base">
        <a:spcBef>
          <a:spcPct val="20000"/>
        </a:spcBef>
        <a:spcAft>
          <a:spcPct val="0"/>
        </a:spcAft>
        <a:buFont typeface="Wingdings 2" pitchFamily="18" charset="2"/>
        <a:buChar char="¡"/>
        <a:defRPr sz="2000">
          <a:solidFill>
            <a:schemeClr val="tx1"/>
          </a:solidFill>
          <a:latin typeface="+mn-lt"/>
        </a:defRPr>
      </a:lvl6pPr>
      <a:lvl7pPr marL="2419350" indent="-266700" algn="l" rtl="0" fontAlgn="base">
        <a:spcBef>
          <a:spcPct val="20000"/>
        </a:spcBef>
        <a:spcAft>
          <a:spcPct val="0"/>
        </a:spcAft>
        <a:buFont typeface="Wingdings 2" pitchFamily="18" charset="2"/>
        <a:buChar char="¡"/>
        <a:defRPr sz="2000">
          <a:solidFill>
            <a:schemeClr val="tx1"/>
          </a:solidFill>
          <a:latin typeface="+mn-lt"/>
        </a:defRPr>
      </a:lvl7pPr>
      <a:lvl8pPr marL="2876550" indent="-266700" algn="l" rtl="0" fontAlgn="base">
        <a:spcBef>
          <a:spcPct val="20000"/>
        </a:spcBef>
        <a:spcAft>
          <a:spcPct val="0"/>
        </a:spcAft>
        <a:buFont typeface="Wingdings 2" pitchFamily="18" charset="2"/>
        <a:buChar char="¡"/>
        <a:defRPr sz="2000">
          <a:solidFill>
            <a:schemeClr val="tx1"/>
          </a:solidFill>
          <a:latin typeface="+mn-lt"/>
        </a:defRPr>
      </a:lvl8pPr>
      <a:lvl9pPr marL="3333750" indent="-266700" algn="l" rtl="0" fontAlgn="base">
        <a:spcBef>
          <a:spcPct val="20000"/>
        </a:spcBef>
        <a:spcAft>
          <a:spcPct val="0"/>
        </a:spcAft>
        <a:buFont typeface="Wingdings 2" pitchFamily="18"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339725"/>
            <a:ext cx="822642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1027" name="Rectangle 2"/>
          <p:cNvSpPr>
            <a:spLocks noGrp="1" noChangeArrowheads="1"/>
          </p:cNvSpPr>
          <p:nvPr>
            <p:ph type="body" idx="1"/>
          </p:nvPr>
        </p:nvSpPr>
        <p:spPr bwMode="auto">
          <a:xfrm>
            <a:off x="457200" y="1600200"/>
            <a:ext cx="8226425"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p:txBody>
      </p:sp>
      <p:sp>
        <p:nvSpPr>
          <p:cNvPr id="1028" name="Text Box 3"/>
          <p:cNvSpPr txBox="1">
            <a:spLocks noChangeArrowheads="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a:solidFill>
                <a:srgbClr val="37305A"/>
              </a:solidFill>
              <a:cs typeface="Arial" charset="0"/>
            </a:endParaRPr>
          </a:p>
        </p:txBody>
      </p:sp>
      <p:sp>
        <p:nvSpPr>
          <p:cNvPr id="1029" name="Text Box 4"/>
          <p:cNvSpPr txBox="1">
            <a:spLocks noChangeArrowheads="1"/>
          </p:cNvSpPr>
          <p:nvPr/>
        </p:nvSpPr>
        <p:spPr bwMode="auto">
          <a:xfrm>
            <a:off x="5791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a:solidFill>
                <a:srgbClr val="37305A"/>
              </a:solidFill>
              <a:cs typeface="Arial" charset="0"/>
            </a:endParaRPr>
          </a:p>
        </p:txBody>
      </p:sp>
    </p:spTree>
    <p:extLst>
      <p:ext uri="{BB962C8B-B14F-4D97-AF65-F5344CB8AC3E}">
        <p14:creationId xmlns:p14="http://schemas.microsoft.com/office/powerpoint/2010/main" val="489594714"/>
      </p:ext>
    </p:extLst>
  </p:cSld>
  <p:clrMap bg1="lt1" tx1="dk1" bg2="lt2" tx2="dk2" accent1="accent1" accent2="accent2" accent3="accent3" accent4="accent4" accent5="accent5" accent6="accent6" hlink="hlink" folHlink="folHlink"/>
  <p:sldLayoutIdLst>
    <p:sldLayoutId id="2147488039" r:id="rId1"/>
    <p:sldLayoutId id="2147488040" r:id="rId2"/>
    <p:sldLayoutId id="2147488041" r:id="rId3"/>
    <p:sldLayoutId id="2147488042" r:id="rId4"/>
    <p:sldLayoutId id="2147488043" r:id="rId5"/>
  </p:sldLayoutIdLst>
  <p:hf sldNum="0" hdr="0" ftr="0" dt="0"/>
  <p:txStyles>
    <p:titleStyle>
      <a:lvl1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a:ea typeface="ＭＳ Ｐゴシック" charset="-128"/>
          <a:cs typeface="Arial"/>
        </a:defRPr>
      </a:lvl1pPr>
      <a:lvl2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2pPr>
      <a:lvl3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3pPr>
      <a:lvl4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4pPr>
      <a:lvl5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5pPr>
      <a:lvl6pPr marL="25146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6pPr>
      <a:lvl7pPr marL="29718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7pPr>
      <a:lvl8pPr marL="34290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8pPr>
      <a:lvl9pPr marL="38862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9pPr>
    </p:titleStyle>
    <p:bodyStyle>
      <a:lvl1pPr marL="342900" indent="-342900" algn="l" defTabSz="457200" rtl="0" eaLnBrk="0" fontAlgn="base" hangingPunct="0">
        <a:spcBef>
          <a:spcPts val="900"/>
        </a:spcBef>
        <a:spcAft>
          <a:spcPct val="0"/>
        </a:spcAft>
        <a:buClr>
          <a:srgbClr val="000000"/>
        </a:buClr>
        <a:buSzPct val="100000"/>
        <a:buFont typeface="Times New Roman" charset="0"/>
        <a:buChar char="•"/>
        <a:defRPr sz="2400">
          <a:solidFill>
            <a:srgbClr val="00264D"/>
          </a:solidFill>
          <a:latin typeface="Arial"/>
          <a:ea typeface="ＭＳ Ｐゴシック" charset="-128"/>
          <a:cs typeface="Arial"/>
        </a:defRPr>
      </a:lvl1pPr>
      <a:lvl2pPr marL="742950" indent="-285750" algn="l" defTabSz="457200" rtl="0" eaLnBrk="0" fontAlgn="base" hangingPunct="0">
        <a:spcBef>
          <a:spcPts val="800"/>
        </a:spcBef>
        <a:spcAft>
          <a:spcPct val="0"/>
        </a:spcAft>
        <a:buClr>
          <a:srgbClr val="000000"/>
        </a:buClr>
        <a:buSzPct val="100000"/>
        <a:buFont typeface="Times New Roman" charset="0"/>
        <a:buChar char="–"/>
        <a:defRPr sz="2000">
          <a:solidFill>
            <a:srgbClr val="00264D"/>
          </a:solidFill>
          <a:latin typeface="Arial"/>
          <a:ea typeface="ＭＳ Ｐゴシック" charset="-128"/>
          <a:cs typeface="Arial"/>
        </a:defRPr>
      </a:lvl2pPr>
      <a:lvl3pPr marL="1143000" indent="-228600" algn="l" defTabSz="457200" rtl="0" eaLnBrk="0" fontAlgn="base" hangingPunct="0">
        <a:spcBef>
          <a:spcPts val="700"/>
        </a:spcBef>
        <a:spcAft>
          <a:spcPct val="0"/>
        </a:spcAft>
        <a:buClr>
          <a:srgbClr val="000000"/>
        </a:buClr>
        <a:buSzPct val="100000"/>
        <a:buFont typeface="Times New Roman" charset="0"/>
        <a:buChar char="•"/>
        <a:defRPr>
          <a:solidFill>
            <a:srgbClr val="00264D"/>
          </a:solidFill>
          <a:latin typeface="Arial"/>
          <a:ea typeface="ＭＳ Ｐゴシック" charset="-128"/>
          <a:cs typeface="Arial"/>
        </a:defRPr>
      </a:lvl3pPr>
      <a:lvl4pPr marL="16002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4pPr>
      <a:lvl5pPr marL="20574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5pPr>
      <a:lvl6pPr marL="25146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6pPr>
      <a:lvl7pPr marL="29718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7pPr>
      <a:lvl8pPr marL="34290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8pPr>
      <a:lvl9pPr marL="38862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339725"/>
            <a:ext cx="822642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1027" name="Rectangle 2"/>
          <p:cNvSpPr>
            <a:spLocks noGrp="1" noChangeArrowheads="1"/>
          </p:cNvSpPr>
          <p:nvPr>
            <p:ph type="body" idx="1"/>
          </p:nvPr>
        </p:nvSpPr>
        <p:spPr bwMode="auto">
          <a:xfrm>
            <a:off x="457200" y="1600200"/>
            <a:ext cx="8226425"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2" name="Text Box 3"/>
          <p:cNvSpPr txBox="1">
            <a:spLocks noChangeArrowheads="1"/>
          </p:cNvSpPr>
          <p:nvPr/>
        </p:nvSpPr>
        <p:spPr bwMode="auto">
          <a:xfrm>
            <a:off x="457200" y="6245225"/>
            <a:ext cx="2133600" cy="476250"/>
          </a:xfrm>
          <a:prstGeom prst="rect">
            <a:avLst/>
          </a:prstGeom>
          <a:noFill/>
          <a:ln w="9525">
            <a:noFill/>
            <a:round/>
            <a:headEnd/>
            <a:tailEnd/>
          </a:ln>
          <a:effectLst/>
        </p:spPr>
        <p:txBody>
          <a:bodyPr wrap="none" anchor="ctr"/>
          <a:lstStyle/>
          <a:p>
            <a:pPr>
              <a:buClr>
                <a:srgbClr val="000000"/>
              </a:buClr>
              <a:buSzPct val="100000"/>
              <a:buFont typeface="Times New Roman" charset="0"/>
              <a:buNone/>
              <a:defRPr/>
            </a:pPr>
            <a:endParaRPr lang="en-US" sz="1800">
              <a:solidFill>
                <a:prstClr val="white"/>
              </a:solidFill>
              <a:ea typeface="Arial" charset="0"/>
              <a:cs typeface="Arial" charset="0"/>
            </a:endParaRPr>
          </a:p>
        </p:txBody>
      </p:sp>
      <p:sp>
        <p:nvSpPr>
          <p:cNvPr id="1028" name="Text Box 4"/>
          <p:cNvSpPr txBox="1">
            <a:spLocks noChangeArrowheads="1"/>
          </p:cNvSpPr>
          <p:nvPr/>
        </p:nvSpPr>
        <p:spPr bwMode="auto">
          <a:xfrm>
            <a:off x="5791200" y="6245225"/>
            <a:ext cx="2895600" cy="476250"/>
          </a:xfrm>
          <a:prstGeom prst="rect">
            <a:avLst/>
          </a:prstGeom>
          <a:noFill/>
          <a:ln w="9525">
            <a:noFill/>
            <a:round/>
            <a:headEnd/>
            <a:tailEnd/>
          </a:ln>
          <a:effectLst/>
        </p:spPr>
        <p:txBody>
          <a:bodyPr wrap="none" anchor="ctr"/>
          <a:lstStyle/>
          <a:p>
            <a:pPr>
              <a:buClr>
                <a:srgbClr val="000000"/>
              </a:buClr>
              <a:buSzPct val="100000"/>
              <a:buFont typeface="Times New Roman" charset="0"/>
              <a:buNone/>
              <a:defRPr/>
            </a:pPr>
            <a:endParaRPr lang="en-US" sz="1800">
              <a:solidFill>
                <a:prstClr val="white"/>
              </a:solidFill>
              <a:ea typeface="Arial" charset="0"/>
              <a:cs typeface="Arial" charset="0"/>
            </a:endParaRPr>
          </a:p>
        </p:txBody>
      </p:sp>
      <p:sp>
        <p:nvSpPr>
          <p:cNvPr id="1029" name="Rectangle 5"/>
          <p:cNvSpPr>
            <a:spLocks noGrp="1" noChangeArrowheads="1"/>
          </p:cNvSpPr>
          <p:nvPr>
            <p:ph type="sldNum"/>
          </p:nvPr>
        </p:nvSpPr>
        <p:spPr bwMode="auto">
          <a:xfrm>
            <a:off x="3124200" y="62293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
                <a:srgbClr val="000000"/>
              </a:buClr>
              <a:buSzPct val="100000"/>
              <a:buFont typeface="Times New Roman" charset="0"/>
              <a:buNone/>
              <a:defRPr sz="1400">
                <a:solidFill>
                  <a:srgbClr val="000000"/>
                </a:solidFill>
                <a:cs typeface="Arial" charset="0"/>
              </a:defRPr>
            </a:lvl1pPr>
          </a:lstStyle>
          <a:p>
            <a:fld id="{A230F0CF-A8C6-FF4D-B68D-74CC411D8D54}" type="slidenum">
              <a:rPr lang="en-US" smtClean="0"/>
              <a:pPr/>
              <a:t>‹#›</a:t>
            </a:fld>
            <a:endParaRPr lang="en-US" smtClean="0"/>
          </a:p>
        </p:txBody>
      </p:sp>
    </p:spTree>
    <p:extLst>
      <p:ext uri="{BB962C8B-B14F-4D97-AF65-F5344CB8AC3E}">
        <p14:creationId xmlns:p14="http://schemas.microsoft.com/office/powerpoint/2010/main" val="2245564723"/>
      </p:ext>
    </p:extLst>
  </p:cSld>
  <p:clrMap bg1="lt1" tx1="dk1" bg2="lt2" tx2="dk2" accent1="accent1" accent2="accent2" accent3="accent3" accent4="accent4" accent5="accent5" accent6="accent6" hlink="hlink" folHlink="folHlink"/>
  <p:sldLayoutIdLst>
    <p:sldLayoutId id="2147488057" r:id="rId1"/>
    <p:sldLayoutId id="2147488058" r:id="rId2"/>
    <p:sldLayoutId id="2147488059" r:id="rId3"/>
    <p:sldLayoutId id="2147488060" r:id="rId4"/>
    <p:sldLayoutId id="2147488061" r:id="rId5"/>
    <p:sldLayoutId id="2147488062" r:id="rId6"/>
    <p:sldLayoutId id="2147488063" r:id="rId7"/>
    <p:sldLayoutId id="2147488064" r:id="rId8"/>
    <p:sldLayoutId id="2147488065" r:id="rId9"/>
    <p:sldLayoutId id="2147488066" r:id="rId10"/>
    <p:sldLayoutId id="2147488067" r:id="rId11"/>
    <p:sldLayoutId id="2147488068" r:id="rId12"/>
    <p:sldLayoutId id="2147488069" r:id="rId13"/>
  </p:sldLayoutIdLst>
  <p:hf sldNum="0" hdr="0" ftr="0" dt="0"/>
  <p:txStyles>
    <p:titleStyle>
      <a:lvl1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a:ea typeface="ＭＳ Ｐゴシック" charset="-128"/>
          <a:cs typeface="Arial"/>
        </a:defRPr>
      </a:lvl1pPr>
      <a:lvl2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2pPr>
      <a:lvl3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3pPr>
      <a:lvl4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4pPr>
      <a:lvl5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5pPr>
      <a:lvl6pPr marL="25146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6pPr>
      <a:lvl7pPr marL="29718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7pPr>
      <a:lvl8pPr marL="34290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8pPr>
      <a:lvl9pPr marL="38862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9pPr>
    </p:titleStyle>
    <p:bodyStyle>
      <a:lvl1pPr marL="342900" indent="-342900" algn="l" defTabSz="457200" rtl="0" eaLnBrk="0" fontAlgn="base" hangingPunct="0">
        <a:spcBef>
          <a:spcPts val="900"/>
        </a:spcBef>
        <a:spcAft>
          <a:spcPct val="0"/>
        </a:spcAft>
        <a:buClr>
          <a:srgbClr val="000000"/>
        </a:buClr>
        <a:buSzPct val="100000"/>
        <a:buFont typeface="Times New Roman" charset="0"/>
        <a:buChar char="•"/>
        <a:defRPr sz="2800" b="1">
          <a:solidFill>
            <a:srgbClr val="00264D"/>
          </a:solidFill>
          <a:latin typeface="Arial"/>
          <a:ea typeface="ＭＳ Ｐゴシック" charset="-128"/>
          <a:cs typeface="Arial"/>
        </a:defRPr>
      </a:lvl1pPr>
      <a:lvl2pPr marL="742950" indent="-285750" algn="l" defTabSz="457200" rtl="0" eaLnBrk="0" fontAlgn="base" hangingPunct="0">
        <a:spcBef>
          <a:spcPts val="800"/>
        </a:spcBef>
        <a:spcAft>
          <a:spcPct val="0"/>
        </a:spcAft>
        <a:buClr>
          <a:srgbClr val="000000"/>
        </a:buClr>
        <a:buSzPct val="100000"/>
        <a:buFont typeface="Times New Roman" charset="0"/>
        <a:buChar char="–"/>
        <a:defRPr sz="2400" b="1">
          <a:solidFill>
            <a:srgbClr val="00264D"/>
          </a:solidFill>
          <a:latin typeface="Arial"/>
          <a:ea typeface="ＭＳ Ｐゴシック" charset="-128"/>
          <a:cs typeface="Arial"/>
        </a:defRPr>
      </a:lvl2pPr>
      <a:lvl3pPr marL="1143000" indent="-228600" algn="l" defTabSz="457200" rtl="0" eaLnBrk="0" fontAlgn="base" hangingPunct="0">
        <a:spcBef>
          <a:spcPts val="700"/>
        </a:spcBef>
        <a:spcAft>
          <a:spcPct val="0"/>
        </a:spcAft>
        <a:buClr>
          <a:srgbClr val="000000"/>
        </a:buClr>
        <a:buSzPct val="100000"/>
        <a:buFont typeface="Times New Roman" charset="0"/>
        <a:buChar char="•"/>
        <a:defRPr sz="2400" b="1">
          <a:solidFill>
            <a:srgbClr val="00264D"/>
          </a:solidFill>
          <a:latin typeface="Arial"/>
          <a:ea typeface="ＭＳ Ｐゴシック" charset="-128"/>
          <a:cs typeface="Arial"/>
        </a:defRPr>
      </a:lvl3pPr>
      <a:lvl4pPr marL="16002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4pPr>
      <a:lvl5pPr marL="20574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5pPr>
      <a:lvl6pPr marL="25146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6pPr>
      <a:lvl7pPr marL="29718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7pPr>
      <a:lvl8pPr marL="34290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8pPr>
      <a:lvl9pPr marL="38862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1" y="-339719"/>
            <a:ext cx="822642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89971" tIns="46786" rIns="89971" bIns="46786" numCol="1" anchor="b" anchorCtr="0" compatLnSpc="1">
            <a:prstTxWarp prst="textNoShape">
              <a:avLst/>
            </a:prstTxWarp>
          </a:bodyPr>
          <a:lstStyle/>
          <a:p>
            <a:pPr lvl="0"/>
            <a:r>
              <a:rPr lang="en-GB"/>
              <a:t>Click to edit the title text format</a:t>
            </a:r>
          </a:p>
        </p:txBody>
      </p:sp>
      <p:sp>
        <p:nvSpPr>
          <p:cNvPr id="1027" name="Rectangle 2"/>
          <p:cNvSpPr>
            <a:spLocks noGrp="1" noChangeArrowheads="1"/>
          </p:cNvSpPr>
          <p:nvPr>
            <p:ph type="body" idx="1"/>
          </p:nvPr>
        </p:nvSpPr>
        <p:spPr bwMode="auto">
          <a:xfrm>
            <a:off x="457201" y="1600201"/>
            <a:ext cx="8226425"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89971" tIns="46786" rIns="89971" bIns="46786"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p:txBody>
      </p:sp>
      <p:sp>
        <p:nvSpPr>
          <p:cNvPr id="1028" name="Text Box 3"/>
          <p:cNvSpPr txBox="1">
            <a:spLocks noChangeArrowheads="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411" tIns="45706" rIns="91411" bIns="45706" anchor="ctr"/>
          <a:lstStyle/>
          <a:p>
            <a:pPr defTabSz="457059">
              <a:buClr>
                <a:srgbClr val="000000"/>
              </a:buClr>
              <a:buSzPct val="100000"/>
              <a:buFont typeface="Times New Roman" charset="0"/>
              <a:buNone/>
            </a:pPr>
            <a:endParaRPr lang="en-US" sz="1800">
              <a:solidFill>
                <a:srgbClr val="37305A"/>
              </a:solidFill>
              <a:cs typeface="Arial" charset="0"/>
            </a:endParaRPr>
          </a:p>
        </p:txBody>
      </p:sp>
      <p:sp>
        <p:nvSpPr>
          <p:cNvPr id="1029" name="Text Box 4"/>
          <p:cNvSpPr txBox="1">
            <a:spLocks noChangeArrowheads="1"/>
          </p:cNvSpPr>
          <p:nvPr/>
        </p:nvSpPr>
        <p:spPr bwMode="auto">
          <a:xfrm>
            <a:off x="5791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411" tIns="45706" rIns="91411" bIns="45706" anchor="ctr"/>
          <a:lstStyle/>
          <a:p>
            <a:pPr defTabSz="457059">
              <a:buClr>
                <a:srgbClr val="000000"/>
              </a:buClr>
              <a:buSzPct val="100000"/>
              <a:buFont typeface="Times New Roman" charset="0"/>
              <a:buNone/>
            </a:pPr>
            <a:endParaRPr lang="en-US" sz="1800">
              <a:solidFill>
                <a:srgbClr val="37305A"/>
              </a:solidFill>
              <a:cs typeface="Arial" charset="0"/>
            </a:endParaRPr>
          </a:p>
        </p:txBody>
      </p:sp>
    </p:spTree>
    <p:extLst>
      <p:ext uri="{BB962C8B-B14F-4D97-AF65-F5344CB8AC3E}">
        <p14:creationId xmlns:p14="http://schemas.microsoft.com/office/powerpoint/2010/main" val="1242169714"/>
      </p:ext>
    </p:extLst>
  </p:cSld>
  <p:clrMap bg1="lt1" tx1="dk1" bg2="lt2" tx2="dk2" accent1="accent1" accent2="accent2" accent3="accent3" accent4="accent4" accent5="accent5" accent6="accent6" hlink="hlink" folHlink="folHlink"/>
  <p:sldLayoutIdLst>
    <p:sldLayoutId id="2147488106" r:id="rId1"/>
    <p:sldLayoutId id="2147488107" r:id="rId2"/>
    <p:sldLayoutId id="2147488108" r:id="rId3"/>
    <p:sldLayoutId id="2147488109" r:id="rId4"/>
  </p:sldLayoutIdLst>
  <p:hf sldNum="0" hdr="0" ftr="0" dt="0"/>
  <p:txStyles>
    <p:titleStyle>
      <a:lvl1pPr algn="l" defTabSz="457059" rtl="0" eaLnBrk="0" fontAlgn="base" hangingPunct="0">
        <a:spcBef>
          <a:spcPct val="0"/>
        </a:spcBef>
        <a:spcAft>
          <a:spcPct val="0"/>
        </a:spcAft>
        <a:buClr>
          <a:srgbClr val="000000"/>
        </a:buClr>
        <a:buSzPct val="100000"/>
        <a:buFont typeface="Times New Roman" charset="0"/>
        <a:defRPr sz="4000" b="1">
          <a:solidFill>
            <a:srgbClr val="161645"/>
          </a:solidFill>
          <a:latin typeface="Arial"/>
          <a:ea typeface="ＭＳ Ｐゴシック" charset="-128"/>
          <a:cs typeface="Arial"/>
        </a:defRPr>
      </a:lvl1pPr>
      <a:lvl2pPr algn="l" defTabSz="457059"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2pPr>
      <a:lvl3pPr algn="l" defTabSz="457059"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3pPr>
      <a:lvl4pPr algn="l" defTabSz="457059"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4pPr>
      <a:lvl5pPr algn="l" defTabSz="457059"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5pPr>
      <a:lvl6pPr marL="2513830" indent="-228529" algn="l" defTabSz="457059"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6pPr>
      <a:lvl7pPr marL="2970888" indent="-228529" algn="l" defTabSz="457059"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7pPr>
      <a:lvl8pPr marL="3427949" indent="-228529" algn="l" defTabSz="457059"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8pPr>
      <a:lvl9pPr marL="3885006" indent="-228529" algn="l" defTabSz="457059"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9pPr>
    </p:titleStyle>
    <p:bodyStyle>
      <a:lvl1pPr marL="342796" indent="-342796" algn="l" defTabSz="457059" rtl="0" eaLnBrk="0" fontAlgn="base" hangingPunct="0">
        <a:spcBef>
          <a:spcPts val="900"/>
        </a:spcBef>
        <a:spcAft>
          <a:spcPct val="0"/>
        </a:spcAft>
        <a:buClr>
          <a:srgbClr val="000000"/>
        </a:buClr>
        <a:buSzPct val="100000"/>
        <a:buFont typeface="Times New Roman" charset="0"/>
        <a:buChar char="•"/>
        <a:defRPr sz="2400">
          <a:solidFill>
            <a:srgbClr val="00264D"/>
          </a:solidFill>
          <a:latin typeface="Arial"/>
          <a:ea typeface="ＭＳ Ｐゴシック" charset="-128"/>
          <a:cs typeface="Arial"/>
        </a:defRPr>
      </a:lvl1pPr>
      <a:lvl2pPr marL="742722" indent="-285662" algn="l" defTabSz="457059" rtl="0" eaLnBrk="0" fontAlgn="base" hangingPunct="0">
        <a:spcBef>
          <a:spcPts val="800"/>
        </a:spcBef>
        <a:spcAft>
          <a:spcPct val="0"/>
        </a:spcAft>
        <a:buClr>
          <a:srgbClr val="000000"/>
        </a:buClr>
        <a:buSzPct val="100000"/>
        <a:buFont typeface="Times New Roman" charset="0"/>
        <a:buChar char="–"/>
        <a:defRPr sz="2000">
          <a:solidFill>
            <a:srgbClr val="00264D"/>
          </a:solidFill>
          <a:latin typeface="Arial"/>
          <a:ea typeface="ＭＳ Ｐゴシック" charset="-128"/>
          <a:cs typeface="Arial"/>
        </a:defRPr>
      </a:lvl2pPr>
      <a:lvl3pPr marL="1142647" indent="-228529" algn="l" defTabSz="457059" rtl="0" eaLnBrk="0" fontAlgn="base" hangingPunct="0">
        <a:spcBef>
          <a:spcPts val="700"/>
        </a:spcBef>
        <a:spcAft>
          <a:spcPct val="0"/>
        </a:spcAft>
        <a:buClr>
          <a:srgbClr val="000000"/>
        </a:buClr>
        <a:buSzPct val="100000"/>
        <a:buFont typeface="Times New Roman" charset="0"/>
        <a:buChar char="•"/>
        <a:defRPr>
          <a:solidFill>
            <a:srgbClr val="00264D"/>
          </a:solidFill>
          <a:latin typeface="Arial"/>
          <a:ea typeface="ＭＳ Ｐゴシック" charset="-128"/>
          <a:cs typeface="Arial"/>
        </a:defRPr>
      </a:lvl3pPr>
      <a:lvl4pPr marL="1599708" indent="-228529" algn="l" defTabSz="457059"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4pPr>
      <a:lvl5pPr marL="2056770" indent="-228529" algn="l" defTabSz="457059"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5pPr>
      <a:lvl6pPr marL="2513830" indent="-228529" algn="l" defTabSz="457059"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6pPr>
      <a:lvl7pPr marL="2970888" indent="-228529" algn="l" defTabSz="457059"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7pPr>
      <a:lvl8pPr marL="3427949" indent="-228529" algn="l" defTabSz="457059"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8pPr>
      <a:lvl9pPr marL="3885006" indent="-228529" algn="l" defTabSz="457059"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9pPr>
    </p:bodyStyle>
    <p:otherStyle>
      <a:defPPr>
        <a:defRPr lang="en-US"/>
      </a:defPPr>
      <a:lvl1pPr marL="0" algn="l" defTabSz="914118" rtl="0" eaLnBrk="1" latinLnBrk="0" hangingPunct="1">
        <a:defRPr sz="1800" kern="1200">
          <a:solidFill>
            <a:schemeClr val="tx1"/>
          </a:solidFill>
          <a:latin typeface="+mn-lt"/>
          <a:ea typeface="+mn-ea"/>
          <a:cs typeface="+mn-cs"/>
        </a:defRPr>
      </a:lvl1pPr>
      <a:lvl2pPr marL="457059" algn="l" defTabSz="914118" rtl="0" eaLnBrk="1" latinLnBrk="0" hangingPunct="1">
        <a:defRPr sz="1800" kern="1200">
          <a:solidFill>
            <a:schemeClr val="tx1"/>
          </a:solidFill>
          <a:latin typeface="+mn-lt"/>
          <a:ea typeface="+mn-ea"/>
          <a:cs typeface="+mn-cs"/>
        </a:defRPr>
      </a:lvl2pPr>
      <a:lvl3pPr marL="914118" algn="l" defTabSz="914118" rtl="0" eaLnBrk="1" latinLnBrk="0" hangingPunct="1">
        <a:defRPr sz="1800" kern="1200">
          <a:solidFill>
            <a:schemeClr val="tx1"/>
          </a:solidFill>
          <a:latin typeface="+mn-lt"/>
          <a:ea typeface="+mn-ea"/>
          <a:cs typeface="+mn-cs"/>
        </a:defRPr>
      </a:lvl3pPr>
      <a:lvl4pPr marL="1371180" algn="l" defTabSz="914118" rtl="0" eaLnBrk="1" latinLnBrk="0" hangingPunct="1">
        <a:defRPr sz="1800" kern="1200">
          <a:solidFill>
            <a:schemeClr val="tx1"/>
          </a:solidFill>
          <a:latin typeface="+mn-lt"/>
          <a:ea typeface="+mn-ea"/>
          <a:cs typeface="+mn-cs"/>
        </a:defRPr>
      </a:lvl4pPr>
      <a:lvl5pPr marL="1828239" algn="l" defTabSz="914118" rtl="0" eaLnBrk="1" latinLnBrk="0" hangingPunct="1">
        <a:defRPr sz="1800" kern="1200">
          <a:solidFill>
            <a:schemeClr val="tx1"/>
          </a:solidFill>
          <a:latin typeface="+mn-lt"/>
          <a:ea typeface="+mn-ea"/>
          <a:cs typeface="+mn-cs"/>
        </a:defRPr>
      </a:lvl5pPr>
      <a:lvl6pPr marL="2285298" algn="l" defTabSz="914118" rtl="0" eaLnBrk="1" latinLnBrk="0" hangingPunct="1">
        <a:defRPr sz="1800" kern="1200">
          <a:solidFill>
            <a:schemeClr val="tx1"/>
          </a:solidFill>
          <a:latin typeface="+mn-lt"/>
          <a:ea typeface="+mn-ea"/>
          <a:cs typeface="+mn-cs"/>
        </a:defRPr>
      </a:lvl6pPr>
      <a:lvl7pPr marL="2742360" algn="l" defTabSz="914118" rtl="0" eaLnBrk="1" latinLnBrk="0" hangingPunct="1">
        <a:defRPr sz="1800" kern="1200">
          <a:solidFill>
            <a:schemeClr val="tx1"/>
          </a:solidFill>
          <a:latin typeface="+mn-lt"/>
          <a:ea typeface="+mn-ea"/>
          <a:cs typeface="+mn-cs"/>
        </a:defRPr>
      </a:lvl7pPr>
      <a:lvl8pPr marL="3199416" algn="l" defTabSz="914118" rtl="0" eaLnBrk="1" latinLnBrk="0" hangingPunct="1">
        <a:defRPr sz="1800" kern="1200">
          <a:solidFill>
            <a:schemeClr val="tx1"/>
          </a:solidFill>
          <a:latin typeface="+mn-lt"/>
          <a:ea typeface="+mn-ea"/>
          <a:cs typeface="+mn-cs"/>
        </a:defRPr>
      </a:lvl8pPr>
      <a:lvl9pPr marL="3656478" algn="l" defTabSz="91411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60.xml"/><Relationship Id="rId2"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25.png"/><Relationship Id="rId5" Type="http://schemas.openxmlformats.org/officeDocument/2006/relationships/image" Target="../media/image17.png"/><Relationship Id="rId1" Type="http://schemas.openxmlformats.org/officeDocument/2006/relationships/slideLayout" Target="../slideLayouts/slideLayout60.xml"/><Relationship Id="rId2"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image" Target="../media/image26.png"/><Relationship Id="rId3"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15.png"/><Relationship Id="rId5" Type="http://schemas.openxmlformats.org/officeDocument/2006/relationships/image" Target="../media/image25.png"/><Relationship Id="rId6" Type="http://schemas.openxmlformats.org/officeDocument/2006/relationships/image" Target="../media/image17.png"/><Relationship Id="rId1" Type="http://schemas.openxmlformats.org/officeDocument/2006/relationships/slideLayout" Target="../slideLayouts/slideLayout60.xml"/><Relationship Id="rId2" Type="http://schemas.openxmlformats.org/officeDocument/2006/relationships/image" Target="../media/image2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25.png"/><Relationship Id="rId5" Type="http://schemas.openxmlformats.org/officeDocument/2006/relationships/image" Target="../media/image24.png"/><Relationship Id="rId1" Type="http://schemas.openxmlformats.org/officeDocument/2006/relationships/slideLayout" Target="../slideLayouts/slideLayout60.xml"/><Relationship Id="rId2"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image" Target="../media/image12.png"/><Relationship Id="rId3"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image" Target="../media/image2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image" Target="../media/image21.png"/><Relationship Id="rId3"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image" Target="../media/image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image" Target="../media/image3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60.xml"/><Relationship Id="rId2"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1" Type="http://schemas.openxmlformats.org/officeDocument/2006/relationships/slideLayout" Target="../slideLayouts/slideLayout60.xml"/><Relationship Id="rId2" Type="http://schemas.openxmlformats.org/officeDocument/2006/relationships/image" Target="../media/image3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image" Target="../media/image15.png"/><Relationship Id="rId3" Type="http://schemas.openxmlformats.org/officeDocument/2006/relationships/image" Target="../media/image1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image" Target="../media/image36.png"/></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1" Type="http://schemas.openxmlformats.org/officeDocument/2006/relationships/slideLayout" Target="../slideLayouts/slideLayout56.xml"/><Relationship Id="rId2" Type="http://schemas.openxmlformats.org/officeDocument/2006/relationships/image" Target="../media/image37.png"/></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1" Type="http://schemas.openxmlformats.org/officeDocument/2006/relationships/slideLayout" Target="../slideLayouts/slideLayout61.xml"/><Relationship Id="rId2" Type="http://schemas.openxmlformats.org/officeDocument/2006/relationships/image" Target="../media/image4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image" Target="../media/image1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image" Target="../media/image43.png"/></Relationships>
</file>

<file path=ppt/slides/_rels/slide51.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39.png"/><Relationship Id="rId1" Type="http://schemas.openxmlformats.org/officeDocument/2006/relationships/slideLayout" Target="../slideLayouts/slideLayout60.xml"/><Relationship Id="rId2" Type="http://schemas.openxmlformats.org/officeDocument/2006/relationships/image" Target="../media/image4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image" Target="../media/image4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image" Target="../media/image4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image" Target="../media/image4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image" Target="../media/image4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image" Target="../media/image48.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7.xml"/><Relationship Id="rId2" Type="http://schemas.openxmlformats.org/officeDocument/2006/relationships/image" Target="../media/image36.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image" Target="../media/image15.png"/><Relationship Id="rId3" Type="http://schemas.openxmlformats.org/officeDocument/2006/relationships/image" Target="../media/image17.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image" Target="../media/image49.png"/><Relationship Id="rId3" Type="http://schemas.openxmlformats.org/officeDocument/2006/relationships/image" Target="../media/image50.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image" Target="../media/image51.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image" Target="../media/image51.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image" Target="../media/image51.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image" Target="../media/image51.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image" Target="../media/image49.png"/><Relationship Id="rId3" Type="http://schemas.openxmlformats.org/officeDocument/2006/relationships/image" Target="../media/image50.png"/></Relationships>
</file>

<file path=ppt/slides/_rels/slide69.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1" Type="http://schemas.openxmlformats.org/officeDocument/2006/relationships/slideLayout" Target="../slideLayouts/slideLayout56.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image" Target="../media/image18.em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52.xml"/><Relationship Id="rId2" Type="http://schemas.openxmlformats.org/officeDocument/2006/relationships/image" Target="../media/image19.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image" Target="../media/image52.png"/></Relationships>
</file>

<file path=ppt/slides/_rels/slide84.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1" Type="http://schemas.openxmlformats.org/officeDocument/2006/relationships/slideLayout" Target="../slideLayouts/slideLayout56.xml"/><Relationship Id="rId2" Type="http://schemas.openxmlformats.org/officeDocument/2006/relationships/notesSlide" Target="../notesSlides/notesSlide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image" Target="../media/image53.tiff"/></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image" Target="../media/image22.png"/><Relationship Id="rId3" Type="http://schemas.openxmlformats.org/officeDocument/2006/relationships/image" Target="../media/image23.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image" Target="../media/image54.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image" Target="../media/image55.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image" Target="../media/image56.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image" Target="../media/image57.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image" Target="../media/image58.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image" Target="../media/image5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143000" y="1600200"/>
            <a:ext cx="7010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nchorCtr="1"/>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algn="ctr" eaLnBrk="1" hangingPunct="1">
              <a:buClr>
                <a:srgbClr val="000000"/>
              </a:buClr>
              <a:buSzPct val="100000"/>
              <a:buFont typeface="Times New Roman" charset="0"/>
              <a:buNone/>
            </a:pPr>
            <a:r>
              <a:rPr lang="en-US" sz="3200" b="1" dirty="0" smtClean="0">
                <a:solidFill>
                  <a:srgbClr val="161645"/>
                </a:solidFill>
                <a:latin typeface="Calibri" charset="0"/>
              </a:rPr>
              <a:t>Failure, replication, replicated state machines (RSM), and consensus</a:t>
            </a:r>
            <a:endParaRPr lang="en-US" sz="1800" b="1" dirty="0">
              <a:solidFill>
                <a:srgbClr val="0000FF"/>
              </a:solidFill>
              <a:latin typeface="Calibri" charset="0"/>
            </a:endParaRPr>
          </a:p>
        </p:txBody>
      </p:sp>
      <p:sp>
        <p:nvSpPr>
          <p:cNvPr id="16386" name="Text Box 2"/>
          <p:cNvSpPr txBox="1">
            <a:spLocks noChangeArrowheads="1"/>
          </p:cNvSpPr>
          <p:nvPr/>
        </p:nvSpPr>
        <p:spPr bwMode="auto">
          <a:xfrm>
            <a:off x="152400" y="3810000"/>
            <a:ext cx="8458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nchorCtr="1"/>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algn="ctr" eaLnBrk="1" hangingPunct="1">
              <a:spcBef>
                <a:spcPts val="700"/>
              </a:spcBef>
              <a:buClr>
                <a:srgbClr val="000000"/>
              </a:buClr>
              <a:buSzPct val="100000"/>
              <a:buFont typeface="Times New Roman" charset="0"/>
              <a:buNone/>
            </a:pPr>
            <a:r>
              <a:rPr lang="en-US" b="1">
                <a:solidFill>
                  <a:srgbClr val="161645"/>
                </a:solidFill>
                <a:latin typeface="Calibri" charset="0"/>
              </a:rPr>
              <a:t>Jeff Chase</a:t>
            </a:r>
          </a:p>
          <a:p>
            <a:pPr algn="ctr" eaLnBrk="1" hangingPunct="1">
              <a:spcBef>
                <a:spcPts val="700"/>
              </a:spcBef>
              <a:buClr>
                <a:srgbClr val="000000"/>
              </a:buClr>
              <a:buSzPct val="100000"/>
              <a:buFont typeface="Times New Roman" charset="0"/>
              <a:buNone/>
            </a:pPr>
            <a:r>
              <a:rPr lang="en-US" b="1">
                <a:solidFill>
                  <a:srgbClr val="161645"/>
                </a:solidFill>
                <a:latin typeface="Calibri" charset="0"/>
              </a:rPr>
              <a:t>Duke University</a:t>
            </a:r>
          </a:p>
        </p:txBody>
      </p:sp>
    </p:spTree>
    <p:extLst>
      <p:ext uri="{BB962C8B-B14F-4D97-AF65-F5344CB8AC3E}">
        <p14:creationId xmlns:p14="http://schemas.microsoft.com/office/powerpoint/2010/main" val="348773501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2"/>
          <p:cNvSpPr>
            <a:spLocks noGrp="1"/>
          </p:cNvSpPr>
          <p:nvPr>
            <p:ph type="title"/>
          </p:nvPr>
        </p:nvSpPr>
        <p:spPr/>
        <p:txBody>
          <a:bodyPr/>
          <a:lstStyle/>
          <a:p>
            <a:r>
              <a:rPr lang="en-US">
                <a:latin typeface="Arial" charset="0"/>
                <a:ea typeface="ＭＳ Ｐゴシック" charset="0"/>
              </a:rPr>
              <a:t>One solution: lock service</a:t>
            </a:r>
          </a:p>
        </p:txBody>
      </p:sp>
      <p:pic>
        <p:nvPicPr>
          <p:cNvPr id="97283" name="Picture 15" descr="nod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119438"/>
            <a:ext cx="5429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12"/>
          <p:cNvSpPr>
            <a:spLocks noChangeShapeType="1"/>
          </p:cNvSpPr>
          <p:nvPr/>
        </p:nvSpPr>
        <p:spPr bwMode="auto">
          <a:xfrm>
            <a:off x="1905000" y="1885950"/>
            <a:ext cx="2493963" cy="24765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10" name="Text Box 14"/>
          <p:cNvSpPr txBox="1">
            <a:spLocks noChangeArrowheads="1"/>
          </p:cNvSpPr>
          <p:nvPr/>
        </p:nvSpPr>
        <p:spPr bwMode="auto">
          <a:xfrm>
            <a:off x="2667000" y="1676400"/>
            <a:ext cx="1025525" cy="400050"/>
          </a:xfrm>
          <a:prstGeom prst="rect">
            <a:avLst/>
          </a:prstGeom>
          <a:solidFill>
            <a:schemeClr val="bg1"/>
          </a:solid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000">
                <a:solidFill>
                  <a:srgbClr val="003367"/>
                </a:solidFill>
              </a:rPr>
              <a:t>acquire</a:t>
            </a:r>
            <a:endParaRPr lang="en-US">
              <a:solidFill>
                <a:srgbClr val="003367"/>
              </a:solidFill>
            </a:endParaRPr>
          </a:p>
        </p:txBody>
      </p:sp>
      <p:sp>
        <p:nvSpPr>
          <p:cNvPr id="15" name="Line 12"/>
          <p:cNvSpPr>
            <a:spLocks noChangeShapeType="1"/>
          </p:cNvSpPr>
          <p:nvPr/>
        </p:nvSpPr>
        <p:spPr bwMode="auto">
          <a:xfrm flipH="1">
            <a:off x="1905000" y="2209800"/>
            <a:ext cx="2493963" cy="24765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16" name="Text Box 14"/>
          <p:cNvSpPr txBox="1">
            <a:spLocks noChangeArrowheads="1"/>
          </p:cNvSpPr>
          <p:nvPr/>
        </p:nvSpPr>
        <p:spPr bwMode="auto">
          <a:xfrm>
            <a:off x="2743200" y="2133600"/>
            <a:ext cx="769938" cy="400050"/>
          </a:xfrm>
          <a:prstGeom prst="rect">
            <a:avLst/>
          </a:prstGeom>
          <a:solidFill>
            <a:schemeClr val="bg1"/>
          </a:solid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000">
                <a:solidFill>
                  <a:srgbClr val="003367"/>
                </a:solidFill>
              </a:rPr>
              <a:t>grant</a:t>
            </a:r>
            <a:endParaRPr lang="en-US">
              <a:solidFill>
                <a:srgbClr val="003367"/>
              </a:solidFill>
            </a:endParaRPr>
          </a:p>
        </p:txBody>
      </p:sp>
      <p:sp>
        <p:nvSpPr>
          <p:cNvPr id="7" name="Line 8"/>
          <p:cNvSpPr>
            <a:spLocks noChangeShapeType="1"/>
          </p:cNvSpPr>
          <p:nvPr/>
        </p:nvSpPr>
        <p:spPr bwMode="auto">
          <a:xfrm>
            <a:off x="1828800" y="1752600"/>
            <a:ext cx="0" cy="388620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11" name="Line 8"/>
          <p:cNvSpPr>
            <a:spLocks noChangeShapeType="1"/>
          </p:cNvSpPr>
          <p:nvPr/>
        </p:nvSpPr>
        <p:spPr bwMode="auto">
          <a:xfrm>
            <a:off x="4440238" y="1752600"/>
            <a:ext cx="0" cy="388620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17" name="Line 8"/>
          <p:cNvSpPr>
            <a:spLocks noChangeShapeType="1"/>
          </p:cNvSpPr>
          <p:nvPr/>
        </p:nvSpPr>
        <p:spPr bwMode="auto">
          <a:xfrm flipH="1">
            <a:off x="7065963" y="1752600"/>
            <a:ext cx="0" cy="388620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18" name="Line 12"/>
          <p:cNvSpPr>
            <a:spLocks noChangeShapeType="1"/>
          </p:cNvSpPr>
          <p:nvPr/>
        </p:nvSpPr>
        <p:spPr bwMode="auto">
          <a:xfrm flipH="1">
            <a:off x="4495800" y="2190750"/>
            <a:ext cx="2493963" cy="24765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19" name="Text Box 14"/>
          <p:cNvSpPr txBox="1">
            <a:spLocks noChangeArrowheads="1"/>
          </p:cNvSpPr>
          <p:nvPr/>
        </p:nvSpPr>
        <p:spPr bwMode="auto">
          <a:xfrm flipH="1">
            <a:off x="5202238" y="1981200"/>
            <a:ext cx="1025525" cy="400050"/>
          </a:xfrm>
          <a:prstGeom prst="rect">
            <a:avLst/>
          </a:prstGeom>
          <a:solidFill>
            <a:schemeClr val="bg1"/>
          </a:solid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000">
                <a:solidFill>
                  <a:srgbClr val="003367"/>
                </a:solidFill>
              </a:rPr>
              <a:t>acquire</a:t>
            </a:r>
            <a:endParaRPr lang="en-US">
              <a:solidFill>
                <a:srgbClr val="003367"/>
              </a:solidFill>
            </a:endParaRPr>
          </a:p>
        </p:txBody>
      </p:sp>
      <p:sp>
        <p:nvSpPr>
          <p:cNvPr id="20" name="Line 12"/>
          <p:cNvSpPr>
            <a:spLocks noChangeShapeType="1"/>
          </p:cNvSpPr>
          <p:nvPr/>
        </p:nvSpPr>
        <p:spPr bwMode="auto">
          <a:xfrm>
            <a:off x="4495800" y="3733800"/>
            <a:ext cx="2493963" cy="24765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21" name="Text Box 14"/>
          <p:cNvSpPr txBox="1">
            <a:spLocks noChangeArrowheads="1"/>
          </p:cNvSpPr>
          <p:nvPr/>
        </p:nvSpPr>
        <p:spPr bwMode="auto">
          <a:xfrm flipH="1">
            <a:off x="5381625" y="3657600"/>
            <a:ext cx="769938" cy="400050"/>
          </a:xfrm>
          <a:prstGeom prst="rect">
            <a:avLst/>
          </a:prstGeom>
          <a:solidFill>
            <a:schemeClr val="bg1"/>
          </a:solid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000">
                <a:solidFill>
                  <a:srgbClr val="003367"/>
                </a:solidFill>
              </a:rPr>
              <a:t>grant</a:t>
            </a:r>
            <a:endParaRPr lang="en-US">
              <a:solidFill>
                <a:srgbClr val="003367"/>
              </a:solidFill>
            </a:endParaRPr>
          </a:p>
        </p:txBody>
      </p:sp>
      <p:pic>
        <p:nvPicPr>
          <p:cNvPr id="97295" name="Picture 15" descr="nod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75525" y="4591050"/>
            <a:ext cx="5429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Line 12"/>
          <p:cNvSpPr>
            <a:spLocks noChangeShapeType="1"/>
          </p:cNvSpPr>
          <p:nvPr/>
        </p:nvSpPr>
        <p:spPr bwMode="auto">
          <a:xfrm>
            <a:off x="1905000" y="3333750"/>
            <a:ext cx="2493963" cy="24765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26" name="Text Box 14"/>
          <p:cNvSpPr txBox="1">
            <a:spLocks noChangeArrowheads="1"/>
          </p:cNvSpPr>
          <p:nvPr/>
        </p:nvSpPr>
        <p:spPr bwMode="auto">
          <a:xfrm>
            <a:off x="2667000" y="3276600"/>
            <a:ext cx="1025525" cy="400050"/>
          </a:xfrm>
          <a:prstGeom prst="rect">
            <a:avLst/>
          </a:prstGeom>
          <a:solidFill>
            <a:schemeClr val="bg1"/>
          </a:solid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000">
                <a:solidFill>
                  <a:srgbClr val="003367"/>
                </a:solidFill>
              </a:rPr>
              <a:t>release</a:t>
            </a:r>
            <a:endParaRPr lang="en-US">
              <a:solidFill>
                <a:srgbClr val="003367"/>
              </a:solidFill>
            </a:endParaRPr>
          </a:p>
        </p:txBody>
      </p:sp>
      <p:sp>
        <p:nvSpPr>
          <p:cNvPr id="29" name="Line 12"/>
          <p:cNvSpPr>
            <a:spLocks noChangeShapeType="1"/>
          </p:cNvSpPr>
          <p:nvPr/>
        </p:nvSpPr>
        <p:spPr bwMode="auto">
          <a:xfrm flipH="1">
            <a:off x="4495800" y="5086350"/>
            <a:ext cx="2493963" cy="24765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30" name="Text Box 14"/>
          <p:cNvSpPr txBox="1">
            <a:spLocks noChangeArrowheads="1"/>
          </p:cNvSpPr>
          <p:nvPr/>
        </p:nvSpPr>
        <p:spPr bwMode="auto">
          <a:xfrm flipH="1">
            <a:off x="5299075" y="5010150"/>
            <a:ext cx="1025525" cy="400050"/>
          </a:xfrm>
          <a:prstGeom prst="rect">
            <a:avLst/>
          </a:prstGeom>
          <a:solidFill>
            <a:schemeClr val="bg1"/>
          </a:solid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000">
                <a:solidFill>
                  <a:srgbClr val="003367"/>
                </a:solidFill>
              </a:rPr>
              <a:t>release</a:t>
            </a:r>
            <a:endParaRPr lang="en-US">
              <a:solidFill>
                <a:srgbClr val="003367"/>
              </a:solidFill>
            </a:endParaRPr>
          </a:p>
        </p:txBody>
      </p:sp>
      <p:pic>
        <p:nvPicPr>
          <p:cNvPr id="97300" name="Picture 2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3657600"/>
            <a:ext cx="838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 Box 14"/>
          <p:cNvSpPr txBox="1">
            <a:spLocks noChangeArrowheads="1"/>
          </p:cNvSpPr>
          <p:nvPr/>
        </p:nvSpPr>
        <p:spPr bwMode="auto">
          <a:xfrm>
            <a:off x="1143000" y="3729038"/>
            <a:ext cx="406400" cy="461962"/>
          </a:xfrm>
          <a:prstGeom prst="rect">
            <a:avLst/>
          </a:prstGeom>
          <a:no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b="1">
                <a:solidFill>
                  <a:srgbClr val="003367"/>
                </a:solidFill>
              </a:rPr>
              <a:t>A</a:t>
            </a:r>
            <a:endParaRPr lang="en-US" sz="2800" b="1">
              <a:solidFill>
                <a:srgbClr val="003367"/>
              </a:solidFill>
            </a:endParaRPr>
          </a:p>
        </p:txBody>
      </p:sp>
      <p:sp>
        <p:nvSpPr>
          <p:cNvPr id="31" name="Text Box 14"/>
          <p:cNvSpPr txBox="1">
            <a:spLocks noChangeArrowheads="1"/>
          </p:cNvSpPr>
          <p:nvPr/>
        </p:nvSpPr>
        <p:spPr bwMode="auto">
          <a:xfrm>
            <a:off x="7493000" y="5200650"/>
            <a:ext cx="406400" cy="461963"/>
          </a:xfrm>
          <a:prstGeom prst="rect">
            <a:avLst/>
          </a:prstGeom>
          <a:no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b="1">
                <a:solidFill>
                  <a:srgbClr val="003367"/>
                </a:solidFill>
              </a:rPr>
              <a:t>B</a:t>
            </a:r>
            <a:endParaRPr lang="en-US" sz="2800" b="1">
              <a:solidFill>
                <a:srgbClr val="003367"/>
              </a:solidFill>
            </a:endParaRPr>
          </a:p>
        </p:txBody>
      </p:sp>
      <p:sp>
        <p:nvSpPr>
          <p:cNvPr id="33" name="Text Box 14"/>
          <p:cNvSpPr txBox="1">
            <a:spLocks noChangeArrowheads="1"/>
          </p:cNvSpPr>
          <p:nvPr/>
        </p:nvSpPr>
        <p:spPr bwMode="auto">
          <a:xfrm>
            <a:off x="1981200" y="2743200"/>
            <a:ext cx="896938" cy="400050"/>
          </a:xfrm>
          <a:prstGeom prst="rect">
            <a:avLst/>
          </a:prstGeom>
          <a:solidFill>
            <a:schemeClr val="bg2"/>
          </a:solid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000">
                <a:solidFill>
                  <a:srgbClr val="003367"/>
                </a:solidFill>
              </a:rPr>
              <a:t>x=x+1</a:t>
            </a:r>
            <a:endParaRPr lang="en-US">
              <a:solidFill>
                <a:srgbClr val="003367"/>
              </a:solidFill>
            </a:endParaRPr>
          </a:p>
        </p:txBody>
      </p:sp>
      <p:pic>
        <p:nvPicPr>
          <p:cNvPr id="97304" name="Picture 3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4114800"/>
            <a:ext cx="9144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 Box 14"/>
          <p:cNvSpPr txBox="1">
            <a:spLocks noChangeArrowheads="1"/>
          </p:cNvSpPr>
          <p:nvPr/>
        </p:nvSpPr>
        <p:spPr bwMode="auto">
          <a:xfrm>
            <a:off x="3429000" y="5710238"/>
            <a:ext cx="2133600" cy="461962"/>
          </a:xfrm>
          <a:prstGeom prst="rect">
            <a:avLst/>
          </a:prstGeom>
          <a:noFill/>
          <a:ln w="15875">
            <a:noFill/>
            <a:miter lim="800000"/>
            <a:headEnd type="none" w="sm" len="sm"/>
            <a:tailEnd type="none" w="sm" len="sm"/>
          </a:ln>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algn="ctr"/>
            <a:r>
              <a:rPr lang="en-US" b="1">
                <a:solidFill>
                  <a:srgbClr val="003367"/>
                </a:solidFill>
              </a:rPr>
              <a:t>lock service</a:t>
            </a:r>
            <a:endParaRPr lang="en-US" sz="2800" b="1">
              <a:solidFill>
                <a:srgbClr val="003367"/>
              </a:solidFill>
            </a:endParaRPr>
          </a:p>
        </p:txBody>
      </p:sp>
      <p:sp>
        <p:nvSpPr>
          <p:cNvPr id="36" name="Text Box 14"/>
          <p:cNvSpPr txBox="1">
            <a:spLocks noChangeArrowheads="1"/>
          </p:cNvSpPr>
          <p:nvPr/>
        </p:nvSpPr>
        <p:spPr bwMode="auto">
          <a:xfrm>
            <a:off x="6096000" y="4324350"/>
            <a:ext cx="896938" cy="400050"/>
          </a:xfrm>
          <a:prstGeom prst="rect">
            <a:avLst/>
          </a:prstGeom>
          <a:solidFill>
            <a:schemeClr val="bg2"/>
          </a:solid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000">
                <a:solidFill>
                  <a:srgbClr val="003367"/>
                </a:solidFill>
              </a:rPr>
              <a:t>x=x+1</a:t>
            </a:r>
            <a:endParaRPr lang="en-US">
              <a:solidFill>
                <a:srgbClr val="003367"/>
              </a:solidFill>
            </a:endParaRPr>
          </a:p>
        </p:txBody>
      </p:sp>
      <p:pic>
        <p:nvPicPr>
          <p:cNvPr id="97307" name="Picture 3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286000"/>
            <a:ext cx="838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174529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3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3028950"/>
            <a:ext cx="838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1" name="Title 2"/>
          <p:cNvSpPr>
            <a:spLocks noGrp="1"/>
          </p:cNvSpPr>
          <p:nvPr>
            <p:ph type="title"/>
          </p:nvPr>
        </p:nvSpPr>
        <p:spPr/>
        <p:txBody>
          <a:bodyPr/>
          <a:lstStyle/>
          <a:p>
            <a:r>
              <a:rPr lang="en-US">
                <a:latin typeface="Arial" charset="0"/>
                <a:ea typeface="ＭＳ Ｐゴシック" charset="0"/>
              </a:rPr>
              <a:t>A lock service in the real world</a:t>
            </a:r>
          </a:p>
        </p:txBody>
      </p:sp>
      <p:pic>
        <p:nvPicPr>
          <p:cNvPr id="99332" name="Picture 15" descr="nod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119438"/>
            <a:ext cx="5429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12"/>
          <p:cNvSpPr>
            <a:spLocks noChangeShapeType="1"/>
          </p:cNvSpPr>
          <p:nvPr/>
        </p:nvSpPr>
        <p:spPr bwMode="auto">
          <a:xfrm>
            <a:off x="1905000" y="1885950"/>
            <a:ext cx="2493963" cy="24765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10" name="Text Box 14"/>
          <p:cNvSpPr txBox="1">
            <a:spLocks noChangeArrowheads="1"/>
          </p:cNvSpPr>
          <p:nvPr/>
        </p:nvSpPr>
        <p:spPr bwMode="auto">
          <a:xfrm>
            <a:off x="2667000" y="1676400"/>
            <a:ext cx="1025525" cy="400050"/>
          </a:xfrm>
          <a:prstGeom prst="rect">
            <a:avLst/>
          </a:prstGeom>
          <a:solidFill>
            <a:schemeClr val="bg1"/>
          </a:solid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000">
                <a:solidFill>
                  <a:srgbClr val="003367"/>
                </a:solidFill>
              </a:rPr>
              <a:t>acquire</a:t>
            </a:r>
            <a:endParaRPr lang="en-US">
              <a:solidFill>
                <a:srgbClr val="003367"/>
              </a:solidFill>
            </a:endParaRPr>
          </a:p>
        </p:txBody>
      </p:sp>
      <p:sp>
        <p:nvSpPr>
          <p:cNvPr id="15" name="Line 12"/>
          <p:cNvSpPr>
            <a:spLocks noChangeShapeType="1"/>
          </p:cNvSpPr>
          <p:nvPr/>
        </p:nvSpPr>
        <p:spPr bwMode="auto">
          <a:xfrm flipH="1">
            <a:off x="1905000" y="2209800"/>
            <a:ext cx="2493963" cy="24765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16" name="Text Box 14"/>
          <p:cNvSpPr txBox="1">
            <a:spLocks noChangeArrowheads="1"/>
          </p:cNvSpPr>
          <p:nvPr/>
        </p:nvSpPr>
        <p:spPr bwMode="auto">
          <a:xfrm>
            <a:off x="2743200" y="2133600"/>
            <a:ext cx="769938" cy="400050"/>
          </a:xfrm>
          <a:prstGeom prst="rect">
            <a:avLst/>
          </a:prstGeom>
          <a:solidFill>
            <a:schemeClr val="bg1"/>
          </a:solid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000">
                <a:solidFill>
                  <a:srgbClr val="003367"/>
                </a:solidFill>
              </a:rPr>
              <a:t>grant</a:t>
            </a:r>
            <a:endParaRPr lang="en-US">
              <a:solidFill>
                <a:srgbClr val="003367"/>
              </a:solidFill>
            </a:endParaRPr>
          </a:p>
        </p:txBody>
      </p:sp>
      <p:sp>
        <p:nvSpPr>
          <p:cNvPr id="7" name="Line 8"/>
          <p:cNvSpPr>
            <a:spLocks noChangeShapeType="1"/>
          </p:cNvSpPr>
          <p:nvPr/>
        </p:nvSpPr>
        <p:spPr bwMode="auto">
          <a:xfrm>
            <a:off x="1828800" y="1752600"/>
            <a:ext cx="0" cy="388620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11" name="Line 8"/>
          <p:cNvSpPr>
            <a:spLocks noChangeShapeType="1"/>
          </p:cNvSpPr>
          <p:nvPr/>
        </p:nvSpPr>
        <p:spPr bwMode="auto">
          <a:xfrm>
            <a:off x="4440238" y="1752600"/>
            <a:ext cx="0" cy="388620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17" name="Line 8"/>
          <p:cNvSpPr>
            <a:spLocks noChangeShapeType="1"/>
          </p:cNvSpPr>
          <p:nvPr/>
        </p:nvSpPr>
        <p:spPr bwMode="auto">
          <a:xfrm flipH="1">
            <a:off x="7065963" y="1752600"/>
            <a:ext cx="0" cy="388620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18" name="Line 12"/>
          <p:cNvSpPr>
            <a:spLocks noChangeShapeType="1"/>
          </p:cNvSpPr>
          <p:nvPr/>
        </p:nvSpPr>
        <p:spPr bwMode="auto">
          <a:xfrm flipH="1">
            <a:off x="4495800" y="2190750"/>
            <a:ext cx="2493963" cy="24765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19" name="Text Box 14"/>
          <p:cNvSpPr txBox="1">
            <a:spLocks noChangeArrowheads="1"/>
          </p:cNvSpPr>
          <p:nvPr/>
        </p:nvSpPr>
        <p:spPr bwMode="auto">
          <a:xfrm flipH="1">
            <a:off x="5202238" y="1981200"/>
            <a:ext cx="1025525" cy="400050"/>
          </a:xfrm>
          <a:prstGeom prst="rect">
            <a:avLst/>
          </a:prstGeom>
          <a:solidFill>
            <a:schemeClr val="bg1"/>
          </a:solid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000">
                <a:solidFill>
                  <a:srgbClr val="003367"/>
                </a:solidFill>
              </a:rPr>
              <a:t>acquire</a:t>
            </a:r>
            <a:endParaRPr lang="en-US">
              <a:solidFill>
                <a:srgbClr val="003367"/>
              </a:solidFill>
            </a:endParaRPr>
          </a:p>
        </p:txBody>
      </p:sp>
      <p:pic>
        <p:nvPicPr>
          <p:cNvPr id="99342" name="Picture 15" descr="nod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75525" y="4591050"/>
            <a:ext cx="5429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 Box 14"/>
          <p:cNvSpPr txBox="1">
            <a:spLocks noChangeArrowheads="1"/>
          </p:cNvSpPr>
          <p:nvPr/>
        </p:nvSpPr>
        <p:spPr bwMode="auto">
          <a:xfrm>
            <a:off x="1143000" y="3729038"/>
            <a:ext cx="406400" cy="461962"/>
          </a:xfrm>
          <a:prstGeom prst="rect">
            <a:avLst/>
          </a:prstGeom>
          <a:no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b="1">
                <a:solidFill>
                  <a:srgbClr val="003367"/>
                </a:solidFill>
              </a:rPr>
              <a:t>A</a:t>
            </a:r>
            <a:endParaRPr lang="en-US" sz="2800" b="1">
              <a:solidFill>
                <a:srgbClr val="003367"/>
              </a:solidFill>
            </a:endParaRPr>
          </a:p>
        </p:txBody>
      </p:sp>
      <p:sp>
        <p:nvSpPr>
          <p:cNvPr id="31" name="Text Box 14"/>
          <p:cNvSpPr txBox="1">
            <a:spLocks noChangeArrowheads="1"/>
          </p:cNvSpPr>
          <p:nvPr/>
        </p:nvSpPr>
        <p:spPr bwMode="auto">
          <a:xfrm>
            <a:off x="7493000" y="5200650"/>
            <a:ext cx="406400" cy="461963"/>
          </a:xfrm>
          <a:prstGeom prst="rect">
            <a:avLst/>
          </a:prstGeom>
          <a:no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b="1">
                <a:solidFill>
                  <a:srgbClr val="003367"/>
                </a:solidFill>
              </a:rPr>
              <a:t>B</a:t>
            </a:r>
            <a:endParaRPr lang="en-US" sz="2800" b="1">
              <a:solidFill>
                <a:srgbClr val="003367"/>
              </a:solidFill>
            </a:endParaRPr>
          </a:p>
        </p:txBody>
      </p:sp>
      <p:sp>
        <p:nvSpPr>
          <p:cNvPr id="33" name="Text Box 14"/>
          <p:cNvSpPr txBox="1">
            <a:spLocks noChangeArrowheads="1"/>
          </p:cNvSpPr>
          <p:nvPr/>
        </p:nvSpPr>
        <p:spPr bwMode="auto">
          <a:xfrm>
            <a:off x="1981200" y="2743200"/>
            <a:ext cx="896938" cy="400050"/>
          </a:xfrm>
          <a:prstGeom prst="rect">
            <a:avLst/>
          </a:prstGeom>
          <a:solidFill>
            <a:schemeClr val="bg2"/>
          </a:solid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000">
                <a:solidFill>
                  <a:srgbClr val="003367"/>
                </a:solidFill>
              </a:rPr>
              <a:t>x=x+1</a:t>
            </a:r>
            <a:endParaRPr lang="en-US">
              <a:solidFill>
                <a:srgbClr val="003367"/>
              </a:solidFill>
            </a:endParaRPr>
          </a:p>
        </p:txBody>
      </p:sp>
      <p:pic>
        <p:nvPicPr>
          <p:cNvPr id="99346" name="Picture 3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5105400"/>
            <a:ext cx="9144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47" name="Picture 3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286000"/>
            <a:ext cx="838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48" name="Text Box 41"/>
          <p:cNvSpPr txBox="1">
            <a:spLocks noChangeArrowheads="1"/>
          </p:cNvSpPr>
          <p:nvPr/>
        </p:nvSpPr>
        <p:spPr bwMode="auto">
          <a:xfrm>
            <a:off x="1981200" y="2482850"/>
            <a:ext cx="1019175"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9600" b="1">
                <a:solidFill>
                  <a:srgbClr val="CC0000"/>
                </a:solidFill>
              </a:rPr>
              <a:t>X</a:t>
            </a:r>
          </a:p>
        </p:txBody>
      </p:sp>
      <p:sp>
        <p:nvSpPr>
          <p:cNvPr id="38" name="Text Box 14"/>
          <p:cNvSpPr txBox="1">
            <a:spLocks noChangeArrowheads="1"/>
          </p:cNvSpPr>
          <p:nvPr/>
        </p:nvSpPr>
        <p:spPr bwMode="auto">
          <a:xfrm>
            <a:off x="7162800" y="2447925"/>
            <a:ext cx="784225" cy="523875"/>
          </a:xfrm>
          <a:prstGeom prst="rect">
            <a:avLst/>
          </a:prstGeom>
          <a:no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800">
                <a:solidFill>
                  <a:srgbClr val="800000"/>
                </a:solidFill>
              </a:rPr>
              <a:t>???</a:t>
            </a:r>
            <a:endParaRPr lang="en-US" sz="3200">
              <a:solidFill>
                <a:srgbClr val="800000"/>
              </a:solidFill>
            </a:endParaRPr>
          </a:p>
        </p:txBody>
      </p:sp>
      <p:sp>
        <p:nvSpPr>
          <p:cNvPr id="99350" name="Cloud Callout 38"/>
          <p:cNvSpPr>
            <a:spLocks noChangeArrowheads="1"/>
          </p:cNvSpPr>
          <p:nvPr/>
        </p:nvSpPr>
        <p:spPr bwMode="auto">
          <a:xfrm>
            <a:off x="7543800" y="2860675"/>
            <a:ext cx="1447800" cy="1254125"/>
          </a:xfrm>
          <a:prstGeom prst="cloudCallout">
            <a:avLst>
              <a:gd name="adj1" fmla="val -33796"/>
              <a:gd name="adj2" fmla="val 101194"/>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buClr>
                <a:srgbClr val="000000"/>
              </a:buClr>
              <a:buSzPct val="100000"/>
              <a:buFont typeface="Times New Roman" charset="0"/>
              <a:buNone/>
            </a:pPr>
            <a:endParaRPr lang="en-US" sz="1800">
              <a:cs typeface="Arial" charset="0"/>
            </a:endParaRPr>
          </a:p>
        </p:txBody>
      </p:sp>
      <p:sp>
        <p:nvSpPr>
          <p:cNvPr id="41" name="Text Box 14"/>
          <p:cNvSpPr txBox="1">
            <a:spLocks noChangeArrowheads="1"/>
          </p:cNvSpPr>
          <p:nvPr/>
        </p:nvSpPr>
        <p:spPr bwMode="auto">
          <a:xfrm>
            <a:off x="4495800" y="2590800"/>
            <a:ext cx="784225" cy="523875"/>
          </a:xfrm>
          <a:prstGeom prst="rect">
            <a:avLst/>
          </a:prstGeom>
          <a:no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800">
                <a:solidFill>
                  <a:srgbClr val="800000"/>
                </a:solidFill>
              </a:rPr>
              <a:t>???</a:t>
            </a:r>
            <a:endParaRPr lang="en-US" sz="3200">
              <a:solidFill>
                <a:srgbClr val="800000"/>
              </a:solidFill>
            </a:endParaRPr>
          </a:p>
        </p:txBody>
      </p:sp>
      <p:pic>
        <p:nvPicPr>
          <p:cNvPr id="99352" name="Picture 4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200400"/>
            <a:ext cx="685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53" name="Cloud Callout 42"/>
          <p:cNvSpPr>
            <a:spLocks noChangeArrowheads="1"/>
          </p:cNvSpPr>
          <p:nvPr/>
        </p:nvSpPr>
        <p:spPr bwMode="auto">
          <a:xfrm>
            <a:off x="4572000" y="3048000"/>
            <a:ext cx="1600200" cy="1752600"/>
          </a:xfrm>
          <a:prstGeom prst="cloudCallout">
            <a:avLst>
              <a:gd name="adj1" fmla="val -33796"/>
              <a:gd name="adj2" fmla="val 101194"/>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buClr>
                <a:srgbClr val="000000"/>
              </a:buClr>
              <a:buSzPct val="100000"/>
              <a:buFont typeface="Times New Roman" charset="0"/>
              <a:buNone/>
            </a:pPr>
            <a:endParaRPr lang="en-US" sz="1800">
              <a:cs typeface="Arial" charset="0"/>
            </a:endParaRPr>
          </a:p>
        </p:txBody>
      </p:sp>
      <p:pic>
        <p:nvPicPr>
          <p:cNvPr id="99354" name="Picture 15" descr="nod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810000"/>
            <a:ext cx="5429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Text Box 14"/>
          <p:cNvSpPr txBox="1">
            <a:spLocks noChangeArrowheads="1"/>
          </p:cNvSpPr>
          <p:nvPr/>
        </p:nvSpPr>
        <p:spPr bwMode="auto">
          <a:xfrm>
            <a:off x="5181600" y="4338638"/>
            <a:ext cx="406400" cy="461962"/>
          </a:xfrm>
          <a:prstGeom prst="rect">
            <a:avLst/>
          </a:prstGeom>
          <a:no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b="1">
                <a:solidFill>
                  <a:srgbClr val="003367"/>
                </a:solidFill>
              </a:rPr>
              <a:t>B</a:t>
            </a:r>
            <a:endParaRPr lang="en-US" sz="2800" b="1">
              <a:solidFill>
                <a:srgbClr val="003367"/>
              </a:solidFill>
            </a:endParaRPr>
          </a:p>
        </p:txBody>
      </p:sp>
      <p:pic>
        <p:nvPicPr>
          <p:cNvPr id="30" name="Picture 8" descr="C:\Documents and Settings\Administrator\Local Settings\Temporary Internet Files\Content.IE5\WH4RMTKL\MCj0434816000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28956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801571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5943600" y="1447800"/>
            <a:ext cx="3124200" cy="474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5" name="Title 1"/>
          <p:cNvSpPr>
            <a:spLocks noGrp="1"/>
          </p:cNvSpPr>
          <p:nvPr>
            <p:ph type="title"/>
          </p:nvPr>
        </p:nvSpPr>
        <p:spPr/>
        <p:txBody>
          <a:bodyPr/>
          <a:lstStyle/>
          <a:p>
            <a:r>
              <a:rPr lang="en-US">
                <a:latin typeface="Arial" charset="0"/>
                <a:ea typeface="ＭＳ Ｐゴシック" charset="0"/>
              </a:rPr>
              <a:t>Solution: leases (leased locks)</a:t>
            </a:r>
          </a:p>
        </p:txBody>
      </p:sp>
      <p:sp>
        <p:nvSpPr>
          <p:cNvPr id="100356" name="Content Placeholder 2"/>
          <p:cNvSpPr>
            <a:spLocks noGrp="1"/>
          </p:cNvSpPr>
          <p:nvPr>
            <p:ph idx="1"/>
          </p:nvPr>
        </p:nvSpPr>
        <p:spPr>
          <a:xfrm>
            <a:off x="457200" y="1600200"/>
            <a:ext cx="5943600" cy="4111625"/>
          </a:xfrm>
        </p:spPr>
        <p:txBody>
          <a:bodyPr/>
          <a:lstStyle/>
          <a:p>
            <a:r>
              <a:rPr lang="en-US" sz="2400">
                <a:latin typeface="Arial" charset="0"/>
                <a:ea typeface="ＭＳ Ｐゴシック" charset="0"/>
              </a:rPr>
              <a:t>A </a:t>
            </a:r>
            <a:r>
              <a:rPr lang="en-US" sz="2400">
                <a:solidFill>
                  <a:srgbClr val="800000"/>
                </a:solidFill>
                <a:latin typeface="Arial" charset="0"/>
                <a:ea typeface="ＭＳ Ｐゴシック" charset="0"/>
              </a:rPr>
              <a:t>lease </a:t>
            </a:r>
            <a:r>
              <a:rPr lang="en-US" sz="2400">
                <a:latin typeface="Arial" charset="0"/>
                <a:ea typeface="ＭＳ Ｐゴシック" charset="0"/>
              </a:rPr>
              <a:t>is a grant of ownership or control for a limited time.</a:t>
            </a:r>
          </a:p>
          <a:p>
            <a:r>
              <a:rPr lang="en-US" sz="2400">
                <a:latin typeface="Arial" charset="0"/>
                <a:ea typeface="ＭＳ Ｐゴシック" charset="0"/>
              </a:rPr>
              <a:t>The owner/holder can </a:t>
            </a:r>
            <a:r>
              <a:rPr lang="en-US" sz="2400">
                <a:solidFill>
                  <a:srgbClr val="800000"/>
                </a:solidFill>
                <a:latin typeface="Arial" charset="0"/>
                <a:ea typeface="ＭＳ Ｐゴシック" charset="0"/>
              </a:rPr>
              <a:t>renew </a:t>
            </a:r>
            <a:r>
              <a:rPr lang="en-US" sz="2400">
                <a:latin typeface="Arial" charset="0"/>
                <a:ea typeface="ＭＳ Ｐゴシック" charset="0"/>
              </a:rPr>
              <a:t>or </a:t>
            </a:r>
            <a:r>
              <a:rPr lang="en-US" sz="2400">
                <a:solidFill>
                  <a:srgbClr val="800000"/>
                </a:solidFill>
                <a:latin typeface="Arial" charset="0"/>
                <a:ea typeface="ＭＳ Ｐゴシック" charset="0"/>
              </a:rPr>
              <a:t>extend </a:t>
            </a:r>
            <a:r>
              <a:rPr lang="en-US" sz="2400">
                <a:latin typeface="Arial" charset="0"/>
                <a:ea typeface="ＭＳ Ｐゴシック" charset="0"/>
              </a:rPr>
              <a:t>the lease.</a:t>
            </a:r>
          </a:p>
          <a:p>
            <a:r>
              <a:rPr lang="en-US" sz="2400">
                <a:latin typeface="Arial" charset="0"/>
                <a:ea typeface="ＭＳ Ｐゴシック" charset="0"/>
              </a:rPr>
              <a:t>If the owner fails, the lease </a:t>
            </a:r>
            <a:r>
              <a:rPr lang="en-US" sz="2400">
                <a:solidFill>
                  <a:srgbClr val="800000"/>
                </a:solidFill>
                <a:latin typeface="Arial" charset="0"/>
                <a:ea typeface="ＭＳ Ｐゴシック" charset="0"/>
              </a:rPr>
              <a:t>expires </a:t>
            </a:r>
            <a:r>
              <a:rPr lang="en-US" sz="2400">
                <a:latin typeface="Arial" charset="0"/>
                <a:ea typeface="ＭＳ Ｐゴシック" charset="0"/>
              </a:rPr>
              <a:t>and is free again.</a:t>
            </a:r>
          </a:p>
          <a:p>
            <a:r>
              <a:rPr lang="en-US" sz="2400">
                <a:latin typeface="Arial" charset="0"/>
                <a:ea typeface="ＭＳ Ｐゴシック" charset="0"/>
              </a:rPr>
              <a:t>The lease might end early.</a:t>
            </a:r>
          </a:p>
          <a:p>
            <a:pPr lvl="1"/>
            <a:r>
              <a:rPr lang="en-US" sz="2000">
                <a:latin typeface="Arial" charset="0"/>
                <a:ea typeface="ＭＳ Ｐゴシック" charset="0"/>
              </a:rPr>
              <a:t>lock service may </a:t>
            </a:r>
            <a:r>
              <a:rPr lang="en-US" sz="2000">
                <a:solidFill>
                  <a:srgbClr val="800000"/>
                </a:solidFill>
                <a:latin typeface="Arial" charset="0"/>
                <a:ea typeface="ＭＳ Ｐゴシック" charset="0"/>
              </a:rPr>
              <a:t>recall </a:t>
            </a:r>
            <a:r>
              <a:rPr lang="en-US" sz="2000">
                <a:latin typeface="Arial" charset="0"/>
                <a:ea typeface="ＭＳ Ｐゴシック" charset="0"/>
              </a:rPr>
              <a:t>or </a:t>
            </a:r>
            <a:r>
              <a:rPr lang="en-US" sz="2000">
                <a:solidFill>
                  <a:srgbClr val="800000"/>
                </a:solidFill>
                <a:latin typeface="Arial" charset="0"/>
                <a:ea typeface="ＭＳ Ｐゴシック" charset="0"/>
              </a:rPr>
              <a:t>evict</a:t>
            </a:r>
          </a:p>
          <a:p>
            <a:pPr lvl="1"/>
            <a:r>
              <a:rPr lang="en-US" sz="2000">
                <a:latin typeface="Arial" charset="0"/>
                <a:ea typeface="ＭＳ Ｐゴシック" charset="0"/>
              </a:rPr>
              <a:t>holder may </a:t>
            </a:r>
            <a:r>
              <a:rPr lang="en-US" sz="2000">
                <a:solidFill>
                  <a:srgbClr val="800000"/>
                </a:solidFill>
                <a:latin typeface="Arial" charset="0"/>
                <a:ea typeface="ＭＳ Ｐゴシック" charset="0"/>
              </a:rPr>
              <a:t>release </a:t>
            </a:r>
            <a:r>
              <a:rPr lang="en-US" sz="2000">
                <a:latin typeface="Arial" charset="0"/>
                <a:ea typeface="ＭＳ Ｐゴシック" charset="0"/>
              </a:rPr>
              <a:t>or </a:t>
            </a:r>
            <a:r>
              <a:rPr lang="en-US" sz="2000">
                <a:solidFill>
                  <a:srgbClr val="800000"/>
                </a:solidFill>
                <a:latin typeface="Arial" charset="0"/>
                <a:ea typeface="ＭＳ Ｐゴシック" charset="0"/>
              </a:rPr>
              <a:t>relinquish</a:t>
            </a:r>
          </a:p>
        </p:txBody>
      </p:sp>
      <p:pic>
        <p:nvPicPr>
          <p:cNvPr id="100357" name="Picture 417" descr="leas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5638800"/>
            <a:ext cx="114300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204295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30600" y="2819400"/>
            <a:ext cx="1041400"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79" name="Picture 3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3810000"/>
            <a:ext cx="838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0" name="Title 2"/>
          <p:cNvSpPr>
            <a:spLocks noGrp="1"/>
          </p:cNvSpPr>
          <p:nvPr>
            <p:ph type="title"/>
          </p:nvPr>
        </p:nvSpPr>
        <p:spPr/>
        <p:txBody>
          <a:bodyPr/>
          <a:lstStyle/>
          <a:p>
            <a:r>
              <a:rPr lang="en-US">
                <a:latin typeface="Arial" charset="0"/>
                <a:ea typeface="ＭＳ Ｐゴシック" charset="0"/>
              </a:rPr>
              <a:t>A lease service in the real world</a:t>
            </a:r>
          </a:p>
        </p:txBody>
      </p:sp>
      <p:pic>
        <p:nvPicPr>
          <p:cNvPr id="101381" name="Picture 15" descr="nod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119438"/>
            <a:ext cx="5429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12"/>
          <p:cNvSpPr>
            <a:spLocks noChangeShapeType="1"/>
          </p:cNvSpPr>
          <p:nvPr/>
        </p:nvSpPr>
        <p:spPr bwMode="auto">
          <a:xfrm>
            <a:off x="1905000" y="1885950"/>
            <a:ext cx="2493963" cy="24765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10" name="Text Box 14"/>
          <p:cNvSpPr txBox="1">
            <a:spLocks noChangeArrowheads="1"/>
          </p:cNvSpPr>
          <p:nvPr/>
        </p:nvSpPr>
        <p:spPr bwMode="auto">
          <a:xfrm>
            <a:off x="2667000" y="1676400"/>
            <a:ext cx="1025525" cy="400050"/>
          </a:xfrm>
          <a:prstGeom prst="rect">
            <a:avLst/>
          </a:prstGeom>
          <a:solidFill>
            <a:schemeClr val="bg1"/>
          </a:solid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000">
                <a:solidFill>
                  <a:srgbClr val="003367"/>
                </a:solidFill>
              </a:rPr>
              <a:t>acquire</a:t>
            </a:r>
            <a:endParaRPr lang="en-US">
              <a:solidFill>
                <a:srgbClr val="003367"/>
              </a:solidFill>
            </a:endParaRPr>
          </a:p>
        </p:txBody>
      </p:sp>
      <p:sp>
        <p:nvSpPr>
          <p:cNvPr id="15" name="Line 12"/>
          <p:cNvSpPr>
            <a:spLocks noChangeShapeType="1"/>
          </p:cNvSpPr>
          <p:nvPr/>
        </p:nvSpPr>
        <p:spPr bwMode="auto">
          <a:xfrm flipH="1">
            <a:off x="1905000" y="2209800"/>
            <a:ext cx="2493963" cy="24765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16" name="Text Box 14"/>
          <p:cNvSpPr txBox="1">
            <a:spLocks noChangeArrowheads="1"/>
          </p:cNvSpPr>
          <p:nvPr/>
        </p:nvSpPr>
        <p:spPr bwMode="auto">
          <a:xfrm>
            <a:off x="2743200" y="2133600"/>
            <a:ext cx="769938" cy="400050"/>
          </a:xfrm>
          <a:prstGeom prst="rect">
            <a:avLst/>
          </a:prstGeom>
          <a:solidFill>
            <a:schemeClr val="bg1"/>
          </a:solid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000">
                <a:solidFill>
                  <a:srgbClr val="003367"/>
                </a:solidFill>
              </a:rPr>
              <a:t>grant</a:t>
            </a:r>
            <a:endParaRPr lang="en-US">
              <a:solidFill>
                <a:srgbClr val="003367"/>
              </a:solidFill>
            </a:endParaRPr>
          </a:p>
        </p:txBody>
      </p:sp>
      <p:sp>
        <p:nvSpPr>
          <p:cNvPr id="7" name="Line 8"/>
          <p:cNvSpPr>
            <a:spLocks noChangeShapeType="1"/>
          </p:cNvSpPr>
          <p:nvPr/>
        </p:nvSpPr>
        <p:spPr bwMode="auto">
          <a:xfrm>
            <a:off x="1828800" y="1752600"/>
            <a:ext cx="0" cy="388620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11" name="Line 8"/>
          <p:cNvSpPr>
            <a:spLocks noChangeShapeType="1"/>
          </p:cNvSpPr>
          <p:nvPr/>
        </p:nvSpPr>
        <p:spPr bwMode="auto">
          <a:xfrm>
            <a:off x="4440238" y="1752600"/>
            <a:ext cx="0" cy="388620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17" name="Line 8"/>
          <p:cNvSpPr>
            <a:spLocks noChangeShapeType="1"/>
          </p:cNvSpPr>
          <p:nvPr/>
        </p:nvSpPr>
        <p:spPr bwMode="auto">
          <a:xfrm flipH="1">
            <a:off x="7065963" y="1752600"/>
            <a:ext cx="0" cy="388620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18" name="Line 12"/>
          <p:cNvSpPr>
            <a:spLocks noChangeShapeType="1"/>
          </p:cNvSpPr>
          <p:nvPr/>
        </p:nvSpPr>
        <p:spPr bwMode="auto">
          <a:xfrm flipH="1">
            <a:off x="4495800" y="2190750"/>
            <a:ext cx="2493963" cy="24765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19" name="Text Box 14"/>
          <p:cNvSpPr txBox="1">
            <a:spLocks noChangeArrowheads="1"/>
          </p:cNvSpPr>
          <p:nvPr/>
        </p:nvSpPr>
        <p:spPr bwMode="auto">
          <a:xfrm flipH="1">
            <a:off x="5202238" y="1981200"/>
            <a:ext cx="1025525" cy="400050"/>
          </a:xfrm>
          <a:prstGeom prst="rect">
            <a:avLst/>
          </a:prstGeom>
          <a:solidFill>
            <a:schemeClr val="bg1"/>
          </a:solid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000">
                <a:solidFill>
                  <a:srgbClr val="003367"/>
                </a:solidFill>
              </a:rPr>
              <a:t>acquire</a:t>
            </a:r>
            <a:endParaRPr lang="en-US">
              <a:solidFill>
                <a:srgbClr val="003367"/>
              </a:solidFill>
            </a:endParaRPr>
          </a:p>
        </p:txBody>
      </p:sp>
      <p:pic>
        <p:nvPicPr>
          <p:cNvPr id="101391" name="Picture 15" descr="nod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75525" y="4591050"/>
            <a:ext cx="5429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 Box 14"/>
          <p:cNvSpPr txBox="1">
            <a:spLocks noChangeArrowheads="1"/>
          </p:cNvSpPr>
          <p:nvPr/>
        </p:nvSpPr>
        <p:spPr bwMode="auto">
          <a:xfrm>
            <a:off x="1143000" y="3729038"/>
            <a:ext cx="406400" cy="461962"/>
          </a:xfrm>
          <a:prstGeom prst="rect">
            <a:avLst/>
          </a:prstGeom>
          <a:no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b="1">
                <a:solidFill>
                  <a:srgbClr val="003367"/>
                </a:solidFill>
              </a:rPr>
              <a:t>A</a:t>
            </a:r>
            <a:endParaRPr lang="en-US" sz="2800" b="1">
              <a:solidFill>
                <a:srgbClr val="003367"/>
              </a:solidFill>
            </a:endParaRPr>
          </a:p>
        </p:txBody>
      </p:sp>
      <p:sp>
        <p:nvSpPr>
          <p:cNvPr id="31" name="Text Box 14"/>
          <p:cNvSpPr txBox="1">
            <a:spLocks noChangeArrowheads="1"/>
          </p:cNvSpPr>
          <p:nvPr/>
        </p:nvSpPr>
        <p:spPr bwMode="auto">
          <a:xfrm>
            <a:off x="7493000" y="5200650"/>
            <a:ext cx="406400" cy="461963"/>
          </a:xfrm>
          <a:prstGeom prst="rect">
            <a:avLst/>
          </a:prstGeom>
          <a:no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b="1">
                <a:solidFill>
                  <a:srgbClr val="003367"/>
                </a:solidFill>
              </a:rPr>
              <a:t>B</a:t>
            </a:r>
            <a:endParaRPr lang="en-US" sz="2800" b="1">
              <a:solidFill>
                <a:srgbClr val="003367"/>
              </a:solidFill>
            </a:endParaRPr>
          </a:p>
        </p:txBody>
      </p:sp>
      <p:sp>
        <p:nvSpPr>
          <p:cNvPr id="33" name="Text Box 14"/>
          <p:cNvSpPr txBox="1">
            <a:spLocks noChangeArrowheads="1"/>
          </p:cNvSpPr>
          <p:nvPr/>
        </p:nvSpPr>
        <p:spPr bwMode="auto">
          <a:xfrm>
            <a:off x="1981200" y="2743200"/>
            <a:ext cx="896938" cy="400050"/>
          </a:xfrm>
          <a:prstGeom prst="rect">
            <a:avLst/>
          </a:prstGeom>
          <a:solidFill>
            <a:schemeClr val="bg2"/>
          </a:solid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000">
                <a:solidFill>
                  <a:srgbClr val="003367"/>
                </a:solidFill>
              </a:rPr>
              <a:t>x=x+1</a:t>
            </a:r>
            <a:endParaRPr lang="en-US">
              <a:solidFill>
                <a:srgbClr val="003367"/>
              </a:solidFill>
            </a:endParaRPr>
          </a:p>
        </p:txBody>
      </p:sp>
      <p:pic>
        <p:nvPicPr>
          <p:cNvPr id="101395" name="Picture 3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286000"/>
            <a:ext cx="838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96" name="Text Box 41"/>
          <p:cNvSpPr txBox="1">
            <a:spLocks noChangeArrowheads="1"/>
          </p:cNvSpPr>
          <p:nvPr/>
        </p:nvSpPr>
        <p:spPr bwMode="auto">
          <a:xfrm>
            <a:off x="1981200" y="2482850"/>
            <a:ext cx="1019175"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9600" b="1" dirty="0">
                <a:solidFill>
                  <a:srgbClr val="CC0000"/>
                </a:solidFill>
              </a:rPr>
              <a:t>X</a:t>
            </a:r>
          </a:p>
        </p:txBody>
      </p:sp>
      <p:sp>
        <p:nvSpPr>
          <p:cNvPr id="30" name="Line 12"/>
          <p:cNvSpPr>
            <a:spLocks noChangeShapeType="1"/>
          </p:cNvSpPr>
          <p:nvPr/>
        </p:nvSpPr>
        <p:spPr bwMode="auto">
          <a:xfrm>
            <a:off x="4495800" y="4019550"/>
            <a:ext cx="2493963" cy="24765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35" name="Text Box 14"/>
          <p:cNvSpPr txBox="1">
            <a:spLocks noChangeArrowheads="1"/>
          </p:cNvSpPr>
          <p:nvPr/>
        </p:nvSpPr>
        <p:spPr bwMode="auto">
          <a:xfrm flipH="1">
            <a:off x="5381625" y="3943350"/>
            <a:ext cx="769938" cy="400050"/>
          </a:xfrm>
          <a:prstGeom prst="rect">
            <a:avLst/>
          </a:prstGeom>
          <a:solidFill>
            <a:schemeClr val="bg1"/>
          </a:solid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000">
                <a:solidFill>
                  <a:srgbClr val="003367"/>
                </a:solidFill>
              </a:rPr>
              <a:t>grant</a:t>
            </a:r>
            <a:endParaRPr lang="en-US">
              <a:solidFill>
                <a:srgbClr val="003367"/>
              </a:solidFill>
            </a:endParaRPr>
          </a:p>
        </p:txBody>
      </p:sp>
      <p:sp>
        <p:nvSpPr>
          <p:cNvPr id="36" name="Line 12"/>
          <p:cNvSpPr>
            <a:spLocks noChangeShapeType="1"/>
          </p:cNvSpPr>
          <p:nvPr/>
        </p:nvSpPr>
        <p:spPr bwMode="auto">
          <a:xfrm flipH="1">
            <a:off x="4495800" y="5010150"/>
            <a:ext cx="2493963" cy="24765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46" name="Text Box 14"/>
          <p:cNvSpPr txBox="1">
            <a:spLocks noChangeArrowheads="1"/>
          </p:cNvSpPr>
          <p:nvPr/>
        </p:nvSpPr>
        <p:spPr bwMode="auto">
          <a:xfrm flipH="1">
            <a:off x="5299075" y="4933950"/>
            <a:ext cx="1025525" cy="400050"/>
          </a:xfrm>
          <a:prstGeom prst="rect">
            <a:avLst/>
          </a:prstGeom>
          <a:solidFill>
            <a:schemeClr val="bg1"/>
          </a:solid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000">
                <a:solidFill>
                  <a:srgbClr val="003367"/>
                </a:solidFill>
              </a:rPr>
              <a:t>release</a:t>
            </a:r>
            <a:endParaRPr lang="en-US">
              <a:solidFill>
                <a:srgbClr val="003367"/>
              </a:solidFill>
            </a:endParaRPr>
          </a:p>
        </p:txBody>
      </p:sp>
      <p:sp>
        <p:nvSpPr>
          <p:cNvPr id="47" name="Text Box 14"/>
          <p:cNvSpPr txBox="1">
            <a:spLocks noChangeArrowheads="1"/>
          </p:cNvSpPr>
          <p:nvPr/>
        </p:nvSpPr>
        <p:spPr bwMode="auto">
          <a:xfrm>
            <a:off x="6096000" y="4476750"/>
            <a:ext cx="896938" cy="400050"/>
          </a:xfrm>
          <a:prstGeom prst="rect">
            <a:avLst/>
          </a:prstGeom>
          <a:solidFill>
            <a:schemeClr val="bg2"/>
          </a:solid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000">
                <a:solidFill>
                  <a:srgbClr val="003367"/>
                </a:solidFill>
              </a:rPr>
              <a:t>x=x+1</a:t>
            </a:r>
            <a:endParaRPr lang="en-US">
              <a:solidFill>
                <a:srgbClr val="003367"/>
              </a:solidFill>
            </a:endParaRPr>
          </a:p>
        </p:txBody>
      </p:sp>
      <p:cxnSp>
        <p:nvCxnSpPr>
          <p:cNvPr id="101403" name="Straight Connector 47"/>
          <p:cNvCxnSpPr>
            <a:cxnSpLocks noChangeShapeType="1"/>
          </p:cNvCxnSpPr>
          <p:nvPr/>
        </p:nvCxnSpPr>
        <p:spPr bwMode="auto">
          <a:xfrm>
            <a:off x="3429000" y="3963988"/>
            <a:ext cx="990600" cy="1587"/>
          </a:xfrm>
          <a:prstGeom prst="line">
            <a:avLst/>
          </a:prstGeom>
          <a:noFill/>
          <a:ln w="9525">
            <a:solidFill>
              <a:schemeClr val="tx1"/>
            </a:solidFill>
            <a:prstDash val="sysDash"/>
            <a:round/>
            <a:headEnd/>
            <a:tailEnd/>
          </a:ln>
          <a:extLst>
            <a:ext uri="{909E8E84-426E-40dd-AFC4-6F175D3DCCD1}">
              <a14:hiddenFill xmlns:a14="http://schemas.microsoft.com/office/drawing/2010/main">
                <a:noFill/>
              </a14:hiddenFill>
            </a:ext>
          </a:extLst>
        </p:spPr>
      </p:cxnSp>
      <p:pic>
        <p:nvPicPr>
          <p:cNvPr id="101404" name="Picture 4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5675313"/>
            <a:ext cx="762000"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 descr="C:\Documents and Settings\Administrator\Local Settings\Temporary Internet Files\Content.IE5\WH4RMTKL\MCj0434816000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28956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574622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2"/>
          <p:cNvSpPr>
            <a:spLocks noGrp="1"/>
          </p:cNvSpPr>
          <p:nvPr>
            <p:ph type="title"/>
          </p:nvPr>
        </p:nvSpPr>
        <p:spPr/>
        <p:txBody>
          <a:bodyPr/>
          <a:lstStyle/>
          <a:p>
            <a:r>
              <a:rPr lang="en-US">
                <a:latin typeface="Arial" charset="0"/>
                <a:ea typeface="ＭＳ Ｐゴシック" charset="0"/>
              </a:rPr>
              <a:t>Leases and time</a:t>
            </a:r>
          </a:p>
        </p:txBody>
      </p:sp>
      <p:sp>
        <p:nvSpPr>
          <p:cNvPr id="67587" name="Content Placeholder 3"/>
          <p:cNvSpPr>
            <a:spLocks noGrp="1"/>
          </p:cNvSpPr>
          <p:nvPr>
            <p:ph idx="1"/>
          </p:nvPr>
        </p:nvSpPr>
        <p:spPr>
          <a:xfrm>
            <a:off x="457200" y="1447800"/>
            <a:ext cx="8226425" cy="5029200"/>
          </a:xfrm>
        </p:spPr>
        <p:txBody>
          <a:bodyPr/>
          <a:lstStyle/>
          <a:p>
            <a:r>
              <a:rPr lang="en-US" sz="2400">
                <a:latin typeface="Arial" charset="0"/>
                <a:ea typeface="ＭＳ Ｐゴシック" charset="0"/>
              </a:rPr>
              <a:t>The lease holder and lease service must agree when a lease has expired.</a:t>
            </a:r>
          </a:p>
          <a:p>
            <a:pPr lvl="1"/>
            <a:r>
              <a:rPr lang="en-US" sz="2000">
                <a:latin typeface="Arial" charset="0"/>
                <a:ea typeface="ＭＳ Ｐゴシック" charset="0"/>
              </a:rPr>
              <a:t>i.e., that its expiration time is in the past</a:t>
            </a:r>
          </a:p>
          <a:p>
            <a:pPr lvl="1"/>
            <a:r>
              <a:rPr lang="en-US" sz="2000">
                <a:latin typeface="Arial" charset="0"/>
                <a:ea typeface="ＭＳ Ｐゴシック" charset="0"/>
              </a:rPr>
              <a:t>Even if they can’t communicate!</a:t>
            </a:r>
          </a:p>
          <a:p>
            <a:r>
              <a:rPr lang="en-US" sz="2400">
                <a:latin typeface="Arial" charset="0"/>
                <a:ea typeface="ＭＳ Ｐゴシック" charset="0"/>
              </a:rPr>
              <a:t>We all have our clocks, but do they agree?</a:t>
            </a:r>
          </a:p>
          <a:p>
            <a:pPr lvl="1"/>
            <a:r>
              <a:rPr lang="en-US" sz="2000">
                <a:solidFill>
                  <a:srgbClr val="800000"/>
                </a:solidFill>
                <a:latin typeface="Arial" charset="0"/>
                <a:ea typeface="ＭＳ Ｐゴシック" charset="0"/>
              </a:rPr>
              <a:t>synchronized clocks</a:t>
            </a:r>
          </a:p>
          <a:p>
            <a:r>
              <a:rPr lang="en-US" sz="2400">
                <a:latin typeface="Arial" charset="0"/>
                <a:ea typeface="ＭＳ Ｐゴシック" charset="0"/>
              </a:rPr>
              <a:t>For leases, it is sufficient for the clocks to have a known bound on </a:t>
            </a:r>
            <a:r>
              <a:rPr lang="en-US" sz="2400">
                <a:solidFill>
                  <a:srgbClr val="800000"/>
                </a:solidFill>
                <a:latin typeface="Arial" charset="0"/>
                <a:ea typeface="ＭＳ Ｐゴシック" charset="0"/>
              </a:rPr>
              <a:t>clock drift</a:t>
            </a:r>
            <a:r>
              <a:rPr lang="en-US" sz="2400">
                <a:latin typeface="Arial" charset="0"/>
                <a:ea typeface="ＭＳ Ｐゴシック" charset="0"/>
              </a:rPr>
              <a:t>.</a:t>
            </a:r>
          </a:p>
          <a:p>
            <a:pPr lvl="1"/>
            <a:r>
              <a:rPr lang="en-US" sz="2000">
                <a:latin typeface="Arial" charset="0"/>
                <a:ea typeface="ＭＳ Ｐゴシック" charset="0"/>
              </a:rPr>
              <a:t>|T(C</a:t>
            </a:r>
            <a:r>
              <a:rPr lang="en-US" sz="2000" baseline="-25000">
                <a:latin typeface="Arial" charset="0"/>
                <a:ea typeface="ＭＳ Ｐゴシック" charset="0"/>
              </a:rPr>
              <a:t>i</a:t>
            </a:r>
            <a:r>
              <a:rPr lang="en-US" sz="2000">
                <a:latin typeface="Arial" charset="0"/>
                <a:ea typeface="ＭＳ Ｐゴシック" charset="0"/>
              </a:rPr>
              <a:t>) – T(C</a:t>
            </a:r>
            <a:r>
              <a:rPr lang="en-US" sz="2000" baseline="-25000">
                <a:latin typeface="Arial" charset="0"/>
                <a:ea typeface="ＭＳ Ｐゴシック" charset="0"/>
              </a:rPr>
              <a:t>j</a:t>
            </a:r>
            <a:r>
              <a:rPr lang="en-US" sz="2000">
                <a:latin typeface="Arial" charset="0"/>
                <a:ea typeface="ＭＳ Ｐゴシック" charset="0"/>
              </a:rPr>
              <a:t>)| &lt; </a:t>
            </a:r>
            <a:r>
              <a:rPr lang="en-US" sz="2800" b="0">
                <a:latin typeface="Arial" charset="0"/>
                <a:ea typeface="ＭＳ Ｐゴシック" charset="0"/>
              </a:rPr>
              <a:t>ε</a:t>
            </a:r>
            <a:endParaRPr lang="en-US" sz="2000" b="0">
              <a:latin typeface="Arial" charset="0"/>
              <a:ea typeface="ＭＳ Ｐゴシック" charset="0"/>
            </a:endParaRPr>
          </a:p>
          <a:p>
            <a:pPr lvl="1"/>
            <a:r>
              <a:rPr lang="en-US" sz="2000">
                <a:latin typeface="Arial" charset="0"/>
                <a:ea typeface="ＭＳ Ｐゴシック" charset="0"/>
              </a:rPr>
              <a:t>Build in </a:t>
            </a:r>
            <a:r>
              <a:rPr lang="en-US" sz="2000">
                <a:solidFill>
                  <a:srgbClr val="800000"/>
                </a:solidFill>
                <a:latin typeface="Arial" charset="0"/>
                <a:ea typeface="ＭＳ Ｐゴシック" charset="0"/>
              </a:rPr>
              <a:t>slack time</a:t>
            </a:r>
            <a:r>
              <a:rPr lang="en-US" sz="2000">
                <a:latin typeface="Arial" charset="0"/>
                <a:ea typeface="ＭＳ Ｐゴシック" charset="0"/>
              </a:rPr>
              <a:t> &gt; </a:t>
            </a:r>
            <a:r>
              <a:rPr lang="en-US" sz="2000" b="0">
                <a:latin typeface="Arial" charset="0"/>
                <a:ea typeface="ＭＳ Ｐゴシック" charset="0"/>
              </a:rPr>
              <a:t>ε</a:t>
            </a:r>
            <a:r>
              <a:rPr lang="en-US" sz="2000">
                <a:latin typeface="Arial" charset="0"/>
                <a:ea typeface="ＭＳ Ｐゴシック" charset="0"/>
              </a:rPr>
              <a:t> into the lease protocols as a safety margin.</a:t>
            </a:r>
          </a:p>
          <a:p>
            <a:pPr>
              <a:buFont typeface="Times New Roman" charset="0"/>
              <a:buNone/>
            </a:pPr>
            <a:endParaRPr lang="en-US">
              <a:latin typeface="Arial" charset="0"/>
              <a:ea typeface="ＭＳ Ｐゴシック" charset="0"/>
            </a:endParaRPr>
          </a:p>
        </p:txBody>
      </p:sp>
    </p:spTree>
    <p:extLst>
      <p:ext uri="{BB962C8B-B14F-4D97-AF65-F5344CB8AC3E}">
        <p14:creationId xmlns:p14="http://schemas.microsoft.com/office/powerpoint/2010/main" val="23835515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2"/>
          <p:cNvSpPr>
            <a:spLocks noGrp="1"/>
          </p:cNvSpPr>
          <p:nvPr>
            <p:ph type="title"/>
          </p:nvPr>
        </p:nvSpPr>
        <p:spPr/>
        <p:txBody>
          <a:bodyPr/>
          <a:lstStyle/>
          <a:p>
            <a:r>
              <a:rPr lang="en-US">
                <a:latin typeface="Arial" charset="0"/>
                <a:ea typeface="ＭＳ Ｐゴシック" charset="0"/>
              </a:rPr>
              <a:t>OK, fine, but…</a:t>
            </a:r>
          </a:p>
        </p:txBody>
      </p:sp>
      <p:sp>
        <p:nvSpPr>
          <p:cNvPr id="102403" name="Content Placeholder 3"/>
          <p:cNvSpPr>
            <a:spLocks noGrp="1"/>
          </p:cNvSpPr>
          <p:nvPr>
            <p:ph idx="1"/>
          </p:nvPr>
        </p:nvSpPr>
        <p:spPr/>
        <p:txBody>
          <a:bodyPr/>
          <a:lstStyle/>
          <a:p>
            <a:r>
              <a:rPr lang="en-US">
                <a:latin typeface="Arial" charset="0"/>
                <a:ea typeface="ＭＳ Ｐゴシック" charset="0"/>
              </a:rPr>
              <a:t>What if the A does not fail, but is instead isolated by a network partition?</a:t>
            </a:r>
          </a:p>
        </p:txBody>
      </p:sp>
      <p:pic>
        <p:nvPicPr>
          <p:cNvPr id="10240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124200"/>
            <a:ext cx="2514600" cy="226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533400" y="5983069"/>
            <a:ext cx="807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1800" dirty="0" smtClean="0">
                <a:solidFill>
                  <a:srgbClr val="003367"/>
                </a:solidFill>
              </a:rPr>
              <a:t>This condition is often called a “split brain” problem: literally, one part of the system cannot know what the other part is doing, or even if it’s up.</a:t>
            </a:r>
            <a:endParaRPr lang="en-US" sz="1800" dirty="0">
              <a:solidFill>
                <a:srgbClr val="003367"/>
              </a:solidFill>
            </a:endParaRPr>
          </a:p>
        </p:txBody>
      </p:sp>
    </p:spTree>
    <p:extLst>
      <p:ext uri="{BB962C8B-B14F-4D97-AF65-F5344CB8AC3E}">
        <p14:creationId xmlns:p14="http://schemas.microsoft.com/office/powerpoint/2010/main" val="263534861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882900"/>
            <a:ext cx="1143000"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27" name="Picture 3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2000" y="2895600"/>
            <a:ext cx="1117600"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8" name="Title 2"/>
          <p:cNvSpPr>
            <a:spLocks noGrp="1"/>
          </p:cNvSpPr>
          <p:nvPr>
            <p:ph type="title"/>
          </p:nvPr>
        </p:nvSpPr>
        <p:spPr/>
        <p:txBody>
          <a:bodyPr/>
          <a:lstStyle/>
          <a:p>
            <a:r>
              <a:rPr lang="en-US">
                <a:latin typeface="Arial" charset="0"/>
                <a:ea typeface="ＭＳ Ｐゴシック" charset="0"/>
              </a:rPr>
              <a:t>Never two kings at once</a:t>
            </a:r>
          </a:p>
        </p:txBody>
      </p:sp>
      <p:pic>
        <p:nvPicPr>
          <p:cNvPr id="103429" name="Picture 15" descr="nod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119438"/>
            <a:ext cx="5429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12"/>
          <p:cNvSpPr>
            <a:spLocks noChangeShapeType="1"/>
          </p:cNvSpPr>
          <p:nvPr/>
        </p:nvSpPr>
        <p:spPr bwMode="auto">
          <a:xfrm>
            <a:off x="1905000" y="1885950"/>
            <a:ext cx="2493963" cy="24765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10" name="Text Box 14"/>
          <p:cNvSpPr txBox="1">
            <a:spLocks noChangeArrowheads="1"/>
          </p:cNvSpPr>
          <p:nvPr/>
        </p:nvSpPr>
        <p:spPr bwMode="auto">
          <a:xfrm>
            <a:off x="2667000" y="1676400"/>
            <a:ext cx="1025525" cy="400050"/>
          </a:xfrm>
          <a:prstGeom prst="rect">
            <a:avLst/>
          </a:prstGeom>
          <a:solidFill>
            <a:schemeClr val="bg1"/>
          </a:solid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000">
                <a:solidFill>
                  <a:srgbClr val="003367"/>
                </a:solidFill>
              </a:rPr>
              <a:t>acquire</a:t>
            </a:r>
            <a:endParaRPr lang="en-US">
              <a:solidFill>
                <a:srgbClr val="003367"/>
              </a:solidFill>
            </a:endParaRPr>
          </a:p>
        </p:txBody>
      </p:sp>
      <p:sp>
        <p:nvSpPr>
          <p:cNvPr id="15" name="Line 12"/>
          <p:cNvSpPr>
            <a:spLocks noChangeShapeType="1"/>
          </p:cNvSpPr>
          <p:nvPr/>
        </p:nvSpPr>
        <p:spPr bwMode="auto">
          <a:xfrm flipH="1">
            <a:off x="1905000" y="2209800"/>
            <a:ext cx="2493963" cy="24765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16" name="Text Box 14"/>
          <p:cNvSpPr txBox="1">
            <a:spLocks noChangeArrowheads="1"/>
          </p:cNvSpPr>
          <p:nvPr/>
        </p:nvSpPr>
        <p:spPr bwMode="auto">
          <a:xfrm>
            <a:off x="2743200" y="2133600"/>
            <a:ext cx="769938" cy="400050"/>
          </a:xfrm>
          <a:prstGeom prst="rect">
            <a:avLst/>
          </a:prstGeom>
          <a:solidFill>
            <a:schemeClr val="bg1"/>
          </a:solid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000">
                <a:solidFill>
                  <a:srgbClr val="003367"/>
                </a:solidFill>
              </a:rPr>
              <a:t>grant</a:t>
            </a:r>
            <a:endParaRPr lang="en-US">
              <a:solidFill>
                <a:srgbClr val="003367"/>
              </a:solidFill>
            </a:endParaRPr>
          </a:p>
        </p:txBody>
      </p:sp>
      <p:sp>
        <p:nvSpPr>
          <p:cNvPr id="7" name="Line 8"/>
          <p:cNvSpPr>
            <a:spLocks noChangeShapeType="1"/>
          </p:cNvSpPr>
          <p:nvPr/>
        </p:nvSpPr>
        <p:spPr bwMode="auto">
          <a:xfrm>
            <a:off x="1828800" y="1752600"/>
            <a:ext cx="0" cy="388620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11" name="Line 8"/>
          <p:cNvSpPr>
            <a:spLocks noChangeShapeType="1"/>
          </p:cNvSpPr>
          <p:nvPr/>
        </p:nvSpPr>
        <p:spPr bwMode="auto">
          <a:xfrm>
            <a:off x="4440238" y="1752600"/>
            <a:ext cx="0" cy="388620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17" name="Line 8"/>
          <p:cNvSpPr>
            <a:spLocks noChangeShapeType="1"/>
          </p:cNvSpPr>
          <p:nvPr/>
        </p:nvSpPr>
        <p:spPr bwMode="auto">
          <a:xfrm flipH="1">
            <a:off x="7065963" y="1752600"/>
            <a:ext cx="0" cy="388620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18" name="Line 12"/>
          <p:cNvSpPr>
            <a:spLocks noChangeShapeType="1"/>
          </p:cNvSpPr>
          <p:nvPr/>
        </p:nvSpPr>
        <p:spPr bwMode="auto">
          <a:xfrm flipH="1">
            <a:off x="4495800" y="2190750"/>
            <a:ext cx="2493963" cy="24765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19" name="Text Box 14"/>
          <p:cNvSpPr txBox="1">
            <a:spLocks noChangeArrowheads="1"/>
          </p:cNvSpPr>
          <p:nvPr/>
        </p:nvSpPr>
        <p:spPr bwMode="auto">
          <a:xfrm flipH="1">
            <a:off x="5202238" y="1981200"/>
            <a:ext cx="1025525" cy="400050"/>
          </a:xfrm>
          <a:prstGeom prst="rect">
            <a:avLst/>
          </a:prstGeom>
          <a:solidFill>
            <a:schemeClr val="bg1"/>
          </a:solid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000">
                <a:solidFill>
                  <a:srgbClr val="003367"/>
                </a:solidFill>
              </a:rPr>
              <a:t>acquire</a:t>
            </a:r>
            <a:endParaRPr lang="en-US">
              <a:solidFill>
                <a:srgbClr val="003367"/>
              </a:solidFill>
            </a:endParaRPr>
          </a:p>
        </p:txBody>
      </p:sp>
      <p:sp>
        <p:nvSpPr>
          <p:cNvPr id="28" name="Text Box 14"/>
          <p:cNvSpPr txBox="1">
            <a:spLocks noChangeArrowheads="1"/>
          </p:cNvSpPr>
          <p:nvPr/>
        </p:nvSpPr>
        <p:spPr bwMode="auto">
          <a:xfrm>
            <a:off x="1143000" y="3729038"/>
            <a:ext cx="406400" cy="461962"/>
          </a:xfrm>
          <a:prstGeom prst="rect">
            <a:avLst/>
          </a:prstGeom>
          <a:no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b="1">
                <a:solidFill>
                  <a:srgbClr val="003367"/>
                </a:solidFill>
              </a:rPr>
              <a:t>A</a:t>
            </a:r>
            <a:endParaRPr lang="en-US" sz="2800" b="1">
              <a:solidFill>
                <a:srgbClr val="003367"/>
              </a:solidFill>
            </a:endParaRPr>
          </a:p>
        </p:txBody>
      </p:sp>
      <p:sp>
        <p:nvSpPr>
          <p:cNvPr id="33" name="Text Box 14"/>
          <p:cNvSpPr txBox="1">
            <a:spLocks noChangeArrowheads="1"/>
          </p:cNvSpPr>
          <p:nvPr/>
        </p:nvSpPr>
        <p:spPr bwMode="auto">
          <a:xfrm>
            <a:off x="1981200" y="2514600"/>
            <a:ext cx="896938" cy="400050"/>
          </a:xfrm>
          <a:prstGeom prst="rect">
            <a:avLst/>
          </a:prstGeom>
          <a:solidFill>
            <a:schemeClr val="bg2"/>
          </a:solid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000">
                <a:solidFill>
                  <a:srgbClr val="003367"/>
                </a:solidFill>
              </a:rPr>
              <a:t>x=x+1</a:t>
            </a:r>
            <a:endParaRPr lang="en-US">
              <a:solidFill>
                <a:srgbClr val="003367"/>
              </a:solidFill>
            </a:endParaRPr>
          </a:p>
        </p:txBody>
      </p:sp>
      <p:pic>
        <p:nvPicPr>
          <p:cNvPr id="103441" name="Picture 3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5675313"/>
            <a:ext cx="762000"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42" name="Picture 3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286000"/>
            <a:ext cx="838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 Box 14"/>
          <p:cNvSpPr txBox="1">
            <a:spLocks noChangeArrowheads="1"/>
          </p:cNvSpPr>
          <p:nvPr/>
        </p:nvSpPr>
        <p:spPr bwMode="auto">
          <a:xfrm>
            <a:off x="4495800" y="2590800"/>
            <a:ext cx="784225" cy="523875"/>
          </a:xfrm>
          <a:prstGeom prst="rect">
            <a:avLst/>
          </a:prstGeom>
          <a:no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800">
                <a:solidFill>
                  <a:srgbClr val="800000"/>
                </a:solidFill>
              </a:rPr>
              <a:t>???</a:t>
            </a:r>
            <a:endParaRPr lang="en-US" sz="3200">
              <a:solidFill>
                <a:srgbClr val="800000"/>
              </a:solidFill>
            </a:endParaRPr>
          </a:p>
        </p:txBody>
      </p:sp>
      <p:pic>
        <p:nvPicPr>
          <p:cNvPr id="103444" name="Picture 4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3810000"/>
            <a:ext cx="838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45" name="Picture 15" descr="nod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75525" y="4591050"/>
            <a:ext cx="5429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Text Box 14"/>
          <p:cNvSpPr txBox="1">
            <a:spLocks noChangeArrowheads="1"/>
          </p:cNvSpPr>
          <p:nvPr/>
        </p:nvSpPr>
        <p:spPr bwMode="auto">
          <a:xfrm>
            <a:off x="7493000" y="5200650"/>
            <a:ext cx="406400" cy="461963"/>
          </a:xfrm>
          <a:prstGeom prst="rect">
            <a:avLst/>
          </a:prstGeom>
          <a:no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b="1">
                <a:solidFill>
                  <a:srgbClr val="003367"/>
                </a:solidFill>
              </a:rPr>
              <a:t>B</a:t>
            </a:r>
            <a:endParaRPr lang="en-US" sz="2800" b="1">
              <a:solidFill>
                <a:srgbClr val="003367"/>
              </a:solidFill>
            </a:endParaRPr>
          </a:p>
        </p:txBody>
      </p:sp>
      <p:sp>
        <p:nvSpPr>
          <p:cNvPr id="45" name="Line 12"/>
          <p:cNvSpPr>
            <a:spLocks noChangeShapeType="1"/>
          </p:cNvSpPr>
          <p:nvPr/>
        </p:nvSpPr>
        <p:spPr bwMode="auto">
          <a:xfrm>
            <a:off x="4495800" y="4019550"/>
            <a:ext cx="2493963" cy="24765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46" name="Text Box 14"/>
          <p:cNvSpPr txBox="1">
            <a:spLocks noChangeArrowheads="1"/>
          </p:cNvSpPr>
          <p:nvPr/>
        </p:nvSpPr>
        <p:spPr bwMode="auto">
          <a:xfrm flipH="1">
            <a:off x="5381625" y="3943350"/>
            <a:ext cx="769938" cy="400050"/>
          </a:xfrm>
          <a:prstGeom prst="rect">
            <a:avLst/>
          </a:prstGeom>
          <a:solidFill>
            <a:schemeClr val="bg1"/>
          </a:solid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000">
                <a:solidFill>
                  <a:srgbClr val="003367"/>
                </a:solidFill>
              </a:rPr>
              <a:t>grant</a:t>
            </a:r>
            <a:endParaRPr lang="en-US">
              <a:solidFill>
                <a:srgbClr val="003367"/>
              </a:solidFill>
            </a:endParaRPr>
          </a:p>
        </p:txBody>
      </p:sp>
      <p:sp>
        <p:nvSpPr>
          <p:cNvPr id="47" name="Line 12"/>
          <p:cNvSpPr>
            <a:spLocks noChangeShapeType="1"/>
          </p:cNvSpPr>
          <p:nvPr/>
        </p:nvSpPr>
        <p:spPr bwMode="auto">
          <a:xfrm flipH="1">
            <a:off x="4495800" y="5010150"/>
            <a:ext cx="2493963" cy="24765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48" name="Text Box 14"/>
          <p:cNvSpPr txBox="1">
            <a:spLocks noChangeArrowheads="1"/>
          </p:cNvSpPr>
          <p:nvPr/>
        </p:nvSpPr>
        <p:spPr bwMode="auto">
          <a:xfrm flipH="1">
            <a:off x="5299075" y="4933950"/>
            <a:ext cx="1025525" cy="400050"/>
          </a:xfrm>
          <a:prstGeom prst="rect">
            <a:avLst/>
          </a:prstGeom>
          <a:solidFill>
            <a:schemeClr val="bg1"/>
          </a:solid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000">
                <a:solidFill>
                  <a:srgbClr val="003367"/>
                </a:solidFill>
              </a:rPr>
              <a:t>release</a:t>
            </a:r>
            <a:endParaRPr lang="en-US">
              <a:solidFill>
                <a:srgbClr val="003367"/>
              </a:solidFill>
            </a:endParaRPr>
          </a:p>
        </p:txBody>
      </p:sp>
      <p:sp>
        <p:nvSpPr>
          <p:cNvPr id="49" name="Text Box 14"/>
          <p:cNvSpPr txBox="1">
            <a:spLocks noChangeArrowheads="1"/>
          </p:cNvSpPr>
          <p:nvPr/>
        </p:nvSpPr>
        <p:spPr bwMode="auto">
          <a:xfrm>
            <a:off x="6096000" y="4476750"/>
            <a:ext cx="896938" cy="400050"/>
          </a:xfrm>
          <a:prstGeom prst="rect">
            <a:avLst/>
          </a:prstGeom>
          <a:solidFill>
            <a:schemeClr val="bg2"/>
          </a:solid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000">
                <a:solidFill>
                  <a:srgbClr val="003367"/>
                </a:solidFill>
              </a:rPr>
              <a:t>x=x+1</a:t>
            </a:r>
            <a:endParaRPr lang="en-US">
              <a:solidFill>
                <a:srgbClr val="003367"/>
              </a:solidFill>
            </a:endParaRPr>
          </a:p>
        </p:txBody>
      </p:sp>
      <p:cxnSp>
        <p:nvCxnSpPr>
          <p:cNvPr id="103452" name="Straight Connector 31"/>
          <p:cNvCxnSpPr>
            <a:cxnSpLocks noChangeShapeType="1"/>
          </p:cNvCxnSpPr>
          <p:nvPr/>
        </p:nvCxnSpPr>
        <p:spPr bwMode="auto">
          <a:xfrm>
            <a:off x="1828800" y="3962400"/>
            <a:ext cx="2590800" cy="1588"/>
          </a:xfrm>
          <a:prstGeom prst="line">
            <a:avLst/>
          </a:prstGeom>
          <a:noFill/>
          <a:ln w="9525">
            <a:solidFill>
              <a:schemeClr val="tx1"/>
            </a:solidFill>
            <a:prstDash val="sysDash"/>
            <a:round/>
            <a:headEnd/>
            <a:tailEnd/>
          </a:ln>
          <a:extLst>
            <a:ext uri="{909E8E84-426E-40dd-AFC4-6F175D3DCCD1}">
              <a14:hiddenFill xmlns:a14="http://schemas.microsoft.com/office/drawing/2010/main">
                <a:noFill/>
              </a14:hiddenFill>
            </a:ext>
          </a:extLst>
        </p:spPr>
      </p:cxnSp>
      <p:pic>
        <p:nvPicPr>
          <p:cNvPr id="103453" name="Picture 3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4267200"/>
            <a:ext cx="611188"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quot;No&quot; Symbol 49"/>
          <p:cNvSpPr/>
          <p:nvPr/>
        </p:nvSpPr>
        <p:spPr bwMode="auto">
          <a:xfrm>
            <a:off x="1828800" y="3962400"/>
            <a:ext cx="1143000" cy="1143000"/>
          </a:xfrm>
          <a:prstGeom prst="noSmoking">
            <a:avLst/>
          </a:prstGeom>
          <a:solidFill>
            <a:srgbClr val="E8161F"/>
          </a:solidFill>
          <a:ln w="9525" cap="flat" cmpd="sng" algn="ctr">
            <a:no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ea typeface="ＭＳ Ｐゴシック" charset="-128"/>
              <a:cs typeface="Arial" charset="0"/>
            </a:endParaRPr>
          </a:p>
        </p:txBody>
      </p:sp>
      <p:cxnSp>
        <p:nvCxnSpPr>
          <p:cNvPr id="103455" name="Straight Connector 50"/>
          <p:cNvCxnSpPr>
            <a:cxnSpLocks noChangeShapeType="1"/>
          </p:cNvCxnSpPr>
          <p:nvPr/>
        </p:nvCxnSpPr>
        <p:spPr bwMode="auto">
          <a:xfrm>
            <a:off x="1828800" y="2514600"/>
            <a:ext cx="2590800" cy="1588"/>
          </a:xfrm>
          <a:prstGeom prst="line">
            <a:avLst/>
          </a:prstGeom>
          <a:noFill/>
          <a:ln w="9525">
            <a:solidFill>
              <a:schemeClr val="tx1"/>
            </a:solidFill>
            <a:prstDash val="sysDash"/>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94881443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2"/>
          <p:cNvSpPr>
            <a:spLocks noGrp="1"/>
          </p:cNvSpPr>
          <p:nvPr>
            <p:ph type="title"/>
          </p:nvPr>
        </p:nvSpPr>
        <p:spPr/>
        <p:txBody>
          <a:bodyPr/>
          <a:lstStyle/>
          <a:p>
            <a:r>
              <a:rPr lang="en-US">
                <a:latin typeface="Arial" charset="0"/>
                <a:ea typeface="ＭＳ Ｐゴシック" charset="0"/>
              </a:rPr>
              <a:t>OK, fine, but…</a:t>
            </a:r>
          </a:p>
        </p:txBody>
      </p:sp>
      <p:sp>
        <p:nvSpPr>
          <p:cNvPr id="104451" name="Content Placeholder 3"/>
          <p:cNvSpPr>
            <a:spLocks noGrp="1"/>
          </p:cNvSpPr>
          <p:nvPr>
            <p:ph idx="1"/>
          </p:nvPr>
        </p:nvSpPr>
        <p:spPr/>
        <p:txBody>
          <a:bodyPr/>
          <a:lstStyle/>
          <a:p>
            <a:r>
              <a:rPr lang="en-US" dirty="0">
                <a:latin typeface="Arial" charset="0"/>
                <a:ea typeface="ＭＳ Ｐゴシック" charset="0"/>
              </a:rPr>
              <a:t>What if the </a:t>
            </a:r>
            <a:r>
              <a:rPr lang="en-US" dirty="0" smtClean="0">
                <a:latin typeface="Arial" charset="0"/>
                <a:ea typeface="ＭＳ Ｐゴシック" charset="0"/>
              </a:rPr>
              <a:t>manager/master itself </a:t>
            </a:r>
            <a:r>
              <a:rPr lang="en-US" dirty="0">
                <a:latin typeface="Arial" charset="0"/>
                <a:ea typeface="ＭＳ Ｐゴシック" charset="0"/>
              </a:rPr>
              <a:t>fails?</a:t>
            </a:r>
          </a:p>
        </p:txBody>
      </p:sp>
      <p:grpSp>
        <p:nvGrpSpPr>
          <p:cNvPr id="104452" name="Group 6"/>
          <p:cNvGrpSpPr>
            <a:grpSpLocks/>
          </p:cNvGrpSpPr>
          <p:nvPr/>
        </p:nvGrpSpPr>
        <p:grpSpPr bwMode="auto">
          <a:xfrm>
            <a:off x="3810000" y="2940050"/>
            <a:ext cx="1019175" cy="1555750"/>
            <a:chOff x="4314825" y="3352800"/>
            <a:chExt cx="1019175" cy="1555750"/>
          </a:xfrm>
        </p:grpSpPr>
        <p:pic>
          <p:nvPicPr>
            <p:cNvPr id="104453" name="Picture 4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657600"/>
              <a:ext cx="762000"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4" name="Text Box 41"/>
            <p:cNvSpPr txBox="1">
              <a:spLocks noChangeArrowheads="1"/>
            </p:cNvSpPr>
            <p:nvPr/>
          </p:nvSpPr>
          <p:spPr bwMode="auto">
            <a:xfrm>
              <a:off x="4314825" y="3352800"/>
              <a:ext cx="1019175"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9600" b="1" dirty="0">
                  <a:solidFill>
                    <a:srgbClr val="CC0000"/>
                  </a:solidFill>
                </a:rPr>
                <a:t>X</a:t>
              </a:r>
            </a:p>
          </p:txBody>
        </p:sp>
      </p:grpSp>
      <p:sp>
        <p:nvSpPr>
          <p:cNvPr id="7" name="Rectangle 65"/>
          <p:cNvSpPr>
            <a:spLocks/>
          </p:cNvSpPr>
          <p:nvPr/>
        </p:nvSpPr>
        <p:spPr bwMode="auto">
          <a:xfrm>
            <a:off x="1143000" y="5867400"/>
            <a:ext cx="6630496" cy="738664"/>
          </a:xfrm>
          <a:prstGeom prst="rect">
            <a:avLst/>
          </a:prstGeom>
          <a:noFill/>
          <a:ln w="38100">
            <a:noFill/>
            <a:miter lim="800000"/>
            <a:headEnd/>
            <a:tailEnd/>
          </a:ln>
        </p:spPr>
        <p:txBody>
          <a:bodyPr wrap="square" lIns="0" tIns="0" rIns="40639" bIns="0">
            <a:spAutoFit/>
          </a:bodyPr>
          <a:lstStyle/>
          <a:p>
            <a:pPr marL="39688" algn="ctr">
              <a:defRPr/>
            </a:pPr>
            <a:r>
              <a:rPr lang="en-US" dirty="0" smtClean="0">
                <a:solidFill>
                  <a:srgbClr val="003367"/>
                </a:solidFill>
                <a:latin typeface="+mj-lt"/>
                <a:ea typeface="Times New Roman" charset="0"/>
                <a:cs typeface="Times New Roman" charset="0"/>
                <a:sym typeface="Times New Roman" charset="0"/>
              </a:rPr>
              <a:t>We can replace it, but the nodes must agree on who the new master is: requires </a:t>
            </a:r>
            <a:r>
              <a:rPr lang="en-US" b="1" dirty="0" smtClean="0">
                <a:solidFill>
                  <a:srgbClr val="003367"/>
                </a:solidFill>
                <a:latin typeface="+mj-lt"/>
                <a:ea typeface="Times New Roman" charset="0"/>
                <a:cs typeface="Times New Roman" charset="0"/>
                <a:sym typeface="Times New Roman" charset="0"/>
              </a:rPr>
              <a:t>consensus</a:t>
            </a:r>
            <a:r>
              <a:rPr lang="en-US" dirty="0" smtClean="0">
                <a:solidFill>
                  <a:srgbClr val="003367"/>
                </a:solidFill>
                <a:latin typeface="+mj-lt"/>
                <a:ea typeface="Times New Roman" charset="0"/>
                <a:cs typeface="Times New Roman" charset="0"/>
                <a:sym typeface="Times New Roman" charset="0"/>
              </a:rPr>
              <a:t>.</a:t>
            </a:r>
            <a:endParaRPr lang="en-US" dirty="0">
              <a:solidFill>
                <a:srgbClr val="003367"/>
              </a:solidFill>
              <a:latin typeface="+mj-lt"/>
              <a:ea typeface="Times New Roman" charset="0"/>
              <a:cs typeface="Times New Roman" charset="0"/>
              <a:sym typeface="Times New Roman" charset="0"/>
            </a:endParaRPr>
          </a:p>
        </p:txBody>
      </p:sp>
    </p:spTree>
    <p:extLst>
      <p:ext uri="{BB962C8B-B14F-4D97-AF65-F5344CB8AC3E}">
        <p14:creationId xmlns:p14="http://schemas.microsoft.com/office/powerpoint/2010/main" val="362204652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r>
              <a:rPr lang="en-US">
                <a:latin typeface="Arial" charset="0"/>
                <a:ea typeface="ＭＳ Ｐゴシック" charset="0"/>
              </a:rPr>
              <a:t>The Answer</a:t>
            </a:r>
          </a:p>
        </p:txBody>
      </p:sp>
      <p:sp>
        <p:nvSpPr>
          <p:cNvPr id="105475" name="Content Placeholder 2"/>
          <p:cNvSpPr>
            <a:spLocks noGrp="1"/>
          </p:cNvSpPr>
          <p:nvPr>
            <p:ph idx="1"/>
          </p:nvPr>
        </p:nvSpPr>
        <p:spPr>
          <a:xfrm>
            <a:off x="457200" y="1600200"/>
            <a:ext cx="8458200" cy="4111625"/>
          </a:xfrm>
        </p:spPr>
        <p:txBody>
          <a:bodyPr/>
          <a:lstStyle/>
          <a:p>
            <a:r>
              <a:rPr lang="en-US" dirty="0">
                <a:latin typeface="Arial" charset="0"/>
                <a:ea typeface="ＭＳ Ｐゴシック" charset="0"/>
              </a:rPr>
              <a:t>Replicate the functions of the </a:t>
            </a:r>
            <a:r>
              <a:rPr lang="en-US" dirty="0" smtClean="0">
                <a:latin typeface="Arial" charset="0"/>
                <a:ea typeface="ＭＳ Ｐゴシック" charset="0"/>
              </a:rPr>
              <a:t>manager/master.</a:t>
            </a:r>
            <a:endParaRPr lang="en-US" dirty="0">
              <a:latin typeface="Arial" charset="0"/>
              <a:ea typeface="ＭＳ Ｐゴシック" charset="0"/>
            </a:endParaRPr>
          </a:p>
          <a:p>
            <a:pPr lvl="1"/>
            <a:r>
              <a:rPr lang="en-US" dirty="0">
                <a:latin typeface="Arial" charset="0"/>
                <a:ea typeface="ＭＳ Ｐゴシック" charset="0"/>
              </a:rPr>
              <a:t>Or other coordination service…</a:t>
            </a:r>
          </a:p>
          <a:p>
            <a:r>
              <a:rPr lang="en-US" dirty="0">
                <a:latin typeface="Arial" charset="0"/>
                <a:ea typeface="ＭＳ Ｐゴシック" charset="0"/>
              </a:rPr>
              <a:t>Designate one of the replicas as a </a:t>
            </a:r>
            <a:r>
              <a:rPr lang="en-US" i="1" dirty="0">
                <a:latin typeface="Arial" charset="0"/>
                <a:ea typeface="ＭＳ Ｐゴシック" charset="0"/>
              </a:rPr>
              <a:t>primary</a:t>
            </a:r>
            <a:r>
              <a:rPr lang="en-US" dirty="0">
                <a:latin typeface="Arial" charset="0"/>
                <a:ea typeface="ＭＳ Ｐゴシック" charset="0"/>
              </a:rPr>
              <a:t>.</a:t>
            </a:r>
          </a:p>
          <a:p>
            <a:pPr lvl="1"/>
            <a:r>
              <a:rPr lang="en-US" dirty="0">
                <a:latin typeface="Arial" charset="0"/>
                <a:ea typeface="ＭＳ Ｐゴシック" charset="0"/>
              </a:rPr>
              <a:t>Or </a:t>
            </a:r>
            <a:r>
              <a:rPr lang="en-US" i="1" dirty="0">
                <a:latin typeface="Arial" charset="0"/>
                <a:ea typeface="ＭＳ Ｐゴシック" charset="0"/>
              </a:rPr>
              <a:t>master</a:t>
            </a:r>
          </a:p>
          <a:p>
            <a:r>
              <a:rPr lang="en-US" dirty="0">
                <a:latin typeface="Arial" charset="0"/>
                <a:ea typeface="ＭＳ Ｐゴシック" charset="0"/>
              </a:rPr>
              <a:t>The other replicas are backup servers.</a:t>
            </a:r>
          </a:p>
          <a:p>
            <a:pPr lvl="1"/>
            <a:r>
              <a:rPr lang="en-US" dirty="0">
                <a:latin typeface="Arial" charset="0"/>
                <a:ea typeface="ＭＳ Ｐゴシック" charset="0"/>
              </a:rPr>
              <a:t>Or standby or secondary</a:t>
            </a:r>
          </a:p>
          <a:p>
            <a:r>
              <a:rPr lang="en-US" dirty="0">
                <a:latin typeface="Arial" charset="0"/>
                <a:ea typeface="ＭＳ Ｐゴシック" charset="0"/>
              </a:rPr>
              <a:t>If the primary fails, use a </a:t>
            </a:r>
            <a:r>
              <a:rPr lang="en-US" dirty="0">
                <a:solidFill>
                  <a:srgbClr val="651222"/>
                </a:solidFill>
                <a:latin typeface="Arial" charset="0"/>
                <a:ea typeface="ＭＳ Ｐゴシック" charset="0"/>
              </a:rPr>
              <a:t>high-powered consensus algorithm </a:t>
            </a:r>
            <a:r>
              <a:rPr lang="en-US" dirty="0">
                <a:latin typeface="Arial" charset="0"/>
                <a:ea typeface="ＭＳ Ｐゴシック" charset="0"/>
              </a:rPr>
              <a:t>to designate and initialize a new primary.</a:t>
            </a:r>
          </a:p>
        </p:txBody>
      </p:sp>
    </p:spTree>
    <p:extLst>
      <p:ext uri="{BB962C8B-B14F-4D97-AF65-F5344CB8AC3E}">
        <p14:creationId xmlns:p14="http://schemas.microsoft.com/office/powerpoint/2010/main" val="216601918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
          <p:cNvSpPr>
            <a:spLocks noGrp="1" noChangeArrowheads="1"/>
          </p:cNvSpPr>
          <p:nvPr>
            <p:ph type="title"/>
          </p:nvPr>
        </p:nvSpPr>
        <p:spPr/>
        <p:txBody>
          <a:bodyPr rIns="132080"/>
          <a:lstStyle/>
          <a:p>
            <a:pPr eaLnBrk="1" hangingPunct="1"/>
            <a:r>
              <a:rPr lang="en-US" dirty="0" smtClean="0">
                <a:latin typeface="Arial" charset="0"/>
                <a:ea typeface="ＭＳ Ｐゴシック" charset="0"/>
              </a:rPr>
              <a:t>Consensus: abstraction</a:t>
            </a:r>
            <a:endParaRPr lang="en-US" dirty="0">
              <a:latin typeface="Arial" charset="0"/>
              <a:ea typeface="ＭＳ Ｐゴシック" charset="0"/>
            </a:endParaRPr>
          </a:p>
        </p:txBody>
      </p:sp>
      <p:grpSp>
        <p:nvGrpSpPr>
          <p:cNvPr id="82947" name="Group 2"/>
          <p:cNvGrpSpPr>
            <a:grpSpLocks/>
          </p:cNvGrpSpPr>
          <p:nvPr/>
        </p:nvGrpSpPr>
        <p:grpSpPr bwMode="auto">
          <a:xfrm>
            <a:off x="1687513" y="2701925"/>
            <a:ext cx="1681162" cy="936625"/>
            <a:chOff x="0" y="0"/>
            <a:chExt cx="1059" cy="589"/>
          </a:xfrm>
        </p:grpSpPr>
        <p:grpSp>
          <p:nvGrpSpPr>
            <p:cNvPr id="83001" name="Group 3"/>
            <p:cNvGrpSpPr>
              <a:grpSpLocks/>
            </p:cNvGrpSpPr>
            <p:nvPr/>
          </p:nvGrpSpPr>
          <p:grpSpPr bwMode="auto">
            <a:xfrm>
              <a:off x="0" y="0"/>
              <a:ext cx="1040" cy="589"/>
              <a:chOff x="0" y="0"/>
              <a:chExt cx="1040" cy="589"/>
            </a:xfrm>
          </p:grpSpPr>
          <p:sp>
            <p:nvSpPr>
              <p:cNvPr id="83003" name="Oval 4"/>
              <p:cNvSpPr>
                <a:spLocks/>
              </p:cNvSpPr>
              <p:nvPr/>
            </p:nvSpPr>
            <p:spPr bwMode="auto">
              <a:xfrm>
                <a:off x="89" y="52"/>
                <a:ext cx="892" cy="449"/>
              </a:xfrm>
              <a:prstGeom prst="ellipse">
                <a:avLst/>
              </a:prstGeom>
              <a:solidFill>
                <a:srgbClr val="969696"/>
              </a:soli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lstStyle/>
              <a:p>
                <a:endParaRPr lang="en-US" sz="2000">
                  <a:latin typeface="Arial Bold" charset="0"/>
                  <a:cs typeface="Arial Bold" charset="0"/>
                </a:endParaRPr>
              </a:p>
            </p:txBody>
          </p:sp>
          <p:sp>
            <p:nvSpPr>
              <p:cNvPr id="83004" name="Oval 5"/>
              <p:cNvSpPr>
                <a:spLocks/>
              </p:cNvSpPr>
              <p:nvPr/>
            </p:nvSpPr>
            <p:spPr bwMode="auto">
              <a:xfrm>
                <a:off x="119" y="52"/>
                <a:ext cx="204" cy="64"/>
              </a:xfrm>
              <a:prstGeom prst="ellipse">
                <a:avLst/>
              </a:prstGeom>
              <a:solidFill>
                <a:srgbClr val="969696"/>
              </a:soli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lstStyle/>
              <a:p>
                <a:endParaRPr lang="en-US" sz="2000">
                  <a:latin typeface="Arial Bold" charset="0"/>
                  <a:cs typeface="Arial Bold" charset="0"/>
                </a:endParaRPr>
              </a:p>
            </p:txBody>
          </p:sp>
          <p:sp>
            <p:nvSpPr>
              <p:cNvPr id="83005" name="Oval 6"/>
              <p:cNvSpPr>
                <a:spLocks/>
              </p:cNvSpPr>
              <p:nvPr/>
            </p:nvSpPr>
            <p:spPr bwMode="auto">
              <a:xfrm>
                <a:off x="657" y="34"/>
                <a:ext cx="294" cy="117"/>
              </a:xfrm>
              <a:prstGeom prst="ellipse">
                <a:avLst/>
              </a:prstGeom>
              <a:solidFill>
                <a:srgbClr val="969696"/>
              </a:soli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lstStyle/>
              <a:p>
                <a:endParaRPr lang="en-US" sz="2000">
                  <a:latin typeface="Arial Bold" charset="0"/>
                  <a:cs typeface="Arial Bold" charset="0"/>
                </a:endParaRPr>
              </a:p>
            </p:txBody>
          </p:sp>
          <p:sp>
            <p:nvSpPr>
              <p:cNvPr id="83006" name="Oval 7"/>
              <p:cNvSpPr>
                <a:spLocks/>
              </p:cNvSpPr>
              <p:nvPr/>
            </p:nvSpPr>
            <p:spPr bwMode="auto">
              <a:xfrm>
                <a:off x="388" y="0"/>
                <a:ext cx="354" cy="239"/>
              </a:xfrm>
              <a:prstGeom prst="ellipse">
                <a:avLst/>
              </a:prstGeom>
              <a:solidFill>
                <a:srgbClr val="969696"/>
              </a:soli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lstStyle/>
              <a:p>
                <a:endParaRPr lang="en-US" sz="2000">
                  <a:latin typeface="Arial Bold" charset="0"/>
                  <a:cs typeface="Arial Bold" charset="0"/>
                </a:endParaRPr>
              </a:p>
            </p:txBody>
          </p:sp>
          <p:sp>
            <p:nvSpPr>
              <p:cNvPr id="83007" name="Oval 8"/>
              <p:cNvSpPr>
                <a:spLocks/>
              </p:cNvSpPr>
              <p:nvPr/>
            </p:nvSpPr>
            <p:spPr bwMode="auto">
              <a:xfrm>
                <a:off x="0" y="104"/>
                <a:ext cx="652" cy="135"/>
              </a:xfrm>
              <a:prstGeom prst="ellipse">
                <a:avLst/>
              </a:prstGeom>
              <a:solidFill>
                <a:srgbClr val="969696"/>
              </a:soli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lstStyle/>
              <a:p>
                <a:endParaRPr lang="en-US" sz="2000">
                  <a:latin typeface="Arial Bold" charset="0"/>
                  <a:cs typeface="Arial Bold" charset="0"/>
                </a:endParaRPr>
              </a:p>
            </p:txBody>
          </p:sp>
          <p:sp>
            <p:nvSpPr>
              <p:cNvPr id="83008" name="Oval 9"/>
              <p:cNvSpPr>
                <a:spLocks/>
              </p:cNvSpPr>
              <p:nvPr/>
            </p:nvSpPr>
            <p:spPr bwMode="auto">
              <a:xfrm>
                <a:off x="328" y="314"/>
                <a:ext cx="354" cy="275"/>
              </a:xfrm>
              <a:prstGeom prst="ellipse">
                <a:avLst/>
              </a:prstGeom>
              <a:solidFill>
                <a:srgbClr val="969696"/>
              </a:soli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lstStyle/>
              <a:p>
                <a:endParaRPr lang="en-US" sz="2000">
                  <a:latin typeface="Arial Bold" charset="0"/>
                  <a:cs typeface="Arial Bold" charset="0"/>
                </a:endParaRPr>
              </a:p>
            </p:txBody>
          </p:sp>
          <p:sp>
            <p:nvSpPr>
              <p:cNvPr id="83009" name="Oval 10"/>
              <p:cNvSpPr>
                <a:spLocks/>
              </p:cNvSpPr>
              <p:nvPr/>
            </p:nvSpPr>
            <p:spPr bwMode="auto">
              <a:xfrm>
                <a:off x="776" y="122"/>
                <a:ext cx="264" cy="152"/>
              </a:xfrm>
              <a:prstGeom prst="ellipse">
                <a:avLst/>
              </a:prstGeom>
              <a:solidFill>
                <a:srgbClr val="969696"/>
              </a:soli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lstStyle/>
              <a:p>
                <a:endParaRPr lang="en-US" sz="2000">
                  <a:latin typeface="Arial Bold" charset="0"/>
                  <a:cs typeface="Arial Bold" charset="0"/>
                </a:endParaRPr>
              </a:p>
            </p:txBody>
          </p:sp>
          <p:sp>
            <p:nvSpPr>
              <p:cNvPr id="83010" name="Oval 11"/>
              <p:cNvSpPr>
                <a:spLocks/>
              </p:cNvSpPr>
              <p:nvPr/>
            </p:nvSpPr>
            <p:spPr bwMode="auto">
              <a:xfrm>
                <a:off x="59" y="192"/>
                <a:ext cx="174" cy="274"/>
              </a:xfrm>
              <a:prstGeom prst="ellipse">
                <a:avLst/>
              </a:prstGeom>
              <a:solidFill>
                <a:srgbClr val="969696"/>
              </a:soli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lstStyle/>
              <a:p>
                <a:endParaRPr lang="en-US" sz="2000">
                  <a:latin typeface="Arial Bold" charset="0"/>
                  <a:cs typeface="Arial Bold" charset="0"/>
                </a:endParaRPr>
              </a:p>
            </p:txBody>
          </p:sp>
          <p:sp>
            <p:nvSpPr>
              <p:cNvPr id="83011" name="Oval 12"/>
              <p:cNvSpPr>
                <a:spLocks/>
              </p:cNvSpPr>
              <p:nvPr/>
            </p:nvSpPr>
            <p:spPr bwMode="auto">
              <a:xfrm>
                <a:off x="807" y="332"/>
                <a:ext cx="174" cy="99"/>
              </a:xfrm>
              <a:prstGeom prst="ellipse">
                <a:avLst/>
              </a:prstGeom>
              <a:solidFill>
                <a:srgbClr val="969696"/>
              </a:soli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lstStyle/>
              <a:p>
                <a:endParaRPr lang="en-US" sz="2000">
                  <a:latin typeface="Arial Bold" charset="0"/>
                  <a:cs typeface="Arial Bold" charset="0"/>
                </a:endParaRPr>
              </a:p>
            </p:txBody>
          </p:sp>
          <p:sp>
            <p:nvSpPr>
              <p:cNvPr id="83012" name="Oval 13"/>
              <p:cNvSpPr>
                <a:spLocks/>
              </p:cNvSpPr>
              <p:nvPr/>
            </p:nvSpPr>
            <p:spPr bwMode="auto">
              <a:xfrm>
                <a:off x="209" y="402"/>
                <a:ext cx="174" cy="99"/>
              </a:xfrm>
              <a:prstGeom prst="ellipse">
                <a:avLst/>
              </a:prstGeom>
              <a:solidFill>
                <a:srgbClr val="969696"/>
              </a:soli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lstStyle/>
              <a:p>
                <a:endParaRPr lang="en-US" sz="2000">
                  <a:latin typeface="Arial Bold" charset="0"/>
                  <a:cs typeface="Arial Bold" charset="0"/>
                </a:endParaRPr>
              </a:p>
            </p:txBody>
          </p:sp>
          <p:sp>
            <p:nvSpPr>
              <p:cNvPr id="83013" name="Oval 14"/>
              <p:cNvSpPr>
                <a:spLocks/>
              </p:cNvSpPr>
              <p:nvPr/>
            </p:nvSpPr>
            <p:spPr bwMode="auto">
              <a:xfrm>
                <a:off x="628" y="402"/>
                <a:ext cx="263" cy="99"/>
              </a:xfrm>
              <a:prstGeom prst="ellipse">
                <a:avLst/>
              </a:prstGeom>
              <a:solidFill>
                <a:srgbClr val="969696"/>
              </a:soli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lstStyle/>
              <a:p>
                <a:endParaRPr lang="en-US" sz="2000">
                  <a:latin typeface="Arial Bold" charset="0"/>
                  <a:cs typeface="Arial Bold" charset="0"/>
                </a:endParaRPr>
              </a:p>
            </p:txBody>
          </p:sp>
        </p:grpSp>
        <p:sp>
          <p:nvSpPr>
            <p:cNvPr id="83002" name="Rectangle 15"/>
            <p:cNvSpPr>
              <a:spLocks/>
            </p:cNvSpPr>
            <p:nvPr/>
          </p:nvSpPr>
          <p:spPr bwMode="auto">
            <a:xfrm>
              <a:off x="67" y="59"/>
              <a:ext cx="992"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40639" bIns="0"/>
            <a:lstStyle/>
            <a:p>
              <a:pPr marL="39688" algn="ctr"/>
              <a:r>
                <a:rPr lang="en-US" sz="2000">
                  <a:solidFill>
                    <a:schemeClr val="tx1"/>
                  </a:solidFill>
                  <a:latin typeface="Arial Bold" charset="0"/>
                  <a:cs typeface="Comic Sans MS" charset="0"/>
                  <a:sym typeface="Comic Sans MS" charset="0"/>
                </a:rPr>
                <a:t>Unreliable multicast</a:t>
              </a:r>
            </a:p>
          </p:txBody>
        </p:sp>
      </p:grpSp>
      <p:sp>
        <p:nvSpPr>
          <p:cNvPr id="82948" name="Oval 16"/>
          <p:cNvSpPr>
            <a:spLocks/>
          </p:cNvSpPr>
          <p:nvPr/>
        </p:nvSpPr>
        <p:spPr bwMode="auto">
          <a:xfrm>
            <a:off x="2339975" y="1868488"/>
            <a:ext cx="347663" cy="347662"/>
          </a:xfrm>
          <a:prstGeom prst="ellipse">
            <a:avLst/>
          </a:prstGeom>
          <a:solidFill>
            <a:srgbClr val="666699"/>
          </a:solidFill>
          <a:ln>
            <a:noFill/>
          </a:ln>
          <a:extLst>
            <a:ext uri="{91240B29-F687-4f45-9708-019B960494DF}">
              <a14:hiddenLine xmlns:a14="http://schemas.microsoft.com/office/drawing/2010/main" w="38100">
                <a:solidFill>
                  <a:srgbClr val="000000"/>
                </a:solidFill>
                <a:round/>
                <a:headEnd/>
                <a:tailEnd/>
              </a14:hiddenLine>
            </a:ext>
          </a:extLst>
        </p:spPr>
        <p:txBody>
          <a:bodyPr lIns="0" tIns="0" rIns="0" bIns="0"/>
          <a:lstStyle/>
          <a:p>
            <a:endParaRPr lang="en-US"/>
          </a:p>
        </p:txBody>
      </p:sp>
      <p:sp>
        <p:nvSpPr>
          <p:cNvPr id="82949" name="Oval 17"/>
          <p:cNvSpPr>
            <a:spLocks/>
          </p:cNvSpPr>
          <p:nvPr/>
        </p:nvSpPr>
        <p:spPr bwMode="auto">
          <a:xfrm>
            <a:off x="3451225" y="3835400"/>
            <a:ext cx="347663" cy="347663"/>
          </a:xfrm>
          <a:prstGeom prst="ellipse">
            <a:avLst/>
          </a:prstGeom>
          <a:solidFill>
            <a:srgbClr val="666699"/>
          </a:solidFill>
          <a:ln>
            <a:noFill/>
          </a:ln>
          <a:extLst>
            <a:ext uri="{91240B29-F687-4f45-9708-019B960494DF}">
              <a14:hiddenLine xmlns:a14="http://schemas.microsoft.com/office/drawing/2010/main" w="38100">
                <a:solidFill>
                  <a:srgbClr val="000000"/>
                </a:solidFill>
                <a:round/>
                <a:headEnd/>
                <a:tailEnd/>
              </a14:hiddenLine>
            </a:ext>
          </a:extLst>
        </p:spPr>
        <p:txBody>
          <a:bodyPr lIns="0" tIns="0" rIns="0" bIns="0"/>
          <a:lstStyle/>
          <a:p>
            <a:endParaRPr lang="en-US"/>
          </a:p>
        </p:txBody>
      </p:sp>
      <p:sp>
        <p:nvSpPr>
          <p:cNvPr id="82950" name="Oval 18"/>
          <p:cNvSpPr>
            <a:spLocks/>
          </p:cNvSpPr>
          <p:nvPr/>
        </p:nvSpPr>
        <p:spPr bwMode="auto">
          <a:xfrm>
            <a:off x="1208088" y="3813175"/>
            <a:ext cx="347662" cy="347663"/>
          </a:xfrm>
          <a:prstGeom prst="ellipse">
            <a:avLst/>
          </a:prstGeom>
          <a:solidFill>
            <a:srgbClr val="666699"/>
          </a:solidFill>
          <a:ln>
            <a:noFill/>
          </a:ln>
          <a:extLst>
            <a:ext uri="{91240B29-F687-4f45-9708-019B960494DF}">
              <a14:hiddenLine xmlns:a14="http://schemas.microsoft.com/office/drawing/2010/main" w="38100">
                <a:solidFill>
                  <a:srgbClr val="000000"/>
                </a:solidFill>
                <a:round/>
                <a:headEnd/>
                <a:tailEnd/>
              </a14:hiddenLine>
            </a:ext>
          </a:extLst>
        </p:spPr>
        <p:txBody>
          <a:bodyPr lIns="0" tIns="0" rIns="0" bIns="0"/>
          <a:lstStyle/>
          <a:p>
            <a:endParaRPr lang="en-US"/>
          </a:p>
        </p:txBody>
      </p:sp>
      <p:sp>
        <p:nvSpPr>
          <p:cNvPr id="82951" name="Line 19"/>
          <p:cNvSpPr>
            <a:spLocks noChangeShapeType="1"/>
          </p:cNvSpPr>
          <p:nvPr/>
        </p:nvSpPr>
        <p:spPr bwMode="auto">
          <a:xfrm>
            <a:off x="3643313" y="3829050"/>
            <a:ext cx="1587" cy="15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82952" name="Rectangle 20"/>
          <p:cNvSpPr>
            <a:spLocks/>
          </p:cNvSpPr>
          <p:nvPr/>
        </p:nvSpPr>
        <p:spPr bwMode="auto">
          <a:xfrm>
            <a:off x="1912938" y="4176713"/>
            <a:ext cx="121285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40639" bIns="0">
            <a:spAutoFit/>
          </a:bodyPr>
          <a:lstStyle/>
          <a:p>
            <a:pPr marL="39688" algn="ctr"/>
            <a:r>
              <a:rPr lang="en-US" u="sng">
                <a:solidFill>
                  <a:schemeClr val="tx1"/>
                </a:solidFill>
                <a:latin typeface="Times New Roman" charset="0"/>
                <a:cs typeface="Times New Roman" charset="0"/>
                <a:sym typeface="Times New Roman" charset="0"/>
              </a:rPr>
              <a:t>Step 1</a:t>
            </a:r>
          </a:p>
          <a:p>
            <a:pPr marL="39688" algn="ctr"/>
            <a:r>
              <a:rPr lang="en-US">
                <a:solidFill>
                  <a:schemeClr val="tx1"/>
                </a:solidFill>
                <a:latin typeface="Times New Roman" charset="0"/>
                <a:cs typeface="Times New Roman" charset="0"/>
                <a:sym typeface="Times New Roman" charset="0"/>
              </a:rPr>
              <a:t>Propose.</a:t>
            </a:r>
          </a:p>
        </p:txBody>
      </p:sp>
      <p:sp>
        <p:nvSpPr>
          <p:cNvPr id="82953" name="AutoShape 21"/>
          <p:cNvSpPr>
            <a:spLocks/>
          </p:cNvSpPr>
          <p:nvPr/>
        </p:nvSpPr>
        <p:spPr bwMode="auto">
          <a:xfrm>
            <a:off x="4292600" y="3079750"/>
            <a:ext cx="884238" cy="439738"/>
          </a:xfrm>
          <a:prstGeom prst="rightArrow">
            <a:avLst>
              <a:gd name="adj1" fmla="val 50000"/>
              <a:gd name="adj2" fmla="val 50271"/>
            </a:avLst>
          </a:prstGeom>
          <a:solidFill>
            <a:srgbClr val="808080"/>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0" tIns="0" rIns="0" bIns="0"/>
          <a:lstStyle/>
          <a:p>
            <a:endParaRPr lang="en-US"/>
          </a:p>
        </p:txBody>
      </p:sp>
      <p:sp>
        <p:nvSpPr>
          <p:cNvPr id="82954" name="Line 22"/>
          <p:cNvSpPr>
            <a:spLocks noChangeShapeType="1"/>
          </p:cNvSpPr>
          <p:nvPr/>
        </p:nvSpPr>
        <p:spPr bwMode="auto">
          <a:xfrm>
            <a:off x="2420938" y="2238375"/>
            <a:ext cx="1587" cy="465138"/>
          </a:xfrm>
          <a:prstGeom prst="line">
            <a:avLst/>
          </a:prstGeom>
          <a:noFill/>
          <a:ln w="38100">
            <a:solidFill>
              <a:schemeClr val="tx1"/>
            </a:solidFill>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82955" name="Line 23"/>
          <p:cNvSpPr>
            <a:spLocks noChangeShapeType="1"/>
          </p:cNvSpPr>
          <p:nvPr/>
        </p:nvSpPr>
        <p:spPr bwMode="auto">
          <a:xfrm rot="10800000" flipH="1">
            <a:off x="2568575" y="2235200"/>
            <a:ext cx="1588" cy="420688"/>
          </a:xfrm>
          <a:prstGeom prst="line">
            <a:avLst/>
          </a:prstGeom>
          <a:noFill/>
          <a:ln w="38100">
            <a:solidFill>
              <a:schemeClr val="tx1"/>
            </a:solidFill>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82956" name="Line 24"/>
          <p:cNvSpPr>
            <a:spLocks noChangeShapeType="1"/>
          </p:cNvSpPr>
          <p:nvPr/>
        </p:nvSpPr>
        <p:spPr bwMode="auto">
          <a:xfrm rot="10800000" flipH="1">
            <a:off x="1465263" y="3454400"/>
            <a:ext cx="508000" cy="363538"/>
          </a:xfrm>
          <a:prstGeom prst="line">
            <a:avLst/>
          </a:prstGeom>
          <a:noFill/>
          <a:ln w="38100">
            <a:solidFill>
              <a:schemeClr val="tx1"/>
            </a:solidFill>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82957" name="Line 25"/>
          <p:cNvSpPr>
            <a:spLocks noChangeShapeType="1"/>
          </p:cNvSpPr>
          <p:nvPr/>
        </p:nvSpPr>
        <p:spPr bwMode="auto">
          <a:xfrm flipH="1">
            <a:off x="1566863" y="3540125"/>
            <a:ext cx="495300" cy="334963"/>
          </a:xfrm>
          <a:prstGeom prst="line">
            <a:avLst/>
          </a:prstGeom>
          <a:noFill/>
          <a:ln w="38100">
            <a:solidFill>
              <a:schemeClr val="tx1"/>
            </a:solidFill>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82958" name="Line 26"/>
          <p:cNvSpPr>
            <a:spLocks noChangeShapeType="1"/>
          </p:cNvSpPr>
          <p:nvPr/>
        </p:nvSpPr>
        <p:spPr bwMode="auto">
          <a:xfrm rot="10800000">
            <a:off x="3048000" y="3497263"/>
            <a:ext cx="392113" cy="422275"/>
          </a:xfrm>
          <a:prstGeom prst="line">
            <a:avLst/>
          </a:prstGeom>
          <a:noFill/>
          <a:ln w="38100">
            <a:solidFill>
              <a:schemeClr val="tx1"/>
            </a:solidFill>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82959" name="Line 27"/>
          <p:cNvSpPr>
            <a:spLocks noChangeShapeType="1"/>
          </p:cNvSpPr>
          <p:nvPr/>
        </p:nvSpPr>
        <p:spPr bwMode="auto">
          <a:xfrm>
            <a:off x="3149600" y="3440113"/>
            <a:ext cx="377825" cy="392112"/>
          </a:xfrm>
          <a:prstGeom prst="line">
            <a:avLst/>
          </a:prstGeom>
          <a:noFill/>
          <a:ln w="38100">
            <a:solidFill>
              <a:schemeClr val="tx1"/>
            </a:solidFill>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82960" name="Rectangle 28"/>
          <p:cNvSpPr>
            <a:spLocks/>
          </p:cNvSpPr>
          <p:nvPr/>
        </p:nvSpPr>
        <p:spPr bwMode="auto">
          <a:xfrm>
            <a:off x="2244725" y="1339850"/>
            <a:ext cx="5016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40639" bIns="0">
            <a:spAutoFit/>
          </a:bodyPr>
          <a:lstStyle/>
          <a:p>
            <a:pPr marL="39688"/>
            <a:r>
              <a:rPr lang="en-US">
                <a:solidFill>
                  <a:schemeClr val="tx1"/>
                </a:solidFill>
                <a:latin typeface="Times New Roman" charset="0"/>
                <a:cs typeface="Times New Roman" charset="0"/>
                <a:sym typeface="Times New Roman" charset="0"/>
              </a:rPr>
              <a:t>P</a:t>
            </a:r>
            <a:r>
              <a:rPr lang="en-US" baseline="-25000">
                <a:solidFill>
                  <a:schemeClr val="tx1"/>
                </a:solidFill>
                <a:latin typeface="Times New Roman" charset="0"/>
                <a:cs typeface="Times New Roman" charset="0"/>
                <a:sym typeface="Times New Roman" charset="0"/>
              </a:rPr>
              <a:t>1</a:t>
            </a:r>
            <a:r>
              <a:rPr lang="en-US">
                <a:solidFill>
                  <a:schemeClr val="tx1"/>
                </a:solidFill>
                <a:latin typeface="Times New Roman" charset="0"/>
                <a:cs typeface="Times New Roman" charset="0"/>
                <a:sym typeface="Times New Roman" charset="0"/>
              </a:rPr>
              <a:t> </a:t>
            </a:r>
          </a:p>
        </p:txBody>
      </p:sp>
      <p:sp>
        <p:nvSpPr>
          <p:cNvPr id="82961" name="Rectangle 29"/>
          <p:cNvSpPr>
            <a:spLocks/>
          </p:cNvSpPr>
          <p:nvPr/>
        </p:nvSpPr>
        <p:spPr bwMode="auto">
          <a:xfrm>
            <a:off x="946150" y="3340100"/>
            <a:ext cx="5016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40639" bIns="0">
            <a:spAutoFit/>
          </a:bodyPr>
          <a:lstStyle/>
          <a:p>
            <a:pPr marL="39688"/>
            <a:r>
              <a:rPr lang="en-US">
                <a:solidFill>
                  <a:schemeClr val="tx1"/>
                </a:solidFill>
                <a:latin typeface="Times New Roman" charset="0"/>
                <a:cs typeface="Times New Roman" charset="0"/>
                <a:sym typeface="Times New Roman" charset="0"/>
              </a:rPr>
              <a:t>P</a:t>
            </a:r>
            <a:r>
              <a:rPr lang="en-US" baseline="-25000">
                <a:solidFill>
                  <a:schemeClr val="tx1"/>
                </a:solidFill>
                <a:latin typeface="Times New Roman" charset="0"/>
                <a:cs typeface="Times New Roman" charset="0"/>
                <a:sym typeface="Times New Roman" charset="0"/>
              </a:rPr>
              <a:t>2</a:t>
            </a:r>
            <a:r>
              <a:rPr lang="en-US">
                <a:solidFill>
                  <a:schemeClr val="tx1"/>
                </a:solidFill>
                <a:latin typeface="Times New Roman" charset="0"/>
                <a:cs typeface="Times New Roman" charset="0"/>
                <a:sym typeface="Times New Roman" charset="0"/>
              </a:rPr>
              <a:t> </a:t>
            </a:r>
          </a:p>
        </p:txBody>
      </p:sp>
      <p:sp>
        <p:nvSpPr>
          <p:cNvPr id="82962" name="Rectangle 30"/>
          <p:cNvSpPr>
            <a:spLocks/>
          </p:cNvSpPr>
          <p:nvPr/>
        </p:nvSpPr>
        <p:spPr bwMode="auto">
          <a:xfrm>
            <a:off x="3608388" y="3349625"/>
            <a:ext cx="5016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40639" bIns="0">
            <a:spAutoFit/>
          </a:bodyPr>
          <a:lstStyle/>
          <a:p>
            <a:pPr marL="39688"/>
            <a:r>
              <a:rPr lang="en-US">
                <a:solidFill>
                  <a:schemeClr val="tx1"/>
                </a:solidFill>
                <a:latin typeface="Times New Roman" charset="0"/>
                <a:cs typeface="Times New Roman" charset="0"/>
                <a:sym typeface="Times New Roman" charset="0"/>
              </a:rPr>
              <a:t>P</a:t>
            </a:r>
            <a:r>
              <a:rPr lang="en-US" baseline="-25000">
                <a:solidFill>
                  <a:schemeClr val="tx1"/>
                </a:solidFill>
                <a:latin typeface="Times New Roman" charset="0"/>
                <a:cs typeface="Times New Roman" charset="0"/>
                <a:sym typeface="Times New Roman" charset="0"/>
              </a:rPr>
              <a:t>3</a:t>
            </a:r>
            <a:r>
              <a:rPr lang="en-US">
                <a:solidFill>
                  <a:schemeClr val="tx1"/>
                </a:solidFill>
                <a:latin typeface="Times New Roman" charset="0"/>
                <a:cs typeface="Times New Roman" charset="0"/>
                <a:sym typeface="Times New Roman" charset="0"/>
              </a:rPr>
              <a:t> </a:t>
            </a:r>
          </a:p>
        </p:txBody>
      </p:sp>
      <p:sp>
        <p:nvSpPr>
          <p:cNvPr id="82963" name="Rectangle 31"/>
          <p:cNvSpPr>
            <a:spLocks/>
          </p:cNvSpPr>
          <p:nvPr/>
        </p:nvSpPr>
        <p:spPr bwMode="auto">
          <a:xfrm>
            <a:off x="1987550" y="1841500"/>
            <a:ext cx="48418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40639" bIns="0">
            <a:spAutoFit/>
          </a:bodyPr>
          <a:lstStyle/>
          <a:p>
            <a:pPr marL="39688"/>
            <a:r>
              <a:rPr lang="en-US">
                <a:solidFill>
                  <a:schemeClr val="tx1"/>
                </a:solidFill>
                <a:latin typeface="Times New Roman" charset="0"/>
                <a:cs typeface="Times New Roman" charset="0"/>
                <a:sym typeface="Times New Roman" charset="0"/>
              </a:rPr>
              <a:t>v</a:t>
            </a:r>
            <a:r>
              <a:rPr lang="en-US" baseline="-25000">
                <a:solidFill>
                  <a:schemeClr val="tx1"/>
                </a:solidFill>
                <a:latin typeface="Times New Roman" charset="0"/>
                <a:cs typeface="Times New Roman" charset="0"/>
                <a:sym typeface="Times New Roman" charset="0"/>
              </a:rPr>
              <a:t>1</a:t>
            </a:r>
            <a:r>
              <a:rPr lang="en-US">
                <a:solidFill>
                  <a:schemeClr val="tx1"/>
                </a:solidFill>
                <a:latin typeface="Times New Roman" charset="0"/>
                <a:cs typeface="Times New Roman" charset="0"/>
                <a:sym typeface="Times New Roman" charset="0"/>
              </a:rPr>
              <a:t> </a:t>
            </a:r>
          </a:p>
        </p:txBody>
      </p:sp>
      <p:sp>
        <p:nvSpPr>
          <p:cNvPr id="82964" name="Rectangle 32"/>
          <p:cNvSpPr>
            <a:spLocks/>
          </p:cNvSpPr>
          <p:nvPr/>
        </p:nvSpPr>
        <p:spPr bwMode="auto">
          <a:xfrm>
            <a:off x="3141663" y="3925888"/>
            <a:ext cx="4841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40639" bIns="0">
            <a:spAutoFit/>
          </a:bodyPr>
          <a:lstStyle/>
          <a:p>
            <a:pPr marL="39688"/>
            <a:r>
              <a:rPr lang="en-US">
                <a:solidFill>
                  <a:schemeClr val="tx1"/>
                </a:solidFill>
                <a:latin typeface="Times New Roman" charset="0"/>
                <a:cs typeface="Times New Roman" charset="0"/>
                <a:sym typeface="Times New Roman" charset="0"/>
              </a:rPr>
              <a:t>v</a:t>
            </a:r>
            <a:r>
              <a:rPr lang="en-US" baseline="-25000">
                <a:solidFill>
                  <a:schemeClr val="tx1"/>
                </a:solidFill>
                <a:latin typeface="Times New Roman" charset="0"/>
                <a:cs typeface="Times New Roman" charset="0"/>
                <a:sym typeface="Times New Roman" charset="0"/>
              </a:rPr>
              <a:t>3</a:t>
            </a:r>
            <a:r>
              <a:rPr lang="en-US">
                <a:solidFill>
                  <a:schemeClr val="tx1"/>
                </a:solidFill>
                <a:latin typeface="Times New Roman" charset="0"/>
                <a:cs typeface="Times New Roman" charset="0"/>
                <a:sym typeface="Times New Roman" charset="0"/>
              </a:rPr>
              <a:t> </a:t>
            </a:r>
          </a:p>
        </p:txBody>
      </p:sp>
      <p:sp>
        <p:nvSpPr>
          <p:cNvPr id="82965" name="Rectangle 33"/>
          <p:cNvSpPr>
            <a:spLocks/>
          </p:cNvSpPr>
          <p:nvPr/>
        </p:nvSpPr>
        <p:spPr bwMode="auto">
          <a:xfrm>
            <a:off x="827088" y="3859213"/>
            <a:ext cx="4841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40639" bIns="0">
            <a:spAutoFit/>
          </a:bodyPr>
          <a:lstStyle/>
          <a:p>
            <a:pPr marL="39688"/>
            <a:r>
              <a:rPr lang="en-US">
                <a:solidFill>
                  <a:schemeClr val="tx1"/>
                </a:solidFill>
                <a:latin typeface="Times New Roman" charset="0"/>
                <a:cs typeface="Times New Roman" charset="0"/>
                <a:sym typeface="Times New Roman" charset="0"/>
              </a:rPr>
              <a:t>v</a:t>
            </a:r>
            <a:r>
              <a:rPr lang="en-US" baseline="-25000">
                <a:solidFill>
                  <a:schemeClr val="tx1"/>
                </a:solidFill>
                <a:latin typeface="Times New Roman" charset="0"/>
                <a:cs typeface="Times New Roman" charset="0"/>
                <a:sym typeface="Times New Roman" charset="0"/>
              </a:rPr>
              <a:t>2</a:t>
            </a:r>
            <a:r>
              <a:rPr lang="en-US">
                <a:solidFill>
                  <a:schemeClr val="tx1"/>
                </a:solidFill>
                <a:latin typeface="Times New Roman" charset="0"/>
                <a:cs typeface="Times New Roman" charset="0"/>
                <a:sym typeface="Times New Roman" charset="0"/>
              </a:rPr>
              <a:t> </a:t>
            </a:r>
          </a:p>
        </p:txBody>
      </p:sp>
      <p:grpSp>
        <p:nvGrpSpPr>
          <p:cNvPr id="82966" name="Group 34"/>
          <p:cNvGrpSpPr>
            <a:grpSpLocks/>
          </p:cNvGrpSpPr>
          <p:nvPr/>
        </p:nvGrpSpPr>
        <p:grpSpPr bwMode="auto">
          <a:xfrm>
            <a:off x="6311900" y="2740025"/>
            <a:ext cx="1681163" cy="936625"/>
            <a:chOff x="0" y="0"/>
            <a:chExt cx="1058" cy="589"/>
          </a:xfrm>
        </p:grpSpPr>
        <p:grpSp>
          <p:nvGrpSpPr>
            <p:cNvPr id="82988" name="Group 35"/>
            <p:cNvGrpSpPr>
              <a:grpSpLocks/>
            </p:cNvGrpSpPr>
            <p:nvPr/>
          </p:nvGrpSpPr>
          <p:grpSpPr bwMode="auto">
            <a:xfrm>
              <a:off x="0" y="0"/>
              <a:ext cx="1041" cy="589"/>
              <a:chOff x="0" y="0"/>
              <a:chExt cx="1041" cy="589"/>
            </a:xfrm>
          </p:grpSpPr>
          <p:sp>
            <p:nvSpPr>
              <p:cNvPr id="82990" name="Oval 36"/>
              <p:cNvSpPr>
                <a:spLocks/>
              </p:cNvSpPr>
              <p:nvPr/>
            </p:nvSpPr>
            <p:spPr bwMode="auto">
              <a:xfrm>
                <a:off x="89" y="52"/>
                <a:ext cx="892" cy="449"/>
              </a:xfrm>
              <a:prstGeom prst="ellipse">
                <a:avLst/>
              </a:prstGeom>
              <a:solidFill>
                <a:srgbClr val="969696"/>
              </a:soli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lstStyle/>
              <a:p>
                <a:endParaRPr lang="en-US" sz="2000">
                  <a:latin typeface="Arial Bold" charset="0"/>
                  <a:cs typeface="Arial Bold" charset="0"/>
                </a:endParaRPr>
              </a:p>
            </p:txBody>
          </p:sp>
          <p:sp>
            <p:nvSpPr>
              <p:cNvPr id="82991" name="Oval 37"/>
              <p:cNvSpPr>
                <a:spLocks/>
              </p:cNvSpPr>
              <p:nvPr/>
            </p:nvSpPr>
            <p:spPr bwMode="auto">
              <a:xfrm>
                <a:off x="119" y="52"/>
                <a:ext cx="204" cy="64"/>
              </a:xfrm>
              <a:prstGeom prst="ellipse">
                <a:avLst/>
              </a:prstGeom>
              <a:solidFill>
                <a:srgbClr val="969696"/>
              </a:soli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lstStyle/>
              <a:p>
                <a:endParaRPr lang="en-US" sz="2000">
                  <a:latin typeface="Arial Bold" charset="0"/>
                  <a:cs typeface="Arial Bold" charset="0"/>
                </a:endParaRPr>
              </a:p>
            </p:txBody>
          </p:sp>
          <p:sp>
            <p:nvSpPr>
              <p:cNvPr id="82992" name="Oval 38"/>
              <p:cNvSpPr>
                <a:spLocks/>
              </p:cNvSpPr>
              <p:nvPr/>
            </p:nvSpPr>
            <p:spPr bwMode="auto">
              <a:xfrm>
                <a:off x="657" y="34"/>
                <a:ext cx="294" cy="117"/>
              </a:xfrm>
              <a:prstGeom prst="ellipse">
                <a:avLst/>
              </a:prstGeom>
              <a:solidFill>
                <a:srgbClr val="969696"/>
              </a:soli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lstStyle/>
              <a:p>
                <a:endParaRPr lang="en-US" sz="2000">
                  <a:latin typeface="Arial Bold" charset="0"/>
                  <a:cs typeface="Arial Bold" charset="0"/>
                </a:endParaRPr>
              </a:p>
            </p:txBody>
          </p:sp>
          <p:sp>
            <p:nvSpPr>
              <p:cNvPr id="82993" name="Oval 39"/>
              <p:cNvSpPr>
                <a:spLocks/>
              </p:cNvSpPr>
              <p:nvPr/>
            </p:nvSpPr>
            <p:spPr bwMode="auto">
              <a:xfrm>
                <a:off x="388" y="0"/>
                <a:ext cx="354" cy="239"/>
              </a:xfrm>
              <a:prstGeom prst="ellipse">
                <a:avLst/>
              </a:prstGeom>
              <a:solidFill>
                <a:srgbClr val="969696"/>
              </a:soli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lstStyle/>
              <a:p>
                <a:endParaRPr lang="en-US" sz="2000">
                  <a:latin typeface="Arial Bold" charset="0"/>
                  <a:cs typeface="Arial Bold" charset="0"/>
                </a:endParaRPr>
              </a:p>
            </p:txBody>
          </p:sp>
          <p:sp>
            <p:nvSpPr>
              <p:cNvPr id="82994" name="Oval 40"/>
              <p:cNvSpPr>
                <a:spLocks/>
              </p:cNvSpPr>
              <p:nvPr/>
            </p:nvSpPr>
            <p:spPr bwMode="auto">
              <a:xfrm>
                <a:off x="0" y="104"/>
                <a:ext cx="652" cy="135"/>
              </a:xfrm>
              <a:prstGeom prst="ellipse">
                <a:avLst/>
              </a:prstGeom>
              <a:solidFill>
                <a:srgbClr val="969696"/>
              </a:soli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lstStyle/>
              <a:p>
                <a:endParaRPr lang="en-US" sz="2000">
                  <a:latin typeface="Arial Bold" charset="0"/>
                  <a:cs typeface="Arial Bold" charset="0"/>
                </a:endParaRPr>
              </a:p>
            </p:txBody>
          </p:sp>
          <p:sp>
            <p:nvSpPr>
              <p:cNvPr id="82995" name="Oval 41"/>
              <p:cNvSpPr>
                <a:spLocks/>
              </p:cNvSpPr>
              <p:nvPr/>
            </p:nvSpPr>
            <p:spPr bwMode="auto">
              <a:xfrm>
                <a:off x="328" y="314"/>
                <a:ext cx="354" cy="275"/>
              </a:xfrm>
              <a:prstGeom prst="ellipse">
                <a:avLst/>
              </a:prstGeom>
              <a:solidFill>
                <a:srgbClr val="969696"/>
              </a:soli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lstStyle/>
              <a:p>
                <a:endParaRPr lang="en-US" sz="2000">
                  <a:latin typeface="Arial Bold" charset="0"/>
                  <a:cs typeface="Arial Bold" charset="0"/>
                </a:endParaRPr>
              </a:p>
            </p:txBody>
          </p:sp>
          <p:sp>
            <p:nvSpPr>
              <p:cNvPr id="82996" name="Oval 42"/>
              <p:cNvSpPr>
                <a:spLocks/>
              </p:cNvSpPr>
              <p:nvPr/>
            </p:nvSpPr>
            <p:spPr bwMode="auto">
              <a:xfrm>
                <a:off x="776" y="122"/>
                <a:ext cx="265" cy="152"/>
              </a:xfrm>
              <a:prstGeom prst="ellipse">
                <a:avLst/>
              </a:prstGeom>
              <a:solidFill>
                <a:srgbClr val="969696"/>
              </a:soli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lstStyle/>
              <a:p>
                <a:endParaRPr lang="en-US" sz="2000">
                  <a:latin typeface="Arial Bold" charset="0"/>
                  <a:cs typeface="Arial Bold" charset="0"/>
                </a:endParaRPr>
              </a:p>
            </p:txBody>
          </p:sp>
          <p:sp>
            <p:nvSpPr>
              <p:cNvPr id="82997" name="Oval 43"/>
              <p:cNvSpPr>
                <a:spLocks/>
              </p:cNvSpPr>
              <p:nvPr/>
            </p:nvSpPr>
            <p:spPr bwMode="auto">
              <a:xfrm>
                <a:off x="59" y="192"/>
                <a:ext cx="174" cy="274"/>
              </a:xfrm>
              <a:prstGeom prst="ellipse">
                <a:avLst/>
              </a:prstGeom>
              <a:solidFill>
                <a:srgbClr val="969696"/>
              </a:soli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lstStyle/>
              <a:p>
                <a:endParaRPr lang="en-US" sz="2000">
                  <a:latin typeface="Arial Bold" charset="0"/>
                  <a:cs typeface="Arial Bold" charset="0"/>
                </a:endParaRPr>
              </a:p>
            </p:txBody>
          </p:sp>
          <p:sp>
            <p:nvSpPr>
              <p:cNvPr id="82998" name="Oval 44"/>
              <p:cNvSpPr>
                <a:spLocks/>
              </p:cNvSpPr>
              <p:nvPr/>
            </p:nvSpPr>
            <p:spPr bwMode="auto">
              <a:xfrm>
                <a:off x="807" y="332"/>
                <a:ext cx="174" cy="99"/>
              </a:xfrm>
              <a:prstGeom prst="ellipse">
                <a:avLst/>
              </a:prstGeom>
              <a:solidFill>
                <a:srgbClr val="969696"/>
              </a:soli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lstStyle/>
              <a:p>
                <a:endParaRPr lang="en-US" sz="2000">
                  <a:latin typeface="Arial Bold" charset="0"/>
                  <a:cs typeface="Arial Bold" charset="0"/>
                </a:endParaRPr>
              </a:p>
            </p:txBody>
          </p:sp>
          <p:sp>
            <p:nvSpPr>
              <p:cNvPr id="82999" name="Oval 45"/>
              <p:cNvSpPr>
                <a:spLocks/>
              </p:cNvSpPr>
              <p:nvPr/>
            </p:nvSpPr>
            <p:spPr bwMode="auto">
              <a:xfrm>
                <a:off x="209" y="402"/>
                <a:ext cx="174" cy="99"/>
              </a:xfrm>
              <a:prstGeom prst="ellipse">
                <a:avLst/>
              </a:prstGeom>
              <a:solidFill>
                <a:srgbClr val="969696"/>
              </a:soli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lstStyle/>
              <a:p>
                <a:endParaRPr lang="en-US" sz="2000">
                  <a:latin typeface="Arial Bold" charset="0"/>
                  <a:cs typeface="Arial Bold" charset="0"/>
                </a:endParaRPr>
              </a:p>
            </p:txBody>
          </p:sp>
          <p:sp>
            <p:nvSpPr>
              <p:cNvPr id="83000" name="Oval 46"/>
              <p:cNvSpPr>
                <a:spLocks/>
              </p:cNvSpPr>
              <p:nvPr/>
            </p:nvSpPr>
            <p:spPr bwMode="auto">
              <a:xfrm>
                <a:off x="628" y="402"/>
                <a:ext cx="263" cy="99"/>
              </a:xfrm>
              <a:prstGeom prst="ellipse">
                <a:avLst/>
              </a:prstGeom>
              <a:solidFill>
                <a:srgbClr val="969696"/>
              </a:soli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lstStyle/>
              <a:p>
                <a:endParaRPr lang="en-US" sz="2000">
                  <a:latin typeface="Arial Bold" charset="0"/>
                  <a:cs typeface="Arial Bold" charset="0"/>
                </a:endParaRPr>
              </a:p>
            </p:txBody>
          </p:sp>
        </p:grpSp>
        <p:sp>
          <p:nvSpPr>
            <p:cNvPr id="82989" name="Rectangle 47"/>
            <p:cNvSpPr>
              <a:spLocks/>
            </p:cNvSpPr>
            <p:nvPr/>
          </p:nvSpPr>
          <p:spPr bwMode="auto">
            <a:xfrm>
              <a:off x="66" y="59"/>
              <a:ext cx="992"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40639" bIns="0"/>
            <a:lstStyle/>
            <a:p>
              <a:pPr marL="39688" algn="ctr"/>
              <a:r>
                <a:rPr lang="en-US" sz="2000">
                  <a:solidFill>
                    <a:schemeClr val="tx1"/>
                  </a:solidFill>
                  <a:latin typeface="Arial Bold" charset="0"/>
                  <a:cs typeface="Comic Sans MS" charset="0"/>
                  <a:sym typeface="Comic Sans MS" charset="0"/>
                </a:rPr>
                <a:t>Consensus algorithm</a:t>
              </a:r>
            </a:p>
          </p:txBody>
        </p:sp>
      </p:grpSp>
      <p:sp>
        <p:nvSpPr>
          <p:cNvPr id="82967" name="Oval 48"/>
          <p:cNvSpPr>
            <a:spLocks/>
          </p:cNvSpPr>
          <p:nvPr/>
        </p:nvSpPr>
        <p:spPr bwMode="auto">
          <a:xfrm>
            <a:off x="6964363" y="1906588"/>
            <a:ext cx="347662" cy="347662"/>
          </a:xfrm>
          <a:prstGeom prst="ellipse">
            <a:avLst/>
          </a:prstGeom>
          <a:solidFill>
            <a:srgbClr val="666699"/>
          </a:solidFill>
          <a:ln>
            <a:noFill/>
          </a:ln>
          <a:extLst>
            <a:ext uri="{91240B29-F687-4f45-9708-019B960494DF}">
              <a14:hiddenLine xmlns:a14="http://schemas.microsoft.com/office/drawing/2010/main" w="38100">
                <a:solidFill>
                  <a:srgbClr val="000000"/>
                </a:solidFill>
                <a:round/>
                <a:headEnd/>
                <a:tailEnd/>
              </a14:hiddenLine>
            </a:ext>
          </a:extLst>
        </p:spPr>
        <p:txBody>
          <a:bodyPr lIns="0" tIns="0" rIns="0" bIns="0"/>
          <a:lstStyle/>
          <a:p>
            <a:endParaRPr lang="en-US"/>
          </a:p>
        </p:txBody>
      </p:sp>
      <p:sp>
        <p:nvSpPr>
          <p:cNvPr id="82968" name="Oval 49"/>
          <p:cNvSpPr>
            <a:spLocks/>
          </p:cNvSpPr>
          <p:nvPr/>
        </p:nvSpPr>
        <p:spPr bwMode="auto">
          <a:xfrm>
            <a:off x="8075613" y="3873500"/>
            <a:ext cx="347662" cy="347663"/>
          </a:xfrm>
          <a:prstGeom prst="ellipse">
            <a:avLst/>
          </a:prstGeom>
          <a:solidFill>
            <a:srgbClr val="666699"/>
          </a:solidFill>
          <a:ln>
            <a:noFill/>
          </a:ln>
          <a:extLst>
            <a:ext uri="{91240B29-F687-4f45-9708-019B960494DF}">
              <a14:hiddenLine xmlns:a14="http://schemas.microsoft.com/office/drawing/2010/main" w="38100">
                <a:solidFill>
                  <a:srgbClr val="000000"/>
                </a:solidFill>
                <a:round/>
                <a:headEnd/>
                <a:tailEnd/>
              </a14:hiddenLine>
            </a:ext>
          </a:extLst>
        </p:spPr>
        <p:txBody>
          <a:bodyPr lIns="0" tIns="0" rIns="0" bIns="0"/>
          <a:lstStyle/>
          <a:p>
            <a:endParaRPr lang="en-US"/>
          </a:p>
        </p:txBody>
      </p:sp>
      <p:sp>
        <p:nvSpPr>
          <p:cNvPr id="82969" name="Oval 50"/>
          <p:cNvSpPr>
            <a:spLocks/>
          </p:cNvSpPr>
          <p:nvPr/>
        </p:nvSpPr>
        <p:spPr bwMode="auto">
          <a:xfrm>
            <a:off x="5832475" y="3851275"/>
            <a:ext cx="347663" cy="347663"/>
          </a:xfrm>
          <a:prstGeom prst="ellipse">
            <a:avLst/>
          </a:prstGeom>
          <a:solidFill>
            <a:srgbClr val="666699"/>
          </a:solidFill>
          <a:ln>
            <a:noFill/>
          </a:ln>
          <a:extLst>
            <a:ext uri="{91240B29-F687-4f45-9708-019B960494DF}">
              <a14:hiddenLine xmlns:a14="http://schemas.microsoft.com/office/drawing/2010/main" w="38100">
                <a:solidFill>
                  <a:srgbClr val="000000"/>
                </a:solidFill>
                <a:round/>
                <a:headEnd/>
                <a:tailEnd/>
              </a14:hiddenLine>
            </a:ext>
          </a:extLst>
        </p:spPr>
        <p:txBody>
          <a:bodyPr lIns="0" tIns="0" rIns="0" bIns="0"/>
          <a:lstStyle/>
          <a:p>
            <a:endParaRPr lang="en-US"/>
          </a:p>
        </p:txBody>
      </p:sp>
      <p:sp>
        <p:nvSpPr>
          <p:cNvPr id="82970" name="Line 51"/>
          <p:cNvSpPr>
            <a:spLocks noChangeShapeType="1"/>
          </p:cNvSpPr>
          <p:nvPr/>
        </p:nvSpPr>
        <p:spPr bwMode="auto">
          <a:xfrm>
            <a:off x="8267700" y="3867150"/>
            <a:ext cx="1588" cy="15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82971" name="Rectangle 52"/>
          <p:cNvSpPr>
            <a:spLocks/>
          </p:cNvSpPr>
          <p:nvPr/>
        </p:nvSpPr>
        <p:spPr bwMode="auto">
          <a:xfrm>
            <a:off x="6770688" y="4200525"/>
            <a:ext cx="1093787"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40639" bIns="0">
            <a:spAutoFit/>
          </a:bodyPr>
          <a:lstStyle/>
          <a:p>
            <a:pPr marL="39688" algn="ctr"/>
            <a:r>
              <a:rPr lang="en-US" u="sng">
                <a:solidFill>
                  <a:schemeClr val="tx1"/>
                </a:solidFill>
                <a:latin typeface="Times New Roman" charset="0"/>
                <a:cs typeface="Times New Roman" charset="0"/>
                <a:sym typeface="Times New Roman" charset="0"/>
              </a:rPr>
              <a:t>Step 2</a:t>
            </a:r>
          </a:p>
          <a:p>
            <a:pPr marL="39688" algn="ctr"/>
            <a:r>
              <a:rPr lang="en-US">
                <a:solidFill>
                  <a:schemeClr val="tx1"/>
                </a:solidFill>
                <a:latin typeface="Times New Roman" charset="0"/>
                <a:cs typeface="Times New Roman" charset="0"/>
                <a:sym typeface="Times New Roman" charset="0"/>
              </a:rPr>
              <a:t>Decide.</a:t>
            </a:r>
          </a:p>
        </p:txBody>
      </p:sp>
      <p:sp>
        <p:nvSpPr>
          <p:cNvPr id="82972" name="Line 53"/>
          <p:cNvSpPr>
            <a:spLocks noChangeShapeType="1"/>
          </p:cNvSpPr>
          <p:nvPr/>
        </p:nvSpPr>
        <p:spPr bwMode="auto">
          <a:xfrm>
            <a:off x="7045325" y="2276475"/>
            <a:ext cx="1588" cy="465138"/>
          </a:xfrm>
          <a:prstGeom prst="line">
            <a:avLst/>
          </a:prstGeom>
          <a:noFill/>
          <a:ln w="38100">
            <a:solidFill>
              <a:schemeClr val="tx1"/>
            </a:solidFill>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82973" name="Line 54"/>
          <p:cNvSpPr>
            <a:spLocks noChangeShapeType="1"/>
          </p:cNvSpPr>
          <p:nvPr/>
        </p:nvSpPr>
        <p:spPr bwMode="auto">
          <a:xfrm rot="10800000" flipH="1">
            <a:off x="7192963" y="2273300"/>
            <a:ext cx="1587" cy="420688"/>
          </a:xfrm>
          <a:prstGeom prst="line">
            <a:avLst/>
          </a:prstGeom>
          <a:noFill/>
          <a:ln w="38100">
            <a:solidFill>
              <a:schemeClr val="tx1"/>
            </a:solidFill>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82974" name="Line 55"/>
          <p:cNvSpPr>
            <a:spLocks noChangeShapeType="1"/>
          </p:cNvSpPr>
          <p:nvPr/>
        </p:nvSpPr>
        <p:spPr bwMode="auto">
          <a:xfrm rot="10800000" flipH="1">
            <a:off x="6089650" y="3492500"/>
            <a:ext cx="508000" cy="363538"/>
          </a:xfrm>
          <a:prstGeom prst="line">
            <a:avLst/>
          </a:prstGeom>
          <a:noFill/>
          <a:ln w="38100">
            <a:solidFill>
              <a:schemeClr val="tx1"/>
            </a:solidFill>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82975" name="Line 56"/>
          <p:cNvSpPr>
            <a:spLocks noChangeShapeType="1"/>
          </p:cNvSpPr>
          <p:nvPr/>
        </p:nvSpPr>
        <p:spPr bwMode="auto">
          <a:xfrm flipH="1">
            <a:off x="6191250" y="3578225"/>
            <a:ext cx="495300" cy="334963"/>
          </a:xfrm>
          <a:prstGeom prst="line">
            <a:avLst/>
          </a:prstGeom>
          <a:noFill/>
          <a:ln w="38100">
            <a:solidFill>
              <a:schemeClr val="tx1"/>
            </a:solidFill>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82976" name="Line 57"/>
          <p:cNvSpPr>
            <a:spLocks noChangeShapeType="1"/>
          </p:cNvSpPr>
          <p:nvPr/>
        </p:nvSpPr>
        <p:spPr bwMode="auto">
          <a:xfrm rot="10800000">
            <a:off x="7672388" y="3535363"/>
            <a:ext cx="392112" cy="422275"/>
          </a:xfrm>
          <a:prstGeom prst="line">
            <a:avLst/>
          </a:prstGeom>
          <a:noFill/>
          <a:ln w="38100">
            <a:solidFill>
              <a:schemeClr val="tx1"/>
            </a:solidFill>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82977" name="Line 58"/>
          <p:cNvSpPr>
            <a:spLocks noChangeShapeType="1"/>
          </p:cNvSpPr>
          <p:nvPr/>
        </p:nvSpPr>
        <p:spPr bwMode="auto">
          <a:xfrm>
            <a:off x="7773988" y="3478213"/>
            <a:ext cx="377825" cy="392112"/>
          </a:xfrm>
          <a:prstGeom prst="line">
            <a:avLst/>
          </a:prstGeom>
          <a:noFill/>
          <a:ln w="38100">
            <a:solidFill>
              <a:schemeClr val="tx1"/>
            </a:solidFill>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82978" name="Rectangle 59"/>
          <p:cNvSpPr>
            <a:spLocks/>
          </p:cNvSpPr>
          <p:nvPr/>
        </p:nvSpPr>
        <p:spPr bwMode="auto">
          <a:xfrm>
            <a:off x="6869113" y="1392238"/>
            <a:ext cx="5016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40639" bIns="0">
            <a:spAutoFit/>
          </a:bodyPr>
          <a:lstStyle/>
          <a:p>
            <a:pPr marL="39688"/>
            <a:r>
              <a:rPr lang="en-US">
                <a:solidFill>
                  <a:schemeClr val="tx1"/>
                </a:solidFill>
                <a:latin typeface="Times New Roman" charset="0"/>
                <a:cs typeface="Times New Roman" charset="0"/>
                <a:sym typeface="Times New Roman" charset="0"/>
              </a:rPr>
              <a:t>P</a:t>
            </a:r>
            <a:r>
              <a:rPr lang="en-US" baseline="-25000">
                <a:solidFill>
                  <a:schemeClr val="tx1"/>
                </a:solidFill>
                <a:latin typeface="Times New Roman" charset="0"/>
                <a:cs typeface="Times New Roman" charset="0"/>
                <a:sym typeface="Times New Roman" charset="0"/>
              </a:rPr>
              <a:t>1</a:t>
            </a:r>
            <a:r>
              <a:rPr lang="en-US">
                <a:solidFill>
                  <a:schemeClr val="tx1"/>
                </a:solidFill>
                <a:latin typeface="Times New Roman" charset="0"/>
                <a:cs typeface="Times New Roman" charset="0"/>
                <a:sym typeface="Times New Roman" charset="0"/>
              </a:rPr>
              <a:t> </a:t>
            </a:r>
          </a:p>
        </p:txBody>
      </p:sp>
      <p:sp>
        <p:nvSpPr>
          <p:cNvPr id="82979" name="Rectangle 60"/>
          <p:cNvSpPr>
            <a:spLocks/>
          </p:cNvSpPr>
          <p:nvPr/>
        </p:nvSpPr>
        <p:spPr bwMode="auto">
          <a:xfrm>
            <a:off x="5570538" y="3378200"/>
            <a:ext cx="5016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40639" bIns="0">
            <a:spAutoFit/>
          </a:bodyPr>
          <a:lstStyle/>
          <a:p>
            <a:pPr marL="39688"/>
            <a:r>
              <a:rPr lang="en-US">
                <a:solidFill>
                  <a:schemeClr val="tx1"/>
                </a:solidFill>
                <a:latin typeface="Times New Roman" charset="0"/>
                <a:cs typeface="Times New Roman" charset="0"/>
                <a:sym typeface="Times New Roman" charset="0"/>
              </a:rPr>
              <a:t>P</a:t>
            </a:r>
            <a:r>
              <a:rPr lang="en-US" baseline="-25000">
                <a:solidFill>
                  <a:schemeClr val="tx1"/>
                </a:solidFill>
                <a:latin typeface="Times New Roman" charset="0"/>
                <a:cs typeface="Times New Roman" charset="0"/>
                <a:sym typeface="Times New Roman" charset="0"/>
              </a:rPr>
              <a:t>2</a:t>
            </a:r>
            <a:r>
              <a:rPr lang="en-US">
                <a:solidFill>
                  <a:schemeClr val="tx1"/>
                </a:solidFill>
                <a:latin typeface="Times New Roman" charset="0"/>
                <a:cs typeface="Times New Roman" charset="0"/>
                <a:sym typeface="Times New Roman" charset="0"/>
              </a:rPr>
              <a:t> </a:t>
            </a:r>
          </a:p>
        </p:txBody>
      </p:sp>
      <p:sp>
        <p:nvSpPr>
          <p:cNvPr id="82980" name="Rectangle 61"/>
          <p:cNvSpPr>
            <a:spLocks/>
          </p:cNvSpPr>
          <p:nvPr/>
        </p:nvSpPr>
        <p:spPr bwMode="auto">
          <a:xfrm>
            <a:off x="8232775" y="3387725"/>
            <a:ext cx="5016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40639" bIns="0">
            <a:spAutoFit/>
          </a:bodyPr>
          <a:lstStyle/>
          <a:p>
            <a:pPr marL="39688"/>
            <a:r>
              <a:rPr lang="en-US">
                <a:solidFill>
                  <a:schemeClr val="tx1"/>
                </a:solidFill>
                <a:latin typeface="Times New Roman" charset="0"/>
                <a:cs typeface="Times New Roman" charset="0"/>
                <a:sym typeface="Times New Roman" charset="0"/>
              </a:rPr>
              <a:t>P</a:t>
            </a:r>
            <a:r>
              <a:rPr lang="en-US" baseline="-25000">
                <a:solidFill>
                  <a:schemeClr val="tx1"/>
                </a:solidFill>
                <a:latin typeface="Times New Roman" charset="0"/>
                <a:cs typeface="Times New Roman" charset="0"/>
                <a:sym typeface="Times New Roman" charset="0"/>
              </a:rPr>
              <a:t>3</a:t>
            </a:r>
            <a:r>
              <a:rPr lang="en-US">
                <a:solidFill>
                  <a:schemeClr val="tx1"/>
                </a:solidFill>
                <a:latin typeface="Times New Roman" charset="0"/>
                <a:cs typeface="Times New Roman" charset="0"/>
                <a:sym typeface="Times New Roman" charset="0"/>
              </a:rPr>
              <a:t> </a:t>
            </a:r>
          </a:p>
        </p:txBody>
      </p:sp>
      <p:sp>
        <p:nvSpPr>
          <p:cNvPr id="82981" name="Rectangle 62"/>
          <p:cNvSpPr>
            <a:spLocks/>
          </p:cNvSpPr>
          <p:nvPr/>
        </p:nvSpPr>
        <p:spPr bwMode="auto">
          <a:xfrm>
            <a:off x="7323138" y="1922463"/>
            <a:ext cx="4841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40639" bIns="0">
            <a:spAutoFit/>
          </a:bodyPr>
          <a:lstStyle/>
          <a:p>
            <a:pPr marL="39688"/>
            <a:r>
              <a:rPr lang="en-US">
                <a:solidFill>
                  <a:schemeClr val="tx1"/>
                </a:solidFill>
                <a:latin typeface="Times New Roman" charset="0"/>
                <a:cs typeface="Times New Roman" charset="0"/>
                <a:sym typeface="Times New Roman" charset="0"/>
              </a:rPr>
              <a:t>d</a:t>
            </a:r>
            <a:r>
              <a:rPr lang="en-US" baseline="-25000">
                <a:solidFill>
                  <a:schemeClr val="tx1"/>
                </a:solidFill>
                <a:latin typeface="Times New Roman" charset="0"/>
                <a:cs typeface="Times New Roman" charset="0"/>
                <a:sym typeface="Times New Roman" charset="0"/>
              </a:rPr>
              <a:t>1</a:t>
            </a:r>
            <a:r>
              <a:rPr lang="en-US">
                <a:solidFill>
                  <a:schemeClr val="tx1"/>
                </a:solidFill>
                <a:latin typeface="Times New Roman" charset="0"/>
                <a:cs typeface="Times New Roman" charset="0"/>
                <a:sym typeface="Times New Roman" charset="0"/>
              </a:rPr>
              <a:t> </a:t>
            </a:r>
          </a:p>
        </p:txBody>
      </p:sp>
      <p:sp>
        <p:nvSpPr>
          <p:cNvPr id="82982" name="Rectangle 63"/>
          <p:cNvSpPr>
            <a:spLocks/>
          </p:cNvSpPr>
          <p:nvPr/>
        </p:nvSpPr>
        <p:spPr bwMode="auto">
          <a:xfrm>
            <a:off x="8359775" y="3963988"/>
            <a:ext cx="48418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40639" bIns="0">
            <a:spAutoFit/>
          </a:bodyPr>
          <a:lstStyle/>
          <a:p>
            <a:pPr marL="39688"/>
            <a:r>
              <a:rPr lang="en-US">
                <a:solidFill>
                  <a:schemeClr val="tx1"/>
                </a:solidFill>
                <a:latin typeface="Times New Roman" charset="0"/>
                <a:cs typeface="Times New Roman" charset="0"/>
                <a:sym typeface="Times New Roman" charset="0"/>
              </a:rPr>
              <a:t>d</a:t>
            </a:r>
            <a:r>
              <a:rPr lang="en-US" baseline="-25000">
                <a:solidFill>
                  <a:schemeClr val="tx1"/>
                </a:solidFill>
                <a:latin typeface="Times New Roman" charset="0"/>
                <a:cs typeface="Times New Roman" charset="0"/>
                <a:sym typeface="Times New Roman" charset="0"/>
              </a:rPr>
              <a:t>3</a:t>
            </a:r>
            <a:r>
              <a:rPr lang="en-US">
                <a:solidFill>
                  <a:schemeClr val="tx1"/>
                </a:solidFill>
                <a:latin typeface="Times New Roman" charset="0"/>
                <a:cs typeface="Times New Roman" charset="0"/>
                <a:sym typeface="Times New Roman" charset="0"/>
              </a:rPr>
              <a:t> </a:t>
            </a:r>
          </a:p>
        </p:txBody>
      </p:sp>
      <p:sp>
        <p:nvSpPr>
          <p:cNvPr id="82983" name="Rectangle 64"/>
          <p:cNvSpPr>
            <a:spLocks/>
          </p:cNvSpPr>
          <p:nvPr/>
        </p:nvSpPr>
        <p:spPr bwMode="auto">
          <a:xfrm>
            <a:off x="6119813" y="3911600"/>
            <a:ext cx="4841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40639" bIns="0">
            <a:spAutoFit/>
          </a:bodyPr>
          <a:lstStyle/>
          <a:p>
            <a:pPr marL="39688"/>
            <a:r>
              <a:rPr lang="en-US">
                <a:solidFill>
                  <a:schemeClr val="tx1"/>
                </a:solidFill>
                <a:latin typeface="Times New Roman" charset="0"/>
                <a:cs typeface="Times New Roman" charset="0"/>
                <a:sym typeface="Times New Roman" charset="0"/>
              </a:rPr>
              <a:t>d</a:t>
            </a:r>
            <a:r>
              <a:rPr lang="en-US" baseline="-25000">
                <a:solidFill>
                  <a:schemeClr val="tx1"/>
                </a:solidFill>
                <a:latin typeface="Times New Roman" charset="0"/>
                <a:cs typeface="Times New Roman" charset="0"/>
                <a:sym typeface="Times New Roman" charset="0"/>
              </a:rPr>
              <a:t>2</a:t>
            </a:r>
            <a:r>
              <a:rPr lang="en-US">
                <a:solidFill>
                  <a:schemeClr val="tx1"/>
                </a:solidFill>
                <a:latin typeface="Times New Roman" charset="0"/>
                <a:cs typeface="Times New Roman" charset="0"/>
                <a:sym typeface="Times New Roman" charset="0"/>
              </a:rPr>
              <a:t> </a:t>
            </a:r>
          </a:p>
        </p:txBody>
      </p:sp>
      <p:sp>
        <p:nvSpPr>
          <p:cNvPr id="82984" name="Rectangle 27"/>
          <p:cNvSpPr>
            <a:spLocks/>
          </p:cNvSpPr>
          <p:nvPr/>
        </p:nvSpPr>
        <p:spPr bwMode="auto">
          <a:xfrm>
            <a:off x="1905000" y="6324600"/>
            <a:ext cx="2778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000">
                <a:solidFill>
                  <a:schemeClr val="tx1"/>
                </a:solidFill>
                <a:cs typeface="Arial" charset="0"/>
              </a:rPr>
              <a:t>Coulouris and Dollimore</a:t>
            </a:r>
          </a:p>
        </p:txBody>
      </p:sp>
      <p:pic>
        <p:nvPicPr>
          <p:cNvPr id="82985" name="Picture 4" descr="Cover25%.jpg                                                   000164BDGeorge's HD                    B109F7E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257800"/>
            <a:ext cx="1209675" cy="14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86" name="Rectangle 20"/>
          <p:cNvSpPr>
            <a:spLocks/>
          </p:cNvSpPr>
          <p:nvPr/>
        </p:nvSpPr>
        <p:spPr bwMode="auto">
          <a:xfrm>
            <a:off x="742950" y="4876800"/>
            <a:ext cx="35321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40639" bIns="0">
            <a:spAutoFit/>
          </a:bodyPr>
          <a:lstStyle/>
          <a:p>
            <a:pPr marL="39688" algn="ctr"/>
            <a:r>
              <a:rPr lang="en-US" sz="1800">
                <a:solidFill>
                  <a:schemeClr val="tx1"/>
                </a:solidFill>
                <a:latin typeface="Times New Roman" charset="0"/>
                <a:cs typeface="Times New Roman" charset="0"/>
                <a:sym typeface="Times New Roman" charset="0"/>
              </a:rPr>
              <a:t>Each P proposes a value to the others.</a:t>
            </a:r>
          </a:p>
        </p:txBody>
      </p:sp>
      <p:sp>
        <p:nvSpPr>
          <p:cNvPr id="82987" name="Rectangle 20"/>
          <p:cNvSpPr>
            <a:spLocks/>
          </p:cNvSpPr>
          <p:nvPr/>
        </p:nvSpPr>
        <p:spPr bwMode="auto">
          <a:xfrm>
            <a:off x="5602288" y="4932363"/>
            <a:ext cx="331311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0" tIns="0" rIns="40639" bIns="0">
            <a:spAutoFit/>
          </a:bodyPr>
          <a:lstStyle/>
          <a:p>
            <a:pPr marL="39688" algn="ctr"/>
            <a:r>
              <a:rPr lang="en-US" sz="1800">
                <a:solidFill>
                  <a:schemeClr val="tx1"/>
                </a:solidFill>
                <a:latin typeface="Times New Roman" charset="0"/>
                <a:cs typeface="Times New Roman" charset="0"/>
                <a:sym typeface="Times New Roman" charset="0"/>
              </a:rPr>
              <a:t>All nonfaulty P agree on a value in a bounded time.</a:t>
            </a:r>
          </a:p>
        </p:txBody>
      </p:sp>
    </p:spTree>
    <p:extLst>
      <p:ext uri="{BB962C8B-B14F-4D97-AF65-F5344CB8AC3E}">
        <p14:creationId xmlns:p14="http://schemas.microsoft.com/office/powerpoint/2010/main" val="8460626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Title 3"/>
          <p:cNvSpPr>
            <a:spLocks noGrp="1"/>
          </p:cNvSpPr>
          <p:nvPr>
            <p:ph type="title"/>
          </p:nvPr>
        </p:nvSpPr>
        <p:spPr/>
        <p:txBody>
          <a:bodyPr/>
          <a:lstStyle/>
          <a:p>
            <a:pPr eaLnBrk="1" hangingPunct="1"/>
            <a:r>
              <a:rPr lang="en-US">
                <a:latin typeface="Arial" charset="0"/>
                <a:ea typeface="ＭＳ Ｐゴシック" charset="0"/>
              </a:rPr>
              <a:t>What is a distributed system?</a:t>
            </a:r>
          </a:p>
        </p:txBody>
      </p:sp>
      <p:pic>
        <p:nvPicPr>
          <p:cNvPr id="18329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060700"/>
            <a:ext cx="530860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29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28775"/>
            <a:ext cx="268605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300" name="Rectangle 6"/>
          <p:cNvSpPr>
            <a:spLocks noChangeArrowheads="1"/>
          </p:cNvSpPr>
          <p:nvPr/>
        </p:nvSpPr>
        <p:spPr bwMode="auto">
          <a:xfrm>
            <a:off x="3429000" y="1600200"/>
            <a:ext cx="5257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solidFill>
                  <a:srgbClr val="003367"/>
                </a:solidFill>
              </a:rPr>
              <a:t>"A distributed system is one in which the failure of a computer you didn't even know existed can render your own computer unusable."   -- Leslie Lamport</a:t>
            </a:r>
          </a:p>
        </p:txBody>
      </p:sp>
      <p:sp>
        <p:nvSpPr>
          <p:cNvPr id="183301" name="Rectangle 7"/>
          <p:cNvSpPr>
            <a:spLocks noChangeArrowheads="1"/>
          </p:cNvSpPr>
          <p:nvPr/>
        </p:nvSpPr>
        <p:spPr bwMode="auto">
          <a:xfrm>
            <a:off x="762000" y="5257800"/>
            <a:ext cx="22113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3367"/>
                </a:solidFill>
              </a:rPr>
              <a:t>Leslie Lamport</a:t>
            </a:r>
            <a:endParaRPr lang="en-US"/>
          </a:p>
        </p:txBody>
      </p:sp>
    </p:spTree>
    <p:extLst>
      <p:ext uri="{BB962C8B-B14F-4D97-AF65-F5344CB8AC3E}">
        <p14:creationId xmlns:p14="http://schemas.microsoft.com/office/powerpoint/2010/main" val="340601049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
          <p:cNvSpPr>
            <a:spLocks noGrp="1" noChangeArrowheads="1"/>
          </p:cNvSpPr>
          <p:nvPr>
            <p:ph type="title"/>
          </p:nvPr>
        </p:nvSpPr>
        <p:spPr/>
        <p:txBody>
          <a:bodyPr rIns="132080"/>
          <a:lstStyle/>
          <a:p>
            <a:pPr eaLnBrk="1" hangingPunct="1"/>
            <a:r>
              <a:rPr lang="en-US">
                <a:latin typeface="Arial" charset="0"/>
                <a:ea typeface="ＭＳ Ｐゴシック" charset="0"/>
              </a:rPr>
              <a:t>Coordination and Consensus</a:t>
            </a:r>
          </a:p>
        </p:txBody>
      </p:sp>
      <p:sp>
        <p:nvSpPr>
          <p:cNvPr id="80899" name="Rectangle 2"/>
          <p:cNvSpPr>
            <a:spLocks noGrp="1" noChangeArrowheads="1"/>
          </p:cNvSpPr>
          <p:nvPr>
            <p:ph type="body" idx="1"/>
          </p:nvPr>
        </p:nvSpPr>
        <p:spPr/>
        <p:txBody>
          <a:bodyPr rIns="132080"/>
          <a:lstStyle/>
          <a:p>
            <a:pPr eaLnBrk="1" hangingPunct="1">
              <a:lnSpc>
                <a:spcPct val="90000"/>
              </a:lnSpc>
            </a:pPr>
            <a:r>
              <a:rPr lang="en-US" sz="2000" dirty="0">
                <a:latin typeface="Arial" charset="0"/>
                <a:ea typeface="ＭＳ Ｐゴシック" charset="0"/>
              </a:rPr>
              <a:t>T</a:t>
            </a:r>
            <a:r>
              <a:rPr lang="en-US" sz="2000" dirty="0" smtClean="0">
                <a:latin typeface="Arial" charset="0"/>
                <a:ea typeface="ＭＳ Ｐゴシック" charset="0"/>
              </a:rPr>
              <a:t>he </a:t>
            </a:r>
            <a:r>
              <a:rPr lang="en-US" sz="2000" dirty="0">
                <a:latin typeface="Arial" charset="0"/>
                <a:ea typeface="ＭＳ Ｐゴシック" charset="0"/>
              </a:rPr>
              <a:t>key to availability and scalability is to decentralize and replicate functions and </a:t>
            </a:r>
            <a:r>
              <a:rPr lang="en-US" sz="2000" dirty="0" smtClean="0">
                <a:latin typeface="Arial" charset="0"/>
                <a:ea typeface="ＭＳ Ｐゴシック" charset="0"/>
              </a:rPr>
              <a:t>data.</a:t>
            </a:r>
          </a:p>
          <a:p>
            <a:pPr eaLnBrk="1" hangingPunct="1">
              <a:lnSpc>
                <a:spcPct val="90000"/>
              </a:lnSpc>
            </a:pPr>
            <a:r>
              <a:rPr lang="en-US" sz="2000" dirty="0">
                <a:latin typeface="Arial" charset="0"/>
                <a:ea typeface="ＭＳ Ｐゴシック" charset="0"/>
              </a:rPr>
              <a:t>B</a:t>
            </a:r>
            <a:r>
              <a:rPr lang="en-US" sz="2000" dirty="0" smtClean="0">
                <a:latin typeface="Arial" charset="0"/>
                <a:ea typeface="ＭＳ Ｐゴシック" charset="0"/>
              </a:rPr>
              <a:t>ut how to coordinate </a:t>
            </a:r>
            <a:r>
              <a:rPr lang="en-US" sz="2000" dirty="0">
                <a:latin typeface="Arial" charset="0"/>
                <a:ea typeface="ＭＳ Ｐゴシック" charset="0"/>
              </a:rPr>
              <a:t>the nodes?</a:t>
            </a:r>
          </a:p>
          <a:p>
            <a:pPr marL="782638" lvl="1" eaLnBrk="1" hangingPunct="1">
              <a:lnSpc>
                <a:spcPct val="90000"/>
              </a:lnSpc>
            </a:pPr>
            <a:r>
              <a:rPr lang="en-US" sz="2000" b="0" dirty="0">
                <a:latin typeface="Arial" charset="0"/>
                <a:ea typeface="ＭＳ Ｐゴシック" charset="0"/>
              </a:rPr>
              <a:t>data consistency</a:t>
            </a:r>
          </a:p>
          <a:p>
            <a:pPr marL="782638" lvl="1" eaLnBrk="1" hangingPunct="1">
              <a:lnSpc>
                <a:spcPct val="90000"/>
              </a:lnSpc>
            </a:pPr>
            <a:r>
              <a:rPr lang="en-US" sz="2000" b="0" dirty="0">
                <a:latin typeface="Arial" charset="0"/>
                <a:ea typeface="ＭＳ Ｐゴシック" charset="0"/>
              </a:rPr>
              <a:t>update propagation</a:t>
            </a:r>
          </a:p>
          <a:p>
            <a:pPr marL="782638" lvl="1" eaLnBrk="1" hangingPunct="1">
              <a:lnSpc>
                <a:spcPct val="90000"/>
              </a:lnSpc>
            </a:pPr>
            <a:r>
              <a:rPr lang="en-US" sz="2000" b="0" dirty="0">
                <a:latin typeface="Arial" charset="0"/>
                <a:ea typeface="ＭＳ Ｐゴシック" charset="0"/>
              </a:rPr>
              <a:t>mutual exclusion</a:t>
            </a:r>
          </a:p>
          <a:p>
            <a:pPr marL="782638" lvl="1" eaLnBrk="1" hangingPunct="1">
              <a:lnSpc>
                <a:spcPct val="90000"/>
              </a:lnSpc>
            </a:pPr>
            <a:r>
              <a:rPr lang="en-US" sz="2000" b="0" dirty="0">
                <a:latin typeface="Arial" charset="0"/>
                <a:ea typeface="ＭＳ Ｐゴシック" charset="0"/>
              </a:rPr>
              <a:t>consistent global states</a:t>
            </a:r>
          </a:p>
          <a:p>
            <a:pPr marL="782638" lvl="1" eaLnBrk="1" hangingPunct="1">
              <a:lnSpc>
                <a:spcPct val="90000"/>
              </a:lnSpc>
            </a:pPr>
            <a:r>
              <a:rPr lang="en-US" sz="2000" b="0" dirty="0">
                <a:latin typeface="Arial" charset="0"/>
                <a:ea typeface="ＭＳ Ｐゴシック" charset="0"/>
              </a:rPr>
              <a:t>failure notification</a:t>
            </a:r>
          </a:p>
          <a:p>
            <a:pPr marL="782638" lvl="1" eaLnBrk="1" hangingPunct="1">
              <a:lnSpc>
                <a:spcPct val="90000"/>
              </a:lnSpc>
            </a:pPr>
            <a:r>
              <a:rPr lang="en-US" sz="2000" b="0" dirty="0">
                <a:latin typeface="Arial" charset="0"/>
                <a:ea typeface="ＭＳ Ｐゴシック" charset="0"/>
              </a:rPr>
              <a:t>group membership (views)</a:t>
            </a:r>
          </a:p>
          <a:p>
            <a:pPr marL="782638" lvl="1" eaLnBrk="1" hangingPunct="1">
              <a:lnSpc>
                <a:spcPct val="90000"/>
              </a:lnSpc>
            </a:pPr>
            <a:r>
              <a:rPr lang="en-US" sz="2000" b="0" dirty="0">
                <a:latin typeface="Arial" charset="0"/>
                <a:ea typeface="ＭＳ Ｐゴシック" charset="0"/>
              </a:rPr>
              <a:t>group communication</a:t>
            </a:r>
          </a:p>
          <a:p>
            <a:pPr marL="782638" lvl="1" eaLnBrk="1" hangingPunct="1">
              <a:lnSpc>
                <a:spcPct val="90000"/>
              </a:lnSpc>
            </a:pPr>
            <a:r>
              <a:rPr lang="en-US" sz="2000" b="0" dirty="0">
                <a:latin typeface="Arial" charset="0"/>
                <a:ea typeface="ＭＳ Ｐゴシック" charset="0"/>
              </a:rPr>
              <a:t>event delivery and </a:t>
            </a:r>
            <a:r>
              <a:rPr lang="en-US" sz="2000" b="0" dirty="0" smtClean="0">
                <a:latin typeface="Arial" charset="0"/>
                <a:ea typeface="ＭＳ Ｐゴシック" charset="0"/>
              </a:rPr>
              <a:t>ordering</a:t>
            </a:r>
          </a:p>
          <a:p>
            <a:pPr marL="382588" eaLnBrk="1" hangingPunct="1">
              <a:lnSpc>
                <a:spcPct val="90000"/>
              </a:lnSpc>
            </a:pPr>
            <a:r>
              <a:rPr lang="en-US" sz="2600" dirty="0" smtClean="0">
                <a:latin typeface="Arial" charset="0"/>
                <a:ea typeface="ＭＳ Ｐゴシック" charset="0"/>
              </a:rPr>
              <a:t>All of these are consensus problems.</a:t>
            </a:r>
            <a:endParaRPr lang="en-US" sz="2600" dirty="0">
              <a:latin typeface="Arial" charset="0"/>
              <a:ea typeface="ＭＳ Ｐゴシック" charset="0"/>
            </a:endParaRPr>
          </a:p>
        </p:txBody>
      </p:sp>
      <p:pic>
        <p:nvPicPr>
          <p:cNvPr id="80900"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1262" y="2819400"/>
            <a:ext cx="3360738"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4534029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
          <p:cNvSpPr>
            <a:spLocks noGrp="1" noChangeArrowheads="1"/>
          </p:cNvSpPr>
          <p:nvPr>
            <p:ph type="title"/>
          </p:nvPr>
        </p:nvSpPr>
        <p:spPr>
          <a:xfrm>
            <a:off x="457200" y="-381000"/>
            <a:ext cx="8229600" cy="1509713"/>
          </a:xfrm>
        </p:spPr>
        <p:txBody>
          <a:bodyPr rIns="132080"/>
          <a:lstStyle/>
          <a:p>
            <a:r>
              <a:rPr lang="en-US" sz="4200">
                <a:latin typeface="Arial" charset="0"/>
                <a:ea typeface="ＭＳ Ｐゴシック" charset="0"/>
              </a:rPr>
              <a:t>Fischer-Lynch-Patterson (1985)</a:t>
            </a:r>
          </a:p>
        </p:txBody>
      </p:sp>
      <p:sp>
        <p:nvSpPr>
          <p:cNvPr id="84995" name="Rectangle 2"/>
          <p:cNvSpPr>
            <a:spLocks noGrp="1" noChangeArrowheads="1"/>
          </p:cNvSpPr>
          <p:nvPr>
            <p:ph type="body" idx="1"/>
          </p:nvPr>
        </p:nvSpPr>
        <p:spPr>
          <a:xfrm>
            <a:off x="457200" y="1371600"/>
            <a:ext cx="8229600" cy="5257800"/>
          </a:xfrm>
        </p:spPr>
        <p:txBody>
          <a:bodyPr rIns="132080"/>
          <a:lstStyle/>
          <a:p>
            <a:r>
              <a:rPr lang="en-US" sz="2400">
                <a:latin typeface="Arial" charset="0"/>
                <a:ea typeface="ＭＳ Ｐゴシック" charset="0"/>
              </a:rPr>
              <a:t>No consensus can be </a:t>
            </a:r>
            <a:r>
              <a:rPr lang="en-US" sz="2400">
                <a:solidFill>
                  <a:srgbClr val="A8184B"/>
                </a:solidFill>
                <a:latin typeface="Arial" charset="0"/>
                <a:ea typeface="ＭＳ Ｐゴシック" charset="0"/>
              </a:rPr>
              <a:t>guaranteed</a:t>
            </a:r>
            <a:r>
              <a:rPr lang="en-US" sz="2400">
                <a:latin typeface="Arial" charset="0"/>
                <a:ea typeface="ＭＳ Ｐゴシック" charset="0"/>
              </a:rPr>
              <a:t> in an asynchronous system in the presence of failures.</a:t>
            </a:r>
          </a:p>
          <a:p>
            <a:r>
              <a:rPr lang="en-US" sz="2400" u="sng">
                <a:latin typeface="Arial" charset="0"/>
                <a:ea typeface="ＭＳ Ｐゴシック" charset="0"/>
              </a:rPr>
              <a:t>Intuition</a:t>
            </a:r>
            <a:r>
              <a:rPr lang="en-US" sz="2400">
                <a:latin typeface="Arial" charset="0"/>
                <a:ea typeface="ＭＳ Ｐゴシック" charset="0"/>
              </a:rPr>
              <a:t>: a “failed” process may just be slow, and can rise from the dead at exactly the wrong time.</a:t>
            </a:r>
          </a:p>
          <a:p>
            <a:r>
              <a:rPr lang="en-US" sz="2400">
                <a:latin typeface="Arial" charset="0"/>
                <a:ea typeface="ＭＳ Ｐゴシック" charset="0"/>
              </a:rPr>
              <a:t>Consensus </a:t>
            </a:r>
            <a:r>
              <a:rPr lang="en-US" sz="2400">
                <a:solidFill>
                  <a:srgbClr val="A8184B"/>
                </a:solidFill>
                <a:latin typeface="Arial" charset="0"/>
                <a:ea typeface="ＭＳ Ｐゴシック" charset="0"/>
              </a:rPr>
              <a:t>may</a:t>
            </a:r>
            <a:r>
              <a:rPr lang="en-US" sz="2400">
                <a:latin typeface="Arial" charset="0"/>
                <a:ea typeface="ＭＳ Ｐゴシック" charset="0"/>
              </a:rPr>
              <a:t> occur recognizably, rarely or often.</a:t>
            </a:r>
          </a:p>
        </p:txBody>
      </p:sp>
      <p:pic>
        <p:nvPicPr>
          <p:cNvPr id="84996"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1888" y="4038600"/>
            <a:ext cx="2601912"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499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886200"/>
            <a:ext cx="2514600" cy="226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5"/>
          <p:cNvSpPr>
            <a:spLocks/>
          </p:cNvSpPr>
          <p:nvPr/>
        </p:nvSpPr>
        <p:spPr bwMode="auto">
          <a:xfrm>
            <a:off x="1219200" y="6096000"/>
            <a:ext cx="2351088" cy="369888"/>
          </a:xfrm>
          <a:prstGeom prst="rect">
            <a:avLst/>
          </a:prstGeom>
          <a:noFill/>
          <a:ln w="38100">
            <a:noFill/>
            <a:miter lim="800000"/>
            <a:headEnd/>
            <a:tailEnd/>
          </a:ln>
        </p:spPr>
        <p:txBody>
          <a:bodyPr wrap="none" lIns="0" tIns="0" rIns="40639" bIns="0">
            <a:spAutoFit/>
          </a:bodyPr>
          <a:lstStyle/>
          <a:p>
            <a:pPr marL="39688" algn="ctr">
              <a:defRPr/>
            </a:pPr>
            <a:r>
              <a:rPr lang="en-US" dirty="0">
                <a:solidFill>
                  <a:srgbClr val="003367"/>
                </a:solidFill>
                <a:latin typeface="Arial"/>
                <a:ea typeface="Times New Roman" charset="0"/>
                <a:cs typeface="Times New Roman" charset="0"/>
                <a:sym typeface="Times New Roman" charset="0"/>
              </a:rPr>
              <a:t>Network partition</a:t>
            </a:r>
          </a:p>
        </p:txBody>
      </p:sp>
      <p:sp>
        <p:nvSpPr>
          <p:cNvPr id="7" name="Rectangle 65"/>
          <p:cNvSpPr>
            <a:spLocks/>
          </p:cNvSpPr>
          <p:nvPr/>
        </p:nvSpPr>
        <p:spPr bwMode="auto">
          <a:xfrm>
            <a:off x="5727700" y="6172200"/>
            <a:ext cx="1409700" cy="369888"/>
          </a:xfrm>
          <a:prstGeom prst="rect">
            <a:avLst/>
          </a:prstGeom>
          <a:noFill/>
          <a:ln w="38100">
            <a:noFill/>
            <a:miter lim="800000"/>
            <a:headEnd/>
            <a:tailEnd/>
          </a:ln>
        </p:spPr>
        <p:txBody>
          <a:bodyPr wrap="none" lIns="0" tIns="0" rIns="40639" bIns="0">
            <a:spAutoFit/>
          </a:bodyPr>
          <a:lstStyle/>
          <a:p>
            <a:pPr marL="39688" algn="ctr">
              <a:defRPr/>
            </a:pPr>
            <a:r>
              <a:rPr lang="en-US" dirty="0">
                <a:solidFill>
                  <a:srgbClr val="003367"/>
                </a:solidFill>
                <a:latin typeface="Arial"/>
                <a:ea typeface="Times New Roman" charset="0"/>
                <a:cs typeface="Times New Roman" charset="0"/>
                <a:sym typeface="Times New Roman" charset="0"/>
              </a:rPr>
              <a:t>Split brain</a:t>
            </a:r>
          </a:p>
        </p:txBody>
      </p:sp>
    </p:spTree>
    <p:extLst>
      <p:ext uri="{BB962C8B-B14F-4D97-AF65-F5344CB8AC3E}">
        <p14:creationId xmlns:p14="http://schemas.microsoft.com/office/powerpoint/2010/main" val="42783444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4766608"/>
            <a:ext cx="8153400" cy="1938992"/>
          </a:xfrm>
          <a:prstGeom prst="rect">
            <a:avLst/>
          </a:prstGeom>
        </p:spPr>
        <p:txBody>
          <a:bodyPr wrap="square">
            <a:spAutoFit/>
          </a:bodyPr>
          <a:lstStyle/>
          <a:p>
            <a:r>
              <a:rPr lang="en-US" sz="2000" baseline="30000" dirty="0" smtClean="0">
                <a:solidFill>
                  <a:srgbClr val="37305A"/>
                </a:solidFill>
              </a:rPr>
              <a:t>CONCLUSIONS: WHERE DO WE GO FROM HERE?</a:t>
            </a:r>
          </a:p>
          <a:p>
            <a:r>
              <a:rPr lang="en-US" sz="2000" baseline="30000" dirty="0" smtClean="0">
                <a:solidFill>
                  <a:srgbClr val="37305A"/>
                </a:solidFill>
              </a:rPr>
              <a:t>This article is meant as a reference point—to illustrate that, according to a wide range of (often informal) accounts, communication failures occur in many real-world environments. Processes, servers, NICs, switches, and local and wide area networks can all fail, with real economic consequences. Network outages can suddenly occur in systems that have been stable for months at a time, during routine upgrades, or as a result of emergency maintenance. The consequences of these outages range from increased latency and temporary unavailability to inconsistency, corruption, and data loss. Split-brain is not an academic concern: it happens to all kinds of systems—sometimes for days on end. Partitions deserve serious consideration.</a:t>
            </a:r>
            <a:endParaRPr lang="en-US" sz="2000" dirty="0">
              <a:solidFill>
                <a:srgbClr val="37305A"/>
              </a:solidFill>
            </a:endParaRPr>
          </a:p>
        </p:txBody>
      </p:sp>
      <p:sp>
        <p:nvSpPr>
          <p:cNvPr id="4" name="Rectangle 3"/>
          <p:cNvSpPr/>
          <p:nvPr/>
        </p:nvSpPr>
        <p:spPr>
          <a:xfrm>
            <a:off x="533400" y="2209800"/>
            <a:ext cx="7848600" cy="1528623"/>
          </a:xfrm>
          <a:prstGeom prst="rect">
            <a:avLst/>
          </a:prstGeom>
        </p:spPr>
        <p:txBody>
          <a:bodyPr wrap="square">
            <a:spAutoFit/>
          </a:bodyPr>
          <a:lstStyle/>
          <a:p>
            <a:r>
              <a:rPr lang="en-US" sz="2000" baseline="30000" dirty="0" smtClean="0">
                <a:solidFill>
                  <a:srgbClr val="37305A"/>
                </a:solidFill>
              </a:rPr>
              <a:t>The </a:t>
            </a:r>
            <a:r>
              <a:rPr lang="en-US" sz="2000" baseline="30000" dirty="0">
                <a:solidFill>
                  <a:srgbClr val="37305A"/>
                </a:solidFill>
              </a:rPr>
              <a:t>celebrated FLP impossibility </a:t>
            </a:r>
            <a:r>
              <a:rPr lang="en-US" sz="2000" baseline="30000" dirty="0" smtClean="0">
                <a:solidFill>
                  <a:srgbClr val="37305A"/>
                </a:solidFill>
              </a:rPr>
              <a:t>result </a:t>
            </a:r>
            <a:r>
              <a:rPr lang="en-US" sz="2000" baseline="30000" dirty="0">
                <a:solidFill>
                  <a:srgbClr val="37305A"/>
                </a:solidFill>
              </a:rPr>
              <a:t>demonstrates the inability to guarantee consensus in an asynchronous network (i.e., one facing indefinite communication partitions between processes) with one faulty process. This means that, in the presence of unreliable (untimely) message delivery, basic operations such as modifying the set of machines in a cluster (i.e., maintaining group membership, as systems such as Zookeeper are tasked with today) are not guaranteed to complete in the event of both network asynchrony and individual server failures</a:t>
            </a:r>
            <a:r>
              <a:rPr lang="en-US" sz="2000" baseline="30000" dirty="0" smtClean="0">
                <a:solidFill>
                  <a:srgbClr val="37305A"/>
                </a:solidFill>
              </a:rPr>
              <a:t>.</a:t>
            </a:r>
          </a:p>
          <a:p>
            <a:r>
              <a:rPr lang="en-US" sz="2000" baseline="30000" dirty="0" smtClean="0">
                <a:solidFill>
                  <a:srgbClr val="37305A"/>
                </a:solidFill>
              </a:rPr>
              <a:t>…</a:t>
            </a:r>
            <a:endParaRPr lang="en-US" sz="2000" dirty="0">
              <a:solidFill>
                <a:srgbClr val="37305A"/>
              </a:solidFill>
            </a:endParaRPr>
          </a:p>
        </p:txBody>
      </p:sp>
      <p:pic>
        <p:nvPicPr>
          <p:cNvPr id="5" name="Picture 4"/>
          <p:cNvPicPr>
            <a:picLocks noChangeAspect="1"/>
          </p:cNvPicPr>
          <p:nvPr/>
        </p:nvPicPr>
        <p:blipFill>
          <a:blip r:embed="rId2"/>
          <a:stretch>
            <a:fillRect/>
          </a:stretch>
        </p:blipFill>
        <p:spPr>
          <a:xfrm>
            <a:off x="304800" y="304800"/>
            <a:ext cx="4648200" cy="1793740"/>
          </a:xfrm>
          <a:prstGeom prst="rect">
            <a:avLst/>
          </a:prstGeom>
        </p:spPr>
      </p:pic>
      <p:sp>
        <p:nvSpPr>
          <p:cNvPr id="6" name="Rectangle 5"/>
          <p:cNvSpPr/>
          <p:nvPr/>
        </p:nvSpPr>
        <p:spPr>
          <a:xfrm>
            <a:off x="533400" y="3657600"/>
            <a:ext cx="7620000" cy="1118254"/>
          </a:xfrm>
          <a:prstGeom prst="rect">
            <a:avLst/>
          </a:prstGeom>
        </p:spPr>
        <p:txBody>
          <a:bodyPr wrap="square">
            <a:spAutoFit/>
          </a:bodyPr>
          <a:lstStyle/>
          <a:p>
            <a:r>
              <a:rPr lang="en-US" sz="2000" baseline="30000" dirty="0">
                <a:solidFill>
                  <a:srgbClr val="37305A"/>
                </a:solidFill>
              </a:rPr>
              <a:t>Therefore, the degree of reliability in deployment environments is critical in robust systems design and directly determines the kinds of operations that systems can reliably perform without waiting. Unfortunately, the degree to which networks are actually reliable in the real world is the subject</a:t>
            </a:r>
          </a:p>
          <a:p>
            <a:r>
              <a:rPr lang="en-US" sz="2000" baseline="30000" dirty="0">
                <a:solidFill>
                  <a:srgbClr val="37305A"/>
                </a:solidFill>
              </a:rPr>
              <a:t>of considerable and evolving debate. </a:t>
            </a:r>
            <a:endParaRPr lang="en-US" sz="2000" baseline="30000" dirty="0" smtClean="0">
              <a:solidFill>
                <a:srgbClr val="37305A"/>
              </a:solidFill>
            </a:endParaRPr>
          </a:p>
          <a:p>
            <a:r>
              <a:rPr lang="en-US" sz="2000" baseline="30000" dirty="0" smtClean="0">
                <a:solidFill>
                  <a:srgbClr val="37305A"/>
                </a:solidFill>
              </a:rPr>
              <a:t>…</a:t>
            </a:r>
            <a:endParaRPr lang="en-US" sz="2000" dirty="0">
              <a:solidFill>
                <a:srgbClr val="37305A"/>
              </a:solidFill>
            </a:endParaRPr>
          </a:p>
        </p:txBody>
      </p:sp>
    </p:spTree>
    <p:extLst>
      <p:ext uri="{BB962C8B-B14F-4D97-AF65-F5344CB8AC3E}">
        <p14:creationId xmlns:p14="http://schemas.microsoft.com/office/powerpoint/2010/main" val="2548159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AutoShape 1"/>
          <p:cNvSpPr>
            <a:spLocks/>
          </p:cNvSpPr>
          <p:nvPr/>
        </p:nvSpPr>
        <p:spPr bwMode="auto">
          <a:xfrm>
            <a:off x="2451100" y="1511300"/>
            <a:ext cx="3822700" cy="3822700"/>
          </a:xfrm>
          <a:prstGeom prst="triangle">
            <a:avLst>
              <a:gd name="adj" fmla="val 50000"/>
            </a:avLst>
          </a:prstGeom>
          <a:solidFill>
            <a:schemeClr val="accent1"/>
          </a:solidFill>
          <a:ln w="25400">
            <a:solidFill>
              <a:schemeClr val="tx1"/>
            </a:solidFill>
            <a:round/>
            <a:headEnd/>
            <a:tailEnd/>
          </a:ln>
        </p:spPr>
        <p:txBody>
          <a:bodyPr lIns="0" tIns="0" rIns="0" bIns="0"/>
          <a:lstStyle/>
          <a:p>
            <a:pPr marL="39688" algn="ctr"/>
            <a:r>
              <a:rPr lang="en-US" sz="2800" dirty="0">
                <a:solidFill>
                  <a:prstClr val="white"/>
                </a:solidFill>
                <a:cs typeface="Arial" charset="0"/>
              </a:rPr>
              <a:t>C-A-P </a:t>
            </a:r>
            <a:r>
              <a:rPr lang="en-US" sz="2800" dirty="0" smtClean="0">
                <a:solidFill>
                  <a:prstClr val="white"/>
                </a:solidFill>
                <a:cs typeface="Arial" charset="0"/>
              </a:rPr>
              <a:t>“</a:t>
            </a:r>
            <a:r>
              <a:rPr lang="en-US" sz="2800" b="1" dirty="0" smtClean="0">
                <a:solidFill>
                  <a:srgbClr val="FFFFFF"/>
                </a:solidFill>
                <a:cs typeface="Arial" charset="0"/>
              </a:rPr>
              <a:t>choose two”</a:t>
            </a:r>
            <a:endParaRPr lang="en-US" sz="2800" b="1" dirty="0">
              <a:solidFill>
                <a:srgbClr val="FFFFFF"/>
              </a:solidFill>
              <a:cs typeface="Arial" charset="0"/>
            </a:endParaRPr>
          </a:p>
        </p:txBody>
      </p:sp>
      <p:sp>
        <p:nvSpPr>
          <p:cNvPr id="86019" name="Rectangle 2"/>
          <p:cNvSpPr>
            <a:spLocks/>
          </p:cNvSpPr>
          <p:nvPr/>
        </p:nvSpPr>
        <p:spPr bwMode="auto">
          <a:xfrm>
            <a:off x="4127500" y="965200"/>
            <a:ext cx="47466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3500">
                <a:solidFill>
                  <a:srgbClr val="003367"/>
                </a:solidFill>
                <a:cs typeface="Arial" charset="0"/>
              </a:rPr>
              <a:t>C</a:t>
            </a:r>
          </a:p>
        </p:txBody>
      </p:sp>
      <p:sp>
        <p:nvSpPr>
          <p:cNvPr id="86020" name="Rectangle 3"/>
          <p:cNvSpPr>
            <a:spLocks/>
          </p:cNvSpPr>
          <p:nvPr/>
        </p:nvSpPr>
        <p:spPr bwMode="auto">
          <a:xfrm>
            <a:off x="1955800" y="5156200"/>
            <a:ext cx="45085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3500">
                <a:solidFill>
                  <a:srgbClr val="003367"/>
                </a:solidFill>
                <a:cs typeface="Arial" charset="0"/>
              </a:rPr>
              <a:t>A</a:t>
            </a:r>
          </a:p>
        </p:txBody>
      </p:sp>
      <p:sp>
        <p:nvSpPr>
          <p:cNvPr id="86021" name="Rectangle 4"/>
          <p:cNvSpPr>
            <a:spLocks/>
          </p:cNvSpPr>
          <p:nvPr/>
        </p:nvSpPr>
        <p:spPr bwMode="auto">
          <a:xfrm>
            <a:off x="6284913" y="5156200"/>
            <a:ext cx="4524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3500">
                <a:solidFill>
                  <a:srgbClr val="003367"/>
                </a:solidFill>
                <a:cs typeface="Arial" charset="0"/>
              </a:rPr>
              <a:t>P</a:t>
            </a:r>
          </a:p>
        </p:txBody>
      </p:sp>
      <p:sp>
        <p:nvSpPr>
          <p:cNvPr id="86022" name="Rectangle 6"/>
          <p:cNvSpPr>
            <a:spLocks/>
          </p:cNvSpPr>
          <p:nvPr/>
        </p:nvSpPr>
        <p:spPr bwMode="auto">
          <a:xfrm>
            <a:off x="3429000" y="533400"/>
            <a:ext cx="1649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a:solidFill>
                  <a:srgbClr val="003367"/>
                </a:solidFill>
                <a:cs typeface="Arial" charset="0"/>
              </a:rPr>
              <a:t>consistency</a:t>
            </a:r>
            <a:endParaRPr lang="en-US" sz="2000">
              <a:solidFill>
                <a:srgbClr val="003367"/>
              </a:solidFill>
              <a:cs typeface="Arial" charset="0"/>
            </a:endParaRPr>
          </a:p>
        </p:txBody>
      </p:sp>
      <p:sp>
        <p:nvSpPr>
          <p:cNvPr id="86023" name="Rectangle 7"/>
          <p:cNvSpPr>
            <a:spLocks/>
          </p:cNvSpPr>
          <p:nvPr/>
        </p:nvSpPr>
        <p:spPr bwMode="auto">
          <a:xfrm>
            <a:off x="1143000" y="5676900"/>
            <a:ext cx="13493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000">
                <a:solidFill>
                  <a:srgbClr val="003367"/>
                </a:solidFill>
                <a:cs typeface="Arial" charset="0"/>
              </a:rPr>
              <a:t>Availability</a:t>
            </a:r>
          </a:p>
        </p:txBody>
      </p:sp>
      <p:sp>
        <p:nvSpPr>
          <p:cNvPr id="86024" name="Rectangle 8"/>
          <p:cNvSpPr>
            <a:spLocks/>
          </p:cNvSpPr>
          <p:nvPr/>
        </p:nvSpPr>
        <p:spPr bwMode="auto">
          <a:xfrm>
            <a:off x="6272213" y="5676900"/>
            <a:ext cx="22447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000" dirty="0">
                <a:solidFill>
                  <a:srgbClr val="003367"/>
                </a:solidFill>
                <a:cs typeface="Arial" charset="0"/>
              </a:rPr>
              <a:t>Partition-resilience</a:t>
            </a:r>
          </a:p>
        </p:txBody>
      </p:sp>
      <p:sp>
        <p:nvSpPr>
          <p:cNvPr id="86025" name="Rectangle 10"/>
          <p:cNvSpPr>
            <a:spLocks/>
          </p:cNvSpPr>
          <p:nvPr/>
        </p:nvSpPr>
        <p:spPr bwMode="auto">
          <a:xfrm>
            <a:off x="850900" y="2895600"/>
            <a:ext cx="25527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r>
              <a:rPr lang="en-US" sz="2000">
                <a:solidFill>
                  <a:srgbClr val="003367"/>
                </a:solidFill>
                <a:cs typeface="Arial" charset="0"/>
              </a:rPr>
              <a:t>CA: available, and consistent, unless there is a partition.</a:t>
            </a:r>
          </a:p>
        </p:txBody>
      </p:sp>
      <p:sp>
        <p:nvSpPr>
          <p:cNvPr id="86026" name="Rectangle 11"/>
          <p:cNvSpPr>
            <a:spLocks/>
          </p:cNvSpPr>
          <p:nvPr/>
        </p:nvSpPr>
        <p:spPr bwMode="auto">
          <a:xfrm>
            <a:off x="3086100" y="5473700"/>
            <a:ext cx="28956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r>
              <a:rPr lang="en-US" sz="2000">
                <a:solidFill>
                  <a:srgbClr val="003367"/>
                </a:solidFill>
                <a:cs typeface="Arial" charset="0"/>
              </a:rPr>
              <a:t>AP: a reachable replica provides service even in a partition, but may be inconsistent.</a:t>
            </a:r>
          </a:p>
        </p:txBody>
      </p:sp>
      <p:sp>
        <p:nvSpPr>
          <p:cNvPr id="86027" name="Rectangle 12"/>
          <p:cNvSpPr>
            <a:spLocks/>
          </p:cNvSpPr>
          <p:nvPr/>
        </p:nvSpPr>
        <p:spPr bwMode="auto">
          <a:xfrm>
            <a:off x="5791200" y="2895600"/>
            <a:ext cx="31115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r>
              <a:rPr lang="en-US" sz="1800" dirty="0">
                <a:solidFill>
                  <a:srgbClr val="003367"/>
                </a:solidFill>
                <a:cs typeface="Arial" charset="0"/>
              </a:rPr>
              <a:t>CP: always consistent, even in a partition, but a reachable replica may deny service if it is unable to agree with the others (e.g., quorum).</a:t>
            </a:r>
          </a:p>
        </p:txBody>
      </p:sp>
      <p:pic>
        <p:nvPicPr>
          <p:cNvPr id="8602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228600"/>
            <a:ext cx="1508125"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8"/>
          <p:cNvSpPr>
            <a:spLocks/>
          </p:cNvSpPr>
          <p:nvPr/>
        </p:nvSpPr>
        <p:spPr bwMode="auto">
          <a:xfrm>
            <a:off x="7219321" y="2133600"/>
            <a:ext cx="177227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000" dirty="0" smtClean="0">
                <a:solidFill>
                  <a:srgbClr val="003367"/>
                </a:solidFill>
                <a:cs typeface="Arial" charset="0"/>
              </a:rPr>
              <a:t>Dr. Eric Brewer</a:t>
            </a:r>
            <a:endParaRPr lang="en-US" sz="2000" dirty="0">
              <a:solidFill>
                <a:srgbClr val="003367"/>
              </a:solidFill>
              <a:cs typeface="Arial" charset="0"/>
            </a:endParaRPr>
          </a:p>
        </p:txBody>
      </p:sp>
      <p:sp>
        <p:nvSpPr>
          <p:cNvPr id="14" name="Rectangle 8"/>
          <p:cNvSpPr>
            <a:spLocks/>
          </p:cNvSpPr>
          <p:nvPr/>
        </p:nvSpPr>
        <p:spPr bwMode="auto">
          <a:xfrm>
            <a:off x="236735" y="304800"/>
            <a:ext cx="266815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800" b="1" dirty="0" smtClean="0">
                <a:solidFill>
                  <a:srgbClr val="003367"/>
                </a:solidFill>
                <a:cs typeface="Arial" charset="0"/>
              </a:rPr>
              <a:t>“CAP theorem”</a:t>
            </a:r>
          </a:p>
        </p:txBody>
      </p:sp>
    </p:spTree>
    <p:extLst>
      <p:ext uri="{BB962C8B-B14F-4D97-AF65-F5344CB8AC3E}">
        <p14:creationId xmlns:p14="http://schemas.microsoft.com/office/powerpoint/2010/main" val="7565046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1"/>
          <p:cNvSpPr>
            <a:spLocks noGrp="1" noChangeArrowheads="1"/>
          </p:cNvSpPr>
          <p:nvPr>
            <p:ph type="title"/>
          </p:nvPr>
        </p:nvSpPr>
        <p:spPr/>
        <p:txBody>
          <a:bodyPr rIns="132038"/>
          <a:lstStyle/>
          <a:p>
            <a:pPr eaLnBrk="1" hangingPunct="1"/>
            <a:r>
              <a:rPr lang="en-US" sz="3200" dirty="0" err="1">
                <a:latin typeface="Arial" charset="0"/>
                <a:ea typeface="ＭＳ Ｐゴシック" charset="0"/>
              </a:rPr>
              <a:t>Paxos</a:t>
            </a:r>
            <a:r>
              <a:rPr lang="en-US" sz="3200" dirty="0">
                <a:latin typeface="Arial" charset="0"/>
                <a:ea typeface="ＭＳ Ｐゴシック" charset="0"/>
              </a:rPr>
              <a:t>: voting among groups of nodes</a:t>
            </a:r>
          </a:p>
        </p:txBody>
      </p:sp>
      <p:sp>
        <p:nvSpPr>
          <p:cNvPr id="109571" name="Line 2"/>
          <p:cNvSpPr>
            <a:spLocks noChangeShapeType="1"/>
          </p:cNvSpPr>
          <p:nvPr/>
        </p:nvSpPr>
        <p:spPr bwMode="auto">
          <a:xfrm rot="10800000">
            <a:off x="1143000" y="3795719"/>
            <a:ext cx="6503988" cy="1587"/>
          </a:xfrm>
          <a:prstGeom prst="line">
            <a:avLst/>
          </a:prstGeom>
          <a:noFill/>
          <a:ln w="19050">
            <a:solidFill>
              <a:schemeClr val="tx1">
                <a:alpha val="50195"/>
              </a:schemeClr>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solidFill>
                <a:prstClr val="white"/>
              </a:solidFill>
            </a:endParaRPr>
          </a:p>
        </p:txBody>
      </p:sp>
      <p:sp>
        <p:nvSpPr>
          <p:cNvPr id="109572" name="Line 3"/>
          <p:cNvSpPr>
            <a:spLocks noChangeShapeType="1"/>
          </p:cNvSpPr>
          <p:nvPr/>
        </p:nvSpPr>
        <p:spPr bwMode="auto">
          <a:xfrm rot="10800000">
            <a:off x="1143000" y="3630619"/>
            <a:ext cx="6503988" cy="1587"/>
          </a:xfrm>
          <a:prstGeom prst="line">
            <a:avLst/>
          </a:prstGeom>
          <a:noFill/>
          <a:ln w="19050">
            <a:solidFill>
              <a:schemeClr val="tx1">
                <a:alpha val="50195"/>
              </a:schemeClr>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solidFill>
                <a:prstClr val="white"/>
              </a:solidFill>
            </a:endParaRPr>
          </a:p>
        </p:txBody>
      </p:sp>
      <p:sp>
        <p:nvSpPr>
          <p:cNvPr id="109573" name="Line 4"/>
          <p:cNvSpPr>
            <a:spLocks noChangeShapeType="1"/>
          </p:cNvSpPr>
          <p:nvPr/>
        </p:nvSpPr>
        <p:spPr bwMode="auto">
          <a:xfrm rot="10800000">
            <a:off x="1143000" y="3465519"/>
            <a:ext cx="6503988" cy="1587"/>
          </a:xfrm>
          <a:prstGeom prst="line">
            <a:avLst/>
          </a:prstGeom>
          <a:noFill/>
          <a:ln w="19050">
            <a:solidFill>
              <a:schemeClr val="tx1">
                <a:alpha val="50195"/>
              </a:schemeClr>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solidFill>
                <a:prstClr val="white"/>
              </a:solidFill>
            </a:endParaRPr>
          </a:p>
        </p:txBody>
      </p:sp>
      <p:sp>
        <p:nvSpPr>
          <p:cNvPr id="109574" name="Line 5"/>
          <p:cNvSpPr>
            <a:spLocks noChangeShapeType="1"/>
          </p:cNvSpPr>
          <p:nvPr/>
        </p:nvSpPr>
        <p:spPr bwMode="auto">
          <a:xfrm rot="10800000">
            <a:off x="1143000" y="3300419"/>
            <a:ext cx="6503988" cy="1587"/>
          </a:xfrm>
          <a:prstGeom prst="line">
            <a:avLst/>
          </a:prstGeom>
          <a:noFill/>
          <a:ln w="19050">
            <a:solidFill>
              <a:schemeClr val="tx1">
                <a:alpha val="50195"/>
              </a:schemeClr>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solidFill>
                <a:prstClr val="white"/>
              </a:solidFill>
            </a:endParaRPr>
          </a:p>
        </p:txBody>
      </p:sp>
      <p:sp>
        <p:nvSpPr>
          <p:cNvPr id="109575" name="Line 6"/>
          <p:cNvSpPr>
            <a:spLocks noChangeShapeType="1"/>
          </p:cNvSpPr>
          <p:nvPr/>
        </p:nvSpPr>
        <p:spPr bwMode="auto">
          <a:xfrm rot="10800000">
            <a:off x="1143000" y="2970219"/>
            <a:ext cx="6503988" cy="1587"/>
          </a:xfrm>
          <a:prstGeom prst="line">
            <a:avLst/>
          </a:prstGeom>
          <a:noFill/>
          <a:ln w="19050">
            <a:solidFill>
              <a:schemeClr val="tx1">
                <a:alpha val="50195"/>
              </a:schemeClr>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solidFill>
                <a:prstClr val="white"/>
              </a:solidFill>
            </a:endParaRPr>
          </a:p>
        </p:txBody>
      </p:sp>
      <p:grpSp>
        <p:nvGrpSpPr>
          <p:cNvPr id="109576" name="Group 7"/>
          <p:cNvGrpSpPr>
            <a:grpSpLocks/>
          </p:cNvGrpSpPr>
          <p:nvPr/>
        </p:nvGrpSpPr>
        <p:grpSpPr bwMode="auto">
          <a:xfrm>
            <a:off x="1625600" y="2908300"/>
            <a:ext cx="914400" cy="901700"/>
            <a:chOff x="0" y="0"/>
            <a:chExt cx="576" cy="568"/>
          </a:xfrm>
        </p:grpSpPr>
        <p:sp>
          <p:nvSpPr>
            <p:cNvPr id="109626" name="Oval 8"/>
            <p:cNvSpPr>
              <a:spLocks/>
            </p:cNvSpPr>
            <p:nvPr/>
          </p:nvSpPr>
          <p:spPr bwMode="auto">
            <a:xfrm>
              <a:off x="0" y="0"/>
              <a:ext cx="88" cy="88"/>
            </a:xfrm>
            <a:prstGeom prst="ellipse">
              <a:avLst/>
            </a:prstGeom>
            <a:solidFill>
              <a:srgbClr val="002939"/>
            </a:solidFill>
            <a:ln w="25400">
              <a:solidFill>
                <a:schemeClr val="tx1"/>
              </a:solidFill>
              <a:round/>
              <a:headEnd/>
              <a:tailEnd/>
            </a:ln>
          </p:spPr>
          <p:txBody>
            <a:bodyPr lIns="0" tIns="0" rIns="0" bIns="0"/>
            <a:lstStyle/>
            <a:p>
              <a:endParaRPr lang="en-US">
                <a:solidFill>
                  <a:prstClr val="white"/>
                </a:solidFill>
              </a:endParaRPr>
            </a:p>
          </p:txBody>
        </p:sp>
        <p:sp>
          <p:nvSpPr>
            <p:cNvPr id="109627" name="Line 9"/>
            <p:cNvSpPr>
              <a:spLocks noChangeShapeType="1"/>
            </p:cNvSpPr>
            <p:nvPr/>
          </p:nvSpPr>
          <p:spPr bwMode="auto">
            <a:xfrm rot="10800000">
              <a:off x="63" y="56"/>
              <a:ext cx="513" cy="192"/>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solidFill>
                  <a:prstClr val="white"/>
                </a:solidFill>
              </a:endParaRPr>
            </a:p>
          </p:txBody>
        </p:sp>
        <p:sp>
          <p:nvSpPr>
            <p:cNvPr id="109628" name="Line 10"/>
            <p:cNvSpPr>
              <a:spLocks noChangeShapeType="1"/>
            </p:cNvSpPr>
            <p:nvPr/>
          </p:nvSpPr>
          <p:spPr bwMode="auto">
            <a:xfrm rot="10800000">
              <a:off x="72" y="56"/>
              <a:ext cx="504" cy="296"/>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solidFill>
                  <a:prstClr val="white"/>
                </a:solidFill>
              </a:endParaRPr>
            </a:p>
          </p:txBody>
        </p:sp>
        <p:sp>
          <p:nvSpPr>
            <p:cNvPr id="109629" name="Line 11"/>
            <p:cNvSpPr>
              <a:spLocks noChangeShapeType="1"/>
            </p:cNvSpPr>
            <p:nvPr/>
          </p:nvSpPr>
          <p:spPr bwMode="auto">
            <a:xfrm rot="10800000">
              <a:off x="87" y="79"/>
              <a:ext cx="481" cy="385"/>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solidFill>
                  <a:prstClr val="white"/>
                </a:solidFill>
              </a:endParaRPr>
            </a:p>
          </p:txBody>
        </p:sp>
        <p:sp>
          <p:nvSpPr>
            <p:cNvPr id="109630" name="Line 12"/>
            <p:cNvSpPr>
              <a:spLocks noChangeShapeType="1"/>
            </p:cNvSpPr>
            <p:nvPr/>
          </p:nvSpPr>
          <p:spPr bwMode="auto">
            <a:xfrm rot="10800000">
              <a:off x="80" y="79"/>
              <a:ext cx="496" cy="489"/>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solidFill>
                  <a:prstClr val="white"/>
                </a:solidFill>
              </a:endParaRPr>
            </a:p>
          </p:txBody>
        </p:sp>
      </p:grpSp>
      <p:grpSp>
        <p:nvGrpSpPr>
          <p:cNvPr id="109577" name="Group 13"/>
          <p:cNvGrpSpPr>
            <a:grpSpLocks/>
          </p:cNvGrpSpPr>
          <p:nvPr/>
        </p:nvGrpSpPr>
        <p:grpSpPr bwMode="auto">
          <a:xfrm>
            <a:off x="2652713" y="2971800"/>
            <a:ext cx="1358900" cy="825500"/>
            <a:chOff x="0" y="0"/>
            <a:chExt cx="855" cy="520"/>
          </a:xfrm>
        </p:grpSpPr>
        <p:sp>
          <p:nvSpPr>
            <p:cNvPr id="109622" name="Line 14"/>
            <p:cNvSpPr>
              <a:spLocks noChangeShapeType="1"/>
            </p:cNvSpPr>
            <p:nvPr/>
          </p:nvSpPr>
          <p:spPr bwMode="auto">
            <a:xfrm flipH="1">
              <a:off x="7" y="0"/>
              <a:ext cx="352" cy="200"/>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solidFill>
                  <a:prstClr val="white"/>
                </a:solidFill>
              </a:endParaRPr>
            </a:p>
          </p:txBody>
        </p:sp>
        <p:sp>
          <p:nvSpPr>
            <p:cNvPr id="109623" name="Line 15"/>
            <p:cNvSpPr>
              <a:spLocks noChangeShapeType="1"/>
            </p:cNvSpPr>
            <p:nvPr/>
          </p:nvSpPr>
          <p:spPr bwMode="auto">
            <a:xfrm flipH="1">
              <a:off x="0" y="0"/>
              <a:ext cx="520" cy="312"/>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solidFill>
                  <a:prstClr val="white"/>
                </a:solidFill>
              </a:endParaRPr>
            </a:p>
          </p:txBody>
        </p:sp>
        <p:sp>
          <p:nvSpPr>
            <p:cNvPr id="109624" name="Line 16"/>
            <p:cNvSpPr>
              <a:spLocks noChangeShapeType="1"/>
            </p:cNvSpPr>
            <p:nvPr/>
          </p:nvSpPr>
          <p:spPr bwMode="auto">
            <a:xfrm flipH="1">
              <a:off x="8" y="8"/>
              <a:ext cx="672" cy="399"/>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solidFill>
                  <a:prstClr val="white"/>
                </a:solidFill>
              </a:endParaRPr>
            </a:p>
          </p:txBody>
        </p:sp>
        <p:sp>
          <p:nvSpPr>
            <p:cNvPr id="109625" name="Line 17"/>
            <p:cNvSpPr>
              <a:spLocks noChangeShapeType="1"/>
            </p:cNvSpPr>
            <p:nvPr/>
          </p:nvSpPr>
          <p:spPr bwMode="auto">
            <a:xfrm flipH="1">
              <a:off x="16" y="8"/>
              <a:ext cx="839" cy="512"/>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solidFill>
                  <a:prstClr val="white"/>
                </a:solidFill>
              </a:endParaRPr>
            </a:p>
          </p:txBody>
        </p:sp>
      </p:grpSp>
      <p:grpSp>
        <p:nvGrpSpPr>
          <p:cNvPr id="109578" name="Group 18"/>
          <p:cNvGrpSpPr>
            <a:grpSpLocks/>
          </p:cNvGrpSpPr>
          <p:nvPr/>
        </p:nvGrpSpPr>
        <p:grpSpPr bwMode="auto">
          <a:xfrm>
            <a:off x="6578600" y="2908300"/>
            <a:ext cx="914400" cy="901700"/>
            <a:chOff x="0" y="0"/>
            <a:chExt cx="576" cy="568"/>
          </a:xfrm>
        </p:grpSpPr>
        <p:sp>
          <p:nvSpPr>
            <p:cNvPr id="109617" name="Oval 19"/>
            <p:cNvSpPr>
              <a:spLocks/>
            </p:cNvSpPr>
            <p:nvPr/>
          </p:nvSpPr>
          <p:spPr bwMode="auto">
            <a:xfrm>
              <a:off x="0" y="0"/>
              <a:ext cx="88" cy="88"/>
            </a:xfrm>
            <a:prstGeom prst="ellipse">
              <a:avLst/>
            </a:prstGeom>
            <a:solidFill>
              <a:srgbClr val="002939"/>
            </a:solidFill>
            <a:ln w="25400">
              <a:solidFill>
                <a:schemeClr val="tx1"/>
              </a:solidFill>
              <a:round/>
              <a:headEnd/>
              <a:tailEnd/>
            </a:ln>
          </p:spPr>
          <p:txBody>
            <a:bodyPr lIns="0" tIns="0" rIns="0" bIns="0"/>
            <a:lstStyle/>
            <a:p>
              <a:endParaRPr lang="en-US">
                <a:solidFill>
                  <a:prstClr val="white"/>
                </a:solidFill>
              </a:endParaRPr>
            </a:p>
          </p:txBody>
        </p:sp>
        <p:sp>
          <p:nvSpPr>
            <p:cNvPr id="109618" name="Line 20"/>
            <p:cNvSpPr>
              <a:spLocks noChangeShapeType="1"/>
            </p:cNvSpPr>
            <p:nvPr/>
          </p:nvSpPr>
          <p:spPr bwMode="auto">
            <a:xfrm rot="10800000">
              <a:off x="63" y="56"/>
              <a:ext cx="513" cy="192"/>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solidFill>
                  <a:prstClr val="white"/>
                </a:solidFill>
              </a:endParaRPr>
            </a:p>
          </p:txBody>
        </p:sp>
        <p:sp>
          <p:nvSpPr>
            <p:cNvPr id="109619" name="Line 21"/>
            <p:cNvSpPr>
              <a:spLocks noChangeShapeType="1"/>
            </p:cNvSpPr>
            <p:nvPr/>
          </p:nvSpPr>
          <p:spPr bwMode="auto">
            <a:xfrm rot="10800000">
              <a:off x="72" y="56"/>
              <a:ext cx="504" cy="296"/>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solidFill>
                  <a:prstClr val="white"/>
                </a:solidFill>
              </a:endParaRPr>
            </a:p>
          </p:txBody>
        </p:sp>
        <p:sp>
          <p:nvSpPr>
            <p:cNvPr id="109620" name="Line 22"/>
            <p:cNvSpPr>
              <a:spLocks noChangeShapeType="1"/>
            </p:cNvSpPr>
            <p:nvPr/>
          </p:nvSpPr>
          <p:spPr bwMode="auto">
            <a:xfrm rot="10800000">
              <a:off x="87" y="79"/>
              <a:ext cx="481" cy="385"/>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solidFill>
                  <a:prstClr val="white"/>
                </a:solidFill>
              </a:endParaRPr>
            </a:p>
          </p:txBody>
        </p:sp>
        <p:sp>
          <p:nvSpPr>
            <p:cNvPr id="109621" name="Line 23"/>
            <p:cNvSpPr>
              <a:spLocks noChangeShapeType="1"/>
            </p:cNvSpPr>
            <p:nvPr/>
          </p:nvSpPr>
          <p:spPr bwMode="auto">
            <a:xfrm rot="10800000">
              <a:off x="80" y="79"/>
              <a:ext cx="496" cy="489"/>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solidFill>
                  <a:prstClr val="white"/>
                </a:solidFill>
              </a:endParaRPr>
            </a:p>
          </p:txBody>
        </p:sp>
      </p:grpSp>
      <p:sp>
        <p:nvSpPr>
          <p:cNvPr id="109579" name="Rectangle 24"/>
          <p:cNvSpPr>
            <a:spLocks/>
          </p:cNvSpPr>
          <p:nvPr/>
        </p:nvSpPr>
        <p:spPr bwMode="auto">
          <a:xfrm>
            <a:off x="1739900" y="2336800"/>
            <a:ext cx="12573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27" bIns="0"/>
          <a:lstStyle/>
          <a:p>
            <a:pPr marL="39676"/>
            <a:r>
              <a:rPr lang="en-US" sz="2000">
                <a:solidFill>
                  <a:srgbClr val="003367"/>
                </a:solidFill>
                <a:cs typeface="Arial" charset="0"/>
              </a:rPr>
              <a:t>“Can I lead b?”</a:t>
            </a:r>
          </a:p>
        </p:txBody>
      </p:sp>
      <p:sp>
        <p:nvSpPr>
          <p:cNvPr id="109580" name="Rectangle 25"/>
          <p:cNvSpPr>
            <a:spLocks/>
          </p:cNvSpPr>
          <p:nvPr/>
        </p:nvSpPr>
        <p:spPr bwMode="auto">
          <a:xfrm>
            <a:off x="2895605" y="2540005"/>
            <a:ext cx="108148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27" bIns="0">
            <a:spAutoFit/>
          </a:bodyPr>
          <a:lstStyle/>
          <a:p>
            <a:pPr marL="39676"/>
            <a:r>
              <a:rPr lang="en-US" sz="2000">
                <a:solidFill>
                  <a:srgbClr val="003367"/>
                </a:solidFill>
                <a:cs typeface="Arial" charset="0"/>
              </a:rPr>
              <a:t>“OK, but”</a:t>
            </a:r>
          </a:p>
        </p:txBody>
      </p:sp>
      <p:sp>
        <p:nvSpPr>
          <p:cNvPr id="109581" name="Rectangle 26"/>
          <p:cNvSpPr>
            <a:spLocks/>
          </p:cNvSpPr>
          <p:nvPr/>
        </p:nvSpPr>
        <p:spPr bwMode="auto">
          <a:xfrm>
            <a:off x="6692905" y="2540005"/>
            <a:ext cx="41135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27" bIns="0">
            <a:spAutoFit/>
          </a:bodyPr>
          <a:lstStyle/>
          <a:p>
            <a:pPr marL="39676"/>
            <a:r>
              <a:rPr lang="en-US" sz="2000">
                <a:solidFill>
                  <a:srgbClr val="003367"/>
                </a:solidFill>
                <a:cs typeface="Arial" charset="0"/>
              </a:rPr>
              <a:t>“v!”</a:t>
            </a:r>
          </a:p>
        </p:txBody>
      </p:sp>
      <p:sp>
        <p:nvSpPr>
          <p:cNvPr id="109582" name="Rectangle 27"/>
          <p:cNvSpPr>
            <a:spLocks/>
          </p:cNvSpPr>
          <p:nvPr/>
        </p:nvSpPr>
        <p:spPr bwMode="auto">
          <a:xfrm>
            <a:off x="7747001" y="2768605"/>
            <a:ext cx="1741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27" bIns="0">
            <a:spAutoFit/>
          </a:bodyPr>
          <a:lstStyle/>
          <a:p>
            <a:pPr marL="39676"/>
            <a:r>
              <a:rPr lang="en-US" sz="2000">
                <a:solidFill>
                  <a:srgbClr val="003367"/>
                </a:solidFill>
                <a:cs typeface="Arial" charset="0"/>
              </a:rPr>
              <a:t>L</a:t>
            </a:r>
          </a:p>
        </p:txBody>
      </p:sp>
      <p:sp>
        <p:nvSpPr>
          <p:cNvPr id="109583" name="Rectangle 28"/>
          <p:cNvSpPr>
            <a:spLocks/>
          </p:cNvSpPr>
          <p:nvPr/>
        </p:nvSpPr>
        <p:spPr bwMode="auto">
          <a:xfrm>
            <a:off x="7759700" y="3340105"/>
            <a:ext cx="2262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27" bIns="0">
            <a:spAutoFit/>
          </a:bodyPr>
          <a:lstStyle/>
          <a:p>
            <a:pPr marL="39676"/>
            <a:r>
              <a:rPr lang="en-US" sz="2000">
                <a:solidFill>
                  <a:srgbClr val="003367"/>
                </a:solidFill>
                <a:cs typeface="Arial" charset="0"/>
              </a:rPr>
              <a:t>N</a:t>
            </a:r>
          </a:p>
        </p:txBody>
      </p:sp>
      <p:sp>
        <p:nvSpPr>
          <p:cNvPr id="109584" name="Rectangle 29"/>
          <p:cNvSpPr>
            <a:spLocks/>
          </p:cNvSpPr>
          <p:nvPr/>
        </p:nvSpPr>
        <p:spPr bwMode="auto">
          <a:xfrm>
            <a:off x="2057400" y="3860805"/>
            <a:ext cx="3263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27" bIns="0">
            <a:spAutoFit/>
          </a:bodyPr>
          <a:lstStyle/>
          <a:p>
            <a:pPr marL="39676"/>
            <a:r>
              <a:rPr lang="en-US" sz="2000">
                <a:solidFill>
                  <a:srgbClr val="003367"/>
                </a:solidFill>
                <a:cs typeface="Arial" charset="0"/>
              </a:rPr>
              <a:t>1a</a:t>
            </a:r>
          </a:p>
        </p:txBody>
      </p:sp>
      <p:sp>
        <p:nvSpPr>
          <p:cNvPr id="109585" name="Rectangle 30"/>
          <p:cNvSpPr>
            <a:spLocks/>
          </p:cNvSpPr>
          <p:nvPr/>
        </p:nvSpPr>
        <p:spPr bwMode="auto">
          <a:xfrm>
            <a:off x="3086100" y="3860805"/>
            <a:ext cx="3263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27" bIns="0">
            <a:spAutoFit/>
          </a:bodyPr>
          <a:lstStyle/>
          <a:p>
            <a:pPr marL="39676"/>
            <a:r>
              <a:rPr lang="en-US" sz="2000">
                <a:solidFill>
                  <a:srgbClr val="003367"/>
                </a:solidFill>
                <a:cs typeface="Arial" charset="0"/>
              </a:rPr>
              <a:t>1b</a:t>
            </a:r>
          </a:p>
        </p:txBody>
      </p:sp>
      <p:grpSp>
        <p:nvGrpSpPr>
          <p:cNvPr id="109586" name="Group 31"/>
          <p:cNvGrpSpPr>
            <a:grpSpLocks/>
          </p:cNvGrpSpPr>
          <p:nvPr/>
        </p:nvGrpSpPr>
        <p:grpSpPr bwMode="auto">
          <a:xfrm>
            <a:off x="4152900" y="2908300"/>
            <a:ext cx="914400" cy="901700"/>
            <a:chOff x="0" y="0"/>
            <a:chExt cx="576" cy="568"/>
          </a:xfrm>
        </p:grpSpPr>
        <p:sp>
          <p:nvSpPr>
            <p:cNvPr id="109612" name="Oval 32"/>
            <p:cNvSpPr>
              <a:spLocks/>
            </p:cNvSpPr>
            <p:nvPr/>
          </p:nvSpPr>
          <p:spPr bwMode="auto">
            <a:xfrm>
              <a:off x="0" y="0"/>
              <a:ext cx="88" cy="88"/>
            </a:xfrm>
            <a:prstGeom prst="ellipse">
              <a:avLst/>
            </a:prstGeom>
            <a:solidFill>
              <a:srgbClr val="002939"/>
            </a:solidFill>
            <a:ln w="25400">
              <a:solidFill>
                <a:schemeClr val="tx1"/>
              </a:solidFill>
              <a:round/>
              <a:headEnd/>
              <a:tailEnd/>
            </a:ln>
          </p:spPr>
          <p:txBody>
            <a:bodyPr lIns="0" tIns="0" rIns="0" bIns="0"/>
            <a:lstStyle/>
            <a:p>
              <a:endParaRPr lang="en-US">
                <a:solidFill>
                  <a:prstClr val="white"/>
                </a:solidFill>
              </a:endParaRPr>
            </a:p>
          </p:txBody>
        </p:sp>
        <p:sp>
          <p:nvSpPr>
            <p:cNvPr id="109613" name="Line 33"/>
            <p:cNvSpPr>
              <a:spLocks noChangeShapeType="1"/>
            </p:cNvSpPr>
            <p:nvPr/>
          </p:nvSpPr>
          <p:spPr bwMode="auto">
            <a:xfrm rot="10800000">
              <a:off x="63" y="56"/>
              <a:ext cx="513" cy="192"/>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solidFill>
                  <a:prstClr val="white"/>
                </a:solidFill>
              </a:endParaRPr>
            </a:p>
          </p:txBody>
        </p:sp>
        <p:sp>
          <p:nvSpPr>
            <p:cNvPr id="109614" name="Line 34"/>
            <p:cNvSpPr>
              <a:spLocks noChangeShapeType="1"/>
            </p:cNvSpPr>
            <p:nvPr/>
          </p:nvSpPr>
          <p:spPr bwMode="auto">
            <a:xfrm rot="10800000">
              <a:off x="72" y="56"/>
              <a:ext cx="504" cy="296"/>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solidFill>
                  <a:prstClr val="white"/>
                </a:solidFill>
              </a:endParaRPr>
            </a:p>
          </p:txBody>
        </p:sp>
        <p:sp>
          <p:nvSpPr>
            <p:cNvPr id="109615" name="Line 35"/>
            <p:cNvSpPr>
              <a:spLocks noChangeShapeType="1"/>
            </p:cNvSpPr>
            <p:nvPr/>
          </p:nvSpPr>
          <p:spPr bwMode="auto">
            <a:xfrm rot="10800000">
              <a:off x="87" y="79"/>
              <a:ext cx="481" cy="385"/>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solidFill>
                  <a:prstClr val="white"/>
                </a:solidFill>
              </a:endParaRPr>
            </a:p>
          </p:txBody>
        </p:sp>
        <p:sp>
          <p:nvSpPr>
            <p:cNvPr id="109616" name="Line 36"/>
            <p:cNvSpPr>
              <a:spLocks noChangeShapeType="1"/>
            </p:cNvSpPr>
            <p:nvPr/>
          </p:nvSpPr>
          <p:spPr bwMode="auto">
            <a:xfrm rot="10800000">
              <a:off x="80" y="79"/>
              <a:ext cx="496" cy="489"/>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solidFill>
                  <a:prstClr val="white"/>
                </a:solidFill>
              </a:endParaRPr>
            </a:p>
          </p:txBody>
        </p:sp>
      </p:grpSp>
      <p:sp>
        <p:nvSpPr>
          <p:cNvPr id="109587" name="Rectangle 37"/>
          <p:cNvSpPr>
            <a:spLocks/>
          </p:cNvSpPr>
          <p:nvPr/>
        </p:nvSpPr>
        <p:spPr bwMode="auto">
          <a:xfrm>
            <a:off x="4343401" y="2540005"/>
            <a:ext cx="48273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27" bIns="0">
            <a:spAutoFit/>
          </a:bodyPr>
          <a:lstStyle/>
          <a:p>
            <a:pPr marL="39676"/>
            <a:r>
              <a:rPr lang="en-US" sz="2000" dirty="0">
                <a:solidFill>
                  <a:srgbClr val="003367"/>
                </a:solidFill>
                <a:cs typeface="Arial" charset="0"/>
              </a:rPr>
              <a:t>“v?”</a:t>
            </a:r>
          </a:p>
        </p:txBody>
      </p:sp>
      <p:grpSp>
        <p:nvGrpSpPr>
          <p:cNvPr id="109588" name="Group 38"/>
          <p:cNvGrpSpPr>
            <a:grpSpLocks/>
          </p:cNvGrpSpPr>
          <p:nvPr/>
        </p:nvGrpSpPr>
        <p:grpSpPr bwMode="auto">
          <a:xfrm>
            <a:off x="5105406" y="2971800"/>
            <a:ext cx="1357313" cy="825500"/>
            <a:chOff x="0" y="0"/>
            <a:chExt cx="855" cy="520"/>
          </a:xfrm>
        </p:grpSpPr>
        <p:sp>
          <p:nvSpPr>
            <p:cNvPr id="109608" name="Line 39"/>
            <p:cNvSpPr>
              <a:spLocks noChangeShapeType="1"/>
            </p:cNvSpPr>
            <p:nvPr/>
          </p:nvSpPr>
          <p:spPr bwMode="auto">
            <a:xfrm flipH="1">
              <a:off x="7" y="0"/>
              <a:ext cx="352" cy="200"/>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solidFill>
                  <a:prstClr val="white"/>
                </a:solidFill>
              </a:endParaRPr>
            </a:p>
          </p:txBody>
        </p:sp>
        <p:sp>
          <p:nvSpPr>
            <p:cNvPr id="109609" name="Line 40"/>
            <p:cNvSpPr>
              <a:spLocks noChangeShapeType="1"/>
            </p:cNvSpPr>
            <p:nvPr/>
          </p:nvSpPr>
          <p:spPr bwMode="auto">
            <a:xfrm flipH="1">
              <a:off x="0" y="0"/>
              <a:ext cx="520" cy="312"/>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solidFill>
                  <a:prstClr val="white"/>
                </a:solidFill>
              </a:endParaRPr>
            </a:p>
          </p:txBody>
        </p:sp>
        <p:sp>
          <p:nvSpPr>
            <p:cNvPr id="109610" name="Line 41"/>
            <p:cNvSpPr>
              <a:spLocks noChangeShapeType="1"/>
            </p:cNvSpPr>
            <p:nvPr/>
          </p:nvSpPr>
          <p:spPr bwMode="auto">
            <a:xfrm flipH="1">
              <a:off x="8" y="8"/>
              <a:ext cx="672" cy="399"/>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solidFill>
                  <a:prstClr val="white"/>
                </a:solidFill>
              </a:endParaRPr>
            </a:p>
          </p:txBody>
        </p:sp>
        <p:sp>
          <p:nvSpPr>
            <p:cNvPr id="109611" name="Line 42"/>
            <p:cNvSpPr>
              <a:spLocks noChangeShapeType="1"/>
            </p:cNvSpPr>
            <p:nvPr/>
          </p:nvSpPr>
          <p:spPr bwMode="auto">
            <a:xfrm flipH="1">
              <a:off x="16" y="8"/>
              <a:ext cx="839" cy="512"/>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solidFill>
                  <a:prstClr val="white"/>
                </a:solidFill>
              </a:endParaRPr>
            </a:p>
          </p:txBody>
        </p:sp>
      </p:grpSp>
      <p:sp>
        <p:nvSpPr>
          <p:cNvPr id="109589" name="Rectangle 43"/>
          <p:cNvSpPr>
            <a:spLocks/>
          </p:cNvSpPr>
          <p:nvPr/>
        </p:nvSpPr>
        <p:spPr bwMode="auto">
          <a:xfrm>
            <a:off x="5537206" y="2540005"/>
            <a:ext cx="5824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27" bIns="0">
            <a:spAutoFit/>
          </a:bodyPr>
          <a:lstStyle/>
          <a:p>
            <a:pPr marL="39676"/>
            <a:r>
              <a:rPr lang="en-US" sz="2000">
                <a:solidFill>
                  <a:srgbClr val="003367"/>
                </a:solidFill>
                <a:cs typeface="Arial" charset="0"/>
              </a:rPr>
              <a:t>“OK”</a:t>
            </a:r>
          </a:p>
        </p:txBody>
      </p:sp>
      <p:sp>
        <p:nvSpPr>
          <p:cNvPr id="109590" name="Rectangle 44"/>
          <p:cNvSpPr>
            <a:spLocks/>
          </p:cNvSpPr>
          <p:nvPr/>
        </p:nvSpPr>
        <p:spPr bwMode="auto">
          <a:xfrm>
            <a:off x="4330701" y="3860805"/>
            <a:ext cx="3263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27" bIns="0">
            <a:spAutoFit/>
          </a:bodyPr>
          <a:lstStyle/>
          <a:p>
            <a:pPr marL="39676"/>
            <a:r>
              <a:rPr lang="en-US" sz="2000">
                <a:solidFill>
                  <a:srgbClr val="003367"/>
                </a:solidFill>
                <a:cs typeface="Arial" charset="0"/>
              </a:rPr>
              <a:t>2a</a:t>
            </a:r>
          </a:p>
        </p:txBody>
      </p:sp>
      <p:sp>
        <p:nvSpPr>
          <p:cNvPr id="109591" name="Rectangle 45"/>
          <p:cNvSpPr>
            <a:spLocks/>
          </p:cNvSpPr>
          <p:nvPr/>
        </p:nvSpPr>
        <p:spPr bwMode="auto">
          <a:xfrm>
            <a:off x="5422901" y="3848105"/>
            <a:ext cx="3263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27" bIns="0">
            <a:spAutoFit/>
          </a:bodyPr>
          <a:lstStyle/>
          <a:p>
            <a:pPr marL="39676"/>
            <a:r>
              <a:rPr lang="en-US" sz="2000">
                <a:solidFill>
                  <a:srgbClr val="003367"/>
                </a:solidFill>
                <a:cs typeface="Arial" charset="0"/>
              </a:rPr>
              <a:t>2b</a:t>
            </a:r>
          </a:p>
        </p:txBody>
      </p:sp>
      <p:sp>
        <p:nvSpPr>
          <p:cNvPr id="109592" name="Rectangle 46"/>
          <p:cNvSpPr>
            <a:spLocks/>
          </p:cNvSpPr>
          <p:nvPr/>
        </p:nvSpPr>
        <p:spPr bwMode="auto">
          <a:xfrm>
            <a:off x="6883401" y="3848105"/>
            <a:ext cx="1836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27" bIns="0">
            <a:spAutoFit/>
          </a:bodyPr>
          <a:lstStyle/>
          <a:p>
            <a:pPr marL="39676"/>
            <a:r>
              <a:rPr lang="en-US" sz="2000">
                <a:solidFill>
                  <a:srgbClr val="003367"/>
                </a:solidFill>
                <a:cs typeface="Arial" charset="0"/>
              </a:rPr>
              <a:t>3</a:t>
            </a:r>
          </a:p>
        </p:txBody>
      </p:sp>
      <p:sp>
        <p:nvSpPr>
          <p:cNvPr id="109593" name="Rectangle 47"/>
          <p:cNvSpPr>
            <a:spLocks/>
          </p:cNvSpPr>
          <p:nvPr/>
        </p:nvSpPr>
        <p:spPr bwMode="auto">
          <a:xfrm>
            <a:off x="1485905" y="4635505"/>
            <a:ext cx="9963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27" bIns="0">
            <a:spAutoFit/>
          </a:bodyPr>
          <a:lstStyle/>
          <a:p>
            <a:pPr marL="39676"/>
            <a:r>
              <a:rPr lang="en-US" sz="2000">
                <a:solidFill>
                  <a:srgbClr val="003367"/>
                </a:solidFill>
                <a:cs typeface="Arial" charset="0"/>
              </a:rPr>
              <a:t>Propose</a:t>
            </a:r>
          </a:p>
        </p:txBody>
      </p:sp>
      <p:sp>
        <p:nvSpPr>
          <p:cNvPr id="109594" name="Rectangle 48"/>
          <p:cNvSpPr>
            <a:spLocks/>
          </p:cNvSpPr>
          <p:nvPr/>
        </p:nvSpPr>
        <p:spPr bwMode="auto">
          <a:xfrm>
            <a:off x="2781302" y="4635505"/>
            <a:ext cx="9816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27" bIns="0">
            <a:spAutoFit/>
          </a:bodyPr>
          <a:lstStyle/>
          <a:p>
            <a:pPr marL="39676"/>
            <a:r>
              <a:rPr lang="en-US" sz="2000">
                <a:solidFill>
                  <a:srgbClr val="003367"/>
                </a:solidFill>
                <a:cs typeface="Arial" charset="0"/>
              </a:rPr>
              <a:t>Promise</a:t>
            </a:r>
          </a:p>
        </p:txBody>
      </p:sp>
      <p:sp>
        <p:nvSpPr>
          <p:cNvPr id="109595" name="Rectangle 49"/>
          <p:cNvSpPr>
            <a:spLocks/>
          </p:cNvSpPr>
          <p:nvPr/>
        </p:nvSpPr>
        <p:spPr bwMode="auto">
          <a:xfrm>
            <a:off x="4076701" y="4635505"/>
            <a:ext cx="8379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27" bIns="0">
            <a:spAutoFit/>
          </a:bodyPr>
          <a:lstStyle/>
          <a:p>
            <a:pPr marL="39676"/>
            <a:r>
              <a:rPr lang="en-US" sz="2000">
                <a:solidFill>
                  <a:srgbClr val="003367"/>
                </a:solidFill>
                <a:cs typeface="Arial" charset="0"/>
              </a:rPr>
              <a:t>Accept</a:t>
            </a:r>
          </a:p>
        </p:txBody>
      </p:sp>
      <p:sp>
        <p:nvSpPr>
          <p:cNvPr id="109596" name="Rectangle 50"/>
          <p:cNvSpPr>
            <a:spLocks/>
          </p:cNvSpPr>
          <p:nvPr/>
        </p:nvSpPr>
        <p:spPr bwMode="auto">
          <a:xfrm>
            <a:off x="5600705" y="4635505"/>
            <a:ext cx="48140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27" bIns="0">
            <a:spAutoFit/>
          </a:bodyPr>
          <a:lstStyle/>
          <a:p>
            <a:pPr marL="39676"/>
            <a:r>
              <a:rPr lang="en-US" sz="2000">
                <a:solidFill>
                  <a:srgbClr val="003367"/>
                </a:solidFill>
                <a:cs typeface="Arial" charset="0"/>
              </a:rPr>
              <a:t>Ack</a:t>
            </a:r>
          </a:p>
        </p:txBody>
      </p:sp>
      <p:sp>
        <p:nvSpPr>
          <p:cNvPr id="109597" name="Rectangle 51"/>
          <p:cNvSpPr>
            <a:spLocks/>
          </p:cNvSpPr>
          <p:nvPr/>
        </p:nvSpPr>
        <p:spPr bwMode="auto">
          <a:xfrm>
            <a:off x="6616700" y="4648205"/>
            <a:ext cx="9244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27" bIns="0">
            <a:spAutoFit/>
          </a:bodyPr>
          <a:lstStyle/>
          <a:p>
            <a:pPr marL="39676"/>
            <a:r>
              <a:rPr lang="en-US" sz="2000">
                <a:solidFill>
                  <a:srgbClr val="003367"/>
                </a:solidFill>
                <a:cs typeface="Arial" charset="0"/>
              </a:rPr>
              <a:t>Commit</a:t>
            </a:r>
          </a:p>
        </p:txBody>
      </p:sp>
      <p:sp>
        <p:nvSpPr>
          <p:cNvPr id="109598" name="Rectangle 52"/>
          <p:cNvSpPr>
            <a:spLocks/>
          </p:cNvSpPr>
          <p:nvPr/>
        </p:nvSpPr>
        <p:spPr bwMode="auto">
          <a:xfrm>
            <a:off x="990600" y="5322094"/>
            <a:ext cx="7391400"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40627" bIns="0">
            <a:spAutoFit/>
          </a:bodyPr>
          <a:lstStyle/>
          <a:p>
            <a:pPr marL="39676"/>
            <a:r>
              <a:rPr lang="en-US" sz="2000" dirty="0">
                <a:solidFill>
                  <a:srgbClr val="4D0069"/>
                </a:solidFill>
                <a:cs typeface="Arial" charset="0"/>
              </a:rPr>
              <a:t>You will see references to </a:t>
            </a:r>
            <a:r>
              <a:rPr lang="en-US" sz="2000" b="1" dirty="0" err="1">
                <a:solidFill>
                  <a:srgbClr val="4D0069"/>
                </a:solidFill>
                <a:cs typeface="Arial" charset="0"/>
              </a:rPr>
              <a:t>Paxos</a:t>
            </a:r>
            <a:r>
              <a:rPr lang="en-US" sz="2000" b="1" dirty="0">
                <a:solidFill>
                  <a:srgbClr val="4D0069"/>
                </a:solidFill>
                <a:cs typeface="Arial" charset="0"/>
              </a:rPr>
              <a:t> state machine</a:t>
            </a:r>
            <a:r>
              <a:rPr lang="en-US" sz="2000" dirty="0">
                <a:solidFill>
                  <a:srgbClr val="4D0069"/>
                </a:solidFill>
                <a:cs typeface="Arial" charset="0"/>
              </a:rPr>
              <a:t>: it refers to a group of nodes that cooperate using the </a:t>
            </a:r>
            <a:r>
              <a:rPr lang="en-US" sz="2000" dirty="0" err="1">
                <a:solidFill>
                  <a:srgbClr val="4D0069"/>
                </a:solidFill>
                <a:cs typeface="Arial" charset="0"/>
              </a:rPr>
              <a:t>Paxos</a:t>
            </a:r>
            <a:r>
              <a:rPr lang="en-US" sz="2000" dirty="0">
                <a:solidFill>
                  <a:srgbClr val="4D0069"/>
                </a:solidFill>
                <a:cs typeface="Arial" charset="0"/>
              </a:rPr>
              <a:t> algorithm to keep </a:t>
            </a:r>
            <a:r>
              <a:rPr lang="en-US" sz="2000" dirty="0" smtClean="0">
                <a:solidFill>
                  <a:srgbClr val="4D0069"/>
                </a:solidFill>
                <a:cs typeface="Arial" charset="0"/>
              </a:rPr>
              <a:t>a system with replicated state safe </a:t>
            </a:r>
            <a:r>
              <a:rPr lang="en-US" sz="2000" dirty="0">
                <a:solidFill>
                  <a:srgbClr val="4D0069"/>
                </a:solidFill>
                <a:cs typeface="Arial" charset="0"/>
              </a:rPr>
              <a:t>and available (to the extent possible under prevailing conditions).  We will discuss it later.</a:t>
            </a:r>
          </a:p>
        </p:txBody>
      </p:sp>
      <p:sp>
        <p:nvSpPr>
          <p:cNvPr id="109599" name="Rectangle 53"/>
          <p:cNvSpPr>
            <a:spLocks/>
          </p:cNvSpPr>
          <p:nvPr/>
        </p:nvSpPr>
        <p:spPr bwMode="auto">
          <a:xfrm>
            <a:off x="3175005" y="1765306"/>
            <a:ext cx="18876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27" bIns="0">
            <a:spAutoFit/>
          </a:bodyPr>
          <a:lstStyle/>
          <a:p>
            <a:pPr marL="39676"/>
            <a:r>
              <a:rPr lang="en-US" sz="2000">
                <a:solidFill>
                  <a:srgbClr val="003367"/>
                </a:solidFill>
                <a:cs typeface="Arial" charset="0"/>
              </a:rPr>
              <a:t>Wait for majority</a:t>
            </a:r>
          </a:p>
        </p:txBody>
      </p:sp>
      <p:sp>
        <p:nvSpPr>
          <p:cNvPr id="109600" name="Line 54"/>
          <p:cNvSpPr>
            <a:spLocks noChangeShapeType="1"/>
          </p:cNvSpPr>
          <p:nvPr/>
        </p:nvSpPr>
        <p:spPr bwMode="auto">
          <a:xfrm flipH="1">
            <a:off x="4102100" y="2108200"/>
            <a:ext cx="0" cy="863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solidFill>
                <a:prstClr val="white"/>
              </a:solidFill>
            </a:endParaRPr>
          </a:p>
        </p:txBody>
      </p:sp>
      <p:sp>
        <p:nvSpPr>
          <p:cNvPr id="109601" name="Rectangle 55"/>
          <p:cNvSpPr>
            <a:spLocks/>
          </p:cNvSpPr>
          <p:nvPr/>
        </p:nvSpPr>
        <p:spPr bwMode="auto">
          <a:xfrm>
            <a:off x="5586418" y="1752606"/>
            <a:ext cx="18876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27" bIns="0">
            <a:spAutoFit/>
          </a:bodyPr>
          <a:lstStyle/>
          <a:p>
            <a:pPr marL="39676"/>
            <a:r>
              <a:rPr lang="en-US" sz="2000">
                <a:solidFill>
                  <a:srgbClr val="003367"/>
                </a:solidFill>
                <a:cs typeface="Arial" charset="0"/>
              </a:rPr>
              <a:t>Wait for majority</a:t>
            </a:r>
          </a:p>
        </p:txBody>
      </p:sp>
      <p:sp>
        <p:nvSpPr>
          <p:cNvPr id="109602" name="Line 56"/>
          <p:cNvSpPr>
            <a:spLocks noChangeShapeType="1"/>
          </p:cNvSpPr>
          <p:nvPr/>
        </p:nvSpPr>
        <p:spPr bwMode="auto">
          <a:xfrm flipH="1">
            <a:off x="6515100" y="2095501"/>
            <a:ext cx="0" cy="863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solidFill>
                <a:prstClr val="white"/>
              </a:solidFill>
            </a:endParaRPr>
          </a:p>
        </p:txBody>
      </p:sp>
      <p:sp>
        <p:nvSpPr>
          <p:cNvPr id="109603" name="Rectangle 57"/>
          <p:cNvSpPr>
            <a:spLocks/>
          </p:cNvSpPr>
          <p:nvPr/>
        </p:nvSpPr>
        <p:spPr bwMode="auto">
          <a:xfrm>
            <a:off x="2425705" y="4165606"/>
            <a:ext cx="4458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27" bIns="0">
            <a:spAutoFit/>
          </a:bodyPr>
          <a:lstStyle/>
          <a:p>
            <a:pPr marL="39676"/>
            <a:r>
              <a:rPr lang="en-US" sz="2000" i="1">
                <a:solidFill>
                  <a:srgbClr val="003367"/>
                </a:solidFill>
                <a:cs typeface="Arial" charset="0"/>
              </a:rPr>
              <a:t>log</a:t>
            </a:r>
          </a:p>
        </p:txBody>
      </p:sp>
      <p:sp>
        <p:nvSpPr>
          <p:cNvPr id="109604" name="Rectangle 58"/>
          <p:cNvSpPr>
            <a:spLocks/>
          </p:cNvSpPr>
          <p:nvPr/>
        </p:nvSpPr>
        <p:spPr bwMode="auto">
          <a:xfrm>
            <a:off x="4851402" y="4165606"/>
            <a:ext cx="4458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27" bIns="0">
            <a:spAutoFit/>
          </a:bodyPr>
          <a:lstStyle/>
          <a:p>
            <a:pPr marL="39676"/>
            <a:r>
              <a:rPr lang="en-US" sz="2000" i="1">
                <a:solidFill>
                  <a:srgbClr val="003367"/>
                </a:solidFill>
                <a:cs typeface="Arial" charset="0"/>
              </a:rPr>
              <a:t>log</a:t>
            </a:r>
          </a:p>
        </p:txBody>
      </p:sp>
      <p:sp>
        <p:nvSpPr>
          <p:cNvPr id="109605" name="Rectangle 59"/>
          <p:cNvSpPr>
            <a:spLocks/>
          </p:cNvSpPr>
          <p:nvPr/>
        </p:nvSpPr>
        <p:spPr bwMode="auto">
          <a:xfrm>
            <a:off x="7188200" y="4178305"/>
            <a:ext cx="5883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27" bIns="0">
            <a:spAutoFit/>
          </a:bodyPr>
          <a:lstStyle/>
          <a:p>
            <a:pPr marL="39676"/>
            <a:r>
              <a:rPr lang="en-US" sz="2000" i="1">
                <a:solidFill>
                  <a:srgbClr val="003367"/>
                </a:solidFill>
                <a:cs typeface="Arial" charset="0"/>
              </a:rPr>
              <a:t>safe</a:t>
            </a:r>
          </a:p>
        </p:txBody>
      </p:sp>
      <p:sp>
        <p:nvSpPr>
          <p:cNvPr id="109606" name="Rectangle 60"/>
          <p:cNvSpPr>
            <a:spLocks/>
          </p:cNvSpPr>
          <p:nvPr/>
        </p:nvSpPr>
        <p:spPr bwMode="auto">
          <a:xfrm>
            <a:off x="838201" y="1752606"/>
            <a:ext cx="14098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27" bIns="0">
            <a:spAutoFit/>
          </a:bodyPr>
          <a:lstStyle/>
          <a:p>
            <a:pPr marL="39676"/>
            <a:r>
              <a:rPr lang="en-US" sz="2000">
                <a:solidFill>
                  <a:srgbClr val="003367"/>
                </a:solidFill>
                <a:cs typeface="Arial" charset="0"/>
              </a:rPr>
              <a:t>Self-appoint</a:t>
            </a:r>
          </a:p>
        </p:txBody>
      </p:sp>
      <p:sp>
        <p:nvSpPr>
          <p:cNvPr id="109607" name="Line 61"/>
          <p:cNvSpPr>
            <a:spLocks noChangeShapeType="1"/>
          </p:cNvSpPr>
          <p:nvPr/>
        </p:nvSpPr>
        <p:spPr bwMode="auto">
          <a:xfrm flipH="1">
            <a:off x="1600200" y="2108200"/>
            <a:ext cx="0" cy="863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solidFill>
                <a:prstClr val="white"/>
              </a:solidFill>
            </a:endParaRPr>
          </a:p>
        </p:txBody>
      </p:sp>
    </p:spTree>
    <p:extLst>
      <p:ext uri="{BB962C8B-B14F-4D97-AF65-F5344CB8AC3E}">
        <p14:creationId xmlns:p14="http://schemas.microsoft.com/office/powerpoint/2010/main" val="5619671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AutoShape 1"/>
          <p:cNvSpPr>
            <a:spLocks/>
          </p:cNvSpPr>
          <p:nvPr/>
        </p:nvSpPr>
        <p:spPr bwMode="auto">
          <a:xfrm>
            <a:off x="2451100" y="1511300"/>
            <a:ext cx="3822700" cy="3822700"/>
          </a:xfrm>
          <a:prstGeom prst="triangle">
            <a:avLst>
              <a:gd name="adj" fmla="val 50000"/>
            </a:avLst>
          </a:prstGeom>
          <a:solidFill>
            <a:schemeClr val="accent1"/>
          </a:solidFill>
          <a:ln w="25400">
            <a:solidFill>
              <a:schemeClr val="tx1"/>
            </a:solidFill>
            <a:round/>
            <a:headEnd/>
            <a:tailEnd/>
          </a:ln>
        </p:spPr>
        <p:txBody>
          <a:bodyPr lIns="0" tIns="0" rIns="0" bIns="0"/>
          <a:lstStyle/>
          <a:p>
            <a:pPr marL="39688" algn="ctr"/>
            <a:r>
              <a:rPr lang="en-US" sz="2800" dirty="0">
                <a:solidFill>
                  <a:prstClr val="white"/>
                </a:solidFill>
                <a:cs typeface="Arial" charset="0"/>
              </a:rPr>
              <a:t>C-A-P </a:t>
            </a:r>
            <a:r>
              <a:rPr lang="en-US" sz="2800" dirty="0" smtClean="0">
                <a:solidFill>
                  <a:prstClr val="white"/>
                </a:solidFill>
                <a:cs typeface="Arial" charset="0"/>
              </a:rPr>
              <a:t>“</a:t>
            </a:r>
            <a:r>
              <a:rPr lang="en-US" sz="2800" b="1" dirty="0" smtClean="0">
                <a:solidFill>
                  <a:srgbClr val="FFFFFF"/>
                </a:solidFill>
                <a:cs typeface="Arial" charset="0"/>
              </a:rPr>
              <a:t>choose two”</a:t>
            </a:r>
            <a:endParaRPr lang="en-US" sz="2800" b="1" dirty="0">
              <a:solidFill>
                <a:srgbClr val="FFFFFF"/>
              </a:solidFill>
              <a:cs typeface="Arial" charset="0"/>
            </a:endParaRPr>
          </a:p>
        </p:txBody>
      </p:sp>
      <p:sp>
        <p:nvSpPr>
          <p:cNvPr id="86019" name="Rectangle 2"/>
          <p:cNvSpPr>
            <a:spLocks/>
          </p:cNvSpPr>
          <p:nvPr/>
        </p:nvSpPr>
        <p:spPr bwMode="auto">
          <a:xfrm>
            <a:off x="4127500" y="965200"/>
            <a:ext cx="47466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3500">
                <a:solidFill>
                  <a:srgbClr val="003367"/>
                </a:solidFill>
                <a:cs typeface="Arial" charset="0"/>
              </a:rPr>
              <a:t>C</a:t>
            </a:r>
          </a:p>
        </p:txBody>
      </p:sp>
      <p:sp>
        <p:nvSpPr>
          <p:cNvPr id="86020" name="Rectangle 3"/>
          <p:cNvSpPr>
            <a:spLocks/>
          </p:cNvSpPr>
          <p:nvPr/>
        </p:nvSpPr>
        <p:spPr bwMode="auto">
          <a:xfrm>
            <a:off x="1955800" y="5156200"/>
            <a:ext cx="45085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3500">
                <a:solidFill>
                  <a:srgbClr val="003367"/>
                </a:solidFill>
                <a:cs typeface="Arial" charset="0"/>
              </a:rPr>
              <a:t>A</a:t>
            </a:r>
          </a:p>
        </p:txBody>
      </p:sp>
      <p:sp>
        <p:nvSpPr>
          <p:cNvPr id="86021" name="Rectangle 4"/>
          <p:cNvSpPr>
            <a:spLocks/>
          </p:cNvSpPr>
          <p:nvPr/>
        </p:nvSpPr>
        <p:spPr bwMode="auto">
          <a:xfrm>
            <a:off x="6284913" y="5156200"/>
            <a:ext cx="4524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3500">
                <a:solidFill>
                  <a:srgbClr val="003367"/>
                </a:solidFill>
                <a:cs typeface="Arial" charset="0"/>
              </a:rPr>
              <a:t>P</a:t>
            </a:r>
          </a:p>
        </p:txBody>
      </p:sp>
      <p:sp>
        <p:nvSpPr>
          <p:cNvPr id="86022" name="Rectangle 6"/>
          <p:cNvSpPr>
            <a:spLocks/>
          </p:cNvSpPr>
          <p:nvPr/>
        </p:nvSpPr>
        <p:spPr bwMode="auto">
          <a:xfrm>
            <a:off x="3429000" y="533400"/>
            <a:ext cx="1649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a:solidFill>
                  <a:srgbClr val="003367"/>
                </a:solidFill>
                <a:cs typeface="Arial" charset="0"/>
              </a:rPr>
              <a:t>consistency</a:t>
            </a:r>
            <a:endParaRPr lang="en-US" sz="2000">
              <a:solidFill>
                <a:srgbClr val="003367"/>
              </a:solidFill>
              <a:cs typeface="Arial" charset="0"/>
            </a:endParaRPr>
          </a:p>
        </p:txBody>
      </p:sp>
      <p:sp>
        <p:nvSpPr>
          <p:cNvPr id="86023" name="Rectangle 7"/>
          <p:cNvSpPr>
            <a:spLocks/>
          </p:cNvSpPr>
          <p:nvPr/>
        </p:nvSpPr>
        <p:spPr bwMode="auto">
          <a:xfrm>
            <a:off x="1143000" y="5676900"/>
            <a:ext cx="13493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000">
                <a:solidFill>
                  <a:srgbClr val="003367"/>
                </a:solidFill>
                <a:cs typeface="Arial" charset="0"/>
              </a:rPr>
              <a:t>Availability</a:t>
            </a:r>
          </a:p>
        </p:txBody>
      </p:sp>
      <p:sp>
        <p:nvSpPr>
          <p:cNvPr id="86024" name="Rectangle 8"/>
          <p:cNvSpPr>
            <a:spLocks/>
          </p:cNvSpPr>
          <p:nvPr/>
        </p:nvSpPr>
        <p:spPr bwMode="auto">
          <a:xfrm>
            <a:off x="6272213" y="5676900"/>
            <a:ext cx="22447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000" dirty="0">
                <a:solidFill>
                  <a:srgbClr val="003367"/>
                </a:solidFill>
                <a:cs typeface="Arial" charset="0"/>
              </a:rPr>
              <a:t>Partition-resilience</a:t>
            </a:r>
          </a:p>
        </p:txBody>
      </p:sp>
      <p:sp>
        <p:nvSpPr>
          <p:cNvPr id="86025" name="Rectangle 10"/>
          <p:cNvSpPr>
            <a:spLocks/>
          </p:cNvSpPr>
          <p:nvPr/>
        </p:nvSpPr>
        <p:spPr bwMode="auto">
          <a:xfrm>
            <a:off x="850900" y="2895600"/>
            <a:ext cx="25527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r>
              <a:rPr lang="en-US" sz="2000" dirty="0">
                <a:solidFill>
                  <a:srgbClr val="003367"/>
                </a:solidFill>
                <a:cs typeface="Arial" charset="0"/>
              </a:rPr>
              <a:t>CA: available, and consistent, unless there is a partition.</a:t>
            </a:r>
          </a:p>
        </p:txBody>
      </p:sp>
      <p:sp>
        <p:nvSpPr>
          <p:cNvPr id="86026" name="Rectangle 11"/>
          <p:cNvSpPr>
            <a:spLocks/>
          </p:cNvSpPr>
          <p:nvPr/>
        </p:nvSpPr>
        <p:spPr bwMode="auto">
          <a:xfrm>
            <a:off x="3086100" y="5473700"/>
            <a:ext cx="28956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r>
              <a:rPr lang="en-US" sz="2000">
                <a:solidFill>
                  <a:srgbClr val="003367"/>
                </a:solidFill>
                <a:cs typeface="Arial" charset="0"/>
              </a:rPr>
              <a:t>AP: a reachable replica provides service even in a partition, but may be inconsistent.</a:t>
            </a:r>
          </a:p>
        </p:txBody>
      </p:sp>
      <p:sp>
        <p:nvSpPr>
          <p:cNvPr id="86027" name="Rectangle 12"/>
          <p:cNvSpPr>
            <a:spLocks/>
          </p:cNvSpPr>
          <p:nvPr/>
        </p:nvSpPr>
        <p:spPr bwMode="auto">
          <a:xfrm>
            <a:off x="5791200" y="2895600"/>
            <a:ext cx="31115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r>
              <a:rPr lang="en-US" sz="1800" dirty="0">
                <a:solidFill>
                  <a:srgbClr val="003367"/>
                </a:solidFill>
                <a:cs typeface="Arial" charset="0"/>
              </a:rPr>
              <a:t>CP: always consistent, even in a partition, but a reachable replica may deny service if it is unable to agree with the others (e.g., quorum).</a:t>
            </a:r>
          </a:p>
        </p:txBody>
      </p:sp>
      <p:pic>
        <p:nvPicPr>
          <p:cNvPr id="8602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228600"/>
            <a:ext cx="1508125"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8"/>
          <p:cNvSpPr>
            <a:spLocks/>
          </p:cNvSpPr>
          <p:nvPr/>
        </p:nvSpPr>
        <p:spPr bwMode="auto">
          <a:xfrm>
            <a:off x="7219321" y="2133600"/>
            <a:ext cx="177227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000" dirty="0" smtClean="0">
                <a:solidFill>
                  <a:srgbClr val="003367"/>
                </a:solidFill>
                <a:cs typeface="Arial" charset="0"/>
              </a:rPr>
              <a:t>Dr. Eric Brewer</a:t>
            </a:r>
            <a:endParaRPr lang="en-US" sz="2000" dirty="0">
              <a:solidFill>
                <a:srgbClr val="003367"/>
              </a:solidFill>
              <a:cs typeface="Arial" charset="0"/>
            </a:endParaRPr>
          </a:p>
        </p:txBody>
      </p:sp>
      <p:sp>
        <p:nvSpPr>
          <p:cNvPr id="14" name="Rectangle 8"/>
          <p:cNvSpPr>
            <a:spLocks/>
          </p:cNvSpPr>
          <p:nvPr/>
        </p:nvSpPr>
        <p:spPr bwMode="auto">
          <a:xfrm>
            <a:off x="236735" y="304800"/>
            <a:ext cx="266815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800" b="1" dirty="0" smtClean="0">
                <a:solidFill>
                  <a:srgbClr val="003367"/>
                </a:solidFill>
                <a:cs typeface="Arial" charset="0"/>
              </a:rPr>
              <a:t>“CAP theorem”</a:t>
            </a:r>
          </a:p>
        </p:txBody>
      </p:sp>
    </p:spTree>
    <p:extLst>
      <p:ext uri="{BB962C8B-B14F-4D97-AF65-F5344CB8AC3E}">
        <p14:creationId xmlns:p14="http://schemas.microsoft.com/office/powerpoint/2010/main" val="19787895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
          <p:cNvSpPr>
            <a:spLocks noGrp="1" noChangeArrowheads="1"/>
          </p:cNvSpPr>
          <p:nvPr>
            <p:ph type="title"/>
          </p:nvPr>
        </p:nvSpPr>
        <p:spPr>
          <a:xfrm>
            <a:off x="457200" y="168275"/>
            <a:ext cx="8229600" cy="1355725"/>
          </a:xfrm>
        </p:spPr>
        <p:txBody>
          <a:bodyPr rIns="132080"/>
          <a:lstStyle/>
          <a:p>
            <a:pPr eaLnBrk="1" hangingPunct="1"/>
            <a:r>
              <a:rPr lang="en-US" sz="3700">
                <a:latin typeface="Arial" charset="0"/>
                <a:ea typeface="ＭＳ Ｐゴシック" charset="0"/>
              </a:rPr>
              <a:t>Properties for Correct Consensus</a:t>
            </a:r>
          </a:p>
        </p:txBody>
      </p:sp>
      <p:sp>
        <p:nvSpPr>
          <p:cNvPr id="86019" name="Rectangle 2"/>
          <p:cNvSpPr>
            <a:spLocks noGrp="1" noChangeArrowheads="1"/>
          </p:cNvSpPr>
          <p:nvPr>
            <p:ph type="body" idx="1"/>
          </p:nvPr>
        </p:nvSpPr>
        <p:spPr>
          <a:xfrm>
            <a:off x="342900" y="1981200"/>
            <a:ext cx="8366125" cy="5334000"/>
          </a:xfrm>
        </p:spPr>
        <p:txBody>
          <a:bodyPr rIns="132080"/>
          <a:lstStyle/>
          <a:p>
            <a:pPr eaLnBrk="1" hangingPunct="1"/>
            <a:r>
              <a:rPr lang="en-US" sz="2400" u="sng">
                <a:latin typeface="Arial" charset="0"/>
                <a:ea typeface="ＭＳ Ｐゴシック" charset="0"/>
              </a:rPr>
              <a:t>Termination</a:t>
            </a:r>
            <a:r>
              <a:rPr lang="en-US" sz="2400">
                <a:latin typeface="Arial" charset="0"/>
                <a:ea typeface="ＭＳ Ｐゴシック" charset="0"/>
              </a:rPr>
              <a:t>: All correct processes </a:t>
            </a:r>
            <a:r>
              <a:rPr lang="en-US" sz="2400">
                <a:solidFill>
                  <a:srgbClr val="651222"/>
                </a:solidFill>
                <a:latin typeface="Arial" charset="0"/>
                <a:ea typeface="ＭＳ Ｐゴシック" charset="0"/>
              </a:rPr>
              <a:t>eventually </a:t>
            </a:r>
            <a:r>
              <a:rPr lang="en-US" sz="2400">
                <a:latin typeface="Arial" charset="0"/>
                <a:ea typeface="ＭＳ Ｐゴシック" charset="0"/>
              </a:rPr>
              <a:t>decide.</a:t>
            </a:r>
          </a:p>
          <a:p>
            <a:pPr eaLnBrk="1" hangingPunct="1"/>
            <a:r>
              <a:rPr lang="en-US" sz="2400" u="sng">
                <a:latin typeface="Arial" charset="0"/>
                <a:ea typeface="ＭＳ Ｐゴシック" charset="0"/>
              </a:rPr>
              <a:t>Agreement</a:t>
            </a:r>
            <a:r>
              <a:rPr lang="en-US" sz="2400">
                <a:latin typeface="Arial" charset="0"/>
                <a:ea typeface="ＭＳ Ｐゴシック" charset="0"/>
              </a:rPr>
              <a:t>: All correct processes select the same d</a:t>
            </a:r>
            <a:r>
              <a:rPr lang="en-US" sz="2400" baseline="-25000">
                <a:latin typeface="Arial" charset="0"/>
                <a:ea typeface="ＭＳ Ｐゴシック" charset="0"/>
              </a:rPr>
              <a:t>i</a:t>
            </a:r>
            <a:r>
              <a:rPr lang="en-US" sz="2400">
                <a:latin typeface="Arial" charset="0"/>
                <a:ea typeface="ＭＳ Ｐゴシック" charset="0"/>
              </a:rPr>
              <a:t>.</a:t>
            </a:r>
          </a:p>
          <a:p>
            <a:pPr marL="782638" lvl="1" eaLnBrk="1" hangingPunct="1"/>
            <a:r>
              <a:rPr lang="en-US" sz="2000">
                <a:latin typeface="Arial" charset="0"/>
                <a:ea typeface="ＭＳ Ｐゴシック" charset="0"/>
              </a:rPr>
              <a:t>Or…(stronger) all processes that do decide select the same d</a:t>
            </a:r>
            <a:r>
              <a:rPr lang="en-US" sz="2000" baseline="-25000">
                <a:latin typeface="Arial" charset="0"/>
                <a:ea typeface="ＭＳ Ｐゴシック" charset="0"/>
              </a:rPr>
              <a:t>i</a:t>
            </a:r>
            <a:r>
              <a:rPr lang="en-US" sz="2000">
                <a:latin typeface="Arial" charset="0"/>
                <a:ea typeface="ＭＳ Ｐゴシック" charset="0"/>
              </a:rPr>
              <a:t>, even if they later fail.</a:t>
            </a:r>
          </a:p>
          <a:p>
            <a:pPr marL="782638" lvl="1" eaLnBrk="1" hangingPunct="1"/>
            <a:endParaRPr lang="en-US" sz="2000">
              <a:latin typeface="Arial" charset="0"/>
              <a:ea typeface="ＭＳ Ｐゴシック" charset="0"/>
            </a:endParaRPr>
          </a:p>
          <a:p>
            <a:pPr eaLnBrk="1" hangingPunct="1"/>
            <a:r>
              <a:rPr lang="en-US">
                <a:latin typeface="Arial" charset="0"/>
                <a:ea typeface="ＭＳ Ｐゴシック" charset="0"/>
              </a:rPr>
              <a:t>Consensus “must be” both </a:t>
            </a:r>
            <a:r>
              <a:rPr lang="en-US">
                <a:solidFill>
                  <a:schemeClr val="accent2"/>
                </a:solidFill>
                <a:latin typeface="Arial" charset="0"/>
                <a:ea typeface="ＭＳ Ｐゴシック" charset="0"/>
              </a:rPr>
              <a:t>safe </a:t>
            </a:r>
            <a:r>
              <a:rPr lang="en-US">
                <a:latin typeface="Arial" charset="0"/>
                <a:ea typeface="ＭＳ Ｐゴシック" charset="0"/>
              </a:rPr>
              <a:t>and </a:t>
            </a:r>
            <a:r>
              <a:rPr lang="en-US">
                <a:solidFill>
                  <a:srgbClr val="651222"/>
                </a:solidFill>
                <a:latin typeface="Arial" charset="0"/>
                <a:ea typeface="ＭＳ Ｐゴシック" charset="0"/>
              </a:rPr>
              <a:t>live</a:t>
            </a:r>
            <a:r>
              <a:rPr lang="en-US">
                <a:latin typeface="Arial" charset="0"/>
                <a:ea typeface="ＭＳ Ｐゴシック" charset="0"/>
              </a:rPr>
              <a:t>.  </a:t>
            </a:r>
          </a:p>
          <a:p>
            <a:pPr eaLnBrk="1" hangingPunct="1"/>
            <a:r>
              <a:rPr lang="en-US">
                <a:latin typeface="Arial" charset="0"/>
                <a:ea typeface="ＭＳ Ｐゴシック" charset="0"/>
              </a:rPr>
              <a:t>FLP and CAP say that a consensus algorithm can be safe or live, but not both.</a:t>
            </a:r>
          </a:p>
        </p:txBody>
      </p:sp>
    </p:spTree>
    <p:extLst>
      <p:ext uri="{BB962C8B-B14F-4D97-AF65-F5344CB8AC3E}">
        <p14:creationId xmlns:p14="http://schemas.microsoft.com/office/powerpoint/2010/main" val="41668737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en-US">
                <a:latin typeface="Arial" charset="0"/>
                <a:ea typeface="ＭＳ Ｐゴシック" charset="0"/>
              </a:rPr>
              <a:t>Now what?</a:t>
            </a:r>
          </a:p>
        </p:txBody>
      </p:sp>
      <p:sp>
        <p:nvSpPr>
          <p:cNvPr id="91139" name="Content Placeholder 2"/>
          <p:cNvSpPr>
            <a:spLocks noGrp="1"/>
          </p:cNvSpPr>
          <p:nvPr>
            <p:ph idx="1"/>
          </p:nvPr>
        </p:nvSpPr>
        <p:spPr/>
        <p:txBody>
          <a:bodyPr/>
          <a:lstStyle/>
          <a:p>
            <a:r>
              <a:rPr lang="en-US" sz="2400" b="0" dirty="0">
                <a:latin typeface="Arial" charset="0"/>
                <a:ea typeface="ＭＳ Ｐゴシック" charset="0"/>
              </a:rPr>
              <a:t>We </a:t>
            </a:r>
            <a:r>
              <a:rPr lang="en-US" sz="2400" b="0" dirty="0" smtClean="0">
                <a:latin typeface="Arial" charset="0"/>
                <a:ea typeface="ＭＳ Ｐゴシック" charset="0"/>
              </a:rPr>
              <a:t>must build </a:t>
            </a:r>
            <a:r>
              <a:rPr lang="en-US" sz="2400" b="0" dirty="0">
                <a:latin typeface="Arial" charset="0"/>
                <a:ea typeface="ＭＳ Ｐゴシック" charset="0"/>
              </a:rPr>
              <a:t>practical, scalable, efficient distributed systems that </a:t>
            </a:r>
            <a:r>
              <a:rPr lang="en-US" sz="2400" dirty="0">
                <a:latin typeface="Arial" charset="0"/>
                <a:ea typeface="ＭＳ Ｐゴシック" charset="0"/>
              </a:rPr>
              <a:t>really work </a:t>
            </a:r>
            <a:r>
              <a:rPr lang="en-US" sz="2400" b="0" dirty="0">
                <a:latin typeface="Arial" charset="0"/>
                <a:ea typeface="ＭＳ Ｐゴシック" charset="0"/>
              </a:rPr>
              <a:t>in the real world.</a:t>
            </a:r>
          </a:p>
          <a:p>
            <a:r>
              <a:rPr lang="en-US" sz="2400" b="0" dirty="0">
                <a:latin typeface="Arial" charset="0"/>
                <a:ea typeface="ＭＳ Ｐゴシック" charset="0"/>
              </a:rPr>
              <a:t>But the theory says it is </a:t>
            </a:r>
            <a:r>
              <a:rPr lang="en-US" sz="2400" dirty="0">
                <a:latin typeface="Arial" charset="0"/>
                <a:ea typeface="ＭＳ Ｐゴシック" charset="0"/>
              </a:rPr>
              <a:t>impossible</a:t>
            </a:r>
            <a:r>
              <a:rPr lang="en-US" sz="2400" b="0" dirty="0">
                <a:latin typeface="Arial" charset="0"/>
                <a:ea typeface="ＭＳ Ｐゴシック" charset="0"/>
              </a:rPr>
              <a:t> to build reliable computer systems from unreliable components.</a:t>
            </a:r>
          </a:p>
          <a:p>
            <a:r>
              <a:rPr lang="en-US" dirty="0">
                <a:latin typeface="Arial" charset="0"/>
                <a:ea typeface="ＭＳ Ｐゴシック" charset="0"/>
              </a:rPr>
              <a:t>So what are we to do?</a:t>
            </a:r>
          </a:p>
        </p:txBody>
      </p:sp>
    </p:spTree>
    <p:extLst>
      <p:ext uri="{BB962C8B-B14F-4D97-AF65-F5344CB8AC3E}">
        <p14:creationId xmlns:p14="http://schemas.microsoft.com/office/powerpoint/2010/main" val="43875140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2"/>
          <p:cNvSpPr>
            <a:spLocks noGrp="1"/>
          </p:cNvSpPr>
          <p:nvPr>
            <p:ph type="title"/>
          </p:nvPr>
        </p:nvSpPr>
        <p:spPr/>
        <p:txBody>
          <a:bodyPr/>
          <a:lstStyle/>
          <a:p>
            <a:r>
              <a:rPr lang="en-US" dirty="0" smtClean="0">
                <a:latin typeface="Arial" charset="0"/>
                <a:ea typeface="ＭＳ Ｐゴシック" charset="0"/>
              </a:rPr>
              <a:t>Recap: replicated lock </a:t>
            </a:r>
            <a:r>
              <a:rPr lang="en-US" dirty="0">
                <a:latin typeface="Arial" charset="0"/>
                <a:ea typeface="ＭＳ Ｐゴシック" charset="0"/>
              </a:rPr>
              <a:t>service</a:t>
            </a:r>
          </a:p>
        </p:txBody>
      </p:sp>
      <p:pic>
        <p:nvPicPr>
          <p:cNvPr id="97283" name="Picture 15" descr="nod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119438"/>
            <a:ext cx="5429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12"/>
          <p:cNvSpPr>
            <a:spLocks noChangeShapeType="1"/>
          </p:cNvSpPr>
          <p:nvPr/>
        </p:nvSpPr>
        <p:spPr bwMode="auto">
          <a:xfrm>
            <a:off x="1905000" y="1885950"/>
            <a:ext cx="2493963" cy="24765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10" name="Text Box 14"/>
          <p:cNvSpPr txBox="1">
            <a:spLocks noChangeArrowheads="1"/>
          </p:cNvSpPr>
          <p:nvPr/>
        </p:nvSpPr>
        <p:spPr bwMode="auto">
          <a:xfrm>
            <a:off x="2667000" y="1676400"/>
            <a:ext cx="1025525" cy="400050"/>
          </a:xfrm>
          <a:prstGeom prst="rect">
            <a:avLst/>
          </a:prstGeom>
          <a:solidFill>
            <a:schemeClr val="bg1"/>
          </a:solid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000">
                <a:solidFill>
                  <a:srgbClr val="003367"/>
                </a:solidFill>
              </a:rPr>
              <a:t>acquire</a:t>
            </a:r>
            <a:endParaRPr lang="en-US">
              <a:solidFill>
                <a:srgbClr val="003367"/>
              </a:solidFill>
            </a:endParaRPr>
          </a:p>
        </p:txBody>
      </p:sp>
      <p:sp>
        <p:nvSpPr>
          <p:cNvPr id="15" name="Line 12"/>
          <p:cNvSpPr>
            <a:spLocks noChangeShapeType="1"/>
          </p:cNvSpPr>
          <p:nvPr/>
        </p:nvSpPr>
        <p:spPr bwMode="auto">
          <a:xfrm flipH="1">
            <a:off x="1905000" y="2209800"/>
            <a:ext cx="2493963" cy="24765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16" name="Text Box 14"/>
          <p:cNvSpPr txBox="1">
            <a:spLocks noChangeArrowheads="1"/>
          </p:cNvSpPr>
          <p:nvPr/>
        </p:nvSpPr>
        <p:spPr bwMode="auto">
          <a:xfrm>
            <a:off x="2743200" y="2133600"/>
            <a:ext cx="769938" cy="400050"/>
          </a:xfrm>
          <a:prstGeom prst="rect">
            <a:avLst/>
          </a:prstGeom>
          <a:solidFill>
            <a:schemeClr val="bg1"/>
          </a:solid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000">
                <a:solidFill>
                  <a:srgbClr val="003367"/>
                </a:solidFill>
              </a:rPr>
              <a:t>grant</a:t>
            </a:r>
            <a:endParaRPr lang="en-US">
              <a:solidFill>
                <a:srgbClr val="003367"/>
              </a:solidFill>
            </a:endParaRPr>
          </a:p>
        </p:txBody>
      </p:sp>
      <p:sp>
        <p:nvSpPr>
          <p:cNvPr id="7" name="Line 8"/>
          <p:cNvSpPr>
            <a:spLocks noChangeShapeType="1"/>
          </p:cNvSpPr>
          <p:nvPr/>
        </p:nvSpPr>
        <p:spPr bwMode="auto">
          <a:xfrm>
            <a:off x="1828800" y="1752600"/>
            <a:ext cx="0" cy="388620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11" name="Line 8"/>
          <p:cNvSpPr>
            <a:spLocks noChangeShapeType="1"/>
          </p:cNvSpPr>
          <p:nvPr/>
        </p:nvSpPr>
        <p:spPr bwMode="auto">
          <a:xfrm>
            <a:off x="4440238" y="1752600"/>
            <a:ext cx="0" cy="388620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17" name="Line 8"/>
          <p:cNvSpPr>
            <a:spLocks noChangeShapeType="1"/>
          </p:cNvSpPr>
          <p:nvPr/>
        </p:nvSpPr>
        <p:spPr bwMode="auto">
          <a:xfrm flipH="1">
            <a:off x="7065963" y="1752600"/>
            <a:ext cx="0" cy="388620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18" name="Line 12"/>
          <p:cNvSpPr>
            <a:spLocks noChangeShapeType="1"/>
          </p:cNvSpPr>
          <p:nvPr/>
        </p:nvSpPr>
        <p:spPr bwMode="auto">
          <a:xfrm flipH="1">
            <a:off x="4495800" y="2190750"/>
            <a:ext cx="2493963" cy="24765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19" name="Text Box 14"/>
          <p:cNvSpPr txBox="1">
            <a:spLocks noChangeArrowheads="1"/>
          </p:cNvSpPr>
          <p:nvPr/>
        </p:nvSpPr>
        <p:spPr bwMode="auto">
          <a:xfrm flipH="1">
            <a:off x="5202238" y="1981200"/>
            <a:ext cx="1025525" cy="400050"/>
          </a:xfrm>
          <a:prstGeom prst="rect">
            <a:avLst/>
          </a:prstGeom>
          <a:solidFill>
            <a:schemeClr val="bg1"/>
          </a:solid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000">
                <a:solidFill>
                  <a:srgbClr val="003367"/>
                </a:solidFill>
              </a:rPr>
              <a:t>acquire</a:t>
            </a:r>
            <a:endParaRPr lang="en-US">
              <a:solidFill>
                <a:srgbClr val="003367"/>
              </a:solidFill>
            </a:endParaRPr>
          </a:p>
        </p:txBody>
      </p:sp>
      <p:sp>
        <p:nvSpPr>
          <p:cNvPr id="20" name="Line 12"/>
          <p:cNvSpPr>
            <a:spLocks noChangeShapeType="1"/>
          </p:cNvSpPr>
          <p:nvPr/>
        </p:nvSpPr>
        <p:spPr bwMode="auto">
          <a:xfrm>
            <a:off x="4495800" y="3733800"/>
            <a:ext cx="2493963" cy="24765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21" name="Text Box 14"/>
          <p:cNvSpPr txBox="1">
            <a:spLocks noChangeArrowheads="1"/>
          </p:cNvSpPr>
          <p:nvPr/>
        </p:nvSpPr>
        <p:spPr bwMode="auto">
          <a:xfrm flipH="1">
            <a:off x="5381625" y="3657600"/>
            <a:ext cx="769938" cy="400050"/>
          </a:xfrm>
          <a:prstGeom prst="rect">
            <a:avLst/>
          </a:prstGeom>
          <a:solidFill>
            <a:schemeClr val="bg1"/>
          </a:solid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000">
                <a:solidFill>
                  <a:srgbClr val="003367"/>
                </a:solidFill>
              </a:rPr>
              <a:t>grant</a:t>
            </a:r>
            <a:endParaRPr lang="en-US">
              <a:solidFill>
                <a:srgbClr val="003367"/>
              </a:solidFill>
            </a:endParaRPr>
          </a:p>
        </p:txBody>
      </p:sp>
      <p:pic>
        <p:nvPicPr>
          <p:cNvPr id="97295" name="Picture 15" descr="nod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75525" y="4591050"/>
            <a:ext cx="5429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Line 12"/>
          <p:cNvSpPr>
            <a:spLocks noChangeShapeType="1"/>
          </p:cNvSpPr>
          <p:nvPr/>
        </p:nvSpPr>
        <p:spPr bwMode="auto">
          <a:xfrm>
            <a:off x="1905000" y="3333750"/>
            <a:ext cx="2493963" cy="24765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26" name="Text Box 14"/>
          <p:cNvSpPr txBox="1">
            <a:spLocks noChangeArrowheads="1"/>
          </p:cNvSpPr>
          <p:nvPr/>
        </p:nvSpPr>
        <p:spPr bwMode="auto">
          <a:xfrm>
            <a:off x="2667000" y="3276600"/>
            <a:ext cx="1025525" cy="400050"/>
          </a:xfrm>
          <a:prstGeom prst="rect">
            <a:avLst/>
          </a:prstGeom>
          <a:solidFill>
            <a:schemeClr val="bg1"/>
          </a:solid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000">
                <a:solidFill>
                  <a:srgbClr val="003367"/>
                </a:solidFill>
              </a:rPr>
              <a:t>release</a:t>
            </a:r>
            <a:endParaRPr lang="en-US">
              <a:solidFill>
                <a:srgbClr val="003367"/>
              </a:solidFill>
            </a:endParaRPr>
          </a:p>
        </p:txBody>
      </p:sp>
      <p:sp>
        <p:nvSpPr>
          <p:cNvPr id="29" name="Line 12"/>
          <p:cNvSpPr>
            <a:spLocks noChangeShapeType="1"/>
          </p:cNvSpPr>
          <p:nvPr/>
        </p:nvSpPr>
        <p:spPr bwMode="auto">
          <a:xfrm flipH="1">
            <a:off x="4495800" y="5086350"/>
            <a:ext cx="2493963" cy="24765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30" name="Text Box 14"/>
          <p:cNvSpPr txBox="1">
            <a:spLocks noChangeArrowheads="1"/>
          </p:cNvSpPr>
          <p:nvPr/>
        </p:nvSpPr>
        <p:spPr bwMode="auto">
          <a:xfrm flipH="1">
            <a:off x="5299075" y="5010150"/>
            <a:ext cx="1025525" cy="400050"/>
          </a:xfrm>
          <a:prstGeom prst="rect">
            <a:avLst/>
          </a:prstGeom>
          <a:solidFill>
            <a:schemeClr val="bg1"/>
          </a:solid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000">
                <a:solidFill>
                  <a:srgbClr val="003367"/>
                </a:solidFill>
              </a:rPr>
              <a:t>release</a:t>
            </a:r>
            <a:endParaRPr lang="en-US">
              <a:solidFill>
                <a:srgbClr val="003367"/>
              </a:solidFill>
            </a:endParaRPr>
          </a:p>
        </p:txBody>
      </p:sp>
      <p:pic>
        <p:nvPicPr>
          <p:cNvPr id="97300" name="Picture 2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3657600"/>
            <a:ext cx="838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 Box 14"/>
          <p:cNvSpPr txBox="1">
            <a:spLocks noChangeArrowheads="1"/>
          </p:cNvSpPr>
          <p:nvPr/>
        </p:nvSpPr>
        <p:spPr bwMode="auto">
          <a:xfrm>
            <a:off x="1143000" y="3729038"/>
            <a:ext cx="406400" cy="461962"/>
          </a:xfrm>
          <a:prstGeom prst="rect">
            <a:avLst/>
          </a:prstGeom>
          <a:no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b="1">
                <a:solidFill>
                  <a:srgbClr val="003367"/>
                </a:solidFill>
              </a:rPr>
              <a:t>A</a:t>
            </a:r>
            <a:endParaRPr lang="en-US" sz="2800" b="1">
              <a:solidFill>
                <a:srgbClr val="003367"/>
              </a:solidFill>
            </a:endParaRPr>
          </a:p>
        </p:txBody>
      </p:sp>
      <p:sp>
        <p:nvSpPr>
          <p:cNvPr id="31" name="Text Box 14"/>
          <p:cNvSpPr txBox="1">
            <a:spLocks noChangeArrowheads="1"/>
          </p:cNvSpPr>
          <p:nvPr/>
        </p:nvSpPr>
        <p:spPr bwMode="auto">
          <a:xfrm>
            <a:off x="7493000" y="5200650"/>
            <a:ext cx="406400" cy="461963"/>
          </a:xfrm>
          <a:prstGeom prst="rect">
            <a:avLst/>
          </a:prstGeom>
          <a:no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b="1">
                <a:solidFill>
                  <a:srgbClr val="003367"/>
                </a:solidFill>
              </a:rPr>
              <a:t>B</a:t>
            </a:r>
            <a:endParaRPr lang="en-US" sz="2800" b="1">
              <a:solidFill>
                <a:srgbClr val="003367"/>
              </a:solidFill>
            </a:endParaRPr>
          </a:p>
        </p:txBody>
      </p:sp>
      <p:sp>
        <p:nvSpPr>
          <p:cNvPr id="33" name="Text Box 14"/>
          <p:cNvSpPr txBox="1">
            <a:spLocks noChangeArrowheads="1"/>
          </p:cNvSpPr>
          <p:nvPr/>
        </p:nvSpPr>
        <p:spPr bwMode="auto">
          <a:xfrm>
            <a:off x="1981200" y="2743200"/>
            <a:ext cx="896938" cy="400050"/>
          </a:xfrm>
          <a:prstGeom prst="rect">
            <a:avLst/>
          </a:prstGeom>
          <a:solidFill>
            <a:schemeClr val="bg2"/>
          </a:solid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000">
                <a:solidFill>
                  <a:srgbClr val="003367"/>
                </a:solidFill>
              </a:rPr>
              <a:t>x=x+1</a:t>
            </a:r>
            <a:endParaRPr lang="en-US">
              <a:solidFill>
                <a:srgbClr val="003367"/>
              </a:solidFill>
            </a:endParaRPr>
          </a:p>
        </p:txBody>
      </p:sp>
      <p:sp>
        <p:nvSpPr>
          <p:cNvPr id="35" name="Text Box 14"/>
          <p:cNvSpPr txBox="1">
            <a:spLocks noChangeArrowheads="1"/>
          </p:cNvSpPr>
          <p:nvPr/>
        </p:nvSpPr>
        <p:spPr bwMode="auto">
          <a:xfrm>
            <a:off x="2286000" y="5798403"/>
            <a:ext cx="4267200" cy="830997"/>
          </a:xfrm>
          <a:prstGeom prst="rect">
            <a:avLst/>
          </a:prstGeom>
          <a:noFill/>
          <a:ln w="15875">
            <a:noFill/>
            <a:miter lim="800000"/>
            <a:headEnd type="none" w="sm" len="sm"/>
            <a:tailEnd type="none" w="sm" len="sm"/>
          </a:ln>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algn="ctr"/>
            <a:r>
              <a:rPr lang="en-US" dirty="0" smtClean="0">
                <a:solidFill>
                  <a:srgbClr val="003367"/>
                </a:solidFill>
              </a:rPr>
              <a:t>How to handle failure of the lock server?</a:t>
            </a:r>
            <a:r>
              <a:rPr lang="en-US" b="1" dirty="0" smtClean="0">
                <a:solidFill>
                  <a:srgbClr val="003367"/>
                </a:solidFill>
              </a:rPr>
              <a:t>  Replicate it.</a:t>
            </a:r>
            <a:endParaRPr lang="en-US" sz="2800" b="1" dirty="0">
              <a:solidFill>
                <a:srgbClr val="003367"/>
              </a:solidFill>
            </a:endParaRPr>
          </a:p>
        </p:txBody>
      </p:sp>
      <p:sp>
        <p:nvSpPr>
          <p:cNvPr id="36" name="Text Box 14"/>
          <p:cNvSpPr txBox="1">
            <a:spLocks noChangeArrowheads="1"/>
          </p:cNvSpPr>
          <p:nvPr/>
        </p:nvSpPr>
        <p:spPr bwMode="auto">
          <a:xfrm>
            <a:off x="6096000" y="4324350"/>
            <a:ext cx="896938" cy="400050"/>
          </a:xfrm>
          <a:prstGeom prst="rect">
            <a:avLst/>
          </a:prstGeom>
          <a:solidFill>
            <a:schemeClr val="bg2"/>
          </a:solid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000">
                <a:solidFill>
                  <a:srgbClr val="003367"/>
                </a:solidFill>
              </a:rPr>
              <a:t>x=x+1</a:t>
            </a:r>
            <a:endParaRPr lang="en-US">
              <a:solidFill>
                <a:srgbClr val="003367"/>
              </a:solidFill>
            </a:endParaRPr>
          </a:p>
        </p:txBody>
      </p:sp>
      <p:pic>
        <p:nvPicPr>
          <p:cNvPr id="97307" name="Picture 3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286000"/>
            <a:ext cx="838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 name="Group 6"/>
          <p:cNvGrpSpPr>
            <a:grpSpLocks/>
          </p:cNvGrpSpPr>
          <p:nvPr/>
        </p:nvGrpSpPr>
        <p:grpSpPr bwMode="auto">
          <a:xfrm>
            <a:off x="3248025" y="3810000"/>
            <a:ext cx="1247775" cy="1904703"/>
            <a:chOff x="4415965" y="3389106"/>
            <a:chExt cx="1019175" cy="1555750"/>
          </a:xfrm>
        </p:grpSpPr>
        <p:pic>
          <p:nvPicPr>
            <p:cNvPr id="34" name="Picture 4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3657600"/>
              <a:ext cx="762000"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 Box 41"/>
            <p:cNvSpPr txBox="1">
              <a:spLocks noChangeArrowheads="1"/>
            </p:cNvSpPr>
            <p:nvPr/>
          </p:nvSpPr>
          <p:spPr bwMode="auto">
            <a:xfrm>
              <a:off x="4415965" y="3389106"/>
              <a:ext cx="1019175"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9600" b="1" dirty="0">
                  <a:solidFill>
                    <a:srgbClr val="CC0000"/>
                  </a:solidFill>
                </a:rPr>
                <a:t>X</a:t>
              </a:r>
            </a:p>
          </p:txBody>
        </p:sp>
      </p:grpSp>
    </p:spTree>
    <p:extLst>
      <p:ext uri="{BB962C8B-B14F-4D97-AF65-F5344CB8AC3E}">
        <p14:creationId xmlns:p14="http://schemas.microsoft.com/office/powerpoint/2010/main" val="207248332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r>
              <a:rPr lang="en-US" sz="3200" dirty="0">
                <a:latin typeface="Arial" charset="0"/>
                <a:ea typeface="ＭＳ Ｐゴシック" charset="0"/>
              </a:rPr>
              <a:t>Coordination </a:t>
            </a:r>
            <a:r>
              <a:rPr lang="en-US" sz="3200" dirty="0" smtClean="0">
                <a:latin typeface="Arial" charset="0"/>
                <a:ea typeface="ＭＳ Ｐゴシック" charset="0"/>
              </a:rPr>
              <a:t>services and consensus</a:t>
            </a:r>
            <a:endParaRPr lang="en-US" sz="3200" dirty="0">
              <a:latin typeface="Arial" charset="0"/>
              <a:ea typeface="ＭＳ Ｐゴシック" charset="0"/>
            </a:endParaRPr>
          </a:p>
        </p:txBody>
      </p:sp>
      <p:sp>
        <p:nvSpPr>
          <p:cNvPr id="121859" name="Content Placeholder 2"/>
          <p:cNvSpPr>
            <a:spLocks noGrp="1"/>
          </p:cNvSpPr>
          <p:nvPr>
            <p:ph idx="1"/>
          </p:nvPr>
        </p:nvSpPr>
        <p:spPr/>
        <p:txBody>
          <a:bodyPr/>
          <a:lstStyle/>
          <a:p>
            <a:r>
              <a:rPr lang="en-US" sz="2400" b="0" dirty="0" smtClean="0">
                <a:latin typeface="Arial" charset="0"/>
                <a:ea typeface="ＭＳ Ｐゴシック" charset="0"/>
              </a:rPr>
              <a:t>It is common to build cloud service apps around </a:t>
            </a:r>
            <a:r>
              <a:rPr lang="en-US" sz="2400" b="0" dirty="0">
                <a:latin typeface="Arial" charset="0"/>
                <a:ea typeface="ＭＳ Ｐゴシック" charset="0"/>
              </a:rPr>
              <a:t>a </a:t>
            </a:r>
            <a:r>
              <a:rPr lang="en-US" sz="2400" dirty="0">
                <a:solidFill>
                  <a:srgbClr val="651222"/>
                </a:solidFill>
                <a:latin typeface="Arial" charset="0"/>
                <a:ea typeface="ＭＳ Ｐゴシック" charset="0"/>
              </a:rPr>
              <a:t>coordination </a:t>
            </a:r>
            <a:r>
              <a:rPr lang="en-US" sz="2400" dirty="0" smtClean="0">
                <a:solidFill>
                  <a:srgbClr val="651222"/>
                </a:solidFill>
                <a:latin typeface="Arial" charset="0"/>
                <a:ea typeface="ＭＳ Ｐゴシック" charset="0"/>
              </a:rPr>
              <a:t>service</a:t>
            </a:r>
            <a:r>
              <a:rPr lang="en-US" sz="2400" b="0" dirty="0" smtClean="0">
                <a:latin typeface="Arial" charset="0"/>
                <a:ea typeface="ＭＳ Ｐゴシック" charset="0"/>
              </a:rPr>
              <a:t>.</a:t>
            </a:r>
          </a:p>
          <a:p>
            <a:pPr lvl="1"/>
            <a:r>
              <a:rPr lang="en-US" sz="2000" b="0" dirty="0" smtClean="0">
                <a:latin typeface="Arial" charset="0"/>
                <a:ea typeface="ＭＳ Ｐゴシック" charset="0"/>
              </a:rPr>
              <a:t>Locking, failure detection, atomic/consistent update to small file-like objects in a consistent global name space.</a:t>
            </a:r>
            <a:endParaRPr lang="en-US" sz="2000" b="0" dirty="0">
              <a:latin typeface="Arial" charset="0"/>
              <a:ea typeface="ＭＳ Ｐゴシック" charset="0"/>
            </a:endParaRPr>
          </a:p>
          <a:p>
            <a:r>
              <a:rPr lang="en-US" sz="2400" b="0" dirty="0" smtClean="0">
                <a:latin typeface="Arial" charset="0"/>
                <a:ea typeface="ＭＳ Ｐゴシック" charset="0"/>
              </a:rPr>
              <a:t>Fundamental building </a:t>
            </a:r>
            <a:r>
              <a:rPr lang="en-US" sz="2400" b="0" dirty="0">
                <a:latin typeface="Arial" charset="0"/>
                <a:ea typeface="ＭＳ Ｐゴシック" charset="0"/>
              </a:rPr>
              <a:t>block for </a:t>
            </a:r>
            <a:r>
              <a:rPr lang="en-US" sz="2400" b="0" dirty="0" smtClean="0">
                <a:latin typeface="Arial" charset="0"/>
                <a:ea typeface="ＭＳ Ｐゴシック" charset="0"/>
              </a:rPr>
              <a:t>scalable </a:t>
            </a:r>
            <a:r>
              <a:rPr lang="en-US" sz="2400" b="0" dirty="0">
                <a:latin typeface="Arial" charset="0"/>
                <a:ea typeface="ＭＳ Ｐゴシック" charset="0"/>
              </a:rPr>
              <a:t>services.</a:t>
            </a:r>
          </a:p>
          <a:p>
            <a:pPr lvl="1"/>
            <a:r>
              <a:rPr lang="en-US" sz="2000" b="0" dirty="0">
                <a:latin typeface="Arial" charset="0"/>
                <a:ea typeface="ＭＳ Ｐゴシック" charset="0"/>
              </a:rPr>
              <a:t>Chubby (Google)</a:t>
            </a:r>
          </a:p>
          <a:p>
            <a:pPr lvl="1"/>
            <a:r>
              <a:rPr lang="en-US" sz="2000" dirty="0" smtClean="0">
                <a:latin typeface="Arial" charset="0"/>
                <a:ea typeface="ＭＳ Ｐゴシック" charset="0"/>
              </a:rPr>
              <a:t>Zookeeper </a:t>
            </a:r>
            <a:r>
              <a:rPr lang="en-US" sz="2000" b="0" dirty="0" smtClean="0">
                <a:latin typeface="Arial" charset="0"/>
                <a:ea typeface="ＭＳ Ｐゴシック" charset="0"/>
              </a:rPr>
              <a:t>(</a:t>
            </a:r>
            <a:r>
              <a:rPr lang="en-US" sz="2000" b="0" dirty="0">
                <a:latin typeface="Arial" charset="0"/>
                <a:ea typeface="ＭＳ Ｐゴシック" charset="0"/>
              </a:rPr>
              <a:t>Yahoo</a:t>
            </a:r>
            <a:r>
              <a:rPr lang="en-US" sz="2000" b="0" dirty="0" smtClean="0">
                <a:latin typeface="Arial" charset="0"/>
                <a:ea typeface="ＭＳ Ｐゴシック" charset="0"/>
              </a:rPr>
              <a:t>! / Apache)</a:t>
            </a:r>
            <a:endParaRPr lang="en-US" sz="2000" b="0" dirty="0">
              <a:latin typeface="Arial" charset="0"/>
              <a:ea typeface="ＭＳ Ｐゴシック" charset="0"/>
            </a:endParaRPr>
          </a:p>
          <a:p>
            <a:pPr lvl="1"/>
            <a:r>
              <a:rPr lang="en-US" sz="2000" b="0" dirty="0">
                <a:latin typeface="Arial" charset="0"/>
                <a:ea typeface="ＭＳ Ｐゴシック" charset="0"/>
              </a:rPr>
              <a:t>Centrifuge (Microsoft</a:t>
            </a:r>
            <a:r>
              <a:rPr lang="en-US" sz="2000" b="0" dirty="0" smtClean="0">
                <a:latin typeface="Arial" charset="0"/>
                <a:ea typeface="ＭＳ Ｐゴシック" charset="0"/>
              </a:rPr>
              <a:t>)</a:t>
            </a:r>
          </a:p>
          <a:p>
            <a:r>
              <a:rPr lang="en-US" sz="2400" b="0" dirty="0"/>
              <a:t>They have the same consensus algorithm at their core (with minor variations</a:t>
            </a:r>
            <a:r>
              <a:rPr lang="en-US" sz="2400" b="0" dirty="0" smtClean="0"/>
              <a:t>): </a:t>
            </a:r>
            <a:r>
              <a:rPr lang="en-US" sz="2400" b="0" dirty="0" err="1" smtClean="0"/>
              <a:t>Paxos</a:t>
            </a:r>
            <a:r>
              <a:rPr lang="en-US" sz="2400" b="0" dirty="0" smtClean="0"/>
              <a:t>/VR/Raft</a:t>
            </a:r>
            <a:endParaRPr lang="en-US" sz="2400" b="0" dirty="0"/>
          </a:p>
          <a:p>
            <a:r>
              <a:rPr lang="en-US" sz="2400" b="0" dirty="0" smtClean="0"/>
              <a:t>For p3 we </a:t>
            </a:r>
            <a:r>
              <a:rPr lang="en-US" sz="2400" b="0" dirty="0"/>
              <a:t>use </a:t>
            </a:r>
            <a:r>
              <a:rPr lang="en-US" sz="2400" b="0" dirty="0" smtClean="0"/>
              <a:t>Raft for </a:t>
            </a:r>
            <a:r>
              <a:rPr lang="en-US" sz="2400" dirty="0"/>
              <a:t>State Machine </a:t>
            </a:r>
            <a:r>
              <a:rPr lang="en-US" sz="2400" dirty="0" smtClean="0"/>
              <a:t>Replication</a:t>
            </a:r>
            <a:r>
              <a:rPr lang="en-US" sz="2400" b="0" dirty="0" smtClean="0"/>
              <a:t>.</a:t>
            </a:r>
            <a:endParaRPr lang="en-US" sz="2400" b="0" dirty="0"/>
          </a:p>
          <a:p>
            <a:endParaRPr lang="en-US" sz="2400" b="0" dirty="0" smtClean="0">
              <a:latin typeface="Arial" charset="0"/>
              <a:ea typeface="ＭＳ Ｐゴシック" charset="0"/>
            </a:endParaRPr>
          </a:p>
        </p:txBody>
      </p:sp>
    </p:spTree>
    <p:extLst>
      <p:ext uri="{BB962C8B-B14F-4D97-AF65-F5344CB8AC3E}">
        <p14:creationId xmlns:p14="http://schemas.microsoft.com/office/powerpoint/2010/main" val="283301782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Just a peek, and a project (p3)</a:t>
            </a:r>
            <a:endParaRPr lang="en-US" dirty="0"/>
          </a:p>
        </p:txBody>
      </p:sp>
      <p:pic>
        <p:nvPicPr>
          <p:cNvPr id="5" name="Picture 4"/>
          <p:cNvPicPr>
            <a:picLocks noChangeAspect="1"/>
          </p:cNvPicPr>
          <p:nvPr/>
        </p:nvPicPr>
        <p:blipFill>
          <a:blip r:embed="rId2"/>
          <a:stretch>
            <a:fillRect/>
          </a:stretch>
        </p:blipFill>
        <p:spPr>
          <a:xfrm>
            <a:off x="26364" y="2002790"/>
            <a:ext cx="8960606" cy="3102610"/>
          </a:xfrm>
          <a:prstGeom prst="rect">
            <a:avLst/>
          </a:prstGeom>
        </p:spPr>
      </p:pic>
      <p:sp>
        <p:nvSpPr>
          <p:cNvPr id="6" name="Text Box 93"/>
          <p:cNvSpPr txBox="1">
            <a:spLocks noChangeArrowheads="1"/>
          </p:cNvSpPr>
          <p:nvPr/>
        </p:nvSpPr>
        <p:spPr bwMode="auto">
          <a:xfrm>
            <a:off x="4267200" y="5943600"/>
            <a:ext cx="3733800"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fontAlgn="auto" hangingPunct="1">
              <a:spcBef>
                <a:spcPts val="0"/>
              </a:spcBef>
              <a:spcAft>
                <a:spcPts val="0"/>
              </a:spcAft>
            </a:pPr>
            <a:r>
              <a:rPr lang="en-US" sz="1800" dirty="0" smtClean="0">
                <a:solidFill>
                  <a:srgbClr val="003367"/>
                </a:solidFill>
              </a:rPr>
              <a:t>From http://</a:t>
            </a:r>
            <a:r>
              <a:rPr lang="en-US" sz="1800" b="1" dirty="0" err="1" smtClean="0">
                <a:solidFill>
                  <a:srgbClr val="003367"/>
                </a:solidFill>
              </a:rPr>
              <a:t>paxos.systems</a:t>
            </a:r>
            <a:r>
              <a:rPr lang="en-US" sz="1800" b="1" dirty="0" smtClean="0">
                <a:solidFill>
                  <a:srgbClr val="003367"/>
                </a:solidFill>
              </a:rPr>
              <a:t> </a:t>
            </a:r>
            <a:endParaRPr lang="en-US" sz="1800" b="1" dirty="0">
              <a:solidFill>
                <a:srgbClr val="003367"/>
              </a:solidFill>
            </a:endParaRPr>
          </a:p>
        </p:txBody>
      </p:sp>
    </p:spTree>
    <p:extLst>
      <p:ext uri="{BB962C8B-B14F-4D97-AF65-F5344CB8AC3E}">
        <p14:creationId xmlns:p14="http://schemas.microsoft.com/office/powerpoint/2010/main" val="5143242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400800" y="2133600"/>
            <a:ext cx="1371600" cy="1888435"/>
          </a:xfrm>
          <a:prstGeom prst="rect">
            <a:avLst/>
          </a:prstGeom>
        </p:spPr>
      </p:pic>
      <p:sp>
        <p:nvSpPr>
          <p:cNvPr id="2" name="Title 1"/>
          <p:cNvSpPr>
            <a:spLocks noGrp="1"/>
          </p:cNvSpPr>
          <p:nvPr>
            <p:ph type="title"/>
          </p:nvPr>
        </p:nvSpPr>
        <p:spPr/>
        <p:txBody>
          <a:bodyPr/>
          <a:lstStyle/>
          <a:p>
            <a:r>
              <a:rPr lang="en-US" dirty="0" smtClean="0"/>
              <a:t>Finite State Machine (FSM)</a:t>
            </a:r>
            <a:br>
              <a:rPr lang="en-US" dirty="0" smtClean="0"/>
            </a:br>
            <a:r>
              <a:rPr lang="en-US" sz="2800" dirty="0" smtClean="0"/>
              <a:t>Dogs and Cats</a:t>
            </a:r>
            <a:endParaRPr lang="en-US" sz="2800" dirty="0"/>
          </a:p>
        </p:txBody>
      </p:sp>
      <p:pic>
        <p:nvPicPr>
          <p:cNvPr id="5" name="Picture 4"/>
          <p:cNvPicPr>
            <a:picLocks noChangeAspect="1"/>
          </p:cNvPicPr>
          <p:nvPr/>
        </p:nvPicPr>
        <p:blipFill>
          <a:blip r:embed="rId3"/>
          <a:stretch>
            <a:fillRect/>
          </a:stretch>
        </p:blipFill>
        <p:spPr>
          <a:xfrm>
            <a:off x="533399" y="1600200"/>
            <a:ext cx="5779841" cy="3276600"/>
          </a:xfrm>
          <a:prstGeom prst="rect">
            <a:avLst/>
          </a:prstGeom>
        </p:spPr>
      </p:pic>
      <p:pic>
        <p:nvPicPr>
          <p:cNvPr id="6" name="Picture 5"/>
          <p:cNvPicPr>
            <a:picLocks noChangeAspect="1"/>
          </p:cNvPicPr>
          <p:nvPr/>
        </p:nvPicPr>
        <p:blipFill>
          <a:blip r:embed="rId4"/>
          <a:stretch>
            <a:fillRect/>
          </a:stretch>
        </p:blipFill>
        <p:spPr>
          <a:xfrm>
            <a:off x="5410200" y="4495800"/>
            <a:ext cx="3585882" cy="1828800"/>
          </a:xfrm>
          <a:prstGeom prst="rect">
            <a:avLst/>
          </a:prstGeom>
        </p:spPr>
      </p:pic>
      <p:sp>
        <p:nvSpPr>
          <p:cNvPr id="7" name="Rectangle 6"/>
          <p:cNvSpPr/>
          <p:nvPr/>
        </p:nvSpPr>
        <p:spPr>
          <a:xfrm>
            <a:off x="4495800" y="6477000"/>
            <a:ext cx="4572000" cy="307777"/>
          </a:xfrm>
          <a:prstGeom prst="rect">
            <a:avLst/>
          </a:prstGeom>
        </p:spPr>
        <p:txBody>
          <a:bodyPr>
            <a:spAutoFit/>
          </a:bodyPr>
          <a:lstStyle/>
          <a:p>
            <a:r>
              <a:rPr lang="en-US" sz="1400" dirty="0">
                <a:solidFill>
                  <a:srgbClr val="4E4339"/>
                </a:solidFill>
              </a:rPr>
              <a:t>http://</a:t>
            </a:r>
            <a:r>
              <a:rPr lang="en-US" sz="1400" dirty="0" err="1">
                <a:solidFill>
                  <a:srgbClr val="4E4339"/>
                </a:solidFill>
              </a:rPr>
              <a:t>learnyousomeerlang.com</a:t>
            </a:r>
            <a:r>
              <a:rPr lang="en-US" sz="1400" dirty="0">
                <a:solidFill>
                  <a:srgbClr val="4E4339"/>
                </a:solidFill>
              </a:rPr>
              <a:t>/finite-state-machines</a:t>
            </a:r>
          </a:p>
        </p:txBody>
      </p:sp>
      <p:pic>
        <p:nvPicPr>
          <p:cNvPr id="4" name="Picture 3"/>
          <p:cNvPicPr>
            <a:picLocks noChangeAspect="1"/>
          </p:cNvPicPr>
          <p:nvPr/>
        </p:nvPicPr>
        <p:blipFill>
          <a:blip r:embed="rId5"/>
          <a:stretch>
            <a:fillRect/>
          </a:stretch>
        </p:blipFill>
        <p:spPr>
          <a:xfrm>
            <a:off x="4419600" y="4876800"/>
            <a:ext cx="1115737" cy="1448823"/>
          </a:xfrm>
          <a:prstGeom prst="rect">
            <a:avLst/>
          </a:prstGeom>
        </p:spPr>
      </p:pic>
    </p:spTree>
    <p:extLst>
      <p:ext uri="{BB962C8B-B14F-4D97-AF65-F5344CB8AC3E}">
        <p14:creationId xmlns:p14="http://schemas.microsoft.com/office/powerpoint/2010/main" val="5922035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FSM Basics</a:t>
            </a:r>
            <a:endParaRPr lang="en-US" dirty="0"/>
          </a:p>
        </p:txBody>
      </p:sp>
      <p:sp>
        <p:nvSpPr>
          <p:cNvPr id="3" name="Content Placeholder 2"/>
          <p:cNvSpPr>
            <a:spLocks noGrp="1"/>
          </p:cNvSpPr>
          <p:nvPr>
            <p:ph idx="1"/>
          </p:nvPr>
        </p:nvSpPr>
        <p:spPr/>
        <p:txBody>
          <a:bodyPr/>
          <a:lstStyle/>
          <a:p>
            <a:pPr marL="0" indent="0">
              <a:buNone/>
            </a:pPr>
            <a:r>
              <a:rPr lang="en-US" sz="2400" b="0" dirty="0" smtClean="0"/>
              <a:t>It’s a useful formal model for thinking about programs.</a:t>
            </a:r>
          </a:p>
          <a:p>
            <a:r>
              <a:rPr lang="en-US" sz="2400" b="0" dirty="0" smtClean="0"/>
              <a:t>Finite set of states and actions (inputs)</a:t>
            </a:r>
          </a:p>
          <a:p>
            <a:r>
              <a:rPr lang="en-US" sz="2400" b="0" dirty="0" smtClean="0"/>
              <a:t>Deterministic transition function: </a:t>
            </a:r>
            <a:r>
              <a:rPr lang="en-US" sz="2400" b="0" i="1" dirty="0" smtClean="0"/>
              <a:t>F(state, input) </a:t>
            </a:r>
            <a:r>
              <a:rPr lang="en-US" sz="2400" b="0" i="1" dirty="0" smtClean="0">
                <a:sym typeface="Wingdings"/>
              </a:rPr>
              <a:t> state</a:t>
            </a:r>
          </a:p>
          <a:p>
            <a:r>
              <a:rPr lang="en-US" sz="2400" b="0" dirty="0" smtClean="0">
                <a:sym typeface="Wingdings"/>
              </a:rPr>
              <a:t>State determines behavior (e.g., also emit an output).</a:t>
            </a:r>
          </a:p>
          <a:p>
            <a:pPr marL="0" indent="0">
              <a:buNone/>
            </a:pPr>
            <a:r>
              <a:rPr lang="en-US" sz="2400" b="0" dirty="0" smtClean="0"/>
              <a:t>We can think of servers as FSMs.</a:t>
            </a:r>
          </a:p>
          <a:p>
            <a:r>
              <a:rPr lang="en-US" sz="2400" b="0" dirty="0" smtClean="0"/>
              <a:t>States: all possible combinations of internal data values.</a:t>
            </a:r>
          </a:p>
          <a:p>
            <a:r>
              <a:rPr lang="en-US" sz="2400" b="0" dirty="0" smtClean="0"/>
              <a:t>Inputs: client requests change data + generate output.</a:t>
            </a:r>
          </a:p>
          <a:p>
            <a:r>
              <a:rPr lang="en-US" sz="2400" b="0" dirty="0" smtClean="0"/>
              <a:t>F(state, input) </a:t>
            </a:r>
            <a:r>
              <a:rPr lang="en-US" sz="2400" b="0" dirty="0" smtClean="0">
                <a:sym typeface="Wingdings"/>
              </a:rPr>
              <a:t> (state, output)</a:t>
            </a:r>
          </a:p>
          <a:p>
            <a:endParaRPr lang="en-US" sz="2400" b="0" i="1" dirty="0"/>
          </a:p>
        </p:txBody>
      </p:sp>
    </p:spTree>
    <p:extLst>
      <p:ext uri="{BB962C8B-B14F-4D97-AF65-F5344CB8AC3E}">
        <p14:creationId xmlns:p14="http://schemas.microsoft.com/office/powerpoint/2010/main" val="33467765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Lock server as an FSM</a:t>
            </a:r>
            <a:endParaRPr lang="en-US" dirty="0"/>
          </a:p>
        </p:txBody>
      </p:sp>
      <p:sp>
        <p:nvSpPr>
          <p:cNvPr id="4" name="Oval 3"/>
          <p:cNvSpPr/>
          <p:nvPr/>
        </p:nvSpPr>
        <p:spPr bwMode="auto">
          <a:xfrm>
            <a:off x="3505200" y="2895600"/>
            <a:ext cx="914400" cy="914400"/>
          </a:xfrm>
          <a:prstGeom prst="ellipse">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Arial" charset="0"/>
            </a:endParaRPr>
          </a:p>
        </p:txBody>
      </p:sp>
      <p:sp>
        <p:nvSpPr>
          <p:cNvPr id="5" name="Oval 4"/>
          <p:cNvSpPr/>
          <p:nvPr/>
        </p:nvSpPr>
        <p:spPr bwMode="auto">
          <a:xfrm>
            <a:off x="4953000" y="2895600"/>
            <a:ext cx="914400" cy="914400"/>
          </a:xfrm>
          <a:prstGeom prst="ellipse">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Arial" charset="0"/>
            </a:endParaRPr>
          </a:p>
        </p:txBody>
      </p:sp>
      <p:cxnSp>
        <p:nvCxnSpPr>
          <p:cNvPr id="7" name="Curved Connector 6"/>
          <p:cNvCxnSpPr>
            <a:stCxn id="4" idx="0"/>
            <a:endCxn id="5" idx="0"/>
          </p:cNvCxnSpPr>
          <p:nvPr/>
        </p:nvCxnSpPr>
        <p:spPr bwMode="auto">
          <a:xfrm rot="5400000" flipH="1" flipV="1">
            <a:off x="4686300" y="2171700"/>
            <a:ext cx="12700" cy="1447800"/>
          </a:xfrm>
          <a:prstGeom prst="curvedConnector3">
            <a:avLst>
              <a:gd name="adj1" fmla="val 1800000"/>
            </a:avLst>
          </a:prstGeom>
          <a:solidFill>
            <a:srgbClr val="00B8FF"/>
          </a:solidFill>
          <a:ln w="9525" cap="flat" cmpd="sng" algn="ctr">
            <a:solidFill>
              <a:schemeClr val="tx1"/>
            </a:solidFill>
            <a:prstDash val="solid"/>
            <a:round/>
            <a:headEnd type="none" w="med" len="med"/>
            <a:tailEnd type="triangle" w="lg" len="lg"/>
          </a:ln>
          <a:effectLst/>
        </p:spPr>
      </p:cxnSp>
      <p:cxnSp>
        <p:nvCxnSpPr>
          <p:cNvPr id="11" name="Curved Connector 10"/>
          <p:cNvCxnSpPr>
            <a:stCxn id="5" idx="4"/>
            <a:endCxn id="4" idx="4"/>
          </p:cNvCxnSpPr>
          <p:nvPr/>
        </p:nvCxnSpPr>
        <p:spPr bwMode="auto">
          <a:xfrm rot="5400000">
            <a:off x="4686300" y="3086100"/>
            <a:ext cx="12700" cy="1447800"/>
          </a:xfrm>
          <a:prstGeom prst="curvedConnector3">
            <a:avLst>
              <a:gd name="adj1" fmla="val 1800000"/>
            </a:avLst>
          </a:prstGeom>
          <a:solidFill>
            <a:srgbClr val="00B8FF"/>
          </a:solidFill>
          <a:ln w="9525" cap="flat" cmpd="sng" algn="ctr">
            <a:solidFill>
              <a:schemeClr val="tx1"/>
            </a:solidFill>
            <a:prstDash val="solid"/>
            <a:round/>
            <a:headEnd type="none" w="med" len="med"/>
            <a:tailEnd type="triangle" w="lg" len="lg"/>
          </a:ln>
          <a:effectLst/>
        </p:spPr>
      </p:cxnSp>
      <p:sp>
        <p:nvSpPr>
          <p:cNvPr id="18" name="TextBox 17"/>
          <p:cNvSpPr txBox="1"/>
          <p:nvPr/>
        </p:nvSpPr>
        <p:spPr>
          <a:xfrm>
            <a:off x="4998502" y="3048000"/>
            <a:ext cx="868898" cy="461665"/>
          </a:xfrm>
          <a:prstGeom prst="rect">
            <a:avLst/>
          </a:prstGeom>
          <a:noFill/>
        </p:spPr>
        <p:txBody>
          <a:bodyPr wrap="none" rtlCol="0">
            <a:spAutoFit/>
          </a:bodyPr>
          <a:lstStyle/>
          <a:p>
            <a:r>
              <a:rPr lang="en-US" dirty="0" smtClean="0">
                <a:solidFill>
                  <a:srgbClr val="4E4339"/>
                </a:solidFill>
              </a:rPr>
              <a:t>Busy</a:t>
            </a:r>
            <a:endParaRPr lang="en-US" dirty="0">
              <a:solidFill>
                <a:srgbClr val="4E4339"/>
              </a:solidFill>
            </a:endParaRPr>
          </a:p>
        </p:txBody>
      </p:sp>
      <p:sp>
        <p:nvSpPr>
          <p:cNvPr id="19" name="TextBox 18"/>
          <p:cNvSpPr txBox="1"/>
          <p:nvPr/>
        </p:nvSpPr>
        <p:spPr>
          <a:xfrm>
            <a:off x="3525899" y="3048000"/>
            <a:ext cx="817501" cy="461665"/>
          </a:xfrm>
          <a:prstGeom prst="rect">
            <a:avLst/>
          </a:prstGeom>
          <a:noFill/>
        </p:spPr>
        <p:txBody>
          <a:bodyPr wrap="none" rtlCol="0">
            <a:spAutoFit/>
          </a:bodyPr>
          <a:lstStyle/>
          <a:p>
            <a:r>
              <a:rPr lang="en-US" dirty="0" smtClean="0">
                <a:solidFill>
                  <a:srgbClr val="4E4339"/>
                </a:solidFill>
              </a:rPr>
              <a:t>Free</a:t>
            </a:r>
            <a:endParaRPr lang="en-US" dirty="0">
              <a:solidFill>
                <a:srgbClr val="4E4339"/>
              </a:solidFill>
            </a:endParaRPr>
          </a:p>
        </p:txBody>
      </p:sp>
      <p:sp>
        <p:nvSpPr>
          <p:cNvPr id="20" name="TextBox 19"/>
          <p:cNvSpPr txBox="1"/>
          <p:nvPr/>
        </p:nvSpPr>
        <p:spPr>
          <a:xfrm>
            <a:off x="4011109" y="2209800"/>
            <a:ext cx="1399091" cy="461665"/>
          </a:xfrm>
          <a:prstGeom prst="rect">
            <a:avLst/>
          </a:prstGeom>
          <a:noFill/>
        </p:spPr>
        <p:txBody>
          <a:bodyPr wrap="none" rtlCol="0">
            <a:spAutoFit/>
          </a:bodyPr>
          <a:lstStyle/>
          <a:p>
            <a:r>
              <a:rPr lang="en-US" dirty="0" smtClean="0">
                <a:solidFill>
                  <a:srgbClr val="4E4339"/>
                </a:solidFill>
              </a:rPr>
              <a:t>acquire()</a:t>
            </a:r>
            <a:endParaRPr lang="en-US" dirty="0">
              <a:solidFill>
                <a:srgbClr val="4E4339"/>
              </a:solidFill>
            </a:endParaRPr>
          </a:p>
        </p:txBody>
      </p:sp>
      <p:sp>
        <p:nvSpPr>
          <p:cNvPr id="21" name="TextBox 20"/>
          <p:cNvSpPr txBox="1"/>
          <p:nvPr/>
        </p:nvSpPr>
        <p:spPr>
          <a:xfrm>
            <a:off x="4011109" y="4034135"/>
            <a:ext cx="1399091" cy="461665"/>
          </a:xfrm>
          <a:prstGeom prst="rect">
            <a:avLst/>
          </a:prstGeom>
          <a:noFill/>
        </p:spPr>
        <p:txBody>
          <a:bodyPr wrap="none" rtlCol="0">
            <a:spAutoFit/>
          </a:bodyPr>
          <a:lstStyle/>
          <a:p>
            <a:r>
              <a:rPr lang="en-US" dirty="0" smtClean="0">
                <a:solidFill>
                  <a:srgbClr val="4E4339"/>
                </a:solidFill>
              </a:rPr>
              <a:t>release()</a:t>
            </a:r>
            <a:endParaRPr lang="en-US" dirty="0">
              <a:solidFill>
                <a:srgbClr val="4E4339"/>
              </a:solidFill>
            </a:endParaRPr>
          </a:p>
        </p:txBody>
      </p:sp>
      <p:sp>
        <p:nvSpPr>
          <p:cNvPr id="22" name="TextBox 21"/>
          <p:cNvSpPr txBox="1"/>
          <p:nvPr/>
        </p:nvSpPr>
        <p:spPr>
          <a:xfrm>
            <a:off x="685800" y="5410200"/>
            <a:ext cx="7848600" cy="830997"/>
          </a:xfrm>
          <a:prstGeom prst="rect">
            <a:avLst/>
          </a:prstGeom>
          <a:noFill/>
        </p:spPr>
        <p:txBody>
          <a:bodyPr wrap="square" rtlCol="0">
            <a:spAutoFit/>
          </a:bodyPr>
          <a:lstStyle/>
          <a:p>
            <a:r>
              <a:rPr lang="en-US" dirty="0" smtClean="0">
                <a:solidFill>
                  <a:srgbClr val="4E4339"/>
                </a:solidFill>
              </a:rPr>
              <a:t>It</a:t>
            </a:r>
            <a:r>
              <a:rPr lang="uk-UA" dirty="0" smtClean="0">
                <a:solidFill>
                  <a:srgbClr val="4E4339"/>
                </a:solidFill>
              </a:rPr>
              <a:t>’</a:t>
            </a:r>
            <a:r>
              <a:rPr lang="en-US" dirty="0" smtClean="0">
                <a:solidFill>
                  <a:srgbClr val="4E4339"/>
                </a:solidFill>
              </a:rPr>
              <a:t>s an FSM, but we also have to represent waiters, and actions like waking up a waiter on a state transition.</a:t>
            </a:r>
            <a:endParaRPr lang="en-US" dirty="0">
              <a:solidFill>
                <a:srgbClr val="4E4339"/>
              </a:solidFill>
            </a:endParaRPr>
          </a:p>
        </p:txBody>
      </p:sp>
    </p:spTree>
    <p:extLst>
      <p:ext uri="{BB962C8B-B14F-4D97-AF65-F5344CB8AC3E}">
        <p14:creationId xmlns:p14="http://schemas.microsoft.com/office/powerpoint/2010/main" val="13749143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FSM for two locks</a:t>
            </a:r>
            <a:endParaRPr lang="en-US" dirty="0"/>
          </a:p>
        </p:txBody>
      </p:sp>
      <p:sp>
        <p:nvSpPr>
          <p:cNvPr id="4" name="Oval 3"/>
          <p:cNvSpPr/>
          <p:nvPr/>
        </p:nvSpPr>
        <p:spPr bwMode="auto">
          <a:xfrm>
            <a:off x="3505200" y="3886200"/>
            <a:ext cx="914400" cy="914400"/>
          </a:xfrm>
          <a:prstGeom prst="ellipse">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Arial" charset="0"/>
            </a:endParaRPr>
          </a:p>
        </p:txBody>
      </p:sp>
      <p:sp>
        <p:nvSpPr>
          <p:cNvPr id="5" name="Oval 4"/>
          <p:cNvSpPr/>
          <p:nvPr/>
        </p:nvSpPr>
        <p:spPr bwMode="auto">
          <a:xfrm>
            <a:off x="4953000" y="3886200"/>
            <a:ext cx="914400" cy="914400"/>
          </a:xfrm>
          <a:prstGeom prst="ellipse">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Arial" charset="0"/>
            </a:endParaRPr>
          </a:p>
        </p:txBody>
      </p:sp>
      <p:cxnSp>
        <p:nvCxnSpPr>
          <p:cNvPr id="7" name="Curved Connector 6"/>
          <p:cNvCxnSpPr>
            <a:stCxn id="4" idx="0"/>
            <a:endCxn id="5" idx="0"/>
          </p:cNvCxnSpPr>
          <p:nvPr/>
        </p:nvCxnSpPr>
        <p:spPr bwMode="auto">
          <a:xfrm rot="5400000" flipH="1" flipV="1">
            <a:off x="4686300" y="3162300"/>
            <a:ext cx="12700" cy="1447800"/>
          </a:xfrm>
          <a:prstGeom prst="curvedConnector3">
            <a:avLst>
              <a:gd name="adj1" fmla="val 1800000"/>
            </a:avLst>
          </a:prstGeom>
          <a:solidFill>
            <a:srgbClr val="00B8FF"/>
          </a:solidFill>
          <a:ln w="9525" cap="flat" cmpd="sng" algn="ctr">
            <a:solidFill>
              <a:schemeClr val="tx1"/>
            </a:solidFill>
            <a:prstDash val="solid"/>
            <a:round/>
            <a:headEnd type="none" w="med" len="med"/>
            <a:tailEnd type="triangle" w="lg" len="lg"/>
          </a:ln>
          <a:effectLst/>
        </p:spPr>
      </p:cxnSp>
      <p:cxnSp>
        <p:nvCxnSpPr>
          <p:cNvPr id="11" name="Curved Connector 10"/>
          <p:cNvCxnSpPr>
            <a:stCxn id="5" idx="4"/>
            <a:endCxn id="4" idx="4"/>
          </p:cNvCxnSpPr>
          <p:nvPr/>
        </p:nvCxnSpPr>
        <p:spPr bwMode="auto">
          <a:xfrm rot="5400000">
            <a:off x="4686300" y="4076700"/>
            <a:ext cx="12700" cy="1447800"/>
          </a:xfrm>
          <a:prstGeom prst="curvedConnector3">
            <a:avLst>
              <a:gd name="adj1" fmla="val 1800000"/>
            </a:avLst>
          </a:prstGeom>
          <a:solidFill>
            <a:srgbClr val="00B8FF"/>
          </a:solidFill>
          <a:ln w="9525" cap="flat" cmpd="sng" algn="ctr">
            <a:solidFill>
              <a:schemeClr val="tx1"/>
            </a:solidFill>
            <a:prstDash val="solid"/>
            <a:round/>
            <a:headEnd type="none" w="med" len="med"/>
            <a:tailEnd type="triangle" w="lg" len="lg"/>
          </a:ln>
          <a:effectLst/>
        </p:spPr>
      </p:cxnSp>
      <p:sp>
        <p:nvSpPr>
          <p:cNvPr id="18" name="TextBox 17"/>
          <p:cNvSpPr txBox="1"/>
          <p:nvPr/>
        </p:nvSpPr>
        <p:spPr>
          <a:xfrm>
            <a:off x="4998502" y="4038600"/>
            <a:ext cx="937576" cy="461665"/>
          </a:xfrm>
          <a:prstGeom prst="rect">
            <a:avLst/>
          </a:prstGeom>
          <a:noFill/>
        </p:spPr>
        <p:txBody>
          <a:bodyPr wrap="none" rtlCol="0">
            <a:spAutoFit/>
          </a:bodyPr>
          <a:lstStyle/>
          <a:p>
            <a:r>
              <a:rPr lang="en-US" dirty="0" smtClean="0">
                <a:solidFill>
                  <a:srgbClr val="4E4339"/>
                </a:solidFill>
              </a:rPr>
              <a:t>1B2B</a:t>
            </a:r>
            <a:endParaRPr lang="en-US" dirty="0">
              <a:solidFill>
                <a:srgbClr val="4E4339"/>
              </a:solidFill>
            </a:endParaRPr>
          </a:p>
        </p:txBody>
      </p:sp>
      <p:sp>
        <p:nvSpPr>
          <p:cNvPr id="19" name="TextBox 18"/>
          <p:cNvSpPr txBox="1"/>
          <p:nvPr/>
        </p:nvSpPr>
        <p:spPr>
          <a:xfrm>
            <a:off x="3525899" y="4038600"/>
            <a:ext cx="920294" cy="461665"/>
          </a:xfrm>
          <a:prstGeom prst="rect">
            <a:avLst/>
          </a:prstGeom>
          <a:noFill/>
        </p:spPr>
        <p:txBody>
          <a:bodyPr wrap="none" rtlCol="0">
            <a:spAutoFit/>
          </a:bodyPr>
          <a:lstStyle/>
          <a:p>
            <a:r>
              <a:rPr lang="en-US" dirty="0" smtClean="0">
                <a:solidFill>
                  <a:srgbClr val="4E4339"/>
                </a:solidFill>
              </a:rPr>
              <a:t>1F2B</a:t>
            </a:r>
            <a:endParaRPr lang="en-US" dirty="0">
              <a:solidFill>
                <a:srgbClr val="4E4339"/>
              </a:solidFill>
            </a:endParaRPr>
          </a:p>
        </p:txBody>
      </p:sp>
      <p:sp>
        <p:nvSpPr>
          <p:cNvPr id="20" name="TextBox 19"/>
          <p:cNvSpPr txBox="1"/>
          <p:nvPr/>
        </p:nvSpPr>
        <p:spPr>
          <a:xfrm>
            <a:off x="1981200" y="3200400"/>
            <a:ext cx="778929" cy="461665"/>
          </a:xfrm>
          <a:prstGeom prst="rect">
            <a:avLst/>
          </a:prstGeom>
          <a:noFill/>
        </p:spPr>
        <p:txBody>
          <a:bodyPr wrap="none" rtlCol="0">
            <a:spAutoFit/>
          </a:bodyPr>
          <a:lstStyle/>
          <a:p>
            <a:r>
              <a:rPr lang="en-US" dirty="0" smtClean="0">
                <a:solidFill>
                  <a:srgbClr val="4E4339"/>
                </a:solidFill>
              </a:rPr>
              <a:t>A(2)</a:t>
            </a:r>
            <a:endParaRPr lang="en-US" dirty="0">
              <a:solidFill>
                <a:srgbClr val="4E4339"/>
              </a:solidFill>
            </a:endParaRPr>
          </a:p>
        </p:txBody>
      </p:sp>
      <p:sp>
        <p:nvSpPr>
          <p:cNvPr id="22" name="TextBox 21"/>
          <p:cNvSpPr txBox="1"/>
          <p:nvPr/>
        </p:nvSpPr>
        <p:spPr>
          <a:xfrm>
            <a:off x="685800" y="5410200"/>
            <a:ext cx="7848600" cy="830997"/>
          </a:xfrm>
          <a:prstGeom prst="rect">
            <a:avLst/>
          </a:prstGeom>
          <a:noFill/>
        </p:spPr>
        <p:txBody>
          <a:bodyPr wrap="square" rtlCol="0">
            <a:spAutoFit/>
          </a:bodyPr>
          <a:lstStyle/>
          <a:p>
            <a:r>
              <a:rPr lang="en-US" dirty="0" smtClean="0">
                <a:solidFill>
                  <a:srgbClr val="4E4339"/>
                </a:solidFill>
              </a:rPr>
              <a:t>It gets complicated fast.  But the point is that, formally, a lock server with N locks may be viewed as an FSM.</a:t>
            </a:r>
            <a:endParaRPr lang="en-US" dirty="0">
              <a:solidFill>
                <a:srgbClr val="4E4339"/>
              </a:solidFill>
            </a:endParaRPr>
          </a:p>
        </p:txBody>
      </p:sp>
      <p:sp>
        <p:nvSpPr>
          <p:cNvPr id="12" name="Oval 11"/>
          <p:cNvSpPr/>
          <p:nvPr/>
        </p:nvSpPr>
        <p:spPr bwMode="auto">
          <a:xfrm>
            <a:off x="3453804" y="1828800"/>
            <a:ext cx="914400" cy="914400"/>
          </a:xfrm>
          <a:prstGeom prst="ellipse">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Arial" charset="0"/>
            </a:endParaRPr>
          </a:p>
        </p:txBody>
      </p:sp>
      <p:sp>
        <p:nvSpPr>
          <p:cNvPr id="13" name="Oval 12"/>
          <p:cNvSpPr/>
          <p:nvPr/>
        </p:nvSpPr>
        <p:spPr bwMode="auto">
          <a:xfrm>
            <a:off x="4901604" y="1828800"/>
            <a:ext cx="914400" cy="914400"/>
          </a:xfrm>
          <a:prstGeom prst="ellipse">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Arial" charset="0"/>
            </a:endParaRPr>
          </a:p>
        </p:txBody>
      </p:sp>
      <p:cxnSp>
        <p:nvCxnSpPr>
          <p:cNvPr id="14" name="Curved Connector 13"/>
          <p:cNvCxnSpPr>
            <a:stCxn id="12" idx="0"/>
            <a:endCxn id="13" idx="0"/>
          </p:cNvCxnSpPr>
          <p:nvPr/>
        </p:nvCxnSpPr>
        <p:spPr bwMode="auto">
          <a:xfrm rot="5400000" flipH="1" flipV="1">
            <a:off x="4634904" y="1104900"/>
            <a:ext cx="12700" cy="1447800"/>
          </a:xfrm>
          <a:prstGeom prst="curvedConnector3">
            <a:avLst>
              <a:gd name="adj1" fmla="val 1800000"/>
            </a:avLst>
          </a:prstGeom>
          <a:solidFill>
            <a:srgbClr val="00B8FF"/>
          </a:solidFill>
          <a:ln w="9525" cap="flat" cmpd="sng" algn="ctr">
            <a:solidFill>
              <a:schemeClr val="tx1"/>
            </a:solidFill>
            <a:prstDash val="solid"/>
            <a:round/>
            <a:headEnd type="none" w="med" len="med"/>
            <a:tailEnd type="triangle" w="lg" len="lg"/>
          </a:ln>
          <a:effectLst/>
        </p:spPr>
      </p:cxnSp>
      <p:cxnSp>
        <p:nvCxnSpPr>
          <p:cNvPr id="15" name="Curved Connector 14"/>
          <p:cNvCxnSpPr>
            <a:stCxn id="13" idx="4"/>
            <a:endCxn id="12" idx="4"/>
          </p:cNvCxnSpPr>
          <p:nvPr/>
        </p:nvCxnSpPr>
        <p:spPr bwMode="auto">
          <a:xfrm rot="5400000">
            <a:off x="4634904" y="2019300"/>
            <a:ext cx="12700" cy="1447800"/>
          </a:xfrm>
          <a:prstGeom prst="curvedConnector3">
            <a:avLst>
              <a:gd name="adj1" fmla="val 1800000"/>
            </a:avLst>
          </a:prstGeom>
          <a:solidFill>
            <a:srgbClr val="00B8FF"/>
          </a:solidFill>
          <a:ln w="9525" cap="flat" cmpd="sng" algn="ctr">
            <a:solidFill>
              <a:schemeClr val="tx1"/>
            </a:solidFill>
            <a:prstDash val="solid"/>
            <a:round/>
            <a:headEnd type="none" w="med" len="med"/>
            <a:tailEnd type="triangle" w="lg" len="lg"/>
          </a:ln>
          <a:effectLst/>
        </p:spPr>
      </p:cxnSp>
      <p:sp>
        <p:nvSpPr>
          <p:cNvPr id="16" name="TextBox 15"/>
          <p:cNvSpPr txBox="1"/>
          <p:nvPr/>
        </p:nvSpPr>
        <p:spPr>
          <a:xfrm>
            <a:off x="4947106" y="1981200"/>
            <a:ext cx="920294" cy="461665"/>
          </a:xfrm>
          <a:prstGeom prst="rect">
            <a:avLst/>
          </a:prstGeom>
          <a:noFill/>
        </p:spPr>
        <p:txBody>
          <a:bodyPr wrap="none" rtlCol="0">
            <a:spAutoFit/>
          </a:bodyPr>
          <a:lstStyle/>
          <a:p>
            <a:r>
              <a:rPr lang="en-US" dirty="0" smtClean="0">
                <a:solidFill>
                  <a:srgbClr val="4E4339"/>
                </a:solidFill>
              </a:rPr>
              <a:t>1B2F</a:t>
            </a:r>
            <a:endParaRPr lang="en-US" dirty="0">
              <a:solidFill>
                <a:srgbClr val="4E4339"/>
              </a:solidFill>
            </a:endParaRPr>
          </a:p>
        </p:txBody>
      </p:sp>
      <p:sp>
        <p:nvSpPr>
          <p:cNvPr id="17" name="TextBox 16"/>
          <p:cNvSpPr txBox="1"/>
          <p:nvPr/>
        </p:nvSpPr>
        <p:spPr>
          <a:xfrm>
            <a:off x="3426313" y="1981200"/>
            <a:ext cx="903012" cy="461665"/>
          </a:xfrm>
          <a:prstGeom prst="rect">
            <a:avLst/>
          </a:prstGeom>
          <a:noFill/>
        </p:spPr>
        <p:txBody>
          <a:bodyPr wrap="none" rtlCol="0">
            <a:spAutoFit/>
          </a:bodyPr>
          <a:lstStyle/>
          <a:p>
            <a:r>
              <a:rPr lang="en-US" dirty="0" smtClean="0">
                <a:solidFill>
                  <a:srgbClr val="4E4339"/>
                </a:solidFill>
              </a:rPr>
              <a:t>1F2F</a:t>
            </a:r>
            <a:endParaRPr lang="en-US" dirty="0">
              <a:solidFill>
                <a:srgbClr val="4E4339"/>
              </a:solidFill>
            </a:endParaRPr>
          </a:p>
        </p:txBody>
      </p:sp>
      <p:sp>
        <p:nvSpPr>
          <p:cNvPr id="23" name="TextBox 22"/>
          <p:cNvSpPr txBox="1"/>
          <p:nvPr/>
        </p:nvSpPr>
        <p:spPr>
          <a:xfrm>
            <a:off x="4326471" y="1143000"/>
            <a:ext cx="778929" cy="461665"/>
          </a:xfrm>
          <a:prstGeom prst="rect">
            <a:avLst/>
          </a:prstGeom>
          <a:noFill/>
        </p:spPr>
        <p:txBody>
          <a:bodyPr wrap="none" rtlCol="0">
            <a:spAutoFit/>
          </a:bodyPr>
          <a:lstStyle/>
          <a:p>
            <a:r>
              <a:rPr lang="en-US" dirty="0" smtClean="0">
                <a:solidFill>
                  <a:srgbClr val="4E4339"/>
                </a:solidFill>
              </a:rPr>
              <a:t>A(1)</a:t>
            </a:r>
            <a:endParaRPr lang="en-US" dirty="0">
              <a:solidFill>
                <a:srgbClr val="4E4339"/>
              </a:solidFill>
            </a:endParaRPr>
          </a:p>
        </p:txBody>
      </p:sp>
      <p:sp>
        <p:nvSpPr>
          <p:cNvPr id="25" name="TextBox 24"/>
          <p:cNvSpPr txBox="1"/>
          <p:nvPr/>
        </p:nvSpPr>
        <p:spPr>
          <a:xfrm>
            <a:off x="4267200" y="2514600"/>
            <a:ext cx="783087" cy="461665"/>
          </a:xfrm>
          <a:prstGeom prst="rect">
            <a:avLst/>
          </a:prstGeom>
          <a:noFill/>
        </p:spPr>
        <p:txBody>
          <a:bodyPr wrap="none" rtlCol="0">
            <a:spAutoFit/>
          </a:bodyPr>
          <a:lstStyle/>
          <a:p>
            <a:r>
              <a:rPr lang="en-US" dirty="0" smtClean="0">
                <a:solidFill>
                  <a:srgbClr val="4E4339"/>
                </a:solidFill>
              </a:rPr>
              <a:t>R(1)</a:t>
            </a:r>
            <a:endParaRPr lang="en-US" dirty="0">
              <a:solidFill>
                <a:srgbClr val="4E4339"/>
              </a:solidFill>
            </a:endParaRPr>
          </a:p>
        </p:txBody>
      </p:sp>
      <p:cxnSp>
        <p:nvCxnSpPr>
          <p:cNvPr id="26" name="Curved Connector 25"/>
          <p:cNvCxnSpPr>
            <a:stCxn id="12" idx="2"/>
            <a:endCxn id="4" idx="2"/>
          </p:cNvCxnSpPr>
          <p:nvPr/>
        </p:nvCxnSpPr>
        <p:spPr bwMode="auto">
          <a:xfrm rot="10800000" flipH="1" flipV="1">
            <a:off x="3453804" y="2286000"/>
            <a:ext cx="51396" cy="2057400"/>
          </a:xfrm>
          <a:prstGeom prst="curvedConnector3">
            <a:avLst>
              <a:gd name="adj1" fmla="val -1482606"/>
            </a:avLst>
          </a:prstGeom>
          <a:solidFill>
            <a:srgbClr val="00B8FF"/>
          </a:solidFill>
          <a:ln w="9525" cap="flat" cmpd="sng" algn="ctr">
            <a:solidFill>
              <a:schemeClr val="tx1"/>
            </a:solidFill>
            <a:prstDash val="solid"/>
            <a:round/>
            <a:headEnd type="none" w="med" len="med"/>
            <a:tailEnd type="triangle" w="lg" len="lg"/>
          </a:ln>
          <a:effectLst/>
        </p:spPr>
      </p:cxnSp>
      <p:sp>
        <p:nvSpPr>
          <p:cNvPr id="28" name="TextBox 27"/>
          <p:cNvSpPr txBox="1"/>
          <p:nvPr/>
        </p:nvSpPr>
        <p:spPr>
          <a:xfrm>
            <a:off x="4326471" y="3124200"/>
            <a:ext cx="778929" cy="461665"/>
          </a:xfrm>
          <a:prstGeom prst="rect">
            <a:avLst/>
          </a:prstGeom>
          <a:noFill/>
        </p:spPr>
        <p:txBody>
          <a:bodyPr wrap="none" rtlCol="0">
            <a:spAutoFit/>
          </a:bodyPr>
          <a:lstStyle/>
          <a:p>
            <a:r>
              <a:rPr lang="en-US" dirty="0" smtClean="0">
                <a:solidFill>
                  <a:srgbClr val="4E4339"/>
                </a:solidFill>
              </a:rPr>
              <a:t>A(1)</a:t>
            </a:r>
            <a:endParaRPr lang="en-US" dirty="0">
              <a:solidFill>
                <a:srgbClr val="4E4339"/>
              </a:solidFill>
            </a:endParaRPr>
          </a:p>
        </p:txBody>
      </p:sp>
      <p:sp>
        <p:nvSpPr>
          <p:cNvPr id="29" name="TextBox 28"/>
          <p:cNvSpPr txBox="1"/>
          <p:nvPr/>
        </p:nvSpPr>
        <p:spPr>
          <a:xfrm>
            <a:off x="4267200" y="4495800"/>
            <a:ext cx="783087" cy="461665"/>
          </a:xfrm>
          <a:prstGeom prst="rect">
            <a:avLst/>
          </a:prstGeom>
          <a:noFill/>
        </p:spPr>
        <p:txBody>
          <a:bodyPr wrap="none" rtlCol="0">
            <a:spAutoFit/>
          </a:bodyPr>
          <a:lstStyle/>
          <a:p>
            <a:r>
              <a:rPr lang="en-US" dirty="0" smtClean="0">
                <a:solidFill>
                  <a:srgbClr val="4E4339"/>
                </a:solidFill>
              </a:rPr>
              <a:t>R(1)</a:t>
            </a:r>
            <a:endParaRPr lang="en-US" dirty="0">
              <a:solidFill>
                <a:srgbClr val="4E4339"/>
              </a:solidFill>
            </a:endParaRPr>
          </a:p>
        </p:txBody>
      </p:sp>
      <p:sp>
        <p:nvSpPr>
          <p:cNvPr id="32" name="TextBox 31"/>
          <p:cNvSpPr txBox="1"/>
          <p:nvPr/>
        </p:nvSpPr>
        <p:spPr>
          <a:xfrm>
            <a:off x="6684513" y="3124200"/>
            <a:ext cx="783087" cy="461665"/>
          </a:xfrm>
          <a:prstGeom prst="rect">
            <a:avLst/>
          </a:prstGeom>
          <a:noFill/>
        </p:spPr>
        <p:txBody>
          <a:bodyPr wrap="none" rtlCol="0">
            <a:spAutoFit/>
          </a:bodyPr>
          <a:lstStyle/>
          <a:p>
            <a:r>
              <a:rPr lang="en-US" dirty="0">
                <a:solidFill>
                  <a:srgbClr val="4E4339"/>
                </a:solidFill>
              </a:rPr>
              <a:t>R</a:t>
            </a:r>
            <a:r>
              <a:rPr lang="en-US" dirty="0" smtClean="0">
                <a:solidFill>
                  <a:srgbClr val="4E4339"/>
                </a:solidFill>
              </a:rPr>
              <a:t>(2)</a:t>
            </a:r>
            <a:endParaRPr lang="en-US" dirty="0">
              <a:solidFill>
                <a:srgbClr val="4E4339"/>
              </a:solidFill>
            </a:endParaRPr>
          </a:p>
        </p:txBody>
      </p:sp>
      <p:cxnSp>
        <p:nvCxnSpPr>
          <p:cNvPr id="33" name="Curved Connector 32"/>
          <p:cNvCxnSpPr>
            <a:stCxn id="18" idx="3"/>
            <a:endCxn id="16" idx="3"/>
          </p:cNvCxnSpPr>
          <p:nvPr/>
        </p:nvCxnSpPr>
        <p:spPr bwMode="auto">
          <a:xfrm flipH="1" flipV="1">
            <a:off x="5867400" y="2212033"/>
            <a:ext cx="68678" cy="2057400"/>
          </a:xfrm>
          <a:prstGeom prst="curvedConnector3">
            <a:avLst>
              <a:gd name="adj1" fmla="val -1035557"/>
            </a:avLst>
          </a:prstGeom>
          <a:solidFill>
            <a:srgbClr val="00B8FF"/>
          </a:solidFill>
          <a:ln w="9525" cap="flat" cmpd="sng" algn="ctr">
            <a:solidFill>
              <a:schemeClr val="tx1"/>
            </a:solidFill>
            <a:prstDash val="solid"/>
            <a:round/>
            <a:headEnd type="none" w="med" len="med"/>
            <a:tailEnd type="triangle" w="lg" len="lg"/>
          </a:ln>
          <a:effectLst/>
        </p:spPr>
      </p:cxnSp>
      <p:cxnSp>
        <p:nvCxnSpPr>
          <p:cNvPr id="40" name="Straight Arrow Connector 39"/>
          <p:cNvCxnSpPr/>
          <p:nvPr/>
        </p:nvCxnSpPr>
        <p:spPr bwMode="auto">
          <a:xfrm>
            <a:off x="5562600" y="2667000"/>
            <a:ext cx="0" cy="1219200"/>
          </a:xfrm>
          <a:prstGeom prst="straightConnector1">
            <a:avLst/>
          </a:prstGeom>
          <a:solidFill>
            <a:srgbClr val="00B8FF"/>
          </a:solidFill>
          <a:ln w="9525" cap="flat" cmpd="sng" algn="ctr">
            <a:solidFill>
              <a:schemeClr val="tx1"/>
            </a:solidFill>
            <a:prstDash val="solid"/>
            <a:round/>
            <a:headEnd type="none" w="med" len="med"/>
            <a:tailEnd type="triangle" w="lg" len="lg"/>
          </a:ln>
          <a:effectLst/>
        </p:spPr>
      </p:cxnSp>
      <p:sp>
        <p:nvSpPr>
          <p:cNvPr id="42" name="TextBox 41"/>
          <p:cNvSpPr txBox="1"/>
          <p:nvPr/>
        </p:nvSpPr>
        <p:spPr>
          <a:xfrm>
            <a:off x="5545671" y="3124200"/>
            <a:ext cx="778929" cy="461665"/>
          </a:xfrm>
          <a:prstGeom prst="rect">
            <a:avLst/>
          </a:prstGeom>
          <a:noFill/>
        </p:spPr>
        <p:txBody>
          <a:bodyPr wrap="none" rtlCol="0">
            <a:spAutoFit/>
          </a:bodyPr>
          <a:lstStyle/>
          <a:p>
            <a:r>
              <a:rPr lang="en-US" dirty="0" smtClean="0">
                <a:solidFill>
                  <a:srgbClr val="4E4339"/>
                </a:solidFill>
              </a:rPr>
              <a:t>A(2)</a:t>
            </a:r>
            <a:endParaRPr lang="en-US" dirty="0">
              <a:solidFill>
                <a:srgbClr val="4E4339"/>
              </a:solidFill>
            </a:endParaRPr>
          </a:p>
        </p:txBody>
      </p:sp>
      <p:cxnSp>
        <p:nvCxnSpPr>
          <p:cNvPr id="44" name="Straight Arrow Connector 43"/>
          <p:cNvCxnSpPr/>
          <p:nvPr/>
        </p:nvCxnSpPr>
        <p:spPr bwMode="auto">
          <a:xfrm flipV="1">
            <a:off x="3810000" y="2743200"/>
            <a:ext cx="0" cy="1219200"/>
          </a:xfrm>
          <a:prstGeom prst="straightConnector1">
            <a:avLst/>
          </a:prstGeom>
          <a:solidFill>
            <a:srgbClr val="00B8FF"/>
          </a:solidFill>
          <a:ln w="9525" cap="flat" cmpd="sng" algn="ctr">
            <a:solidFill>
              <a:schemeClr val="tx1"/>
            </a:solidFill>
            <a:prstDash val="solid"/>
            <a:round/>
            <a:headEnd type="none" w="med" len="med"/>
            <a:tailEnd type="triangle" w="lg" len="lg"/>
          </a:ln>
          <a:effectLst/>
        </p:spPr>
      </p:cxnSp>
      <p:sp>
        <p:nvSpPr>
          <p:cNvPr id="45" name="TextBox 44"/>
          <p:cNvSpPr txBox="1"/>
          <p:nvPr/>
        </p:nvSpPr>
        <p:spPr>
          <a:xfrm>
            <a:off x="3107271" y="3124200"/>
            <a:ext cx="783087" cy="461665"/>
          </a:xfrm>
          <a:prstGeom prst="rect">
            <a:avLst/>
          </a:prstGeom>
          <a:noFill/>
        </p:spPr>
        <p:txBody>
          <a:bodyPr wrap="none" rtlCol="0">
            <a:spAutoFit/>
          </a:bodyPr>
          <a:lstStyle/>
          <a:p>
            <a:r>
              <a:rPr lang="en-US" dirty="0">
                <a:solidFill>
                  <a:srgbClr val="4E4339"/>
                </a:solidFill>
              </a:rPr>
              <a:t>R</a:t>
            </a:r>
            <a:r>
              <a:rPr lang="en-US" dirty="0" smtClean="0">
                <a:solidFill>
                  <a:srgbClr val="4E4339"/>
                </a:solidFill>
              </a:rPr>
              <a:t>(2)</a:t>
            </a:r>
            <a:endParaRPr lang="en-US" dirty="0">
              <a:solidFill>
                <a:srgbClr val="4E4339"/>
              </a:solidFill>
            </a:endParaRPr>
          </a:p>
        </p:txBody>
      </p:sp>
    </p:spTree>
    <p:extLst>
      <p:ext uri="{BB962C8B-B14F-4D97-AF65-F5344CB8AC3E}">
        <p14:creationId xmlns:p14="http://schemas.microsoft.com/office/powerpoint/2010/main" val="17400844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bother with FSMs?</a:t>
            </a:r>
            <a:endParaRPr lang="en-US" dirty="0"/>
          </a:p>
        </p:txBody>
      </p:sp>
      <p:sp>
        <p:nvSpPr>
          <p:cNvPr id="3" name="Content Placeholder 2"/>
          <p:cNvSpPr>
            <a:spLocks noGrp="1"/>
          </p:cNvSpPr>
          <p:nvPr>
            <p:ph idx="1"/>
          </p:nvPr>
        </p:nvSpPr>
        <p:spPr>
          <a:xfrm>
            <a:off x="457200" y="1447800"/>
            <a:ext cx="8305800" cy="4111625"/>
          </a:xfrm>
        </p:spPr>
        <p:txBody>
          <a:bodyPr/>
          <a:lstStyle/>
          <a:p>
            <a:r>
              <a:rPr lang="en-US" sz="2400" b="0" dirty="0" smtClean="0"/>
              <a:t>We can represent any server as an FSM – theoretically.</a:t>
            </a:r>
          </a:p>
          <a:p>
            <a:r>
              <a:rPr lang="en-US" sz="2400" b="0" dirty="0" smtClean="0"/>
              <a:t>The point is that if we are going to replicate servers, we want all the replicas to give the same responses.</a:t>
            </a:r>
          </a:p>
          <a:p>
            <a:r>
              <a:rPr lang="en-US" sz="2400" b="0" dirty="0" smtClean="0"/>
              <a:t>And that just means that they must be in the same state.</a:t>
            </a:r>
          </a:p>
          <a:p>
            <a:r>
              <a:rPr lang="en-US" sz="2400" b="0" dirty="0" smtClean="0"/>
              <a:t>And that will happen if they receive </a:t>
            </a:r>
            <a:r>
              <a:rPr lang="en-US" sz="2400" dirty="0" smtClean="0"/>
              <a:t>exactly</a:t>
            </a:r>
            <a:r>
              <a:rPr lang="en-US" sz="2400" b="0" dirty="0" smtClean="0"/>
              <a:t> the same inputs (requests) in </a:t>
            </a:r>
            <a:r>
              <a:rPr lang="en-US" sz="2400" dirty="0" smtClean="0"/>
              <a:t>exactly</a:t>
            </a:r>
            <a:r>
              <a:rPr lang="en-US" sz="2400" b="0" dirty="0" smtClean="0"/>
              <a:t> the same order.</a:t>
            </a:r>
          </a:p>
          <a:p>
            <a:r>
              <a:rPr lang="en-US" sz="2400" b="0" dirty="0" smtClean="0"/>
              <a:t>That is what we mean when we say we view a set of server replicas as a </a:t>
            </a:r>
            <a:r>
              <a:rPr lang="en-US" sz="2400" dirty="0" smtClean="0"/>
              <a:t>replicated state machine </a:t>
            </a:r>
            <a:r>
              <a:rPr lang="en-US" sz="2400" b="0" dirty="0" smtClean="0"/>
              <a:t>(RSM).</a:t>
            </a:r>
          </a:p>
        </p:txBody>
      </p:sp>
    </p:spTree>
    <p:extLst>
      <p:ext uri="{BB962C8B-B14F-4D97-AF65-F5344CB8AC3E}">
        <p14:creationId xmlns:p14="http://schemas.microsoft.com/office/powerpoint/2010/main" val="400628982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State machines</a:t>
            </a:r>
            <a:endParaRPr lang="en-US" dirty="0"/>
          </a:p>
        </p:txBody>
      </p:sp>
      <p:sp>
        <p:nvSpPr>
          <p:cNvPr id="4" name="Content Placeholder 3"/>
          <p:cNvSpPr>
            <a:spLocks noGrp="1"/>
          </p:cNvSpPr>
          <p:nvPr>
            <p:ph idx="1"/>
          </p:nvPr>
        </p:nvSpPr>
        <p:spPr/>
        <p:txBody>
          <a:bodyPr/>
          <a:lstStyle/>
          <a:p>
            <a:endParaRPr lang="en-US"/>
          </a:p>
        </p:txBody>
      </p:sp>
      <p:grpSp>
        <p:nvGrpSpPr>
          <p:cNvPr id="81" name="Group 80"/>
          <p:cNvGrpSpPr/>
          <p:nvPr/>
        </p:nvGrpSpPr>
        <p:grpSpPr>
          <a:xfrm>
            <a:off x="3427850" y="2538091"/>
            <a:ext cx="2744011" cy="2744011"/>
            <a:chOff x="2734740" y="2994435"/>
            <a:chExt cx="2744011" cy="2744011"/>
          </a:xfrm>
        </p:grpSpPr>
        <p:sp>
          <p:nvSpPr>
            <p:cNvPr id="5" name="Rounded Rectangle 4"/>
            <p:cNvSpPr/>
            <p:nvPr/>
          </p:nvSpPr>
          <p:spPr>
            <a:xfrm>
              <a:off x="2734740" y="2994435"/>
              <a:ext cx="2744011" cy="2744011"/>
            </a:xfrm>
            <a:prstGeom prst="roundRect">
              <a:avLst/>
            </a:prstGeom>
            <a:ln w="50800" cap="flat" cmpd="sng" algn="ctr">
              <a:solidFill>
                <a:schemeClr val="accent1">
                  <a:shade val="95000"/>
                  <a:satMod val="105000"/>
                </a:schemeClr>
              </a:solidFill>
              <a:prstDash val="solid"/>
              <a:round/>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0"/>
                </a:spcAft>
              </a:pPr>
              <a:endParaRPr lang="en-US" sz="1800" dirty="0">
                <a:solidFill>
                  <a:prstClr val="black"/>
                </a:solidFill>
                <a:latin typeface="Helvetica Neue Light"/>
              </a:endParaRPr>
            </a:p>
          </p:txBody>
        </p:sp>
        <p:sp>
          <p:nvSpPr>
            <p:cNvPr id="6" name="Oval 5"/>
            <p:cNvSpPr/>
            <p:nvPr/>
          </p:nvSpPr>
          <p:spPr>
            <a:xfrm>
              <a:off x="2913869" y="4124895"/>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7" name="Oval 6"/>
            <p:cNvSpPr/>
            <p:nvPr/>
          </p:nvSpPr>
          <p:spPr>
            <a:xfrm>
              <a:off x="3343777" y="5099948"/>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8" name="Oval 7"/>
            <p:cNvSpPr/>
            <p:nvPr/>
          </p:nvSpPr>
          <p:spPr>
            <a:xfrm>
              <a:off x="3957853" y="4124895"/>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9" name="Oval 8"/>
            <p:cNvSpPr/>
            <p:nvPr/>
          </p:nvSpPr>
          <p:spPr>
            <a:xfrm>
              <a:off x="4572724" y="3309640"/>
              <a:ext cx="454264" cy="454264"/>
            </a:xfrm>
            <a:prstGeom prst="ellipse">
              <a:avLst/>
            </a:prstGeom>
            <a:solidFill>
              <a:srgbClr val="008000"/>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10" name="Oval 9"/>
            <p:cNvSpPr/>
            <p:nvPr/>
          </p:nvSpPr>
          <p:spPr>
            <a:xfrm>
              <a:off x="4783442" y="4806291"/>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cxnSp>
          <p:nvCxnSpPr>
            <p:cNvPr id="12" name="Straight Arrow Connector 11"/>
            <p:cNvCxnSpPr>
              <a:stCxn id="6" idx="7"/>
              <a:endCxn id="53" idx="3"/>
            </p:cNvCxnSpPr>
            <p:nvPr/>
          </p:nvCxnSpPr>
          <p:spPr>
            <a:xfrm rot="5400000" flipH="1" flipV="1">
              <a:off x="3151872" y="3705858"/>
              <a:ext cx="635298" cy="335826"/>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3" name="Straight Arrow Connector 12"/>
            <p:cNvCxnSpPr>
              <a:stCxn id="9" idx="4"/>
              <a:endCxn id="10" idx="0"/>
            </p:cNvCxnSpPr>
            <p:nvPr/>
          </p:nvCxnSpPr>
          <p:spPr>
            <a:xfrm rot="16200000" flipH="1">
              <a:off x="4384022" y="4179738"/>
              <a:ext cx="1042387" cy="210718"/>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6" name="Straight Arrow Connector 15"/>
            <p:cNvCxnSpPr>
              <a:stCxn id="7" idx="6"/>
              <a:endCxn id="10" idx="3"/>
            </p:cNvCxnSpPr>
            <p:nvPr/>
          </p:nvCxnSpPr>
          <p:spPr>
            <a:xfrm flipV="1">
              <a:off x="3798041" y="5194030"/>
              <a:ext cx="1051926" cy="133050"/>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9" name="Straight Arrow Connector 18"/>
            <p:cNvCxnSpPr>
              <a:stCxn id="9" idx="3"/>
              <a:endCxn id="8" idx="7"/>
            </p:cNvCxnSpPr>
            <p:nvPr/>
          </p:nvCxnSpPr>
          <p:spPr>
            <a:xfrm rot="5400000">
              <a:off x="4245401" y="3797571"/>
              <a:ext cx="494041" cy="293657"/>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22" name="Straight Arrow Connector 21"/>
            <p:cNvCxnSpPr>
              <a:stCxn id="6" idx="6"/>
              <a:endCxn id="8" idx="2"/>
            </p:cNvCxnSpPr>
            <p:nvPr/>
          </p:nvCxnSpPr>
          <p:spPr>
            <a:xfrm>
              <a:off x="3368133" y="4352027"/>
              <a:ext cx="589720" cy="1588"/>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25" name="Straight Arrow Connector 24"/>
            <p:cNvCxnSpPr>
              <a:stCxn id="10" idx="2"/>
              <a:endCxn id="8" idx="6"/>
            </p:cNvCxnSpPr>
            <p:nvPr/>
          </p:nvCxnSpPr>
          <p:spPr>
            <a:xfrm rot="10800000">
              <a:off x="4412118" y="4352027"/>
              <a:ext cx="371325" cy="681396"/>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28" name="Straight Arrow Connector 27"/>
            <p:cNvCxnSpPr>
              <a:stCxn id="8" idx="3"/>
              <a:endCxn id="7" idx="7"/>
            </p:cNvCxnSpPr>
            <p:nvPr/>
          </p:nvCxnSpPr>
          <p:spPr>
            <a:xfrm rot="5400000">
              <a:off x="3551028" y="4693122"/>
              <a:ext cx="653839" cy="292862"/>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33" name="Straight Arrow Connector 32"/>
            <p:cNvCxnSpPr>
              <a:stCxn id="7" idx="1"/>
              <a:endCxn id="6" idx="4"/>
            </p:cNvCxnSpPr>
            <p:nvPr/>
          </p:nvCxnSpPr>
          <p:spPr>
            <a:xfrm rot="16200000" flipV="1">
              <a:off x="2981995" y="4738165"/>
              <a:ext cx="587314" cy="269301"/>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sp>
          <p:nvSpPr>
            <p:cNvPr id="53" name="Oval 52"/>
            <p:cNvSpPr/>
            <p:nvPr/>
          </p:nvSpPr>
          <p:spPr>
            <a:xfrm>
              <a:off x="3570909" y="3168383"/>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cxnSp>
          <p:nvCxnSpPr>
            <p:cNvPr id="55" name="Straight Arrow Connector 54"/>
            <p:cNvCxnSpPr>
              <a:stCxn id="53" idx="6"/>
              <a:endCxn id="9" idx="2"/>
            </p:cNvCxnSpPr>
            <p:nvPr/>
          </p:nvCxnSpPr>
          <p:spPr>
            <a:xfrm>
              <a:off x="4025173" y="3395515"/>
              <a:ext cx="547551" cy="141257"/>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grpSp>
      <p:sp>
        <p:nvSpPr>
          <p:cNvPr id="82" name="Rounded Rectangular Callout 81"/>
          <p:cNvSpPr/>
          <p:nvPr/>
        </p:nvSpPr>
        <p:spPr>
          <a:xfrm>
            <a:off x="5930816" y="1600200"/>
            <a:ext cx="2755983" cy="959295"/>
          </a:xfrm>
          <a:prstGeom prst="wedgeRoundRectCallout">
            <a:avLst>
              <a:gd name="adj1" fmla="val -59743"/>
              <a:gd name="adj2" fmla="val 100929"/>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sz="1800" b="1" dirty="0" smtClean="0">
                <a:solidFill>
                  <a:prstClr val="black"/>
                </a:solidFill>
                <a:latin typeface="Helvetica Neue Light"/>
              </a:rPr>
              <a:t>At any moment, machine exists in a “state”</a:t>
            </a:r>
            <a:endParaRPr lang="en-US" sz="1800" b="1" dirty="0">
              <a:solidFill>
                <a:prstClr val="black"/>
              </a:solidFill>
              <a:latin typeface="Helvetica Neue Light"/>
            </a:endParaRPr>
          </a:p>
        </p:txBody>
      </p:sp>
      <p:sp>
        <p:nvSpPr>
          <p:cNvPr id="83" name="TextBox 82"/>
          <p:cNvSpPr txBox="1"/>
          <p:nvPr/>
        </p:nvSpPr>
        <p:spPr>
          <a:xfrm>
            <a:off x="457200" y="5460442"/>
            <a:ext cx="1787669" cy="369332"/>
          </a:xfrm>
          <a:prstGeom prst="rect">
            <a:avLst/>
          </a:prstGeom>
          <a:noFill/>
        </p:spPr>
        <p:txBody>
          <a:bodyPr wrap="none" rtlCol="0">
            <a:spAutoFit/>
          </a:bodyPr>
          <a:lstStyle/>
          <a:p>
            <a:pPr fontAlgn="auto">
              <a:spcBef>
                <a:spcPts val="0"/>
              </a:spcBef>
              <a:spcAft>
                <a:spcPts val="0"/>
              </a:spcAft>
            </a:pPr>
            <a:r>
              <a:rPr lang="en-US" sz="1800" b="1" dirty="0" smtClean="0">
                <a:solidFill>
                  <a:srgbClr val="FF0000"/>
                </a:solidFill>
                <a:latin typeface="Helvetica Neue Light"/>
                <a:ea typeface="+mn-ea"/>
                <a:cs typeface="+mn-cs"/>
              </a:rPr>
              <a:t>What is a state? </a:t>
            </a:r>
            <a:endParaRPr lang="en-US" sz="1800" b="1" dirty="0">
              <a:solidFill>
                <a:srgbClr val="FF0000"/>
              </a:solidFill>
              <a:latin typeface="Helvetica Neue Light"/>
              <a:ea typeface="+mn-ea"/>
              <a:cs typeface="+mn-cs"/>
            </a:endParaRPr>
          </a:p>
        </p:txBody>
      </p:sp>
      <p:sp>
        <p:nvSpPr>
          <p:cNvPr id="84" name="TextBox 83"/>
          <p:cNvSpPr txBox="1"/>
          <p:nvPr/>
        </p:nvSpPr>
        <p:spPr>
          <a:xfrm>
            <a:off x="2125816" y="5460442"/>
            <a:ext cx="6083717" cy="369332"/>
          </a:xfrm>
          <a:prstGeom prst="rect">
            <a:avLst/>
          </a:prstGeom>
          <a:noFill/>
        </p:spPr>
        <p:txBody>
          <a:bodyPr wrap="none" rtlCol="0">
            <a:spAutoFit/>
          </a:bodyPr>
          <a:lstStyle/>
          <a:p>
            <a:pPr fontAlgn="auto">
              <a:spcBef>
                <a:spcPts val="0"/>
              </a:spcBef>
              <a:spcAft>
                <a:spcPts val="0"/>
              </a:spcAft>
            </a:pPr>
            <a:r>
              <a:rPr lang="en-US" sz="1800" b="1" dirty="0" smtClean="0">
                <a:solidFill>
                  <a:srgbClr val="FF0000"/>
                </a:solidFill>
                <a:latin typeface="Helvetica Neue Light"/>
                <a:ea typeface="+mn-ea"/>
                <a:cs typeface="+mn-cs"/>
              </a:rPr>
              <a:t>Should think of as a set of named variables and their values</a:t>
            </a:r>
            <a:endParaRPr lang="en-US" sz="1800" b="1" dirty="0">
              <a:solidFill>
                <a:srgbClr val="FF0000"/>
              </a:solidFill>
              <a:latin typeface="Helvetica Neue Light"/>
              <a:ea typeface="+mn-ea"/>
              <a:cs typeface="+mn-cs"/>
            </a:endParaRPr>
          </a:p>
        </p:txBody>
      </p:sp>
    </p:spTree>
    <p:extLst>
      <p:ext uri="{BB962C8B-B14F-4D97-AF65-F5344CB8AC3E}">
        <p14:creationId xmlns:p14="http://schemas.microsoft.com/office/powerpoint/2010/main" val="20812341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p:bldP spid="8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State machines</a:t>
            </a:r>
            <a:endParaRPr lang="en-US" dirty="0"/>
          </a:p>
        </p:txBody>
      </p:sp>
      <p:sp>
        <p:nvSpPr>
          <p:cNvPr id="4" name="Content Placeholder 3"/>
          <p:cNvSpPr>
            <a:spLocks noGrp="1"/>
          </p:cNvSpPr>
          <p:nvPr>
            <p:ph idx="1"/>
          </p:nvPr>
        </p:nvSpPr>
        <p:spPr/>
        <p:txBody>
          <a:bodyPr/>
          <a:lstStyle/>
          <a:p>
            <a:endParaRPr lang="en-US" dirty="0"/>
          </a:p>
        </p:txBody>
      </p:sp>
      <p:grpSp>
        <p:nvGrpSpPr>
          <p:cNvPr id="2" name="Group 80"/>
          <p:cNvGrpSpPr/>
          <p:nvPr/>
        </p:nvGrpSpPr>
        <p:grpSpPr>
          <a:xfrm>
            <a:off x="3427850" y="2538091"/>
            <a:ext cx="2744011" cy="2744011"/>
            <a:chOff x="2734740" y="2994435"/>
            <a:chExt cx="2744011" cy="2744011"/>
          </a:xfrm>
        </p:grpSpPr>
        <p:sp>
          <p:nvSpPr>
            <p:cNvPr id="5" name="Rounded Rectangle 4"/>
            <p:cNvSpPr/>
            <p:nvPr/>
          </p:nvSpPr>
          <p:spPr>
            <a:xfrm>
              <a:off x="2734740" y="2994435"/>
              <a:ext cx="2744011" cy="2744011"/>
            </a:xfrm>
            <a:prstGeom prst="roundRect">
              <a:avLst/>
            </a:prstGeom>
            <a:ln w="50800" cap="flat" cmpd="sng" algn="ctr">
              <a:solidFill>
                <a:schemeClr val="accent1">
                  <a:shade val="95000"/>
                  <a:satMod val="105000"/>
                </a:schemeClr>
              </a:solidFill>
              <a:prstDash val="solid"/>
              <a:round/>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0"/>
                </a:spcAft>
              </a:pPr>
              <a:endParaRPr lang="en-US" sz="1800" dirty="0">
                <a:solidFill>
                  <a:prstClr val="black"/>
                </a:solidFill>
                <a:latin typeface="Helvetica Neue Light"/>
              </a:endParaRPr>
            </a:p>
          </p:txBody>
        </p:sp>
        <p:sp>
          <p:nvSpPr>
            <p:cNvPr id="6" name="Oval 5"/>
            <p:cNvSpPr/>
            <p:nvPr/>
          </p:nvSpPr>
          <p:spPr>
            <a:xfrm>
              <a:off x="2913869" y="4124895"/>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r>
                <a:rPr lang="en-US" sz="1800" dirty="0" smtClean="0">
                  <a:solidFill>
                    <a:prstClr val="black"/>
                  </a:solidFill>
                  <a:latin typeface="Helvetica Neue Light"/>
                </a:rPr>
                <a:t>4</a:t>
              </a:r>
              <a:endParaRPr lang="en-US" sz="1800" dirty="0">
                <a:solidFill>
                  <a:prstClr val="black"/>
                </a:solidFill>
                <a:latin typeface="Helvetica Neue Light"/>
              </a:endParaRPr>
            </a:p>
          </p:txBody>
        </p:sp>
        <p:sp>
          <p:nvSpPr>
            <p:cNvPr id="7" name="Oval 6"/>
            <p:cNvSpPr/>
            <p:nvPr/>
          </p:nvSpPr>
          <p:spPr>
            <a:xfrm>
              <a:off x="3343777" y="5099948"/>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r>
                <a:rPr lang="en-US" sz="1800" dirty="0" smtClean="0">
                  <a:solidFill>
                    <a:prstClr val="black"/>
                  </a:solidFill>
                  <a:latin typeface="Helvetica Neue Light"/>
                </a:rPr>
                <a:t>5</a:t>
              </a:r>
              <a:endParaRPr lang="en-US" sz="1800" dirty="0">
                <a:solidFill>
                  <a:prstClr val="black"/>
                </a:solidFill>
                <a:latin typeface="Helvetica Neue Light"/>
              </a:endParaRPr>
            </a:p>
          </p:txBody>
        </p:sp>
        <p:sp>
          <p:nvSpPr>
            <p:cNvPr id="8" name="Oval 7"/>
            <p:cNvSpPr/>
            <p:nvPr/>
          </p:nvSpPr>
          <p:spPr>
            <a:xfrm>
              <a:off x="3957853" y="4124895"/>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r>
                <a:rPr lang="en-US" sz="1800" dirty="0" smtClean="0">
                  <a:solidFill>
                    <a:prstClr val="black"/>
                  </a:solidFill>
                  <a:latin typeface="Helvetica Neue Light"/>
                </a:rPr>
                <a:t>3</a:t>
              </a:r>
              <a:endParaRPr lang="en-US" sz="1800" dirty="0">
                <a:solidFill>
                  <a:prstClr val="black"/>
                </a:solidFill>
                <a:latin typeface="Helvetica Neue Light"/>
              </a:endParaRPr>
            </a:p>
          </p:txBody>
        </p:sp>
        <p:sp>
          <p:nvSpPr>
            <p:cNvPr id="9" name="Oval 8"/>
            <p:cNvSpPr/>
            <p:nvPr/>
          </p:nvSpPr>
          <p:spPr>
            <a:xfrm>
              <a:off x="4572724" y="3309640"/>
              <a:ext cx="454264" cy="454264"/>
            </a:xfrm>
            <a:prstGeom prst="ellipse">
              <a:avLst/>
            </a:prstGeom>
            <a:solidFill>
              <a:srgbClr val="008000"/>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1800" dirty="0" smtClean="0">
                  <a:solidFill>
                    <a:prstClr val="white"/>
                  </a:solidFill>
                  <a:latin typeface="Helvetica Neue Light"/>
                </a:rPr>
                <a:t>2</a:t>
              </a:r>
              <a:endParaRPr lang="en-US" sz="1800" dirty="0">
                <a:solidFill>
                  <a:prstClr val="white"/>
                </a:solidFill>
                <a:latin typeface="Helvetica Neue Light"/>
              </a:endParaRPr>
            </a:p>
          </p:txBody>
        </p:sp>
        <p:sp>
          <p:nvSpPr>
            <p:cNvPr id="10" name="Oval 9"/>
            <p:cNvSpPr/>
            <p:nvPr/>
          </p:nvSpPr>
          <p:spPr>
            <a:xfrm>
              <a:off x="4783442" y="4806291"/>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r>
                <a:rPr lang="en-US" sz="1800" dirty="0" smtClean="0">
                  <a:solidFill>
                    <a:prstClr val="black"/>
                  </a:solidFill>
                  <a:latin typeface="Helvetica Neue Light"/>
                </a:rPr>
                <a:t>6</a:t>
              </a:r>
              <a:endParaRPr lang="en-US" sz="1800" dirty="0">
                <a:solidFill>
                  <a:prstClr val="black"/>
                </a:solidFill>
                <a:latin typeface="Helvetica Neue Light"/>
              </a:endParaRPr>
            </a:p>
          </p:txBody>
        </p:sp>
        <p:cxnSp>
          <p:nvCxnSpPr>
            <p:cNvPr id="12" name="Straight Arrow Connector 11"/>
            <p:cNvCxnSpPr>
              <a:stCxn id="6" idx="7"/>
              <a:endCxn id="53" idx="3"/>
            </p:cNvCxnSpPr>
            <p:nvPr/>
          </p:nvCxnSpPr>
          <p:spPr>
            <a:xfrm rot="5400000" flipH="1" flipV="1">
              <a:off x="3151872" y="3705858"/>
              <a:ext cx="635298" cy="335826"/>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3" name="Straight Arrow Connector 12"/>
            <p:cNvCxnSpPr>
              <a:stCxn id="9" idx="4"/>
              <a:endCxn id="10" idx="0"/>
            </p:cNvCxnSpPr>
            <p:nvPr/>
          </p:nvCxnSpPr>
          <p:spPr>
            <a:xfrm rot="16200000" flipH="1">
              <a:off x="4384022" y="4179738"/>
              <a:ext cx="1042387" cy="210718"/>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6" name="Straight Arrow Connector 15"/>
            <p:cNvCxnSpPr>
              <a:stCxn id="7" idx="6"/>
              <a:endCxn id="10" idx="3"/>
            </p:cNvCxnSpPr>
            <p:nvPr/>
          </p:nvCxnSpPr>
          <p:spPr>
            <a:xfrm flipV="1">
              <a:off x="3798041" y="5194030"/>
              <a:ext cx="1051926" cy="133050"/>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9" name="Straight Arrow Connector 18"/>
            <p:cNvCxnSpPr>
              <a:stCxn id="9" idx="3"/>
              <a:endCxn id="8" idx="7"/>
            </p:cNvCxnSpPr>
            <p:nvPr/>
          </p:nvCxnSpPr>
          <p:spPr>
            <a:xfrm rot="5400000">
              <a:off x="4245401" y="3797571"/>
              <a:ext cx="494041" cy="293657"/>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22" name="Straight Arrow Connector 21"/>
            <p:cNvCxnSpPr>
              <a:stCxn id="6" idx="6"/>
              <a:endCxn id="8" idx="2"/>
            </p:cNvCxnSpPr>
            <p:nvPr/>
          </p:nvCxnSpPr>
          <p:spPr>
            <a:xfrm>
              <a:off x="3368133" y="4352027"/>
              <a:ext cx="589720" cy="1588"/>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25" name="Straight Arrow Connector 24"/>
            <p:cNvCxnSpPr>
              <a:stCxn id="10" idx="2"/>
              <a:endCxn id="8" idx="6"/>
            </p:cNvCxnSpPr>
            <p:nvPr/>
          </p:nvCxnSpPr>
          <p:spPr>
            <a:xfrm rot="10800000">
              <a:off x="4412118" y="4352027"/>
              <a:ext cx="371325" cy="681396"/>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28" name="Straight Arrow Connector 27"/>
            <p:cNvCxnSpPr>
              <a:stCxn id="8" idx="3"/>
              <a:endCxn id="7" idx="7"/>
            </p:cNvCxnSpPr>
            <p:nvPr/>
          </p:nvCxnSpPr>
          <p:spPr>
            <a:xfrm rot="5400000">
              <a:off x="3551028" y="4693122"/>
              <a:ext cx="653839" cy="292862"/>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33" name="Straight Arrow Connector 32"/>
            <p:cNvCxnSpPr>
              <a:stCxn id="7" idx="1"/>
              <a:endCxn id="6" idx="4"/>
            </p:cNvCxnSpPr>
            <p:nvPr/>
          </p:nvCxnSpPr>
          <p:spPr>
            <a:xfrm rot="16200000" flipV="1">
              <a:off x="2981995" y="4738165"/>
              <a:ext cx="587314" cy="269301"/>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sp>
          <p:nvSpPr>
            <p:cNvPr id="53" name="Oval 52"/>
            <p:cNvSpPr/>
            <p:nvPr/>
          </p:nvSpPr>
          <p:spPr>
            <a:xfrm>
              <a:off x="3570909" y="3168383"/>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r>
                <a:rPr lang="en-US" sz="1800" dirty="0" smtClean="0">
                  <a:solidFill>
                    <a:prstClr val="black"/>
                  </a:solidFill>
                  <a:latin typeface="Helvetica Neue Light"/>
                </a:rPr>
                <a:t>1</a:t>
              </a:r>
              <a:endParaRPr lang="en-US" sz="1800" dirty="0">
                <a:solidFill>
                  <a:prstClr val="black"/>
                </a:solidFill>
                <a:latin typeface="Helvetica Neue Light"/>
              </a:endParaRPr>
            </a:p>
          </p:txBody>
        </p:sp>
        <p:cxnSp>
          <p:nvCxnSpPr>
            <p:cNvPr id="55" name="Straight Arrow Connector 54"/>
            <p:cNvCxnSpPr>
              <a:stCxn id="53" idx="6"/>
              <a:endCxn id="9" idx="2"/>
            </p:cNvCxnSpPr>
            <p:nvPr/>
          </p:nvCxnSpPr>
          <p:spPr>
            <a:xfrm>
              <a:off x="4025173" y="3395515"/>
              <a:ext cx="547551" cy="141257"/>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grpSp>
      <p:sp>
        <p:nvSpPr>
          <p:cNvPr id="24" name="Rounded Rectangle 23"/>
          <p:cNvSpPr/>
          <p:nvPr/>
        </p:nvSpPr>
        <p:spPr>
          <a:xfrm>
            <a:off x="852868" y="3435547"/>
            <a:ext cx="914400" cy="914400"/>
          </a:xfrm>
          <a:prstGeom prst="roundRect">
            <a:avLst/>
          </a:prstGeom>
          <a:effectLst/>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1800" b="1" dirty="0" smtClean="0">
                <a:solidFill>
                  <a:srgbClr val="000000"/>
                </a:solidFill>
                <a:latin typeface="Helvetica Neue Light"/>
              </a:rPr>
              <a:t>Client</a:t>
            </a:r>
            <a:endParaRPr lang="en-US" sz="1800" b="1" dirty="0">
              <a:solidFill>
                <a:srgbClr val="000000"/>
              </a:solidFill>
              <a:latin typeface="Helvetica Neue Light"/>
            </a:endParaRPr>
          </a:p>
        </p:txBody>
      </p:sp>
      <p:sp>
        <p:nvSpPr>
          <p:cNvPr id="82" name="Rounded Rectangular Callout 81"/>
          <p:cNvSpPr/>
          <p:nvPr/>
        </p:nvSpPr>
        <p:spPr>
          <a:xfrm>
            <a:off x="1557412" y="2207008"/>
            <a:ext cx="1724277" cy="959295"/>
          </a:xfrm>
          <a:prstGeom prst="wedgeRoundRectCallout">
            <a:avLst>
              <a:gd name="adj1" fmla="val -47849"/>
              <a:gd name="adj2" fmla="val 85466"/>
              <a:gd name="adj3" fmla="val 16667"/>
            </a:avLst>
          </a:prstGeom>
          <a:effectLst/>
        </p:spPr>
        <p:style>
          <a:lnRef idx="1">
            <a:schemeClr val="accent3"/>
          </a:lnRef>
          <a:fillRef idx="2">
            <a:schemeClr val="accent3"/>
          </a:fillRef>
          <a:effectRef idx="1">
            <a:schemeClr val="accent3"/>
          </a:effectRef>
          <a:fontRef idx="minor">
            <a:schemeClr val="dk1"/>
          </a:fontRef>
        </p:style>
        <p:txBody>
          <a:bodyPr rtlCol="0" anchor="ctr"/>
          <a:lstStyle/>
          <a:p>
            <a:pPr algn="ctr" fontAlgn="auto">
              <a:spcBef>
                <a:spcPts val="0"/>
              </a:spcBef>
              <a:spcAft>
                <a:spcPts val="0"/>
              </a:spcAft>
            </a:pPr>
            <a:r>
              <a:rPr lang="en-US" sz="1800" b="1" dirty="0" smtClean="0">
                <a:solidFill>
                  <a:prstClr val="black"/>
                </a:solidFill>
                <a:latin typeface="Helvetica Neue Light"/>
              </a:rPr>
              <a:t>What is your state?</a:t>
            </a:r>
            <a:endParaRPr lang="en-US" sz="1800" b="1" dirty="0">
              <a:solidFill>
                <a:prstClr val="black"/>
              </a:solidFill>
              <a:latin typeface="Helvetica Neue Light"/>
            </a:endParaRPr>
          </a:p>
        </p:txBody>
      </p:sp>
      <p:sp>
        <p:nvSpPr>
          <p:cNvPr id="26" name="Rounded Rectangular Callout 25"/>
          <p:cNvSpPr/>
          <p:nvPr/>
        </p:nvSpPr>
        <p:spPr>
          <a:xfrm>
            <a:off x="1325654" y="5097868"/>
            <a:ext cx="1956035" cy="959295"/>
          </a:xfrm>
          <a:prstGeom prst="wedgeRoundRectCallout">
            <a:avLst>
              <a:gd name="adj1" fmla="val 71506"/>
              <a:gd name="adj2" fmla="val -85589"/>
              <a:gd name="adj3" fmla="val 16667"/>
            </a:avLst>
          </a:prstGeom>
          <a:effectLst/>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0"/>
              </a:spcAft>
            </a:pPr>
            <a:r>
              <a:rPr lang="en-US" sz="1800" b="1" dirty="0" smtClean="0">
                <a:solidFill>
                  <a:prstClr val="black"/>
                </a:solidFill>
                <a:latin typeface="Helvetica Neue Light"/>
              </a:rPr>
              <a:t>My state is “2”</a:t>
            </a:r>
            <a:endParaRPr lang="en-US" sz="1800" b="1" dirty="0">
              <a:solidFill>
                <a:prstClr val="black"/>
              </a:solidFill>
              <a:latin typeface="Helvetica Neue Light"/>
            </a:endParaRPr>
          </a:p>
        </p:txBody>
      </p:sp>
      <p:sp>
        <p:nvSpPr>
          <p:cNvPr id="27" name="TextBox 26"/>
          <p:cNvSpPr txBox="1"/>
          <p:nvPr/>
        </p:nvSpPr>
        <p:spPr>
          <a:xfrm>
            <a:off x="3827552" y="1600200"/>
            <a:ext cx="5084476" cy="369332"/>
          </a:xfrm>
          <a:prstGeom prst="rect">
            <a:avLst/>
          </a:prstGeom>
          <a:noFill/>
        </p:spPr>
        <p:txBody>
          <a:bodyPr wrap="none" rtlCol="0">
            <a:spAutoFit/>
          </a:bodyPr>
          <a:lstStyle/>
          <a:p>
            <a:pPr fontAlgn="auto">
              <a:spcBef>
                <a:spcPts val="0"/>
              </a:spcBef>
              <a:spcAft>
                <a:spcPts val="0"/>
              </a:spcAft>
            </a:pPr>
            <a:r>
              <a:rPr lang="en-US" sz="1800" b="1" dirty="0" smtClean="0">
                <a:solidFill>
                  <a:srgbClr val="FF0000"/>
                </a:solidFill>
                <a:latin typeface="Helvetica Neue Light"/>
                <a:ea typeface="+mn-ea"/>
                <a:cs typeface="+mn-cs"/>
              </a:rPr>
              <a:t>Clients can ask a machine about its current state.</a:t>
            </a:r>
            <a:endParaRPr lang="en-US" sz="1800" b="1" dirty="0">
              <a:solidFill>
                <a:srgbClr val="FF0000"/>
              </a:solidFill>
              <a:latin typeface="Helvetica Neue Light"/>
              <a:ea typeface="+mn-ea"/>
              <a:cs typeface="+mn-cs"/>
            </a:endParaRPr>
          </a:p>
        </p:txBody>
      </p:sp>
    </p:spTree>
    <p:extLst>
      <p:ext uri="{BB962C8B-B14F-4D97-AF65-F5344CB8AC3E}">
        <p14:creationId xmlns:p14="http://schemas.microsoft.com/office/powerpoint/2010/main" val="37460153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6" grpId="0" animBg="1"/>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State machines</a:t>
            </a:r>
            <a:endParaRPr lang="en-US" dirty="0"/>
          </a:p>
        </p:txBody>
      </p:sp>
      <p:sp>
        <p:nvSpPr>
          <p:cNvPr id="4" name="Content Placeholder 3"/>
          <p:cNvSpPr>
            <a:spLocks noGrp="1"/>
          </p:cNvSpPr>
          <p:nvPr>
            <p:ph idx="1"/>
          </p:nvPr>
        </p:nvSpPr>
        <p:spPr/>
        <p:txBody>
          <a:bodyPr/>
          <a:lstStyle/>
          <a:p>
            <a:endParaRPr lang="en-US"/>
          </a:p>
        </p:txBody>
      </p:sp>
      <p:grpSp>
        <p:nvGrpSpPr>
          <p:cNvPr id="2" name="Group 80"/>
          <p:cNvGrpSpPr/>
          <p:nvPr/>
        </p:nvGrpSpPr>
        <p:grpSpPr>
          <a:xfrm>
            <a:off x="3427850" y="2538091"/>
            <a:ext cx="2744011" cy="2744011"/>
            <a:chOff x="2734740" y="2994435"/>
            <a:chExt cx="2744011" cy="2744011"/>
          </a:xfrm>
        </p:grpSpPr>
        <p:sp>
          <p:nvSpPr>
            <p:cNvPr id="5" name="Rounded Rectangle 4"/>
            <p:cNvSpPr/>
            <p:nvPr/>
          </p:nvSpPr>
          <p:spPr>
            <a:xfrm>
              <a:off x="2734740" y="2994435"/>
              <a:ext cx="2744011" cy="2744011"/>
            </a:xfrm>
            <a:prstGeom prst="roundRect">
              <a:avLst/>
            </a:prstGeom>
            <a:ln w="50800" cap="flat" cmpd="sng" algn="ctr">
              <a:solidFill>
                <a:schemeClr val="accent1">
                  <a:shade val="95000"/>
                  <a:satMod val="105000"/>
                </a:schemeClr>
              </a:solidFill>
              <a:prstDash val="solid"/>
              <a:round/>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0"/>
                </a:spcAft>
              </a:pPr>
              <a:endParaRPr lang="en-US" sz="1800" dirty="0">
                <a:solidFill>
                  <a:prstClr val="black"/>
                </a:solidFill>
                <a:latin typeface="Helvetica Neue Light"/>
              </a:endParaRPr>
            </a:p>
          </p:txBody>
        </p:sp>
        <p:sp>
          <p:nvSpPr>
            <p:cNvPr id="6" name="Oval 5"/>
            <p:cNvSpPr/>
            <p:nvPr/>
          </p:nvSpPr>
          <p:spPr>
            <a:xfrm>
              <a:off x="2913869" y="4124895"/>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7" name="Oval 6"/>
            <p:cNvSpPr/>
            <p:nvPr/>
          </p:nvSpPr>
          <p:spPr>
            <a:xfrm>
              <a:off x="3343777" y="5099948"/>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8" name="Oval 7"/>
            <p:cNvSpPr/>
            <p:nvPr/>
          </p:nvSpPr>
          <p:spPr>
            <a:xfrm>
              <a:off x="3957853" y="4124895"/>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9" name="Oval 8"/>
            <p:cNvSpPr/>
            <p:nvPr/>
          </p:nvSpPr>
          <p:spPr>
            <a:xfrm>
              <a:off x="4572724" y="3309640"/>
              <a:ext cx="454264" cy="454264"/>
            </a:xfrm>
            <a:prstGeom prst="ellipse">
              <a:avLst/>
            </a:prstGeom>
            <a:solidFill>
              <a:srgbClr val="008000"/>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10" name="Oval 9"/>
            <p:cNvSpPr/>
            <p:nvPr/>
          </p:nvSpPr>
          <p:spPr>
            <a:xfrm>
              <a:off x="4783442" y="4806291"/>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cxnSp>
          <p:nvCxnSpPr>
            <p:cNvPr id="12" name="Straight Arrow Connector 11"/>
            <p:cNvCxnSpPr>
              <a:stCxn id="6" idx="7"/>
              <a:endCxn id="53" idx="3"/>
            </p:cNvCxnSpPr>
            <p:nvPr/>
          </p:nvCxnSpPr>
          <p:spPr>
            <a:xfrm rot="5400000" flipH="1" flipV="1">
              <a:off x="3151872" y="3705858"/>
              <a:ext cx="635298" cy="335826"/>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3" name="Straight Arrow Connector 12"/>
            <p:cNvCxnSpPr>
              <a:stCxn id="9" idx="4"/>
              <a:endCxn id="10" idx="0"/>
            </p:cNvCxnSpPr>
            <p:nvPr/>
          </p:nvCxnSpPr>
          <p:spPr>
            <a:xfrm rot="16200000" flipH="1">
              <a:off x="4384022" y="4179738"/>
              <a:ext cx="1042387" cy="210718"/>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6" name="Straight Arrow Connector 15"/>
            <p:cNvCxnSpPr>
              <a:stCxn id="7" idx="6"/>
              <a:endCxn id="10" idx="3"/>
            </p:cNvCxnSpPr>
            <p:nvPr/>
          </p:nvCxnSpPr>
          <p:spPr>
            <a:xfrm flipV="1">
              <a:off x="3798041" y="5194030"/>
              <a:ext cx="1051926" cy="133050"/>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9" name="Straight Arrow Connector 18"/>
            <p:cNvCxnSpPr>
              <a:stCxn id="9" idx="3"/>
              <a:endCxn id="8" idx="7"/>
            </p:cNvCxnSpPr>
            <p:nvPr/>
          </p:nvCxnSpPr>
          <p:spPr>
            <a:xfrm rot="5400000">
              <a:off x="4245401" y="3797571"/>
              <a:ext cx="494041" cy="293657"/>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22" name="Straight Arrow Connector 21"/>
            <p:cNvCxnSpPr>
              <a:stCxn id="6" idx="6"/>
              <a:endCxn id="8" idx="2"/>
            </p:cNvCxnSpPr>
            <p:nvPr/>
          </p:nvCxnSpPr>
          <p:spPr>
            <a:xfrm>
              <a:off x="3368133" y="4352027"/>
              <a:ext cx="589720" cy="1588"/>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25" name="Straight Arrow Connector 24"/>
            <p:cNvCxnSpPr>
              <a:stCxn id="10" idx="2"/>
              <a:endCxn id="8" idx="6"/>
            </p:cNvCxnSpPr>
            <p:nvPr/>
          </p:nvCxnSpPr>
          <p:spPr>
            <a:xfrm rot="10800000">
              <a:off x="4412118" y="4352027"/>
              <a:ext cx="371325" cy="681396"/>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28" name="Straight Arrow Connector 27"/>
            <p:cNvCxnSpPr>
              <a:stCxn id="8" idx="3"/>
              <a:endCxn id="7" idx="7"/>
            </p:cNvCxnSpPr>
            <p:nvPr/>
          </p:nvCxnSpPr>
          <p:spPr>
            <a:xfrm rot="5400000">
              <a:off x="3551028" y="4693122"/>
              <a:ext cx="653839" cy="292862"/>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33" name="Straight Arrow Connector 32"/>
            <p:cNvCxnSpPr>
              <a:stCxn id="7" idx="1"/>
              <a:endCxn id="6" idx="4"/>
            </p:cNvCxnSpPr>
            <p:nvPr/>
          </p:nvCxnSpPr>
          <p:spPr>
            <a:xfrm rot="16200000" flipV="1">
              <a:off x="2981995" y="4738165"/>
              <a:ext cx="587314" cy="269301"/>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sp>
          <p:nvSpPr>
            <p:cNvPr id="53" name="Oval 52"/>
            <p:cNvSpPr/>
            <p:nvPr/>
          </p:nvSpPr>
          <p:spPr>
            <a:xfrm>
              <a:off x="3570909" y="3168383"/>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cxnSp>
          <p:nvCxnSpPr>
            <p:cNvPr id="55" name="Straight Arrow Connector 54"/>
            <p:cNvCxnSpPr>
              <a:stCxn id="53" idx="6"/>
              <a:endCxn id="9" idx="2"/>
            </p:cNvCxnSpPr>
            <p:nvPr/>
          </p:nvCxnSpPr>
          <p:spPr>
            <a:xfrm>
              <a:off x="4025173" y="3395515"/>
              <a:ext cx="547551" cy="141257"/>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grpSp>
      <p:sp>
        <p:nvSpPr>
          <p:cNvPr id="82" name="Rounded Rectangular Callout 81"/>
          <p:cNvSpPr/>
          <p:nvPr/>
        </p:nvSpPr>
        <p:spPr>
          <a:xfrm>
            <a:off x="5930816" y="1600200"/>
            <a:ext cx="2755983" cy="959295"/>
          </a:xfrm>
          <a:prstGeom prst="wedgeRoundRectCallout">
            <a:avLst>
              <a:gd name="adj1" fmla="val -62098"/>
              <a:gd name="adj2" fmla="val 169544"/>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sz="1800" b="1" dirty="0" smtClean="0">
                <a:solidFill>
                  <a:prstClr val="black"/>
                </a:solidFill>
                <a:latin typeface="Helvetica Neue Light"/>
              </a:rPr>
              <a:t>“actions” change the machine’s state</a:t>
            </a:r>
            <a:endParaRPr lang="en-US" sz="1800" b="1" dirty="0">
              <a:solidFill>
                <a:prstClr val="black"/>
              </a:solidFill>
              <a:latin typeface="Helvetica Neue Light"/>
            </a:endParaRPr>
          </a:p>
        </p:txBody>
      </p:sp>
      <p:sp>
        <p:nvSpPr>
          <p:cNvPr id="83" name="TextBox 82"/>
          <p:cNvSpPr txBox="1"/>
          <p:nvPr/>
        </p:nvSpPr>
        <p:spPr>
          <a:xfrm>
            <a:off x="457200" y="5460442"/>
            <a:ext cx="2031325" cy="369332"/>
          </a:xfrm>
          <a:prstGeom prst="rect">
            <a:avLst/>
          </a:prstGeom>
          <a:noFill/>
        </p:spPr>
        <p:txBody>
          <a:bodyPr wrap="none" rtlCol="0">
            <a:spAutoFit/>
          </a:bodyPr>
          <a:lstStyle/>
          <a:p>
            <a:pPr fontAlgn="auto">
              <a:spcBef>
                <a:spcPts val="0"/>
              </a:spcBef>
              <a:spcAft>
                <a:spcPts val="0"/>
              </a:spcAft>
            </a:pPr>
            <a:r>
              <a:rPr lang="en-US" sz="1800" b="1" dirty="0" smtClean="0">
                <a:solidFill>
                  <a:srgbClr val="FF0000"/>
                </a:solidFill>
                <a:latin typeface="Helvetica Neue Light"/>
                <a:ea typeface="+mn-ea"/>
                <a:cs typeface="+mn-cs"/>
              </a:rPr>
              <a:t>What is an action? </a:t>
            </a:r>
            <a:endParaRPr lang="en-US" sz="1800" b="1" dirty="0">
              <a:solidFill>
                <a:srgbClr val="FF0000"/>
              </a:solidFill>
              <a:latin typeface="Helvetica Neue Light"/>
              <a:ea typeface="+mn-ea"/>
              <a:cs typeface="+mn-cs"/>
            </a:endParaRPr>
          </a:p>
        </p:txBody>
      </p:sp>
      <p:sp>
        <p:nvSpPr>
          <p:cNvPr id="84" name="TextBox 83"/>
          <p:cNvSpPr txBox="1"/>
          <p:nvPr/>
        </p:nvSpPr>
        <p:spPr>
          <a:xfrm>
            <a:off x="2355609" y="5460442"/>
            <a:ext cx="5006499" cy="369332"/>
          </a:xfrm>
          <a:prstGeom prst="rect">
            <a:avLst/>
          </a:prstGeom>
          <a:noFill/>
        </p:spPr>
        <p:txBody>
          <a:bodyPr wrap="none" rtlCol="0">
            <a:spAutoFit/>
          </a:bodyPr>
          <a:lstStyle/>
          <a:p>
            <a:pPr fontAlgn="auto">
              <a:spcBef>
                <a:spcPts val="0"/>
              </a:spcBef>
              <a:spcAft>
                <a:spcPts val="0"/>
              </a:spcAft>
            </a:pPr>
            <a:r>
              <a:rPr lang="en-US" sz="1800" b="1" dirty="0" smtClean="0">
                <a:solidFill>
                  <a:srgbClr val="FF0000"/>
                </a:solidFill>
                <a:latin typeface="Helvetica Neue Light"/>
                <a:ea typeface="+mn-ea"/>
                <a:cs typeface="+mn-cs"/>
              </a:rPr>
              <a:t>Command that updates named variables’ values</a:t>
            </a:r>
            <a:endParaRPr lang="en-US" sz="1800" b="1" dirty="0">
              <a:solidFill>
                <a:srgbClr val="FF0000"/>
              </a:solidFill>
              <a:latin typeface="Helvetica Neue Light"/>
              <a:ea typeface="+mn-ea"/>
              <a:cs typeface="+mn-cs"/>
            </a:endParaRPr>
          </a:p>
        </p:txBody>
      </p:sp>
      <p:sp>
        <p:nvSpPr>
          <p:cNvPr id="26" name="Oval 25"/>
          <p:cNvSpPr/>
          <p:nvPr/>
        </p:nvSpPr>
        <p:spPr>
          <a:xfrm>
            <a:off x="5476552" y="4349947"/>
            <a:ext cx="454264" cy="454264"/>
          </a:xfrm>
          <a:prstGeom prst="ellipse">
            <a:avLst/>
          </a:prstGeom>
          <a:solidFill>
            <a:srgbClr val="008000"/>
          </a:solidFill>
          <a:ln>
            <a:solidFill>
              <a:srgbClr val="008000"/>
            </a:solid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cxnSp>
        <p:nvCxnSpPr>
          <p:cNvPr id="27" name="Straight Arrow Connector 26"/>
          <p:cNvCxnSpPr>
            <a:stCxn id="24" idx="4"/>
            <a:endCxn id="26" idx="0"/>
          </p:cNvCxnSpPr>
          <p:nvPr/>
        </p:nvCxnSpPr>
        <p:spPr>
          <a:xfrm rot="16200000" flipH="1">
            <a:off x="5077132" y="3723394"/>
            <a:ext cx="1042387" cy="210718"/>
          </a:xfrm>
          <a:prstGeom prst="straightConnector1">
            <a:avLst/>
          </a:prstGeom>
          <a:ln w="41275" cap="flat" cmpd="sng" algn="ctr">
            <a:solidFill>
              <a:srgbClr val="008000"/>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sp>
        <p:nvSpPr>
          <p:cNvPr id="24" name="Oval 23"/>
          <p:cNvSpPr/>
          <p:nvPr/>
        </p:nvSpPr>
        <p:spPr>
          <a:xfrm>
            <a:off x="5265834" y="2853296"/>
            <a:ext cx="454264" cy="454264"/>
          </a:xfrm>
          <a:prstGeom prst="ellipse">
            <a:avLst/>
          </a:prstGeom>
          <a:ln/>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Tree>
    <p:extLst>
      <p:ext uri="{BB962C8B-B14F-4D97-AF65-F5344CB8AC3E}">
        <p14:creationId xmlns:p14="http://schemas.microsoft.com/office/powerpoint/2010/main" val="23376161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par>
                          <p:cTn id="11" fill="hold">
                            <p:stCondLst>
                              <p:cond delay="0"/>
                            </p:stCondLst>
                            <p:childTnLst>
                              <p:par>
                                <p:cTn id="12" presetID="10" presetClass="entr" presetSubtype="0" fill="hold" grpId="0" nodeType="after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500"/>
                                        <p:tgtEl>
                                          <p:spTgt spid="26"/>
                                        </p:tgtEl>
                                      </p:cBhvr>
                                    </p:animEffec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24"/>
                                        </p:tgtEl>
                                        <p:attrNameLst>
                                          <p:attrName>style.visibility</p:attrName>
                                        </p:attrNameLst>
                                      </p:cBhvr>
                                      <p:to>
                                        <p:strVal val="visible"/>
                                      </p:to>
                                    </p:set>
                                  </p:childTnLst>
                                </p:cTn>
                              </p:par>
                            </p:childTnLst>
                          </p:cTn>
                        </p:par>
                        <p:par>
                          <p:cTn id="18" fill="hold">
                            <p:stCondLst>
                              <p:cond delay="500"/>
                            </p:stCondLst>
                            <p:childTnLst>
                              <p:par>
                                <p:cTn id="19" presetID="10" presetClass="entr" presetSubtype="0" fill="hold" grpId="1"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p:bldP spid="84" grpId="0"/>
      <p:bldP spid="26" grpId="0" animBg="1"/>
      <p:bldP spid="24" grpId="0" animBg="1"/>
      <p:bldP spid="24"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State machines</a:t>
            </a:r>
            <a:endParaRPr lang="en-US" dirty="0"/>
          </a:p>
        </p:txBody>
      </p:sp>
      <p:sp>
        <p:nvSpPr>
          <p:cNvPr id="4" name="Content Placeholder 3"/>
          <p:cNvSpPr>
            <a:spLocks noGrp="1"/>
          </p:cNvSpPr>
          <p:nvPr>
            <p:ph idx="1"/>
          </p:nvPr>
        </p:nvSpPr>
        <p:spPr/>
        <p:txBody>
          <a:bodyPr/>
          <a:lstStyle/>
          <a:p>
            <a:endParaRPr lang="en-US"/>
          </a:p>
        </p:txBody>
      </p:sp>
      <p:grpSp>
        <p:nvGrpSpPr>
          <p:cNvPr id="2" name="Group 80"/>
          <p:cNvGrpSpPr/>
          <p:nvPr/>
        </p:nvGrpSpPr>
        <p:grpSpPr>
          <a:xfrm>
            <a:off x="3427850" y="2538091"/>
            <a:ext cx="2744011" cy="2744011"/>
            <a:chOff x="2734740" y="2994435"/>
            <a:chExt cx="2744011" cy="2744011"/>
          </a:xfrm>
        </p:grpSpPr>
        <p:sp>
          <p:nvSpPr>
            <p:cNvPr id="5" name="Rounded Rectangle 4"/>
            <p:cNvSpPr/>
            <p:nvPr/>
          </p:nvSpPr>
          <p:spPr>
            <a:xfrm>
              <a:off x="2734740" y="2994435"/>
              <a:ext cx="2744011" cy="2744011"/>
            </a:xfrm>
            <a:prstGeom prst="roundRect">
              <a:avLst/>
            </a:prstGeom>
            <a:ln w="50800" cap="flat" cmpd="sng" algn="ctr">
              <a:solidFill>
                <a:schemeClr val="accent1">
                  <a:shade val="95000"/>
                  <a:satMod val="105000"/>
                </a:schemeClr>
              </a:solidFill>
              <a:prstDash val="solid"/>
              <a:round/>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0"/>
                </a:spcAft>
              </a:pPr>
              <a:endParaRPr lang="en-US" sz="1800" dirty="0">
                <a:solidFill>
                  <a:prstClr val="black"/>
                </a:solidFill>
                <a:latin typeface="Helvetica Neue Light"/>
              </a:endParaRPr>
            </a:p>
          </p:txBody>
        </p:sp>
        <p:sp>
          <p:nvSpPr>
            <p:cNvPr id="6" name="Oval 5"/>
            <p:cNvSpPr/>
            <p:nvPr/>
          </p:nvSpPr>
          <p:spPr>
            <a:xfrm>
              <a:off x="2913869" y="4124895"/>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7" name="Oval 6"/>
            <p:cNvSpPr/>
            <p:nvPr/>
          </p:nvSpPr>
          <p:spPr>
            <a:xfrm>
              <a:off x="3343777" y="5099948"/>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8" name="Oval 7"/>
            <p:cNvSpPr/>
            <p:nvPr/>
          </p:nvSpPr>
          <p:spPr>
            <a:xfrm>
              <a:off x="3957853" y="4124895"/>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9" name="Oval 8"/>
            <p:cNvSpPr/>
            <p:nvPr/>
          </p:nvSpPr>
          <p:spPr>
            <a:xfrm>
              <a:off x="4572724" y="3309640"/>
              <a:ext cx="454264" cy="454264"/>
            </a:xfrm>
            <a:prstGeom prst="ellipse">
              <a:avLst/>
            </a:prstGeom>
            <a:solidFill>
              <a:srgbClr val="008000"/>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10" name="Oval 9"/>
            <p:cNvSpPr/>
            <p:nvPr/>
          </p:nvSpPr>
          <p:spPr>
            <a:xfrm>
              <a:off x="4783442" y="4806291"/>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cxnSp>
          <p:nvCxnSpPr>
            <p:cNvPr id="12" name="Straight Arrow Connector 11"/>
            <p:cNvCxnSpPr>
              <a:stCxn id="6" idx="7"/>
              <a:endCxn id="53" idx="3"/>
            </p:cNvCxnSpPr>
            <p:nvPr/>
          </p:nvCxnSpPr>
          <p:spPr>
            <a:xfrm rot="5400000" flipH="1" flipV="1">
              <a:off x="3151872" y="3705858"/>
              <a:ext cx="635298" cy="335826"/>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3" name="Straight Arrow Connector 12"/>
            <p:cNvCxnSpPr>
              <a:stCxn id="9" idx="4"/>
              <a:endCxn id="10" idx="0"/>
            </p:cNvCxnSpPr>
            <p:nvPr/>
          </p:nvCxnSpPr>
          <p:spPr>
            <a:xfrm rot="16200000" flipH="1">
              <a:off x="4384022" y="4179738"/>
              <a:ext cx="1042387" cy="210718"/>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6" name="Straight Arrow Connector 15"/>
            <p:cNvCxnSpPr>
              <a:stCxn id="7" idx="6"/>
              <a:endCxn id="10" idx="3"/>
            </p:cNvCxnSpPr>
            <p:nvPr/>
          </p:nvCxnSpPr>
          <p:spPr>
            <a:xfrm flipV="1">
              <a:off x="3798041" y="5194030"/>
              <a:ext cx="1051926" cy="133050"/>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9" name="Straight Arrow Connector 18"/>
            <p:cNvCxnSpPr>
              <a:stCxn id="9" idx="3"/>
              <a:endCxn id="8" idx="7"/>
            </p:cNvCxnSpPr>
            <p:nvPr/>
          </p:nvCxnSpPr>
          <p:spPr>
            <a:xfrm rot="5400000">
              <a:off x="4245401" y="3797571"/>
              <a:ext cx="494041" cy="293657"/>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22" name="Straight Arrow Connector 21"/>
            <p:cNvCxnSpPr>
              <a:stCxn id="6" idx="6"/>
              <a:endCxn id="8" idx="2"/>
            </p:cNvCxnSpPr>
            <p:nvPr/>
          </p:nvCxnSpPr>
          <p:spPr>
            <a:xfrm>
              <a:off x="3368133" y="4352027"/>
              <a:ext cx="589720" cy="1588"/>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25" name="Straight Arrow Connector 24"/>
            <p:cNvCxnSpPr>
              <a:stCxn id="10" idx="2"/>
              <a:endCxn id="8" idx="6"/>
            </p:cNvCxnSpPr>
            <p:nvPr/>
          </p:nvCxnSpPr>
          <p:spPr>
            <a:xfrm rot="10800000">
              <a:off x="4412118" y="4352027"/>
              <a:ext cx="371325" cy="681396"/>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28" name="Straight Arrow Connector 27"/>
            <p:cNvCxnSpPr>
              <a:stCxn id="8" idx="3"/>
              <a:endCxn id="7" idx="7"/>
            </p:cNvCxnSpPr>
            <p:nvPr/>
          </p:nvCxnSpPr>
          <p:spPr>
            <a:xfrm rot="5400000">
              <a:off x="3551028" y="4693122"/>
              <a:ext cx="653839" cy="292862"/>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33" name="Straight Arrow Connector 32"/>
            <p:cNvCxnSpPr>
              <a:stCxn id="7" idx="1"/>
              <a:endCxn id="6" idx="4"/>
            </p:cNvCxnSpPr>
            <p:nvPr/>
          </p:nvCxnSpPr>
          <p:spPr>
            <a:xfrm rot="16200000" flipV="1">
              <a:off x="2981995" y="4738165"/>
              <a:ext cx="587314" cy="269301"/>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sp>
          <p:nvSpPr>
            <p:cNvPr id="53" name="Oval 52"/>
            <p:cNvSpPr/>
            <p:nvPr/>
          </p:nvSpPr>
          <p:spPr>
            <a:xfrm>
              <a:off x="3570909" y="3168383"/>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cxnSp>
          <p:nvCxnSpPr>
            <p:cNvPr id="55" name="Straight Arrow Connector 54"/>
            <p:cNvCxnSpPr>
              <a:stCxn id="53" idx="6"/>
              <a:endCxn id="9" idx="2"/>
            </p:cNvCxnSpPr>
            <p:nvPr/>
          </p:nvCxnSpPr>
          <p:spPr>
            <a:xfrm>
              <a:off x="4025173" y="3395515"/>
              <a:ext cx="547551" cy="141257"/>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grpSp>
      <p:sp>
        <p:nvSpPr>
          <p:cNvPr id="82" name="Rounded Rectangular Callout 81"/>
          <p:cNvSpPr/>
          <p:nvPr/>
        </p:nvSpPr>
        <p:spPr>
          <a:xfrm>
            <a:off x="5930816" y="1600200"/>
            <a:ext cx="2755983" cy="959295"/>
          </a:xfrm>
          <a:prstGeom prst="wedgeRoundRectCallout">
            <a:avLst>
              <a:gd name="adj1" fmla="val -62098"/>
              <a:gd name="adj2" fmla="val 169544"/>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sz="1800" b="1" dirty="0" smtClean="0">
                <a:solidFill>
                  <a:prstClr val="black"/>
                </a:solidFill>
                <a:latin typeface="Helvetica Neue Light"/>
              </a:rPr>
              <a:t>“actions” change the machine’s state</a:t>
            </a:r>
            <a:endParaRPr lang="en-US" sz="1800" b="1" dirty="0">
              <a:solidFill>
                <a:prstClr val="black"/>
              </a:solidFill>
              <a:latin typeface="Helvetica Neue Light"/>
            </a:endParaRPr>
          </a:p>
        </p:txBody>
      </p:sp>
      <p:sp>
        <p:nvSpPr>
          <p:cNvPr id="83" name="TextBox 82"/>
          <p:cNvSpPr txBox="1"/>
          <p:nvPr/>
        </p:nvSpPr>
        <p:spPr>
          <a:xfrm>
            <a:off x="457200" y="5460442"/>
            <a:ext cx="3531736" cy="369332"/>
          </a:xfrm>
          <a:prstGeom prst="rect">
            <a:avLst/>
          </a:prstGeom>
          <a:noFill/>
        </p:spPr>
        <p:txBody>
          <a:bodyPr wrap="none" rtlCol="0">
            <a:spAutoFit/>
          </a:bodyPr>
          <a:lstStyle/>
          <a:p>
            <a:pPr fontAlgn="auto">
              <a:spcBef>
                <a:spcPts val="0"/>
              </a:spcBef>
              <a:spcAft>
                <a:spcPts val="0"/>
              </a:spcAft>
            </a:pPr>
            <a:r>
              <a:rPr lang="en-US" sz="1800" b="1" dirty="0" smtClean="0">
                <a:solidFill>
                  <a:srgbClr val="FF0000"/>
                </a:solidFill>
                <a:latin typeface="Helvetica Neue Light"/>
                <a:ea typeface="+mn-ea"/>
                <a:cs typeface="+mn-cs"/>
              </a:rPr>
              <a:t>Is an action’s effect deterministic? </a:t>
            </a:r>
            <a:endParaRPr lang="en-US" sz="1800" b="1" dirty="0">
              <a:solidFill>
                <a:srgbClr val="FF0000"/>
              </a:solidFill>
              <a:latin typeface="Helvetica Neue Light"/>
              <a:ea typeface="+mn-ea"/>
              <a:cs typeface="+mn-cs"/>
            </a:endParaRPr>
          </a:p>
        </p:txBody>
      </p:sp>
      <p:sp>
        <p:nvSpPr>
          <p:cNvPr id="84" name="TextBox 83"/>
          <p:cNvSpPr txBox="1"/>
          <p:nvPr/>
        </p:nvSpPr>
        <p:spPr>
          <a:xfrm>
            <a:off x="3834111" y="5460442"/>
            <a:ext cx="5268684" cy="646331"/>
          </a:xfrm>
          <a:prstGeom prst="rect">
            <a:avLst/>
          </a:prstGeom>
          <a:noFill/>
        </p:spPr>
        <p:txBody>
          <a:bodyPr wrap="none" rtlCol="0">
            <a:spAutoFit/>
          </a:bodyPr>
          <a:lstStyle/>
          <a:p>
            <a:pPr fontAlgn="auto">
              <a:spcBef>
                <a:spcPts val="0"/>
              </a:spcBef>
              <a:spcAft>
                <a:spcPts val="0"/>
              </a:spcAft>
            </a:pPr>
            <a:r>
              <a:rPr lang="en-US" sz="1800" b="1" dirty="0" smtClean="0">
                <a:solidFill>
                  <a:srgbClr val="FF0000"/>
                </a:solidFill>
                <a:latin typeface="Helvetica Neue Light"/>
                <a:ea typeface="+mn-ea"/>
                <a:cs typeface="+mn-cs"/>
              </a:rPr>
              <a:t>For our purposes, yes. Given a state and an action, </a:t>
            </a:r>
          </a:p>
          <a:p>
            <a:pPr fontAlgn="auto">
              <a:spcBef>
                <a:spcPts val="0"/>
              </a:spcBef>
              <a:spcAft>
                <a:spcPts val="0"/>
              </a:spcAft>
            </a:pPr>
            <a:r>
              <a:rPr lang="en-US" sz="1800" b="1" dirty="0" smtClean="0">
                <a:solidFill>
                  <a:srgbClr val="FF0000"/>
                </a:solidFill>
                <a:latin typeface="Helvetica Neue Light"/>
                <a:ea typeface="+mn-ea"/>
                <a:cs typeface="+mn-cs"/>
              </a:rPr>
              <a:t>we can determine next state </a:t>
            </a:r>
            <a:r>
              <a:rPr lang="en-US" sz="1800" b="1" dirty="0" err="1" smtClean="0">
                <a:solidFill>
                  <a:srgbClr val="FF0000"/>
                </a:solidFill>
                <a:latin typeface="Helvetica Neue Light"/>
                <a:ea typeface="+mn-ea"/>
                <a:cs typeface="+mn-cs"/>
              </a:rPr>
              <a:t>w</a:t>
            </a:r>
            <a:r>
              <a:rPr lang="en-US" sz="1800" b="1" dirty="0" smtClean="0">
                <a:solidFill>
                  <a:srgbClr val="FF0000"/>
                </a:solidFill>
                <a:latin typeface="Helvetica Neue Light"/>
                <a:ea typeface="+mn-ea"/>
                <a:cs typeface="+mn-cs"/>
              </a:rPr>
              <a:t>/ 100% certainty.</a:t>
            </a:r>
            <a:endParaRPr lang="en-US" sz="1800" b="1" dirty="0">
              <a:solidFill>
                <a:srgbClr val="FF0000"/>
              </a:solidFill>
              <a:latin typeface="Helvetica Neue Light"/>
              <a:ea typeface="+mn-ea"/>
              <a:cs typeface="+mn-cs"/>
            </a:endParaRPr>
          </a:p>
        </p:txBody>
      </p:sp>
      <p:sp>
        <p:nvSpPr>
          <p:cNvPr id="26" name="Oval 25"/>
          <p:cNvSpPr/>
          <p:nvPr/>
        </p:nvSpPr>
        <p:spPr>
          <a:xfrm>
            <a:off x="5476552" y="4349947"/>
            <a:ext cx="454264" cy="454264"/>
          </a:xfrm>
          <a:prstGeom prst="ellipse">
            <a:avLst/>
          </a:prstGeom>
          <a:solidFill>
            <a:srgbClr val="008000"/>
          </a:solidFill>
          <a:ln>
            <a:solidFill>
              <a:srgbClr val="008000"/>
            </a:solid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24" name="Oval 23"/>
          <p:cNvSpPr/>
          <p:nvPr/>
        </p:nvSpPr>
        <p:spPr>
          <a:xfrm>
            <a:off x="5265834" y="2853296"/>
            <a:ext cx="454264" cy="454264"/>
          </a:xfrm>
          <a:prstGeom prst="ellipse">
            <a:avLst/>
          </a:prstGeom>
          <a:ln/>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Tree>
    <p:extLst>
      <p:ext uri="{BB962C8B-B14F-4D97-AF65-F5344CB8AC3E}">
        <p14:creationId xmlns:p14="http://schemas.microsoft.com/office/powerpoint/2010/main" val="9709424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State machines</a:t>
            </a:r>
            <a:endParaRPr lang="en-US" dirty="0"/>
          </a:p>
        </p:txBody>
      </p:sp>
      <p:sp>
        <p:nvSpPr>
          <p:cNvPr id="4" name="Content Placeholder 3"/>
          <p:cNvSpPr>
            <a:spLocks noGrp="1"/>
          </p:cNvSpPr>
          <p:nvPr>
            <p:ph idx="1"/>
          </p:nvPr>
        </p:nvSpPr>
        <p:spPr/>
        <p:txBody>
          <a:bodyPr/>
          <a:lstStyle/>
          <a:p>
            <a:endParaRPr lang="en-US"/>
          </a:p>
        </p:txBody>
      </p:sp>
      <p:grpSp>
        <p:nvGrpSpPr>
          <p:cNvPr id="2" name="Group 80"/>
          <p:cNvGrpSpPr/>
          <p:nvPr/>
        </p:nvGrpSpPr>
        <p:grpSpPr>
          <a:xfrm>
            <a:off x="3427850" y="2538091"/>
            <a:ext cx="2744011" cy="2744011"/>
            <a:chOff x="2734740" y="2994435"/>
            <a:chExt cx="2744011" cy="2744011"/>
          </a:xfrm>
        </p:grpSpPr>
        <p:sp>
          <p:nvSpPr>
            <p:cNvPr id="5" name="Rounded Rectangle 4"/>
            <p:cNvSpPr/>
            <p:nvPr/>
          </p:nvSpPr>
          <p:spPr>
            <a:xfrm>
              <a:off x="2734740" y="2994435"/>
              <a:ext cx="2744011" cy="2744011"/>
            </a:xfrm>
            <a:prstGeom prst="roundRect">
              <a:avLst/>
            </a:prstGeom>
            <a:ln w="50800" cap="flat" cmpd="sng" algn="ctr">
              <a:solidFill>
                <a:schemeClr val="accent1">
                  <a:shade val="95000"/>
                  <a:satMod val="105000"/>
                </a:schemeClr>
              </a:solidFill>
              <a:prstDash val="solid"/>
              <a:round/>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0"/>
                </a:spcAft>
              </a:pPr>
              <a:endParaRPr lang="en-US" sz="1800" dirty="0">
                <a:solidFill>
                  <a:prstClr val="black"/>
                </a:solidFill>
                <a:latin typeface="Helvetica Neue Light"/>
              </a:endParaRPr>
            </a:p>
          </p:txBody>
        </p:sp>
        <p:sp>
          <p:nvSpPr>
            <p:cNvPr id="6" name="Oval 5"/>
            <p:cNvSpPr/>
            <p:nvPr/>
          </p:nvSpPr>
          <p:spPr>
            <a:xfrm>
              <a:off x="2913869" y="4124895"/>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7" name="Oval 6"/>
            <p:cNvSpPr/>
            <p:nvPr/>
          </p:nvSpPr>
          <p:spPr>
            <a:xfrm>
              <a:off x="3343777" y="5099948"/>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8" name="Oval 7"/>
            <p:cNvSpPr/>
            <p:nvPr/>
          </p:nvSpPr>
          <p:spPr>
            <a:xfrm>
              <a:off x="3957853" y="4124895"/>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9" name="Oval 8"/>
            <p:cNvSpPr/>
            <p:nvPr/>
          </p:nvSpPr>
          <p:spPr>
            <a:xfrm>
              <a:off x="4572724" y="3309640"/>
              <a:ext cx="454264" cy="454264"/>
            </a:xfrm>
            <a:prstGeom prst="ellipse">
              <a:avLst/>
            </a:prstGeom>
            <a:solidFill>
              <a:srgbClr val="008000"/>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10" name="Oval 9"/>
            <p:cNvSpPr/>
            <p:nvPr/>
          </p:nvSpPr>
          <p:spPr>
            <a:xfrm>
              <a:off x="4783442" y="4806291"/>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cxnSp>
          <p:nvCxnSpPr>
            <p:cNvPr id="12" name="Straight Arrow Connector 11"/>
            <p:cNvCxnSpPr>
              <a:stCxn id="6" idx="7"/>
              <a:endCxn id="53" idx="3"/>
            </p:cNvCxnSpPr>
            <p:nvPr/>
          </p:nvCxnSpPr>
          <p:spPr>
            <a:xfrm rot="5400000" flipH="1" flipV="1">
              <a:off x="3151872" y="3705858"/>
              <a:ext cx="635298" cy="335826"/>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3" name="Straight Arrow Connector 12"/>
            <p:cNvCxnSpPr>
              <a:stCxn id="9" idx="4"/>
              <a:endCxn id="10" idx="0"/>
            </p:cNvCxnSpPr>
            <p:nvPr/>
          </p:nvCxnSpPr>
          <p:spPr>
            <a:xfrm rot="16200000" flipH="1">
              <a:off x="4384022" y="4179738"/>
              <a:ext cx="1042387" cy="210718"/>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6" name="Straight Arrow Connector 15"/>
            <p:cNvCxnSpPr>
              <a:stCxn id="7" idx="6"/>
              <a:endCxn id="10" idx="3"/>
            </p:cNvCxnSpPr>
            <p:nvPr/>
          </p:nvCxnSpPr>
          <p:spPr>
            <a:xfrm flipV="1">
              <a:off x="3798041" y="5194030"/>
              <a:ext cx="1051926" cy="133050"/>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9" name="Straight Arrow Connector 18"/>
            <p:cNvCxnSpPr>
              <a:stCxn id="9" idx="3"/>
              <a:endCxn id="8" idx="7"/>
            </p:cNvCxnSpPr>
            <p:nvPr/>
          </p:nvCxnSpPr>
          <p:spPr>
            <a:xfrm rot="5400000">
              <a:off x="4245401" y="3797571"/>
              <a:ext cx="494041" cy="293657"/>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22" name="Straight Arrow Connector 21"/>
            <p:cNvCxnSpPr>
              <a:stCxn id="6" idx="6"/>
              <a:endCxn id="8" idx="2"/>
            </p:cNvCxnSpPr>
            <p:nvPr/>
          </p:nvCxnSpPr>
          <p:spPr>
            <a:xfrm>
              <a:off x="3368133" y="4352027"/>
              <a:ext cx="589720" cy="1588"/>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25" name="Straight Arrow Connector 24"/>
            <p:cNvCxnSpPr>
              <a:stCxn id="10" idx="2"/>
              <a:endCxn id="8" idx="6"/>
            </p:cNvCxnSpPr>
            <p:nvPr/>
          </p:nvCxnSpPr>
          <p:spPr>
            <a:xfrm rot="10800000">
              <a:off x="4412118" y="4352027"/>
              <a:ext cx="371325" cy="681396"/>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28" name="Straight Arrow Connector 27"/>
            <p:cNvCxnSpPr>
              <a:stCxn id="8" idx="3"/>
              <a:endCxn id="7" idx="7"/>
            </p:cNvCxnSpPr>
            <p:nvPr/>
          </p:nvCxnSpPr>
          <p:spPr>
            <a:xfrm rot="5400000">
              <a:off x="3551028" y="4693122"/>
              <a:ext cx="653839" cy="292862"/>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33" name="Straight Arrow Connector 32"/>
            <p:cNvCxnSpPr>
              <a:stCxn id="7" idx="1"/>
              <a:endCxn id="6" idx="4"/>
            </p:cNvCxnSpPr>
            <p:nvPr/>
          </p:nvCxnSpPr>
          <p:spPr>
            <a:xfrm rot="16200000" flipV="1">
              <a:off x="2981995" y="4738165"/>
              <a:ext cx="587314" cy="269301"/>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sp>
          <p:nvSpPr>
            <p:cNvPr id="53" name="Oval 52"/>
            <p:cNvSpPr/>
            <p:nvPr/>
          </p:nvSpPr>
          <p:spPr>
            <a:xfrm>
              <a:off x="3570909" y="3168383"/>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cxnSp>
          <p:nvCxnSpPr>
            <p:cNvPr id="55" name="Straight Arrow Connector 54"/>
            <p:cNvCxnSpPr>
              <a:stCxn id="53" idx="6"/>
              <a:endCxn id="9" idx="2"/>
            </p:cNvCxnSpPr>
            <p:nvPr/>
          </p:nvCxnSpPr>
          <p:spPr>
            <a:xfrm>
              <a:off x="4025173" y="3395515"/>
              <a:ext cx="547551" cy="141257"/>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grpSp>
      <p:sp>
        <p:nvSpPr>
          <p:cNvPr id="82" name="Rounded Rectangular Callout 81"/>
          <p:cNvSpPr/>
          <p:nvPr/>
        </p:nvSpPr>
        <p:spPr>
          <a:xfrm>
            <a:off x="5930816" y="1600200"/>
            <a:ext cx="2755983" cy="959295"/>
          </a:xfrm>
          <a:prstGeom prst="wedgeRoundRectCallout">
            <a:avLst>
              <a:gd name="adj1" fmla="val -62098"/>
              <a:gd name="adj2" fmla="val 169544"/>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sz="1800" b="1" dirty="0" smtClean="0">
                <a:solidFill>
                  <a:prstClr val="black"/>
                </a:solidFill>
                <a:latin typeface="Helvetica Neue Light"/>
              </a:rPr>
              <a:t>“actions” change the machine’s state</a:t>
            </a:r>
            <a:endParaRPr lang="en-US" sz="1800" b="1" dirty="0">
              <a:solidFill>
                <a:prstClr val="black"/>
              </a:solidFill>
              <a:latin typeface="Helvetica Neue Light"/>
            </a:endParaRPr>
          </a:p>
        </p:txBody>
      </p:sp>
      <p:sp>
        <p:nvSpPr>
          <p:cNvPr id="83" name="TextBox 82"/>
          <p:cNvSpPr txBox="1"/>
          <p:nvPr/>
        </p:nvSpPr>
        <p:spPr>
          <a:xfrm>
            <a:off x="457200" y="5460442"/>
            <a:ext cx="5276751" cy="369332"/>
          </a:xfrm>
          <a:prstGeom prst="rect">
            <a:avLst/>
          </a:prstGeom>
          <a:noFill/>
        </p:spPr>
        <p:txBody>
          <a:bodyPr wrap="none" rtlCol="0">
            <a:spAutoFit/>
          </a:bodyPr>
          <a:lstStyle/>
          <a:p>
            <a:pPr fontAlgn="auto">
              <a:spcBef>
                <a:spcPts val="0"/>
              </a:spcBef>
              <a:spcAft>
                <a:spcPts val="0"/>
              </a:spcAft>
            </a:pPr>
            <a:r>
              <a:rPr lang="en-US" sz="1800" b="1" dirty="0" smtClean="0">
                <a:solidFill>
                  <a:srgbClr val="FF0000"/>
                </a:solidFill>
                <a:latin typeface="Helvetica Neue Light"/>
                <a:ea typeface="+mn-ea"/>
                <a:cs typeface="+mn-cs"/>
              </a:rPr>
              <a:t>Is the effect of a sequence of actions deterministic? </a:t>
            </a:r>
            <a:endParaRPr lang="en-US" sz="1800" b="1" dirty="0">
              <a:solidFill>
                <a:srgbClr val="FF0000"/>
              </a:solidFill>
              <a:latin typeface="Helvetica Neue Light"/>
              <a:ea typeface="+mn-ea"/>
              <a:cs typeface="+mn-cs"/>
            </a:endParaRPr>
          </a:p>
        </p:txBody>
      </p:sp>
      <p:sp>
        <p:nvSpPr>
          <p:cNvPr id="84" name="TextBox 83"/>
          <p:cNvSpPr txBox="1"/>
          <p:nvPr/>
        </p:nvSpPr>
        <p:spPr>
          <a:xfrm>
            <a:off x="5543077" y="5460442"/>
            <a:ext cx="3210247" cy="923330"/>
          </a:xfrm>
          <a:prstGeom prst="rect">
            <a:avLst/>
          </a:prstGeom>
          <a:noFill/>
        </p:spPr>
        <p:txBody>
          <a:bodyPr wrap="square" rtlCol="0">
            <a:spAutoFit/>
          </a:bodyPr>
          <a:lstStyle/>
          <a:p>
            <a:pPr fontAlgn="auto">
              <a:spcBef>
                <a:spcPts val="0"/>
              </a:spcBef>
              <a:spcAft>
                <a:spcPts val="0"/>
              </a:spcAft>
            </a:pPr>
            <a:r>
              <a:rPr lang="en-US" sz="1800" b="1" dirty="0" smtClean="0">
                <a:solidFill>
                  <a:srgbClr val="FF0000"/>
                </a:solidFill>
                <a:latin typeface="Helvetica Neue Light"/>
                <a:ea typeface="+mn-ea"/>
                <a:cs typeface="+mn-cs"/>
              </a:rPr>
              <a:t>Yes, given a state and a sequence of actions, can be 100% certain of end state </a:t>
            </a:r>
            <a:endParaRPr lang="en-US" sz="1800" b="1" dirty="0">
              <a:solidFill>
                <a:srgbClr val="FF0000"/>
              </a:solidFill>
              <a:latin typeface="Helvetica Neue Light"/>
              <a:ea typeface="+mn-ea"/>
              <a:cs typeface="+mn-cs"/>
            </a:endParaRPr>
          </a:p>
        </p:txBody>
      </p:sp>
      <p:sp>
        <p:nvSpPr>
          <p:cNvPr id="26" name="Oval 25"/>
          <p:cNvSpPr/>
          <p:nvPr/>
        </p:nvSpPr>
        <p:spPr>
          <a:xfrm>
            <a:off x="5476552" y="4349947"/>
            <a:ext cx="454264" cy="454264"/>
          </a:xfrm>
          <a:prstGeom prst="ellipse">
            <a:avLst/>
          </a:prstGeom>
          <a:solidFill>
            <a:srgbClr val="008000"/>
          </a:solidFill>
          <a:ln>
            <a:solidFill>
              <a:srgbClr val="008000"/>
            </a:solid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24" name="Oval 23"/>
          <p:cNvSpPr/>
          <p:nvPr/>
        </p:nvSpPr>
        <p:spPr>
          <a:xfrm>
            <a:off x="5265834" y="2853296"/>
            <a:ext cx="454264" cy="454264"/>
          </a:xfrm>
          <a:prstGeom prst="ellipse">
            <a:avLst/>
          </a:prstGeom>
          <a:ln/>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Tree>
    <p:extLst>
      <p:ext uri="{BB962C8B-B14F-4D97-AF65-F5344CB8AC3E}">
        <p14:creationId xmlns:p14="http://schemas.microsoft.com/office/powerpoint/2010/main" val="684445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a:latin typeface="Arial" charset="0"/>
                <a:ea typeface="ＭＳ Ｐゴシック" charset="0"/>
              </a:rPr>
              <a:t>A service</a:t>
            </a:r>
          </a:p>
        </p:txBody>
      </p:sp>
      <p:sp>
        <p:nvSpPr>
          <p:cNvPr id="3" name="Rounded Rectangle 1"/>
          <p:cNvSpPr/>
          <p:nvPr/>
        </p:nvSpPr>
        <p:spPr>
          <a:xfrm>
            <a:off x="7162800" y="533400"/>
            <a:ext cx="1295400" cy="762000"/>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CH" sz="2000">
                <a:solidFill>
                  <a:srgbClr val="FFFFFF"/>
                </a:solidFill>
                <a:latin typeface="Times New Roman" charset="0"/>
                <a:ea typeface="ＭＳ Ｐゴシック" charset="0"/>
                <a:cs typeface="ＭＳ Ｐゴシック" charset="0"/>
              </a:rPr>
              <a:t>Client</a:t>
            </a:r>
            <a:endParaRPr lang="en-US" sz="2000">
              <a:solidFill>
                <a:srgbClr val="FFFFFF"/>
              </a:solidFill>
              <a:latin typeface="Times New Roman" charset="0"/>
              <a:ea typeface="ＭＳ Ｐゴシック" charset="0"/>
              <a:cs typeface="ＭＳ Ｐゴシック" charset="0"/>
            </a:endParaRPr>
          </a:p>
        </p:txBody>
      </p:sp>
      <p:sp>
        <p:nvSpPr>
          <p:cNvPr id="4" name="Rounded Rectangle 3"/>
          <p:cNvSpPr/>
          <p:nvPr/>
        </p:nvSpPr>
        <p:spPr>
          <a:xfrm>
            <a:off x="7162800" y="5715000"/>
            <a:ext cx="1371600" cy="762000"/>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CH" sz="2000">
                <a:solidFill>
                  <a:srgbClr val="FFFFFF"/>
                </a:solidFill>
                <a:latin typeface="Times New Roman" charset="0"/>
                <a:ea typeface="ＭＳ Ｐゴシック" charset="0"/>
                <a:cs typeface="ＭＳ Ｐゴシック" charset="0"/>
              </a:rPr>
              <a:t>Store</a:t>
            </a:r>
            <a:endParaRPr lang="en-US" sz="2000">
              <a:solidFill>
                <a:srgbClr val="FFFFFF"/>
              </a:solidFill>
              <a:latin typeface="Times New Roman" charset="0"/>
              <a:ea typeface="ＭＳ Ｐゴシック" charset="0"/>
              <a:cs typeface="ＭＳ Ｐゴシック" charset="0"/>
            </a:endParaRPr>
          </a:p>
        </p:txBody>
      </p:sp>
      <p:cxnSp>
        <p:nvCxnSpPr>
          <p:cNvPr id="5" name="Straight Arrow Connector 4"/>
          <p:cNvCxnSpPr/>
          <p:nvPr/>
        </p:nvCxnSpPr>
        <p:spPr>
          <a:xfrm rot="5400000">
            <a:off x="7125494" y="5371306"/>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7"/>
          <p:cNvCxnSpPr/>
          <p:nvPr/>
        </p:nvCxnSpPr>
        <p:spPr>
          <a:xfrm rot="5400000" flipH="1" flipV="1">
            <a:off x="7810500" y="5448300"/>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Rounded Rectangle 1"/>
          <p:cNvSpPr/>
          <p:nvPr/>
        </p:nvSpPr>
        <p:spPr>
          <a:xfrm>
            <a:off x="7162800" y="1828800"/>
            <a:ext cx="1295400" cy="762000"/>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CH" sz="2000">
                <a:solidFill>
                  <a:srgbClr val="FFFFFF"/>
                </a:solidFill>
                <a:latin typeface="Times New Roman" charset="0"/>
                <a:ea typeface="ＭＳ Ｐゴシック" charset="0"/>
                <a:cs typeface="ＭＳ Ｐゴシック" charset="0"/>
              </a:rPr>
              <a:t>Web Server</a:t>
            </a:r>
            <a:endParaRPr lang="en-US" sz="2000">
              <a:solidFill>
                <a:srgbClr val="FFFFFF"/>
              </a:solidFill>
              <a:latin typeface="Times New Roman" charset="0"/>
              <a:ea typeface="ＭＳ Ｐゴシック" charset="0"/>
              <a:cs typeface="ＭＳ Ｐゴシック" charset="0"/>
            </a:endParaRPr>
          </a:p>
        </p:txBody>
      </p:sp>
      <p:sp>
        <p:nvSpPr>
          <p:cNvPr id="8" name="Rounded Rectangle 1"/>
          <p:cNvSpPr/>
          <p:nvPr/>
        </p:nvSpPr>
        <p:spPr>
          <a:xfrm>
            <a:off x="7162800" y="3124200"/>
            <a:ext cx="1295400" cy="762000"/>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CH" sz="2000">
                <a:solidFill>
                  <a:srgbClr val="FFFFFF"/>
                </a:solidFill>
                <a:latin typeface="Times New Roman" charset="0"/>
                <a:ea typeface="ＭＳ Ｐゴシック" charset="0"/>
                <a:cs typeface="ＭＳ Ｐゴシック" charset="0"/>
              </a:rPr>
              <a:t>App Server</a:t>
            </a:r>
            <a:endParaRPr lang="en-US" sz="2000">
              <a:solidFill>
                <a:srgbClr val="FFFFFF"/>
              </a:solidFill>
              <a:latin typeface="Times New Roman" charset="0"/>
              <a:ea typeface="ＭＳ Ｐゴシック" charset="0"/>
              <a:cs typeface="ＭＳ Ｐゴシック" charset="0"/>
            </a:endParaRPr>
          </a:p>
        </p:txBody>
      </p:sp>
      <p:sp>
        <p:nvSpPr>
          <p:cNvPr id="9" name="Rounded Rectangle 1"/>
          <p:cNvSpPr/>
          <p:nvPr/>
        </p:nvSpPr>
        <p:spPr>
          <a:xfrm>
            <a:off x="7162800" y="4419600"/>
            <a:ext cx="1295400" cy="762000"/>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CH" sz="2000">
                <a:solidFill>
                  <a:srgbClr val="FFFFFF"/>
                </a:solidFill>
                <a:latin typeface="Times New Roman" charset="0"/>
                <a:ea typeface="ＭＳ Ｐゴシック" charset="0"/>
                <a:cs typeface="ＭＳ Ｐゴシック" charset="0"/>
              </a:rPr>
              <a:t>DB Server</a:t>
            </a:r>
            <a:endParaRPr lang="en-US" sz="2000">
              <a:solidFill>
                <a:srgbClr val="FFFFFF"/>
              </a:solidFill>
              <a:latin typeface="Times New Roman" charset="0"/>
              <a:ea typeface="ＭＳ Ｐゴシック" charset="0"/>
              <a:cs typeface="ＭＳ Ｐゴシック" charset="0"/>
            </a:endParaRPr>
          </a:p>
        </p:txBody>
      </p:sp>
      <p:cxnSp>
        <p:nvCxnSpPr>
          <p:cNvPr id="10" name="Straight Arrow Connector 7"/>
          <p:cNvCxnSpPr/>
          <p:nvPr/>
        </p:nvCxnSpPr>
        <p:spPr>
          <a:xfrm rot="5400000" flipH="1" flipV="1">
            <a:off x="7811294" y="4152106"/>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5"/>
          <p:cNvCxnSpPr/>
          <p:nvPr/>
        </p:nvCxnSpPr>
        <p:spPr>
          <a:xfrm rot="5400000">
            <a:off x="7125494" y="4075906"/>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5"/>
          <p:cNvCxnSpPr/>
          <p:nvPr/>
        </p:nvCxnSpPr>
        <p:spPr>
          <a:xfrm rot="5400000">
            <a:off x="7125494" y="2780506"/>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7"/>
          <p:cNvCxnSpPr/>
          <p:nvPr/>
        </p:nvCxnSpPr>
        <p:spPr>
          <a:xfrm rot="5400000" flipH="1" flipV="1">
            <a:off x="7811294" y="1561306"/>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7"/>
          <p:cNvCxnSpPr/>
          <p:nvPr/>
        </p:nvCxnSpPr>
        <p:spPr>
          <a:xfrm rot="5400000" flipH="1" flipV="1">
            <a:off x="7811294" y="2856706"/>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5"/>
          <p:cNvCxnSpPr/>
          <p:nvPr/>
        </p:nvCxnSpPr>
        <p:spPr>
          <a:xfrm rot="5400000">
            <a:off x="7200900" y="1562100"/>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0975" name="Picture 15" descr="nod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981200"/>
            <a:ext cx="5429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6" name="Picture 16" descr="nod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774825"/>
            <a:ext cx="10668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7" name="Picture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4419600"/>
            <a:ext cx="33528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Line 8"/>
          <p:cNvSpPr>
            <a:spLocks noChangeShapeType="1"/>
          </p:cNvSpPr>
          <p:nvPr/>
        </p:nvSpPr>
        <p:spPr bwMode="auto">
          <a:xfrm>
            <a:off x="1981200" y="1600200"/>
            <a:ext cx="0" cy="205740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solidFill>
                <a:prstClr val="white"/>
              </a:solidFill>
              <a:ea typeface="ＭＳ Ｐゴシック" charset="-128"/>
              <a:cs typeface="ＭＳ Ｐゴシック" charset="-128"/>
            </a:endParaRPr>
          </a:p>
        </p:txBody>
      </p:sp>
      <p:sp>
        <p:nvSpPr>
          <p:cNvPr id="22" name="Line 10"/>
          <p:cNvSpPr>
            <a:spLocks noChangeShapeType="1"/>
          </p:cNvSpPr>
          <p:nvPr/>
        </p:nvSpPr>
        <p:spPr bwMode="auto">
          <a:xfrm flipH="1">
            <a:off x="2057400" y="2438400"/>
            <a:ext cx="2362200" cy="53340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dirty="0">
              <a:solidFill>
                <a:prstClr val="white"/>
              </a:solidFill>
              <a:ea typeface="ＭＳ Ｐゴシック" charset="-128"/>
              <a:cs typeface="ＭＳ Ｐゴシック" charset="-128"/>
            </a:endParaRPr>
          </a:p>
        </p:txBody>
      </p:sp>
      <p:sp>
        <p:nvSpPr>
          <p:cNvPr id="23" name="Line 12"/>
          <p:cNvSpPr>
            <a:spLocks noChangeShapeType="1"/>
          </p:cNvSpPr>
          <p:nvPr/>
        </p:nvSpPr>
        <p:spPr bwMode="auto">
          <a:xfrm>
            <a:off x="2057400" y="1828800"/>
            <a:ext cx="2438400" cy="38100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solidFill>
                <a:prstClr val="white"/>
              </a:solidFill>
              <a:ea typeface="ＭＳ Ｐゴシック" charset="-128"/>
              <a:cs typeface="ＭＳ Ｐゴシック" charset="-128"/>
            </a:endParaRPr>
          </a:p>
        </p:txBody>
      </p:sp>
      <p:sp>
        <p:nvSpPr>
          <p:cNvPr id="40981" name="Text Box 14"/>
          <p:cNvSpPr txBox="1">
            <a:spLocks noChangeArrowheads="1"/>
          </p:cNvSpPr>
          <p:nvPr/>
        </p:nvSpPr>
        <p:spPr bwMode="auto">
          <a:xfrm>
            <a:off x="2819400" y="1600200"/>
            <a:ext cx="10398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p>
            <a:pPr eaLnBrk="0" hangingPunct="0"/>
            <a:r>
              <a:rPr lang="en-US" sz="2000">
                <a:solidFill>
                  <a:srgbClr val="003367"/>
                </a:solidFill>
              </a:rPr>
              <a:t>request</a:t>
            </a:r>
            <a:endParaRPr lang="en-US">
              <a:solidFill>
                <a:srgbClr val="003367"/>
              </a:solidFill>
            </a:endParaRPr>
          </a:p>
        </p:txBody>
      </p:sp>
      <p:sp>
        <p:nvSpPr>
          <p:cNvPr id="26" name="Line 8"/>
          <p:cNvSpPr>
            <a:spLocks noChangeShapeType="1"/>
          </p:cNvSpPr>
          <p:nvPr/>
        </p:nvSpPr>
        <p:spPr bwMode="auto">
          <a:xfrm>
            <a:off x="4495800" y="1600200"/>
            <a:ext cx="0" cy="205740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solidFill>
                <a:prstClr val="white"/>
              </a:solidFill>
              <a:ea typeface="ＭＳ Ｐゴシック" charset="-128"/>
              <a:cs typeface="ＭＳ Ｐゴシック" charset="-128"/>
            </a:endParaRPr>
          </a:p>
        </p:txBody>
      </p:sp>
      <p:sp>
        <p:nvSpPr>
          <p:cNvPr id="40983" name="Text Box 14"/>
          <p:cNvSpPr txBox="1">
            <a:spLocks noChangeArrowheads="1"/>
          </p:cNvSpPr>
          <p:nvPr/>
        </p:nvSpPr>
        <p:spPr bwMode="auto">
          <a:xfrm>
            <a:off x="2895600" y="2667000"/>
            <a:ext cx="7413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p>
            <a:pPr eaLnBrk="0" hangingPunct="0"/>
            <a:r>
              <a:rPr lang="en-US" sz="2000">
                <a:solidFill>
                  <a:srgbClr val="003367"/>
                </a:solidFill>
              </a:rPr>
              <a:t>reply</a:t>
            </a:r>
            <a:endParaRPr lang="en-US">
              <a:solidFill>
                <a:srgbClr val="003367"/>
              </a:solidFill>
            </a:endParaRPr>
          </a:p>
        </p:txBody>
      </p:sp>
      <p:sp>
        <p:nvSpPr>
          <p:cNvPr id="40984" name="Text Box 14"/>
          <p:cNvSpPr txBox="1">
            <a:spLocks noChangeArrowheads="1"/>
          </p:cNvSpPr>
          <p:nvPr/>
        </p:nvSpPr>
        <p:spPr bwMode="auto">
          <a:xfrm>
            <a:off x="1046163" y="2667000"/>
            <a:ext cx="7826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p>
            <a:pPr eaLnBrk="0" hangingPunct="0"/>
            <a:r>
              <a:rPr lang="en-US" sz="2000">
                <a:solidFill>
                  <a:srgbClr val="003367"/>
                </a:solidFill>
              </a:rPr>
              <a:t>client</a:t>
            </a:r>
            <a:endParaRPr lang="en-US">
              <a:solidFill>
                <a:srgbClr val="003367"/>
              </a:solidFill>
            </a:endParaRPr>
          </a:p>
        </p:txBody>
      </p:sp>
      <p:sp>
        <p:nvSpPr>
          <p:cNvPr id="40985" name="Text Box 14"/>
          <p:cNvSpPr txBox="1">
            <a:spLocks noChangeArrowheads="1"/>
          </p:cNvSpPr>
          <p:nvPr/>
        </p:nvSpPr>
        <p:spPr bwMode="auto">
          <a:xfrm>
            <a:off x="4800600" y="3124200"/>
            <a:ext cx="903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p>
            <a:pPr eaLnBrk="0" hangingPunct="0"/>
            <a:r>
              <a:rPr lang="en-US" sz="2000">
                <a:solidFill>
                  <a:srgbClr val="003367"/>
                </a:solidFill>
              </a:rPr>
              <a:t>server</a:t>
            </a:r>
            <a:endParaRPr lang="en-US">
              <a:solidFill>
                <a:srgbClr val="003367"/>
              </a:solidFill>
            </a:endParaRPr>
          </a:p>
        </p:txBody>
      </p:sp>
    </p:spTree>
    <p:extLst>
      <p:ext uri="{BB962C8B-B14F-4D97-AF65-F5344CB8AC3E}">
        <p14:creationId xmlns:p14="http://schemas.microsoft.com/office/powerpoint/2010/main" val="305426341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Replicated state machines</a:t>
            </a:r>
            <a:endParaRPr lang="en-US" dirty="0"/>
          </a:p>
        </p:txBody>
      </p:sp>
      <p:sp>
        <p:nvSpPr>
          <p:cNvPr id="3" name="Content Placeholder 2"/>
          <p:cNvSpPr>
            <a:spLocks noGrp="1"/>
          </p:cNvSpPr>
          <p:nvPr>
            <p:ph idx="1"/>
          </p:nvPr>
        </p:nvSpPr>
        <p:spPr/>
        <p:txBody>
          <a:bodyPr/>
          <a:lstStyle/>
          <a:p>
            <a:endParaRPr lang="en-US"/>
          </a:p>
        </p:txBody>
      </p:sp>
      <p:grpSp>
        <p:nvGrpSpPr>
          <p:cNvPr id="4" name="Group 3"/>
          <p:cNvGrpSpPr/>
          <p:nvPr/>
        </p:nvGrpSpPr>
        <p:grpSpPr>
          <a:xfrm>
            <a:off x="2827056" y="2320010"/>
            <a:ext cx="1196985" cy="1196985"/>
            <a:chOff x="2734740" y="2994435"/>
            <a:chExt cx="2744011" cy="2744011"/>
          </a:xfrm>
        </p:grpSpPr>
        <p:sp>
          <p:nvSpPr>
            <p:cNvPr id="5" name="Rounded Rectangle 4"/>
            <p:cNvSpPr/>
            <p:nvPr/>
          </p:nvSpPr>
          <p:spPr>
            <a:xfrm>
              <a:off x="2734740" y="2994435"/>
              <a:ext cx="2744011" cy="2744011"/>
            </a:xfrm>
            <a:prstGeom prst="roundRect">
              <a:avLst/>
            </a:prstGeom>
            <a:ln w="50800" cap="flat" cmpd="sng" algn="ctr">
              <a:solidFill>
                <a:schemeClr val="accent1">
                  <a:shade val="95000"/>
                  <a:satMod val="105000"/>
                </a:schemeClr>
              </a:solidFill>
              <a:prstDash val="solid"/>
              <a:round/>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0"/>
                </a:spcAft>
              </a:pPr>
              <a:endParaRPr lang="en-US" sz="1800" dirty="0">
                <a:solidFill>
                  <a:prstClr val="black"/>
                </a:solidFill>
                <a:latin typeface="Helvetica Neue Light"/>
              </a:endParaRPr>
            </a:p>
          </p:txBody>
        </p:sp>
        <p:sp>
          <p:nvSpPr>
            <p:cNvPr id="6" name="Oval 5"/>
            <p:cNvSpPr/>
            <p:nvPr/>
          </p:nvSpPr>
          <p:spPr>
            <a:xfrm>
              <a:off x="2913869" y="4124895"/>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7" name="Oval 6"/>
            <p:cNvSpPr/>
            <p:nvPr/>
          </p:nvSpPr>
          <p:spPr>
            <a:xfrm>
              <a:off x="3343777" y="5099948"/>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8" name="Oval 7"/>
            <p:cNvSpPr/>
            <p:nvPr/>
          </p:nvSpPr>
          <p:spPr>
            <a:xfrm>
              <a:off x="3957853" y="4124895"/>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9" name="Oval 8"/>
            <p:cNvSpPr/>
            <p:nvPr/>
          </p:nvSpPr>
          <p:spPr>
            <a:xfrm>
              <a:off x="4572724" y="3309640"/>
              <a:ext cx="454264" cy="454264"/>
            </a:xfrm>
            <a:prstGeom prst="ellipse">
              <a:avLst/>
            </a:prstGeom>
            <a:solidFill>
              <a:srgbClr val="008000"/>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10" name="Oval 9"/>
            <p:cNvSpPr/>
            <p:nvPr/>
          </p:nvSpPr>
          <p:spPr>
            <a:xfrm>
              <a:off x="4783442" y="4806291"/>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cxnSp>
          <p:nvCxnSpPr>
            <p:cNvPr id="11" name="Straight Arrow Connector 10"/>
            <p:cNvCxnSpPr>
              <a:stCxn id="6" idx="7"/>
              <a:endCxn id="19" idx="3"/>
            </p:cNvCxnSpPr>
            <p:nvPr/>
          </p:nvCxnSpPr>
          <p:spPr>
            <a:xfrm rot="5400000" flipH="1" flipV="1">
              <a:off x="3151872" y="3705858"/>
              <a:ext cx="635298" cy="335826"/>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2" name="Straight Arrow Connector 11"/>
            <p:cNvCxnSpPr>
              <a:stCxn id="9" idx="4"/>
              <a:endCxn id="10" idx="0"/>
            </p:cNvCxnSpPr>
            <p:nvPr/>
          </p:nvCxnSpPr>
          <p:spPr>
            <a:xfrm rot="16200000" flipH="1">
              <a:off x="4384022" y="4179738"/>
              <a:ext cx="1042387" cy="210718"/>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3" name="Straight Arrow Connector 12"/>
            <p:cNvCxnSpPr>
              <a:stCxn id="7" idx="6"/>
              <a:endCxn id="10" idx="3"/>
            </p:cNvCxnSpPr>
            <p:nvPr/>
          </p:nvCxnSpPr>
          <p:spPr>
            <a:xfrm flipV="1">
              <a:off x="3798041" y="5194030"/>
              <a:ext cx="1051926" cy="133050"/>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4" name="Straight Arrow Connector 13"/>
            <p:cNvCxnSpPr>
              <a:stCxn id="9" idx="3"/>
              <a:endCxn id="8" idx="7"/>
            </p:cNvCxnSpPr>
            <p:nvPr/>
          </p:nvCxnSpPr>
          <p:spPr>
            <a:xfrm rot="5400000">
              <a:off x="4245401" y="3797571"/>
              <a:ext cx="494041" cy="293657"/>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5" name="Straight Arrow Connector 14"/>
            <p:cNvCxnSpPr>
              <a:stCxn id="6" idx="6"/>
              <a:endCxn id="8" idx="2"/>
            </p:cNvCxnSpPr>
            <p:nvPr/>
          </p:nvCxnSpPr>
          <p:spPr>
            <a:xfrm>
              <a:off x="3368133" y="4352027"/>
              <a:ext cx="589720" cy="1588"/>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6" name="Straight Arrow Connector 15"/>
            <p:cNvCxnSpPr>
              <a:stCxn id="10" idx="2"/>
              <a:endCxn id="8" idx="6"/>
            </p:cNvCxnSpPr>
            <p:nvPr/>
          </p:nvCxnSpPr>
          <p:spPr>
            <a:xfrm rot="10800000">
              <a:off x="4412118" y="4352027"/>
              <a:ext cx="371325" cy="681396"/>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7" name="Straight Arrow Connector 16"/>
            <p:cNvCxnSpPr>
              <a:stCxn id="8" idx="3"/>
              <a:endCxn id="7" idx="7"/>
            </p:cNvCxnSpPr>
            <p:nvPr/>
          </p:nvCxnSpPr>
          <p:spPr>
            <a:xfrm rot="5400000">
              <a:off x="3551028" y="4693122"/>
              <a:ext cx="653839" cy="292862"/>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8" name="Straight Arrow Connector 17"/>
            <p:cNvCxnSpPr>
              <a:stCxn id="7" idx="1"/>
              <a:endCxn id="6" idx="4"/>
            </p:cNvCxnSpPr>
            <p:nvPr/>
          </p:nvCxnSpPr>
          <p:spPr>
            <a:xfrm rot="16200000" flipV="1">
              <a:off x="2981995" y="4738165"/>
              <a:ext cx="587314" cy="269301"/>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sp>
          <p:nvSpPr>
            <p:cNvPr id="19" name="Oval 18"/>
            <p:cNvSpPr/>
            <p:nvPr/>
          </p:nvSpPr>
          <p:spPr>
            <a:xfrm>
              <a:off x="3570909" y="3168383"/>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cxnSp>
          <p:nvCxnSpPr>
            <p:cNvPr id="20" name="Straight Arrow Connector 19"/>
            <p:cNvCxnSpPr>
              <a:stCxn id="19" idx="6"/>
              <a:endCxn id="9" idx="2"/>
            </p:cNvCxnSpPr>
            <p:nvPr/>
          </p:nvCxnSpPr>
          <p:spPr>
            <a:xfrm>
              <a:off x="4025173" y="3395515"/>
              <a:ext cx="547551" cy="141257"/>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grpSp>
      <p:grpSp>
        <p:nvGrpSpPr>
          <p:cNvPr id="21" name="Group 20"/>
          <p:cNvGrpSpPr/>
          <p:nvPr/>
        </p:nvGrpSpPr>
        <p:grpSpPr>
          <a:xfrm>
            <a:off x="2862986" y="4459095"/>
            <a:ext cx="1196985" cy="1196985"/>
            <a:chOff x="2734740" y="2994435"/>
            <a:chExt cx="2744011" cy="2744011"/>
          </a:xfrm>
        </p:grpSpPr>
        <p:sp>
          <p:nvSpPr>
            <p:cNvPr id="22" name="Rounded Rectangle 21"/>
            <p:cNvSpPr/>
            <p:nvPr/>
          </p:nvSpPr>
          <p:spPr>
            <a:xfrm>
              <a:off x="2734740" y="2994435"/>
              <a:ext cx="2744011" cy="2744011"/>
            </a:xfrm>
            <a:prstGeom prst="roundRect">
              <a:avLst/>
            </a:prstGeom>
            <a:ln w="50800" cap="flat" cmpd="sng" algn="ctr">
              <a:solidFill>
                <a:schemeClr val="accent1">
                  <a:shade val="95000"/>
                  <a:satMod val="105000"/>
                </a:schemeClr>
              </a:solidFill>
              <a:prstDash val="solid"/>
              <a:round/>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0"/>
                </a:spcAft>
              </a:pPr>
              <a:endParaRPr lang="en-US" sz="1800" dirty="0">
                <a:solidFill>
                  <a:prstClr val="black"/>
                </a:solidFill>
                <a:latin typeface="Helvetica Neue Light"/>
              </a:endParaRPr>
            </a:p>
          </p:txBody>
        </p:sp>
        <p:sp>
          <p:nvSpPr>
            <p:cNvPr id="23" name="Oval 22"/>
            <p:cNvSpPr/>
            <p:nvPr/>
          </p:nvSpPr>
          <p:spPr>
            <a:xfrm>
              <a:off x="2913869" y="4124895"/>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24" name="Oval 23"/>
            <p:cNvSpPr/>
            <p:nvPr/>
          </p:nvSpPr>
          <p:spPr>
            <a:xfrm>
              <a:off x="3343777" y="5099948"/>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25" name="Oval 24"/>
            <p:cNvSpPr/>
            <p:nvPr/>
          </p:nvSpPr>
          <p:spPr>
            <a:xfrm>
              <a:off x="3957853" y="4124895"/>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26" name="Oval 25"/>
            <p:cNvSpPr/>
            <p:nvPr/>
          </p:nvSpPr>
          <p:spPr>
            <a:xfrm>
              <a:off x="4572724" y="3309640"/>
              <a:ext cx="454264" cy="454264"/>
            </a:xfrm>
            <a:prstGeom prst="ellipse">
              <a:avLst/>
            </a:prstGeom>
            <a:solidFill>
              <a:srgbClr val="008000"/>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27" name="Oval 26"/>
            <p:cNvSpPr/>
            <p:nvPr/>
          </p:nvSpPr>
          <p:spPr>
            <a:xfrm>
              <a:off x="4783442" y="4806291"/>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cxnSp>
          <p:nvCxnSpPr>
            <p:cNvPr id="28" name="Straight Arrow Connector 27"/>
            <p:cNvCxnSpPr>
              <a:stCxn id="23" idx="7"/>
              <a:endCxn id="36" idx="3"/>
            </p:cNvCxnSpPr>
            <p:nvPr/>
          </p:nvCxnSpPr>
          <p:spPr>
            <a:xfrm rot="5400000" flipH="1" flipV="1">
              <a:off x="3151872" y="3705858"/>
              <a:ext cx="635298" cy="335826"/>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29" name="Straight Arrow Connector 28"/>
            <p:cNvCxnSpPr>
              <a:stCxn id="26" idx="4"/>
              <a:endCxn id="27" idx="0"/>
            </p:cNvCxnSpPr>
            <p:nvPr/>
          </p:nvCxnSpPr>
          <p:spPr>
            <a:xfrm rot="16200000" flipH="1">
              <a:off x="4384022" y="4179738"/>
              <a:ext cx="1042387" cy="210718"/>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30" name="Straight Arrow Connector 29"/>
            <p:cNvCxnSpPr>
              <a:stCxn id="24" idx="6"/>
              <a:endCxn id="27" idx="3"/>
            </p:cNvCxnSpPr>
            <p:nvPr/>
          </p:nvCxnSpPr>
          <p:spPr>
            <a:xfrm flipV="1">
              <a:off x="3798041" y="5194030"/>
              <a:ext cx="1051926" cy="133050"/>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31" name="Straight Arrow Connector 30"/>
            <p:cNvCxnSpPr>
              <a:stCxn id="26" idx="3"/>
              <a:endCxn id="25" idx="7"/>
            </p:cNvCxnSpPr>
            <p:nvPr/>
          </p:nvCxnSpPr>
          <p:spPr>
            <a:xfrm rot="5400000">
              <a:off x="4245401" y="3797571"/>
              <a:ext cx="494041" cy="293657"/>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32" name="Straight Arrow Connector 31"/>
            <p:cNvCxnSpPr>
              <a:stCxn id="23" idx="6"/>
              <a:endCxn id="25" idx="2"/>
            </p:cNvCxnSpPr>
            <p:nvPr/>
          </p:nvCxnSpPr>
          <p:spPr>
            <a:xfrm>
              <a:off x="3368133" y="4352027"/>
              <a:ext cx="589720" cy="1588"/>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33" name="Straight Arrow Connector 32"/>
            <p:cNvCxnSpPr>
              <a:stCxn id="27" idx="2"/>
              <a:endCxn id="25" idx="6"/>
            </p:cNvCxnSpPr>
            <p:nvPr/>
          </p:nvCxnSpPr>
          <p:spPr>
            <a:xfrm rot="10800000">
              <a:off x="4412118" y="4352027"/>
              <a:ext cx="371325" cy="681396"/>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34" name="Straight Arrow Connector 33"/>
            <p:cNvCxnSpPr>
              <a:stCxn id="25" idx="3"/>
              <a:endCxn id="24" idx="7"/>
            </p:cNvCxnSpPr>
            <p:nvPr/>
          </p:nvCxnSpPr>
          <p:spPr>
            <a:xfrm rot="5400000">
              <a:off x="3551028" y="4693122"/>
              <a:ext cx="653839" cy="292862"/>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35" name="Straight Arrow Connector 34"/>
            <p:cNvCxnSpPr>
              <a:stCxn id="24" idx="1"/>
              <a:endCxn id="23" idx="4"/>
            </p:cNvCxnSpPr>
            <p:nvPr/>
          </p:nvCxnSpPr>
          <p:spPr>
            <a:xfrm rot="16200000" flipV="1">
              <a:off x="2981995" y="4738165"/>
              <a:ext cx="587314" cy="269301"/>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sp>
          <p:nvSpPr>
            <p:cNvPr id="36" name="Oval 35"/>
            <p:cNvSpPr/>
            <p:nvPr/>
          </p:nvSpPr>
          <p:spPr>
            <a:xfrm>
              <a:off x="3570909" y="3168383"/>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cxnSp>
          <p:nvCxnSpPr>
            <p:cNvPr id="37" name="Straight Arrow Connector 36"/>
            <p:cNvCxnSpPr>
              <a:stCxn id="36" idx="6"/>
              <a:endCxn id="26" idx="2"/>
            </p:cNvCxnSpPr>
            <p:nvPr/>
          </p:nvCxnSpPr>
          <p:spPr>
            <a:xfrm>
              <a:off x="4025173" y="3395515"/>
              <a:ext cx="547551" cy="141257"/>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grpSp>
      <p:grpSp>
        <p:nvGrpSpPr>
          <p:cNvPr id="38" name="Group 37"/>
          <p:cNvGrpSpPr/>
          <p:nvPr/>
        </p:nvGrpSpPr>
        <p:grpSpPr>
          <a:xfrm>
            <a:off x="5159721" y="2313722"/>
            <a:ext cx="1196985" cy="1196985"/>
            <a:chOff x="2734740" y="2994435"/>
            <a:chExt cx="2744011" cy="2744011"/>
          </a:xfrm>
        </p:grpSpPr>
        <p:sp>
          <p:nvSpPr>
            <p:cNvPr id="39" name="Rounded Rectangle 38"/>
            <p:cNvSpPr/>
            <p:nvPr/>
          </p:nvSpPr>
          <p:spPr>
            <a:xfrm>
              <a:off x="2734740" y="2994435"/>
              <a:ext cx="2744011" cy="2744011"/>
            </a:xfrm>
            <a:prstGeom prst="roundRect">
              <a:avLst/>
            </a:prstGeom>
            <a:ln w="50800" cap="flat" cmpd="sng" algn="ctr">
              <a:solidFill>
                <a:schemeClr val="accent1">
                  <a:shade val="95000"/>
                  <a:satMod val="105000"/>
                </a:schemeClr>
              </a:solidFill>
              <a:prstDash val="solid"/>
              <a:round/>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0"/>
                </a:spcAft>
              </a:pPr>
              <a:endParaRPr lang="en-US" sz="1800" dirty="0">
                <a:solidFill>
                  <a:prstClr val="black"/>
                </a:solidFill>
                <a:latin typeface="Helvetica Neue Light"/>
              </a:endParaRPr>
            </a:p>
          </p:txBody>
        </p:sp>
        <p:sp>
          <p:nvSpPr>
            <p:cNvPr id="40" name="Oval 39"/>
            <p:cNvSpPr/>
            <p:nvPr/>
          </p:nvSpPr>
          <p:spPr>
            <a:xfrm>
              <a:off x="2913869" y="4124895"/>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41" name="Oval 40"/>
            <p:cNvSpPr/>
            <p:nvPr/>
          </p:nvSpPr>
          <p:spPr>
            <a:xfrm>
              <a:off x="3343777" y="5099948"/>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42" name="Oval 41"/>
            <p:cNvSpPr/>
            <p:nvPr/>
          </p:nvSpPr>
          <p:spPr>
            <a:xfrm>
              <a:off x="3957853" y="4124895"/>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43" name="Oval 42"/>
            <p:cNvSpPr/>
            <p:nvPr/>
          </p:nvSpPr>
          <p:spPr>
            <a:xfrm>
              <a:off x="4572724" y="3309640"/>
              <a:ext cx="454264" cy="454264"/>
            </a:xfrm>
            <a:prstGeom prst="ellipse">
              <a:avLst/>
            </a:prstGeom>
            <a:solidFill>
              <a:srgbClr val="008000"/>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44" name="Oval 43"/>
            <p:cNvSpPr/>
            <p:nvPr/>
          </p:nvSpPr>
          <p:spPr>
            <a:xfrm>
              <a:off x="4783442" y="4806291"/>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cxnSp>
          <p:nvCxnSpPr>
            <p:cNvPr id="45" name="Straight Arrow Connector 44"/>
            <p:cNvCxnSpPr>
              <a:stCxn id="40" idx="7"/>
              <a:endCxn id="53" idx="3"/>
            </p:cNvCxnSpPr>
            <p:nvPr/>
          </p:nvCxnSpPr>
          <p:spPr>
            <a:xfrm rot="5400000" flipH="1" flipV="1">
              <a:off x="3151872" y="3705858"/>
              <a:ext cx="635298" cy="335826"/>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46" name="Straight Arrow Connector 45"/>
            <p:cNvCxnSpPr>
              <a:stCxn id="43" idx="4"/>
              <a:endCxn id="44" idx="0"/>
            </p:cNvCxnSpPr>
            <p:nvPr/>
          </p:nvCxnSpPr>
          <p:spPr>
            <a:xfrm rot="16200000" flipH="1">
              <a:off x="4384022" y="4179738"/>
              <a:ext cx="1042387" cy="210718"/>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47" name="Straight Arrow Connector 46"/>
            <p:cNvCxnSpPr>
              <a:stCxn id="41" idx="6"/>
              <a:endCxn id="44" idx="3"/>
            </p:cNvCxnSpPr>
            <p:nvPr/>
          </p:nvCxnSpPr>
          <p:spPr>
            <a:xfrm flipV="1">
              <a:off x="3798041" y="5194030"/>
              <a:ext cx="1051926" cy="133050"/>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48" name="Straight Arrow Connector 47"/>
            <p:cNvCxnSpPr>
              <a:stCxn id="43" idx="3"/>
              <a:endCxn id="42" idx="7"/>
            </p:cNvCxnSpPr>
            <p:nvPr/>
          </p:nvCxnSpPr>
          <p:spPr>
            <a:xfrm rot="5400000">
              <a:off x="4245401" y="3797571"/>
              <a:ext cx="494041" cy="293657"/>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49" name="Straight Arrow Connector 48"/>
            <p:cNvCxnSpPr>
              <a:stCxn id="40" idx="6"/>
              <a:endCxn id="42" idx="2"/>
            </p:cNvCxnSpPr>
            <p:nvPr/>
          </p:nvCxnSpPr>
          <p:spPr>
            <a:xfrm>
              <a:off x="3368133" y="4352027"/>
              <a:ext cx="589720" cy="1588"/>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50" name="Straight Arrow Connector 49"/>
            <p:cNvCxnSpPr>
              <a:stCxn id="44" idx="2"/>
              <a:endCxn id="42" idx="6"/>
            </p:cNvCxnSpPr>
            <p:nvPr/>
          </p:nvCxnSpPr>
          <p:spPr>
            <a:xfrm rot="10800000">
              <a:off x="4412118" y="4352027"/>
              <a:ext cx="371325" cy="681396"/>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51" name="Straight Arrow Connector 50"/>
            <p:cNvCxnSpPr>
              <a:stCxn id="42" idx="3"/>
              <a:endCxn id="41" idx="7"/>
            </p:cNvCxnSpPr>
            <p:nvPr/>
          </p:nvCxnSpPr>
          <p:spPr>
            <a:xfrm rot="5400000">
              <a:off x="3551028" y="4693122"/>
              <a:ext cx="653839" cy="292862"/>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52" name="Straight Arrow Connector 51"/>
            <p:cNvCxnSpPr>
              <a:stCxn id="41" idx="1"/>
              <a:endCxn id="40" idx="4"/>
            </p:cNvCxnSpPr>
            <p:nvPr/>
          </p:nvCxnSpPr>
          <p:spPr>
            <a:xfrm rot="16200000" flipV="1">
              <a:off x="2981995" y="4738165"/>
              <a:ext cx="587314" cy="269301"/>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sp>
          <p:nvSpPr>
            <p:cNvPr id="53" name="Oval 52"/>
            <p:cNvSpPr/>
            <p:nvPr/>
          </p:nvSpPr>
          <p:spPr>
            <a:xfrm>
              <a:off x="3570909" y="3168383"/>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cxnSp>
          <p:nvCxnSpPr>
            <p:cNvPr id="54" name="Straight Arrow Connector 53"/>
            <p:cNvCxnSpPr>
              <a:stCxn id="53" idx="6"/>
              <a:endCxn id="43" idx="2"/>
            </p:cNvCxnSpPr>
            <p:nvPr/>
          </p:nvCxnSpPr>
          <p:spPr>
            <a:xfrm>
              <a:off x="4025173" y="3395515"/>
              <a:ext cx="547551" cy="141257"/>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grpSp>
      <p:grpSp>
        <p:nvGrpSpPr>
          <p:cNvPr id="55" name="Group 54"/>
          <p:cNvGrpSpPr/>
          <p:nvPr/>
        </p:nvGrpSpPr>
        <p:grpSpPr>
          <a:xfrm>
            <a:off x="5195651" y="4452807"/>
            <a:ext cx="1196985" cy="1196985"/>
            <a:chOff x="2734740" y="2994435"/>
            <a:chExt cx="2744011" cy="2744011"/>
          </a:xfrm>
        </p:grpSpPr>
        <p:sp>
          <p:nvSpPr>
            <p:cNvPr id="56" name="Rounded Rectangle 55"/>
            <p:cNvSpPr/>
            <p:nvPr/>
          </p:nvSpPr>
          <p:spPr>
            <a:xfrm>
              <a:off x="2734740" y="2994435"/>
              <a:ext cx="2744011" cy="2744011"/>
            </a:xfrm>
            <a:prstGeom prst="roundRect">
              <a:avLst/>
            </a:prstGeom>
            <a:ln w="50800" cap="flat" cmpd="sng" algn="ctr">
              <a:solidFill>
                <a:schemeClr val="accent1">
                  <a:shade val="95000"/>
                  <a:satMod val="105000"/>
                </a:schemeClr>
              </a:solidFill>
              <a:prstDash val="solid"/>
              <a:round/>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0"/>
                </a:spcAft>
              </a:pPr>
              <a:endParaRPr lang="en-US" sz="1800" dirty="0">
                <a:solidFill>
                  <a:prstClr val="black"/>
                </a:solidFill>
                <a:latin typeface="Helvetica Neue Light"/>
              </a:endParaRPr>
            </a:p>
          </p:txBody>
        </p:sp>
        <p:sp>
          <p:nvSpPr>
            <p:cNvPr id="57" name="Oval 56"/>
            <p:cNvSpPr/>
            <p:nvPr/>
          </p:nvSpPr>
          <p:spPr>
            <a:xfrm>
              <a:off x="2913869" y="4124895"/>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58" name="Oval 57"/>
            <p:cNvSpPr/>
            <p:nvPr/>
          </p:nvSpPr>
          <p:spPr>
            <a:xfrm>
              <a:off x="3343777" y="5099948"/>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59" name="Oval 58"/>
            <p:cNvSpPr/>
            <p:nvPr/>
          </p:nvSpPr>
          <p:spPr>
            <a:xfrm>
              <a:off x="3957853" y="4124895"/>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60" name="Oval 59"/>
            <p:cNvSpPr/>
            <p:nvPr/>
          </p:nvSpPr>
          <p:spPr>
            <a:xfrm>
              <a:off x="4572724" y="3309640"/>
              <a:ext cx="454264" cy="454264"/>
            </a:xfrm>
            <a:prstGeom prst="ellipse">
              <a:avLst/>
            </a:prstGeom>
            <a:solidFill>
              <a:srgbClr val="008000"/>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61" name="Oval 60"/>
            <p:cNvSpPr/>
            <p:nvPr/>
          </p:nvSpPr>
          <p:spPr>
            <a:xfrm>
              <a:off x="4783442" y="4806291"/>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cxnSp>
          <p:nvCxnSpPr>
            <p:cNvPr id="62" name="Straight Arrow Connector 61"/>
            <p:cNvCxnSpPr>
              <a:stCxn id="57" idx="7"/>
              <a:endCxn id="70" idx="3"/>
            </p:cNvCxnSpPr>
            <p:nvPr/>
          </p:nvCxnSpPr>
          <p:spPr>
            <a:xfrm rot="5400000" flipH="1" flipV="1">
              <a:off x="3151872" y="3705858"/>
              <a:ext cx="635298" cy="335826"/>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63" name="Straight Arrow Connector 62"/>
            <p:cNvCxnSpPr>
              <a:stCxn id="60" idx="4"/>
              <a:endCxn id="61" idx="0"/>
            </p:cNvCxnSpPr>
            <p:nvPr/>
          </p:nvCxnSpPr>
          <p:spPr>
            <a:xfrm rot="16200000" flipH="1">
              <a:off x="4384022" y="4179738"/>
              <a:ext cx="1042387" cy="210718"/>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64" name="Straight Arrow Connector 63"/>
            <p:cNvCxnSpPr>
              <a:stCxn id="58" idx="6"/>
              <a:endCxn id="61" idx="3"/>
            </p:cNvCxnSpPr>
            <p:nvPr/>
          </p:nvCxnSpPr>
          <p:spPr>
            <a:xfrm flipV="1">
              <a:off x="3798041" y="5194030"/>
              <a:ext cx="1051926" cy="133050"/>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65" name="Straight Arrow Connector 64"/>
            <p:cNvCxnSpPr>
              <a:stCxn id="60" idx="3"/>
              <a:endCxn id="59" idx="7"/>
            </p:cNvCxnSpPr>
            <p:nvPr/>
          </p:nvCxnSpPr>
          <p:spPr>
            <a:xfrm rot="5400000">
              <a:off x="4245401" y="3797571"/>
              <a:ext cx="494041" cy="293657"/>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66" name="Straight Arrow Connector 65"/>
            <p:cNvCxnSpPr>
              <a:stCxn id="57" idx="6"/>
              <a:endCxn id="59" idx="2"/>
            </p:cNvCxnSpPr>
            <p:nvPr/>
          </p:nvCxnSpPr>
          <p:spPr>
            <a:xfrm>
              <a:off x="3368133" y="4352027"/>
              <a:ext cx="589720" cy="1588"/>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67" name="Straight Arrow Connector 66"/>
            <p:cNvCxnSpPr>
              <a:stCxn id="61" idx="2"/>
              <a:endCxn id="59" idx="6"/>
            </p:cNvCxnSpPr>
            <p:nvPr/>
          </p:nvCxnSpPr>
          <p:spPr>
            <a:xfrm rot="10800000">
              <a:off x="4412118" y="4352027"/>
              <a:ext cx="371325" cy="681396"/>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68" name="Straight Arrow Connector 67"/>
            <p:cNvCxnSpPr>
              <a:stCxn id="59" idx="3"/>
              <a:endCxn id="58" idx="7"/>
            </p:cNvCxnSpPr>
            <p:nvPr/>
          </p:nvCxnSpPr>
          <p:spPr>
            <a:xfrm rot="5400000">
              <a:off x="3551028" y="4693122"/>
              <a:ext cx="653839" cy="292862"/>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69" name="Straight Arrow Connector 68"/>
            <p:cNvCxnSpPr>
              <a:stCxn id="58" idx="1"/>
              <a:endCxn id="57" idx="4"/>
            </p:cNvCxnSpPr>
            <p:nvPr/>
          </p:nvCxnSpPr>
          <p:spPr>
            <a:xfrm rot="16200000" flipV="1">
              <a:off x="2981995" y="4738165"/>
              <a:ext cx="587314" cy="269301"/>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sp>
          <p:nvSpPr>
            <p:cNvPr id="70" name="Oval 69"/>
            <p:cNvSpPr/>
            <p:nvPr/>
          </p:nvSpPr>
          <p:spPr>
            <a:xfrm>
              <a:off x="3570909" y="3168383"/>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cxnSp>
          <p:nvCxnSpPr>
            <p:cNvPr id="71" name="Straight Arrow Connector 70"/>
            <p:cNvCxnSpPr>
              <a:stCxn id="70" idx="6"/>
              <a:endCxn id="60" idx="2"/>
            </p:cNvCxnSpPr>
            <p:nvPr/>
          </p:nvCxnSpPr>
          <p:spPr>
            <a:xfrm>
              <a:off x="4025173" y="3395515"/>
              <a:ext cx="547551" cy="141257"/>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grpSp>
      <p:sp>
        <p:nvSpPr>
          <p:cNvPr id="74" name="TextBox 73"/>
          <p:cNvSpPr txBox="1"/>
          <p:nvPr/>
        </p:nvSpPr>
        <p:spPr>
          <a:xfrm>
            <a:off x="457200" y="1587998"/>
            <a:ext cx="8229600" cy="369332"/>
          </a:xfrm>
          <a:prstGeom prst="rect">
            <a:avLst/>
          </a:prstGeom>
          <a:noFill/>
        </p:spPr>
        <p:txBody>
          <a:bodyPr wrap="square" rtlCol="0">
            <a:spAutoFit/>
          </a:bodyPr>
          <a:lstStyle/>
          <a:p>
            <a:pPr fontAlgn="auto">
              <a:spcBef>
                <a:spcPts val="0"/>
              </a:spcBef>
              <a:spcAft>
                <a:spcPts val="0"/>
              </a:spcAft>
            </a:pPr>
            <a:r>
              <a:rPr lang="en-US" sz="1800" b="1" dirty="0" smtClean="0">
                <a:solidFill>
                  <a:srgbClr val="FF0000"/>
                </a:solidFill>
                <a:latin typeface="Helvetica Neue Light"/>
                <a:ea typeface="+mn-ea"/>
                <a:cs typeface="+mn-cs"/>
              </a:rPr>
              <a:t>Each state machine should compute same state, even if some fail.</a:t>
            </a:r>
            <a:endParaRPr lang="en-US" sz="1800" b="1" dirty="0">
              <a:solidFill>
                <a:srgbClr val="FF0000"/>
              </a:solidFill>
              <a:latin typeface="Helvetica Neue Light"/>
              <a:ea typeface="+mn-ea"/>
              <a:cs typeface="+mn-cs"/>
            </a:endParaRPr>
          </a:p>
        </p:txBody>
      </p:sp>
      <p:sp>
        <p:nvSpPr>
          <p:cNvPr id="75" name="Rounded Rectangle 74"/>
          <p:cNvSpPr/>
          <p:nvPr/>
        </p:nvSpPr>
        <p:spPr>
          <a:xfrm>
            <a:off x="512304" y="3892747"/>
            <a:ext cx="914400" cy="914400"/>
          </a:xfrm>
          <a:prstGeom prst="roundRect">
            <a:avLst/>
          </a:prstGeom>
          <a:effectLst/>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1800" b="1" dirty="0" smtClean="0">
                <a:solidFill>
                  <a:srgbClr val="000000"/>
                </a:solidFill>
                <a:latin typeface="Helvetica Neue Light"/>
              </a:rPr>
              <a:t>Client</a:t>
            </a:r>
            <a:endParaRPr lang="en-US" sz="1800" b="1" dirty="0">
              <a:solidFill>
                <a:srgbClr val="000000"/>
              </a:solidFill>
              <a:latin typeface="Helvetica Neue Light"/>
            </a:endParaRPr>
          </a:p>
        </p:txBody>
      </p:sp>
      <p:sp>
        <p:nvSpPr>
          <p:cNvPr id="77" name="Rounded Rectangular Callout 76"/>
          <p:cNvSpPr/>
          <p:nvPr/>
        </p:nvSpPr>
        <p:spPr>
          <a:xfrm>
            <a:off x="1216848" y="2880337"/>
            <a:ext cx="1335797" cy="743166"/>
          </a:xfrm>
          <a:prstGeom prst="wedgeRoundRectCallout">
            <a:avLst>
              <a:gd name="adj1" fmla="val -46461"/>
              <a:gd name="adj2" fmla="val 95446"/>
              <a:gd name="adj3" fmla="val 16667"/>
            </a:avLst>
          </a:prstGeom>
          <a:effectLst/>
        </p:spPr>
        <p:style>
          <a:lnRef idx="1">
            <a:schemeClr val="accent3"/>
          </a:lnRef>
          <a:fillRef idx="2">
            <a:schemeClr val="accent3"/>
          </a:fillRef>
          <a:effectRef idx="1">
            <a:schemeClr val="accent3"/>
          </a:effectRef>
          <a:fontRef idx="minor">
            <a:schemeClr val="dk1"/>
          </a:fontRef>
        </p:style>
        <p:txBody>
          <a:bodyPr rtlCol="0" anchor="ctr"/>
          <a:lstStyle/>
          <a:p>
            <a:pPr algn="ctr" fontAlgn="auto">
              <a:spcBef>
                <a:spcPts val="0"/>
              </a:spcBef>
              <a:spcAft>
                <a:spcPts val="0"/>
              </a:spcAft>
            </a:pPr>
            <a:r>
              <a:rPr lang="en-US" sz="1800" b="1" dirty="0" smtClean="0">
                <a:solidFill>
                  <a:prstClr val="black"/>
                </a:solidFill>
                <a:latin typeface="Helvetica Neue Light"/>
              </a:rPr>
              <a:t>What is the state?</a:t>
            </a:r>
            <a:endParaRPr lang="en-US" sz="1800" b="1" dirty="0">
              <a:solidFill>
                <a:prstClr val="black"/>
              </a:solidFill>
              <a:latin typeface="Helvetica Neue Light"/>
            </a:endParaRPr>
          </a:p>
        </p:txBody>
      </p:sp>
      <p:sp>
        <p:nvSpPr>
          <p:cNvPr id="78" name="Rounded Rectangle 77"/>
          <p:cNvSpPr/>
          <p:nvPr/>
        </p:nvSpPr>
        <p:spPr>
          <a:xfrm>
            <a:off x="7583111" y="5057557"/>
            <a:ext cx="914400" cy="914400"/>
          </a:xfrm>
          <a:prstGeom prst="roundRect">
            <a:avLst/>
          </a:prstGeom>
          <a:effectLst/>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1800" b="1" dirty="0" smtClean="0">
                <a:solidFill>
                  <a:srgbClr val="000000"/>
                </a:solidFill>
                <a:latin typeface="Helvetica Neue Light"/>
              </a:rPr>
              <a:t>Client</a:t>
            </a:r>
            <a:endParaRPr lang="en-US" sz="1800" b="1" dirty="0">
              <a:solidFill>
                <a:srgbClr val="000000"/>
              </a:solidFill>
              <a:latin typeface="Helvetica Neue Light"/>
            </a:endParaRPr>
          </a:p>
        </p:txBody>
      </p:sp>
      <p:sp>
        <p:nvSpPr>
          <p:cNvPr id="79" name="Rounded Rectangular Callout 78"/>
          <p:cNvSpPr/>
          <p:nvPr/>
        </p:nvSpPr>
        <p:spPr>
          <a:xfrm>
            <a:off x="6677983" y="4045147"/>
            <a:ext cx="1335797" cy="743166"/>
          </a:xfrm>
          <a:prstGeom prst="wedgeRoundRectCallout">
            <a:avLst>
              <a:gd name="adj1" fmla="val 35430"/>
              <a:gd name="adj2" fmla="val 97941"/>
              <a:gd name="adj3" fmla="val 16667"/>
            </a:avLst>
          </a:prstGeom>
          <a:effectLst/>
        </p:spPr>
        <p:style>
          <a:lnRef idx="1">
            <a:schemeClr val="accent3"/>
          </a:lnRef>
          <a:fillRef idx="2">
            <a:schemeClr val="accent3"/>
          </a:fillRef>
          <a:effectRef idx="1">
            <a:schemeClr val="accent3"/>
          </a:effectRef>
          <a:fontRef idx="minor">
            <a:schemeClr val="dk1"/>
          </a:fontRef>
        </p:style>
        <p:txBody>
          <a:bodyPr rtlCol="0" anchor="ctr"/>
          <a:lstStyle/>
          <a:p>
            <a:pPr algn="ctr" fontAlgn="auto">
              <a:spcBef>
                <a:spcPts val="0"/>
              </a:spcBef>
              <a:spcAft>
                <a:spcPts val="0"/>
              </a:spcAft>
            </a:pPr>
            <a:r>
              <a:rPr lang="en-US" sz="1800" b="1" dirty="0" smtClean="0">
                <a:solidFill>
                  <a:prstClr val="black"/>
                </a:solidFill>
                <a:latin typeface="Helvetica Neue Light"/>
              </a:rPr>
              <a:t>What is the state?</a:t>
            </a:r>
            <a:endParaRPr lang="en-US" sz="1800" b="1" dirty="0">
              <a:solidFill>
                <a:prstClr val="black"/>
              </a:solidFill>
              <a:latin typeface="Helvetica Neue Light"/>
            </a:endParaRPr>
          </a:p>
        </p:txBody>
      </p:sp>
      <p:sp>
        <p:nvSpPr>
          <p:cNvPr id="80" name="Rounded Rectangle 79"/>
          <p:cNvSpPr/>
          <p:nvPr/>
        </p:nvSpPr>
        <p:spPr>
          <a:xfrm>
            <a:off x="7583111" y="1741266"/>
            <a:ext cx="914400" cy="914400"/>
          </a:xfrm>
          <a:prstGeom prst="roundRect">
            <a:avLst/>
          </a:prstGeom>
          <a:effectLst/>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1800" b="1" dirty="0" smtClean="0">
                <a:solidFill>
                  <a:srgbClr val="000000"/>
                </a:solidFill>
                <a:latin typeface="Helvetica Neue Light"/>
              </a:rPr>
              <a:t>Client</a:t>
            </a:r>
            <a:endParaRPr lang="en-US" sz="1800" b="1" dirty="0">
              <a:solidFill>
                <a:srgbClr val="000000"/>
              </a:solidFill>
              <a:latin typeface="Helvetica Neue Light"/>
            </a:endParaRPr>
          </a:p>
        </p:txBody>
      </p:sp>
      <p:sp>
        <p:nvSpPr>
          <p:cNvPr id="81" name="Rounded Rectangular Callout 80"/>
          <p:cNvSpPr/>
          <p:nvPr/>
        </p:nvSpPr>
        <p:spPr>
          <a:xfrm>
            <a:off x="6677983" y="2767541"/>
            <a:ext cx="1335797" cy="743166"/>
          </a:xfrm>
          <a:prstGeom prst="wedgeRoundRectCallout">
            <a:avLst>
              <a:gd name="adj1" fmla="val 31266"/>
              <a:gd name="adj2" fmla="val -77951"/>
              <a:gd name="adj3" fmla="val 16667"/>
            </a:avLst>
          </a:prstGeom>
          <a:effectLst/>
        </p:spPr>
        <p:style>
          <a:lnRef idx="1">
            <a:schemeClr val="accent3"/>
          </a:lnRef>
          <a:fillRef idx="2">
            <a:schemeClr val="accent3"/>
          </a:fillRef>
          <a:effectRef idx="1">
            <a:schemeClr val="accent3"/>
          </a:effectRef>
          <a:fontRef idx="minor">
            <a:schemeClr val="dk1"/>
          </a:fontRef>
        </p:style>
        <p:txBody>
          <a:bodyPr rtlCol="0" anchor="ctr"/>
          <a:lstStyle/>
          <a:p>
            <a:pPr algn="ctr" fontAlgn="auto">
              <a:spcBef>
                <a:spcPts val="0"/>
              </a:spcBef>
              <a:spcAft>
                <a:spcPts val="0"/>
              </a:spcAft>
            </a:pPr>
            <a:r>
              <a:rPr lang="en-US" sz="1800" b="1" dirty="0" smtClean="0">
                <a:solidFill>
                  <a:prstClr val="black"/>
                </a:solidFill>
                <a:latin typeface="Helvetica Neue Light"/>
              </a:rPr>
              <a:t>What is the state?</a:t>
            </a:r>
            <a:endParaRPr lang="en-US" sz="1800" b="1" dirty="0">
              <a:solidFill>
                <a:prstClr val="black"/>
              </a:solidFill>
              <a:latin typeface="Helvetica Neue Light"/>
            </a:endParaRPr>
          </a:p>
        </p:txBody>
      </p:sp>
    </p:spTree>
    <p:extLst>
      <p:ext uri="{BB962C8B-B14F-4D97-AF65-F5344CB8AC3E}">
        <p14:creationId xmlns:p14="http://schemas.microsoft.com/office/powerpoint/2010/main" val="20217066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0"/>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78"/>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1"/>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79"/>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childTnLst>
                                    <p:set>
                                      <p:cBhvr>
                                        <p:cTn id="26"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5" grpId="0" animBg="1"/>
      <p:bldP spid="77" grpId="0" animBg="1"/>
      <p:bldP spid="78" grpId="0" animBg="1"/>
      <p:bldP spid="79" grpId="0" animBg="1"/>
      <p:bldP spid="80" grpId="0" animBg="1"/>
      <p:bldP spid="8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Replicated state machines</a:t>
            </a:r>
            <a:endParaRPr lang="en-US" dirty="0"/>
          </a:p>
        </p:txBody>
      </p:sp>
      <p:sp>
        <p:nvSpPr>
          <p:cNvPr id="3" name="Content Placeholder 2"/>
          <p:cNvSpPr>
            <a:spLocks noGrp="1"/>
          </p:cNvSpPr>
          <p:nvPr>
            <p:ph idx="1"/>
          </p:nvPr>
        </p:nvSpPr>
        <p:spPr/>
        <p:txBody>
          <a:bodyPr/>
          <a:lstStyle/>
          <a:p>
            <a:endParaRPr lang="en-US"/>
          </a:p>
        </p:txBody>
      </p:sp>
      <p:sp>
        <p:nvSpPr>
          <p:cNvPr id="74" name="TextBox 73"/>
          <p:cNvSpPr txBox="1"/>
          <p:nvPr/>
        </p:nvSpPr>
        <p:spPr>
          <a:xfrm>
            <a:off x="457200" y="1587998"/>
            <a:ext cx="5557932" cy="369332"/>
          </a:xfrm>
          <a:prstGeom prst="rect">
            <a:avLst/>
          </a:prstGeom>
          <a:noFill/>
        </p:spPr>
        <p:txBody>
          <a:bodyPr wrap="none" rtlCol="0">
            <a:spAutoFit/>
          </a:bodyPr>
          <a:lstStyle/>
          <a:p>
            <a:pPr fontAlgn="auto">
              <a:spcBef>
                <a:spcPts val="0"/>
              </a:spcBef>
              <a:spcAft>
                <a:spcPts val="0"/>
              </a:spcAft>
            </a:pPr>
            <a:r>
              <a:rPr lang="en-US" sz="1800" b="1" dirty="0" smtClean="0">
                <a:solidFill>
                  <a:srgbClr val="FF0000"/>
                </a:solidFill>
                <a:latin typeface="Helvetica Neue Light"/>
                <a:ea typeface="+mn-ea"/>
                <a:cs typeface="+mn-cs"/>
              </a:rPr>
              <a:t>What has to be true of the actions that clients submit? </a:t>
            </a:r>
            <a:endParaRPr lang="en-US" sz="1800" b="1" dirty="0">
              <a:solidFill>
                <a:srgbClr val="FF0000"/>
              </a:solidFill>
              <a:latin typeface="Helvetica Neue Light"/>
              <a:ea typeface="+mn-ea"/>
              <a:cs typeface="+mn-cs"/>
            </a:endParaRPr>
          </a:p>
        </p:txBody>
      </p:sp>
      <p:grpSp>
        <p:nvGrpSpPr>
          <p:cNvPr id="73" name="Group 72"/>
          <p:cNvGrpSpPr/>
          <p:nvPr/>
        </p:nvGrpSpPr>
        <p:grpSpPr>
          <a:xfrm>
            <a:off x="2827056" y="2320010"/>
            <a:ext cx="1196985" cy="1196985"/>
            <a:chOff x="2734740" y="2994435"/>
            <a:chExt cx="2744011" cy="2744011"/>
          </a:xfrm>
        </p:grpSpPr>
        <p:sp>
          <p:nvSpPr>
            <p:cNvPr id="75" name="Rounded Rectangle 74"/>
            <p:cNvSpPr/>
            <p:nvPr/>
          </p:nvSpPr>
          <p:spPr>
            <a:xfrm>
              <a:off x="2734740" y="2994435"/>
              <a:ext cx="2744011" cy="2744011"/>
            </a:xfrm>
            <a:prstGeom prst="roundRect">
              <a:avLst/>
            </a:prstGeom>
            <a:ln w="50800" cap="flat" cmpd="sng" algn="ctr">
              <a:solidFill>
                <a:schemeClr val="accent1">
                  <a:shade val="95000"/>
                  <a:satMod val="105000"/>
                </a:schemeClr>
              </a:solidFill>
              <a:prstDash val="solid"/>
              <a:round/>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0"/>
                </a:spcAft>
              </a:pPr>
              <a:endParaRPr lang="en-US" sz="1800" dirty="0">
                <a:solidFill>
                  <a:prstClr val="black"/>
                </a:solidFill>
                <a:latin typeface="Helvetica Neue Light"/>
              </a:endParaRPr>
            </a:p>
          </p:txBody>
        </p:sp>
        <p:sp>
          <p:nvSpPr>
            <p:cNvPr id="76" name="Oval 75"/>
            <p:cNvSpPr/>
            <p:nvPr/>
          </p:nvSpPr>
          <p:spPr>
            <a:xfrm>
              <a:off x="2913869" y="4124895"/>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77" name="Oval 76"/>
            <p:cNvSpPr/>
            <p:nvPr/>
          </p:nvSpPr>
          <p:spPr>
            <a:xfrm>
              <a:off x="3343777" y="5099948"/>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78" name="Oval 77"/>
            <p:cNvSpPr/>
            <p:nvPr/>
          </p:nvSpPr>
          <p:spPr>
            <a:xfrm>
              <a:off x="3957853" y="4124895"/>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79" name="Oval 78"/>
            <p:cNvSpPr/>
            <p:nvPr/>
          </p:nvSpPr>
          <p:spPr>
            <a:xfrm>
              <a:off x="4572724" y="3309640"/>
              <a:ext cx="454264" cy="454264"/>
            </a:xfrm>
            <a:prstGeom prst="ellipse">
              <a:avLst/>
            </a:prstGeom>
            <a:solidFill>
              <a:srgbClr val="008000"/>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80" name="Oval 79"/>
            <p:cNvSpPr/>
            <p:nvPr/>
          </p:nvSpPr>
          <p:spPr>
            <a:xfrm>
              <a:off x="4783442" y="4806291"/>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cxnSp>
          <p:nvCxnSpPr>
            <p:cNvPr id="81" name="Straight Arrow Connector 80"/>
            <p:cNvCxnSpPr>
              <a:stCxn id="76" idx="7"/>
              <a:endCxn id="89" idx="3"/>
            </p:cNvCxnSpPr>
            <p:nvPr/>
          </p:nvCxnSpPr>
          <p:spPr>
            <a:xfrm rot="5400000" flipH="1" flipV="1">
              <a:off x="3151872" y="3705858"/>
              <a:ext cx="635298" cy="335826"/>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82" name="Straight Arrow Connector 81"/>
            <p:cNvCxnSpPr>
              <a:stCxn id="79" idx="4"/>
              <a:endCxn id="80" idx="0"/>
            </p:cNvCxnSpPr>
            <p:nvPr/>
          </p:nvCxnSpPr>
          <p:spPr>
            <a:xfrm rot="16200000" flipH="1">
              <a:off x="4384022" y="4179738"/>
              <a:ext cx="1042387" cy="210718"/>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83" name="Straight Arrow Connector 82"/>
            <p:cNvCxnSpPr>
              <a:stCxn id="77" idx="6"/>
              <a:endCxn id="80" idx="3"/>
            </p:cNvCxnSpPr>
            <p:nvPr/>
          </p:nvCxnSpPr>
          <p:spPr>
            <a:xfrm flipV="1">
              <a:off x="3798041" y="5194030"/>
              <a:ext cx="1051926" cy="133050"/>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84" name="Straight Arrow Connector 83"/>
            <p:cNvCxnSpPr>
              <a:stCxn id="79" idx="3"/>
              <a:endCxn id="78" idx="7"/>
            </p:cNvCxnSpPr>
            <p:nvPr/>
          </p:nvCxnSpPr>
          <p:spPr>
            <a:xfrm rot="5400000">
              <a:off x="4245401" y="3797571"/>
              <a:ext cx="494041" cy="293657"/>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85" name="Straight Arrow Connector 84"/>
            <p:cNvCxnSpPr>
              <a:stCxn id="76" idx="6"/>
              <a:endCxn id="78" idx="2"/>
            </p:cNvCxnSpPr>
            <p:nvPr/>
          </p:nvCxnSpPr>
          <p:spPr>
            <a:xfrm>
              <a:off x="3368133" y="4352027"/>
              <a:ext cx="589720" cy="1588"/>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86" name="Straight Arrow Connector 85"/>
            <p:cNvCxnSpPr>
              <a:stCxn id="80" idx="2"/>
              <a:endCxn id="78" idx="6"/>
            </p:cNvCxnSpPr>
            <p:nvPr/>
          </p:nvCxnSpPr>
          <p:spPr>
            <a:xfrm rot="10800000">
              <a:off x="4412118" y="4352027"/>
              <a:ext cx="371325" cy="681396"/>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87" name="Straight Arrow Connector 86"/>
            <p:cNvCxnSpPr>
              <a:stCxn id="78" idx="3"/>
              <a:endCxn id="77" idx="7"/>
            </p:cNvCxnSpPr>
            <p:nvPr/>
          </p:nvCxnSpPr>
          <p:spPr>
            <a:xfrm rot="5400000">
              <a:off x="3551028" y="4693122"/>
              <a:ext cx="653839" cy="292862"/>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88" name="Straight Arrow Connector 87"/>
            <p:cNvCxnSpPr>
              <a:stCxn id="77" idx="1"/>
              <a:endCxn id="76" idx="4"/>
            </p:cNvCxnSpPr>
            <p:nvPr/>
          </p:nvCxnSpPr>
          <p:spPr>
            <a:xfrm rot="16200000" flipV="1">
              <a:off x="2981995" y="4738165"/>
              <a:ext cx="587314" cy="269301"/>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sp>
          <p:nvSpPr>
            <p:cNvPr id="89" name="Oval 88"/>
            <p:cNvSpPr/>
            <p:nvPr/>
          </p:nvSpPr>
          <p:spPr>
            <a:xfrm>
              <a:off x="3570909" y="3168383"/>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cxnSp>
          <p:nvCxnSpPr>
            <p:cNvPr id="90" name="Straight Arrow Connector 89"/>
            <p:cNvCxnSpPr>
              <a:stCxn id="89" idx="6"/>
              <a:endCxn id="79" idx="2"/>
            </p:cNvCxnSpPr>
            <p:nvPr/>
          </p:nvCxnSpPr>
          <p:spPr>
            <a:xfrm>
              <a:off x="4025173" y="3395515"/>
              <a:ext cx="547551" cy="141257"/>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grpSp>
      <p:grpSp>
        <p:nvGrpSpPr>
          <p:cNvPr id="91" name="Group 90"/>
          <p:cNvGrpSpPr/>
          <p:nvPr/>
        </p:nvGrpSpPr>
        <p:grpSpPr>
          <a:xfrm>
            <a:off x="2862986" y="4459095"/>
            <a:ext cx="1196985" cy="1196985"/>
            <a:chOff x="2734740" y="2994435"/>
            <a:chExt cx="2744011" cy="2744011"/>
          </a:xfrm>
        </p:grpSpPr>
        <p:sp>
          <p:nvSpPr>
            <p:cNvPr id="92" name="Rounded Rectangle 91"/>
            <p:cNvSpPr/>
            <p:nvPr/>
          </p:nvSpPr>
          <p:spPr>
            <a:xfrm>
              <a:off x="2734740" y="2994435"/>
              <a:ext cx="2744011" cy="2744011"/>
            </a:xfrm>
            <a:prstGeom prst="roundRect">
              <a:avLst/>
            </a:prstGeom>
            <a:ln w="50800" cap="flat" cmpd="sng" algn="ctr">
              <a:solidFill>
                <a:schemeClr val="accent1">
                  <a:shade val="95000"/>
                  <a:satMod val="105000"/>
                </a:schemeClr>
              </a:solidFill>
              <a:prstDash val="solid"/>
              <a:round/>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0"/>
                </a:spcAft>
              </a:pPr>
              <a:endParaRPr lang="en-US" sz="1800" dirty="0">
                <a:solidFill>
                  <a:prstClr val="black"/>
                </a:solidFill>
                <a:latin typeface="Helvetica Neue Light"/>
              </a:endParaRPr>
            </a:p>
          </p:txBody>
        </p:sp>
        <p:sp>
          <p:nvSpPr>
            <p:cNvPr id="93" name="Oval 92"/>
            <p:cNvSpPr/>
            <p:nvPr/>
          </p:nvSpPr>
          <p:spPr>
            <a:xfrm>
              <a:off x="2913869" y="4124895"/>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94" name="Oval 93"/>
            <p:cNvSpPr/>
            <p:nvPr/>
          </p:nvSpPr>
          <p:spPr>
            <a:xfrm>
              <a:off x="3343777" y="5099948"/>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95" name="Oval 94"/>
            <p:cNvSpPr/>
            <p:nvPr/>
          </p:nvSpPr>
          <p:spPr>
            <a:xfrm>
              <a:off x="3957853" y="4124895"/>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96" name="Oval 95"/>
            <p:cNvSpPr/>
            <p:nvPr/>
          </p:nvSpPr>
          <p:spPr>
            <a:xfrm>
              <a:off x="4572724" y="3309640"/>
              <a:ext cx="454264" cy="454264"/>
            </a:xfrm>
            <a:prstGeom prst="ellipse">
              <a:avLst/>
            </a:prstGeom>
            <a:solidFill>
              <a:srgbClr val="008000"/>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97" name="Oval 96"/>
            <p:cNvSpPr/>
            <p:nvPr/>
          </p:nvSpPr>
          <p:spPr>
            <a:xfrm>
              <a:off x="4783442" y="4806291"/>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cxnSp>
          <p:nvCxnSpPr>
            <p:cNvPr id="98" name="Straight Arrow Connector 97"/>
            <p:cNvCxnSpPr>
              <a:stCxn id="93" idx="7"/>
              <a:endCxn id="106" idx="3"/>
            </p:cNvCxnSpPr>
            <p:nvPr/>
          </p:nvCxnSpPr>
          <p:spPr>
            <a:xfrm rot="5400000" flipH="1" flipV="1">
              <a:off x="3151872" y="3705858"/>
              <a:ext cx="635298" cy="335826"/>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99" name="Straight Arrow Connector 98"/>
            <p:cNvCxnSpPr>
              <a:stCxn id="96" idx="4"/>
              <a:endCxn id="97" idx="0"/>
            </p:cNvCxnSpPr>
            <p:nvPr/>
          </p:nvCxnSpPr>
          <p:spPr>
            <a:xfrm rot="16200000" flipH="1">
              <a:off x="4384022" y="4179738"/>
              <a:ext cx="1042387" cy="210718"/>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00" name="Straight Arrow Connector 99"/>
            <p:cNvCxnSpPr>
              <a:stCxn id="94" idx="6"/>
              <a:endCxn id="97" idx="3"/>
            </p:cNvCxnSpPr>
            <p:nvPr/>
          </p:nvCxnSpPr>
          <p:spPr>
            <a:xfrm flipV="1">
              <a:off x="3798041" y="5194030"/>
              <a:ext cx="1051926" cy="133050"/>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01" name="Straight Arrow Connector 100"/>
            <p:cNvCxnSpPr>
              <a:stCxn id="96" idx="3"/>
              <a:endCxn id="95" idx="7"/>
            </p:cNvCxnSpPr>
            <p:nvPr/>
          </p:nvCxnSpPr>
          <p:spPr>
            <a:xfrm rot="5400000">
              <a:off x="4245401" y="3797571"/>
              <a:ext cx="494041" cy="293657"/>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02" name="Straight Arrow Connector 101"/>
            <p:cNvCxnSpPr>
              <a:stCxn id="93" idx="6"/>
              <a:endCxn id="95" idx="2"/>
            </p:cNvCxnSpPr>
            <p:nvPr/>
          </p:nvCxnSpPr>
          <p:spPr>
            <a:xfrm>
              <a:off x="3368133" y="4352027"/>
              <a:ext cx="589720" cy="1588"/>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03" name="Straight Arrow Connector 102"/>
            <p:cNvCxnSpPr>
              <a:stCxn id="97" idx="2"/>
              <a:endCxn id="95" idx="6"/>
            </p:cNvCxnSpPr>
            <p:nvPr/>
          </p:nvCxnSpPr>
          <p:spPr>
            <a:xfrm rot="10800000">
              <a:off x="4412118" y="4352027"/>
              <a:ext cx="371325" cy="681396"/>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04" name="Straight Arrow Connector 103"/>
            <p:cNvCxnSpPr>
              <a:stCxn id="95" idx="3"/>
              <a:endCxn id="94" idx="7"/>
            </p:cNvCxnSpPr>
            <p:nvPr/>
          </p:nvCxnSpPr>
          <p:spPr>
            <a:xfrm rot="5400000">
              <a:off x="3551028" y="4693122"/>
              <a:ext cx="653839" cy="292862"/>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05" name="Straight Arrow Connector 104"/>
            <p:cNvCxnSpPr>
              <a:stCxn id="94" idx="1"/>
              <a:endCxn id="93" idx="4"/>
            </p:cNvCxnSpPr>
            <p:nvPr/>
          </p:nvCxnSpPr>
          <p:spPr>
            <a:xfrm rot="16200000" flipV="1">
              <a:off x="2981995" y="4738165"/>
              <a:ext cx="587314" cy="269301"/>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sp>
          <p:nvSpPr>
            <p:cNvPr id="106" name="Oval 105"/>
            <p:cNvSpPr/>
            <p:nvPr/>
          </p:nvSpPr>
          <p:spPr>
            <a:xfrm>
              <a:off x="3570909" y="3168383"/>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cxnSp>
          <p:nvCxnSpPr>
            <p:cNvPr id="107" name="Straight Arrow Connector 106"/>
            <p:cNvCxnSpPr>
              <a:stCxn id="106" idx="6"/>
              <a:endCxn id="96" idx="2"/>
            </p:cNvCxnSpPr>
            <p:nvPr/>
          </p:nvCxnSpPr>
          <p:spPr>
            <a:xfrm>
              <a:off x="4025173" y="3395515"/>
              <a:ext cx="547551" cy="141257"/>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grpSp>
      <p:grpSp>
        <p:nvGrpSpPr>
          <p:cNvPr id="108" name="Group 107"/>
          <p:cNvGrpSpPr/>
          <p:nvPr/>
        </p:nvGrpSpPr>
        <p:grpSpPr>
          <a:xfrm>
            <a:off x="5159721" y="2313722"/>
            <a:ext cx="1196985" cy="1196985"/>
            <a:chOff x="2734740" y="2994435"/>
            <a:chExt cx="2744011" cy="2744011"/>
          </a:xfrm>
        </p:grpSpPr>
        <p:sp>
          <p:nvSpPr>
            <p:cNvPr id="109" name="Rounded Rectangle 108"/>
            <p:cNvSpPr/>
            <p:nvPr/>
          </p:nvSpPr>
          <p:spPr>
            <a:xfrm>
              <a:off x="2734740" y="2994435"/>
              <a:ext cx="2744011" cy="2744011"/>
            </a:xfrm>
            <a:prstGeom prst="roundRect">
              <a:avLst/>
            </a:prstGeom>
            <a:ln w="50800" cap="flat" cmpd="sng" algn="ctr">
              <a:solidFill>
                <a:schemeClr val="accent1">
                  <a:shade val="95000"/>
                  <a:satMod val="105000"/>
                </a:schemeClr>
              </a:solidFill>
              <a:prstDash val="solid"/>
              <a:round/>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0"/>
                </a:spcAft>
              </a:pPr>
              <a:endParaRPr lang="en-US" sz="1800" dirty="0">
                <a:solidFill>
                  <a:prstClr val="black"/>
                </a:solidFill>
                <a:latin typeface="Helvetica Neue Light"/>
              </a:endParaRPr>
            </a:p>
          </p:txBody>
        </p:sp>
        <p:sp>
          <p:nvSpPr>
            <p:cNvPr id="110" name="Oval 109"/>
            <p:cNvSpPr/>
            <p:nvPr/>
          </p:nvSpPr>
          <p:spPr>
            <a:xfrm>
              <a:off x="2913869" y="4124895"/>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111" name="Oval 110"/>
            <p:cNvSpPr/>
            <p:nvPr/>
          </p:nvSpPr>
          <p:spPr>
            <a:xfrm>
              <a:off x="3343777" y="5099948"/>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112" name="Oval 111"/>
            <p:cNvSpPr/>
            <p:nvPr/>
          </p:nvSpPr>
          <p:spPr>
            <a:xfrm>
              <a:off x="3957853" y="4124895"/>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113" name="Oval 112"/>
            <p:cNvSpPr/>
            <p:nvPr/>
          </p:nvSpPr>
          <p:spPr>
            <a:xfrm>
              <a:off x="4572724" y="3309640"/>
              <a:ext cx="454264" cy="454264"/>
            </a:xfrm>
            <a:prstGeom prst="ellipse">
              <a:avLst/>
            </a:prstGeom>
            <a:solidFill>
              <a:srgbClr val="008000"/>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114" name="Oval 113"/>
            <p:cNvSpPr/>
            <p:nvPr/>
          </p:nvSpPr>
          <p:spPr>
            <a:xfrm>
              <a:off x="4783442" y="4806291"/>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cxnSp>
          <p:nvCxnSpPr>
            <p:cNvPr id="115" name="Straight Arrow Connector 114"/>
            <p:cNvCxnSpPr>
              <a:stCxn id="110" idx="7"/>
              <a:endCxn id="123" idx="3"/>
            </p:cNvCxnSpPr>
            <p:nvPr/>
          </p:nvCxnSpPr>
          <p:spPr>
            <a:xfrm rot="5400000" flipH="1" flipV="1">
              <a:off x="3151872" y="3705858"/>
              <a:ext cx="635298" cy="335826"/>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16" name="Straight Arrow Connector 115"/>
            <p:cNvCxnSpPr>
              <a:stCxn id="113" idx="4"/>
              <a:endCxn id="114" idx="0"/>
            </p:cNvCxnSpPr>
            <p:nvPr/>
          </p:nvCxnSpPr>
          <p:spPr>
            <a:xfrm rot="16200000" flipH="1">
              <a:off x="4384022" y="4179738"/>
              <a:ext cx="1042387" cy="210718"/>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17" name="Straight Arrow Connector 116"/>
            <p:cNvCxnSpPr>
              <a:stCxn id="111" idx="6"/>
              <a:endCxn id="114" idx="3"/>
            </p:cNvCxnSpPr>
            <p:nvPr/>
          </p:nvCxnSpPr>
          <p:spPr>
            <a:xfrm flipV="1">
              <a:off x="3798041" y="5194030"/>
              <a:ext cx="1051926" cy="133050"/>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18" name="Straight Arrow Connector 117"/>
            <p:cNvCxnSpPr>
              <a:stCxn id="113" idx="3"/>
              <a:endCxn id="112" idx="7"/>
            </p:cNvCxnSpPr>
            <p:nvPr/>
          </p:nvCxnSpPr>
          <p:spPr>
            <a:xfrm rot="5400000">
              <a:off x="4245401" y="3797571"/>
              <a:ext cx="494041" cy="293657"/>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19" name="Straight Arrow Connector 118"/>
            <p:cNvCxnSpPr>
              <a:stCxn id="110" idx="6"/>
              <a:endCxn id="112" idx="2"/>
            </p:cNvCxnSpPr>
            <p:nvPr/>
          </p:nvCxnSpPr>
          <p:spPr>
            <a:xfrm>
              <a:off x="3368133" y="4352027"/>
              <a:ext cx="589720" cy="1588"/>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20" name="Straight Arrow Connector 119"/>
            <p:cNvCxnSpPr>
              <a:stCxn id="114" idx="2"/>
              <a:endCxn id="112" idx="6"/>
            </p:cNvCxnSpPr>
            <p:nvPr/>
          </p:nvCxnSpPr>
          <p:spPr>
            <a:xfrm rot="10800000">
              <a:off x="4412118" y="4352027"/>
              <a:ext cx="371325" cy="681396"/>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21" name="Straight Arrow Connector 120"/>
            <p:cNvCxnSpPr>
              <a:stCxn id="112" idx="3"/>
              <a:endCxn id="111" idx="7"/>
            </p:cNvCxnSpPr>
            <p:nvPr/>
          </p:nvCxnSpPr>
          <p:spPr>
            <a:xfrm rot="5400000">
              <a:off x="3551028" y="4693122"/>
              <a:ext cx="653839" cy="292862"/>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22" name="Straight Arrow Connector 121"/>
            <p:cNvCxnSpPr>
              <a:stCxn id="111" idx="1"/>
              <a:endCxn id="110" idx="4"/>
            </p:cNvCxnSpPr>
            <p:nvPr/>
          </p:nvCxnSpPr>
          <p:spPr>
            <a:xfrm rot="16200000" flipV="1">
              <a:off x="2981995" y="4738165"/>
              <a:ext cx="587314" cy="269301"/>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sp>
          <p:nvSpPr>
            <p:cNvPr id="123" name="Oval 122"/>
            <p:cNvSpPr/>
            <p:nvPr/>
          </p:nvSpPr>
          <p:spPr>
            <a:xfrm>
              <a:off x="3570909" y="3168383"/>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cxnSp>
          <p:nvCxnSpPr>
            <p:cNvPr id="124" name="Straight Arrow Connector 123"/>
            <p:cNvCxnSpPr>
              <a:stCxn id="123" idx="6"/>
              <a:endCxn id="113" idx="2"/>
            </p:cNvCxnSpPr>
            <p:nvPr/>
          </p:nvCxnSpPr>
          <p:spPr>
            <a:xfrm>
              <a:off x="4025173" y="3395515"/>
              <a:ext cx="547551" cy="141257"/>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grpSp>
      <p:grpSp>
        <p:nvGrpSpPr>
          <p:cNvPr id="125" name="Group 124"/>
          <p:cNvGrpSpPr/>
          <p:nvPr/>
        </p:nvGrpSpPr>
        <p:grpSpPr>
          <a:xfrm>
            <a:off x="5195651" y="4452807"/>
            <a:ext cx="1196985" cy="1196985"/>
            <a:chOff x="2734740" y="2994435"/>
            <a:chExt cx="2744011" cy="2744011"/>
          </a:xfrm>
        </p:grpSpPr>
        <p:sp>
          <p:nvSpPr>
            <p:cNvPr id="126" name="Rounded Rectangle 125"/>
            <p:cNvSpPr/>
            <p:nvPr/>
          </p:nvSpPr>
          <p:spPr>
            <a:xfrm>
              <a:off x="2734740" y="2994435"/>
              <a:ext cx="2744011" cy="2744011"/>
            </a:xfrm>
            <a:prstGeom prst="roundRect">
              <a:avLst/>
            </a:prstGeom>
            <a:ln w="50800" cap="flat" cmpd="sng" algn="ctr">
              <a:solidFill>
                <a:schemeClr val="accent1">
                  <a:shade val="95000"/>
                  <a:satMod val="105000"/>
                </a:schemeClr>
              </a:solidFill>
              <a:prstDash val="solid"/>
              <a:round/>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0"/>
                </a:spcAft>
              </a:pPr>
              <a:endParaRPr lang="en-US" sz="1800" dirty="0">
                <a:solidFill>
                  <a:prstClr val="black"/>
                </a:solidFill>
                <a:latin typeface="Helvetica Neue Light"/>
              </a:endParaRPr>
            </a:p>
          </p:txBody>
        </p:sp>
        <p:sp>
          <p:nvSpPr>
            <p:cNvPr id="127" name="Oval 126"/>
            <p:cNvSpPr/>
            <p:nvPr/>
          </p:nvSpPr>
          <p:spPr>
            <a:xfrm>
              <a:off x="2913869" y="4124895"/>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128" name="Oval 127"/>
            <p:cNvSpPr/>
            <p:nvPr/>
          </p:nvSpPr>
          <p:spPr>
            <a:xfrm>
              <a:off x="3343777" y="5099948"/>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129" name="Oval 128"/>
            <p:cNvSpPr/>
            <p:nvPr/>
          </p:nvSpPr>
          <p:spPr>
            <a:xfrm>
              <a:off x="3957853" y="4124895"/>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130" name="Oval 129"/>
            <p:cNvSpPr/>
            <p:nvPr/>
          </p:nvSpPr>
          <p:spPr>
            <a:xfrm>
              <a:off x="4572724" y="3309640"/>
              <a:ext cx="454264" cy="454264"/>
            </a:xfrm>
            <a:prstGeom prst="ellipse">
              <a:avLst/>
            </a:prstGeom>
            <a:solidFill>
              <a:srgbClr val="008000"/>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131" name="Oval 130"/>
            <p:cNvSpPr/>
            <p:nvPr/>
          </p:nvSpPr>
          <p:spPr>
            <a:xfrm>
              <a:off x="4783442" y="4806291"/>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cxnSp>
          <p:nvCxnSpPr>
            <p:cNvPr id="132" name="Straight Arrow Connector 131"/>
            <p:cNvCxnSpPr>
              <a:stCxn id="127" idx="7"/>
              <a:endCxn id="140" idx="3"/>
            </p:cNvCxnSpPr>
            <p:nvPr/>
          </p:nvCxnSpPr>
          <p:spPr>
            <a:xfrm rot="5400000" flipH="1" flipV="1">
              <a:off x="3151872" y="3705858"/>
              <a:ext cx="635298" cy="335826"/>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33" name="Straight Arrow Connector 132"/>
            <p:cNvCxnSpPr>
              <a:stCxn id="130" idx="4"/>
              <a:endCxn id="131" idx="0"/>
            </p:cNvCxnSpPr>
            <p:nvPr/>
          </p:nvCxnSpPr>
          <p:spPr>
            <a:xfrm rot="16200000" flipH="1">
              <a:off x="4384022" y="4179738"/>
              <a:ext cx="1042387" cy="210718"/>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34" name="Straight Arrow Connector 133"/>
            <p:cNvCxnSpPr>
              <a:stCxn id="128" idx="6"/>
              <a:endCxn id="131" idx="3"/>
            </p:cNvCxnSpPr>
            <p:nvPr/>
          </p:nvCxnSpPr>
          <p:spPr>
            <a:xfrm flipV="1">
              <a:off x="3798041" y="5194030"/>
              <a:ext cx="1051926" cy="133050"/>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35" name="Straight Arrow Connector 134"/>
            <p:cNvCxnSpPr>
              <a:stCxn id="130" idx="3"/>
              <a:endCxn id="129" idx="7"/>
            </p:cNvCxnSpPr>
            <p:nvPr/>
          </p:nvCxnSpPr>
          <p:spPr>
            <a:xfrm rot="5400000">
              <a:off x="4245401" y="3797571"/>
              <a:ext cx="494041" cy="293657"/>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36" name="Straight Arrow Connector 135"/>
            <p:cNvCxnSpPr>
              <a:stCxn id="127" idx="6"/>
              <a:endCxn id="129" idx="2"/>
            </p:cNvCxnSpPr>
            <p:nvPr/>
          </p:nvCxnSpPr>
          <p:spPr>
            <a:xfrm>
              <a:off x="3368133" y="4352027"/>
              <a:ext cx="589720" cy="1588"/>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37" name="Straight Arrow Connector 136"/>
            <p:cNvCxnSpPr>
              <a:stCxn id="131" idx="2"/>
              <a:endCxn id="129" idx="6"/>
            </p:cNvCxnSpPr>
            <p:nvPr/>
          </p:nvCxnSpPr>
          <p:spPr>
            <a:xfrm rot="10800000">
              <a:off x="4412118" y="4352027"/>
              <a:ext cx="371325" cy="681396"/>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38" name="Straight Arrow Connector 137"/>
            <p:cNvCxnSpPr>
              <a:stCxn id="129" idx="3"/>
              <a:endCxn id="128" idx="7"/>
            </p:cNvCxnSpPr>
            <p:nvPr/>
          </p:nvCxnSpPr>
          <p:spPr>
            <a:xfrm rot="5400000">
              <a:off x="3551028" y="4693122"/>
              <a:ext cx="653839" cy="292862"/>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39" name="Straight Arrow Connector 138"/>
            <p:cNvCxnSpPr>
              <a:stCxn id="128" idx="1"/>
              <a:endCxn id="127" idx="4"/>
            </p:cNvCxnSpPr>
            <p:nvPr/>
          </p:nvCxnSpPr>
          <p:spPr>
            <a:xfrm rot="16200000" flipV="1">
              <a:off x="2981995" y="4738165"/>
              <a:ext cx="587314" cy="269301"/>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sp>
          <p:nvSpPr>
            <p:cNvPr id="140" name="Oval 139"/>
            <p:cNvSpPr/>
            <p:nvPr/>
          </p:nvSpPr>
          <p:spPr>
            <a:xfrm>
              <a:off x="3570909" y="3168383"/>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cxnSp>
          <p:nvCxnSpPr>
            <p:cNvPr id="141" name="Straight Arrow Connector 140"/>
            <p:cNvCxnSpPr>
              <a:stCxn id="140" idx="6"/>
              <a:endCxn id="130" idx="2"/>
            </p:cNvCxnSpPr>
            <p:nvPr/>
          </p:nvCxnSpPr>
          <p:spPr>
            <a:xfrm>
              <a:off x="4025173" y="3395515"/>
              <a:ext cx="547551" cy="141257"/>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grpSp>
      <p:sp>
        <p:nvSpPr>
          <p:cNvPr id="144" name="Rounded Rectangle 143"/>
          <p:cNvSpPr/>
          <p:nvPr/>
        </p:nvSpPr>
        <p:spPr>
          <a:xfrm>
            <a:off x="512304" y="3892747"/>
            <a:ext cx="914400" cy="914400"/>
          </a:xfrm>
          <a:prstGeom prst="roundRect">
            <a:avLst/>
          </a:prstGeom>
          <a:effectLst/>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1800" b="1" dirty="0" smtClean="0">
                <a:solidFill>
                  <a:srgbClr val="000000"/>
                </a:solidFill>
                <a:latin typeface="Helvetica Neue Light"/>
              </a:rPr>
              <a:t>Client</a:t>
            </a:r>
            <a:endParaRPr lang="en-US" sz="1800" b="1" dirty="0">
              <a:solidFill>
                <a:srgbClr val="000000"/>
              </a:solidFill>
              <a:latin typeface="Helvetica Neue Light"/>
            </a:endParaRPr>
          </a:p>
        </p:txBody>
      </p:sp>
      <p:sp>
        <p:nvSpPr>
          <p:cNvPr id="145" name="Rounded Rectangular Callout 144"/>
          <p:cNvSpPr/>
          <p:nvPr/>
        </p:nvSpPr>
        <p:spPr>
          <a:xfrm>
            <a:off x="1216848" y="2880337"/>
            <a:ext cx="1335797" cy="743166"/>
          </a:xfrm>
          <a:prstGeom prst="wedgeRoundRectCallout">
            <a:avLst>
              <a:gd name="adj1" fmla="val -46461"/>
              <a:gd name="adj2" fmla="val 95446"/>
              <a:gd name="adj3" fmla="val 16667"/>
            </a:avLst>
          </a:prstGeom>
          <a:effectLst/>
        </p:spPr>
        <p:style>
          <a:lnRef idx="1">
            <a:schemeClr val="accent3"/>
          </a:lnRef>
          <a:fillRef idx="2">
            <a:schemeClr val="accent3"/>
          </a:fillRef>
          <a:effectRef idx="1">
            <a:schemeClr val="accent3"/>
          </a:effectRef>
          <a:fontRef idx="minor">
            <a:schemeClr val="dk1"/>
          </a:fontRef>
        </p:style>
        <p:txBody>
          <a:bodyPr rtlCol="0" anchor="ctr"/>
          <a:lstStyle/>
          <a:p>
            <a:pPr algn="ctr" fontAlgn="auto">
              <a:spcBef>
                <a:spcPts val="0"/>
              </a:spcBef>
              <a:spcAft>
                <a:spcPts val="0"/>
              </a:spcAft>
            </a:pPr>
            <a:r>
              <a:rPr lang="en-US" sz="1800" b="1" dirty="0" smtClean="0">
                <a:solidFill>
                  <a:prstClr val="black"/>
                </a:solidFill>
                <a:latin typeface="Helvetica Neue Light"/>
              </a:rPr>
              <a:t>Apply action a.</a:t>
            </a:r>
            <a:endParaRPr lang="en-US" sz="1800" b="1" dirty="0">
              <a:solidFill>
                <a:prstClr val="black"/>
              </a:solidFill>
              <a:latin typeface="Helvetica Neue Light"/>
            </a:endParaRPr>
          </a:p>
        </p:txBody>
      </p:sp>
      <p:sp>
        <p:nvSpPr>
          <p:cNvPr id="146" name="Rounded Rectangle 145"/>
          <p:cNvSpPr/>
          <p:nvPr/>
        </p:nvSpPr>
        <p:spPr>
          <a:xfrm>
            <a:off x="7583111" y="5057557"/>
            <a:ext cx="914400" cy="914400"/>
          </a:xfrm>
          <a:prstGeom prst="roundRect">
            <a:avLst/>
          </a:prstGeom>
          <a:effectLst/>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1800" b="1" dirty="0" smtClean="0">
                <a:solidFill>
                  <a:srgbClr val="000000"/>
                </a:solidFill>
                <a:latin typeface="Helvetica Neue Light"/>
              </a:rPr>
              <a:t>Client</a:t>
            </a:r>
            <a:endParaRPr lang="en-US" sz="1800" b="1" dirty="0">
              <a:solidFill>
                <a:srgbClr val="000000"/>
              </a:solidFill>
              <a:latin typeface="Helvetica Neue Light"/>
            </a:endParaRPr>
          </a:p>
        </p:txBody>
      </p:sp>
      <p:sp>
        <p:nvSpPr>
          <p:cNvPr id="147" name="Rounded Rectangular Callout 146"/>
          <p:cNvSpPr/>
          <p:nvPr/>
        </p:nvSpPr>
        <p:spPr>
          <a:xfrm>
            <a:off x="6677983" y="4045147"/>
            <a:ext cx="1335797" cy="743166"/>
          </a:xfrm>
          <a:prstGeom prst="wedgeRoundRectCallout">
            <a:avLst>
              <a:gd name="adj1" fmla="val 35430"/>
              <a:gd name="adj2" fmla="val 97941"/>
              <a:gd name="adj3" fmla="val 16667"/>
            </a:avLst>
          </a:prstGeom>
          <a:effectLst/>
        </p:spPr>
        <p:style>
          <a:lnRef idx="1">
            <a:schemeClr val="accent3"/>
          </a:lnRef>
          <a:fillRef idx="2">
            <a:schemeClr val="accent3"/>
          </a:fillRef>
          <a:effectRef idx="1">
            <a:schemeClr val="accent3"/>
          </a:effectRef>
          <a:fontRef idx="minor">
            <a:schemeClr val="dk1"/>
          </a:fontRef>
        </p:style>
        <p:txBody>
          <a:bodyPr rtlCol="0" anchor="ctr"/>
          <a:lstStyle/>
          <a:p>
            <a:pPr algn="ctr" fontAlgn="auto">
              <a:spcBef>
                <a:spcPts val="0"/>
              </a:spcBef>
              <a:spcAft>
                <a:spcPts val="0"/>
              </a:spcAft>
            </a:pPr>
            <a:r>
              <a:rPr lang="en-US" sz="1800" b="1" dirty="0" smtClean="0">
                <a:solidFill>
                  <a:prstClr val="black"/>
                </a:solidFill>
                <a:latin typeface="Helvetica Neue Light"/>
              </a:rPr>
              <a:t>Apply action </a:t>
            </a:r>
            <a:r>
              <a:rPr lang="en-US" sz="1800" b="1" dirty="0" err="1" smtClean="0">
                <a:solidFill>
                  <a:prstClr val="black"/>
                </a:solidFill>
                <a:latin typeface="Helvetica Neue Light"/>
              </a:rPr>
              <a:t>b</a:t>
            </a:r>
            <a:r>
              <a:rPr lang="en-US" sz="1800" b="1" dirty="0" smtClean="0">
                <a:solidFill>
                  <a:prstClr val="black"/>
                </a:solidFill>
                <a:latin typeface="Helvetica Neue Light"/>
              </a:rPr>
              <a:t>.</a:t>
            </a:r>
            <a:endParaRPr lang="en-US" sz="1800" b="1" dirty="0">
              <a:solidFill>
                <a:prstClr val="black"/>
              </a:solidFill>
              <a:latin typeface="Helvetica Neue Light"/>
            </a:endParaRPr>
          </a:p>
        </p:txBody>
      </p:sp>
      <p:sp>
        <p:nvSpPr>
          <p:cNvPr id="148" name="Rounded Rectangle 147"/>
          <p:cNvSpPr/>
          <p:nvPr/>
        </p:nvSpPr>
        <p:spPr>
          <a:xfrm>
            <a:off x="7583111" y="1741266"/>
            <a:ext cx="914400" cy="914400"/>
          </a:xfrm>
          <a:prstGeom prst="roundRect">
            <a:avLst/>
          </a:prstGeom>
          <a:effectLst/>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1800" b="1" dirty="0" smtClean="0">
                <a:solidFill>
                  <a:srgbClr val="000000"/>
                </a:solidFill>
                <a:latin typeface="Helvetica Neue Light"/>
              </a:rPr>
              <a:t>Client</a:t>
            </a:r>
            <a:endParaRPr lang="en-US" sz="1800" b="1" dirty="0">
              <a:solidFill>
                <a:srgbClr val="000000"/>
              </a:solidFill>
              <a:latin typeface="Helvetica Neue Light"/>
            </a:endParaRPr>
          </a:p>
        </p:txBody>
      </p:sp>
      <p:sp>
        <p:nvSpPr>
          <p:cNvPr id="149" name="Rounded Rectangular Callout 148"/>
          <p:cNvSpPr/>
          <p:nvPr/>
        </p:nvSpPr>
        <p:spPr>
          <a:xfrm>
            <a:off x="6677983" y="2767541"/>
            <a:ext cx="1335797" cy="743166"/>
          </a:xfrm>
          <a:prstGeom prst="wedgeRoundRectCallout">
            <a:avLst>
              <a:gd name="adj1" fmla="val 31266"/>
              <a:gd name="adj2" fmla="val -77951"/>
              <a:gd name="adj3" fmla="val 16667"/>
            </a:avLst>
          </a:prstGeom>
          <a:effectLst/>
        </p:spPr>
        <p:style>
          <a:lnRef idx="1">
            <a:schemeClr val="accent3"/>
          </a:lnRef>
          <a:fillRef idx="2">
            <a:schemeClr val="accent3"/>
          </a:fillRef>
          <a:effectRef idx="1">
            <a:schemeClr val="accent3"/>
          </a:effectRef>
          <a:fontRef idx="minor">
            <a:schemeClr val="dk1"/>
          </a:fontRef>
        </p:style>
        <p:txBody>
          <a:bodyPr rtlCol="0" anchor="ctr"/>
          <a:lstStyle/>
          <a:p>
            <a:pPr algn="ctr" fontAlgn="auto">
              <a:spcBef>
                <a:spcPts val="0"/>
              </a:spcBef>
              <a:spcAft>
                <a:spcPts val="0"/>
              </a:spcAft>
            </a:pPr>
            <a:r>
              <a:rPr lang="en-US" sz="1800" b="1" dirty="0" smtClean="0">
                <a:solidFill>
                  <a:prstClr val="black"/>
                </a:solidFill>
                <a:latin typeface="Helvetica Neue Light"/>
              </a:rPr>
              <a:t>Apply action </a:t>
            </a:r>
            <a:r>
              <a:rPr lang="en-US" sz="1800" b="1" dirty="0" err="1" smtClean="0">
                <a:solidFill>
                  <a:prstClr val="black"/>
                </a:solidFill>
                <a:latin typeface="Helvetica Neue Light"/>
              </a:rPr>
              <a:t>c</a:t>
            </a:r>
            <a:r>
              <a:rPr lang="en-US" sz="1800" b="1" dirty="0" smtClean="0">
                <a:solidFill>
                  <a:prstClr val="black"/>
                </a:solidFill>
                <a:latin typeface="Helvetica Neue Light"/>
              </a:rPr>
              <a:t>.</a:t>
            </a:r>
            <a:endParaRPr lang="en-US" sz="1800" b="1" dirty="0">
              <a:solidFill>
                <a:prstClr val="black"/>
              </a:solidFill>
              <a:latin typeface="Helvetica Neue Light"/>
            </a:endParaRPr>
          </a:p>
        </p:txBody>
      </p:sp>
      <p:sp>
        <p:nvSpPr>
          <p:cNvPr id="150" name="TextBox 149"/>
          <p:cNvSpPr txBox="1"/>
          <p:nvPr/>
        </p:nvSpPr>
        <p:spPr>
          <a:xfrm>
            <a:off x="5823690" y="1587998"/>
            <a:ext cx="2929994" cy="369332"/>
          </a:xfrm>
          <a:prstGeom prst="rect">
            <a:avLst/>
          </a:prstGeom>
          <a:noFill/>
        </p:spPr>
        <p:txBody>
          <a:bodyPr wrap="square" rtlCol="0">
            <a:spAutoFit/>
          </a:bodyPr>
          <a:lstStyle/>
          <a:p>
            <a:pPr fontAlgn="auto">
              <a:spcBef>
                <a:spcPts val="0"/>
              </a:spcBef>
              <a:spcAft>
                <a:spcPts val="0"/>
              </a:spcAft>
            </a:pPr>
            <a:r>
              <a:rPr lang="en-US" sz="1800" b="1" dirty="0" smtClean="0">
                <a:solidFill>
                  <a:srgbClr val="FF0000"/>
                </a:solidFill>
                <a:latin typeface="Helvetica Neue Light"/>
                <a:ea typeface="+mn-ea"/>
                <a:cs typeface="+mn-cs"/>
              </a:rPr>
              <a:t>Applied in same order</a:t>
            </a:r>
            <a:endParaRPr lang="en-US" sz="1800" b="1" dirty="0">
              <a:solidFill>
                <a:srgbClr val="FF0000"/>
              </a:solidFill>
              <a:latin typeface="Helvetica Neue Light"/>
              <a:ea typeface="+mn-ea"/>
              <a:cs typeface="+mn-cs"/>
            </a:endParaRPr>
          </a:p>
        </p:txBody>
      </p:sp>
    </p:spTree>
    <p:extLst>
      <p:ext uri="{BB962C8B-B14F-4D97-AF65-F5344CB8AC3E}">
        <p14:creationId xmlns:p14="http://schemas.microsoft.com/office/powerpoint/2010/main" val="3186960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45"/>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47"/>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4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145" grpId="0" animBg="1"/>
      <p:bldP spid="147" grpId="0" animBg="1"/>
      <p:bldP spid="149" grpId="0" animBg="1"/>
      <p:bldP spid="15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State machines</a:t>
            </a:r>
            <a:endParaRPr lang="en-US" dirty="0"/>
          </a:p>
        </p:txBody>
      </p:sp>
      <p:sp>
        <p:nvSpPr>
          <p:cNvPr id="4" name="Content Placeholder 3"/>
          <p:cNvSpPr>
            <a:spLocks noGrp="1"/>
          </p:cNvSpPr>
          <p:nvPr>
            <p:ph idx="1"/>
          </p:nvPr>
        </p:nvSpPr>
        <p:spPr/>
        <p:txBody>
          <a:bodyPr/>
          <a:lstStyle/>
          <a:p>
            <a:endParaRPr lang="en-US" dirty="0"/>
          </a:p>
        </p:txBody>
      </p:sp>
      <p:grpSp>
        <p:nvGrpSpPr>
          <p:cNvPr id="2" name="Group 80"/>
          <p:cNvGrpSpPr/>
          <p:nvPr/>
        </p:nvGrpSpPr>
        <p:grpSpPr>
          <a:xfrm>
            <a:off x="3427850" y="2538091"/>
            <a:ext cx="2744011" cy="2744011"/>
            <a:chOff x="2734740" y="2994435"/>
            <a:chExt cx="2744011" cy="2744011"/>
          </a:xfrm>
        </p:grpSpPr>
        <p:sp>
          <p:nvSpPr>
            <p:cNvPr id="5" name="Rounded Rectangle 4"/>
            <p:cNvSpPr/>
            <p:nvPr/>
          </p:nvSpPr>
          <p:spPr>
            <a:xfrm>
              <a:off x="2734740" y="2994435"/>
              <a:ext cx="2744011" cy="2744011"/>
            </a:xfrm>
            <a:prstGeom prst="roundRect">
              <a:avLst/>
            </a:prstGeom>
            <a:ln w="50800" cap="flat" cmpd="sng" algn="ctr">
              <a:solidFill>
                <a:schemeClr val="accent1">
                  <a:shade val="95000"/>
                  <a:satMod val="105000"/>
                </a:schemeClr>
              </a:solidFill>
              <a:prstDash val="solid"/>
              <a:round/>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0"/>
                </a:spcAft>
              </a:pPr>
              <a:endParaRPr lang="en-US" sz="1800" dirty="0">
                <a:solidFill>
                  <a:prstClr val="black"/>
                </a:solidFill>
                <a:latin typeface="Helvetica Neue Light"/>
              </a:endParaRPr>
            </a:p>
          </p:txBody>
        </p:sp>
        <p:sp>
          <p:nvSpPr>
            <p:cNvPr id="6" name="Oval 5"/>
            <p:cNvSpPr/>
            <p:nvPr/>
          </p:nvSpPr>
          <p:spPr>
            <a:xfrm>
              <a:off x="2913869" y="4124895"/>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7" name="Oval 6"/>
            <p:cNvSpPr/>
            <p:nvPr/>
          </p:nvSpPr>
          <p:spPr>
            <a:xfrm>
              <a:off x="3343777" y="5099948"/>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8" name="Oval 7"/>
            <p:cNvSpPr/>
            <p:nvPr/>
          </p:nvSpPr>
          <p:spPr>
            <a:xfrm>
              <a:off x="3957853" y="4124895"/>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9" name="Oval 8"/>
            <p:cNvSpPr/>
            <p:nvPr/>
          </p:nvSpPr>
          <p:spPr>
            <a:xfrm>
              <a:off x="4572724" y="3309640"/>
              <a:ext cx="454264" cy="454264"/>
            </a:xfrm>
            <a:prstGeom prst="ellipse">
              <a:avLst/>
            </a:prstGeom>
            <a:solidFill>
              <a:srgbClr val="008000"/>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10" name="Oval 9"/>
            <p:cNvSpPr/>
            <p:nvPr/>
          </p:nvSpPr>
          <p:spPr>
            <a:xfrm>
              <a:off x="4783442" y="4806291"/>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cxnSp>
          <p:nvCxnSpPr>
            <p:cNvPr id="12" name="Straight Arrow Connector 11"/>
            <p:cNvCxnSpPr>
              <a:stCxn id="6" idx="7"/>
              <a:endCxn id="53" idx="3"/>
            </p:cNvCxnSpPr>
            <p:nvPr/>
          </p:nvCxnSpPr>
          <p:spPr>
            <a:xfrm rot="5400000" flipH="1" flipV="1">
              <a:off x="3151872" y="3705858"/>
              <a:ext cx="635298" cy="335826"/>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3" name="Straight Arrow Connector 12"/>
            <p:cNvCxnSpPr>
              <a:stCxn id="9" idx="4"/>
              <a:endCxn id="10" idx="0"/>
            </p:cNvCxnSpPr>
            <p:nvPr/>
          </p:nvCxnSpPr>
          <p:spPr>
            <a:xfrm rot="16200000" flipH="1">
              <a:off x="4384022" y="4179738"/>
              <a:ext cx="1042387" cy="210718"/>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6" name="Straight Arrow Connector 15"/>
            <p:cNvCxnSpPr>
              <a:stCxn id="7" idx="6"/>
              <a:endCxn id="10" idx="3"/>
            </p:cNvCxnSpPr>
            <p:nvPr/>
          </p:nvCxnSpPr>
          <p:spPr>
            <a:xfrm flipV="1">
              <a:off x="3798041" y="5194030"/>
              <a:ext cx="1051926" cy="133050"/>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9" name="Straight Arrow Connector 18"/>
            <p:cNvCxnSpPr>
              <a:stCxn id="9" idx="3"/>
              <a:endCxn id="8" idx="7"/>
            </p:cNvCxnSpPr>
            <p:nvPr/>
          </p:nvCxnSpPr>
          <p:spPr>
            <a:xfrm rot="5400000">
              <a:off x="4245401" y="3797571"/>
              <a:ext cx="494041" cy="293657"/>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22" name="Straight Arrow Connector 21"/>
            <p:cNvCxnSpPr>
              <a:stCxn id="6" idx="6"/>
              <a:endCxn id="8" idx="2"/>
            </p:cNvCxnSpPr>
            <p:nvPr/>
          </p:nvCxnSpPr>
          <p:spPr>
            <a:xfrm>
              <a:off x="3368133" y="4352027"/>
              <a:ext cx="589720" cy="1588"/>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25" name="Straight Arrow Connector 24"/>
            <p:cNvCxnSpPr>
              <a:stCxn id="10" idx="2"/>
              <a:endCxn id="8" idx="6"/>
            </p:cNvCxnSpPr>
            <p:nvPr/>
          </p:nvCxnSpPr>
          <p:spPr>
            <a:xfrm rot="10800000">
              <a:off x="4412118" y="4352027"/>
              <a:ext cx="371325" cy="681396"/>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28" name="Straight Arrow Connector 27"/>
            <p:cNvCxnSpPr>
              <a:stCxn id="8" idx="3"/>
              <a:endCxn id="7" idx="7"/>
            </p:cNvCxnSpPr>
            <p:nvPr/>
          </p:nvCxnSpPr>
          <p:spPr>
            <a:xfrm rot="5400000">
              <a:off x="3551028" y="4693122"/>
              <a:ext cx="653839" cy="292862"/>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33" name="Straight Arrow Connector 32"/>
            <p:cNvCxnSpPr>
              <a:stCxn id="7" idx="1"/>
              <a:endCxn id="6" idx="4"/>
            </p:cNvCxnSpPr>
            <p:nvPr/>
          </p:nvCxnSpPr>
          <p:spPr>
            <a:xfrm rot="16200000" flipV="1">
              <a:off x="2981995" y="4738165"/>
              <a:ext cx="587314" cy="269301"/>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sp>
          <p:nvSpPr>
            <p:cNvPr id="53" name="Oval 52"/>
            <p:cNvSpPr/>
            <p:nvPr/>
          </p:nvSpPr>
          <p:spPr>
            <a:xfrm>
              <a:off x="3570909" y="3168383"/>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cxnSp>
          <p:nvCxnSpPr>
            <p:cNvPr id="55" name="Straight Arrow Connector 54"/>
            <p:cNvCxnSpPr>
              <a:stCxn id="53" idx="6"/>
              <a:endCxn id="9" idx="2"/>
            </p:cNvCxnSpPr>
            <p:nvPr/>
          </p:nvCxnSpPr>
          <p:spPr>
            <a:xfrm>
              <a:off x="4025173" y="3395515"/>
              <a:ext cx="547551" cy="141257"/>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grpSp>
      <p:sp>
        <p:nvSpPr>
          <p:cNvPr id="83" name="TextBox 82"/>
          <p:cNvSpPr txBox="1"/>
          <p:nvPr/>
        </p:nvSpPr>
        <p:spPr>
          <a:xfrm>
            <a:off x="457200" y="1600200"/>
            <a:ext cx="8263801" cy="369332"/>
          </a:xfrm>
          <a:prstGeom prst="rect">
            <a:avLst/>
          </a:prstGeom>
          <a:noFill/>
        </p:spPr>
        <p:txBody>
          <a:bodyPr wrap="none" rtlCol="0">
            <a:spAutoFit/>
          </a:bodyPr>
          <a:lstStyle/>
          <a:p>
            <a:pPr fontAlgn="auto">
              <a:spcBef>
                <a:spcPts val="0"/>
              </a:spcBef>
              <a:spcAft>
                <a:spcPts val="0"/>
              </a:spcAft>
            </a:pPr>
            <a:r>
              <a:rPr lang="en-US" sz="1800" b="1" dirty="0" smtClean="0">
                <a:solidFill>
                  <a:srgbClr val="FF0000"/>
                </a:solidFill>
                <a:latin typeface="Helvetica Neue Light"/>
                <a:ea typeface="+mn-ea"/>
                <a:cs typeface="+mn-cs"/>
              </a:rPr>
              <a:t>How should a machine make sure it applies action in same order across reboots?</a:t>
            </a:r>
            <a:endParaRPr lang="en-US" sz="1800" b="1" dirty="0">
              <a:solidFill>
                <a:srgbClr val="FF0000"/>
              </a:solidFill>
              <a:latin typeface="Helvetica Neue Light"/>
              <a:ea typeface="+mn-ea"/>
              <a:cs typeface="+mn-cs"/>
            </a:endParaRPr>
          </a:p>
        </p:txBody>
      </p:sp>
      <p:sp>
        <p:nvSpPr>
          <p:cNvPr id="26" name="Oval 25"/>
          <p:cNvSpPr/>
          <p:nvPr/>
        </p:nvSpPr>
        <p:spPr>
          <a:xfrm>
            <a:off x="5476552" y="4349947"/>
            <a:ext cx="454264" cy="454264"/>
          </a:xfrm>
          <a:prstGeom prst="ellipse">
            <a:avLst/>
          </a:prstGeom>
          <a:solidFill>
            <a:srgbClr val="008000"/>
          </a:solidFill>
          <a:ln>
            <a:solidFill>
              <a:srgbClr val="008000"/>
            </a:solid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24" name="Oval 23"/>
          <p:cNvSpPr/>
          <p:nvPr/>
        </p:nvSpPr>
        <p:spPr>
          <a:xfrm>
            <a:off x="5265834" y="2853296"/>
            <a:ext cx="454264" cy="454264"/>
          </a:xfrm>
          <a:prstGeom prst="ellipse">
            <a:avLst/>
          </a:prstGeom>
          <a:ln/>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27" name="TextBox 26"/>
          <p:cNvSpPr txBox="1"/>
          <p:nvPr/>
        </p:nvSpPr>
        <p:spPr>
          <a:xfrm>
            <a:off x="478674" y="1937266"/>
            <a:ext cx="2117634" cy="369332"/>
          </a:xfrm>
          <a:prstGeom prst="rect">
            <a:avLst/>
          </a:prstGeom>
          <a:noFill/>
        </p:spPr>
        <p:txBody>
          <a:bodyPr wrap="none" rtlCol="0">
            <a:spAutoFit/>
          </a:bodyPr>
          <a:lstStyle/>
          <a:p>
            <a:pPr fontAlgn="auto">
              <a:spcBef>
                <a:spcPts val="0"/>
              </a:spcBef>
              <a:spcAft>
                <a:spcPts val="0"/>
              </a:spcAft>
            </a:pPr>
            <a:r>
              <a:rPr lang="en-US" sz="1800" b="1" dirty="0" smtClean="0">
                <a:solidFill>
                  <a:srgbClr val="FF0000"/>
                </a:solidFill>
                <a:latin typeface="Helvetica Neue Light"/>
                <a:ea typeface="+mn-ea"/>
                <a:cs typeface="+mn-cs"/>
              </a:rPr>
              <a:t>Store them in a log!</a:t>
            </a:r>
            <a:endParaRPr lang="en-US" sz="1800" b="1" dirty="0">
              <a:solidFill>
                <a:srgbClr val="FF0000"/>
              </a:solidFill>
              <a:latin typeface="Helvetica Neue Light"/>
              <a:ea typeface="+mn-ea"/>
              <a:cs typeface="+mn-cs"/>
            </a:endParaRPr>
          </a:p>
        </p:txBody>
      </p:sp>
      <p:grpSp>
        <p:nvGrpSpPr>
          <p:cNvPr id="36" name="Group 35"/>
          <p:cNvGrpSpPr/>
          <p:nvPr/>
        </p:nvGrpSpPr>
        <p:grpSpPr>
          <a:xfrm>
            <a:off x="3770728" y="5364163"/>
            <a:ext cx="1772436" cy="762000"/>
            <a:chOff x="3427850" y="5364163"/>
            <a:chExt cx="1772436" cy="762000"/>
          </a:xfrm>
        </p:grpSpPr>
        <p:sp>
          <p:nvSpPr>
            <p:cNvPr id="30" name="Rectangle 29"/>
            <p:cNvSpPr/>
            <p:nvPr/>
          </p:nvSpPr>
          <p:spPr>
            <a:xfrm>
              <a:off x="3427850" y="5364163"/>
              <a:ext cx="454244" cy="762000"/>
            </a:xfrm>
            <a:prstGeom prst="rect">
              <a:avLst/>
            </a:prstGeom>
            <a:effectLst/>
          </p:spPr>
          <p:style>
            <a:lnRef idx="1">
              <a:schemeClr val="accent2"/>
            </a:lnRef>
            <a:fillRef idx="2">
              <a:schemeClr val="accent2"/>
            </a:fillRef>
            <a:effectRef idx="1">
              <a:schemeClr val="accent2"/>
            </a:effectRef>
            <a:fontRef idx="minor">
              <a:schemeClr val="dk1"/>
            </a:fontRef>
          </p:style>
          <p:txBody>
            <a:bodyPr vert="vert" rtlCol="0" anchor="ctr"/>
            <a:lstStyle/>
            <a:p>
              <a:pPr algn="ctr" fontAlgn="auto">
                <a:spcBef>
                  <a:spcPts val="0"/>
                </a:spcBef>
                <a:spcAft>
                  <a:spcPts val="0"/>
                </a:spcAft>
              </a:pPr>
              <a:r>
                <a:rPr lang="en-US" sz="1800" b="1" dirty="0" smtClean="0">
                  <a:solidFill>
                    <a:prstClr val="black"/>
                  </a:solidFill>
                  <a:latin typeface="Helvetica Neue Light"/>
                </a:rPr>
                <a:t>Action</a:t>
              </a:r>
              <a:endParaRPr lang="en-US" sz="1800" b="1" dirty="0">
                <a:solidFill>
                  <a:prstClr val="black"/>
                </a:solidFill>
                <a:latin typeface="Helvetica Neue Light"/>
              </a:endParaRPr>
            </a:p>
          </p:txBody>
        </p:sp>
        <p:sp>
          <p:nvSpPr>
            <p:cNvPr id="31" name="Rectangle 30"/>
            <p:cNvSpPr/>
            <p:nvPr/>
          </p:nvSpPr>
          <p:spPr>
            <a:xfrm>
              <a:off x="3876291" y="5364163"/>
              <a:ext cx="454244" cy="762000"/>
            </a:xfrm>
            <a:prstGeom prst="rect">
              <a:avLst/>
            </a:prstGeom>
            <a:effectLst/>
          </p:spPr>
          <p:style>
            <a:lnRef idx="1">
              <a:schemeClr val="accent2"/>
            </a:lnRef>
            <a:fillRef idx="2">
              <a:schemeClr val="accent2"/>
            </a:fillRef>
            <a:effectRef idx="1">
              <a:schemeClr val="accent2"/>
            </a:effectRef>
            <a:fontRef idx="minor">
              <a:schemeClr val="dk1"/>
            </a:fontRef>
          </p:style>
          <p:txBody>
            <a:bodyPr vert="vert" rtlCol="0" anchor="ctr"/>
            <a:lstStyle/>
            <a:p>
              <a:pPr algn="ctr" fontAlgn="auto">
                <a:spcBef>
                  <a:spcPts val="0"/>
                </a:spcBef>
                <a:spcAft>
                  <a:spcPts val="0"/>
                </a:spcAft>
              </a:pPr>
              <a:r>
                <a:rPr lang="en-US" sz="1800" b="1" dirty="0" smtClean="0">
                  <a:solidFill>
                    <a:prstClr val="black"/>
                  </a:solidFill>
                  <a:latin typeface="Helvetica Neue Light"/>
                </a:rPr>
                <a:t>Action</a:t>
              </a:r>
              <a:endParaRPr lang="en-US" sz="1800" b="1" dirty="0">
                <a:solidFill>
                  <a:prstClr val="black"/>
                </a:solidFill>
                <a:latin typeface="Helvetica Neue Light"/>
              </a:endParaRPr>
            </a:p>
          </p:txBody>
        </p:sp>
        <p:sp>
          <p:nvSpPr>
            <p:cNvPr id="34" name="Rectangle 33"/>
            <p:cNvSpPr/>
            <p:nvPr/>
          </p:nvSpPr>
          <p:spPr>
            <a:xfrm>
              <a:off x="4330544" y="5364163"/>
              <a:ext cx="454244" cy="762000"/>
            </a:xfrm>
            <a:prstGeom prst="rect">
              <a:avLst/>
            </a:prstGeom>
            <a:effectLst/>
          </p:spPr>
          <p:style>
            <a:lnRef idx="1">
              <a:schemeClr val="accent2"/>
            </a:lnRef>
            <a:fillRef idx="2">
              <a:schemeClr val="accent2"/>
            </a:fillRef>
            <a:effectRef idx="1">
              <a:schemeClr val="accent2"/>
            </a:effectRef>
            <a:fontRef idx="minor">
              <a:schemeClr val="dk1"/>
            </a:fontRef>
          </p:style>
          <p:txBody>
            <a:bodyPr vert="vert" rtlCol="0" anchor="ctr"/>
            <a:lstStyle/>
            <a:p>
              <a:pPr algn="ctr" fontAlgn="auto">
                <a:spcBef>
                  <a:spcPts val="0"/>
                </a:spcBef>
                <a:spcAft>
                  <a:spcPts val="0"/>
                </a:spcAft>
              </a:pPr>
              <a:r>
                <a:rPr lang="en-US" sz="1800" b="1" dirty="0" smtClean="0">
                  <a:solidFill>
                    <a:prstClr val="black"/>
                  </a:solidFill>
                  <a:latin typeface="Helvetica Neue Light"/>
                </a:rPr>
                <a:t>Action</a:t>
              </a:r>
              <a:endParaRPr lang="en-US" sz="1800" b="1" dirty="0">
                <a:solidFill>
                  <a:prstClr val="black"/>
                </a:solidFill>
                <a:latin typeface="Helvetica Neue Light"/>
              </a:endParaRPr>
            </a:p>
          </p:txBody>
        </p:sp>
        <p:sp>
          <p:nvSpPr>
            <p:cNvPr id="35" name="TextBox 34"/>
            <p:cNvSpPr txBox="1"/>
            <p:nvPr/>
          </p:nvSpPr>
          <p:spPr>
            <a:xfrm>
              <a:off x="4784788" y="5499021"/>
              <a:ext cx="415498" cy="369332"/>
            </a:xfrm>
            <a:prstGeom prst="rect">
              <a:avLst/>
            </a:prstGeom>
            <a:noFill/>
          </p:spPr>
          <p:txBody>
            <a:bodyPr wrap="none" rtlCol="0">
              <a:spAutoFit/>
            </a:bodyPr>
            <a:lstStyle/>
            <a:p>
              <a:pPr fontAlgn="auto">
                <a:spcBef>
                  <a:spcPts val="0"/>
                </a:spcBef>
                <a:spcAft>
                  <a:spcPts val="0"/>
                </a:spcAft>
              </a:pPr>
              <a:r>
                <a:rPr lang="en-US" sz="1800" b="1" dirty="0" smtClean="0">
                  <a:solidFill>
                    <a:prstClr val="black"/>
                  </a:solidFill>
                  <a:latin typeface="Helvetica Neue Light"/>
                  <a:ea typeface="+mn-ea"/>
                  <a:cs typeface="+mn-cs"/>
                </a:rPr>
                <a:t>…</a:t>
              </a:r>
              <a:endParaRPr lang="en-US" sz="1800" b="1" dirty="0">
                <a:solidFill>
                  <a:prstClr val="black"/>
                </a:solidFill>
                <a:latin typeface="Helvetica Neue Light"/>
                <a:ea typeface="+mn-ea"/>
                <a:cs typeface="+mn-cs"/>
              </a:endParaRPr>
            </a:p>
          </p:txBody>
        </p:sp>
      </p:grpSp>
    </p:spTree>
    <p:extLst>
      <p:ext uri="{BB962C8B-B14F-4D97-AF65-F5344CB8AC3E}">
        <p14:creationId xmlns:p14="http://schemas.microsoft.com/office/powerpoint/2010/main" val="34667167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Replicated state machines</a:t>
            </a:r>
            <a:endParaRPr lang="en-US" dirty="0"/>
          </a:p>
        </p:txBody>
      </p:sp>
      <p:sp>
        <p:nvSpPr>
          <p:cNvPr id="3" name="Content Placeholder 2"/>
          <p:cNvSpPr>
            <a:spLocks noGrp="1"/>
          </p:cNvSpPr>
          <p:nvPr>
            <p:ph idx="1"/>
          </p:nvPr>
        </p:nvSpPr>
        <p:spPr/>
        <p:txBody>
          <a:bodyPr/>
          <a:lstStyle/>
          <a:p>
            <a:endParaRPr lang="en-US"/>
          </a:p>
        </p:txBody>
      </p:sp>
      <p:grpSp>
        <p:nvGrpSpPr>
          <p:cNvPr id="4" name="Group 72"/>
          <p:cNvGrpSpPr/>
          <p:nvPr/>
        </p:nvGrpSpPr>
        <p:grpSpPr>
          <a:xfrm>
            <a:off x="2827056" y="2320010"/>
            <a:ext cx="1196985" cy="1196985"/>
            <a:chOff x="2734740" y="2994435"/>
            <a:chExt cx="2744011" cy="2744011"/>
          </a:xfrm>
        </p:grpSpPr>
        <p:sp>
          <p:nvSpPr>
            <p:cNvPr id="75" name="Rounded Rectangle 74"/>
            <p:cNvSpPr/>
            <p:nvPr/>
          </p:nvSpPr>
          <p:spPr>
            <a:xfrm>
              <a:off x="2734740" y="2994435"/>
              <a:ext cx="2744011" cy="2744011"/>
            </a:xfrm>
            <a:prstGeom prst="roundRect">
              <a:avLst/>
            </a:prstGeom>
            <a:ln w="50800" cap="flat" cmpd="sng" algn="ctr">
              <a:solidFill>
                <a:schemeClr val="accent1">
                  <a:shade val="95000"/>
                  <a:satMod val="105000"/>
                </a:schemeClr>
              </a:solidFill>
              <a:prstDash val="solid"/>
              <a:round/>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0"/>
                </a:spcAft>
              </a:pPr>
              <a:endParaRPr lang="en-US" sz="1800" dirty="0">
                <a:solidFill>
                  <a:prstClr val="black"/>
                </a:solidFill>
                <a:latin typeface="Helvetica Neue Light"/>
              </a:endParaRPr>
            </a:p>
          </p:txBody>
        </p:sp>
        <p:sp>
          <p:nvSpPr>
            <p:cNvPr id="76" name="Oval 75"/>
            <p:cNvSpPr/>
            <p:nvPr/>
          </p:nvSpPr>
          <p:spPr>
            <a:xfrm>
              <a:off x="2913869" y="4124895"/>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77" name="Oval 76"/>
            <p:cNvSpPr/>
            <p:nvPr/>
          </p:nvSpPr>
          <p:spPr>
            <a:xfrm>
              <a:off x="3343777" y="5099948"/>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78" name="Oval 77"/>
            <p:cNvSpPr/>
            <p:nvPr/>
          </p:nvSpPr>
          <p:spPr>
            <a:xfrm>
              <a:off x="3957853" y="4124895"/>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79" name="Oval 78"/>
            <p:cNvSpPr/>
            <p:nvPr/>
          </p:nvSpPr>
          <p:spPr>
            <a:xfrm>
              <a:off x="4572724" y="3309640"/>
              <a:ext cx="454264" cy="454264"/>
            </a:xfrm>
            <a:prstGeom prst="ellipse">
              <a:avLst/>
            </a:prstGeom>
            <a:solidFill>
              <a:srgbClr val="008000"/>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80" name="Oval 79"/>
            <p:cNvSpPr/>
            <p:nvPr/>
          </p:nvSpPr>
          <p:spPr>
            <a:xfrm>
              <a:off x="4783442" y="4806291"/>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cxnSp>
          <p:nvCxnSpPr>
            <p:cNvPr id="81" name="Straight Arrow Connector 80"/>
            <p:cNvCxnSpPr>
              <a:stCxn id="76" idx="7"/>
              <a:endCxn id="89" idx="3"/>
            </p:cNvCxnSpPr>
            <p:nvPr/>
          </p:nvCxnSpPr>
          <p:spPr>
            <a:xfrm rot="5400000" flipH="1" flipV="1">
              <a:off x="3151872" y="3705858"/>
              <a:ext cx="635298" cy="335826"/>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82" name="Straight Arrow Connector 81"/>
            <p:cNvCxnSpPr>
              <a:stCxn id="79" idx="4"/>
              <a:endCxn id="80" idx="0"/>
            </p:cNvCxnSpPr>
            <p:nvPr/>
          </p:nvCxnSpPr>
          <p:spPr>
            <a:xfrm rot="16200000" flipH="1">
              <a:off x="4384022" y="4179738"/>
              <a:ext cx="1042387" cy="210718"/>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83" name="Straight Arrow Connector 82"/>
            <p:cNvCxnSpPr>
              <a:stCxn id="77" idx="6"/>
              <a:endCxn id="80" idx="3"/>
            </p:cNvCxnSpPr>
            <p:nvPr/>
          </p:nvCxnSpPr>
          <p:spPr>
            <a:xfrm flipV="1">
              <a:off x="3798041" y="5194030"/>
              <a:ext cx="1051926" cy="133050"/>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84" name="Straight Arrow Connector 83"/>
            <p:cNvCxnSpPr>
              <a:stCxn id="79" idx="3"/>
              <a:endCxn id="78" idx="7"/>
            </p:cNvCxnSpPr>
            <p:nvPr/>
          </p:nvCxnSpPr>
          <p:spPr>
            <a:xfrm rot="5400000">
              <a:off x="4245401" y="3797571"/>
              <a:ext cx="494041" cy="293657"/>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85" name="Straight Arrow Connector 84"/>
            <p:cNvCxnSpPr>
              <a:stCxn id="76" idx="6"/>
              <a:endCxn id="78" idx="2"/>
            </p:cNvCxnSpPr>
            <p:nvPr/>
          </p:nvCxnSpPr>
          <p:spPr>
            <a:xfrm>
              <a:off x="3368133" y="4352027"/>
              <a:ext cx="589720" cy="1588"/>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86" name="Straight Arrow Connector 85"/>
            <p:cNvCxnSpPr>
              <a:stCxn id="80" idx="2"/>
              <a:endCxn id="78" idx="6"/>
            </p:cNvCxnSpPr>
            <p:nvPr/>
          </p:nvCxnSpPr>
          <p:spPr>
            <a:xfrm rot="10800000">
              <a:off x="4412118" y="4352027"/>
              <a:ext cx="371325" cy="681396"/>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87" name="Straight Arrow Connector 86"/>
            <p:cNvCxnSpPr>
              <a:stCxn id="78" idx="3"/>
              <a:endCxn id="77" idx="7"/>
            </p:cNvCxnSpPr>
            <p:nvPr/>
          </p:nvCxnSpPr>
          <p:spPr>
            <a:xfrm rot="5400000">
              <a:off x="3551028" y="4693122"/>
              <a:ext cx="653839" cy="292862"/>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88" name="Straight Arrow Connector 87"/>
            <p:cNvCxnSpPr>
              <a:stCxn id="77" idx="1"/>
              <a:endCxn id="76" idx="4"/>
            </p:cNvCxnSpPr>
            <p:nvPr/>
          </p:nvCxnSpPr>
          <p:spPr>
            <a:xfrm rot="16200000" flipV="1">
              <a:off x="2981995" y="4738165"/>
              <a:ext cx="587314" cy="269301"/>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sp>
          <p:nvSpPr>
            <p:cNvPr id="89" name="Oval 88"/>
            <p:cNvSpPr/>
            <p:nvPr/>
          </p:nvSpPr>
          <p:spPr>
            <a:xfrm>
              <a:off x="3570909" y="3168383"/>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cxnSp>
          <p:nvCxnSpPr>
            <p:cNvPr id="90" name="Straight Arrow Connector 89"/>
            <p:cNvCxnSpPr>
              <a:stCxn id="89" idx="6"/>
              <a:endCxn id="79" idx="2"/>
            </p:cNvCxnSpPr>
            <p:nvPr/>
          </p:nvCxnSpPr>
          <p:spPr>
            <a:xfrm>
              <a:off x="4025173" y="3395515"/>
              <a:ext cx="547551" cy="141257"/>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grpSp>
      <p:grpSp>
        <p:nvGrpSpPr>
          <p:cNvPr id="5" name="Group 90"/>
          <p:cNvGrpSpPr/>
          <p:nvPr/>
        </p:nvGrpSpPr>
        <p:grpSpPr>
          <a:xfrm>
            <a:off x="2862986" y="4459095"/>
            <a:ext cx="1196985" cy="1196985"/>
            <a:chOff x="2734740" y="2994435"/>
            <a:chExt cx="2744011" cy="2744011"/>
          </a:xfrm>
        </p:grpSpPr>
        <p:sp>
          <p:nvSpPr>
            <p:cNvPr id="92" name="Rounded Rectangle 91"/>
            <p:cNvSpPr/>
            <p:nvPr/>
          </p:nvSpPr>
          <p:spPr>
            <a:xfrm>
              <a:off x="2734740" y="2994435"/>
              <a:ext cx="2744011" cy="2744011"/>
            </a:xfrm>
            <a:prstGeom prst="roundRect">
              <a:avLst/>
            </a:prstGeom>
            <a:ln w="50800" cap="flat" cmpd="sng" algn="ctr">
              <a:solidFill>
                <a:schemeClr val="accent1">
                  <a:shade val="95000"/>
                  <a:satMod val="105000"/>
                </a:schemeClr>
              </a:solidFill>
              <a:prstDash val="solid"/>
              <a:round/>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0"/>
                </a:spcAft>
              </a:pPr>
              <a:endParaRPr lang="en-US" sz="1800" dirty="0">
                <a:solidFill>
                  <a:prstClr val="black"/>
                </a:solidFill>
                <a:latin typeface="Helvetica Neue Light"/>
              </a:endParaRPr>
            </a:p>
          </p:txBody>
        </p:sp>
        <p:sp>
          <p:nvSpPr>
            <p:cNvPr id="93" name="Oval 92"/>
            <p:cNvSpPr/>
            <p:nvPr/>
          </p:nvSpPr>
          <p:spPr>
            <a:xfrm>
              <a:off x="2913869" y="4124895"/>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94" name="Oval 93"/>
            <p:cNvSpPr/>
            <p:nvPr/>
          </p:nvSpPr>
          <p:spPr>
            <a:xfrm>
              <a:off x="3343777" y="5099948"/>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95" name="Oval 94"/>
            <p:cNvSpPr/>
            <p:nvPr/>
          </p:nvSpPr>
          <p:spPr>
            <a:xfrm>
              <a:off x="3957853" y="4124895"/>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96" name="Oval 95"/>
            <p:cNvSpPr/>
            <p:nvPr/>
          </p:nvSpPr>
          <p:spPr>
            <a:xfrm>
              <a:off x="4572724" y="3309640"/>
              <a:ext cx="454264" cy="454264"/>
            </a:xfrm>
            <a:prstGeom prst="ellipse">
              <a:avLst/>
            </a:prstGeom>
            <a:solidFill>
              <a:srgbClr val="008000"/>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97" name="Oval 96"/>
            <p:cNvSpPr/>
            <p:nvPr/>
          </p:nvSpPr>
          <p:spPr>
            <a:xfrm>
              <a:off x="4783442" y="4806291"/>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cxnSp>
          <p:nvCxnSpPr>
            <p:cNvPr id="98" name="Straight Arrow Connector 97"/>
            <p:cNvCxnSpPr>
              <a:stCxn id="93" idx="7"/>
              <a:endCxn id="106" idx="3"/>
            </p:cNvCxnSpPr>
            <p:nvPr/>
          </p:nvCxnSpPr>
          <p:spPr>
            <a:xfrm rot="5400000" flipH="1" flipV="1">
              <a:off x="3151872" y="3705858"/>
              <a:ext cx="635298" cy="335826"/>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99" name="Straight Arrow Connector 98"/>
            <p:cNvCxnSpPr>
              <a:stCxn id="96" idx="4"/>
              <a:endCxn id="97" idx="0"/>
            </p:cNvCxnSpPr>
            <p:nvPr/>
          </p:nvCxnSpPr>
          <p:spPr>
            <a:xfrm rot="16200000" flipH="1">
              <a:off x="4384022" y="4179738"/>
              <a:ext cx="1042387" cy="210718"/>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00" name="Straight Arrow Connector 99"/>
            <p:cNvCxnSpPr>
              <a:stCxn id="94" idx="6"/>
              <a:endCxn id="97" idx="3"/>
            </p:cNvCxnSpPr>
            <p:nvPr/>
          </p:nvCxnSpPr>
          <p:spPr>
            <a:xfrm flipV="1">
              <a:off x="3798041" y="5194030"/>
              <a:ext cx="1051926" cy="133050"/>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01" name="Straight Arrow Connector 100"/>
            <p:cNvCxnSpPr>
              <a:stCxn id="96" idx="3"/>
              <a:endCxn id="95" idx="7"/>
            </p:cNvCxnSpPr>
            <p:nvPr/>
          </p:nvCxnSpPr>
          <p:spPr>
            <a:xfrm rot="5400000">
              <a:off x="4245401" y="3797571"/>
              <a:ext cx="494041" cy="293657"/>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02" name="Straight Arrow Connector 101"/>
            <p:cNvCxnSpPr>
              <a:stCxn id="93" idx="6"/>
              <a:endCxn id="95" idx="2"/>
            </p:cNvCxnSpPr>
            <p:nvPr/>
          </p:nvCxnSpPr>
          <p:spPr>
            <a:xfrm>
              <a:off x="3368133" y="4352027"/>
              <a:ext cx="589720" cy="1588"/>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03" name="Straight Arrow Connector 102"/>
            <p:cNvCxnSpPr>
              <a:stCxn id="97" idx="2"/>
              <a:endCxn id="95" idx="6"/>
            </p:cNvCxnSpPr>
            <p:nvPr/>
          </p:nvCxnSpPr>
          <p:spPr>
            <a:xfrm rot="10800000">
              <a:off x="4412118" y="4352027"/>
              <a:ext cx="371325" cy="681396"/>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04" name="Straight Arrow Connector 103"/>
            <p:cNvCxnSpPr>
              <a:stCxn id="95" idx="3"/>
              <a:endCxn id="94" idx="7"/>
            </p:cNvCxnSpPr>
            <p:nvPr/>
          </p:nvCxnSpPr>
          <p:spPr>
            <a:xfrm rot="5400000">
              <a:off x="3551028" y="4693122"/>
              <a:ext cx="653839" cy="292862"/>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05" name="Straight Arrow Connector 104"/>
            <p:cNvCxnSpPr>
              <a:stCxn id="94" idx="1"/>
              <a:endCxn id="93" idx="4"/>
            </p:cNvCxnSpPr>
            <p:nvPr/>
          </p:nvCxnSpPr>
          <p:spPr>
            <a:xfrm rot="16200000" flipV="1">
              <a:off x="2981995" y="4738165"/>
              <a:ext cx="587314" cy="269301"/>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sp>
          <p:nvSpPr>
            <p:cNvPr id="106" name="Oval 105"/>
            <p:cNvSpPr/>
            <p:nvPr/>
          </p:nvSpPr>
          <p:spPr>
            <a:xfrm>
              <a:off x="3570909" y="3168383"/>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cxnSp>
          <p:nvCxnSpPr>
            <p:cNvPr id="107" name="Straight Arrow Connector 106"/>
            <p:cNvCxnSpPr>
              <a:stCxn id="106" idx="6"/>
              <a:endCxn id="96" idx="2"/>
            </p:cNvCxnSpPr>
            <p:nvPr/>
          </p:nvCxnSpPr>
          <p:spPr>
            <a:xfrm>
              <a:off x="4025173" y="3395515"/>
              <a:ext cx="547551" cy="141257"/>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grpSp>
      <p:grpSp>
        <p:nvGrpSpPr>
          <p:cNvPr id="6" name="Group 107"/>
          <p:cNvGrpSpPr/>
          <p:nvPr/>
        </p:nvGrpSpPr>
        <p:grpSpPr>
          <a:xfrm>
            <a:off x="5159721" y="2313722"/>
            <a:ext cx="1196985" cy="1196985"/>
            <a:chOff x="2734740" y="2994435"/>
            <a:chExt cx="2744011" cy="2744011"/>
          </a:xfrm>
        </p:grpSpPr>
        <p:sp>
          <p:nvSpPr>
            <p:cNvPr id="109" name="Rounded Rectangle 108"/>
            <p:cNvSpPr/>
            <p:nvPr/>
          </p:nvSpPr>
          <p:spPr>
            <a:xfrm>
              <a:off x="2734740" y="2994435"/>
              <a:ext cx="2744011" cy="2744011"/>
            </a:xfrm>
            <a:prstGeom prst="roundRect">
              <a:avLst/>
            </a:prstGeom>
            <a:ln w="50800" cap="flat" cmpd="sng" algn="ctr">
              <a:solidFill>
                <a:schemeClr val="accent1">
                  <a:shade val="95000"/>
                  <a:satMod val="105000"/>
                </a:schemeClr>
              </a:solidFill>
              <a:prstDash val="solid"/>
              <a:round/>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0"/>
                </a:spcAft>
              </a:pPr>
              <a:endParaRPr lang="en-US" sz="1800" dirty="0">
                <a:solidFill>
                  <a:prstClr val="black"/>
                </a:solidFill>
                <a:latin typeface="Helvetica Neue Light"/>
              </a:endParaRPr>
            </a:p>
          </p:txBody>
        </p:sp>
        <p:sp>
          <p:nvSpPr>
            <p:cNvPr id="110" name="Oval 109"/>
            <p:cNvSpPr/>
            <p:nvPr/>
          </p:nvSpPr>
          <p:spPr>
            <a:xfrm>
              <a:off x="2913869" y="4124895"/>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111" name="Oval 110"/>
            <p:cNvSpPr/>
            <p:nvPr/>
          </p:nvSpPr>
          <p:spPr>
            <a:xfrm>
              <a:off x="3343777" y="5099948"/>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112" name="Oval 111"/>
            <p:cNvSpPr/>
            <p:nvPr/>
          </p:nvSpPr>
          <p:spPr>
            <a:xfrm>
              <a:off x="3957853" y="4124895"/>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113" name="Oval 112"/>
            <p:cNvSpPr/>
            <p:nvPr/>
          </p:nvSpPr>
          <p:spPr>
            <a:xfrm>
              <a:off x="4572724" y="3309640"/>
              <a:ext cx="454264" cy="454264"/>
            </a:xfrm>
            <a:prstGeom prst="ellipse">
              <a:avLst/>
            </a:prstGeom>
            <a:solidFill>
              <a:srgbClr val="008000"/>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114" name="Oval 113"/>
            <p:cNvSpPr/>
            <p:nvPr/>
          </p:nvSpPr>
          <p:spPr>
            <a:xfrm>
              <a:off x="4783442" y="4806291"/>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cxnSp>
          <p:nvCxnSpPr>
            <p:cNvPr id="115" name="Straight Arrow Connector 114"/>
            <p:cNvCxnSpPr>
              <a:stCxn id="110" idx="7"/>
              <a:endCxn id="123" idx="3"/>
            </p:cNvCxnSpPr>
            <p:nvPr/>
          </p:nvCxnSpPr>
          <p:spPr>
            <a:xfrm rot="5400000" flipH="1" flipV="1">
              <a:off x="3151872" y="3705858"/>
              <a:ext cx="635298" cy="335826"/>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16" name="Straight Arrow Connector 115"/>
            <p:cNvCxnSpPr>
              <a:stCxn id="113" idx="4"/>
              <a:endCxn id="114" idx="0"/>
            </p:cNvCxnSpPr>
            <p:nvPr/>
          </p:nvCxnSpPr>
          <p:spPr>
            <a:xfrm rot="16200000" flipH="1">
              <a:off x="4384022" y="4179738"/>
              <a:ext cx="1042387" cy="210718"/>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17" name="Straight Arrow Connector 116"/>
            <p:cNvCxnSpPr>
              <a:stCxn id="111" idx="6"/>
              <a:endCxn id="114" idx="3"/>
            </p:cNvCxnSpPr>
            <p:nvPr/>
          </p:nvCxnSpPr>
          <p:spPr>
            <a:xfrm flipV="1">
              <a:off x="3798041" y="5194030"/>
              <a:ext cx="1051926" cy="133050"/>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18" name="Straight Arrow Connector 117"/>
            <p:cNvCxnSpPr>
              <a:stCxn id="113" idx="3"/>
              <a:endCxn id="112" idx="7"/>
            </p:cNvCxnSpPr>
            <p:nvPr/>
          </p:nvCxnSpPr>
          <p:spPr>
            <a:xfrm rot="5400000">
              <a:off x="4245401" y="3797571"/>
              <a:ext cx="494041" cy="293657"/>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19" name="Straight Arrow Connector 118"/>
            <p:cNvCxnSpPr>
              <a:stCxn id="110" idx="6"/>
              <a:endCxn id="112" idx="2"/>
            </p:cNvCxnSpPr>
            <p:nvPr/>
          </p:nvCxnSpPr>
          <p:spPr>
            <a:xfrm>
              <a:off x="3368133" y="4352027"/>
              <a:ext cx="589720" cy="1588"/>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20" name="Straight Arrow Connector 119"/>
            <p:cNvCxnSpPr>
              <a:stCxn id="114" idx="2"/>
              <a:endCxn id="112" idx="6"/>
            </p:cNvCxnSpPr>
            <p:nvPr/>
          </p:nvCxnSpPr>
          <p:spPr>
            <a:xfrm rot="10800000">
              <a:off x="4412118" y="4352027"/>
              <a:ext cx="371325" cy="681396"/>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21" name="Straight Arrow Connector 120"/>
            <p:cNvCxnSpPr>
              <a:stCxn id="112" idx="3"/>
              <a:endCxn id="111" idx="7"/>
            </p:cNvCxnSpPr>
            <p:nvPr/>
          </p:nvCxnSpPr>
          <p:spPr>
            <a:xfrm rot="5400000">
              <a:off x="3551028" y="4693122"/>
              <a:ext cx="653839" cy="292862"/>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22" name="Straight Arrow Connector 121"/>
            <p:cNvCxnSpPr>
              <a:stCxn id="111" idx="1"/>
              <a:endCxn id="110" idx="4"/>
            </p:cNvCxnSpPr>
            <p:nvPr/>
          </p:nvCxnSpPr>
          <p:spPr>
            <a:xfrm rot="16200000" flipV="1">
              <a:off x="2981995" y="4738165"/>
              <a:ext cx="587314" cy="269301"/>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sp>
          <p:nvSpPr>
            <p:cNvPr id="123" name="Oval 122"/>
            <p:cNvSpPr/>
            <p:nvPr/>
          </p:nvSpPr>
          <p:spPr>
            <a:xfrm>
              <a:off x="3570909" y="3168383"/>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cxnSp>
          <p:nvCxnSpPr>
            <p:cNvPr id="124" name="Straight Arrow Connector 123"/>
            <p:cNvCxnSpPr>
              <a:stCxn id="123" idx="6"/>
              <a:endCxn id="113" idx="2"/>
            </p:cNvCxnSpPr>
            <p:nvPr/>
          </p:nvCxnSpPr>
          <p:spPr>
            <a:xfrm>
              <a:off x="4025173" y="3395515"/>
              <a:ext cx="547551" cy="141257"/>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grpSp>
      <p:grpSp>
        <p:nvGrpSpPr>
          <p:cNvPr id="7" name="Group 124"/>
          <p:cNvGrpSpPr/>
          <p:nvPr/>
        </p:nvGrpSpPr>
        <p:grpSpPr>
          <a:xfrm>
            <a:off x="5195651" y="4452807"/>
            <a:ext cx="1196985" cy="1196985"/>
            <a:chOff x="2734740" y="2994435"/>
            <a:chExt cx="2744011" cy="2744011"/>
          </a:xfrm>
        </p:grpSpPr>
        <p:sp>
          <p:nvSpPr>
            <p:cNvPr id="126" name="Rounded Rectangle 125"/>
            <p:cNvSpPr/>
            <p:nvPr/>
          </p:nvSpPr>
          <p:spPr>
            <a:xfrm>
              <a:off x="2734740" y="2994435"/>
              <a:ext cx="2744011" cy="2744011"/>
            </a:xfrm>
            <a:prstGeom prst="roundRect">
              <a:avLst/>
            </a:prstGeom>
            <a:ln w="50800" cap="flat" cmpd="sng" algn="ctr">
              <a:solidFill>
                <a:schemeClr val="accent1">
                  <a:shade val="95000"/>
                  <a:satMod val="105000"/>
                </a:schemeClr>
              </a:solidFill>
              <a:prstDash val="solid"/>
              <a:round/>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0"/>
                </a:spcAft>
              </a:pPr>
              <a:endParaRPr lang="en-US" sz="1800" dirty="0">
                <a:solidFill>
                  <a:prstClr val="black"/>
                </a:solidFill>
                <a:latin typeface="Helvetica Neue Light"/>
              </a:endParaRPr>
            </a:p>
          </p:txBody>
        </p:sp>
        <p:sp>
          <p:nvSpPr>
            <p:cNvPr id="127" name="Oval 126"/>
            <p:cNvSpPr/>
            <p:nvPr/>
          </p:nvSpPr>
          <p:spPr>
            <a:xfrm>
              <a:off x="2913869" y="4124895"/>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128" name="Oval 127"/>
            <p:cNvSpPr/>
            <p:nvPr/>
          </p:nvSpPr>
          <p:spPr>
            <a:xfrm>
              <a:off x="3343777" y="5099948"/>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129" name="Oval 128"/>
            <p:cNvSpPr/>
            <p:nvPr/>
          </p:nvSpPr>
          <p:spPr>
            <a:xfrm>
              <a:off x="3957853" y="4124895"/>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130" name="Oval 129"/>
            <p:cNvSpPr/>
            <p:nvPr/>
          </p:nvSpPr>
          <p:spPr>
            <a:xfrm>
              <a:off x="4572724" y="3309640"/>
              <a:ext cx="454264" cy="454264"/>
            </a:xfrm>
            <a:prstGeom prst="ellipse">
              <a:avLst/>
            </a:prstGeom>
            <a:solidFill>
              <a:srgbClr val="008000"/>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131" name="Oval 130"/>
            <p:cNvSpPr/>
            <p:nvPr/>
          </p:nvSpPr>
          <p:spPr>
            <a:xfrm>
              <a:off x="4783442" y="4806291"/>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cxnSp>
          <p:nvCxnSpPr>
            <p:cNvPr id="132" name="Straight Arrow Connector 131"/>
            <p:cNvCxnSpPr>
              <a:stCxn id="127" idx="7"/>
              <a:endCxn id="140" idx="3"/>
            </p:cNvCxnSpPr>
            <p:nvPr/>
          </p:nvCxnSpPr>
          <p:spPr>
            <a:xfrm rot="5400000" flipH="1" flipV="1">
              <a:off x="3151872" y="3705858"/>
              <a:ext cx="635298" cy="335826"/>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33" name="Straight Arrow Connector 132"/>
            <p:cNvCxnSpPr>
              <a:stCxn id="130" idx="4"/>
              <a:endCxn id="131" idx="0"/>
            </p:cNvCxnSpPr>
            <p:nvPr/>
          </p:nvCxnSpPr>
          <p:spPr>
            <a:xfrm rot="16200000" flipH="1">
              <a:off x="4384022" y="4179738"/>
              <a:ext cx="1042387" cy="210718"/>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34" name="Straight Arrow Connector 133"/>
            <p:cNvCxnSpPr>
              <a:stCxn id="128" idx="6"/>
              <a:endCxn id="131" idx="3"/>
            </p:cNvCxnSpPr>
            <p:nvPr/>
          </p:nvCxnSpPr>
          <p:spPr>
            <a:xfrm flipV="1">
              <a:off x="3798041" y="5194030"/>
              <a:ext cx="1051926" cy="133050"/>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35" name="Straight Arrow Connector 134"/>
            <p:cNvCxnSpPr>
              <a:stCxn id="130" idx="3"/>
              <a:endCxn id="129" idx="7"/>
            </p:cNvCxnSpPr>
            <p:nvPr/>
          </p:nvCxnSpPr>
          <p:spPr>
            <a:xfrm rot="5400000">
              <a:off x="4245401" y="3797571"/>
              <a:ext cx="494041" cy="293657"/>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36" name="Straight Arrow Connector 135"/>
            <p:cNvCxnSpPr>
              <a:stCxn id="127" idx="6"/>
              <a:endCxn id="129" idx="2"/>
            </p:cNvCxnSpPr>
            <p:nvPr/>
          </p:nvCxnSpPr>
          <p:spPr>
            <a:xfrm>
              <a:off x="3368133" y="4352027"/>
              <a:ext cx="589720" cy="1588"/>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37" name="Straight Arrow Connector 136"/>
            <p:cNvCxnSpPr>
              <a:stCxn id="131" idx="2"/>
              <a:endCxn id="129" idx="6"/>
            </p:cNvCxnSpPr>
            <p:nvPr/>
          </p:nvCxnSpPr>
          <p:spPr>
            <a:xfrm rot="10800000">
              <a:off x="4412118" y="4352027"/>
              <a:ext cx="371325" cy="681396"/>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38" name="Straight Arrow Connector 137"/>
            <p:cNvCxnSpPr>
              <a:stCxn id="129" idx="3"/>
              <a:endCxn id="128" idx="7"/>
            </p:cNvCxnSpPr>
            <p:nvPr/>
          </p:nvCxnSpPr>
          <p:spPr>
            <a:xfrm rot="5400000">
              <a:off x="3551028" y="4693122"/>
              <a:ext cx="653839" cy="292862"/>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39" name="Straight Arrow Connector 138"/>
            <p:cNvCxnSpPr>
              <a:stCxn id="128" idx="1"/>
              <a:endCxn id="127" idx="4"/>
            </p:cNvCxnSpPr>
            <p:nvPr/>
          </p:nvCxnSpPr>
          <p:spPr>
            <a:xfrm rot="16200000" flipV="1">
              <a:off x="2981995" y="4738165"/>
              <a:ext cx="587314" cy="269301"/>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sp>
          <p:nvSpPr>
            <p:cNvPr id="140" name="Oval 139"/>
            <p:cNvSpPr/>
            <p:nvPr/>
          </p:nvSpPr>
          <p:spPr>
            <a:xfrm>
              <a:off x="3570909" y="3168383"/>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cxnSp>
          <p:nvCxnSpPr>
            <p:cNvPr id="141" name="Straight Arrow Connector 140"/>
            <p:cNvCxnSpPr>
              <a:stCxn id="140" idx="6"/>
              <a:endCxn id="130" idx="2"/>
            </p:cNvCxnSpPr>
            <p:nvPr/>
          </p:nvCxnSpPr>
          <p:spPr>
            <a:xfrm>
              <a:off x="4025173" y="3395515"/>
              <a:ext cx="547551" cy="141257"/>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grpSp>
      <p:grpSp>
        <p:nvGrpSpPr>
          <p:cNvPr id="152" name="Group 151"/>
          <p:cNvGrpSpPr/>
          <p:nvPr/>
        </p:nvGrpSpPr>
        <p:grpSpPr>
          <a:xfrm>
            <a:off x="3040204" y="3623503"/>
            <a:ext cx="958018" cy="226555"/>
            <a:chOff x="2897726" y="3623503"/>
            <a:chExt cx="958018" cy="226555"/>
          </a:xfrm>
        </p:grpSpPr>
        <p:grpSp>
          <p:nvGrpSpPr>
            <p:cNvPr id="91" name="Group 90"/>
            <p:cNvGrpSpPr/>
            <p:nvPr/>
          </p:nvGrpSpPr>
          <p:grpSpPr>
            <a:xfrm>
              <a:off x="2897726" y="3623503"/>
              <a:ext cx="718062" cy="226555"/>
              <a:chOff x="3427850" y="5364163"/>
              <a:chExt cx="1356938" cy="762000"/>
            </a:xfrm>
          </p:grpSpPr>
          <p:sp>
            <p:nvSpPr>
              <p:cNvPr id="108" name="Rectangle 107"/>
              <p:cNvSpPr/>
              <p:nvPr/>
            </p:nvSpPr>
            <p:spPr>
              <a:xfrm>
                <a:off x="3427850" y="5364163"/>
                <a:ext cx="454244" cy="762000"/>
              </a:xfrm>
              <a:prstGeom prst="rect">
                <a:avLst/>
              </a:prstGeom>
              <a:effectLst/>
            </p:spPr>
            <p:style>
              <a:lnRef idx="1">
                <a:schemeClr val="accent2"/>
              </a:lnRef>
              <a:fillRef idx="2">
                <a:schemeClr val="accent2"/>
              </a:fillRef>
              <a:effectRef idx="1">
                <a:schemeClr val="accent2"/>
              </a:effectRef>
              <a:fontRef idx="minor">
                <a:schemeClr val="dk1"/>
              </a:fontRef>
            </p:style>
            <p:txBody>
              <a:bodyPr vert="vert" rtlCol="0" anchor="ctr"/>
              <a:lstStyle/>
              <a:p>
                <a:pPr algn="ctr" fontAlgn="auto">
                  <a:spcBef>
                    <a:spcPts val="0"/>
                  </a:spcBef>
                  <a:spcAft>
                    <a:spcPts val="0"/>
                  </a:spcAft>
                </a:pPr>
                <a:endParaRPr lang="en-US" sz="1200" b="1" dirty="0">
                  <a:solidFill>
                    <a:prstClr val="black"/>
                  </a:solidFill>
                  <a:latin typeface="Helvetica Neue Light"/>
                </a:endParaRPr>
              </a:p>
            </p:txBody>
          </p:sp>
          <p:sp>
            <p:nvSpPr>
              <p:cNvPr id="125" name="Rectangle 124"/>
              <p:cNvSpPr/>
              <p:nvPr/>
            </p:nvSpPr>
            <p:spPr>
              <a:xfrm>
                <a:off x="3876291" y="5364163"/>
                <a:ext cx="454244" cy="762000"/>
              </a:xfrm>
              <a:prstGeom prst="rect">
                <a:avLst/>
              </a:prstGeom>
              <a:effectLst/>
            </p:spPr>
            <p:style>
              <a:lnRef idx="1">
                <a:schemeClr val="accent2"/>
              </a:lnRef>
              <a:fillRef idx="2">
                <a:schemeClr val="accent2"/>
              </a:fillRef>
              <a:effectRef idx="1">
                <a:schemeClr val="accent2"/>
              </a:effectRef>
              <a:fontRef idx="minor">
                <a:schemeClr val="dk1"/>
              </a:fontRef>
            </p:style>
            <p:txBody>
              <a:bodyPr vert="vert" rtlCol="0" anchor="ctr"/>
              <a:lstStyle/>
              <a:p>
                <a:pPr algn="ctr" fontAlgn="auto">
                  <a:spcBef>
                    <a:spcPts val="0"/>
                  </a:spcBef>
                  <a:spcAft>
                    <a:spcPts val="0"/>
                  </a:spcAft>
                </a:pPr>
                <a:endParaRPr lang="en-US" sz="1200" b="1" dirty="0">
                  <a:solidFill>
                    <a:prstClr val="black"/>
                  </a:solidFill>
                  <a:latin typeface="Helvetica Neue Light"/>
                </a:endParaRPr>
              </a:p>
            </p:txBody>
          </p:sp>
          <p:sp>
            <p:nvSpPr>
              <p:cNvPr id="142" name="Rectangle 141"/>
              <p:cNvSpPr/>
              <p:nvPr/>
            </p:nvSpPr>
            <p:spPr>
              <a:xfrm>
                <a:off x="4330544" y="5364163"/>
                <a:ext cx="454244" cy="762000"/>
              </a:xfrm>
              <a:prstGeom prst="rect">
                <a:avLst/>
              </a:prstGeom>
              <a:effectLst/>
            </p:spPr>
            <p:style>
              <a:lnRef idx="1">
                <a:schemeClr val="accent2"/>
              </a:lnRef>
              <a:fillRef idx="2">
                <a:schemeClr val="accent2"/>
              </a:fillRef>
              <a:effectRef idx="1">
                <a:schemeClr val="accent2"/>
              </a:effectRef>
              <a:fontRef idx="minor">
                <a:schemeClr val="dk1"/>
              </a:fontRef>
            </p:style>
            <p:txBody>
              <a:bodyPr vert="vert" rtlCol="0" anchor="ctr"/>
              <a:lstStyle/>
              <a:p>
                <a:pPr algn="ctr" fontAlgn="auto">
                  <a:spcBef>
                    <a:spcPts val="0"/>
                  </a:spcBef>
                  <a:spcAft>
                    <a:spcPts val="0"/>
                  </a:spcAft>
                </a:pPr>
                <a:endParaRPr lang="en-US" sz="1200" b="1" dirty="0">
                  <a:solidFill>
                    <a:prstClr val="black"/>
                  </a:solidFill>
                  <a:latin typeface="Helvetica Neue Light"/>
                </a:endParaRPr>
              </a:p>
            </p:txBody>
          </p:sp>
        </p:grpSp>
        <p:sp>
          <p:nvSpPr>
            <p:cNvPr id="151" name="Rectangle 150"/>
            <p:cNvSpPr/>
            <p:nvPr/>
          </p:nvSpPr>
          <p:spPr>
            <a:xfrm>
              <a:off x="3615368" y="3623503"/>
              <a:ext cx="240376" cy="226555"/>
            </a:xfrm>
            <a:prstGeom prst="rect">
              <a:avLst/>
            </a:prstGeom>
            <a:effectLst/>
          </p:spPr>
          <p:style>
            <a:lnRef idx="1">
              <a:schemeClr val="accent2"/>
            </a:lnRef>
            <a:fillRef idx="2">
              <a:schemeClr val="accent2"/>
            </a:fillRef>
            <a:effectRef idx="1">
              <a:schemeClr val="accent2"/>
            </a:effectRef>
            <a:fontRef idx="minor">
              <a:schemeClr val="dk1"/>
            </a:fontRef>
          </p:style>
          <p:txBody>
            <a:bodyPr vert="vert" rtlCol="0" anchor="ctr"/>
            <a:lstStyle/>
            <a:p>
              <a:pPr algn="ctr" fontAlgn="auto">
                <a:spcBef>
                  <a:spcPts val="0"/>
                </a:spcBef>
                <a:spcAft>
                  <a:spcPts val="0"/>
                </a:spcAft>
              </a:pPr>
              <a:r>
                <a:rPr lang="en-US" sz="1200" b="1" dirty="0" smtClean="0">
                  <a:solidFill>
                    <a:prstClr val="black"/>
                  </a:solidFill>
                  <a:latin typeface="Helvetica Neue Light"/>
                </a:rPr>
                <a:t>…</a:t>
              </a:r>
              <a:endParaRPr lang="en-US" sz="1200" b="1" dirty="0">
                <a:solidFill>
                  <a:prstClr val="black"/>
                </a:solidFill>
                <a:latin typeface="Helvetica Neue Light"/>
              </a:endParaRPr>
            </a:p>
          </p:txBody>
        </p:sp>
      </p:grpSp>
      <p:grpSp>
        <p:nvGrpSpPr>
          <p:cNvPr id="153" name="Group 152"/>
          <p:cNvGrpSpPr/>
          <p:nvPr/>
        </p:nvGrpSpPr>
        <p:grpSpPr>
          <a:xfrm>
            <a:off x="5329470" y="3623503"/>
            <a:ext cx="958018" cy="226555"/>
            <a:chOff x="2897726" y="3623503"/>
            <a:chExt cx="958018" cy="226555"/>
          </a:xfrm>
        </p:grpSpPr>
        <p:grpSp>
          <p:nvGrpSpPr>
            <p:cNvPr id="154" name="Group 90"/>
            <p:cNvGrpSpPr/>
            <p:nvPr/>
          </p:nvGrpSpPr>
          <p:grpSpPr>
            <a:xfrm>
              <a:off x="2897726" y="3623503"/>
              <a:ext cx="718062" cy="226555"/>
              <a:chOff x="3427850" y="5364163"/>
              <a:chExt cx="1356938" cy="762000"/>
            </a:xfrm>
          </p:grpSpPr>
          <p:sp>
            <p:nvSpPr>
              <p:cNvPr id="156" name="Rectangle 155"/>
              <p:cNvSpPr/>
              <p:nvPr/>
            </p:nvSpPr>
            <p:spPr>
              <a:xfrm>
                <a:off x="3427850" y="5364163"/>
                <a:ext cx="454244" cy="762000"/>
              </a:xfrm>
              <a:prstGeom prst="rect">
                <a:avLst/>
              </a:prstGeom>
              <a:effectLst/>
            </p:spPr>
            <p:style>
              <a:lnRef idx="1">
                <a:schemeClr val="accent2"/>
              </a:lnRef>
              <a:fillRef idx="2">
                <a:schemeClr val="accent2"/>
              </a:fillRef>
              <a:effectRef idx="1">
                <a:schemeClr val="accent2"/>
              </a:effectRef>
              <a:fontRef idx="minor">
                <a:schemeClr val="dk1"/>
              </a:fontRef>
            </p:style>
            <p:txBody>
              <a:bodyPr vert="vert" rtlCol="0" anchor="ctr"/>
              <a:lstStyle/>
              <a:p>
                <a:pPr algn="ctr" fontAlgn="auto">
                  <a:spcBef>
                    <a:spcPts val="0"/>
                  </a:spcBef>
                  <a:spcAft>
                    <a:spcPts val="0"/>
                  </a:spcAft>
                </a:pPr>
                <a:endParaRPr lang="en-US" sz="1200" b="1" dirty="0">
                  <a:solidFill>
                    <a:prstClr val="black"/>
                  </a:solidFill>
                  <a:latin typeface="Helvetica Neue Light"/>
                </a:endParaRPr>
              </a:p>
            </p:txBody>
          </p:sp>
          <p:sp>
            <p:nvSpPr>
              <p:cNvPr id="157" name="Rectangle 156"/>
              <p:cNvSpPr/>
              <p:nvPr/>
            </p:nvSpPr>
            <p:spPr>
              <a:xfrm>
                <a:off x="3876291" y="5364163"/>
                <a:ext cx="454244" cy="762000"/>
              </a:xfrm>
              <a:prstGeom prst="rect">
                <a:avLst/>
              </a:prstGeom>
              <a:effectLst/>
            </p:spPr>
            <p:style>
              <a:lnRef idx="1">
                <a:schemeClr val="accent2"/>
              </a:lnRef>
              <a:fillRef idx="2">
                <a:schemeClr val="accent2"/>
              </a:fillRef>
              <a:effectRef idx="1">
                <a:schemeClr val="accent2"/>
              </a:effectRef>
              <a:fontRef idx="minor">
                <a:schemeClr val="dk1"/>
              </a:fontRef>
            </p:style>
            <p:txBody>
              <a:bodyPr vert="vert" rtlCol="0" anchor="ctr"/>
              <a:lstStyle/>
              <a:p>
                <a:pPr algn="ctr" fontAlgn="auto">
                  <a:spcBef>
                    <a:spcPts val="0"/>
                  </a:spcBef>
                  <a:spcAft>
                    <a:spcPts val="0"/>
                  </a:spcAft>
                </a:pPr>
                <a:endParaRPr lang="en-US" sz="1200" b="1" dirty="0">
                  <a:solidFill>
                    <a:prstClr val="black"/>
                  </a:solidFill>
                  <a:latin typeface="Helvetica Neue Light"/>
                </a:endParaRPr>
              </a:p>
            </p:txBody>
          </p:sp>
          <p:sp>
            <p:nvSpPr>
              <p:cNvPr id="158" name="Rectangle 157"/>
              <p:cNvSpPr/>
              <p:nvPr/>
            </p:nvSpPr>
            <p:spPr>
              <a:xfrm>
                <a:off x="4330544" y="5364163"/>
                <a:ext cx="454244" cy="762000"/>
              </a:xfrm>
              <a:prstGeom prst="rect">
                <a:avLst/>
              </a:prstGeom>
              <a:effectLst/>
            </p:spPr>
            <p:style>
              <a:lnRef idx="1">
                <a:schemeClr val="accent2"/>
              </a:lnRef>
              <a:fillRef idx="2">
                <a:schemeClr val="accent2"/>
              </a:fillRef>
              <a:effectRef idx="1">
                <a:schemeClr val="accent2"/>
              </a:effectRef>
              <a:fontRef idx="minor">
                <a:schemeClr val="dk1"/>
              </a:fontRef>
            </p:style>
            <p:txBody>
              <a:bodyPr vert="vert" rtlCol="0" anchor="ctr"/>
              <a:lstStyle/>
              <a:p>
                <a:pPr algn="ctr" fontAlgn="auto">
                  <a:spcBef>
                    <a:spcPts val="0"/>
                  </a:spcBef>
                  <a:spcAft>
                    <a:spcPts val="0"/>
                  </a:spcAft>
                </a:pPr>
                <a:endParaRPr lang="en-US" sz="1200" b="1" dirty="0">
                  <a:solidFill>
                    <a:prstClr val="black"/>
                  </a:solidFill>
                  <a:latin typeface="Helvetica Neue Light"/>
                </a:endParaRPr>
              </a:p>
            </p:txBody>
          </p:sp>
        </p:grpSp>
        <p:sp>
          <p:nvSpPr>
            <p:cNvPr id="155" name="Rectangle 154"/>
            <p:cNvSpPr/>
            <p:nvPr/>
          </p:nvSpPr>
          <p:spPr>
            <a:xfrm>
              <a:off x="3615368" y="3623503"/>
              <a:ext cx="240376" cy="226555"/>
            </a:xfrm>
            <a:prstGeom prst="rect">
              <a:avLst/>
            </a:prstGeom>
            <a:effectLst/>
          </p:spPr>
          <p:style>
            <a:lnRef idx="1">
              <a:schemeClr val="accent2"/>
            </a:lnRef>
            <a:fillRef idx="2">
              <a:schemeClr val="accent2"/>
            </a:fillRef>
            <a:effectRef idx="1">
              <a:schemeClr val="accent2"/>
            </a:effectRef>
            <a:fontRef idx="minor">
              <a:schemeClr val="dk1"/>
            </a:fontRef>
          </p:style>
          <p:txBody>
            <a:bodyPr vert="vert" rtlCol="0" anchor="ctr"/>
            <a:lstStyle/>
            <a:p>
              <a:pPr algn="ctr" fontAlgn="auto">
                <a:spcBef>
                  <a:spcPts val="0"/>
                </a:spcBef>
                <a:spcAft>
                  <a:spcPts val="0"/>
                </a:spcAft>
              </a:pPr>
              <a:r>
                <a:rPr lang="en-US" sz="1200" b="1" dirty="0" smtClean="0">
                  <a:solidFill>
                    <a:prstClr val="black"/>
                  </a:solidFill>
                  <a:latin typeface="Helvetica Neue Light"/>
                </a:rPr>
                <a:t>…</a:t>
              </a:r>
              <a:endParaRPr lang="en-US" sz="1200" b="1" dirty="0">
                <a:solidFill>
                  <a:prstClr val="black"/>
                </a:solidFill>
                <a:latin typeface="Helvetica Neue Light"/>
              </a:endParaRPr>
            </a:p>
          </p:txBody>
        </p:sp>
      </p:grpSp>
      <p:grpSp>
        <p:nvGrpSpPr>
          <p:cNvPr id="159" name="Group 158"/>
          <p:cNvGrpSpPr/>
          <p:nvPr/>
        </p:nvGrpSpPr>
        <p:grpSpPr>
          <a:xfrm>
            <a:off x="3038876" y="5745402"/>
            <a:ext cx="958018" cy="226555"/>
            <a:chOff x="2897726" y="3623503"/>
            <a:chExt cx="958018" cy="226555"/>
          </a:xfrm>
        </p:grpSpPr>
        <p:grpSp>
          <p:nvGrpSpPr>
            <p:cNvPr id="160" name="Group 90"/>
            <p:cNvGrpSpPr/>
            <p:nvPr/>
          </p:nvGrpSpPr>
          <p:grpSpPr>
            <a:xfrm>
              <a:off x="2897726" y="3623503"/>
              <a:ext cx="718062" cy="226555"/>
              <a:chOff x="3427850" y="5364163"/>
              <a:chExt cx="1356938" cy="762000"/>
            </a:xfrm>
          </p:grpSpPr>
          <p:sp>
            <p:nvSpPr>
              <p:cNvPr id="162" name="Rectangle 161"/>
              <p:cNvSpPr/>
              <p:nvPr/>
            </p:nvSpPr>
            <p:spPr>
              <a:xfrm>
                <a:off x="3427850" y="5364163"/>
                <a:ext cx="454244" cy="762000"/>
              </a:xfrm>
              <a:prstGeom prst="rect">
                <a:avLst/>
              </a:prstGeom>
              <a:effectLst/>
            </p:spPr>
            <p:style>
              <a:lnRef idx="1">
                <a:schemeClr val="accent2"/>
              </a:lnRef>
              <a:fillRef idx="2">
                <a:schemeClr val="accent2"/>
              </a:fillRef>
              <a:effectRef idx="1">
                <a:schemeClr val="accent2"/>
              </a:effectRef>
              <a:fontRef idx="minor">
                <a:schemeClr val="dk1"/>
              </a:fontRef>
            </p:style>
            <p:txBody>
              <a:bodyPr vert="vert" rtlCol="0" anchor="ctr"/>
              <a:lstStyle/>
              <a:p>
                <a:pPr algn="ctr" fontAlgn="auto">
                  <a:spcBef>
                    <a:spcPts val="0"/>
                  </a:spcBef>
                  <a:spcAft>
                    <a:spcPts val="0"/>
                  </a:spcAft>
                </a:pPr>
                <a:endParaRPr lang="en-US" sz="1200" b="1" dirty="0">
                  <a:solidFill>
                    <a:prstClr val="black"/>
                  </a:solidFill>
                  <a:latin typeface="Helvetica Neue Light"/>
                </a:endParaRPr>
              </a:p>
            </p:txBody>
          </p:sp>
          <p:sp>
            <p:nvSpPr>
              <p:cNvPr id="163" name="Rectangle 162"/>
              <p:cNvSpPr/>
              <p:nvPr/>
            </p:nvSpPr>
            <p:spPr>
              <a:xfrm>
                <a:off x="3876291" y="5364163"/>
                <a:ext cx="454244" cy="762000"/>
              </a:xfrm>
              <a:prstGeom prst="rect">
                <a:avLst/>
              </a:prstGeom>
              <a:effectLst/>
            </p:spPr>
            <p:style>
              <a:lnRef idx="1">
                <a:schemeClr val="accent2"/>
              </a:lnRef>
              <a:fillRef idx="2">
                <a:schemeClr val="accent2"/>
              </a:fillRef>
              <a:effectRef idx="1">
                <a:schemeClr val="accent2"/>
              </a:effectRef>
              <a:fontRef idx="minor">
                <a:schemeClr val="dk1"/>
              </a:fontRef>
            </p:style>
            <p:txBody>
              <a:bodyPr vert="vert" rtlCol="0" anchor="ctr"/>
              <a:lstStyle/>
              <a:p>
                <a:pPr algn="ctr" fontAlgn="auto">
                  <a:spcBef>
                    <a:spcPts val="0"/>
                  </a:spcBef>
                  <a:spcAft>
                    <a:spcPts val="0"/>
                  </a:spcAft>
                </a:pPr>
                <a:endParaRPr lang="en-US" sz="1200" b="1" dirty="0">
                  <a:solidFill>
                    <a:prstClr val="black"/>
                  </a:solidFill>
                  <a:latin typeface="Helvetica Neue Light"/>
                </a:endParaRPr>
              </a:p>
            </p:txBody>
          </p:sp>
          <p:sp>
            <p:nvSpPr>
              <p:cNvPr id="164" name="Rectangle 163"/>
              <p:cNvSpPr/>
              <p:nvPr/>
            </p:nvSpPr>
            <p:spPr>
              <a:xfrm>
                <a:off x="4330544" y="5364163"/>
                <a:ext cx="454244" cy="762000"/>
              </a:xfrm>
              <a:prstGeom prst="rect">
                <a:avLst/>
              </a:prstGeom>
              <a:effectLst/>
            </p:spPr>
            <p:style>
              <a:lnRef idx="1">
                <a:schemeClr val="accent2"/>
              </a:lnRef>
              <a:fillRef idx="2">
                <a:schemeClr val="accent2"/>
              </a:fillRef>
              <a:effectRef idx="1">
                <a:schemeClr val="accent2"/>
              </a:effectRef>
              <a:fontRef idx="minor">
                <a:schemeClr val="dk1"/>
              </a:fontRef>
            </p:style>
            <p:txBody>
              <a:bodyPr vert="vert" rtlCol="0" anchor="ctr"/>
              <a:lstStyle/>
              <a:p>
                <a:pPr algn="ctr" fontAlgn="auto">
                  <a:spcBef>
                    <a:spcPts val="0"/>
                  </a:spcBef>
                  <a:spcAft>
                    <a:spcPts val="0"/>
                  </a:spcAft>
                </a:pPr>
                <a:endParaRPr lang="en-US" sz="1200" b="1" dirty="0">
                  <a:solidFill>
                    <a:prstClr val="black"/>
                  </a:solidFill>
                  <a:latin typeface="Helvetica Neue Light"/>
                </a:endParaRPr>
              </a:p>
            </p:txBody>
          </p:sp>
        </p:grpSp>
        <p:sp>
          <p:nvSpPr>
            <p:cNvPr id="161" name="Rectangle 160"/>
            <p:cNvSpPr/>
            <p:nvPr/>
          </p:nvSpPr>
          <p:spPr>
            <a:xfrm>
              <a:off x="3615368" y="3623503"/>
              <a:ext cx="240376" cy="226555"/>
            </a:xfrm>
            <a:prstGeom prst="rect">
              <a:avLst/>
            </a:prstGeom>
            <a:effectLst/>
          </p:spPr>
          <p:style>
            <a:lnRef idx="1">
              <a:schemeClr val="accent2"/>
            </a:lnRef>
            <a:fillRef idx="2">
              <a:schemeClr val="accent2"/>
            </a:fillRef>
            <a:effectRef idx="1">
              <a:schemeClr val="accent2"/>
            </a:effectRef>
            <a:fontRef idx="minor">
              <a:schemeClr val="dk1"/>
            </a:fontRef>
          </p:style>
          <p:txBody>
            <a:bodyPr vert="vert" rtlCol="0" anchor="ctr"/>
            <a:lstStyle/>
            <a:p>
              <a:pPr algn="ctr" fontAlgn="auto">
                <a:spcBef>
                  <a:spcPts val="0"/>
                </a:spcBef>
                <a:spcAft>
                  <a:spcPts val="0"/>
                </a:spcAft>
              </a:pPr>
              <a:r>
                <a:rPr lang="en-US" sz="1200" b="1" dirty="0" smtClean="0">
                  <a:solidFill>
                    <a:prstClr val="black"/>
                  </a:solidFill>
                  <a:latin typeface="Helvetica Neue Light"/>
                </a:rPr>
                <a:t>…</a:t>
              </a:r>
              <a:endParaRPr lang="en-US" sz="1200" b="1" dirty="0">
                <a:solidFill>
                  <a:prstClr val="black"/>
                </a:solidFill>
                <a:latin typeface="Helvetica Neue Light"/>
              </a:endParaRPr>
            </a:p>
          </p:txBody>
        </p:sp>
      </p:grpSp>
      <p:grpSp>
        <p:nvGrpSpPr>
          <p:cNvPr id="165" name="Group 164"/>
          <p:cNvGrpSpPr/>
          <p:nvPr/>
        </p:nvGrpSpPr>
        <p:grpSpPr>
          <a:xfrm>
            <a:off x="5329470" y="5745402"/>
            <a:ext cx="958018" cy="226555"/>
            <a:chOff x="2897726" y="3623503"/>
            <a:chExt cx="958018" cy="226555"/>
          </a:xfrm>
        </p:grpSpPr>
        <p:grpSp>
          <p:nvGrpSpPr>
            <p:cNvPr id="166" name="Group 90"/>
            <p:cNvGrpSpPr/>
            <p:nvPr/>
          </p:nvGrpSpPr>
          <p:grpSpPr>
            <a:xfrm>
              <a:off x="2897726" y="3623503"/>
              <a:ext cx="718062" cy="226555"/>
              <a:chOff x="3427850" y="5364163"/>
              <a:chExt cx="1356938" cy="762000"/>
            </a:xfrm>
          </p:grpSpPr>
          <p:sp>
            <p:nvSpPr>
              <p:cNvPr id="168" name="Rectangle 167"/>
              <p:cNvSpPr/>
              <p:nvPr/>
            </p:nvSpPr>
            <p:spPr>
              <a:xfrm>
                <a:off x="3427850" y="5364163"/>
                <a:ext cx="454244" cy="762000"/>
              </a:xfrm>
              <a:prstGeom prst="rect">
                <a:avLst/>
              </a:prstGeom>
              <a:effectLst/>
            </p:spPr>
            <p:style>
              <a:lnRef idx="1">
                <a:schemeClr val="accent2"/>
              </a:lnRef>
              <a:fillRef idx="2">
                <a:schemeClr val="accent2"/>
              </a:fillRef>
              <a:effectRef idx="1">
                <a:schemeClr val="accent2"/>
              </a:effectRef>
              <a:fontRef idx="minor">
                <a:schemeClr val="dk1"/>
              </a:fontRef>
            </p:style>
            <p:txBody>
              <a:bodyPr vert="vert" rtlCol="0" anchor="ctr"/>
              <a:lstStyle/>
              <a:p>
                <a:pPr algn="ctr" fontAlgn="auto">
                  <a:spcBef>
                    <a:spcPts val="0"/>
                  </a:spcBef>
                  <a:spcAft>
                    <a:spcPts val="0"/>
                  </a:spcAft>
                </a:pPr>
                <a:endParaRPr lang="en-US" sz="1200" b="1" dirty="0">
                  <a:solidFill>
                    <a:prstClr val="black"/>
                  </a:solidFill>
                  <a:latin typeface="Helvetica Neue Light"/>
                </a:endParaRPr>
              </a:p>
            </p:txBody>
          </p:sp>
          <p:sp>
            <p:nvSpPr>
              <p:cNvPr id="169" name="Rectangle 168"/>
              <p:cNvSpPr/>
              <p:nvPr/>
            </p:nvSpPr>
            <p:spPr>
              <a:xfrm>
                <a:off x="3876291" y="5364163"/>
                <a:ext cx="454244" cy="762000"/>
              </a:xfrm>
              <a:prstGeom prst="rect">
                <a:avLst/>
              </a:prstGeom>
              <a:effectLst/>
            </p:spPr>
            <p:style>
              <a:lnRef idx="1">
                <a:schemeClr val="accent2"/>
              </a:lnRef>
              <a:fillRef idx="2">
                <a:schemeClr val="accent2"/>
              </a:fillRef>
              <a:effectRef idx="1">
                <a:schemeClr val="accent2"/>
              </a:effectRef>
              <a:fontRef idx="minor">
                <a:schemeClr val="dk1"/>
              </a:fontRef>
            </p:style>
            <p:txBody>
              <a:bodyPr vert="vert" rtlCol="0" anchor="ctr"/>
              <a:lstStyle/>
              <a:p>
                <a:pPr algn="ctr" fontAlgn="auto">
                  <a:spcBef>
                    <a:spcPts val="0"/>
                  </a:spcBef>
                  <a:spcAft>
                    <a:spcPts val="0"/>
                  </a:spcAft>
                </a:pPr>
                <a:endParaRPr lang="en-US" sz="1200" b="1" dirty="0">
                  <a:solidFill>
                    <a:prstClr val="black"/>
                  </a:solidFill>
                  <a:latin typeface="Helvetica Neue Light"/>
                </a:endParaRPr>
              </a:p>
            </p:txBody>
          </p:sp>
          <p:sp>
            <p:nvSpPr>
              <p:cNvPr id="170" name="Rectangle 169"/>
              <p:cNvSpPr/>
              <p:nvPr/>
            </p:nvSpPr>
            <p:spPr>
              <a:xfrm>
                <a:off x="4330544" y="5364163"/>
                <a:ext cx="454244" cy="762000"/>
              </a:xfrm>
              <a:prstGeom prst="rect">
                <a:avLst/>
              </a:prstGeom>
              <a:effectLst/>
            </p:spPr>
            <p:style>
              <a:lnRef idx="1">
                <a:schemeClr val="accent2"/>
              </a:lnRef>
              <a:fillRef idx="2">
                <a:schemeClr val="accent2"/>
              </a:fillRef>
              <a:effectRef idx="1">
                <a:schemeClr val="accent2"/>
              </a:effectRef>
              <a:fontRef idx="minor">
                <a:schemeClr val="dk1"/>
              </a:fontRef>
            </p:style>
            <p:txBody>
              <a:bodyPr vert="vert" rtlCol="0" anchor="ctr"/>
              <a:lstStyle/>
              <a:p>
                <a:pPr algn="ctr" fontAlgn="auto">
                  <a:spcBef>
                    <a:spcPts val="0"/>
                  </a:spcBef>
                  <a:spcAft>
                    <a:spcPts val="0"/>
                  </a:spcAft>
                </a:pPr>
                <a:endParaRPr lang="en-US" sz="1200" b="1" dirty="0">
                  <a:solidFill>
                    <a:prstClr val="black"/>
                  </a:solidFill>
                  <a:latin typeface="Helvetica Neue Light"/>
                </a:endParaRPr>
              </a:p>
            </p:txBody>
          </p:sp>
        </p:grpSp>
        <p:sp>
          <p:nvSpPr>
            <p:cNvPr id="167" name="Rectangle 166"/>
            <p:cNvSpPr/>
            <p:nvPr/>
          </p:nvSpPr>
          <p:spPr>
            <a:xfrm>
              <a:off x="3615368" y="3623503"/>
              <a:ext cx="240376" cy="226555"/>
            </a:xfrm>
            <a:prstGeom prst="rect">
              <a:avLst/>
            </a:prstGeom>
            <a:effectLst/>
          </p:spPr>
          <p:style>
            <a:lnRef idx="1">
              <a:schemeClr val="accent2"/>
            </a:lnRef>
            <a:fillRef idx="2">
              <a:schemeClr val="accent2"/>
            </a:fillRef>
            <a:effectRef idx="1">
              <a:schemeClr val="accent2"/>
            </a:effectRef>
            <a:fontRef idx="minor">
              <a:schemeClr val="dk1"/>
            </a:fontRef>
          </p:style>
          <p:txBody>
            <a:bodyPr vert="vert" rtlCol="0" anchor="ctr"/>
            <a:lstStyle/>
            <a:p>
              <a:pPr algn="ctr" fontAlgn="auto">
                <a:spcBef>
                  <a:spcPts val="0"/>
                </a:spcBef>
                <a:spcAft>
                  <a:spcPts val="0"/>
                </a:spcAft>
              </a:pPr>
              <a:r>
                <a:rPr lang="en-US" sz="1200" b="1" dirty="0" smtClean="0">
                  <a:solidFill>
                    <a:prstClr val="black"/>
                  </a:solidFill>
                  <a:latin typeface="Helvetica Neue Light"/>
                </a:rPr>
                <a:t>…</a:t>
              </a:r>
              <a:endParaRPr lang="en-US" sz="1200" b="1" dirty="0">
                <a:solidFill>
                  <a:prstClr val="black"/>
                </a:solidFill>
                <a:latin typeface="Helvetica Neue Light"/>
              </a:endParaRPr>
            </a:p>
          </p:txBody>
        </p:sp>
      </p:grpSp>
      <p:sp>
        <p:nvSpPr>
          <p:cNvPr id="171" name="TextBox 170"/>
          <p:cNvSpPr txBox="1"/>
          <p:nvPr/>
        </p:nvSpPr>
        <p:spPr>
          <a:xfrm>
            <a:off x="463060" y="1600200"/>
            <a:ext cx="8329936" cy="369332"/>
          </a:xfrm>
          <a:prstGeom prst="rect">
            <a:avLst/>
          </a:prstGeom>
          <a:noFill/>
        </p:spPr>
        <p:txBody>
          <a:bodyPr wrap="none" rtlCol="0">
            <a:spAutoFit/>
          </a:bodyPr>
          <a:lstStyle/>
          <a:p>
            <a:pPr fontAlgn="auto">
              <a:spcBef>
                <a:spcPts val="0"/>
              </a:spcBef>
              <a:spcAft>
                <a:spcPts val="0"/>
              </a:spcAft>
            </a:pPr>
            <a:r>
              <a:rPr lang="en-US" sz="1800" b="1" dirty="0" smtClean="0">
                <a:solidFill>
                  <a:srgbClr val="FF0000"/>
                </a:solidFill>
                <a:latin typeface="Helvetica Neue Light"/>
                <a:ea typeface="+mn-ea"/>
                <a:cs typeface="+mn-cs"/>
              </a:rPr>
              <a:t>Can reduce problem of consistent, replicated states to consistent, replicated logs</a:t>
            </a:r>
          </a:p>
        </p:txBody>
      </p:sp>
    </p:spTree>
    <p:extLst>
      <p:ext uri="{BB962C8B-B14F-4D97-AF65-F5344CB8AC3E}">
        <p14:creationId xmlns:p14="http://schemas.microsoft.com/office/powerpoint/2010/main" val="31095625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Replicated state machines</a:t>
            </a:r>
            <a:endParaRPr lang="en-US" dirty="0"/>
          </a:p>
        </p:txBody>
      </p:sp>
      <p:sp>
        <p:nvSpPr>
          <p:cNvPr id="3" name="Content Placeholder 2"/>
          <p:cNvSpPr>
            <a:spLocks noGrp="1"/>
          </p:cNvSpPr>
          <p:nvPr>
            <p:ph idx="1"/>
          </p:nvPr>
        </p:nvSpPr>
        <p:spPr/>
        <p:txBody>
          <a:bodyPr/>
          <a:lstStyle/>
          <a:p>
            <a:endParaRPr lang="en-US"/>
          </a:p>
        </p:txBody>
      </p:sp>
      <p:grpSp>
        <p:nvGrpSpPr>
          <p:cNvPr id="4" name="Group 72"/>
          <p:cNvGrpSpPr/>
          <p:nvPr/>
        </p:nvGrpSpPr>
        <p:grpSpPr>
          <a:xfrm>
            <a:off x="2827056" y="2320010"/>
            <a:ext cx="1196985" cy="1196985"/>
            <a:chOff x="2734740" y="2994435"/>
            <a:chExt cx="2744011" cy="2744011"/>
          </a:xfrm>
        </p:grpSpPr>
        <p:sp>
          <p:nvSpPr>
            <p:cNvPr id="75" name="Rounded Rectangle 74"/>
            <p:cNvSpPr/>
            <p:nvPr/>
          </p:nvSpPr>
          <p:spPr>
            <a:xfrm>
              <a:off x="2734740" y="2994435"/>
              <a:ext cx="2744011" cy="2744011"/>
            </a:xfrm>
            <a:prstGeom prst="roundRect">
              <a:avLst/>
            </a:prstGeom>
            <a:ln w="50800" cap="flat" cmpd="sng" algn="ctr">
              <a:solidFill>
                <a:schemeClr val="accent1">
                  <a:shade val="95000"/>
                  <a:satMod val="105000"/>
                </a:schemeClr>
              </a:solidFill>
              <a:prstDash val="solid"/>
              <a:round/>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0"/>
                </a:spcAft>
              </a:pPr>
              <a:endParaRPr lang="en-US" sz="1800" dirty="0">
                <a:solidFill>
                  <a:prstClr val="black"/>
                </a:solidFill>
                <a:latin typeface="Helvetica Neue Light"/>
              </a:endParaRPr>
            </a:p>
          </p:txBody>
        </p:sp>
        <p:sp>
          <p:nvSpPr>
            <p:cNvPr id="76" name="Oval 75"/>
            <p:cNvSpPr/>
            <p:nvPr/>
          </p:nvSpPr>
          <p:spPr>
            <a:xfrm>
              <a:off x="2913869" y="4124895"/>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77" name="Oval 76"/>
            <p:cNvSpPr/>
            <p:nvPr/>
          </p:nvSpPr>
          <p:spPr>
            <a:xfrm>
              <a:off x="3343777" y="5099948"/>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78" name="Oval 77"/>
            <p:cNvSpPr/>
            <p:nvPr/>
          </p:nvSpPr>
          <p:spPr>
            <a:xfrm>
              <a:off x="3957853" y="4124895"/>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79" name="Oval 78"/>
            <p:cNvSpPr/>
            <p:nvPr/>
          </p:nvSpPr>
          <p:spPr>
            <a:xfrm>
              <a:off x="4572724" y="3309640"/>
              <a:ext cx="454264" cy="454264"/>
            </a:xfrm>
            <a:prstGeom prst="ellipse">
              <a:avLst/>
            </a:prstGeom>
            <a:solidFill>
              <a:srgbClr val="008000"/>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80" name="Oval 79"/>
            <p:cNvSpPr/>
            <p:nvPr/>
          </p:nvSpPr>
          <p:spPr>
            <a:xfrm>
              <a:off x="4783442" y="4806291"/>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cxnSp>
          <p:nvCxnSpPr>
            <p:cNvPr id="81" name="Straight Arrow Connector 80"/>
            <p:cNvCxnSpPr>
              <a:stCxn id="76" idx="7"/>
              <a:endCxn id="89" idx="3"/>
            </p:cNvCxnSpPr>
            <p:nvPr/>
          </p:nvCxnSpPr>
          <p:spPr>
            <a:xfrm rot="5400000" flipH="1" flipV="1">
              <a:off x="3151872" y="3705858"/>
              <a:ext cx="635298" cy="335826"/>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82" name="Straight Arrow Connector 81"/>
            <p:cNvCxnSpPr>
              <a:stCxn id="79" idx="4"/>
              <a:endCxn id="80" idx="0"/>
            </p:cNvCxnSpPr>
            <p:nvPr/>
          </p:nvCxnSpPr>
          <p:spPr>
            <a:xfrm rot="16200000" flipH="1">
              <a:off x="4384022" y="4179738"/>
              <a:ext cx="1042387" cy="210718"/>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83" name="Straight Arrow Connector 82"/>
            <p:cNvCxnSpPr>
              <a:stCxn id="77" idx="6"/>
              <a:endCxn id="80" idx="3"/>
            </p:cNvCxnSpPr>
            <p:nvPr/>
          </p:nvCxnSpPr>
          <p:spPr>
            <a:xfrm flipV="1">
              <a:off x="3798041" y="5194030"/>
              <a:ext cx="1051926" cy="133050"/>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84" name="Straight Arrow Connector 83"/>
            <p:cNvCxnSpPr>
              <a:stCxn id="79" idx="3"/>
              <a:endCxn id="78" idx="7"/>
            </p:cNvCxnSpPr>
            <p:nvPr/>
          </p:nvCxnSpPr>
          <p:spPr>
            <a:xfrm rot="5400000">
              <a:off x="4245401" y="3797571"/>
              <a:ext cx="494041" cy="293657"/>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85" name="Straight Arrow Connector 84"/>
            <p:cNvCxnSpPr>
              <a:stCxn id="76" idx="6"/>
              <a:endCxn id="78" idx="2"/>
            </p:cNvCxnSpPr>
            <p:nvPr/>
          </p:nvCxnSpPr>
          <p:spPr>
            <a:xfrm>
              <a:off x="3368133" y="4352027"/>
              <a:ext cx="589720" cy="1588"/>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86" name="Straight Arrow Connector 85"/>
            <p:cNvCxnSpPr>
              <a:stCxn id="80" idx="2"/>
              <a:endCxn id="78" idx="6"/>
            </p:cNvCxnSpPr>
            <p:nvPr/>
          </p:nvCxnSpPr>
          <p:spPr>
            <a:xfrm rot="10800000">
              <a:off x="4412118" y="4352027"/>
              <a:ext cx="371325" cy="681396"/>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87" name="Straight Arrow Connector 86"/>
            <p:cNvCxnSpPr>
              <a:stCxn id="78" idx="3"/>
              <a:endCxn id="77" idx="7"/>
            </p:cNvCxnSpPr>
            <p:nvPr/>
          </p:nvCxnSpPr>
          <p:spPr>
            <a:xfrm rot="5400000">
              <a:off x="3551028" y="4693122"/>
              <a:ext cx="653839" cy="292862"/>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88" name="Straight Arrow Connector 87"/>
            <p:cNvCxnSpPr>
              <a:stCxn id="77" idx="1"/>
              <a:endCxn id="76" idx="4"/>
            </p:cNvCxnSpPr>
            <p:nvPr/>
          </p:nvCxnSpPr>
          <p:spPr>
            <a:xfrm rot="16200000" flipV="1">
              <a:off x="2981995" y="4738165"/>
              <a:ext cx="587314" cy="269301"/>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sp>
          <p:nvSpPr>
            <p:cNvPr id="89" name="Oval 88"/>
            <p:cNvSpPr/>
            <p:nvPr/>
          </p:nvSpPr>
          <p:spPr>
            <a:xfrm>
              <a:off x="3570909" y="3168383"/>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cxnSp>
          <p:nvCxnSpPr>
            <p:cNvPr id="90" name="Straight Arrow Connector 89"/>
            <p:cNvCxnSpPr>
              <a:stCxn id="89" idx="6"/>
              <a:endCxn id="79" idx="2"/>
            </p:cNvCxnSpPr>
            <p:nvPr/>
          </p:nvCxnSpPr>
          <p:spPr>
            <a:xfrm>
              <a:off x="4025173" y="3395515"/>
              <a:ext cx="547551" cy="141257"/>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grpSp>
      <p:grpSp>
        <p:nvGrpSpPr>
          <p:cNvPr id="5" name="Group 90"/>
          <p:cNvGrpSpPr/>
          <p:nvPr/>
        </p:nvGrpSpPr>
        <p:grpSpPr>
          <a:xfrm>
            <a:off x="2862986" y="4459095"/>
            <a:ext cx="1196985" cy="1196985"/>
            <a:chOff x="2734740" y="2994435"/>
            <a:chExt cx="2744011" cy="2744011"/>
          </a:xfrm>
        </p:grpSpPr>
        <p:sp>
          <p:nvSpPr>
            <p:cNvPr id="92" name="Rounded Rectangle 91"/>
            <p:cNvSpPr/>
            <p:nvPr/>
          </p:nvSpPr>
          <p:spPr>
            <a:xfrm>
              <a:off x="2734740" y="2994435"/>
              <a:ext cx="2744011" cy="2744011"/>
            </a:xfrm>
            <a:prstGeom prst="roundRect">
              <a:avLst/>
            </a:prstGeom>
            <a:ln w="50800" cap="flat" cmpd="sng" algn="ctr">
              <a:solidFill>
                <a:schemeClr val="accent1">
                  <a:shade val="95000"/>
                  <a:satMod val="105000"/>
                </a:schemeClr>
              </a:solidFill>
              <a:prstDash val="solid"/>
              <a:round/>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0"/>
                </a:spcAft>
              </a:pPr>
              <a:endParaRPr lang="en-US" sz="1800" dirty="0">
                <a:solidFill>
                  <a:prstClr val="black"/>
                </a:solidFill>
                <a:latin typeface="Helvetica Neue Light"/>
              </a:endParaRPr>
            </a:p>
          </p:txBody>
        </p:sp>
        <p:sp>
          <p:nvSpPr>
            <p:cNvPr id="93" name="Oval 92"/>
            <p:cNvSpPr/>
            <p:nvPr/>
          </p:nvSpPr>
          <p:spPr>
            <a:xfrm>
              <a:off x="2913869" y="4124895"/>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94" name="Oval 93"/>
            <p:cNvSpPr/>
            <p:nvPr/>
          </p:nvSpPr>
          <p:spPr>
            <a:xfrm>
              <a:off x="3343777" y="5099948"/>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95" name="Oval 94"/>
            <p:cNvSpPr/>
            <p:nvPr/>
          </p:nvSpPr>
          <p:spPr>
            <a:xfrm>
              <a:off x="3957853" y="4124895"/>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96" name="Oval 95"/>
            <p:cNvSpPr/>
            <p:nvPr/>
          </p:nvSpPr>
          <p:spPr>
            <a:xfrm>
              <a:off x="4572724" y="3309640"/>
              <a:ext cx="454264" cy="454264"/>
            </a:xfrm>
            <a:prstGeom prst="ellipse">
              <a:avLst/>
            </a:prstGeom>
            <a:solidFill>
              <a:srgbClr val="008000"/>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97" name="Oval 96"/>
            <p:cNvSpPr/>
            <p:nvPr/>
          </p:nvSpPr>
          <p:spPr>
            <a:xfrm>
              <a:off x="4783442" y="4806291"/>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cxnSp>
          <p:nvCxnSpPr>
            <p:cNvPr id="98" name="Straight Arrow Connector 97"/>
            <p:cNvCxnSpPr>
              <a:stCxn id="93" idx="7"/>
              <a:endCxn id="106" idx="3"/>
            </p:cNvCxnSpPr>
            <p:nvPr/>
          </p:nvCxnSpPr>
          <p:spPr>
            <a:xfrm rot="5400000" flipH="1" flipV="1">
              <a:off x="3151872" y="3705858"/>
              <a:ext cx="635298" cy="335826"/>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99" name="Straight Arrow Connector 98"/>
            <p:cNvCxnSpPr>
              <a:stCxn id="96" idx="4"/>
              <a:endCxn id="97" idx="0"/>
            </p:cNvCxnSpPr>
            <p:nvPr/>
          </p:nvCxnSpPr>
          <p:spPr>
            <a:xfrm rot="16200000" flipH="1">
              <a:off x="4384022" y="4179738"/>
              <a:ext cx="1042387" cy="210718"/>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00" name="Straight Arrow Connector 99"/>
            <p:cNvCxnSpPr>
              <a:stCxn id="94" idx="6"/>
              <a:endCxn id="97" idx="3"/>
            </p:cNvCxnSpPr>
            <p:nvPr/>
          </p:nvCxnSpPr>
          <p:spPr>
            <a:xfrm flipV="1">
              <a:off x="3798041" y="5194030"/>
              <a:ext cx="1051926" cy="133050"/>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01" name="Straight Arrow Connector 100"/>
            <p:cNvCxnSpPr>
              <a:stCxn id="96" idx="3"/>
              <a:endCxn id="95" idx="7"/>
            </p:cNvCxnSpPr>
            <p:nvPr/>
          </p:nvCxnSpPr>
          <p:spPr>
            <a:xfrm rot="5400000">
              <a:off x="4245401" y="3797571"/>
              <a:ext cx="494041" cy="293657"/>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02" name="Straight Arrow Connector 101"/>
            <p:cNvCxnSpPr>
              <a:stCxn id="93" idx="6"/>
              <a:endCxn id="95" idx="2"/>
            </p:cNvCxnSpPr>
            <p:nvPr/>
          </p:nvCxnSpPr>
          <p:spPr>
            <a:xfrm>
              <a:off x="3368133" y="4352027"/>
              <a:ext cx="589720" cy="1588"/>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03" name="Straight Arrow Connector 102"/>
            <p:cNvCxnSpPr>
              <a:stCxn id="97" idx="2"/>
              <a:endCxn id="95" idx="6"/>
            </p:cNvCxnSpPr>
            <p:nvPr/>
          </p:nvCxnSpPr>
          <p:spPr>
            <a:xfrm rot="10800000">
              <a:off x="4412118" y="4352027"/>
              <a:ext cx="371325" cy="681396"/>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04" name="Straight Arrow Connector 103"/>
            <p:cNvCxnSpPr>
              <a:stCxn id="95" idx="3"/>
              <a:endCxn id="94" idx="7"/>
            </p:cNvCxnSpPr>
            <p:nvPr/>
          </p:nvCxnSpPr>
          <p:spPr>
            <a:xfrm rot="5400000">
              <a:off x="3551028" y="4693122"/>
              <a:ext cx="653839" cy="292862"/>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05" name="Straight Arrow Connector 104"/>
            <p:cNvCxnSpPr>
              <a:stCxn id="94" idx="1"/>
              <a:endCxn id="93" idx="4"/>
            </p:cNvCxnSpPr>
            <p:nvPr/>
          </p:nvCxnSpPr>
          <p:spPr>
            <a:xfrm rot="16200000" flipV="1">
              <a:off x="2981995" y="4738165"/>
              <a:ext cx="587314" cy="269301"/>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sp>
          <p:nvSpPr>
            <p:cNvPr id="106" name="Oval 105"/>
            <p:cNvSpPr/>
            <p:nvPr/>
          </p:nvSpPr>
          <p:spPr>
            <a:xfrm>
              <a:off x="3570909" y="3168383"/>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cxnSp>
          <p:nvCxnSpPr>
            <p:cNvPr id="107" name="Straight Arrow Connector 106"/>
            <p:cNvCxnSpPr>
              <a:stCxn id="106" idx="6"/>
              <a:endCxn id="96" idx="2"/>
            </p:cNvCxnSpPr>
            <p:nvPr/>
          </p:nvCxnSpPr>
          <p:spPr>
            <a:xfrm>
              <a:off x="4025173" y="3395515"/>
              <a:ext cx="547551" cy="141257"/>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grpSp>
      <p:grpSp>
        <p:nvGrpSpPr>
          <p:cNvPr id="6" name="Group 107"/>
          <p:cNvGrpSpPr/>
          <p:nvPr/>
        </p:nvGrpSpPr>
        <p:grpSpPr>
          <a:xfrm>
            <a:off x="5159721" y="2313722"/>
            <a:ext cx="1196985" cy="1196985"/>
            <a:chOff x="2734740" y="2994435"/>
            <a:chExt cx="2744011" cy="2744011"/>
          </a:xfrm>
        </p:grpSpPr>
        <p:sp>
          <p:nvSpPr>
            <p:cNvPr id="109" name="Rounded Rectangle 108"/>
            <p:cNvSpPr/>
            <p:nvPr/>
          </p:nvSpPr>
          <p:spPr>
            <a:xfrm>
              <a:off x="2734740" y="2994435"/>
              <a:ext cx="2744011" cy="2744011"/>
            </a:xfrm>
            <a:prstGeom prst="roundRect">
              <a:avLst/>
            </a:prstGeom>
            <a:ln w="50800" cap="flat" cmpd="sng" algn="ctr">
              <a:solidFill>
                <a:schemeClr val="accent1">
                  <a:shade val="95000"/>
                  <a:satMod val="105000"/>
                </a:schemeClr>
              </a:solidFill>
              <a:prstDash val="solid"/>
              <a:round/>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0"/>
                </a:spcAft>
              </a:pPr>
              <a:endParaRPr lang="en-US" sz="1800" dirty="0">
                <a:solidFill>
                  <a:prstClr val="black"/>
                </a:solidFill>
                <a:latin typeface="Helvetica Neue Light"/>
              </a:endParaRPr>
            </a:p>
          </p:txBody>
        </p:sp>
        <p:sp>
          <p:nvSpPr>
            <p:cNvPr id="110" name="Oval 109"/>
            <p:cNvSpPr/>
            <p:nvPr/>
          </p:nvSpPr>
          <p:spPr>
            <a:xfrm>
              <a:off x="2913869" y="4124895"/>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111" name="Oval 110"/>
            <p:cNvSpPr/>
            <p:nvPr/>
          </p:nvSpPr>
          <p:spPr>
            <a:xfrm>
              <a:off x="3343777" y="5099948"/>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112" name="Oval 111"/>
            <p:cNvSpPr/>
            <p:nvPr/>
          </p:nvSpPr>
          <p:spPr>
            <a:xfrm>
              <a:off x="3957853" y="4124895"/>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113" name="Oval 112"/>
            <p:cNvSpPr/>
            <p:nvPr/>
          </p:nvSpPr>
          <p:spPr>
            <a:xfrm>
              <a:off x="4572724" y="3309640"/>
              <a:ext cx="454264" cy="454264"/>
            </a:xfrm>
            <a:prstGeom prst="ellipse">
              <a:avLst/>
            </a:prstGeom>
            <a:solidFill>
              <a:srgbClr val="008000"/>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114" name="Oval 113"/>
            <p:cNvSpPr/>
            <p:nvPr/>
          </p:nvSpPr>
          <p:spPr>
            <a:xfrm>
              <a:off x="4783442" y="4806291"/>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cxnSp>
          <p:nvCxnSpPr>
            <p:cNvPr id="115" name="Straight Arrow Connector 114"/>
            <p:cNvCxnSpPr>
              <a:stCxn id="110" idx="7"/>
              <a:endCxn id="123" idx="3"/>
            </p:cNvCxnSpPr>
            <p:nvPr/>
          </p:nvCxnSpPr>
          <p:spPr>
            <a:xfrm rot="5400000" flipH="1" flipV="1">
              <a:off x="3151872" y="3705858"/>
              <a:ext cx="635298" cy="335826"/>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16" name="Straight Arrow Connector 115"/>
            <p:cNvCxnSpPr>
              <a:stCxn id="113" idx="4"/>
              <a:endCxn id="114" idx="0"/>
            </p:cNvCxnSpPr>
            <p:nvPr/>
          </p:nvCxnSpPr>
          <p:spPr>
            <a:xfrm rot="16200000" flipH="1">
              <a:off x="4384022" y="4179738"/>
              <a:ext cx="1042387" cy="210718"/>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17" name="Straight Arrow Connector 116"/>
            <p:cNvCxnSpPr>
              <a:stCxn id="111" idx="6"/>
              <a:endCxn id="114" idx="3"/>
            </p:cNvCxnSpPr>
            <p:nvPr/>
          </p:nvCxnSpPr>
          <p:spPr>
            <a:xfrm flipV="1">
              <a:off x="3798041" y="5194030"/>
              <a:ext cx="1051926" cy="133050"/>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18" name="Straight Arrow Connector 117"/>
            <p:cNvCxnSpPr>
              <a:stCxn id="113" idx="3"/>
              <a:endCxn id="112" idx="7"/>
            </p:cNvCxnSpPr>
            <p:nvPr/>
          </p:nvCxnSpPr>
          <p:spPr>
            <a:xfrm rot="5400000">
              <a:off x="4245401" y="3797571"/>
              <a:ext cx="494041" cy="293657"/>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19" name="Straight Arrow Connector 118"/>
            <p:cNvCxnSpPr>
              <a:stCxn id="110" idx="6"/>
              <a:endCxn id="112" idx="2"/>
            </p:cNvCxnSpPr>
            <p:nvPr/>
          </p:nvCxnSpPr>
          <p:spPr>
            <a:xfrm>
              <a:off x="3368133" y="4352027"/>
              <a:ext cx="589720" cy="1588"/>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20" name="Straight Arrow Connector 119"/>
            <p:cNvCxnSpPr>
              <a:stCxn id="114" idx="2"/>
              <a:endCxn id="112" idx="6"/>
            </p:cNvCxnSpPr>
            <p:nvPr/>
          </p:nvCxnSpPr>
          <p:spPr>
            <a:xfrm rot="10800000">
              <a:off x="4412118" y="4352027"/>
              <a:ext cx="371325" cy="681396"/>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21" name="Straight Arrow Connector 120"/>
            <p:cNvCxnSpPr>
              <a:stCxn id="112" idx="3"/>
              <a:endCxn id="111" idx="7"/>
            </p:cNvCxnSpPr>
            <p:nvPr/>
          </p:nvCxnSpPr>
          <p:spPr>
            <a:xfrm rot="5400000">
              <a:off x="3551028" y="4693122"/>
              <a:ext cx="653839" cy="292862"/>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22" name="Straight Arrow Connector 121"/>
            <p:cNvCxnSpPr>
              <a:stCxn id="111" idx="1"/>
              <a:endCxn id="110" idx="4"/>
            </p:cNvCxnSpPr>
            <p:nvPr/>
          </p:nvCxnSpPr>
          <p:spPr>
            <a:xfrm rot="16200000" flipV="1">
              <a:off x="2981995" y="4738165"/>
              <a:ext cx="587314" cy="269301"/>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sp>
          <p:nvSpPr>
            <p:cNvPr id="123" name="Oval 122"/>
            <p:cNvSpPr/>
            <p:nvPr/>
          </p:nvSpPr>
          <p:spPr>
            <a:xfrm>
              <a:off x="3570909" y="3168383"/>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cxnSp>
          <p:nvCxnSpPr>
            <p:cNvPr id="124" name="Straight Arrow Connector 123"/>
            <p:cNvCxnSpPr>
              <a:stCxn id="123" idx="6"/>
              <a:endCxn id="113" idx="2"/>
            </p:cNvCxnSpPr>
            <p:nvPr/>
          </p:nvCxnSpPr>
          <p:spPr>
            <a:xfrm>
              <a:off x="4025173" y="3395515"/>
              <a:ext cx="547551" cy="141257"/>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grpSp>
      <p:grpSp>
        <p:nvGrpSpPr>
          <p:cNvPr id="7" name="Group 124"/>
          <p:cNvGrpSpPr/>
          <p:nvPr/>
        </p:nvGrpSpPr>
        <p:grpSpPr>
          <a:xfrm>
            <a:off x="5195651" y="4452807"/>
            <a:ext cx="1196985" cy="1196985"/>
            <a:chOff x="2734740" y="2994435"/>
            <a:chExt cx="2744011" cy="2744011"/>
          </a:xfrm>
        </p:grpSpPr>
        <p:sp>
          <p:nvSpPr>
            <p:cNvPr id="126" name="Rounded Rectangle 125"/>
            <p:cNvSpPr/>
            <p:nvPr/>
          </p:nvSpPr>
          <p:spPr>
            <a:xfrm>
              <a:off x="2734740" y="2994435"/>
              <a:ext cx="2744011" cy="2744011"/>
            </a:xfrm>
            <a:prstGeom prst="roundRect">
              <a:avLst/>
            </a:prstGeom>
            <a:ln w="50800" cap="flat" cmpd="sng" algn="ctr">
              <a:solidFill>
                <a:schemeClr val="accent1">
                  <a:shade val="95000"/>
                  <a:satMod val="105000"/>
                </a:schemeClr>
              </a:solidFill>
              <a:prstDash val="solid"/>
              <a:round/>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0"/>
                </a:spcAft>
              </a:pPr>
              <a:endParaRPr lang="en-US" sz="1800" dirty="0">
                <a:solidFill>
                  <a:prstClr val="black"/>
                </a:solidFill>
                <a:latin typeface="Helvetica Neue Light"/>
              </a:endParaRPr>
            </a:p>
          </p:txBody>
        </p:sp>
        <p:sp>
          <p:nvSpPr>
            <p:cNvPr id="127" name="Oval 126"/>
            <p:cNvSpPr/>
            <p:nvPr/>
          </p:nvSpPr>
          <p:spPr>
            <a:xfrm>
              <a:off x="2913869" y="4124895"/>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128" name="Oval 127"/>
            <p:cNvSpPr/>
            <p:nvPr/>
          </p:nvSpPr>
          <p:spPr>
            <a:xfrm>
              <a:off x="3343777" y="5099948"/>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129" name="Oval 128"/>
            <p:cNvSpPr/>
            <p:nvPr/>
          </p:nvSpPr>
          <p:spPr>
            <a:xfrm>
              <a:off x="3957853" y="4124895"/>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130" name="Oval 129"/>
            <p:cNvSpPr/>
            <p:nvPr/>
          </p:nvSpPr>
          <p:spPr>
            <a:xfrm>
              <a:off x="4572724" y="3309640"/>
              <a:ext cx="454264" cy="454264"/>
            </a:xfrm>
            <a:prstGeom prst="ellipse">
              <a:avLst/>
            </a:prstGeom>
            <a:solidFill>
              <a:srgbClr val="008000"/>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131" name="Oval 130"/>
            <p:cNvSpPr/>
            <p:nvPr/>
          </p:nvSpPr>
          <p:spPr>
            <a:xfrm>
              <a:off x="4783442" y="4806291"/>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cxnSp>
          <p:nvCxnSpPr>
            <p:cNvPr id="132" name="Straight Arrow Connector 131"/>
            <p:cNvCxnSpPr>
              <a:stCxn id="127" idx="7"/>
              <a:endCxn id="140" idx="3"/>
            </p:cNvCxnSpPr>
            <p:nvPr/>
          </p:nvCxnSpPr>
          <p:spPr>
            <a:xfrm rot="5400000" flipH="1" flipV="1">
              <a:off x="3151872" y="3705858"/>
              <a:ext cx="635298" cy="335826"/>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33" name="Straight Arrow Connector 132"/>
            <p:cNvCxnSpPr>
              <a:stCxn id="130" idx="4"/>
              <a:endCxn id="131" idx="0"/>
            </p:cNvCxnSpPr>
            <p:nvPr/>
          </p:nvCxnSpPr>
          <p:spPr>
            <a:xfrm rot="16200000" flipH="1">
              <a:off x="4384022" y="4179738"/>
              <a:ext cx="1042387" cy="210718"/>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34" name="Straight Arrow Connector 133"/>
            <p:cNvCxnSpPr>
              <a:stCxn id="128" idx="6"/>
              <a:endCxn id="131" idx="3"/>
            </p:cNvCxnSpPr>
            <p:nvPr/>
          </p:nvCxnSpPr>
          <p:spPr>
            <a:xfrm flipV="1">
              <a:off x="3798041" y="5194030"/>
              <a:ext cx="1051926" cy="133050"/>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35" name="Straight Arrow Connector 134"/>
            <p:cNvCxnSpPr>
              <a:stCxn id="130" idx="3"/>
              <a:endCxn id="129" idx="7"/>
            </p:cNvCxnSpPr>
            <p:nvPr/>
          </p:nvCxnSpPr>
          <p:spPr>
            <a:xfrm rot="5400000">
              <a:off x="4245401" y="3797571"/>
              <a:ext cx="494041" cy="293657"/>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36" name="Straight Arrow Connector 135"/>
            <p:cNvCxnSpPr>
              <a:stCxn id="127" idx="6"/>
              <a:endCxn id="129" idx="2"/>
            </p:cNvCxnSpPr>
            <p:nvPr/>
          </p:nvCxnSpPr>
          <p:spPr>
            <a:xfrm>
              <a:off x="3368133" y="4352027"/>
              <a:ext cx="589720" cy="1588"/>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37" name="Straight Arrow Connector 136"/>
            <p:cNvCxnSpPr>
              <a:stCxn id="131" idx="2"/>
              <a:endCxn id="129" idx="6"/>
            </p:cNvCxnSpPr>
            <p:nvPr/>
          </p:nvCxnSpPr>
          <p:spPr>
            <a:xfrm rot="10800000">
              <a:off x="4412118" y="4352027"/>
              <a:ext cx="371325" cy="681396"/>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38" name="Straight Arrow Connector 137"/>
            <p:cNvCxnSpPr>
              <a:stCxn id="129" idx="3"/>
              <a:endCxn id="128" idx="7"/>
            </p:cNvCxnSpPr>
            <p:nvPr/>
          </p:nvCxnSpPr>
          <p:spPr>
            <a:xfrm rot="5400000">
              <a:off x="3551028" y="4693122"/>
              <a:ext cx="653839" cy="292862"/>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39" name="Straight Arrow Connector 138"/>
            <p:cNvCxnSpPr>
              <a:stCxn id="128" idx="1"/>
              <a:endCxn id="127" idx="4"/>
            </p:cNvCxnSpPr>
            <p:nvPr/>
          </p:nvCxnSpPr>
          <p:spPr>
            <a:xfrm rot="16200000" flipV="1">
              <a:off x="2981995" y="4738165"/>
              <a:ext cx="587314" cy="269301"/>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sp>
          <p:nvSpPr>
            <p:cNvPr id="140" name="Oval 139"/>
            <p:cNvSpPr/>
            <p:nvPr/>
          </p:nvSpPr>
          <p:spPr>
            <a:xfrm>
              <a:off x="3570909" y="3168383"/>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cxnSp>
          <p:nvCxnSpPr>
            <p:cNvPr id="141" name="Straight Arrow Connector 140"/>
            <p:cNvCxnSpPr>
              <a:stCxn id="140" idx="6"/>
              <a:endCxn id="130" idx="2"/>
            </p:cNvCxnSpPr>
            <p:nvPr/>
          </p:nvCxnSpPr>
          <p:spPr>
            <a:xfrm>
              <a:off x="4025173" y="3395515"/>
              <a:ext cx="547551" cy="141257"/>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grpSp>
      <p:grpSp>
        <p:nvGrpSpPr>
          <p:cNvPr id="8" name="Group 151"/>
          <p:cNvGrpSpPr/>
          <p:nvPr/>
        </p:nvGrpSpPr>
        <p:grpSpPr>
          <a:xfrm>
            <a:off x="3040204" y="3623503"/>
            <a:ext cx="958018" cy="226555"/>
            <a:chOff x="2897726" y="3623503"/>
            <a:chExt cx="958018" cy="226555"/>
          </a:xfrm>
        </p:grpSpPr>
        <p:grpSp>
          <p:nvGrpSpPr>
            <p:cNvPr id="9" name="Group 90"/>
            <p:cNvGrpSpPr/>
            <p:nvPr/>
          </p:nvGrpSpPr>
          <p:grpSpPr>
            <a:xfrm>
              <a:off x="2897726" y="3623503"/>
              <a:ext cx="718062" cy="226555"/>
              <a:chOff x="3427850" y="5364163"/>
              <a:chExt cx="1356938" cy="762000"/>
            </a:xfrm>
          </p:grpSpPr>
          <p:sp>
            <p:nvSpPr>
              <p:cNvPr id="108" name="Rectangle 107"/>
              <p:cNvSpPr/>
              <p:nvPr/>
            </p:nvSpPr>
            <p:spPr>
              <a:xfrm>
                <a:off x="3427850" y="5364163"/>
                <a:ext cx="454244" cy="762000"/>
              </a:xfrm>
              <a:prstGeom prst="rect">
                <a:avLst/>
              </a:prstGeom>
              <a:effectLst/>
            </p:spPr>
            <p:style>
              <a:lnRef idx="1">
                <a:schemeClr val="accent2"/>
              </a:lnRef>
              <a:fillRef idx="2">
                <a:schemeClr val="accent2"/>
              </a:fillRef>
              <a:effectRef idx="1">
                <a:schemeClr val="accent2"/>
              </a:effectRef>
              <a:fontRef idx="minor">
                <a:schemeClr val="dk1"/>
              </a:fontRef>
            </p:style>
            <p:txBody>
              <a:bodyPr vert="vert" rtlCol="0" anchor="ctr"/>
              <a:lstStyle/>
              <a:p>
                <a:pPr algn="ctr" fontAlgn="auto">
                  <a:spcBef>
                    <a:spcPts val="0"/>
                  </a:spcBef>
                  <a:spcAft>
                    <a:spcPts val="0"/>
                  </a:spcAft>
                </a:pPr>
                <a:endParaRPr lang="en-US" sz="1200" b="1" dirty="0">
                  <a:solidFill>
                    <a:prstClr val="black"/>
                  </a:solidFill>
                  <a:latin typeface="Helvetica Neue Light"/>
                </a:endParaRPr>
              </a:p>
            </p:txBody>
          </p:sp>
          <p:sp>
            <p:nvSpPr>
              <p:cNvPr id="125" name="Rectangle 124"/>
              <p:cNvSpPr/>
              <p:nvPr/>
            </p:nvSpPr>
            <p:spPr>
              <a:xfrm>
                <a:off x="3876291" y="5364163"/>
                <a:ext cx="454244" cy="762000"/>
              </a:xfrm>
              <a:prstGeom prst="rect">
                <a:avLst/>
              </a:prstGeom>
              <a:effectLst/>
            </p:spPr>
            <p:style>
              <a:lnRef idx="1">
                <a:schemeClr val="accent2"/>
              </a:lnRef>
              <a:fillRef idx="2">
                <a:schemeClr val="accent2"/>
              </a:fillRef>
              <a:effectRef idx="1">
                <a:schemeClr val="accent2"/>
              </a:effectRef>
              <a:fontRef idx="minor">
                <a:schemeClr val="dk1"/>
              </a:fontRef>
            </p:style>
            <p:txBody>
              <a:bodyPr vert="vert" rtlCol="0" anchor="ctr"/>
              <a:lstStyle/>
              <a:p>
                <a:pPr algn="ctr" fontAlgn="auto">
                  <a:spcBef>
                    <a:spcPts val="0"/>
                  </a:spcBef>
                  <a:spcAft>
                    <a:spcPts val="0"/>
                  </a:spcAft>
                </a:pPr>
                <a:endParaRPr lang="en-US" sz="1200" b="1" dirty="0">
                  <a:solidFill>
                    <a:prstClr val="black"/>
                  </a:solidFill>
                  <a:latin typeface="Helvetica Neue Light"/>
                </a:endParaRPr>
              </a:p>
            </p:txBody>
          </p:sp>
          <p:sp>
            <p:nvSpPr>
              <p:cNvPr id="142" name="Rectangle 141"/>
              <p:cNvSpPr/>
              <p:nvPr/>
            </p:nvSpPr>
            <p:spPr>
              <a:xfrm>
                <a:off x="4330544" y="5364163"/>
                <a:ext cx="454244" cy="762000"/>
              </a:xfrm>
              <a:prstGeom prst="rect">
                <a:avLst/>
              </a:prstGeom>
              <a:effectLst/>
            </p:spPr>
            <p:style>
              <a:lnRef idx="1">
                <a:schemeClr val="accent2"/>
              </a:lnRef>
              <a:fillRef idx="2">
                <a:schemeClr val="accent2"/>
              </a:fillRef>
              <a:effectRef idx="1">
                <a:schemeClr val="accent2"/>
              </a:effectRef>
              <a:fontRef idx="minor">
                <a:schemeClr val="dk1"/>
              </a:fontRef>
            </p:style>
            <p:txBody>
              <a:bodyPr vert="vert" rtlCol="0" anchor="ctr"/>
              <a:lstStyle/>
              <a:p>
                <a:pPr algn="ctr" fontAlgn="auto">
                  <a:spcBef>
                    <a:spcPts val="0"/>
                  </a:spcBef>
                  <a:spcAft>
                    <a:spcPts val="0"/>
                  </a:spcAft>
                </a:pPr>
                <a:endParaRPr lang="en-US" sz="1200" b="1" dirty="0">
                  <a:solidFill>
                    <a:prstClr val="black"/>
                  </a:solidFill>
                  <a:latin typeface="Helvetica Neue Light"/>
                </a:endParaRPr>
              </a:p>
            </p:txBody>
          </p:sp>
        </p:grpSp>
        <p:sp>
          <p:nvSpPr>
            <p:cNvPr id="151" name="Rectangle 150"/>
            <p:cNvSpPr/>
            <p:nvPr/>
          </p:nvSpPr>
          <p:spPr>
            <a:xfrm>
              <a:off x="3615368" y="3623503"/>
              <a:ext cx="240376" cy="226555"/>
            </a:xfrm>
            <a:prstGeom prst="rect">
              <a:avLst/>
            </a:prstGeom>
            <a:effectLst/>
          </p:spPr>
          <p:style>
            <a:lnRef idx="1">
              <a:schemeClr val="accent2"/>
            </a:lnRef>
            <a:fillRef idx="2">
              <a:schemeClr val="accent2"/>
            </a:fillRef>
            <a:effectRef idx="1">
              <a:schemeClr val="accent2"/>
            </a:effectRef>
            <a:fontRef idx="minor">
              <a:schemeClr val="dk1"/>
            </a:fontRef>
          </p:style>
          <p:txBody>
            <a:bodyPr vert="vert" rtlCol="0" anchor="ctr"/>
            <a:lstStyle/>
            <a:p>
              <a:pPr algn="ctr" fontAlgn="auto">
                <a:spcBef>
                  <a:spcPts val="0"/>
                </a:spcBef>
                <a:spcAft>
                  <a:spcPts val="0"/>
                </a:spcAft>
              </a:pPr>
              <a:r>
                <a:rPr lang="en-US" sz="1200" b="1" dirty="0" smtClean="0">
                  <a:solidFill>
                    <a:prstClr val="black"/>
                  </a:solidFill>
                  <a:latin typeface="Helvetica Neue Light"/>
                </a:rPr>
                <a:t>…</a:t>
              </a:r>
              <a:endParaRPr lang="en-US" sz="1200" b="1" dirty="0">
                <a:solidFill>
                  <a:prstClr val="black"/>
                </a:solidFill>
                <a:latin typeface="Helvetica Neue Light"/>
              </a:endParaRPr>
            </a:p>
          </p:txBody>
        </p:sp>
      </p:grpSp>
      <p:grpSp>
        <p:nvGrpSpPr>
          <p:cNvPr id="10" name="Group 152"/>
          <p:cNvGrpSpPr/>
          <p:nvPr/>
        </p:nvGrpSpPr>
        <p:grpSpPr>
          <a:xfrm>
            <a:off x="5329470" y="3623503"/>
            <a:ext cx="958018" cy="226555"/>
            <a:chOff x="2897726" y="3623503"/>
            <a:chExt cx="958018" cy="226555"/>
          </a:xfrm>
        </p:grpSpPr>
        <p:grpSp>
          <p:nvGrpSpPr>
            <p:cNvPr id="11" name="Group 90"/>
            <p:cNvGrpSpPr/>
            <p:nvPr/>
          </p:nvGrpSpPr>
          <p:grpSpPr>
            <a:xfrm>
              <a:off x="2897726" y="3623503"/>
              <a:ext cx="718062" cy="226555"/>
              <a:chOff x="3427850" y="5364163"/>
              <a:chExt cx="1356938" cy="762000"/>
            </a:xfrm>
          </p:grpSpPr>
          <p:sp>
            <p:nvSpPr>
              <p:cNvPr id="156" name="Rectangle 155"/>
              <p:cNvSpPr/>
              <p:nvPr/>
            </p:nvSpPr>
            <p:spPr>
              <a:xfrm>
                <a:off x="3427850" y="5364163"/>
                <a:ext cx="454244" cy="762000"/>
              </a:xfrm>
              <a:prstGeom prst="rect">
                <a:avLst/>
              </a:prstGeom>
              <a:effectLst/>
            </p:spPr>
            <p:style>
              <a:lnRef idx="1">
                <a:schemeClr val="accent2"/>
              </a:lnRef>
              <a:fillRef idx="2">
                <a:schemeClr val="accent2"/>
              </a:fillRef>
              <a:effectRef idx="1">
                <a:schemeClr val="accent2"/>
              </a:effectRef>
              <a:fontRef idx="minor">
                <a:schemeClr val="dk1"/>
              </a:fontRef>
            </p:style>
            <p:txBody>
              <a:bodyPr vert="vert" rtlCol="0" anchor="ctr"/>
              <a:lstStyle/>
              <a:p>
                <a:pPr algn="ctr" fontAlgn="auto">
                  <a:spcBef>
                    <a:spcPts val="0"/>
                  </a:spcBef>
                  <a:spcAft>
                    <a:spcPts val="0"/>
                  </a:spcAft>
                </a:pPr>
                <a:endParaRPr lang="en-US" sz="1200" b="1" dirty="0">
                  <a:solidFill>
                    <a:prstClr val="black"/>
                  </a:solidFill>
                  <a:latin typeface="Helvetica Neue Light"/>
                </a:endParaRPr>
              </a:p>
            </p:txBody>
          </p:sp>
          <p:sp>
            <p:nvSpPr>
              <p:cNvPr id="157" name="Rectangle 156"/>
              <p:cNvSpPr/>
              <p:nvPr/>
            </p:nvSpPr>
            <p:spPr>
              <a:xfrm>
                <a:off x="3876291" y="5364163"/>
                <a:ext cx="454244" cy="762000"/>
              </a:xfrm>
              <a:prstGeom prst="rect">
                <a:avLst/>
              </a:prstGeom>
              <a:effectLst/>
            </p:spPr>
            <p:style>
              <a:lnRef idx="1">
                <a:schemeClr val="accent2"/>
              </a:lnRef>
              <a:fillRef idx="2">
                <a:schemeClr val="accent2"/>
              </a:fillRef>
              <a:effectRef idx="1">
                <a:schemeClr val="accent2"/>
              </a:effectRef>
              <a:fontRef idx="minor">
                <a:schemeClr val="dk1"/>
              </a:fontRef>
            </p:style>
            <p:txBody>
              <a:bodyPr vert="vert" rtlCol="0" anchor="ctr"/>
              <a:lstStyle/>
              <a:p>
                <a:pPr algn="ctr" fontAlgn="auto">
                  <a:spcBef>
                    <a:spcPts val="0"/>
                  </a:spcBef>
                  <a:spcAft>
                    <a:spcPts val="0"/>
                  </a:spcAft>
                </a:pPr>
                <a:endParaRPr lang="en-US" sz="1200" b="1" dirty="0">
                  <a:solidFill>
                    <a:prstClr val="black"/>
                  </a:solidFill>
                  <a:latin typeface="Helvetica Neue Light"/>
                </a:endParaRPr>
              </a:p>
            </p:txBody>
          </p:sp>
          <p:sp>
            <p:nvSpPr>
              <p:cNvPr id="158" name="Rectangle 157"/>
              <p:cNvSpPr/>
              <p:nvPr/>
            </p:nvSpPr>
            <p:spPr>
              <a:xfrm>
                <a:off x="4330544" y="5364163"/>
                <a:ext cx="454244" cy="762000"/>
              </a:xfrm>
              <a:prstGeom prst="rect">
                <a:avLst/>
              </a:prstGeom>
              <a:effectLst/>
            </p:spPr>
            <p:style>
              <a:lnRef idx="1">
                <a:schemeClr val="accent2"/>
              </a:lnRef>
              <a:fillRef idx="2">
                <a:schemeClr val="accent2"/>
              </a:fillRef>
              <a:effectRef idx="1">
                <a:schemeClr val="accent2"/>
              </a:effectRef>
              <a:fontRef idx="minor">
                <a:schemeClr val="dk1"/>
              </a:fontRef>
            </p:style>
            <p:txBody>
              <a:bodyPr vert="vert" rtlCol="0" anchor="ctr"/>
              <a:lstStyle/>
              <a:p>
                <a:pPr algn="ctr" fontAlgn="auto">
                  <a:spcBef>
                    <a:spcPts val="0"/>
                  </a:spcBef>
                  <a:spcAft>
                    <a:spcPts val="0"/>
                  </a:spcAft>
                </a:pPr>
                <a:endParaRPr lang="en-US" sz="1200" b="1" dirty="0">
                  <a:solidFill>
                    <a:prstClr val="black"/>
                  </a:solidFill>
                  <a:latin typeface="Helvetica Neue Light"/>
                </a:endParaRPr>
              </a:p>
            </p:txBody>
          </p:sp>
        </p:grpSp>
        <p:sp>
          <p:nvSpPr>
            <p:cNvPr id="155" name="Rectangle 154"/>
            <p:cNvSpPr/>
            <p:nvPr/>
          </p:nvSpPr>
          <p:spPr>
            <a:xfrm>
              <a:off x="3615368" y="3623503"/>
              <a:ext cx="240376" cy="226555"/>
            </a:xfrm>
            <a:prstGeom prst="rect">
              <a:avLst/>
            </a:prstGeom>
            <a:effectLst/>
          </p:spPr>
          <p:style>
            <a:lnRef idx="1">
              <a:schemeClr val="accent2"/>
            </a:lnRef>
            <a:fillRef idx="2">
              <a:schemeClr val="accent2"/>
            </a:fillRef>
            <a:effectRef idx="1">
              <a:schemeClr val="accent2"/>
            </a:effectRef>
            <a:fontRef idx="minor">
              <a:schemeClr val="dk1"/>
            </a:fontRef>
          </p:style>
          <p:txBody>
            <a:bodyPr vert="vert" rtlCol="0" anchor="ctr"/>
            <a:lstStyle/>
            <a:p>
              <a:pPr algn="ctr" fontAlgn="auto">
                <a:spcBef>
                  <a:spcPts val="0"/>
                </a:spcBef>
                <a:spcAft>
                  <a:spcPts val="0"/>
                </a:spcAft>
              </a:pPr>
              <a:r>
                <a:rPr lang="en-US" sz="1200" b="1" dirty="0" smtClean="0">
                  <a:solidFill>
                    <a:prstClr val="black"/>
                  </a:solidFill>
                  <a:latin typeface="Helvetica Neue Light"/>
                </a:rPr>
                <a:t>…</a:t>
              </a:r>
              <a:endParaRPr lang="en-US" sz="1200" b="1" dirty="0">
                <a:solidFill>
                  <a:prstClr val="black"/>
                </a:solidFill>
                <a:latin typeface="Helvetica Neue Light"/>
              </a:endParaRPr>
            </a:p>
          </p:txBody>
        </p:sp>
      </p:grpSp>
      <p:grpSp>
        <p:nvGrpSpPr>
          <p:cNvPr id="12" name="Group 158"/>
          <p:cNvGrpSpPr/>
          <p:nvPr/>
        </p:nvGrpSpPr>
        <p:grpSpPr>
          <a:xfrm>
            <a:off x="3038876" y="5745402"/>
            <a:ext cx="958018" cy="226555"/>
            <a:chOff x="2897726" y="3623503"/>
            <a:chExt cx="958018" cy="226555"/>
          </a:xfrm>
        </p:grpSpPr>
        <p:grpSp>
          <p:nvGrpSpPr>
            <p:cNvPr id="13" name="Group 90"/>
            <p:cNvGrpSpPr/>
            <p:nvPr/>
          </p:nvGrpSpPr>
          <p:grpSpPr>
            <a:xfrm>
              <a:off x="2897726" y="3623503"/>
              <a:ext cx="718062" cy="226555"/>
              <a:chOff x="3427850" y="5364163"/>
              <a:chExt cx="1356938" cy="762000"/>
            </a:xfrm>
          </p:grpSpPr>
          <p:sp>
            <p:nvSpPr>
              <p:cNvPr id="162" name="Rectangle 161"/>
              <p:cNvSpPr/>
              <p:nvPr/>
            </p:nvSpPr>
            <p:spPr>
              <a:xfrm>
                <a:off x="3427850" y="5364163"/>
                <a:ext cx="454244" cy="762000"/>
              </a:xfrm>
              <a:prstGeom prst="rect">
                <a:avLst/>
              </a:prstGeom>
              <a:effectLst/>
            </p:spPr>
            <p:style>
              <a:lnRef idx="1">
                <a:schemeClr val="accent2"/>
              </a:lnRef>
              <a:fillRef idx="2">
                <a:schemeClr val="accent2"/>
              </a:fillRef>
              <a:effectRef idx="1">
                <a:schemeClr val="accent2"/>
              </a:effectRef>
              <a:fontRef idx="minor">
                <a:schemeClr val="dk1"/>
              </a:fontRef>
            </p:style>
            <p:txBody>
              <a:bodyPr vert="vert" rtlCol="0" anchor="ctr"/>
              <a:lstStyle/>
              <a:p>
                <a:pPr algn="ctr" fontAlgn="auto">
                  <a:spcBef>
                    <a:spcPts val="0"/>
                  </a:spcBef>
                  <a:spcAft>
                    <a:spcPts val="0"/>
                  </a:spcAft>
                </a:pPr>
                <a:endParaRPr lang="en-US" sz="1200" b="1" dirty="0">
                  <a:solidFill>
                    <a:prstClr val="black"/>
                  </a:solidFill>
                  <a:latin typeface="Helvetica Neue Light"/>
                </a:endParaRPr>
              </a:p>
            </p:txBody>
          </p:sp>
          <p:sp>
            <p:nvSpPr>
              <p:cNvPr id="163" name="Rectangle 162"/>
              <p:cNvSpPr/>
              <p:nvPr/>
            </p:nvSpPr>
            <p:spPr>
              <a:xfrm>
                <a:off x="3876291" y="5364163"/>
                <a:ext cx="454244" cy="762000"/>
              </a:xfrm>
              <a:prstGeom prst="rect">
                <a:avLst/>
              </a:prstGeom>
              <a:effectLst/>
            </p:spPr>
            <p:style>
              <a:lnRef idx="1">
                <a:schemeClr val="accent2"/>
              </a:lnRef>
              <a:fillRef idx="2">
                <a:schemeClr val="accent2"/>
              </a:fillRef>
              <a:effectRef idx="1">
                <a:schemeClr val="accent2"/>
              </a:effectRef>
              <a:fontRef idx="minor">
                <a:schemeClr val="dk1"/>
              </a:fontRef>
            </p:style>
            <p:txBody>
              <a:bodyPr vert="vert" rtlCol="0" anchor="ctr"/>
              <a:lstStyle/>
              <a:p>
                <a:pPr algn="ctr" fontAlgn="auto">
                  <a:spcBef>
                    <a:spcPts val="0"/>
                  </a:spcBef>
                  <a:spcAft>
                    <a:spcPts val="0"/>
                  </a:spcAft>
                </a:pPr>
                <a:endParaRPr lang="en-US" sz="1200" b="1" dirty="0">
                  <a:solidFill>
                    <a:prstClr val="black"/>
                  </a:solidFill>
                  <a:latin typeface="Helvetica Neue Light"/>
                </a:endParaRPr>
              </a:p>
            </p:txBody>
          </p:sp>
          <p:sp>
            <p:nvSpPr>
              <p:cNvPr id="164" name="Rectangle 163"/>
              <p:cNvSpPr/>
              <p:nvPr/>
            </p:nvSpPr>
            <p:spPr>
              <a:xfrm>
                <a:off x="4330544" y="5364163"/>
                <a:ext cx="454244" cy="762000"/>
              </a:xfrm>
              <a:prstGeom prst="rect">
                <a:avLst/>
              </a:prstGeom>
              <a:effectLst/>
            </p:spPr>
            <p:style>
              <a:lnRef idx="1">
                <a:schemeClr val="accent2"/>
              </a:lnRef>
              <a:fillRef idx="2">
                <a:schemeClr val="accent2"/>
              </a:fillRef>
              <a:effectRef idx="1">
                <a:schemeClr val="accent2"/>
              </a:effectRef>
              <a:fontRef idx="minor">
                <a:schemeClr val="dk1"/>
              </a:fontRef>
            </p:style>
            <p:txBody>
              <a:bodyPr vert="vert" rtlCol="0" anchor="ctr"/>
              <a:lstStyle/>
              <a:p>
                <a:pPr algn="ctr" fontAlgn="auto">
                  <a:spcBef>
                    <a:spcPts val="0"/>
                  </a:spcBef>
                  <a:spcAft>
                    <a:spcPts val="0"/>
                  </a:spcAft>
                </a:pPr>
                <a:endParaRPr lang="en-US" sz="1200" b="1" dirty="0">
                  <a:solidFill>
                    <a:prstClr val="black"/>
                  </a:solidFill>
                  <a:latin typeface="Helvetica Neue Light"/>
                </a:endParaRPr>
              </a:p>
            </p:txBody>
          </p:sp>
        </p:grpSp>
        <p:sp>
          <p:nvSpPr>
            <p:cNvPr id="161" name="Rectangle 160"/>
            <p:cNvSpPr/>
            <p:nvPr/>
          </p:nvSpPr>
          <p:spPr>
            <a:xfrm>
              <a:off x="3615368" y="3623503"/>
              <a:ext cx="240376" cy="226555"/>
            </a:xfrm>
            <a:prstGeom prst="rect">
              <a:avLst/>
            </a:prstGeom>
            <a:effectLst/>
          </p:spPr>
          <p:style>
            <a:lnRef idx="1">
              <a:schemeClr val="accent2"/>
            </a:lnRef>
            <a:fillRef idx="2">
              <a:schemeClr val="accent2"/>
            </a:fillRef>
            <a:effectRef idx="1">
              <a:schemeClr val="accent2"/>
            </a:effectRef>
            <a:fontRef idx="minor">
              <a:schemeClr val="dk1"/>
            </a:fontRef>
          </p:style>
          <p:txBody>
            <a:bodyPr vert="vert" rtlCol="0" anchor="ctr"/>
            <a:lstStyle/>
            <a:p>
              <a:pPr algn="ctr" fontAlgn="auto">
                <a:spcBef>
                  <a:spcPts val="0"/>
                </a:spcBef>
                <a:spcAft>
                  <a:spcPts val="0"/>
                </a:spcAft>
              </a:pPr>
              <a:r>
                <a:rPr lang="en-US" sz="1200" b="1" dirty="0" smtClean="0">
                  <a:solidFill>
                    <a:prstClr val="black"/>
                  </a:solidFill>
                  <a:latin typeface="Helvetica Neue Light"/>
                </a:rPr>
                <a:t>…</a:t>
              </a:r>
              <a:endParaRPr lang="en-US" sz="1200" b="1" dirty="0">
                <a:solidFill>
                  <a:prstClr val="black"/>
                </a:solidFill>
                <a:latin typeface="Helvetica Neue Light"/>
              </a:endParaRPr>
            </a:p>
          </p:txBody>
        </p:sp>
      </p:grpSp>
      <p:grpSp>
        <p:nvGrpSpPr>
          <p:cNvPr id="14" name="Group 164"/>
          <p:cNvGrpSpPr/>
          <p:nvPr/>
        </p:nvGrpSpPr>
        <p:grpSpPr>
          <a:xfrm>
            <a:off x="5329470" y="5745402"/>
            <a:ext cx="958018" cy="226555"/>
            <a:chOff x="2897726" y="3623503"/>
            <a:chExt cx="958018" cy="226555"/>
          </a:xfrm>
        </p:grpSpPr>
        <p:grpSp>
          <p:nvGrpSpPr>
            <p:cNvPr id="15" name="Group 90"/>
            <p:cNvGrpSpPr/>
            <p:nvPr/>
          </p:nvGrpSpPr>
          <p:grpSpPr>
            <a:xfrm>
              <a:off x="2897726" y="3623503"/>
              <a:ext cx="718062" cy="226555"/>
              <a:chOff x="3427850" y="5364163"/>
              <a:chExt cx="1356938" cy="762000"/>
            </a:xfrm>
          </p:grpSpPr>
          <p:sp>
            <p:nvSpPr>
              <p:cNvPr id="168" name="Rectangle 167"/>
              <p:cNvSpPr/>
              <p:nvPr/>
            </p:nvSpPr>
            <p:spPr>
              <a:xfrm>
                <a:off x="3427850" y="5364163"/>
                <a:ext cx="454244" cy="762000"/>
              </a:xfrm>
              <a:prstGeom prst="rect">
                <a:avLst/>
              </a:prstGeom>
              <a:effectLst/>
            </p:spPr>
            <p:style>
              <a:lnRef idx="1">
                <a:schemeClr val="accent2"/>
              </a:lnRef>
              <a:fillRef idx="2">
                <a:schemeClr val="accent2"/>
              </a:fillRef>
              <a:effectRef idx="1">
                <a:schemeClr val="accent2"/>
              </a:effectRef>
              <a:fontRef idx="minor">
                <a:schemeClr val="dk1"/>
              </a:fontRef>
            </p:style>
            <p:txBody>
              <a:bodyPr vert="vert" rtlCol="0" anchor="ctr"/>
              <a:lstStyle/>
              <a:p>
                <a:pPr algn="ctr" fontAlgn="auto">
                  <a:spcBef>
                    <a:spcPts val="0"/>
                  </a:spcBef>
                  <a:spcAft>
                    <a:spcPts val="0"/>
                  </a:spcAft>
                </a:pPr>
                <a:endParaRPr lang="en-US" sz="1200" b="1" dirty="0">
                  <a:solidFill>
                    <a:prstClr val="black"/>
                  </a:solidFill>
                  <a:latin typeface="Helvetica Neue Light"/>
                </a:endParaRPr>
              </a:p>
            </p:txBody>
          </p:sp>
          <p:sp>
            <p:nvSpPr>
              <p:cNvPr id="169" name="Rectangle 168"/>
              <p:cNvSpPr/>
              <p:nvPr/>
            </p:nvSpPr>
            <p:spPr>
              <a:xfrm>
                <a:off x="3876291" y="5364163"/>
                <a:ext cx="454244" cy="762000"/>
              </a:xfrm>
              <a:prstGeom prst="rect">
                <a:avLst/>
              </a:prstGeom>
              <a:effectLst/>
            </p:spPr>
            <p:style>
              <a:lnRef idx="1">
                <a:schemeClr val="accent2"/>
              </a:lnRef>
              <a:fillRef idx="2">
                <a:schemeClr val="accent2"/>
              </a:fillRef>
              <a:effectRef idx="1">
                <a:schemeClr val="accent2"/>
              </a:effectRef>
              <a:fontRef idx="minor">
                <a:schemeClr val="dk1"/>
              </a:fontRef>
            </p:style>
            <p:txBody>
              <a:bodyPr vert="vert" rtlCol="0" anchor="ctr"/>
              <a:lstStyle/>
              <a:p>
                <a:pPr algn="ctr" fontAlgn="auto">
                  <a:spcBef>
                    <a:spcPts val="0"/>
                  </a:spcBef>
                  <a:spcAft>
                    <a:spcPts val="0"/>
                  </a:spcAft>
                </a:pPr>
                <a:endParaRPr lang="en-US" sz="1200" b="1" dirty="0">
                  <a:solidFill>
                    <a:prstClr val="black"/>
                  </a:solidFill>
                  <a:latin typeface="Helvetica Neue Light"/>
                </a:endParaRPr>
              </a:p>
            </p:txBody>
          </p:sp>
          <p:sp>
            <p:nvSpPr>
              <p:cNvPr id="170" name="Rectangle 169"/>
              <p:cNvSpPr/>
              <p:nvPr/>
            </p:nvSpPr>
            <p:spPr>
              <a:xfrm>
                <a:off x="4330544" y="5364163"/>
                <a:ext cx="454244" cy="762000"/>
              </a:xfrm>
              <a:prstGeom prst="rect">
                <a:avLst/>
              </a:prstGeom>
              <a:effectLst/>
            </p:spPr>
            <p:style>
              <a:lnRef idx="1">
                <a:schemeClr val="accent2"/>
              </a:lnRef>
              <a:fillRef idx="2">
                <a:schemeClr val="accent2"/>
              </a:fillRef>
              <a:effectRef idx="1">
                <a:schemeClr val="accent2"/>
              </a:effectRef>
              <a:fontRef idx="minor">
                <a:schemeClr val="dk1"/>
              </a:fontRef>
            </p:style>
            <p:txBody>
              <a:bodyPr vert="vert" rtlCol="0" anchor="ctr"/>
              <a:lstStyle/>
              <a:p>
                <a:pPr algn="ctr" fontAlgn="auto">
                  <a:spcBef>
                    <a:spcPts val="0"/>
                  </a:spcBef>
                  <a:spcAft>
                    <a:spcPts val="0"/>
                  </a:spcAft>
                </a:pPr>
                <a:endParaRPr lang="en-US" sz="1200" b="1" dirty="0">
                  <a:solidFill>
                    <a:prstClr val="black"/>
                  </a:solidFill>
                  <a:latin typeface="Helvetica Neue Light"/>
                </a:endParaRPr>
              </a:p>
            </p:txBody>
          </p:sp>
        </p:grpSp>
        <p:sp>
          <p:nvSpPr>
            <p:cNvPr id="167" name="Rectangle 166"/>
            <p:cNvSpPr/>
            <p:nvPr/>
          </p:nvSpPr>
          <p:spPr>
            <a:xfrm>
              <a:off x="3615368" y="3623503"/>
              <a:ext cx="240376" cy="226555"/>
            </a:xfrm>
            <a:prstGeom prst="rect">
              <a:avLst/>
            </a:prstGeom>
            <a:effectLst/>
          </p:spPr>
          <p:style>
            <a:lnRef idx="1">
              <a:schemeClr val="accent2"/>
            </a:lnRef>
            <a:fillRef idx="2">
              <a:schemeClr val="accent2"/>
            </a:fillRef>
            <a:effectRef idx="1">
              <a:schemeClr val="accent2"/>
            </a:effectRef>
            <a:fontRef idx="minor">
              <a:schemeClr val="dk1"/>
            </a:fontRef>
          </p:style>
          <p:txBody>
            <a:bodyPr vert="vert" rtlCol="0" anchor="ctr"/>
            <a:lstStyle/>
            <a:p>
              <a:pPr algn="ctr" fontAlgn="auto">
                <a:spcBef>
                  <a:spcPts val="0"/>
                </a:spcBef>
                <a:spcAft>
                  <a:spcPts val="0"/>
                </a:spcAft>
              </a:pPr>
              <a:r>
                <a:rPr lang="en-US" sz="1200" b="1" dirty="0" smtClean="0">
                  <a:solidFill>
                    <a:prstClr val="black"/>
                  </a:solidFill>
                  <a:latin typeface="Helvetica Neue Light"/>
                </a:rPr>
                <a:t>…</a:t>
              </a:r>
              <a:endParaRPr lang="en-US" sz="1200" b="1" dirty="0">
                <a:solidFill>
                  <a:prstClr val="black"/>
                </a:solidFill>
                <a:latin typeface="Helvetica Neue Light"/>
              </a:endParaRPr>
            </a:p>
          </p:txBody>
        </p:sp>
      </p:grpSp>
      <p:sp>
        <p:nvSpPr>
          <p:cNvPr id="171" name="TextBox 170"/>
          <p:cNvSpPr txBox="1"/>
          <p:nvPr/>
        </p:nvSpPr>
        <p:spPr>
          <a:xfrm>
            <a:off x="463060" y="1600200"/>
            <a:ext cx="4506362" cy="369332"/>
          </a:xfrm>
          <a:prstGeom prst="rect">
            <a:avLst/>
          </a:prstGeom>
          <a:noFill/>
        </p:spPr>
        <p:txBody>
          <a:bodyPr wrap="none" rtlCol="0">
            <a:spAutoFit/>
          </a:bodyPr>
          <a:lstStyle/>
          <a:p>
            <a:pPr fontAlgn="auto">
              <a:spcBef>
                <a:spcPts val="0"/>
              </a:spcBef>
              <a:spcAft>
                <a:spcPts val="0"/>
              </a:spcAft>
            </a:pPr>
            <a:r>
              <a:rPr lang="en-US" sz="1800" b="1" dirty="0" smtClean="0">
                <a:solidFill>
                  <a:srgbClr val="FF0000"/>
                </a:solidFill>
                <a:latin typeface="Helvetica Neue Light"/>
                <a:ea typeface="+mn-ea"/>
                <a:cs typeface="+mn-cs"/>
              </a:rPr>
              <a:t>How to make sure that logs are consistent?</a:t>
            </a:r>
            <a:endParaRPr lang="en-US" sz="1800" b="1" dirty="0">
              <a:solidFill>
                <a:srgbClr val="FF0000"/>
              </a:solidFill>
              <a:latin typeface="Helvetica Neue Light"/>
              <a:ea typeface="+mn-ea"/>
              <a:cs typeface="+mn-cs"/>
            </a:endParaRPr>
          </a:p>
        </p:txBody>
      </p:sp>
      <p:sp>
        <p:nvSpPr>
          <p:cNvPr id="172" name="TextBox 171"/>
          <p:cNvSpPr txBox="1"/>
          <p:nvPr/>
        </p:nvSpPr>
        <p:spPr>
          <a:xfrm>
            <a:off x="4786400" y="1600200"/>
            <a:ext cx="2518949" cy="369332"/>
          </a:xfrm>
          <a:prstGeom prst="rect">
            <a:avLst/>
          </a:prstGeom>
          <a:noFill/>
        </p:spPr>
        <p:txBody>
          <a:bodyPr wrap="none" rtlCol="0">
            <a:spAutoFit/>
          </a:bodyPr>
          <a:lstStyle/>
          <a:p>
            <a:pPr fontAlgn="auto">
              <a:spcBef>
                <a:spcPts val="0"/>
              </a:spcBef>
              <a:spcAft>
                <a:spcPts val="0"/>
              </a:spcAft>
            </a:pPr>
            <a:r>
              <a:rPr lang="en-US" sz="1800" b="1" dirty="0" smtClean="0">
                <a:solidFill>
                  <a:srgbClr val="FF0000"/>
                </a:solidFill>
                <a:latin typeface="Helvetica Neue Light"/>
                <a:ea typeface="+mn-ea"/>
                <a:cs typeface="+mn-cs"/>
              </a:rPr>
              <a:t>Two-phase commit? …</a:t>
            </a:r>
            <a:endParaRPr lang="en-US" sz="1800" b="1" dirty="0">
              <a:solidFill>
                <a:srgbClr val="FF0000"/>
              </a:solidFill>
              <a:latin typeface="Helvetica Neue Light"/>
              <a:ea typeface="+mn-ea"/>
              <a:cs typeface="+mn-cs"/>
            </a:endParaRPr>
          </a:p>
        </p:txBody>
      </p:sp>
    </p:spTree>
    <p:extLst>
      <p:ext uri="{BB962C8B-B14F-4D97-AF65-F5344CB8AC3E}">
        <p14:creationId xmlns:p14="http://schemas.microsoft.com/office/powerpoint/2010/main" val="10126694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p:bldP spid="17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Replicated state machines</a:t>
            </a:r>
            <a:endParaRPr lang="en-US" dirty="0"/>
          </a:p>
        </p:txBody>
      </p:sp>
      <p:sp>
        <p:nvSpPr>
          <p:cNvPr id="3" name="Content Placeholder 2"/>
          <p:cNvSpPr>
            <a:spLocks noGrp="1"/>
          </p:cNvSpPr>
          <p:nvPr>
            <p:ph idx="1"/>
          </p:nvPr>
        </p:nvSpPr>
        <p:spPr/>
        <p:txBody>
          <a:bodyPr/>
          <a:lstStyle/>
          <a:p>
            <a:endParaRPr lang="en-US"/>
          </a:p>
        </p:txBody>
      </p:sp>
      <p:grpSp>
        <p:nvGrpSpPr>
          <p:cNvPr id="4" name="Group 90"/>
          <p:cNvGrpSpPr/>
          <p:nvPr/>
        </p:nvGrpSpPr>
        <p:grpSpPr>
          <a:xfrm>
            <a:off x="2862986" y="4459095"/>
            <a:ext cx="1196985" cy="1196985"/>
            <a:chOff x="2734740" y="2994435"/>
            <a:chExt cx="2744011" cy="2744011"/>
          </a:xfrm>
        </p:grpSpPr>
        <p:sp>
          <p:nvSpPr>
            <p:cNvPr id="92" name="Rounded Rectangle 91"/>
            <p:cNvSpPr/>
            <p:nvPr/>
          </p:nvSpPr>
          <p:spPr>
            <a:xfrm>
              <a:off x="2734740" y="2994435"/>
              <a:ext cx="2744011" cy="2744011"/>
            </a:xfrm>
            <a:prstGeom prst="roundRect">
              <a:avLst/>
            </a:prstGeom>
            <a:ln w="50800" cap="flat" cmpd="sng" algn="ctr">
              <a:solidFill>
                <a:schemeClr val="accent1">
                  <a:shade val="95000"/>
                  <a:satMod val="105000"/>
                </a:schemeClr>
              </a:solidFill>
              <a:prstDash val="solid"/>
              <a:round/>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0"/>
                </a:spcAft>
              </a:pPr>
              <a:endParaRPr lang="en-US" sz="1800" dirty="0">
                <a:solidFill>
                  <a:prstClr val="black"/>
                </a:solidFill>
                <a:latin typeface="Helvetica Neue Light"/>
              </a:endParaRPr>
            </a:p>
          </p:txBody>
        </p:sp>
        <p:sp>
          <p:nvSpPr>
            <p:cNvPr id="93" name="Oval 92"/>
            <p:cNvSpPr/>
            <p:nvPr/>
          </p:nvSpPr>
          <p:spPr>
            <a:xfrm>
              <a:off x="2913869" y="4124895"/>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94" name="Oval 93"/>
            <p:cNvSpPr/>
            <p:nvPr/>
          </p:nvSpPr>
          <p:spPr>
            <a:xfrm>
              <a:off x="3343777" y="5099948"/>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95" name="Oval 94"/>
            <p:cNvSpPr/>
            <p:nvPr/>
          </p:nvSpPr>
          <p:spPr>
            <a:xfrm>
              <a:off x="3957853" y="4124895"/>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96" name="Oval 95"/>
            <p:cNvSpPr/>
            <p:nvPr/>
          </p:nvSpPr>
          <p:spPr>
            <a:xfrm>
              <a:off x="4572724" y="3309640"/>
              <a:ext cx="454264" cy="454264"/>
            </a:xfrm>
            <a:prstGeom prst="ellipse">
              <a:avLst/>
            </a:prstGeom>
            <a:solidFill>
              <a:srgbClr val="008000"/>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97" name="Oval 96"/>
            <p:cNvSpPr/>
            <p:nvPr/>
          </p:nvSpPr>
          <p:spPr>
            <a:xfrm>
              <a:off x="4783442" y="4806291"/>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cxnSp>
          <p:nvCxnSpPr>
            <p:cNvPr id="98" name="Straight Arrow Connector 97"/>
            <p:cNvCxnSpPr>
              <a:stCxn id="93" idx="7"/>
              <a:endCxn id="106" idx="3"/>
            </p:cNvCxnSpPr>
            <p:nvPr/>
          </p:nvCxnSpPr>
          <p:spPr>
            <a:xfrm rot="5400000" flipH="1" flipV="1">
              <a:off x="3151872" y="3705858"/>
              <a:ext cx="635298" cy="335826"/>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99" name="Straight Arrow Connector 98"/>
            <p:cNvCxnSpPr>
              <a:stCxn id="96" idx="4"/>
              <a:endCxn id="97" idx="0"/>
            </p:cNvCxnSpPr>
            <p:nvPr/>
          </p:nvCxnSpPr>
          <p:spPr>
            <a:xfrm rot="16200000" flipH="1">
              <a:off x="4384022" y="4179738"/>
              <a:ext cx="1042387" cy="210718"/>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00" name="Straight Arrow Connector 99"/>
            <p:cNvCxnSpPr>
              <a:stCxn id="94" idx="6"/>
              <a:endCxn id="97" idx="3"/>
            </p:cNvCxnSpPr>
            <p:nvPr/>
          </p:nvCxnSpPr>
          <p:spPr>
            <a:xfrm flipV="1">
              <a:off x="3798041" y="5194030"/>
              <a:ext cx="1051926" cy="133050"/>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01" name="Straight Arrow Connector 100"/>
            <p:cNvCxnSpPr>
              <a:stCxn id="96" idx="3"/>
              <a:endCxn id="95" idx="7"/>
            </p:cNvCxnSpPr>
            <p:nvPr/>
          </p:nvCxnSpPr>
          <p:spPr>
            <a:xfrm rot="5400000">
              <a:off x="4245401" y="3797571"/>
              <a:ext cx="494041" cy="293657"/>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02" name="Straight Arrow Connector 101"/>
            <p:cNvCxnSpPr>
              <a:stCxn id="93" idx="6"/>
              <a:endCxn id="95" idx="2"/>
            </p:cNvCxnSpPr>
            <p:nvPr/>
          </p:nvCxnSpPr>
          <p:spPr>
            <a:xfrm>
              <a:off x="3368133" y="4352027"/>
              <a:ext cx="589720" cy="1588"/>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03" name="Straight Arrow Connector 102"/>
            <p:cNvCxnSpPr>
              <a:stCxn id="97" idx="2"/>
              <a:endCxn id="95" idx="6"/>
            </p:cNvCxnSpPr>
            <p:nvPr/>
          </p:nvCxnSpPr>
          <p:spPr>
            <a:xfrm rot="10800000">
              <a:off x="4412118" y="4352027"/>
              <a:ext cx="371325" cy="681396"/>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04" name="Straight Arrow Connector 103"/>
            <p:cNvCxnSpPr>
              <a:stCxn id="95" idx="3"/>
              <a:endCxn id="94" idx="7"/>
            </p:cNvCxnSpPr>
            <p:nvPr/>
          </p:nvCxnSpPr>
          <p:spPr>
            <a:xfrm rot="5400000">
              <a:off x="3551028" y="4693122"/>
              <a:ext cx="653839" cy="292862"/>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05" name="Straight Arrow Connector 104"/>
            <p:cNvCxnSpPr>
              <a:stCxn id="94" idx="1"/>
              <a:endCxn id="93" idx="4"/>
            </p:cNvCxnSpPr>
            <p:nvPr/>
          </p:nvCxnSpPr>
          <p:spPr>
            <a:xfrm rot="16200000" flipV="1">
              <a:off x="2981995" y="4738165"/>
              <a:ext cx="587314" cy="269301"/>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sp>
          <p:nvSpPr>
            <p:cNvPr id="106" name="Oval 105"/>
            <p:cNvSpPr/>
            <p:nvPr/>
          </p:nvSpPr>
          <p:spPr>
            <a:xfrm>
              <a:off x="3570909" y="3168383"/>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cxnSp>
          <p:nvCxnSpPr>
            <p:cNvPr id="107" name="Straight Arrow Connector 106"/>
            <p:cNvCxnSpPr>
              <a:stCxn id="106" idx="6"/>
              <a:endCxn id="96" idx="2"/>
            </p:cNvCxnSpPr>
            <p:nvPr/>
          </p:nvCxnSpPr>
          <p:spPr>
            <a:xfrm>
              <a:off x="4025173" y="3395515"/>
              <a:ext cx="547551" cy="141257"/>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grpSp>
      <p:grpSp>
        <p:nvGrpSpPr>
          <p:cNvPr id="5" name="Group 107"/>
          <p:cNvGrpSpPr/>
          <p:nvPr/>
        </p:nvGrpSpPr>
        <p:grpSpPr>
          <a:xfrm>
            <a:off x="5159721" y="2313722"/>
            <a:ext cx="1196985" cy="1196985"/>
            <a:chOff x="2734740" y="2994435"/>
            <a:chExt cx="2744011" cy="2744011"/>
          </a:xfrm>
        </p:grpSpPr>
        <p:sp>
          <p:nvSpPr>
            <p:cNvPr id="109" name="Rounded Rectangle 108"/>
            <p:cNvSpPr/>
            <p:nvPr/>
          </p:nvSpPr>
          <p:spPr>
            <a:xfrm>
              <a:off x="2734740" y="2994435"/>
              <a:ext cx="2744011" cy="2744011"/>
            </a:xfrm>
            <a:prstGeom prst="roundRect">
              <a:avLst/>
            </a:prstGeom>
            <a:ln w="50800" cap="flat" cmpd="sng" algn="ctr">
              <a:solidFill>
                <a:schemeClr val="accent1">
                  <a:shade val="95000"/>
                  <a:satMod val="105000"/>
                </a:schemeClr>
              </a:solidFill>
              <a:prstDash val="solid"/>
              <a:round/>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0"/>
                </a:spcAft>
              </a:pPr>
              <a:endParaRPr lang="en-US" sz="1800" dirty="0">
                <a:solidFill>
                  <a:prstClr val="black"/>
                </a:solidFill>
                <a:latin typeface="Helvetica Neue Light"/>
              </a:endParaRPr>
            </a:p>
          </p:txBody>
        </p:sp>
        <p:sp>
          <p:nvSpPr>
            <p:cNvPr id="110" name="Oval 109"/>
            <p:cNvSpPr/>
            <p:nvPr/>
          </p:nvSpPr>
          <p:spPr>
            <a:xfrm>
              <a:off x="2913869" y="4124895"/>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111" name="Oval 110"/>
            <p:cNvSpPr/>
            <p:nvPr/>
          </p:nvSpPr>
          <p:spPr>
            <a:xfrm>
              <a:off x="3343777" y="5099948"/>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112" name="Oval 111"/>
            <p:cNvSpPr/>
            <p:nvPr/>
          </p:nvSpPr>
          <p:spPr>
            <a:xfrm>
              <a:off x="3957853" y="4124895"/>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113" name="Oval 112"/>
            <p:cNvSpPr/>
            <p:nvPr/>
          </p:nvSpPr>
          <p:spPr>
            <a:xfrm>
              <a:off x="4572724" y="3309640"/>
              <a:ext cx="454264" cy="454264"/>
            </a:xfrm>
            <a:prstGeom prst="ellipse">
              <a:avLst/>
            </a:prstGeom>
            <a:solidFill>
              <a:srgbClr val="008000"/>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114" name="Oval 113"/>
            <p:cNvSpPr/>
            <p:nvPr/>
          </p:nvSpPr>
          <p:spPr>
            <a:xfrm>
              <a:off x="4783442" y="4806291"/>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cxnSp>
          <p:nvCxnSpPr>
            <p:cNvPr id="115" name="Straight Arrow Connector 114"/>
            <p:cNvCxnSpPr>
              <a:stCxn id="110" idx="7"/>
              <a:endCxn id="123" idx="3"/>
            </p:cNvCxnSpPr>
            <p:nvPr/>
          </p:nvCxnSpPr>
          <p:spPr>
            <a:xfrm rot="5400000" flipH="1" flipV="1">
              <a:off x="3151872" y="3705858"/>
              <a:ext cx="635298" cy="335826"/>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16" name="Straight Arrow Connector 115"/>
            <p:cNvCxnSpPr>
              <a:stCxn id="113" idx="4"/>
              <a:endCxn id="114" idx="0"/>
            </p:cNvCxnSpPr>
            <p:nvPr/>
          </p:nvCxnSpPr>
          <p:spPr>
            <a:xfrm rot="16200000" flipH="1">
              <a:off x="4384022" y="4179738"/>
              <a:ext cx="1042387" cy="210718"/>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17" name="Straight Arrow Connector 116"/>
            <p:cNvCxnSpPr>
              <a:stCxn id="111" idx="6"/>
              <a:endCxn id="114" idx="3"/>
            </p:cNvCxnSpPr>
            <p:nvPr/>
          </p:nvCxnSpPr>
          <p:spPr>
            <a:xfrm flipV="1">
              <a:off x="3798041" y="5194030"/>
              <a:ext cx="1051926" cy="133050"/>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18" name="Straight Arrow Connector 117"/>
            <p:cNvCxnSpPr>
              <a:stCxn id="113" idx="3"/>
              <a:endCxn id="112" idx="7"/>
            </p:cNvCxnSpPr>
            <p:nvPr/>
          </p:nvCxnSpPr>
          <p:spPr>
            <a:xfrm rot="5400000">
              <a:off x="4245401" y="3797571"/>
              <a:ext cx="494041" cy="293657"/>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19" name="Straight Arrow Connector 118"/>
            <p:cNvCxnSpPr>
              <a:stCxn id="110" idx="6"/>
              <a:endCxn id="112" idx="2"/>
            </p:cNvCxnSpPr>
            <p:nvPr/>
          </p:nvCxnSpPr>
          <p:spPr>
            <a:xfrm>
              <a:off x="3368133" y="4352027"/>
              <a:ext cx="589720" cy="1588"/>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20" name="Straight Arrow Connector 119"/>
            <p:cNvCxnSpPr>
              <a:stCxn id="114" idx="2"/>
              <a:endCxn id="112" idx="6"/>
            </p:cNvCxnSpPr>
            <p:nvPr/>
          </p:nvCxnSpPr>
          <p:spPr>
            <a:xfrm rot="10800000">
              <a:off x="4412118" y="4352027"/>
              <a:ext cx="371325" cy="681396"/>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21" name="Straight Arrow Connector 120"/>
            <p:cNvCxnSpPr>
              <a:stCxn id="112" idx="3"/>
              <a:endCxn id="111" idx="7"/>
            </p:cNvCxnSpPr>
            <p:nvPr/>
          </p:nvCxnSpPr>
          <p:spPr>
            <a:xfrm rot="5400000">
              <a:off x="3551028" y="4693122"/>
              <a:ext cx="653839" cy="292862"/>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22" name="Straight Arrow Connector 121"/>
            <p:cNvCxnSpPr>
              <a:stCxn id="111" idx="1"/>
              <a:endCxn id="110" idx="4"/>
            </p:cNvCxnSpPr>
            <p:nvPr/>
          </p:nvCxnSpPr>
          <p:spPr>
            <a:xfrm rot="16200000" flipV="1">
              <a:off x="2981995" y="4738165"/>
              <a:ext cx="587314" cy="269301"/>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sp>
          <p:nvSpPr>
            <p:cNvPr id="123" name="Oval 122"/>
            <p:cNvSpPr/>
            <p:nvPr/>
          </p:nvSpPr>
          <p:spPr>
            <a:xfrm>
              <a:off x="3570909" y="3168383"/>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cxnSp>
          <p:nvCxnSpPr>
            <p:cNvPr id="124" name="Straight Arrow Connector 123"/>
            <p:cNvCxnSpPr>
              <a:stCxn id="123" idx="6"/>
              <a:endCxn id="113" idx="2"/>
            </p:cNvCxnSpPr>
            <p:nvPr/>
          </p:nvCxnSpPr>
          <p:spPr>
            <a:xfrm>
              <a:off x="4025173" y="3395515"/>
              <a:ext cx="547551" cy="141257"/>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grpSp>
      <p:grpSp>
        <p:nvGrpSpPr>
          <p:cNvPr id="6" name="Group 124"/>
          <p:cNvGrpSpPr/>
          <p:nvPr/>
        </p:nvGrpSpPr>
        <p:grpSpPr>
          <a:xfrm>
            <a:off x="5195651" y="4452807"/>
            <a:ext cx="1196985" cy="1196985"/>
            <a:chOff x="2734740" y="2994435"/>
            <a:chExt cx="2744011" cy="2744011"/>
          </a:xfrm>
        </p:grpSpPr>
        <p:sp>
          <p:nvSpPr>
            <p:cNvPr id="126" name="Rounded Rectangle 125"/>
            <p:cNvSpPr/>
            <p:nvPr/>
          </p:nvSpPr>
          <p:spPr>
            <a:xfrm>
              <a:off x="2734740" y="2994435"/>
              <a:ext cx="2744011" cy="2744011"/>
            </a:xfrm>
            <a:prstGeom prst="roundRect">
              <a:avLst/>
            </a:prstGeom>
            <a:ln w="50800" cap="flat" cmpd="sng" algn="ctr">
              <a:solidFill>
                <a:schemeClr val="accent1">
                  <a:shade val="95000"/>
                  <a:satMod val="105000"/>
                </a:schemeClr>
              </a:solidFill>
              <a:prstDash val="solid"/>
              <a:round/>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0"/>
                </a:spcAft>
              </a:pPr>
              <a:endParaRPr lang="en-US" sz="1800" dirty="0">
                <a:solidFill>
                  <a:prstClr val="black"/>
                </a:solidFill>
                <a:latin typeface="Helvetica Neue Light"/>
              </a:endParaRPr>
            </a:p>
          </p:txBody>
        </p:sp>
        <p:sp>
          <p:nvSpPr>
            <p:cNvPr id="127" name="Oval 126"/>
            <p:cNvSpPr/>
            <p:nvPr/>
          </p:nvSpPr>
          <p:spPr>
            <a:xfrm>
              <a:off x="2913869" y="4124895"/>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128" name="Oval 127"/>
            <p:cNvSpPr/>
            <p:nvPr/>
          </p:nvSpPr>
          <p:spPr>
            <a:xfrm>
              <a:off x="3343777" y="5099948"/>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129" name="Oval 128"/>
            <p:cNvSpPr/>
            <p:nvPr/>
          </p:nvSpPr>
          <p:spPr>
            <a:xfrm>
              <a:off x="3957853" y="4124895"/>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130" name="Oval 129"/>
            <p:cNvSpPr/>
            <p:nvPr/>
          </p:nvSpPr>
          <p:spPr>
            <a:xfrm>
              <a:off x="4572724" y="3309640"/>
              <a:ext cx="454264" cy="454264"/>
            </a:xfrm>
            <a:prstGeom prst="ellipse">
              <a:avLst/>
            </a:prstGeom>
            <a:solidFill>
              <a:srgbClr val="008000"/>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131" name="Oval 130"/>
            <p:cNvSpPr/>
            <p:nvPr/>
          </p:nvSpPr>
          <p:spPr>
            <a:xfrm>
              <a:off x="4783442" y="4806291"/>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cxnSp>
          <p:nvCxnSpPr>
            <p:cNvPr id="132" name="Straight Arrow Connector 131"/>
            <p:cNvCxnSpPr>
              <a:stCxn id="127" idx="7"/>
              <a:endCxn id="140" idx="3"/>
            </p:cNvCxnSpPr>
            <p:nvPr/>
          </p:nvCxnSpPr>
          <p:spPr>
            <a:xfrm rot="5400000" flipH="1" flipV="1">
              <a:off x="3151872" y="3705858"/>
              <a:ext cx="635298" cy="335826"/>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33" name="Straight Arrow Connector 132"/>
            <p:cNvCxnSpPr>
              <a:stCxn id="130" idx="4"/>
              <a:endCxn id="131" idx="0"/>
            </p:cNvCxnSpPr>
            <p:nvPr/>
          </p:nvCxnSpPr>
          <p:spPr>
            <a:xfrm rot="16200000" flipH="1">
              <a:off x="4384022" y="4179738"/>
              <a:ext cx="1042387" cy="210718"/>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34" name="Straight Arrow Connector 133"/>
            <p:cNvCxnSpPr>
              <a:stCxn id="128" idx="6"/>
              <a:endCxn id="131" idx="3"/>
            </p:cNvCxnSpPr>
            <p:nvPr/>
          </p:nvCxnSpPr>
          <p:spPr>
            <a:xfrm flipV="1">
              <a:off x="3798041" y="5194030"/>
              <a:ext cx="1051926" cy="133050"/>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35" name="Straight Arrow Connector 134"/>
            <p:cNvCxnSpPr>
              <a:stCxn id="130" idx="3"/>
              <a:endCxn id="129" idx="7"/>
            </p:cNvCxnSpPr>
            <p:nvPr/>
          </p:nvCxnSpPr>
          <p:spPr>
            <a:xfrm rot="5400000">
              <a:off x="4245401" y="3797571"/>
              <a:ext cx="494041" cy="293657"/>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36" name="Straight Arrow Connector 135"/>
            <p:cNvCxnSpPr>
              <a:stCxn id="127" idx="6"/>
              <a:endCxn id="129" idx="2"/>
            </p:cNvCxnSpPr>
            <p:nvPr/>
          </p:nvCxnSpPr>
          <p:spPr>
            <a:xfrm>
              <a:off x="3368133" y="4352027"/>
              <a:ext cx="589720" cy="1588"/>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37" name="Straight Arrow Connector 136"/>
            <p:cNvCxnSpPr>
              <a:stCxn id="131" idx="2"/>
              <a:endCxn id="129" idx="6"/>
            </p:cNvCxnSpPr>
            <p:nvPr/>
          </p:nvCxnSpPr>
          <p:spPr>
            <a:xfrm rot="10800000">
              <a:off x="4412118" y="4352027"/>
              <a:ext cx="371325" cy="681396"/>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38" name="Straight Arrow Connector 137"/>
            <p:cNvCxnSpPr>
              <a:stCxn id="129" idx="3"/>
              <a:endCxn id="128" idx="7"/>
            </p:cNvCxnSpPr>
            <p:nvPr/>
          </p:nvCxnSpPr>
          <p:spPr>
            <a:xfrm rot="5400000">
              <a:off x="3551028" y="4693122"/>
              <a:ext cx="653839" cy="292862"/>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39" name="Straight Arrow Connector 138"/>
            <p:cNvCxnSpPr>
              <a:stCxn id="128" idx="1"/>
              <a:endCxn id="127" idx="4"/>
            </p:cNvCxnSpPr>
            <p:nvPr/>
          </p:nvCxnSpPr>
          <p:spPr>
            <a:xfrm rot="16200000" flipV="1">
              <a:off x="2981995" y="4738165"/>
              <a:ext cx="587314" cy="269301"/>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sp>
          <p:nvSpPr>
            <p:cNvPr id="140" name="Oval 139"/>
            <p:cNvSpPr/>
            <p:nvPr/>
          </p:nvSpPr>
          <p:spPr>
            <a:xfrm>
              <a:off x="3570909" y="3168383"/>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cxnSp>
          <p:nvCxnSpPr>
            <p:cNvPr id="141" name="Straight Arrow Connector 140"/>
            <p:cNvCxnSpPr>
              <a:stCxn id="140" idx="6"/>
              <a:endCxn id="130" idx="2"/>
            </p:cNvCxnSpPr>
            <p:nvPr/>
          </p:nvCxnSpPr>
          <p:spPr>
            <a:xfrm>
              <a:off x="4025173" y="3395515"/>
              <a:ext cx="547551" cy="141257"/>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grpSp>
      <p:grpSp>
        <p:nvGrpSpPr>
          <p:cNvPr id="7" name="Group 151"/>
          <p:cNvGrpSpPr/>
          <p:nvPr/>
        </p:nvGrpSpPr>
        <p:grpSpPr>
          <a:xfrm>
            <a:off x="3040204" y="3623503"/>
            <a:ext cx="958018" cy="226555"/>
            <a:chOff x="2897726" y="3623503"/>
            <a:chExt cx="958018" cy="226555"/>
          </a:xfrm>
        </p:grpSpPr>
        <p:grpSp>
          <p:nvGrpSpPr>
            <p:cNvPr id="8" name="Group 90"/>
            <p:cNvGrpSpPr/>
            <p:nvPr/>
          </p:nvGrpSpPr>
          <p:grpSpPr>
            <a:xfrm>
              <a:off x="2897726" y="3623503"/>
              <a:ext cx="718062" cy="226555"/>
              <a:chOff x="3427850" y="5364163"/>
              <a:chExt cx="1356938" cy="762000"/>
            </a:xfrm>
          </p:grpSpPr>
          <p:sp>
            <p:nvSpPr>
              <p:cNvPr id="108" name="Rectangle 107"/>
              <p:cNvSpPr/>
              <p:nvPr/>
            </p:nvSpPr>
            <p:spPr>
              <a:xfrm>
                <a:off x="3427850" y="5364163"/>
                <a:ext cx="454244" cy="762000"/>
              </a:xfrm>
              <a:prstGeom prst="rect">
                <a:avLst/>
              </a:prstGeom>
              <a:effectLst/>
            </p:spPr>
            <p:style>
              <a:lnRef idx="1">
                <a:schemeClr val="accent2"/>
              </a:lnRef>
              <a:fillRef idx="2">
                <a:schemeClr val="accent2"/>
              </a:fillRef>
              <a:effectRef idx="1">
                <a:schemeClr val="accent2"/>
              </a:effectRef>
              <a:fontRef idx="minor">
                <a:schemeClr val="dk1"/>
              </a:fontRef>
            </p:style>
            <p:txBody>
              <a:bodyPr vert="vert" rtlCol="0" anchor="ctr"/>
              <a:lstStyle/>
              <a:p>
                <a:pPr algn="ctr" fontAlgn="auto">
                  <a:spcBef>
                    <a:spcPts val="0"/>
                  </a:spcBef>
                  <a:spcAft>
                    <a:spcPts val="0"/>
                  </a:spcAft>
                </a:pPr>
                <a:endParaRPr lang="en-US" sz="1200" b="1" dirty="0">
                  <a:solidFill>
                    <a:prstClr val="black"/>
                  </a:solidFill>
                  <a:latin typeface="Helvetica Neue Light"/>
                </a:endParaRPr>
              </a:p>
            </p:txBody>
          </p:sp>
          <p:sp>
            <p:nvSpPr>
              <p:cNvPr id="125" name="Rectangle 124"/>
              <p:cNvSpPr/>
              <p:nvPr/>
            </p:nvSpPr>
            <p:spPr>
              <a:xfrm>
                <a:off x="3876291" y="5364163"/>
                <a:ext cx="454244" cy="762000"/>
              </a:xfrm>
              <a:prstGeom prst="rect">
                <a:avLst/>
              </a:prstGeom>
              <a:effectLst/>
            </p:spPr>
            <p:style>
              <a:lnRef idx="1">
                <a:schemeClr val="accent2"/>
              </a:lnRef>
              <a:fillRef idx="2">
                <a:schemeClr val="accent2"/>
              </a:fillRef>
              <a:effectRef idx="1">
                <a:schemeClr val="accent2"/>
              </a:effectRef>
              <a:fontRef idx="minor">
                <a:schemeClr val="dk1"/>
              </a:fontRef>
            </p:style>
            <p:txBody>
              <a:bodyPr vert="vert" rtlCol="0" anchor="ctr"/>
              <a:lstStyle/>
              <a:p>
                <a:pPr algn="ctr" fontAlgn="auto">
                  <a:spcBef>
                    <a:spcPts val="0"/>
                  </a:spcBef>
                  <a:spcAft>
                    <a:spcPts val="0"/>
                  </a:spcAft>
                </a:pPr>
                <a:endParaRPr lang="en-US" sz="1200" b="1" dirty="0">
                  <a:solidFill>
                    <a:prstClr val="black"/>
                  </a:solidFill>
                  <a:latin typeface="Helvetica Neue Light"/>
                </a:endParaRPr>
              </a:p>
            </p:txBody>
          </p:sp>
          <p:sp>
            <p:nvSpPr>
              <p:cNvPr id="142" name="Rectangle 141"/>
              <p:cNvSpPr/>
              <p:nvPr/>
            </p:nvSpPr>
            <p:spPr>
              <a:xfrm>
                <a:off x="4330544" y="5364163"/>
                <a:ext cx="454244" cy="762000"/>
              </a:xfrm>
              <a:prstGeom prst="rect">
                <a:avLst/>
              </a:prstGeom>
              <a:effectLst/>
            </p:spPr>
            <p:style>
              <a:lnRef idx="1">
                <a:schemeClr val="accent2"/>
              </a:lnRef>
              <a:fillRef idx="2">
                <a:schemeClr val="accent2"/>
              </a:fillRef>
              <a:effectRef idx="1">
                <a:schemeClr val="accent2"/>
              </a:effectRef>
              <a:fontRef idx="minor">
                <a:schemeClr val="dk1"/>
              </a:fontRef>
            </p:style>
            <p:txBody>
              <a:bodyPr vert="vert" rtlCol="0" anchor="ctr"/>
              <a:lstStyle/>
              <a:p>
                <a:pPr algn="ctr" fontAlgn="auto">
                  <a:spcBef>
                    <a:spcPts val="0"/>
                  </a:spcBef>
                  <a:spcAft>
                    <a:spcPts val="0"/>
                  </a:spcAft>
                </a:pPr>
                <a:endParaRPr lang="en-US" sz="1200" b="1" dirty="0">
                  <a:solidFill>
                    <a:prstClr val="black"/>
                  </a:solidFill>
                  <a:latin typeface="Helvetica Neue Light"/>
                </a:endParaRPr>
              </a:p>
            </p:txBody>
          </p:sp>
        </p:grpSp>
        <p:sp>
          <p:nvSpPr>
            <p:cNvPr id="151" name="Rectangle 150"/>
            <p:cNvSpPr/>
            <p:nvPr/>
          </p:nvSpPr>
          <p:spPr>
            <a:xfrm>
              <a:off x="3615368" y="3623503"/>
              <a:ext cx="240376" cy="226555"/>
            </a:xfrm>
            <a:prstGeom prst="rect">
              <a:avLst/>
            </a:prstGeom>
            <a:effectLst/>
          </p:spPr>
          <p:style>
            <a:lnRef idx="1">
              <a:schemeClr val="accent2"/>
            </a:lnRef>
            <a:fillRef idx="2">
              <a:schemeClr val="accent2"/>
            </a:fillRef>
            <a:effectRef idx="1">
              <a:schemeClr val="accent2"/>
            </a:effectRef>
            <a:fontRef idx="minor">
              <a:schemeClr val="dk1"/>
            </a:fontRef>
          </p:style>
          <p:txBody>
            <a:bodyPr vert="vert" rtlCol="0" anchor="ctr"/>
            <a:lstStyle/>
            <a:p>
              <a:pPr algn="ctr" fontAlgn="auto">
                <a:spcBef>
                  <a:spcPts val="0"/>
                </a:spcBef>
                <a:spcAft>
                  <a:spcPts val="0"/>
                </a:spcAft>
              </a:pPr>
              <a:r>
                <a:rPr lang="en-US" sz="1200" b="1" dirty="0" smtClean="0">
                  <a:solidFill>
                    <a:prstClr val="black"/>
                  </a:solidFill>
                  <a:latin typeface="Helvetica Neue Light"/>
                </a:rPr>
                <a:t>…</a:t>
              </a:r>
              <a:endParaRPr lang="en-US" sz="1200" b="1" dirty="0">
                <a:solidFill>
                  <a:prstClr val="black"/>
                </a:solidFill>
                <a:latin typeface="Helvetica Neue Light"/>
              </a:endParaRPr>
            </a:p>
          </p:txBody>
        </p:sp>
      </p:grpSp>
      <p:grpSp>
        <p:nvGrpSpPr>
          <p:cNvPr id="9" name="Group 152"/>
          <p:cNvGrpSpPr/>
          <p:nvPr/>
        </p:nvGrpSpPr>
        <p:grpSpPr>
          <a:xfrm>
            <a:off x="5329470" y="3623503"/>
            <a:ext cx="958018" cy="226555"/>
            <a:chOff x="2897726" y="3623503"/>
            <a:chExt cx="958018" cy="226555"/>
          </a:xfrm>
        </p:grpSpPr>
        <p:grpSp>
          <p:nvGrpSpPr>
            <p:cNvPr id="10" name="Group 90"/>
            <p:cNvGrpSpPr/>
            <p:nvPr/>
          </p:nvGrpSpPr>
          <p:grpSpPr>
            <a:xfrm>
              <a:off x="2897726" y="3623503"/>
              <a:ext cx="718062" cy="226555"/>
              <a:chOff x="3427850" y="5364163"/>
              <a:chExt cx="1356938" cy="762000"/>
            </a:xfrm>
          </p:grpSpPr>
          <p:sp>
            <p:nvSpPr>
              <p:cNvPr id="156" name="Rectangle 155"/>
              <p:cNvSpPr/>
              <p:nvPr/>
            </p:nvSpPr>
            <p:spPr>
              <a:xfrm>
                <a:off x="3427850" y="5364163"/>
                <a:ext cx="454244" cy="762000"/>
              </a:xfrm>
              <a:prstGeom prst="rect">
                <a:avLst/>
              </a:prstGeom>
              <a:effectLst/>
            </p:spPr>
            <p:style>
              <a:lnRef idx="1">
                <a:schemeClr val="accent2"/>
              </a:lnRef>
              <a:fillRef idx="2">
                <a:schemeClr val="accent2"/>
              </a:fillRef>
              <a:effectRef idx="1">
                <a:schemeClr val="accent2"/>
              </a:effectRef>
              <a:fontRef idx="minor">
                <a:schemeClr val="dk1"/>
              </a:fontRef>
            </p:style>
            <p:txBody>
              <a:bodyPr vert="vert" rtlCol="0" anchor="ctr"/>
              <a:lstStyle/>
              <a:p>
                <a:pPr algn="ctr" fontAlgn="auto">
                  <a:spcBef>
                    <a:spcPts val="0"/>
                  </a:spcBef>
                  <a:spcAft>
                    <a:spcPts val="0"/>
                  </a:spcAft>
                </a:pPr>
                <a:endParaRPr lang="en-US" sz="1200" b="1" dirty="0">
                  <a:solidFill>
                    <a:prstClr val="black"/>
                  </a:solidFill>
                  <a:latin typeface="Helvetica Neue Light"/>
                </a:endParaRPr>
              </a:p>
            </p:txBody>
          </p:sp>
          <p:sp>
            <p:nvSpPr>
              <p:cNvPr id="157" name="Rectangle 156"/>
              <p:cNvSpPr/>
              <p:nvPr/>
            </p:nvSpPr>
            <p:spPr>
              <a:xfrm>
                <a:off x="3876291" y="5364163"/>
                <a:ext cx="454244" cy="762000"/>
              </a:xfrm>
              <a:prstGeom prst="rect">
                <a:avLst/>
              </a:prstGeom>
              <a:effectLst/>
            </p:spPr>
            <p:style>
              <a:lnRef idx="1">
                <a:schemeClr val="accent2"/>
              </a:lnRef>
              <a:fillRef idx="2">
                <a:schemeClr val="accent2"/>
              </a:fillRef>
              <a:effectRef idx="1">
                <a:schemeClr val="accent2"/>
              </a:effectRef>
              <a:fontRef idx="minor">
                <a:schemeClr val="dk1"/>
              </a:fontRef>
            </p:style>
            <p:txBody>
              <a:bodyPr vert="vert" rtlCol="0" anchor="ctr"/>
              <a:lstStyle/>
              <a:p>
                <a:pPr algn="ctr" fontAlgn="auto">
                  <a:spcBef>
                    <a:spcPts val="0"/>
                  </a:spcBef>
                  <a:spcAft>
                    <a:spcPts val="0"/>
                  </a:spcAft>
                </a:pPr>
                <a:endParaRPr lang="en-US" sz="1200" b="1" dirty="0">
                  <a:solidFill>
                    <a:prstClr val="black"/>
                  </a:solidFill>
                  <a:latin typeface="Helvetica Neue Light"/>
                </a:endParaRPr>
              </a:p>
            </p:txBody>
          </p:sp>
          <p:sp>
            <p:nvSpPr>
              <p:cNvPr id="158" name="Rectangle 157"/>
              <p:cNvSpPr/>
              <p:nvPr/>
            </p:nvSpPr>
            <p:spPr>
              <a:xfrm>
                <a:off x="4330544" y="5364163"/>
                <a:ext cx="454244" cy="762000"/>
              </a:xfrm>
              <a:prstGeom prst="rect">
                <a:avLst/>
              </a:prstGeom>
              <a:effectLst/>
            </p:spPr>
            <p:style>
              <a:lnRef idx="1">
                <a:schemeClr val="accent2"/>
              </a:lnRef>
              <a:fillRef idx="2">
                <a:schemeClr val="accent2"/>
              </a:fillRef>
              <a:effectRef idx="1">
                <a:schemeClr val="accent2"/>
              </a:effectRef>
              <a:fontRef idx="minor">
                <a:schemeClr val="dk1"/>
              </a:fontRef>
            </p:style>
            <p:txBody>
              <a:bodyPr vert="vert" rtlCol="0" anchor="ctr"/>
              <a:lstStyle/>
              <a:p>
                <a:pPr algn="ctr" fontAlgn="auto">
                  <a:spcBef>
                    <a:spcPts val="0"/>
                  </a:spcBef>
                  <a:spcAft>
                    <a:spcPts val="0"/>
                  </a:spcAft>
                </a:pPr>
                <a:endParaRPr lang="en-US" sz="1200" b="1" dirty="0">
                  <a:solidFill>
                    <a:prstClr val="black"/>
                  </a:solidFill>
                  <a:latin typeface="Helvetica Neue Light"/>
                </a:endParaRPr>
              </a:p>
            </p:txBody>
          </p:sp>
        </p:grpSp>
        <p:sp>
          <p:nvSpPr>
            <p:cNvPr id="155" name="Rectangle 154"/>
            <p:cNvSpPr/>
            <p:nvPr/>
          </p:nvSpPr>
          <p:spPr>
            <a:xfrm>
              <a:off x="3615368" y="3623503"/>
              <a:ext cx="240376" cy="226555"/>
            </a:xfrm>
            <a:prstGeom prst="rect">
              <a:avLst/>
            </a:prstGeom>
            <a:effectLst/>
          </p:spPr>
          <p:style>
            <a:lnRef idx="1">
              <a:schemeClr val="accent2"/>
            </a:lnRef>
            <a:fillRef idx="2">
              <a:schemeClr val="accent2"/>
            </a:fillRef>
            <a:effectRef idx="1">
              <a:schemeClr val="accent2"/>
            </a:effectRef>
            <a:fontRef idx="minor">
              <a:schemeClr val="dk1"/>
            </a:fontRef>
          </p:style>
          <p:txBody>
            <a:bodyPr vert="vert" rtlCol="0" anchor="ctr"/>
            <a:lstStyle/>
            <a:p>
              <a:pPr algn="ctr" fontAlgn="auto">
                <a:spcBef>
                  <a:spcPts val="0"/>
                </a:spcBef>
                <a:spcAft>
                  <a:spcPts val="0"/>
                </a:spcAft>
              </a:pPr>
              <a:r>
                <a:rPr lang="en-US" sz="1200" b="1" dirty="0" smtClean="0">
                  <a:solidFill>
                    <a:prstClr val="black"/>
                  </a:solidFill>
                  <a:latin typeface="Helvetica Neue Light"/>
                </a:rPr>
                <a:t>…</a:t>
              </a:r>
              <a:endParaRPr lang="en-US" sz="1200" b="1" dirty="0">
                <a:solidFill>
                  <a:prstClr val="black"/>
                </a:solidFill>
                <a:latin typeface="Helvetica Neue Light"/>
              </a:endParaRPr>
            </a:p>
          </p:txBody>
        </p:sp>
      </p:grpSp>
      <p:grpSp>
        <p:nvGrpSpPr>
          <p:cNvPr id="11" name="Group 158"/>
          <p:cNvGrpSpPr/>
          <p:nvPr/>
        </p:nvGrpSpPr>
        <p:grpSpPr>
          <a:xfrm>
            <a:off x="3038876" y="5745402"/>
            <a:ext cx="958018" cy="226555"/>
            <a:chOff x="2897726" y="3623503"/>
            <a:chExt cx="958018" cy="226555"/>
          </a:xfrm>
        </p:grpSpPr>
        <p:grpSp>
          <p:nvGrpSpPr>
            <p:cNvPr id="12" name="Group 90"/>
            <p:cNvGrpSpPr/>
            <p:nvPr/>
          </p:nvGrpSpPr>
          <p:grpSpPr>
            <a:xfrm>
              <a:off x="2897726" y="3623503"/>
              <a:ext cx="718062" cy="226555"/>
              <a:chOff x="3427850" y="5364163"/>
              <a:chExt cx="1356938" cy="762000"/>
            </a:xfrm>
          </p:grpSpPr>
          <p:sp>
            <p:nvSpPr>
              <p:cNvPr id="162" name="Rectangle 161"/>
              <p:cNvSpPr/>
              <p:nvPr/>
            </p:nvSpPr>
            <p:spPr>
              <a:xfrm>
                <a:off x="3427850" y="5364163"/>
                <a:ext cx="454244" cy="762000"/>
              </a:xfrm>
              <a:prstGeom prst="rect">
                <a:avLst/>
              </a:prstGeom>
              <a:effectLst/>
            </p:spPr>
            <p:style>
              <a:lnRef idx="1">
                <a:schemeClr val="accent2"/>
              </a:lnRef>
              <a:fillRef idx="2">
                <a:schemeClr val="accent2"/>
              </a:fillRef>
              <a:effectRef idx="1">
                <a:schemeClr val="accent2"/>
              </a:effectRef>
              <a:fontRef idx="minor">
                <a:schemeClr val="dk1"/>
              </a:fontRef>
            </p:style>
            <p:txBody>
              <a:bodyPr vert="vert" rtlCol="0" anchor="ctr"/>
              <a:lstStyle/>
              <a:p>
                <a:pPr algn="ctr" fontAlgn="auto">
                  <a:spcBef>
                    <a:spcPts val="0"/>
                  </a:spcBef>
                  <a:spcAft>
                    <a:spcPts val="0"/>
                  </a:spcAft>
                </a:pPr>
                <a:endParaRPr lang="en-US" sz="1200" b="1" dirty="0">
                  <a:solidFill>
                    <a:prstClr val="black"/>
                  </a:solidFill>
                  <a:latin typeface="Helvetica Neue Light"/>
                </a:endParaRPr>
              </a:p>
            </p:txBody>
          </p:sp>
          <p:sp>
            <p:nvSpPr>
              <p:cNvPr id="163" name="Rectangle 162"/>
              <p:cNvSpPr/>
              <p:nvPr/>
            </p:nvSpPr>
            <p:spPr>
              <a:xfrm>
                <a:off x="3876291" y="5364163"/>
                <a:ext cx="454244" cy="762000"/>
              </a:xfrm>
              <a:prstGeom prst="rect">
                <a:avLst/>
              </a:prstGeom>
              <a:effectLst/>
            </p:spPr>
            <p:style>
              <a:lnRef idx="1">
                <a:schemeClr val="accent2"/>
              </a:lnRef>
              <a:fillRef idx="2">
                <a:schemeClr val="accent2"/>
              </a:fillRef>
              <a:effectRef idx="1">
                <a:schemeClr val="accent2"/>
              </a:effectRef>
              <a:fontRef idx="minor">
                <a:schemeClr val="dk1"/>
              </a:fontRef>
            </p:style>
            <p:txBody>
              <a:bodyPr vert="vert" rtlCol="0" anchor="ctr"/>
              <a:lstStyle/>
              <a:p>
                <a:pPr algn="ctr" fontAlgn="auto">
                  <a:spcBef>
                    <a:spcPts val="0"/>
                  </a:spcBef>
                  <a:spcAft>
                    <a:spcPts val="0"/>
                  </a:spcAft>
                </a:pPr>
                <a:endParaRPr lang="en-US" sz="1200" b="1" dirty="0">
                  <a:solidFill>
                    <a:prstClr val="black"/>
                  </a:solidFill>
                  <a:latin typeface="Helvetica Neue Light"/>
                </a:endParaRPr>
              </a:p>
            </p:txBody>
          </p:sp>
          <p:sp>
            <p:nvSpPr>
              <p:cNvPr id="164" name="Rectangle 163"/>
              <p:cNvSpPr/>
              <p:nvPr/>
            </p:nvSpPr>
            <p:spPr>
              <a:xfrm>
                <a:off x="4330544" y="5364163"/>
                <a:ext cx="454244" cy="762000"/>
              </a:xfrm>
              <a:prstGeom prst="rect">
                <a:avLst/>
              </a:prstGeom>
              <a:effectLst/>
            </p:spPr>
            <p:style>
              <a:lnRef idx="1">
                <a:schemeClr val="accent2"/>
              </a:lnRef>
              <a:fillRef idx="2">
                <a:schemeClr val="accent2"/>
              </a:fillRef>
              <a:effectRef idx="1">
                <a:schemeClr val="accent2"/>
              </a:effectRef>
              <a:fontRef idx="minor">
                <a:schemeClr val="dk1"/>
              </a:fontRef>
            </p:style>
            <p:txBody>
              <a:bodyPr vert="vert" rtlCol="0" anchor="ctr"/>
              <a:lstStyle/>
              <a:p>
                <a:pPr algn="ctr" fontAlgn="auto">
                  <a:spcBef>
                    <a:spcPts val="0"/>
                  </a:spcBef>
                  <a:spcAft>
                    <a:spcPts val="0"/>
                  </a:spcAft>
                </a:pPr>
                <a:endParaRPr lang="en-US" sz="1200" b="1" dirty="0">
                  <a:solidFill>
                    <a:prstClr val="black"/>
                  </a:solidFill>
                  <a:latin typeface="Helvetica Neue Light"/>
                </a:endParaRPr>
              </a:p>
            </p:txBody>
          </p:sp>
        </p:grpSp>
        <p:sp>
          <p:nvSpPr>
            <p:cNvPr id="161" name="Rectangle 160"/>
            <p:cNvSpPr/>
            <p:nvPr/>
          </p:nvSpPr>
          <p:spPr>
            <a:xfrm>
              <a:off x="3615368" y="3623503"/>
              <a:ext cx="240376" cy="226555"/>
            </a:xfrm>
            <a:prstGeom prst="rect">
              <a:avLst/>
            </a:prstGeom>
            <a:effectLst/>
          </p:spPr>
          <p:style>
            <a:lnRef idx="1">
              <a:schemeClr val="accent2"/>
            </a:lnRef>
            <a:fillRef idx="2">
              <a:schemeClr val="accent2"/>
            </a:fillRef>
            <a:effectRef idx="1">
              <a:schemeClr val="accent2"/>
            </a:effectRef>
            <a:fontRef idx="minor">
              <a:schemeClr val="dk1"/>
            </a:fontRef>
          </p:style>
          <p:txBody>
            <a:bodyPr vert="vert" rtlCol="0" anchor="ctr"/>
            <a:lstStyle/>
            <a:p>
              <a:pPr algn="ctr" fontAlgn="auto">
                <a:spcBef>
                  <a:spcPts val="0"/>
                </a:spcBef>
                <a:spcAft>
                  <a:spcPts val="0"/>
                </a:spcAft>
              </a:pPr>
              <a:r>
                <a:rPr lang="en-US" sz="1200" b="1" dirty="0" smtClean="0">
                  <a:solidFill>
                    <a:prstClr val="black"/>
                  </a:solidFill>
                  <a:latin typeface="Helvetica Neue Light"/>
                </a:rPr>
                <a:t>…</a:t>
              </a:r>
              <a:endParaRPr lang="en-US" sz="1200" b="1" dirty="0">
                <a:solidFill>
                  <a:prstClr val="black"/>
                </a:solidFill>
                <a:latin typeface="Helvetica Neue Light"/>
              </a:endParaRPr>
            </a:p>
          </p:txBody>
        </p:sp>
      </p:grpSp>
      <p:grpSp>
        <p:nvGrpSpPr>
          <p:cNvPr id="13" name="Group 164"/>
          <p:cNvGrpSpPr/>
          <p:nvPr/>
        </p:nvGrpSpPr>
        <p:grpSpPr>
          <a:xfrm>
            <a:off x="5329470" y="5745402"/>
            <a:ext cx="958018" cy="226555"/>
            <a:chOff x="2897726" y="3623503"/>
            <a:chExt cx="958018" cy="226555"/>
          </a:xfrm>
        </p:grpSpPr>
        <p:grpSp>
          <p:nvGrpSpPr>
            <p:cNvPr id="14" name="Group 90"/>
            <p:cNvGrpSpPr/>
            <p:nvPr/>
          </p:nvGrpSpPr>
          <p:grpSpPr>
            <a:xfrm>
              <a:off x="2897726" y="3623503"/>
              <a:ext cx="718062" cy="226555"/>
              <a:chOff x="3427850" y="5364163"/>
              <a:chExt cx="1356938" cy="762000"/>
            </a:xfrm>
          </p:grpSpPr>
          <p:sp>
            <p:nvSpPr>
              <p:cNvPr id="168" name="Rectangle 167"/>
              <p:cNvSpPr/>
              <p:nvPr/>
            </p:nvSpPr>
            <p:spPr>
              <a:xfrm>
                <a:off x="3427850" y="5364163"/>
                <a:ext cx="454244" cy="762000"/>
              </a:xfrm>
              <a:prstGeom prst="rect">
                <a:avLst/>
              </a:prstGeom>
              <a:effectLst/>
            </p:spPr>
            <p:style>
              <a:lnRef idx="1">
                <a:schemeClr val="accent2"/>
              </a:lnRef>
              <a:fillRef idx="2">
                <a:schemeClr val="accent2"/>
              </a:fillRef>
              <a:effectRef idx="1">
                <a:schemeClr val="accent2"/>
              </a:effectRef>
              <a:fontRef idx="minor">
                <a:schemeClr val="dk1"/>
              </a:fontRef>
            </p:style>
            <p:txBody>
              <a:bodyPr vert="vert" rtlCol="0" anchor="ctr"/>
              <a:lstStyle/>
              <a:p>
                <a:pPr algn="ctr" fontAlgn="auto">
                  <a:spcBef>
                    <a:spcPts val="0"/>
                  </a:spcBef>
                  <a:spcAft>
                    <a:spcPts val="0"/>
                  </a:spcAft>
                </a:pPr>
                <a:endParaRPr lang="en-US" sz="1200" b="1" dirty="0">
                  <a:solidFill>
                    <a:prstClr val="black"/>
                  </a:solidFill>
                  <a:latin typeface="Helvetica Neue Light"/>
                </a:endParaRPr>
              </a:p>
            </p:txBody>
          </p:sp>
          <p:sp>
            <p:nvSpPr>
              <p:cNvPr id="169" name="Rectangle 168"/>
              <p:cNvSpPr/>
              <p:nvPr/>
            </p:nvSpPr>
            <p:spPr>
              <a:xfrm>
                <a:off x="3876291" y="5364163"/>
                <a:ext cx="454244" cy="762000"/>
              </a:xfrm>
              <a:prstGeom prst="rect">
                <a:avLst/>
              </a:prstGeom>
              <a:effectLst/>
            </p:spPr>
            <p:style>
              <a:lnRef idx="1">
                <a:schemeClr val="accent2"/>
              </a:lnRef>
              <a:fillRef idx="2">
                <a:schemeClr val="accent2"/>
              </a:fillRef>
              <a:effectRef idx="1">
                <a:schemeClr val="accent2"/>
              </a:effectRef>
              <a:fontRef idx="minor">
                <a:schemeClr val="dk1"/>
              </a:fontRef>
            </p:style>
            <p:txBody>
              <a:bodyPr vert="vert" rtlCol="0" anchor="ctr"/>
              <a:lstStyle/>
              <a:p>
                <a:pPr algn="ctr" fontAlgn="auto">
                  <a:spcBef>
                    <a:spcPts val="0"/>
                  </a:spcBef>
                  <a:spcAft>
                    <a:spcPts val="0"/>
                  </a:spcAft>
                </a:pPr>
                <a:endParaRPr lang="en-US" sz="1200" b="1" dirty="0">
                  <a:solidFill>
                    <a:prstClr val="black"/>
                  </a:solidFill>
                  <a:latin typeface="Helvetica Neue Light"/>
                </a:endParaRPr>
              </a:p>
            </p:txBody>
          </p:sp>
          <p:sp>
            <p:nvSpPr>
              <p:cNvPr id="170" name="Rectangle 169"/>
              <p:cNvSpPr/>
              <p:nvPr/>
            </p:nvSpPr>
            <p:spPr>
              <a:xfrm>
                <a:off x="4330544" y="5364163"/>
                <a:ext cx="454244" cy="762000"/>
              </a:xfrm>
              <a:prstGeom prst="rect">
                <a:avLst/>
              </a:prstGeom>
              <a:effectLst/>
            </p:spPr>
            <p:style>
              <a:lnRef idx="1">
                <a:schemeClr val="accent2"/>
              </a:lnRef>
              <a:fillRef idx="2">
                <a:schemeClr val="accent2"/>
              </a:fillRef>
              <a:effectRef idx="1">
                <a:schemeClr val="accent2"/>
              </a:effectRef>
              <a:fontRef idx="minor">
                <a:schemeClr val="dk1"/>
              </a:fontRef>
            </p:style>
            <p:txBody>
              <a:bodyPr vert="vert" rtlCol="0" anchor="ctr"/>
              <a:lstStyle/>
              <a:p>
                <a:pPr algn="ctr" fontAlgn="auto">
                  <a:spcBef>
                    <a:spcPts val="0"/>
                  </a:spcBef>
                  <a:spcAft>
                    <a:spcPts val="0"/>
                  </a:spcAft>
                </a:pPr>
                <a:endParaRPr lang="en-US" sz="1200" b="1" dirty="0">
                  <a:solidFill>
                    <a:prstClr val="black"/>
                  </a:solidFill>
                  <a:latin typeface="Helvetica Neue Light"/>
                </a:endParaRPr>
              </a:p>
            </p:txBody>
          </p:sp>
        </p:grpSp>
        <p:sp>
          <p:nvSpPr>
            <p:cNvPr id="167" name="Rectangle 166"/>
            <p:cNvSpPr/>
            <p:nvPr/>
          </p:nvSpPr>
          <p:spPr>
            <a:xfrm>
              <a:off x="3615368" y="3623503"/>
              <a:ext cx="240376" cy="226555"/>
            </a:xfrm>
            <a:prstGeom prst="rect">
              <a:avLst/>
            </a:prstGeom>
            <a:effectLst/>
          </p:spPr>
          <p:style>
            <a:lnRef idx="1">
              <a:schemeClr val="accent2"/>
            </a:lnRef>
            <a:fillRef idx="2">
              <a:schemeClr val="accent2"/>
            </a:fillRef>
            <a:effectRef idx="1">
              <a:schemeClr val="accent2"/>
            </a:effectRef>
            <a:fontRef idx="minor">
              <a:schemeClr val="dk1"/>
            </a:fontRef>
          </p:style>
          <p:txBody>
            <a:bodyPr vert="vert" rtlCol="0" anchor="ctr"/>
            <a:lstStyle/>
            <a:p>
              <a:pPr algn="ctr" fontAlgn="auto">
                <a:spcBef>
                  <a:spcPts val="0"/>
                </a:spcBef>
                <a:spcAft>
                  <a:spcPts val="0"/>
                </a:spcAft>
              </a:pPr>
              <a:r>
                <a:rPr lang="en-US" sz="1200" b="1" dirty="0" smtClean="0">
                  <a:solidFill>
                    <a:prstClr val="black"/>
                  </a:solidFill>
                  <a:latin typeface="Helvetica Neue Light"/>
                </a:rPr>
                <a:t>…</a:t>
              </a:r>
              <a:endParaRPr lang="en-US" sz="1200" b="1" dirty="0">
                <a:solidFill>
                  <a:prstClr val="black"/>
                </a:solidFill>
                <a:latin typeface="Helvetica Neue Light"/>
              </a:endParaRPr>
            </a:p>
          </p:txBody>
        </p:sp>
      </p:grpSp>
      <p:sp>
        <p:nvSpPr>
          <p:cNvPr id="171" name="TextBox 170"/>
          <p:cNvSpPr txBox="1"/>
          <p:nvPr/>
        </p:nvSpPr>
        <p:spPr>
          <a:xfrm>
            <a:off x="463060" y="1600200"/>
            <a:ext cx="3326939" cy="369332"/>
          </a:xfrm>
          <a:prstGeom prst="rect">
            <a:avLst/>
          </a:prstGeom>
          <a:noFill/>
        </p:spPr>
        <p:txBody>
          <a:bodyPr wrap="none" rtlCol="0">
            <a:spAutoFit/>
          </a:bodyPr>
          <a:lstStyle/>
          <a:p>
            <a:pPr fontAlgn="auto">
              <a:spcBef>
                <a:spcPts val="0"/>
              </a:spcBef>
              <a:spcAft>
                <a:spcPts val="0"/>
              </a:spcAft>
            </a:pPr>
            <a:r>
              <a:rPr lang="en-US" sz="1800" b="1" dirty="0" smtClean="0">
                <a:solidFill>
                  <a:srgbClr val="FF0000"/>
                </a:solidFill>
                <a:latin typeface="Helvetica Neue Light"/>
                <a:ea typeface="+mn-ea"/>
                <a:cs typeface="+mn-cs"/>
              </a:rPr>
              <a:t>What is the heart of the matter?</a:t>
            </a:r>
            <a:endParaRPr lang="en-US" sz="1800" b="1" dirty="0">
              <a:solidFill>
                <a:srgbClr val="FF0000"/>
              </a:solidFill>
              <a:latin typeface="Helvetica Neue Light"/>
              <a:ea typeface="+mn-ea"/>
              <a:cs typeface="+mn-cs"/>
            </a:endParaRPr>
          </a:p>
        </p:txBody>
      </p:sp>
      <p:sp>
        <p:nvSpPr>
          <p:cNvPr id="172" name="TextBox 171"/>
          <p:cNvSpPr txBox="1"/>
          <p:nvPr/>
        </p:nvSpPr>
        <p:spPr>
          <a:xfrm>
            <a:off x="3819814" y="1600200"/>
            <a:ext cx="5179000" cy="369332"/>
          </a:xfrm>
          <a:prstGeom prst="rect">
            <a:avLst/>
          </a:prstGeom>
          <a:noFill/>
        </p:spPr>
        <p:txBody>
          <a:bodyPr wrap="square" rtlCol="0">
            <a:spAutoFit/>
          </a:bodyPr>
          <a:lstStyle/>
          <a:p>
            <a:pPr fontAlgn="auto">
              <a:spcBef>
                <a:spcPts val="0"/>
              </a:spcBef>
              <a:spcAft>
                <a:spcPts val="0"/>
              </a:spcAft>
            </a:pPr>
            <a:r>
              <a:rPr lang="en-US" sz="1800" b="1" dirty="0" smtClean="0">
                <a:solidFill>
                  <a:srgbClr val="FF0000"/>
                </a:solidFill>
                <a:latin typeface="Helvetica Neue Light"/>
                <a:ea typeface="+mn-ea"/>
                <a:cs typeface="+mn-cs"/>
              </a:rPr>
              <a:t>Have to agree on the leader, outside of the logs.</a:t>
            </a:r>
            <a:endParaRPr lang="en-US" sz="1800" b="1" dirty="0">
              <a:solidFill>
                <a:srgbClr val="FF0000"/>
              </a:solidFill>
              <a:latin typeface="Helvetica Neue Light"/>
              <a:ea typeface="+mn-ea"/>
              <a:cs typeface="+mn-cs"/>
            </a:endParaRPr>
          </a:p>
        </p:txBody>
      </p:sp>
      <p:sp>
        <p:nvSpPr>
          <p:cNvPr id="143" name="Rounded Rectangle 142"/>
          <p:cNvSpPr/>
          <p:nvPr/>
        </p:nvSpPr>
        <p:spPr>
          <a:xfrm>
            <a:off x="512304" y="3892747"/>
            <a:ext cx="914400" cy="914400"/>
          </a:xfrm>
          <a:prstGeom prst="roundRect">
            <a:avLst/>
          </a:prstGeom>
          <a:effectLst/>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1800" b="1" dirty="0" smtClean="0">
                <a:solidFill>
                  <a:srgbClr val="000000"/>
                </a:solidFill>
                <a:latin typeface="Helvetica Neue Light"/>
              </a:rPr>
              <a:t>Client</a:t>
            </a:r>
            <a:endParaRPr lang="en-US" sz="1800" b="1" dirty="0">
              <a:solidFill>
                <a:srgbClr val="000000"/>
              </a:solidFill>
              <a:latin typeface="Helvetica Neue Light"/>
            </a:endParaRPr>
          </a:p>
        </p:txBody>
      </p:sp>
      <p:sp>
        <p:nvSpPr>
          <p:cNvPr id="144" name="Rounded Rectangular Callout 143"/>
          <p:cNvSpPr/>
          <p:nvPr/>
        </p:nvSpPr>
        <p:spPr>
          <a:xfrm>
            <a:off x="1216848" y="2880337"/>
            <a:ext cx="1335797" cy="743166"/>
          </a:xfrm>
          <a:prstGeom prst="wedgeRoundRectCallout">
            <a:avLst>
              <a:gd name="adj1" fmla="val -46461"/>
              <a:gd name="adj2" fmla="val 95446"/>
              <a:gd name="adj3" fmla="val 16667"/>
            </a:avLst>
          </a:prstGeom>
          <a:effectLst/>
        </p:spPr>
        <p:style>
          <a:lnRef idx="1">
            <a:schemeClr val="accent3"/>
          </a:lnRef>
          <a:fillRef idx="2">
            <a:schemeClr val="accent3"/>
          </a:fillRef>
          <a:effectRef idx="1">
            <a:schemeClr val="accent3"/>
          </a:effectRef>
          <a:fontRef idx="minor">
            <a:schemeClr val="dk1"/>
          </a:fontRef>
        </p:style>
        <p:txBody>
          <a:bodyPr rtlCol="0" anchor="ctr"/>
          <a:lstStyle/>
          <a:p>
            <a:pPr algn="ctr" fontAlgn="auto">
              <a:spcBef>
                <a:spcPts val="0"/>
              </a:spcBef>
              <a:spcAft>
                <a:spcPts val="0"/>
              </a:spcAft>
            </a:pPr>
            <a:r>
              <a:rPr lang="en-US" sz="1800" b="1" dirty="0" smtClean="0">
                <a:solidFill>
                  <a:prstClr val="black"/>
                </a:solidFill>
                <a:latin typeface="Helvetica Neue Light"/>
              </a:rPr>
              <a:t>Apply action a.</a:t>
            </a:r>
            <a:endParaRPr lang="en-US" sz="1800" b="1" dirty="0">
              <a:solidFill>
                <a:prstClr val="black"/>
              </a:solidFill>
              <a:latin typeface="Helvetica Neue Light"/>
            </a:endParaRPr>
          </a:p>
        </p:txBody>
      </p:sp>
      <p:sp>
        <p:nvSpPr>
          <p:cNvPr id="145" name="Freeform 144"/>
          <p:cNvSpPr/>
          <p:nvPr/>
        </p:nvSpPr>
        <p:spPr>
          <a:xfrm>
            <a:off x="3996894" y="3302243"/>
            <a:ext cx="295259" cy="1232731"/>
          </a:xfrm>
          <a:custGeom>
            <a:avLst/>
            <a:gdLst>
              <a:gd name="connsiteX0" fmla="*/ 0 w 437249"/>
              <a:gd name="connsiteY0" fmla="*/ 0 h 1659456"/>
              <a:gd name="connsiteX1" fmla="*/ 426434 w 437249"/>
              <a:gd name="connsiteY1" fmla="*/ 945612 h 1659456"/>
              <a:gd name="connsiteX2" fmla="*/ 64892 w 437249"/>
              <a:gd name="connsiteY2" fmla="*/ 1659456 h 1659456"/>
            </a:gdLst>
            <a:ahLst/>
            <a:cxnLst>
              <a:cxn ang="0">
                <a:pos x="connsiteX0" y="connsiteY0"/>
              </a:cxn>
              <a:cxn ang="0">
                <a:pos x="connsiteX1" y="connsiteY1"/>
              </a:cxn>
              <a:cxn ang="0">
                <a:pos x="connsiteX2" y="connsiteY2"/>
              </a:cxn>
            </a:cxnLst>
            <a:rect l="l" t="t" r="r" b="b"/>
            <a:pathLst>
              <a:path w="437249" h="1659456">
                <a:moveTo>
                  <a:pt x="0" y="0"/>
                </a:moveTo>
                <a:cubicBezTo>
                  <a:pt x="207809" y="334518"/>
                  <a:pt x="415619" y="669036"/>
                  <a:pt x="426434" y="945612"/>
                </a:cubicBezTo>
                <a:cubicBezTo>
                  <a:pt x="437249" y="1222188"/>
                  <a:pt x="64892" y="1659456"/>
                  <a:pt x="64892" y="1659456"/>
                </a:cubicBezTo>
              </a:path>
            </a:pathLst>
          </a:custGeom>
          <a:ln w="50800" cap="flat" cmpd="sng" algn="ctr">
            <a:solidFill>
              <a:srgbClr val="008000"/>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fontAlgn="auto">
              <a:spcBef>
                <a:spcPts val="0"/>
              </a:spcBef>
              <a:spcAft>
                <a:spcPts val="0"/>
              </a:spcAft>
            </a:pPr>
            <a:endParaRPr lang="en-US" sz="1800" dirty="0">
              <a:solidFill>
                <a:prstClr val="black"/>
              </a:solidFill>
              <a:latin typeface="Helvetica Neue Light"/>
            </a:endParaRPr>
          </a:p>
        </p:txBody>
      </p:sp>
      <p:cxnSp>
        <p:nvCxnSpPr>
          <p:cNvPr id="146" name="Straight Arrow Connector 145"/>
          <p:cNvCxnSpPr>
            <a:stCxn id="75" idx="3"/>
            <a:endCxn id="109" idx="1"/>
          </p:cNvCxnSpPr>
          <p:nvPr/>
        </p:nvCxnSpPr>
        <p:spPr>
          <a:xfrm flipV="1">
            <a:off x="4024041" y="2912215"/>
            <a:ext cx="1135680" cy="6288"/>
          </a:xfrm>
          <a:prstGeom prst="straightConnector1">
            <a:avLst/>
          </a:prstGeom>
          <a:ln w="41275" cap="flat" cmpd="sng" algn="ctr">
            <a:solidFill>
              <a:srgbClr val="008000"/>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149" name="Straight Arrow Connector 148"/>
          <p:cNvCxnSpPr/>
          <p:nvPr/>
        </p:nvCxnSpPr>
        <p:spPr>
          <a:xfrm rot="16200000" flipH="1">
            <a:off x="3956590" y="3171537"/>
            <a:ext cx="1348721" cy="1213817"/>
          </a:xfrm>
          <a:prstGeom prst="straightConnector1">
            <a:avLst/>
          </a:prstGeom>
          <a:ln w="41275" cap="flat" cmpd="sng" algn="ctr">
            <a:solidFill>
              <a:srgbClr val="008000"/>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grpSp>
        <p:nvGrpSpPr>
          <p:cNvPr id="15" name="Group 72"/>
          <p:cNvGrpSpPr/>
          <p:nvPr/>
        </p:nvGrpSpPr>
        <p:grpSpPr>
          <a:xfrm>
            <a:off x="2827056" y="2320010"/>
            <a:ext cx="1196985" cy="1196985"/>
            <a:chOff x="2734740" y="2994435"/>
            <a:chExt cx="2744011" cy="2744011"/>
          </a:xfrm>
        </p:grpSpPr>
        <p:sp>
          <p:nvSpPr>
            <p:cNvPr id="75" name="Rounded Rectangle 74"/>
            <p:cNvSpPr/>
            <p:nvPr/>
          </p:nvSpPr>
          <p:spPr>
            <a:xfrm>
              <a:off x="2734740" y="2994435"/>
              <a:ext cx="2744011" cy="2744011"/>
            </a:xfrm>
            <a:prstGeom prst="roundRect">
              <a:avLst/>
            </a:prstGeom>
            <a:solidFill>
              <a:schemeClr val="accent3">
                <a:lumMod val="60000"/>
                <a:lumOff val="40000"/>
              </a:schemeClr>
            </a:solidFill>
            <a:ln w="50800" cap="flat" cmpd="sng" algn="ctr">
              <a:solidFill>
                <a:srgbClr val="008000"/>
              </a:solidFill>
              <a:prstDash val="solid"/>
              <a:round/>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0"/>
                </a:spcAft>
              </a:pPr>
              <a:endParaRPr lang="en-US" sz="1800" dirty="0">
                <a:solidFill>
                  <a:prstClr val="black"/>
                </a:solidFill>
                <a:latin typeface="Helvetica Neue Light"/>
              </a:endParaRPr>
            </a:p>
          </p:txBody>
        </p:sp>
        <p:sp>
          <p:nvSpPr>
            <p:cNvPr id="76" name="Oval 75"/>
            <p:cNvSpPr/>
            <p:nvPr/>
          </p:nvSpPr>
          <p:spPr>
            <a:xfrm>
              <a:off x="2913869" y="4124895"/>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77" name="Oval 76"/>
            <p:cNvSpPr/>
            <p:nvPr/>
          </p:nvSpPr>
          <p:spPr>
            <a:xfrm>
              <a:off x="3343777" y="5099948"/>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78" name="Oval 77"/>
            <p:cNvSpPr/>
            <p:nvPr/>
          </p:nvSpPr>
          <p:spPr>
            <a:xfrm>
              <a:off x="3957853" y="4124895"/>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79" name="Oval 78"/>
            <p:cNvSpPr/>
            <p:nvPr/>
          </p:nvSpPr>
          <p:spPr>
            <a:xfrm>
              <a:off x="4572724" y="3309640"/>
              <a:ext cx="454264" cy="454264"/>
            </a:xfrm>
            <a:prstGeom prst="ellipse">
              <a:avLst/>
            </a:prstGeom>
            <a:solidFill>
              <a:srgbClr val="008000"/>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sp>
          <p:nvSpPr>
            <p:cNvPr id="80" name="Oval 79"/>
            <p:cNvSpPr/>
            <p:nvPr/>
          </p:nvSpPr>
          <p:spPr>
            <a:xfrm>
              <a:off x="4783442" y="4806291"/>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cxnSp>
          <p:nvCxnSpPr>
            <p:cNvPr id="81" name="Straight Arrow Connector 80"/>
            <p:cNvCxnSpPr>
              <a:stCxn id="76" idx="7"/>
              <a:endCxn id="89" idx="3"/>
            </p:cNvCxnSpPr>
            <p:nvPr/>
          </p:nvCxnSpPr>
          <p:spPr>
            <a:xfrm rot="5400000" flipH="1" flipV="1">
              <a:off x="3151872" y="3705858"/>
              <a:ext cx="635298" cy="335826"/>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82" name="Straight Arrow Connector 81"/>
            <p:cNvCxnSpPr>
              <a:stCxn id="79" idx="4"/>
              <a:endCxn id="80" idx="0"/>
            </p:cNvCxnSpPr>
            <p:nvPr/>
          </p:nvCxnSpPr>
          <p:spPr>
            <a:xfrm rot="16200000" flipH="1">
              <a:off x="4384022" y="4179738"/>
              <a:ext cx="1042387" cy="210718"/>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83" name="Straight Arrow Connector 82"/>
            <p:cNvCxnSpPr>
              <a:stCxn id="77" idx="6"/>
              <a:endCxn id="80" idx="3"/>
            </p:cNvCxnSpPr>
            <p:nvPr/>
          </p:nvCxnSpPr>
          <p:spPr>
            <a:xfrm flipV="1">
              <a:off x="3798041" y="5194030"/>
              <a:ext cx="1051926" cy="133050"/>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84" name="Straight Arrow Connector 83"/>
            <p:cNvCxnSpPr>
              <a:stCxn id="79" idx="3"/>
              <a:endCxn id="78" idx="7"/>
            </p:cNvCxnSpPr>
            <p:nvPr/>
          </p:nvCxnSpPr>
          <p:spPr>
            <a:xfrm rot="5400000">
              <a:off x="4245401" y="3797571"/>
              <a:ext cx="494041" cy="293657"/>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85" name="Straight Arrow Connector 84"/>
            <p:cNvCxnSpPr>
              <a:stCxn id="76" idx="6"/>
              <a:endCxn id="78" idx="2"/>
            </p:cNvCxnSpPr>
            <p:nvPr/>
          </p:nvCxnSpPr>
          <p:spPr>
            <a:xfrm>
              <a:off x="3368133" y="4352027"/>
              <a:ext cx="589720" cy="1588"/>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86" name="Straight Arrow Connector 85"/>
            <p:cNvCxnSpPr>
              <a:stCxn id="80" idx="2"/>
              <a:endCxn id="78" idx="6"/>
            </p:cNvCxnSpPr>
            <p:nvPr/>
          </p:nvCxnSpPr>
          <p:spPr>
            <a:xfrm rot="10800000">
              <a:off x="4412118" y="4352027"/>
              <a:ext cx="371325" cy="681396"/>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87" name="Straight Arrow Connector 86"/>
            <p:cNvCxnSpPr>
              <a:stCxn id="78" idx="3"/>
              <a:endCxn id="77" idx="7"/>
            </p:cNvCxnSpPr>
            <p:nvPr/>
          </p:nvCxnSpPr>
          <p:spPr>
            <a:xfrm rot="5400000">
              <a:off x="3551028" y="4693122"/>
              <a:ext cx="653839" cy="292862"/>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cxnSp>
          <p:nvCxnSpPr>
            <p:cNvPr id="88" name="Straight Arrow Connector 87"/>
            <p:cNvCxnSpPr>
              <a:stCxn id="77" idx="1"/>
              <a:endCxn id="76" idx="4"/>
            </p:cNvCxnSpPr>
            <p:nvPr/>
          </p:nvCxnSpPr>
          <p:spPr>
            <a:xfrm rot="16200000" flipV="1">
              <a:off x="2981995" y="4738165"/>
              <a:ext cx="587314" cy="269301"/>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sp>
          <p:nvSpPr>
            <p:cNvPr id="89" name="Oval 88"/>
            <p:cNvSpPr/>
            <p:nvPr/>
          </p:nvSpPr>
          <p:spPr>
            <a:xfrm>
              <a:off x="3570909" y="3168383"/>
              <a:ext cx="454264" cy="454264"/>
            </a:xfrm>
            <a:prstGeom prst="ellipse">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Helvetica Neue Light"/>
              </a:endParaRPr>
            </a:p>
          </p:txBody>
        </p:sp>
        <p:cxnSp>
          <p:nvCxnSpPr>
            <p:cNvPr id="90" name="Straight Arrow Connector 89"/>
            <p:cNvCxnSpPr>
              <a:stCxn id="89" idx="6"/>
              <a:endCxn id="79" idx="2"/>
            </p:cNvCxnSpPr>
            <p:nvPr/>
          </p:nvCxnSpPr>
          <p:spPr>
            <a:xfrm>
              <a:off x="4025173" y="3395515"/>
              <a:ext cx="547551" cy="141257"/>
            </a:xfrm>
            <a:prstGeom prst="straightConnector1">
              <a:avLst/>
            </a:prstGeom>
            <a:ln w="41275" cap="flat" cmpd="sng" algn="ctr">
              <a:solidFill>
                <a:schemeClr val="accent4"/>
              </a:solidFill>
              <a:prstDash val="solid"/>
              <a:round/>
              <a:headEnd type="none" w="med" len="med"/>
              <a:tailEnd type="triangle" w="med" len="med"/>
            </a:ln>
            <a:effectLst/>
          </p:spPr>
          <p:style>
            <a:lnRef idx="2">
              <a:schemeClr val="accent4"/>
            </a:lnRef>
            <a:fillRef idx="0">
              <a:schemeClr val="accent4"/>
            </a:fillRef>
            <a:effectRef idx="1">
              <a:schemeClr val="accent4"/>
            </a:effectRef>
            <a:fontRef idx="minor">
              <a:schemeClr val="tx1"/>
            </a:fontRef>
          </p:style>
        </p:cxnSp>
      </p:grpSp>
      <p:sp>
        <p:nvSpPr>
          <p:cNvPr id="147" name="TextBox 146"/>
          <p:cNvSpPr txBox="1"/>
          <p:nvPr/>
        </p:nvSpPr>
        <p:spPr>
          <a:xfrm>
            <a:off x="5273790" y="1950678"/>
            <a:ext cx="1146468" cy="369332"/>
          </a:xfrm>
          <a:prstGeom prst="rect">
            <a:avLst/>
          </a:prstGeom>
          <a:noFill/>
        </p:spPr>
        <p:txBody>
          <a:bodyPr wrap="none" rtlCol="0">
            <a:spAutoFit/>
          </a:bodyPr>
          <a:lstStyle/>
          <a:p>
            <a:pPr fontAlgn="auto">
              <a:spcBef>
                <a:spcPts val="0"/>
              </a:spcBef>
              <a:spcAft>
                <a:spcPts val="0"/>
              </a:spcAft>
            </a:pPr>
            <a:r>
              <a:rPr lang="en-US" sz="1800" b="1" dirty="0" smtClean="0">
                <a:solidFill>
                  <a:srgbClr val="008000"/>
                </a:solidFill>
                <a:latin typeface="Helvetica Neue Light"/>
                <a:ea typeface="+mn-ea"/>
                <a:cs typeface="+mn-cs"/>
              </a:rPr>
              <a:t>Leader=L</a:t>
            </a:r>
            <a:endParaRPr lang="en-US" sz="1800" b="1" dirty="0">
              <a:solidFill>
                <a:srgbClr val="008000"/>
              </a:solidFill>
              <a:latin typeface="Helvetica Neue Light"/>
              <a:ea typeface="+mn-ea"/>
              <a:cs typeface="+mn-cs"/>
            </a:endParaRPr>
          </a:p>
        </p:txBody>
      </p:sp>
      <p:sp>
        <p:nvSpPr>
          <p:cNvPr id="148" name="TextBox 147"/>
          <p:cNvSpPr txBox="1"/>
          <p:nvPr/>
        </p:nvSpPr>
        <p:spPr>
          <a:xfrm>
            <a:off x="2907691" y="1950678"/>
            <a:ext cx="1146468" cy="369332"/>
          </a:xfrm>
          <a:prstGeom prst="rect">
            <a:avLst/>
          </a:prstGeom>
          <a:noFill/>
        </p:spPr>
        <p:txBody>
          <a:bodyPr wrap="none" rtlCol="0">
            <a:spAutoFit/>
          </a:bodyPr>
          <a:lstStyle/>
          <a:p>
            <a:pPr fontAlgn="auto">
              <a:spcBef>
                <a:spcPts val="0"/>
              </a:spcBef>
              <a:spcAft>
                <a:spcPts val="0"/>
              </a:spcAft>
            </a:pPr>
            <a:r>
              <a:rPr lang="en-US" sz="1800" b="1" dirty="0" smtClean="0">
                <a:solidFill>
                  <a:srgbClr val="008000"/>
                </a:solidFill>
                <a:latin typeface="Helvetica Neue Light"/>
                <a:ea typeface="+mn-ea"/>
                <a:cs typeface="+mn-cs"/>
              </a:rPr>
              <a:t>Leader=L</a:t>
            </a:r>
            <a:endParaRPr lang="en-US" sz="1800" b="1" dirty="0">
              <a:solidFill>
                <a:srgbClr val="008000"/>
              </a:solidFill>
              <a:latin typeface="Helvetica Neue Light"/>
              <a:ea typeface="+mn-ea"/>
              <a:cs typeface="+mn-cs"/>
            </a:endParaRPr>
          </a:p>
        </p:txBody>
      </p:sp>
      <p:sp>
        <p:nvSpPr>
          <p:cNvPr id="150" name="TextBox 149"/>
          <p:cNvSpPr txBox="1"/>
          <p:nvPr/>
        </p:nvSpPr>
        <p:spPr>
          <a:xfrm>
            <a:off x="5273790" y="4089763"/>
            <a:ext cx="1146468" cy="369332"/>
          </a:xfrm>
          <a:prstGeom prst="rect">
            <a:avLst/>
          </a:prstGeom>
          <a:noFill/>
        </p:spPr>
        <p:txBody>
          <a:bodyPr wrap="none" rtlCol="0">
            <a:spAutoFit/>
          </a:bodyPr>
          <a:lstStyle/>
          <a:p>
            <a:pPr fontAlgn="auto">
              <a:spcBef>
                <a:spcPts val="0"/>
              </a:spcBef>
              <a:spcAft>
                <a:spcPts val="0"/>
              </a:spcAft>
            </a:pPr>
            <a:r>
              <a:rPr lang="en-US" sz="1800" b="1" dirty="0" smtClean="0">
                <a:solidFill>
                  <a:srgbClr val="008000"/>
                </a:solidFill>
                <a:latin typeface="Helvetica Neue Light"/>
                <a:ea typeface="+mn-ea"/>
                <a:cs typeface="+mn-cs"/>
              </a:rPr>
              <a:t>Leader=L</a:t>
            </a:r>
            <a:endParaRPr lang="en-US" sz="1800" b="1" dirty="0">
              <a:solidFill>
                <a:srgbClr val="008000"/>
              </a:solidFill>
              <a:latin typeface="Helvetica Neue Light"/>
              <a:ea typeface="+mn-ea"/>
              <a:cs typeface="+mn-cs"/>
            </a:endParaRPr>
          </a:p>
        </p:txBody>
      </p:sp>
      <p:sp>
        <p:nvSpPr>
          <p:cNvPr id="152" name="TextBox 151"/>
          <p:cNvSpPr txBox="1"/>
          <p:nvPr/>
        </p:nvSpPr>
        <p:spPr>
          <a:xfrm>
            <a:off x="2907691" y="4089763"/>
            <a:ext cx="1146468" cy="369332"/>
          </a:xfrm>
          <a:prstGeom prst="rect">
            <a:avLst/>
          </a:prstGeom>
          <a:noFill/>
        </p:spPr>
        <p:txBody>
          <a:bodyPr wrap="none" rtlCol="0">
            <a:spAutoFit/>
          </a:bodyPr>
          <a:lstStyle/>
          <a:p>
            <a:pPr fontAlgn="auto">
              <a:spcBef>
                <a:spcPts val="0"/>
              </a:spcBef>
              <a:spcAft>
                <a:spcPts val="0"/>
              </a:spcAft>
            </a:pPr>
            <a:r>
              <a:rPr lang="en-US" sz="1800" b="1" dirty="0" smtClean="0">
                <a:solidFill>
                  <a:srgbClr val="008000"/>
                </a:solidFill>
                <a:latin typeface="Helvetica Neue Light"/>
                <a:ea typeface="+mn-ea"/>
                <a:cs typeface="+mn-cs"/>
              </a:rPr>
              <a:t>Leader=L</a:t>
            </a:r>
            <a:endParaRPr lang="en-US" sz="1800" b="1" dirty="0">
              <a:solidFill>
                <a:srgbClr val="008000"/>
              </a:solidFill>
              <a:latin typeface="Helvetica Neue Light"/>
              <a:ea typeface="+mn-ea"/>
              <a:cs typeface="+mn-cs"/>
            </a:endParaRPr>
          </a:p>
        </p:txBody>
      </p:sp>
    </p:spTree>
    <p:extLst>
      <p:ext uri="{BB962C8B-B14F-4D97-AF65-F5344CB8AC3E}">
        <p14:creationId xmlns:p14="http://schemas.microsoft.com/office/powerpoint/2010/main" val="16932009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47"/>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48"/>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50"/>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1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0"/>
      <p:bldP spid="147" grpId="0"/>
      <p:bldP spid="148" grpId="0"/>
      <p:bldP spid="150" grpId="0"/>
      <p:bldP spid="15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RSM and consensus</a:t>
            </a:r>
            <a:endParaRPr lang="en-US" dirty="0"/>
          </a:p>
        </p:txBody>
      </p:sp>
      <p:sp>
        <p:nvSpPr>
          <p:cNvPr id="3" name="Content Placeholder 2"/>
          <p:cNvSpPr>
            <a:spLocks noGrp="1"/>
          </p:cNvSpPr>
          <p:nvPr>
            <p:ph idx="1"/>
          </p:nvPr>
        </p:nvSpPr>
        <p:spPr>
          <a:xfrm>
            <a:off x="457200" y="1447800"/>
            <a:ext cx="8305800" cy="4111625"/>
          </a:xfrm>
        </p:spPr>
        <p:txBody>
          <a:bodyPr/>
          <a:lstStyle/>
          <a:p>
            <a:r>
              <a:rPr lang="en-US" sz="2400" b="0" dirty="0" smtClean="0"/>
              <a:t>In </a:t>
            </a:r>
            <a:r>
              <a:rPr lang="en-US" sz="2400" b="0" dirty="0"/>
              <a:t>this setting, consensus means that all replicas agree on a sequence (or </a:t>
            </a:r>
            <a:r>
              <a:rPr lang="en-US" sz="2400" dirty="0"/>
              <a:t>log</a:t>
            </a:r>
            <a:r>
              <a:rPr lang="en-US" sz="2400" b="0" dirty="0"/>
              <a:t>) of </a:t>
            </a:r>
            <a:r>
              <a:rPr lang="en-US" sz="2400" dirty="0"/>
              <a:t>actions</a:t>
            </a:r>
            <a:r>
              <a:rPr lang="en-US" sz="2400" b="0" dirty="0"/>
              <a:t> (requests, </a:t>
            </a:r>
            <a:r>
              <a:rPr lang="en-US" sz="2400" b="0" dirty="0" smtClean="0"/>
              <a:t>inputs, ops).</a:t>
            </a:r>
          </a:p>
          <a:p>
            <a:r>
              <a:rPr lang="en-US" sz="2400" b="0" dirty="0" smtClean="0"/>
              <a:t>This </a:t>
            </a:r>
            <a:r>
              <a:rPr lang="en-US" sz="2400" dirty="0" smtClean="0"/>
              <a:t>strong ordering condition </a:t>
            </a:r>
            <a:r>
              <a:rPr lang="en-US" sz="2400" b="0" dirty="0" smtClean="0"/>
              <a:t>is </a:t>
            </a:r>
            <a:r>
              <a:rPr lang="en-US" sz="2400" dirty="0" smtClean="0"/>
              <a:t>necessary</a:t>
            </a:r>
            <a:r>
              <a:rPr lang="en-US" sz="2400" b="0" dirty="0" smtClean="0"/>
              <a:t> to ensure that all replicas converge (in the general case).</a:t>
            </a:r>
          </a:p>
          <a:p>
            <a:pPr lvl="1"/>
            <a:r>
              <a:rPr lang="en-US" sz="2000" b="0" dirty="0" smtClean="0"/>
              <a:t>In more specific cases, we might be able to relax it.  E.g., for a file service that executes reads/writes on distinct files.</a:t>
            </a:r>
          </a:p>
          <a:p>
            <a:r>
              <a:rPr lang="en-US" sz="2400" b="0" dirty="0" smtClean="0"/>
              <a:t>And it is also a </a:t>
            </a:r>
            <a:r>
              <a:rPr lang="en-US" sz="2400" dirty="0" smtClean="0"/>
              <a:t>sufficient</a:t>
            </a:r>
            <a:r>
              <a:rPr lang="en-US" sz="2400" b="0" dirty="0" smtClean="0"/>
              <a:t> condition for convergence.</a:t>
            </a:r>
          </a:p>
          <a:p>
            <a:pPr lvl="1"/>
            <a:r>
              <a:rPr lang="en-US" sz="2000" b="0" dirty="0"/>
              <a:t>P</a:t>
            </a:r>
            <a:r>
              <a:rPr lang="en-US" sz="2000" b="0" dirty="0" smtClean="0"/>
              <a:t>resuming the server program (“</a:t>
            </a:r>
            <a:r>
              <a:rPr lang="en-US" sz="2000" b="0" dirty="0"/>
              <a:t>s</a:t>
            </a:r>
            <a:r>
              <a:rPr lang="en-US" sz="2000" b="0" dirty="0" smtClean="0"/>
              <a:t>ervice </a:t>
            </a:r>
            <a:r>
              <a:rPr lang="en-US" sz="2000" b="0" dirty="0"/>
              <a:t>c</a:t>
            </a:r>
            <a:r>
              <a:rPr lang="en-US" sz="2000" b="0" dirty="0" smtClean="0"/>
              <a:t>ode” or “server state machine”) is in fact deterministic.</a:t>
            </a:r>
          </a:p>
          <a:p>
            <a:r>
              <a:rPr lang="en-US" sz="2400" dirty="0" smtClean="0"/>
              <a:t>So now we have a clear goal!</a:t>
            </a:r>
          </a:p>
        </p:txBody>
      </p:sp>
    </p:spTree>
    <p:extLst>
      <p:ext uri="{BB962C8B-B14F-4D97-AF65-F5344CB8AC3E}">
        <p14:creationId xmlns:p14="http://schemas.microsoft.com/office/powerpoint/2010/main" val="743453330"/>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267200"/>
            <a:ext cx="8458200" cy="2057400"/>
          </a:xfrm>
        </p:spPr>
        <p:txBody>
          <a:bodyPr/>
          <a:lstStyle/>
          <a:p>
            <a:r>
              <a:rPr lang="en-US" sz="2000" dirty="0" smtClean="0"/>
              <a:t>Replicated log =&gt; </a:t>
            </a:r>
            <a:r>
              <a:rPr lang="en-US" sz="2000" dirty="0" smtClean="0">
                <a:solidFill>
                  <a:schemeClr val="accent4"/>
                </a:solidFill>
              </a:rPr>
              <a:t>replicated state </a:t>
            </a:r>
            <a:r>
              <a:rPr lang="en-US" sz="2000" dirty="0">
                <a:solidFill>
                  <a:schemeClr val="accent4"/>
                </a:solidFill>
              </a:rPr>
              <a:t>machine</a:t>
            </a:r>
          </a:p>
          <a:p>
            <a:pPr lvl="1"/>
            <a:r>
              <a:rPr lang="en-US" sz="1600" dirty="0"/>
              <a:t>All servers execute same commands in same </a:t>
            </a:r>
            <a:r>
              <a:rPr lang="en-US" sz="1600" dirty="0" smtClean="0"/>
              <a:t>order</a:t>
            </a:r>
            <a:endParaRPr lang="en-US" sz="2000" dirty="0" smtClean="0">
              <a:solidFill>
                <a:schemeClr val="accent4"/>
              </a:solidFill>
            </a:endParaRPr>
          </a:p>
          <a:p>
            <a:r>
              <a:rPr lang="en-US" sz="2000" dirty="0" smtClean="0"/>
              <a:t>Consensus module ensures proper log replication</a:t>
            </a:r>
          </a:p>
          <a:p>
            <a:r>
              <a:rPr lang="en-US" sz="2000" dirty="0" smtClean="0"/>
              <a:t>System makes progress as long as any majority of servers are up</a:t>
            </a:r>
          </a:p>
          <a:p>
            <a:r>
              <a:rPr lang="en-US" sz="2000" dirty="0"/>
              <a:t>Failure model: fail-stop (not </a:t>
            </a:r>
            <a:r>
              <a:rPr lang="en-US" sz="2000" dirty="0" smtClean="0"/>
              <a:t>Byzantine), </a:t>
            </a:r>
            <a:r>
              <a:rPr lang="en-US" sz="2000" dirty="0"/>
              <a:t>delayed/lost messages</a:t>
            </a:r>
          </a:p>
          <a:p>
            <a:endParaRPr lang="en-US" sz="2000" dirty="0"/>
          </a:p>
        </p:txBody>
      </p:sp>
      <p:sp>
        <p:nvSpPr>
          <p:cNvPr id="3" name="Date Placeholder 2"/>
          <p:cNvSpPr>
            <a:spLocks noGrp="1"/>
          </p:cNvSpPr>
          <p:nvPr>
            <p:ph type="dt" sz="half" idx="10"/>
          </p:nvPr>
        </p:nvSpPr>
        <p:spPr/>
        <p:txBody>
          <a:bodyPr/>
          <a:lstStyle/>
          <a:p>
            <a:pPr>
              <a:defRPr/>
            </a:pPr>
            <a:r>
              <a:rPr lang="en-US">
                <a:solidFill>
                  <a:srgbClr val="7F7F7F"/>
                </a:solidFill>
              </a:rPr>
              <a:t>March 3, 2013</a:t>
            </a:r>
            <a:endParaRPr lang="en-US" dirty="0">
              <a:solidFill>
                <a:srgbClr val="7F7F7F"/>
              </a:solidFill>
            </a:endParaRPr>
          </a:p>
        </p:txBody>
      </p:sp>
      <p:sp>
        <p:nvSpPr>
          <p:cNvPr id="4" name="Footer Placeholder 3"/>
          <p:cNvSpPr>
            <a:spLocks noGrp="1"/>
          </p:cNvSpPr>
          <p:nvPr>
            <p:ph type="ftr" sz="quarter" idx="11"/>
          </p:nvPr>
        </p:nvSpPr>
        <p:spPr/>
        <p:txBody>
          <a:bodyPr/>
          <a:lstStyle/>
          <a:p>
            <a:pPr>
              <a:defRPr/>
            </a:pPr>
            <a:r>
              <a:rPr lang="en-US" dirty="0">
                <a:solidFill>
                  <a:srgbClr val="7F7F7F"/>
                </a:solidFill>
              </a:rPr>
              <a:t>Raft Consensus Algorithm</a:t>
            </a:r>
          </a:p>
        </p:txBody>
      </p:sp>
      <p:sp>
        <p:nvSpPr>
          <p:cNvPr id="5" name="Slide Number Placeholder 4"/>
          <p:cNvSpPr>
            <a:spLocks noGrp="1"/>
          </p:cNvSpPr>
          <p:nvPr>
            <p:ph type="sldNum" sz="quarter" idx="12"/>
          </p:nvPr>
        </p:nvSpPr>
        <p:spPr/>
        <p:txBody>
          <a:bodyPr/>
          <a:lstStyle/>
          <a:p>
            <a:pPr>
              <a:defRPr/>
            </a:pPr>
            <a:r>
              <a:rPr lang="en-US">
                <a:solidFill>
                  <a:srgbClr val="7F7F7F"/>
                </a:solidFill>
              </a:rPr>
              <a:t>Slide </a:t>
            </a:r>
            <a:fld id="{E2162002-2512-45FD-82AF-2FE8F2E91859}" type="slidenum">
              <a:rPr lang="en-US">
                <a:solidFill>
                  <a:srgbClr val="7F7F7F"/>
                </a:solidFill>
              </a:rPr>
              <a:pPr>
                <a:defRPr/>
              </a:pPr>
              <a:t>47</a:t>
            </a:fld>
            <a:endParaRPr lang="en-US">
              <a:solidFill>
                <a:srgbClr val="7F7F7F"/>
              </a:solidFill>
            </a:endParaRPr>
          </a:p>
        </p:txBody>
      </p:sp>
      <p:sp>
        <p:nvSpPr>
          <p:cNvPr id="6" name="Title 5"/>
          <p:cNvSpPr>
            <a:spLocks noGrp="1"/>
          </p:cNvSpPr>
          <p:nvPr>
            <p:ph type="title"/>
          </p:nvPr>
        </p:nvSpPr>
        <p:spPr/>
        <p:txBody>
          <a:bodyPr/>
          <a:lstStyle/>
          <a:p>
            <a:r>
              <a:rPr lang="en-US" dirty="0" smtClean="0"/>
              <a:t>Goal: Replicated Log</a:t>
            </a:r>
            <a:endParaRPr lang="en-US" dirty="0"/>
          </a:p>
        </p:txBody>
      </p:sp>
      <p:grpSp>
        <p:nvGrpSpPr>
          <p:cNvPr id="194" name="Group 193"/>
          <p:cNvGrpSpPr/>
          <p:nvPr/>
        </p:nvGrpSpPr>
        <p:grpSpPr>
          <a:xfrm>
            <a:off x="533400" y="2133600"/>
            <a:ext cx="2286000" cy="1905000"/>
            <a:chOff x="533400" y="2133600"/>
            <a:chExt cx="2286000" cy="1905000"/>
          </a:xfrm>
        </p:grpSpPr>
        <p:sp>
          <p:nvSpPr>
            <p:cNvPr id="64" name="Rounded Rectangle 63"/>
            <p:cNvSpPr/>
            <p:nvPr/>
          </p:nvSpPr>
          <p:spPr>
            <a:xfrm>
              <a:off x="533400" y="2133600"/>
              <a:ext cx="2286000" cy="1905000"/>
            </a:xfrm>
            <a:prstGeom prst="roundRect">
              <a:avLst>
                <a:gd name="adj" fmla="val 11074"/>
              </a:avLst>
            </a:prstGeom>
            <a:solidFill>
              <a:srgbClr val="E3EAF9"/>
            </a:solidFill>
            <a:ln>
              <a:solidFill>
                <a:srgbClr val="4974CB"/>
              </a:solidFill>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sz="1800">
                <a:solidFill>
                  <a:srgbClr val="000000"/>
                </a:solidFill>
                <a:latin typeface="Arial"/>
              </a:endParaRPr>
            </a:p>
          </p:txBody>
        </p:sp>
        <p:grpSp>
          <p:nvGrpSpPr>
            <p:cNvPr id="91" name="Group 90"/>
            <p:cNvGrpSpPr/>
            <p:nvPr/>
          </p:nvGrpSpPr>
          <p:grpSpPr>
            <a:xfrm>
              <a:off x="838200" y="3657600"/>
              <a:ext cx="1524000" cy="228600"/>
              <a:chOff x="1828800" y="3733800"/>
              <a:chExt cx="1524000" cy="228600"/>
            </a:xfrm>
          </p:grpSpPr>
          <p:sp>
            <p:nvSpPr>
              <p:cNvPr id="66" name="Rectangle 65"/>
              <p:cNvSpPr/>
              <p:nvPr/>
            </p:nvSpPr>
            <p:spPr>
              <a:xfrm>
                <a:off x="1828800" y="3733800"/>
                <a:ext cx="381000" cy="228600"/>
              </a:xfrm>
              <a:prstGeom prst="rect">
                <a:avLst/>
              </a:prstGeom>
              <a:solidFill>
                <a:srgbClr val="EDFFED"/>
              </a:solidFill>
              <a:ln w="12700" algn="ctr">
                <a:solidFill>
                  <a:srgbClr val="43A34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sz="1400" dirty="0" smtClean="0">
                    <a:solidFill>
                      <a:srgbClr val="000000"/>
                    </a:solidFill>
                  </a:rPr>
                  <a:t>add</a:t>
                </a:r>
                <a:endParaRPr lang="en-US" sz="1400" dirty="0">
                  <a:solidFill>
                    <a:srgbClr val="000000"/>
                  </a:solidFill>
                </a:endParaRPr>
              </a:p>
            </p:txBody>
          </p:sp>
          <p:sp>
            <p:nvSpPr>
              <p:cNvPr id="67" name="Rectangle 66"/>
              <p:cNvSpPr/>
              <p:nvPr/>
            </p:nvSpPr>
            <p:spPr>
              <a:xfrm>
                <a:off x="2209800" y="3733800"/>
                <a:ext cx="381000" cy="228600"/>
              </a:xfrm>
              <a:prstGeom prst="rect">
                <a:avLst/>
              </a:prstGeom>
              <a:solidFill>
                <a:srgbClr val="EDFFED"/>
              </a:solidFill>
              <a:ln w="12700" algn="ctr">
                <a:solidFill>
                  <a:srgbClr val="43A34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sz="1400" dirty="0" err="1" smtClean="0">
                    <a:solidFill>
                      <a:srgbClr val="000000"/>
                    </a:solidFill>
                  </a:rPr>
                  <a:t>jmp</a:t>
                </a:r>
                <a:endParaRPr lang="en-US" sz="1400" dirty="0">
                  <a:solidFill>
                    <a:srgbClr val="000000"/>
                  </a:solidFill>
                </a:endParaRPr>
              </a:p>
            </p:txBody>
          </p:sp>
          <p:sp>
            <p:nvSpPr>
              <p:cNvPr id="68" name="Rectangle 67"/>
              <p:cNvSpPr/>
              <p:nvPr/>
            </p:nvSpPr>
            <p:spPr>
              <a:xfrm>
                <a:off x="2590800" y="3733800"/>
                <a:ext cx="381000" cy="228600"/>
              </a:xfrm>
              <a:prstGeom prst="rect">
                <a:avLst/>
              </a:prstGeom>
              <a:solidFill>
                <a:srgbClr val="EDFFED"/>
              </a:solidFill>
              <a:ln w="12700" algn="ctr">
                <a:solidFill>
                  <a:srgbClr val="43A34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sz="1400" dirty="0" err="1" smtClean="0">
                    <a:solidFill>
                      <a:srgbClr val="000000"/>
                    </a:solidFill>
                  </a:rPr>
                  <a:t>mov</a:t>
                </a:r>
                <a:endParaRPr lang="en-US" sz="1400" dirty="0">
                  <a:solidFill>
                    <a:srgbClr val="000000"/>
                  </a:solidFill>
                </a:endParaRPr>
              </a:p>
            </p:txBody>
          </p:sp>
          <p:sp>
            <p:nvSpPr>
              <p:cNvPr id="69" name="Rectangle 68"/>
              <p:cNvSpPr/>
              <p:nvPr/>
            </p:nvSpPr>
            <p:spPr>
              <a:xfrm>
                <a:off x="2971800" y="3733800"/>
                <a:ext cx="381000" cy="228600"/>
              </a:xfrm>
              <a:prstGeom prst="rect">
                <a:avLst/>
              </a:prstGeom>
              <a:solidFill>
                <a:srgbClr val="EDFFED"/>
              </a:solidFill>
              <a:ln w="12700" algn="ctr">
                <a:solidFill>
                  <a:srgbClr val="43A34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sz="1400" dirty="0" err="1" smtClean="0">
                    <a:solidFill>
                      <a:srgbClr val="000000"/>
                    </a:solidFill>
                  </a:rPr>
                  <a:t>shl</a:t>
                </a:r>
                <a:endParaRPr lang="en-US" sz="1400" dirty="0">
                  <a:solidFill>
                    <a:srgbClr val="000000"/>
                  </a:solidFill>
                </a:endParaRPr>
              </a:p>
            </p:txBody>
          </p:sp>
        </p:grpSp>
        <p:sp>
          <p:nvSpPr>
            <p:cNvPr id="70" name="TextBox 69"/>
            <p:cNvSpPr txBox="1"/>
            <p:nvPr/>
          </p:nvSpPr>
          <p:spPr>
            <a:xfrm>
              <a:off x="1436694" y="3429000"/>
              <a:ext cx="327013" cy="215444"/>
            </a:xfrm>
            <a:prstGeom prst="rect">
              <a:avLst/>
            </a:prstGeom>
            <a:noFill/>
          </p:spPr>
          <p:txBody>
            <a:bodyPr wrap="none" lIns="0" tIns="0" rIns="0" bIns="0" rtlCol="0">
              <a:spAutoFit/>
            </a:bodyPr>
            <a:lstStyle/>
            <a:p>
              <a:pPr algn="ctr" defTabSz="914400"/>
              <a:r>
                <a:rPr lang="en-US" sz="1400" b="1" dirty="0" smtClean="0">
                  <a:solidFill>
                    <a:srgbClr val="000000"/>
                  </a:solidFill>
                </a:rPr>
                <a:t>Log</a:t>
              </a:r>
              <a:endParaRPr lang="en-US" sz="1400" b="1" dirty="0">
                <a:solidFill>
                  <a:srgbClr val="000000"/>
                </a:solidFill>
              </a:endParaRPr>
            </a:p>
          </p:txBody>
        </p:sp>
        <p:grpSp>
          <p:nvGrpSpPr>
            <p:cNvPr id="90" name="Group 89"/>
            <p:cNvGrpSpPr/>
            <p:nvPr/>
          </p:nvGrpSpPr>
          <p:grpSpPr>
            <a:xfrm>
              <a:off x="1932167" y="2667000"/>
              <a:ext cx="658633" cy="609600"/>
              <a:chOff x="3075167" y="2286000"/>
              <a:chExt cx="658633" cy="609600"/>
            </a:xfrm>
          </p:grpSpPr>
          <p:sp>
            <p:nvSpPr>
              <p:cNvPr id="72" name="Oval 71"/>
              <p:cNvSpPr/>
              <p:nvPr/>
            </p:nvSpPr>
            <p:spPr>
              <a:xfrm>
                <a:off x="3322154" y="2401625"/>
                <a:ext cx="164658" cy="164658"/>
              </a:xfrm>
              <a:prstGeom prst="ellipse">
                <a:avLst/>
              </a:prstGeom>
              <a:solidFill>
                <a:srgbClr val="F3DCC4"/>
              </a:solidFill>
              <a:ln w="19050">
                <a:solidFill>
                  <a:srgbClr val="B26B24"/>
                </a:solidFill>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sz="1800">
                  <a:solidFill>
                    <a:srgbClr val="000000"/>
                  </a:solidFill>
                  <a:latin typeface="Arial"/>
                </a:endParaRPr>
              </a:p>
            </p:txBody>
          </p:sp>
          <p:sp>
            <p:nvSpPr>
              <p:cNvPr id="73" name="Oval 72"/>
              <p:cNvSpPr/>
              <p:nvPr/>
            </p:nvSpPr>
            <p:spPr>
              <a:xfrm>
                <a:off x="3569142" y="2566284"/>
                <a:ext cx="164658" cy="164658"/>
              </a:xfrm>
              <a:prstGeom prst="ellipse">
                <a:avLst/>
              </a:prstGeom>
              <a:solidFill>
                <a:srgbClr val="F3DCC4"/>
              </a:solidFill>
              <a:ln w="19050">
                <a:solidFill>
                  <a:srgbClr val="B26B24"/>
                </a:solidFill>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sz="1800">
                  <a:solidFill>
                    <a:srgbClr val="000000"/>
                  </a:solidFill>
                  <a:latin typeface="Arial"/>
                </a:endParaRPr>
              </a:p>
            </p:txBody>
          </p:sp>
          <p:sp>
            <p:nvSpPr>
              <p:cNvPr id="74" name="Oval 73"/>
              <p:cNvSpPr/>
              <p:nvPr/>
            </p:nvSpPr>
            <p:spPr>
              <a:xfrm>
                <a:off x="3322154" y="2730942"/>
                <a:ext cx="164658" cy="164658"/>
              </a:xfrm>
              <a:prstGeom prst="ellipse">
                <a:avLst/>
              </a:prstGeom>
              <a:solidFill>
                <a:srgbClr val="F3DCC4"/>
              </a:solidFill>
              <a:ln w="19050">
                <a:solidFill>
                  <a:srgbClr val="B26B24"/>
                </a:solidFill>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sz="1800">
                  <a:solidFill>
                    <a:srgbClr val="000000"/>
                  </a:solidFill>
                  <a:latin typeface="Arial"/>
                </a:endParaRPr>
              </a:p>
            </p:txBody>
          </p:sp>
          <p:sp>
            <p:nvSpPr>
              <p:cNvPr id="75" name="Oval 74"/>
              <p:cNvSpPr/>
              <p:nvPr/>
            </p:nvSpPr>
            <p:spPr>
              <a:xfrm>
                <a:off x="3075167" y="2566284"/>
                <a:ext cx="164658" cy="164658"/>
              </a:xfrm>
              <a:prstGeom prst="ellipse">
                <a:avLst/>
              </a:prstGeom>
              <a:solidFill>
                <a:srgbClr val="F3DCC4"/>
              </a:solidFill>
              <a:ln w="19050">
                <a:solidFill>
                  <a:srgbClr val="B26B24"/>
                </a:solidFill>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sz="1800">
                  <a:solidFill>
                    <a:srgbClr val="000000"/>
                  </a:solidFill>
                  <a:latin typeface="Arial"/>
                </a:endParaRPr>
              </a:p>
            </p:txBody>
          </p:sp>
          <p:sp>
            <p:nvSpPr>
              <p:cNvPr id="76" name="Freeform 75"/>
              <p:cNvSpPr/>
              <p:nvPr/>
            </p:nvSpPr>
            <p:spPr>
              <a:xfrm>
                <a:off x="3492394" y="2479551"/>
                <a:ext cx="163263" cy="88127"/>
              </a:xfrm>
              <a:custGeom>
                <a:avLst/>
                <a:gdLst>
                  <a:gd name="connsiteX0" fmla="*/ 0 w 302217"/>
                  <a:gd name="connsiteY0" fmla="*/ 0 h 162791"/>
                  <a:gd name="connsiteX1" fmla="*/ 302217 w 302217"/>
                  <a:gd name="connsiteY1" fmla="*/ 162732 h 162791"/>
                  <a:gd name="connsiteX0" fmla="*/ 0 w 302217"/>
                  <a:gd name="connsiteY0" fmla="*/ 23898 h 186630"/>
                  <a:gd name="connsiteX1" fmla="*/ 302217 w 302217"/>
                  <a:gd name="connsiteY1" fmla="*/ 186630 h 186630"/>
                  <a:gd name="connsiteX0" fmla="*/ 0 w 321571"/>
                  <a:gd name="connsiteY0" fmla="*/ 44231 h 206963"/>
                  <a:gd name="connsiteX1" fmla="*/ 302217 w 321571"/>
                  <a:gd name="connsiteY1" fmla="*/ 206963 h 206963"/>
                  <a:gd name="connsiteX0" fmla="*/ 0 w 321571"/>
                  <a:gd name="connsiteY0" fmla="*/ 0 h 162732"/>
                  <a:gd name="connsiteX1" fmla="*/ 302217 w 321571"/>
                  <a:gd name="connsiteY1" fmla="*/ 162732 h 162732"/>
                  <a:gd name="connsiteX0" fmla="*/ 0 w 302217"/>
                  <a:gd name="connsiteY0" fmla="*/ 2667 h 165399"/>
                  <a:gd name="connsiteX1" fmla="*/ 302217 w 302217"/>
                  <a:gd name="connsiteY1" fmla="*/ 165399 h 165399"/>
                  <a:gd name="connsiteX0" fmla="*/ 0 w 302217"/>
                  <a:gd name="connsiteY0" fmla="*/ 0 h 162732"/>
                  <a:gd name="connsiteX1" fmla="*/ 302217 w 302217"/>
                  <a:gd name="connsiteY1" fmla="*/ 162732 h 162732"/>
                  <a:gd name="connsiteX0" fmla="*/ 0 w 302217"/>
                  <a:gd name="connsiteY0" fmla="*/ 401 h 163133"/>
                  <a:gd name="connsiteX1" fmla="*/ 302217 w 302217"/>
                  <a:gd name="connsiteY1" fmla="*/ 163133 h 163133"/>
                </a:gdLst>
                <a:ahLst/>
                <a:cxnLst>
                  <a:cxn ang="0">
                    <a:pos x="connsiteX0" y="connsiteY0"/>
                  </a:cxn>
                  <a:cxn ang="0">
                    <a:pos x="connsiteX1" y="connsiteY1"/>
                  </a:cxn>
                </a:cxnLst>
                <a:rect l="l" t="t" r="r" b="b"/>
                <a:pathLst>
                  <a:path w="302217" h="163133">
                    <a:moveTo>
                      <a:pt x="0" y="401"/>
                    </a:moveTo>
                    <a:cubicBezTo>
                      <a:pt x="190500" y="-2182"/>
                      <a:pt x="295760" y="2984"/>
                      <a:pt x="302217" y="163133"/>
                    </a:cubicBezTo>
                  </a:path>
                </a:pathLst>
              </a:custGeom>
              <a:noFill/>
              <a:ln w="19050">
                <a:tailEnd type="triangle" w="sm" len="med"/>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sz="1800">
                  <a:solidFill>
                    <a:srgbClr val="000000"/>
                  </a:solidFill>
                  <a:latin typeface="Arial"/>
                </a:endParaRPr>
              </a:p>
            </p:txBody>
          </p:sp>
          <p:sp>
            <p:nvSpPr>
              <p:cNvPr id="77" name="Freeform 76"/>
              <p:cNvSpPr/>
              <p:nvPr/>
            </p:nvSpPr>
            <p:spPr>
              <a:xfrm rot="10800000">
                <a:off x="3157496" y="2725143"/>
                <a:ext cx="163263" cy="88127"/>
              </a:xfrm>
              <a:custGeom>
                <a:avLst/>
                <a:gdLst>
                  <a:gd name="connsiteX0" fmla="*/ 0 w 302217"/>
                  <a:gd name="connsiteY0" fmla="*/ 0 h 162791"/>
                  <a:gd name="connsiteX1" fmla="*/ 302217 w 302217"/>
                  <a:gd name="connsiteY1" fmla="*/ 162732 h 162791"/>
                  <a:gd name="connsiteX0" fmla="*/ 0 w 302217"/>
                  <a:gd name="connsiteY0" fmla="*/ 23898 h 186630"/>
                  <a:gd name="connsiteX1" fmla="*/ 302217 w 302217"/>
                  <a:gd name="connsiteY1" fmla="*/ 186630 h 186630"/>
                  <a:gd name="connsiteX0" fmla="*/ 0 w 321571"/>
                  <a:gd name="connsiteY0" fmla="*/ 44231 h 206963"/>
                  <a:gd name="connsiteX1" fmla="*/ 302217 w 321571"/>
                  <a:gd name="connsiteY1" fmla="*/ 206963 h 206963"/>
                  <a:gd name="connsiteX0" fmla="*/ 0 w 321571"/>
                  <a:gd name="connsiteY0" fmla="*/ 0 h 162732"/>
                  <a:gd name="connsiteX1" fmla="*/ 302217 w 321571"/>
                  <a:gd name="connsiteY1" fmla="*/ 162732 h 162732"/>
                  <a:gd name="connsiteX0" fmla="*/ 0 w 302217"/>
                  <a:gd name="connsiteY0" fmla="*/ 2667 h 165399"/>
                  <a:gd name="connsiteX1" fmla="*/ 302217 w 302217"/>
                  <a:gd name="connsiteY1" fmla="*/ 165399 h 165399"/>
                  <a:gd name="connsiteX0" fmla="*/ 0 w 302217"/>
                  <a:gd name="connsiteY0" fmla="*/ 0 h 162732"/>
                  <a:gd name="connsiteX1" fmla="*/ 302217 w 302217"/>
                  <a:gd name="connsiteY1" fmla="*/ 162732 h 162732"/>
                  <a:gd name="connsiteX0" fmla="*/ 0 w 302217"/>
                  <a:gd name="connsiteY0" fmla="*/ 401 h 163133"/>
                  <a:gd name="connsiteX1" fmla="*/ 302217 w 302217"/>
                  <a:gd name="connsiteY1" fmla="*/ 163133 h 163133"/>
                </a:gdLst>
                <a:ahLst/>
                <a:cxnLst>
                  <a:cxn ang="0">
                    <a:pos x="connsiteX0" y="connsiteY0"/>
                  </a:cxn>
                  <a:cxn ang="0">
                    <a:pos x="connsiteX1" y="connsiteY1"/>
                  </a:cxn>
                </a:cxnLst>
                <a:rect l="l" t="t" r="r" b="b"/>
                <a:pathLst>
                  <a:path w="302217" h="163133">
                    <a:moveTo>
                      <a:pt x="0" y="401"/>
                    </a:moveTo>
                    <a:cubicBezTo>
                      <a:pt x="190500" y="-2182"/>
                      <a:pt x="295760" y="2984"/>
                      <a:pt x="302217" y="163133"/>
                    </a:cubicBezTo>
                  </a:path>
                </a:pathLst>
              </a:custGeom>
              <a:noFill/>
              <a:ln w="19050">
                <a:tailEnd type="triangle" w="sm" len="med"/>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sz="1800">
                  <a:solidFill>
                    <a:srgbClr val="000000"/>
                  </a:solidFill>
                  <a:latin typeface="Arial"/>
                </a:endParaRPr>
              </a:p>
            </p:txBody>
          </p:sp>
          <p:sp>
            <p:nvSpPr>
              <p:cNvPr id="78" name="Freeform 77"/>
              <p:cNvSpPr/>
              <p:nvPr/>
            </p:nvSpPr>
            <p:spPr>
              <a:xfrm flipH="1">
                <a:off x="3158892" y="2483954"/>
                <a:ext cx="163263" cy="88127"/>
              </a:xfrm>
              <a:custGeom>
                <a:avLst/>
                <a:gdLst>
                  <a:gd name="connsiteX0" fmla="*/ 0 w 302217"/>
                  <a:gd name="connsiteY0" fmla="*/ 0 h 162791"/>
                  <a:gd name="connsiteX1" fmla="*/ 302217 w 302217"/>
                  <a:gd name="connsiteY1" fmla="*/ 162732 h 162791"/>
                  <a:gd name="connsiteX0" fmla="*/ 0 w 302217"/>
                  <a:gd name="connsiteY0" fmla="*/ 23898 h 186630"/>
                  <a:gd name="connsiteX1" fmla="*/ 302217 w 302217"/>
                  <a:gd name="connsiteY1" fmla="*/ 186630 h 186630"/>
                  <a:gd name="connsiteX0" fmla="*/ 0 w 321571"/>
                  <a:gd name="connsiteY0" fmla="*/ 44231 h 206963"/>
                  <a:gd name="connsiteX1" fmla="*/ 302217 w 321571"/>
                  <a:gd name="connsiteY1" fmla="*/ 206963 h 206963"/>
                  <a:gd name="connsiteX0" fmla="*/ 0 w 321571"/>
                  <a:gd name="connsiteY0" fmla="*/ 0 h 162732"/>
                  <a:gd name="connsiteX1" fmla="*/ 302217 w 321571"/>
                  <a:gd name="connsiteY1" fmla="*/ 162732 h 162732"/>
                  <a:gd name="connsiteX0" fmla="*/ 0 w 302217"/>
                  <a:gd name="connsiteY0" fmla="*/ 2667 h 165399"/>
                  <a:gd name="connsiteX1" fmla="*/ 302217 w 302217"/>
                  <a:gd name="connsiteY1" fmla="*/ 165399 h 165399"/>
                  <a:gd name="connsiteX0" fmla="*/ 0 w 302217"/>
                  <a:gd name="connsiteY0" fmla="*/ 0 h 162732"/>
                  <a:gd name="connsiteX1" fmla="*/ 302217 w 302217"/>
                  <a:gd name="connsiteY1" fmla="*/ 162732 h 162732"/>
                  <a:gd name="connsiteX0" fmla="*/ 0 w 302217"/>
                  <a:gd name="connsiteY0" fmla="*/ 401 h 163133"/>
                  <a:gd name="connsiteX1" fmla="*/ 302217 w 302217"/>
                  <a:gd name="connsiteY1" fmla="*/ 163133 h 163133"/>
                </a:gdLst>
                <a:ahLst/>
                <a:cxnLst>
                  <a:cxn ang="0">
                    <a:pos x="connsiteX0" y="connsiteY0"/>
                  </a:cxn>
                  <a:cxn ang="0">
                    <a:pos x="connsiteX1" y="connsiteY1"/>
                  </a:cxn>
                </a:cxnLst>
                <a:rect l="l" t="t" r="r" b="b"/>
                <a:pathLst>
                  <a:path w="302217" h="163133">
                    <a:moveTo>
                      <a:pt x="0" y="401"/>
                    </a:moveTo>
                    <a:cubicBezTo>
                      <a:pt x="190500" y="-2182"/>
                      <a:pt x="295760" y="2984"/>
                      <a:pt x="302217" y="163133"/>
                    </a:cubicBezTo>
                  </a:path>
                </a:pathLst>
              </a:custGeom>
              <a:noFill/>
              <a:ln w="19050">
                <a:headEnd type="triangle" w="sm" len="med"/>
                <a:tailEnd type="none" w="sm" len="med"/>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sz="1800">
                  <a:solidFill>
                    <a:srgbClr val="000000"/>
                  </a:solidFill>
                  <a:latin typeface="Arial"/>
                </a:endParaRPr>
              </a:p>
            </p:txBody>
          </p:sp>
          <p:sp>
            <p:nvSpPr>
              <p:cNvPr id="79" name="Freeform 78"/>
              <p:cNvSpPr/>
              <p:nvPr/>
            </p:nvSpPr>
            <p:spPr>
              <a:xfrm rot="10800000" flipH="1">
                <a:off x="3488208" y="2725144"/>
                <a:ext cx="163263" cy="88127"/>
              </a:xfrm>
              <a:custGeom>
                <a:avLst/>
                <a:gdLst>
                  <a:gd name="connsiteX0" fmla="*/ 0 w 302217"/>
                  <a:gd name="connsiteY0" fmla="*/ 0 h 162791"/>
                  <a:gd name="connsiteX1" fmla="*/ 302217 w 302217"/>
                  <a:gd name="connsiteY1" fmla="*/ 162732 h 162791"/>
                  <a:gd name="connsiteX0" fmla="*/ 0 w 302217"/>
                  <a:gd name="connsiteY0" fmla="*/ 23898 h 186630"/>
                  <a:gd name="connsiteX1" fmla="*/ 302217 w 302217"/>
                  <a:gd name="connsiteY1" fmla="*/ 186630 h 186630"/>
                  <a:gd name="connsiteX0" fmla="*/ 0 w 321571"/>
                  <a:gd name="connsiteY0" fmla="*/ 44231 h 206963"/>
                  <a:gd name="connsiteX1" fmla="*/ 302217 w 321571"/>
                  <a:gd name="connsiteY1" fmla="*/ 206963 h 206963"/>
                  <a:gd name="connsiteX0" fmla="*/ 0 w 321571"/>
                  <a:gd name="connsiteY0" fmla="*/ 0 h 162732"/>
                  <a:gd name="connsiteX1" fmla="*/ 302217 w 321571"/>
                  <a:gd name="connsiteY1" fmla="*/ 162732 h 162732"/>
                  <a:gd name="connsiteX0" fmla="*/ 0 w 302217"/>
                  <a:gd name="connsiteY0" fmla="*/ 2667 h 165399"/>
                  <a:gd name="connsiteX1" fmla="*/ 302217 w 302217"/>
                  <a:gd name="connsiteY1" fmla="*/ 165399 h 165399"/>
                  <a:gd name="connsiteX0" fmla="*/ 0 w 302217"/>
                  <a:gd name="connsiteY0" fmla="*/ 0 h 162732"/>
                  <a:gd name="connsiteX1" fmla="*/ 302217 w 302217"/>
                  <a:gd name="connsiteY1" fmla="*/ 162732 h 162732"/>
                  <a:gd name="connsiteX0" fmla="*/ 0 w 302217"/>
                  <a:gd name="connsiteY0" fmla="*/ 401 h 163133"/>
                  <a:gd name="connsiteX1" fmla="*/ 302217 w 302217"/>
                  <a:gd name="connsiteY1" fmla="*/ 163133 h 163133"/>
                </a:gdLst>
                <a:ahLst/>
                <a:cxnLst>
                  <a:cxn ang="0">
                    <a:pos x="connsiteX0" y="connsiteY0"/>
                  </a:cxn>
                  <a:cxn ang="0">
                    <a:pos x="connsiteX1" y="connsiteY1"/>
                  </a:cxn>
                </a:cxnLst>
                <a:rect l="l" t="t" r="r" b="b"/>
                <a:pathLst>
                  <a:path w="302217" h="163133">
                    <a:moveTo>
                      <a:pt x="0" y="401"/>
                    </a:moveTo>
                    <a:cubicBezTo>
                      <a:pt x="190500" y="-2182"/>
                      <a:pt x="295760" y="2984"/>
                      <a:pt x="302217" y="163133"/>
                    </a:cubicBezTo>
                  </a:path>
                </a:pathLst>
              </a:custGeom>
              <a:noFill/>
              <a:ln w="19050">
                <a:headEnd type="triangle" w="sm" len="med"/>
                <a:tailEnd type="none" w="sm" len="med"/>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sz="1800">
                  <a:solidFill>
                    <a:srgbClr val="000000"/>
                  </a:solidFill>
                  <a:latin typeface="Arial"/>
                </a:endParaRPr>
              </a:p>
            </p:txBody>
          </p:sp>
          <p:sp>
            <p:nvSpPr>
              <p:cNvPr id="80" name="Freeform 79"/>
              <p:cNvSpPr/>
              <p:nvPr/>
            </p:nvSpPr>
            <p:spPr>
              <a:xfrm>
                <a:off x="3334455" y="2286000"/>
                <a:ext cx="136991" cy="126788"/>
              </a:xfrm>
              <a:custGeom>
                <a:avLst/>
                <a:gdLst>
                  <a:gd name="connsiteX0" fmla="*/ 0 w 185980"/>
                  <a:gd name="connsiteY0" fmla="*/ 0 h 6711"/>
                  <a:gd name="connsiteX1" fmla="*/ 185980 w 185980"/>
                  <a:gd name="connsiteY1" fmla="*/ 0 h 6711"/>
                  <a:gd name="connsiteX0" fmla="*/ 2160 w 12160"/>
                  <a:gd name="connsiteY0" fmla="*/ 223289 h 223707"/>
                  <a:gd name="connsiteX1" fmla="*/ 12160 w 12160"/>
                  <a:gd name="connsiteY1" fmla="*/ 223289 h 223707"/>
                  <a:gd name="connsiteX0" fmla="*/ 1366 w 13800"/>
                  <a:gd name="connsiteY0" fmla="*/ 342290 h 342290"/>
                  <a:gd name="connsiteX1" fmla="*/ 11366 w 13800"/>
                  <a:gd name="connsiteY1" fmla="*/ 342290 h 342290"/>
                  <a:gd name="connsiteX0" fmla="*/ 1989 w 14293"/>
                  <a:gd name="connsiteY0" fmla="*/ 324153 h 324153"/>
                  <a:gd name="connsiteX1" fmla="*/ 11989 w 14293"/>
                  <a:gd name="connsiteY1" fmla="*/ 324153 h 324153"/>
                  <a:gd name="connsiteX0" fmla="*/ 2255 w 14511"/>
                  <a:gd name="connsiteY0" fmla="*/ 370090 h 370090"/>
                  <a:gd name="connsiteX1" fmla="*/ 12255 w 14511"/>
                  <a:gd name="connsiteY1" fmla="*/ 370090 h 370090"/>
                  <a:gd name="connsiteX0" fmla="*/ 2329 w 14189"/>
                  <a:gd name="connsiteY0" fmla="*/ 440603 h 440603"/>
                  <a:gd name="connsiteX1" fmla="*/ 12329 w 14189"/>
                  <a:gd name="connsiteY1" fmla="*/ 440603 h 440603"/>
                  <a:gd name="connsiteX0" fmla="*/ 2751 w 14550"/>
                  <a:gd name="connsiteY0" fmla="*/ 444918 h 444918"/>
                  <a:gd name="connsiteX1" fmla="*/ 12751 w 14550"/>
                  <a:gd name="connsiteY1" fmla="*/ 444918 h 444918"/>
                  <a:gd name="connsiteX0" fmla="*/ 2670 w 14857"/>
                  <a:gd name="connsiteY0" fmla="*/ 449265 h 449265"/>
                  <a:gd name="connsiteX1" fmla="*/ 12670 w 14857"/>
                  <a:gd name="connsiteY1" fmla="*/ 449265 h 449265"/>
                  <a:gd name="connsiteX0" fmla="*/ 2810 w 14974"/>
                  <a:gd name="connsiteY0" fmla="*/ 403354 h 403354"/>
                  <a:gd name="connsiteX1" fmla="*/ 12810 w 14974"/>
                  <a:gd name="connsiteY1" fmla="*/ 403354 h 403354"/>
                  <a:gd name="connsiteX0" fmla="*/ 2954 w 14489"/>
                  <a:gd name="connsiteY0" fmla="*/ 354005 h 354005"/>
                  <a:gd name="connsiteX1" fmla="*/ 12954 w 14489"/>
                  <a:gd name="connsiteY1" fmla="*/ 354005 h 354005"/>
                  <a:gd name="connsiteX0" fmla="*/ 1970 w 13635"/>
                  <a:gd name="connsiteY0" fmla="*/ 349722 h 349722"/>
                  <a:gd name="connsiteX1" fmla="*/ 11970 w 13635"/>
                  <a:gd name="connsiteY1" fmla="*/ 349722 h 349722"/>
                </a:gdLst>
                <a:ahLst/>
                <a:cxnLst>
                  <a:cxn ang="0">
                    <a:pos x="connsiteX0" y="connsiteY0"/>
                  </a:cxn>
                  <a:cxn ang="0">
                    <a:pos x="connsiteX1" y="connsiteY1"/>
                  </a:cxn>
                </a:cxnLst>
                <a:rect l="l" t="t" r="r" b="b"/>
                <a:pathLst>
                  <a:path w="13635" h="349722">
                    <a:moveTo>
                      <a:pt x="1970" y="349722"/>
                    </a:moveTo>
                    <a:cubicBezTo>
                      <a:pt x="-7474" y="-103494"/>
                      <a:pt x="20582" y="-129473"/>
                      <a:pt x="11970" y="349722"/>
                    </a:cubicBezTo>
                  </a:path>
                </a:pathLst>
              </a:custGeom>
              <a:noFill/>
              <a:ln w="19050">
                <a:tailEnd type="triangle" w="sm" len="med"/>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sz="1800">
                  <a:solidFill>
                    <a:srgbClr val="000000"/>
                  </a:solidFill>
                  <a:latin typeface="Arial"/>
                </a:endParaRPr>
              </a:p>
            </p:txBody>
          </p:sp>
          <p:cxnSp>
            <p:nvCxnSpPr>
              <p:cNvPr id="81" name="Straight Connector 80"/>
              <p:cNvCxnSpPr>
                <a:stCxn id="74" idx="0"/>
                <a:endCxn id="72" idx="4"/>
              </p:cNvCxnSpPr>
              <p:nvPr/>
            </p:nvCxnSpPr>
            <p:spPr>
              <a:xfrm flipV="1">
                <a:off x="3404484" y="2566284"/>
                <a:ext cx="0" cy="164658"/>
              </a:xfrm>
              <a:prstGeom prst="line">
                <a:avLst/>
              </a:prstGeom>
              <a:noFill/>
              <a:ln w="19050">
                <a:tailEnd type="triangle" w="sm" len="med"/>
              </a:ln>
            </p:spPr>
            <p:style>
              <a:lnRef idx="2">
                <a:schemeClr val="dk1"/>
              </a:lnRef>
              <a:fillRef idx="1">
                <a:schemeClr val="lt1"/>
              </a:fillRef>
              <a:effectRef idx="0">
                <a:schemeClr val="dk1"/>
              </a:effectRef>
              <a:fontRef idx="minor">
                <a:schemeClr val="dk1"/>
              </a:fontRef>
            </p:style>
          </p:cxnSp>
        </p:grpSp>
        <p:grpSp>
          <p:nvGrpSpPr>
            <p:cNvPr id="89" name="Group 88"/>
            <p:cNvGrpSpPr/>
            <p:nvPr/>
          </p:nvGrpSpPr>
          <p:grpSpPr>
            <a:xfrm>
              <a:off x="901728" y="2667000"/>
              <a:ext cx="531549" cy="533400"/>
              <a:chOff x="2057400" y="2438400"/>
              <a:chExt cx="379678" cy="381000"/>
            </a:xfrm>
          </p:grpSpPr>
          <p:sp>
            <p:nvSpPr>
              <p:cNvPr id="84" name="AutoShape 568"/>
              <p:cNvSpPr>
                <a:spLocks noChangeArrowheads="1"/>
              </p:cNvSpPr>
              <p:nvPr/>
            </p:nvSpPr>
            <p:spPr bwMode="auto">
              <a:xfrm>
                <a:off x="2057400" y="2438400"/>
                <a:ext cx="379678" cy="379204"/>
              </a:xfrm>
              <a:custGeom>
                <a:avLst/>
                <a:gdLst>
                  <a:gd name="T0" fmla="*/ 101 w 21600"/>
                  <a:gd name="T1" fmla="*/ 217 h 21600"/>
                  <a:gd name="T2" fmla="*/ 134 w 21600"/>
                  <a:gd name="T3" fmla="*/ 528 h 21600"/>
                  <a:gd name="T4" fmla="*/ 317 w 21600"/>
                  <a:gd name="T5" fmla="*/ 375 h 21600"/>
                  <a:gd name="T6" fmla="*/ 325 w 21600"/>
                  <a:gd name="T7" fmla="*/ -100 h 21600"/>
                  <a:gd name="T8" fmla="*/ 660 w 21600"/>
                  <a:gd name="T9" fmla="*/ 71 h 21600"/>
                  <a:gd name="T10" fmla="*/ 488 w 21600"/>
                  <a:gd name="T11" fmla="*/ 406 h 21600"/>
                  <a:gd name="T12" fmla="*/ 0 60000 65536"/>
                  <a:gd name="T13" fmla="*/ 0 60000 65536"/>
                  <a:gd name="T14" fmla="*/ 0 60000 65536"/>
                  <a:gd name="T15" fmla="*/ 0 60000 65536"/>
                  <a:gd name="T16" fmla="*/ 0 60000 65536"/>
                  <a:gd name="T17" fmla="*/ 0 60000 65536"/>
                  <a:gd name="T18" fmla="*/ 3170 w 21600"/>
                  <a:gd name="T19" fmla="*/ 3170 h 21600"/>
                  <a:gd name="T20" fmla="*/ 18430 w 21600"/>
                  <a:gd name="T21" fmla="*/ 1843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9164" y="5727"/>
                    </a:moveTo>
                    <a:cubicBezTo>
                      <a:pt x="6962" y="6437"/>
                      <a:pt x="5470" y="8486"/>
                      <a:pt x="5470" y="10799"/>
                    </a:cubicBezTo>
                    <a:lnTo>
                      <a:pt x="0" y="10800"/>
                    </a:lnTo>
                    <a:cubicBezTo>
                      <a:pt x="0" y="6112"/>
                      <a:pt x="3023" y="1960"/>
                      <a:pt x="7485" y="521"/>
                    </a:cubicBezTo>
                    <a:lnTo>
                      <a:pt x="6656" y="-2049"/>
                    </a:lnTo>
                    <a:lnTo>
                      <a:pt x="13496" y="1456"/>
                    </a:lnTo>
                    <a:lnTo>
                      <a:pt x="9992" y="8296"/>
                    </a:lnTo>
                    <a:lnTo>
                      <a:pt x="9164" y="5727"/>
                    </a:lnTo>
                    <a:close/>
                  </a:path>
                </a:pathLst>
              </a:custGeom>
              <a:solidFill>
                <a:srgbClr val="7171E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endParaRPr lang="en-US" sz="1800">
                  <a:solidFill>
                    <a:srgbClr val="000000"/>
                  </a:solidFill>
                </a:endParaRPr>
              </a:p>
            </p:txBody>
          </p:sp>
          <p:sp>
            <p:nvSpPr>
              <p:cNvPr id="85" name="AutoShape 569"/>
              <p:cNvSpPr>
                <a:spLocks noChangeArrowheads="1"/>
              </p:cNvSpPr>
              <p:nvPr/>
            </p:nvSpPr>
            <p:spPr bwMode="auto">
              <a:xfrm rot="7281778">
                <a:off x="2057637" y="2439959"/>
                <a:ext cx="379204" cy="379678"/>
              </a:xfrm>
              <a:custGeom>
                <a:avLst/>
                <a:gdLst>
                  <a:gd name="T0" fmla="*/ 101 w 21600"/>
                  <a:gd name="T1" fmla="*/ 217 h 21600"/>
                  <a:gd name="T2" fmla="*/ 134 w 21600"/>
                  <a:gd name="T3" fmla="*/ 528 h 21600"/>
                  <a:gd name="T4" fmla="*/ 317 w 21600"/>
                  <a:gd name="T5" fmla="*/ 375 h 21600"/>
                  <a:gd name="T6" fmla="*/ 325 w 21600"/>
                  <a:gd name="T7" fmla="*/ -100 h 21600"/>
                  <a:gd name="T8" fmla="*/ 660 w 21600"/>
                  <a:gd name="T9" fmla="*/ 71 h 21600"/>
                  <a:gd name="T10" fmla="*/ 488 w 21600"/>
                  <a:gd name="T11" fmla="*/ 406 h 21600"/>
                  <a:gd name="T12" fmla="*/ 0 60000 65536"/>
                  <a:gd name="T13" fmla="*/ 0 60000 65536"/>
                  <a:gd name="T14" fmla="*/ 0 60000 65536"/>
                  <a:gd name="T15" fmla="*/ 0 60000 65536"/>
                  <a:gd name="T16" fmla="*/ 0 60000 65536"/>
                  <a:gd name="T17" fmla="*/ 0 60000 65536"/>
                  <a:gd name="T18" fmla="*/ 3170 w 21600"/>
                  <a:gd name="T19" fmla="*/ 3170 h 21600"/>
                  <a:gd name="T20" fmla="*/ 18430 w 21600"/>
                  <a:gd name="T21" fmla="*/ 1843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9164" y="5727"/>
                    </a:moveTo>
                    <a:cubicBezTo>
                      <a:pt x="6962" y="6437"/>
                      <a:pt x="5470" y="8486"/>
                      <a:pt x="5470" y="10799"/>
                    </a:cubicBezTo>
                    <a:lnTo>
                      <a:pt x="0" y="10800"/>
                    </a:lnTo>
                    <a:cubicBezTo>
                      <a:pt x="0" y="6112"/>
                      <a:pt x="3023" y="1960"/>
                      <a:pt x="7485" y="521"/>
                    </a:cubicBezTo>
                    <a:lnTo>
                      <a:pt x="6656" y="-2049"/>
                    </a:lnTo>
                    <a:lnTo>
                      <a:pt x="13496" y="1456"/>
                    </a:lnTo>
                    <a:lnTo>
                      <a:pt x="9992" y="8296"/>
                    </a:lnTo>
                    <a:lnTo>
                      <a:pt x="9164" y="5727"/>
                    </a:lnTo>
                    <a:close/>
                  </a:path>
                </a:pathLst>
              </a:custGeom>
              <a:solidFill>
                <a:srgbClr val="7171E5"/>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endParaRPr lang="en-US" sz="1800">
                  <a:solidFill>
                    <a:srgbClr val="000000"/>
                  </a:solidFill>
                </a:endParaRPr>
              </a:p>
            </p:txBody>
          </p:sp>
          <p:sp>
            <p:nvSpPr>
              <p:cNvPr id="86" name="AutoShape 570"/>
              <p:cNvSpPr>
                <a:spLocks noChangeArrowheads="1"/>
              </p:cNvSpPr>
              <p:nvPr/>
            </p:nvSpPr>
            <p:spPr bwMode="auto">
              <a:xfrm rot="14395787">
                <a:off x="2057637" y="2438163"/>
                <a:ext cx="379204" cy="379678"/>
              </a:xfrm>
              <a:custGeom>
                <a:avLst/>
                <a:gdLst>
                  <a:gd name="T0" fmla="*/ 101 w 21600"/>
                  <a:gd name="T1" fmla="*/ 217 h 21600"/>
                  <a:gd name="T2" fmla="*/ 134 w 21600"/>
                  <a:gd name="T3" fmla="*/ 528 h 21600"/>
                  <a:gd name="T4" fmla="*/ 317 w 21600"/>
                  <a:gd name="T5" fmla="*/ 375 h 21600"/>
                  <a:gd name="T6" fmla="*/ 325 w 21600"/>
                  <a:gd name="T7" fmla="*/ -100 h 21600"/>
                  <a:gd name="T8" fmla="*/ 660 w 21600"/>
                  <a:gd name="T9" fmla="*/ 71 h 21600"/>
                  <a:gd name="T10" fmla="*/ 488 w 21600"/>
                  <a:gd name="T11" fmla="*/ 406 h 21600"/>
                  <a:gd name="T12" fmla="*/ 0 60000 65536"/>
                  <a:gd name="T13" fmla="*/ 0 60000 65536"/>
                  <a:gd name="T14" fmla="*/ 0 60000 65536"/>
                  <a:gd name="T15" fmla="*/ 0 60000 65536"/>
                  <a:gd name="T16" fmla="*/ 0 60000 65536"/>
                  <a:gd name="T17" fmla="*/ 0 60000 65536"/>
                  <a:gd name="T18" fmla="*/ 3170 w 21600"/>
                  <a:gd name="T19" fmla="*/ 3170 h 21600"/>
                  <a:gd name="T20" fmla="*/ 18430 w 21600"/>
                  <a:gd name="T21" fmla="*/ 1843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9164" y="5727"/>
                    </a:moveTo>
                    <a:cubicBezTo>
                      <a:pt x="6962" y="6437"/>
                      <a:pt x="5470" y="8486"/>
                      <a:pt x="5470" y="10799"/>
                    </a:cubicBezTo>
                    <a:lnTo>
                      <a:pt x="0" y="10800"/>
                    </a:lnTo>
                    <a:cubicBezTo>
                      <a:pt x="0" y="6112"/>
                      <a:pt x="3023" y="1960"/>
                      <a:pt x="7485" y="521"/>
                    </a:cubicBezTo>
                    <a:lnTo>
                      <a:pt x="6656" y="-2049"/>
                    </a:lnTo>
                    <a:lnTo>
                      <a:pt x="13496" y="1456"/>
                    </a:lnTo>
                    <a:lnTo>
                      <a:pt x="9992" y="8296"/>
                    </a:lnTo>
                    <a:lnTo>
                      <a:pt x="9164" y="5727"/>
                    </a:lnTo>
                    <a:close/>
                  </a:path>
                </a:pathLst>
              </a:custGeom>
              <a:solidFill>
                <a:srgbClr val="7171E5"/>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endParaRPr lang="en-US" sz="1800">
                  <a:solidFill>
                    <a:srgbClr val="000000"/>
                  </a:solidFill>
                </a:endParaRPr>
              </a:p>
            </p:txBody>
          </p:sp>
        </p:grpSp>
        <p:sp>
          <p:nvSpPr>
            <p:cNvPr id="87" name="TextBox 86"/>
            <p:cNvSpPr txBox="1"/>
            <p:nvPr/>
          </p:nvSpPr>
          <p:spPr>
            <a:xfrm>
              <a:off x="685800" y="2209800"/>
              <a:ext cx="963405" cy="384721"/>
            </a:xfrm>
            <a:prstGeom prst="rect">
              <a:avLst/>
            </a:prstGeom>
            <a:noFill/>
          </p:spPr>
          <p:txBody>
            <a:bodyPr wrap="none" lIns="0" tIns="0" rIns="0" bIns="0" rtlCol="0">
              <a:spAutoFit/>
            </a:bodyPr>
            <a:lstStyle/>
            <a:p>
              <a:pPr algn="ctr" defTabSz="914400">
                <a:lnSpc>
                  <a:spcPts val="1500"/>
                </a:lnSpc>
              </a:pPr>
              <a:r>
                <a:rPr lang="en-US" sz="1400" b="1" dirty="0" smtClean="0">
                  <a:solidFill>
                    <a:srgbClr val="000000"/>
                  </a:solidFill>
                </a:rPr>
                <a:t>Consensus</a:t>
              </a:r>
              <a:br>
                <a:rPr lang="en-US" sz="1400" b="1" dirty="0" smtClean="0">
                  <a:solidFill>
                    <a:srgbClr val="000000"/>
                  </a:solidFill>
                </a:rPr>
              </a:br>
              <a:r>
                <a:rPr lang="en-US" sz="1400" b="1" dirty="0" smtClean="0">
                  <a:solidFill>
                    <a:srgbClr val="000000"/>
                  </a:solidFill>
                </a:rPr>
                <a:t>Module</a:t>
              </a:r>
              <a:endParaRPr lang="en-US" sz="1400" b="1" dirty="0">
                <a:solidFill>
                  <a:srgbClr val="000000"/>
                </a:solidFill>
              </a:endParaRPr>
            </a:p>
          </p:txBody>
        </p:sp>
        <p:sp>
          <p:nvSpPr>
            <p:cNvPr id="63" name="TextBox 62"/>
            <p:cNvSpPr txBox="1"/>
            <p:nvPr/>
          </p:nvSpPr>
          <p:spPr>
            <a:xfrm>
              <a:off x="1905000" y="2209800"/>
              <a:ext cx="714939" cy="384721"/>
            </a:xfrm>
            <a:prstGeom prst="rect">
              <a:avLst/>
            </a:prstGeom>
            <a:noFill/>
          </p:spPr>
          <p:txBody>
            <a:bodyPr wrap="none" lIns="0" tIns="0" rIns="0" bIns="0" rtlCol="0">
              <a:spAutoFit/>
            </a:bodyPr>
            <a:lstStyle/>
            <a:p>
              <a:pPr algn="ctr" defTabSz="914400">
                <a:lnSpc>
                  <a:spcPts val="1500"/>
                </a:lnSpc>
              </a:pPr>
              <a:r>
                <a:rPr lang="en-US" sz="1400" b="1" dirty="0" smtClean="0">
                  <a:solidFill>
                    <a:srgbClr val="000000"/>
                  </a:solidFill>
                </a:rPr>
                <a:t>State</a:t>
              </a:r>
              <a:br>
                <a:rPr lang="en-US" sz="1400" b="1" dirty="0" smtClean="0">
                  <a:solidFill>
                    <a:srgbClr val="000000"/>
                  </a:solidFill>
                </a:rPr>
              </a:br>
              <a:r>
                <a:rPr lang="en-US" sz="1400" b="1" dirty="0" smtClean="0">
                  <a:solidFill>
                    <a:srgbClr val="000000"/>
                  </a:solidFill>
                </a:rPr>
                <a:t>Machine</a:t>
              </a:r>
              <a:endParaRPr lang="en-US" sz="1400" b="1" dirty="0">
                <a:solidFill>
                  <a:srgbClr val="000000"/>
                </a:solidFill>
              </a:endParaRPr>
            </a:p>
          </p:txBody>
        </p:sp>
      </p:grpSp>
      <p:grpSp>
        <p:nvGrpSpPr>
          <p:cNvPr id="195" name="Group 194"/>
          <p:cNvGrpSpPr/>
          <p:nvPr/>
        </p:nvGrpSpPr>
        <p:grpSpPr>
          <a:xfrm>
            <a:off x="2971800" y="2133600"/>
            <a:ext cx="2286000" cy="1905000"/>
            <a:chOff x="533400" y="2133600"/>
            <a:chExt cx="2286000" cy="1905000"/>
          </a:xfrm>
        </p:grpSpPr>
        <p:sp>
          <p:nvSpPr>
            <p:cNvPr id="196" name="Rounded Rectangle 195"/>
            <p:cNvSpPr/>
            <p:nvPr/>
          </p:nvSpPr>
          <p:spPr>
            <a:xfrm>
              <a:off x="533400" y="2133600"/>
              <a:ext cx="2286000" cy="1905000"/>
            </a:xfrm>
            <a:prstGeom prst="roundRect">
              <a:avLst>
                <a:gd name="adj" fmla="val 11074"/>
              </a:avLst>
            </a:prstGeom>
            <a:solidFill>
              <a:srgbClr val="E3EAF9"/>
            </a:solidFill>
            <a:ln>
              <a:solidFill>
                <a:srgbClr val="4974CB"/>
              </a:solidFill>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sz="1800">
                <a:solidFill>
                  <a:srgbClr val="000000"/>
                </a:solidFill>
                <a:latin typeface="Arial"/>
              </a:endParaRPr>
            </a:p>
          </p:txBody>
        </p:sp>
        <p:grpSp>
          <p:nvGrpSpPr>
            <p:cNvPr id="197" name="Group 196"/>
            <p:cNvGrpSpPr/>
            <p:nvPr/>
          </p:nvGrpSpPr>
          <p:grpSpPr>
            <a:xfrm>
              <a:off x="838200" y="3657600"/>
              <a:ext cx="1524000" cy="228600"/>
              <a:chOff x="1828800" y="3733800"/>
              <a:chExt cx="1524000" cy="228600"/>
            </a:xfrm>
          </p:grpSpPr>
          <p:sp>
            <p:nvSpPr>
              <p:cNvPr id="216" name="Rectangle 215"/>
              <p:cNvSpPr/>
              <p:nvPr/>
            </p:nvSpPr>
            <p:spPr>
              <a:xfrm>
                <a:off x="1828800" y="3733800"/>
                <a:ext cx="381000" cy="228600"/>
              </a:xfrm>
              <a:prstGeom prst="rect">
                <a:avLst/>
              </a:prstGeom>
              <a:solidFill>
                <a:srgbClr val="EDFFED"/>
              </a:solidFill>
              <a:ln w="12700" algn="ctr">
                <a:solidFill>
                  <a:srgbClr val="43A34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sz="1400" dirty="0" smtClean="0">
                    <a:solidFill>
                      <a:srgbClr val="000000"/>
                    </a:solidFill>
                  </a:rPr>
                  <a:t>add</a:t>
                </a:r>
                <a:endParaRPr lang="en-US" sz="1400" dirty="0">
                  <a:solidFill>
                    <a:srgbClr val="000000"/>
                  </a:solidFill>
                </a:endParaRPr>
              </a:p>
            </p:txBody>
          </p:sp>
          <p:sp>
            <p:nvSpPr>
              <p:cNvPr id="217" name="Rectangle 216"/>
              <p:cNvSpPr/>
              <p:nvPr/>
            </p:nvSpPr>
            <p:spPr>
              <a:xfrm>
                <a:off x="2209800" y="3733800"/>
                <a:ext cx="381000" cy="228600"/>
              </a:xfrm>
              <a:prstGeom prst="rect">
                <a:avLst/>
              </a:prstGeom>
              <a:solidFill>
                <a:srgbClr val="EDFFED"/>
              </a:solidFill>
              <a:ln w="12700" algn="ctr">
                <a:solidFill>
                  <a:srgbClr val="43A34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sz="1400" dirty="0" err="1" smtClean="0">
                    <a:solidFill>
                      <a:srgbClr val="000000"/>
                    </a:solidFill>
                  </a:rPr>
                  <a:t>jmp</a:t>
                </a:r>
                <a:endParaRPr lang="en-US" sz="1400" dirty="0">
                  <a:solidFill>
                    <a:srgbClr val="000000"/>
                  </a:solidFill>
                </a:endParaRPr>
              </a:p>
            </p:txBody>
          </p:sp>
          <p:sp>
            <p:nvSpPr>
              <p:cNvPr id="218" name="Rectangle 217"/>
              <p:cNvSpPr/>
              <p:nvPr/>
            </p:nvSpPr>
            <p:spPr>
              <a:xfrm>
                <a:off x="2590800" y="3733800"/>
                <a:ext cx="381000" cy="228600"/>
              </a:xfrm>
              <a:prstGeom prst="rect">
                <a:avLst/>
              </a:prstGeom>
              <a:solidFill>
                <a:srgbClr val="EDFFED"/>
              </a:solidFill>
              <a:ln w="12700" algn="ctr">
                <a:solidFill>
                  <a:srgbClr val="43A34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sz="1400" dirty="0" err="1" smtClean="0">
                    <a:solidFill>
                      <a:srgbClr val="000000"/>
                    </a:solidFill>
                  </a:rPr>
                  <a:t>mov</a:t>
                </a:r>
                <a:endParaRPr lang="en-US" sz="1400" dirty="0">
                  <a:solidFill>
                    <a:srgbClr val="000000"/>
                  </a:solidFill>
                </a:endParaRPr>
              </a:p>
            </p:txBody>
          </p:sp>
          <p:sp>
            <p:nvSpPr>
              <p:cNvPr id="219" name="Rectangle 218"/>
              <p:cNvSpPr/>
              <p:nvPr/>
            </p:nvSpPr>
            <p:spPr>
              <a:xfrm>
                <a:off x="2971800" y="3733800"/>
                <a:ext cx="381000" cy="228600"/>
              </a:xfrm>
              <a:prstGeom prst="rect">
                <a:avLst/>
              </a:prstGeom>
              <a:solidFill>
                <a:srgbClr val="EDFFED"/>
              </a:solidFill>
              <a:ln w="12700" algn="ctr">
                <a:solidFill>
                  <a:srgbClr val="43A34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sz="1400" dirty="0" err="1" smtClean="0">
                    <a:solidFill>
                      <a:srgbClr val="000000"/>
                    </a:solidFill>
                  </a:rPr>
                  <a:t>shl</a:t>
                </a:r>
                <a:endParaRPr lang="en-US" sz="1400" dirty="0">
                  <a:solidFill>
                    <a:srgbClr val="000000"/>
                  </a:solidFill>
                </a:endParaRPr>
              </a:p>
            </p:txBody>
          </p:sp>
        </p:grpSp>
        <p:sp>
          <p:nvSpPr>
            <p:cNvPr id="198" name="TextBox 197"/>
            <p:cNvSpPr txBox="1"/>
            <p:nvPr/>
          </p:nvSpPr>
          <p:spPr>
            <a:xfrm>
              <a:off x="1436694" y="3429000"/>
              <a:ext cx="327013" cy="215444"/>
            </a:xfrm>
            <a:prstGeom prst="rect">
              <a:avLst/>
            </a:prstGeom>
            <a:noFill/>
          </p:spPr>
          <p:txBody>
            <a:bodyPr wrap="none" lIns="0" tIns="0" rIns="0" bIns="0" rtlCol="0">
              <a:spAutoFit/>
            </a:bodyPr>
            <a:lstStyle/>
            <a:p>
              <a:pPr algn="ctr" defTabSz="914400"/>
              <a:r>
                <a:rPr lang="en-US" sz="1400" b="1" dirty="0" smtClean="0">
                  <a:solidFill>
                    <a:srgbClr val="000000"/>
                  </a:solidFill>
                </a:rPr>
                <a:t>Log</a:t>
              </a:r>
              <a:endParaRPr lang="en-US" sz="1400" b="1" dirty="0">
                <a:solidFill>
                  <a:srgbClr val="000000"/>
                </a:solidFill>
              </a:endParaRPr>
            </a:p>
          </p:txBody>
        </p:sp>
        <p:grpSp>
          <p:nvGrpSpPr>
            <p:cNvPr id="199" name="Group 198"/>
            <p:cNvGrpSpPr/>
            <p:nvPr/>
          </p:nvGrpSpPr>
          <p:grpSpPr>
            <a:xfrm>
              <a:off x="1932167" y="2667000"/>
              <a:ext cx="658633" cy="609600"/>
              <a:chOff x="3075167" y="2286000"/>
              <a:chExt cx="658633" cy="609600"/>
            </a:xfrm>
          </p:grpSpPr>
          <p:sp>
            <p:nvSpPr>
              <p:cNvPr id="206" name="Oval 205"/>
              <p:cNvSpPr/>
              <p:nvPr/>
            </p:nvSpPr>
            <p:spPr>
              <a:xfrm>
                <a:off x="3322154" y="2401625"/>
                <a:ext cx="164658" cy="164658"/>
              </a:xfrm>
              <a:prstGeom prst="ellipse">
                <a:avLst/>
              </a:prstGeom>
              <a:solidFill>
                <a:srgbClr val="F3DCC4"/>
              </a:solidFill>
              <a:ln w="19050">
                <a:solidFill>
                  <a:srgbClr val="B26B24"/>
                </a:solidFill>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sz="1800">
                  <a:solidFill>
                    <a:srgbClr val="000000"/>
                  </a:solidFill>
                  <a:latin typeface="Arial"/>
                </a:endParaRPr>
              </a:p>
            </p:txBody>
          </p:sp>
          <p:sp>
            <p:nvSpPr>
              <p:cNvPr id="207" name="Oval 206"/>
              <p:cNvSpPr/>
              <p:nvPr/>
            </p:nvSpPr>
            <p:spPr>
              <a:xfrm>
                <a:off x="3569142" y="2566284"/>
                <a:ext cx="164658" cy="164658"/>
              </a:xfrm>
              <a:prstGeom prst="ellipse">
                <a:avLst/>
              </a:prstGeom>
              <a:solidFill>
                <a:srgbClr val="F3DCC4"/>
              </a:solidFill>
              <a:ln w="19050">
                <a:solidFill>
                  <a:srgbClr val="B26B24"/>
                </a:solidFill>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sz="1800">
                  <a:solidFill>
                    <a:srgbClr val="000000"/>
                  </a:solidFill>
                  <a:latin typeface="Arial"/>
                </a:endParaRPr>
              </a:p>
            </p:txBody>
          </p:sp>
          <p:sp>
            <p:nvSpPr>
              <p:cNvPr id="208" name="Oval 207"/>
              <p:cNvSpPr/>
              <p:nvPr/>
            </p:nvSpPr>
            <p:spPr>
              <a:xfrm>
                <a:off x="3322154" y="2730942"/>
                <a:ext cx="164658" cy="164658"/>
              </a:xfrm>
              <a:prstGeom prst="ellipse">
                <a:avLst/>
              </a:prstGeom>
              <a:solidFill>
                <a:srgbClr val="F3DCC4"/>
              </a:solidFill>
              <a:ln w="19050">
                <a:solidFill>
                  <a:srgbClr val="B26B24"/>
                </a:solidFill>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sz="1800">
                  <a:solidFill>
                    <a:srgbClr val="000000"/>
                  </a:solidFill>
                  <a:latin typeface="Arial"/>
                </a:endParaRPr>
              </a:p>
            </p:txBody>
          </p:sp>
          <p:sp>
            <p:nvSpPr>
              <p:cNvPr id="209" name="Oval 208"/>
              <p:cNvSpPr/>
              <p:nvPr/>
            </p:nvSpPr>
            <p:spPr>
              <a:xfrm>
                <a:off x="3075167" y="2566284"/>
                <a:ext cx="164658" cy="164658"/>
              </a:xfrm>
              <a:prstGeom prst="ellipse">
                <a:avLst/>
              </a:prstGeom>
              <a:solidFill>
                <a:srgbClr val="F3DCC4"/>
              </a:solidFill>
              <a:ln w="19050">
                <a:solidFill>
                  <a:srgbClr val="B26B24"/>
                </a:solidFill>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sz="1800">
                  <a:solidFill>
                    <a:srgbClr val="000000"/>
                  </a:solidFill>
                  <a:latin typeface="Arial"/>
                </a:endParaRPr>
              </a:p>
            </p:txBody>
          </p:sp>
          <p:sp>
            <p:nvSpPr>
              <p:cNvPr id="210" name="Freeform 209"/>
              <p:cNvSpPr/>
              <p:nvPr/>
            </p:nvSpPr>
            <p:spPr>
              <a:xfrm>
                <a:off x="3492394" y="2479551"/>
                <a:ext cx="163263" cy="88127"/>
              </a:xfrm>
              <a:custGeom>
                <a:avLst/>
                <a:gdLst>
                  <a:gd name="connsiteX0" fmla="*/ 0 w 302217"/>
                  <a:gd name="connsiteY0" fmla="*/ 0 h 162791"/>
                  <a:gd name="connsiteX1" fmla="*/ 302217 w 302217"/>
                  <a:gd name="connsiteY1" fmla="*/ 162732 h 162791"/>
                  <a:gd name="connsiteX0" fmla="*/ 0 w 302217"/>
                  <a:gd name="connsiteY0" fmla="*/ 23898 h 186630"/>
                  <a:gd name="connsiteX1" fmla="*/ 302217 w 302217"/>
                  <a:gd name="connsiteY1" fmla="*/ 186630 h 186630"/>
                  <a:gd name="connsiteX0" fmla="*/ 0 w 321571"/>
                  <a:gd name="connsiteY0" fmla="*/ 44231 h 206963"/>
                  <a:gd name="connsiteX1" fmla="*/ 302217 w 321571"/>
                  <a:gd name="connsiteY1" fmla="*/ 206963 h 206963"/>
                  <a:gd name="connsiteX0" fmla="*/ 0 w 321571"/>
                  <a:gd name="connsiteY0" fmla="*/ 0 h 162732"/>
                  <a:gd name="connsiteX1" fmla="*/ 302217 w 321571"/>
                  <a:gd name="connsiteY1" fmla="*/ 162732 h 162732"/>
                  <a:gd name="connsiteX0" fmla="*/ 0 w 302217"/>
                  <a:gd name="connsiteY0" fmla="*/ 2667 h 165399"/>
                  <a:gd name="connsiteX1" fmla="*/ 302217 w 302217"/>
                  <a:gd name="connsiteY1" fmla="*/ 165399 h 165399"/>
                  <a:gd name="connsiteX0" fmla="*/ 0 w 302217"/>
                  <a:gd name="connsiteY0" fmla="*/ 0 h 162732"/>
                  <a:gd name="connsiteX1" fmla="*/ 302217 w 302217"/>
                  <a:gd name="connsiteY1" fmla="*/ 162732 h 162732"/>
                  <a:gd name="connsiteX0" fmla="*/ 0 w 302217"/>
                  <a:gd name="connsiteY0" fmla="*/ 401 h 163133"/>
                  <a:gd name="connsiteX1" fmla="*/ 302217 w 302217"/>
                  <a:gd name="connsiteY1" fmla="*/ 163133 h 163133"/>
                </a:gdLst>
                <a:ahLst/>
                <a:cxnLst>
                  <a:cxn ang="0">
                    <a:pos x="connsiteX0" y="connsiteY0"/>
                  </a:cxn>
                  <a:cxn ang="0">
                    <a:pos x="connsiteX1" y="connsiteY1"/>
                  </a:cxn>
                </a:cxnLst>
                <a:rect l="l" t="t" r="r" b="b"/>
                <a:pathLst>
                  <a:path w="302217" h="163133">
                    <a:moveTo>
                      <a:pt x="0" y="401"/>
                    </a:moveTo>
                    <a:cubicBezTo>
                      <a:pt x="190500" y="-2182"/>
                      <a:pt x="295760" y="2984"/>
                      <a:pt x="302217" y="163133"/>
                    </a:cubicBezTo>
                  </a:path>
                </a:pathLst>
              </a:custGeom>
              <a:noFill/>
              <a:ln w="19050">
                <a:tailEnd type="triangle" w="sm" len="med"/>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sz="1800">
                  <a:solidFill>
                    <a:srgbClr val="000000"/>
                  </a:solidFill>
                  <a:latin typeface="Arial"/>
                </a:endParaRPr>
              </a:p>
            </p:txBody>
          </p:sp>
          <p:sp>
            <p:nvSpPr>
              <p:cNvPr id="211" name="Freeform 210"/>
              <p:cNvSpPr/>
              <p:nvPr/>
            </p:nvSpPr>
            <p:spPr>
              <a:xfrm rot="10800000">
                <a:off x="3157496" y="2725143"/>
                <a:ext cx="163263" cy="88127"/>
              </a:xfrm>
              <a:custGeom>
                <a:avLst/>
                <a:gdLst>
                  <a:gd name="connsiteX0" fmla="*/ 0 w 302217"/>
                  <a:gd name="connsiteY0" fmla="*/ 0 h 162791"/>
                  <a:gd name="connsiteX1" fmla="*/ 302217 w 302217"/>
                  <a:gd name="connsiteY1" fmla="*/ 162732 h 162791"/>
                  <a:gd name="connsiteX0" fmla="*/ 0 w 302217"/>
                  <a:gd name="connsiteY0" fmla="*/ 23898 h 186630"/>
                  <a:gd name="connsiteX1" fmla="*/ 302217 w 302217"/>
                  <a:gd name="connsiteY1" fmla="*/ 186630 h 186630"/>
                  <a:gd name="connsiteX0" fmla="*/ 0 w 321571"/>
                  <a:gd name="connsiteY0" fmla="*/ 44231 h 206963"/>
                  <a:gd name="connsiteX1" fmla="*/ 302217 w 321571"/>
                  <a:gd name="connsiteY1" fmla="*/ 206963 h 206963"/>
                  <a:gd name="connsiteX0" fmla="*/ 0 w 321571"/>
                  <a:gd name="connsiteY0" fmla="*/ 0 h 162732"/>
                  <a:gd name="connsiteX1" fmla="*/ 302217 w 321571"/>
                  <a:gd name="connsiteY1" fmla="*/ 162732 h 162732"/>
                  <a:gd name="connsiteX0" fmla="*/ 0 w 302217"/>
                  <a:gd name="connsiteY0" fmla="*/ 2667 h 165399"/>
                  <a:gd name="connsiteX1" fmla="*/ 302217 w 302217"/>
                  <a:gd name="connsiteY1" fmla="*/ 165399 h 165399"/>
                  <a:gd name="connsiteX0" fmla="*/ 0 w 302217"/>
                  <a:gd name="connsiteY0" fmla="*/ 0 h 162732"/>
                  <a:gd name="connsiteX1" fmla="*/ 302217 w 302217"/>
                  <a:gd name="connsiteY1" fmla="*/ 162732 h 162732"/>
                  <a:gd name="connsiteX0" fmla="*/ 0 w 302217"/>
                  <a:gd name="connsiteY0" fmla="*/ 401 h 163133"/>
                  <a:gd name="connsiteX1" fmla="*/ 302217 w 302217"/>
                  <a:gd name="connsiteY1" fmla="*/ 163133 h 163133"/>
                </a:gdLst>
                <a:ahLst/>
                <a:cxnLst>
                  <a:cxn ang="0">
                    <a:pos x="connsiteX0" y="connsiteY0"/>
                  </a:cxn>
                  <a:cxn ang="0">
                    <a:pos x="connsiteX1" y="connsiteY1"/>
                  </a:cxn>
                </a:cxnLst>
                <a:rect l="l" t="t" r="r" b="b"/>
                <a:pathLst>
                  <a:path w="302217" h="163133">
                    <a:moveTo>
                      <a:pt x="0" y="401"/>
                    </a:moveTo>
                    <a:cubicBezTo>
                      <a:pt x="190500" y="-2182"/>
                      <a:pt x="295760" y="2984"/>
                      <a:pt x="302217" y="163133"/>
                    </a:cubicBezTo>
                  </a:path>
                </a:pathLst>
              </a:custGeom>
              <a:noFill/>
              <a:ln w="19050">
                <a:tailEnd type="triangle" w="sm" len="med"/>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sz="1800">
                  <a:solidFill>
                    <a:srgbClr val="000000"/>
                  </a:solidFill>
                  <a:latin typeface="Arial"/>
                </a:endParaRPr>
              </a:p>
            </p:txBody>
          </p:sp>
          <p:sp>
            <p:nvSpPr>
              <p:cNvPr id="212" name="Freeform 211"/>
              <p:cNvSpPr/>
              <p:nvPr/>
            </p:nvSpPr>
            <p:spPr>
              <a:xfrm flipH="1">
                <a:off x="3158892" y="2483954"/>
                <a:ext cx="163263" cy="88127"/>
              </a:xfrm>
              <a:custGeom>
                <a:avLst/>
                <a:gdLst>
                  <a:gd name="connsiteX0" fmla="*/ 0 w 302217"/>
                  <a:gd name="connsiteY0" fmla="*/ 0 h 162791"/>
                  <a:gd name="connsiteX1" fmla="*/ 302217 w 302217"/>
                  <a:gd name="connsiteY1" fmla="*/ 162732 h 162791"/>
                  <a:gd name="connsiteX0" fmla="*/ 0 w 302217"/>
                  <a:gd name="connsiteY0" fmla="*/ 23898 h 186630"/>
                  <a:gd name="connsiteX1" fmla="*/ 302217 w 302217"/>
                  <a:gd name="connsiteY1" fmla="*/ 186630 h 186630"/>
                  <a:gd name="connsiteX0" fmla="*/ 0 w 321571"/>
                  <a:gd name="connsiteY0" fmla="*/ 44231 h 206963"/>
                  <a:gd name="connsiteX1" fmla="*/ 302217 w 321571"/>
                  <a:gd name="connsiteY1" fmla="*/ 206963 h 206963"/>
                  <a:gd name="connsiteX0" fmla="*/ 0 w 321571"/>
                  <a:gd name="connsiteY0" fmla="*/ 0 h 162732"/>
                  <a:gd name="connsiteX1" fmla="*/ 302217 w 321571"/>
                  <a:gd name="connsiteY1" fmla="*/ 162732 h 162732"/>
                  <a:gd name="connsiteX0" fmla="*/ 0 w 302217"/>
                  <a:gd name="connsiteY0" fmla="*/ 2667 h 165399"/>
                  <a:gd name="connsiteX1" fmla="*/ 302217 w 302217"/>
                  <a:gd name="connsiteY1" fmla="*/ 165399 h 165399"/>
                  <a:gd name="connsiteX0" fmla="*/ 0 w 302217"/>
                  <a:gd name="connsiteY0" fmla="*/ 0 h 162732"/>
                  <a:gd name="connsiteX1" fmla="*/ 302217 w 302217"/>
                  <a:gd name="connsiteY1" fmla="*/ 162732 h 162732"/>
                  <a:gd name="connsiteX0" fmla="*/ 0 w 302217"/>
                  <a:gd name="connsiteY0" fmla="*/ 401 h 163133"/>
                  <a:gd name="connsiteX1" fmla="*/ 302217 w 302217"/>
                  <a:gd name="connsiteY1" fmla="*/ 163133 h 163133"/>
                </a:gdLst>
                <a:ahLst/>
                <a:cxnLst>
                  <a:cxn ang="0">
                    <a:pos x="connsiteX0" y="connsiteY0"/>
                  </a:cxn>
                  <a:cxn ang="0">
                    <a:pos x="connsiteX1" y="connsiteY1"/>
                  </a:cxn>
                </a:cxnLst>
                <a:rect l="l" t="t" r="r" b="b"/>
                <a:pathLst>
                  <a:path w="302217" h="163133">
                    <a:moveTo>
                      <a:pt x="0" y="401"/>
                    </a:moveTo>
                    <a:cubicBezTo>
                      <a:pt x="190500" y="-2182"/>
                      <a:pt x="295760" y="2984"/>
                      <a:pt x="302217" y="163133"/>
                    </a:cubicBezTo>
                  </a:path>
                </a:pathLst>
              </a:custGeom>
              <a:noFill/>
              <a:ln w="19050">
                <a:headEnd type="triangle" w="sm" len="med"/>
                <a:tailEnd type="none" w="sm" len="med"/>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sz="1800">
                  <a:solidFill>
                    <a:srgbClr val="000000"/>
                  </a:solidFill>
                  <a:latin typeface="Arial"/>
                </a:endParaRPr>
              </a:p>
            </p:txBody>
          </p:sp>
          <p:sp>
            <p:nvSpPr>
              <p:cNvPr id="213" name="Freeform 212"/>
              <p:cNvSpPr/>
              <p:nvPr/>
            </p:nvSpPr>
            <p:spPr>
              <a:xfrm rot="10800000" flipH="1">
                <a:off x="3488208" y="2725144"/>
                <a:ext cx="163263" cy="88127"/>
              </a:xfrm>
              <a:custGeom>
                <a:avLst/>
                <a:gdLst>
                  <a:gd name="connsiteX0" fmla="*/ 0 w 302217"/>
                  <a:gd name="connsiteY0" fmla="*/ 0 h 162791"/>
                  <a:gd name="connsiteX1" fmla="*/ 302217 w 302217"/>
                  <a:gd name="connsiteY1" fmla="*/ 162732 h 162791"/>
                  <a:gd name="connsiteX0" fmla="*/ 0 w 302217"/>
                  <a:gd name="connsiteY0" fmla="*/ 23898 h 186630"/>
                  <a:gd name="connsiteX1" fmla="*/ 302217 w 302217"/>
                  <a:gd name="connsiteY1" fmla="*/ 186630 h 186630"/>
                  <a:gd name="connsiteX0" fmla="*/ 0 w 321571"/>
                  <a:gd name="connsiteY0" fmla="*/ 44231 h 206963"/>
                  <a:gd name="connsiteX1" fmla="*/ 302217 w 321571"/>
                  <a:gd name="connsiteY1" fmla="*/ 206963 h 206963"/>
                  <a:gd name="connsiteX0" fmla="*/ 0 w 321571"/>
                  <a:gd name="connsiteY0" fmla="*/ 0 h 162732"/>
                  <a:gd name="connsiteX1" fmla="*/ 302217 w 321571"/>
                  <a:gd name="connsiteY1" fmla="*/ 162732 h 162732"/>
                  <a:gd name="connsiteX0" fmla="*/ 0 w 302217"/>
                  <a:gd name="connsiteY0" fmla="*/ 2667 h 165399"/>
                  <a:gd name="connsiteX1" fmla="*/ 302217 w 302217"/>
                  <a:gd name="connsiteY1" fmla="*/ 165399 h 165399"/>
                  <a:gd name="connsiteX0" fmla="*/ 0 w 302217"/>
                  <a:gd name="connsiteY0" fmla="*/ 0 h 162732"/>
                  <a:gd name="connsiteX1" fmla="*/ 302217 w 302217"/>
                  <a:gd name="connsiteY1" fmla="*/ 162732 h 162732"/>
                  <a:gd name="connsiteX0" fmla="*/ 0 w 302217"/>
                  <a:gd name="connsiteY0" fmla="*/ 401 h 163133"/>
                  <a:gd name="connsiteX1" fmla="*/ 302217 w 302217"/>
                  <a:gd name="connsiteY1" fmla="*/ 163133 h 163133"/>
                </a:gdLst>
                <a:ahLst/>
                <a:cxnLst>
                  <a:cxn ang="0">
                    <a:pos x="connsiteX0" y="connsiteY0"/>
                  </a:cxn>
                  <a:cxn ang="0">
                    <a:pos x="connsiteX1" y="connsiteY1"/>
                  </a:cxn>
                </a:cxnLst>
                <a:rect l="l" t="t" r="r" b="b"/>
                <a:pathLst>
                  <a:path w="302217" h="163133">
                    <a:moveTo>
                      <a:pt x="0" y="401"/>
                    </a:moveTo>
                    <a:cubicBezTo>
                      <a:pt x="190500" y="-2182"/>
                      <a:pt x="295760" y="2984"/>
                      <a:pt x="302217" y="163133"/>
                    </a:cubicBezTo>
                  </a:path>
                </a:pathLst>
              </a:custGeom>
              <a:noFill/>
              <a:ln w="19050">
                <a:headEnd type="triangle" w="sm" len="med"/>
                <a:tailEnd type="none" w="sm" len="med"/>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sz="1800">
                  <a:solidFill>
                    <a:srgbClr val="000000"/>
                  </a:solidFill>
                  <a:latin typeface="Arial"/>
                </a:endParaRPr>
              </a:p>
            </p:txBody>
          </p:sp>
          <p:sp>
            <p:nvSpPr>
              <p:cNvPr id="214" name="Freeform 213"/>
              <p:cNvSpPr/>
              <p:nvPr/>
            </p:nvSpPr>
            <p:spPr>
              <a:xfrm>
                <a:off x="3334455" y="2286000"/>
                <a:ext cx="136991" cy="126788"/>
              </a:xfrm>
              <a:custGeom>
                <a:avLst/>
                <a:gdLst>
                  <a:gd name="connsiteX0" fmla="*/ 0 w 185980"/>
                  <a:gd name="connsiteY0" fmla="*/ 0 h 6711"/>
                  <a:gd name="connsiteX1" fmla="*/ 185980 w 185980"/>
                  <a:gd name="connsiteY1" fmla="*/ 0 h 6711"/>
                  <a:gd name="connsiteX0" fmla="*/ 2160 w 12160"/>
                  <a:gd name="connsiteY0" fmla="*/ 223289 h 223707"/>
                  <a:gd name="connsiteX1" fmla="*/ 12160 w 12160"/>
                  <a:gd name="connsiteY1" fmla="*/ 223289 h 223707"/>
                  <a:gd name="connsiteX0" fmla="*/ 1366 w 13800"/>
                  <a:gd name="connsiteY0" fmla="*/ 342290 h 342290"/>
                  <a:gd name="connsiteX1" fmla="*/ 11366 w 13800"/>
                  <a:gd name="connsiteY1" fmla="*/ 342290 h 342290"/>
                  <a:gd name="connsiteX0" fmla="*/ 1989 w 14293"/>
                  <a:gd name="connsiteY0" fmla="*/ 324153 h 324153"/>
                  <a:gd name="connsiteX1" fmla="*/ 11989 w 14293"/>
                  <a:gd name="connsiteY1" fmla="*/ 324153 h 324153"/>
                  <a:gd name="connsiteX0" fmla="*/ 2255 w 14511"/>
                  <a:gd name="connsiteY0" fmla="*/ 370090 h 370090"/>
                  <a:gd name="connsiteX1" fmla="*/ 12255 w 14511"/>
                  <a:gd name="connsiteY1" fmla="*/ 370090 h 370090"/>
                  <a:gd name="connsiteX0" fmla="*/ 2329 w 14189"/>
                  <a:gd name="connsiteY0" fmla="*/ 440603 h 440603"/>
                  <a:gd name="connsiteX1" fmla="*/ 12329 w 14189"/>
                  <a:gd name="connsiteY1" fmla="*/ 440603 h 440603"/>
                  <a:gd name="connsiteX0" fmla="*/ 2751 w 14550"/>
                  <a:gd name="connsiteY0" fmla="*/ 444918 h 444918"/>
                  <a:gd name="connsiteX1" fmla="*/ 12751 w 14550"/>
                  <a:gd name="connsiteY1" fmla="*/ 444918 h 444918"/>
                  <a:gd name="connsiteX0" fmla="*/ 2670 w 14857"/>
                  <a:gd name="connsiteY0" fmla="*/ 449265 h 449265"/>
                  <a:gd name="connsiteX1" fmla="*/ 12670 w 14857"/>
                  <a:gd name="connsiteY1" fmla="*/ 449265 h 449265"/>
                  <a:gd name="connsiteX0" fmla="*/ 2810 w 14974"/>
                  <a:gd name="connsiteY0" fmla="*/ 403354 h 403354"/>
                  <a:gd name="connsiteX1" fmla="*/ 12810 w 14974"/>
                  <a:gd name="connsiteY1" fmla="*/ 403354 h 403354"/>
                  <a:gd name="connsiteX0" fmla="*/ 2954 w 14489"/>
                  <a:gd name="connsiteY0" fmla="*/ 354005 h 354005"/>
                  <a:gd name="connsiteX1" fmla="*/ 12954 w 14489"/>
                  <a:gd name="connsiteY1" fmla="*/ 354005 h 354005"/>
                  <a:gd name="connsiteX0" fmla="*/ 1970 w 13635"/>
                  <a:gd name="connsiteY0" fmla="*/ 349722 h 349722"/>
                  <a:gd name="connsiteX1" fmla="*/ 11970 w 13635"/>
                  <a:gd name="connsiteY1" fmla="*/ 349722 h 349722"/>
                </a:gdLst>
                <a:ahLst/>
                <a:cxnLst>
                  <a:cxn ang="0">
                    <a:pos x="connsiteX0" y="connsiteY0"/>
                  </a:cxn>
                  <a:cxn ang="0">
                    <a:pos x="connsiteX1" y="connsiteY1"/>
                  </a:cxn>
                </a:cxnLst>
                <a:rect l="l" t="t" r="r" b="b"/>
                <a:pathLst>
                  <a:path w="13635" h="349722">
                    <a:moveTo>
                      <a:pt x="1970" y="349722"/>
                    </a:moveTo>
                    <a:cubicBezTo>
                      <a:pt x="-7474" y="-103494"/>
                      <a:pt x="20582" y="-129473"/>
                      <a:pt x="11970" y="349722"/>
                    </a:cubicBezTo>
                  </a:path>
                </a:pathLst>
              </a:custGeom>
              <a:noFill/>
              <a:ln w="19050">
                <a:tailEnd type="triangle" w="sm" len="med"/>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sz="1800">
                  <a:solidFill>
                    <a:srgbClr val="000000"/>
                  </a:solidFill>
                  <a:latin typeface="Arial"/>
                </a:endParaRPr>
              </a:p>
            </p:txBody>
          </p:sp>
          <p:cxnSp>
            <p:nvCxnSpPr>
              <p:cNvPr id="215" name="Straight Connector 214"/>
              <p:cNvCxnSpPr>
                <a:stCxn id="208" idx="0"/>
                <a:endCxn id="206" idx="4"/>
              </p:cNvCxnSpPr>
              <p:nvPr/>
            </p:nvCxnSpPr>
            <p:spPr>
              <a:xfrm flipV="1">
                <a:off x="3404484" y="2566284"/>
                <a:ext cx="0" cy="164658"/>
              </a:xfrm>
              <a:prstGeom prst="line">
                <a:avLst/>
              </a:prstGeom>
              <a:noFill/>
              <a:ln w="19050">
                <a:tailEnd type="triangle" w="sm" len="med"/>
              </a:ln>
            </p:spPr>
            <p:style>
              <a:lnRef idx="2">
                <a:schemeClr val="dk1"/>
              </a:lnRef>
              <a:fillRef idx="1">
                <a:schemeClr val="lt1"/>
              </a:fillRef>
              <a:effectRef idx="0">
                <a:schemeClr val="dk1"/>
              </a:effectRef>
              <a:fontRef idx="minor">
                <a:schemeClr val="dk1"/>
              </a:fontRef>
            </p:style>
          </p:cxnSp>
        </p:grpSp>
        <p:grpSp>
          <p:nvGrpSpPr>
            <p:cNvPr id="200" name="Group 199"/>
            <p:cNvGrpSpPr/>
            <p:nvPr/>
          </p:nvGrpSpPr>
          <p:grpSpPr>
            <a:xfrm>
              <a:off x="901728" y="2667000"/>
              <a:ext cx="531549" cy="533400"/>
              <a:chOff x="2057400" y="2438400"/>
              <a:chExt cx="379678" cy="381000"/>
            </a:xfrm>
          </p:grpSpPr>
          <p:sp>
            <p:nvSpPr>
              <p:cNvPr id="203" name="AutoShape 568"/>
              <p:cNvSpPr>
                <a:spLocks noChangeArrowheads="1"/>
              </p:cNvSpPr>
              <p:nvPr/>
            </p:nvSpPr>
            <p:spPr bwMode="auto">
              <a:xfrm>
                <a:off x="2057400" y="2438400"/>
                <a:ext cx="379678" cy="379204"/>
              </a:xfrm>
              <a:custGeom>
                <a:avLst/>
                <a:gdLst>
                  <a:gd name="T0" fmla="*/ 101 w 21600"/>
                  <a:gd name="T1" fmla="*/ 217 h 21600"/>
                  <a:gd name="T2" fmla="*/ 134 w 21600"/>
                  <a:gd name="T3" fmla="*/ 528 h 21600"/>
                  <a:gd name="T4" fmla="*/ 317 w 21600"/>
                  <a:gd name="T5" fmla="*/ 375 h 21600"/>
                  <a:gd name="T6" fmla="*/ 325 w 21600"/>
                  <a:gd name="T7" fmla="*/ -100 h 21600"/>
                  <a:gd name="T8" fmla="*/ 660 w 21600"/>
                  <a:gd name="T9" fmla="*/ 71 h 21600"/>
                  <a:gd name="T10" fmla="*/ 488 w 21600"/>
                  <a:gd name="T11" fmla="*/ 406 h 21600"/>
                  <a:gd name="T12" fmla="*/ 0 60000 65536"/>
                  <a:gd name="T13" fmla="*/ 0 60000 65536"/>
                  <a:gd name="T14" fmla="*/ 0 60000 65536"/>
                  <a:gd name="T15" fmla="*/ 0 60000 65536"/>
                  <a:gd name="T16" fmla="*/ 0 60000 65536"/>
                  <a:gd name="T17" fmla="*/ 0 60000 65536"/>
                  <a:gd name="T18" fmla="*/ 3170 w 21600"/>
                  <a:gd name="T19" fmla="*/ 3170 h 21600"/>
                  <a:gd name="T20" fmla="*/ 18430 w 21600"/>
                  <a:gd name="T21" fmla="*/ 1843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9164" y="5727"/>
                    </a:moveTo>
                    <a:cubicBezTo>
                      <a:pt x="6962" y="6437"/>
                      <a:pt x="5470" y="8486"/>
                      <a:pt x="5470" y="10799"/>
                    </a:cubicBezTo>
                    <a:lnTo>
                      <a:pt x="0" y="10800"/>
                    </a:lnTo>
                    <a:cubicBezTo>
                      <a:pt x="0" y="6112"/>
                      <a:pt x="3023" y="1960"/>
                      <a:pt x="7485" y="521"/>
                    </a:cubicBezTo>
                    <a:lnTo>
                      <a:pt x="6656" y="-2049"/>
                    </a:lnTo>
                    <a:lnTo>
                      <a:pt x="13496" y="1456"/>
                    </a:lnTo>
                    <a:lnTo>
                      <a:pt x="9992" y="8296"/>
                    </a:lnTo>
                    <a:lnTo>
                      <a:pt x="9164" y="5727"/>
                    </a:lnTo>
                    <a:close/>
                  </a:path>
                </a:pathLst>
              </a:custGeom>
              <a:solidFill>
                <a:srgbClr val="7171E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endParaRPr lang="en-US" sz="1800">
                  <a:solidFill>
                    <a:srgbClr val="000000"/>
                  </a:solidFill>
                </a:endParaRPr>
              </a:p>
            </p:txBody>
          </p:sp>
          <p:sp>
            <p:nvSpPr>
              <p:cNvPr id="204" name="AutoShape 569"/>
              <p:cNvSpPr>
                <a:spLocks noChangeArrowheads="1"/>
              </p:cNvSpPr>
              <p:nvPr/>
            </p:nvSpPr>
            <p:spPr bwMode="auto">
              <a:xfrm rot="7281778">
                <a:off x="2057637" y="2439959"/>
                <a:ext cx="379204" cy="379678"/>
              </a:xfrm>
              <a:custGeom>
                <a:avLst/>
                <a:gdLst>
                  <a:gd name="T0" fmla="*/ 101 w 21600"/>
                  <a:gd name="T1" fmla="*/ 217 h 21600"/>
                  <a:gd name="T2" fmla="*/ 134 w 21600"/>
                  <a:gd name="T3" fmla="*/ 528 h 21600"/>
                  <a:gd name="T4" fmla="*/ 317 w 21600"/>
                  <a:gd name="T5" fmla="*/ 375 h 21600"/>
                  <a:gd name="T6" fmla="*/ 325 w 21600"/>
                  <a:gd name="T7" fmla="*/ -100 h 21600"/>
                  <a:gd name="T8" fmla="*/ 660 w 21600"/>
                  <a:gd name="T9" fmla="*/ 71 h 21600"/>
                  <a:gd name="T10" fmla="*/ 488 w 21600"/>
                  <a:gd name="T11" fmla="*/ 406 h 21600"/>
                  <a:gd name="T12" fmla="*/ 0 60000 65536"/>
                  <a:gd name="T13" fmla="*/ 0 60000 65536"/>
                  <a:gd name="T14" fmla="*/ 0 60000 65536"/>
                  <a:gd name="T15" fmla="*/ 0 60000 65536"/>
                  <a:gd name="T16" fmla="*/ 0 60000 65536"/>
                  <a:gd name="T17" fmla="*/ 0 60000 65536"/>
                  <a:gd name="T18" fmla="*/ 3170 w 21600"/>
                  <a:gd name="T19" fmla="*/ 3170 h 21600"/>
                  <a:gd name="T20" fmla="*/ 18430 w 21600"/>
                  <a:gd name="T21" fmla="*/ 1843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9164" y="5727"/>
                    </a:moveTo>
                    <a:cubicBezTo>
                      <a:pt x="6962" y="6437"/>
                      <a:pt x="5470" y="8486"/>
                      <a:pt x="5470" y="10799"/>
                    </a:cubicBezTo>
                    <a:lnTo>
                      <a:pt x="0" y="10800"/>
                    </a:lnTo>
                    <a:cubicBezTo>
                      <a:pt x="0" y="6112"/>
                      <a:pt x="3023" y="1960"/>
                      <a:pt x="7485" y="521"/>
                    </a:cubicBezTo>
                    <a:lnTo>
                      <a:pt x="6656" y="-2049"/>
                    </a:lnTo>
                    <a:lnTo>
                      <a:pt x="13496" y="1456"/>
                    </a:lnTo>
                    <a:lnTo>
                      <a:pt x="9992" y="8296"/>
                    </a:lnTo>
                    <a:lnTo>
                      <a:pt x="9164" y="5727"/>
                    </a:lnTo>
                    <a:close/>
                  </a:path>
                </a:pathLst>
              </a:custGeom>
              <a:solidFill>
                <a:srgbClr val="7171E5"/>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endParaRPr lang="en-US" sz="1800">
                  <a:solidFill>
                    <a:srgbClr val="000000"/>
                  </a:solidFill>
                </a:endParaRPr>
              </a:p>
            </p:txBody>
          </p:sp>
          <p:sp>
            <p:nvSpPr>
              <p:cNvPr id="205" name="AutoShape 570"/>
              <p:cNvSpPr>
                <a:spLocks noChangeArrowheads="1"/>
              </p:cNvSpPr>
              <p:nvPr/>
            </p:nvSpPr>
            <p:spPr bwMode="auto">
              <a:xfrm rot="14395787">
                <a:off x="2057637" y="2438163"/>
                <a:ext cx="379204" cy="379678"/>
              </a:xfrm>
              <a:custGeom>
                <a:avLst/>
                <a:gdLst>
                  <a:gd name="T0" fmla="*/ 101 w 21600"/>
                  <a:gd name="T1" fmla="*/ 217 h 21600"/>
                  <a:gd name="T2" fmla="*/ 134 w 21600"/>
                  <a:gd name="T3" fmla="*/ 528 h 21600"/>
                  <a:gd name="T4" fmla="*/ 317 w 21600"/>
                  <a:gd name="T5" fmla="*/ 375 h 21600"/>
                  <a:gd name="T6" fmla="*/ 325 w 21600"/>
                  <a:gd name="T7" fmla="*/ -100 h 21600"/>
                  <a:gd name="T8" fmla="*/ 660 w 21600"/>
                  <a:gd name="T9" fmla="*/ 71 h 21600"/>
                  <a:gd name="T10" fmla="*/ 488 w 21600"/>
                  <a:gd name="T11" fmla="*/ 406 h 21600"/>
                  <a:gd name="T12" fmla="*/ 0 60000 65536"/>
                  <a:gd name="T13" fmla="*/ 0 60000 65536"/>
                  <a:gd name="T14" fmla="*/ 0 60000 65536"/>
                  <a:gd name="T15" fmla="*/ 0 60000 65536"/>
                  <a:gd name="T16" fmla="*/ 0 60000 65536"/>
                  <a:gd name="T17" fmla="*/ 0 60000 65536"/>
                  <a:gd name="T18" fmla="*/ 3170 w 21600"/>
                  <a:gd name="T19" fmla="*/ 3170 h 21600"/>
                  <a:gd name="T20" fmla="*/ 18430 w 21600"/>
                  <a:gd name="T21" fmla="*/ 1843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9164" y="5727"/>
                    </a:moveTo>
                    <a:cubicBezTo>
                      <a:pt x="6962" y="6437"/>
                      <a:pt x="5470" y="8486"/>
                      <a:pt x="5470" y="10799"/>
                    </a:cubicBezTo>
                    <a:lnTo>
                      <a:pt x="0" y="10800"/>
                    </a:lnTo>
                    <a:cubicBezTo>
                      <a:pt x="0" y="6112"/>
                      <a:pt x="3023" y="1960"/>
                      <a:pt x="7485" y="521"/>
                    </a:cubicBezTo>
                    <a:lnTo>
                      <a:pt x="6656" y="-2049"/>
                    </a:lnTo>
                    <a:lnTo>
                      <a:pt x="13496" y="1456"/>
                    </a:lnTo>
                    <a:lnTo>
                      <a:pt x="9992" y="8296"/>
                    </a:lnTo>
                    <a:lnTo>
                      <a:pt x="9164" y="5727"/>
                    </a:lnTo>
                    <a:close/>
                  </a:path>
                </a:pathLst>
              </a:custGeom>
              <a:solidFill>
                <a:srgbClr val="7171E5"/>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endParaRPr lang="en-US" sz="1800">
                  <a:solidFill>
                    <a:srgbClr val="000000"/>
                  </a:solidFill>
                </a:endParaRPr>
              </a:p>
            </p:txBody>
          </p:sp>
        </p:grpSp>
        <p:sp>
          <p:nvSpPr>
            <p:cNvPr id="201" name="TextBox 200"/>
            <p:cNvSpPr txBox="1"/>
            <p:nvPr/>
          </p:nvSpPr>
          <p:spPr>
            <a:xfrm>
              <a:off x="685800" y="2209800"/>
              <a:ext cx="963405" cy="384721"/>
            </a:xfrm>
            <a:prstGeom prst="rect">
              <a:avLst/>
            </a:prstGeom>
            <a:noFill/>
          </p:spPr>
          <p:txBody>
            <a:bodyPr wrap="none" lIns="0" tIns="0" rIns="0" bIns="0" rtlCol="0">
              <a:spAutoFit/>
            </a:bodyPr>
            <a:lstStyle/>
            <a:p>
              <a:pPr algn="ctr" defTabSz="914400">
                <a:lnSpc>
                  <a:spcPts val="1500"/>
                </a:lnSpc>
              </a:pPr>
              <a:r>
                <a:rPr lang="en-US" sz="1400" b="1" dirty="0" smtClean="0">
                  <a:solidFill>
                    <a:srgbClr val="000000"/>
                  </a:solidFill>
                </a:rPr>
                <a:t>Consensus</a:t>
              </a:r>
              <a:br>
                <a:rPr lang="en-US" sz="1400" b="1" dirty="0" smtClean="0">
                  <a:solidFill>
                    <a:srgbClr val="000000"/>
                  </a:solidFill>
                </a:rPr>
              </a:br>
              <a:r>
                <a:rPr lang="en-US" sz="1400" b="1" dirty="0" smtClean="0">
                  <a:solidFill>
                    <a:srgbClr val="000000"/>
                  </a:solidFill>
                </a:rPr>
                <a:t>Module</a:t>
              </a:r>
              <a:endParaRPr lang="en-US" sz="1400" b="1" dirty="0">
                <a:solidFill>
                  <a:srgbClr val="000000"/>
                </a:solidFill>
              </a:endParaRPr>
            </a:p>
          </p:txBody>
        </p:sp>
        <p:sp>
          <p:nvSpPr>
            <p:cNvPr id="202" name="TextBox 201"/>
            <p:cNvSpPr txBox="1"/>
            <p:nvPr/>
          </p:nvSpPr>
          <p:spPr>
            <a:xfrm>
              <a:off x="1905000" y="2209800"/>
              <a:ext cx="714939" cy="384721"/>
            </a:xfrm>
            <a:prstGeom prst="rect">
              <a:avLst/>
            </a:prstGeom>
            <a:noFill/>
          </p:spPr>
          <p:txBody>
            <a:bodyPr wrap="none" lIns="0" tIns="0" rIns="0" bIns="0" rtlCol="0">
              <a:spAutoFit/>
            </a:bodyPr>
            <a:lstStyle/>
            <a:p>
              <a:pPr algn="ctr" defTabSz="914400">
                <a:lnSpc>
                  <a:spcPts val="1500"/>
                </a:lnSpc>
              </a:pPr>
              <a:r>
                <a:rPr lang="en-US" sz="1400" b="1" dirty="0" smtClean="0">
                  <a:solidFill>
                    <a:srgbClr val="000000"/>
                  </a:solidFill>
                </a:rPr>
                <a:t>State</a:t>
              </a:r>
              <a:br>
                <a:rPr lang="en-US" sz="1400" b="1" dirty="0" smtClean="0">
                  <a:solidFill>
                    <a:srgbClr val="000000"/>
                  </a:solidFill>
                </a:rPr>
              </a:br>
              <a:r>
                <a:rPr lang="en-US" sz="1400" b="1" dirty="0" smtClean="0">
                  <a:solidFill>
                    <a:srgbClr val="000000"/>
                  </a:solidFill>
                </a:rPr>
                <a:t>Machine</a:t>
              </a:r>
              <a:endParaRPr lang="en-US" sz="1400" b="1" dirty="0">
                <a:solidFill>
                  <a:srgbClr val="000000"/>
                </a:solidFill>
              </a:endParaRPr>
            </a:p>
          </p:txBody>
        </p:sp>
      </p:grpSp>
      <p:grpSp>
        <p:nvGrpSpPr>
          <p:cNvPr id="220" name="Group 219"/>
          <p:cNvGrpSpPr/>
          <p:nvPr/>
        </p:nvGrpSpPr>
        <p:grpSpPr>
          <a:xfrm>
            <a:off x="5410200" y="2133600"/>
            <a:ext cx="2286000" cy="1905000"/>
            <a:chOff x="533400" y="2133600"/>
            <a:chExt cx="2286000" cy="1905000"/>
          </a:xfrm>
        </p:grpSpPr>
        <p:sp>
          <p:nvSpPr>
            <p:cNvPr id="221" name="Rounded Rectangle 220"/>
            <p:cNvSpPr/>
            <p:nvPr/>
          </p:nvSpPr>
          <p:spPr>
            <a:xfrm>
              <a:off x="533400" y="2133600"/>
              <a:ext cx="2286000" cy="1905000"/>
            </a:xfrm>
            <a:prstGeom prst="roundRect">
              <a:avLst>
                <a:gd name="adj" fmla="val 11074"/>
              </a:avLst>
            </a:prstGeom>
            <a:solidFill>
              <a:srgbClr val="E3EAF9"/>
            </a:solidFill>
            <a:ln>
              <a:solidFill>
                <a:srgbClr val="4974CB"/>
              </a:solidFill>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sz="1800">
                <a:solidFill>
                  <a:srgbClr val="000000"/>
                </a:solidFill>
                <a:latin typeface="Arial"/>
              </a:endParaRPr>
            </a:p>
          </p:txBody>
        </p:sp>
        <p:grpSp>
          <p:nvGrpSpPr>
            <p:cNvPr id="222" name="Group 221"/>
            <p:cNvGrpSpPr/>
            <p:nvPr/>
          </p:nvGrpSpPr>
          <p:grpSpPr>
            <a:xfrm>
              <a:off x="838200" y="3657600"/>
              <a:ext cx="1524000" cy="228600"/>
              <a:chOff x="1828800" y="3733800"/>
              <a:chExt cx="1524000" cy="228600"/>
            </a:xfrm>
          </p:grpSpPr>
          <p:sp>
            <p:nvSpPr>
              <p:cNvPr id="241" name="Rectangle 240"/>
              <p:cNvSpPr/>
              <p:nvPr/>
            </p:nvSpPr>
            <p:spPr>
              <a:xfrm>
                <a:off x="1828800" y="3733800"/>
                <a:ext cx="381000" cy="228600"/>
              </a:xfrm>
              <a:prstGeom prst="rect">
                <a:avLst/>
              </a:prstGeom>
              <a:solidFill>
                <a:srgbClr val="EDFFED"/>
              </a:solidFill>
              <a:ln w="12700" algn="ctr">
                <a:solidFill>
                  <a:srgbClr val="43A34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sz="1400" dirty="0" smtClean="0">
                    <a:solidFill>
                      <a:srgbClr val="000000"/>
                    </a:solidFill>
                  </a:rPr>
                  <a:t>add</a:t>
                </a:r>
                <a:endParaRPr lang="en-US" sz="1400" dirty="0">
                  <a:solidFill>
                    <a:srgbClr val="000000"/>
                  </a:solidFill>
                </a:endParaRPr>
              </a:p>
            </p:txBody>
          </p:sp>
          <p:sp>
            <p:nvSpPr>
              <p:cNvPr id="242" name="Rectangle 241"/>
              <p:cNvSpPr/>
              <p:nvPr/>
            </p:nvSpPr>
            <p:spPr>
              <a:xfrm>
                <a:off x="2209800" y="3733800"/>
                <a:ext cx="381000" cy="228600"/>
              </a:xfrm>
              <a:prstGeom prst="rect">
                <a:avLst/>
              </a:prstGeom>
              <a:solidFill>
                <a:srgbClr val="EDFFED"/>
              </a:solidFill>
              <a:ln w="12700" algn="ctr">
                <a:solidFill>
                  <a:srgbClr val="43A34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sz="1400" dirty="0" err="1" smtClean="0">
                    <a:solidFill>
                      <a:srgbClr val="000000"/>
                    </a:solidFill>
                  </a:rPr>
                  <a:t>jmp</a:t>
                </a:r>
                <a:endParaRPr lang="en-US" sz="1400" dirty="0">
                  <a:solidFill>
                    <a:srgbClr val="000000"/>
                  </a:solidFill>
                </a:endParaRPr>
              </a:p>
            </p:txBody>
          </p:sp>
          <p:sp>
            <p:nvSpPr>
              <p:cNvPr id="243" name="Rectangle 242"/>
              <p:cNvSpPr/>
              <p:nvPr/>
            </p:nvSpPr>
            <p:spPr>
              <a:xfrm>
                <a:off x="2590800" y="3733800"/>
                <a:ext cx="381000" cy="228600"/>
              </a:xfrm>
              <a:prstGeom prst="rect">
                <a:avLst/>
              </a:prstGeom>
              <a:solidFill>
                <a:srgbClr val="EDFFED"/>
              </a:solidFill>
              <a:ln w="12700" algn="ctr">
                <a:solidFill>
                  <a:srgbClr val="43A34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sz="1400" dirty="0" err="1" smtClean="0">
                    <a:solidFill>
                      <a:srgbClr val="000000"/>
                    </a:solidFill>
                  </a:rPr>
                  <a:t>mov</a:t>
                </a:r>
                <a:endParaRPr lang="en-US" sz="1400" dirty="0">
                  <a:solidFill>
                    <a:srgbClr val="000000"/>
                  </a:solidFill>
                </a:endParaRPr>
              </a:p>
            </p:txBody>
          </p:sp>
          <p:sp>
            <p:nvSpPr>
              <p:cNvPr id="244" name="Rectangle 243"/>
              <p:cNvSpPr/>
              <p:nvPr/>
            </p:nvSpPr>
            <p:spPr>
              <a:xfrm>
                <a:off x="2971800" y="3733800"/>
                <a:ext cx="381000" cy="228600"/>
              </a:xfrm>
              <a:prstGeom prst="rect">
                <a:avLst/>
              </a:prstGeom>
              <a:solidFill>
                <a:srgbClr val="EDFFED"/>
              </a:solidFill>
              <a:ln w="12700" algn="ctr">
                <a:solidFill>
                  <a:srgbClr val="43A34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sz="1400" dirty="0" err="1" smtClean="0">
                    <a:solidFill>
                      <a:srgbClr val="000000"/>
                    </a:solidFill>
                  </a:rPr>
                  <a:t>shl</a:t>
                </a:r>
                <a:endParaRPr lang="en-US" sz="1400" dirty="0">
                  <a:solidFill>
                    <a:srgbClr val="000000"/>
                  </a:solidFill>
                </a:endParaRPr>
              </a:p>
            </p:txBody>
          </p:sp>
        </p:grpSp>
        <p:sp>
          <p:nvSpPr>
            <p:cNvPr id="223" name="TextBox 222"/>
            <p:cNvSpPr txBox="1"/>
            <p:nvPr/>
          </p:nvSpPr>
          <p:spPr>
            <a:xfrm>
              <a:off x="1436694" y="3429000"/>
              <a:ext cx="327013" cy="215444"/>
            </a:xfrm>
            <a:prstGeom prst="rect">
              <a:avLst/>
            </a:prstGeom>
            <a:noFill/>
          </p:spPr>
          <p:txBody>
            <a:bodyPr wrap="none" lIns="0" tIns="0" rIns="0" bIns="0" rtlCol="0">
              <a:spAutoFit/>
            </a:bodyPr>
            <a:lstStyle/>
            <a:p>
              <a:pPr algn="ctr" defTabSz="914400"/>
              <a:r>
                <a:rPr lang="en-US" sz="1400" b="1" dirty="0" smtClean="0">
                  <a:solidFill>
                    <a:srgbClr val="000000"/>
                  </a:solidFill>
                </a:rPr>
                <a:t>Log</a:t>
              </a:r>
              <a:endParaRPr lang="en-US" sz="1400" b="1" dirty="0">
                <a:solidFill>
                  <a:srgbClr val="000000"/>
                </a:solidFill>
              </a:endParaRPr>
            </a:p>
          </p:txBody>
        </p:sp>
        <p:grpSp>
          <p:nvGrpSpPr>
            <p:cNvPr id="224" name="Group 223"/>
            <p:cNvGrpSpPr/>
            <p:nvPr/>
          </p:nvGrpSpPr>
          <p:grpSpPr>
            <a:xfrm>
              <a:off x="1932167" y="2667000"/>
              <a:ext cx="658633" cy="609600"/>
              <a:chOff x="3075167" y="2286000"/>
              <a:chExt cx="658633" cy="609600"/>
            </a:xfrm>
          </p:grpSpPr>
          <p:sp>
            <p:nvSpPr>
              <p:cNvPr id="231" name="Oval 230"/>
              <p:cNvSpPr/>
              <p:nvPr/>
            </p:nvSpPr>
            <p:spPr>
              <a:xfrm>
                <a:off x="3322154" y="2401625"/>
                <a:ext cx="164658" cy="164658"/>
              </a:xfrm>
              <a:prstGeom prst="ellipse">
                <a:avLst/>
              </a:prstGeom>
              <a:solidFill>
                <a:srgbClr val="F3DCC4"/>
              </a:solidFill>
              <a:ln w="19050">
                <a:solidFill>
                  <a:srgbClr val="B26B24"/>
                </a:solidFill>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sz="1800">
                  <a:solidFill>
                    <a:srgbClr val="000000"/>
                  </a:solidFill>
                  <a:latin typeface="Arial"/>
                </a:endParaRPr>
              </a:p>
            </p:txBody>
          </p:sp>
          <p:sp>
            <p:nvSpPr>
              <p:cNvPr id="232" name="Oval 231"/>
              <p:cNvSpPr/>
              <p:nvPr/>
            </p:nvSpPr>
            <p:spPr>
              <a:xfrm>
                <a:off x="3569142" y="2566284"/>
                <a:ext cx="164658" cy="164658"/>
              </a:xfrm>
              <a:prstGeom prst="ellipse">
                <a:avLst/>
              </a:prstGeom>
              <a:solidFill>
                <a:srgbClr val="F3DCC4"/>
              </a:solidFill>
              <a:ln w="19050">
                <a:solidFill>
                  <a:srgbClr val="B26B24"/>
                </a:solidFill>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sz="1800">
                  <a:solidFill>
                    <a:srgbClr val="000000"/>
                  </a:solidFill>
                  <a:latin typeface="Arial"/>
                </a:endParaRPr>
              </a:p>
            </p:txBody>
          </p:sp>
          <p:sp>
            <p:nvSpPr>
              <p:cNvPr id="233" name="Oval 232"/>
              <p:cNvSpPr/>
              <p:nvPr/>
            </p:nvSpPr>
            <p:spPr>
              <a:xfrm>
                <a:off x="3322154" y="2730942"/>
                <a:ext cx="164658" cy="164658"/>
              </a:xfrm>
              <a:prstGeom prst="ellipse">
                <a:avLst/>
              </a:prstGeom>
              <a:solidFill>
                <a:srgbClr val="F3DCC4"/>
              </a:solidFill>
              <a:ln w="19050">
                <a:solidFill>
                  <a:srgbClr val="B26B24"/>
                </a:solidFill>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sz="1800">
                  <a:solidFill>
                    <a:srgbClr val="000000"/>
                  </a:solidFill>
                  <a:latin typeface="Arial"/>
                </a:endParaRPr>
              </a:p>
            </p:txBody>
          </p:sp>
          <p:sp>
            <p:nvSpPr>
              <p:cNvPr id="234" name="Oval 233"/>
              <p:cNvSpPr/>
              <p:nvPr/>
            </p:nvSpPr>
            <p:spPr>
              <a:xfrm>
                <a:off x="3075167" y="2566284"/>
                <a:ext cx="164658" cy="164658"/>
              </a:xfrm>
              <a:prstGeom prst="ellipse">
                <a:avLst/>
              </a:prstGeom>
              <a:solidFill>
                <a:srgbClr val="F3DCC4"/>
              </a:solidFill>
              <a:ln w="19050">
                <a:solidFill>
                  <a:srgbClr val="B26B24"/>
                </a:solidFill>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sz="1800">
                  <a:solidFill>
                    <a:srgbClr val="000000"/>
                  </a:solidFill>
                  <a:latin typeface="Arial"/>
                </a:endParaRPr>
              </a:p>
            </p:txBody>
          </p:sp>
          <p:sp>
            <p:nvSpPr>
              <p:cNvPr id="235" name="Freeform 234"/>
              <p:cNvSpPr/>
              <p:nvPr/>
            </p:nvSpPr>
            <p:spPr>
              <a:xfrm>
                <a:off x="3492394" y="2479551"/>
                <a:ext cx="163263" cy="88127"/>
              </a:xfrm>
              <a:custGeom>
                <a:avLst/>
                <a:gdLst>
                  <a:gd name="connsiteX0" fmla="*/ 0 w 302217"/>
                  <a:gd name="connsiteY0" fmla="*/ 0 h 162791"/>
                  <a:gd name="connsiteX1" fmla="*/ 302217 w 302217"/>
                  <a:gd name="connsiteY1" fmla="*/ 162732 h 162791"/>
                  <a:gd name="connsiteX0" fmla="*/ 0 w 302217"/>
                  <a:gd name="connsiteY0" fmla="*/ 23898 h 186630"/>
                  <a:gd name="connsiteX1" fmla="*/ 302217 w 302217"/>
                  <a:gd name="connsiteY1" fmla="*/ 186630 h 186630"/>
                  <a:gd name="connsiteX0" fmla="*/ 0 w 321571"/>
                  <a:gd name="connsiteY0" fmla="*/ 44231 h 206963"/>
                  <a:gd name="connsiteX1" fmla="*/ 302217 w 321571"/>
                  <a:gd name="connsiteY1" fmla="*/ 206963 h 206963"/>
                  <a:gd name="connsiteX0" fmla="*/ 0 w 321571"/>
                  <a:gd name="connsiteY0" fmla="*/ 0 h 162732"/>
                  <a:gd name="connsiteX1" fmla="*/ 302217 w 321571"/>
                  <a:gd name="connsiteY1" fmla="*/ 162732 h 162732"/>
                  <a:gd name="connsiteX0" fmla="*/ 0 w 302217"/>
                  <a:gd name="connsiteY0" fmla="*/ 2667 h 165399"/>
                  <a:gd name="connsiteX1" fmla="*/ 302217 w 302217"/>
                  <a:gd name="connsiteY1" fmla="*/ 165399 h 165399"/>
                  <a:gd name="connsiteX0" fmla="*/ 0 w 302217"/>
                  <a:gd name="connsiteY0" fmla="*/ 0 h 162732"/>
                  <a:gd name="connsiteX1" fmla="*/ 302217 w 302217"/>
                  <a:gd name="connsiteY1" fmla="*/ 162732 h 162732"/>
                  <a:gd name="connsiteX0" fmla="*/ 0 w 302217"/>
                  <a:gd name="connsiteY0" fmla="*/ 401 h 163133"/>
                  <a:gd name="connsiteX1" fmla="*/ 302217 w 302217"/>
                  <a:gd name="connsiteY1" fmla="*/ 163133 h 163133"/>
                </a:gdLst>
                <a:ahLst/>
                <a:cxnLst>
                  <a:cxn ang="0">
                    <a:pos x="connsiteX0" y="connsiteY0"/>
                  </a:cxn>
                  <a:cxn ang="0">
                    <a:pos x="connsiteX1" y="connsiteY1"/>
                  </a:cxn>
                </a:cxnLst>
                <a:rect l="l" t="t" r="r" b="b"/>
                <a:pathLst>
                  <a:path w="302217" h="163133">
                    <a:moveTo>
                      <a:pt x="0" y="401"/>
                    </a:moveTo>
                    <a:cubicBezTo>
                      <a:pt x="190500" y="-2182"/>
                      <a:pt x="295760" y="2984"/>
                      <a:pt x="302217" y="163133"/>
                    </a:cubicBezTo>
                  </a:path>
                </a:pathLst>
              </a:custGeom>
              <a:noFill/>
              <a:ln w="19050">
                <a:tailEnd type="triangle" w="sm" len="med"/>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sz="1800">
                  <a:solidFill>
                    <a:srgbClr val="000000"/>
                  </a:solidFill>
                  <a:latin typeface="Arial"/>
                </a:endParaRPr>
              </a:p>
            </p:txBody>
          </p:sp>
          <p:sp>
            <p:nvSpPr>
              <p:cNvPr id="236" name="Freeform 235"/>
              <p:cNvSpPr/>
              <p:nvPr/>
            </p:nvSpPr>
            <p:spPr>
              <a:xfrm rot="10800000">
                <a:off x="3157496" y="2725143"/>
                <a:ext cx="163263" cy="88127"/>
              </a:xfrm>
              <a:custGeom>
                <a:avLst/>
                <a:gdLst>
                  <a:gd name="connsiteX0" fmla="*/ 0 w 302217"/>
                  <a:gd name="connsiteY0" fmla="*/ 0 h 162791"/>
                  <a:gd name="connsiteX1" fmla="*/ 302217 w 302217"/>
                  <a:gd name="connsiteY1" fmla="*/ 162732 h 162791"/>
                  <a:gd name="connsiteX0" fmla="*/ 0 w 302217"/>
                  <a:gd name="connsiteY0" fmla="*/ 23898 h 186630"/>
                  <a:gd name="connsiteX1" fmla="*/ 302217 w 302217"/>
                  <a:gd name="connsiteY1" fmla="*/ 186630 h 186630"/>
                  <a:gd name="connsiteX0" fmla="*/ 0 w 321571"/>
                  <a:gd name="connsiteY0" fmla="*/ 44231 h 206963"/>
                  <a:gd name="connsiteX1" fmla="*/ 302217 w 321571"/>
                  <a:gd name="connsiteY1" fmla="*/ 206963 h 206963"/>
                  <a:gd name="connsiteX0" fmla="*/ 0 w 321571"/>
                  <a:gd name="connsiteY0" fmla="*/ 0 h 162732"/>
                  <a:gd name="connsiteX1" fmla="*/ 302217 w 321571"/>
                  <a:gd name="connsiteY1" fmla="*/ 162732 h 162732"/>
                  <a:gd name="connsiteX0" fmla="*/ 0 w 302217"/>
                  <a:gd name="connsiteY0" fmla="*/ 2667 h 165399"/>
                  <a:gd name="connsiteX1" fmla="*/ 302217 w 302217"/>
                  <a:gd name="connsiteY1" fmla="*/ 165399 h 165399"/>
                  <a:gd name="connsiteX0" fmla="*/ 0 w 302217"/>
                  <a:gd name="connsiteY0" fmla="*/ 0 h 162732"/>
                  <a:gd name="connsiteX1" fmla="*/ 302217 w 302217"/>
                  <a:gd name="connsiteY1" fmla="*/ 162732 h 162732"/>
                  <a:gd name="connsiteX0" fmla="*/ 0 w 302217"/>
                  <a:gd name="connsiteY0" fmla="*/ 401 h 163133"/>
                  <a:gd name="connsiteX1" fmla="*/ 302217 w 302217"/>
                  <a:gd name="connsiteY1" fmla="*/ 163133 h 163133"/>
                </a:gdLst>
                <a:ahLst/>
                <a:cxnLst>
                  <a:cxn ang="0">
                    <a:pos x="connsiteX0" y="connsiteY0"/>
                  </a:cxn>
                  <a:cxn ang="0">
                    <a:pos x="connsiteX1" y="connsiteY1"/>
                  </a:cxn>
                </a:cxnLst>
                <a:rect l="l" t="t" r="r" b="b"/>
                <a:pathLst>
                  <a:path w="302217" h="163133">
                    <a:moveTo>
                      <a:pt x="0" y="401"/>
                    </a:moveTo>
                    <a:cubicBezTo>
                      <a:pt x="190500" y="-2182"/>
                      <a:pt x="295760" y="2984"/>
                      <a:pt x="302217" y="163133"/>
                    </a:cubicBezTo>
                  </a:path>
                </a:pathLst>
              </a:custGeom>
              <a:noFill/>
              <a:ln w="19050">
                <a:tailEnd type="triangle" w="sm" len="med"/>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sz="1800">
                  <a:solidFill>
                    <a:srgbClr val="000000"/>
                  </a:solidFill>
                  <a:latin typeface="Arial"/>
                </a:endParaRPr>
              </a:p>
            </p:txBody>
          </p:sp>
          <p:sp>
            <p:nvSpPr>
              <p:cNvPr id="237" name="Freeform 236"/>
              <p:cNvSpPr/>
              <p:nvPr/>
            </p:nvSpPr>
            <p:spPr>
              <a:xfrm flipH="1">
                <a:off x="3158892" y="2483954"/>
                <a:ext cx="163263" cy="88127"/>
              </a:xfrm>
              <a:custGeom>
                <a:avLst/>
                <a:gdLst>
                  <a:gd name="connsiteX0" fmla="*/ 0 w 302217"/>
                  <a:gd name="connsiteY0" fmla="*/ 0 h 162791"/>
                  <a:gd name="connsiteX1" fmla="*/ 302217 w 302217"/>
                  <a:gd name="connsiteY1" fmla="*/ 162732 h 162791"/>
                  <a:gd name="connsiteX0" fmla="*/ 0 w 302217"/>
                  <a:gd name="connsiteY0" fmla="*/ 23898 h 186630"/>
                  <a:gd name="connsiteX1" fmla="*/ 302217 w 302217"/>
                  <a:gd name="connsiteY1" fmla="*/ 186630 h 186630"/>
                  <a:gd name="connsiteX0" fmla="*/ 0 w 321571"/>
                  <a:gd name="connsiteY0" fmla="*/ 44231 h 206963"/>
                  <a:gd name="connsiteX1" fmla="*/ 302217 w 321571"/>
                  <a:gd name="connsiteY1" fmla="*/ 206963 h 206963"/>
                  <a:gd name="connsiteX0" fmla="*/ 0 w 321571"/>
                  <a:gd name="connsiteY0" fmla="*/ 0 h 162732"/>
                  <a:gd name="connsiteX1" fmla="*/ 302217 w 321571"/>
                  <a:gd name="connsiteY1" fmla="*/ 162732 h 162732"/>
                  <a:gd name="connsiteX0" fmla="*/ 0 w 302217"/>
                  <a:gd name="connsiteY0" fmla="*/ 2667 h 165399"/>
                  <a:gd name="connsiteX1" fmla="*/ 302217 w 302217"/>
                  <a:gd name="connsiteY1" fmla="*/ 165399 h 165399"/>
                  <a:gd name="connsiteX0" fmla="*/ 0 w 302217"/>
                  <a:gd name="connsiteY0" fmla="*/ 0 h 162732"/>
                  <a:gd name="connsiteX1" fmla="*/ 302217 w 302217"/>
                  <a:gd name="connsiteY1" fmla="*/ 162732 h 162732"/>
                  <a:gd name="connsiteX0" fmla="*/ 0 w 302217"/>
                  <a:gd name="connsiteY0" fmla="*/ 401 h 163133"/>
                  <a:gd name="connsiteX1" fmla="*/ 302217 w 302217"/>
                  <a:gd name="connsiteY1" fmla="*/ 163133 h 163133"/>
                </a:gdLst>
                <a:ahLst/>
                <a:cxnLst>
                  <a:cxn ang="0">
                    <a:pos x="connsiteX0" y="connsiteY0"/>
                  </a:cxn>
                  <a:cxn ang="0">
                    <a:pos x="connsiteX1" y="connsiteY1"/>
                  </a:cxn>
                </a:cxnLst>
                <a:rect l="l" t="t" r="r" b="b"/>
                <a:pathLst>
                  <a:path w="302217" h="163133">
                    <a:moveTo>
                      <a:pt x="0" y="401"/>
                    </a:moveTo>
                    <a:cubicBezTo>
                      <a:pt x="190500" y="-2182"/>
                      <a:pt x="295760" y="2984"/>
                      <a:pt x="302217" y="163133"/>
                    </a:cubicBezTo>
                  </a:path>
                </a:pathLst>
              </a:custGeom>
              <a:noFill/>
              <a:ln w="19050">
                <a:headEnd type="triangle" w="sm" len="med"/>
                <a:tailEnd type="none" w="sm" len="med"/>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sz="1800">
                  <a:solidFill>
                    <a:srgbClr val="000000"/>
                  </a:solidFill>
                  <a:latin typeface="Arial"/>
                </a:endParaRPr>
              </a:p>
            </p:txBody>
          </p:sp>
          <p:sp>
            <p:nvSpPr>
              <p:cNvPr id="238" name="Freeform 237"/>
              <p:cNvSpPr/>
              <p:nvPr/>
            </p:nvSpPr>
            <p:spPr>
              <a:xfrm rot="10800000" flipH="1">
                <a:off x="3488208" y="2725144"/>
                <a:ext cx="163263" cy="88127"/>
              </a:xfrm>
              <a:custGeom>
                <a:avLst/>
                <a:gdLst>
                  <a:gd name="connsiteX0" fmla="*/ 0 w 302217"/>
                  <a:gd name="connsiteY0" fmla="*/ 0 h 162791"/>
                  <a:gd name="connsiteX1" fmla="*/ 302217 w 302217"/>
                  <a:gd name="connsiteY1" fmla="*/ 162732 h 162791"/>
                  <a:gd name="connsiteX0" fmla="*/ 0 w 302217"/>
                  <a:gd name="connsiteY0" fmla="*/ 23898 h 186630"/>
                  <a:gd name="connsiteX1" fmla="*/ 302217 w 302217"/>
                  <a:gd name="connsiteY1" fmla="*/ 186630 h 186630"/>
                  <a:gd name="connsiteX0" fmla="*/ 0 w 321571"/>
                  <a:gd name="connsiteY0" fmla="*/ 44231 h 206963"/>
                  <a:gd name="connsiteX1" fmla="*/ 302217 w 321571"/>
                  <a:gd name="connsiteY1" fmla="*/ 206963 h 206963"/>
                  <a:gd name="connsiteX0" fmla="*/ 0 w 321571"/>
                  <a:gd name="connsiteY0" fmla="*/ 0 h 162732"/>
                  <a:gd name="connsiteX1" fmla="*/ 302217 w 321571"/>
                  <a:gd name="connsiteY1" fmla="*/ 162732 h 162732"/>
                  <a:gd name="connsiteX0" fmla="*/ 0 w 302217"/>
                  <a:gd name="connsiteY0" fmla="*/ 2667 h 165399"/>
                  <a:gd name="connsiteX1" fmla="*/ 302217 w 302217"/>
                  <a:gd name="connsiteY1" fmla="*/ 165399 h 165399"/>
                  <a:gd name="connsiteX0" fmla="*/ 0 w 302217"/>
                  <a:gd name="connsiteY0" fmla="*/ 0 h 162732"/>
                  <a:gd name="connsiteX1" fmla="*/ 302217 w 302217"/>
                  <a:gd name="connsiteY1" fmla="*/ 162732 h 162732"/>
                  <a:gd name="connsiteX0" fmla="*/ 0 w 302217"/>
                  <a:gd name="connsiteY0" fmla="*/ 401 h 163133"/>
                  <a:gd name="connsiteX1" fmla="*/ 302217 w 302217"/>
                  <a:gd name="connsiteY1" fmla="*/ 163133 h 163133"/>
                </a:gdLst>
                <a:ahLst/>
                <a:cxnLst>
                  <a:cxn ang="0">
                    <a:pos x="connsiteX0" y="connsiteY0"/>
                  </a:cxn>
                  <a:cxn ang="0">
                    <a:pos x="connsiteX1" y="connsiteY1"/>
                  </a:cxn>
                </a:cxnLst>
                <a:rect l="l" t="t" r="r" b="b"/>
                <a:pathLst>
                  <a:path w="302217" h="163133">
                    <a:moveTo>
                      <a:pt x="0" y="401"/>
                    </a:moveTo>
                    <a:cubicBezTo>
                      <a:pt x="190500" y="-2182"/>
                      <a:pt x="295760" y="2984"/>
                      <a:pt x="302217" y="163133"/>
                    </a:cubicBezTo>
                  </a:path>
                </a:pathLst>
              </a:custGeom>
              <a:noFill/>
              <a:ln w="19050">
                <a:headEnd type="triangle" w="sm" len="med"/>
                <a:tailEnd type="none" w="sm" len="med"/>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sz="1800">
                  <a:solidFill>
                    <a:srgbClr val="000000"/>
                  </a:solidFill>
                  <a:latin typeface="Arial"/>
                </a:endParaRPr>
              </a:p>
            </p:txBody>
          </p:sp>
          <p:sp>
            <p:nvSpPr>
              <p:cNvPr id="239" name="Freeform 238"/>
              <p:cNvSpPr/>
              <p:nvPr/>
            </p:nvSpPr>
            <p:spPr>
              <a:xfrm>
                <a:off x="3334455" y="2286000"/>
                <a:ext cx="136991" cy="126788"/>
              </a:xfrm>
              <a:custGeom>
                <a:avLst/>
                <a:gdLst>
                  <a:gd name="connsiteX0" fmla="*/ 0 w 185980"/>
                  <a:gd name="connsiteY0" fmla="*/ 0 h 6711"/>
                  <a:gd name="connsiteX1" fmla="*/ 185980 w 185980"/>
                  <a:gd name="connsiteY1" fmla="*/ 0 h 6711"/>
                  <a:gd name="connsiteX0" fmla="*/ 2160 w 12160"/>
                  <a:gd name="connsiteY0" fmla="*/ 223289 h 223707"/>
                  <a:gd name="connsiteX1" fmla="*/ 12160 w 12160"/>
                  <a:gd name="connsiteY1" fmla="*/ 223289 h 223707"/>
                  <a:gd name="connsiteX0" fmla="*/ 1366 w 13800"/>
                  <a:gd name="connsiteY0" fmla="*/ 342290 h 342290"/>
                  <a:gd name="connsiteX1" fmla="*/ 11366 w 13800"/>
                  <a:gd name="connsiteY1" fmla="*/ 342290 h 342290"/>
                  <a:gd name="connsiteX0" fmla="*/ 1989 w 14293"/>
                  <a:gd name="connsiteY0" fmla="*/ 324153 h 324153"/>
                  <a:gd name="connsiteX1" fmla="*/ 11989 w 14293"/>
                  <a:gd name="connsiteY1" fmla="*/ 324153 h 324153"/>
                  <a:gd name="connsiteX0" fmla="*/ 2255 w 14511"/>
                  <a:gd name="connsiteY0" fmla="*/ 370090 h 370090"/>
                  <a:gd name="connsiteX1" fmla="*/ 12255 w 14511"/>
                  <a:gd name="connsiteY1" fmla="*/ 370090 h 370090"/>
                  <a:gd name="connsiteX0" fmla="*/ 2329 w 14189"/>
                  <a:gd name="connsiteY0" fmla="*/ 440603 h 440603"/>
                  <a:gd name="connsiteX1" fmla="*/ 12329 w 14189"/>
                  <a:gd name="connsiteY1" fmla="*/ 440603 h 440603"/>
                  <a:gd name="connsiteX0" fmla="*/ 2751 w 14550"/>
                  <a:gd name="connsiteY0" fmla="*/ 444918 h 444918"/>
                  <a:gd name="connsiteX1" fmla="*/ 12751 w 14550"/>
                  <a:gd name="connsiteY1" fmla="*/ 444918 h 444918"/>
                  <a:gd name="connsiteX0" fmla="*/ 2670 w 14857"/>
                  <a:gd name="connsiteY0" fmla="*/ 449265 h 449265"/>
                  <a:gd name="connsiteX1" fmla="*/ 12670 w 14857"/>
                  <a:gd name="connsiteY1" fmla="*/ 449265 h 449265"/>
                  <a:gd name="connsiteX0" fmla="*/ 2810 w 14974"/>
                  <a:gd name="connsiteY0" fmla="*/ 403354 h 403354"/>
                  <a:gd name="connsiteX1" fmla="*/ 12810 w 14974"/>
                  <a:gd name="connsiteY1" fmla="*/ 403354 h 403354"/>
                  <a:gd name="connsiteX0" fmla="*/ 2954 w 14489"/>
                  <a:gd name="connsiteY0" fmla="*/ 354005 h 354005"/>
                  <a:gd name="connsiteX1" fmla="*/ 12954 w 14489"/>
                  <a:gd name="connsiteY1" fmla="*/ 354005 h 354005"/>
                  <a:gd name="connsiteX0" fmla="*/ 1970 w 13635"/>
                  <a:gd name="connsiteY0" fmla="*/ 349722 h 349722"/>
                  <a:gd name="connsiteX1" fmla="*/ 11970 w 13635"/>
                  <a:gd name="connsiteY1" fmla="*/ 349722 h 349722"/>
                </a:gdLst>
                <a:ahLst/>
                <a:cxnLst>
                  <a:cxn ang="0">
                    <a:pos x="connsiteX0" y="connsiteY0"/>
                  </a:cxn>
                  <a:cxn ang="0">
                    <a:pos x="connsiteX1" y="connsiteY1"/>
                  </a:cxn>
                </a:cxnLst>
                <a:rect l="l" t="t" r="r" b="b"/>
                <a:pathLst>
                  <a:path w="13635" h="349722">
                    <a:moveTo>
                      <a:pt x="1970" y="349722"/>
                    </a:moveTo>
                    <a:cubicBezTo>
                      <a:pt x="-7474" y="-103494"/>
                      <a:pt x="20582" y="-129473"/>
                      <a:pt x="11970" y="349722"/>
                    </a:cubicBezTo>
                  </a:path>
                </a:pathLst>
              </a:custGeom>
              <a:noFill/>
              <a:ln w="19050">
                <a:tailEnd type="triangle" w="sm" len="med"/>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sz="1800">
                  <a:solidFill>
                    <a:srgbClr val="000000"/>
                  </a:solidFill>
                  <a:latin typeface="Arial"/>
                </a:endParaRPr>
              </a:p>
            </p:txBody>
          </p:sp>
          <p:cxnSp>
            <p:nvCxnSpPr>
              <p:cNvPr id="240" name="Straight Connector 239"/>
              <p:cNvCxnSpPr>
                <a:stCxn id="233" idx="0"/>
                <a:endCxn id="231" idx="4"/>
              </p:cNvCxnSpPr>
              <p:nvPr/>
            </p:nvCxnSpPr>
            <p:spPr>
              <a:xfrm flipV="1">
                <a:off x="3404484" y="2566284"/>
                <a:ext cx="0" cy="164658"/>
              </a:xfrm>
              <a:prstGeom prst="line">
                <a:avLst/>
              </a:prstGeom>
              <a:noFill/>
              <a:ln w="19050">
                <a:tailEnd type="triangle" w="sm" len="med"/>
              </a:ln>
            </p:spPr>
            <p:style>
              <a:lnRef idx="2">
                <a:schemeClr val="dk1"/>
              </a:lnRef>
              <a:fillRef idx="1">
                <a:schemeClr val="lt1"/>
              </a:fillRef>
              <a:effectRef idx="0">
                <a:schemeClr val="dk1"/>
              </a:effectRef>
              <a:fontRef idx="minor">
                <a:schemeClr val="dk1"/>
              </a:fontRef>
            </p:style>
          </p:cxnSp>
        </p:grpSp>
        <p:grpSp>
          <p:nvGrpSpPr>
            <p:cNvPr id="225" name="Group 224"/>
            <p:cNvGrpSpPr/>
            <p:nvPr/>
          </p:nvGrpSpPr>
          <p:grpSpPr>
            <a:xfrm>
              <a:off x="901728" y="2667000"/>
              <a:ext cx="531549" cy="533400"/>
              <a:chOff x="2057400" y="2438400"/>
              <a:chExt cx="379678" cy="381000"/>
            </a:xfrm>
          </p:grpSpPr>
          <p:sp>
            <p:nvSpPr>
              <p:cNvPr id="228" name="AutoShape 568"/>
              <p:cNvSpPr>
                <a:spLocks noChangeArrowheads="1"/>
              </p:cNvSpPr>
              <p:nvPr/>
            </p:nvSpPr>
            <p:spPr bwMode="auto">
              <a:xfrm>
                <a:off x="2057400" y="2438400"/>
                <a:ext cx="379678" cy="379204"/>
              </a:xfrm>
              <a:custGeom>
                <a:avLst/>
                <a:gdLst>
                  <a:gd name="T0" fmla="*/ 101 w 21600"/>
                  <a:gd name="T1" fmla="*/ 217 h 21600"/>
                  <a:gd name="T2" fmla="*/ 134 w 21600"/>
                  <a:gd name="T3" fmla="*/ 528 h 21600"/>
                  <a:gd name="T4" fmla="*/ 317 w 21600"/>
                  <a:gd name="T5" fmla="*/ 375 h 21600"/>
                  <a:gd name="T6" fmla="*/ 325 w 21600"/>
                  <a:gd name="T7" fmla="*/ -100 h 21600"/>
                  <a:gd name="T8" fmla="*/ 660 w 21600"/>
                  <a:gd name="T9" fmla="*/ 71 h 21600"/>
                  <a:gd name="T10" fmla="*/ 488 w 21600"/>
                  <a:gd name="T11" fmla="*/ 406 h 21600"/>
                  <a:gd name="T12" fmla="*/ 0 60000 65536"/>
                  <a:gd name="T13" fmla="*/ 0 60000 65536"/>
                  <a:gd name="T14" fmla="*/ 0 60000 65536"/>
                  <a:gd name="T15" fmla="*/ 0 60000 65536"/>
                  <a:gd name="T16" fmla="*/ 0 60000 65536"/>
                  <a:gd name="T17" fmla="*/ 0 60000 65536"/>
                  <a:gd name="T18" fmla="*/ 3170 w 21600"/>
                  <a:gd name="T19" fmla="*/ 3170 h 21600"/>
                  <a:gd name="T20" fmla="*/ 18430 w 21600"/>
                  <a:gd name="T21" fmla="*/ 1843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9164" y="5727"/>
                    </a:moveTo>
                    <a:cubicBezTo>
                      <a:pt x="6962" y="6437"/>
                      <a:pt x="5470" y="8486"/>
                      <a:pt x="5470" y="10799"/>
                    </a:cubicBezTo>
                    <a:lnTo>
                      <a:pt x="0" y="10800"/>
                    </a:lnTo>
                    <a:cubicBezTo>
                      <a:pt x="0" y="6112"/>
                      <a:pt x="3023" y="1960"/>
                      <a:pt x="7485" y="521"/>
                    </a:cubicBezTo>
                    <a:lnTo>
                      <a:pt x="6656" y="-2049"/>
                    </a:lnTo>
                    <a:lnTo>
                      <a:pt x="13496" y="1456"/>
                    </a:lnTo>
                    <a:lnTo>
                      <a:pt x="9992" y="8296"/>
                    </a:lnTo>
                    <a:lnTo>
                      <a:pt x="9164" y="5727"/>
                    </a:lnTo>
                    <a:close/>
                  </a:path>
                </a:pathLst>
              </a:custGeom>
              <a:solidFill>
                <a:srgbClr val="7171E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endParaRPr lang="en-US" sz="1800">
                  <a:solidFill>
                    <a:srgbClr val="000000"/>
                  </a:solidFill>
                </a:endParaRPr>
              </a:p>
            </p:txBody>
          </p:sp>
          <p:sp>
            <p:nvSpPr>
              <p:cNvPr id="229" name="AutoShape 569"/>
              <p:cNvSpPr>
                <a:spLocks noChangeArrowheads="1"/>
              </p:cNvSpPr>
              <p:nvPr/>
            </p:nvSpPr>
            <p:spPr bwMode="auto">
              <a:xfrm rot="7281778">
                <a:off x="2057637" y="2439959"/>
                <a:ext cx="379204" cy="379678"/>
              </a:xfrm>
              <a:custGeom>
                <a:avLst/>
                <a:gdLst>
                  <a:gd name="T0" fmla="*/ 101 w 21600"/>
                  <a:gd name="T1" fmla="*/ 217 h 21600"/>
                  <a:gd name="T2" fmla="*/ 134 w 21600"/>
                  <a:gd name="T3" fmla="*/ 528 h 21600"/>
                  <a:gd name="T4" fmla="*/ 317 w 21600"/>
                  <a:gd name="T5" fmla="*/ 375 h 21600"/>
                  <a:gd name="T6" fmla="*/ 325 w 21600"/>
                  <a:gd name="T7" fmla="*/ -100 h 21600"/>
                  <a:gd name="T8" fmla="*/ 660 w 21600"/>
                  <a:gd name="T9" fmla="*/ 71 h 21600"/>
                  <a:gd name="T10" fmla="*/ 488 w 21600"/>
                  <a:gd name="T11" fmla="*/ 406 h 21600"/>
                  <a:gd name="T12" fmla="*/ 0 60000 65536"/>
                  <a:gd name="T13" fmla="*/ 0 60000 65536"/>
                  <a:gd name="T14" fmla="*/ 0 60000 65536"/>
                  <a:gd name="T15" fmla="*/ 0 60000 65536"/>
                  <a:gd name="T16" fmla="*/ 0 60000 65536"/>
                  <a:gd name="T17" fmla="*/ 0 60000 65536"/>
                  <a:gd name="T18" fmla="*/ 3170 w 21600"/>
                  <a:gd name="T19" fmla="*/ 3170 h 21600"/>
                  <a:gd name="T20" fmla="*/ 18430 w 21600"/>
                  <a:gd name="T21" fmla="*/ 1843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9164" y="5727"/>
                    </a:moveTo>
                    <a:cubicBezTo>
                      <a:pt x="6962" y="6437"/>
                      <a:pt x="5470" y="8486"/>
                      <a:pt x="5470" y="10799"/>
                    </a:cubicBezTo>
                    <a:lnTo>
                      <a:pt x="0" y="10800"/>
                    </a:lnTo>
                    <a:cubicBezTo>
                      <a:pt x="0" y="6112"/>
                      <a:pt x="3023" y="1960"/>
                      <a:pt x="7485" y="521"/>
                    </a:cubicBezTo>
                    <a:lnTo>
                      <a:pt x="6656" y="-2049"/>
                    </a:lnTo>
                    <a:lnTo>
                      <a:pt x="13496" y="1456"/>
                    </a:lnTo>
                    <a:lnTo>
                      <a:pt x="9992" y="8296"/>
                    </a:lnTo>
                    <a:lnTo>
                      <a:pt x="9164" y="5727"/>
                    </a:lnTo>
                    <a:close/>
                  </a:path>
                </a:pathLst>
              </a:custGeom>
              <a:solidFill>
                <a:srgbClr val="7171E5"/>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endParaRPr lang="en-US" sz="1800">
                  <a:solidFill>
                    <a:srgbClr val="000000"/>
                  </a:solidFill>
                </a:endParaRPr>
              </a:p>
            </p:txBody>
          </p:sp>
          <p:sp>
            <p:nvSpPr>
              <p:cNvPr id="230" name="AutoShape 570"/>
              <p:cNvSpPr>
                <a:spLocks noChangeArrowheads="1"/>
              </p:cNvSpPr>
              <p:nvPr/>
            </p:nvSpPr>
            <p:spPr bwMode="auto">
              <a:xfrm rot="14395787">
                <a:off x="2057637" y="2438163"/>
                <a:ext cx="379204" cy="379678"/>
              </a:xfrm>
              <a:custGeom>
                <a:avLst/>
                <a:gdLst>
                  <a:gd name="T0" fmla="*/ 101 w 21600"/>
                  <a:gd name="T1" fmla="*/ 217 h 21600"/>
                  <a:gd name="T2" fmla="*/ 134 w 21600"/>
                  <a:gd name="T3" fmla="*/ 528 h 21600"/>
                  <a:gd name="T4" fmla="*/ 317 w 21600"/>
                  <a:gd name="T5" fmla="*/ 375 h 21600"/>
                  <a:gd name="T6" fmla="*/ 325 w 21600"/>
                  <a:gd name="T7" fmla="*/ -100 h 21600"/>
                  <a:gd name="T8" fmla="*/ 660 w 21600"/>
                  <a:gd name="T9" fmla="*/ 71 h 21600"/>
                  <a:gd name="T10" fmla="*/ 488 w 21600"/>
                  <a:gd name="T11" fmla="*/ 406 h 21600"/>
                  <a:gd name="T12" fmla="*/ 0 60000 65536"/>
                  <a:gd name="T13" fmla="*/ 0 60000 65536"/>
                  <a:gd name="T14" fmla="*/ 0 60000 65536"/>
                  <a:gd name="T15" fmla="*/ 0 60000 65536"/>
                  <a:gd name="T16" fmla="*/ 0 60000 65536"/>
                  <a:gd name="T17" fmla="*/ 0 60000 65536"/>
                  <a:gd name="T18" fmla="*/ 3170 w 21600"/>
                  <a:gd name="T19" fmla="*/ 3170 h 21600"/>
                  <a:gd name="T20" fmla="*/ 18430 w 21600"/>
                  <a:gd name="T21" fmla="*/ 1843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9164" y="5727"/>
                    </a:moveTo>
                    <a:cubicBezTo>
                      <a:pt x="6962" y="6437"/>
                      <a:pt x="5470" y="8486"/>
                      <a:pt x="5470" y="10799"/>
                    </a:cubicBezTo>
                    <a:lnTo>
                      <a:pt x="0" y="10800"/>
                    </a:lnTo>
                    <a:cubicBezTo>
                      <a:pt x="0" y="6112"/>
                      <a:pt x="3023" y="1960"/>
                      <a:pt x="7485" y="521"/>
                    </a:cubicBezTo>
                    <a:lnTo>
                      <a:pt x="6656" y="-2049"/>
                    </a:lnTo>
                    <a:lnTo>
                      <a:pt x="13496" y="1456"/>
                    </a:lnTo>
                    <a:lnTo>
                      <a:pt x="9992" y="8296"/>
                    </a:lnTo>
                    <a:lnTo>
                      <a:pt x="9164" y="5727"/>
                    </a:lnTo>
                    <a:close/>
                  </a:path>
                </a:pathLst>
              </a:custGeom>
              <a:solidFill>
                <a:srgbClr val="7171E5"/>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endParaRPr lang="en-US" sz="1800">
                  <a:solidFill>
                    <a:srgbClr val="000000"/>
                  </a:solidFill>
                </a:endParaRPr>
              </a:p>
            </p:txBody>
          </p:sp>
        </p:grpSp>
        <p:sp>
          <p:nvSpPr>
            <p:cNvPr id="226" name="TextBox 225"/>
            <p:cNvSpPr txBox="1"/>
            <p:nvPr/>
          </p:nvSpPr>
          <p:spPr>
            <a:xfrm>
              <a:off x="685800" y="2209800"/>
              <a:ext cx="963405" cy="384721"/>
            </a:xfrm>
            <a:prstGeom prst="rect">
              <a:avLst/>
            </a:prstGeom>
            <a:noFill/>
          </p:spPr>
          <p:txBody>
            <a:bodyPr wrap="none" lIns="0" tIns="0" rIns="0" bIns="0" rtlCol="0">
              <a:spAutoFit/>
            </a:bodyPr>
            <a:lstStyle/>
            <a:p>
              <a:pPr algn="ctr" defTabSz="914400">
                <a:lnSpc>
                  <a:spcPts val="1500"/>
                </a:lnSpc>
              </a:pPr>
              <a:r>
                <a:rPr lang="en-US" sz="1400" b="1" dirty="0" smtClean="0">
                  <a:solidFill>
                    <a:srgbClr val="000000"/>
                  </a:solidFill>
                </a:rPr>
                <a:t>Consensus</a:t>
              </a:r>
              <a:br>
                <a:rPr lang="en-US" sz="1400" b="1" dirty="0" smtClean="0">
                  <a:solidFill>
                    <a:srgbClr val="000000"/>
                  </a:solidFill>
                </a:rPr>
              </a:br>
              <a:r>
                <a:rPr lang="en-US" sz="1400" b="1" dirty="0" smtClean="0">
                  <a:solidFill>
                    <a:srgbClr val="000000"/>
                  </a:solidFill>
                </a:rPr>
                <a:t>Module</a:t>
              </a:r>
              <a:endParaRPr lang="en-US" sz="1400" b="1" dirty="0">
                <a:solidFill>
                  <a:srgbClr val="000000"/>
                </a:solidFill>
              </a:endParaRPr>
            </a:p>
          </p:txBody>
        </p:sp>
        <p:sp>
          <p:nvSpPr>
            <p:cNvPr id="227" name="TextBox 226"/>
            <p:cNvSpPr txBox="1"/>
            <p:nvPr/>
          </p:nvSpPr>
          <p:spPr>
            <a:xfrm>
              <a:off x="1905000" y="2209800"/>
              <a:ext cx="714939" cy="384721"/>
            </a:xfrm>
            <a:prstGeom prst="rect">
              <a:avLst/>
            </a:prstGeom>
            <a:noFill/>
          </p:spPr>
          <p:txBody>
            <a:bodyPr wrap="none" lIns="0" tIns="0" rIns="0" bIns="0" rtlCol="0">
              <a:spAutoFit/>
            </a:bodyPr>
            <a:lstStyle/>
            <a:p>
              <a:pPr algn="ctr" defTabSz="914400">
                <a:lnSpc>
                  <a:spcPts val="1500"/>
                </a:lnSpc>
              </a:pPr>
              <a:r>
                <a:rPr lang="en-US" sz="1400" b="1" dirty="0" smtClean="0">
                  <a:solidFill>
                    <a:srgbClr val="000000"/>
                  </a:solidFill>
                </a:rPr>
                <a:t>State</a:t>
              </a:r>
              <a:br>
                <a:rPr lang="en-US" sz="1400" b="1" dirty="0" smtClean="0">
                  <a:solidFill>
                    <a:srgbClr val="000000"/>
                  </a:solidFill>
                </a:rPr>
              </a:br>
              <a:r>
                <a:rPr lang="en-US" sz="1400" b="1" dirty="0" smtClean="0">
                  <a:solidFill>
                    <a:srgbClr val="000000"/>
                  </a:solidFill>
                </a:rPr>
                <a:t>Machine</a:t>
              </a:r>
              <a:endParaRPr lang="en-US" sz="1400" b="1" dirty="0">
                <a:solidFill>
                  <a:srgbClr val="000000"/>
                </a:solidFill>
              </a:endParaRPr>
            </a:p>
          </p:txBody>
        </p:sp>
      </p:grpSp>
      <p:sp>
        <p:nvSpPr>
          <p:cNvPr id="245" name="TextBox 244"/>
          <p:cNvSpPr txBox="1"/>
          <p:nvPr/>
        </p:nvSpPr>
        <p:spPr>
          <a:xfrm>
            <a:off x="7866474" y="2901434"/>
            <a:ext cx="1031052" cy="369332"/>
          </a:xfrm>
          <a:prstGeom prst="rect">
            <a:avLst/>
          </a:prstGeom>
          <a:noFill/>
        </p:spPr>
        <p:txBody>
          <a:bodyPr wrap="none" rtlCol="0">
            <a:spAutoFit/>
          </a:bodyPr>
          <a:lstStyle/>
          <a:p>
            <a:pPr algn="ctr" defTabSz="914400"/>
            <a:r>
              <a:rPr lang="en-US" sz="1800" b="1" dirty="0" smtClean="0">
                <a:solidFill>
                  <a:srgbClr val="000000"/>
                </a:solidFill>
              </a:rPr>
              <a:t>Servers</a:t>
            </a:r>
            <a:endParaRPr lang="en-US" sz="1800" b="1" dirty="0">
              <a:solidFill>
                <a:srgbClr val="000000"/>
              </a:solidFill>
            </a:endParaRPr>
          </a:p>
        </p:txBody>
      </p:sp>
      <p:sp>
        <p:nvSpPr>
          <p:cNvPr id="262" name="TextBox 261"/>
          <p:cNvSpPr txBox="1"/>
          <p:nvPr/>
        </p:nvSpPr>
        <p:spPr>
          <a:xfrm>
            <a:off x="7904947" y="1295400"/>
            <a:ext cx="954107" cy="369332"/>
          </a:xfrm>
          <a:prstGeom prst="rect">
            <a:avLst/>
          </a:prstGeom>
          <a:noFill/>
        </p:spPr>
        <p:txBody>
          <a:bodyPr wrap="none" rtlCol="0">
            <a:spAutoFit/>
          </a:bodyPr>
          <a:lstStyle/>
          <a:p>
            <a:pPr algn="ctr" defTabSz="914400"/>
            <a:r>
              <a:rPr lang="en-US" sz="1800" b="1" dirty="0" smtClean="0">
                <a:solidFill>
                  <a:srgbClr val="000000"/>
                </a:solidFill>
              </a:rPr>
              <a:t>Clients</a:t>
            </a:r>
          </a:p>
        </p:txBody>
      </p:sp>
      <p:pic>
        <p:nvPicPr>
          <p:cNvPr id="263" name="Picture 559" descr="j04315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138428"/>
            <a:ext cx="685800" cy="69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4" name="Picture 559" descr="j04315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1138428"/>
            <a:ext cx="685800" cy="69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5" name="Picture 559" descr="j04315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8800" y="1138428"/>
            <a:ext cx="685800" cy="69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 name="Picture 559" descr="j04315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8800" y="1138428"/>
            <a:ext cx="685800" cy="69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 name="Picture 559" descr="j04315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3800" y="1138428"/>
            <a:ext cx="685800" cy="69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8" name="Picture 559" descr="j04315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138428"/>
            <a:ext cx="685800" cy="69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9" name="Picture 559" descr="j04315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1138428"/>
            <a:ext cx="685800" cy="69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2" name="Straight Connector 271"/>
          <p:cNvCxnSpPr/>
          <p:nvPr/>
        </p:nvCxnSpPr>
        <p:spPr>
          <a:xfrm>
            <a:off x="6019800" y="1828800"/>
            <a:ext cx="0" cy="762000"/>
          </a:xfrm>
          <a:prstGeom prst="line">
            <a:avLst/>
          </a:prstGeom>
          <a:ln w="57150" cap="rnd">
            <a:solidFill>
              <a:schemeClr val="accent4"/>
            </a:solidFill>
            <a:tailEnd type="triangle" w="med" len="lg"/>
          </a:ln>
          <a:effectLst/>
        </p:spPr>
        <p:style>
          <a:lnRef idx="2">
            <a:schemeClr val="dk1"/>
          </a:lnRef>
          <a:fillRef idx="0">
            <a:schemeClr val="dk1"/>
          </a:fillRef>
          <a:effectRef idx="1">
            <a:schemeClr val="dk1"/>
          </a:effectRef>
          <a:fontRef idx="minor">
            <a:schemeClr val="tx1"/>
          </a:fontRef>
        </p:style>
      </p:cxnSp>
      <p:sp>
        <p:nvSpPr>
          <p:cNvPr id="273" name="Freeform 272"/>
          <p:cNvSpPr/>
          <p:nvPr/>
        </p:nvSpPr>
        <p:spPr>
          <a:xfrm>
            <a:off x="3828081" y="2325422"/>
            <a:ext cx="2007031" cy="355783"/>
          </a:xfrm>
          <a:custGeom>
            <a:avLst/>
            <a:gdLst>
              <a:gd name="connsiteX0" fmla="*/ 1983783 w 1983783"/>
              <a:gd name="connsiteY0" fmla="*/ 25352 h 25352"/>
              <a:gd name="connsiteX1" fmla="*/ 0 w 1983783"/>
              <a:gd name="connsiteY1" fmla="*/ 25352 h 25352"/>
              <a:gd name="connsiteX0" fmla="*/ 1983783 w 1983783"/>
              <a:gd name="connsiteY0" fmla="*/ 203577 h 203577"/>
              <a:gd name="connsiteX1" fmla="*/ 0 w 1983783"/>
              <a:gd name="connsiteY1" fmla="*/ 203577 h 203577"/>
              <a:gd name="connsiteX0" fmla="*/ 1983783 w 1983783"/>
              <a:gd name="connsiteY0" fmla="*/ 283044 h 283044"/>
              <a:gd name="connsiteX1" fmla="*/ 0 w 1983783"/>
              <a:gd name="connsiteY1" fmla="*/ 283044 h 283044"/>
              <a:gd name="connsiteX0" fmla="*/ 2007031 w 2007031"/>
              <a:gd name="connsiteY0" fmla="*/ 265800 h 296797"/>
              <a:gd name="connsiteX1" fmla="*/ 0 w 2007031"/>
              <a:gd name="connsiteY1" fmla="*/ 296797 h 296797"/>
              <a:gd name="connsiteX0" fmla="*/ 2007031 w 2007031"/>
              <a:gd name="connsiteY0" fmla="*/ 306367 h 337364"/>
              <a:gd name="connsiteX1" fmla="*/ 0 w 2007031"/>
              <a:gd name="connsiteY1" fmla="*/ 337364 h 337364"/>
              <a:gd name="connsiteX0" fmla="*/ 2007031 w 2007031"/>
              <a:gd name="connsiteY0" fmla="*/ 324786 h 355783"/>
              <a:gd name="connsiteX1" fmla="*/ 0 w 2007031"/>
              <a:gd name="connsiteY1" fmla="*/ 355783 h 355783"/>
            </a:gdLst>
            <a:ahLst/>
            <a:cxnLst>
              <a:cxn ang="0">
                <a:pos x="connsiteX0" y="connsiteY0"/>
              </a:cxn>
              <a:cxn ang="0">
                <a:pos x="connsiteX1" y="connsiteY1"/>
              </a:cxn>
            </a:cxnLst>
            <a:rect l="l" t="t" r="r" b="b"/>
            <a:pathLst>
              <a:path w="2007031" h="355783">
                <a:moveTo>
                  <a:pt x="2007031" y="324786"/>
                </a:moveTo>
                <a:cubicBezTo>
                  <a:pt x="1444571" y="-30384"/>
                  <a:pt x="796872" y="-191824"/>
                  <a:pt x="0" y="355783"/>
                </a:cubicBezTo>
              </a:path>
            </a:pathLst>
          </a:custGeom>
          <a:ln w="57150" cap="rnd">
            <a:solidFill>
              <a:schemeClr val="accent4"/>
            </a:solidFill>
            <a:tailEnd type="triangle" w="med" len="lg"/>
          </a:ln>
          <a:effectLst/>
        </p:spPr>
        <p:style>
          <a:lnRef idx="2">
            <a:schemeClr val="dk1"/>
          </a:lnRef>
          <a:fillRef idx="0">
            <a:schemeClr val="dk1"/>
          </a:fillRef>
          <a:effectRef idx="1">
            <a:schemeClr val="dk1"/>
          </a:effectRef>
          <a:fontRef idx="minor">
            <a:schemeClr val="tx1"/>
          </a:fontRef>
        </p:style>
        <p:txBody>
          <a:bodyPr rtlCol="0" anchor="ctr"/>
          <a:lstStyle/>
          <a:p>
            <a:pPr algn="ctr" defTabSz="914400"/>
            <a:endParaRPr lang="en-US" sz="1800">
              <a:solidFill>
                <a:srgbClr val="000000"/>
              </a:solidFill>
              <a:latin typeface="Arial"/>
            </a:endParaRPr>
          </a:p>
        </p:txBody>
      </p:sp>
      <p:sp>
        <p:nvSpPr>
          <p:cNvPr id="274" name="Freeform 273"/>
          <p:cNvSpPr/>
          <p:nvPr/>
        </p:nvSpPr>
        <p:spPr>
          <a:xfrm>
            <a:off x="1371601" y="2081773"/>
            <a:ext cx="4463512" cy="599432"/>
          </a:xfrm>
          <a:custGeom>
            <a:avLst/>
            <a:gdLst>
              <a:gd name="connsiteX0" fmla="*/ 1983783 w 1983783"/>
              <a:gd name="connsiteY0" fmla="*/ 25352 h 25352"/>
              <a:gd name="connsiteX1" fmla="*/ 0 w 1983783"/>
              <a:gd name="connsiteY1" fmla="*/ 25352 h 25352"/>
              <a:gd name="connsiteX0" fmla="*/ 1983783 w 1983783"/>
              <a:gd name="connsiteY0" fmla="*/ 203577 h 203577"/>
              <a:gd name="connsiteX1" fmla="*/ 0 w 1983783"/>
              <a:gd name="connsiteY1" fmla="*/ 203577 h 203577"/>
              <a:gd name="connsiteX0" fmla="*/ 1983783 w 1983783"/>
              <a:gd name="connsiteY0" fmla="*/ 283044 h 283044"/>
              <a:gd name="connsiteX1" fmla="*/ 0 w 1983783"/>
              <a:gd name="connsiteY1" fmla="*/ 283044 h 283044"/>
              <a:gd name="connsiteX0" fmla="*/ 2007031 w 2007031"/>
              <a:gd name="connsiteY0" fmla="*/ 265800 h 296797"/>
              <a:gd name="connsiteX1" fmla="*/ 0 w 2007031"/>
              <a:gd name="connsiteY1" fmla="*/ 296797 h 296797"/>
              <a:gd name="connsiteX0" fmla="*/ 2007031 w 2007031"/>
              <a:gd name="connsiteY0" fmla="*/ 306367 h 337364"/>
              <a:gd name="connsiteX1" fmla="*/ 0 w 2007031"/>
              <a:gd name="connsiteY1" fmla="*/ 337364 h 337364"/>
              <a:gd name="connsiteX0" fmla="*/ 2007031 w 2007031"/>
              <a:gd name="connsiteY0" fmla="*/ 324786 h 355783"/>
              <a:gd name="connsiteX1" fmla="*/ 0 w 2007031"/>
              <a:gd name="connsiteY1" fmla="*/ 355783 h 355783"/>
              <a:gd name="connsiteX0" fmla="*/ 2007031 w 2007031"/>
              <a:gd name="connsiteY0" fmla="*/ 375253 h 406250"/>
              <a:gd name="connsiteX1" fmla="*/ 0 w 2007031"/>
              <a:gd name="connsiteY1" fmla="*/ 406250 h 406250"/>
              <a:gd name="connsiteX0" fmla="*/ 2007031 w 2007031"/>
              <a:gd name="connsiteY0" fmla="*/ 568435 h 599432"/>
              <a:gd name="connsiteX1" fmla="*/ 0 w 2007031"/>
              <a:gd name="connsiteY1" fmla="*/ 599432 h 599432"/>
            </a:gdLst>
            <a:ahLst/>
            <a:cxnLst>
              <a:cxn ang="0">
                <a:pos x="connsiteX0" y="connsiteY0"/>
              </a:cxn>
              <a:cxn ang="0">
                <a:pos x="connsiteX1" y="connsiteY1"/>
              </a:cxn>
            </a:cxnLst>
            <a:rect l="l" t="t" r="r" b="b"/>
            <a:pathLst>
              <a:path w="2007031" h="599432">
                <a:moveTo>
                  <a:pt x="2007031" y="568435"/>
                </a:moveTo>
                <a:cubicBezTo>
                  <a:pt x="1570010" y="-305928"/>
                  <a:pt x="605228" y="-72162"/>
                  <a:pt x="0" y="599432"/>
                </a:cubicBezTo>
              </a:path>
            </a:pathLst>
          </a:custGeom>
          <a:ln w="57150" cap="rnd">
            <a:solidFill>
              <a:schemeClr val="accent4"/>
            </a:solidFill>
            <a:tailEnd type="triangle" w="med" len="lg"/>
          </a:ln>
          <a:effectLst/>
        </p:spPr>
        <p:style>
          <a:lnRef idx="2">
            <a:schemeClr val="dk1"/>
          </a:lnRef>
          <a:fillRef idx="0">
            <a:schemeClr val="dk1"/>
          </a:fillRef>
          <a:effectRef idx="1">
            <a:schemeClr val="dk1"/>
          </a:effectRef>
          <a:fontRef idx="minor">
            <a:schemeClr val="tx1"/>
          </a:fontRef>
        </p:style>
        <p:txBody>
          <a:bodyPr rtlCol="0" anchor="ctr"/>
          <a:lstStyle/>
          <a:p>
            <a:pPr algn="ctr" defTabSz="914400"/>
            <a:endParaRPr lang="en-US" sz="1800">
              <a:solidFill>
                <a:srgbClr val="000000"/>
              </a:solidFill>
              <a:latin typeface="Arial"/>
            </a:endParaRPr>
          </a:p>
        </p:txBody>
      </p:sp>
      <p:sp>
        <p:nvSpPr>
          <p:cNvPr id="275" name="Freeform 274"/>
          <p:cNvSpPr/>
          <p:nvPr/>
        </p:nvSpPr>
        <p:spPr>
          <a:xfrm>
            <a:off x="3611105" y="3239146"/>
            <a:ext cx="867905" cy="371959"/>
          </a:xfrm>
          <a:custGeom>
            <a:avLst/>
            <a:gdLst>
              <a:gd name="connsiteX0" fmla="*/ 0 w 867905"/>
              <a:gd name="connsiteY0" fmla="*/ 0 h 371959"/>
              <a:gd name="connsiteX1" fmla="*/ 867905 w 867905"/>
              <a:gd name="connsiteY1" fmla="*/ 371959 h 371959"/>
              <a:gd name="connsiteX0" fmla="*/ 0 w 867905"/>
              <a:gd name="connsiteY0" fmla="*/ 0 h 371959"/>
              <a:gd name="connsiteX1" fmla="*/ 867905 w 867905"/>
              <a:gd name="connsiteY1" fmla="*/ 371959 h 371959"/>
              <a:gd name="connsiteX0" fmla="*/ 0 w 867905"/>
              <a:gd name="connsiteY0" fmla="*/ 0 h 371959"/>
              <a:gd name="connsiteX1" fmla="*/ 867905 w 867905"/>
              <a:gd name="connsiteY1" fmla="*/ 371959 h 371959"/>
              <a:gd name="connsiteX0" fmla="*/ 0 w 867905"/>
              <a:gd name="connsiteY0" fmla="*/ 0 h 371959"/>
              <a:gd name="connsiteX1" fmla="*/ 867905 w 867905"/>
              <a:gd name="connsiteY1" fmla="*/ 371959 h 371959"/>
            </a:gdLst>
            <a:ahLst/>
            <a:cxnLst>
              <a:cxn ang="0">
                <a:pos x="connsiteX0" y="connsiteY0"/>
              </a:cxn>
              <a:cxn ang="0">
                <a:pos x="connsiteX1" y="connsiteY1"/>
              </a:cxn>
            </a:cxnLst>
            <a:rect l="l" t="t" r="r" b="b"/>
            <a:pathLst>
              <a:path w="867905" h="371959">
                <a:moveTo>
                  <a:pt x="0" y="0"/>
                </a:moveTo>
                <a:cubicBezTo>
                  <a:pt x="12916" y="335796"/>
                  <a:pt x="552773" y="-41330"/>
                  <a:pt x="867905" y="371959"/>
                </a:cubicBezTo>
              </a:path>
            </a:pathLst>
          </a:custGeom>
          <a:ln w="57150" cap="rnd">
            <a:solidFill>
              <a:schemeClr val="accent4"/>
            </a:solidFill>
            <a:tailEnd type="triangle" w="med" len="lg"/>
          </a:ln>
          <a:effectLst/>
        </p:spPr>
        <p:style>
          <a:lnRef idx="2">
            <a:schemeClr val="dk1"/>
          </a:lnRef>
          <a:fillRef idx="0">
            <a:schemeClr val="dk1"/>
          </a:fillRef>
          <a:effectRef idx="1">
            <a:schemeClr val="dk1"/>
          </a:effectRef>
          <a:fontRef idx="minor">
            <a:schemeClr val="tx1"/>
          </a:fontRef>
        </p:style>
        <p:txBody>
          <a:bodyPr rtlCol="0" anchor="ctr"/>
          <a:lstStyle/>
          <a:p>
            <a:pPr algn="ctr" defTabSz="914400"/>
            <a:endParaRPr lang="en-US" sz="1800">
              <a:solidFill>
                <a:srgbClr val="000000"/>
              </a:solidFill>
              <a:latin typeface="Arial"/>
            </a:endParaRPr>
          </a:p>
        </p:txBody>
      </p:sp>
      <p:cxnSp>
        <p:nvCxnSpPr>
          <p:cNvPr id="277" name="Straight Connector 276"/>
          <p:cNvCxnSpPr/>
          <p:nvPr/>
        </p:nvCxnSpPr>
        <p:spPr>
          <a:xfrm flipV="1">
            <a:off x="4694694" y="3306306"/>
            <a:ext cx="0" cy="457200"/>
          </a:xfrm>
          <a:prstGeom prst="line">
            <a:avLst/>
          </a:prstGeom>
          <a:ln w="57150" cap="rnd">
            <a:solidFill>
              <a:schemeClr val="accent4"/>
            </a:solidFill>
            <a:tailEnd type="triangle" w="med" len="lg"/>
          </a:ln>
          <a:effectLst/>
        </p:spPr>
        <p:style>
          <a:lnRef idx="2">
            <a:schemeClr val="dk1"/>
          </a:lnRef>
          <a:fillRef idx="0">
            <a:schemeClr val="dk1"/>
          </a:fillRef>
          <a:effectRef idx="1">
            <a:schemeClr val="dk1"/>
          </a:effectRef>
          <a:fontRef idx="minor">
            <a:schemeClr val="tx1"/>
          </a:fontRef>
        </p:style>
      </p:cxnSp>
      <p:sp>
        <p:nvSpPr>
          <p:cNvPr id="278" name="Freeform 277"/>
          <p:cNvSpPr/>
          <p:nvPr/>
        </p:nvSpPr>
        <p:spPr>
          <a:xfrm>
            <a:off x="6043048" y="3239146"/>
            <a:ext cx="867905" cy="371959"/>
          </a:xfrm>
          <a:custGeom>
            <a:avLst/>
            <a:gdLst>
              <a:gd name="connsiteX0" fmla="*/ 0 w 867905"/>
              <a:gd name="connsiteY0" fmla="*/ 0 h 371959"/>
              <a:gd name="connsiteX1" fmla="*/ 867905 w 867905"/>
              <a:gd name="connsiteY1" fmla="*/ 371959 h 371959"/>
              <a:gd name="connsiteX0" fmla="*/ 0 w 867905"/>
              <a:gd name="connsiteY0" fmla="*/ 0 h 371959"/>
              <a:gd name="connsiteX1" fmla="*/ 867905 w 867905"/>
              <a:gd name="connsiteY1" fmla="*/ 371959 h 371959"/>
              <a:gd name="connsiteX0" fmla="*/ 0 w 867905"/>
              <a:gd name="connsiteY0" fmla="*/ 0 h 371959"/>
              <a:gd name="connsiteX1" fmla="*/ 867905 w 867905"/>
              <a:gd name="connsiteY1" fmla="*/ 371959 h 371959"/>
              <a:gd name="connsiteX0" fmla="*/ 0 w 867905"/>
              <a:gd name="connsiteY0" fmla="*/ 0 h 371959"/>
              <a:gd name="connsiteX1" fmla="*/ 867905 w 867905"/>
              <a:gd name="connsiteY1" fmla="*/ 371959 h 371959"/>
            </a:gdLst>
            <a:ahLst/>
            <a:cxnLst>
              <a:cxn ang="0">
                <a:pos x="connsiteX0" y="connsiteY0"/>
              </a:cxn>
              <a:cxn ang="0">
                <a:pos x="connsiteX1" y="connsiteY1"/>
              </a:cxn>
            </a:cxnLst>
            <a:rect l="l" t="t" r="r" b="b"/>
            <a:pathLst>
              <a:path w="867905" h="371959">
                <a:moveTo>
                  <a:pt x="0" y="0"/>
                </a:moveTo>
                <a:cubicBezTo>
                  <a:pt x="12916" y="335796"/>
                  <a:pt x="552773" y="-41330"/>
                  <a:pt x="867905" y="371959"/>
                </a:cubicBezTo>
              </a:path>
            </a:pathLst>
          </a:custGeom>
          <a:ln w="57150" cap="rnd">
            <a:solidFill>
              <a:schemeClr val="accent4"/>
            </a:solidFill>
            <a:tailEnd type="triangle" w="med" len="lg"/>
          </a:ln>
          <a:effectLst/>
        </p:spPr>
        <p:style>
          <a:lnRef idx="2">
            <a:schemeClr val="dk1"/>
          </a:lnRef>
          <a:fillRef idx="0">
            <a:schemeClr val="dk1"/>
          </a:fillRef>
          <a:effectRef idx="1">
            <a:schemeClr val="dk1"/>
          </a:effectRef>
          <a:fontRef idx="minor">
            <a:schemeClr val="tx1"/>
          </a:fontRef>
        </p:style>
        <p:txBody>
          <a:bodyPr rtlCol="0" anchor="ctr"/>
          <a:lstStyle/>
          <a:p>
            <a:pPr algn="ctr" defTabSz="914400"/>
            <a:endParaRPr lang="en-US" sz="1800">
              <a:solidFill>
                <a:srgbClr val="000000"/>
              </a:solidFill>
              <a:latin typeface="Arial"/>
            </a:endParaRPr>
          </a:p>
        </p:txBody>
      </p:sp>
      <p:sp>
        <p:nvSpPr>
          <p:cNvPr id="279" name="Freeform 278"/>
          <p:cNvSpPr/>
          <p:nvPr/>
        </p:nvSpPr>
        <p:spPr>
          <a:xfrm>
            <a:off x="1166248" y="3239146"/>
            <a:ext cx="867905" cy="371959"/>
          </a:xfrm>
          <a:custGeom>
            <a:avLst/>
            <a:gdLst>
              <a:gd name="connsiteX0" fmla="*/ 0 w 867905"/>
              <a:gd name="connsiteY0" fmla="*/ 0 h 371959"/>
              <a:gd name="connsiteX1" fmla="*/ 867905 w 867905"/>
              <a:gd name="connsiteY1" fmla="*/ 371959 h 371959"/>
              <a:gd name="connsiteX0" fmla="*/ 0 w 867905"/>
              <a:gd name="connsiteY0" fmla="*/ 0 h 371959"/>
              <a:gd name="connsiteX1" fmla="*/ 867905 w 867905"/>
              <a:gd name="connsiteY1" fmla="*/ 371959 h 371959"/>
              <a:gd name="connsiteX0" fmla="*/ 0 w 867905"/>
              <a:gd name="connsiteY0" fmla="*/ 0 h 371959"/>
              <a:gd name="connsiteX1" fmla="*/ 867905 w 867905"/>
              <a:gd name="connsiteY1" fmla="*/ 371959 h 371959"/>
              <a:gd name="connsiteX0" fmla="*/ 0 w 867905"/>
              <a:gd name="connsiteY0" fmla="*/ 0 h 371959"/>
              <a:gd name="connsiteX1" fmla="*/ 867905 w 867905"/>
              <a:gd name="connsiteY1" fmla="*/ 371959 h 371959"/>
            </a:gdLst>
            <a:ahLst/>
            <a:cxnLst>
              <a:cxn ang="0">
                <a:pos x="connsiteX0" y="connsiteY0"/>
              </a:cxn>
              <a:cxn ang="0">
                <a:pos x="connsiteX1" y="connsiteY1"/>
              </a:cxn>
            </a:cxnLst>
            <a:rect l="l" t="t" r="r" b="b"/>
            <a:pathLst>
              <a:path w="867905" h="371959">
                <a:moveTo>
                  <a:pt x="0" y="0"/>
                </a:moveTo>
                <a:cubicBezTo>
                  <a:pt x="12916" y="335796"/>
                  <a:pt x="552773" y="-41330"/>
                  <a:pt x="867905" y="371959"/>
                </a:cubicBezTo>
              </a:path>
            </a:pathLst>
          </a:custGeom>
          <a:ln w="57150" cap="rnd">
            <a:solidFill>
              <a:schemeClr val="accent4"/>
            </a:solidFill>
            <a:tailEnd type="triangle" w="med" len="lg"/>
          </a:ln>
          <a:effectLst/>
        </p:spPr>
        <p:style>
          <a:lnRef idx="2">
            <a:schemeClr val="dk1"/>
          </a:lnRef>
          <a:fillRef idx="0">
            <a:schemeClr val="dk1"/>
          </a:fillRef>
          <a:effectRef idx="1">
            <a:schemeClr val="dk1"/>
          </a:effectRef>
          <a:fontRef idx="minor">
            <a:schemeClr val="tx1"/>
          </a:fontRef>
        </p:style>
        <p:txBody>
          <a:bodyPr rtlCol="0" anchor="ctr"/>
          <a:lstStyle/>
          <a:p>
            <a:pPr algn="ctr" defTabSz="914400"/>
            <a:endParaRPr lang="en-US" sz="1800">
              <a:solidFill>
                <a:srgbClr val="000000"/>
              </a:solidFill>
              <a:latin typeface="Arial"/>
            </a:endParaRPr>
          </a:p>
        </p:txBody>
      </p:sp>
      <p:cxnSp>
        <p:nvCxnSpPr>
          <p:cNvPr id="283" name="Straight Connector 282"/>
          <p:cNvCxnSpPr/>
          <p:nvPr/>
        </p:nvCxnSpPr>
        <p:spPr>
          <a:xfrm flipV="1">
            <a:off x="7131804" y="3306306"/>
            <a:ext cx="0" cy="457200"/>
          </a:xfrm>
          <a:prstGeom prst="line">
            <a:avLst/>
          </a:prstGeom>
          <a:ln w="57150" cap="rnd">
            <a:solidFill>
              <a:schemeClr val="accent4"/>
            </a:solidFill>
            <a:tailEnd type="triangle" w="med" len="lg"/>
          </a:ln>
          <a:effectLst/>
        </p:spPr>
        <p:style>
          <a:lnRef idx="2">
            <a:schemeClr val="dk1"/>
          </a:lnRef>
          <a:fillRef idx="0">
            <a:schemeClr val="dk1"/>
          </a:fillRef>
          <a:effectRef idx="1">
            <a:schemeClr val="dk1"/>
          </a:effectRef>
          <a:fontRef idx="minor">
            <a:schemeClr val="tx1"/>
          </a:fontRef>
        </p:style>
      </p:cxnSp>
      <p:cxnSp>
        <p:nvCxnSpPr>
          <p:cNvPr id="284" name="Straight Connector 283"/>
          <p:cNvCxnSpPr/>
          <p:nvPr/>
        </p:nvCxnSpPr>
        <p:spPr>
          <a:xfrm flipV="1">
            <a:off x="2255004" y="3306306"/>
            <a:ext cx="0" cy="457200"/>
          </a:xfrm>
          <a:prstGeom prst="line">
            <a:avLst/>
          </a:prstGeom>
          <a:ln w="57150" cap="rnd">
            <a:solidFill>
              <a:schemeClr val="accent4"/>
            </a:solidFill>
            <a:tailEnd type="triangle" w="med" len="lg"/>
          </a:ln>
          <a:effectLst/>
        </p:spPr>
        <p:style>
          <a:lnRef idx="2">
            <a:schemeClr val="dk1"/>
          </a:lnRef>
          <a:fillRef idx="0">
            <a:schemeClr val="dk1"/>
          </a:fillRef>
          <a:effectRef idx="1">
            <a:schemeClr val="dk1"/>
          </a:effectRef>
          <a:fontRef idx="minor">
            <a:schemeClr val="tx1"/>
          </a:fontRef>
        </p:style>
      </p:cxnSp>
      <p:sp>
        <p:nvSpPr>
          <p:cNvPr id="285" name="Freeform 284"/>
          <p:cNvSpPr/>
          <p:nvPr/>
        </p:nvSpPr>
        <p:spPr>
          <a:xfrm>
            <a:off x="6207071" y="1557580"/>
            <a:ext cx="922149" cy="1022888"/>
          </a:xfrm>
          <a:custGeom>
            <a:avLst/>
            <a:gdLst>
              <a:gd name="connsiteX0" fmla="*/ 968644 w 968644"/>
              <a:gd name="connsiteY0" fmla="*/ 759417 h 759417"/>
              <a:gd name="connsiteX1" fmla="*/ 0 w 968644"/>
              <a:gd name="connsiteY1" fmla="*/ 0 h 759417"/>
              <a:gd name="connsiteX0" fmla="*/ 968644 w 968644"/>
              <a:gd name="connsiteY0" fmla="*/ 759417 h 759417"/>
              <a:gd name="connsiteX1" fmla="*/ 0 w 968644"/>
              <a:gd name="connsiteY1" fmla="*/ 0 h 759417"/>
              <a:gd name="connsiteX0" fmla="*/ 968644 w 968644"/>
              <a:gd name="connsiteY0" fmla="*/ 759417 h 759417"/>
              <a:gd name="connsiteX1" fmla="*/ 0 w 968644"/>
              <a:gd name="connsiteY1" fmla="*/ 0 h 759417"/>
              <a:gd name="connsiteX0" fmla="*/ 968644 w 968644"/>
              <a:gd name="connsiteY0" fmla="*/ 759417 h 759417"/>
              <a:gd name="connsiteX1" fmla="*/ 0 w 968644"/>
              <a:gd name="connsiteY1" fmla="*/ 0 h 759417"/>
              <a:gd name="connsiteX0" fmla="*/ 968644 w 968644"/>
              <a:gd name="connsiteY0" fmla="*/ 759417 h 759417"/>
              <a:gd name="connsiteX1" fmla="*/ 0 w 968644"/>
              <a:gd name="connsiteY1" fmla="*/ 0 h 759417"/>
              <a:gd name="connsiteX0" fmla="*/ 968644 w 968644"/>
              <a:gd name="connsiteY0" fmla="*/ 759417 h 759417"/>
              <a:gd name="connsiteX1" fmla="*/ 0 w 968644"/>
              <a:gd name="connsiteY1" fmla="*/ 0 h 759417"/>
              <a:gd name="connsiteX0" fmla="*/ 922149 w 922149"/>
              <a:gd name="connsiteY0" fmla="*/ 1022888 h 1022888"/>
              <a:gd name="connsiteX1" fmla="*/ 0 w 922149"/>
              <a:gd name="connsiteY1" fmla="*/ 0 h 1022888"/>
            </a:gdLst>
            <a:ahLst/>
            <a:cxnLst>
              <a:cxn ang="0">
                <a:pos x="connsiteX0" y="connsiteY0"/>
              </a:cxn>
              <a:cxn ang="0">
                <a:pos x="connsiteX1" y="connsiteY1"/>
              </a:cxn>
            </a:cxnLst>
            <a:rect l="l" t="t" r="r" b="b"/>
            <a:pathLst>
              <a:path w="922149" h="1022888">
                <a:moveTo>
                  <a:pt x="922149" y="1022888"/>
                </a:moveTo>
                <a:cubicBezTo>
                  <a:pt x="876945" y="548898"/>
                  <a:pt x="669011" y="198894"/>
                  <a:pt x="0" y="0"/>
                </a:cubicBezTo>
              </a:path>
            </a:pathLst>
          </a:custGeom>
          <a:ln w="57150" cap="rnd">
            <a:solidFill>
              <a:schemeClr val="accent4"/>
            </a:solidFill>
            <a:tailEnd type="triangle" w="med" len="lg"/>
          </a:ln>
          <a:effectLst/>
        </p:spPr>
        <p:style>
          <a:lnRef idx="2">
            <a:schemeClr val="dk1"/>
          </a:lnRef>
          <a:fillRef idx="0">
            <a:schemeClr val="dk1"/>
          </a:fillRef>
          <a:effectRef idx="1">
            <a:schemeClr val="dk1"/>
          </a:effectRef>
          <a:fontRef idx="minor">
            <a:schemeClr val="tx1"/>
          </a:fontRef>
        </p:style>
        <p:txBody>
          <a:bodyPr rtlCol="0" anchor="ctr"/>
          <a:lstStyle/>
          <a:p>
            <a:pPr algn="ctr" defTabSz="914400"/>
            <a:endParaRPr lang="en-US" sz="1800" dirty="0">
              <a:solidFill>
                <a:srgbClr val="000000"/>
              </a:solidFill>
              <a:latin typeface="Arial"/>
            </a:endParaRPr>
          </a:p>
        </p:txBody>
      </p:sp>
      <p:sp>
        <p:nvSpPr>
          <p:cNvPr id="7" name="TextBox 6"/>
          <p:cNvSpPr txBox="1"/>
          <p:nvPr/>
        </p:nvSpPr>
        <p:spPr>
          <a:xfrm>
            <a:off x="5648425" y="1800725"/>
            <a:ext cx="413895" cy="307777"/>
          </a:xfrm>
          <a:prstGeom prst="rect">
            <a:avLst/>
          </a:prstGeom>
          <a:noFill/>
        </p:spPr>
        <p:txBody>
          <a:bodyPr wrap="none" rtlCol="0">
            <a:spAutoFit/>
          </a:bodyPr>
          <a:lstStyle/>
          <a:p>
            <a:pPr algn="ctr" defTabSz="914400"/>
            <a:r>
              <a:rPr lang="en-US" sz="1400" dirty="0" err="1" smtClean="0">
                <a:solidFill>
                  <a:srgbClr val="000000"/>
                </a:solidFill>
              </a:rPr>
              <a:t>shl</a:t>
            </a:r>
            <a:endParaRPr lang="en-US" sz="1400" dirty="0">
              <a:solidFill>
                <a:srgbClr val="000000"/>
              </a:solidFill>
            </a:endParaRPr>
          </a:p>
        </p:txBody>
      </p:sp>
    </p:spTree>
    <p:extLst>
      <p:ext uri="{BB962C8B-B14F-4D97-AF65-F5344CB8AC3E}">
        <p14:creationId xmlns:p14="http://schemas.microsoft.com/office/powerpoint/2010/main" val="2207811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dirty="0" smtClean="0">
                <a:latin typeface="Arial" charset="0"/>
                <a:ea typeface="ＭＳ Ｐゴシック" charset="0"/>
              </a:rPr>
              <a:t>Consensus: the </a:t>
            </a:r>
            <a:r>
              <a:rPr lang="en-US" dirty="0">
                <a:latin typeface="Arial" charset="0"/>
                <a:ea typeface="ＭＳ Ｐゴシック" charset="0"/>
              </a:rPr>
              <a:t>c</a:t>
            </a:r>
            <a:r>
              <a:rPr lang="en-US" dirty="0" smtClean="0">
                <a:latin typeface="Arial" charset="0"/>
                <a:ea typeface="ＭＳ Ｐゴシック" charset="0"/>
              </a:rPr>
              <a:t>lassic </a:t>
            </a:r>
            <a:r>
              <a:rPr lang="en-US" dirty="0">
                <a:latin typeface="Arial" charset="0"/>
                <a:ea typeface="ＭＳ Ｐゴシック" charset="0"/>
              </a:rPr>
              <a:t>p</a:t>
            </a:r>
            <a:r>
              <a:rPr lang="en-US" dirty="0" smtClean="0">
                <a:latin typeface="Arial" charset="0"/>
                <a:ea typeface="ＭＳ Ｐゴシック" charset="0"/>
              </a:rPr>
              <a:t>aper</a:t>
            </a:r>
            <a:endParaRPr lang="en-US" dirty="0">
              <a:latin typeface="Arial" charset="0"/>
              <a:ea typeface="ＭＳ Ｐゴシック" charset="0"/>
            </a:endParaRPr>
          </a:p>
        </p:txBody>
      </p:sp>
      <p:sp>
        <p:nvSpPr>
          <p:cNvPr id="106499" name="Rectangle 3"/>
          <p:cNvSpPr>
            <a:spLocks noGrp="1" noChangeArrowheads="1"/>
          </p:cNvSpPr>
          <p:nvPr>
            <p:ph type="body" idx="1"/>
          </p:nvPr>
        </p:nvSpPr>
        <p:spPr>
          <a:xfrm>
            <a:off x="381000" y="1528763"/>
            <a:ext cx="5349875" cy="4491037"/>
          </a:xfrm>
        </p:spPr>
        <p:txBody>
          <a:bodyPr/>
          <a:lstStyle/>
          <a:p>
            <a:r>
              <a:rPr lang="en-US" sz="2000" dirty="0">
                <a:latin typeface="Arial" charset="0"/>
                <a:ea typeface="ＭＳ Ｐゴシック" charset="0"/>
              </a:rPr>
              <a:t>ACM TOCS:</a:t>
            </a:r>
          </a:p>
          <a:p>
            <a:pPr lvl="1"/>
            <a:r>
              <a:rPr lang="en-US" sz="1600" dirty="0">
                <a:latin typeface="Arial" charset="0"/>
                <a:ea typeface="ＭＳ Ｐゴシック" charset="0"/>
              </a:rPr>
              <a:t>Transactions on Computer Systems</a:t>
            </a:r>
          </a:p>
          <a:p>
            <a:r>
              <a:rPr lang="en-US" sz="2000" dirty="0">
                <a:latin typeface="Arial" charset="0"/>
                <a:ea typeface="ＭＳ Ｐゴシック" charset="0"/>
              </a:rPr>
              <a:t>Submitted: 1990.  Accepted: 1998</a:t>
            </a:r>
          </a:p>
          <a:p>
            <a:r>
              <a:rPr lang="en-US" sz="2000" dirty="0">
                <a:latin typeface="Arial" charset="0"/>
                <a:ea typeface="ＭＳ Ｐゴシック" charset="0"/>
              </a:rPr>
              <a:t>Introduced: </a:t>
            </a:r>
          </a:p>
        </p:txBody>
      </p:sp>
      <p:pic>
        <p:nvPicPr>
          <p:cNvPr id="106500" name="Picture 4" descr="paxos-1.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414713"/>
            <a:ext cx="8077200" cy="306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1"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755900"/>
            <a:ext cx="42164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1524000"/>
            <a:ext cx="207168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2990263"/>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4" descr="paxos-2.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382000" cy="381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3"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267200"/>
            <a:ext cx="3454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4"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4267200"/>
            <a:ext cx="3886200" cy="233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674461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Cloud 278"/>
          <p:cNvSpPr/>
          <p:nvPr/>
        </p:nvSpPr>
        <p:spPr bwMode="auto">
          <a:xfrm rot="322715">
            <a:off x="4546600" y="2349500"/>
            <a:ext cx="3649663" cy="2514600"/>
          </a:xfrm>
          <a:prstGeom prst="cloud">
            <a:avLst/>
          </a:prstGeom>
          <a:solidFill>
            <a:schemeClr val="bg1"/>
          </a:solidFill>
          <a:ln w="9525" cap="flat" cmpd="sng" algn="ctr">
            <a:solidFill>
              <a:schemeClr val="tx1"/>
            </a:solidFill>
            <a:prstDash val="solid"/>
            <a:round/>
            <a:headEnd type="none" w="med" len="med"/>
            <a:tailEnd type="none" w="med" len="med"/>
          </a:ln>
          <a:effectLst/>
        </p:spPr>
        <p:txBody>
          <a:bodyPr/>
          <a:lstStyle/>
          <a:p>
            <a:pPr>
              <a:buClr>
                <a:srgbClr val="000000"/>
              </a:buClr>
              <a:buSzPct val="100000"/>
              <a:buFont typeface="Times New Roman" charset="0"/>
              <a:buNone/>
              <a:defRPr/>
            </a:pPr>
            <a:endParaRPr lang="en-US" sz="1800">
              <a:solidFill>
                <a:prstClr val="white"/>
              </a:solidFill>
              <a:ea typeface="Arial" charset="0"/>
              <a:cs typeface="Arial" charset="0"/>
            </a:endParaRPr>
          </a:p>
        </p:txBody>
      </p:sp>
      <p:grpSp>
        <p:nvGrpSpPr>
          <p:cNvPr id="2" name="Group 3"/>
          <p:cNvGrpSpPr>
            <a:grpSpLocks/>
          </p:cNvGrpSpPr>
          <p:nvPr/>
        </p:nvGrpSpPr>
        <p:grpSpPr bwMode="auto">
          <a:xfrm>
            <a:off x="5831005" y="2667860"/>
            <a:ext cx="1133017" cy="1073150"/>
            <a:chOff x="3732" y="1580"/>
            <a:chExt cx="610" cy="575"/>
          </a:xfrm>
          <a:solidFill>
            <a:schemeClr val="tx2"/>
          </a:solidFill>
        </p:grpSpPr>
        <p:grpSp>
          <p:nvGrpSpPr>
            <p:cNvPr id="3" name="Group 4"/>
            <p:cNvGrpSpPr>
              <a:grpSpLocks/>
            </p:cNvGrpSpPr>
            <p:nvPr/>
          </p:nvGrpSpPr>
          <p:grpSpPr bwMode="auto">
            <a:xfrm>
              <a:off x="3728" y="1583"/>
              <a:ext cx="610" cy="574"/>
              <a:chOff x="3770" y="1997"/>
              <a:chExt cx="1902" cy="1953"/>
            </a:xfrm>
            <a:grpFill/>
          </p:grpSpPr>
          <p:sp>
            <p:nvSpPr>
              <p:cNvPr id="165" name="AutoShape 5"/>
              <p:cNvSpPr>
                <a:spLocks noChangeAspect="1" noChangeArrowheads="1"/>
              </p:cNvSpPr>
              <p:nvPr/>
            </p:nvSpPr>
            <p:spPr bwMode="auto">
              <a:xfrm rot="5400000">
                <a:off x="4188" y="2004"/>
                <a:ext cx="313"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66" name="AutoShape 6"/>
              <p:cNvSpPr>
                <a:spLocks noChangeAspect="1" noChangeArrowheads="1"/>
              </p:cNvSpPr>
              <p:nvPr/>
            </p:nvSpPr>
            <p:spPr bwMode="auto">
              <a:xfrm rot="5400000">
                <a:off x="4191" y="2409"/>
                <a:ext cx="307" cy="306"/>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67" name="AutoShape 7"/>
              <p:cNvSpPr>
                <a:spLocks noChangeAspect="1" noChangeArrowheads="1"/>
              </p:cNvSpPr>
              <p:nvPr/>
            </p:nvSpPr>
            <p:spPr bwMode="auto">
              <a:xfrm rot="5400000">
                <a:off x="4975" y="1999"/>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68" name="AutoShape 8"/>
              <p:cNvSpPr>
                <a:spLocks noChangeAspect="1" noChangeArrowheads="1"/>
              </p:cNvSpPr>
              <p:nvPr/>
            </p:nvSpPr>
            <p:spPr bwMode="auto">
              <a:xfrm rot="5400000">
                <a:off x="4975" y="2407"/>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69" name="AutoShape 9"/>
              <p:cNvSpPr>
                <a:spLocks noChangeAspect="1" noChangeArrowheads="1"/>
              </p:cNvSpPr>
              <p:nvPr/>
            </p:nvSpPr>
            <p:spPr bwMode="auto">
              <a:xfrm rot="5400000">
                <a:off x="4594" y="1999"/>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70" name="AutoShape 10"/>
              <p:cNvSpPr>
                <a:spLocks noChangeAspect="1" noChangeArrowheads="1"/>
              </p:cNvSpPr>
              <p:nvPr/>
            </p:nvSpPr>
            <p:spPr bwMode="auto">
              <a:xfrm rot="5400000">
                <a:off x="4594" y="2407"/>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71" name="AutoShape 11"/>
              <p:cNvSpPr>
                <a:spLocks noChangeAspect="1" noChangeArrowheads="1"/>
              </p:cNvSpPr>
              <p:nvPr/>
            </p:nvSpPr>
            <p:spPr bwMode="auto">
              <a:xfrm rot="5400000">
                <a:off x="4189" y="2830"/>
                <a:ext cx="312"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72" name="AutoShape 12"/>
              <p:cNvSpPr>
                <a:spLocks noChangeAspect="1" noChangeArrowheads="1"/>
              </p:cNvSpPr>
              <p:nvPr/>
            </p:nvSpPr>
            <p:spPr bwMode="auto">
              <a:xfrm rot="5400000">
                <a:off x="4973" y="2827"/>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73" name="AutoShape 13"/>
              <p:cNvSpPr>
                <a:spLocks noChangeAspect="1" noChangeArrowheads="1"/>
              </p:cNvSpPr>
              <p:nvPr/>
            </p:nvSpPr>
            <p:spPr bwMode="auto">
              <a:xfrm rot="5400000">
                <a:off x="4592" y="2827"/>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74" name="AutoShape 14"/>
              <p:cNvSpPr>
                <a:spLocks noChangeAspect="1" noChangeArrowheads="1"/>
              </p:cNvSpPr>
              <p:nvPr/>
            </p:nvSpPr>
            <p:spPr bwMode="auto">
              <a:xfrm rot="5400000">
                <a:off x="5362" y="2004"/>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75" name="AutoShape 15"/>
              <p:cNvSpPr>
                <a:spLocks noChangeAspect="1" noChangeArrowheads="1"/>
              </p:cNvSpPr>
              <p:nvPr/>
            </p:nvSpPr>
            <p:spPr bwMode="auto">
              <a:xfrm rot="5400000">
                <a:off x="5365" y="2409"/>
                <a:ext cx="307" cy="305"/>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76" name="AutoShape 16"/>
              <p:cNvSpPr>
                <a:spLocks noChangeAspect="1" noChangeArrowheads="1"/>
              </p:cNvSpPr>
              <p:nvPr/>
            </p:nvSpPr>
            <p:spPr bwMode="auto">
              <a:xfrm rot="5400000">
                <a:off x="5363" y="2831"/>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77" name="AutoShape 17"/>
              <p:cNvSpPr>
                <a:spLocks noChangeAspect="1" noChangeArrowheads="1"/>
              </p:cNvSpPr>
              <p:nvPr/>
            </p:nvSpPr>
            <p:spPr bwMode="auto">
              <a:xfrm rot="5400000">
                <a:off x="5362" y="3219"/>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78" name="AutoShape 18"/>
              <p:cNvSpPr>
                <a:spLocks noChangeAspect="1" noChangeArrowheads="1"/>
              </p:cNvSpPr>
              <p:nvPr/>
            </p:nvSpPr>
            <p:spPr bwMode="auto">
              <a:xfrm rot="5400000">
                <a:off x="4189" y="3219"/>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79" name="AutoShape 19"/>
              <p:cNvSpPr>
                <a:spLocks noChangeAspect="1" noChangeArrowheads="1"/>
              </p:cNvSpPr>
              <p:nvPr/>
            </p:nvSpPr>
            <p:spPr bwMode="auto">
              <a:xfrm rot="5400000">
                <a:off x="4976" y="3213"/>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80" name="AutoShape 20"/>
              <p:cNvSpPr>
                <a:spLocks noChangeAspect="1" noChangeArrowheads="1"/>
              </p:cNvSpPr>
              <p:nvPr/>
            </p:nvSpPr>
            <p:spPr bwMode="auto">
              <a:xfrm rot="5400000">
                <a:off x="4596" y="3213"/>
                <a:ext cx="309"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81" name="AutoShape 21"/>
              <p:cNvSpPr>
                <a:spLocks noChangeAspect="1" noChangeArrowheads="1"/>
              </p:cNvSpPr>
              <p:nvPr/>
            </p:nvSpPr>
            <p:spPr bwMode="auto">
              <a:xfrm rot="5400000">
                <a:off x="4083" y="2111"/>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82" name="AutoShape 22"/>
              <p:cNvSpPr>
                <a:spLocks noChangeAspect="1" noChangeArrowheads="1"/>
              </p:cNvSpPr>
              <p:nvPr/>
            </p:nvSpPr>
            <p:spPr bwMode="auto">
              <a:xfrm rot="5400000">
                <a:off x="4086" y="2516"/>
                <a:ext cx="307" cy="305"/>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83" name="AutoShape 23"/>
              <p:cNvSpPr>
                <a:spLocks noChangeAspect="1" noChangeArrowheads="1"/>
              </p:cNvSpPr>
              <p:nvPr/>
            </p:nvSpPr>
            <p:spPr bwMode="auto">
              <a:xfrm rot="5400000">
                <a:off x="4870" y="2105"/>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84" name="AutoShape 24"/>
              <p:cNvSpPr>
                <a:spLocks noChangeAspect="1" noChangeArrowheads="1"/>
              </p:cNvSpPr>
              <p:nvPr/>
            </p:nvSpPr>
            <p:spPr bwMode="auto">
              <a:xfrm rot="5400000">
                <a:off x="4870" y="2513"/>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85" name="AutoShape 25"/>
              <p:cNvSpPr>
                <a:spLocks noChangeAspect="1" noChangeArrowheads="1"/>
              </p:cNvSpPr>
              <p:nvPr/>
            </p:nvSpPr>
            <p:spPr bwMode="auto">
              <a:xfrm rot="5400000">
                <a:off x="4489" y="2105"/>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86" name="AutoShape 26"/>
              <p:cNvSpPr>
                <a:spLocks noChangeAspect="1" noChangeArrowheads="1"/>
              </p:cNvSpPr>
              <p:nvPr/>
            </p:nvSpPr>
            <p:spPr bwMode="auto">
              <a:xfrm rot="5400000">
                <a:off x="4489" y="2513"/>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87" name="AutoShape 27"/>
              <p:cNvSpPr>
                <a:spLocks noChangeAspect="1" noChangeArrowheads="1"/>
              </p:cNvSpPr>
              <p:nvPr/>
            </p:nvSpPr>
            <p:spPr bwMode="auto">
              <a:xfrm rot="5400000">
                <a:off x="4084" y="2937"/>
                <a:ext cx="312"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88" name="AutoShape 28"/>
              <p:cNvSpPr>
                <a:spLocks noChangeAspect="1" noChangeArrowheads="1"/>
              </p:cNvSpPr>
              <p:nvPr/>
            </p:nvSpPr>
            <p:spPr bwMode="auto">
              <a:xfrm rot="5400000">
                <a:off x="4868" y="2933"/>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89" name="AutoShape 29"/>
              <p:cNvSpPr>
                <a:spLocks noChangeAspect="1" noChangeArrowheads="1"/>
              </p:cNvSpPr>
              <p:nvPr/>
            </p:nvSpPr>
            <p:spPr bwMode="auto">
              <a:xfrm rot="5400000">
                <a:off x="4487" y="2933"/>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90" name="AutoShape 30"/>
              <p:cNvSpPr>
                <a:spLocks noChangeAspect="1" noChangeArrowheads="1"/>
              </p:cNvSpPr>
              <p:nvPr/>
            </p:nvSpPr>
            <p:spPr bwMode="auto">
              <a:xfrm rot="5400000">
                <a:off x="5257" y="2110"/>
                <a:ext cx="312"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91" name="AutoShape 31"/>
              <p:cNvSpPr>
                <a:spLocks noChangeAspect="1" noChangeArrowheads="1"/>
              </p:cNvSpPr>
              <p:nvPr/>
            </p:nvSpPr>
            <p:spPr bwMode="auto">
              <a:xfrm rot="5400000">
                <a:off x="5259" y="2516"/>
                <a:ext cx="307" cy="304"/>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92" name="AutoShape 32"/>
              <p:cNvSpPr>
                <a:spLocks noChangeAspect="1" noChangeArrowheads="1"/>
              </p:cNvSpPr>
              <p:nvPr/>
            </p:nvSpPr>
            <p:spPr bwMode="auto">
              <a:xfrm rot="5400000">
                <a:off x="5258" y="2937"/>
                <a:ext cx="312"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93" name="AutoShape 33"/>
              <p:cNvSpPr>
                <a:spLocks noChangeAspect="1" noChangeArrowheads="1"/>
              </p:cNvSpPr>
              <p:nvPr/>
            </p:nvSpPr>
            <p:spPr bwMode="auto">
              <a:xfrm rot="5400000">
                <a:off x="5257" y="3324"/>
                <a:ext cx="312"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94" name="AutoShape 34"/>
              <p:cNvSpPr>
                <a:spLocks noChangeAspect="1" noChangeArrowheads="1"/>
              </p:cNvSpPr>
              <p:nvPr/>
            </p:nvSpPr>
            <p:spPr bwMode="auto">
              <a:xfrm rot="5400000">
                <a:off x="4084" y="3324"/>
                <a:ext cx="312"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95" name="AutoShape 35"/>
              <p:cNvSpPr>
                <a:spLocks noChangeAspect="1" noChangeArrowheads="1"/>
              </p:cNvSpPr>
              <p:nvPr/>
            </p:nvSpPr>
            <p:spPr bwMode="auto">
              <a:xfrm rot="5400000">
                <a:off x="4871" y="3319"/>
                <a:ext cx="308"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96" name="AutoShape 36"/>
              <p:cNvSpPr>
                <a:spLocks noChangeAspect="1" noChangeArrowheads="1"/>
              </p:cNvSpPr>
              <p:nvPr/>
            </p:nvSpPr>
            <p:spPr bwMode="auto">
              <a:xfrm rot="5400000">
                <a:off x="4491" y="3318"/>
                <a:ext cx="308"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97" name="AutoShape 37"/>
              <p:cNvSpPr>
                <a:spLocks noChangeAspect="1" noChangeArrowheads="1"/>
              </p:cNvSpPr>
              <p:nvPr/>
            </p:nvSpPr>
            <p:spPr bwMode="auto">
              <a:xfrm rot="5400000">
                <a:off x="3977" y="2216"/>
                <a:ext cx="313"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98" name="AutoShape 38"/>
              <p:cNvSpPr>
                <a:spLocks noChangeAspect="1" noChangeArrowheads="1"/>
              </p:cNvSpPr>
              <p:nvPr/>
            </p:nvSpPr>
            <p:spPr bwMode="auto">
              <a:xfrm rot="5400000">
                <a:off x="3980" y="2621"/>
                <a:ext cx="307" cy="306"/>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99" name="AutoShape 39"/>
              <p:cNvSpPr>
                <a:spLocks noChangeAspect="1" noChangeArrowheads="1"/>
              </p:cNvSpPr>
              <p:nvPr/>
            </p:nvSpPr>
            <p:spPr bwMode="auto">
              <a:xfrm rot="5400000">
                <a:off x="4764" y="2210"/>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00" name="AutoShape 40"/>
              <p:cNvSpPr>
                <a:spLocks noChangeAspect="1" noChangeArrowheads="1"/>
              </p:cNvSpPr>
              <p:nvPr/>
            </p:nvSpPr>
            <p:spPr bwMode="auto">
              <a:xfrm rot="5400000">
                <a:off x="4764" y="2618"/>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01" name="AutoShape 41"/>
              <p:cNvSpPr>
                <a:spLocks noChangeAspect="1" noChangeArrowheads="1"/>
              </p:cNvSpPr>
              <p:nvPr/>
            </p:nvSpPr>
            <p:spPr bwMode="auto">
              <a:xfrm rot="5400000">
                <a:off x="4383" y="2210"/>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02" name="AutoShape 42"/>
              <p:cNvSpPr>
                <a:spLocks noChangeAspect="1" noChangeArrowheads="1"/>
              </p:cNvSpPr>
              <p:nvPr/>
            </p:nvSpPr>
            <p:spPr bwMode="auto">
              <a:xfrm rot="5400000">
                <a:off x="4383" y="2618"/>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03" name="AutoShape 43"/>
              <p:cNvSpPr>
                <a:spLocks noChangeAspect="1" noChangeArrowheads="1"/>
              </p:cNvSpPr>
              <p:nvPr/>
            </p:nvSpPr>
            <p:spPr bwMode="auto">
              <a:xfrm rot="5400000">
                <a:off x="3979" y="3042"/>
                <a:ext cx="312"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04" name="AutoShape 44"/>
              <p:cNvSpPr>
                <a:spLocks noChangeAspect="1" noChangeArrowheads="1"/>
              </p:cNvSpPr>
              <p:nvPr/>
            </p:nvSpPr>
            <p:spPr bwMode="auto">
              <a:xfrm rot="5400000">
                <a:off x="4763" y="3038"/>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05" name="AutoShape 45"/>
              <p:cNvSpPr>
                <a:spLocks noChangeAspect="1" noChangeArrowheads="1"/>
              </p:cNvSpPr>
              <p:nvPr/>
            </p:nvSpPr>
            <p:spPr bwMode="auto">
              <a:xfrm rot="5400000">
                <a:off x="4382" y="3038"/>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06" name="AutoShape 46"/>
              <p:cNvSpPr>
                <a:spLocks noChangeAspect="1" noChangeArrowheads="1"/>
              </p:cNvSpPr>
              <p:nvPr/>
            </p:nvSpPr>
            <p:spPr bwMode="auto">
              <a:xfrm rot="5400000">
                <a:off x="5151" y="2216"/>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07" name="AutoShape 47"/>
              <p:cNvSpPr>
                <a:spLocks noChangeAspect="1" noChangeArrowheads="1"/>
              </p:cNvSpPr>
              <p:nvPr/>
            </p:nvSpPr>
            <p:spPr bwMode="auto">
              <a:xfrm rot="5400000">
                <a:off x="5154" y="2621"/>
                <a:ext cx="307" cy="305"/>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08" name="AutoShape 48"/>
              <p:cNvSpPr>
                <a:spLocks noChangeAspect="1" noChangeArrowheads="1"/>
              </p:cNvSpPr>
              <p:nvPr/>
            </p:nvSpPr>
            <p:spPr bwMode="auto">
              <a:xfrm rot="5400000">
                <a:off x="5152" y="3043"/>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09" name="AutoShape 49"/>
              <p:cNvSpPr>
                <a:spLocks noChangeAspect="1" noChangeArrowheads="1"/>
              </p:cNvSpPr>
              <p:nvPr/>
            </p:nvSpPr>
            <p:spPr bwMode="auto">
              <a:xfrm rot="5400000">
                <a:off x="5151" y="3429"/>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10" name="AutoShape 50"/>
              <p:cNvSpPr>
                <a:spLocks noChangeAspect="1" noChangeArrowheads="1"/>
              </p:cNvSpPr>
              <p:nvPr/>
            </p:nvSpPr>
            <p:spPr bwMode="auto">
              <a:xfrm rot="5400000">
                <a:off x="3978" y="3429"/>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11" name="AutoShape 51"/>
              <p:cNvSpPr>
                <a:spLocks noChangeAspect="1" noChangeArrowheads="1"/>
              </p:cNvSpPr>
              <p:nvPr/>
            </p:nvSpPr>
            <p:spPr bwMode="auto">
              <a:xfrm rot="5400000">
                <a:off x="4765" y="3424"/>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12" name="AutoShape 52"/>
              <p:cNvSpPr>
                <a:spLocks noChangeAspect="1" noChangeArrowheads="1"/>
              </p:cNvSpPr>
              <p:nvPr/>
            </p:nvSpPr>
            <p:spPr bwMode="auto">
              <a:xfrm rot="5400000">
                <a:off x="4385" y="3424"/>
                <a:ext cx="309"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13" name="AutoShape 53"/>
              <p:cNvSpPr>
                <a:spLocks noChangeAspect="1" noChangeArrowheads="1"/>
              </p:cNvSpPr>
              <p:nvPr/>
            </p:nvSpPr>
            <p:spPr bwMode="auto">
              <a:xfrm rot="5400000">
                <a:off x="3872" y="2322"/>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14" name="AutoShape 54"/>
              <p:cNvSpPr>
                <a:spLocks noChangeAspect="1" noChangeArrowheads="1"/>
              </p:cNvSpPr>
              <p:nvPr/>
            </p:nvSpPr>
            <p:spPr bwMode="auto">
              <a:xfrm rot="5400000">
                <a:off x="3875" y="2727"/>
                <a:ext cx="307" cy="305"/>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15" name="AutoShape 55"/>
              <p:cNvSpPr>
                <a:spLocks noChangeAspect="1" noChangeArrowheads="1"/>
              </p:cNvSpPr>
              <p:nvPr/>
            </p:nvSpPr>
            <p:spPr bwMode="auto">
              <a:xfrm rot="5400000">
                <a:off x="4659" y="2316"/>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16" name="AutoShape 56"/>
              <p:cNvSpPr>
                <a:spLocks noChangeAspect="1" noChangeArrowheads="1"/>
              </p:cNvSpPr>
              <p:nvPr/>
            </p:nvSpPr>
            <p:spPr bwMode="auto">
              <a:xfrm rot="5400000">
                <a:off x="4659" y="2724"/>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17" name="AutoShape 57"/>
              <p:cNvSpPr>
                <a:spLocks noChangeAspect="1" noChangeArrowheads="1"/>
              </p:cNvSpPr>
              <p:nvPr/>
            </p:nvSpPr>
            <p:spPr bwMode="auto">
              <a:xfrm rot="5400000">
                <a:off x="4278" y="2316"/>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18" name="AutoShape 58"/>
              <p:cNvSpPr>
                <a:spLocks noChangeAspect="1" noChangeArrowheads="1"/>
              </p:cNvSpPr>
              <p:nvPr/>
            </p:nvSpPr>
            <p:spPr bwMode="auto">
              <a:xfrm rot="5400000">
                <a:off x="4278" y="2724"/>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19" name="AutoShape 59"/>
              <p:cNvSpPr>
                <a:spLocks noChangeAspect="1" noChangeArrowheads="1"/>
              </p:cNvSpPr>
              <p:nvPr/>
            </p:nvSpPr>
            <p:spPr bwMode="auto">
              <a:xfrm rot="5400000">
                <a:off x="3874" y="3148"/>
                <a:ext cx="312"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20" name="AutoShape 60"/>
              <p:cNvSpPr>
                <a:spLocks noChangeAspect="1" noChangeArrowheads="1"/>
              </p:cNvSpPr>
              <p:nvPr/>
            </p:nvSpPr>
            <p:spPr bwMode="auto">
              <a:xfrm rot="5400000">
                <a:off x="4658" y="3144"/>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21" name="AutoShape 61"/>
              <p:cNvSpPr>
                <a:spLocks noChangeAspect="1" noChangeArrowheads="1"/>
              </p:cNvSpPr>
              <p:nvPr/>
            </p:nvSpPr>
            <p:spPr bwMode="auto">
              <a:xfrm rot="5400000">
                <a:off x="4277" y="3144"/>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22" name="AutoShape 62"/>
              <p:cNvSpPr>
                <a:spLocks noChangeAspect="1" noChangeArrowheads="1"/>
              </p:cNvSpPr>
              <p:nvPr/>
            </p:nvSpPr>
            <p:spPr bwMode="auto">
              <a:xfrm rot="5400000">
                <a:off x="5046" y="2322"/>
                <a:ext cx="312"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23" name="AutoShape 63"/>
              <p:cNvSpPr>
                <a:spLocks noChangeAspect="1" noChangeArrowheads="1"/>
              </p:cNvSpPr>
              <p:nvPr/>
            </p:nvSpPr>
            <p:spPr bwMode="auto">
              <a:xfrm rot="5400000">
                <a:off x="5048" y="2728"/>
                <a:ext cx="307" cy="304"/>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24" name="AutoShape 64"/>
              <p:cNvSpPr>
                <a:spLocks noChangeAspect="1" noChangeArrowheads="1"/>
              </p:cNvSpPr>
              <p:nvPr/>
            </p:nvSpPr>
            <p:spPr bwMode="auto">
              <a:xfrm rot="5400000">
                <a:off x="5046" y="3149"/>
                <a:ext cx="312"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25" name="AutoShape 65"/>
              <p:cNvSpPr>
                <a:spLocks noChangeAspect="1" noChangeArrowheads="1"/>
              </p:cNvSpPr>
              <p:nvPr/>
            </p:nvSpPr>
            <p:spPr bwMode="auto">
              <a:xfrm rot="5400000">
                <a:off x="5046" y="3536"/>
                <a:ext cx="312"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26" name="AutoShape 66"/>
              <p:cNvSpPr>
                <a:spLocks noChangeAspect="1" noChangeArrowheads="1"/>
              </p:cNvSpPr>
              <p:nvPr/>
            </p:nvSpPr>
            <p:spPr bwMode="auto">
              <a:xfrm rot="5400000">
                <a:off x="3873" y="3536"/>
                <a:ext cx="312"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27" name="AutoShape 67"/>
              <p:cNvSpPr>
                <a:spLocks noChangeAspect="1" noChangeArrowheads="1"/>
              </p:cNvSpPr>
              <p:nvPr/>
            </p:nvSpPr>
            <p:spPr bwMode="auto">
              <a:xfrm rot="5400000">
                <a:off x="4660" y="3530"/>
                <a:ext cx="308"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28" name="AutoShape 68"/>
              <p:cNvSpPr>
                <a:spLocks noChangeAspect="1" noChangeArrowheads="1"/>
              </p:cNvSpPr>
              <p:nvPr/>
            </p:nvSpPr>
            <p:spPr bwMode="auto">
              <a:xfrm rot="5400000">
                <a:off x="4280" y="3529"/>
                <a:ext cx="308"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29" name="AutoShape 69"/>
              <p:cNvSpPr>
                <a:spLocks noChangeAspect="1" noChangeArrowheads="1"/>
              </p:cNvSpPr>
              <p:nvPr/>
            </p:nvSpPr>
            <p:spPr bwMode="auto">
              <a:xfrm rot="5400000">
                <a:off x="3766" y="2426"/>
                <a:ext cx="313"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30" name="AutoShape 70"/>
              <p:cNvSpPr>
                <a:spLocks noChangeAspect="1" noChangeArrowheads="1"/>
              </p:cNvSpPr>
              <p:nvPr/>
            </p:nvSpPr>
            <p:spPr bwMode="auto">
              <a:xfrm rot="5400000">
                <a:off x="3770" y="2831"/>
                <a:ext cx="306" cy="306"/>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31" name="AutoShape 71"/>
              <p:cNvSpPr>
                <a:spLocks noChangeAspect="1" noChangeArrowheads="1"/>
              </p:cNvSpPr>
              <p:nvPr/>
            </p:nvSpPr>
            <p:spPr bwMode="auto">
              <a:xfrm rot="5400000">
                <a:off x="4553" y="2421"/>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32" name="AutoShape 72"/>
              <p:cNvSpPr>
                <a:spLocks noChangeAspect="1" noChangeArrowheads="1"/>
              </p:cNvSpPr>
              <p:nvPr/>
            </p:nvSpPr>
            <p:spPr bwMode="auto">
              <a:xfrm rot="5400000">
                <a:off x="4553" y="2830"/>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33" name="AutoShape 73"/>
              <p:cNvSpPr>
                <a:spLocks noChangeAspect="1" noChangeArrowheads="1"/>
              </p:cNvSpPr>
              <p:nvPr/>
            </p:nvSpPr>
            <p:spPr bwMode="auto">
              <a:xfrm rot="5400000">
                <a:off x="4172" y="2421"/>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34" name="AutoShape 74"/>
              <p:cNvSpPr>
                <a:spLocks noChangeAspect="1" noChangeArrowheads="1"/>
              </p:cNvSpPr>
              <p:nvPr/>
            </p:nvSpPr>
            <p:spPr bwMode="auto">
              <a:xfrm rot="5400000">
                <a:off x="4172" y="2830"/>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35" name="AutoShape 75"/>
              <p:cNvSpPr>
                <a:spLocks noChangeAspect="1" noChangeArrowheads="1"/>
              </p:cNvSpPr>
              <p:nvPr/>
            </p:nvSpPr>
            <p:spPr bwMode="auto">
              <a:xfrm rot="5400000">
                <a:off x="3767" y="3253"/>
                <a:ext cx="313"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36" name="AutoShape 76"/>
              <p:cNvSpPr>
                <a:spLocks noChangeAspect="1" noChangeArrowheads="1"/>
              </p:cNvSpPr>
              <p:nvPr/>
            </p:nvSpPr>
            <p:spPr bwMode="auto">
              <a:xfrm rot="5400000">
                <a:off x="4552" y="3250"/>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37" name="AutoShape 77"/>
              <p:cNvSpPr>
                <a:spLocks noChangeAspect="1" noChangeArrowheads="1"/>
              </p:cNvSpPr>
              <p:nvPr/>
            </p:nvSpPr>
            <p:spPr bwMode="auto">
              <a:xfrm rot="5400000">
                <a:off x="4171" y="3250"/>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38" name="AutoShape 78"/>
              <p:cNvSpPr>
                <a:spLocks noChangeAspect="1" noChangeArrowheads="1"/>
              </p:cNvSpPr>
              <p:nvPr/>
            </p:nvSpPr>
            <p:spPr bwMode="auto">
              <a:xfrm rot="5400000">
                <a:off x="4941" y="2427"/>
                <a:ext cx="312"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39" name="AutoShape 79"/>
              <p:cNvSpPr>
                <a:spLocks noChangeAspect="1" noChangeArrowheads="1"/>
              </p:cNvSpPr>
              <p:nvPr/>
            </p:nvSpPr>
            <p:spPr bwMode="auto">
              <a:xfrm rot="5400000">
                <a:off x="4943" y="2833"/>
                <a:ext cx="307" cy="305"/>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40" name="AutoShape 80"/>
              <p:cNvSpPr>
                <a:spLocks noChangeAspect="1" noChangeArrowheads="1"/>
              </p:cNvSpPr>
              <p:nvPr/>
            </p:nvSpPr>
            <p:spPr bwMode="auto">
              <a:xfrm rot="5400000">
                <a:off x="4941" y="3254"/>
                <a:ext cx="312"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41" name="AutoShape 81"/>
              <p:cNvSpPr>
                <a:spLocks noChangeAspect="1" noChangeArrowheads="1"/>
              </p:cNvSpPr>
              <p:nvPr/>
            </p:nvSpPr>
            <p:spPr bwMode="auto">
              <a:xfrm rot="5400000">
                <a:off x="4941" y="3641"/>
                <a:ext cx="312"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42" name="AutoShape 82"/>
              <p:cNvSpPr>
                <a:spLocks noChangeAspect="1" noChangeArrowheads="1"/>
              </p:cNvSpPr>
              <p:nvPr/>
            </p:nvSpPr>
            <p:spPr bwMode="auto">
              <a:xfrm rot="5400000">
                <a:off x="3767" y="3641"/>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43" name="AutoShape 83"/>
              <p:cNvSpPr>
                <a:spLocks noChangeAspect="1" noChangeArrowheads="1"/>
              </p:cNvSpPr>
              <p:nvPr/>
            </p:nvSpPr>
            <p:spPr bwMode="auto">
              <a:xfrm rot="5400000">
                <a:off x="4554" y="3635"/>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44" name="AutoShape 84"/>
              <p:cNvSpPr>
                <a:spLocks noChangeAspect="1" noChangeArrowheads="1"/>
              </p:cNvSpPr>
              <p:nvPr/>
            </p:nvSpPr>
            <p:spPr bwMode="auto">
              <a:xfrm rot="5400000">
                <a:off x="4174" y="3635"/>
                <a:ext cx="309"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grpSp>
        <p:grpSp>
          <p:nvGrpSpPr>
            <p:cNvPr id="4" name="Group 85"/>
            <p:cNvGrpSpPr>
              <a:grpSpLocks/>
            </p:cNvGrpSpPr>
            <p:nvPr/>
          </p:nvGrpSpPr>
          <p:grpSpPr bwMode="auto">
            <a:xfrm>
              <a:off x="3736" y="1579"/>
              <a:ext cx="610" cy="574"/>
              <a:chOff x="1824" y="960"/>
              <a:chExt cx="1902" cy="1953"/>
            </a:xfrm>
            <a:grpFill/>
          </p:grpSpPr>
          <p:sp>
            <p:nvSpPr>
              <p:cNvPr id="85" name="AutoShape 86"/>
              <p:cNvSpPr>
                <a:spLocks noChangeAspect="1" noChangeArrowheads="1"/>
              </p:cNvSpPr>
              <p:nvPr/>
            </p:nvSpPr>
            <p:spPr bwMode="auto">
              <a:xfrm rot="5400000">
                <a:off x="2242" y="967"/>
                <a:ext cx="313"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86" name="AutoShape 87"/>
              <p:cNvSpPr>
                <a:spLocks noChangeAspect="1" noChangeArrowheads="1"/>
              </p:cNvSpPr>
              <p:nvPr/>
            </p:nvSpPr>
            <p:spPr bwMode="auto">
              <a:xfrm rot="5400000">
                <a:off x="2245" y="1372"/>
                <a:ext cx="307" cy="306"/>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87" name="AutoShape 88"/>
              <p:cNvSpPr>
                <a:spLocks noChangeAspect="1" noChangeArrowheads="1"/>
              </p:cNvSpPr>
              <p:nvPr/>
            </p:nvSpPr>
            <p:spPr bwMode="auto">
              <a:xfrm rot="5400000">
                <a:off x="3029" y="962"/>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88" name="AutoShape 89"/>
              <p:cNvSpPr>
                <a:spLocks noChangeAspect="1" noChangeArrowheads="1"/>
              </p:cNvSpPr>
              <p:nvPr/>
            </p:nvSpPr>
            <p:spPr bwMode="auto">
              <a:xfrm rot="5400000">
                <a:off x="3029" y="1370"/>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89" name="AutoShape 90"/>
              <p:cNvSpPr>
                <a:spLocks noChangeAspect="1" noChangeArrowheads="1"/>
              </p:cNvSpPr>
              <p:nvPr/>
            </p:nvSpPr>
            <p:spPr bwMode="auto">
              <a:xfrm rot="5400000">
                <a:off x="2648" y="962"/>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90" name="AutoShape 91"/>
              <p:cNvSpPr>
                <a:spLocks noChangeAspect="1" noChangeArrowheads="1"/>
              </p:cNvSpPr>
              <p:nvPr/>
            </p:nvSpPr>
            <p:spPr bwMode="auto">
              <a:xfrm rot="5400000">
                <a:off x="2648" y="1370"/>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91" name="AutoShape 92"/>
              <p:cNvSpPr>
                <a:spLocks noChangeAspect="1" noChangeArrowheads="1"/>
              </p:cNvSpPr>
              <p:nvPr/>
            </p:nvSpPr>
            <p:spPr bwMode="auto">
              <a:xfrm rot="5400000">
                <a:off x="2243" y="1793"/>
                <a:ext cx="312"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92" name="AutoShape 93"/>
              <p:cNvSpPr>
                <a:spLocks noChangeAspect="1" noChangeArrowheads="1"/>
              </p:cNvSpPr>
              <p:nvPr/>
            </p:nvSpPr>
            <p:spPr bwMode="auto">
              <a:xfrm rot="5400000">
                <a:off x="3027" y="1790"/>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93" name="AutoShape 94"/>
              <p:cNvSpPr>
                <a:spLocks noChangeAspect="1" noChangeArrowheads="1"/>
              </p:cNvSpPr>
              <p:nvPr/>
            </p:nvSpPr>
            <p:spPr bwMode="auto">
              <a:xfrm rot="5400000">
                <a:off x="2646" y="1790"/>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94" name="AutoShape 95"/>
              <p:cNvSpPr>
                <a:spLocks noChangeAspect="1" noChangeArrowheads="1"/>
              </p:cNvSpPr>
              <p:nvPr/>
            </p:nvSpPr>
            <p:spPr bwMode="auto">
              <a:xfrm rot="5400000">
                <a:off x="3416" y="967"/>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95" name="AutoShape 96"/>
              <p:cNvSpPr>
                <a:spLocks noChangeAspect="1" noChangeArrowheads="1"/>
              </p:cNvSpPr>
              <p:nvPr/>
            </p:nvSpPr>
            <p:spPr bwMode="auto">
              <a:xfrm rot="5400000">
                <a:off x="3419" y="1372"/>
                <a:ext cx="307" cy="305"/>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96" name="AutoShape 97"/>
              <p:cNvSpPr>
                <a:spLocks noChangeAspect="1" noChangeArrowheads="1"/>
              </p:cNvSpPr>
              <p:nvPr/>
            </p:nvSpPr>
            <p:spPr bwMode="auto">
              <a:xfrm rot="5400000">
                <a:off x="3417" y="1794"/>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97" name="AutoShape 98"/>
              <p:cNvSpPr>
                <a:spLocks noChangeAspect="1" noChangeArrowheads="1"/>
              </p:cNvSpPr>
              <p:nvPr/>
            </p:nvSpPr>
            <p:spPr bwMode="auto">
              <a:xfrm rot="5400000">
                <a:off x="3416" y="2182"/>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98" name="AutoShape 99"/>
              <p:cNvSpPr>
                <a:spLocks noChangeAspect="1" noChangeArrowheads="1"/>
              </p:cNvSpPr>
              <p:nvPr/>
            </p:nvSpPr>
            <p:spPr bwMode="auto">
              <a:xfrm rot="5400000">
                <a:off x="2243" y="2182"/>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99" name="AutoShape 100"/>
              <p:cNvSpPr>
                <a:spLocks noChangeAspect="1" noChangeArrowheads="1"/>
              </p:cNvSpPr>
              <p:nvPr/>
            </p:nvSpPr>
            <p:spPr bwMode="auto">
              <a:xfrm rot="5400000">
                <a:off x="3030" y="2176"/>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00" name="AutoShape 101"/>
              <p:cNvSpPr>
                <a:spLocks noChangeAspect="1" noChangeArrowheads="1"/>
              </p:cNvSpPr>
              <p:nvPr/>
            </p:nvSpPr>
            <p:spPr bwMode="auto">
              <a:xfrm rot="5400000">
                <a:off x="2650" y="2176"/>
                <a:ext cx="309"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01" name="AutoShape 102"/>
              <p:cNvSpPr>
                <a:spLocks noChangeAspect="1" noChangeArrowheads="1"/>
              </p:cNvSpPr>
              <p:nvPr/>
            </p:nvSpPr>
            <p:spPr bwMode="auto">
              <a:xfrm rot="5400000">
                <a:off x="2137" y="1074"/>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02" name="AutoShape 103"/>
              <p:cNvSpPr>
                <a:spLocks noChangeAspect="1" noChangeArrowheads="1"/>
              </p:cNvSpPr>
              <p:nvPr/>
            </p:nvSpPr>
            <p:spPr bwMode="auto">
              <a:xfrm rot="5400000">
                <a:off x="2140" y="1479"/>
                <a:ext cx="307" cy="305"/>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03" name="AutoShape 104"/>
              <p:cNvSpPr>
                <a:spLocks noChangeAspect="1" noChangeArrowheads="1"/>
              </p:cNvSpPr>
              <p:nvPr/>
            </p:nvSpPr>
            <p:spPr bwMode="auto">
              <a:xfrm rot="5400000">
                <a:off x="2924" y="1068"/>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04" name="AutoShape 105"/>
              <p:cNvSpPr>
                <a:spLocks noChangeAspect="1" noChangeArrowheads="1"/>
              </p:cNvSpPr>
              <p:nvPr/>
            </p:nvSpPr>
            <p:spPr bwMode="auto">
              <a:xfrm rot="5400000">
                <a:off x="2924" y="1476"/>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05" name="AutoShape 106"/>
              <p:cNvSpPr>
                <a:spLocks noChangeAspect="1" noChangeArrowheads="1"/>
              </p:cNvSpPr>
              <p:nvPr/>
            </p:nvSpPr>
            <p:spPr bwMode="auto">
              <a:xfrm rot="5400000">
                <a:off x="2543" y="1068"/>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06" name="AutoShape 107"/>
              <p:cNvSpPr>
                <a:spLocks noChangeAspect="1" noChangeArrowheads="1"/>
              </p:cNvSpPr>
              <p:nvPr/>
            </p:nvSpPr>
            <p:spPr bwMode="auto">
              <a:xfrm rot="5400000">
                <a:off x="2543" y="1476"/>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07" name="AutoShape 108"/>
              <p:cNvSpPr>
                <a:spLocks noChangeAspect="1" noChangeArrowheads="1"/>
              </p:cNvSpPr>
              <p:nvPr/>
            </p:nvSpPr>
            <p:spPr bwMode="auto">
              <a:xfrm rot="5400000">
                <a:off x="2138" y="1900"/>
                <a:ext cx="312"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08" name="AutoShape 109"/>
              <p:cNvSpPr>
                <a:spLocks noChangeAspect="1" noChangeArrowheads="1"/>
              </p:cNvSpPr>
              <p:nvPr/>
            </p:nvSpPr>
            <p:spPr bwMode="auto">
              <a:xfrm rot="5400000">
                <a:off x="2922" y="1896"/>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09" name="AutoShape 110"/>
              <p:cNvSpPr>
                <a:spLocks noChangeAspect="1" noChangeArrowheads="1"/>
              </p:cNvSpPr>
              <p:nvPr/>
            </p:nvSpPr>
            <p:spPr bwMode="auto">
              <a:xfrm rot="5400000">
                <a:off x="2541" y="1896"/>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10" name="AutoShape 111"/>
              <p:cNvSpPr>
                <a:spLocks noChangeAspect="1" noChangeArrowheads="1"/>
              </p:cNvSpPr>
              <p:nvPr/>
            </p:nvSpPr>
            <p:spPr bwMode="auto">
              <a:xfrm rot="5400000">
                <a:off x="3311" y="1073"/>
                <a:ext cx="312"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11" name="AutoShape 112"/>
              <p:cNvSpPr>
                <a:spLocks noChangeAspect="1" noChangeArrowheads="1"/>
              </p:cNvSpPr>
              <p:nvPr/>
            </p:nvSpPr>
            <p:spPr bwMode="auto">
              <a:xfrm rot="5400000">
                <a:off x="3313" y="1479"/>
                <a:ext cx="307" cy="304"/>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12" name="AutoShape 113"/>
              <p:cNvSpPr>
                <a:spLocks noChangeAspect="1" noChangeArrowheads="1"/>
              </p:cNvSpPr>
              <p:nvPr/>
            </p:nvSpPr>
            <p:spPr bwMode="auto">
              <a:xfrm rot="5400000">
                <a:off x="3312" y="1900"/>
                <a:ext cx="312"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13" name="AutoShape 114"/>
              <p:cNvSpPr>
                <a:spLocks noChangeAspect="1" noChangeArrowheads="1"/>
              </p:cNvSpPr>
              <p:nvPr/>
            </p:nvSpPr>
            <p:spPr bwMode="auto">
              <a:xfrm rot="5400000">
                <a:off x="3311" y="2287"/>
                <a:ext cx="312"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14" name="AutoShape 115"/>
              <p:cNvSpPr>
                <a:spLocks noChangeAspect="1" noChangeArrowheads="1"/>
              </p:cNvSpPr>
              <p:nvPr/>
            </p:nvSpPr>
            <p:spPr bwMode="auto">
              <a:xfrm rot="5400000">
                <a:off x="2138" y="2287"/>
                <a:ext cx="312"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15" name="AutoShape 116"/>
              <p:cNvSpPr>
                <a:spLocks noChangeAspect="1" noChangeArrowheads="1"/>
              </p:cNvSpPr>
              <p:nvPr/>
            </p:nvSpPr>
            <p:spPr bwMode="auto">
              <a:xfrm rot="5400000">
                <a:off x="2925" y="2282"/>
                <a:ext cx="308"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16" name="AutoShape 117"/>
              <p:cNvSpPr>
                <a:spLocks noChangeAspect="1" noChangeArrowheads="1"/>
              </p:cNvSpPr>
              <p:nvPr/>
            </p:nvSpPr>
            <p:spPr bwMode="auto">
              <a:xfrm rot="5400000">
                <a:off x="2545" y="2281"/>
                <a:ext cx="308"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17" name="AutoShape 118"/>
              <p:cNvSpPr>
                <a:spLocks noChangeAspect="1" noChangeArrowheads="1"/>
              </p:cNvSpPr>
              <p:nvPr/>
            </p:nvSpPr>
            <p:spPr bwMode="auto">
              <a:xfrm rot="5400000">
                <a:off x="2031" y="1179"/>
                <a:ext cx="313"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18" name="AutoShape 119"/>
              <p:cNvSpPr>
                <a:spLocks noChangeAspect="1" noChangeArrowheads="1"/>
              </p:cNvSpPr>
              <p:nvPr/>
            </p:nvSpPr>
            <p:spPr bwMode="auto">
              <a:xfrm rot="5400000">
                <a:off x="2034" y="1584"/>
                <a:ext cx="307" cy="306"/>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19" name="AutoShape 120"/>
              <p:cNvSpPr>
                <a:spLocks noChangeAspect="1" noChangeArrowheads="1"/>
              </p:cNvSpPr>
              <p:nvPr/>
            </p:nvSpPr>
            <p:spPr bwMode="auto">
              <a:xfrm rot="5400000">
                <a:off x="2818" y="1173"/>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20" name="AutoShape 121"/>
              <p:cNvSpPr>
                <a:spLocks noChangeAspect="1" noChangeArrowheads="1"/>
              </p:cNvSpPr>
              <p:nvPr/>
            </p:nvSpPr>
            <p:spPr bwMode="auto">
              <a:xfrm rot="5400000">
                <a:off x="2818" y="1581"/>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21" name="AutoShape 122"/>
              <p:cNvSpPr>
                <a:spLocks noChangeAspect="1" noChangeArrowheads="1"/>
              </p:cNvSpPr>
              <p:nvPr/>
            </p:nvSpPr>
            <p:spPr bwMode="auto">
              <a:xfrm rot="5400000">
                <a:off x="2437" y="1173"/>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22" name="AutoShape 123"/>
              <p:cNvSpPr>
                <a:spLocks noChangeAspect="1" noChangeArrowheads="1"/>
              </p:cNvSpPr>
              <p:nvPr/>
            </p:nvSpPr>
            <p:spPr bwMode="auto">
              <a:xfrm rot="5400000">
                <a:off x="2437" y="1581"/>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23" name="AutoShape 124"/>
              <p:cNvSpPr>
                <a:spLocks noChangeAspect="1" noChangeArrowheads="1"/>
              </p:cNvSpPr>
              <p:nvPr/>
            </p:nvSpPr>
            <p:spPr bwMode="auto">
              <a:xfrm rot="5400000">
                <a:off x="2033" y="2005"/>
                <a:ext cx="312"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24" name="AutoShape 125"/>
              <p:cNvSpPr>
                <a:spLocks noChangeAspect="1" noChangeArrowheads="1"/>
              </p:cNvSpPr>
              <p:nvPr/>
            </p:nvSpPr>
            <p:spPr bwMode="auto">
              <a:xfrm rot="5400000">
                <a:off x="2817" y="2001"/>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25" name="AutoShape 126"/>
              <p:cNvSpPr>
                <a:spLocks noChangeAspect="1" noChangeArrowheads="1"/>
              </p:cNvSpPr>
              <p:nvPr/>
            </p:nvSpPr>
            <p:spPr bwMode="auto">
              <a:xfrm rot="5400000">
                <a:off x="2436" y="2001"/>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26" name="AutoShape 127"/>
              <p:cNvSpPr>
                <a:spLocks noChangeAspect="1" noChangeArrowheads="1"/>
              </p:cNvSpPr>
              <p:nvPr/>
            </p:nvSpPr>
            <p:spPr bwMode="auto">
              <a:xfrm rot="5400000">
                <a:off x="3205" y="1179"/>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27" name="AutoShape 128"/>
              <p:cNvSpPr>
                <a:spLocks noChangeAspect="1" noChangeArrowheads="1"/>
              </p:cNvSpPr>
              <p:nvPr/>
            </p:nvSpPr>
            <p:spPr bwMode="auto">
              <a:xfrm rot="5400000">
                <a:off x="3208" y="1584"/>
                <a:ext cx="307" cy="305"/>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28" name="AutoShape 129"/>
              <p:cNvSpPr>
                <a:spLocks noChangeAspect="1" noChangeArrowheads="1"/>
              </p:cNvSpPr>
              <p:nvPr/>
            </p:nvSpPr>
            <p:spPr bwMode="auto">
              <a:xfrm rot="5400000">
                <a:off x="3206" y="2006"/>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29" name="AutoShape 130"/>
              <p:cNvSpPr>
                <a:spLocks noChangeAspect="1" noChangeArrowheads="1"/>
              </p:cNvSpPr>
              <p:nvPr/>
            </p:nvSpPr>
            <p:spPr bwMode="auto">
              <a:xfrm rot="5400000">
                <a:off x="3205" y="2392"/>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30" name="AutoShape 131"/>
              <p:cNvSpPr>
                <a:spLocks noChangeAspect="1" noChangeArrowheads="1"/>
              </p:cNvSpPr>
              <p:nvPr/>
            </p:nvSpPr>
            <p:spPr bwMode="auto">
              <a:xfrm rot="5400000">
                <a:off x="2032" y="2392"/>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31" name="AutoShape 132"/>
              <p:cNvSpPr>
                <a:spLocks noChangeAspect="1" noChangeArrowheads="1"/>
              </p:cNvSpPr>
              <p:nvPr/>
            </p:nvSpPr>
            <p:spPr bwMode="auto">
              <a:xfrm rot="5400000">
                <a:off x="2819" y="2387"/>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32" name="AutoShape 133"/>
              <p:cNvSpPr>
                <a:spLocks noChangeAspect="1" noChangeArrowheads="1"/>
              </p:cNvSpPr>
              <p:nvPr/>
            </p:nvSpPr>
            <p:spPr bwMode="auto">
              <a:xfrm rot="5400000">
                <a:off x="2439" y="2387"/>
                <a:ext cx="309"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33" name="AutoShape 134"/>
              <p:cNvSpPr>
                <a:spLocks noChangeAspect="1" noChangeArrowheads="1"/>
              </p:cNvSpPr>
              <p:nvPr/>
            </p:nvSpPr>
            <p:spPr bwMode="auto">
              <a:xfrm rot="5400000">
                <a:off x="1926" y="1285"/>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34" name="AutoShape 135"/>
              <p:cNvSpPr>
                <a:spLocks noChangeAspect="1" noChangeArrowheads="1"/>
              </p:cNvSpPr>
              <p:nvPr/>
            </p:nvSpPr>
            <p:spPr bwMode="auto">
              <a:xfrm rot="5400000">
                <a:off x="1929" y="1690"/>
                <a:ext cx="307" cy="305"/>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35" name="AutoShape 136"/>
              <p:cNvSpPr>
                <a:spLocks noChangeAspect="1" noChangeArrowheads="1"/>
              </p:cNvSpPr>
              <p:nvPr/>
            </p:nvSpPr>
            <p:spPr bwMode="auto">
              <a:xfrm rot="5400000">
                <a:off x="2713" y="1279"/>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36" name="AutoShape 137"/>
              <p:cNvSpPr>
                <a:spLocks noChangeAspect="1" noChangeArrowheads="1"/>
              </p:cNvSpPr>
              <p:nvPr/>
            </p:nvSpPr>
            <p:spPr bwMode="auto">
              <a:xfrm rot="5400000">
                <a:off x="2713" y="1687"/>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37" name="AutoShape 138"/>
              <p:cNvSpPr>
                <a:spLocks noChangeAspect="1" noChangeArrowheads="1"/>
              </p:cNvSpPr>
              <p:nvPr/>
            </p:nvSpPr>
            <p:spPr bwMode="auto">
              <a:xfrm rot="5400000">
                <a:off x="2332" y="1279"/>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38" name="AutoShape 139"/>
              <p:cNvSpPr>
                <a:spLocks noChangeAspect="1" noChangeArrowheads="1"/>
              </p:cNvSpPr>
              <p:nvPr/>
            </p:nvSpPr>
            <p:spPr bwMode="auto">
              <a:xfrm rot="5400000">
                <a:off x="2332" y="1687"/>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39" name="AutoShape 140"/>
              <p:cNvSpPr>
                <a:spLocks noChangeAspect="1" noChangeArrowheads="1"/>
              </p:cNvSpPr>
              <p:nvPr/>
            </p:nvSpPr>
            <p:spPr bwMode="auto">
              <a:xfrm rot="5400000">
                <a:off x="1928" y="2111"/>
                <a:ext cx="312"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40" name="AutoShape 141"/>
              <p:cNvSpPr>
                <a:spLocks noChangeAspect="1" noChangeArrowheads="1"/>
              </p:cNvSpPr>
              <p:nvPr/>
            </p:nvSpPr>
            <p:spPr bwMode="auto">
              <a:xfrm rot="5400000">
                <a:off x="2712" y="2107"/>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41" name="AutoShape 142"/>
              <p:cNvSpPr>
                <a:spLocks noChangeAspect="1" noChangeArrowheads="1"/>
              </p:cNvSpPr>
              <p:nvPr/>
            </p:nvSpPr>
            <p:spPr bwMode="auto">
              <a:xfrm rot="5400000">
                <a:off x="2331" y="2107"/>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42" name="AutoShape 143"/>
              <p:cNvSpPr>
                <a:spLocks noChangeAspect="1" noChangeArrowheads="1"/>
              </p:cNvSpPr>
              <p:nvPr/>
            </p:nvSpPr>
            <p:spPr bwMode="auto">
              <a:xfrm rot="5400000">
                <a:off x="3100" y="1285"/>
                <a:ext cx="312"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43" name="AutoShape 144"/>
              <p:cNvSpPr>
                <a:spLocks noChangeAspect="1" noChangeArrowheads="1"/>
              </p:cNvSpPr>
              <p:nvPr/>
            </p:nvSpPr>
            <p:spPr bwMode="auto">
              <a:xfrm rot="5400000">
                <a:off x="3102" y="1691"/>
                <a:ext cx="307" cy="304"/>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44" name="AutoShape 145"/>
              <p:cNvSpPr>
                <a:spLocks noChangeAspect="1" noChangeArrowheads="1"/>
              </p:cNvSpPr>
              <p:nvPr/>
            </p:nvSpPr>
            <p:spPr bwMode="auto">
              <a:xfrm rot="5400000">
                <a:off x="3100" y="2112"/>
                <a:ext cx="312"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45" name="AutoShape 146"/>
              <p:cNvSpPr>
                <a:spLocks noChangeAspect="1" noChangeArrowheads="1"/>
              </p:cNvSpPr>
              <p:nvPr/>
            </p:nvSpPr>
            <p:spPr bwMode="auto">
              <a:xfrm rot="5400000">
                <a:off x="3100" y="2499"/>
                <a:ext cx="312"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46" name="AutoShape 147"/>
              <p:cNvSpPr>
                <a:spLocks noChangeAspect="1" noChangeArrowheads="1"/>
              </p:cNvSpPr>
              <p:nvPr/>
            </p:nvSpPr>
            <p:spPr bwMode="auto">
              <a:xfrm rot="5400000">
                <a:off x="1927" y="2499"/>
                <a:ext cx="312"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47" name="AutoShape 148"/>
              <p:cNvSpPr>
                <a:spLocks noChangeAspect="1" noChangeArrowheads="1"/>
              </p:cNvSpPr>
              <p:nvPr/>
            </p:nvSpPr>
            <p:spPr bwMode="auto">
              <a:xfrm rot="5400000">
                <a:off x="2714" y="2493"/>
                <a:ext cx="308"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48" name="AutoShape 149"/>
              <p:cNvSpPr>
                <a:spLocks noChangeAspect="1" noChangeArrowheads="1"/>
              </p:cNvSpPr>
              <p:nvPr/>
            </p:nvSpPr>
            <p:spPr bwMode="auto">
              <a:xfrm rot="5400000">
                <a:off x="2334" y="2492"/>
                <a:ext cx="308"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49" name="AutoShape 150"/>
              <p:cNvSpPr>
                <a:spLocks noChangeAspect="1" noChangeArrowheads="1"/>
              </p:cNvSpPr>
              <p:nvPr/>
            </p:nvSpPr>
            <p:spPr bwMode="auto">
              <a:xfrm rot="5400000">
                <a:off x="1820" y="1389"/>
                <a:ext cx="313"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50" name="AutoShape 151"/>
              <p:cNvSpPr>
                <a:spLocks noChangeAspect="1" noChangeArrowheads="1"/>
              </p:cNvSpPr>
              <p:nvPr/>
            </p:nvSpPr>
            <p:spPr bwMode="auto">
              <a:xfrm rot="5400000">
                <a:off x="1824" y="1794"/>
                <a:ext cx="306" cy="306"/>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51" name="AutoShape 152"/>
              <p:cNvSpPr>
                <a:spLocks noChangeAspect="1" noChangeArrowheads="1"/>
              </p:cNvSpPr>
              <p:nvPr/>
            </p:nvSpPr>
            <p:spPr bwMode="auto">
              <a:xfrm rot="5400000">
                <a:off x="2607" y="1384"/>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52" name="AutoShape 153"/>
              <p:cNvSpPr>
                <a:spLocks noChangeAspect="1" noChangeArrowheads="1"/>
              </p:cNvSpPr>
              <p:nvPr/>
            </p:nvSpPr>
            <p:spPr bwMode="auto">
              <a:xfrm rot="5400000">
                <a:off x="2607" y="1793"/>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53" name="AutoShape 154"/>
              <p:cNvSpPr>
                <a:spLocks noChangeAspect="1" noChangeArrowheads="1"/>
              </p:cNvSpPr>
              <p:nvPr/>
            </p:nvSpPr>
            <p:spPr bwMode="auto">
              <a:xfrm rot="5400000">
                <a:off x="2226" y="1384"/>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54" name="AutoShape 155"/>
              <p:cNvSpPr>
                <a:spLocks noChangeAspect="1" noChangeArrowheads="1"/>
              </p:cNvSpPr>
              <p:nvPr/>
            </p:nvSpPr>
            <p:spPr bwMode="auto">
              <a:xfrm rot="5400000">
                <a:off x="2226" y="1793"/>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55" name="AutoShape 156"/>
              <p:cNvSpPr>
                <a:spLocks noChangeAspect="1" noChangeArrowheads="1"/>
              </p:cNvSpPr>
              <p:nvPr/>
            </p:nvSpPr>
            <p:spPr bwMode="auto">
              <a:xfrm rot="5400000">
                <a:off x="1821" y="2216"/>
                <a:ext cx="313"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56" name="AutoShape 157"/>
              <p:cNvSpPr>
                <a:spLocks noChangeAspect="1" noChangeArrowheads="1"/>
              </p:cNvSpPr>
              <p:nvPr/>
            </p:nvSpPr>
            <p:spPr bwMode="auto">
              <a:xfrm rot="5400000">
                <a:off x="2606" y="2213"/>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57" name="AutoShape 158"/>
              <p:cNvSpPr>
                <a:spLocks noChangeAspect="1" noChangeArrowheads="1"/>
              </p:cNvSpPr>
              <p:nvPr/>
            </p:nvSpPr>
            <p:spPr bwMode="auto">
              <a:xfrm rot="5400000">
                <a:off x="2225" y="2213"/>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58" name="AutoShape 159"/>
              <p:cNvSpPr>
                <a:spLocks noChangeAspect="1" noChangeArrowheads="1"/>
              </p:cNvSpPr>
              <p:nvPr/>
            </p:nvSpPr>
            <p:spPr bwMode="auto">
              <a:xfrm rot="5400000">
                <a:off x="2995" y="1390"/>
                <a:ext cx="312"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59" name="AutoShape 160"/>
              <p:cNvSpPr>
                <a:spLocks noChangeAspect="1" noChangeArrowheads="1"/>
              </p:cNvSpPr>
              <p:nvPr/>
            </p:nvSpPr>
            <p:spPr bwMode="auto">
              <a:xfrm rot="5400000">
                <a:off x="2997" y="1796"/>
                <a:ext cx="307" cy="305"/>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60" name="AutoShape 161"/>
              <p:cNvSpPr>
                <a:spLocks noChangeAspect="1" noChangeArrowheads="1"/>
              </p:cNvSpPr>
              <p:nvPr/>
            </p:nvSpPr>
            <p:spPr bwMode="auto">
              <a:xfrm rot="5400000">
                <a:off x="2995" y="2217"/>
                <a:ext cx="312"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61" name="AutoShape 162"/>
              <p:cNvSpPr>
                <a:spLocks noChangeAspect="1" noChangeArrowheads="1"/>
              </p:cNvSpPr>
              <p:nvPr/>
            </p:nvSpPr>
            <p:spPr bwMode="auto">
              <a:xfrm rot="5400000">
                <a:off x="2995" y="2604"/>
                <a:ext cx="312"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62" name="AutoShape 163"/>
              <p:cNvSpPr>
                <a:spLocks noChangeAspect="1" noChangeArrowheads="1"/>
              </p:cNvSpPr>
              <p:nvPr/>
            </p:nvSpPr>
            <p:spPr bwMode="auto">
              <a:xfrm rot="5400000">
                <a:off x="1821" y="2604"/>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63" name="AutoShape 164"/>
              <p:cNvSpPr>
                <a:spLocks noChangeAspect="1" noChangeArrowheads="1"/>
              </p:cNvSpPr>
              <p:nvPr/>
            </p:nvSpPr>
            <p:spPr bwMode="auto">
              <a:xfrm rot="5400000">
                <a:off x="2608" y="2598"/>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64" name="AutoShape 165"/>
              <p:cNvSpPr>
                <a:spLocks noChangeAspect="1" noChangeArrowheads="1"/>
              </p:cNvSpPr>
              <p:nvPr/>
            </p:nvSpPr>
            <p:spPr bwMode="auto">
              <a:xfrm rot="5400000">
                <a:off x="2228" y="2598"/>
                <a:ext cx="309"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grpSp>
        <p:sp>
          <p:nvSpPr>
            <p:cNvPr id="5" name="AutoShape 166"/>
            <p:cNvSpPr>
              <a:spLocks noChangeAspect="1" noChangeArrowheads="1"/>
            </p:cNvSpPr>
            <p:nvPr/>
          </p:nvSpPr>
          <p:spPr bwMode="auto">
            <a:xfrm rot="5400000">
              <a:off x="3870" y="1578"/>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6" name="AutoShape 167"/>
            <p:cNvSpPr>
              <a:spLocks noChangeAspect="1" noChangeArrowheads="1"/>
            </p:cNvSpPr>
            <p:nvPr/>
          </p:nvSpPr>
          <p:spPr bwMode="auto">
            <a:xfrm rot="5400000">
              <a:off x="3871" y="1697"/>
              <a:ext cx="90" cy="98"/>
            </a:xfrm>
            <a:prstGeom prst="roundRect">
              <a:avLst>
                <a:gd name="adj" fmla="val 1083"/>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7" name="AutoShape 168"/>
            <p:cNvSpPr>
              <a:spLocks noChangeAspect="1" noChangeArrowheads="1"/>
            </p:cNvSpPr>
            <p:nvPr/>
          </p:nvSpPr>
          <p:spPr bwMode="auto">
            <a:xfrm rot="5400000">
              <a:off x="4122" y="1577"/>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8" name="AutoShape 169"/>
            <p:cNvSpPr>
              <a:spLocks noChangeAspect="1" noChangeArrowheads="1"/>
            </p:cNvSpPr>
            <p:nvPr/>
          </p:nvSpPr>
          <p:spPr bwMode="auto">
            <a:xfrm rot="5400000">
              <a:off x="4122" y="1697"/>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9" name="AutoShape 170"/>
            <p:cNvSpPr>
              <a:spLocks noChangeAspect="1" noChangeArrowheads="1"/>
            </p:cNvSpPr>
            <p:nvPr/>
          </p:nvSpPr>
          <p:spPr bwMode="auto">
            <a:xfrm rot="5400000">
              <a:off x="4000" y="1577"/>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0" name="AutoShape 171"/>
            <p:cNvSpPr>
              <a:spLocks noChangeAspect="1" noChangeArrowheads="1"/>
            </p:cNvSpPr>
            <p:nvPr/>
          </p:nvSpPr>
          <p:spPr bwMode="auto">
            <a:xfrm rot="5400000">
              <a:off x="4000" y="1697"/>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1" name="AutoShape 172"/>
            <p:cNvSpPr>
              <a:spLocks noChangeAspect="1" noChangeArrowheads="1"/>
            </p:cNvSpPr>
            <p:nvPr/>
          </p:nvSpPr>
          <p:spPr bwMode="auto">
            <a:xfrm rot="5400000">
              <a:off x="3870" y="1821"/>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2" name="AutoShape 173"/>
            <p:cNvSpPr>
              <a:spLocks noChangeAspect="1" noChangeArrowheads="1"/>
            </p:cNvSpPr>
            <p:nvPr/>
          </p:nvSpPr>
          <p:spPr bwMode="auto">
            <a:xfrm rot="5400000">
              <a:off x="4122" y="1820"/>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3" name="AutoShape 174"/>
            <p:cNvSpPr>
              <a:spLocks noChangeAspect="1" noChangeArrowheads="1"/>
            </p:cNvSpPr>
            <p:nvPr/>
          </p:nvSpPr>
          <p:spPr bwMode="auto">
            <a:xfrm rot="5400000">
              <a:off x="4000" y="1820"/>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4" name="AutoShape 175"/>
            <p:cNvSpPr>
              <a:spLocks noChangeAspect="1" noChangeArrowheads="1"/>
            </p:cNvSpPr>
            <p:nvPr/>
          </p:nvSpPr>
          <p:spPr bwMode="auto">
            <a:xfrm rot="5400000">
              <a:off x="4247" y="1578"/>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5" name="AutoShape 176"/>
            <p:cNvSpPr>
              <a:spLocks noChangeAspect="1" noChangeArrowheads="1"/>
            </p:cNvSpPr>
            <p:nvPr/>
          </p:nvSpPr>
          <p:spPr bwMode="auto">
            <a:xfrm rot="5400000">
              <a:off x="4248" y="1697"/>
              <a:ext cx="90" cy="98"/>
            </a:xfrm>
            <a:prstGeom prst="roundRect">
              <a:avLst>
                <a:gd name="adj" fmla="val 1083"/>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6" name="AutoShape 177"/>
            <p:cNvSpPr>
              <a:spLocks noChangeAspect="1" noChangeArrowheads="1"/>
            </p:cNvSpPr>
            <p:nvPr/>
          </p:nvSpPr>
          <p:spPr bwMode="auto">
            <a:xfrm rot="5400000">
              <a:off x="4246" y="1822"/>
              <a:ext cx="93"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7" name="AutoShape 178"/>
            <p:cNvSpPr>
              <a:spLocks noChangeAspect="1" noChangeArrowheads="1"/>
            </p:cNvSpPr>
            <p:nvPr/>
          </p:nvSpPr>
          <p:spPr bwMode="auto">
            <a:xfrm rot="5400000">
              <a:off x="4247" y="1936"/>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8" name="AutoShape 179"/>
            <p:cNvSpPr>
              <a:spLocks noChangeAspect="1" noChangeArrowheads="1"/>
            </p:cNvSpPr>
            <p:nvPr/>
          </p:nvSpPr>
          <p:spPr bwMode="auto">
            <a:xfrm rot="5400000">
              <a:off x="3871" y="1936"/>
              <a:ext cx="92"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9" name="AutoShape 180"/>
            <p:cNvSpPr>
              <a:spLocks noChangeAspect="1" noChangeArrowheads="1"/>
            </p:cNvSpPr>
            <p:nvPr/>
          </p:nvSpPr>
          <p:spPr bwMode="auto">
            <a:xfrm rot="5400000">
              <a:off x="4122" y="1934"/>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0" name="AutoShape 181"/>
            <p:cNvSpPr>
              <a:spLocks noChangeAspect="1" noChangeArrowheads="1"/>
            </p:cNvSpPr>
            <p:nvPr/>
          </p:nvSpPr>
          <p:spPr bwMode="auto">
            <a:xfrm rot="5400000">
              <a:off x="4001" y="1934"/>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1" name="AutoShape 182"/>
            <p:cNvSpPr>
              <a:spLocks noChangeAspect="1" noChangeArrowheads="1"/>
            </p:cNvSpPr>
            <p:nvPr/>
          </p:nvSpPr>
          <p:spPr bwMode="auto">
            <a:xfrm rot="5400000">
              <a:off x="3836" y="1610"/>
              <a:ext cx="93"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2" name="AutoShape 183"/>
            <p:cNvSpPr>
              <a:spLocks noChangeAspect="1" noChangeArrowheads="1"/>
            </p:cNvSpPr>
            <p:nvPr/>
          </p:nvSpPr>
          <p:spPr bwMode="auto">
            <a:xfrm rot="5400000">
              <a:off x="3838" y="1729"/>
              <a:ext cx="90" cy="97"/>
            </a:xfrm>
            <a:prstGeom prst="roundRect">
              <a:avLst>
                <a:gd name="adj" fmla="val 1083"/>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3" name="AutoShape 184"/>
            <p:cNvSpPr>
              <a:spLocks noChangeAspect="1" noChangeArrowheads="1"/>
            </p:cNvSpPr>
            <p:nvPr/>
          </p:nvSpPr>
          <p:spPr bwMode="auto">
            <a:xfrm rot="5400000">
              <a:off x="4088" y="1608"/>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4" name="AutoShape 185"/>
            <p:cNvSpPr>
              <a:spLocks noChangeAspect="1" noChangeArrowheads="1"/>
            </p:cNvSpPr>
            <p:nvPr/>
          </p:nvSpPr>
          <p:spPr bwMode="auto">
            <a:xfrm rot="5400000">
              <a:off x="4088" y="1728"/>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5" name="AutoShape 186"/>
            <p:cNvSpPr>
              <a:spLocks noChangeAspect="1" noChangeArrowheads="1"/>
            </p:cNvSpPr>
            <p:nvPr/>
          </p:nvSpPr>
          <p:spPr bwMode="auto">
            <a:xfrm rot="5400000">
              <a:off x="3966" y="1608"/>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6" name="AutoShape 187"/>
            <p:cNvSpPr>
              <a:spLocks noChangeAspect="1" noChangeArrowheads="1"/>
            </p:cNvSpPr>
            <p:nvPr/>
          </p:nvSpPr>
          <p:spPr bwMode="auto">
            <a:xfrm rot="5400000">
              <a:off x="3966" y="1728"/>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7" name="AutoShape 188"/>
            <p:cNvSpPr>
              <a:spLocks noChangeAspect="1" noChangeArrowheads="1"/>
            </p:cNvSpPr>
            <p:nvPr/>
          </p:nvSpPr>
          <p:spPr bwMode="auto">
            <a:xfrm rot="5400000">
              <a:off x="3837" y="1853"/>
              <a:ext cx="92"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8" name="AutoShape 189"/>
            <p:cNvSpPr>
              <a:spLocks noChangeAspect="1" noChangeArrowheads="1"/>
            </p:cNvSpPr>
            <p:nvPr/>
          </p:nvSpPr>
          <p:spPr bwMode="auto">
            <a:xfrm rot="5400000">
              <a:off x="4087" y="1852"/>
              <a:ext cx="93"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9" name="AutoShape 190"/>
            <p:cNvSpPr>
              <a:spLocks noChangeAspect="1" noChangeArrowheads="1"/>
            </p:cNvSpPr>
            <p:nvPr/>
          </p:nvSpPr>
          <p:spPr bwMode="auto">
            <a:xfrm rot="5400000">
              <a:off x="3965" y="1852"/>
              <a:ext cx="93"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30" name="AutoShape 191"/>
            <p:cNvSpPr>
              <a:spLocks noChangeAspect="1" noChangeArrowheads="1"/>
            </p:cNvSpPr>
            <p:nvPr/>
          </p:nvSpPr>
          <p:spPr bwMode="auto">
            <a:xfrm rot="5400000">
              <a:off x="4213" y="1609"/>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31" name="AutoShape 192"/>
            <p:cNvSpPr>
              <a:spLocks noChangeAspect="1" noChangeArrowheads="1"/>
            </p:cNvSpPr>
            <p:nvPr/>
          </p:nvSpPr>
          <p:spPr bwMode="auto">
            <a:xfrm rot="5400000">
              <a:off x="4213" y="1729"/>
              <a:ext cx="91" cy="98"/>
            </a:xfrm>
            <a:prstGeom prst="roundRect">
              <a:avLst>
                <a:gd name="adj" fmla="val 1083"/>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32" name="AutoShape 193"/>
            <p:cNvSpPr>
              <a:spLocks noChangeAspect="1" noChangeArrowheads="1"/>
            </p:cNvSpPr>
            <p:nvPr/>
          </p:nvSpPr>
          <p:spPr bwMode="auto">
            <a:xfrm rot="5400000">
              <a:off x="4214" y="1853"/>
              <a:ext cx="91"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33" name="AutoShape 194"/>
            <p:cNvSpPr>
              <a:spLocks noChangeAspect="1" noChangeArrowheads="1"/>
            </p:cNvSpPr>
            <p:nvPr/>
          </p:nvSpPr>
          <p:spPr bwMode="auto">
            <a:xfrm rot="5400000">
              <a:off x="4213" y="1967"/>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34" name="AutoShape 195"/>
            <p:cNvSpPr>
              <a:spLocks noChangeAspect="1" noChangeArrowheads="1"/>
            </p:cNvSpPr>
            <p:nvPr/>
          </p:nvSpPr>
          <p:spPr bwMode="auto">
            <a:xfrm rot="5400000">
              <a:off x="3837" y="1967"/>
              <a:ext cx="91"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35" name="AutoShape 196"/>
            <p:cNvSpPr>
              <a:spLocks noChangeAspect="1" noChangeArrowheads="1"/>
            </p:cNvSpPr>
            <p:nvPr/>
          </p:nvSpPr>
          <p:spPr bwMode="auto">
            <a:xfrm rot="5400000">
              <a:off x="4090" y="1965"/>
              <a:ext cx="90"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36" name="AutoShape 197"/>
            <p:cNvSpPr>
              <a:spLocks noChangeAspect="1" noChangeArrowheads="1"/>
            </p:cNvSpPr>
            <p:nvPr/>
          </p:nvSpPr>
          <p:spPr bwMode="auto">
            <a:xfrm rot="5400000">
              <a:off x="3968" y="1965"/>
              <a:ext cx="90"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37" name="AutoShape 198"/>
            <p:cNvSpPr>
              <a:spLocks noChangeAspect="1" noChangeArrowheads="1"/>
            </p:cNvSpPr>
            <p:nvPr/>
          </p:nvSpPr>
          <p:spPr bwMode="auto">
            <a:xfrm rot="5400000">
              <a:off x="3803" y="1640"/>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38" name="AutoShape 199"/>
            <p:cNvSpPr>
              <a:spLocks noChangeAspect="1" noChangeArrowheads="1"/>
            </p:cNvSpPr>
            <p:nvPr/>
          </p:nvSpPr>
          <p:spPr bwMode="auto">
            <a:xfrm rot="5400000">
              <a:off x="3803" y="1760"/>
              <a:ext cx="91" cy="98"/>
            </a:xfrm>
            <a:prstGeom prst="roundRect">
              <a:avLst>
                <a:gd name="adj" fmla="val 1083"/>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39" name="AutoShape 200"/>
            <p:cNvSpPr>
              <a:spLocks noChangeAspect="1" noChangeArrowheads="1"/>
            </p:cNvSpPr>
            <p:nvPr/>
          </p:nvSpPr>
          <p:spPr bwMode="auto">
            <a:xfrm rot="5400000">
              <a:off x="4054" y="1639"/>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40" name="AutoShape 201"/>
            <p:cNvSpPr>
              <a:spLocks noChangeAspect="1" noChangeArrowheads="1"/>
            </p:cNvSpPr>
            <p:nvPr/>
          </p:nvSpPr>
          <p:spPr bwMode="auto">
            <a:xfrm rot="5400000">
              <a:off x="4054" y="1759"/>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41" name="AutoShape 202"/>
            <p:cNvSpPr>
              <a:spLocks noChangeAspect="1" noChangeArrowheads="1"/>
            </p:cNvSpPr>
            <p:nvPr/>
          </p:nvSpPr>
          <p:spPr bwMode="auto">
            <a:xfrm rot="5400000">
              <a:off x="3932" y="1639"/>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42" name="AutoShape 203"/>
            <p:cNvSpPr>
              <a:spLocks noChangeAspect="1" noChangeArrowheads="1"/>
            </p:cNvSpPr>
            <p:nvPr/>
          </p:nvSpPr>
          <p:spPr bwMode="auto">
            <a:xfrm rot="5400000">
              <a:off x="3932" y="1759"/>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43" name="AutoShape 204"/>
            <p:cNvSpPr>
              <a:spLocks noChangeAspect="1" noChangeArrowheads="1"/>
            </p:cNvSpPr>
            <p:nvPr/>
          </p:nvSpPr>
          <p:spPr bwMode="auto">
            <a:xfrm rot="5400000">
              <a:off x="3803" y="1884"/>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44" name="AutoShape 205"/>
            <p:cNvSpPr>
              <a:spLocks noChangeAspect="1" noChangeArrowheads="1"/>
            </p:cNvSpPr>
            <p:nvPr/>
          </p:nvSpPr>
          <p:spPr bwMode="auto">
            <a:xfrm rot="5400000">
              <a:off x="4055" y="1882"/>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45" name="AutoShape 206"/>
            <p:cNvSpPr>
              <a:spLocks noChangeAspect="1" noChangeArrowheads="1"/>
            </p:cNvSpPr>
            <p:nvPr/>
          </p:nvSpPr>
          <p:spPr bwMode="auto">
            <a:xfrm rot="5400000">
              <a:off x="3933" y="1882"/>
              <a:ext cx="92"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46" name="AutoShape 207"/>
            <p:cNvSpPr>
              <a:spLocks noChangeAspect="1" noChangeArrowheads="1"/>
            </p:cNvSpPr>
            <p:nvPr/>
          </p:nvSpPr>
          <p:spPr bwMode="auto">
            <a:xfrm rot="5400000">
              <a:off x="4179" y="1640"/>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47" name="AutoShape 208"/>
            <p:cNvSpPr>
              <a:spLocks noChangeAspect="1" noChangeArrowheads="1"/>
            </p:cNvSpPr>
            <p:nvPr/>
          </p:nvSpPr>
          <p:spPr bwMode="auto">
            <a:xfrm rot="5400000">
              <a:off x="4179" y="1760"/>
              <a:ext cx="91" cy="98"/>
            </a:xfrm>
            <a:prstGeom prst="roundRect">
              <a:avLst>
                <a:gd name="adj" fmla="val 1083"/>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48" name="AutoShape 209"/>
            <p:cNvSpPr>
              <a:spLocks noChangeAspect="1" noChangeArrowheads="1"/>
            </p:cNvSpPr>
            <p:nvPr/>
          </p:nvSpPr>
          <p:spPr bwMode="auto">
            <a:xfrm rot="5400000">
              <a:off x="4180" y="1884"/>
              <a:ext cx="92"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49" name="AutoShape 210"/>
            <p:cNvSpPr>
              <a:spLocks noChangeAspect="1" noChangeArrowheads="1"/>
            </p:cNvSpPr>
            <p:nvPr/>
          </p:nvSpPr>
          <p:spPr bwMode="auto">
            <a:xfrm rot="5400000">
              <a:off x="4178" y="1998"/>
              <a:ext cx="93"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50" name="AutoShape 211"/>
            <p:cNvSpPr>
              <a:spLocks noChangeAspect="1" noChangeArrowheads="1"/>
            </p:cNvSpPr>
            <p:nvPr/>
          </p:nvSpPr>
          <p:spPr bwMode="auto">
            <a:xfrm rot="5400000">
              <a:off x="3802" y="1998"/>
              <a:ext cx="93"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51" name="AutoShape 212"/>
            <p:cNvSpPr>
              <a:spLocks noChangeAspect="1" noChangeArrowheads="1"/>
            </p:cNvSpPr>
            <p:nvPr/>
          </p:nvSpPr>
          <p:spPr bwMode="auto">
            <a:xfrm rot="5400000">
              <a:off x="4055" y="1997"/>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52" name="AutoShape 213"/>
            <p:cNvSpPr>
              <a:spLocks noChangeAspect="1" noChangeArrowheads="1"/>
            </p:cNvSpPr>
            <p:nvPr/>
          </p:nvSpPr>
          <p:spPr bwMode="auto">
            <a:xfrm rot="5400000">
              <a:off x="3933" y="1997"/>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53" name="AutoShape 214"/>
            <p:cNvSpPr>
              <a:spLocks noChangeAspect="1" noChangeArrowheads="1"/>
            </p:cNvSpPr>
            <p:nvPr/>
          </p:nvSpPr>
          <p:spPr bwMode="auto">
            <a:xfrm rot="5400000">
              <a:off x="3769" y="1672"/>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54" name="AutoShape 215"/>
            <p:cNvSpPr>
              <a:spLocks noChangeAspect="1" noChangeArrowheads="1"/>
            </p:cNvSpPr>
            <p:nvPr/>
          </p:nvSpPr>
          <p:spPr bwMode="auto">
            <a:xfrm rot="5400000">
              <a:off x="3770" y="1791"/>
              <a:ext cx="90" cy="98"/>
            </a:xfrm>
            <a:prstGeom prst="roundRect">
              <a:avLst>
                <a:gd name="adj" fmla="val 1083"/>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55" name="AutoShape 216"/>
            <p:cNvSpPr>
              <a:spLocks noChangeAspect="1" noChangeArrowheads="1"/>
            </p:cNvSpPr>
            <p:nvPr/>
          </p:nvSpPr>
          <p:spPr bwMode="auto">
            <a:xfrm rot="5400000">
              <a:off x="4021" y="1670"/>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56" name="AutoShape 217"/>
            <p:cNvSpPr>
              <a:spLocks noChangeAspect="1" noChangeArrowheads="1"/>
            </p:cNvSpPr>
            <p:nvPr/>
          </p:nvSpPr>
          <p:spPr bwMode="auto">
            <a:xfrm rot="5400000">
              <a:off x="4021" y="1790"/>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57" name="AutoShape 218"/>
            <p:cNvSpPr>
              <a:spLocks noChangeAspect="1" noChangeArrowheads="1"/>
            </p:cNvSpPr>
            <p:nvPr/>
          </p:nvSpPr>
          <p:spPr bwMode="auto">
            <a:xfrm rot="5400000">
              <a:off x="3899" y="1670"/>
              <a:ext cx="91"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58" name="AutoShape 219"/>
            <p:cNvSpPr>
              <a:spLocks noChangeAspect="1" noChangeArrowheads="1"/>
            </p:cNvSpPr>
            <p:nvPr/>
          </p:nvSpPr>
          <p:spPr bwMode="auto">
            <a:xfrm rot="5400000">
              <a:off x="3899" y="1790"/>
              <a:ext cx="92"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59" name="AutoShape 220"/>
            <p:cNvSpPr>
              <a:spLocks noChangeAspect="1" noChangeArrowheads="1"/>
            </p:cNvSpPr>
            <p:nvPr/>
          </p:nvSpPr>
          <p:spPr bwMode="auto">
            <a:xfrm rot="5400000">
              <a:off x="3769" y="1915"/>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60" name="AutoShape 221"/>
            <p:cNvSpPr>
              <a:spLocks noChangeAspect="1" noChangeArrowheads="1"/>
            </p:cNvSpPr>
            <p:nvPr/>
          </p:nvSpPr>
          <p:spPr bwMode="auto">
            <a:xfrm rot="5400000">
              <a:off x="4021" y="1914"/>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61" name="AutoShape 222"/>
            <p:cNvSpPr>
              <a:spLocks noChangeAspect="1" noChangeArrowheads="1"/>
            </p:cNvSpPr>
            <p:nvPr/>
          </p:nvSpPr>
          <p:spPr bwMode="auto">
            <a:xfrm rot="5400000">
              <a:off x="3899" y="1914"/>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62" name="AutoShape 223"/>
            <p:cNvSpPr>
              <a:spLocks noChangeAspect="1" noChangeArrowheads="1"/>
            </p:cNvSpPr>
            <p:nvPr/>
          </p:nvSpPr>
          <p:spPr bwMode="auto">
            <a:xfrm rot="5400000">
              <a:off x="4146" y="1672"/>
              <a:ext cx="91"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63" name="AutoShape 224"/>
            <p:cNvSpPr>
              <a:spLocks noChangeAspect="1" noChangeArrowheads="1"/>
            </p:cNvSpPr>
            <p:nvPr/>
          </p:nvSpPr>
          <p:spPr bwMode="auto">
            <a:xfrm rot="5400000">
              <a:off x="4147" y="1791"/>
              <a:ext cx="90" cy="97"/>
            </a:xfrm>
            <a:prstGeom prst="roundRect">
              <a:avLst>
                <a:gd name="adj" fmla="val 1083"/>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64" name="AutoShape 225"/>
            <p:cNvSpPr>
              <a:spLocks noChangeAspect="1" noChangeArrowheads="1"/>
            </p:cNvSpPr>
            <p:nvPr/>
          </p:nvSpPr>
          <p:spPr bwMode="auto">
            <a:xfrm rot="5400000">
              <a:off x="4146" y="1915"/>
              <a:ext cx="92"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65" name="AutoShape 226"/>
            <p:cNvSpPr>
              <a:spLocks noChangeAspect="1" noChangeArrowheads="1"/>
            </p:cNvSpPr>
            <p:nvPr/>
          </p:nvSpPr>
          <p:spPr bwMode="auto">
            <a:xfrm rot="5400000">
              <a:off x="4146" y="2029"/>
              <a:ext cx="92"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66" name="AutoShape 227"/>
            <p:cNvSpPr>
              <a:spLocks noChangeAspect="1" noChangeArrowheads="1"/>
            </p:cNvSpPr>
            <p:nvPr/>
          </p:nvSpPr>
          <p:spPr bwMode="auto">
            <a:xfrm rot="5400000">
              <a:off x="3769" y="2029"/>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67" name="AutoShape 228"/>
            <p:cNvSpPr>
              <a:spLocks noChangeAspect="1" noChangeArrowheads="1"/>
            </p:cNvSpPr>
            <p:nvPr/>
          </p:nvSpPr>
          <p:spPr bwMode="auto">
            <a:xfrm rot="5400000">
              <a:off x="4022" y="2027"/>
              <a:ext cx="90"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68" name="AutoShape 229"/>
            <p:cNvSpPr>
              <a:spLocks noChangeAspect="1" noChangeArrowheads="1"/>
            </p:cNvSpPr>
            <p:nvPr/>
          </p:nvSpPr>
          <p:spPr bwMode="auto">
            <a:xfrm rot="5400000">
              <a:off x="3900" y="2027"/>
              <a:ext cx="90"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69" name="AutoShape 230"/>
            <p:cNvSpPr>
              <a:spLocks noChangeAspect="1" noChangeArrowheads="1"/>
            </p:cNvSpPr>
            <p:nvPr/>
          </p:nvSpPr>
          <p:spPr bwMode="auto">
            <a:xfrm rot="5400000">
              <a:off x="3735" y="1702"/>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70" name="AutoShape 231"/>
            <p:cNvSpPr>
              <a:spLocks noChangeAspect="1" noChangeArrowheads="1"/>
            </p:cNvSpPr>
            <p:nvPr/>
          </p:nvSpPr>
          <p:spPr bwMode="auto">
            <a:xfrm rot="5400000">
              <a:off x="3736" y="1822"/>
              <a:ext cx="90" cy="98"/>
            </a:xfrm>
            <a:prstGeom prst="roundRect">
              <a:avLst>
                <a:gd name="adj" fmla="val 1083"/>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71" name="AutoShape 232"/>
            <p:cNvSpPr>
              <a:spLocks noChangeAspect="1" noChangeArrowheads="1"/>
            </p:cNvSpPr>
            <p:nvPr/>
          </p:nvSpPr>
          <p:spPr bwMode="auto">
            <a:xfrm rot="5400000">
              <a:off x="3987" y="1701"/>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72" name="AutoShape 233"/>
            <p:cNvSpPr>
              <a:spLocks noChangeAspect="1" noChangeArrowheads="1"/>
            </p:cNvSpPr>
            <p:nvPr/>
          </p:nvSpPr>
          <p:spPr bwMode="auto">
            <a:xfrm rot="5400000">
              <a:off x="3987" y="1822"/>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73" name="AutoShape 234"/>
            <p:cNvSpPr>
              <a:spLocks noChangeAspect="1" noChangeArrowheads="1"/>
            </p:cNvSpPr>
            <p:nvPr/>
          </p:nvSpPr>
          <p:spPr bwMode="auto">
            <a:xfrm rot="5400000">
              <a:off x="3865" y="1701"/>
              <a:ext cx="92"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74" name="AutoShape 235"/>
            <p:cNvSpPr>
              <a:spLocks noChangeAspect="1" noChangeArrowheads="1"/>
            </p:cNvSpPr>
            <p:nvPr/>
          </p:nvSpPr>
          <p:spPr bwMode="auto">
            <a:xfrm rot="5400000">
              <a:off x="3865" y="1822"/>
              <a:ext cx="91"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75" name="AutoShape 236"/>
            <p:cNvSpPr>
              <a:spLocks noChangeAspect="1" noChangeArrowheads="1"/>
            </p:cNvSpPr>
            <p:nvPr/>
          </p:nvSpPr>
          <p:spPr bwMode="auto">
            <a:xfrm rot="5400000">
              <a:off x="3735" y="1946"/>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76" name="AutoShape 237"/>
            <p:cNvSpPr>
              <a:spLocks noChangeAspect="1" noChangeArrowheads="1"/>
            </p:cNvSpPr>
            <p:nvPr/>
          </p:nvSpPr>
          <p:spPr bwMode="auto">
            <a:xfrm rot="5400000">
              <a:off x="3987" y="1945"/>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77" name="AutoShape 238"/>
            <p:cNvSpPr>
              <a:spLocks noChangeAspect="1" noChangeArrowheads="1"/>
            </p:cNvSpPr>
            <p:nvPr/>
          </p:nvSpPr>
          <p:spPr bwMode="auto">
            <a:xfrm rot="5400000">
              <a:off x="3865" y="1945"/>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78" name="AutoShape 239"/>
            <p:cNvSpPr>
              <a:spLocks noChangeAspect="1" noChangeArrowheads="1"/>
            </p:cNvSpPr>
            <p:nvPr/>
          </p:nvSpPr>
          <p:spPr bwMode="auto">
            <a:xfrm rot="5400000">
              <a:off x="4112" y="1703"/>
              <a:ext cx="92"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79" name="AutoShape 240"/>
            <p:cNvSpPr>
              <a:spLocks noChangeAspect="1" noChangeArrowheads="1"/>
            </p:cNvSpPr>
            <p:nvPr/>
          </p:nvSpPr>
          <p:spPr bwMode="auto">
            <a:xfrm rot="5400000">
              <a:off x="4113" y="1822"/>
              <a:ext cx="90" cy="97"/>
            </a:xfrm>
            <a:prstGeom prst="roundRect">
              <a:avLst>
                <a:gd name="adj" fmla="val 1083"/>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80" name="AutoShape 241"/>
            <p:cNvSpPr>
              <a:spLocks noChangeAspect="1" noChangeArrowheads="1"/>
            </p:cNvSpPr>
            <p:nvPr/>
          </p:nvSpPr>
          <p:spPr bwMode="auto">
            <a:xfrm rot="5400000">
              <a:off x="4112" y="1946"/>
              <a:ext cx="92"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81" name="AutoShape 242"/>
            <p:cNvSpPr>
              <a:spLocks noChangeAspect="1" noChangeArrowheads="1"/>
            </p:cNvSpPr>
            <p:nvPr/>
          </p:nvSpPr>
          <p:spPr bwMode="auto">
            <a:xfrm rot="5400000">
              <a:off x="4112" y="2060"/>
              <a:ext cx="92"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82" name="AutoShape 243"/>
            <p:cNvSpPr>
              <a:spLocks noChangeAspect="1" noChangeArrowheads="1"/>
            </p:cNvSpPr>
            <p:nvPr/>
          </p:nvSpPr>
          <p:spPr bwMode="auto">
            <a:xfrm rot="5400000">
              <a:off x="3735" y="2060"/>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83" name="AutoShape 244"/>
            <p:cNvSpPr>
              <a:spLocks noChangeAspect="1" noChangeArrowheads="1"/>
            </p:cNvSpPr>
            <p:nvPr/>
          </p:nvSpPr>
          <p:spPr bwMode="auto">
            <a:xfrm rot="5400000">
              <a:off x="3987" y="2059"/>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84" name="AutoShape 245"/>
            <p:cNvSpPr>
              <a:spLocks noChangeAspect="1" noChangeArrowheads="1"/>
            </p:cNvSpPr>
            <p:nvPr/>
          </p:nvSpPr>
          <p:spPr bwMode="auto">
            <a:xfrm rot="5400000">
              <a:off x="3865" y="2059"/>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solidFill>
                  <a:prstClr val="white"/>
                </a:solidFill>
                <a:cs typeface="Arial" charset="0"/>
              </a:endParaRPr>
            </a:p>
          </p:txBody>
        </p:sp>
      </p:grpSp>
      <p:grpSp>
        <p:nvGrpSpPr>
          <p:cNvPr id="44035" name="Group 323"/>
          <p:cNvGrpSpPr>
            <a:grpSpLocks/>
          </p:cNvGrpSpPr>
          <p:nvPr/>
        </p:nvGrpSpPr>
        <p:grpSpPr bwMode="auto">
          <a:xfrm>
            <a:off x="3155950" y="2674938"/>
            <a:ext cx="623888" cy="228600"/>
            <a:chOff x="6705600" y="5014913"/>
            <a:chExt cx="623888" cy="228600"/>
          </a:xfrm>
        </p:grpSpPr>
        <p:grpSp>
          <p:nvGrpSpPr>
            <p:cNvPr id="246" name="Group 12"/>
            <p:cNvGrpSpPr>
              <a:grpSpLocks/>
            </p:cNvGrpSpPr>
            <p:nvPr/>
          </p:nvGrpSpPr>
          <p:grpSpPr bwMode="auto">
            <a:xfrm>
              <a:off x="6705600" y="5014913"/>
              <a:ext cx="360363" cy="228600"/>
              <a:chOff x="3776" y="3429"/>
              <a:chExt cx="274" cy="109"/>
            </a:xfrm>
            <a:noFill/>
          </p:grpSpPr>
          <p:sp>
            <p:nvSpPr>
              <p:cNvPr id="248" name="Rectangle 13"/>
              <p:cNvSpPr>
                <a:spLocks noChangeArrowheads="1"/>
              </p:cNvSpPr>
              <p:nvPr/>
            </p:nvSpPr>
            <p:spPr bwMode="auto">
              <a:xfrm>
                <a:off x="3894" y="3429"/>
                <a:ext cx="52" cy="109"/>
              </a:xfrm>
              <a:prstGeom prst="rect">
                <a:avLst/>
              </a:prstGeom>
              <a:grpFill/>
              <a:ln w="34925" cap="flat" cmpd="sng" algn="ctr">
                <a:solidFill>
                  <a:schemeClr val="tx1"/>
                </a:solidFill>
                <a:prstDash val="solid"/>
                <a:miter lim="800000"/>
                <a:headEnd type="none" w="sm" len="sm"/>
                <a:tailEnd type="none" w="sm" len="sm"/>
              </a:ln>
            </p:spPr>
            <p:txBody>
              <a:bodyPr wrap="none" anchor="ctr">
                <a:spAutoFit/>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49" name="Rectangle 14"/>
              <p:cNvSpPr>
                <a:spLocks noChangeArrowheads="1"/>
              </p:cNvSpPr>
              <p:nvPr/>
            </p:nvSpPr>
            <p:spPr bwMode="auto">
              <a:xfrm>
                <a:off x="3946" y="3429"/>
                <a:ext cx="52" cy="109"/>
              </a:xfrm>
              <a:prstGeom prst="rect">
                <a:avLst/>
              </a:prstGeom>
              <a:grpFill/>
              <a:ln w="34925" cap="flat" cmpd="sng" algn="ctr">
                <a:solidFill>
                  <a:schemeClr val="tx1"/>
                </a:solidFill>
                <a:prstDash val="solid"/>
                <a:miter lim="800000"/>
                <a:headEnd type="none" w="sm" len="sm"/>
                <a:tailEnd type="none" w="sm" len="sm"/>
              </a:ln>
            </p:spPr>
            <p:txBody>
              <a:bodyPr wrap="none" anchor="ctr">
                <a:spAutoFit/>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50" name="Rectangle 15"/>
              <p:cNvSpPr>
                <a:spLocks noChangeArrowheads="1"/>
              </p:cNvSpPr>
              <p:nvPr/>
            </p:nvSpPr>
            <p:spPr bwMode="auto">
              <a:xfrm>
                <a:off x="3998" y="3429"/>
                <a:ext cx="52" cy="109"/>
              </a:xfrm>
              <a:prstGeom prst="rect">
                <a:avLst/>
              </a:prstGeom>
              <a:grpFill/>
              <a:ln w="34925" cap="flat" cmpd="sng" algn="ctr">
                <a:solidFill>
                  <a:schemeClr val="tx1"/>
                </a:solidFill>
                <a:prstDash val="solid"/>
                <a:miter lim="800000"/>
                <a:headEnd type="none" w="sm" len="sm"/>
                <a:tailEnd type="none" w="sm" len="sm"/>
              </a:ln>
            </p:spPr>
            <p:txBody>
              <a:bodyPr wrap="none" anchor="ctr">
                <a:spAutoFit/>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51" name="Line 16"/>
              <p:cNvSpPr>
                <a:spLocks noChangeShapeType="1"/>
              </p:cNvSpPr>
              <p:nvPr/>
            </p:nvSpPr>
            <p:spPr bwMode="auto">
              <a:xfrm>
                <a:off x="3776" y="3429"/>
                <a:ext cx="118" cy="0"/>
              </a:xfrm>
              <a:prstGeom prst="line">
                <a:avLst/>
              </a:prstGeom>
              <a:grpFill/>
              <a:ln w="34925" cap="flat" cmpd="sng" algn="ctr">
                <a:solidFill>
                  <a:schemeClr val="tx1"/>
                </a:solidFill>
                <a:prstDash val="solid"/>
                <a:round/>
                <a:headEnd type="none" w="sm" len="sm"/>
                <a:tailEnd type="none" w="sm" len="sm"/>
              </a:ln>
            </p:spPr>
            <p:txBody>
              <a:bodyPr anchor="ctr">
                <a:spAutoFit/>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52" name="Line 17"/>
              <p:cNvSpPr>
                <a:spLocks noChangeShapeType="1"/>
              </p:cNvSpPr>
              <p:nvPr/>
            </p:nvSpPr>
            <p:spPr bwMode="auto">
              <a:xfrm>
                <a:off x="3776" y="3538"/>
                <a:ext cx="118" cy="0"/>
              </a:xfrm>
              <a:prstGeom prst="line">
                <a:avLst/>
              </a:prstGeom>
              <a:grpFill/>
              <a:ln w="34925" cap="flat" cmpd="sng" algn="ctr">
                <a:solidFill>
                  <a:schemeClr val="tx1"/>
                </a:solidFill>
                <a:prstDash val="solid"/>
                <a:round/>
                <a:headEnd type="none" w="sm" len="sm"/>
                <a:tailEnd type="none" w="sm" len="sm"/>
              </a:ln>
            </p:spPr>
            <p:txBody>
              <a:bodyPr anchor="ctr">
                <a:spAutoFit/>
              </a:bodyPr>
              <a:lstStyle/>
              <a:p>
                <a:pPr>
                  <a:buClr>
                    <a:srgbClr val="000000"/>
                  </a:buClr>
                  <a:buSzPct val="100000"/>
                  <a:buFont typeface="Times New Roman" pitchFamily="16" charset="0"/>
                  <a:buNone/>
                  <a:defRPr/>
                </a:pPr>
                <a:endParaRPr lang="en-US" sz="1800">
                  <a:solidFill>
                    <a:prstClr val="white"/>
                  </a:solidFill>
                  <a:cs typeface="Arial" charset="0"/>
                </a:endParaRPr>
              </a:p>
            </p:txBody>
          </p:sp>
        </p:grpSp>
        <p:sp>
          <p:nvSpPr>
            <p:cNvPr id="44059" name="Line 18"/>
            <p:cNvSpPr>
              <a:spLocks noChangeShapeType="1"/>
            </p:cNvSpPr>
            <p:nvPr/>
          </p:nvSpPr>
          <p:spPr bwMode="auto">
            <a:xfrm>
              <a:off x="7075488" y="5127625"/>
              <a:ext cx="254000" cy="0"/>
            </a:xfrm>
            <a:prstGeom prst="line">
              <a:avLst/>
            </a:prstGeom>
            <a:noFill/>
            <a:ln w="34925">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solidFill>
                  <a:prstClr val="white"/>
                </a:solidFill>
              </a:endParaRPr>
            </a:p>
          </p:txBody>
        </p:sp>
      </p:grpSp>
      <p:cxnSp>
        <p:nvCxnSpPr>
          <p:cNvPr id="44036" name="Straight Connector 332"/>
          <p:cNvCxnSpPr>
            <a:cxnSpLocks noChangeShapeType="1"/>
          </p:cNvCxnSpPr>
          <p:nvPr/>
        </p:nvCxnSpPr>
        <p:spPr bwMode="auto">
          <a:xfrm rot="5400000">
            <a:off x="2850357" y="3359944"/>
            <a:ext cx="1828800" cy="1587"/>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cxnSp>
      <p:grpSp>
        <p:nvGrpSpPr>
          <p:cNvPr id="44037" name="Group 335"/>
          <p:cNvGrpSpPr>
            <a:grpSpLocks/>
          </p:cNvGrpSpPr>
          <p:nvPr/>
        </p:nvGrpSpPr>
        <p:grpSpPr bwMode="auto">
          <a:xfrm>
            <a:off x="3141663" y="3360738"/>
            <a:ext cx="623887" cy="228600"/>
            <a:chOff x="6705600" y="5014913"/>
            <a:chExt cx="623888" cy="228600"/>
          </a:xfrm>
        </p:grpSpPr>
        <p:grpSp>
          <p:nvGrpSpPr>
            <p:cNvPr id="253" name="Group 12"/>
            <p:cNvGrpSpPr>
              <a:grpSpLocks/>
            </p:cNvGrpSpPr>
            <p:nvPr/>
          </p:nvGrpSpPr>
          <p:grpSpPr bwMode="auto">
            <a:xfrm>
              <a:off x="6705600" y="5014913"/>
              <a:ext cx="360363" cy="228600"/>
              <a:chOff x="3776" y="3429"/>
              <a:chExt cx="274" cy="109"/>
            </a:xfrm>
            <a:noFill/>
          </p:grpSpPr>
          <p:sp>
            <p:nvSpPr>
              <p:cNvPr id="257" name="Rectangle 13"/>
              <p:cNvSpPr>
                <a:spLocks noChangeArrowheads="1"/>
              </p:cNvSpPr>
              <p:nvPr/>
            </p:nvSpPr>
            <p:spPr bwMode="auto">
              <a:xfrm>
                <a:off x="3894" y="3429"/>
                <a:ext cx="52" cy="109"/>
              </a:xfrm>
              <a:prstGeom prst="rect">
                <a:avLst/>
              </a:prstGeom>
              <a:grpFill/>
              <a:ln w="34925" cap="flat" cmpd="sng" algn="ctr">
                <a:solidFill>
                  <a:schemeClr val="tx1"/>
                </a:solidFill>
                <a:prstDash val="solid"/>
                <a:miter lim="800000"/>
                <a:headEnd type="none" w="sm" len="sm"/>
                <a:tailEnd type="none" w="sm" len="sm"/>
              </a:ln>
            </p:spPr>
            <p:txBody>
              <a:bodyPr wrap="none" anchor="ctr">
                <a:spAutoFit/>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58" name="Rectangle 14"/>
              <p:cNvSpPr>
                <a:spLocks noChangeArrowheads="1"/>
              </p:cNvSpPr>
              <p:nvPr/>
            </p:nvSpPr>
            <p:spPr bwMode="auto">
              <a:xfrm>
                <a:off x="3946" y="3429"/>
                <a:ext cx="52" cy="109"/>
              </a:xfrm>
              <a:prstGeom prst="rect">
                <a:avLst/>
              </a:prstGeom>
              <a:grpFill/>
              <a:ln w="34925" cap="flat" cmpd="sng" algn="ctr">
                <a:solidFill>
                  <a:schemeClr val="tx1"/>
                </a:solidFill>
                <a:prstDash val="solid"/>
                <a:miter lim="800000"/>
                <a:headEnd type="none" w="sm" len="sm"/>
                <a:tailEnd type="none" w="sm" len="sm"/>
              </a:ln>
            </p:spPr>
            <p:txBody>
              <a:bodyPr wrap="none" anchor="ctr">
                <a:spAutoFit/>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59" name="Rectangle 15"/>
              <p:cNvSpPr>
                <a:spLocks noChangeArrowheads="1"/>
              </p:cNvSpPr>
              <p:nvPr/>
            </p:nvSpPr>
            <p:spPr bwMode="auto">
              <a:xfrm>
                <a:off x="3998" y="3429"/>
                <a:ext cx="52" cy="109"/>
              </a:xfrm>
              <a:prstGeom prst="rect">
                <a:avLst/>
              </a:prstGeom>
              <a:grpFill/>
              <a:ln w="34925" cap="flat" cmpd="sng" algn="ctr">
                <a:solidFill>
                  <a:schemeClr val="tx1"/>
                </a:solidFill>
                <a:prstDash val="solid"/>
                <a:miter lim="800000"/>
                <a:headEnd type="none" w="sm" len="sm"/>
                <a:tailEnd type="none" w="sm" len="sm"/>
              </a:ln>
            </p:spPr>
            <p:txBody>
              <a:bodyPr wrap="none" anchor="ctr">
                <a:spAutoFit/>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60" name="Line 16"/>
              <p:cNvSpPr>
                <a:spLocks noChangeShapeType="1"/>
              </p:cNvSpPr>
              <p:nvPr/>
            </p:nvSpPr>
            <p:spPr bwMode="auto">
              <a:xfrm>
                <a:off x="3776" y="3429"/>
                <a:ext cx="118" cy="0"/>
              </a:xfrm>
              <a:prstGeom prst="line">
                <a:avLst/>
              </a:prstGeom>
              <a:grpFill/>
              <a:ln w="34925" cap="flat" cmpd="sng" algn="ctr">
                <a:solidFill>
                  <a:schemeClr val="tx1"/>
                </a:solidFill>
                <a:prstDash val="solid"/>
                <a:round/>
                <a:headEnd type="none" w="sm" len="sm"/>
                <a:tailEnd type="none" w="sm" len="sm"/>
              </a:ln>
            </p:spPr>
            <p:txBody>
              <a:bodyPr anchor="ctr">
                <a:spAutoFit/>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61" name="Line 17"/>
              <p:cNvSpPr>
                <a:spLocks noChangeShapeType="1"/>
              </p:cNvSpPr>
              <p:nvPr/>
            </p:nvSpPr>
            <p:spPr bwMode="auto">
              <a:xfrm>
                <a:off x="3776" y="3538"/>
                <a:ext cx="118" cy="0"/>
              </a:xfrm>
              <a:prstGeom prst="line">
                <a:avLst/>
              </a:prstGeom>
              <a:grpFill/>
              <a:ln w="34925" cap="flat" cmpd="sng" algn="ctr">
                <a:solidFill>
                  <a:schemeClr val="tx1"/>
                </a:solidFill>
                <a:prstDash val="solid"/>
                <a:round/>
                <a:headEnd type="none" w="sm" len="sm"/>
                <a:tailEnd type="none" w="sm" len="sm"/>
              </a:ln>
            </p:spPr>
            <p:txBody>
              <a:bodyPr anchor="ctr">
                <a:spAutoFit/>
              </a:bodyPr>
              <a:lstStyle/>
              <a:p>
                <a:pPr>
                  <a:buClr>
                    <a:srgbClr val="000000"/>
                  </a:buClr>
                  <a:buSzPct val="100000"/>
                  <a:buFont typeface="Times New Roman" pitchFamily="16" charset="0"/>
                  <a:buNone/>
                  <a:defRPr/>
                </a:pPr>
                <a:endParaRPr lang="en-US" sz="1800">
                  <a:solidFill>
                    <a:prstClr val="white"/>
                  </a:solidFill>
                  <a:cs typeface="Arial" charset="0"/>
                </a:endParaRPr>
              </a:p>
            </p:txBody>
          </p:sp>
        </p:grpSp>
        <p:sp>
          <p:nvSpPr>
            <p:cNvPr id="44057" name="Line 18"/>
            <p:cNvSpPr>
              <a:spLocks noChangeShapeType="1"/>
            </p:cNvSpPr>
            <p:nvPr/>
          </p:nvSpPr>
          <p:spPr bwMode="auto">
            <a:xfrm>
              <a:off x="7075488" y="5127625"/>
              <a:ext cx="254000" cy="0"/>
            </a:xfrm>
            <a:prstGeom prst="line">
              <a:avLst/>
            </a:prstGeom>
            <a:noFill/>
            <a:ln w="34925">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solidFill>
                  <a:prstClr val="white"/>
                </a:solidFill>
              </a:endParaRPr>
            </a:p>
          </p:txBody>
        </p:sp>
      </p:grpSp>
      <p:grpSp>
        <p:nvGrpSpPr>
          <p:cNvPr id="44038" name="Group 343"/>
          <p:cNvGrpSpPr>
            <a:grpSpLocks/>
          </p:cNvGrpSpPr>
          <p:nvPr/>
        </p:nvGrpSpPr>
        <p:grpSpPr bwMode="auto">
          <a:xfrm>
            <a:off x="3141663" y="4122738"/>
            <a:ext cx="623887" cy="228600"/>
            <a:chOff x="6705600" y="5014913"/>
            <a:chExt cx="623888" cy="228600"/>
          </a:xfrm>
        </p:grpSpPr>
        <p:grpSp>
          <p:nvGrpSpPr>
            <p:cNvPr id="255" name="Group 12"/>
            <p:cNvGrpSpPr>
              <a:grpSpLocks/>
            </p:cNvGrpSpPr>
            <p:nvPr/>
          </p:nvGrpSpPr>
          <p:grpSpPr bwMode="auto">
            <a:xfrm>
              <a:off x="6705600" y="5014913"/>
              <a:ext cx="360363" cy="228600"/>
              <a:chOff x="3776" y="3429"/>
              <a:chExt cx="274" cy="109"/>
            </a:xfrm>
            <a:noFill/>
          </p:grpSpPr>
          <p:sp>
            <p:nvSpPr>
              <p:cNvPr id="265" name="Rectangle 13"/>
              <p:cNvSpPr>
                <a:spLocks noChangeArrowheads="1"/>
              </p:cNvSpPr>
              <p:nvPr/>
            </p:nvSpPr>
            <p:spPr bwMode="auto">
              <a:xfrm>
                <a:off x="3894" y="3429"/>
                <a:ext cx="52" cy="109"/>
              </a:xfrm>
              <a:prstGeom prst="rect">
                <a:avLst/>
              </a:prstGeom>
              <a:grpFill/>
              <a:ln w="34925" cap="flat" cmpd="sng" algn="ctr">
                <a:solidFill>
                  <a:schemeClr val="tx1"/>
                </a:solidFill>
                <a:prstDash val="solid"/>
                <a:miter lim="800000"/>
                <a:headEnd type="none" w="sm" len="sm"/>
                <a:tailEnd type="none" w="sm" len="sm"/>
              </a:ln>
            </p:spPr>
            <p:txBody>
              <a:bodyPr wrap="none" anchor="ctr">
                <a:spAutoFit/>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66" name="Rectangle 14"/>
              <p:cNvSpPr>
                <a:spLocks noChangeArrowheads="1"/>
              </p:cNvSpPr>
              <p:nvPr/>
            </p:nvSpPr>
            <p:spPr bwMode="auto">
              <a:xfrm>
                <a:off x="3946" y="3429"/>
                <a:ext cx="52" cy="109"/>
              </a:xfrm>
              <a:prstGeom prst="rect">
                <a:avLst/>
              </a:prstGeom>
              <a:grpFill/>
              <a:ln w="34925" cap="flat" cmpd="sng" algn="ctr">
                <a:solidFill>
                  <a:schemeClr val="tx1"/>
                </a:solidFill>
                <a:prstDash val="solid"/>
                <a:miter lim="800000"/>
                <a:headEnd type="none" w="sm" len="sm"/>
                <a:tailEnd type="none" w="sm" len="sm"/>
              </a:ln>
            </p:spPr>
            <p:txBody>
              <a:bodyPr wrap="none" anchor="ctr">
                <a:spAutoFit/>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67" name="Rectangle 15"/>
              <p:cNvSpPr>
                <a:spLocks noChangeArrowheads="1"/>
              </p:cNvSpPr>
              <p:nvPr/>
            </p:nvSpPr>
            <p:spPr bwMode="auto">
              <a:xfrm>
                <a:off x="3998" y="3429"/>
                <a:ext cx="52" cy="109"/>
              </a:xfrm>
              <a:prstGeom prst="rect">
                <a:avLst/>
              </a:prstGeom>
              <a:grpFill/>
              <a:ln w="34925" cap="flat" cmpd="sng" algn="ctr">
                <a:solidFill>
                  <a:schemeClr val="tx1"/>
                </a:solidFill>
                <a:prstDash val="solid"/>
                <a:miter lim="800000"/>
                <a:headEnd type="none" w="sm" len="sm"/>
                <a:tailEnd type="none" w="sm" len="sm"/>
              </a:ln>
            </p:spPr>
            <p:txBody>
              <a:bodyPr wrap="none" anchor="ctr">
                <a:spAutoFit/>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68" name="Line 16"/>
              <p:cNvSpPr>
                <a:spLocks noChangeShapeType="1"/>
              </p:cNvSpPr>
              <p:nvPr/>
            </p:nvSpPr>
            <p:spPr bwMode="auto">
              <a:xfrm>
                <a:off x="3776" y="3429"/>
                <a:ext cx="118" cy="0"/>
              </a:xfrm>
              <a:prstGeom prst="line">
                <a:avLst/>
              </a:prstGeom>
              <a:grpFill/>
              <a:ln w="34925" cap="flat" cmpd="sng" algn="ctr">
                <a:solidFill>
                  <a:schemeClr val="tx1"/>
                </a:solidFill>
                <a:prstDash val="solid"/>
                <a:round/>
                <a:headEnd type="none" w="sm" len="sm"/>
                <a:tailEnd type="none" w="sm" len="sm"/>
              </a:ln>
            </p:spPr>
            <p:txBody>
              <a:bodyPr anchor="ctr">
                <a:spAutoFit/>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69" name="Line 17"/>
              <p:cNvSpPr>
                <a:spLocks noChangeShapeType="1"/>
              </p:cNvSpPr>
              <p:nvPr/>
            </p:nvSpPr>
            <p:spPr bwMode="auto">
              <a:xfrm>
                <a:off x="3776" y="3538"/>
                <a:ext cx="118" cy="0"/>
              </a:xfrm>
              <a:prstGeom prst="line">
                <a:avLst/>
              </a:prstGeom>
              <a:grpFill/>
              <a:ln w="34925" cap="flat" cmpd="sng" algn="ctr">
                <a:solidFill>
                  <a:schemeClr val="tx1"/>
                </a:solidFill>
                <a:prstDash val="solid"/>
                <a:round/>
                <a:headEnd type="none" w="sm" len="sm"/>
                <a:tailEnd type="none" w="sm" len="sm"/>
              </a:ln>
            </p:spPr>
            <p:txBody>
              <a:bodyPr anchor="ctr">
                <a:spAutoFit/>
              </a:bodyPr>
              <a:lstStyle/>
              <a:p>
                <a:pPr>
                  <a:buClr>
                    <a:srgbClr val="000000"/>
                  </a:buClr>
                  <a:buSzPct val="100000"/>
                  <a:buFont typeface="Times New Roman" pitchFamily="16" charset="0"/>
                  <a:buNone/>
                  <a:defRPr/>
                </a:pPr>
                <a:endParaRPr lang="en-US" sz="1800">
                  <a:solidFill>
                    <a:prstClr val="white"/>
                  </a:solidFill>
                  <a:cs typeface="Arial" charset="0"/>
                </a:endParaRPr>
              </a:p>
            </p:txBody>
          </p:sp>
        </p:grpSp>
        <p:sp>
          <p:nvSpPr>
            <p:cNvPr id="44055" name="Line 18"/>
            <p:cNvSpPr>
              <a:spLocks noChangeShapeType="1"/>
            </p:cNvSpPr>
            <p:nvPr/>
          </p:nvSpPr>
          <p:spPr bwMode="auto">
            <a:xfrm>
              <a:off x="7075488" y="5127625"/>
              <a:ext cx="254000" cy="0"/>
            </a:xfrm>
            <a:prstGeom prst="line">
              <a:avLst/>
            </a:prstGeom>
            <a:noFill/>
            <a:ln w="34925">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solidFill>
                  <a:prstClr val="white"/>
                </a:solidFill>
              </a:endParaRPr>
            </a:p>
          </p:txBody>
        </p:sp>
      </p:grpSp>
      <p:cxnSp>
        <p:nvCxnSpPr>
          <p:cNvPr id="44039" name="Straight Connector 351"/>
          <p:cNvCxnSpPr>
            <a:cxnSpLocks noChangeShapeType="1"/>
          </p:cNvCxnSpPr>
          <p:nvPr/>
        </p:nvCxnSpPr>
        <p:spPr bwMode="auto">
          <a:xfrm flipV="1">
            <a:off x="3765550" y="3132138"/>
            <a:ext cx="752475" cy="0"/>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cxnSp>
      <p:sp>
        <p:nvSpPr>
          <p:cNvPr id="271" name="Rectangle 270"/>
          <p:cNvSpPr/>
          <p:nvPr/>
        </p:nvSpPr>
        <p:spPr bwMode="auto">
          <a:xfrm>
            <a:off x="5364163" y="3817938"/>
            <a:ext cx="2057400" cy="304800"/>
          </a:xfrm>
          <a:prstGeom prst="rect">
            <a:avLst/>
          </a:prstGeom>
          <a:solidFill>
            <a:schemeClr val="accent1">
              <a:lumMod val="40000"/>
              <a:lumOff val="60000"/>
            </a:schemeClr>
          </a:solidFill>
          <a:ln w="9525" cap="flat" cmpd="sng" algn="ctr">
            <a:noFill/>
            <a:prstDash val="solid"/>
            <a:round/>
            <a:headEnd type="none" w="med" len="med"/>
            <a:tailEnd type="none" w="med" len="med"/>
          </a:ln>
          <a:effectLst/>
        </p:spPr>
        <p:txBody>
          <a:bodyPr/>
          <a:lstStyle/>
          <a:p>
            <a:pPr>
              <a:buClr>
                <a:srgbClr val="000000"/>
              </a:buClr>
              <a:buSzPct val="100000"/>
              <a:buFont typeface="Times New Roman" charset="0"/>
              <a:buNone/>
              <a:defRPr/>
            </a:pPr>
            <a:endParaRPr lang="en-US" sz="1800">
              <a:solidFill>
                <a:prstClr val="white"/>
              </a:solidFill>
              <a:ea typeface="Arial" charset="0"/>
              <a:cs typeface="Arial" charset="0"/>
            </a:endParaRPr>
          </a:p>
        </p:txBody>
      </p:sp>
      <p:sp>
        <p:nvSpPr>
          <p:cNvPr id="272" name="Rectangle 271"/>
          <p:cNvSpPr/>
          <p:nvPr/>
        </p:nvSpPr>
        <p:spPr bwMode="auto">
          <a:xfrm>
            <a:off x="5275263" y="3513138"/>
            <a:ext cx="381000" cy="304800"/>
          </a:xfrm>
          <a:prstGeom prst="rect">
            <a:avLst/>
          </a:prstGeom>
          <a:solidFill>
            <a:schemeClr val="accent5"/>
          </a:solidFill>
          <a:ln w="9525" cap="flat" cmpd="sng" algn="ctr">
            <a:noFill/>
            <a:prstDash val="solid"/>
            <a:round/>
            <a:headEnd type="none" w="med" len="med"/>
            <a:tailEnd type="none" w="med" len="med"/>
          </a:ln>
          <a:effectLst/>
        </p:spPr>
        <p:txBody>
          <a:bodyPr/>
          <a:lstStyle/>
          <a:p>
            <a:pPr>
              <a:buClr>
                <a:srgbClr val="000000"/>
              </a:buClr>
              <a:buSzPct val="100000"/>
              <a:buFont typeface="Times New Roman" charset="0"/>
              <a:buNone/>
              <a:defRPr/>
            </a:pPr>
            <a:endParaRPr lang="en-US" sz="1800">
              <a:solidFill>
                <a:prstClr val="white"/>
              </a:solidFill>
              <a:ea typeface="Arial" charset="0"/>
              <a:cs typeface="Arial" charset="0"/>
            </a:endParaRPr>
          </a:p>
        </p:txBody>
      </p:sp>
      <p:sp>
        <p:nvSpPr>
          <p:cNvPr id="273" name="Rectangle 272"/>
          <p:cNvSpPr/>
          <p:nvPr/>
        </p:nvSpPr>
        <p:spPr bwMode="auto">
          <a:xfrm>
            <a:off x="7180263" y="3513138"/>
            <a:ext cx="381000" cy="304800"/>
          </a:xfrm>
          <a:prstGeom prst="rect">
            <a:avLst/>
          </a:prstGeom>
          <a:solidFill>
            <a:schemeClr val="accent5"/>
          </a:solidFill>
          <a:ln w="9525" cap="flat" cmpd="sng" algn="ctr">
            <a:noFill/>
            <a:prstDash val="solid"/>
            <a:round/>
            <a:headEnd type="none" w="med" len="med"/>
            <a:tailEnd type="none" w="med" len="med"/>
          </a:ln>
          <a:effectLst/>
        </p:spPr>
        <p:txBody>
          <a:bodyPr/>
          <a:lstStyle/>
          <a:p>
            <a:pPr>
              <a:buClr>
                <a:srgbClr val="000000"/>
              </a:buClr>
              <a:buSzPct val="100000"/>
              <a:buFont typeface="Times New Roman" charset="0"/>
              <a:buNone/>
              <a:defRPr/>
            </a:pPr>
            <a:endParaRPr lang="en-US" sz="1800">
              <a:solidFill>
                <a:prstClr val="white"/>
              </a:solidFill>
              <a:ea typeface="Arial" charset="0"/>
              <a:cs typeface="Arial" charset="0"/>
            </a:endParaRPr>
          </a:p>
        </p:txBody>
      </p:sp>
      <p:sp>
        <p:nvSpPr>
          <p:cNvPr id="44043" name="AutoShape 93"/>
          <p:cNvSpPr>
            <a:spLocks noChangeArrowheads="1"/>
          </p:cNvSpPr>
          <p:nvPr/>
        </p:nvSpPr>
        <p:spPr bwMode="auto">
          <a:xfrm rot="-5400000">
            <a:off x="1600200" y="2514600"/>
            <a:ext cx="990600" cy="1905000"/>
          </a:xfrm>
          <a:prstGeom prst="downArrow">
            <a:avLst>
              <a:gd name="adj1" fmla="val 50000"/>
              <a:gd name="adj2" fmla="val 60417"/>
            </a:avLst>
          </a:prstGeom>
          <a:solidFill>
            <a:schemeClr val="bg2"/>
          </a:solidFill>
          <a:ln w="57150">
            <a:solidFill>
              <a:schemeClr val="tx2"/>
            </a:solidFill>
            <a:miter lim="800000"/>
            <a:headEnd/>
            <a:tailEnd/>
          </a:ln>
        </p:spPr>
        <p:txBody>
          <a:bodyPr rot="10800000" wrap="none" anchor="ctr"/>
          <a:lstStyle/>
          <a:p>
            <a:pPr algn="ctr">
              <a:buClr>
                <a:srgbClr val="000000"/>
              </a:buClr>
              <a:buSzPct val="100000"/>
              <a:buFont typeface="Times New Roman" charset="0"/>
              <a:buNone/>
            </a:pPr>
            <a:endParaRPr lang="en-US" sz="1800">
              <a:solidFill>
                <a:prstClr val="white"/>
              </a:solidFill>
            </a:endParaRPr>
          </a:p>
        </p:txBody>
      </p:sp>
      <p:sp>
        <p:nvSpPr>
          <p:cNvPr id="44044" name="Rectangle 94"/>
          <p:cNvSpPr>
            <a:spLocks noChangeArrowheads="1"/>
          </p:cNvSpPr>
          <p:nvPr/>
        </p:nvSpPr>
        <p:spPr bwMode="auto">
          <a:xfrm>
            <a:off x="1219200" y="3276600"/>
            <a:ext cx="1336675" cy="304800"/>
          </a:xfrm>
          <a:prstGeom prst="rect">
            <a:avLst/>
          </a:prstGeom>
          <a:solidFill>
            <a:schemeClr val="bg2"/>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p>
            <a:pPr algn="ctr">
              <a:buClr>
                <a:srgbClr val="000000"/>
              </a:buClr>
              <a:buSzPct val="100000"/>
              <a:buFont typeface="Times New Roman" charset="0"/>
              <a:buNone/>
            </a:pPr>
            <a:r>
              <a:rPr lang="en-US" sz="2000" b="1" dirty="0" smtClean="0">
                <a:solidFill>
                  <a:srgbClr val="003367"/>
                </a:solidFill>
              </a:rPr>
              <a:t>Requests</a:t>
            </a:r>
            <a:endParaRPr lang="en-US" sz="1600" b="1" dirty="0">
              <a:solidFill>
                <a:srgbClr val="003367"/>
              </a:solidFill>
            </a:endParaRPr>
          </a:p>
        </p:txBody>
      </p:sp>
      <p:sp>
        <p:nvSpPr>
          <p:cNvPr id="44045" name="Text Box 59"/>
          <p:cNvSpPr txBox="1">
            <a:spLocks noChangeArrowheads="1"/>
          </p:cNvSpPr>
          <p:nvPr/>
        </p:nvSpPr>
        <p:spPr bwMode="auto">
          <a:xfrm>
            <a:off x="4724400" y="4857750"/>
            <a:ext cx="35337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buClr>
                <a:srgbClr val="000000"/>
              </a:buClr>
              <a:buSzPct val="100000"/>
              <a:buFont typeface="Times New Roman" charset="0"/>
              <a:buNone/>
            </a:pPr>
            <a:r>
              <a:rPr lang="en-US" sz="2000" dirty="0">
                <a:solidFill>
                  <a:srgbClr val="003367"/>
                </a:solidFill>
              </a:rPr>
              <a:t>Server cluster/farm/cloud/grid</a:t>
            </a:r>
          </a:p>
          <a:p>
            <a:pPr algn="ctr">
              <a:buClr>
                <a:srgbClr val="000000"/>
              </a:buClr>
              <a:buSzPct val="100000"/>
              <a:buFont typeface="Times New Roman" charset="0"/>
              <a:buNone/>
            </a:pPr>
            <a:r>
              <a:rPr lang="en-US" sz="2000" dirty="0">
                <a:solidFill>
                  <a:srgbClr val="003367"/>
                </a:solidFill>
              </a:rPr>
              <a:t>Data center</a:t>
            </a:r>
          </a:p>
        </p:txBody>
      </p:sp>
      <p:sp>
        <p:nvSpPr>
          <p:cNvPr id="278" name="Rectangle 381"/>
          <p:cNvSpPr>
            <a:spLocks noChangeArrowheads="1"/>
          </p:cNvSpPr>
          <p:nvPr/>
        </p:nvSpPr>
        <p:spPr bwMode="auto">
          <a:xfrm>
            <a:off x="5275263" y="3817938"/>
            <a:ext cx="2286000" cy="368300"/>
          </a:xfrm>
          <a:prstGeom prst="rect">
            <a:avLst/>
          </a:prstGeom>
          <a:solidFill>
            <a:schemeClr val="accent5"/>
          </a:solidFill>
          <a:ln w="9525">
            <a:noFill/>
            <a:miter lim="800000"/>
            <a:headEnd/>
            <a:tailEnd/>
          </a:ln>
        </p:spPr>
        <p:txBody>
          <a:bodyPr>
            <a:spAutoFit/>
          </a:bodyPr>
          <a:lstStyle/>
          <a:p>
            <a:pPr algn="ctr">
              <a:buClr>
                <a:srgbClr val="000000"/>
              </a:buClr>
              <a:buSzPct val="100000"/>
              <a:buFont typeface="Times New Roman" charset="0"/>
              <a:buNone/>
              <a:defRPr/>
            </a:pPr>
            <a:r>
              <a:rPr lang="en-US" sz="1800" b="1">
                <a:solidFill>
                  <a:srgbClr val="003367"/>
                </a:solidFill>
                <a:cs typeface="Arial" charset="0"/>
              </a:rPr>
              <a:t>Support substrate</a:t>
            </a:r>
            <a:endParaRPr lang="en-US" sz="1600" b="1">
              <a:solidFill>
                <a:srgbClr val="003367"/>
              </a:solidFill>
              <a:cs typeface="Arial" charset="0"/>
            </a:endParaRPr>
          </a:p>
        </p:txBody>
      </p:sp>
      <p:sp>
        <p:nvSpPr>
          <p:cNvPr id="44047" name="Title 281"/>
          <p:cNvSpPr>
            <a:spLocks noGrp="1"/>
          </p:cNvSpPr>
          <p:nvPr>
            <p:ph type="title"/>
          </p:nvPr>
        </p:nvSpPr>
        <p:spPr/>
        <p:txBody>
          <a:bodyPr/>
          <a:lstStyle/>
          <a:p>
            <a:r>
              <a:rPr lang="en-US">
                <a:latin typeface="Arial" charset="0"/>
                <a:ea typeface="ＭＳ Ｐゴシック" charset="0"/>
              </a:rPr>
              <a:t>Scaling a service</a:t>
            </a:r>
          </a:p>
        </p:txBody>
      </p:sp>
      <p:sp>
        <p:nvSpPr>
          <p:cNvPr id="44048" name="Text Box 59"/>
          <p:cNvSpPr txBox="1">
            <a:spLocks noChangeArrowheads="1"/>
          </p:cNvSpPr>
          <p:nvPr/>
        </p:nvSpPr>
        <p:spPr bwMode="auto">
          <a:xfrm>
            <a:off x="4114800" y="1828800"/>
            <a:ext cx="1447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Clr>
                <a:srgbClr val="000000"/>
              </a:buClr>
              <a:buSzPct val="100000"/>
              <a:buFont typeface="Times New Roman" charset="0"/>
              <a:buNone/>
            </a:pPr>
            <a:r>
              <a:rPr lang="en-US" sz="2000">
                <a:solidFill>
                  <a:srgbClr val="003367"/>
                </a:solidFill>
              </a:rPr>
              <a:t>Dispatcher</a:t>
            </a:r>
          </a:p>
        </p:txBody>
      </p:sp>
      <p:cxnSp>
        <p:nvCxnSpPr>
          <p:cNvPr id="44049" name="Straight Connector 292"/>
          <p:cNvCxnSpPr>
            <a:cxnSpLocks noChangeShapeType="1"/>
          </p:cNvCxnSpPr>
          <p:nvPr/>
        </p:nvCxnSpPr>
        <p:spPr bwMode="auto">
          <a:xfrm rot="5400000" flipH="1" flipV="1">
            <a:off x="4229100" y="2476500"/>
            <a:ext cx="762000" cy="533400"/>
          </a:xfrm>
          <a:prstGeom prst="line">
            <a:avLst/>
          </a:prstGeom>
          <a:noFill/>
          <a:ln w="47625">
            <a:solidFill>
              <a:schemeClr val="tx1"/>
            </a:solidFill>
            <a:round/>
            <a:headEnd type="stealth" w="med" len="med"/>
            <a:tailEnd/>
          </a:ln>
          <a:extLst>
            <a:ext uri="{909E8E84-426E-40dd-AFC4-6F175D3DCCD1}">
              <a14:hiddenFill xmlns:a14="http://schemas.microsoft.com/office/drawing/2010/main">
                <a:noFill/>
              </a14:hiddenFill>
            </a:ext>
          </a:extLst>
        </p:spPr>
      </p:cxnSp>
      <p:sp>
        <p:nvSpPr>
          <p:cNvPr id="44050" name="Text Box 59"/>
          <p:cNvSpPr txBox="1">
            <a:spLocks noChangeArrowheads="1"/>
          </p:cNvSpPr>
          <p:nvPr/>
        </p:nvSpPr>
        <p:spPr bwMode="auto">
          <a:xfrm>
            <a:off x="609600" y="5715000"/>
            <a:ext cx="8305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Clr>
                <a:srgbClr val="000000"/>
              </a:buClr>
              <a:buSzPct val="100000"/>
              <a:buFont typeface="Times New Roman" charset="0"/>
              <a:buNone/>
            </a:pPr>
            <a:r>
              <a:rPr lang="en-US" sz="2000" dirty="0">
                <a:solidFill>
                  <a:srgbClr val="003367"/>
                </a:solidFill>
              </a:rPr>
              <a:t>Add </a:t>
            </a:r>
            <a:r>
              <a:rPr lang="en-US" sz="2000" dirty="0" smtClean="0">
                <a:solidFill>
                  <a:srgbClr val="003367"/>
                </a:solidFill>
              </a:rPr>
              <a:t>interchangeable server “</a:t>
            </a:r>
            <a:r>
              <a:rPr lang="en-US" sz="2000" dirty="0">
                <a:solidFill>
                  <a:srgbClr val="003367"/>
                </a:solidFill>
              </a:rPr>
              <a:t>bricks” </a:t>
            </a:r>
            <a:r>
              <a:rPr lang="en-US" sz="2000" dirty="0" smtClean="0">
                <a:solidFill>
                  <a:srgbClr val="003367"/>
                </a:solidFill>
              </a:rPr>
              <a:t>to </a:t>
            </a:r>
            <a:r>
              <a:rPr lang="en-US" sz="2000" b="1" dirty="0" smtClean="0">
                <a:solidFill>
                  <a:srgbClr val="003367"/>
                </a:solidFill>
              </a:rPr>
              <a:t>partition</a:t>
            </a:r>
            <a:r>
              <a:rPr lang="en-US" sz="2000" dirty="0" smtClean="0">
                <a:solidFill>
                  <a:srgbClr val="003367"/>
                </a:solidFill>
              </a:rPr>
              <a:t> (“shard”) and/or </a:t>
            </a:r>
            <a:r>
              <a:rPr lang="en-US" sz="2000" b="1" dirty="0" smtClean="0">
                <a:solidFill>
                  <a:srgbClr val="003367"/>
                </a:solidFill>
              </a:rPr>
              <a:t>replicate</a:t>
            </a:r>
            <a:r>
              <a:rPr lang="en-US" sz="2000" dirty="0" smtClean="0">
                <a:solidFill>
                  <a:srgbClr val="003367"/>
                </a:solidFill>
              </a:rPr>
              <a:t> service functionality for scale </a:t>
            </a:r>
            <a:r>
              <a:rPr lang="en-US" sz="2000" dirty="0">
                <a:solidFill>
                  <a:srgbClr val="003367"/>
                </a:solidFill>
              </a:rPr>
              <a:t>and </a:t>
            </a:r>
            <a:r>
              <a:rPr lang="en-US" sz="2000" dirty="0" smtClean="0">
                <a:solidFill>
                  <a:srgbClr val="003367"/>
                </a:solidFill>
              </a:rPr>
              <a:t>robustness.  Issues</a:t>
            </a:r>
            <a:r>
              <a:rPr lang="en-US" sz="2000" dirty="0">
                <a:solidFill>
                  <a:srgbClr val="003367"/>
                </a:solidFill>
              </a:rPr>
              <a:t>: state storage, server selection, request routing, etc.</a:t>
            </a:r>
          </a:p>
        </p:txBody>
      </p:sp>
      <p:pic>
        <p:nvPicPr>
          <p:cNvPr id="44051" name="Picture 284" descr="nod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838200"/>
            <a:ext cx="746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2" name="Picture 285" descr="nod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990600"/>
            <a:ext cx="746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3" name="Picture 286" descr="nod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1143000"/>
            <a:ext cx="746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 name="Text Box 59"/>
          <p:cNvSpPr txBox="1">
            <a:spLocks noChangeArrowheads="1"/>
          </p:cNvSpPr>
          <p:nvPr/>
        </p:nvSpPr>
        <p:spPr bwMode="auto">
          <a:xfrm>
            <a:off x="152400" y="2971800"/>
            <a:ext cx="91165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buClr>
                <a:srgbClr val="000000"/>
              </a:buClr>
              <a:buSzPct val="100000"/>
              <a:buFont typeface="Times New Roman" charset="0"/>
              <a:buNone/>
            </a:pPr>
            <a:r>
              <a:rPr lang="en-US" sz="2000" dirty="0">
                <a:solidFill>
                  <a:srgbClr val="003367"/>
                </a:solidFill>
              </a:rPr>
              <a:t>m</a:t>
            </a:r>
            <a:r>
              <a:rPr lang="en-US" sz="2000" dirty="0" smtClean="0">
                <a:solidFill>
                  <a:srgbClr val="003367"/>
                </a:solidFill>
              </a:rPr>
              <a:t>any</a:t>
            </a:r>
            <a:endParaRPr lang="en-US" sz="2000" dirty="0">
              <a:solidFill>
                <a:srgbClr val="003367"/>
              </a:solidFill>
            </a:endParaRPr>
          </a:p>
          <a:p>
            <a:pPr algn="ctr">
              <a:buClr>
                <a:srgbClr val="000000"/>
              </a:buClr>
              <a:buSzPct val="100000"/>
              <a:buFont typeface="Times New Roman" charset="0"/>
              <a:buNone/>
            </a:pPr>
            <a:r>
              <a:rPr lang="en-US" sz="2000" dirty="0" smtClean="0">
                <a:solidFill>
                  <a:srgbClr val="003367"/>
                </a:solidFill>
              </a:rPr>
              <a:t>many</a:t>
            </a:r>
          </a:p>
          <a:p>
            <a:pPr algn="ctr">
              <a:buClr>
                <a:srgbClr val="000000"/>
              </a:buClr>
              <a:buSzPct val="100000"/>
              <a:buFont typeface="Times New Roman" charset="0"/>
              <a:buNone/>
            </a:pPr>
            <a:r>
              <a:rPr lang="en-US" sz="2000" dirty="0" smtClean="0">
                <a:solidFill>
                  <a:srgbClr val="003367"/>
                </a:solidFill>
              </a:rPr>
              <a:t>clients</a:t>
            </a:r>
            <a:endParaRPr lang="en-US" sz="2000" dirty="0">
              <a:solidFill>
                <a:srgbClr val="003367"/>
              </a:solidFill>
            </a:endParaRPr>
          </a:p>
        </p:txBody>
      </p:sp>
    </p:spTree>
    <p:extLst>
      <p:ext uri="{BB962C8B-B14F-4D97-AF65-F5344CB8AC3E}">
        <p14:creationId xmlns:p14="http://schemas.microsoft.com/office/powerpoint/2010/main" val="1014901421"/>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1" descr="paxos-4.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7" name="Freeform 2"/>
          <p:cNvSpPr>
            <a:spLocks noChangeArrowheads="1"/>
          </p:cNvSpPr>
          <p:nvPr/>
        </p:nvSpPr>
        <p:spPr bwMode="auto">
          <a:xfrm>
            <a:off x="76200" y="3886200"/>
            <a:ext cx="6324600" cy="585788"/>
          </a:xfrm>
          <a:custGeom>
            <a:avLst/>
            <a:gdLst>
              <a:gd name="T0" fmla="*/ 4975412 w 6680200"/>
              <a:gd name="T1" fmla="*/ 174635 h 586028"/>
              <a:gd name="T2" fmla="*/ 4656598 w 6680200"/>
              <a:gd name="T3" fmla="*/ 199995 h 586028"/>
              <a:gd name="T4" fmla="*/ 2279994 w 6680200"/>
              <a:gd name="T5" fmla="*/ 187315 h 586028"/>
              <a:gd name="T6" fmla="*/ 1400844 w 6680200"/>
              <a:gd name="T7" fmla="*/ 161959 h 586028"/>
              <a:gd name="T8" fmla="*/ 1101354 w 6680200"/>
              <a:gd name="T9" fmla="*/ 136599 h 586028"/>
              <a:gd name="T10" fmla="*/ 318812 w 6680200"/>
              <a:gd name="T11" fmla="*/ 111239 h 586028"/>
              <a:gd name="T12" fmla="*/ 9661 w 6680200"/>
              <a:gd name="T13" fmla="*/ 161959 h 586028"/>
              <a:gd name="T14" fmla="*/ 0 w 6680200"/>
              <a:gd name="T15" fmla="*/ 225355 h 586028"/>
              <a:gd name="T16" fmla="*/ 67628 w 6680200"/>
              <a:gd name="T17" fmla="*/ 440899 h 586028"/>
              <a:gd name="T18" fmla="*/ 115931 w 6680200"/>
              <a:gd name="T19" fmla="*/ 478939 h 586028"/>
              <a:gd name="T20" fmla="*/ 193219 w 6680200"/>
              <a:gd name="T21" fmla="*/ 491617 h 586028"/>
              <a:gd name="T22" fmla="*/ 405762 w 6680200"/>
              <a:gd name="T23" fmla="*/ 516975 h 586028"/>
              <a:gd name="T24" fmla="*/ 685931 w 6680200"/>
              <a:gd name="T25" fmla="*/ 529655 h 586028"/>
              <a:gd name="T26" fmla="*/ 1304235 w 6680200"/>
              <a:gd name="T27" fmla="*/ 542335 h 586028"/>
              <a:gd name="T28" fmla="*/ 2357282 w 6680200"/>
              <a:gd name="T29" fmla="*/ 542335 h 586028"/>
              <a:gd name="T30" fmla="*/ 2502196 w 6680200"/>
              <a:gd name="T31" fmla="*/ 529655 h 586028"/>
              <a:gd name="T32" fmla="*/ 2927280 w 6680200"/>
              <a:gd name="T33" fmla="*/ 504295 h 586028"/>
              <a:gd name="T34" fmla="*/ 3690499 w 6680200"/>
              <a:gd name="T35" fmla="*/ 516975 h 586028"/>
              <a:gd name="T36" fmla="*/ 3874058 w 6680200"/>
              <a:gd name="T37" fmla="*/ 542335 h 586028"/>
              <a:gd name="T38" fmla="*/ 4067278 w 6680200"/>
              <a:gd name="T39" fmla="*/ 567691 h 586028"/>
              <a:gd name="T40" fmla="*/ 4492361 w 6680200"/>
              <a:gd name="T41" fmla="*/ 529655 h 586028"/>
              <a:gd name="T42" fmla="*/ 4550327 w 6680200"/>
              <a:gd name="T43" fmla="*/ 516975 h 586028"/>
              <a:gd name="T44" fmla="*/ 4646936 w 6680200"/>
              <a:gd name="T45" fmla="*/ 491617 h 586028"/>
              <a:gd name="T46" fmla="*/ 4753207 w 6680200"/>
              <a:gd name="T47" fmla="*/ 478939 h 586028"/>
              <a:gd name="T48" fmla="*/ 4927106 w 6680200"/>
              <a:gd name="T49" fmla="*/ 453579 h 586028"/>
              <a:gd name="T50" fmla="*/ 4994733 w 6680200"/>
              <a:gd name="T51" fmla="*/ 428220 h 586028"/>
              <a:gd name="T52" fmla="*/ 5062359 w 6680200"/>
              <a:gd name="T53" fmla="*/ 402863 h 586028"/>
              <a:gd name="T54" fmla="*/ 5081682 w 6680200"/>
              <a:gd name="T55" fmla="*/ 364824 h 586028"/>
              <a:gd name="T56" fmla="*/ 5033377 w 6680200"/>
              <a:gd name="T57" fmla="*/ 276071 h 586028"/>
              <a:gd name="T58" fmla="*/ 4985072 w 6680200"/>
              <a:gd name="T59" fmla="*/ 238031 h 586028"/>
              <a:gd name="T60" fmla="*/ 4907784 w 6680200"/>
              <a:gd name="T61" fmla="*/ 212675 h 586028"/>
              <a:gd name="T62" fmla="*/ 4869141 w 6680200"/>
              <a:gd name="T63" fmla="*/ 187315 h 586028"/>
              <a:gd name="T64" fmla="*/ 4859479 w 6680200"/>
              <a:gd name="T65" fmla="*/ 149279 h 586028"/>
              <a:gd name="T66" fmla="*/ 4859479 w 6680200"/>
              <a:gd name="T67" fmla="*/ 149279 h 5860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680200"/>
              <a:gd name="T103" fmla="*/ 0 h 586028"/>
              <a:gd name="T104" fmla="*/ 6680200 w 6680200"/>
              <a:gd name="T105" fmla="*/ 586028 h 5860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680200" h="586028">
                <a:moveTo>
                  <a:pt x="6540500" y="174923"/>
                </a:moveTo>
                <a:cubicBezTo>
                  <a:pt x="6378088" y="215526"/>
                  <a:pt x="6453938" y="200323"/>
                  <a:pt x="6121400" y="200323"/>
                </a:cubicBezTo>
                <a:lnTo>
                  <a:pt x="2997200" y="187623"/>
                </a:lnTo>
                <a:lnTo>
                  <a:pt x="1841500" y="162223"/>
                </a:lnTo>
                <a:cubicBezTo>
                  <a:pt x="1710064" y="157914"/>
                  <a:pt x="1579175" y="142705"/>
                  <a:pt x="1447800" y="136823"/>
                </a:cubicBezTo>
                <a:cubicBezTo>
                  <a:pt x="1288263" y="129680"/>
                  <a:pt x="532935" y="113953"/>
                  <a:pt x="419100" y="111423"/>
                </a:cubicBezTo>
                <a:cubicBezTo>
                  <a:pt x="146053" y="120231"/>
                  <a:pt x="53256" y="0"/>
                  <a:pt x="12700" y="162223"/>
                </a:cubicBezTo>
                <a:cubicBezTo>
                  <a:pt x="7465" y="183164"/>
                  <a:pt x="4233" y="204556"/>
                  <a:pt x="0" y="225723"/>
                </a:cubicBezTo>
                <a:cubicBezTo>
                  <a:pt x="13457" y="293006"/>
                  <a:pt x="30364" y="406501"/>
                  <a:pt x="88900" y="441623"/>
                </a:cubicBezTo>
                <a:cubicBezTo>
                  <a:pt x="110067" y="454323"/>
                  <a:pt x="128807" y="472464"/>
                  <a:pt x="152400" y="479723"/>
                </a:cubicBezTo>
                <a:cubicBezTo>
                  <a:pt x="185021" y="489760"/>
                  <a:pt x="220267" y="487233"/>
                  <a:pt x="254000" y="492423"/>
                </a:cubicBezTo>
                <a:cubicBezTo>
                  <a:pt x="434422" y="520180"/>
                  <a:pt x="141552" y="500786"/>
                  <a:pt x="533400" y="517823"/>
                </a:cubicBezTo>
                <a:lnTo>
                  <a:pt x="901700" y="530523"/>
                </a:lnTo>
                <a:lnTo>
                  <a:pt x="1714500" y="543223"/>
                </a:lnTo>
                <a:cubicBezTo>
                  <a:pt x="2270968" y="586028"/>
                  <a:pt x="1926440" y="564347"/>
                  <a:pt x="3098800" y="543223"/>
                </a:cubicBezTo>
                <a:cubicBezTo>
                  <a:pt x="3162431" y="542077"/>
                  <a:pt x="3225735" y="533624"/>
                  <a:pt x="3289300" y="530523"/>
                </a:cubicBezTo>
                <a:cubicBezTo>
                  <a:pt x="4314833" y="480497"/>
                  <a:pt x="3080590" y="547762"/>
                  <a:pt x="3848100" y="505123"/>
                </a:cubicBezTo>
                <a:lnTo>
                  <a:pt x="4851400" y="517823"/>
                </a:lnTo>
                <a:cubicBezTo>
                  <a:pt x="4932240" y="520298"/>
                  <a:pt x="5012447" y="533191"/>
                  <a:pt x="5092700" y="543223"/>
                </a:cubicBezTo>
                <a:cubicBezTo>
                  <a:pt x="5244882" y="562246"/>
                  <a:pt x="5160288" y="553089"/>
                  <a:pt x="5346700" y="568623"/>
                </a:cubicBezTo>
                <a:cubicBezTo>
                  <a:pt x="5533857" y="557928"/>
                  <a:pt x="5720058" y="555249"/>
                  <a:pt x="5905500" y="530523"/>
                </a:cubicBezTo>
                <a:cubicBezTo>
                  <a:pt x="5931024" y="527120"/>
                  <a:pt x="5956450" y="522873"/>
                  <a:pt x="5981700" y="517823"/>
                </a:cubicBezTo>
                <a:cubicBezTo>
                  <a:pt x="6065801" y="501003"/>
                  <a:pt x="6003010" y="504857"/>
                  <a:pt x="6108700" y="492423"/>
                </a:cubicBezTo>
                <a:cubicBezTo>
                  <a:pt x="6155138" y="486960"/>
                  <a:pt x="6201890" y="484534"/>
                  <a:pt x="6248400" y="479723"/>
                </a:cubicBezTo>
                <a:lnTo>
                  <a:pt x="6477000" y="454323"/>
                </a:lnTo>
                <a:cubicBezTo>
                  <a:pt x="6635809" y="414621"/>
                  <a:pt x="6438363" y="465362"/>
                  <a:pt x="6565900" y="428923"/>
                </a:cubicBezTo>
                <a:cubicBezTo>
                  <a:pt x="6677528" y="397029"/>
                  <a:pt x="6563449" y="433973"/>
                  <a:pt x="6654800" y="403523"/>
                </a:cubicBezTo>
                <a:cubicBezTo>
                  <a:pt x="6663267" y="390823"/>
                  <a:pt x="6680200" y="380687"/>
                  <a:pt x="6680200" y="365423"/>
                </a:cubicBezTo>
                <a:cubicBezTo>
                  <a:pt x="6680200" y="270173"/>
                  <a:pt x="6665383" y="300865"/>
                  <a:pt x="6616700" y="276523"/>
                </a:cubicBezTo>
                <a:cubicBezTo>
                  <a:pt x="6594622" y="265484"/>
                  <a:pt x="6575278" y="249462"/>
                  <a:pt x="6553200" y="238423"/>
                </a:cubicBezTo>
                <a:cubicBezTo>
                  <a:pt x="6527165" y="225406"/>
                  <a:pt x="6475752" y="217853"/>
                  <a:pt x="6451600" y="213023"/>
                </a:cubicBezTo>
                <a:cubicBezTo>
                  <a:pt x="6434667" y="204556"/>
                  <a:pt x="6414187" y="201010"/>
                  <a:pt x="6400800" y="187623"/>
                </a:cubicBezTo>
                <a:cubicBezTo>
                  <a:pt x="6391334" y="178157"/>
                  <a:pt x="6388100" y="149523"/>
                  <a:pt x="6388100" y="149523"/>
                </a:cubicBezTo>
              </a:path>
            </a:pathLst>
          </a:custGeom>
          <a:noFill/>
          <a:ln w="22225">
            <a:solidFill>
              <a:srgbClr val="E8161F"/>
            </a:solidFill>
            <a:round/>
            <a:headEnd/>
            <a:tailEnd/>
          </a:ln>
          <a:extLst>
            <a:ext uri="{909E8E84-426E-40dd-AFC4-6F175D3DCCD1}">
              <a14:hiddenFill xmlns:a14="http://schemas.microsoft.com/office/drawing/2010/main">
                <a:solidFill>
                  <a:srgbClr val="FFFFFF"/>
                </a:solidFill>
              </a14:hiddenFill>
            </a:ext>
          </a:extLst>
        </p:spPr>
        <p:txBody>
          <a:bodyPr/>
          <a:lstStyle/>
          <a:p>
            <a:pPr>
              <a:buClr>
                <a:srgbClr val="000000"/>
              </a:buClr>
              <a:buSzPct val="100000"/>
              <a:buFont typeface="Times New Roman" charset="0"/>
              <a:buNone/>
            </a:pPr>
            <a:endParaRPr lang="en-US" sz="1800">
              <a:cs typeface="Arial" charset="0"/>
            </a:endParaRPr>
          </a:p>
        </p:txBody>
      </p:sp>
      <p:sp>
        <p:nvSpPr>
          <p:cNvPr id="4" name="Title 9"/>
          <p:cNvSpPr txBox="1">
            <a:spLocks/>
          </p:cNvSpPr>
          <p:nvPr/>
        </p:nvSpPr>
        <p:spPr bwMode="auto">
          <a:xfrm>
            <a:off x="1752600" y="4846638"/>
            <a:ext cx="8226425" cy="1554162"/>
          </a:xfrm>
          <a:prstGeom prst="rect">
            <a:avLst/>
          </a:prstGeom>
          <a:noFill/>
          <a:ln w="9525">
            <a:noFill/>
            <a:round/>
            <a:headEnd/>
            <a:tailEnd/>
          </a:ln>
        </p:spPr>
        <p:txBody>
          <a:bodyPr lIns="90000" tIns="46800" rIns="90000" bIns="46800" anchor="b"/>
          <a:lstStyle/>
          <a:p>
            <a:pPr eaLnBrk="0" hangingPunct="0">
              <a:buClr>
                <a:srgbClr val="000000"/>
              </a:buClr>
              <a:buSzPct val="100000"/>
              <a:buFont typeface="Times New Roman" charset="0"/>
              <a:buNone/>
              <a:defRPr/>
            </a:pPr>
            <a:r>
              <a:rPr lang="en-US" sz="4000" b="1" kern="0" dirty="0">
                <a:solidFill>
                  <a:srgbClr val="161645"/>
                </a:solidFill>
                <a:ea typeface="ＭＳ Ｐゴシック" charset="-128"/>
                <a:cs typeface="Arial"/>
              </a:rPr>
              <a:t>???</a:t>
            </a:r>
          </a:p>
        </p:txBody>
      </p:sp>
    </p:spTree>
    <p:extLst>
      <p:ext uri="{BB962C8B-B14F-4D97-AF65-F5344CB8AC3E}">
        <p14:creationId xmlns:p14="http://schemas.microsoft.com/office/powerpoint/2010/main" val="3367106882"/>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8" descr="paxos-7.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94000" y="622300"/>
            <a:ext cx="34290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5" name="Picture 7" descr="paxos-6.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2400" y="2451100"/>
            <a:ext cx="6350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6" name="Picture 6" descr="paxos-5.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7600" y="3441700"/>
            <a:ext cx="6731000"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7" name="Title 9"/>
          <p:cNvSpPr>
            <a:spLocks noGrp="1"/>
          </p:cNvSpPr>
          <p:nvPr>
            <p:ph type="title"/>
          </p:nvPr>
        </p:nvSpPr>
        <p:spPr/>
        <p:txBody>
          <a:bodyPr/>
          <a:lstStyle/>
          <a:p>
            <a:r>
              <a:rPr lang="en-US">
                <a:latin typeface="Arial" charset="0"/>
                <a:ea typeface="ＭＳ Ｐゴシック" charset="0"/>
              </a:rPr>
              <a:t>v2.0</a:t>
            </a:r>
          </a:p>
        </p:txBody>
      </p:sp>
      <p:pic>
        <p:nvPicPr>
          <p:cNvPr id="7987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304800"/>
            <a:ext cx="147161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9606493"/>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“Other” consensus algorithms</a:t>
            </a:r>
            <a:endParaRPr lang="en-US" dirty="0"/>
          </a:p>
        </p:txBody>
      </p:sp>
      <p:sp>
        <p:nvSpPr>
          <p:cNvPr id="8" name="Content Placeholder 7"/>
          <p:cNvSpPr>
            <a:spLocks noGrp="1"/>
          </p:cNvSpPr>
          <p:nvPr>
            <p:ph idx="1"/>
          </p:nvPr>
        </p:nvSpPr>
        <p:spPr/>
        <p:txBody>
          <a:bodyPr/>
          <a:lstStyle/>
          <a:p>
            <a:r>
              <a:rPr lang="en-US" dirty="0" err="1" smtClean="0"/>
              <a:t>Viewstamped</a:t>
            </a:r>
            <a:r>
              <a:rPr lang="en-US" dirty="0" smtClean="0"/>
              <a:t> Replication (VR)</a:t>
            </a:r>
          </a:p>
          <a:p>
            <a:pPr lvl="1"/>
            <a:r>
              <a:rPr lang="en-US" b="0" dirty="0" smtClean="0"/>
              <a:t>Barbara </a:t>
            </a:r>
            <a:r>
              <a:rPr lang="en-US" b="0" dirty="0" err="1" smtClean="0"/>
              <a:t>Liskov</a:t>
            </a:r>
            <a:r>
              <a:rPr lang="en-US" b="0" dirty="0" smtClean="0"/>
              <a:t> / Brian Oki 1988</a:t>
            </a:r>
          </a:p>
          <a:p>
            <a:pPr lvl="1"/>
            <a:r>
              <a:rPr lang="en-US" b="0" dirty="0" smtClean="0"/>
              <a:t>Chapter on “Replication”, 2010</a:t>
            </a:r>
          </a:p>
          <a:p>
            <a:r>
              <a:rPr lang="en-US" dirty="0" smtClean="0"/>
              <a:t>Raft</a:t>
            </a:r>
          </a:p>
          <a:p>
            <a:pPr lvl="1"/>
            <a:r>
              <a:rPr lang="en-US" sz="2000" b="0" dirty="0" smtClean="0"/>
              <a:t>Diego </a:t>
            </a:r>
            <a:r>
              <a:rPr lang="en-US" sz="2000" b="0" dirty="0" err="1" smtClean="0"/>
              <a:t>Ongaro</a:t>
            </a:r>
            <a:r>
              <a:rPr lang="en-US" sz="2000" b="0" dirty="0" smtClean="0"/>
              <a:t>, John </a:t>
            </a:r>
            <a:r>
              <a:rPr lang="en-US" sz="2000" b="0" dirty="0" err="1" smtClean="0"/>
              <a:t>Ousterhout</a:t>
            </a:r>
            <a:r>
              <a:rPr lang="en-US" sz="2000" b="0" dirty="0" smtClean="0"/>
              <a:t> et. al., 2014</a:t>
            </a:r>
          </a:p>
        </p:txBody>
      </p:sp>
      <p:pic>
        <p:nvPicPr>
          <p:cNvPr id="9" name="Picture 8"/>
          <p:cNvPicPr>
            <a:picLocks noChangeAspect="1"/>
          </p:cNvPicPr>
          <p:nvPr/>
        </p:nvPicPr>
        <p:blipFill>
          <a:blip r:embed="rId2"/>
          <a:stretch>
            <a:fillRect/>
          </a:stretch>
        </p:blipFill>
        <p:spPr>
          <a:xfrm>
            <a:off x="6642100" y="1766301"/>
            <a:ext cx="2349500" cy="2881899"/>
          </a:xfrm>
          <a:prstGeom prst="rect">
            <a:avLst/>
          </a:prstGeom>
        </p:spPr>
      </p:pic>
      <p:sp>
        <p:nvSpPr>
          <p:cNvPr id="10" name="TextBox 9"/>
          <p:cNvSpPr txBox="1"/>
          <p:nvPr/>
        </p:nvSpPr>
        <p:spPr>
          <a:xfrm>
            <a:off x="304800" y="4086761"/>
            <a:ext cx="5943600" cy="1631216"/>
          </a:xfrm>
          <a:prstGeom prst="rect">
            <a:avLst/>
          </a:prstGeom>
          <a:noFill/>
        </p:spPr>
        <p:txBody>
          <a:bodyPr wrap="square" rtlCol="0">
            <a:spAutoFit/>
          </a:bodyPr>
          <a:lstStyle/>
          <a:p>
            <a:r>
              <a:rPr lang="en-US" sz="2000" dirty="0" smtClean="0">
                <a:solidFill>
                  <a:schemeClr val="tx1"/>
                </a:solidFill>
              </a:rPr>
              <a:t>VR is the same as </a:t>
            </a:r>
            <a:r>
              <a:rPr lang="en-US" sz="2000" dirty="0" err="1" smtClean="0">
                <a:solidFill>
                  <a:schemeClr val="tx1"/>
                </a:solidFill>
              </a:rPr>
              <a:t>Paxos</a:t>
            </a:r>
            <a:r>
              <a:rPr lang="en-US" sz="2000" dirty="0" smtClean="0">
                <a:solidFill>
                  <a:schemeClr val="tx1"/>
                </a:solidFill>
              </a:rPr>
              <a:t>, but explained more directly.  It was ahead of its time, and its significance was not recognized.</a:t>
            </a:r>
          </a:p>
          <a:p>
            <a:endParaRPr lang="en-US" sz="2000" dirty="0">
              <a:solidFill>
                <a:schemeClr val="tx1"/>
              </a:solidFill>
            </a:endParaRPr>
          </a:p>
          <a:p>
            <a:endParaRPr lang="en-US" sz="2000" dirty="0">
              <a:solidFill>
                <a:schemeClr val="tx1"/>
              </a:solidFill>
            </a:endParaRPr>
          </a:p>
        </p:txBody>
      </p:sp>
      <p:sp>
        <p:nvSpPr>
          <p:cNvPr id="11" name="TextBox 10"/>
          <p:cNvSpPr txBox="1"/>
          <p:nvPr/>
        </p:nvSpPr>
        <p:spPr>
          <a:xfrm>
            <a:off x="304800" y="5229761"/>
            <a:ext cx="8305800" cy="1323439"/>
          </a:xfrm>
          <a:prstGeom prst="rect">
            <a:avLst/>
          </a:prstGeom>
          <a:noFill/>
        </p:spPr>
        <p:txBody>
          <a:bodyPr wrap="square" rtlCol="0">
            <a:spAutoFit/>
          </a:bodyPr>
          <a:lstStyle/>
          <a:p>
            <a:r>
              <a:rPr lang="en-US" sz="2000" dirty="0">
                <a:solidFill>
                  <a:schemeClr val="tx1"/>
                </a:solidFill>
              </a:rPr>
              <a:t>“Everything I know about systems I learned from Barbara </a:t>
            </a:r>
            <a:r>
              <a:rPr lang="en-US" sz="2000" dirty="0" err="1">
                <a:solidFill>
                  <a:schemeClr val="tx1"/>
                </a:solidFill>
              </a:rPr>
              <a:t>Liskov</a:t>
            </a:r>
            <a:r>
              <a:rPr lang="en-US" sz="2000" dirty="0">
                <a:solidFill>
                  <a:schemeClr val="tx1"/>
                </a:solidFill>
              </a:rPr>
              <a:t>.”</a:t>
            </a:r>
          </a:p>
          <a:p>
            <a:endParaRPr lang="en-US" sz="2000" dirty="0" smtClean="0">
              <a:solidFill>
                <a:schemeClr val="tx1"/>
              </a:solidFill>
            </a:endParaRPr>
          </a:p>
          <a:p>
            <a:r>
              <a:rPr lang="en-US" sz="2000" dirty="0" smtClean="0">
                <a:solidFill>
                  <a:schemeClr val="tx1"/>
                </a:solidFill>
              </a:rPr>
              <a:t>Raft is the same as VR, but </a:t>
            </a:r>
            <a:r>
              <a:rPr lang="en-US" sz="2000" dirty="0" smtClean="0">
                <a:solidFill>
                  <a:schemeClr val="tx1"/>
                </a:solidFill>
              </a:rPr>
              <a:t>has different </a:t>
            </a:r>
            <a:r>
              <a:rPr lang="en-US" sz="2000" dirty="0" smtClean="0">
                <a:solidFill>
                  <a:schemeClr val="tx1"/>
                </a:solidFill>
              </a:rPr>
              <a:t>vocabulary and minor differences to the message protocol and leader election.</a:t>
            </a:r>
            <a:endParaRPr lang="en-US" sz="2000" dirty="0">
              <a:solidFill>
                <a:schemeClr val="tx1"/>
              </a:solidFill>
            </a:endParaRPr>
          </a:p>
        </p:txBody>
      </p:sp>
    </p:spTree>
    <p:extLst>
      <p:ext uri="{BB962C8B-B14F-4D97-AF65-F5344CB8AC3E}">
        <p14:creationId xmlns:p14="http://schemas.microsoft.com/office/powerpoint/2010/main" val="3876019307"/>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Systems and terminology, and p3</a:t>
            </a:r>
            <a:endParaRPr lang="en-US" sz="3600" dirty="0"/>
          </a:p>
        </p:txBody>
      </p:sp>
      <p:sp>
        <p:nvSpPr>
          <p:cNvPr id="3" name="Content Placeholder 2"/>
          <p:cNvSpPr>
            <a:spLocks noGrp="1"/>
          </p:cNvSpPr>
          <p:nvPr>
            <p:ph idx="1"/>
          </p:nvPr>
        </p:nvSpPr>
        <p:spPr/>
        <p:txBody>
          <a:bodyPr/>
          <a:lstStyle/>
          <a:p>
            <a:r>
              <a:rPr lang="en-US" b="0" dirty="0" smtClean="0"/>
              <a:t>Raft, VR, and </a:t>
            </a:r>
            <a:r>
              <a:rPr lang="en-US" b="0" dirty="0" err="1" smtClean="0"/>
              <a:t>Paxos</a:t>
            </a:r>
            <a:r>
              <a:rPr lang="en-US" b="0" dirty="0" smtClean="0"/>
              <a:t> are “the same”.</a:t>
            </a:r>
          </a:p>
          <a:p>
            <a:r>
              <a:rPr lang="en-US" b="0" dirty="0" smtClean="0"/>
              <a:t>These slides mix graphics and terms from all three of these consensus presentations.</a:t>
            </a:r>
          </a:p>
          <a:p>
            <a:r>
              <a:rPr lang="en-US" b="0" dirty="0" smtClean="0"/>
              <a:t>What is said applies to Raft and the lab p3.</a:t>
            </a:r>
          </a:p>
          <a:p>
            <a:r>
              <a:rPr lang="en-US" b="0" dirty="0" smtClean="0"/>
              <a:t>For p3, we focus on two parts of Raft: </a:t>
            </a:r>
            <a:r>
              <a:rPr lang="en-US" dirty="0" smtClean="0"/>
              <a:t>leader election</a:t>
            </a:r>
            <a:r>
              <a:rPr lang="en-US" b="0" dirty="0" smtClean="0"/>
              <a:t> and </a:t>
            </a:r>
            <a:r>
              <a:rPr lang="en-US" dirty="0" smtClean="0"/>
              <a:t>log repair</a:t>
            </a:r>
            <a:r>
              <a:rPr lang="en-US" b="0" dirty="0" smtClean="0"/>
              <a:t>.</a:t>
            </a:r>
          </a:p>
          <a:p>
            <a:r>
              <a:rPr lang="en-US" b="0" dirty="0" smtClean="0"/>
              <a:t>For p3, there are no clients and no new requests to the service.  It is “just as if” the servers all restart after a series of failures, and they must agree on the history of actions.</a:t>
            </a:r>
            <a:endParaRPr lang="en-US" b="0" dirty="0"/>
          </a:p>
        </p:txBody>
      </p:sp>
    </p:spTree>
    <p:extLst>
      <p:ext uri="{BB962C8B-B14F-4D97-AF65-F5344CB8AC3E}">
        <p14:creationId xmlns:p14="http://schemas.microsoft.com/office/powerpoint/2010/main" val="7770672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VR</a:t>
            </a:r>
            <a:endParaRPr lang="en-US" dirty="0"/>
          </a:p>
        </p:txBody>
      </p:sp>
      <p:pic>
        <p:nvPicPr>
          <p:cNvPr id="3" name="Picture 2"/>
          <p:cNvPicPr>
            <a:picLocks noChangeAspect="1"/>
          </p:cNvPicPr>
          <p:nvPr/>
        </p:nvPicPr>
        <p:blipFill>
          <a:blip r:embed="rId2"/>
          <a:stretch>
            <a:fillRect/>
          </a:stretch>
        </p:blipFill>
        <p:spPr>
          <a:xfrm>
            <a:off x="1828800" y="381000"/>
            <a:ext cx="6781800" cy="4927600"/>
          </a:xfrm>
          <a:prstGeom prst="rect">
            <a:avLst/>
          </a:prstGeom>
        </p:spPr>
      </p:pic>
      <p:sp>
        <p:nvSpPr>
          <p:cNvPr id="4" name="TextBox 3"/>
          <p:cNvSpPr txBox="1"/>
          <p:nvPr/>
        </p:nvSpPr>
        <p:spPr>
          <a:xfrm>
            <a:off x="685800" y="5486400"/>
            <a:ext cx="7924800" cy="1015663"/>
          </a:xfrm>
          <a:prstGeom prst="rect">
            <a:avLst/>
          </a:prstGeom>
          <a:noFill/>
        </p:spPr>
        <p:txBody>
          <a:bodyPr wrap="square" rtlCol="0">
            <a:spAutoFit/>
          </a:bodyPr>
          <a:lstStyle/>
          <a:p>
            <a:r>
              <a:rPr lang="en-US" sz="2000" dirty="0" smtClean="0">
                <a:solidFill>
                  <a:schemeClr val="tx1"/>
                </a:solidFill>
              </a:rPr>
              <a:t>In VR, the leader is chosen from among the replicas; the non-leader replicas (2f of them) serve as backup servers to tolerate up to f concurrent failures.</a:t>
            </a:r>
            <a:endParaRPr lang="en-US" sz="2000" dirty="0">
              <a:solidFill>
                <a:schemeClr val="tx1"/>
              </a:solidFill>
            </a:endParaRPr>
          </a:p>
        </p:txBody>
      </p:sp>
    </p:spTree>
    <p:extLst>
      <p:ext uri="{BB962C8B-B14F-4D97-AF65-F5344CB8AC3E}">
        <p14:creationId xmlns:p14="http://schemas.microsoft.com/office/powerpoint/2010/main" val="3662158589"/>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VR: proxy</a:t>
            </a:r>
            <a:endParaRPr lang="en-US" dirty="0"/>
          </a:p>
        </p:txBody>
      </p:sp>
      <p:sp>
        <p:nvSpPr>
          <p:cNvPr id="6" name="Content Placeholder 5"/>
          <p:cNvSpPr>
            <a:spLocks noGrp="1"/>
          </p:cNvSpPr>
          <p:nvPr>
            <p:ph idx="1"/>
          </p:nvPr>
        </p:nvSpPr>
        <p:spPr>
          <a:xfrm>
            <a:off x="457200" y="3736975"/>
            <a:ext cx="8226425" cy="4111625"/>
          </a:xfrm>
        </p:spPr>
        <p:txBody>
          <a:bodyPr/>
          <a:lstStyle/>
          <a:p>
            <a:r>
              <a:rPr lang="en-US" sz="2400" dirty="0">
                <a:solidFill>
                  <a:schemeClr val="tx1"/>
                </a:solidFill>
              </a:rPr>
              <a:t>VR proxy </a:t>
            </a:r>
            <a:r>
              <a:rPr lang="en-US" sz="2400" b="0" dirty="0" smtClean="0">
                <a:solidFill>
                  <a:schemeClr val="tx1"/>
                </a:solidFill>
              </a:rPr>
              <a:t>code</a:t>
            </a:r>
            <a:r>
              <a:rPr lang="en-US" sz="2400" dirty="0" smtClean="0">
                <a:solidFill>
                  <a:schemeClr val="tx1"/>
                </a:solidFill>
              </a:rPr>
              <a:t> </a:t>
            </a:r>
            <a:r>
              <a:rPr lang="en-US" sz="2400" b="0" dirty="0" smtClean="0">
                <a:solidFill>
                  <a:schemeClr val="tx1"/>
                </a:solidFill>
              </a:rPr>
              <a:t>runs </a:t>
            </a:r>
            <a:r>
              <a:rPr lang="en-US" sz="2400" b="0" dirty="0">
                <a:solidFill>
                  <a:schemeClr val="tx1"/>
                </a:solidFill>
              </a:rPr>
              <a:t>in </a:t>
            </a:r>
            <a:r>
              <a:rPr lang="en-US" sz="2400" b="0" dirty="0" smtClean="0">
                <a:solidFill>
                  <a:schemeClr val="tx1"/>
                </a:solidFill>
              </a:rPr>
              <a:t>each client.</a:t>
            </a:r>
          </a:p>
          <a:p>
            <a:pPr lvl="1"/>
            <a:r>
              <a:rPr lang="en-US" b="0" dirty="0">
                <a:solidFill>
                  <a:schemeClr val="tx1"/>
                </a:solidFill>
              </a:rPr>
              <a:t>D</a:t>
            </a:r>
            <a:r>
              <a:rPr lang="en-US" b="0" dirty="0" smtClean="0">
                <a:solidFill>
                  <a:schemeClr val="tx1"/>
                </a:solidFill>
              </a:rPr>
              <a:t>iscover</a:t>
            </a:r>
            <a:r>
              <a:rPr lang="en-US" b="0" dirty="0">
                <a:solidFill>
                  <a:schemeClr val="tx1"/>
                </a:solidFill>
              </a:rPr>
              <a:t>/track the leader and send requests to </a:t>
            </a:r>
            <a:r>
              <a:rPr lang="en-US" b="0" dirty="0" smtClean="0">
                <a:solidFill>
                  <a:schemeClr val="tx1"/>
                </a:solidFill>
              </a:rPr>
              <a:t>it.</a:t>
            </a:r>
            <a:endParaRPr lang="en-US" b="0" dirty="0">
              <a:solidFill>
                <a:schemeClr val="tx1"/>
              </a:solidFill>
            </a:endParaRPr>
          </a:p>
          <a:p>
            <a:pPr lvl="1"/>
            <a:r>
              <a:rPr lang="en-US" b="0" dirty="0">
                <a:solidFill>
                  <a:schemeClr val="tx1"/>
                </a:solidFill>
              </a:rPr>
              <a:t>T</a:t>
            </a:r>
            <a:r>
              <a:rPr lang="en-US" b="0" dirty="0" smtClean="0">
                <a:solidFill>
                  <a:schemeClr val="tx1"/>
                </a:solidFill>
              </a:rPr>
              <a:t>ag </a:t>
            </a:r>
            <a:r>
              <a:rPr lang="en-US" b="0" dirty="0">
                <a:solidFill>
                  <a:schemeClr val="tx1"/>
                </a:solidFill>
              </a:rPr>
              <a:t>requests with </a:t>
            </a:r>
            <a:r>
              <a:rPr lang="en-US" b="0" dirty="0" smtClean="0">
                <a:solidFill>
                  <a:schemeClr val="tx1"/>
                </a:solidFill>
              </a:rPr>
              <a:t>a monotonic </a:t>
            </a:r>
            <a:r>
              <a:rPr lang="en-US" b="0" dirty="0">
                <a:solidFill>
                  <a:schemeClr val="tx1"/>
                </a:solidFill>
              </a:rPr>
              <a:t>sequence </a:t>
            </a:r>
            <a:r>
              <a:rPr lang="en-US" b="0" dirty="0" smtClean="0">
                <a:solidFill>
                  <a:schemeClr val="tx1"/>
                </a:solidFill>
              </a:rPr>
              <a:t>number.</a:t>
            </a:r>
          </a:p>
          <a:p>
            <a:pPr lvl="1"/>
            <a:r>
              <a:rPr lang="en-US" b="0" dirty="0">
                <a:solidFill>
                  <a:schemeClr val="tx1"/>
                </a:solidFill>
              </a:rPr>
              <a:t>S</a:t>
            </a:r>
            <a:r>
              <a:rPr lang="en-US" sz="2400" b="0" dirty="0" smtClean="0">
                <a:solidFill>
                  <a:schemeClr val="tx1"/>
                </a:solidFill>
              </a:rPr>
              <a:t>uppress </a:t>
            </a:r>
            <a:r>
              <a:rPr lang="en-US" sz="2400" b="0" dirty="0">
                <a:solidFill>
                  <a:schemeClr val="tx1"/>
                </a:solidFill>
              </a:rPr>
              <a:t>duplicate replies</a:t>
            </a:r>
            <a:r>
              <a:rPr lang="en-US" sz="2400" b="0" dirty="0" smtClean="0">
                <a:solidFill>
                  <a:schemeClr val="tx1"/>
                </a:solidFill>
              </a:rPr>
              <a:t>.</a:t>
            </a:r>
          </a:p>
          <a:p>
            <a:r>
              <a:rPr lang="en-US" sz="2400" b="0" dirty="0" smtClean="0">
                <a:solidFill>
                  <a:schemeClr val="tx1"/>
                </a:solidFill>
              </a:rPr>
              <a:t>The </a:t>
            </a:r>
            <a:r>
              <a:rPr lang="en-US" sz="2400" dirty="0" smtClean="0">
                <a:solidFill>
                  <a:schemeClr val="tx1"/>
                </a:solidFill>
              </a:rPr>
              <a:t>user code </a:t>
            </a:r>
            <a:r>
              <a:rPr lang="en-US" sz="2400" b="0" dirty="0" smtClean="0">
                <a:solidFill>
                  <a:schemeClr val="tx1"/>
                </a:solidFill>
              </a:rPr>
              <a:t>forms the requests: VR is independent of the application, so we say nothing more about it.</a:t>
            </a:r>
            <a:endParaRPr lang="en-US" sz="2400" b="0" dirty="0">
              <a:solidFill>
                <a:schemeClr val="tx1"/>
              </a:solidFill>
            </a:endParaRPr>
          </a:p>
          <a:p>
            <a:endParaRPr lang="en-US" sz="2400" b="0" dirty="0"/>
          </a:p>
        </p:txBody>
      </p:sp>
      <p:pic>
        <p:nvPicPr>
          <p:cNvPr id="4" name="Picture 3"/>
          <p:cNvPicPr>
            <a:picLocks noChangeAspect="1"/>
          </p:cNvPicPr>
          <p:nvPr/>
        </p:nvPicPr>
        <p:blipFill rotWithShape="1">
          <a:blip r:embed="rId2"/>
          <a:srcRect b="59021"/>
          <a:stretch/>
        </p:blipFill>
        <p:spPr>
          <a:xfrm>
            <a:off x="1066800" y="1295400"/>
            <a:ext cx="6781800" cy="2019300"/>
          </a:xfrm>
          <a:prstGeom prst="rect">
            <a:avLst/>
          </a:prstGeom>
        </p:spPr>
      </p:pic>
      <p:sp>
        <p:nvSpPr>
          <p:cNvPr id="8" name="Right Arrow 7"/>
          <p:cNvSpPr/>
          <p:nvPr/>
        </p:nvSpPr>
        <p:spPr bwMode="auto">
          <a:xfrm>
            <a:off x="1231392" y="2362200"/>
            <a:ext cx="978408" cy="484632"/>
          </a:xfrm>
          <a:prstGeom prst="righ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Arial" charset="0"/>
            </a:endParaRPr>
          </a:p>
        </p:txBody>
      </p:sp>
      <p:sp>
        <p:nvSpPr>
          <p:cNvPr id="9" name="Right Arrow 8"/>
          <p:cNvSpPr/>
          <p:nvPr/>
        </p:nvSpPr>
        <p:spPr bwMode="auto">
          <a:xfrm>
            <a:off x="4355592" y="2362200"/>
            <a:ext cx="978408" cy="484632"/>
          </a:xfrm>
          <a:prstGeom prst="righ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Arial" charset="0"/>
            </a:endParaRPr>
          </a:p>
        </p:txBody>
      </p:sp>
    </p:spTree>
    <p:extLst>
      <p:ext uri="{BB962C8B-B14F-4D97-AF65-F5344CB8AC3E}">
        <p14:creationId xmlns:p14="http://schemas.microsoft.com/office/powerpoint/2010/main" val="3533459186"/>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Code </a:t>
            </a:r>
            <a:endParaRPr lang="en-US" dirty="0"/>
          </a:p>
        </p:txBody>
      </p:sp>
      <p:sp>
        <p:nvSpPr>
          <p:cNvPr id="3" name="Content Placeholder 2"/>
          <p:cNvSpPr>
            <a:spLocks noGrp="1"/>
          </p:cNvSpPr>
          <p:nvPr>
            <p:ph idx="1"/>
          </p:nvPr>
        </p:nvSpPr>
        <p:spPr>
          <a:xfrm>
            <a:off x="457200" y="4114800"/>
            <a:ext cx="8226425" cy="1597025"/>
          </a:xfrm>
        </p:spPr>
        <p:txBody>
          <a:bodyPr/>
          <a:lstStyle/>
          <a:p>
            <a:r>
              <a:rPr lang="en-US" sz="2400" b="0" dirty="0" smtClean="0"/>
              <a:t>Each replica runs a copy of the application-defined </a:t>
            </a:r>
            <a:r>
              <a:rPr lang="en-US" sz="2400" dirty="0" smtClean="0"/>
              <a:t>Service Code</a:t>
            </a:r>
            <a:r>
              <a:rPr lang="en-US" sz="2400" b="0" dirty="0" smtClean="0"/>
              <a:t>, which maintains the application state.</a:t>
            </a:r>
          </a:p>
          <a:p>
            <a:r>
              <a:rPr lang="en-US" sz="2400" b="0" dirty="0" smtClean="0"/>
              <a:t>The Service Code receives a sequence of commands/operations and executes them in order (RSM).</a:t>
            </a:r>
          </a:p>
        </p:txBody>
      </p:sp>
      <p:pic>
        <p:nvPicPr>
          <p:cNvPr id="4" name="Picture 3"/>
          <p:cNvPicPr>
            <a:picLocks noChangeAspect="1"/>
          </p:cNvPicPr>
          <p:nvPr/>
        </p:nvPicPr>
        <p:blipFill rotWithShape="1">
          <a:blip r:embed="rId2"/>
          <a:srcRect t="34536" b="22681"/>
          <a:stretch/>
        </p:blipFill>
        <p:spPr>
          <a:xfrm>
            <a:off x="1143000" y="1524000"/>
            <a:ext cx="6781800" cy="2108200"/>
          </a:xfrm>
          <a:prstGeom prst="rect">
            <a:avLst/>
          </a:prstGeom>
        </p:spPr>
      </p:pic>
      <p:sp>
        <p:nvSpPr>
          <p:cNvPr id="6" name="Right Arrow 5"/>
          <p:cNvSpPr/>
          <p:nvPr/>
        </p:nvSpPr>
        <p:spPr bwMode="auto">
          <a:xfrm>
            <a:off x="545592" y="2563368"/>
            <a:ext cx="978408" cy="484632"/>
          </a:xfrm>
          <a:prstGeom prst="righ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Arial" charset="0"/>
            </a:endParaRPr>
          </a:p>
        </p:txBody>
      </p:sp>
    </p:spTree>
    <p:extLst>
      <p:ext uri="{BB962C8B-B14F-4D97-AF65-F5344CB8AC3E}">
        <p14:creationId xmlns:p14="http://schemas.microsoft.com/office/powerpoint/2010/main" val="1192524531"/>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VR Code </a:t>
            </a:r>
            <a:endParaRPr lang="en-US" dirty="0"/>
          </a:p>
        </p:txBody>
      </p:sp>
      <p:sp>
        <p:nvSpPr>
          <p:cNvPr id="3" name="Content Placeholder 2"/>
          <p:cNvSpPr>
            <a:spLocks noGrp="1"/>
          </p:cNvSpPr>
          <p:nvPr>
            <p:ph idx="1"/>
          </p:nvPr>
        </p:nvSpPr>
        <p:spPr>
          <a:xfrm>
            <a:off x="457200" y="3810000"/>
            <a:ext cx="8305800" cy="1597025"/>
          </a:xfrm>
        </p:spPr>
        <p:txBody>
          <a:bodyPr/>
          <a:lstStyle/>
          <a:p>
            <a:r>
              <a:rPr lang="en-US" sz="2400" b="0" dirty="0" smtClean="0"/>
              <a:t>The VR code accepts requests and sequences them.</a:t>
            </a:r>
          </a:p>
          <a:p>
            <a:r>
              <a:rPr lang="en-US" sz="2400" b="0" dirty="0" smtClean="0"/>
              <a:t>When a requested operation has </a:t>
            </a:r>
            <a:r>
              <a:rPr lang="en-US" sz="2400" dirty="0" smtClean="0"/>
              <a:t>committed</a:t>
            </a:r>
            <a:r>
              <a:rPr lang="en-US" sz="2400" b="0" dirty="0" smtClean="0"/>
              <a:t>, the VR code passes it to the the Service Code (RSM) to execute.</a:t>
            </a:r>
          </a:p>
          <a:p>
            <a:r>
              <a:rPr lang="en-US" sz="2400" b="0" dirty="0" smtClean="0"/>
              <a:t>Once the Service Code receives an operation, you can’t take it back!  It is committed for all time!</a:t>
            </a:r>
          </a:p>
          <a:p>
            <a:r>
              <a:rPr lang="en-US" sz="2400" b="0" dirty="0" smtClean="0"/>
              <a:t>It maintains operation history as an append-only </a:t>
            </a:r>
            <a:r>
              <a:rPr lang="en-US" sz="2400" dirty="0" smtClean="0"/>
              <a:t>log</a:t>
            </a:r>
            <a:r>
              <a:rPr lang="en-US" sz="2400" b="0" dirty="0" smtClean="0"/>
              <a:t>.</a:t>
            </a:r>
            <a:endParaRPr lang="en-US" sz="2400" b="0" dirty="0"/>
          </a:p>
        </p:txBody>
      </p:sp>
      <p:pic>
        <p:nvPicPr>
          <p:cNvPr id="4" name="Picture 3"/>
          <p:cNvPicPr>
            <a:picLocks noChangeAspect="1"/>
          </p:cNvPicPr>
          <p:nvPr/>
        </p:nvPicPr>
        <p:blipFill rotWithShape="1">
          <a:blip r:embed="rId2"/>
          <a:srcRect t="34536" b="22681"/>
          <a:stretch/>
        </p:blipFill>
        <p:spPr>
          <a:xfrm>
            <a:off x="1143000" y="1524000"/>
            <a:ext cx="6781800" cy="2108200"/>
          </a:xfrm>
          <a:prstGeom prst="rect">
            <a:avLst/>
          </a:prstGeom>
        </p:spPr>
      </p:pic>
      <p:sp>
        <p:nvSpPr>
          <p:cNvPr id="6" name="Right Arrow 5"/>
          <p:cNvSpPr/>
          <p:nvPr/>
        </p:nvSpPr>
        <p:spPr bwMode="auto">
          <a:xfrm>
            <a:off x="545592" y="2133600"/>
            <a:ext cx="978408" cy="484632"/>
          </a:xfrm>
          <a:prstGeom prst="righ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Arial" charset="0"/>
            </a:endParaRPr>
          </a:p>
        </p:txBody>
      </p:sp>
    </p:spTree>
    <p:extLst>
      <p:ext uri="{BB962C8B-B14F-4D97-AF65-F5344CB8AC3E}">
        <p14:creationId xmlns:p14="http://schemas.microsoft.com/office/powerpoint/2010/main" val="2727218252"/>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267200"/>
            <a:ext cx="8458200" cy="2057400"/>
          </a:xfrm>
        </p:spPr>
        <p:txBody>
          <a:bodyPr/>
          <a:lstStyle/>
          <a:p>
            <a:r>
              <a:rPr lang="en-US" sz="2000" dirty="0" smtClean="0"/>
              <a:t>Replicated log =&gt; </a:t>
            </a:r>
            <a:r>
              <a:rPr lang="en-US" sz="2000" dirty="0" smtClean="0">
                <a:solidFill>
                  <a:schemeClr val="accent4"/>
                </a:solidFill>
              </a:rPr>
              <a:t>replicated state </a:t>
            </a:r>
            <a:r>
              <a:rPr lang="en-US" sz="2000" dirty="0">
                <a:solidFill>
                  <a:schemeClr val="accent4"/>
                </a:solidFill>
              </a:rPr>
              <a:t>machine</a:t>
            </a:r>
          </a:p>
          <a:p>
            <a:pPr lvl="1"/>
            <a:r>
              <a:rPr lang="en-US" sz="1600" dirty="0"/>
              <a:t>All servers execute same commands in same </a:t>
            </a:r>
            <a:r>
              <a:rPr lang="en-US" sz="1600" dirty="0" smtClean="0"/>
              <a:t>order</a:t>
            </a:r>
            <a:endParaRPr lang="en-US" sz="2000" dirty="0" smtClean="0">
              <a:solidFill>
                <a:schemeClr val="accent4"/>
              </a:solidFill>
            </a:endParaRPr>
          </a:p>
          <a:p>
            <a:r>
              <a:rPr lang="en-US" sz="2000" dirty="0" smtClean="0"/>
              <a:t>Consensus module ensures proper log replication</a:t>
            </a:r>
          </a:p>
          <a:p>
            <a:r>
              <a:rPr lang="en-US" sz="2000" dirty="0" smtClean="0"/>
              <a:t>System makes progress as long as any majority of servers are up</a:t>
            </a:r>
          </a:p>
          <a:p>
            <a:r>
              <a:rPr lang="en-US" sz="2000" dirty="0"/>
              <a:t>Failure model: fail-stop (not </a:t>
            </a:r>
            <a:r>
              <a:rPr lang="en-US" sz="2000" dirty="0" smtClean="0"/>
              <a:t>Byzantine), </a:t>
            </a:r>
            <a:r>
              <a:rPr lang="en-US" sz="2000" dirty="0"/>
              <a:t>delayed/lost messages</a:t>
            </a:r>
          </a:p>
          <a:p>
            <a:endParaRPr lang="en-US" sz="2000" dirty="0"/>
          </a:p>
        </p:txBody>
      </p:sp>
      <p:sp>
        <p:nvSpPr>
          <p:cNvPr id="3" name="Date Placeholder 2"/>
          <p:cNvSpPr>
            <a:spLocks noGrp="1"/>
          </p:cNvSpPr>
          <p:nvPr>
            <p:ph type="dt" sz="half" idx="10"/>
          </p:nvPr>
        </p:nvSpPr>
        <p:spPr/>
        <p:txBody>
          <a:bodyPr/>
          <a:lstStyle/>
          <a:p>
            <a:pPr>
              <a:defRPr/>
            </a:pPr>
            <a:r>
              <a:rPr lang="en-US">
                <a:solidFill>
                  <a:srgbClr val="7F7F7F"/>
                </a:solidFill>
              </a:rPr>
              <a:t>March 3, 2013</a:t>
            </a:r>
            <a:endParaRPr lang="en-US" dirty="0">
              <a:solidFill>
                <a:srgbClr val="7F7F7F"/>
              </a:solidFill>
            </a:endParaRPr>
          </a:p>
        </p:txBody>
      </p:sp>
      <p:sp>
        <p:nvSpPr>
          <p:cNvPr id="4" name="Footer Placeholder 3"/>
          <p:cNvSpPr>
            <a:spLocks noGrp="1"/>
          </p:cNvSpPr>
          <p:nvPr>
            <p:ph type="ftr" sz="quarter" idx="11"/>
          </p:nvPr>
        </p:nvSpPr>
        <p:spPr/>
        <p:txBody>
          <a:bodyPr/>
          <a:lstStyle/>
          <a:p>
            <a:pPr>
              <a:defRPr/>
            </a:pPr>
            <a:r>
              <a:rPr lang="en-US" dirty="0">
                <a:solidFill>
                  <a:srgbClr val="7F7F7F"/>
                </a:solidFill>
              </a:rPr>
              <a:t>Raft Consensus Algorithm</a:t>
            </a:r>
          </a:p>
        </p:txBody>
      </p:sp>
      <p:sp>
        <p:nvSpPr>
          <p:cNvPr id="5" name="Slide Number Placeholder 4"/>
          <p:cNvSpPr>
            <a:spLocks noGrp="1"/>
          </p:cNvSpPr>
          <p:nvPr>
            <p:ph type="sldNum" sz="quarter" idx="12"/>
          </p:nvPr>
        </p:nvSpPr>
        <p:spPr/>
        <p:txBody>
          <a:bodyPr/>
          <a:lstStyle/>
          <a:p>
            <a:pPr>
              <a:defRPr/>
            </a:pPr>
            <a:r>
              <a:rPr lang="en-US">
                <a:solidFill>
                  <a:srgbClr val="7F7F7F"/>
                </a:solidFill>
              </a:rPr>
              <a:t>Slide </a:t>
            </a:r>
            <a:fld id="{E2162002-2512-45FD-82AF-2FE8F2E91859}" type="slidenum">
              <a:rPr lang="en-US">
                <a:solidFill>
                  <a:srgbClr val="7F7F7F"/>
                </a:solidFill>
              </a:rPr>
              <a:pPr>
                <a:defRPr/>
              </a:pPr>
              <a:t>58</a:t>
            </a:fld>
            <a:endParaRPr lang="en-US">
              <a:solidFill>
                <a:srgbClr val="7F7F7F"/>
              </a:solidFill>
            </a:endParaRPr>
          </a:p>
        </p:txBody>
      </p:sp>
      <p:sp>
        <p:nvSpPr>
          <p:cNvPr id="6" name="Title 5"/>
          <p:cNvSpPr>
            <a:spLocks noGrp="1"/>
          </p:cNvSpPr>
          <p:nvPr>
            <p:ph type="title"/>
          </p:nvPr>
        </p:nvSpPr>
        <p:spPr/>
        <p:txBody>
          <a:bodyPr/>
          <a:lstStyle/>
          <a:p>
            <a:r>
              <a:rPr lang="en-US" dirty="0" smtClean="0"/>
              <a:t>Goal: Replicated Log</a:t>
            </a:r>
            <a:endParaRPr lang="en-US" dirty="0"/>
          </a:p>
        </p:txBody>
      </p:sp>
      <p:grpSp>
        <p:nvGrpSpPr>
          <p:cNvPr id="194" name="Group 193"/>
          <p:cNvGrpSpPr/>
          <p:nvPr/>
        </p:nvGrpSpPr>
        <p:grpSpPr>
          <a:xfrm>
            <a:off x="533400" y="2133600"/>
            <a:ext cx="2286000" cy="1905000"/>
            <a:chOff x="533400" y="2133600"/>
            <a:chExt cx="2286000" cy="1905000"/>
          </a:xfrm>
        </p:grpSpPr>
        <p:sp>
          <p:nvSpPr>
            <p:cNvPr id="64" name="Rounded Rectangle 63"/>
            <p:cNvSpPr/>
            <p:nvPr/>
          </p:nvSpPr>
          <p:spPr>
            <a:xfrm>
              <a:off x="533400" y="2133600"/>
              <a:ext cx="2286000" cy="1905000"/>
            </a:xfrm>
            <a:prstGeom prst="roundRect">
              <a:avLst>
                <a:gd name="adj" fmla="val 11074"/>
              </a:avLst>
            </a:prstGeom>
            <a:solidFill>
              <a:srgbClr val="E3EAF9"/>
            </a:solidFill>
            <a:ln>
              <a:solidFill>
                <a:srgbClr val="4974CB"/>
              </a:solidFill>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sz="1800">
                <a:solidFill>
                  <a:srgbClr val="000000"/>
                </a:solidFill>
                <a:latin typeface="Arial"/>
              </a:endParaRPr>
            </a:p>
          </p:txBody>
        </p:sp>
        <p:grpSp>
          <p:nvGrpSpPr>
            <p:cNvPr id="91" name="Group 90"/>
            <p:cNvGrpSpPr/>
            <p:nvPr/>
          </p:nvGrpSpPr>
          <p:grpSpPr>
            <a:xfrm>
              <a:off x="838200" y="3657600"/>
              <a:ext cx="1524000" cy="228600"/>
              <a:chOff x="1828800" y="3733800"/>
              <a:chExt cx="1524000" cy="228600"/>
            </a:xfrm>
          </p:grpSpPr>
          <p:sp>
            <p:nvSpPr>
              <p:cNvPr id="66" name="Rectangle 65"/>
              <p:cNvSpPr/>
              <p:nvPr/>
            </p:nvSpPr>
            <p:spPr>
              <a:xfrm>
                <a:off x="1828800" y="3733800"/>
                <a:ext cx="381000" cy="228600"/>
              </a:xfrm>
              <a:prstGeom prst="rect">
                <a:avLst/>
              </a:prstGeom>
              <a:solidFill>
                <a:srgbClr val="EDFFED"/>
              </a:solidFill>
              <a:ln w="12700" algn="ctr">
                <a:solidFill>
                  <a:srgbClr val="43A34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sz="1400" dirty="0" smtClean="0">
                    <a:solidFill>
                      <a:srgbClr val="000000"/>
                    </a:solidFill>
                  </a:rPr>
                  <a:t>add</a:t>
                </a:r>
                <a:endParaRPr lang="en-US" sz="1400" dirty="0">
                  <a:solidFill>
                    <a:srgbClr val="000000"/>
                  </a:solidFill>
                </a:endParaRPr>
              </a:p>
            </p:txBody>
          </p:sp>
          <p:sp>
            <p:nvSpPr>
              <p:cNvPr id="67" name="Rectangle 66"/>
              <p:cNvSpPr/>
              <p:nvPr/>
            </p:nvSpPr>
            <p:spPr>
              <a:xfrm>
                <a:off x="2209800" y="3733800"/>
                <a:ext cx="381000" cy="228600"/>
              </a:xfrm>
              <a:prstGeom prst="rect">
                <a:avLst/>
              </a:prstGeom>
              <a:solidFill>
                <a:srgbClr val="EDFFED"/>
              </a:solidFill>
              <a:ln w="12700" algn="ctr">
                <a:solidFill>
                  <a:srgbClr val="43A34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sz="1400" dirty="0" err="1" smtClean="0">
                    <a:solidFill>
                      <a:srgbClr val="000000"/>
                    </a:solidFill>
                  </a:rPr>
                  <a:t>jmp</a:t>
                </a:r>
                <a:endParaRPr lang="en-US" sz="1400" dirty="0">
                  <a:solidFill>
                    <a:srgbClr val="000000"/>
                  </a:solidFill>
                </a:endParaRPr>
              </a:p>
            </p:txBody>
          </p:sp>
          <p:sp>
            <p:nvSpPr>
              <p:cNvPr id="68" name="Rectangle 67"/>
              <p:cNvSpPr/>
              <p:nvPr/>
            </p:nvSpPr>
            <p:spPr>
              <a:xfrm>
                <a:off x="2590800" y="3733800"/>
                <a:ext cx="381000" cy="228600"/>
              </a:xfrm>
              <a:prstGeom prst="rect">
                <a:avLst/>
              </a:prstGeom>
              <a:solidFill>
                <a:srgbClr val="EDFFED"/>
              </a:solidFill>
              <a:ln w="12700" algn="ctr">
                <a:solidFill>
                  <a:srgbClr val="43A34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sz="1400" dirty="0" err="1" smtClean="0">
                    <a:solidFill>
                      <a:srgbClr val="000000"/>
                    </a:solidFill>
                  </a:rPr>
                  <a:t>mov</a:t>
                </a:r>
                <a:endParaRPr lang="en-US" sz="1400" dirty="0">
                  <a:solidFill>
                    <a:srgbClr val="000000"/>
                  </a:solidFill>
                </a:endParaRPr>
              </a:p>
            </p:txBody>
          </p:sp>
          <p:sp>
            <p:nvSpPr>
              <p:cNvPr id="69" name="Rectangle 68"/>
              <p:cNvSpPr/>
              <p:nvPr/>
            </p:nvSpPr>
            <p:spPr>
              <a:xfrm>
                <a:off x="2971800" y="3733800"/>
                <a:ext cx="381000" cy="228600"/>
              </a:xfrm>
              <a:prstGeom prst="rect">
                <a:avLst/>
              </a:prstGeom>
              <a:solidFill>
                <a:srgbClr val="EDFFED"/>
              </a:solidFill>
              <a:ln w="12700" algn="ctr">
                <a:solidFill>
                  <a:srgbClr val="43A34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sz="1400" dirty="0" err="1" smtClean="0">
                    <a:solidFill>
                      <a:srgbClr val="000000"/>
                    </a:solidFill>
                  </a:rPr>
                  <a:t>shl</a:t>
                </a:r>
                <a:endParaRPr lang="en-US" sz="1400" dirty="0">
                  <a:solidFill>
                    <a:srgbClr val="000000"/>
                  </a:solidFill>
                </a:endParaRPr>
              </a:p>
            </p:txBody>
          </p:sp>
        </p:grpSp>
        <p:sp>
          <p:nvSpPr>
            <p:cNvPr id="70" name="TextBox 69"/>
            <p:cNvSpPr txBox="1"/>
            <p:nvPr/>
          </p:nvSpPr>
          <p:spPr>
            <a:xfrm>
              <a:off x="1436694" y="3429000"/>
              <a:ext cx="327013" cy="215444"/>
            </a:xfrm>
            <a:prstGeom prst="rect">
              <a:avLst/>
            </a:prstGeom>
            <a:noFill/>
          </p:spPr>
          <p:txBody>
            <a:bodyPr wrap="none" lIns="0" tIns="0" rIns="0" bIns="0" rtlCol="0">
              <a:spAutoFit/>
            </a:bodyPr>
            <a:lstStyle/>
            <a:p>
              <a:pPr algn="ctr" defTabSz="914400"/>
              <a:r>
                <a:rPr lang="en-US" sz="1400" b="1" dirty="0" smtClean="0">
                  <a:solidFill>
                    <a:srgbClr val="000000"/>
                  </a:solidFill>
                </a:rPr>
                <a:t>Log</a:t>
              </a:r>
              <a:endParaRPr lang="en-US" sz="1400" b="1" dirty="0">
                <a:solidFill>
                  <a:srgbClr val="000000"/>
                </a:solidFill>
              </a:endParaRPr>
            </a:p>
          </p:txBody>
        </p:sp>
        <p:grpSp>
          <p:nvGrpSpPr>
            <p:cNvPr id="90" name="Group 89"/>
            <p:cNvGrpSpPr/>
            <p:nvPr/>
          </p:nvGrpSpPr>
          <p:grpSpPr>
            <a:xfrm>
              <a:off x="1932167" y="2667000"/>
              <a:ext cx="658633" cy="609600"/>
              <a:chOff x="3075167" y="2286000"/>
              <a:chExt cx="658633" cy="609600"/>
            </a:xfrm>
          </p:grpSpPr>
          <p:sp>
            <p:nvSpPr>
              <p:cNvPr id="72" name="Oval 71"/>
              <p:cNvSpPr/>
              <p:nvPr/>
            </p:nvSpPr>
            <p:spPr>
              <a:xfrm>
                <a:off x="3322154" y="2401625"/>
                <a:ext cx="164658" cy="164658"/>
              </a:xfrm>
              <a:prstGeom prst="ellipse">
                <a:avLst/>
              </a:prstGeom>
              <a:solidFill>
                <a:srgbClr val="F3DCC4"/>
              </a:solidFill>
              <a:ln w="19050">
                <a:solidFill>
                  <a:srgbClr val="B26B24"/>
                </a:solidFill>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sz="1800">
                  <a:solidFill>
                    <a:srgbClr val="000000"/>
                  </a:solidFill>
                  <a:latin typeface="Arial"/>
                </a:endParaRPr>
              </a:p>
            </p:txBody>
          </p:sp>
          <p:sp>
            <p:nvSpPr>
              <p:cNvPr id="73" name="Oval 72"/>
              <p:cNvSpPr/>
              <p:nvPr/>
            </p:nvSpPr>
            <p:spPr>
              <a:xfrm>
                <a:off x="3569142" y="2566284"/>
                <a:ext cx="164658" cy="164658"/>
              </a:xfrm>
              <a:prstGeom prst="ellipse">
                <a:avLst/>
              </a:prstGeom>
              <a:solidFill>
                <a:srgbClr val="F3DCC4"/>
              </a:solidFill>
              <a:ln w="19050">
                <a:solidFill>
                  <a:srgbClr val="B26B24"/>
                </a:solidFill>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sz="1800">
                  <a:solidFill>
                    <a:srgbClr val="000000"/>
                  </a:solidFill>
                  <a:latin typeface="Arial"/>
                </a:endParaRPr>
              </a:p>
            </p:txBody>
          </p:sp>
          <p:sp>
            <p:nvSpPr>
              <p:cNvPr id="74" name="Oval 73"/>
              <p:cNvSpPr/>
              <p:nvPr/>
            </p:nvSpPr>
            <p:spPr>
              <a:xfrm>
                <a:off x="3322154" y="2730942"/>
                <a:ext cx="164658" cy="164658"/>
              </a:xfrm>
              <a:prstGeom prst="ellipse">
                <a:avLst/>
              </a:prstGeom>
              <a:solidFill>
                <a:srgbClr val="F3DCC4"/>
              </a:solidFill>
              <a:ln w="19050">
                <a:solidFill>
                  <a:srgbClr val="B26B24"/>
                </a:solidFill>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sz="1800">
                  <a:solidFill>
                    <a:srgbClr val="000000"/>
                  </a:solidFill>
                  <a:latin typeface="Arial"/>
                </a:endParaRPr>
              </a:p>
            </p:txBody>
          </p:sp>
          <p:sp>
            <p:nvSpPr>
              <p:cNvPr id="75" name="Oval 74"/>
              <p:cNvSpPr/>
              <p:nvPr/>
            </p:nvSpPr>
            <p:spPr>
              <a:xfrm>
                <a:off x="3075167" y="2566284"/>
                <a:ext cx="164658" cy="164658"/>
              </a:xfrm>
              <a:prstGeom prst="ellipse">
                <a:avLst/>
              </a:prstGeom>
              <a:solidFill>
                <a:srgbClr val="F3DCC4"/>
              </a:solidFill>
              <a:ln w="19050">
                <a:solidFill>
                  <a:srgbClr val="B26B24"/>
                </a:solidFill>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sz="1800">
                  <a:solidFill>
                    <a:srgbClr val="000000"/>
                  </a:solidFill>
                  <a:latin typeface="Arial"/>
                </a:endParaRPr>
              </a:p>
            </p:txBody>
          </p:sp>
          <p:sp>
            <p:nvSpPr>
              <p:cNvPr id="76" name="Freeform 75"/>
              <p:cNvSpPr/>
              <p:nvPr/>
            </p:nvSpPr>
            <p:spPr>
              <a:xfrm>
                <a:off x="3492394" y="2479551"/>
                <a:ext cx="163263" cy="88127"/>
              </a:xfrm>
              <a:custGeom>
                <a:avLst/>
                <a:gdLst>
                  <a:gd name="connsiteX0" fmla="*/ 0 w 302217"/>
                  <a:gd name="connsiteY0" fmla="*/ 0 h 162791"/>
                  <a:gd name="connsiteX1" fmla="*/ 302217 w 302217"/>
                  <a:gd name="connsiteY1" fmla="*/ 162732 h 162791"/>
                  <a:gd name="connsiteX0" fmla="*/ 0 w 302217"/>
                  <a:gd name="connsiteY0" fmla="*/ 23898 h 186630"/>
                  <a:gd name="connsiteX1" fmla="*/ 302217 w 302217"/>
                  <a:gd name="connsiteY1" fmla="*/ 186630 h 186630"/>
                  <a:gd name="connsiteX0" fmla="*/ 0 w 321571"/>
                  <a:gd name="connsiteY0" fmla="*/ 44231 h 206963"/>
                  <a:gd name="connsiteX1" fmla="*/ 302217 w 321571"/>
                  <a:gd name="connsiteY1" fmla="*/ 206963 h 206963"/>
                  <a:gd name="connsiteX0" fmla="*/ 0 w 321571"/>
                  <a:gd name="connsiteY0" fmla="*/ 0 h 162732"/>
                  <a:gd name="connsiteX1" fmla="*/ 302217 w 321571"/>
                  <a:gd name="connsiteY1" fmla="*/ 162732 h 162732"/>
                  <a:gd name="connsiteX0" fmla="*/ 0 w 302217"/>
                  <a:gd name="connsiteY0" fmla="*/ 2667 h 165399"/>
                  <a:gd name="connsiteX1" fmla="*/ 302217 w 302217"/>
                  <a:gd name="connsiteY1" fmla="*/ 165399 h 165399"/>
                  <a:gd name="connsiteX0" fmla="*/ 0 w 302217"/>
                  <a:gd name="connsiteY0" fmla="*/ 0 h 162732"/>
                  <a:gd name="connsiteX1" fmla="*/ 302217 w 302217"/>
                  <a:gd name="connsiteY1" fmla="*/ 162732 h 162732"/>
                  <a:gd name="connsiteX0" fmla="*/ 0 w 302217"/>
                  <a:gd name="connsiteY0" fmla="*/ 401 h 163133"/>
                  <a:gd name="connsiteX1" fmla="*/ 302217 w 302217"/>
                  <a:gd name="connsiteY1" fmla="*/ 163133 h 163133"/>
                </a:gdLst>
                <a:ahLst/>
                <a:cxnLst>
                  <a:cxn ang="0">
                    <a:pos x="connsiteX0" y="connsiteY0"/>
                  </a:cxn>
                  <a:cxn ang="0">
                    <a:pos x="connsiteX1" y="connsiteY1"/>
                  </a:cxn>
                </a:cxnLst>
                <a:rect l="l" t="t" r="r" b="b"/>
                <a:pathLst>
                  <a:path w="302217" h="163133">
                    <a:moveTo>
                      <a:pt x="0" y="401"/>
                    </a:moveTo>
                    <a:cubicBezTo>
                      <a:pt x="190500" y="-2182"/>
                      <a:pt x="295760" y="2984"/>
                      <a:pt x="302217" y="163133"/>
                    </a:cubicBezTo>
                  </a:path>
                </a:pathLst>
              </a:custGeom>
              <a:noFill/>
              <a:ln w="19050">
                <a:tailEnd type="triangle" w="sm" len="med"/>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sz="1800">
                  <a:solidFill>
                    <a:srgbClr val="000000"/>
                  </a:solidFill>
                  <a:latin typeface="Arial"/>
                </a:endParaRPr>
              </a:p>
            </p:txBody>
          </p:sp>
          <p:sp>
            <p:nvSpPr>
              <p:cNvPr id="77" name="Freeform 76"/>
              <p:cNvSpPr/>
              <p:nvPr/>
            </p:nvSpPr>
            <p:spPr>
              <a:xfrm rot="10800000">
                <a:off x="3157496" y="2725143"/>
                <a:ext cx="163263" cy="88127"/>
              </a:xfrm>
              <a:custGeom>
                <a:avLst/>
                <a:gdLst>
                  <a:gd name="connsiteX0" fmla="*/ 0 w 302217"/>
                  <a:gd name="connsiteY0" fmla="*/ 0 h 162791"/>
                  <a:gd name="connsiteX1" fmla="*/ 302217 w 302217"/>
                  <a:gd name="connsiteY1" fmla="*/ 162732 h 162791"/>
                  <a:gd name="connsiteX0" fmla="*/ 0 w 302217"/>
                  <a:gd name="connsiteY0" fmla="*/ 23898 h 186630"/>
                  <a:gd name="connsiteX1" fmla="*/ 302217 w 302217"/>
                  <a:gd name="connsiteY1" fmla="*/ 186630 h 186630"/>
                  <a:gd name="connsiteX0" fmla="*/ 0 w 321571"/>
                  <a:gd name="connsiteY0" fmla="*/ 44231 h 206963"/>
                  <a:gd name="connsiteX1" fmla="*/ 302217 w 321571"/>
                  <a:gd name="connsiteY1" fmla="*/ 206963 h 206963"/>
                  <a:gd name="connsiteX0" fmla="*/ 0 w 321571"/>
                  <a:gd name="connsiteY0" fmla="*/ 0 h 162732"/>
                  <a:gd name="connsiteX1" fmla="*/ 302217 w 321571"/>
                  <a:gd name="connsiteY1" fmla="*/ 162732 h 162732"/>
                  <a:gd name="connsiteX0" fmla="*/ 0 w 302217"/>
                  <a:gd name="connsiteY0" fmla="*/ 2667 h 165399"/>
                  <a:gd name="connsiteX1" fmla="*/ 302217 w 302217"/>
                  <a:gd name="connsiteY1" fmla="*/ 165399 h 165399"/>
                  <a:gd name="connsiteX0" fmla="*/ 0 w 302217"/>
                  <a:gd name="connsiteY0" fmla="*/ 0 h 162732"/>
                  <a:gd name="connsiteX1" fmla="*/ 302217 w 302217"/>
                  <a:gd name="connsiteY1" fmla="*/ 162732 h 162732"/>
                  <a:gd name="connsiteX0" fmla="*/ 0 w 302217"/>
                  <a:gd name="connsiteY0" fmla="*/ 401 h 163133"/>
                  <a:gd name="connsiteX1" fmla="*/ 302217 w 302217"/>
                  <a:gd name="connsiteY1" fmla="*/ 163133 h 163133"/>
                </a:gdLst>
                <a:ahLst/>
                <a:cxnLst>
                  <a:cxn ang="0">
                    <a:pos x="connsiteX0" y="connsiteY0"/>
                  </a:cxn>
                  <a:cxn ang="0">
                    <a:pos x="connsiteX1" y="connsiteY1"/>
                  </a:cxn>
                </a:cxnLst>
                <a:rect l="l" t="t" r="r" b="b"/>
                <a:pathLst>
                  <a:path w="302217" h="163133">
                    <a:moveTo>
                      <a:pt x="0" y="401"/>
                    </a:moveTo>
                    <a:cubicBezTo>
                      <a:pt x="190500" y="-2182"/>
                      <a:pt x="295760" y="2984"/>
                      <a:pt x="302217" y="163133"/>
                    </a:cubicBezTo>
                  </a:path>
                </a:pathLst>
              </a:custGeom>
              <a:noFill/>
              <a:ln w="19050">
                <a:tailEnd type="triangle" w="sm" len="med"/>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sz="1800">
                  <a:solidFill>
                    <a:srgbClr val="000000"/>
                  </a:solidFill>
                  <a:latin typeface="Arial"/>
                </a:endParaRPr>
              </a:p>
            </p:txBody>
          </p:sp>
          <p:sp>
            <p:nvSpPr>
              <p:cNvPr id="78" name="Freeform 77"/>
              <p:cNvSpPr/>
              <p:nvPr/>
            </p:nvSpPr>
            <p:spPr>
              <a:xfrm flipH="1">
                <a:off x="3158892" y="2483954"/>
                <a:ext cx="163263" cy="88127"/>
              </a:xfrm>
              <a:custGeom>
                <a:avLst/>
                <a:gdLst>
                  <a:gd name="connsiteX0" fmla="*/ 0 w 302217"/>
                  <a:gd name="connsiteY0" fmla="*/ 0 h 162791"/>
                  <a:gd name="connsiteX1" fmla="*/ 302217 w 302217"/>
                  <a:gd name="connsiteY1" fmla="*/ 162732 h 162791"/>
                  <a:gd name="connsiteX0" fmla="*/ 0 w 302217"/>
                  <a:gd name="connsiteY0" fmla="*/ 23898 h 186630"/>
                  <a:gd name="connsiteX1" fmla="*/ 302217 w 302217"/>
                  <a:gd name="connsiteY1" fmla="*/ 186630 h 186630"/>
                  <a:gd name="connsiteX0" fmla="*/ 0 w 321571"/>
                  <a:gd name="connsiteY0" fmla="*/ 44231 h 206963"/>
                  <a:gd name="connsiteX1" fmla="*/ 302217 w 321571"/>
                  <a:gd name="connsiteY1" fmla="*/ 206963 h 206963"/>
                  <a:gd name="connsiteX0" fmla="*/ 0 w 321571"/>
                  <a:gd name="connsiteY0" fmla="*/ 0 h 162732"/>
                  <a:gd name="connsiteX1" fmla="*/ 302217 w 321571"/>
                  <a:gd name="connsiteY1" fmla="*/ 162732 h 162732"/>
                  <a:gd name="connsiteX0" fmla="*/ 0 w 302217"/>
                  <a:gd name="connsiteY0" fmla="*/ 2667 h 165399"/>
                  <a:gd name="connsiteX1" fmla="*/ 302217 w 302217"/>
                  <a:gd name="connsiteY1" fmla="*/ 165399 h 165399"/>
                  <a:gd name="connsiteX0" fmla="*/ 0 w 302217"/>
                  <a:gd name="connsiteY0" fmla="*/ 0 h 162732"/>
                  <a:gd name="connsiteX1" fmla="*/ 302217 w 302217"/>
                  <a:gd name="connsiteY1" fmla="*/ 162732 h 162732"/>
                  <a:gd name="connsiteX0" fmla="*/ 0 w 302217"/>
                  <a:gd name="connsiteY0" fmla="*/ 401 h 163133"/>
                  <a:gd name="connsiteX1" fmla="*/ 302217 w 302217"/>
                  <a:gd name="connsiteY1" fmla="*/ 163133 h 163133"/>
                </a:gdLst>
                <a:ahLst/>
                <a:cxnLst>
                  <a:cxn ang="0">
                    <a:pos x="connsiteX0" y="connsiteY0"/>
                  </a:cxn>
                  <a:cxn ang="0">
                    <a:pos x="connsiteX1" y="connsiteY1"/>
                  </a:cxn>
                </a:cxnLst>
                <a:rect l="l" t="t" r="r" b="b"/>
                <a:pathLst>
                  <a:path w="302217" h="163133">
                    <a:moveTo>
                      <a:pt x="0" y="401"/>
                    </a:moveTo>
                    <a:cubicBezTo>
                      <a:pt x="190500" y="-2182"/>
                      <a:pt x="295760" y="2984"/>
                      <a:pt x="302217" y="163133"/>
                    </a:cubicBezTo>
                  </a:path>
                </a:pathLst>
              </a:custGeom>
              <a:noFill/>
              <a:ln w="19050">
                <a:headEnd type="triangle" w="sm" len="med"/>
                <a:tailEnd type="none" w="sm" len="med"/>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sz="1800">
                  <a:solidFill>
                    <a:srgbClr val="000000"/>
                  </a:solidFill>
                  <a:latin typeface="Arial"/>
                </a:endParaRPr>
              </a:p>
            </p:txBody>
          </p:sp>
          <p:sp>
            <p:nvSpPr>
              <p:cNvPr id="79" name="Freeform 78"/>
              <p:cNvSpPr/>
              <p:nvPr/>
            </p:nvSpPr>
            <p:spPr>
              <a:xfrm rot="10800000" flipH="1">
                <a:off x="3488208" y="2725144"/>
                <a:ext cx="163263" cy="88127"/>
              </a:xfrm>
              <a:custGeom>
                <a:avLst/>
                <a:gdLst>
                  <a:gd name="connsiteX0" fmla="*/ 0 w 302217"/>
                  <a:gd name="connsiteY0" fmla="*/ 0 h 162791"/>
                  <a:gd name="connsiteX1" fmla="*/ 302217 w 302217"/>
                  <a:gd name="connsiteY1" fmla="*/ 162732 h 162791"/>
                  <a:gd name="connsiteX0" fmla="*/ 0 w 302217"/>
                  <a:gd name="connsiteY0" fmla="*/ 23898 h 186630"/>
                  <a:gd name="connsiteX1" fmla="*/ 302217 w 302217"/>
                  <a:gd name="connsiteY1" fmla="*/ 186630 h 186630"/>
                  <a:gd name="connsiteX0" fmla="*/ 0 w 321571"/>
                  <a:gd name="connsiteY0" fmla="*/ 44231 h 206963"/>
                  <a:gd name="connsiteX1" fmla="*/ 302217 w 321571"/>
                  <a:gd name="connsiteY1" fmla="*/ 206963 h 206963"/>
                  <a:gd name="connsiteX0" fmla="*/ 0 w 321571"/>
                  <a:gd name="connsiteY0" fmla="*/ 0 h 162732"/>
                  <a:gd name="connsiteX1" fmla="*/ 302217 w 321571"/>
                  <a:gd name="connsiteY1" fmla="*/ 162732 h 162732"/>
                  <a:gd name="connsiteX0" fmla="*/ 0 w 302217"/>
                  <a:gd name="connsiteY0" fmla="*/ 2667 h 165399"/>
                  <a:gd name="connsiteX1" fmla="*/ 302217 w 302217"/>
                  <a:gd name="connsiteY1" fmla="*/ 165399 h 165399"/>
                  <a:gd name="connsiteX0" fmla="*/ 0 w 302217"/>
                  <a:gd name="connsiteY0" fmla="*/ 0 h 162732"/>
                  <a:gd name="connsiteX1" fmla="*/ 302217 w 302217"/>
                  <a:gd name="connsiteY1" fmla="*/ 162732 h 162732"/>
                  <a:gd name="connsiteX0" fmla="*/ 0 w 302217"/>
                  <a:gd name="connsiteY0" fmla="*/ 401 h 163133"/>
                  <a:gd name="connsiteX1" fmla="*/ 302217 w 302217"/>
                  <a:gd name="connsiteY1" fmla="*/ 163133 h 163133"/>
                </a:gdLst>
                <a:ahLst/>
                <a:cxnLst>
                  <a:cxn ang="0">
                    <a:pos x="connsiteX0" y="connsiteY0"/>
                  </a:cxn>
                  <a:cxn ang="0">
                    <a:pos x="connsiteX1" y="connsiteY1"/>
                  </a:cxn>
                </a:cxnLst>
                <a:rect l="l" t="t" r="r" b="b"/>
                <a:pathLst>
                  <a:path w="302217" h="163133">
                    <a:moveTo>
                      <a:pt x="0" y="401"/>
                    </a:moveTo>
                    <a:cubicBezTo>
                      <a:pt x="190500" y="-2182"/>
                      <a:pt x="295760" y="2984"/>
                      <a:pt x="302217" y="163133"/>
                    </a:cubicBezTo>
                  </a:path>
                </a:pathLst>
              </a:custGeom>
              <a:noFill/>
              <a:ln w="19050">
                <a:headEnd type="triangle" w="sm" len="med"/>
                <a:tailEnd type="none" w="sm" len="med"/>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sz="1800">
                  <a:solidFill>
                    <a:srgbClr val="000000"/>
                  </a:solidFill>
                  <a:latin typeface="Arial"/>
                </a:endParaRPr>
              </a:p>
            </p:txBody>
          </p:sp>
          <p:sp>
            <p:nvSpPr>
              <p:cNvPr id="80" name="Freeform 79"/>
              <p:cNvSpPr/>
              <p:nvPr/>
            </p:nvSpPr>
            <p:spPr>
              <a:xfrm>
                <a:off x="3334455" y="2286000"/>
                <a:ext cx="136991" cy="126788"/>
              </a:xfrm>
              <a:custGeom>
                <a:avLst/>
                <a:gdLst>
                  <a:gd name="connsiteX0" fmla="*/ 0 w 185980"/>
                  <a:gd name="connsiteY0" fmla="*/ 0 h 6711"/>
                  <a:gd name="connsiteX1" fmla="*/ 185980 w 185980"/>
                  <a:gd name="connsiteY1" fmla="*/ 0 h 6711"/>
                  <a:gd name="connsiteX0" fmla="*/ 2160 w 12160"/>
                  <a:gd name="connsiteY0" fmla="*/ 223289 h 223707"/>
                  <a:gd name="connsiteX1" fmla="*/ 12160 w 12160"/>
                  <a:gd name="connsiteY1" fmla="*/ 223289 h 223707"/>
                  <a:gd name="connsiteX0" fmla="*/ 1366 w 13800"/>
                  <a:gd name="connsiteY0" fmla="*/ 342290 h 342290"/>
                  <a:gd name="connsiteX1" fmla="*/ 11366 w 13800"/>
                  <a:gd name="connsiteY1" fmla="*/ 342290 h 342290"/>
                  <a:gd name="connsiteX0" fmla="*/ 1989 w 14293"/>
                  <a:gd name="connsiteY0" fmla="*/ 324153 h 324153"/>
                  <a:gd name="connsiteX1" fmla="*/ 11989 w 14293"/>
                  <a:gd name="connsiteY1" fmla="*/ 324153 h 324153"/>
                  <a:gd name="connsiteX0" fmla="*/ 2255 w 14511"/>
                  <a:gd name="connsiteY0" fmla="*/ 370090 h 370090"/>
                  <a:gd name="connsiteX1" fmla="*/ 12255 w 14511"/>
                  <a:gd name="connsiteY1" fmla="*/ 370090 h 370090"/>
                  <a:gd name="connsiteX0" fmla="*/ 2329 w 14189"/>
                  <a:gd name="connsiteY0" fmla="*/ 440603 h 440603"/>
                  <a:gd name="connsiteX1" fmla="*/ 12329 w 14189"/>
                  <a:gd name="connsiteY1" fmla="*/ 440603 h 440603"/>
                  <a:gd name="connsiteX0" fmla="*/ 2751 w 14550"/>
                  <a:gd name="connsiteY0" fmla="*/ 444918 h 444918"/>
                  <a:gd name="connsiteX1" fmla="*/ 12751 w 14550"/>
                  <a:gd name="connsiteY1" fmla="*/ 444918 h 444918"/>
                  <a:gd name="connsiteX0" fmla="*/ 2670 w 14857"/>
                  <a:gd name="connsiteY0" fmla="*/ 449265 h 449265"/>
                  <a:gd name="connsiteX1" fmla="*/ 12670 w 14857"/>
                  <a:gd name="connsiteY1" fmla="*/ 449265 h 449265"/>
                  <a:gd name="connsiteX0" fmla="*/ 2810 w 14974"/>
                  <a:gd name="connsiteY0" fmla="*/ 403354 h 403354"/>
                  <a:gd name="connsiteX1" fmla="*/ 12810 w 14974"/>
                  <a:gd name="connsiteY1" fmla="*/ 403354 h 403354"/>
                  <a:gd name="connsiteX0" fmla="*/ 2954 w 14489"/>
                  <a:gd name="connsiteY0" fmla="*/ 354005 h 354005"/>
                  <a:gd name="connsiteX1" fmla="*/ 12954 w 14489"/>
                  <a:gd name="connsiteY1" fmla="*/ 354005 h 354005"/>
                  <a:gd name="connsiteX0" fmla="*/ 1970 w 13635"/>
                  <a:gd name="connsiteY0" fmla="*/ 349722 h 349722"/>
                  <a:gd name="connsiteX1" fmla="*/ 11970 w 13635"/>
                  <a:gd name="connsiteY1" fmla="*/ 349722 h 349722"/>
                </a:gdLst>
                <a:ahLst/>
                <a:cxnLst>
                  <a:cxn ang="0">
                    <a:pos x="connsiteX0" y="connsiteY0"/>
                  </a:cxn>
                  <a:cxn ang="0">
                    <a:pos x="connsiteX1" y="connsiteY1"/>
                  </a:cxn>
                </a:cxnLst>
                <a:rect l="l" t="t" r="r" b="b"/>
                <a:pathLst>
                  <a:path w="13635" h="349722">
                    <a:moveTo>
                      <a:pt x="1970" y="349722"/>
                    </a:moveTo>
                    <a:cubicBezTo>
                      <a:pt x="-7474" y="-103494"/>
                      <a:pt x="20582" y="-129473"/>
                      <a:pt x="11970" y="349722"/>
                    </a:cubicBezTo>
                  </a:path>
                </a:pathLst>
              </a:custGeom>
              <a:noFill/>
              <a:ln w="19050">
                <a:tailEnd type="triangle" w="sm" len="med"/>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sz="1800">
                  <a:solidFill>
                    <a:srgbClr val="000000"/>
                  </a:solidFill>
                  <a:latin typeface="Arial"/>
                </a:endParaRPr>
              </a:p>
            </p:txBody>
          </p:sp>
          <p:cxnSp>
            <p:nvCxnSpPr>
              <p:cNvPr id="81" name="Straight Connector 80"/>
              <p:cNvCxnSpPr>
                <a:stCxn id="74" idx="0"/>
                <a:endCxn id="72" idx="4"/>
              </p:cNvCxnSpPr>
              <p:nvPr/>
            </p:nvCxnSpPr>
            <p:spPr>
              <a:xfrm flipV="1">
                <a:off x="3404484" y="2566284"/>
                <a:ext cx="0" cy="164658"/>
              </a:xfrm>
              <a:prstGeom prst="line">
                <a:avLst/>
              </a:prstGeom>
              <a:noFill/>
              <a:ln w="19050">
                <a:tailEnd type="triangle" w="sm" len="med"/>
              </a:ln>
            </p:spPr>
            <p:style>
              <a:lnRef idx="2">
                <a:schemeClr val="dk1"/>
              </a:lnRef>
              <a:fillRef idx="1">
                <a:schemeClr val="lt1"/>
              </a:fillRef>
              <a:effectRef idx="0">
                <a:schemeClr val="dk1"/>
              </a:effectRef>
              <a:fontRef idx="minor">
                <a:schemeClr val="dk1"/>
              </a:fontRef>
            </p:style>
          </p:cxnSp>
        </p:grpSp>
        <p:grpSp>
          <p:nvGrpSpPr>
            <p:cNvPr id="89" name="Group 88"/>
            <p:cNvGrpSpPr/>
            <p:nvPr/>
          </p:nvGrpSpPr>
          <p:grpSpPr>
            <a:xfrm>
              <a:off x="901728" y="2667000"/>
              <a:ext cx="531549" cy="533400"/>
              <a:chOff x="2057400" y="2438400"/>
              <a:chExt cx="379678" cy="381000"/>
            </a:xfrm>
          </p:grpSpPr>
          <p:sp>
            <p:nvSpPr>
              <p:cNvPr id="84" name="AutoShape 568"/>
              <p:cNvSpPr>
                <a:spLocks noChangeArrowheads="1"/>
              </p:cNvSpPr>
              <p:nvPr/>
            </p:nvSpPr>
            <p:spPr bwMode="auto">
              <a:xfrm>
                <a:off x="2057400" y="2438400"/>
                <a:ext cx="379678" cy="379204"/>
              </a:xfrm>
              <a:custGeom>
                <a:avLst/>
                <a:gdLst>
                  <a:gd name="T0" fmla="*/ 101 w 21600"/>
                  <a:gd name="T1" fmla="*/ 217 h 21600"/>
                  <a:gd name="T2" fmla="*/ 134 w 21600"/>
                  <a:gd name="T3" fmla="*/ 528 h 21600"/>
                  <a:gd name="T4" fmla="*/ 317 w 21600"/>
                  <a:gd name="T5" fmla="*/ 375 h 21600"/>
                  <a:gd name="T6" fmla="*/ 325 w 21600"/>
                  <a:gd name="T7" fmla="*/ -100 h 21600"/>
                  <a:gd name="T8" fmla="*/ 660 w 21600"/>
                  <a:gd name="T9" fmla="*/ 71 h 21600"/>
                  <a:gd name="T10" fmla="*/ 488 w 21600"/>
                  <a:gd name="T11" fmla="*/ 406 h 21600"/>
                  <a:gd name="T12" fmla="*/ 0 60000 65536"/>
                  <a:gd name="T13" fmla="*/ 0 60000 65536"/>
                  <a:gd name="T14" fmla="*/ 0 60000 65536"/>
                  <a:gd name="T15" fmla="*/ 0 60000 65536"/>
                  <a:gd name="T16" fmla="*/ 0 60000 65536"/>
                  <a:gd name="T17" fmla="*/ 0 60000 65536"/>
                  <a:gd name="T18" fmla="*/ 3170 w 21600"/>
                  <a:gd name="T19" fmla="*/ 3170 h 21600"/>
                  <a:gd name="T20" fmla="*/ 18430 w 21600"/>
                  <a:gd name="T21" fmla="*/ 1843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9164" y="5727"/>
                    </a:moveTo>
                    <a:cubicBezTo>
                      <a:pt x="6962" y="6437"/>
                      <a:pt x="5470" y="8486"/>
                      <a:pt x="5470" y="10799"/>
                    </a:cubicBezTo>
                    <a:lnTo>
                      <a:pt x="0" y="10800"/>
                    </a:lnTo>
                    <a:cubicBezTo>
                      <a:pt x="0" y="6112"/>
                      <a:pt x="3023" y="1960"/>
                      <a:pt x="7485" y="521"/>
                    </a:cubicBezTo>
                    <a:lnTo>
                      <a:pt x="6656" y="-2049"/>
                    </a:lnTo>
                    <a:lnTo>
                      <a:pt x="13496" y="1456"/>
                    </a:lnTo>
                    <a:lnTo>
                      <a:pt x="9992" y="8296"/>
                    </a:lnTo>
                    <a:lnTo>
                      <a:pt x="9164" y="5727"/>
                    </a:lnTo>
                    <a:close/>
                  </a:path>
                </a:pathLst>
              </a:custGeom>
              <a:solidFill>
                <a:srgbClr val="7171E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endParaRPr lang="en-US" sz="1800">
                  <a:solidFill>
                    <a:srgbClr val="000000"/>
                  </a:solidFill>
                </a:endParaRPr>
              </a:p>
            </p:txBody>
          </p:sp>
          <p:sp>
            <p:nvSpPr>
              <p:cNvPr id="85" name="AutoShape 569"/>
              <p:cNvSpPr>
                <a:spLocks noChangeArrowheads="1"/>
              </p:cNvSpPr>
              <p:nvPr/>
            </p:nvSpPr>
            <p:spPr bwMode="auto">
              <a:xfrm rot="7281778">
                <a:off x="2057637" y="2439959"/>
                <a:ext cx="379204" cy="379678"/>
              </a:xfrm>
              <a:custGeom>
                <a:avLst/>
                <a:gdLst>
                  <a:gd name="T0" fmla="*/ 101 w 21600"/>
                  <a:gd name="T1" fmla="*/ 217 h 21600"/>
                  <a:gd name="T2" fmla="*/ 134 w 21600"/>
                  <a:gd name="T3" fmla="*/ 528 h 21600"/>
                  <a:gd name="T4" fmla="*/ 317 w 21600"/>
                  <a:gd name="T5" fmla="*/ 375 h 21600"/>
                  <a:gd name="T6" fmla="*/ 325 w 21600"/>
                  <a:gd name="T7" fmla="*/ -100 h 21600"/>
                  <a:gd name="T8" fmla="*/ 660 w 21600"/>
                  <a:gd name="T9" fmla="*/ 71 h 21600"/>
                  <a:gd name="T10" fmla="*/ 488 w 21600"/>
                  <a:gd name="T11" fmla="*/ 406 h 21600"/>
                  <a:gd name="T12" fmla="*/ 0 60000 65536"/>
                  <a:gd name="T13" fmla="*/ 0 60000 65536"/>
                  <a:gd name="T14" fmla="*/ 0 60000 65536"/>
                  <a:gd name="T15" fmla="*/ 0 60000 65536"/>
                  <a:gd name="T16" fmla="*/ 0 60000 65536"/>
                  <a:gd name="T17" fmla="*/ 0 60000 65536"/>
                  <a:gd name="T18" fmla="*/ 3170 w 21600"/>
                  <a:gd name="T19" fmla="*/ 3170 h 21600"/>
                  <a:gd name="T20" fmla="*/ 18430 w 21600"/>
                  <a:gd name="T21" fmla="*/ 1843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9164" y="5727"/>
                    </a:moveTo>
                    <a:cubicBezTo>
                      <a:pt x="6962" y="6437"/>
                      <a:pt x="5470" y="8486"/>
                      <a:pt x="5470" y="10799"/>
                    </a:cubicBezTo>
                    <a:lnTo>
                      <a:pt x="0" y="10800"/>
                    </a:lnTo>
                    <a:cubicBezTo>
                      <a:pt x="0" y="6112"/>
                      <a:pt x="3023" y="1960"/>
                      <a:pt x="7485" y="521"/>
                    </a:cubicBezTo>
                    <a:lnTo>
                      <a:pt x="6656" y="-2049"/>
                    </a:lnTo>
                    <a:lnTo>
                      <a:pt x="13496" y="1456"/>
                    </a:lnTo>
                    <a:lnTo>
                      <a:pt x="9992" y="8296"/>
                    </a:lnTo>
                    <a:lnTo>
                      <a:pt x="9164" y="5727"/>
                    </a:lnTo>
                    <a:close/>
                  </a:path>
                </a:pathLst>
              </a:custGeom>
              <a:solidFill>
                <a:srgbClr val="7171E5"/>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endParaRPr lang="en-US" sz="1800">
                  <a:solidFill>
                    <a:srgbClr val="000000"/>
                  </a:solidFill>
                </a:endParaRPr>
              </a:p>
            </p:txBody>
          </p:sp>
          <p:sp>
            <p:nvSpPr>
              <p:cNvPr id="86" name="AutoShape 570"/>
              <p:cNvSpPr>
                <a:spLocks noChangeArrowheads="1"/>
              </p:cNvSpPr>
              <p:nvPr/>
            </p:nvSpPr>
            <p:spPr bwMode="auto">
              <a:xfrm rot="14395787">
                <a:off x="2057637" y="2438163"/>
                <a:ext cx="379204" cy="379678"/>
              </a:xfrm>
              <a:custGeom>
                <a:avLst/>
                <a:gdLst>
                  <a:gd name="T0" fmla="*/ 101 w 21600"/>
                  <a:gd name="T1" fmla="*/ 217 h 21600"/>
                  <a:gd name="T2" fmla="*/ 134 w 21600"/>
                  <a:gd name="T3" fmla="*/ 528 h 21600"/>
                  <a:gd name="T4" fmla="*/ 317 w 21600"/>
                  <a:gd name="T5" fmla="*/ 375 h 21600"/>
                  <a:gd name="T6" fmla="*/ 325 w 21600"/>
                  <a:gd name="T7" fmla="*/ -100 h 21600"/>
                  <a:gd name="T8" fmla="*/ 660 w 21600"/>
                  <a:gd name="T9" fmla="*/ 71 h 21600"/>
                  <a:gd name="T10" fmla="*/ 488 w 21600"/>
                  <a:gd name="T11" fmla="*/ 406 h 21600"/>
                  <a:gd name="T12" fmla="*/ 0 60000 65536"/>
                  <a:gd name="T13" fmla="*/ 0 60000 65536"/>
                  <a:gd name="T14" fmla="*/ 0 60000 65536"/>
                  <a:gd name="T15" fmla="*/ 0 60000 65536"/>
                  <a:gd name="T16" fmla="*/ 0 60000 65536"/>
                  <a:gd name="T17" fmla="*/ 0 60000 65536"/>
                  <a:gd name="T18" fmla="*/ 3170 w 21600"/>
                  <a:gd name="T19" fmla="*/ 3170 h 21600"/>
                  <a:gd name="T20" fmla="*/ 18430 w 21600"/>
                  <a:gd name="T21" fmla="*/ 1843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9164" y="5727"/>
                    </a:moveTo>
                    <a:cubicBezTo>
                      <a:pt x="6962" y="6437"/>
                      <a:pt x="5470" y="8486"/>
                      <a:pt x="5470" y="10799"/>
                    </a:cubicBezTo>
                    <a:lnTo>
                      <a:pt x="0" y="10800"/>
                    </a:lnTo>
                    <a:cubicBezTo>
                      <a:pt x="0" y="6112"/>
                      <a:pt x="3023" y="1960"/>
                      <a:pt x="7485" y="521"/>
                    </a:cubicBezTo>
                    <a:lnTo>
                      <a:pt x="6656" y="-2049"/>
                    </a:lnTo>
                    <a:lnTo>
                      <a:pt x="13496" y="1456"/>
                    </a:lnTo>
                    <a:lnTo>
                      <a:pt x="9992" y="8296"/>
                    </a:lnTo>
                    <a:lnTo>
                      <a:pt x="9164" y="5727"/>
                    </a:lnTo>
                    <a:close/>
                  </a:path>
                </a:pathLst>
              </a:custGeom>
              <a:solidFill>
                <a:srgbClr val="7171E5"/>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endParaRPr lang="en-US" sz="1800">
                  <a:solidFill>
                    <a:srgbClr val="000000"/>
                  </a:solidFill>
                </a:endParaRPr>
              </a:p>
            </p:txBody>
          </p:sp>
        </p:grpSp>
        <p:sp>
          <p:nvSpPr>
            <p:cNvPr id="87" name="TextBox 86"/>
            <p:cNvSpPr txBox="1"/>
            <p:nvPr/>
          </p:nvSpPr>
          <p:spPr>
            <a:xfrm>
              <a:off x="685800" y="2209800"/>
              <a:ext cx="963405" cy="384721"/>
            </a:xfrm>
            <a:prstGeom prst="rect">
              <a:avLst/>
            </a:prstGeom>
            <a:noFill/>
          </p:spPr>
          <p:txBody>
            <a:bodyPr wrap="none" lIns="0" tIns="0" rIns="0" bIns="0" rtlCol="0">
              <a:spAutoFit/>
            </a:bodyPr>
            <a:lstStyle/>
            <a:p>
              <a:pPr algn="ctr" defTabSz="914400">
                <a:lnSpc>
                  <a:spcPts val="1500"/>
                </a:lnSpc>
              </a:pPr>
              <a:r>
                <a:rPr lang="en-US" sz="1400" b="1" dirty="0" smtClean="0">
                  <a:solidFill>
                    <a:srgbClr val="000000"/>
                  </a:solidFill>
                </a:rPr>
                <a:t>Consensus</a:t>
              </a:r>
              <a:br>
                <a:rPr lang="en-US" sz="1400" b="1" dirty="0" smtClean="0">
                  <a:solidFill>
                    <a:srgbClr val="000000"/>
                  </a:solidFill>
                </a:rPr>
              </a:br>
              <a:r>
                <a:rPr lang="en-US" sz="1400" b="1" dirty="0" smtClean="0">
                  <a:solidFill>
                    <a:srgbClr val="000000"/>
                  </a:solidFill>
                </a:rPr>
                <a:t>Module</a:t>
              </a:r>
              <a:endParaRPr lang="en-US" sz="1400" b="1" dirty="0">
                <a:solidFill>
                  <a:srgbClr val="000000"/>
                </a:solidFill>
              </a:endParaRPr>
            </a:p>
          </p:txBody>
        </p:sp>
        <p:sp>
          <p:nvSpPr>
            <p:cNvPr id="63" name="TextBox 62"/>
            <p:cNvSpPr txBox="1"/>
            <p:nvPr/>
          </p:nvSpPr>
          <p:spPr>
            <a:xfrm>
              <a:off x="1905000" y="2209800"/>
              <a:ext cx="714939" cy="384721"/>
            </a:xfrm>
            <a:prstGeom prst="rect">
              <a:avLst/>
            </a:prstGeom>
            <a:noFill/>
          </p:spPr>
          <p:txBody>
            <a:bodyPr wrap="none" lIns="0" tIns="0" rIns="0" bIns="0" rtlCol="0">
              <a:spAutoFit/>
            </a:bodyPr>
            <a:lstStyle/>
            <a:p>
              <a:pPr algn="ctr" defTabSz="914400">
                <a:lnSpc>
                  <a:spcPts val="1500"/>
                </a:lnSpc>
              </a:pPr>
              <a:r>
                <a:rPr lang="en-US" sz="1400" b="1" dirty="0" smtClean="0">
                  <a:solidFill>
                    <a:srgbClr val="000000"/>
                  </a:solidFill>
                </a:rPr>
                <a:t>State</a:t>
              </a:r>
              <a:br>
                <a:rPr lang="en-US" sz="1400" b="1" dirty="0" smtClean="0">
                  <a:solidFill>
                    <a:srgbClr val="000000"/>
                  </a:solidFill>
                </a:rPr>
              </a:br>
              <a:r>
                <a:rPr lang="en-US" sz="1400" b="1" dirty="0" smtClean="0">
                  <a:solidFill>
                    <a:srgbClr val="000000"/>
                  </a:solidFill>
                </a:rPr>
                <a:t>Machine</a:t>
              </a:r>
              <a:endParaRPr lang="en-US" sz="1400" b="1" dirty="0">
                <a:solidFill>
                  <a:srgbClr val="000000"/>
                </a:solidFill>
              </a:endParaRPr>
            </a:p>
          </p:txBody>
        </p:sp>
      </p:grpSp>
      <p:grpSp>
        <p:nvGrpSpPr>
          <p:cNvPr id="195" name="Group 194"/>
          <p:cNvGrpSpPr/>
          <p:nvPr/>
        </p:nvGrpSpPr>
        <p:grpSpPr>
          <a:xfrm>
            <a:off x="2971800" y="2133600"/>
            <a:ext cx="2286000" cy="1905000"/>
            <a:chOff x="533400" y="2133600"/>
            <a:chExt cx="2286000" cy="1905000"/>
          </a:xfrm>
        </p:grpSpPr>
        <p:sp>
          <p:nvSpPr>
            <p:cNvPr id="196" name="Rounded Rectangle 195"/>
            <p:cNvSpPr/>
            <p:nvPr/>
          </p:nvSpPr>
          <p:spPr>
            <a:xfrm>
              <a:off x="533400" y="2133600"/>
              <a:ext cx="2286000" cy="1905000"/>
            </a:xfrm>
            <a:prstGeom prst="roundRect">
              <a:avLst>
                <a:gd name="adj" fmla="val 11074"/>
              </a:avLst>
            </a:prstGeom>
            <a:solidFill>
              <a:srgbClr val="E3EAF9"/>
            </a:solidFill>
            <a:ln>
              <a:solidFill>
                <a:srgbClr val="4974CB"/>
              </a:solidFill>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sz="1800">
                <a:solidFill>
                  <a:srgbClr val="000000"/>
                </a:solidFill>
                <a:latin typeface="Arial"/>
              </a:endParaRPr>
            </a:p>
          </p:txBody>
        </p:sp>
        <p:grpSp>
          <p:nvGrpSpPr>
            <p:cNvPr id="197" name="Group 196"/>
            <p:cNvGrpSpPr/>
            <p:nvPr/>
          </p:nvGrpSpPr>
          <p:grpSpPr>
            <a:xfrm>
              <a:off x="838200" y="3657600"/>
              <a:ext cx="1524000" cy="228600"/>
              <a:chOff x="1828800" y="3733800"/>
              <a:chExt cx="1524000" cy="228600"/>
            </a:xfrm>
          </p:grpSpPr>
          <p:sp>
            <p:nvSpPr>
              <p:cNvPr id="216" name="Rectangle 215"/>
              <p:cNvSpPr/>
              <p:nvPr/>
            </p:nvSpPr>
            <p:spPr>
              <a:xfrm>
                <a:off x="1828800" y="3733800"/>
                <a:ext cx="381000" cy="228600"/>
              </a:xfrm>
              <a:prstGeom prst="rect">
                <a:avLst/>
              </a:prstGeom>
              <a:solidFill>
                <a:srgbClr val="EDFFED"/>
              </a:solidFill>
              <a:ln w="12700" algn="ctr">
                <a:solidFill>
                  <a:srgbClr val="43A34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sz="1400" dirty="0" smtClean="0">
                    <a:solidFill>
                      <a:srgbClr val="000000"/>
                    </a:solidFill>
                  </a:rPr>
                  <a:t>add</a:t>
                </a:r>
                <a:endParaRPr lang="en-US" sz="1400" dirty="0">
                  <a:solidFill>
                    <a:srgbClr val="000000"/>
                  </a:solidFill>
                </a:endParaRPr>
              </a:p>
            </p:txBody>
          </p:sp>
          <p:sp>
            <p:nvSpPr>
              <p:cNvPr id="217" name="Rectangle 216"/>
              <p:cNvSpPr/>
              <p:nvPr/>
            </p:nvSpPr>
            <p:spPr>
              <a:xfrm>
                <a:off x="2209800" y="3733800"/>
                <a:ext cx="381000" cy="228600"/>
              </a:xfrm>
              <a:prstGeom prst="rect">
                <a:avLst/>
              </a:prstGeom>
              <a:solidFill>
                <a:srgbClr val="EDFFED"/>
              </a:solidFill>
              <a:ln w="12700" algn="ctr">
                <a:solidFill>
                  <a:srgbClr val="43A34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sz="1400" dirty="0" err="1" smtClean="0">
                    <a:solidFill>
                      <a:srgbClr val="000000"/>
                    </a:solidFill>
                  </a:rPr>
                  <a:t>jmp</a:t>
                </a:r>
                <a:endParaRPr lang="en-US" sz="1400" dirty="0">
                  <a:solidFill>
                    <a:srgbClr val="000000"/>
                  </a:solidFill>
                </a:endParaRPr>
              </a:p>
            </p:txBody>
          </p:sp>
          <p:sp>
            <p:nvSpPr>
              <p:cNvPr id="218" name="Rectangle 217"/>
              <p:cNvSpPr/>
              <p:nvPr/>
            </p:nvSpPr>
            <p:spPr>
              <a:xfrm>
                <a:off x="2590800" y="3733800"/>
                <a:ext cx="381000" cy="228600"/>
              </a:xfrm>
              <a:prstGeom prst="rect">
                <a:avLst/>
              </a:prstGeom>
              <a:solidFill>
                <a:srgbClr val="EDFFED"/>
              </a:solidFill>
              <a:ln w="12700" algn="ctr">
                <a:solidFill>
                  <a:srgbClr val="43A34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sz="1400" dirty="0" err="1" smtClean="0">
                    <a:solidFill>
                      <a:srgbClr val="000000"/>
                    </a:solidFill>
                  </a:rPr>
                  <a:t>mov</a:t>
                </a:r>
                <a:endParaRPr lang="en-US" sz="1400" dirty="0">
                  <a:solidFill>
                    <a:srgbClr val="000000"/>
                  </a:solidFill>
                </a:endParaRPr>
              </a:p>
            </p:txBody>
          </p:sp>
          <p:sp>
            <p:nvSpPr>
              <p:cNvPr id="219" name="Rectangle 218"/>
              <p:cNvSpPr/>
              <p:nvPr/>
            </p:nvSpPr>
            <p:spPr>
              <a:xfrm>
                <a:off x="2971800" y="3733800"/>
                <a:ext cx="381000" cy="228600"/>
              </a:xfrm>
              <a:prstGeom prst="rect">
                <a:avLst/>
              </a:prstGeom>
              <a:solidFill>
                <a:srgbClr val="EDFFED"/>
              </a:solidFill>
              <a:ln w="12700" algn="ctr">
                <a:solidFill>
                  <a:srgbClr val="43A34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sz="1400" dirty="0" err="1" smtClean="0">
                    <a:solidFill>
                      <a:srgbClr val="000000"/>
                    </a:solidFill>
                  </a:rPr>
                  <a:t>shl</a:t>
                </a:r>
                <a:endParaRPr lang="en-US" sz="1400" dirty="0">
                  <a:solidFill>
                    <a:srgbClr val="000000"/>
                  </a:solidFill>
                </a:endParaRPr>
              </a:p>
            </p:txBody>
          </p:sp>
        </p:grpSp>
        <p:sp>
          <p:nvSpPr>
            <p:cNvPr id="198" name="TextBox 197"/>
            <p:cNvSpPr txBox="1"/>
            <p:nvPr/>
          </p:nvSpPr>
          <p:spPr>
            <a:xfrm>
              <a:off x="1436694" y="3429000"/>
              <a:ext cx="327013" cy="215444"/>
            </a:xfrm>
            <a:prstGeom prst="rect">
              <a:avLst/>
            </a:prstGeom>
            <a:noFill/>
          </p:spPr>
          <p:txBody>
            <a:bodyPr wrap="none" lIns="0" tIns="0" rIns="0" bIns="0" rtlCol="0">
              <a:spAutoFit/>
            </a:bodyPr>
            <a:lstStyle/>
            <a:p>
              <a:pPr algn="ctr" defTabSz="914400"/>
              <a:r>
                <a:rPr lang="en-US" sz="1400" b="1" dirty="0" smtClean="0">
                  <a:solidFill>
                    <a:srgbClr val="000000"/>
                  </a:solidFill>
                </a:rPr>
                <a:t>Log</a:t>
              </a:r>
              <a:endParaRPr lang="en-US" sz="1400" b="1" dirty="0">
                <a:solidFill>
                  <a:srgbClr val="000000"/>
                </a:solidFill>
              </a:endParaRPr>
            </a:p>
          </p:txBody>
        </p:sp>
        <p:grpSp>
          <p:nvGrpSpPr>
            <p:cNvPr id="199" name="Group 198"/>
            <p:cNvGrpSpPr/>
            <p:nvPr/>
          </p:nvGrpSpPr>
          <p:grpSpPr>
            <a:xfrm>
              <a:off x="1932167" y="2667000"/>
              <a:ext cx="658633" cy="609600"/>
              <a:chOff x="3075167" y="2286000"/>
              <a:chExt cx="658633" cy="609600"/>
            </a:xfrm>
          </p:grpSpPr>
          <p:sp>
            <p:nvSpPr>
              <p:cNvPr id="206" name="Oval 205"/>
              <p:cNvSpPr/>
              <p:nvPr/>
            </p:nvSpPr>
            <p:spPr>
              <a:xfrm>
                <a:off x="3322154" y="2401625"/>
                <a:ext cx="164658" cy="164658"/>
              </a:xfrm>
              <a:prstGeom prst="ellipse">
                <a:avLst/>
              </a:prstGeom>
              <a:solidFill>
                <a:srgbClr val="F3DCC4"/>
              </a:solidFill>
              <a:ln w="19050">
                <a:solidFill>
                  <a:srgbClr val="B26B24"/>
                </a:solidFill>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sz="1800">
                  <a:solidFill>
                    <a:srgbClr val="000000"/>
                  </a:solidFill>
                  <a:latin typeface="Arial"/>
                </a:endParaRPr>
              </a:p>
            </p:txBody>
          </p:sp>
          <p:sp>
            <p:nvSpPr>
              <p:cNvPr id="207" name="Oval 206"/>
              <p:cNvSpPr/>
              <p:nvPr/>
            </p:nvSpPr>
            <p:spPr>
              <a:xfrm>
                <a:off x="3569142" y="2566284"/>
                <a:ext cx="164658" cy="164658"/>
              </a:xfrm>
              <a:prstGeom prst="ellipse">
                <a:avLst/>
              </a:prstGeom>
              <a:solidFill>
                <a:srgbClr val="F3DCC4"/>
              </a:solidFill>
              <a:ln w="19050">
                <a:solidFill>
                  <a:srgbClr val="B26B24"/>
                </a:solidFill>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sz="1800">
                  <a:solidFill>
                    <a:srgbClr val="000000"/>
                  </a:solidFill>
                  <a:latin typeface="Arial"/>
                </a:endParaRPr>
              </a:p>
            </p:txBody>
          </p:sp>
          <p:sp>
            <p:nvSpPr>
              <p:cNvPr id="208" name="Oval 207"/>
              <p:cNvSpPr/>
              <p:nvPr/>
            </p:nvSpPr>
            <p:spPr>
              <a:xfrm>
                <a:off x="3322154" y="2730942"/>
                <a:ext cx="164658" cy="164658"/>
              </a:xfrm>
              <a:prstGeom prst="ellipse">
                <a:avLst/>
              </a:prstGeom>
              <a:solidFill>
                <a:srgbClr val="F3DCC4"/>
              </a:solidFill>
              <a:ln w="19050">
                <a:solidFill>
                  <a:srgbClr val="B26B24"/>
                </a:solidFill>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sz="1800">
                  <a:solidFill>
                    <a:srgbClr val="000000"/>
                  </a:solidFill>
                  <a:latin typeface="Arial"/>
                </a:endParaRPr>
              </a:p>
            </p:txBody>
          </p:sp>
          <p:sp>
            <p:nvSpPr>
              <p:cNvPr id="209" name="Oval 208"/>
              <p:cNvSpPr/>
              <p:nvPr/>
            </p:nvSpPr>
            <p:spPr>
              <a:xfrm>
                <a:off x="3075167" y="2566284"/>
                <a:ext cx="164658" cy="164658"/>
              </a:xfrm>
              <a:prstGeom prst="ellipse">
                <a:avLst/>
              </a:prstGeom>
              <a:solidFill>
                <a:srgbClr val="F3DCC4"/>
              </a:solidFill>
              <a:ln w="19050">
                <a:solidFill>
                  <a:srgbClr val="B26B24"/>
                </a:solidFill>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sz="1800">
                  <a:solidFill>
                    <a:srgbClr val="000000"/>
                  </a:solidFill>
                  <a:latin typeface="Arial"/>
                </a:endParaRPr>
              </a:p>
            </p:txBody>
          </p:sp>
          <p:sp>
            <p:nvSpPr>
              <p:cNvPr id="210" name="Freeform 209"/>
              <p:cNvSpPr/>
              <p:nvPr/>
            </p:nvSpPr>
            <p:spPr>
              <a:xfrm>
                <a:off x="3492394" y="2479551"/>
                <a:ext cx="163263" cy="88127"/>
              </a:xfrm>
              <a:custGeom>
                <a:avLst/>
                <a:gdLst>
                  <a:gd name="connsiteX0" fmla="*/ 0 w 302217"/>
                  <a:gd name="connsiteY0" fmla="*/ 0 h 162791"/>
                  <a:gd name="connsiteX1" fmla="*/ 302217 w 302217"/>
                  <a:gd name="connsiteY1" fmla="*/ 162732 h 162791"/>
                  <a:gd name="connsiteX0" fmla="*/ 0 w 302217"/>
                  <a:gd name="connsiteY0" fmla="*/ 23898 h 186630"/>
                  <a:gd name="connsiteX1" fmla="*/ 302217 w 302217"/>
                  <a:gd name="connsiteY1" fmla="*/ 186630 h 186630"/>
                  <a:gd name="connsiteX0" fmla="*/ 0 w 321571"/>
                  <a:gd name="connsiteY0" fmla="*/ 44231 h 206963"/>
                  <a:gd name="connsiteX1" fmla="*/ 302217 w 321571"/>
                  <a:gd name="connsiteY1" fmla="*/ 206963 h 206963"/>
                  <a:gd name="connsiteX0" fmla="*/ 0 w 321571"/>
                  <a:gd name="connsiteY0" fmla="*/ 0 h 162732"/>
                  <a:gd name="connsiteX1" fmla="*/ 302217 w 321571"/>
                  <a:gd name="connsiteY1" fmla="*/ 162732 h 162732"/>
                  <a:gd name="connsiteX0" fmla="*/ 0 w 302217"/>
                  <a:gd name="connsiteY0" fmla="*/ 2667 h 165399"/>
                  <a:gd name="connsiteX1" fmla="*/ 302217 w 302217"/>
                  <a:gd name="connsiteY1" fmla="*/ 165399 h 165399"/>
                  <a:gd name="connsiteX0" fmla="*/ 0 w 302217"/>
                  <a:gd name="connsiteY0" fmla="*/ 0 h 162732"/>
                  <a:gd name="connsiteX1" fmla="*/ 302217 w 302217"/>
                  <a:gd name="connsiteY1" fmla="*/ 162732 h 162732"/>
                  <a:gd name="connsiteX0" fmla="*/ 0 w 302217"/>
                  <a:gd name="connsiteY0" fmla="*/ 401 h 163133"/>
                  <a:gd name="connsiteX1" fmla="*/ 302217 w 302217"/>
                  <a:gd name="connsiteY1" fmla="*/ 163133 h 163133"/>
                </a:gdLst>
                <a:ahLst/>
                <a:cxnLst>
                  <a:cxn ang="0">
                    <a:pos x="connsiteX0" y="connsiteY0"/>
                  </a:cxn>
                  <a:cxn ang="0">
                    <a:pos x="connsiteX1" y="connsiteY1"/>
                  </a:cxn>
                </a:cxnLst>
                <a:rect l="l" t="t" r="r" b="b"/>
                <a:pathLst>
                  <a:path w="302217" h="163133">
                    <a:moveTo>
                      <a:pt x="0" y="401"/>
                    </a:moveTo>
                    <a:cubicBezTo>
                      <a:pt x="190500" y="-2182"/>
                      <a:pt x="295760" y="2984"/>
                      <a:pt x="302217" y="163133"/>
                    </a:cubicBezTo>
                  </a:path>
                </a:pathLst>
              </a:custGeom>
              <a:noFill/>
              <a:ln w="19050">
                <a:tailEnd type="triangle" w="sm" len="med"/>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sz="1800">
                  <a:solidFill>
                    <a:srgbClr val="000000"/>
                  </a:solidFill>
                  <a:latin typeface="Arial"/>
                </a:endParaRPr>
              </a:p>
            </p:txBody>
          </p:sp>
          <p:sp>
            <p:nvSpPr>
              <p:cNvPr id="211" name="Freeform 210"/>
              <p:cNvSpPr/>
              <p:nvPr/>
            </p:nvSpPr>
            <p:spPr>
              <a:xfrm rot="10800000">
                <a:off x="3157496" y="2725143"/>
                <a:ext cx="163263" cy="88127"/>
              </a:xfrm>
              <a:custGeom>
                <a:avLst/>
                <a:gdLst>
                  <a:gd name="connsiteX0" fmla="*/ 0 w 302217"/>
                  <a:gd name="connsiteY0" fmla="*/ 0 h 162791"/>
                  <a:gd name="connsiteX1" fmla="*/ 302217 w 302217"/>
                  <a:gd name="connsiteY1" fmla="*/ 162732 h 162791"/>
                  <a:gd name="connsiteX0" fmla="*/ 0 w 302217"/>
                  <a:gd name="connsiteY0" fmla="*/ 23898 h 186630"/>
                  <a:gd name="connsiteX1" fmla="*/ 302217 w 302217"/>
                  <a:gd name="connsiteY1" fmla="*/ 186630 h 186630"/>
                  <a:gd name="connsiteX0" fmla="*/ 0 w 321571"/>
                  <a:gd name="connsiteY0" fmla="*/ 44231 h 206963"/>
                  <a:gd name="connsiteX1" fmla="*/ 302217 w 321571"/>
                  <a:gd name="connsiteY1" fmla="*/ 206963 h 206963"/>
                  <a:gd name="connsiteX0" fmla="*/ 0 w 321571"/>
                  <a:gd name="connsiteY0" fmla="*/ 0 h 162732"/>
                  <a:gd name="connsiteX1" fmla="*/ 302217 w 321571"/>
                  <a:gd name="connsiteY1" fmla="*/ 162732 h 162732"/>
                  <a:gd name="connsiteX0" fmla="*/ 0 w 302217"/>
                  <a:gd name="connsiteY0" fmla="*/ 2667 h 165399"/>
                  <a:gd name="connsiteX1" fmla="*/ 302217 w 302217"/>
                  <a:gd name="connsiteY1" fmla="*/ 165399 h 165399"/>
                  <a:gd name="connsiteX0" fmla="*/ 0 w 302217"/>
                  <a:gd name="connsiteY0" fmla="*/ 0 h 162732"/>
                  <a:gd name="connsiteX1" fmla="*/ 302217 w 302217"/>
                  <a:gd name="connsiteY1" fmla="*/ 162732 h 162732"/>
                  <a:gd name="connsiteX0" fmla="*/ 0 w 302217"/>
                  <a:gd name="connsiteY0" fmla="*/ 401 h 163133"/>
                  <a:gd name="connsiteX1" fmla="*/ 302217 w 302217"/>
                  <a:gd name="connsiteY1" fmla="*/ 163133 h 163133"/>
                </a:gdLst>
                <a:ahLst/>
                <a:cxnLst>
                  <a:cxn ang="0">
                    <a:pos x="connsiteX0" y="connsiteY0"/>
                  </a:cxn>
                  <a:cxn ang="0">
                    <a:pos x="connsiteX1" y="connsiteY1"/>
                  </a:cxn>
                </a:cxnLst>
                <a:rect l="l" t="t" r="r" b="b"/>
                <a:pathLst>
                  <a:path w="302217" h="163133">
                    <a:moveTo>
                      <a:pt x="0" y="401"/>
                    </a:moveTo>
                    <a:cubicBezTo>
                      <a:pt x="190500" y="-2182"/>
                      <a:pt x="295760" y="2984"/>
                      <a:pt x="302217" y="163133"/>
                    </a:cubicBezTo>
                  </a:path>
                </a:pathLst>
              </a:custGeom>
              <a:noFill/>
              <a:ln w="19050">
                <a:tailEnd type="triangle" w="sm" len="med"/>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sz="1800">
                  <a:solidFill>
                    <a:srgbClr val="000000"/>
                  </a:solidFill>
                  <a:latin typeface="Arial"/>
                </a:endParaRPr>
              </a:p>
            </p:txBody>
          </p:sp>
          <p:sp>
            <p:nvSpPr>
              <p:cNvPr id="212" name="Freeform 211"/>
              <p:cNvSpPr/>
              <p:nvPr/>
            </p:nvSpPr>
            <p:spPr>
              <a:xfrm flipH="1">
                <a:off x="3158892" y="2483954"/>
                <a:ext cx="163263" cy="88127"/>
              </a:xfrm>
              <a:custGeom>
                <a:avLst/>
                <a:gdLst>
                  <a:gd name="connsiteX0" fmla="*/ 0 w 302217"/>
                  <a:gd name="connsiteY0" fmla="*/ 0 h 162791"/>
                  <a:gd name="connsiteX1" fmla="*/ 302217 w 302217"/>
                  <a:gd name="connsiteY1" fmla="*/ 162732 h 162791"/>
                  <a:gd name="connsiteX0" fmla="*/ 0 w 302217"/>
                  <a:gd name="connsiteY0" fmla="*/ 23898 h 186630"/>
                  <a:gd name="connsiteX1" fmla="*/ 302217 w 302217"/>
                  <a:gd name="connsiteY1" fmla="*/ 186630 h 186630"/>
                  <a:gd name="connsiteX0" fmla="*/ 0 w 321571"/>
                  <a:gd name="connsiteY0" fmla="*/ 44231 h 206963"/>
                  <a:gd name="connsiteX1" fmla="*/ 302217 w 321571"/>
                  <a:gd name="connsiteY1" fmla="*/ 206963 h 206963"/>
                  <a:gd name="connsiteX0" fmla="*/ 0 w 321571"/>
                  <a:gd name="connsiteY0" fmla="*/ 0 h 162732"/>
                  <a:gd name="connsiteX1" fmla="*/ 302217 w 321571"/>
                  <a:gd name="connsiteY1" fmla="*/ 162732 h 162732"/>
                  <a:gd name="connsiteX0" fmla="*/ 0 w 302217"/>
                  <a:gd name="connsiteY0" fmla="*/ 2667 h 165399"/>
                  <a:gd name="connsiteX1" fmla="*/ 302217 w 302217"/>
                  <a:gd name="connsiteY1" fmla="*/ 165399 h 165399"/>
                  <a:gd name="connsiteX0" fmla="*/ 0 w 302217"/>
                  <a:gd name="connsiteY0" fmla="*/ 0 h 162732"/>
                  <a:gd name="connsiteX1" fmla="*/ 302217 w 302217"/>
                  <a:gd name="connsiteY1" fmla="*/ 162732 h 162732"/>
                  <a:gd name="connsiteX0" fmla="*/ 0 w 302217"/>
                  <a:gd name="connsiteY0" fmla="*/ 401 h 163133"/>
                  <a:gd name="connsiteX1" fmla="*/ 302217 w 302217"/>
                  <a:gd name="connsiteY1" fmla="*/ 163133 h 163133"/>
                </a:gdLst>
                <a:ahLst/>
                <a:cxnLst>
                  <a:cxn ang="0">
                    <a:pos x="connsiteX0" y="connsiteY0"/>
                  </a:cxn>
                  <a:cxn ang="0">
                    <a:pos x="connsiteX1" y="connsiteY1"/>
                  </a:cxn>
                </a:cxnLst>
                <a:rect l="l" t="t" r="r" b="b"/>
                <a:pathLst>
                  <a:path w="302217" h="163133">
                    <a:moveTo>
                      <a:pt x="0" y="401"/>
                    </a:moveTo>
                    <a:cubicBezTo>
                      <a:pt x="190500" y="-2182"/>
                      <a:pt x="295760" y="2984"/>
                      <a:pt x="302217" y="163133"/>
                    </a:cubicBezTo>
                  </a:path>
                </a:pathLst>
              </a:custGeom>
              <a:noFill/>
              <a:ln w="19050">
                <a:headEnd type="triangle" w="sm" len="med"/>
                <a:tailEnd type="none" w="sm" len="med"/>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sz="1800">
                  <a:solidFill>
                    <a:srgbClr val="000000"/>
                  </a:solidFill>
                  <a:latin typeface="Arial"/>
                </a:endParaRPr>
              </a:p>
            </p:txBody>
          </p:sp>
          <p:sp>
            <p:nvSpPr>
              <p:cNvPr id="213" name="Freeform 212"/>
              <p:cNvSpPr/>
              <p:nvPr/>
            </p:nvSpPr>
            <p:spPr>
              <a:xfrm rot="10800000" flipH="1">
                <a:off x="3488208" y="2725144"/>
                <a:ext cx="163263" cy="88127"/>
              </a:xfrm>
              <a:custGeom>
                <a:avLst/>
                <a:gdLst>
                  <a:gd name="connsiteX0" fmla="*/ 0 w 302217"/>
                  <a:gd name="connsiteY0" fmla="*/ 0 h 162791"/>
                  <a:gd name="connsiteX1" fmla="*/ 302217 w 302217"/>
                  <a:gd name="connsiteY1" fmla="*/ 162732 h 162791"/>
                  <a:gd name="connsiteX0" fmla="*/ 0 w 302217"/>
                  <a:gd name="connsiteY0" fmla="*/ 23898 h 186630"/>
                  <a:gd name="connsiteX1" fmla="*/ 302217 w 302217"/>
                  <a:gd name="connsiteY1" fmla="*/ 186630 h 186630"/>
                  <a:gd name="connsiteX0" fmla="*/ 0 w 321571"/>
                  <a:gd name="connsiteY0" fmla="*/ 44231 h 206963"/>
                  <a:gd name="connsiteX1" fmla="*/ 302217 w 321571"/>
                  <a:gd name="connsiteY1" fmla="*/ 206963 h 206963"/>
                  <a:gd name="connsiteX0" fmla="*/ 0 w 321571"/>
                  <a:gd name="connsiteY0" fmla="*/ 0 h 162732"/>
                  <a:gd name="connsiteX1" fmla="*/ 302217 w 321571"/>
                  <a:gd name="connsiteY1" fmla="*/ 162732 h 162732"/>
                  <a:gd name="connsiteX0" fmla="*/ 0 w 302217"/>
                  <a:gd name="connsiteY0" fmla="*/ 2667 h 165399"/>
                  <a:gd name="connsiteX1" fmla="*/ 302217 w 302217"/>
                  <a:gd name="connsiteY1" fmla="*/ 165399 h 165399"/>
                  <a:gd name="connsiteX0" fmla="*/ 0 w 302217"/>
                  <a:gd name="connsiteY0" fmla="*/ 0 h 162732"/>
                  <a:gd name="connsiteX1" fmla="*/ 302217 w 302217"/>
                  <a:gd name="connsiteY1" fmla="*/ 162732 h 162732"/>
                  <a:gd name="connsiteX0" fmla="*/ 0 w 302217"/>
                  <a:gd name="connsiteY0" fmla="*/ 401 h 163133"/>
                  <a:gd name="connsiteX1" fmla="*/ 302217 w 302217"/>
                  <a:gd name="connsiteY1" fmla="*/ 163133 h 163133"/>
                </a:gdLst>
                <a:ahLst/>
                <a:cxnLst>
                  <a:cxn ang="0">
                    <a:pos x="connsiteX0" y="connsiteY0"/>
                  </a:cxn>
                  <a:cxn ang="0">
                    <a:pos x="connsiteX1" y="connsiteY1"/>
                  </a:cxn>
                </a:cxnLst>
                <a:rect l="l" t="t" r="r" b="b"/>
                <a:pathLst>
                  <a:path w="302217" h="163133">
                    <a:moveTo>
                      <a:pt x="0" y="401"/>
                    </a:moveTo>
                    <a:cubicBezTo>
                      <a:pt x="190500" y="-2182"/>
                      <a:pt x="295760" y="2984"/>
                      <a:pt x="302217" y="163133"/>
                    </a:cubicBezTo>
                  </a:path>
                </a:pathLst>
              </a:custGeom>
              <a:noFill/>
              <a:ln w="19050">
                <a:headEnd type="triangle" w="sm" len="med"/>
                <a:tailEnd type="none" w="sm" len="med"/>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sz="1800">
                  <a:solidFill>
                    <a:srgbClr val="000000"/>
                  </a:solidFill>
                  <a:latin typeface="Arial"/>
                </a:endParaRPr>
              </a:p>
            </p:txBody>
          </p:sp>
          <p:sp>
            <p:nvSpPr>
              <p:cNvPr id="214" name="Freeform 213"/>
              <p:cNvSpPr/>
              <p:nvPr/>
            </p:nvSpPr>
            <p:spPr>
              <a:xfrm>
                <a:off x="3334455" y="2286000"/>
                <a:ext cx="136991" cy="126788"/>
              </a:xfrm>
              <a:custGeom>
                <a:avLst/>
                <a:gdLst>
                  <a:gd name="connsiteX0" fmla="*/ 0 w 185980"/>
                  <a:gd name="connsiteY0" fmla="*/ 0 h 6711"/>
                  <a:gd name="connsiteX1" fmla="*/ 185980 w 185980"/>
                  <a:gd name="connsiteY1" fmla="*/ 0 h 6711"/>
                  <a:gd name="connsiteX0" fmla="*/ 2160 w 12160"/>
                  <a:gd name="connsiteY0" fmla="*/ 223289 h 223707"/>
                  <a:gd name="connsiteX1" fmla="*/ 12160 w 12160"/>
                  <a:gd name="connsiteY1" fmla="*/ 223289 h 223707"/>
                  <a:gd name="connsiteX0" fmla="*/ 1366 w 13800"/>
                  <a:gd name="connsiteY0" fmla="*/ 342290 h 342290"/>
                  <a:gd name="connsiteX1" fmla="*/ 11366 w 13800"/>
                  <a:gd name="connsiteY1" fmla="*/ 342290 h 342290"/>
                  <a:gd name="connsiteX0" fmla="*/ 1989 w 14293"/>
                  <a:gd name="connsiteY0" fmla="*/ 324153 h 324153"/>
                  <a:gd name="connsiteX1" fmla="*/ 11989 w 14293"/>
                  <a:gd name="connsiteY1" fmla="*/ 324153 h 324153"/>
                  <a:gd name="connsiteX0" fmla="*/ 2255 w 14511"/>
                  <a:gd name="connsiteY0" fmla="*/ 370090 h 370090"/>
                  <a:gd name="connsiteX1" fmla="*/ 12255 w 14511"/>
                  <a:gd name="connsiteY1" fmla="*/ 370090 h 370090"/>
                  <a:gd name="connsiteX0" fmla="*/ 2329 w 14189"/>
                  <a:gd name="connsiteY0" fmla="*/ 440603 h 440603"/>
                  <a:gd name="connsiteX1" fmla="*/ 12329 w 14189"/>
                  <a:gd name="connsiteY1" fmla="*/ 440603 h 440603"/>
                  <a:gd name="connsiteX0" fmla="*/ 2751 w 14550"/>
                  <a:gd name="connsiteY0" fmla="*/ 444918 h 444918"/>
                  <a:gd name="connsiteX1" fmla="*/ 12751 w 14550"/>
                  <a:gd name="connsiteY1" fmla="*/ 444918 h 444918"/>
                  <a:gd name="connsiteX0" fmla="*/ 2670 w 14857"/>
                  <a:gd name="connsiteY0" fmla="*/ 449265 h 449265"/>
                  <a:gd name="connsiteX1" fmla="*/ 12670 w 14857"/>
                  <a:gd name="connsiteY1" fmla="*/ 449265 h 449265"/>
                  <a:gd name="connsiteX0" fmla="*/ 2810 w 14974"/>
                  <a:gd name="connsiteY0" fmla="*/ 403354 h 403354"/>
                  <a:gd name="connsiteX1" fmla="*/ 12810 w 14974"/>
                  <a:gd name="connsiteY1" fmla="*/ 403354 h 403354"/>
                  <a:gd name="connsiteX0" fmla="*/ 2954 w 14489"/>
                  <a:gd name="connsiteY0" fmla="*/ 354005 h 354005"/>
                  <a:gd name="connsiteX1" fmla="*/ 12954 w 14489"/>
                  <a:gd name="connsiteY1" fmla="*/ 354005 h 354005"/>
                  <a:gd name="connsiteX0" fmla="*/ 1970 w 13635"/>
                  <a:gd name="connsiteY0" fmla="*/ 349722 h 349722"/>
                  <a:gd name="connsiteX1" fmla="*/ 11970 w 13635"/>
                  <a:gd name="connsiteY1" fmla="*/ 349722 h 349722"/>
                </a:gdLst>
                <a:ahLst/>
                <a:cxnLst>
                  <a:cxn ang="0">
                    <a:pos x="connsiteX0" y="connsiteY0"/>
                  </a:cxn>
                  <a:cxn ang="0">
                    <a:pos x="connsiteX1" y="connsiteY1"/>
                  </a:cxn>
                </a:cxnLst>
                <a:rect l="l" t="t" r="r" b="b"/>
                <a:pathLst>
                  <a:path w="13635" h="349722">
                    <a:moveTo>
                      <a:pt x="1970" y="349722"/>
                    </a:moveTo>
                    <a:cubicBezTo>
                      <a:pt x="-7474" y="-103494"/>
                      <a:pt x="20582" y="-129473"/>
                      <a:pt x="11970" y="349722"/>
                    </a:cubicBezTo>
                  </a:path>
                </a:pathLst>
              </a:custGeom>
              <a:noFill/>
              <a:ln w="19050">
                <a:tailEnd type="triangle" w="sm" len="med"/>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sz="1800">
                  <a:solidFill>
                    <a:srgbClr val="000000"/>
                  </a:solidFill>
                  <a:latin typeface="Arial"/>
                </a:endParaRPr>
              </a:p>
            </p:txBody>
          </p:sp>
          <p:cxnSp>
            <p:nvCxnSpPr>
              <p:cNvPr id="215" name="Straight Connector 214"/>
              <p:cNvCxnSpPr>
                <a:stCxn id="208" idx="0"/>
                <a:endCxn id="206" idx="4"/>
              </p:cNvCxnSpPr>
              <p:nvPr/>
            </p:nvCxnSpPr>
            <p:spPr>
              <a:xfrm flipV="1">
                <a:off x="3404484" y="2566284"/>
                <a:ext cx="0" cy="164658"/>
              </a:xfrm>
              <a:prstGeom prst="line">
                <a:avLst/>
              </a:prstGeom>
              <a:noFill/>
              <a:ln w="19050">
                <a:tailEnd type="triangle" w="sm" len="med"/>
              </a:ln>
            </p:spPr>
            <p:style>
              <a:lnRef idx="2">
                <a:schemeClr val="dk1"/>
              </a:lnRef>
              <a:fillRef idx="1">
                <a:schemeClr val="lt1"/>
              </a:fillRef>
              <a:effectRef idx="0">
                <a:schemeClr val="dk1"/>
              </a:effectRef>
              <a:fontRef idx="minor">
                <a:schemeClr val="dk1"/>
              </a:fontRef>
            </p:style>
          </p:cxnSp>
        </p:grpSp>
        <p:grpSp>
          <p:nvGrpSpPr>
            <p:cNvPr id="200" name="Group 199"/>
            <p:cNvGrpSpPr/>
            <p:nvPr/>
          </p:nvGrpSpPr>
          <p:grpSpPr>
            <a:xfrm>
              <a:off x="901728" y="2667000"/>
              <a:ext cx="531549" cy="533400"/>
              <a:chOff x="2057400" y="2438400"/>
              <a:chExt cx="379678" cy="381000"/>
            </a:xfrm>
          </p:grpSpPr>
          <p:sp>
            <p:nvSpPr>
              <p:cNvPr id="203" name="AutoShape 568"/>
              <p:cNvSpPr>
                <a:spLocks noChangeArrowheads="1"/>
              </p:cNvSpPr>
              <p:nvPr/>
            </p:nvSpPr>
            <p:spPr bwMode="auto">
              <a:xfrm>
                <a:off x="2057400" y="2438400"/>
                <a:ext cx="379678" cy="379204"/>
              </a:xfrm>
              <a:custGeom>
                <a:avLst/>
                <a:gdLst>
                  <a:gd name="T0" fmla="*/ 101 w 21600"/>
                  <a:gd name="T1" fmla="*/ 217 h 21600"/>
                  <a:gd name="T2" fmla="*/ 134 w 21600"/>
                  <a:gd name="T3" fmla="*/ 528 h 21600"/>
                  <a:gd name="T4" fmla="*/ 317 w 21600"/>
                  <a:gd name="T5" fmla="*/ 375 h 21600"/>
                  <a:gd name="T6" fmla="*/ 325 w 21600"/>
                  <a:gd name="T7" fmla="*/ -100 h 21600"/>
                  <a:gd name="T8" fmla="*/ 660 w 21600"/>
                  <a:gd name="T9" fmla="*/ 71 h 21600"/>
                  <a:gd name="T10" fmla="*/ 488 w 21600"/>
                  <a:gd name="T11" fmla="*/ 406 h 21600"/>
                  <a:gd name="T12" fmla="*/ 0 60000 65536"/>
                  <a:gd name="T13" fmla="*/ 0 60000 65536"/>
                  <a:gd name="T14" fmla="*/ 0 60000 65536"/>
                  <a:gd name="T15" fmla="*/ 0 60000 65536"/>
                  <a:gd name="T16" fmla="*/ 0 60000 65536"/>
                  <a:gd name="T17" fmla="*/ 0 60000 65536"/>
                  <a:gd name="T18" fmla="*/ 3170 w 21600"/>
                  <a:gd name="T19" fmla="*/ 3170 h 21600"/>
                  <a:gd name="T20" fmla="*/ 18430 w 21600"/>
                  <a:gd name="T21" fmla="*/ 1843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9164" y="5727"/>
                    </a:moveTo>
                    <a:cubicBezTo>
                      <a:pt x="6962" y="6437"/>
                      <a:pt x="5470" y="8486"/>
                      <a:pt x="5470" y="10799"/>
                    </a:cubicBezTo>
                    <a:lnTo>
                      <a:pt x="0" y="10800"/>
                    </a:lnTo>
                    <a:cubicBezTo>
                      <a:pt x="0" y="6112"/>
                      <a:pt x="3023" y="1960"/>
                      <a:pt x="7485" y="521"/>
                    </a:cubicBezTo>
                    <a:lnTo>
                      <a:pt x="6656" y="-2049"/>
                    </a:lnTo>
                    <a:lnTo>
                      <a:pt x="13496" y="1456"/>
                    </a:lnTo>
                    <a:lnTo>
                      <a:pt x="9992" y="8296"/>
                    </a:lnTo>
                    <a:lnTo>
                      <a:pt x="9164" y="5727"/>
                    </a:lnTo>
                    <a:close/>
                  </a:path>
                </a:pathLst>
              </a:custGeom>
              <a:solidFill>
                <a:srgbClr val="7171E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endParaRPr lang="en-US" sz="1800">
                  <a:solidFill>
                    <a:srgbClr val="000000"/>
                  </a:solidFill>
                </a:endParaRPr>
              </a:p>
            </p:txBody>
          </p:sp>
          <p:sp>
            <p:nvSpPr>
              <p:cNvPr id="204" name="AutoShape 569"/>
              <p:cNvSpPr>
                <a:spLocks noChangeArrowheads="1"/>
              </p:cNvSpPr>
              <p:nvPr/>
            </p:nvSpPr>
            <p:spPr bwMode="auto">
              <a:xfrm rot="7281778">
                <a:off x="2057637" y="2439959"/>
                <a:ext cx="379204" cy="379678"/>
              </a:xfrm>
              <a:custGeom>
                <a:avLst/>
                <a:gdLst>
                  <a:gd name="T0" fmla="*/ 101 w 21600"/>
                  <a:gd name="T1" fmla="*/ 217 h 21600"/>
                  <a:gd name="T2" fmla="*/ 134 w 21600"/>
                  <a:gd name="T3" fmla="*/ 528 h 21600"/>
                  <a:gd name="T4" fmla="*/ 317 w 21600"/>
                  <a:gd name="T5" fmla="*/ 375 h 21600"/>
                  <a:gd name="T6" fmla="*/ 325 w 21600"/>
                  <a:gd name="T7" fmla="*/ -100 h 21600"/>
                  <a:gd name="T8" fmla="*/ 660 w 21600"/>
                  <a:gd name="T9" fmla="*/ 71 h 21600"/>
                  <a:gd name="T10" fmla="*/ 488 w 21600"/>
                  <a:gd name="T11" fmla="*/ 406 h 21600"/>
                  <a:gd name="T12" fmla="*/ 0 60000 65536"/>
                  <a:gd name="T13" fmla="*/ 0 60000 65536"/>
                  <a:gd name="T14" fmla="*/ 0 60000 65536"/>
                  <a:gd name="T15" fmla="*/ 0 60000 65536"/>
                  <a:gd name="T16" fmla="*/ 0 60000 65536"/>
                  <a:gd name="T17" fmla="*/ 0 60000 65536"/>
                  <a:gd name="T18" fmla="*/ 3170 w 21600"/>
                  <a:gd name="T19" fmla="*/ 3170 h 21600"/>
                  <a:gd name="T20" fmla="*/ 18430 w 21600"/>
                  <a:gd name="T21" fmla="*/ 1843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9164" y="5727"/>
                    </a:moveTo>
                    <a:cubicBezTo>
                      <a:pt x="6962" y="6437"/>
                      <a:pt x="5470" y="8486"/>
                      <a:pt x="5470" y="10799"/>
                    </a:cubicBezTo>
                    <a:lnTo>
                      <a:pt x="0" y="10800"/>
                    </a:lnTo>
                    <a:cubicBezTo>
                      <a:pt x="0" y="6112"/>
                      <a:pt x="3023" y="1960"/>
                      <a:pt x="7485" y="521"/>
                    </a:cubicBezTo>
                    <a:lnTo>
                      <a:pt x="6656" y="-2049"/>
                    </a:lnTo>
                    <a:lnTo>
                      <a:pt x="13496" y="1456"/>
                    </a:lnTo>
                    <a:lnTo>
                      <a:pt x="9992" y="8296"/>
                    </a:lnTo>
                    <a:lnTo>
                      <a:pt x="9164" y="5727"/>
                    </a:lnTo>
                    <a:close/>
                  </a:path>
                </a:pathLst>
              </a:custGeom>
              <a:solidFill>
                <a:srgbClr val="7171E5"/>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endParaRPr lang="en-US" sz="1800">
                  <a:solidFill>
                    <a:srgbClr val="000000"/>
                  </a:solidFill>
                </a:endParaRPr>
              </a:p>
            </p:txBody>
          </p:sp>
          <p:sp>
            <p:nvSpPr>
              <p:cNvPr id="205" name="AutoShape 570"/>
              <p:cNvSpPr>
                <a:spLocks noChangeArrowheads="1"/>
              </p:cNvSpPr>
              <p:nvPr/>
            </p:nvSpPr>
            <p:spPr bwMode="auto">
              <a:xfrm rot="14395787">
                <a:off x="2057637" y="2438163"/>
                <a:ext cx="379204" cy="379678"/>
              </a:xfrm>
              <a:custGeom>
                <a:avLst/>
                <a:gdLst>
                  <a:gd name="T0" fmla="*/ 101 w 21600"/>
                  <a:gd name="T1" fmla="*/ 217 h 21600"/>
                  <a:gd name="T2" fmla="*/ 134 w 21600"/>
                  <a:gd name="T3" fmla="*/ 528 h 21600"/>
                  <a:gd name="T4" fmla="*/ 317 w 21600"/>
                  <a:gd name="T5" fmla="*/ 375 h 21600"/>
                  <a:gd name="T6" fmla="*/ 325 w 21600"/>
                  <a:gd name="T7" fmla="*/ -100 h 21600"/>
                  <a:gd name="T8" fmla="*/ 660 w 21600"/>
                  <a:gd name="T9" fmla="*/ 71 h 21600"/>
                  <a:gd name="T10" fmla="*/ 488 w 21600"/>
                  <a:gd name="T11" fmla="*/ 406 h 21600"/>
                  <a:gd name="T12" fmla="*/ 0 60000 65536"/>
                  <a:gd name="T13" fmla="*/ 0 60000 65536"/>
                  <a:gd name="T14" fmla="*/ 0 60000 65536"/>
                  <a:gd name="T15" fmla="*/ 0 60000 65536"/>
                  <a:gd name="T16" fmla="*/ 0 60000 65536"/>
                  <a:gd name="T17" fmla="*/ 0 60000 65536"/>
                  <a:gd name="T18" fmla="*/ 3170 w 21600"/>
                  <a:gd name="T19" fmla="*/ 3170 h 21600"/>
                  <a:gd name="T20" fmla="*/ 18430 w 21600"/>
                  <a:gd name="T21" fmla="*/ 1843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9164" y="5727"/>
                    </a:moveTo>
                    <a:cubicBezTo>
                      <a:pt x="6962" y="6437"/>
                      <a:pt x="5470" y="8486"/>
                      <a:pt x="5470" y="10799"/>
                    </a:cubicBezTo>
                    <a:lnTo>
                      <a:pt x="0" y="10800"/>
                    </a:lnTo>
                    <a:cubicBezTo>
                      <a:pt x="0" y="6112"/>
                      <a:pt x="3023" y="1960"/>
                      <a:pt x="7485" y="521"/>
                    </a:cubicBezTo>
                    <a:lnTo>
                      <a:pt x="6656" y="-2049"/>
                    </a:lnTo>
                    <a:lnTo>
                      <a:pt x="13496" y="1456"/>
                    </a:lnTo>
                    <a:lnTo>
                      <a:pt x="9992" y="8296"/>
                    </a:lnTo>
                    <a:lnTo>
                      <a:pt x="9164" y="5727"/>
                    </a:lnTo>
                    <a:close/>
                  </a:path>
                </a:pathLst>
              </a:custGeom>
              <a:solidFill>
                <a:srgbClr val="7171E5"/>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endParaRPr lang="en-US" sz="1800">
                  <a:solidFill>
                    <a:srgbClr val="000000"/>
                  </a:solidFill>
                </a:endParaRPr>
              </a:p>
            </p:txBody>
          </p:sp>
        </p:grpSp>
        <p:sp>
          <p:nvSpPr>
            <p:cNvPr id="201" name="TextBox 200"/>
            <p:cNvSpPr txBox="1"/>
            <p:nvPr/>
          </p:nvSpPr>
          <p:spPr>
            <a:xfrm>
              <a:off x="685800" y="2209800"/>
              <a:ext cx="963405" cy="384721"/>
            </a:xfrm>
            <a:prstGeom prst="rect">
              <a:avLst/>
            </a:prstGeom>
            <a:noFill/>
          </p:spPr>
          <p:txBody>
            <a:bodyPr wrap="none" lIns="0" tIns="0" rIns="0" bIns="0" rtlCol="0">
              <a:spAutoFit/>
            </a:bodyPr>
            <a:lstStyle/>
            <a:p>
              <a:pPr algn="ctr" defTabSz="914400">
                <a:lnSpc>
                  <a:spcPts val="1500"/>
                </a:lnSpc>
              </a:pPr>
              <a:r>
                <a:rPr lang="en-US" sz="1400" b="1" dirty="0" smtClean="0">
                  <a:solidFill>
                    <a:srgbClr val="000000"/>
                  </a:solidFill>
                </a:rPr>
                <a:t>Consensus</a:t>
              </a:r>
              <a:br>
                <a:rPr lang="en-US" sz="1400" b="1" dirty="0" smtClean="0">
                  <a:solidFill>
                    <a:srgbClr val="000000"/>
                  </a:solidFill>
                </a:rPr>
              </a:br>
              <a:r>
                <a:rPr lang="en-US" sz="1400" b="1" dirty="0" smtClean="0">
                  <a:solidFill>
                    <a:srgbClr val="000000"/>
                  </a:solidFill>
                </a:rPr>
                <a:t>Module</a:t>
              </a:r>
              <a:endParaRPr lang="en-US" sz="1400" b="1" dirty="0">
                <a:solidFill>
                  <a:srgbClr val="000000"/>
                </a:solidFill>
              </a:endParaRPr>
            </a:p>
          </p:txBody>
        </p:sp>
        <p:sp>
          <p:nvSpPr>
            <p:cNvPr id="202" name="TextBox 201"/>
            <p:cNvSpPr txBox="1"/>
            <p:nvPr/>
          </p:nvSpPr>
          <p:spPr>
            <a:xfrm>
              <a:off x="1905000" y="2209800"/>
              <a:ext cx="714939" cy="384721"/>
            </a:xfrm>
            <a:prstGeom prst="rect">
              <a:avLst/>
            </a:prstGeom>
            <a:noFill/>
          </p:spPr>
          <p:txBody>
            <a:bodyPr wrap="none" lIns="0" tIns="0" rIns="0" bIns="0" rtlCol="0">
              <a:spAutoFit/>
            </a:bodyPr>
            <a:lstStyle/>
            <a:p>
              <a:pPr algn="ctr" defTabSz="914400">
                <a:lnSpc>
                  <a:spcPts val="1500"/>
                </a:lnSpc>
              </a:pPr>
              <a:r>
                <a:rPr lang="en-US" sz="1400" b="1" dirty="0" smtClean="0">
                  <a:solidFill>
                    <a:srgbClr val="000000"/>
                  </a:solidFill>
                </a:rPr>
                <a:t>State</a:t>
              </a:r>
              <a:br>
                <a:rPr lang="en-US" sz="1400" b="1" dirty="0" smtClean="0">
                  <a:solidFill>
                    <a:srgbClr val="000000"/>
                  </a:solidFill>
                </a:rPr>
              </a:br>
              <a:r>
                <a:rPr lang="en-US" sz="1400" b="1" dirty="0" smtClean="0">
                  <a:solidFill>
                    <a:srgbClr val="000000"/>
                  </a:solidFill>
                </a:rPr>
                <a:t>Machine</a:t>
              </a:r>
              <a:endParaRPr lang="en-US" sz="1400" b="1" dirty="0">
                <a:solidFill>
                  <a:srgbClr val="000000"/>
                </a:solidFill>
              </a:endParaRPr>
            </a:p>
          </p:txBody>
        </p:sp>
      </p:grpSp>
      <p:grpSp>
        <p:nvGrpSpPr>
          <p:cNvPr id="220" name="Group 219"/>
          <p:cNvGrpSpPr/>
          <p:nvPr/>
        </p:nvGrpSpPr>
        <p:grpSpPr>
          <a:xfrm>
            <a:off x="5410200" y="2133600"/>
            <a:ext cx="2286000" cy="1905000"/>
            <a:chOff x="533400" y="2133600"/>
            <a:chExt cx="2286000" cy="1905000"/>
          </a:xfrm>
        </p:grpSpPr>
        <p:sp>
          <p:nvSpPr>
            <p:cNvPr id="221" name="Rounded Rectangle 220"/>
            <p:cNvSpPr/>
            <p:nvPr/>
          </p:nvSpPr>
          <p:spPr>
            <a:xfrm>
              <a:off x="533400" y="2133600"/>
              <a:ext cx="2286000" cy="1905000"/>
            </a:xfrm>
            <a:prstGeom prst="roundRect">
              <a:avLst>
                <a:gd name="adj" fmla="val 11074"/>
              </a:avLst>
            </a:prstGeom>
            <a:solidFill>
              <a:srgbClr val="E3EAF9"/>
            </a:solidFill>
            <a:ln>
              <a:solidFill>
                <a:srgbClr val="4974CB"/>
              </a:solidFill>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sz="1800">
                <a:solidFill>
                  <a:srgbClr val="000000"/>
                </a:solidFill>
                <a:latin typeface="Arial"/>
              </a:endParaRPr>
            </a:p>
          </p:txBody>
        </p:sp>
        <p:grpSp>
          <p:nvGrpSpPr>
            <p:cNvPr id="222" name="Group 221"/>
            <p:cNvGrpSpPr/>
            <p:nvPr/>
          </p:nvGrpSpPr>
          <p:grpSpPr>
            <a:xfrm>
              <a:off x="838200" y="3657600"/>
              <a:ext cx="1524000" cy="228600"/>
              <a:chOff x="1828800" y="3733800"/>
              <a:chExt cx="1524000" cy="228600"/>
            </a:xfrm>
          </p:grpSpPr>
          <p:sp>
            <p:nvSpPr>
              <p:cNvPr id="241" name="Rectangle 240"/>
              <p:cNvSpPr/>
              <p:nvPr/>
            </p:nvSpPr>
            <p:spPr>
              <a:xfrm>
                <a:off x="1828800" y="3733800"/>
                <a:ext cx="381000" cy="228600"/>
              </a:xfrm>
              <a:prstGeom prst="rect">
                <a:avLst/>
              </a:prstGeom>
              <a:solidFill>
                <a:srgbClr val="EDFFED"/>
              </a:solidFill>
              <a:ln w="12700" algn="ctr">
                <a:solidFill>
                  <a:srgbClr val="43A34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sz="1400" dirty="0" smtClean="0">
                    <a:solidFill>
                      <a:srgbClr val="000000"/>
                    </a:solidFill>
                  </a:rPr>
                  <a:t>add</a:t>
                </a:r>
                <a:endParaRPr lang="en-US" sz="1400" dirty="0">
                  <a:solidFill>
                    <a:srgbClr val="000000"/>
                  </a:solidFill>
                </a:endParaRPr>
              </a:p>
            </p:txBody>
          </p:sp>
          <p:sp>
            <p:nvSpPr>
              <p:cNvPr id="242" name="Rectangle 241"/>
              <p:cNvSpPr/>
              <p:nvPr/>
            </p:nvSpPr>
            <p:spPr>
              <a:xfrm>
                <a:off x="2209800" y="3733800"/>
                <a:ext cx="381000" cy="228600"/>
              </a:xfrm>
              <a:prstGeom prst="rect">
                <a:avLst/>
              </a:prstGeom>
              <a:solidFill>
                <a:srgbClr val="EDFFED"/>
              </a:solidFill>
              <a:ln w="12700" algn="ctr">
                <a:solidFill>
                  <a:srgbClr val="43A34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sz="1400" dirty="0" err="1" smtClean="0">
                    <a:solidFill>
                      <a:srgbClr val="000000"/>
                    </a:solidFill>
                  </a:rPr>
                  <a:t>jmp</a:t>
                </a:r>
                <a:endParaRPr lang="en-US" sz="1400" dirty="0">
                  <a:solidFill>
                    <a:srgbClr val="000000"/>
                  </a:solidFill>
                </a:endParaRPr>
              </a:p>
            </p:txBody>
          </p:sp>
          <p:sp>
            <p:nvSpPr>
              <p:cNvPr id="243" name="Rectangle 242"/>
              <p:cNvSpPr/>
              <p:nvPr/>
            </p:nvSpPr>
            <p:spPr>
              <a:xfrm>
                <a:off x="2590800" y="3733800"/>
                <a:ext cx="381000" cy="228600"/>
              </a:xfrm>
              <a:prstGeom prst="rect">
                <a:avLst/>
              </a:prstGeom>
              <a:solidFill>
                <a:srgbClr val="EDFFED"/>
              </a:solidFill>
              <a:ln w="12700" algn="ctr">
                <a:solidFill>
                  <a:srgbClr val="43A34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sz="1400" dirty="0" err="1" smtClean="0">
                    <a:solidFill>
                      <a:srgbClr val="000000"/>
                    </a:solidFill>
                  </a:rPr>
                  <a:t>mov</a:t>
                </a:r>
                <a:endParaRPr lang="en-US" sz="1400" dirty="0">
                  <a:solidFill>
                    <a:srgbClr val="000000"/>
                  </a:solidFill>
                </a:endParaRPr>
              </a:p>
            </p:txBody>
          </p:sp>
          <p:sp>
            <p:nvSpPr>
              <p:cNvPr id="244" name="Rectangle 243"/>
              <p:cNvSpPr/>
              <p:nvPr/>
            </p:nvSpPr>
            <p:spPr>
              <a:xfrm>
                <a:off x="2971800" y="3733800"/>
                <a:ext cx="381000" cy="228600"/>
              </a:xfrm>
              <a:prstGeom prst="rect">
                <a:avLst/>
              </a:prstGeom>
              <a:solidFill>
                <a:srgbClr val="EDFFED"/>
              </a:solidFill>
              <a:ln w="12700" algn="ctr">
                <a:solidFill>
                  <a:srgbClr val="43A34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sz="1400" dirty="0" err="1" smtClean="0">
                    <a:solidFill>
                      <a:srgbClr val="000000"/>
                    </a:solidFill>
                  </a:rPr>
                  <a:t>shl</a:t>
                </a:r>
                <a:endParaRPr lang="en-US" sz="1400" dirty="0">
                  <a:solidFill>
                    <a:srgbClr val="000000"/>
                  </a:solidFill>
                </a:endParaRPr>
              </a:p>
            </p:txBody>
          </p:sp>
        </p:grpSp>
        <p:sp>
          <p:nvSpPr>
            <p:cNvPr id="223" name="TextBox 222"/>
            <p:cNvSpPr txBox="1"/>
            <p:nvPr/>
          </p:nvSpPr>
          <p:spPr>
            <a:xfrm>
              <a:off x="1436694" y="3429000"/>
              <a:ext cx="327013" cy="215444"/>
            </a:xfrm>
            <a:prstGeom prst="rect">
              <a:avLst/>
            </a:prstGeom>
            <a:noFill/>
          </p:spPr>
          <p:txBody>
            <a:bodyPr wrap="none" lIns="0" tIns="0" rIns="0" bIns="0" rtlCol="0">
              <a:spAutoFit/>
            </a:bodyPr>
            <a:lstStyle/>
            <a:p>
              <a:pPr algn="ctr" defTabSz="914400"/>
              <a:r>
                <a:rPr lang="en-US" sz="1400" b="1" dirty="0" smtClean="0">
                  <a:solidFill>
                    <a:srgbClr val="000000"/>
                  </a:solidFill>
                </a:rPr>
                <a:t>Log</a:t>
              </a:r>
              <a:endParaRPr lang="en-US" sz="1400" b="1" dirty="0">
                <a:solidFill>
                  <a:srgbClr val="000000"/>
                </a:solidFill>
              </a:endParaRPr>
            </a:p>
          </p:txBody>
        </p:sp>
        <p:grpSp>
          <p:nvGrpSpPr>
            <p:cNvPr id="224" name="Group 223"/>
            <p:cNvGrpSpPr/>
            <p:nvPr/>
          </p:nvGrpSpPr>
          <p:grpSpPr>
            <a:xfrm>
              <a:off x="1932167" y="2667000"/>
              <a:ext cx="658633" cy="609600"/>
              <a:chOff x="3075167" y="2286000"/>
              <a:chExt cx="658633" cy="609600"/>
            </a:xfrm>
          </p:grpSpPr>
          <p:sp>
            <p:nvSpPr>
              <p:cNvPr id="231" name="Oval 230"/>
              <p:cNvSpPr/>
              <p:nvPr/>
            </p:nvSpPr>
            <p:spPr>
              <a:xfrm>
                <a:off x="3322154" y="2401625"/>
                <a:ext cx="164658" cy="164658"/>
              </a:xfrm>
              <a:prstGeom prst="ellipse">
                <a:avLst/>
              </a:prstGeom>
              <a:solidFill>
                <a:srgbClr val="F3DCC4"/>
              </a:solidFill>
              <a:ln w="19050">
                <a:solidFill>
                  <a:srgbClr val="B26B24"/>
                </a:solidFill>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sz="1800">
                  <a:solidFill>
                    <a:srgbClr val="000000"/>
                  </a:solidFill>
                  <a:latin typeface="Arial"/>
                </a:endParaRPr>
              </a:p>
            </p:txBody>
          </p:sp>
          <p:sp>
            <p:nvSpPr>
              <p:cNvPr id="232" name="Oval 231"/>
              <p:cNvSpPr/>
              <p:nvPr/>
            </p:nvSpPr>
            <p:spPr>
              <a:xfrm>
                <a:off x="3569142" y="2566284"/>
                <a:ext cx="164658" cy="164658"/>
              </a:xfrm>
              <a:prstGeom prst="ellipse">
                <a:avLst/>
              </a:prstGeom>
              <a:solidFill>
                <a:srgbClr val="F3DCC4"/>
              </a:solidFill>
              <a:ln w="19050">
                <a:solidFill>
                  <a:srgbClr val="B26B24"/>
                </a:solidFill>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sz="1800">
                  <a:solidFill>
                    <a:srgbClr val="000000"/>
                  </a:solidFill>
                  <a:latin typeface="Arial"/>
                </a:endParaRPr>
              </a:p>
            </p:txBody>
          </p:sp>
          <p:sp>
            <p:nvSpPr>
              <p:cNvPr id="233" name="Oval 232"/>
              <p:cNvSpPr/>
              <p:nvPr/>
            </p:nvSpPr>
            <p:spPr>
              <a:xfrm>
                <a:off x="3322154" y="2730942"/>
                <a:ext cx="164658" cy="164658"/>
              </a:xfrm>
              <a:prstGeom prst="ellipse">
                <a:avLst/>
              </a:prstGeom>
              <a:solidFill>
                <a:srgbClr val="F3DCC4"/>
              </a:solidFill>
              <a:ln w="19050">
                <a:solidFill>
                  <a:srgbClr val="B26B24"/>
                </a:solidFill>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sz="1800">
                  <a:solidFill>
                    <a:srgbClr val="000000"/>
                  </a:solidFill>
                  <a:latin typeface="Arial"/>
                </a:endParaRPr>
              </a:p>
            </p:txBody>
          </p:sp>
          <p:sp>
            <p:nvSpPr>
              <p:cNvPr id="234" name="Oval 233"/>
              <p:cNvSpPr/>
              <p:nvPr/>
            </p:nvSpPr>
            <p:spPr>
              <a:xfrm>
                <a:off x="3075167" y="2566284"/>
                <a:ext cx="164658" cy="164658"/>
              </a:xfrm>
              <a:prstGeom prst="ellipse">
                <a:avLst/>
              </a:prstGeom>
              <a:solidFill>
                <a:srgbClr val="F3DCC4"/>
              </a:solidFill>
              <a:ln w="19050">
                <a:solidFill>
                  <a:srgbClr val="B26B24"/>
                </a:solidFill>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sz="1800">
                  <a:solidFill>
                    <a:srgbClr val="000000"/>
                  </a:solidFill>
                  <a:latin typeface="Arial"/>
                </a:endParaRPr>
              </a:p>
            </p:txBody>
          </p:sp>
          <p:sp>
            <p:nvSpPr>
              <p:cNvPr id="235" name="Freeform 234"/>
              <p:cNvSpPr/>
              <p:nvPr/>
            </p:nvSpPr>
            <p:spPr>
              <a:xfrm>
                <a:off x="3492394" y="2479551"/>
                <a:ext cx="163263" cy="88127"/>
              </a:xfrm>
              <a:custGeom>
                <a:avLst/>
                <a:gdLst>
                  <a:gd name="connsiteX0" fmla="*/ 0 w 302217"/>
                  <a:gd name="connsiteY0" fmla="*/ 0 h 162791"/>
                  <a:gd name="connsiteX1" fmla="*/ 302217 w 302217"/>
                  <a:gd name="connsiteY1" fmla="*/ 162732 h 162791"/>
                  <a:gd name="connsiteX0" fmla="*/ 0 w 302217"/>
                  <a:gd name="connsiteY0" fmla="*/ 23898 h 186630"/>
                  <a:gd name="connsiteX1" fmla="*/ 302217 w 302217"/>
                  <a:gd name="connsiteY1" fmla="*/ 186630 h 186630"/>
                  <a:gd name="connsiteX0" fmla="*/ 0 w 321571"/>
                  <a:gd name="connsiteY0" fmla="*/ 44231 h 206963"/>
                  <a:gd name="connsiteX1" fmla="*/ 302217 w 321571"/>
                  <a:gd name="connsiteY1" fmla="*/ 206963 h 206963"/>
                  <a:gd name="connsiteX0" fmla="*/ 0 w 321571"/>
                  <a:gd name="connsiteY0" fmla="*/ 0 h 162732"/>
                  <a:gd name="connsiteX1" fmla="*/ 302217 w 321571"/>
                  <a:gd name="connsiteY1" fmla="*/ 162732 h 162732"/>
                  <a:gd name="connsiteX0" fmla="*/ 0 w 302217"/>
                  <a:gd name="connsiteY0" fmla="*/ 2667 h 165399"/>
                  <a:gd name="connsiteX1" fmla="*/ 302217 w 302217"/>
                  <a:gd name="connsiteY1" fmla="*/ 165399 h 165399"/>
                  <a:gd name="connsiteX0" fmla="*/ 0 w 302217"/>
                  <a:gd name="connsiteY0" fmla="*/ 0 h 162732"/>
                  <a:gd name="connsiteX1" fmla="*/ 302217 w 302217"/>
                  <a:gd name="connsiteY1" fmla="*/ 162732 h 162732"/>
                  <a:gd name="connsiteX0" fmla="*/ 0 w 302217"/>
                  <a:gd name="connsiteY0" fmla="*/ 401 h 163133"/>
                  <a:gd name="connsiteX1" fmla="*/ 302217 w 302217"/>
                  <a:gd name="connsiteY1" fmla="*/ 163133 h 163133"/>
                </a:gdLst>
                <a:ahLst/>
                <a:cxnLst>
                  <a:cxn ang="0">
                    <a:pos x="connsiteX0" y="connsiteY0"/>
                  </a:cxn>
                  <a:cxn ang="0">
                    <a:pos x="connsiteX1" y="connsiteY1"/>
                  </a:cxn>
                </a:cxnLst>
                <a:rect l="l" t="t" r="r" b="b"/>
                <a:pathLst>
                  <a:path w="302217" h="163133">
                    <a:moveTo>
                      <a:pt x="0" y="401"/>
                    </a:moveTo>
                    <a:cubicBezTo>
                      <a:pt x="190500" y="-2182"/>
                      <a:pt x="295760" y="2984"/>
                      <a:pt x="302217" y="163133"/>
                    </a:cubicBezTo>
                  </a:path>
                </a:pathLst>
              </a:custGeom>
              <a:noFill/>
              <a:ln w="19050">
                <a:tailEnd type="triangle" w="sm" len="med"/>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sz="1800">
                  <a:solidFill>
                    <a:srgbClr val="000000"/>
                  </a:solidFill>
                  <a:latin typeface="Arial"/>
                </a:endParaRPr>
              </a:p>
            </p:txBody>
          </p:sp>
          <p:sp>
            <p:nvSpPr>
              <p:cNvPr id="236" name="Freeform 235"/>
              <p:cNvSpPr/>
              <p:nvPr/>
            </p:nvSpPr>
            <p:spPr>
              <a:xfrm rot="10800000">
                <a:off x="3157496" y="2725143"/>
                <a:ext cx="163263" cy="88127"/>
              </a:xfrm>
              <a:custGeom>
                <a:avLst/>
                <a:gdLst>
                  <a:gd name="connsiteX0" fmla="*/ 0 w 302217"/>
                  <a:gd name="connsiteY0" fmla="*/ 0 h 162791"/>
                  <a:gd name="connsiteX1" fmla="*/ 302217 w 302217"/>
                  <a:gd name="connsiteY1" fmla="*/ 162732 h 162791"/>
                  <a:gd name="connsiteX0" fmla="*/ 0 w 302217"/>
                  <a:gd name="connsiteY0" fmla="*/ 23898 h 186630"/>
                  <a:gd name="connsiteX1" fmla="*/ 302217 w 302217"/>
                  <a:gd name="connsiteY1" fmla="*/ 186630 h 186630"/>
                  <a:gd name="connsiteX0" fmla="*/ 0 w 321571"/>
                  <a:gd name="connsiteY0" fmla="*/ 44231 h 206963"/>
                  <a:gd name="connsiteX1" fmla="*/ 302217 w 321571"/>
                  <a:gd name="connsiteY1" fmla="*/ 206963 h 206963"/>
                  <a:gd name="connsiteX0" fmla="*/ 0 w 321571"/>
                  <a:gd name="connsiteY0" fmla="*/ 0 h 162732"/>
                  <a:gd name="connsiteX1" fmla="*/ 302217 w 321571"/>
                  <a:gd name="connsiteY1" fmla="*/ 162732 h 162732"/>
                  <a:gd name="connsiteX0" fmla="*/ 0 w 302217"/>
                  <a:gd name="connsiteY0" fmla="*/ 2667 h 165399"/>
                  <a:gd name="connsiteX1" fmla="*/ 302217 w 302217"/>
                  <a:gd name="connsiteY1" fmla="*/ 165399 h 165399"/>
                  <a:gd name="connsiteX0" fmla="*/ 0 w 302217"/>
                  <a:gd name="connsiteY0" fmla="*/ 0 h 162732"/>
                  <a:gd name="connsiteX1" fmla="*/ 302217 w 302217"/>
                  <a:gd name="connsiteY1" fmla="*/ 162732 h 162732"/>
                  <a:gd name="connsiteX0" fmla="*/ 0 w 302217"/>
                  <a:gd name="connsiteY0" fmla="*/ 401 h 163133"/>
                  <a:gd name="connsiteX1" fmla="*/ 302217 w 302217"/>
                  <a:gd name="connsiteY1" fmla="*/ 163133 h 163133"/>
                </a:gdLst>
                <a:ahLst/>
                <a:cxnLst>
                  <a:cxn ang="0">
                    <a:pos x="connsiteX0" y="connsiteY0"/>
                  </a:cxn>
                  <a:cxn ang="0">
                    <a:pos x="connsiteX1" y="connsiteY1"/>
                  </a:cxn>
                </a:cxnLst>
                <a:rect l="l" t="t" r="r" b="b"/>
                <a:pathLst>
                  <a:path w="302217" h="163133">
                    <a:moveTo>
                      <a:pt x="0" y="401"/>
                    </a:moveTo>
                    <a:cubicBezTo>
                      <a:pt x="190500" y="-2182"/>
                      <a:pt x="295760" y="2984"/>
                      <a:pt x="302217" y="163133"/>
                    </a:cubicBezTo>
                  </a:path>
                </a:pathLst>
              </a:custGeom>
              <a:noFill/>
              <a:ln w="19050">
                <a:tailEnd type="triangle" w="sm" len="med"/>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sz="1800">
                  <a:solidFill>
                    <a:srgbClr val="000000"/>
                  </a:solidFill>
                  <a:latin typeface="Arial"/>
                </a:endParaRPr>
              </a:p>
            </p:txBody>
          </p:sp>
          <p:sp>
            <p:nvSpPr>
              <p:cNvPr id="237" name="Freeform 236"/>
              <p:cNvSpPr/>
              <p:nvPr/>
            </p:nvSpPr>
            <p:spPr>
              <a:xfrm flipH="1">
                <a:off x="3158892" y="2483954"/>
                <a:ext cx="163263" cy="88127"/>
              </a:xfrm>
              <a:custGeom>
                <a:avLst/>
                <a:gdLst>
                  <a:gd name="connsiteX0" fmla="*/ 0 w 302217"/>
                  <a:gd name="connsiteY0" fmla="*/ 0 h 162791"/>
                  <a:gd name="connsiteX1" fmla="*/ 302217 w 302217"/>
                  <a:gd name="connsiteY1" fmla="*/ 162732 h 162791"/>
                  <a:gd name="connsiteX0" fmla="*/ 0 w 302217"/>
                  <a:gd name="connsiteY0" fmla="*/ 23898 h 186630"/>
                  <a:gd name="connsiteX1" fmla="*/ 302217 w 302217"/>
                  <a:gd name="connsiteY1" fmla="*/ 186630 h 186630"/>
                  <a:gd name="connsiteX0" fmla="*/ 0 w 321571"/>
                  <a:gd name="connsiteY0" fmla="*/ 44231 h 206963"/>
                  <a:gd name="connsiteX1" fmla="*/ 302217 w 321571"/>
                  <a:gd name="connsiteY1" fmla="*/ 206963 h 206963"/>
                  <a:gd name="connsiteX0" fmla="*/ 0 w 321571"/>
                  <a:gd name="connsiteY0" fmla="*/ 0 h 162732"/>
                  <a:gd name="connsiteX1" fmla="*/ 302217 w 321571"/>
                  <a:gd name="connsiteY1" fmla="*/ 162732 h 162732"/>
                  <a:gd name="connsiteX0" fmla="*/ 0 w 302217"/>
                  <a:gd name="connsiteY0" fmla="*/ 2667 h 165399"/>
                  <a:gd name="connsiteX1" fmla="*/ 302217 w 302217"/>
                  <a:gd name="connsiteY1" fmla="*/ 165399 h 165399"/>
                  <a:gd name="connsiteX0" fmla="*/ 0 w 302217"/>
                  <a:gd name="connsiteY0" fmla="*/ 0 h 162732"/>
                  <a:gd name="connsiteX1" fmla="*/ 302217 w 302217"/>
                  <a:gd name="connsiteY1" fmla="*/ 162732 h 162732"/>
                  <a:gd name="connsiteX0" fmla="*/ 0 w 302217"/>
                  <a:gd name="connsiteY0" fmla="*/ 401 h 163133"/>
                  <a:gd name="connsiteX1" fmla="*/ 302217 w 302217"/>
                  <a:gd name="connsiteY1" fmla="*/ 163133 h 163133"/>
                </a:gdLst>
                <a:ahLst/>
                <a:cxnLst>
                  <a:cxn ang="0">
                    <a:pos x="connsiteX0" y="connsiteY0"/>
                  </a:cxn>
                  <a:cxn ang="0">
                    <a:pos x="connsiteX1" y="connsiteY1"/>
                  </a:cxn>
                </a:cxnLst>
                <a:rect l="l" t="t" r="r" b="b"/>
                <a:pathLst>
                  <a:path w="302217" h="163133">
                    <a:moveTo>
                      <a:pt x="0" y="401"/>
                    </a:moveTo>
                    <a:cubicBezTo>
                      <a:pt x="190500" y="-2182"/>
                      <a:pt x="295760" y="2984"/>
                      <a:pt x="302217" y="163133"/>
                    </a:cubicBezTo>
                  </a:path>
                </a:pathLst>
              </a:custGeom>
              <a:noFill/>
              <a:ln w="19050">
                <a:headEnd type="triangle" w="sm" len="med"/>
                <a:tailEnd type="none" w="sm" len="med"/>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sz="1800">
                  <a:solidFill>
                    <a:srgbClr val="000000"/>
                  </a:solidFill>
                  <a:latin typeface="Arial"/>
                </a:endParaRPr>
              </a:p>
            </p:txBody>
          </p:sp>
          <p:sp>
            <p:nvSpPr>
              <p:cNvPr id="238" name="Freeform 237"/>
              <p:cNvSpPr/>
              <p:nvPr/>
            </p:nvSpPr>
            <p:spPr>
              <a:xfrm rot="10800000" flipH="1">
                <a:off x="3488208" y="2725144"/>
                <a:ext cx="163263" cy="88127"/>
              </a:xfrm>
              <a:custGeom>
                <a:avLst/>
                <a:gdLst>
                  <a:gd name="connsiteX0" fmla="*/ 0 w 302217"/>
                  <a:gd name="connsiteY0" fmla="*/ 0 h 162791"/>
                  <a:gd name="connsiteX1" fmla="*/ 302217 w 302217"/>
                  <a:gd name="connsiteY1" fmla="*/ 162732 h 162791"/>
                  <a:gd name="connsiteX0" fmla="*/ 0 w 302217"/>
                  <a:gd name="connsiteY0" fmla="*/ 23898 h 186630"/>
                  <a:gd name="connsiteX1" fmla="*/ 302217 w 302217"/>
                  <a:gd name="connsiteY1" fmla="*/ 186630 h 186630"/>
                  <a:gd name="connsiteX0" fmla="*/ 0 w 321571"/>
                  <a:gd name="connsiteY0" fmla="*/ 44231 h 206963"/>
                  <a:gd name="connsiteX1" fmla="*/ 302217 w 321571"/>
                  <a:gd name="connsiteY1" fmla="*/ 206963 h 206963"/>
                  <a:gd name="connsiteX0" fmla="*/ 0 w 321571"/>
                  <a:gd name="connsiteY0" fmla="*/ 0 h 162732"/>
                  <a:gd name="connsiteX1" fmla="*/ 302217 w 321571"/>
                  <a:gd name="connsiteY1" fmla="*/ 162732 h 162732"/>
                  <a:gd name="connsiteX0" fmla="*/ 0 w 302217"/>
                  <a:gd name="connsiteY0" fmla="*/ 2667 h 165399"/>
                  <a:gd name="connsiteX1" fmla="*/ 302217 w 302217"/>
                  <a:gd name="connsiteY1" fmla="*/ 165399 h 165399"/>
                  <a:gd name="connsiteX0" fmla="*/ 0 w 302217"/>
                  <a:gd name="connsiteY0" fmla="*/ 0 h 162732"/>
                  <a:gd name="connsiteX1" fmla="*/ 302217 w 302217"/>
                  <a:gd name="connsiteY1" fmla="*/ 162732 h 162732"/>
                  <a:gd name="connsiteX0" fmla="*/ 0 w 302217"/>
                  <a:gd name="connsiteY0" fmla="*/ 401 h 163133"/>
                  <a:gd name="connsiteX1" fmla="*/ 302217 w 302217"/>
                  <a:gd name="connsiteY1" fmla="*/ 163133 h 163133"/>
                </a:gdLst>
                <a:ahLst/>
                <a:cxnLst>
                  <a:cxn ang="0">
                    <a:pos x="connsiteX0" y="connsiteY0"/>
                  </a:cxn>
                  <a:cxn ang="0">
                    <a:pos x="connsiteX1" y="connsiteY1"/>
                  </a:cxn>
                </a:cxnLst>
                <a:rect l="l" t="t" r="r" b="b"/>
                <a:pathLst>
                  <a:path w="302217" h="163133">
                    <a:moveTo>
                      <a:pt x="0" y="401"/>
                    </a:moveTo>
                    <a:cubicBezTo>
                      <a:pt x="190500" y="-2182"/>
                      <a:pt x="295760" y="2984"/>
                      <a:pt x="302217" y="163133"/>
                    </a:cubicBezTo>
                  </a:path>
                </a:pathLst>
              </a:custGeom>
              <a:noFill/>
              <a:ln w="19050">
                <a:headEnd type="triangle" w="sm" len="med"/>
                <a:tailEnd type="none" w="sm" len="med"/>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sz="1800">
                  <a:solidFill>
                    <a:srgbClr val="000000"/>
                  </a:solidFill>
                  <a:latin typeface="Arial"/>
                </a:endParaRPr>
              </a:p>
            </p:txBody>
          </p:sp>
          <p:sp>
            <p:nvSpPr>
              <p:cNvPr id="239" name="Freeform 238"/>
              <p:cNvSpPr/>
              <p:nvPr/>
            </p:nvSpPr>
            <p:spPr>
              <a:xfrm>
                <a:off x="3334455" y="2286000"/>
                <a:ext cx="136991" cy="126788"/>
              </a:xfrm>
              <a:custGeom>
                <a:avLst/>
                <a:gdLst>
                  <a:gd name="connsiteX0" fmla="*/ 0 w 185980"/>
                  <a:gd name="connsiteY0" fmla="*/ 0 h 6711"/>
                  <a:gd name="connsiteX1" fmla="*/ 185980 w 185980"/>
                  <a:gd name="connsiteY1" fmla="*/ 0 h 6711"/>
                  <a:gd name="connsiteX0" fmla="*/ 2160 w 12160"/>
                  <a:gd name="connsiteY0" fmla="*/ 223289 h 223707"/>
                  <a:gd name="connsiteX1" fmla="*/ 12160 w 12160"/>
                  <a:gd name="connsiteY1" fmla="*/ 223289 h 223707"/>
                  <a:gd name="connsiteX0" fmla="*/ 1366 w 13800"/>
                  <a:gd name="connsiteY0" fmla="*/ 342290 h 342290"/>
                  <a:gd name="connsiteX1" fmla="*/ 11366 w 13800"/>
                  <a:gd name="connsiteY1" fmla="*/ 342290 h 342290"/>
                  <a:gd name="connsiteX0" fmla="*/ 1989 w 14293"/>
                  <a:gd name="connsiteY0" fmla="*/ 324153 h 324153"/>
                  <a:gd name="connsiteX1" fmla="*/ 11989 w 14293"/>
                  <a:gd name="connsiteY1" fmla="*/ 324153 h 324153"/>
                  <a:gd name="connsiteX0" fmla="*/ 2255 w 14511"/>
                  <a:gd name="connsiteY0" fmla="*/ 370090 h 370090"/>
                  <a:gd name="connsiteX1" fmla="*/ 12255 w 14511"/>
                  <a:gd name="connsiteY1" fmla="*/ 370090 h 370090"/>
                  <a:gd name="connsiteX0" fmla="*/ 2329 w 14189"/>
                  <a:gd name="connsiteY0" fmla="*/ 440603 h 440603"/>
                  <a:gd name="connsiteX1" fmla="*/ 12329 w 14189"/>
                  <a:gd name="connsiteY1" fmla="*/ 440603 h 440603"/>
                  <a:gd name="connsiteX0" fmla="*/ 2751 w 14550"/>
                  <a:gd name="connsiteY0" fmla="*/ 444918 h 444918"/>
                  <a:gd name="connsiteX1" fmla="*/ 12751 w 14550"/>
                  <a:gd name="connsiteY1" fmla="*/ 444918 h 444918"/>
                  <a:gd name="connsiteX0" fmla="*/ 2670 w 14857"/>
                  <a:gd name="connsiteY0" fmla="*/ 449265 h 449265"/>
                  <a:gd name="connsiteX1" fmla="*/ 12670 w 14857"/>
                  <a:gd name="connsiteY1" fmla="*/ 449265 h 449265"/>
                  <a:gd name="connsiteX0" fmla="*/ 2810 w 14974"/>
                  <a:gd name="connsiteY0" fmla="*/ 403354 h 403354"/>
                  <a:gd name="connsiteX1" fmla="*/ 12810 w 14974"/>
                  <a:gd name="connsiteY1" fmla="*/ 403354 h 403354"/>
                  <a:gd name="connsiteX0" fmla="*/ 2954 w 14489"/>
                  <a:gd name="connsiteY0" fmla="*/ 354005 h 354005"/>
                  <a:gd name="connsiteX1" fmla="*/ 12954 w 14489"/>
                  <a:gd name="connsiteY1" fmla="*/ 354005 h 354005"/>
                  <a:gd name="connsiteX0" fmla="*/ 1970 w 13635"/>
                  <a:gd name="connsiteY0" fmla="*/ 349722 h 349722"/>
                  <a:gd name="connsiteX1" fmla="*/ 11970 w 13635"/>
                  <a:gd name="connsiteY1" fmla="*/ 349722 h 349722"/>
                </a:gdLst>
                <a:ahLst/>
                <a:cxnLst>
                  <a:cxn ang="0">
                    <a:pos x="connsiteX0" y="connsiteY0"/>
                  </a:cxn>
                  <a:cxn ang="0">
                    <a:pos x="connsiteX1" y="connsiteY1"/>
                  </a:cxn>
                </a:cxnLst>
                <a:rect l="l" t="t" r="r" b="b"/>
                <a:pathLst>
                  <a:path w="13635" h="349722">
                    <a:moveTo>
                      <a:pt x="1970" y="349722"/>
                    </a:moveTo>
                    <a:cubicBezTo>
                      <a:pt x="-7474" y="-103494"/>
                      <a:pt x="20582" y="-129473"/>
                      <a:pt x="11970" y="349722"/>
                    </a:cubicBezTo>
                  </a:path>
                </a:pathLst>
              </a:custGeom>
              <a:noFill/>
              <a:ln w="19050">
                <a:tailEnd type="triangle" w="sm" len="med"/>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sz="1800">
                  <a:solidFill>
                    <a:srgbClr val="000000"/>
                  </a:solidFill>
                  <a:latin typeface="Arial"/>
                </a:endParaRPr>
              </a:p>
            </p:txBody>
          </p:sp>
          <p:cxnSp>
            <p:nvCxnSpPr>
              <p:cNvPr id="240" name="Straight Connector 239"/>
              <p:cNvCxnSpPr>
                <a:stCxn id="233" idx="0"/>
                <a:endCxn id="231" idx="4"/>
              </p:cNvCxnSpPr>
              <p:nvPr/>
            </p:nvCxnSpPr>
            <p:spPr>
              <a:xfrm flipV="1">
                <a:off x="3404484" y="2566284"/>
                <a:ext cx="0" cy="164658"/>
              </a:xfrm>
              <a:prstGeom prst="line">
                <a:avLst/>
              </a:prstGeom>
              <a:noFill/>
              <a:ln w="19050">
                <a:tailEnd type="triangle" w="sm" len="med"/>
              </a:ln>
            </p:spPr>
            <p:style>
              <a:lnRef idx="2">
                <a:schemeClr val="dk1"/>
              </a:lnRef>
              <a:fillRef idx="1">
                <a:schemeClr val="lt1"/>
              </a:fillRef>
              <a:effectRef idx="0">
                <a:schemeClr val="dk1"/>
              </a:effectRef>
              <a:fontRef idx="minor">
                <a:schemeClr val="dk1"/>
              </a:fontRef>
            </p:style>
          </p:cxnSp>
        </p:grpSp>
        <p:grpSp>
          <p:nvGrpSpPr>
            <p:cNvPr id="225" name="Group 224"/>
            <p:cNvGrpSpPr/>
            <p:nvPr/>
          </p:nvGrpSpPr>
          <p:grpSpPr>
            <a:xfrm>
              <a:off x="901728" y="2667000"/>
              <a:ext cx="531549" cy="533400"/>
              <a:chOff x="2057400" y="2438400"/>
              <a:chExt cx="379678" cy="381000"/>
            </a:xfrm>
          </p:grpSpPr>
          <p:sp>
            <p:nvSpPr>
              <p:cNvPr id="228" name="AutoShape 568"/>
              <p:cNvSpPr>
                <a:spLocks noChangeArrowheads="1"/>
              </p:cNvSpPr>
              <p:nvPr/>
            </p:nvSpPr>
            <p:spPr bwMode="auto">
              <a:xfrm>
                <a:off x="2057400" y="2438400"/>
                <a:ext cx="379678" cy="379204"/>
              </a:xfrm>
              <a:custGeom>
                <a:avLst/>
                <a:gdLst>
                  <a:gd name="T0" fmla="*/ 101 w 21600"/>
                  <a:gd name="T1" fmla="*/ 217 h 21600"/>
                  <a:gd name="T2" fmla="*/ 134 w 21600"/>
                  <a:gd name="T3" fmla="*/ 528 h 21600"/>
                  <a:gd name="T4" fmla="*/ 317 w 21600"/>
                  <a:gd name="T5" fmla="*/ 375 h 21600"/>
                  <a:gd name="T6" fmla="*/ 325 w 21600"/>
                  <a:gd name="T7" fmla="*/ -100 h 21600"/>
                  <a:gd name="T8" fmla="*/ 660 w 21600"/>
                  <a:gd name="T9" fmla="*/ 71 h 21600"/>
                  <a:gd name="T10" fmla="*/ 488 w 21600"/>
                  <a:gd name="T11" fmla="*/ 406 h 21600"/>
                  <a:gd name="T12" fmla="*/ 0 60000 65536"/>
                  <a:gd name="T13" fmla="*/ 0 60000 65536"/>
                  <a:gd name="T14" fmla="*/ 0 60000 65536"/>
                  <a:gd name="T15" fmla="*/ 0 60000 65536"/>
                  <a:gd name="T16" fmla="*/ 0 60000 65536"/>
                  <a:gd name="T17" fmla="*/ 0 60000 65536"/>
                  <a:gd name="T18" fmla="*/ 3170 w 21600"/>
                  <a:gd name="T19" fmla="*/ 3170 h 21600"/>
                  <a:gd name="T20" fmla="*/ 18430 w 21600"/>
                  <a:gd name="T21" fmla="*/ 1843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9164" y="5727"/>
                    </a:moveTo>
                    <a:cubicBezTo>
                      <a:pt x="6962" y="6437"/>
                      <a:pt x="5470" y="8486"/>
                      <a:pt x="5470" y="10799"/>
                    </a:cubicBezTo>
                    <a:lnTo>
                      <a:pt x="0" y="10800"/>
                    </a:lnTo>
                    <a:cubicBezTo>
                      <a:pt x="0" y="6112"/>
                      <a:pt x="3023" y="1960"/>
                      <a:pt x="7485" y="521"/>
                    </a:cubicBezTo>
                    <a:lnTo>
                      <a:pt x="6656" y="-2049"/>
                    </a:lnTo>
                    <a:lnTo>
                      <a:pt x="13496" y="1456"/>
                    </a:lnTo>
                    <a:lnTo>
                      <a:pt x="9992" y="8296"/>
                    </a:lnTo>
                    <a:lnTo>
                      <a:pt x="9164" y="5727"/>
                    </a:lnTo>
                    <a:close/>
                  </a:path>
                </a:pathLst>
              </a:custGeom>
              <a:solidFill>
                <a:srgbClr val="7171E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endParaRPr lang="en-US" sz="1800">
                  <a:solidFill>
                    <a:srgbClr val="000000"/>
                  </a:solidFill>
                </a:endParaRPr>
              </a:p>
            </p:txBody>
          </p:sp>
          <p:sp>
            <p:nvSpPr>
              <p:cNvPr id="229" name="AutoShape 569"/>
              <p:cNvSpPr>
                <a:spLocks noChangeArrowheads="1"/>
              </p:cNvSpPr>
              <p:nvPr/>
            </p:nvSpPr>
            <p:spPr bwMode="auto">
              <a:xfrm rot="7281778">
                <a:off x="2057637" y="2439959"/>
                <a:ext cx="379204" cy="379678"/>
              </a:xfrm>
              <a:custGeom>
                <a:avLst/>
                <a:gdLst>
                  <a:gd name="T0" fmla="*/ 101 w 21600"/>
                  <a:gd name="T1" fmla="*/ 217 h 21600"/>
                  <a:gd name="T2" fmla="*/ 134 w 21600"/>
                  <a:gd name="T3" fmla="*/ 528 h 21600"/>
                  <a:gd name="T4" fmla="*/ 317 w 21600"/>
                  <a:gd name="T5" fmla="*/ 375 h 21600"/>
                  <a:gd name="T6" fmla="*/ 325 w 21600"/>
                  <a:gd name="T7" fmla="*/ -100 h 21600"/>
                  <a:gd name="T8" fmla="*/ 660 w 21600"/>
                  <a:gd name="T9" fmla="*/ 71 h 21600"/>
                  <a:gd name="T10" fmla="*/ 488 w 21600"/>
                  <a:gd name="T11" fmla="*/ 406 h 21600"/>
                  <a:gd name="T12" fmla="*/ 0 60000 65536"/>
                  <a:gd name="T13" fmla="*/ 0 60000 65536"/>
                  <a:gd name="T14" fmla="*/ 0 60000 65536"/>
                  <a:gd name="T15" fmla="*/ 0 60000 65536"/>
                  <a:gd name="T16" fmla="*/ 0 60000 65536"/>
                  <a:gd name="T17" fmla="*/ 0 60000 65536"/>
                  <a:gd name="T18" fmla="*/ 3170 w 21600"/>
                  <a:gd name="T19" fmla="*/ 3170 h 21600"/>
                  <a:gd name="T20" fmla="*/ 18430 w 21600"/>
                  <a:gd name="T21" fmla="*/ 1843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9164" y="5727"/>
                    </a:moveTo>
                    <a:cubicBezTo>
                      <a:pt x="6962" y="6437"/>
                      <a:pt x="5470" y="8486"/>
                      <a:pt x="5470" y="10799"/>
                    </a:cubicBezTo>
                    <a:lnTo>
                      <a:pt x="0" y="10800"/>
                    </a:lnTo>
                    <a:cubicBezTo>
                      <a:pt x="0" y="6112"/>
                      <a:pt x="3023" y="1960"/>
                      <a:pt x="7485" y="521"/>
                    </a:cubicBezTo>
                    <a:lnTo>
                      <a:pt x="6656" y="-2049"/>
                    </a:lnTo>
                    <a:lnTo>
                      <a:pt x="13496" y="1456"/>
                    </a:lnTo>
                    <a:lnTo>
                      <a:pt x="9992" y="8296"/>
                    </a:lnTo>
                    <a:lnTo>
                      <a:pt x="9164" y="5727"/>
                    </a:lnTo>
                    <a:close/>
                  </a:path>
                </a:pathLst>
              </a:custGeom>
              <a:solidFill>
                <a:srgbClr val="7171E5"/>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endParaRPr lang="en-US" sz="1800">
                  <a:solidFill>
                    <a:srgbClr val="000000"/>
                  </a:solidFill>
                </a:endParaRPr>
              </a:p>
            </p:txBody>
          </p:sp>
          <p:sp>
            <p:nvSpPr>
              <p:cNvPr id="230" name="AutoShape 570"/>
              <p:cNvSpPr>
                <a:spLocks noChangeArrowheads="1"/>
              </p:cNvSpPr>
              <p:nvPr/>
            </p:nvSpPr>
            <p:spPr bwMode="auto">
              <a:xfrm rot="14395787">
                <a:off x="2057637" y="2438163"/>
                <a:ext cx="379204" cy="379678"/>
              </a:xfrm>
              <a:custGeom>
                <a:avLst/>
                <a:gdLst>
                  <a:gd name="T0" fmla="*/ 101 w 21600"/>
                  <a:gd name="T1" fmla="*/ 217 h 21600"/>
                  <a:gd name="T2" fmla="*/ 134 w 21600"/>
                  <a:gd name="T3" fmla="*/ 528 h 21600"/>
                  <a:gd name="T4" fmla="*/ 317 w 21600"/>
                  <a:gd name="T5" fmla="*/ 375 h 21600"/>
                  <a:gd name="T6" fmla="*/ 325 w 21600"/>
                  <a:gd name="T7" fmla="*/ -100 h 21600"/>
                  <a:gd name="T8" fmla="*/ 660 w 21600"/>
                  <a:gd name="T9" fmla="*/ 71 h 21600"/>
                  <a:gd name="T10" fmla="*/ 488 w 21600"/>
                  <a:gd name="T11" fmla="*/ 406 h 21600"/>
                  <a:gd name="T12" fmla="*/ 0 60000 65536"/>
                  <a:gd name="T13" fmla="*/ 0 60000 65536"/>
                  <a:gd name="T14" fmla="*/ 0 60000 65536"/>
                  <a:gd name="T15" fmla="*/ 0 60000 65536"/>
                  <a:gd name="T16" fmla="*/ 0 60000 65536"/>
                  <a:gd name="T17" fmla="*/ 0 60000 65536"/>
                  <a:gd name="T18" fmla="*/ 3170 w 21600"/>
                  <a:gd name="T19" fmla="*/ 3170 h 21600"/>
                  <a:gd name="T20" fmla="*/ 18430 w 21600"/>
                  <a:gd name="T21" fmla="*/ 1843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9164" y="5727"/>
                    </a:moveTo>
                    <a:cubicBezTo>
                      <a:pt x="6962" y="6437"/>
                      <a:pt x="5470" y="8486"/>
                      <a:pt x="5470" y="10799"/>
                    </a:cubicBezTo>
                    <a:lnTo>
                      <a:pt x="0" y="10800"/>
                    </a:lnTo>
                    <a:cubicBezTo>
                      <a:pt x="0" y="6112"/>
                      <a:pt x="3023" y="1960"/>
                      <a:pt x="7485" y="521"/>
                    </a:cubicBezTo>
                    <a:lnTo>
                      <a:pt x="6656" y="-2049"/>
                    </a:lnTo>
                    <a:lnTo>
                      <a:pt x="13496" y="1456"/>
                    </a:lnTo>
                    <a:lnTo>
                      <a:pt x="9992" y="8296"/>
                    </a:lnTo>
                    <a:lnTo>
                      <a:pt x="9164" y="5727"/>
                    </a:lnTo>
                    <a:close/>
                  </a:path>
                </a:pathLst>
              </a:custGeom>
              <a:solidFill>
                <a:srgbClr val="7171E5"/>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endParaRPr lang="en-US" sz="1800">
                  <a:solidFill>
                    <a:srgbClr val="000000"/>
                  </a:solidFill>
                </a:endParaRPr>
              </a:p>
            </p:txBody>
          </p:sp>
        </p:grpSp>
        <p:sp>
          <p:nvSpPr>
            <p:cNvPr id="226" name="TextBox 225"/>
            <p:cNvSpPr txBox="1"/>
            <p:nvPr/>
          </p:nvSpPr>
          <p:spPr>
            <a:xfrm>
              <a:off x="685800" y="2209800"/>
              <a:ext cx="963405" cy="384721"/>
            </a:xfrm>
            <a:prstGeom prst="rect">
              <a:avLst/>
            </a:prstGeom>
            <a:noFill/>
          </p:spPr>
          <p:txBody>
            <a:bodyPr wrap="none" lIns="0" tIns="0" rIns="0" bIns="0" rtlCol="0">
              <a:spAutoFit/>
            </a:bodyPr>
            <a:lstStyle/>
            <a:p>
              <a:pPr algn="ctr" defTabSz="914400">
                <a:lnSpc>
                  <a:spcPts val="1500"/>
                </a:lnSpc>
              </a:pPr>
              <a:r>
                <a:rPr lang="en-US" sz="1400" b="1" dirty="0" smtClean="0">
                  <a:solidFill>
                    <a:srgbClr val="000000"/>
                  </a:solidFill>
                </a:rPr>
                <a:t>Consensus</a:t>
              </a:r>
              <a:br>
                <a:rPr lang="en-US" sz="1400" b="1" dirty="0" smtClean="0">
                  <a:solidFill>
                    <a:srgbClr val="000000"/>
                  </a:solidFill>
                </a:rPr>
              </a:br>
              <a:r>
                <a:rPr lang="en-US" sz="1400" b="1" dirty="0" smtClean="0">
                  <a:solidFill>
                    <a:srgbClr val="000000"/>
                  </a:solidFill>
                </a:rPr>
                <a:t>Module</a:t>
              </a:r>
              <a:endParaRPr lang="en-US" sz="1400" b="1" dirty="0">
                <a:solidFill>
                  <a:srgbClr val="000000"/>
                </a:solidFill>
              </a:endParaRPr>
            </a:p>
          </p:txBody>
        </p:sp>
        <p:sp>
          <p:nvSpPr>
            <p:cNvPr id="227" name="TextBox 226"/>
            <p:cNvSpPr txBox="1"/>
            <p:nvPr/>
          </p:nvSpPr>
          <p:spPr>
            <a:xfrm>
              <a:off x="1905000" y="2209800"/>
              <a:ext cx="714939" cy="384721"/>
            </a:xfrm>
            <a:prstGeom prst="rect">
              <a:avLst/>
            </a:prstGeom>
            <a:noFill/>
          </p:spPr>
          <p:txBody>
            <a:bodyPr wrap="none" lIns="0" tIns="0" rIns="0" bIns="0" rtlCol="0">
              <a:spAutoFit/>
            </a:bodyPr>
            <a:lstStyle/>
            <a:p>
              <a:pPr algn="ctr" defTabSz="914400">
                <a:lnSpc>
                  <a:spcPts val="1500"/>
                </a:lnSpc>
              </a:pPr>
              <a:r>
                <a:rPr lang="en-US" sz="1400" b="1" dirty="0" smtClean="0">
                  <a:solidFill>
                    <a:srgbClr val="000000"/>
                  </a:solidFill>
                </a:rPr>
                <a:t>State</a:t>
              </a:r>
              <a:br>
                <a:rPr lang="en-US" sz="1400" b="1" dirty="0" smtClean="0">
                  <a:solidFill>
                    <a:srgbClr val="000000"/>
                  </a:solidFill>
                </a:rPr>
              </a:br>
              <a:r>
                <a:rPr lang="en-US" sz="1400" b="1" dirty="0" smtClean="0">
                  <a:solidFill>
                    <a:srgbClr val="000000"/>
                  </a:solidFill>
                </a:rPr>
                <a:t>Machine</a:t>
              </a:r>
              <a:endParaRPr lang="en-US" sz="1400" b="1" dirty="0">
                <a:solidFill>
                  <a:srgbClr val="000000"/>
                </a:solidFill>
              </a:endParaRPr>
            </a:p>
          </p:txBody>
        </p:sp>
      </p:grpSp>
      <p:sp>
        <p:nvSpPr>
          <p:cNvPr id="245" name="TextBox 244"/>
          <p:cNvSpPr txBox="1"/>
          <p:nvPr/>
        </p:nvSpPr>
        <p:spPr>
          <a:xfrm>
            <a:off x="7866474" y="2901434"/>
            <a:ext cx="1031052" cy="369332"/>
          </a:xfrm>
          <a:prstGeom prst="rect">
            <a:avLst/>
          </a:prstGeom>
          <a:noFill/>
        </p:spPr>
        <p:txBody>
          <a:bodyPr wrap="none" rtlCol="0">
            <a:spAutoFit/>
          </a:bodyPr>
          <a:lstStyle/>
          <a:p>
            <a:pPr algn="ctr" defTabSz="914400"/>
            <a:r>
              <a:rPr lang="en-US" sz="1800" b="1" dirty="0" smtClean="0">
                <a:solidFill>
                  <a:srgbClr val="000000"/>
                </a:solidFill>
              </a:rPr>
              <a:t>Servers</a:t>
            </a:r>
            <a:endParaRPr lang="en-US" sz="1800" b="1" dirty="0">
              <a:solidFill>
                <a:srgbClr val="000000"/>
              </a:solidFill>
            </a:endParaRPr>
          </a:p>
        </p:txBody>
      </p:sp>
      <p:sp>
        <p:nvSpPr>
          <p:cNvPr id="262" name="TextBox 261"/>
          <p:cNvSpPr txBox="1"/>
          <p:nvPr/>
        </p:nvSpPr>
        <p:spPr>
          <a:xfrm>
            <a:off x="7904947" y="1295400"/>
            <a:ext cx="954107" cy="369332"/>
          </a:xfrm>
          <a:prstGeom prst="rect">
            <a:avLst/>
          </a:prstGeom>
          <a:noFill/>
        </p:spPr>
        <p:txBody>
          <a:bodyPr wrap="none" rtlCol="0">
            <a:spAutoFit/>
          </a:bodyPr>
          <a:lstStyle/>
          <a:p>
            <a:pPr algn="ctr" defTabSz="914400"/>
            <a:r>
              <a:rPr lang="en-US" sz="1800" b="1" dirty="0" smtClean="0">
                <a:solidFill>
                  <a:srgbClr val="000000"/>
                </a:solidFill>
              </a:rPr>
              <a:t>Clients</a:t>
            </a:r>
          </a:p>
        </p:txBody>
      </p:sp>
      <p:pic>
        <p:nvPicPr>
          <p:cNvPr id="263" name="Picture 559" descr="j04315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138428"/>
            <a:ext cx="685800" cy="69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4" name="Picture 559" descr="j04315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1138428"/>
            <a:ext cx="685800" cy="69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5" name="Picture 559" descr="j04315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8800" y="1138428"/>
            <a:ext cx="685800" cy="69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 name="Picture 559" descr="j04315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8800" y="1138428"/>
            <a:ext cx="685800" cy="69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 name="Picture 559" descr="j04315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3800" y="1138428"/>
            <a:ext cx="685800" cy="69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8" name="Picture 559" descr="j04315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138428"/>
            <a:ext cx="685800" cy="69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9" name="Picture 559" descr="j04315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1138428"/>
            <a:ext cx="685800" cy="69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2" name="Straight Connector 271"/>
          <p:cNvCxnSpPr/>
          <p:nvPr/>
        </p:nvCxnSpPr>
        <p:spPr>
          <a:xfrm>
            <a:off x="6019800" y="1828800"/>
            <a:ext cx="0" cy="762000"/>
          </a:xfrm>
          <a:prstGeom prst="line">
            <a:avLst/>
          </a:prstGeom>
          <a:ln w="57150" cap="rnd">
            <a:solidFill>
              <a:schemeClr val="accent4"/>
            </a:solidFill>
            <a:tailEnd type="triangle" w="med" len="lg"/>
          </a:ln>
          <a:effectLst/>
        </p:spPr>
        <p:style>
          <a:lnRef idx="2">
            <a:schemeClr val="dk1"/>
          </a:lnRef>
          <a:fillRef idx="0">
            <a:schemeClr val="dk1"/>
          </a:fillRef>
          <a:effectRef idx="1">
            <a:schemeClr val="dk1"/>
          </a:effectRef>
          <a:fontRef idx="minor">
            <a:schemeClr val="tx1"/>
          </a:fontRef>
        </p:style>
      </p:cxnSp>
      <p:sp>
        <p:nvSpPr>
          <p:cNvPr id="273" name="Freeform 272"/>
          <p:cNvSpPr/>
          <p:nvPr/>
        </p:nvSpPr>
        <p:spPr>
          <a:xfrm>
            <a:off x="3828081" y="2325422"/>
            <a:ext cx="2007031" cy="355783"/>
          </a:xfrm>
          <a:custGeom>
            <a:avLst/>
            <a:gdLst>
              <a:gd name="connsiteX0" fmla="*/ 1983783 w 1983783"/>
              <a:gd name="connsiteY0" fmla="*/ 25352 h 25352"/>
              <a:gd name="connsiteX1" fmla="*/ 0 w 1983783"/>
              <a:gd name="connsiteY1" fmla="*/ 25352 h 25352"/>
              <a:gd name="connsiteX0" fmla="*/ 1983783 w 1983783"/>
              <a:gd name="connsiteY0" fmla="*/ 203577 h 203577"/>
              <a:gd name="connsiteX1" fmla="*/ 0 w 1983783"/>
              <a:gd name="connsiteY1" fmla="*/ 203577 h 203577"/>
              <a:gd name="connsiteX0" fmla="*/ 1983783 w 1983783"/>
              <a:gd name="connsiteY0" fmla="*/ 283044 h 283044"/>
              <a:gd name="connsiteX1" fmla="*/ 0 w 1983783"/>
              <a:gd name="connsiteY1" fmla="*/ 283044 h 283044"/>
              <a:gd name="connsiteX0" fmla="*/ 2007031 w 2007031"/>
              <a:gd name="connsiteY0" fmla="*/ 265800 h 296797"/>
              <a:gd name="connsiteX1" fmla="*/ 0 w 2007031"/>
              <a:gd name="connsiteY1" fmla="*/ 296797 h 296797"/>
              <a:gd name="connsiteX0" fmla="*/ 2007031 w 2007031"/>
              <a:gd name="connsiteY0" fmla="*/ 306367 h 337364"/>
              <a:gd name="connsiteX1" fmla="*/ 0 w 2007031"/>
              <a:gd name="connsiteY1" fmla="*/ 337364 h 337364"/>
              <a:gd name="connsiteX0" fmla="*/ 2007031 w 2007031"/>
              <a:gd name="connsiteY0" fmla="*/ 324786 h 355783"/>
              <a:gd name="connsiteX1" fmla="*/ 0 w 2007031"/>
              <a:gd name="connsiteY1" fmla="*/ 355783 h 355783"/>
            </a:gdLst>
            <a:ahLst/>
            <a:cxnLst>
              <a:cxn ang="0">
                <a:pos x="connsiteX0" y="connsiteY0"/>
              </a:cxn>
              <a:cxn ang="0">
                <a:pos x="connsiteX1" y="connsiteY1"/>
              </a:cxn>
            </a:cxnLst>
            <a:rect l="l" t="t" r="r" b="b"/>
            <a:pathLst>
              <a:path w="2007031" h="355783">
                <a:moveTo>
                  <a:pt x="2007031" y="324786"/>
                </a:moveTo>
                <a:cubicBezTo>
                  <a:pt x="1444571" y="-30384"/>
                  <a:pt x="796872" y="-191824"/>
                  <a:pt x="0" y="355783"/>
                </a:cubicBezTo>
              </a:path>
            </a:pathLst>
          </a:custGeom>
          <a:ln w="57150" cap="rnd">
            <a:solidFill>
              <a:schemeClr val="accent4"/>
            </a:solidFill>
            <a:tailEnd type="triangle" w="med" len="lg"/>
          </a:ln>
          <a:effectLst/>
        </p:spPr>
        <p:style>
          <a:lnRef idx="2">
            <a:schemeClr val="dk1"/>
          </a:lnRef>
          <a:fillRef idx="0">
            <a:schemeClr val="dk1"/>
          </a:fillRef>
          <a:effectRef idx="1">
            <a:schemeClr val="dk1"/>
          </a:effectRef>
          <a:fontRef idx="minor">
            <a:schemeClr val="tx1"/>
          </a:fontRef>
        </p:style>
        <p:txBody>
          <a:bodyPr rtlCol="0" anchor="ctr"/>
          <a:lstStyle/>
          <a:p>
            <a:pPr algn="ctr" defTabSz="914400"/>
            <a:endParaRPr lang="en-US" sz="1800">
              <a:solidFill>
                <a:srgbClr val="000000"/>
              </a:solidFill>
              <a:latin typeface="Arial"/>
            </a:endParaRPr>
          </a:p>
        </p:txBody>
      </p:sp>
      <p:sp>
        <p:nvSpPr>
          <p:cNvPr id="274" name="Freeform 273"/>
          <p:cNvSpPr/>
          <p:nvPr/>
        </p:nvSpPr>
        <p:spPr>
          <a:xfrm>
            <a:off x="1371601" y="2081773"/>
            <a:ext cx="4463512" cy="599432"/>
          </a:xfrm>
          <a:custGeom>
            <a:avLst/>
            <a:gdLst>
              <a:gd name="connsiteX0" fmla="*/ 1983783 w 1983783"/>
              <a:gd name="connsiteY0" fmla="*/ 25352 h 25352"/>
              <a:gd name="connsiteX1" fmla="*/ 0 w 1983783"/>
              <a:gd name="connsiteY1" fmla="*/ 25352 h 25352"/>
              <a:gd name="connsiteX0" fmla="*/ 1983783 w 1983783"/>
              <a:gd name="connsiteY0" fmla="*/ 203577 h 203577"/>
              <a:gd name="connsiteX1" fmla="*/ 0 w 1983783"/>
              <a:gd name="connsiteY1" fmla="*/ 203577 h 203577"/>
              <a:gd name="connsiteX0" fmla="*/ 1983783 w 1983783"/>
              <a:gd name="connsiteY0" fmla="*/ 283044 h 283044"/>
              <a:gd name="connsiteX1" fmla="*/ 0 w 1983783"/>
              <a:gd name="connsiteY1" fmla="*/ 283044 h 283044"/>
              <a:gd name="connsiteX0" fmla="*/ 2007031 w 2007031"/>
              <a:gd name="connsiteY0" fmla="*/ 265800 h 296797"/>
              <a:gd name="connsiteX1" fmla="*/ 0 w 2007031"/>
              <a:gd name="connsiteY1" fmla="*/ 296797 h 296797"/>
              <a:gd name="connsiteX0" fmla="*/ 2007031 w 2007031"/>
              <a:gd name="connsiteY0" fmla="*/ 306367 h 337364"/>
              <a:gd name="connsiteX1" fmla="*/ 0 w 2007031"/>
              <a:gd name="connsiteY1" fmla="*/ 337364 h 337364"/>
              <a:gd name="connsiteX0" fmla="*/ 2007031 w 2007031"/>
              <a:gd name="connsiteY0" fmla="*/ 324786 h 355783"/>
              <a:gd name="connsiteX1" fmla="*/ 0 w 2007031"/>
              <a:gd name="connsiteY1" fmla="*/ 355783 h 355783"/>
              <a:gd name="connsiteX0" fmla="*/ 2007031 w 2007031"/>
              <a:gd name="connsiteY0" fmla="*/ 375253 h 406250"/>
              <a:gd name="connsiteX1" fmla="*/ 0 w 2007031"/>
              <a:gd name="connsiteY1" fmla="*/ 406250 h 406250"/>
              <a:gd name="connsiteX0" fmla="*/ 2007031 w 2007031"/>
              <a:gd name="connsiteY0" fmla="*/ 568435 h 599432"/>
              <a:gd name="connsiteX1" fmla="*/ 0 w 2007031"/>
              <a:gd name="connsiteY1" fmla="*/ 599432 h 599432"/>
            </a:gdLst>
            <a:ahLst/>
            <a:cxnLst>
              <a:cxn ang="0">
                <a:pos x="connsiteX0" y="connsiteY0"/>
              </a:cxn>
              <a:cxn ang="0">
                <a:pos x="connsiteX1" y="connsiteY1"/>
              </a:cxn>
            </a:cxnLst>
            <a:rect l="l" t="t" r="r" b="b"/>
            <a:pathLst>
              <a:path w="2007031" h="599432">
                <a:moveTo>
                  <a:pt x="2007031" y="568435"/>
                </a:moveTo>
                <a:cubicBezTo>
                  <a:pt x="1570010" y="-305928"/>
                  <a:pt x="605228" y="-72162"/>
                  <a:pt x="0" y="599432"/>
                </a:cubicBezTo>
              </a:path>
            </a:pathLst>
          </a:custGeom>
          <a:ln w="57150" cap="rnd">
            <a:solidFill>
              <a:schemeClr val="accent4"/>
            </a:solidFill>
            <a:tailEnd type="triangle" w="med" len="lg"/>
          </a:ln>
          <a:effectLst/>
        </p:spPr>
        <p:style>
          <a:lnRef idx="2">
            <a:schemeClr val="dk1"/>
          </a:lnRef>
          <a:fillRef idx="0">
            <a:schemeClr val="dk1"/>
          </a:fillRef>
          <a:effectRef idx="1">
            <a:schemeClr val="dk1"/>
          </a:effectRef>
          <a:fontRef idx="minor">
            <a:schemeClr val="tx1"/>
          </a:fontRef>
        </p:style>
        <p:txBody>
          <a:bodyPr rtlCol="0" anchor="ctr"/>
          <a:lstStyle/>
          <a:p>
            <a:pPr algn="ctr" defTabSz="914400"/>
            <a:endParaRPr lang="en-US" sz="1800">
              <a:solidFill>
                <a:srgbClr val="000000"/>
              </a:solidFill>
              <a:latin typeface="Arial"/>
            </a:endParaRPr>
          </a:p>
        </p:txBody>
      </p:sp>
      <p:sp>
        <p:nvSpPr>
          <p:cNvPr id="275" name="Freeform 274"/>
          <p:cNvSpPr/>
          <p:nvPr/>
        </p:nvSpPr>
        <p:spPr>
          <a:xfrm>
            <a:off x="3611105" y="3239146"/>
            <a:ext cx="867905" cy="371959"/>
          </a:xfrm>
          <a:custGeom>
            <a:avLst/>
            <a:gdLst>
              <a:gd name="connsiteX0" fmla="*/ 0 w 867905"/>
              <a:gd name="connsiteY0" fmla="*/ 0 h 371959"/>
              <a:gd name="connsiteX1" fmla="*/ 867905 w 867905"/>
              <a:gd name="connsiteY1" fmla="*/ 371959 h 371959"/>
              <a:gd name="connsiteX0" fmla="*/ 0 w 867905"/>
              <a:gd name="connsiteY0" fmla="*/ 0 h 371959"/>
              <a:gd name="connsiteX1" fmla="*/ 867905 w 867905"/>
              <a:gd name="connsiteY1" fmla="*/ 371959 h 371959"/>
              <a:gd name="connsiteX0" fmla="*/ 0 w 867905"/>
              <a:gd name="connsiteY0" fmla="*/ 0 h 371959"/>
              <a:gd name="connsiteX1" fmla="*/ 867905 w 867905"/>
              <a:gd name="connsiteY1" fmla="*/ 371959 h 371959"/>
              <a:gd name="connsiteX0" fmla="*/ 0 w 867905"/>
              <a:gd name="connsiteY0" fmla="*/ 0 h 371959"/>
              <a:gd name="connsiteX1" fmla="*/ 867905 w 867905"/>
              <a:gd name="connsiteY1" fmla="*/ 371959 h 371959"/>
            </a:gdLst>
            <a:ahLst/>
            <a:cxnLst>
              <a:cxn ang="0">
                <a:pos x="connsiteX0" y="connsiteY0"/>
              </a:cxn>
              <a:cxn ang="0">
                <a:pos x="connsiteX1" y="connsiteY1"/>
              </a:cxn>
            </a:cxnLst>
            <a:rect l="l" t="t" r="r" b="b"/>
            <a:pathLst>
              <a:path w="867905" h="371959">
                <a:moveTo>
                  <a:pt x="0" y="0"/>
                </a:moveTo>
                <a:cubicBezTo>
                  <a:pt x="12916" y="335796"/>
                  <a:pt x="552773" y="-41330"/>
                  <a:pt x="867905" y="371959"/>
                </a:cubicBezTo>
              </a:path>
            </a:pathLst>
          </a:custGeom>
          <a:ln w="57150" cap="rnd">
            <a:solidFill>
              <a:schemeClr val="accent4"/>
            </a:solidFill>
            <a:tailEnd type="triangle" w="med" len="lg"/>
          </a:ln>
          <a:effectLst/>
        </p:spPr>
        <p:style>
          <a:lnRef idx="2">
            <a:schemeClr val="dk1"/>
          </a:lnRef>
          <a:fillRef idx="0">
            <a:schemeClr val="dk1"/>
          </a:fillRef>
          <a:effectRef idx="1">
            <a:schemeClr val="dk1"/>
          </a:effectRef>
          <a:fontRef idx="minor">
            <a:schemeClr val="tx1"/>
          </a:fontRef>
        </p:style>
        <p:txBody>
          <a:bodyPr rtlCol="0" anchor="ctr"/>
          <a:lstStyle/>
          <a:p>
            <a:pPr algn="ctr" defTabSz="914400"/>
            <a:endParaRPr lang="en-US" sz="1800">
              <a:solidFill>
                <a:srgbClr val="000000"/>
              </a:solidFill>
              <a:latin typeface="Arial"/>
            </a:endParaRPr>
          </a:p>
        </p:txBody>
      </p:sp>
      <p:cxnSp>
        <p:nvCxnSpPr>
          <p:cNvPr id="277" name="Straight Connector 276"/>
          <p:cNvCxnSpPr/>
          <p:nvPr/>
        </p:nvCxnSpPr>
        <p:spPr>
          <a:xfrm flipV="1">
            <a:off x="4694694" y="3306306"/>
            <a:ext cx="0" cy="457200"/>
          </a:xfrm>
          <a:prstGeom prst="line">
            <a:avLst/>
          </a:prstGeom>
          <a:ln w="57150" cap="rnd">
            <a:solidFill>
              <a:schemeClr val="accent4"/>
            </a:solidFill>
            <a:tailEnd type="triangle" w="med" len="lg"/>
          </a:ln>
          <a:effectLst/>
        </p:spPr>
        <p:style>
          <a:lnRef idx="2">
            <a:schemeClr val="dk1"/>
          </a:lnRef>
          <a:fillRef idx="0">
            <a:schemeClr val="dk1"/>
          </a:fillRef>
          <a:effectRef idx="1">
            <a:schemeClr val="dk1"/>
          </a:effectRef>
          <a:fontRef idx="minor">
            <a:schemeClr val="tx1"/>
          </a:fontRef>
        </p:style>
      </p:cxnSp>
      <p:sp>
        <p:nvSpPr>
          <p:cNvPr id="278" name="Freeform 277"/>
          <p:cNvSpPr/>
          <p:nvPr/>
        </p:nvSpPr>
        <p:spPr>
          <a:xfrm>
            <a:off x="6043048" y="3239146"/>
            <a:ext cx="867905" cy="371959"/>
          </a:xfrm>
          <a:custGeom>
            <a:avLst/>
            <a:gdLst>
              <a:gd name="connsiteX0" fmla="*/ 0 w 867905"/>
              <a:gd name="connsiteY0" fmla="*/ 0 h 371959"/>
              <a:gd name="connsiteX1" fmla="*/ 867905 w 867905"/>
              <a:gd name="connsiteY1" fmla="*/ 371959 h 371959"/>
              <a:gd name="connsiteX0" fmla="*/ 0 w 867905"/>
              <a:gd name="connsiteY0" fmla="*/ 0 h 371959"/>
              <a:gd name="connsiteX1" fmla="*/ 867905 w 867905"/>
              <a:gd name="connsiteY1" fmla="*/ 371959 h 371959"/>
              <a:gd name="connsiteX0" fmla="*/ 0 w 867905"/>
              <a:gd name="connsiteY0" fmla="*/ 0 h 371959"/>
              <a:gd name="connsiteX1" fmla="*/ 867905 w 867905"/>
              <a:gd name="connsiteY1" fmla="*/ 371959 h 371959"/>
              <a:gd name="connsiteX0" fmla="*/ 0 w 867905"/>
              <a:gd name="connsiteY0" fmla="*/ 0 h 371959"/>
              <a:gd name="connsiteX1" fmla="*/ 867905 w 867905"/>
              <a:gd name="connsiteY1" fmla="*/ 371959 h 371959"/>
            </a:gdLst>
            <a:ahLst/>
            <a:cxnLst>
              <a:cxn ang="0">
                <a:pos x="connsiteX0" y="connsiteY0"/>
              </a:cxn>
              <a:cxn ang="0">
                <a:pos x="connsiteX1" y="connsiteY1"/>
              </a:cxn>
            </a:cxnLst>
            <a:rect l="l" t="t" r="r" b="b"/>
            <a:pathLst>
              <a:path w="867905" h="371959">
                <a:moveTo>
                  <a:pt x="0" y="0"/>
                </a:moveTo>
                <a:cubicBezTo>
                  <a:pt x="12916" y="335796"/>
                  <a:pt x="552773" y="-41330"/>
                  <a:pt x="867905" y="371959"/>
                </a:cubicBezTo>
              </a:path>
            </a:pathLst>
          </a:custGeom>
          <a:ln w="57150" cap="rnd">
            <a:solidFill>
              <a:schemeClr val="accent4"/>
            </a:solidFill>
            <a:tailEnd type="triangle" w="med" len="lg"/>
          </a:ln>
          <a:effectLst/>
        </p:spPr>
        <p:style>
          <a:lnRef idx="2">
            <a:schemeClr val="dk1"/>
          </a:lnRef>
          <a:fillRef idx="0">
            <a:schemeClr val="dk1"/>
          </a:fillRef>
          <a:effectRef idx="1">
            <a:schemeClr val="dk1"/>
          </a:effectRef>
          <a:fontRef idx="minor">
            <a:schemeClr val="tx1"/>
          </a:fontRef>
        </p:style>
        <p:txBody>
          <a:bodyPr rtlCol="0" anchor="ctr"/>
          <a:lstStyle/>
          <a:p>
            <a:pPr algn="ctr" defTabSz="914400"/>
            <a:endParaRPr lang="en-US" sz="1800">
              <a:solidFill>
                <a:srgbClr val="000000"/>
              </a:solidFill>
              <a:latin typeface="Arial"/>
            </a:endParaRPr>
          </a:p>
        </p:txBody>
      </p:sp>
      <p:sp>
        <p:nvSpPr>
          <p:cNvPr id="279" name="Freeform 278"/>
          <p:cNvSpPr/>
          <p:nvPr/>
        </p:nvSpPr>
        <p:spPr>
          <a:xfrm>
            <a:off x="1166248" y="3239146"/>
            <a:ext cx="867905" cy="371959"/>
          </a:xfrm>
          <a:custGeom>
            <a:avLst/>
            <a:gdLst>
              <a:gd name="connsiteX0" fmla="*/ 0 w 867905"/>
              <a:gd name="connsiteY0" fmla="*/ 0 h 371959"/>
              <a:gd name="connsiteX1" fmla="*/ 867905 w 867905"/>
              <a:gd name="connsiteY1" fmla="*/ 371959 h 371959"/>
              <a:gd name="connsiteX0" fmla="*/ 0 w 867905"/>
              <a:gd name="connsiteY0" fmla="*/ 0 h 371959"/>
              <a:gd name="connsiteX1" fmla="*/ 867905 w 867905"/>
              <a:gd name="connsiteY1" fmla="*/ 371959 h 371959"/>
              <a:gd name="connsiteX0" fmla="*/ 0 w 867905"/>
              <a:gd name="connsiteY0" fmla="*/ 0 h 371959"/>
              <a:gd name="connsiteX1" fmla="*/ 867905 w 867905"/>
              <a:gd name="connsiteY1" fmla="*/ 371959 h 371959"/>
              <a:gd name="connsiteX0" fmla="*/ 0 w 867905"/>
              <a:gd name="connsiteY0" fmla="*/ 0 h 371959"/>
              <a:gd name="connsiteX1" fmla="*/ 867905 w 867905"/>
              <a:gd name="connsiteY1" fmla="*/ 371959 h 371959"/>
            </a:gdLst>
            <a:ahLst/>
            <a:cxnLst>
              <a:cxn ang="0">
                <a:pos x="connsiteX0" y="connsiteY0"/>
              </a:cxn>
              <a:cxn ang="0">
                <a:pos x="connsiteX1" y="connsiteY1"/>
              </a:cxn>
            </a:cxnLst>
            <a:rect l="l" t="t" r="r" b="b"/>
            <a:pathLst>
              <a:path w="867905" h="371959">
                <a:moveTo>
                  <a:pt x="0" y="0"/>
                </a:moveTo>
                <a:cubicBezTo>
                  <a:pt x="12916" y="335796"/>
                  <a:pt x="552773" y="-41330"/>
                  <a:pt x="867905" y="371959"/>
                </a:cubicBezTo>
              </a:path>
            </a:pathLst>
          </a:custGeom>
          <a:ln w="57150" cap="rnd">
            <a:solidFill>
              <a:schemeClr val="accent4"/>
            </a:solidFill>
            <a:tailEnd type="triangle" w="med" len="lg"/>
          </a:ln>
          <a:effectLst/>
        </p:spPr>
        <p:style>
          <a:lnRef idx="2">
            <a:schemeClr val="dk1"/>
          </a:lnRef>
          <a:fillRef idx="0">
            <a:schemeClr val="dk1"/>
          </a:fillRef>
          <a:effectRef idx="1">
            <a:schemeClr val="dk1"/>
          </a:effectRef>
          <a:fontRef idx="minor">
            <a:schemeClr val="tx1"/>
          </a:fontRef>
        </p:style>
        <p:txBody>
          <a:bodyPr rtlCol="0" anchor="ctr"/>
          <a:lstStyle/>
          <a:p>
            <a:pPr algn="ctr" defTabSz="914400"/>
            <a:endParaRPr lang="en-US" sz="1800">
              <a:solidFill>
                <a:srgbClr val="000000"/>
              </a:solidFill>
              <a:latin typeface="Arial"/>
            </a:endParaRPr>
          </a:p>
        </p:txBody>
      </p:sp>
      <p:cxnSp>
        <p:nvCxnSpPr>
          <p:cNvPr id="283" name="Straight Connector 282"/>
          <p:cNvCxnSpPr/>
          <p:nvPr/>
        </p:nvCxnSpPr>
        <p:spPr>
          <a:xfrm flipV="1">
            <a:off x="7131804" y="3306306"/>
            <a:ext cx="0" cy="457200"/>
          </a:xfrm>
          <a:prstGeom prst="line">
            <a:avLst/>
          </a:prstGeom>
          <a:ln w="57150" cap="rnd">
            <a:solidFill>
              <a:schemeClr val="accent4"/>
            </a:solidFill>
            <a:tailEnd type="triangle" w="med" len="lg"/>
          </a:ln>
          <a:effectLst/>
        </p:spPr>
        <p:style>
          <a:lnRef idx="2">
            <a:schemeClr val="dk1"/>
          </a:lnRef>
          <a:fillRef idx="0">
            <a:schemeClr val="dk1"/>
          </a:fillRef>
          <a:effectRef idx="1">
            <a:schemeClr val="dk1"/>
          </a:effectRef>
          <a:fontRef idx="minor">
            <a:schemeClr val="tx1"/>
          </a:fontRef>
        </p:style>
      </p:cxnSp>
      <p:cxnSp>
        <p:nvCxnSpPr>
          <p:cNvPr id="284" name="Straight Connector 283"/>
          <p:cNvCxnSpPr/>
          <p:nvPr/>
        </p:nvCxnSpPr>
        <p:spPr>
          <a:xfrm flipV="1">
            <a:off x="2255004" y="3306306"/>
            <a:ext cx="0" cy="457200"/>
          </a:xfrm>
          <a:prstGeom prst="line">
            <a:avLst/>
          </a:prstGeom>
          <a:ln w="57150" cap="rnd">
            <a:solidFill>
              <a:schemeClr val="accent4"/>
            </a:solidFill>
            <a:tailEnd type="triangle" w="med" len="lg"/>
          </a:ln>
          <a:effectLst/>
        </p:spPr>
        <p:style>
          <a:lnRef idx="2">
            <a:schemeClr val="dk1"/>
          </a:lnRef>
          <a:fillRef idx="0">
            <a:schemeClr val="dk1"/>
          </a:fillRef>
          <a:effectRef idx="1">
            <a:schemeClr val="dk1"/>
          </a:effectRef>
          <a:fontRef idx="minor">
            <a:schemeClr val="tx1"/>
          </a:fontRef>
        </p:style>
      </p:cxnSp>
      <p:sp>
        <p:nvSpPr>
          <p:cNvPr id="285" name="Freeform 284"/>
          <p:cNvSpPr/>
          <p:nvPr/>
        </p:nvSpPr>
        <p:spPr>
          <a:xfrm>
            <a:off x="6207071" y="1557580"/>
            <a:ext cx="922149" cy="1022888"/>
          </a:xfrm>
          <a:custGeom>
            <a:avLst/>
            <a:gdLst>
              <a:gd name="connsiteX0" fmla="*/ 968644 w 968644"/>
              <a:gd name="connsiteY0" fmla="*/ 759417 h 759417"/>
              <a:gd name="connsiteX1" fmla="*/ 0 w 968644"/>
              <a:gd name="connsiteY1" fmla="*/ 0 h 759417"/>
              <a:gd name="connsiteX0" fmla="*/ 968644 w 968644"/>
              <a:gd name="connsiteY0" fmla="*/ 759417 h 759417"/>
              <a:gd name="connsiteX1" fmla="*/ 0 w 968644"/>
              <a:gd name="connsiteY1" fmla="*/ 0 h 759417"/>
              <a:gd name="connsiteX0" fmla="*/ 968644 w 968644"/>
              <a:gd name="connsiteY0" fmla="*/ 759417 h 759417"/>
              <a:gd name="connsiteX1" fmla="*/ 0 w 968644"/>
              <a:gd name="connsiteY1" fmla="*/ 0 h 759417"/>
              <a:gd name="connsiteX0" fmla="*/ 968644 w 968644"/>
              <a:gd name="connsiteY0" fmla="*/ 759417 h 759417"/>
              <a:gd name="connsiteX1" fmla="*/ 0 w 968644"/>
              <a:gd name="connsiteY1" fmla="*/ 0 h 759417"/>
              <a:gd name="connsiteX0" fmla="*/ 968644 w 968644"/>
              <a:gd name="connsiteY0" fmla="*/ 759417 h 759417"/>
              <a:gd name="connsiteX1" fmla="*/ 0 w 968644"/>
              <a:gd name="connsiteY1" fmla="*/ 0 h 759417"/>
              <a:gd name="connsiteX0" fmla="*/ 968644 w 968644"/>
              <a:gd name="connsiteY0" fmla="*/ 759417 h 759417"/>
              <a:gd name="connsiteX1" fmla="*/ 0 w 968644"/>
              <a:gd name="connsiteY1" fmla="*/ 0 h 759417"/>
              <a:gd name="connsiteX0" fmla="*/ 922149 w 922149"/>
              <a:gd name="connsiteY0" fmla="*/ 1022888 h 1022888"/>
              <a:gd name="connsiteX1" fmla="*/ 0 w 922149"/>
              <a:gd name="connsiteY1" fmla="*/ 0 h 1022888"/>
            </a:gdLst>
            <a:ahLst/>
            <a:cxnLst>
              <a:cxn ang="0">
                <a:pos x="connsiteX0" y="connsiteY0"/>
              </a:cxn>
              <a:cxn ang="0">
                <a:pos x="connsiteX1" y="connsiteY1"/>
              </a:cxn>
            </a:cxnLst>
            <a:rect l="l" t="t" r="r" b="b"/>
            <a:pathLst>
              <a:path w="922149" h="1022888">
                <a:moveTo>
                  <a:pt x="922149" y="1022888"/>
                </a:moveTo>
                <a:cubicBezTo>
                  <a:pt x="876945" y="548898"/>
                  <a:pt x="669011" y="198894"/>
                  <a:pt x="0" y="0"/>
                </a:cubicBezTo>
              </a:path>
            </a:pathLst>
          </a:custGeom>
          <a:ln w="57150" cap="rnd">
            <a:solidFill>
              <a:schemeClr val="accent4"/>
            </a:solidFill>
            <a:tailEnd type="triangle" w="med" len="lg"/>
          </a:ln>
          <a:effectLst/>
        </p:spPr>
        <p:style>
          <a:lnRef idx="2">
            <a:schemeClr val="dk1"/>
          </a:lnRef>
          <a:fillRef idx="0">
            <a:schemeClr val="dk1"/>
          </a:fillRef>
          <a:effectRef idx="1">
            <a:schemeClr val="dk1"/>
          </a:effectRef>
          <a:fontRef idx="minor">
            <a:schemeClr val="tx1"/>
          </a:fontRef>
        </p:style>
        <p:txBody>
          <a:bodyPr rtlCol="0" anchor="ctr"/>
          <a:lstStyle/>
          <a:p>
            <a:pPr algn="ctr" defTabSz="914400"/>
            <a:endParaRPr lang="en-US" sz="1800" dirty="0">
              <a:solidFill>
                <a:srgbClr val="000000"/>
              </a:solidFill>
              <a:latin typeface="Arial"/>
            </a:endParaRPr>
          </a:p>
        </p:txBody>
      </p:sp>
      <p:sp>
        <p:nvSpPr>
          <p:cNvPr id="7" name="TextBox 6"/>
          <p:cNvSpPr txBox="1"/>
          <p:nvPr/>
        </p:nvSpPr>
        <p:spPr>
          <a:xfrm>
            <a:off x="5648425" y="1800725"/>
            <a:ext cx="413895" cy="307777"/>
          </a:xfrm>
          <a:prstGeom prst="rect">
            <a:avLst/>
          </a:prstGeom>
          <a:noFill/>
        </p:spPr>
        <p:txBody>
          <a:bodyPr wrap="none" rtlCol="0">
            <a:spAutoFit/>
          </a:bodyPr>
          <a:lstStyle/>
          <a:p>
            <a:pPr algn="ctr" defTabSz="914400"/>
            <a:r>
              <a:rPr lang="en-US" sz="1400" dirty="0" err="1" smtClean="0">
                <a:solidFill>
                  <a:srgbClr val="000000"/>
                </a:solidFill>
              </a:rPr>
              <a:t>shl</a:t>
            </a:r>
            <a:endParaRPr lang="en-US" sz="1400" dirty="0">
              <a:solidFill>
                <a:srgbClr val="000000"/>
              </a:solidFill>
            </a:endParaRPr>
          </a:p>
        </p:txBody>
      </p:sp>
    </p:spTree>
    <p:extLst>
      <p:ext uri="{BB962C8B-B14F-4D97-AF65-F5344CB8AC3E}">
        <p14:creationId xmlns:p14="http://schemas.microsoft.com/office/powerpoint/2010/main" val="1922369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operation log / sequence</a:t>
            </a:r>
            <a:endParaRPr lang="en-US" dirty="0"/>
          </a:p>
        </p:txBody>
      </p:sp>
      <p:sp>
        <p:nvSpPr>
          <p:cNvPr id="3" name="Content Placeholder 2"/>
          <p:cNvSpPr>
            <a:spLocks noGrp="1"/>
          </p:cNvSpPr>
          <p:nvPr>
            <p:ph idx="1"/>
          </p:nvPr>
        </p:nvSpPr>
        <p:spPr>
          <a:xfrm>
            <a:off x="457200" y="1447800"/>
            <a:ext cx="8226425" cy="4111625"/>
          </a:xfrm>
        </p:spPr>
        <p:txBody>
          <a:bodyPr/>
          <a:lstStyle/>
          <a:p>
            <a:r>
              <a:rPr lang="en-US" sz="2400" b="0" dirty="0" smtClean="0"/>
              <a:t>The committed operation log has a sequence of </a:t>
            </a:r>
            <a:r>
              <a:rPr lang="en-US" sz="2400" dirty="0" smtClean="0"/>
              <a:t>entries</a:t>
            </a:r>
            <a:r>
              <a:rPr lang="en-US" sz="2400" b="0" dirty="0" smtClean="0"/>
              <a:t>.</a:t>
            </a:r>
          </a:p>
          <a:p>
            <a:pPr lvl="1"/>
            <a:r>
              <a:rPr lang="en-US" sz="2000" b="0" dirty="0" err="1" smtClean="0"/>
              <a:t>Paxos</a:t>
            </a:r>
            <a:r>
              <a:rPr lang="en-US" sz="2000" b="0" dirty="0" smtClean="0"/>
              <a:t>: </a:t>
            </a:r>
            <a:r>
              <a:rPr lang="en-US" sz="2000" dirty="0" smtClean="0"/>
              <a:t>slots</a:t>
            </a:r>
          </a:p>
          <a:p>
            <a:pPr lvl="1"/>
            <a:r>
              <a:rPr lang="en-US" sz="2000" b="0" dirty="0" smtClean="0"/>
              <a:t>VR: </a:t>
            </a:r>
            <a:r>
              <a:rPr lang="en-US" sz="2000" dirty="0" smtClean="0"/>
              <a:t>op-numbers</a:t>
            </a:r>
          </a:p>
          <a:p>
            <a:pPr lvl="1"/>
            <a:r>
              <a:rPr lang="en-US" sz="2000" b="0" dirty="0" smtClean="0"/>
              <a:t>Raft: log </a:t>
            </a:r>
            <a:r>
              <a:rPr lang="en-US" sz="2000" dirty="0" smtClean="0"/>
              <a:t>entry</a:t>
            </a:r>
            <a:r>
              <a:rPr lang="en-US" sz="2000" b="0" dirty="0" smtClean="0"/>
              <a:t> / log </a:t>
            </a:r>
            <a:r>
              <a:rPr lang="en-US" sz="2000" dirty="0" smtClean="0"/>
              <a:t>index</a:t>
            </a:r>
          </a:p>
          <a:p>
            <a:r>
              <a:rPr lang="en-US" sz="2400" dirty="0" smtClean="0"/>
              <a:t>Goal</a:t>
            </a:r>
            <a:r>
              <a:rPr lang="en-US" sz="2400" b="0" dirty="0" smtClean="0"/>
              <a:t>: agree on an action/op/command for each index.</a:t>
            </a:r>
          </a:p>
          <a:p>
            <a:r>
              <a:rPr lang="en-US" sz="2400" b="0" dirty="0" smtClean="0"/>
              <a:t>Each replica maintains its </a:t>
            </a:r>
            <a:r>
              <a:rPr lang="en-US" sz="2400" dirty="0" smtClean="0"/>
              <a:t>log</a:t>
            </a:r>
            <a:r>
              <a:rPr lang="en-US" sz="2400" b="0" dirty="0" smtClean="0"/>
              <a:t>: a sequence of actions that it has accepted (agreed to).</a:t>
            </a:r>
          </a:p>
          <a:p>
            <a:pPr lvl="1"/>
            <a:r>
              <a:rPr lang="en-US" sz="1800" dirty="0" smtClean="0">
                <a:solidFill>
                  <a:schemeClr val="bg2">
                    <a:lumMod val="50000"/>
                  </a:schemeClr>
                </a:solidFill>
              </a:rPr>
              <a:t>Note</a:t>
            </a:r>
            <a:r>
              <a:rPr lang="en-US" sz="1800" b="0" dirty="0" smtClean="0">
                <a:solidFill>
                  <a:schemeClr val="bg2">
                    <a:lumMod val="50000"/>
                  </a:schemeClr>
                </a:solidFill>
              </a:rPr>
              <a:t>: each replica might keep its log in memory, or on stable storage (“disk”), as it chooses.  There is no requirement that any part of the log on any replica survives restarts—</a:t>
            </a:r>
            <a:r>
              <a:rPr lang="en-US" sz="1800" dirty="0" smtClean="0">
                <a:solidFill>
                  <a:schemeClr val="bg2">
                    <a:lumMod val="50000"/>
                  </a:schemeClr>
                </a:solidFill>
              </a:rPr>
              <a:t>if</a:t>
            </a:r>
            <a:r>
              <a:rPr lang="en-US" sz="1800" b="0" dirty="0" smtClean="0">
                <a:solidFill>
                  <a:schemeClr val="bg2">
                    <a:lumMod val="50000"/>
                  </a:schemeClr>
                </a:solidFill>
              </a:rPr>
              <a:t> our failure assumption is true: a majority of replicas are up, at any time, always, no matter what.</a:t>
            </a:r>
          </a:p>
          <a:p>
            <a:r>
              <a:rPr lang="en-US" sz="2400" b="0" dirty="0" smtClean="0"/>
              <a:t>Let us suppose that each protocol round is concerned only with choosing an action for the “next” log entry.</a:t>
            </a:r>
          </a:p>
        </p:txBody>
      </p:sp>
    </p:spTree>
    <p:extLst>
      <p:ext uri="{BB962C8B-B14F-4D97-AF65-F5344CB8AC3E}">
        <p14:creationId xmlns:p14="http://schemas.microsoft.com/office/powerpoint/2010/main" val="85958196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Grp="1" noChangeArrowheads="1"/>
          </p:cNvSpPr>
          <p:nvPr>
            <p:ph type="title"/>
          </p:nvPr>
        </p:nvSpPr>
        <p:spPr/>
        <p:txBody>
          <a:bodyPr rIns="132080"/>
          <a:lstStyle/>
          <a:p>
            <a:r>
              <a:rPr lang="en-US" dirty="0" smtClean="0">
                <a:latin typeface="Arial" charset="0"/>
                <a:ea typeface="ＭＳ Ｐゴシック" charset="0"/>
              </a:rPr>
              <a:t>What about failures?</a:t>
            </a:r>
            <a:endParaRPr lang="en-US" dirty="0">
              <a:latin typeface="Arial" charset="0"/>
              <a:ea typeface="ＭＳ Ｐゴシック" charset="0"/>
            </a:endParaRPr>
          </a:p>
        </p:txBody>
      </p:sp>
      <p:sp>
        <p:nvSpPr>
          <p:cNvPr id="37890" name="Rectangle 2"/>
          <p:cNvSpPr>
            <a:spLocks noGrp="1" noChangeArrowheads="1"/>
          </p:cNvSpPr>
          <p:nvPr>
            <p:ph type="body" idx="1"/>
          </p:nvPr>
        </p:nvSpPr>
        <p:spPr>
          <a:xfrm>
            <a:off x="457200" y="1679575"/>
            <a:ext cx="8226425" cy="4111625"/>
          </a:xfrm>
        </p:spPr>
        <p:txBody>
          <a:bodyPr rIns="132080"/>
          <a:lstStyle/>
          <a:p>
            <a:r>
              <a:rPr lang="en-US" b="1" dirty="0" smtClean="0">
                <a:latin typeface="Arial" charset="0"/>
                <a:ea typeface="ＭＳ Ｐゴシック" charset="0"/>
              </a:rPr>
              <a:t>Systems fail</a:t>
            </a:r>
            <a:r>
              <a:rPr lang="en-US" dirty="0" smtClean="0">
                <a:latin typeface="Arial" charset="0"/>
                <a:ea typeface="ＭＳ Ｐゴシック" charset="0"/>
              </a:rPr>
              <a:t>.  Here’s a reasonable set of assumptions about failure properties for servers/bricks (or disks)</a:t>
            </a:r>
            <a:endParaRPr lang="en-US" dirty="0">
              <a:latin typeface="Arial" charset="0"/>
              <a:ea typeface="ＭＳ Ｐゴシック" charset="0"/>
            </a:endParaRPr>
          </a:p>
          <a:p>
            <a:pPr marL="782638" lvl="1"/>
            <a:r>
              <a:rPr lang="en-US" b="1" dirty="0">
                <a:solidFill>
                  <a:srgbClr val="651222"/>
                </a:solidFill>
                <a:latin typeface="Arial" charset="0"/>
                <a:ea typeface="ＭＳ Ｐゴシック" charset="0"/>
              </a:rPr>
              <a:t>Fail-stop</a:t>
            </a:r>
            <a:r>
              <a:rPr lang="en-US" dirty="0">
                <a:latin typeface="Arial" charset="0"/>
                <a:ea typeface="ＭＳ Ｐゴシック" charset="0"/>
              </a:rPr>
              <a:t> or </a:t>
            </a:r>
            <a:r>
              <a:rPr lang="en-US" b="1" dirty="0">
                <a:solidFill>
                  <a:srgbClr val="651222"/>
                </a:solidFill>
                <a:latin typeface="Arial" charset="0"/>
                <a:ea typeface="ＭＳ Ｐゴシック" charset="0"/>
              </a:rPr>
              <a:t>fail-fast </a:t>
            </a:r>
            <a:r>
              <a:rPr lang="en-US" dirty="0">
                <a:latin typeface="Arial" charset="0"/>
                <a:ea typeface="ＭＳ Ｐゴシック" charset="0"/>
              </a:rPr>
              <a:t>fault model</a:t>
            </a:r>
          </a:p>
          <a:p>
            <a:pPr marL="782638" lvl="1"/>
            <a:r>
              <a:rPr lang="en-US" dirty="0">
                <a:latin typeface="Arial" charset="0"/>
                <a:ea typeface="ＭＳ Ｐゴシック" charset="0"/>
              </a:rPr>
              <a:t>Nodes either function correctly or remain silent</a:t>
            </a:r>
          </a:p>
          <a:p>
            <a:pPr marL="782638" lvl="1"/>
            <a:r>
              <a:rPr lang="en-US" dirty="0">
                <a:latin typeface="Arial" charset="0"/>
                <a:ea typeface="ＭＳ Ｐゴシック" charset="0"/>
              </a:rPr>
              <a:t>A failed node may restart, or not</a:t>
            </a:r>
          </a:p>
          <a:p>
            <a:pPr marL="782638" lvl="1"/>
            <a:r>
              <a:rPr lang="en-US" dirty="0">
                <a:latin typeface="Arial" charset="0"/>
                <a:ea typeface="ＭＳ Ｐゴシック" charset="0"/>
              </a:rPr>
              <a:t>A restarted node loses its memory state, and recovers its secondary (disk) </a:t>
            </a:r>
            <a:r>
              <a:rPr lang="en-US" dirty="0" smtClean="0">
                <a:latin typeface="Arial" charset="0"/>
                <a:ea typeface="ＭＳ Ｐゴシック" charset="0"/>
              </a:rPr>
              <a:t>state</a:t>
            </a:r>
          </a:p>
          <a:p>
            <a:pPr marL="382588"/>
            <a:r>
              <a:rPr lang="en-US" dirty="0" smtClean="0">
                <a:latin typeface="Arial" charset="0"/>
                <a:ea typeface="ＭＳ Ｐゴシック" charset="0"/>
              </a:rPr>
              <a:t>If failures are random/independent, the probability of </a:t>
            </a:r>
            <a:r>
              <a:rPr lang="en-US" b="1" dirty="0" smtClean="0">
                <a:latin typeface="Arial" charset="0"/>
                <a:ea typeface="ＭＳ Ｐゴシック" charset="0"/>
              </a:rPr>
              <a:t>some</a:t>
            </a:r>
            <a:r>
              <a:rPr lang="en-US" dirty="0" smtClean="0">
                <a:latin typeface="Arial" charset="0"/>
                <a:ea typeface="ＭＳ Ｐゴシック" charset="0"/>
              </a:rPr>
              <a:t> failure is linear with the number of units.</a:t>
            </a:r>
          </a:p>
          <a:p>
            <a:pPr marL="782638" lvl="1"/>
            <a:r>
              <a:rPr lang="en-US" dirty="0" smtClean="0">
                <a:latin typeface="Arial" charset="0"/>
                <a:ea typeface="ＭＳ Ｐゴシック" charset="0"/>
              </a:rPr>
              <a:t>Higher scale </a:t>
            </a:r>
            <a:r>
              <a:rPr lang="en-US" dirty="0" smtClean="0">
                <a:latin typeface="Arial" charset="0"/>
                <a:ea typeface="ＭＳ Ｐゴシック" charset="0"/>
                <a:sym typeface="Wingdings"/>
              </a:rPr>
              <a:t> less reliable!</a:t>
            </a:r>
            <a:endParaRPr lang="en-US" dirty="0" smtClean="0">
              <a:latin typeface="Arial" charset="0"/>
              <a:ea typeface="ＭＳ Ｐゴシック" charset="0"/>
            </a:endParaRPr>
          </a:p>
        </p:txBody>
      </p:sp>
      <p:sp>
        <p:nvSpPr>
          <p:cNvPr id="4" name="Text Box 41"/>
          <p:cNvSpPr txBox="1">
            <a:spLocks noChangeArrowheads="1"/>
          </p:cNvSpPr>
          <p:nvPr/>
        </p:nvSpPr>
        <p:spPr bwMode="auto">
          <a:xfrm>
            <a:off x="7667625" y="76200"/>
            <a:ext cx="1019175"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9600" b="1" dirty="0">
                <a:solidFill>
                  <a:srgbClr val="CC0000"/>
                </a:solidFill>
              </a:rPr>
              <a:t>X</a:t>
            </a:r>
          </a:p>
        </p:txBody>
      </p:sp>
      <p:pic>
        <p:nvPicPr>
          <p:cNvPr id="5" name="Picture 15" descr="nod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2662238"/>
            <a:ext cx="5429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C:\Documents and Settings\Administrator\Local Settings\Temporary Internet Files\Content.IE5\WH4RMTKL\MCj0434816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23622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descr="nod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2667000"/>
            <a:ext cx="5429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92486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agree on the next entry?</a:t>
            </a:r>
            <a:endParaRPr lang="en-US" dirty="0"/>
          </a:p>
        </p:txBody>
      </p:sp>
      <p:sp>
        <p:nvSpPr>
          <p:cNvPr id="3" name="Content Placeholder 2"/>
          <p:cNvSpPr>
            <a:spLocks noGrp="1"/>
          </p:cNvSpPr>
          <p:nvPr>
            <p:ph idx="1"/>
          </p:nvPr>
        </p:nvSpPr>
        <p:spPr/>
        <p:txBody>
          <a:bodyPr/>
          <a:lstStyle/>
          <a:p>
            <a:r>
              <a:rPr lang="en-US" sz="2400" b="0" dirty="0" smtClean="0"/>
              <a:t>This is not rocket science: we can make it sound hard, but let’s </a:t>
            </a:r>
            <a:r>
              <a:rPr lang="en-US" sz="2400" dirty="0" smtClean="0"/>
              <a:t>try</a:t>
            </a:r>
            <a:r>
              <a:rPr lang="en-US" sz="2400" b="0" dirty="0" smtClean="0"/>
              <a:t> to make it sound easy.</a:t>
            </a:r>
          </a:p>
          <a:p>
            <a:r>
              <a:rPr lang="en-US" sz="2400" b="0" dirty="0" smtClean="0"/>
              <a:t>It </a:t>
            </a:r>
            <a:r>
              <a:rPr lang="en-US" sz="2400" dirty="0" smtClean="0"/>
              <a:t>is</a:t>
            </a:r>
            <a:r>
              <a:rPr lang="en-US" sz="2400" b="0" dirty="0" smtClean="0"/>
              <a:t> easy:</a:t>
            </a:r>
          </a:p>
          <a:p>
            <a:pPr lvl="1"/>
            <a:r>
              <a:rPr lang="en-US" sz="2000" b="0" dirty="0" smtClean="0"/>
              <a:t>Pick a </a:t>
            </a:r>
            <a:r>
              <a:rPr lang="en-US" sz="2000" dirty="0" smtClean="0"/>
              <a:t>leader</a:t>
            </a:r>
            <a:r>
              <a:rPr lang="en-US" sz="2000" b="0" dirty="0" smtClean="0"/>
              <a:t> (</a:t>
            </a:r>
            <a:r>
              <a:rPr lang="en-US" sz="2000" dirty="0" smtClean="0"/>
              <a:t>primary</a:t>
            </a:r>
            <a:r>
              <a:rPr lang="en-US" sz="2000" b="0" dirty="0" smtClean="0"/>
              <a:t>) from among the replicas.</a:t>
            </a:r>
          </a:p>
          <a:p>
            <a:pPr lvl="1"/>
            <a:r>
              <a:rPr lang="en-US" sz="2000" b="0" dirty="0" smtClean="0"/>
              <a:t>The leader receives requests/commands/</a:t>
            </a:r>
            <a:r>
              <a:rPr lang="en-US" sz="2000" dirty="0" smtClean="0"/>
              <a:t>actions</a:t>
            </a:r>
            <a:r>
              <a:rPr lang="en-US" sz="2000" b="0" dirty="0" smtClean="0"/>
              <a:t> from clients. </a:t>
            </a:r>
          </a:p>
          <a:p>
            <a:pPr lvl="1"/>
            <a:r>
              <a:rPr lang="en-US" sz="2000" b="0" dirty="0" smtClean="0"/>
              <a:t>The leader picks a sequence for the actions, and tells the other replicas (the </a:t>
            </a:r>
            <a:r>
              <a:rPr lang="en-US" sz="2000" dirty="0" smtClean="0"/>
              <a:t>secondary </a:t>
            </a:r>
            <a:r>
              <a:rPr lang="en-US" sz="2000" b="0" dirty="0" smtClean="0"/>
              <a:t>replicas).</a:t>
            </a:r>
          </a:p>
          <a:p>
            <a:pPr lvl="1"/>
            <a:r>
              <a:rPr lang="en-US" sz="2000" b="0" dirty="0" smtClean="0"/>
              <a:t>Once a majority of replicas have heard and agreed on each (index, action) pair, the action is </a:t>
            </a:r>
            <a:r>
              <a:rPr lang="en-US" sz="2000" dirty="0" smtClean="0"/>
              <a:t>committed</a:t>
            </a:r>
            <a:r>
              <a:rPr lang="en-US" sz="2000" b="0" dirty="0" smtClean="0"/>
              <a:t> for that index.</a:t>
            </a:r>
          </a:p>
          <a:p>
            <a:pPr lvl="1"/>
            <a:r>
              <a:rPr lang="en-US" sz="2000" b="0" dirty="0" smtClean="0"/>
              <a:t>The leader responds to the clients after commit.</a:t>
            </a:r>
          </a:p>
          <a:p>
            <a:pPr lvl="1"/>
            <a:r>
              <a:rPr lang="en-US" sz="2000" b="0" dirty="0" smtClean="0"/>
              <a:t>All replicas apply committed actions in the agreed commit order.</a:t>
            </a:r>
          </a:p>
          <a:p>
            <a:pPr lvl="1"/>
            <a:r>
              <a:rPr lang="en-US" sz="2000" b="0" dirty="0" smtClean="0">
                <a:sym typeface="Wingdings"/>
              </a:rPr>
              <a:t> All replicas converge to the same state.</a:t>
            </a:r>
            <a:endParaRPr lang="en-US" sz="2000" b="0" dirty="0" smtClean="0"/>
          </a:p>
          <a:p>
            <a:pPr lvl="1"/>
            <a:endParaRPr lang="en-US" sz="2000" b="0" dirty="0" smtClean="0"/>
          </a:p>
          <a:p>
            <a:pPr lvl="1"/>
            <a:endParaRPr lang="en-US" sz="2000" b="0" dirty="0"/>
          </a:p>
        </p:txBody>
      </p:sp>
    </p:spTree>
    <p:extLst>
      <p:ext uri="{BB962C8B-B14F-4D97-AF65-F5344CB8AC3E}">
        <p14:creationId xmlns:p14="http://schemas.microsoft.com/office/powerpoint/2010/main" val="27655138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24740" y="903744"/>
            <a:ext cx="3813865" cy="2677656"/>
          </a:xfrm>
          <a:prstGeom prst="rect">
            <a:avLst/>
          </a:prstGeom>
          <a:solidFill>
            <a:schemeClr val="bg1">
              <a:lumMod val="85000"/>
            </a:schemeClr>
          </a:solidFill>
        </p:spPr>
        <p:txBody>
          <a:bodyPr wrap="none" rtlCol="0">
            <a:spAutoFit/>
          </a:bodyPr>
          <a:lstStyle/>
          <a:p>
            <a:r>
              <a:rPr lang="en-US" b="1" dirty="0" smtClean="0">
                <a:solidFill>
                  <a:srgbClr val="003367">
                    <a:lumMod val="50000"/>
                  </a:srgbClr>
                </a:solidFill>
              </a:rPr>
              <a:t>Leader / primary</a:t>
            </a:r>
          </a:p>
          <a:p>
            <a:endParaRPr lang="en-US" dirty="0">
              <a:solidFill>
                <a:srgbClr val="003367">
                  <a:lumMod val="50000"/>
                </a:srgbClr>
              </a:solidFill>
            </a:endParaRPr>
          </a:p>
          <a:p>
            <a:pPr marL="457200" indent="-457200">
              <a:buFontTx/>
              <a:buAutoNum type="arabicPeriod"/>
            </a:pPr>
            <a:r>
              <a:rPr lang="en-US" dirty="0" smtClean="0">
                <a:solidFill>
                  <a:srgbClr val="003367">
                    <a:lumMod val="50000"/>
                  </a:srgbClr>
                </a:solidFill>
              </a:rPr>
              <a:t>Become leader.</a:t>
            </a:r>
          </a:p>
          <a:p>
            <a:pPr marL="457200" indent="-457200">
              <a:buFontTx/>
              <a:buAutoNum type="arabicPeriod"/>
            </a:pPr>
            <a:r>
              <a:rPr lang="en-US" dirty="0" smtClean="0">
                <a:solidFill>
                  <a:srgbClr val="003367">
                    <a:lumMod val="50000"/>
                  </a:srgbClr>
                </a:solidFill>
              </a:rPr>
              <a:t>Rewrite history.</a:t>
            </a:r>
          </a:p>
          <a:p>
            <a:pPr marL="457200" indent="-457200">
              <a:buFontTx/>
              <a:buAutoNum type="arabicPeriod"/>
            </a:pPr>
            <a:r>
              <a:rPr lang="en-US" dirty="0" smtClean="0">
                <a:solidFill>
                  <a:srgbClr val="003367">
                    <a:lumMod val="50000"/>
                  </a:srgbClr>
                </a:solidFill>
              </a:rPr>
              <a:t>Dictate the future.</a:t>
            </a:r>
          </a:p>
          <a:p>
            <a:pPr marL="457200" indent="-457200">
              <a:buFontTx/>
              <a:buAutoNum type="arabicPeriod"/>
            </a:pPr>
            <a:r>
              <a:rPr lang="en-US" dirty="0" smtClean="0">
                <a:solidFill>
                  <a:srgbClr val="003367">
                    <a:lumMod val="50000"/>
                  </a:srgbClr>
                </a:solidFill>
              </a:rPr>
              <a:t>Stay leader forever.</a:t>
            </a:r>
          </a:p>
          <a:p>
            <a:pPr marL="457200" indent="-457200">
              <a:buFontTx/>
              <a:buAutoNum type="arabicPeriod"/>
            </a:pPr>
            <a:r>
              <a:rPr lang="en-US" dirty="0" smtClean="0">
                <a:solidFill>
                  <a:srgbClr val="003367">
                    <a:lumMod val="50000"/>
                  </a:srgbClr>
                </a:solidFill>
              </a:rPr>
              <a:t>If deposed </a:t>
            </a:r>
            <a:r>
              <a:rPr lang="en-US" b="1" dirty="0" err="1" smtClean="0">
                <a:solidFill>
                  <a:srgbClr val="003367">
                    <a:lumMod val="50000"/>
                  </a:srgbClr>
                </a:solidFill>
              </a:rPr>
              <a:t>goto</a:t>
            </a:r>
            <a:r>
              <a:rPr lang="en-US" dirty="0" smtClean="0">
                <a:solidFill>
                  <a:srgbClr val="003367">
                    <a:lumMod val="50000"/>
                  </a:srgbClr>
                </a:solidFill>
              </a:rPr>
              <a:t> step 1.</a:t>
            </a:r>
          </a:p>
        </p:txBody>
      </p:sp>
      <p:sp>
        <p:nvSpPr>
          <p:cNvPr id="3" name="TextBox 2"/>
          <p:cNvSpPr txBox="1"/>
          <p:nvPr/>
        </p:nvSpPr>
        <p:spPr>
          <a:xfrm>
            <a:off x="3394452" y="3951744"/>
            <a:ext cx="5673348" cy="2677656"/>
          </a:xfrm>
          <a:prstGeom prst="rect">
            <a:avLst/>
          </a:prstGeom>
          <a:solidFill>
            <a:schemeClr val="bg1">
              <a:lumMod val="85000"/>
            </a:schemeClr>
          </a:solidFill>
        </p:spPr>
        <p:txBody>
          <a:bodyPr wrap="none" rtlCol="0">
            <a:spAutoFit/>
          </a:bodyPr>
          <a:lstStyle/>
          <a:p>
            <a:r>
              <a:rPr lang="en-US" b="1" dirty="0" smtClean="0">
                <a:solidFill>
                  <a:srgbClr val="003367">
                    <a:lumMod val="50000"/>
                  </a:srgbClr>
                </a:solidFill>
              </a:rPr>
              <a:t>Acceptor / secondary</a:t>
            </a:r>
          </a:p>
          <a:p>
            <a:endParaRPr lang="en-US" dirty="0">
              <a:solidFill>
                <a:srgbClr val="003367">
                  <a:lumMod val="50000"/>
                </a:srgbClr>
              </a:solidFill>
            </a:endParaRPr>
          </a:p>
          <a:p>
            <a:pPr marL="457200" indent="-457200">
              <a:buFontTx/>
              <a:buAutoNum type="arabicPeriod"/>
            </a:pPr>
            <a:r>
              <a:rPr lang="en-US" dirty="0" smtClean="0">
                <a:solidFill>
                  <a:srgbClr val="003367">
                    <a:lumMod val="50000"/>
                  </a:srgbClr>
                </a:solidFill>
              </a:rPr>
              <a:t>Adopt leader.</a:t>
            </a:r>
          </a:p>
          <a:p>
            <a:pPr marL="457200" indent="-457200">
              <a:buFontTx/>
              <a:buAutoNum type="arabicPeriod"/>
            </a:pPr>
            <a:r>
              <a:rPr lang="en-US" dirty="0" smtClean="0">
                <a:solidFill>
                  <a:srgbClr val="003367">
                    <a:lumMod val="50000"/>
                  </a:srgbClr>
                </a:solidFill>
              </a:rPr>
              <a:t>Tell it your history.</a:t>
            </a:r>
          </a:p>
          <a:p>
            <a:pPr marL="457200" indent="-457200">
              <a:buFontTx/>
              <a:buAutoNum type="arabicPeriod"/>
            </a:pPr>
            <a:r>
              <a:rPr lang="en-US" dirty="0" smtClean="0">
                <a:solidFill>
                  <a:srgbClr val="003367">
                    <a:lumMod val="50000"/>
                  </a:srgbClr>
                </a:solidFill>
              </a:rPr>
              <a:t>Accept whatever the leader says.</a:t>
            </a:r>
          </a:p>
          <a:p>
            <a:pPr marL="457200" indent="-457200">
              <a:buFontTx/>
              <a:buAutoNum type="arabicPeriod"/>
            </a:pPr>
            <a:r>
              <a:rPr lang="en-US" dirty="0" smtClean="0">
                <a:solidFill>
                  <a:srgbClr val="003367">
                    <a:lumMod val="50000"/>
                  </a:srgbClr>
                </a:solidFill>
              </a:rPr>
              <a:t>Write it all down.</a:t>
            </a:r>
          </a:p>
          <a:p>
            <a:pPr marL="457200" indent="-457200">
              <a:buFontTx/>
              <a:buAutoNum type="arabicPeriod"/>
            </a:pPr>
            <a:r>
              <a:rPr lang="en-US" dirty="0" smtClean="0">
                <a:solidFill>
                  <a:srgbClr val="003367">
                    <a:lumMod val="50000"/>
                  </a:srgbClr>
                </a:solidFill>
              </a:rPr>
              <a:t>If a </a:t>
            </a:r>
            <a:r>
              <a:rPr lang="en-US" b="1" dirty="0" smtClean="0">
                <a:solidFill>
                  <a:srgbClr val="003367">
                    <a:lumMod val="50000"/>
                  </a:srgbClr>
                </a:solidFill>
              </a:rPr>
              <a:t>new</a:t>
            </a:r>
            <a:r>
              <a:rPr lang="en-US" dirty="0" smtClean="0">
                <a:solidFill>
                  <a:srgbClr val="003367">
                    <a:lumMod val="50000"/>
                  </a:srgbClr>
                </a:solidFill>
              </a:rPr>
              <a:t> leader appears, </a:t>
            </a:r>
            <a:r>
              <a:rPr lang="en-US" b="1" dirty="0" err="1" smtClean="0">
                <a:solidFill>
                  <a:srgbClr val="003367">
                    <a:lumMod val="50000"/>
                  </a:srgbClr>
                </a:solidFill>
              </a:rPr>
              <a:t>goto</a:t>
            </a:r>
            <a:r>
              <a:rPr lang="en-US" dirty="0" smtClean="0">
                <a:solidFill>
                  <a:srgbClr val="003367">
                    <a:lumMod val="50000"/>
                  </a:srgbClr>
                </a:solidFill>
              </a:rPr>
              <a:t> step 1.</a:t>
            </a:r>
          </a:p>
        </p:txBody>
      </p:sp>
      <p:sp>
        <p:nvSpPr>
          <p:cNvPr id="4" name="Title 3"/>
          <p:cNvSpPr>
            <a:spLocks noGrp="1"/>
          </p:cNvSpPr>
          <p:nvPr>
            <p:ph type="title"/>
          </p:nvPr>
        </p:nvSpPr>
        <p:spPr/>
        <p:txBody>
          <a:bodyPr/>
          <a:lstStyle/>
          <a:p>
            <a:r>
              <a:rPr lang="en-US" dirty="0" smtClean="0"/>
              <a:t>The players</a:t>
            </a:r>
            <a:endParaRPr lang="en-US" dirty="0"/>
          </a:p>
        </p:txBody>
      </p:sp>
      <p:pic>
        <p:nvPicPr>
          <p:cNvPr id="6" name="Picture 5"/>
          <p:cNvPicPr>
            <a:picLocks noChangeAspect="1"/>
          </p:cNvPicPr>
          <p:nvPr/>
        </p:nvPicPr>
        <p:blipFill>
          <a:blip r:embed="rId2"/>
          <a:stretch>
            <a:fillRect/>
          </a:stretch>
        </p:blipFill>
        <p:spPr>
          <a:xfrm>
            <a:off x="685800" y="1295400"/>
            <a:ext cx="2468682" cy="2286000"/>
          </a:xfrm>
          <a:prstGeom prst="rect">
            <a:avLst/>
          </a:prstGeom>
        </p:spPr>
      </p:pic>
      <p:pic>
        <p:nvPicPr>
          <p:cNvPr id="7" name="Picture 6"/>
          <p:cNvPicPr>
            <a:picLocks noChangeAspect="1"/>
          </p:cNvPicPr>
          <p:nvPr/>
        </p:nvPicPr>
        <p:blipFill>
          <a:blip r:embed="rId3"/>
          <a:stretch>
            <a:fillRect/>
          </a:stretch>
        </p:blipFill>
        <p:spPr>
          <a:xfrm>
            <a:off x="762000" y="4038600"/>
            <a:ext cx="1706879" cy="1600199"/>
          </a:xfrm>
          <a:prstGeom prst="rect">
            <a:avLst/>
          </a:prstGeom>
        </p:spPr>
      </p:pic>
    </p:spTree>
    <p:extLst>
      <p:ext uri="{BB962C8B-B14F-4D97-AF65-F5344CB8AC3E}">
        <p14:creationId xmlns:p14="http://schemas.microsoft.com/office/powerpoint/2010/main" val="4285262646"/>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VR: Reaching consensus</a:t>
            </a:r>
            <a:endParaRPr lang="en-US" dirty="0"/>
          </a:p>
        </p:txBody>
      </p:sp>
      <p:sp>
        <p:nvSpPr>
          <p:cNvPr id="7" name="Content Placeholder 6"/>
          <p:cNvSpPr>
            <a:spLocks noGrp="1"/>
          </p:cNvSpPr>
          <p:nvPr>
            <p:ph idx="1"/>
          </p:nvPr>
        </p:nvSpPr>
        <p:spPr>
          <a:xfrm>
            <a:off x="457200" y="1600201"/>
            <a:ext cx="8226425" cy="914400"/>
          </a:xfrm>
        </p:spPr>
        <p:txBody>
          <a:bodyPr/>
          <a:lstStyle/>
          <a:p>
            <a:r>
              <a:rPr lang="en-US" sz="2400" b="0" dirty="0" smtClean="0"/>
              <a:t>It’s easy if you have a leader and everybody follows!</a:t>
            </a:r>
            <a:endParaRPr lang="en-US" sz="2400" b="0" dirty="0"/>
          </a:p>
        </p:txBody>
      </p:sp>
      <p:pic>
        <p:nvPicPr>
          <p:cNvPr id="8" name="Picture 7"/>
          <p:cNvPicPr>
            <a:picLocks noChangeAspect="1"/>
          </p:cNvPicPr>
          <p:nvPr/>
        </p:nvPicPr>
        <p:blipFill>
          <a:blip r:embed="rId2"/>
          <a:stretch>
            <a:fillRect/>
          </a:stretch>
        </p:blipFill>
        <p:spPr>
          <a:xfrm>
            <a:off x="914400" y="2590800"/>
            <a:ext cx="6896100" cy="3962400"/>
          </a:xfrm>
          <a:prstGeom prst="rect">
            <a:avLst/>
          </a:prstGeom>
        </p:spPr>
      </p:pic>
      <p:sp>
        <p:nvSpPr>
          <p:cNvPr id="9" name="TextBox 8"/>
          <p:cNvSpPr txBox="1"/>
          <p:nvPr/>
        </p:nvSpPr>
        <p:spPr>
          <a:xfrm>
            <a:off x="3581400" y="2800290"/>
            <a:ext cx="1282347" cy="400110"/>
          </a:xfrm>
          <a:prstGeom prst="rect">
            <a:avLst/>
          </a:prstGeom>
          <a:noFill/>
        </p:spPr>
        <p:txBody>
          <a:bodyPr wrap="none" rtlCol="0">
            <a:spAutoFit/>
          </a:bodyPr>
          <a:lstStyle/>
          <a:p>
            <a:r>
              <a:rPr lang="en-US" sz="2000" dirty="0" smtClean="0">
                <a:solidFill>
                  <a:srgbClr val="001934"/>
                </a:solidFill>
              </a:rPr>
              <a:t>(propose)</a:t>
            </a:r>
            <a:endParaRPr lang="en-US" sz="2000" dirty="0">
              <a:solidFill>
                <a:srgbClr val="001934"/>
              </a:solidFill>
            </a:endParaRPr>
          </a:p>
        </p:txBody>
      </p:sp>
      <p:sp>
        <p:nvSpPr>
          <p:cNvPr id="10" name="TextBox 9"/>
          <p:cNvSpPr txBox="1"/>
          <p:nvPr/>
        </p:nvSpPr>
        <p:spPr>
          <a:xfrm>
            <a:off x="4908648" y="2819400"/>
            <a:ext cx="1111152" cy="400110"/>
          </a:xfrm>
          <a:prstGeom prst="rect">
            <a:avLst/>
          </a:prstGeom>
          <a:noFill/>
        </p:spPr>
        <p:txBody>
          <a:bodyPr wrap="none" rtlCol="0">
            <a:spAutoFit/>
          </a:bodyPr>
          <a:lstStyle/>
          <a:p>
            <a:r>
              <a:rPr lang="en-US" sz="2000" dirty="0" smtClean="0">
                <a:solidFill>
                  <a:srgbClr val="001934"/>
                </a:solidFill>
              </a:rPr>
              <a:t>(accept)</a:t>
            </a:r>
            <a:endParaRPr lang="en-US" sz="2000" dirty="0">
              <a:solidFill>
                <a:srgbClr val="001934"/>
              </a:solidFill>
            </a:endParaRPr>
          </a:p>
        </p:txBody>
      </p:sp>
      <p:cxnSp>
        <p:nvCxnSpPr>
          <p:cNvPr id="12" name="Straight Connector 11"/>
          <p:cNvCxnSpPr/>
          <p:nvPr/>
        </p:nvCxnSpPr>
        <p:spPr bwMode="auto">
          <a:xfrm>
            <a:off x="6019800" y="3581400"/>
            <a:ext cx="0" cy="533400"/>
          </a:xfrm>
          <a:prstGeom prst="line">
            <a:avLst/>
          </a:prstGeom>
          <a:solidFill>
            <a:srgbClr val="00B8FF"/>
          </a:solidFill>
          <a:ln w="38100" cap="flat" cmpd="sng" algn="ctr">
            <a:solidFill>
              <a:srgbClr val="000000"/>
            </a:solidFill>
            <a:prstDash val="solid"/>
            <a:round/>
            <a:headEnd type="none" w="med" len="med"/>
            <a:tailEnd type="none" w="med" len="med"/>
          </a:ln>
          <a:effectLst/>
        </p:spPr>
      </p:cxnSp>
      <p:sp>
        <p:nvSpPr>
          <p:cNvPr id="15" name="TextBox 14"/>
          <p:cNvSpPr txBox="1"/>
          <p:nvPr/>
        </p:nvSpPr>
        <p:spPr>
          <a:xfrm>
            <a:off x="6172200" y="3864114"/>
            <a:ext cx="2743200" cy="707886"/>
          </a:xfrm>
          <a:prstGeom prst="rect">
            <a:avLst/>
          </a:prstGeom>
          <a:solidFill>
            <a:schemeClr val="bg1"/>
          </a:solidFill>
        </p:spPr>
        <p:txBody>
          <a:bodyPr wrap="square" rtlCol="0">
            <a:spAutoFit/>
          </a:bodyPr>
          <a:lstStyle/>
          <a:p>
            <a:r>
              <a:rPr lang="en-US" sz="2000" dirty="0" smtClean="0">
                <a:solidFill>
                  <a:srgbClr val="001934"/>
                </a:solidFill>
              </a:rPr>
              <a:t>Majority accepted?  Commit!</a:t>
            </a:r>
            <a:endParaRPr lang="en-US" sz="2000" dirty="0">
              <a:solidFill>
                <a:srgbClr val="001934"/>
              </a:solidFill>
            </a:endParaRPr>
          </a:p>
        </p:txBody>
      </p:sp>
    </p:spTree>
    <p:extLst>
      <p:ext uri="{BB962C8B-B14F-4D97-AF65-F5344CB8AC3E}">
        <p14:creationId xmlns:p14="http://schemas.microsoft.com/office/powerpoint/2010/main" val="362578274"/>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easy part: a stable view</a:t>
            </a:r>
            <a:endParaRPr lang="en-US" dirty="0"/>
          </a:p>
        </p:txBody>
      </p:sp>
      <p:pic>
        <p:nvPicPr>
          <p:cNvPr id="3" name="Picture 2"/>
          <p:cNvPicPr>
            <a:picLocks noChangeAspect="1"/>
          </p:cNvPicPr>
          <p:nvPr/>
        </p:nvPicPr>
        <p:blipFill rotWithShape="1">
          <a:blip r:embed="rId2"/>
          <a:srcRect l="38816" r="6798" b="26282"/>
          <a:stretch/>
        </p:blipFill>
        <p:spPr>
          <a:xfrm>
            <a:off x="1054100" y="1447801"/>
            <a:ext cx="3149600" cy="2452994"/>
          </a:xfrm>
          <a:prstGeom prst="rect">
            <a:avLst/>
          </a:prstGeom>
        </p:spPr>
      </p:pic>
      <p:sp>
        <p:nvSpPr>
          <p:cNvPr id="6" name="Explosion 1 5"/>
          <p:cNvSpPr/>
          <p:nvPr/>
        </p:nvSpPr>
        <p:spPr bwMode="auto">
          <a:xfrm>
            <a:off x="2755900" y="1600200"/>
            <a:ext cx="914400" cy="914400"/>
          </a:xfrm>
          <a:prstGeom prst="irregularSeal1">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Clr>
                <a:srgbClr val="000000"/>
              </a:buClr>
              <a:buSzPct val="100000"/>
              <a:buFont typeface="Times New Roman" pitchFamily="16" charset="0"/>
              <a:buNone/>
            </a:pPr>
            <a:endParaRPr lang="en-US" sz="1800" smtClean="0">
              <a:solidFill>
                <a:prstClr val="white"/>
              </a:solidFill>
              <a:cs typeface="Arial" charset="0"/>
            </a:endParaRPr>
          </a:p>
        </p:txBody>
      </p:sp>
      <p:sp>
        <p:nvSpPr>
          <p:cNvPr id="7" name="Rectangle 6"/>
          <p:cNvSpPr/>
          <p:nvPr/>
        </p:nvSpPr>
        <p:spPr>
          <a:xfrm>
            <a:off x="2755900" y="1905000"/>
            <a:ext cx="902811" cy="338554"/>
          </a:xfrm>
          <a:prstGeom prst="rect">
            <a:avLst/>
          </a:prstGeom>
        </p:spPr>
        <p:txBody>
          <a:bodyPr wrap="none">
            <a:spAutoFit/>
          </a:bodyPr>
          <a:lstStyle/>
          <a:p>
            <a:r>
              <a:rPr lang="en-US" baseline="30000" dirty="0" smtClean="0">
                <a:solidFill>
                  <a:srgbClr val="001934"/>
                </a:solidFill>
              </a:rPr>
              <a:t>commit!</a:t>
            </a:r>
            <a:endParaRPr lang="en-US" dirty="0">
              <a:solidFill>
                <a:prstClr val="white"/>
              </a:solidFill>
            </a:endParaRPr>
          </a:p>
        </p:txBody>
      </p:sp>
      <p:pic>
        <p:nvPicPr>
          <p:cNvPr id="9" name="Picture 8"/>
          <p:cNvPicPr>
            <a:picLocks noChangeAspect="1"/>
          </p:cNvPicPr>
          <p:nvPr/>
        </p:nvPicPr>
        <p:blipFill rotWithShape="1">
          <a:blip r:embed="rId2"/>
          <a:srcRect l="56799" r="-1" b="26282"/>
          <a:stretch/>
        </p:blipFill>
        <p:spPr>
          <a:xfrm>
            <a:off x="4127500" y="1447800"/>
            <a:ext cx="2501900" cy="2452994"/>
          </a:xfrm>
          <a:prstGeom prst="rect">
            <a:avLst/>
          </a:prstGeom>
        </p:spPr>
      </p:pic>
      <p:pic>
        <p:nvPicPr>
          <p:cNvPr id="4" name="Picture 3"/>
          <p:cNvPicPr>
            <a:picLocks noChangeAspect="1"/>
          </p:cNvPicPr>
          <p:nvPr/>
        </p:nvPicPr>
        <p:blipFill rotWithShape="1">
          <a:blip r:embed="rId2"/>
          <a:srcRect l="39255" t="29770" r="42763" b="26282"/>
          <a:stretch/>
        </p:blipFill>
        <p:spPr>
          <a:xfrm>
            <a:off x="3136900" y="2438400"/>
            <a:ext cx="1041400" cy="1462394"/>
          </a:xfrm>
          <a:prstGeom prst="rect">
            <a:avLst/>
          </a:prstGeom>
        </p:spPr>
      </p:pic>
      <p:sp>
        <p:nvSpPr>
          <p:cNvPr id="10" name="Rectangle 9"/>
          <p:cNvSpPr/>
          <p:nvPr/>
        </p:nvSpPr>
        <p:spPr>
          <a:xfrm>
            <a:off x="3213100" y="3505200"/>
            <a:ext cx="891891" cy="584776"/>
          </a:xfrm>
          <a:prstGeom prst="rect">
            <a:avLst/>
          </a:prstGeom>
        </p:spPr>
        <p:txBody>
          <a:bodyPr wrap="none">
            <a:spAutoFit/>
          </a:bodyPr>
          <a:lstStyle/>
          <a:p>
            <a:r>
              <a:rPr lang="en-US" baseline="30000" dirty="0">
                <a:solidFill>
                  <a:srgbClr val="001934"/>
                </a:solidFill>
              </a:rPr>
              <a:t>p</a:t>
            </a:r>
            <a:r>
              <a:rPr lang="en-US" baseline="30000" dirty="0" smtClean="0">
                <a:solidFill>
                  <a:srgbClr val="001934"/>
                </a:solidFill>
              </a:rPr>
              <a:t>repare</a:t>
            </a:r>
          </a:p>
          <a:p>
            <a:r>
              <a:rPr lang="en-US" baseline="30000" dirty="0" smtClean="0">
                <a:solidFill>
                  <a:srgbClr val="001934"/>
                </a:solidFill>
              </a:rPr>
              <a:t>notify</a:t>
            </a:r>
            <a:endParaRPr lang="en-US" dirty="0">
              <a:solidFill>
                <a:prstClr val="white"/>
              </a:solidFill>
            </a:endParaRPr>
          </a:p>
        </p:txBody>
      </p:sp>
      <p:sp>
        <p:nvSpPr>
          <p:cNvPr id="11" name="Explosion 1 10"/>
          <p:cNvSpPr/>
          <p:nvPr/>
        </p:nvSpPr>
        <p:spPr bwMode="auto">
          <a:xfrm>
            <a:off x="4813300" y="1600200"/>
            <a:ext cx="914400" cy="914400"/>
          </a:xfrm>
          <a:prstGeom prst="irregularSeal1">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Clr>
                <a:srgbClr val="000000"/>
              </a:buClr>
              <a:buSzPct val="100000"/>
              <a:buFont typeface="Times New Roman" pitchFamily="16" charset="0"/>
              <a:buNone/>
            </a:pPr>
            <a:endParaRPr lang="en-US" sz="1800" smtClean="0">
              <a:solidFill>
                <a:prstClr val="white"/>
              </a:solidFill>
              <a:cs typeface="Arial" charset="0"/>
            </a:endParaRPr>
          </a:p>
        </p:txBody>
      </p:sp>
      <p:sp>
        <p:nvSpPr>
          <p:cNvPr id="12" name="Rectangle 11"/>
          <p:cNvSpPr/>
          <p:nvPr/>
        </p:nvSpPr>
        <p:spPr>
          <a:xfrm>
            <a:off x="4813300" y="1905000"/>
            <a:ext cx="902811" cy="338554"/>
          </a:xfrm>
          <a:prstGeom prst="rect">
            <a:avLst/>
          </a:prstGeom>
        </p:spPr>
        <p:txBody>
          <a:bodyPr wrap="none">
            <a:spAutoFit/>
          </a:bodyPr>
          <a:lstStyle/>
          <a:p>
            <a:r>
              <a:rPr lang="en-US" baseline="30000" dirty="0" smtClean="0">
                <a:solidFill>
                  <a:srgbClr val="001934"/>
                </a:solidFill>
              </a:rPr>
              <a:t>commit!</a:t>
            </a:r>
            <a:endParaRPr lang="en-US" dirty="0">
              <a:solidFill>
                <a:prstClr val="white"/>
              </a:solidFill>
            </a:endParaRPr>
          </a:p>
        </p:txBody>
      </p:sp>
      <p:pic>
        <p:nvPicPr>
          <p:cNvPr id="13" name="Picture 12"/>
          <p:cNvPicPr>
            <a:picLocks noChangeAspect="1"/>
          </p:cNvPicPr>
          <p:nvPr/>
        </p:nvPicPr>
        <p:blipFill rotWithShape="1">
          <a:blip r:embed="rId2"/>
          <a:srcRect l="56799" r="-1" b="26282"/>
          <a:stretch/>
        </p:blipFill>
        <p:spPr>
          <a:xfrm>
            <a:off x="6108700" y="1447800"/>
            <a:ext cx="2501900" cy="2452994"/>
          </a:xfrm>
          <a:prstGeom prst="rect">
            <a:avLst/>
          </a:prstGeom>
        </p:spPr>
      </p:pic>
      <p:pic>
        <p:nvPicPr>
          <p:cNvPr id="14" name="Picture 13"/>
          <p:cNvPicPr>
            <a:picLocks noChangeAspect="1"/>
          </p:cNvPicPr>
          <p:nvPr/>
        </p:nvPicPr>
        <p:blipFill rotWithShape="1">
          <a:blip r:embed="rId2"/>
          <a:srcRect l="39255" t="29770" r="42763" b="26282"/>
          <a:stretch/>
        </p:blipFill>
        <p:spPr>
          <a:xfrm>
            <a:off x="5118100" y="2438400"/>
            <a:ext cx="1041400" cy="1462394"/>
          </a:xfrm>
          <a:prstGeom prst="rect">
            <a:avLst/>
          </a:prstGeom>
        </p:spPr>
      </p:pic>
      <p:sp>
        <p:nvSpPr>
          <p:cNvPr id="15" name="Explosion 1 14"/>
          <p:cNvSpPr/>
          <p:nvPr/>
        </p:nvSpPr>
        <p:spPr bwMode="auto">
          <a:xfrm>
            <a:off x="6718300" y="1600200"/>
            <a:ext cx="914400" cy="914400"/>
          </a:xfrm>
          <a:prstGeom prst="irregularSeal1">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Clr>
                <a:srgbClr val="000000"/>
              </a:buClr>
              <a:buSzPct val="100000"/>
              <a:buFont typeface="Times New Roman" pitchFamily="16" charset="0"/>
              <a:buNone/>
            </a:pPr>
            <a:endParaRPr lang="en-US" sz="1800" smtClean="0">
              <a:solidFill>
                <a:prstClr val="white"/>
              </a:solidFill>
              <a:cs typeface="Arial" charset="0"/>
            </a:endParaRPr>
          </a:p>
        </p:txBody>
      </p:sp>
      <p:sp>
        <p:nvSpPr>
          <p:cNvPr id="16" name="Rectangle 15"/>
          <p:cNvSpPr/>
          <p:nvPr/>
        </p:nvSpPr>
        <p:spPr>
          <a:xfrm>
            <a:off x="6718300" y="1905000"/>
            <a:ext cx="902811" cy="338554"/>
          </a:xfrm>
          <a:prstGeom prst="rect">
            <a:avLst/>
          </a:prstGeom>
        </p:spPr>
        <p:txBody>
          <a:bodyPr wrap="none">
            <a:spAutoFit/>
          </a:bodyPr>
          <a:lstStyle/>
          <a:p>
            <a:r>
              <a:rPr lang="en-US" baseline="30000" dirty="0" smtClean="0">
                <a:solidFill>
                  <a:srgbClr val="001934"/>
                </a:solidFill>
              </a:rPr>
              <a:t>commit!</a:t>
            </a:r>
            <a:endParaRPr lang="en-US" dirty="0">
              <a:solidFill>
                <a:prstClr val="white"/>
              </a:solidFill>
            </a:endParaRPr>
          </a:p>
        </p:txBody>
      </p:sp>
      <p:sp>
        <p:nvSpPr>
          <p:cNvPr id="17" name="Rectangle 16"/>
          <p:cNvSpPr/>
          <p:nvPr/>
        </p:nvSpPr>
        <p:spPr>
          <a:xfrm>
            <a:off x="5245100" y="3505200"/>
            <a:ext cx="891891" cy="584776"/>
          </a:xfrm>
          <a:prstGeom prst="rect">
            <a:avLst/>
          </a:prstGeom>
        </p:spPr>
        <p:txBody>
          <a:bodyPr wrap="none">
            <a:spAutoFit/>
          </a:bodyPr>
          <a:lstStyle/>
          <a:p>
            <a:r>
              <a:rPr lang="en-US" baseline="30000" dirty="0">
                <a:solidFill>
                  <a:srgbClr val="001934"/>
                </a:solidFill>
              </a:rPr>
              <a:t>p</a:t>
            </a:r>
            <a:r>
              <a:rPr lang="en-US" baseline="30000" dirty="0" smtClean="0">
                <a:solidFill>
                  <a:srgbClr val="001934"/>
                </a:solidFill>
              </a:rPr>
              <a:t>repare</a:t>
            </a:r>
          </a:p>
          <a:p>
            <a:r>
              <a:rPr lang="en-US" baseline="30000" dirty="0" smtClean="0">
                <a:solidFill>
                  <a:srgbClr val="001934"/>
                </a:solidFill>
              </a:rPr>
              <a:t>notify</a:t>
            </a:r>
            <a:endParaRPr lang="en-US" dirty="0">
              <a:solidFill>
                <a:prstClr val="white"/>
              </a:solidFill>
            </a:endParaRPr>
          </a:p>
        </p:txBody>
      </p:sp>
      <p:pic>
        <p:nvPicPr>
          <p:cNvPr id="18" name="Picture 17"/>
          <p:cNvPicPr>
            <a:picLocks noChangeAspect="1"/>
          </p:cNvPicPr>
          <p:nvPr/>
        </p:nvPicPr>
        <p:blipFill rotWithShape="1">
          <a:blip r:embed="rId2"/>
          <a:srcRect l="39255" t="29770" r="42763" b="26282"/>
          <a:stretch/>
        </p:blipFill>
        <p:spPr>
          <a:xfrm>
            <a:off x="7073900" y="2438400"/>
            <a:ext cx="1041400" cy="1462394"/>
          </a:xfrm>
          <a:prstGeom prst="rect">
            <a:avLst/>
          </a:prstGeom>
        </p:spPr>
      </p:pic>
      <p:sp>
        <p:nvSpPr>
          <p:cNvPr id="19" name="Rectangle 18"/>
          <p:cNvSpPr/>
          <p:nvPr/>
        </p:nvSpPr>
        <p:spPr>
          <a:xfrm>
            <a:off x="7096409" y="3505200"/>
            <a:ext cx="891891" cy="584776"/>
          </a:xfrm>
          <a:prstGeom prst="rect">
            <a:avLst/>
          </a:prstGeom>
        </p:spPr>
        <p:txBody>
          <a:bodyPr wrap="none">
            <a:spAutoFit/>
          </a:bodyPr>
          <a:lstStyle/>
          <a:p>
            <a:r>
              <a:rPr lang="en-US" baseline="30000" dirty="0">
                <a:solidFill>
                  <a:srgbClr val="001934"/>
                </a:solidFill>
              </a:rPr>
              <a:t>p</a:t>
            </a:r>
            <a:r>
              <a:rPr lang="en-US" baseline="30000" dirty="0" smtClean="0">
                <a:solidFill>
                  <a:srgbClr val="001934"/>
                </a:solidFill>
              </a:rPr>
              <a:t>repare</a:t>
            </a:r>
          </a:p>
          <a:p>
            <a:r>
              <a:rPr lang="en-US" baseline="30000" dirty="0" smtClean="0">
                <a:solidFill>
                  <a:srgbClr val="001934"/>
                </a:solidFill>
              </a:rPr>
              <a:t>notify</a:t>
            </a:r>
            <a:endParaRPr lang="en-US" dirty="0">
              <a:solidFill>
                <a:prstClr val="white"/>
              </a:solidFill>
            </a:endParaRPr>
          </a:p>
        </p:txBody>
      </p:sp>
      <p:sp>
        <p:nvSpPr>
          <p:cNvPr id="20" name="Rectangle 19"/>
          <p:cNvSpPr/>
          <p:nvPr/>
        </p:nvSpPr>
        <p:spPr>
          <a:xfrm>
            <a:off x="444500" y="1871246"/>
            <a:ext cx="663663" cy="338554"/>
          </a:xfrm>
          <a:prstGeom prst="rect">
            <a:avLst/>
          </a:prstGeom>
        </p:spPr>
        <p:txBody>
          <a:bodyPr wrap="none">
            <a:spAutoFit/>
          </a:bodyPr>
          <a:lstStyle/>
          <a:p>
            <a:r>
              <a:rPr lang="en-US" baseline="30000" dirty="0" smtClean="0">
                <a:solidFill>
                  <a:srgbClr val="001934"/>
                </a:solidFill>
              </a:rPr>
              <a:t>client</a:t>
            </a:r>
            <a:endParaRPr lang="en-US" dirty="0">
              <a:solidFill>
                <a:prstClr val="white"/>
              </a:solidFill>
            </a:endParaRPr>
          </a:p>
        </p:txBody>
      </p:sp>
      <p:sp>
        <p:nvSpPr>
          <p:cNvPr id="21" name="Rectangle 20"/>
          <p:cNvSpPr/>
          <p:nvPr/>
        </p:nvSpPr>
        <p:spPr>
          <a:xfrm>
            <a:off x="292100" y="2209800"/>
            <a:ext cx="868647" cy="584776"/>
          </a:xfrm>
          <a:prstGeom prst="rect">
            <a:avLst/>
          </a:prstGeom>
        </p:spPr>
        <p:txBody>
          <a:bodyPr wrap="none">
            <a:spAutoFit/>
          </a:bodyPr>
          <a:lstStyle/>
          <a:p>
            <a:r>
              <a:rPr lang="en-US" baseline="30000" dirty="0">
                <a:solidFill>
                  <a:srgbClr val="001934"/>
                </a:solidFill>
              </a:rPr>
              <a:t>p</a:t>
            </a:r>
            <a:r>
              <a:rPr lang="en-US" baseline="30000" dirty="0" smtClean="0">
                <a:solidFill>
                  <a:srgbClr val="001934"/>
                </a:solidFill>
              </a:rPr>
              <a:t>rimary</a:t>
            </a:r>
          </a:p>
          <a:p>
            <a:r>
              <a:rPr lang="en-US" baseline="30000" dirty="0" smtClean="0">
                <a:solidFill>
                  <a:srgbClr val="001934"/>
                </a:solidFill>
              </a:rPr>
              <a:t>leader</a:t>
            </a:r>
            <a:endParaRPr lang="en-US" dirty="0">
              <a:solidFill>
                <a:prstClr val="white"/>
              </a:solidFill>
            </a:endParaRPr>
          </a:p>
        </p:txBody>
      </p:sp>
      <p:sp>
        <p:nvSpPr>
          <p:cNvPr id="24" name="TextBox 23"/>
          <p:cNvSpPr txBox="1"/>
          <p:nvPr/>
        </p:nvSpPr>
        <p:spPr>
          <a:xfrm>
            <a:off x="609600" y="4244876"/>
            <a:ext cx="8077200" cy="2677656"/>
          </a:xfrm>
          <a:prstGeom prst="rect">
            <a:avLst/>
          </a:prstGeom>
          <a:noFill/>
        </p:spPr>
        <p:txBody>
          <a:bodyPr wrap="square" rtlCol="0">
            <a:spAutoFit/>
          </a:bodyPr>
          <a:lstStyle/>
          <a:p>
            <a:r>
              <a:rPr lang="en-US" dirty="0">
                <a:solidFill>
                  <a:srgbClr val="003367">
                    <a:lumMod val="50000"/>
                  </a:srgbClr>
                </a:solidFill>
              </a:rPr>
              <a:t>A leader may send multiple ops to accepters in each </a:t>
            </a:r>
            <a:r>
              <a:rPr lang="en-US" b="1" dirty="0">
                <a:solidFill>
                  <a:srgbClr val="003367">
                    <a:lumMod val="50000"/>
                  </a:srgbClr>
                </a:solidFill>
              </a:rPr>
              <a:t>prepare</a:t>
            </a:r>
            <a:r>
              <a:rPr lang="en-US" dirty="0">
                <a:solidFill>
                  <a:srgbClr val="003367">
                    <a:lumMod val="50000"/>
                  </a:srgbClr>
                </a:solidFill>
              </a:rPr>
              <a:t> message (e.g., as in Raft </a:t>
            </a:r>
            <a:r>
              <a:rPr lang="en-US" dirty="0" err="1">
                <a:solidFill>
                  <a:srgbClr val="003367">
                    <a:lumMod val="50000"/>
                  </a:srgbClr>
                </a:solidFill>
              </a:rPr>
              <a:t>AppendRPCs</a:t>
            </a:r>
            <a:r>
              <a:rPr lang="en-US" dirty="0">
                <a:solidFill>
                  <a:srgbClr val="003367">
                    <a:lumMod val="50000"/>
                  </a:srgbClr>
                </a:solidFill>
              </a:rPr>
              <a:t>).</a:t>
            </a:r>
          </a:p>
          <a:p>
            <a:endParaRPr lang="en-US" b="1" dirty="0" smtClean="0">
              <a:solidFill>
                <a:srgbClr val="003367">
                  <a:lumMod val="50000"/>
                </a:srgbClr>
              </a:solidFill>
            </a:endParaRPr>
          </a:p>
          <a:p>
            <a:r>
              <a:rPr lang="en-US" b="1" dirty="0" smtClean="0">
                <a:solidFill>
                  <a:srgbClr val="003367">
                    <a:lumMod val="50000"/>
                  </a:srgbClr>
                </a:solidFill>
              </a:rPr>
              <a:t>Safety</a:t>
            </a:r>
            <a:r>
              <a:rPr lang="en-US" dirty="0" smtClean="0">
                <a:solidFill>
                  <a:srgbClr val="003367">
                    <a:lumMod val="50000"/>
                  </a:srgbClr>
                </a:solidFill>
              </a:rPr>
              <a:t>: All majority-accepted operations must survive into future views, even if failure strikes and nobody knows that they have committed.  (“First writer wins forever.”)</a:t>
            </a:r>
          </a:p>
          <a:p>
            <a:endParaRPr lang="en-US" dirty="0">
              <a:solidFill>
                <a:srgbClr val="003367">
                  <a:lumMod val="50000"/>
                </a:srgbClr>
              </a:solidFill>
            </a:endParaRPr>
          </a:p>
        </p:txBody>
      </p:sp>
    </p:spTree>
    <p:extLst>
      <p:ext uri="{BB962C8B-B14F-4D97-AF65-F5344CB8AC3E}">
        <p14:creationId xmlns:p14="http://schemas.microsoft.com/office/powerpoint/2010/main" val="775024733"/>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9956" b="26282"/>
          <a:stretch/>
        </p:blipFill>
        <p:spPr>
          <a:xfrm>
            <a:off x="4356100" y="1447800"/>
            <a:ext cx="4635500" cy="2452994"/>
          </a:xfrm>
          <a:prstGeom prst="rect">
            <a:avLst/>
          </a:prstGeom>
        </p:spPr>
      </p:pic>
      <p:sp>
        <p:nvSpPr>
          <p:cNvPr id="2" name="Title 1"/>
          <p:cNvSpPr>
            <a:spLocks noGrp="1"/>
          </p:cNvSpPr>
          <p:nvPr>
            <p:ph type="title"/>
          </p:nvPr>
        </p:nvSpPr>
        <p:spPr/>
        <p:txBody>
          <a:bodyPr/>
          <a:lstStyle/>
          <a:p>
            <a:r>
              <a:rPr lang="en-US" dirty="0" smtClean="0"/>
              <a:t>VR: Learning of commitment</a:t>
            </a:r>
            <a:endParaRPr lang="en-US" dirty="0"/>
          </a:p>
        </p:txBody>
      </p:sp>
      <p:pic>
        <p:nvPicPr>
          <p:cNvPr id="3" name="Picture 2"/>
          <p:cNvPicPr>
            <a:picLocks noChangeAspect="1"/>
          </p:cNvPicPr>
          <p:nvPr/>
        </p:nvPicPr>
        <p:blipFill rotWithShape="1">
          <a:blip r:embed="rId2"/>
          <a:srcRect r="6798" b="26282"/>
          <a:stretch/>
        </p:blipFill>
        <p:spPr>
          <a:xfrm>
            <a:off x="76200" y="1447801"/>
            <a:ext cx="5397500" cy="2452994"/>
          </a:xfrm>
          <a:prstGeom prst="rect">
            <a:avLst/>
          </a:prstGeom>
        </p:spPr>
      </p:pic>
      <p:sp>
        <p:nvSpPr>
          <p:cNvPr id="5" name="Rectangle 4"/>
          <p:cNvSpPr/>
          <p:nvPr/>
        </p:nvSpPr>
        <p:spPr>
          <a:xfrm>
            <a:off x="152400" y="3823712"/>
            <a:ext cx="8991600" cy="3046987"/>
          </a:xfrm>
          <a:prstGeom prst="rect">
            <a:avLst/>
          </a:prstGeom>
        </p:spPr>
        <p:txBody>
          <a:bodyPr wrap="square">
            <a:spAutoFit/>
          </a:bodyPr>
          <a:lstStyle/>
          <a:p>
            <a:r>
              <a:rPr lang="en-US" sz="3200" baseline="30000" dirty="0">
                <a:solidFill>
                  <a:srgbClr val="001934"/>
                </a:solidFill>
              </a:rPr>
              <a:t>At some point after the operation has committed, the primary informs the other replicas about the commit. This need not be done immediately. A good time to send this information is on the next PREPARE message, as piggy-backed </a:t>
            </a:r>
            <a:r>
              <a:rPr lang="en-US" sz="3200" baseline="30000" dirty="0" smtClean="0">
                <a:solidFill>
                  <a:srgbClr val="001934"/>
                </a:solidFill>
              </a:rPr>
              <a:t>information</a:t>
            </a:r>
            <a:r>
              <a:rPr lang="en-US" sz="3200" baseline="30000" dirty="0">
                <a:solidFill>
                  <a:srgbClr val="001934"/>
                </a:solidFill>
              </a:rPr>
              <a:t>; only the </a:t>
            </a:r>
            <a:r>
              <a:rPr lang="en-US" sz="3200" i="1" baseline="30000" dirty="0">
                <a:solidFill>
                  <a:srgbClr val="001934"/>
                </a:solidFill>
              </a:rPr>
              <a:t>op-number </a:t>
            </a:r>
            <a:r>
              <a:rPr lang="en-US" sz="3200" baseline="30000" dirty="0">
                <a:solidFill>
                  <a:srgbClr val="001934"/>
                </a:solidFill>
              </a:rPr>
              <a:t>of the most recent </a:t>
            </a:r>
            <a:r>
              <a:rPr lang="en-US" sz="3200" baseline="30000" dirty="0" smtClean="0">
                <a:solidFill>
                  <a:srgbClr val="001934"/>
                </a:solidFill>
              </a:rPr>
              <a:t>committed </a:t>
            </a:r>
            <a:r>
              <a:rPr lang="en-US" sz="3200" baseline="30000" dirty="0">
                <a:solidFill>
                  <a:srgbClr val="001934"/>
                </a:solidFill>
              </a:rPr>
              <a:t>operation needs to be sent</a:t>
            </a:r>
            <a:r>
              <a:rPr lang="en-US" sz="3200" baseline="30000" dirty="0" smtClean="0">
                <a:solidFill>
                  <a:srgbClr val="001934"/>
                </a:solidFill>
              </a:rPr>
              <a:t>.</a:t>
            </a:r>
          </a:p>
          <a:p>
            <a:endParaRPr lang="en-US" sz="3200" baseline="30000" dirty="0">
              <a:solidFill>
                <a:srgbClr val="001934"/>
              </a:solidFill>
            </a:endParaRPr>
          </a:p>
          <a:p>
            <a:r>
              <a:rPr lang="en-US" sz="3200" baseline="30000" dirty="0" smtClean="0">
                <a:solidFill>
                  <a:srgbClr val="001934"/>
                </a:solidFill>
              </a:rPr>
              <a:t>When </a:t>
            </a:r>
            <a:r>
              <a:rPr lang="en-US" sz="3200" baseline="30000" dirty="0">
                <a:solidFill>
                  <a:srgbClr val="001934"/>
                </a:solidFill>
              </a:rPr>
              <a:t>a non-primary replica learns of a commit, it waits until it has executed all earlier operations and until it has the request in its </a:t>
            </a:r>
            <a:r>
              <a:rPr lang="en-US" sz="3200" i="1" baseline="30000" dirty="0">
                <a:solidFill>
                  <a:srgbClr val="001934"/>
                </a:solidFill>
              </a:rPr>
              <a:t>log</a:t>
            </a:r>
            <a:r>
              <a:rPr lang="en-US" sz="3200" baseline="30000" dirty="0">
                <a:solidFill>
                  <a:srgbClr val="001934"/>
                </a:solidFill>
              </a:rPr>
              <a:t>. Then it executes the operation by performing the </a:t>
            </a:r>
            <a:r>
              <a:rPr lang="en-US" sz="3200" baseline="30000" dirty="0" err="1" smtClean="0">
                <a:solidFill>
                  <a:srgbClr val="001934"/>
                </a:solidFill>
              </a:rPr>
              <a:t>upcall</a:t>
            </a:r>
            <a:r>
              <a:rPr lang="en-US" sz="3200" baseline="30000" dirty="0" smtClean="0">
                <a:solidFill>
                  <a:srgbClr val="001934"/>
                </a:solidFill>
              </a:rPr>
              <a:t> </a:t>
            </a:r>
            <a:r>
              <a:rPr lang="en-US" sz="3200" baseline="30000" dirty="0">
                <a:solidFill>
                  <a:srgbClr val="001934"/>
                </a:solidFill>
              </a:rPr>
              <a:t>to the service </a:t>
            </a:r>
            <a:r>
              <a:rPr lang="en-US" sz="3200" baseline="30000" dirty="0" smtClean="0">
                <a:solidFill>
                  <a:srgbClr val="001934"/>
                </a:solidFill>
              </a:rPr>
              <a:t>code.</a:t>
            </a:r>
            <a:endParaRPr lang="en-US" sz="3200" dirty="0">
              <a:solidFill>
                <a:srgbClr val="001934"/>
              </a:solidFill>
            </a:endParaRPr>
          </a:p>
        </p:txBody>
      </p:sp>
      <p:sp>
        <p:nvSpPr>
          <p:cNvPr id="6" name="Explosion 1 5"/>
          <p:cNvSpPr/>
          <p:nvPr/>
        </p:nvSpPr>
        <p:spPr bwMode="auto">
          <a:xfrm>
            <a:off x="3962400" y="1600200"/>
            <a:ext cx="914400" cy="914400"/>
          </a:xfrm>
          <a:prstGeom prst="irregularSeal1">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Clr>
                <a:srgbClr val="000000"/>
              </a:buClr>
              <a:buSzPct val="100000"/>
              <a:buFont typeface="Times New Roman" pitchFamily="16" charset="0"/>
              <a:buNone/>
            </a:pPr>
            <a:endParaRPr lang="en-US" sz="1800" smtClean="0">
              <a:solidFill>
                <a:prstClr val="white"/>
              </a:solidFill>
              <a:cs typeface="Arial" charset="0"/>
            </a:endParaRPr>
          </a:p>
        </p:txBody>
      </p:sp>
      <p:sp>
        <p:nvSpPr>
          <p:cNvPr id="7" name="Rectangle 6"/>
          <p:cNvSpPr/>
          <p:nvPr/>
        </p:nvSpPr>
        <p:spPr>
          <a:xfrm>
            <a:off x="3962400" y="1905000"/>
            <a:ext cx="902811" cy="338554"/>
          </a:xfrm>
          <a:prstGeom prst="rect">
            <a:avLst/>
          </a:prstGeom>
        </p:spPr>
        <p:txBody>
          <a:bodyPr wrap="none">
            <a:spAutoFit/>
          </a:bodyPr>
          <a:lstStyle/>
          <a:p>
            <a:r>
              <a:rPr lang="en-US" baseline="30000" dirty="0" smtClean="0">
                <a:solidFill>
                  <a:srgbClr val="001934"/>
                </a:solidFill>
              </a:rPr>
              <a:t>commit!</a:t>
            </a:r>
            <a:endParaRPr lang="en-US" dirty="0">
              <a:solidFill>
                <a:prstClr val="white"/>
              </a:solidFill>
            </a:endParaRPr>
          </a:p>
        </p:txBody>
      </p:sp>
      <p:sp>
        <p:nvSpPr>
          <p:cNvPr id="8" name="Rectangle 7"/>
          <p:cNvSpPr/>
          <p:nvPr/>
        </p:nvSpPr>
        <p:spPr>
          <a:xfrm>
            <a:off x="5562600" y="1718846"/>
            <a:ext cx="794909" cy="338554"/>
          </a:xfrm>
          <a:prstGeom prst="rect">
            <a:avLst/>
          </a:prstGeom>
        </p:spPr>
        <p:txBody>
          <a:bodyPr wrap="none">
            <a:spAutoFit/>
          </a:bodyPr>
          <a:lstStyle/>
          <a:p>
            <a:r>
              <a:rPr lang="en-US" baseline="30000" dirty="0" smtClean="0">
                <a:solidFill>
                  <a:srgbClr val="001934"/>
                </a:solidFill>
              </a:rPr>
              <a:t>+notify</a:t>
            </a:r>
            <a:endParaRPr lang="en-US" dirty="0">
              <a:solidFill>
                <a:prstClr val="white"/>
              </a:solidFill>
            </a:endParaRPr>
          </a:p>
        </p:txBody>
      </p:sp>
    </p:spTree>
    <p:extLst>
      <p:ext uri="{BB962C8B-B14F-4D97-AF65-F5344CB8AC3E}">
        <p14:creationId xmlns:p14="http://schemas.microsoft.com/office/powerpoint/2010/main" val="105549360"/>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Does this algorithm work?</a:t>
            </a:r>
            <a:endParaRPr lang="en-US" dirty="0"/>
          </a:p>
        </p:txBody>
      </p:sp>
      <p:sp>
        <p:nvSpPr>
          <p:cNvPr id="4" name="Content Placeholder 3"/>
          <p:cNvSpPr>
            <a:spLocks noGrp="1"/>
          </p:cNvSpPr>
          <p:nvPr>
            <p:ph idx="1"/>
          </p:nvPr>
        </p:nvSpPr>
        <p:spPr/>
        <p:txBody>
          <a:bodyPr/>
          <a:lstStyle/>
          <a:p>
            <a:pPr marL="0" indent="0">
              <a:buNone/>
            </a:pPr>
            <a:r>
              <a:rPr lang="en-US" sz="2400" b="0" dirty="0" smtClean="0"/>
              <a:t>That</a:t>
            </a:r>
            <a:r>
              <a:rPr lang="fr-FR" sz="2400" b="0" dirty="0" smtClean="0"/>
              <a:t>’</a:t>
            </a:r>
            <a:r>
              <a:rPr lang="en-US" sz="2400" b="0" dirty="0" smtClean="0"/>
              <a:t>s really all there is to it, </a:t>
            </a:r>
            <a:r>
              <a:rPr lang="en-US" sz="2400" dirty="0" smtClean="0"/>
              <a:t>if we have good leaders</a:t>
            </a:r>
            <a:r>
              <a:rPr lang="en-US" sz="2400" b="0" dirty="0" smtClean="0"/>
              <a:t>:</a:t>
            </a:r>
          </a:p>
          <a:p>
            <a:pPr marL="457200" indent="-457200">
              <a:buFont typeface="+mj-lt"/>
              <a:buAutoNum type="arabicPeriod"/>
            </a:pPr>
            <a:r>
              <a:rPr lang="en-US" sz="2400" b="0" dirty="0" smtClean="0"/>
              <a:t>Leaders rule only with consent of the governed: they rule only if a majority of acceptors adopt and follow.</a:t>
            </a:r>
          </a:p>
          <a:p>
            <a:pPr marL="457200" indent="-457200">
              <a:buFont typeface="+mj-lt"/>
              <a:buAutoNum type="arabicPeriod"/>
            </a:pPr>
            <a:r>
              <a:rPr lang="en-US" sz="2400" b="0" dirty="0" smtClean="0"/>
              <a:t>Leaders don’t fight: if somebody else is leading, then they follow or get out of the way.</a:t>
            </a:r>
          </a:p>
          <a:p>
            <a:pPr marL="457200" indent="-457200">
              <a:buFont typeface="+mj-lt"/>
              <a:buAutoNum type="arabicPeriod"/>
            </a:pPr>
            <a:r>
              <a:rPr lang="en-US" sz="2400" b="0" dirty="0" smtClean="0"/>
              <a:t>Leaders accept and promulgate the consensus view of history.  They don’t try to change the past.</a:t>
            </a:r>
          </a:p>
          <a:p>
            <a:pPr marL="457200" indent="-457200">
              <a:buFont typeface="+mj-lt"/>
              <a:buAutoNum type="arabicPeriod"/>
            </a:pPr>
            <a:r>
              <a:rPr lang="en-US" sz="2400" b="0" dirty="0" smtClean="0"/>
              <a:t>Leaders decide and apply their decisions consistently.</a:t>
            </a:r>
          </a:p>
          <a:p>
            <a:pPr marL="457200" indent="-457200">
              <a:buFont typeface="+mj-lt"/>
              <a:buAutoNum type="arabicPeriod"/>
            </a:pPr>
            <a:endParaRPr lang="en-US" sz="2400" b="0" dirty="0"/>
          </a:p>
          <a:p>
            <a:pPr marL="0" indent="0">
              <a:buNone/>
            </a:pPr>
            <a:r>
              <a:rPr lang="en-US" sz="2400" b="0" dirty="0" smtClean="0"/>
              <a:t>Also: acceptors may fail and forget, but they do not lie.</a:t>
            </a:r>
            <a:endParaRPr lang="en-US" sz="2400" b="0" dirty="0"/>
          </a:p>
        </p:txBody>
      </p:sp>
    </p:spTree>
    <p:extLst>
      <p:ext uri="{BB962C8B-B14F-4D97-AF65-F5344CB8AC3E}">
        <p14:creationId xmlns:p14="http://schemas.microsoft.com/office/powerpoint/2010/main" val="2149135578"/>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consensus hard?</a:t>
            </a:r>
            <a:endParaRPr lang="en-US" dirty="0"/>
          </a:p>
        </p:txBody>
      </p:sp>
      <p:sp>
        <p:nvSpPr>
          <p:cNvPr id="3" name="Content Placeholder 2"/>
          <p:cNvSpPr>
            <a:spLocks noGrp="1"/>
          </p:cNvSpPr>
          <p:nvPr>
            <p:ph idx="1"/>
          </p:nvPr>
        </p:nvSpPr>
        <p:spPr>
          <a:xfrm>
            <a:off x="457200" y="1447800"/>
            <a:ext cx="8226425" cy="4111625"/>
          </a:xfrm>
        </p:spPr>
        <p:txBody>
          <a:bodyPr/>
          <a:lstStyle/>
          <a:p>
            <a:pPr marL="0" indent="0">
              <a:buNone/>
            </a:pPr>
            <a:r>
              <a:rPr lang="en-US" sz="2400" b="0" dirty="0" smtClean="0"/>
              <a:t>OK, maybe it </a:t>
            </a:r>
            <a:r>
              <a:rPr lang="en-US" sz="2400" dirty="0" smtClean="0"/>
              <a:t>is</a:t>
            </a:r>
            <a:r>
              <a:rPr lang="en-US" sz="2400" b="0" dirty="0" smtClean="0"/>
              <a:t> rocket science</a:t>
            </a:r>
            <a:r>
              <a:rPr lang="is-IS" sz="2400" b="0" dirty="0" smtClean="0"/>
              <a:t>…</a:t>
            </a:r>
          </a:p>
          <a:p>
            <a:r>
              <a:rPr lang="is-IS" sz="2400" b="0" dirty="0" smtClean="0"/>
              <a:t>What if the leader fails?  </a:t>
            </a:r>
          </a:p>
          <a:p>
            <a:r>
              <a:rPr lang="is-IS" sz="2400" b="0" dirty="0" smtClean="0"/>
              <a:t>What if the network is partitioned?  Could there are leaders on either side of the partition?</a:t>
            </a:r>
          </a:p>
          <a:p>
            <a:r>
              <a:rPr lang="is-IS" sz="2400" b="0" dirty="0" smtClean="0"/>
              <a:t>Or it there </a:t>
            </a:r>
            <a:r>
              <a:rPr lang="is-IS" sz="2400" dirty="0" smtClean="0"/>
              <a:t>appear</a:t>
            </a:r>
            <a:r>
              <a:rPr lang="is-IS" sz="2400" b="0" dirty="0" smtClean="0"/>
              <a:t> to be failures and partitions because the network is slow?</a:t>
            </a:r>
          </a:p>
          <a:p>
            <a:r>
              <a:rPr lang="is-IS" sz="2400" b="0" dirty="0" smtClean="0"/>
              <a:t>What if a partition heals, so now there are two leaders?</a:t>
            </a:r>
          </a:p>
          <a:p>
            <a:r>
              <a:rPr lang="is-IS" sz="2400" b="0" dirty="0" smtClean="0"/>
              <a:t>What if replicas stall, or fail and then recover?  How do they get back up to date?</a:t>
            </a:r>
          </a:p>
          <a:p>
            <a:pPr marL="0" indent="0">
              <a:buNone/>
            </a:pPr>
            <a:r>
              <a:rPr lang="is-IS" sz="2000" dirty="0" smtClean="0"/>
              <a:t>Answer</a:t>
            </a:r>
            <a:r>
              <a:rPr lang="is-IS" sz="2000" b="0" dirty="0" smtClean="0"/>
              <a:t>: establish clear rules for who the leader is, for every contingency.   </a:t>
            </a:r>
            <a:r>
              <a:rPr lang="is-IS" sz="2000" b="0" dirty="0"/>
              <a:t>K</a:t>
            </a:r>
            <a:r>
              <a:rPr lang="is-IS" sz="2000" b="0" dirty="0" smtClean="0"/>
              <a:t>eep </a:t>
            </a:r>
            <a:r>
              <a:rPr lang="is-IS" sz="2000" b="0" dirty="0"/>
              <a:t>the leader up to </a:t>
            </a:r>
            <a:r>
              <a:rPr lang="is-IS" sz="2000" b="0" dirty="0" smtClean="0"/>
              <a:t>date.  The leader keeps others up to date.  And vote: majority rules.</a:t>
            </a:r>
            <a:endParaRPr lang="en-US" sz="2000" b="0" dirty="0" smtClean="0"/>
          </a:p>
        </p:txBody>
      </p:sp>
    </p:spTree>
    <p:extLst>
      <p:ext uri="{BB962C8B-B14F-4D97-AF65-F5344CB8AC3E}">
        <p14:creationId xmlns:p14="http://schemas.microsoft.com/office/powerpoint/2010/main" val="9222079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Recap: an RSM replica group</a:t>
            </a:r>
            <a:endParaRPr lang="en-US" sz="3600" dirty="0"/>
          </a:p>
        </p:txBody>
      </p:sp>
      <p:pic>
        <p:nvPicPr>
          <p:cNvPr id="8" name="Picture 7"/>
          <p:cNvPicPr>
            <a:picLocks noChangeAspect="1"/>
          </p:cNvPicPr>
          <p:nvPr/>
        </p:nvPicPr>
        <p:blipFill rotWithShape="1">
          <a:blip r:embed="rId2"/>
          <a:srcRect b="28525"/>
          <a:stretch/>
        </p:blipFill>
        <p:spPr>
          <a:xfrm>
            <a:off x="762000" y="1600200"/>
            <a:ext cx="6896100" cy="2832100"/>
          </a:xfrm>
          <a:prstGeom prst="rect">
            <a:avLst/>
          </a:prstGeom>
        </p:spPr>
      </p:pic>
      <p:sp>
        <p:nvSpPr>
          <p:cNvPr id="9" name="TextBox 8"/>
          <p:cNvSpPr txBox="1"/>
          <p:nvPr/>
        </p:nvSpPr>
        <p:spPr>
          <a:xfrm>
            <a:off x="3429000" y="1809690"/>
            <a:ext cx="1282347" cy="400110"/>
          </a:xfrm>
          <a:prstGeom prst="rect">
            <a:avLst/>
          </a:prstGeom>
          <a:noFill/>
        </p:spPr>
        <p:txBody>
          <a:bodyPr wrap="none" rtlCol="0">
            <a:spAutoFit/>
          </a:bodyPr>
          <a:lstStyle/>
          <a:p>
            <a:r>
              <a:rPr lang="en-US" sz="2000" dirty="0" smtClean="0">
                <a:solidFill>
                  <a:srgbClr val="001934"/>
                </a:solidFill>
              </a:rPr>
              <a:t>(propose)</a:t>
            </a:r>
            <a:endParaRPr lang="en-US" sz="2000" dirty="0">
              <a:solidFill>
                <a:srgbClr val="001934"/>
              </a:solidFill>
            </a:endParaRPr>
          </a:p>
        </p:txBody>
      </p:sp>
      <p:sp>
        <p:nvSpPr>
          <p:cNvPr id="10" name="TextBox 9"/>
          <p:cNvSpPr txBox="1"/>
          <p:nvPr/>
        </p:nvSpPr>
        <p:spPr>
          <a:xfrm>
            <a:off x="4756248" y="1828800"/>
            <a:ext cx="1111152" cy="400110"/>
          </a:xfrm>
          <a:prstGeom prst="rect">
            <a:avLst/>
          </a:prstGeom>
          <a:noFill/>
        </p:spPr>
        <p:txBody>
          <a:bodyPr wrap="none" rtlCol="0">
            <a:spAutoFit/>
          </a:bodyPr>
          <a:lstStyle/>
          <a:p>
            <a:r>
              <a:rPr lang="en-US" sz="2000" dirty="0" smtClean="0">
                <a:solidFill>
                  <a:srgbClr val="001934"/>
                </a:solidFill>
              </a:rPr>
              <a:t>(accept)</a:t>
            </a:r>
            <a:endParaRPr lang="en-US" sz="2000" dirty="0">
              <a:solidFill>
                <a:srgbClr val="001934"/>
              </a:solidFill>
            </a:endParaRPr>
          </a:p>
        </p:txBody>
      </p:sp>
      <p:cxnSp>
        <p:nvCxnSpPr>
          <p:cNvPr id="12" name="Straight Connector 11"/>
          <p:cNvCxnSpPr/>
          <p:nvPr/>
        </p:nvCxnSpPr>
        <p:spPr bwMode="auto">
          <a:xfrm>
            <a:off x="5867400" y="2590800"/>
            <a:ext cx="0" cy="533400"/>
          </a:xfrm>
          <a:prstGeom prst="line">
            <a:avLst/>
          </a:prstGeom>
          <a:solidFill>
            <a:srgbClr val="00B8FF"/>
          </a:solidFill>
          <a:ln w="38100" cap="flat" cmpd="sng" algn="ctr">
            <a:solidFill>
              <a:srgbClr val="000000"/>
            </a:solidFill>
            <a:prstDash val="solid"/>
            <a:round/>
            <a:headEnd type="none" w="med" len="med"/>
            <a:tailEnd type="none" w="med" len="med"/>
          </a:ln>
          <a:effectLst/>
        </p:spPr>
      </p:cxnSp>
      <p:sp>
        <p:nvSpPr>
          <p:cNvPr id="15" name="TextBox 14"/>
          <p:cNvSpPr txBox="1"/>
          <p:nvPr/>
        </p:nvSpPr>
        <p:spPr>
          <a:xfrm>
            <a:off x="6248400" y="2895600"/>
            <a:ext cx="2743200" cy="707886"/>
          </a:xfrm>
          <a:prstGeom prst="rect">
            <a:avLst/>
          </a:prstGeom>
          <a:solidFill>
            <a:schemeClr val="bg1"/>
          </a:solidFill>
        </p:spPr>
        <p:txBody>
          <a:bodyPr wrap="square" rtlCol="0">
            <a:spAutoFit/>
          </a:bodyPr>
          <a:lstStyle/>
          <a:p>
            <a:r>
              <a:rPr lang="en-US" sz="2000" dirty="0" smtClean="0">
                <a:solidFill>
                  <a:srgbClr val="001934"/>
                </a:solidFill>
              </a:rPr>
              <a:t>Majority accepted?  Commit!</a:t>
            </a:r>
            <a:endParaRPr lang="en-US" sz="2000" dirty="0">
              <a:solidFill>
                <a:srgbClr val="001934"/>
              </a:solidFill>
            </a:endParaRPr>
          </a:p>
        </p:txBody>
      </p:sp>
      <p:grpSp>
        <p:nvGrpSpPr>
          <p:cNvPr id="25" name="Group 24"/>
          <p:cNvGrpSpPr/>
          <p:nvPr/>
        </p:nvGrpSpPr>
        <p:grpSpPr>
          <a:xfrm>
            <a:off x="914400" y="4724400"/>
            <a:ext cx="1584386" cy="1447800"/>
            <a:chOff x="3180272" y="2514600"/>
            <a:chExt cx="2001328" cy="1828798"/>
          </a:xfrm>
        </p:grpSpPr>
        <p:sp>
          <p:nvSpPr>
            <p:cNvPr id="26" name="Rounded Rectangle 25"/>
            <p:cNvSpPr/>
            <p:nvPr/>
          </p:nvSpPr>
          <p:spPr bwMode="auto">
            <a:xfrm>
              <a:off x="3988498" y="2514600"/>
              <a:ext cx="461845" cy="402123"/>
            </a:xfrm>
            <a:prstGeom prst="roundRect">
              <a:avLst/>
            </a:prstGeom>
            <a:solidFill>
              <a:srgbClr val="4D8CF1">
                <a:lumMod val="75000"/>
              </a:srgbClr>
            </a:solidFill>
            <a:ln w="7620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118"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endParaRPr>
            </a:p>
          </p:txBody>
        </p:sp>
        <p:sp>
          <p:nvSpPr>
            <p:cNvPr id="27" name="Rounded Rectangle 26"/>
            <p:cNvSpPr/>
            <p:nvPr/>
          </p:nvSpPr>
          <p:spPr bwMode="auto">
            <a:xfrm>
              <a:off x="4719755" y="3050762"/>
              <a:ext cx="461845" cy="402123"/>
            </a:xfrm>
            <a:prstGeom prst="roundRect">
              <a:avLst/>
            </a:prstGeom>
            <a:solidFill>
              <a:srgbClr val="4D8CF1">
                <a:lumMod val="75000"/>
              </a:srgbClr>
            </a:solidFill>
            <a:ln w="7620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118"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endParaRPr>
            </a:p>
          </p:txBody>
        </p:sp>
        <p:sp>
          <p:nvSpPr>
            <p:cNvPr id="28" name="Rounded Rectangle 5"/>
            <p:cNvSpPr/>
            <p:nvPr/>
          </p:nvSpPr>
          <p:spPr bwMode="auto">
            <a:xfrm>
              <a:off x="4411859" y="3855012"/>
              <a:ext cx="461845" cy="402123"/>
            </a:xfrm>
            <a:prstGeom prst="roundRect">
              <a:avLst/>
            </a:prstGeom>
            <a:solidFill>
              <a:srgbClr val="4D8CF1">
                <a:lumMod val="75000"/>
              </a:srgbClr>
            </a:solidFill>
            <a:ln w="7620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118"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endParaRPr>
            </a:p>
          </p:txBody>
        </p:sp>
        <p:sp>
          <p:nvSpPr>
            <p:cNvPr id="29" name="Rounded Rectangle 5"/>
            <p:cNvSpPr/>
            <p:nvPr/>
          </p:nvSpPr>
          <p:spPr bwMode="auto">
            <a:xfrm>
              <a:off x="3180272" y="3050762"/>
              <a:ext cx="461845" cy="402123"/>
            </a:xfrm>
            <a:prstGeom prst="roundRect">
              <a:avLst/>
            </a:prstGeom>
            <a:solidFill>
              <a:srgbClr val="4D8CF1">
                <a:lumMod val="75000"/>
              </a:srgbClr>
            </a:solidFill>
            <a:ln w="7620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118"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endParaRPr>
            </a:p>
          </p:txBody>
        </p:sp>
        <p:sp>
          <p:nvSpPr>
            <p:cNvPr id="30" name="Oval 29"/>
            <p:cNvSpPr/>
            <p:nvPr/>
          </p:nvSpPr>
          <p:spPr bwMode="auto">
            <a:xfrm>
              <a:off x="3352802" y="3567021"/>
              <a:ext cx="776378" cy="776377"/>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457059" eaLnBrk="1" fontAlgn="auto" latinLnBrk="0" hangingPunct="1">
                <a:lnSpc>
                  <a:spcPct val="100000"/>
                </a:lnSpc>
                <a:spcBef>
                  <a:spcPts val="0"/>
                </a:spcBef>
                <a:spcAft>
                  <a:spcPts val="0"/>
                </a:spcAft>
                <a:buClr>
                  <a:srgbClr val="000000"/>
                </a:buClr>
                <a:buSzPct val="100000"/>
                <a:buFontTx/>
                <a:buNone/>
                <a:tabLst/>
                <a:defRPr/>
              </a:pPr>
              <a:endParaRPr kumimoji="0" lang="en-US" sz="1800" b="0" i="0" u="none" strike="noStrike" kern="0" cap="none" spc="0" normalizeH="0" baseline="0" noProof="0">
                <a:ln>
                  <a:noFill/>
                </a:ln>
                <a:solidFill>
                  <a:srgbClr val="37305A"/>
                </a:solidFill>
                <a:effectLst/>
                <a:uLnTx/>
                <a:uFillTx/>
                <a:cs typeface="Arial" charset="0"/>
              </a:endParaRPr>
            </a:p>
          </p:txBody>
        </p:sp>
        <p:cxnSp>
          <p:nvCxnSpPr>
            <p:cNvPr id="31" name="Straight Arrow Connector 30"/>
            <p:cNvCxnSpPr/>
            <p:nvPr/>
          </p:nvCxnSpPr>
          <p:spPr bwMode="auto">
            <a:xfrm flipH="1" flipV="1">
              <a:off x="3637471" y="3429001"/>
              <a:ext cx="304799" cy="380999"/>
            </a:xfrm>
            <a:prstGeom prst="straightConnector1">
              <a:avLst/>
            </a:prstGeom>
            <a:solidFill>
              <a:srgbClr val="00B8FF"/>
            </a:solidFill>
            <a:ln w="9525" cap="flat" cmpd="sng" algn="ctr">
              <a:solidFill>
                <a:srgbClr val="003367"/>
              </a:solidFill>
              <a:prstDash val="solid"/>
              <a:round/>
              <a:headEnd type="none" w="med" len="med"/>
              <a:tailEnd type="arrow"/>
            </a:ln>
            <a:effectLst/>
          </p:spPr>
        </p:cxnSp>
        <p:cxnSp>
          <p:nvCxnSpPr>
            <p:cNvPr id="32" name="Straight Arrow Connector 31"/>
            <p:cNvCxnSpPr>
              <a:endCxn id="26" idx="2"/>
            </p:cNvCxnSpPr>
            <p:nvPr/>
          </p:nvCxnSpPr>
          <p:spPr bwMode="auto">
            <a:xfrm flipV="1">
              <a:off x="3942270" y="2916723"/>
              <a:ext cx="277151" cy="893277"/>
            </a:xfrm>
            <a:prstGeom prst="straightConnector1">
              <a:avLst/>
            </a:prstGeom>
            <a:solidFill>
              <a:srgbClr val="00B8FF"/>
            </a:solidFill>
            <a:ln w="9525" cap="flat" cmpd="sng" algn="ctr">
              <a:solidFill>
                <a:srgbClr val="003367"/>
              </a:solidFill>
              <a:prstDash val="solid"/>
              <a:round/>
              <a:headEnd type="none" w="med" len="med"/>
              <a:tailEnd type="arrow"/>
            </a:ln>
            <a:effectLst/>
          </p:spPr>
        </p:cxnSp>
        <p:cxnSp>
          <p:nvCxnSpPr>
            <p:cNvPr id="33" name="Straight Arrow Connector 32"/>
            <p:cNvCxnSpPr>
              <a:endCxn id="27" idx="1"/>
            </p:cNvCxnSpPr>
            <p:nvPr/>
          </p:nvCxnSpPr>
          <p:spPr bwMode="auto">
            <a:xfrm flipV="1">
              <a:off x="3942270" y="3251824"/>
              <a:ext cx="777485" cy="558176"/>
            </a:xfrm>
            <a:prstGeom prst="straightConnector1">
              <a:avLst/>
            </a:prstGeom>
            <a:solidFill>
              <a:srgbClr val="00B8FF"/>
            </a:solidFill>
            <a:ln w="9525" cap="flat" cmpd="sng" algn="ctr">
              <a:solidFill>
                <a:srgbClr val="003367"/>
              </a:solidFill>
              <a:prstDash val="solid"/>
              <a:round/>
              <a:headEnd type="none" w="med" len="med"/>
              <a:tailEnd type="arrow"/>
            </a:ln>
            <a:effectLst/>
          </p:spPr>
        </p:cxnSp>
        <p:sp>
          <p:nvSpPr>
            <p:cNvPr id="34" name="Oval 33"/>
            <p:cNvSpPr/>
            <p:nvPr/>
          </p:nvSpPr>
          <p:spPr bwMode="auto">
            <a:xfrm flipH="1">
              <a:off x="3713670" y="3962400"/>
              <a:ext cx="45719" cy="76200"/>
            </a:xfrm>
            <a:prstGeom prst="ellipse">
              <a:avLst/>
            </a:prstGeom>
            <a:noFill/>
            <a:ln w="9525" cap="flat" cmpd="sng" algn="ctr">
              <a:solidFill>
                <a:srgbClr val="00336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457059" eaLnBrk="1" fontAlgn="auto" latinLnBrk="0" hangingPunct="1">
                <a:lnSpc>
                  <a:spcPct val="100000"/>
                </a:lnSpc>
                <a:spcBef>
                  <a:spcPts val="0"/>
                </a:spcBef>
                <a:spcAft>
                  <a:spcPts val="0"/>
                </a:spcAft>
                <a:buClr>
                  <a:srgbClr val="000000"/>
                </a:buClr>
                <a:buSzPct val="100000"/>
                <a:buFontTx/>
                <a:buNone/>
                <a:tabLst/>
                <a:defRPr/>
              </a:pPr>
              <a:endParaRPr kumimoji="0" lang="en-US" sz="1800" b="0" i="0" u="none" strike="noStrike" kern="0" cap="none" spc="0" normalizeH="0" baseline="0" noProof="0">
                <a:ln>
                  <a:noFill/>
                </a:ln>
                <a:solidFill>
                  <a:srgbClr val="37305A"/>
                </a:solidFill>
                <a:effectLst/>
                <a:uLnTx/>
                <a:uFillTx/>
                <a:cs typeface="Arial" charset="0"/>
              </a:endParaRPr>
            </a:p>
          </p:txBody>
        </p:sp>
        <p:cxnSp>
          <p:nvCxnSpPr>
            <p:cNvPr id="35" name="Straight Arrow Connector 34"/>
            <p:cNvCxnSpPr/>
            <p:nvPr/>
          </p:nvCxnSpPr>
          <p:spPr bwMode="auto">
            <a:xfrm>
              <a:off x="3942270" y="3810000"/>
              <a:ext cx="457200" cy="76200"/>
            </a:xfrm>
            <a:prstGeom prst="straightConnector1">
              <a:avLst/>
            </a:prstGeom>
            <a:solidFill>
              <a:srgbClr val="00B8FF"/>
            </a:solidFill>
            <a:ln w="9525" cap="flat" cmpd="sng" algn="ctr">
              <a:solidFill>
                <a:srgbClr val="003367"/>
              </a:solidFill>
              <a:prstDash val="solid"/>
              <a:round/>
              <a:headEnd type="none" w="med" len="med"/>
              <a:tailEnd type="arrow"/>
            </a:ln>
            <a:effectLst/>
          </p:spPr>
        </p:cxnSp>
        <p:sp>
          <p:nvSpPr>
            <p:cNvPr id="36" name="Rounded Rectangle 5"/>
            <p:cNvSpPr/>
            <p:nvPr/>
          </p:nvSpPr>
          <p:spPr bwMode="auto">
            <a:xfrm>
              <a:off x="3488167" y="3865077"/>
              <a:ext cx="461845" cy="402123"/>
            </a:xfrm>
            <a:prstGeom prst="roundRect">
              <a:avLst/>
            </a:prstGeom>
            <a:solidFill>
              <a:srgbClr val="660066"/>
            </a:solidFill>
            <a:ln w="7620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118"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endParaRPr>
            </a:p>
          </p:txBody>
        </p:sp>
      </p:grpSp>
      <p:sp>
        <p:nvSpPr>
          <p:cNvPr id="4" name="TextBox 3"/>
          <p:cNvSpPr txBox="1"/>
          <p:nvPr/>
        </p:nvSpPr>
        <p:spPr>
          <a:xfrm>
            <a:off x="2971800" y="4495800"/>
            <a:ext cx="5867400" cy="2031325"/>
          </a:xfrm>
          <a:prstGeom prst="rect">
            <a:avLst/>
          </a:prstGeom>
          <a:noFill/>
        </p:spPr>
        <p:txBody>
          <a:bodyPr wrap="square" rtlCol="0">
            <a:spAutoFit/>
          </a:bodyPr>
          <a:lstStyle/>
          <a:p>
            <a:r>
              <a:rPr lang="en-US" sz="1800" dirty="0" smtClean="0">
                <a:solidFill>
                  <a:schemeClr val="tx1">
                    <a:lumMod val="50000"/>
                  </a:schemeClr>
                </a:solidFill>
              </a:rPr>
              <a:t>Each replica is a copy of the application server, with all of its state.  Replicas keep a </a:t>
            </a:r>
            <a:r>
              <a:rPr lang="en-US" sz="1800" b="1" dirty="0" smtClean="0">
                <a:solidFill>
                  <a:schemeClr val="tx1">
                    <a:lumMod val="50000"/>
                  </a:schemeClr>
                </a:solidFill>
              </a:rPr>
              <a:t>log</a:t>
            </a:r>
            <a:r>
              <a:rPr lang="en-US" sz="1800" dirty="0" smtClean="0">
                <a:solidFill>
                  <a:schemeClr val="tx1">
                    <a:lumMod val="50000"/>
                  </a:schemeClr>
                </a:solidFill>
              </a:rPr>
              <a:t> of operations (at least in memory) and apply them in order to their state.   The consensus protocol ensures that their states converge.  We assume that only that the app is deterministic and that </a:t>
            </a:r>
            <a:r>
              <a:rPr lang="en-US" sz="1800" b="1" dirty="0" smtClean="0">
                <a:solidFill>
                  <a:schemeClr val="tx1">
                    <a:lumMod val="50000"/>
                  </a:schemeClr>
                </a:solidFill>
              </a:rPr>
              <a:t>always</a:t>
            </a:r>
            <a:r>
              <a:rPr lang="en-US" sz="1800" dirty="0" smtClean="0">
                <a:solidFill>
                  <a:schemeClr val="tx1">
                    <a:lumMod val="50000"/>
                  </a:schemeClr>
                </a:solidFill>
              </a:rPr>
              <a:t> some majority is functioning correctly; faulty replicas just stop, and may restart “empty” and </a:t>
            </a:r>
            <a:r>
              <a:rPr lang="en-US" sz="1800" dirty="0" err="1" smtClean="0">
                <a:solidFill>
                  <a:schemeClr val="tx1">
                    <a:lumMod val="50000"/>
                  </a:schemeClr>
                </a:solidFill>
              </a:rPr>
              <a:t>resync</a:t>
            </a:r>
            <a:r>
              <a:rPr lang="en-US" sz="1800" dirty="0" smtClean="0">
                <a:solidFill>
                  <a:schemeClr val="tx1">
                    <a:lumMod val="50000"/>
                  </a:schemeClr>
                </a:solidFill>
              </a:rPr>
              <a:t>.</a:t>
            </a:r>
            <a:endParaRPr lang="en-US" sz="2000" dirty="0">
              <a:solidFill>
                <a:schemeClr val="tx1">
                  <a:lumMod val="50000"/>
                </a:schemeClr>
              </a:solidFill>
            </a:endParaRPr>
          </a:p>
        </p:txBody>
      </p:sp>
    </p:spTree>
    <p:extLst>
      <p:ext uri="{BB962C8B-B14F-4D97-AF65-F5344CB8AC3E}">
        <p14:creationId xmlns:p14="http://schemas.microsoft.com/office/powerpoint/2010/main" val="2527220586"/>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0" y="1871008"/>
            <a:ext cx="6019800" cy="2308324"/>
          </a:xfrm>
          <a:prstGeom prst="rect">
            <a:avLst/>
          </a:prstGeom>
          <a:solidFill>
            <a:schemeClr val="bg1">
              <a:lumMod val="85000"/>
            </a:schemeClr>
          </a:solidFill>
        </p:spPr>
        <p:txBody>
          <a:bodyPr wrap="square" rtlCol="0">
            <a:spAutoFit/>
          </a:bodyPr>
          <a:lstStyle/>
          <a:p>
            <a:pPr marL="457200" indent="-457200">
              <a:buFont typeface="+mj-lt"/>
              <a:buAutoNum type="arabicPeriod"/>
            </a:pPr>
            <a:r>
              <a:rPr lang="en-US" dirty="0" smtClean="0">
                <a:solidFill>
                  <a:srgbClr val="003367">
                    <a:lumMod val="50000"/>
                  </a:srgbClr>
                </a:solidFill>
              </a:rPr>
              <a:t>If leader appears failed and now is a good time to run, declare candidacy.</a:t>
            </a:r>
          </a:p>
          <a:p>
            <a:pPr marL="457200" indent="-457200">
              <a:buFont typeface="+mj-lt"/>
              <a:buAutoNum type="arabicPeriod"/>
            </a:pPr>
            <a:r>
              <a:rPr lang="en-US" dirty="0" smtClean="0">
                <a:solidFill>
                  <a:srgbClr val="003367">
                    <a:lumMod val="50000"/>
                  </a:srgbClr>
                </a:solidFill>
              </a:rPr>
              <a:t>Become leader by majority vote.</a:t>
            </a:r>
          </a:p>
          <a:p>
            <a:pPr marL="457200" indent="-457200">
              <a:buFontTx/>
              <a:buAutoNum type="arabicPeriod"/>
            </a:pPr>
            <a:r>
              <a:rPr lang="en-US" dirty="0" smtClean="0">
                <a:solidFill>
                  <a:srgbClr val="003367">
                    <a:lumMod val="50000"/>
                  </a:srgbClr>
                </a:solidFill>
              </a:rPr>
              <a:t>Discover and affirm history.</a:t>
            </a:r>
          </a:p>
          <a:p>
            <a:pPr marL="457200" indent="-457200">
              <a:buFontTx/>
              <a:buAutoNum type="arabicPeriod"/>
            </a:pPr>
            <a:r>
              <a:rPr lang="en-US" dirty="0" smtClean="0">
                <a:solidFill>
                  <a:srgbClr val="003367">
                    <a:lumMod val="50000"/>
                  </a:srgbClr>
                </a:solidFill>
              </a:rPr>
              <a:t>Propose values for new log slots in order; notify others if majority accepts.</a:t>
            </a:r>
          </a:p>
        </p:txBody>
      </p:sp>
      <p:sp>
        <p:nvSpPr>
          <p:cNvPr id="3" name="TextBox 2"/>
          <p:cNvSpPr txBox="1"/>
          <p:nvPr/>
        </p:nvSpPr>
        <p:spPr>
          <a:xfrm>
            <a:off x="3048000" y="4538008"/>
            <a:ext cx="5990972" cy="1938992"/>
          </a:xfrm>
          <a:prstGeom prst="rect">
            <a:avLst/>
          </a:prstGeom>
          <a:solidFill>
            <a:schemeClr val="bg1">
              <a:lumMod val="85000"/>
            </a:schemeClr>
          </a:solidFill>
        </p:spPr>
        <p:txBody>
          <a:bodyPr wrap="square" rtlCol="0">
            <a:spAutoFit/>
          </a:bodyPr>
          <a:lstStyle/>
          <a:p>
            <a:pPr marL="457200" indent="-457200">
              <a:buFont typeface="+mj-lt"/>
              <a:buAutoNum type="arabicPeriod"/>
            </a:pPr>
            <a:r>
              <a:rPr lang="en-US" dirty="0" smtClean="0">
                <a:solidFill>
                  <a:srgbClr val="003367">
                    <a:lumMod val="50000"/>
                  </a:srgbClr>
                </a:solidFill>
              </a:rPr>
              <a:t>Adopt leader.</a:t>
            </a:r>
          </a:p>
          <a:p>
            <a:pPr marL="457200" indent="-457200">
              <a:buFontTx/>
              <a:buAutoNum type="arabicPeriod"/>
            </a:pPr>
            <a:r>
              <a:rPr lang="en-US" dirty="0" smtClean="0">
                <a:solidFill>
                  <a:srgbClr val="003367">
                    <a:lumMod val="50000"/>
                  </a:srgbClr>
                </a:solidFill>
              </a:rPr>
              <a:t>Tell it your history.</a:t>
            </a:r>
          </a:p>
          <a:p>
            <a:pPr marL="457200" indent="-457200">
              <a:buFontTx/>
              <a:buAutoNum type="arabicPeriod"/>
            </a:pPr>
            <a:r>
              <a:rPr lang="en-US" dirty="0" smtClean="0">
                <a:solidFill>
                  <a:srgbClr val="003367">
                    <a:lumMod val="50000"/>
                  </a:srgbClr>
                </a:solidFill>
              </a:rPr>
              <a:t>Accept whatever the leader says.</a:t>
            </a:r>
          </a:p>
          <a:p>
            <a:pPr marL="457200" indent="-457200">
              <a:buFontTx/>
              <a:buAutoNum type="arabicPeriod"/>
            </a:pPr>
            <a:r>
              <a:rPr lang="en-US" dirty="0" smtClean="0">
                <a:solidFill>
                  <a:srgbClr val="003367">
                    <a:lumMod val="50000"/>
                  </a:srgbClr>
                </a:solidFill>
              </a:rPr>
              <a:t>Write it all down.</a:t>
            </a:r>
          </a:p>
          <a:p>
            <a:pPr marL="457200" indent="-457200">
              <a:buFontTx/>
              <a:buAutoNum type="arabicPeriod"/>
            </a:pPr>
            <a:r>
              <a:rPr lang="en-US" dirty="0" smtClean="0">
                <a:solidFill>
                  <a:srgbClr val="003367">
                    <a:lumMod val="50000"/>
                  </a:srgbClr>
                </a:solidFill>
              </a:rPr>
              <a:t>If a new leader appears, </a:t>
            </a:r>
            <a:r>
              <a:rPr lang="en-US" b="1" dirty="0" err="1" smtClean="0">
                <a:solidFill>
                  <a:srgbClr val="003367">
                    <a:lumMod val="50000"/>
                  </a:srgbClr>
                </a:solidFill>
              </a:rPr>
              <a:t>goto</a:t>
            </a:r>
            <a:r>
              <a:rPr lang="en-US" dirty="0" smtClean="0">
                <a:solidFill>
                  <a:srgbClr val="003367">
                    <a:lumMod val="50000"/>
                  </a:srgbClr>
                </a:solidFill>
              </a:rPr>
              <a:t> step 1.</a:t>
            </a:r>
          </a:p>
        </p:txBody>
      </p:sp>
      <p:sp>
        <p:nvSpPr>
          <p:cNvPr id="4" name="Title 3"/>
          <p:cNvSpPr>
            <a:spLocks noGrp="1"/>
          </p:cNvSpPr>
          <p:nvPr>
            <p:ph type="title"/>
          </p:nvPr>
        </p:nvSpPr>
        <p:spPr>
          <a:xfrm>
            <a:off x="457200" y="-182563"/>
            <a:ext cx="8226425" cy="1554163"/>
          </a:xfrm>
        </p:spPr>
        <p:txBody>
          <a:bodyPr/>
          <a:lstStyle/>
          <a:p>
            <a:r>
              <a:rPr lang="en-US" dirty="0" smtClean="0"/>
              <a:t>Consensus</a:t>
            </a:r>
            <a:br>
              <a:rPr lang="en-US" dirty="0" smtClean="0"/>
            </a:br>
            <a:r>
              <a:rPr lang="en-US" dirty="0" smtClean="0"/>
              <a:t>oversimplified</a:t>
            </a:r>
            <a:endParaRPr lang="en-US" dirty="0"/>
          </a:p>
        </p:txBody>
      </p:sp>
      <p:pic>
        <p:nvPicPr>
          <p:cNvPr id="6" name="Picture 5"/>
          <p:cNvPicPr>
            <a:picLocks noChangeAspect="1"/>
          </p:cNvPicPr>
          <p:nvPr/>
        </p:nvPicPr>
        <p:blipFill>
          <a:blip r:embed="rId2"/>
          <a:stretch>
            <a:fillRect/>
          </a:stretch>
        </p:blipFill>
        <p:spPr>
          <a:xfrm>
            <a:off x="381000" y="1676400"/>
            <a:ext cx="2468682" cy="2286000"/>
          </a:xfrm>
          <a:prstGeom prst="rect">
            <a:avLst/>
          </a:prstGeom>
        </p:spPr>
      </p:pic>
      <p:pic>
        <p:nvPicPr>
          <p:cNvPr id="7" name="Picture 6"/>
          <p:cNvPicPr>
            <a:picLocks noChangeAspect="1"/>
          </p:cNvPicPr>
          <p:nvPr/>
        </p:nvPicPr>
        <p:blipFill>
          <a:blip r:embed="rId3"/>
          <a:stretch>
            <a:fillRect/>
          </a:stretch>
        </p:blipFill>
        <p:spPr>
          <a:xfrm>
            <a:off x="457200" y="4495801"/>
            <a:ext cx="1706879" cy="1600199"/>
          </a:xfrm>
          <a:prstGeom prst="rect">
            <a:avLst/>
          </a:prstGeom>
        </p:spPr>
      </p:pic>
    </p:spTree>
    <p:extLst>
      <p:ext uri="{BB962C8B-B14F-4D97-AF65-F5344CB8AC3E}">
        <p14:creationId xmlns:p14="http://schemas.microsoft.com/office/powerpoint/2010/main" val="3859255459"/>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1"/>
          <p:cNvSpPr>
            <a:spLocks noGrp="1" noChangeArrowheads="1"/>
          </p:cNvSpPr>
          <p:nvPr>
            <p:ph type="title"/>
          </p:nvPr>
        </p:nvSpPr>
        <p:spPr/>
        <p:txBody>
          <a:bodyPr rIns="132080"/>
          <a:lstStyle/>
          <a:p>
            <a:pPr eaLnBrk="1" hangingPunct="1"/>
            <a:r>
              <a:rPr lang="en-US" sz="3200" dirty="0" smtClean="0">
                <a:latin typeface="Arial" charset="0"/>
                <a:ea typeface="ＭＳ Ｐゴシック" charset="0"/>
              </a:rPr>
              <a:t>Raft in normal operation</a:t>
            </a:r>
            <a:endParaRPr lang="en-US" sz="3200" dirty="0">
              <a:latin typeface="Arial" charset="0"/>
              <a:ea typeface="ＭＳ Ｐゴシック" charset="0"/>
            </a:endParaRPr>
          </a:p>
        </p:txBody>
      </p:sp>
      <p:sp>
        <p:nvSpPr>
          <p:cNvPr id="109571" name="Line 2"/>
          <p:cNvSpPr>
            <a:spLocks noChangeShapeType="1"/>
          </p:cNvSpPr>
          <p:nvPr/>
        </p:nvSpPr>
        <p:spPr bwMode="auto">
          <a:xfrm rot="10800000">
            <a:off x="1143000" y="3960813"/>
            <a:ext cx="6503988" cy="1587"/>
          </a:xfrm>
          <a:prstGeom prst="line">
            <a:avLst/>
          </a:prstGeom>
          <a:noFill/>
          <a:ln w="19050">
            <a:solidFill>
              <a:schemeClr val="tx1">
                <a:alpha val="50195"/>
              </a:schemeClr>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9572" name="Line 3"/>
          <p:cNvSpPr>
            <a:spLocks noChangeShapeType="1"/>
          </p:cNvSpPr>
          <p:nvPr/>
        </p:nvSpPr>
        <p:spPr bwMode="auto">
          <a:xfrm rot="10800000">
            <a:off x="1143000" y="3795713"/>
            <a:ext cx="6503988" cy="1587"/>
          </a:xfrm>
          <a:prstGeom prst="line">
            <a:avLst/>
          </a:prstGeom>
          <a:noFill/>
          <a:ln w="19050">
            <a:solidFill>
              <a:schemeClr val="tx1">
                <a:alpha val="50195"/>
              </a:schemeClr>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9573" name="Line 4"/>
          <p:cNvSpPr>
            <a:spLocks noChangeShapeType="1"/>
          </p:cNvSpPr>
          <p:nvPr/>
        </p:nvSpPr>
        <p:spPr bwMode="auto">
          <a:xfrm rot="10800000">
            <a:off x="1143000" y="3630613"/>
            <a:ext cx="6503988" cy="1587"/>
          </a:xfrm>
          <a:prstGeom prst="line">
            <a:avLst/>
          </a:prstGeom>
          <a:noFill/>
          <a:ln w="19050">
            <a:solidFill>
              <a:schemeClr val="tx1">
                <a:alpha val="50195"/>
              </a:schemeClr>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9574" name="Line 5"/>
          <p:cNvSpPr>
            <a:spLocks noChangeShapeType="1"/>
          </p:cNvSpPr>
          <p:nvPr/>
        </p:nvSpPr>
        <p:spPr bwMode="auto">
          <a:xfrm rot="10800000">
            <a:off x="1143000" y="3465513"/>
            <a:ext cx="6503988" cy="1587"/>
          </a:xfrm>
          <a:prstGeom prst="line">
            <a:avLst/>
          </a:prstGeom>
          <a:noFill/>
          <a:ln w="19050">
            <a:solidFill>
              <a:schemeClr val="tx1">
                <a:alpha val="50195"/>
              </a:schemeClr>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9575" name="Line 6"/>
          <p:cNvSpPr>
            <a:spLocks noChangeShapeType="1"/>
          </p:cNvSpPr>
          <p:nvPr/>
        </p:nvSpPr>
        <p:spPr bwMode="auto">
          <a:xfrm rot="10800000">
            <a:off x="1143000" y="3135313"/>
            <a:ext cx="6503988" cy="1587"/>
          </a:xfrm>
          <a:prstGeom prst="line">
            <a:avLst/>
          </a:prstGeom>
          <a:noFill/>
          <a:ln w="19050">
            <a:solidFill>
              <a:schemeClr val="tx1">
                <a:alpha val="50195"/>
              </a:schemeClr>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grpSp>
        <p:nvGrpSpPr>
          <p:cNvPr id="109576" name="Group 7"/>
          <p:cNvGrpSpPr>
            <a:grpSpLocks/>
          </p:cNvGrpSpPr>
          <p:nvPr/>
        </p:nvGrpSpPr>
        <p:grpSpPr bwMode="auto">
          <a:xfrm>
            <a:off x="1625600" y="3073400"/>
            <a:ext cx="914400" cy="901700"/>
            <a:chOff x="0" y="0"/>
            <a:chExt cx="576" cy="568"/>
          </a:xfrm>
        </p:grpSpPr>
        <p:sp>
          <p:nvSpPr>
            <p:cNvPr id="109626" name="Oval 8"/>
            <p:cNvSpPr>
              <a:spLocks/>
            </p:cNvSpPr>
            <p:nvPr/>
          </p:nvSpPr>
          <p:spPr bwMode="auto">
            <a:xfrm>
              <a:off x="0" y="0"/>
              <a:ext cx="88" cy="88"/>
            </a:xfrm>
            <a:prstGeom prst="ellipse">
              <a:avLst/>
            </a:prstGeom>
            <a:solidFill>
              <a:srgbClr val="002939"/>
            </a:solidFill>
            <a:ln w="25400">
              <a:solidFill>
                <a:schemeClr val="tx1"/>
              </a:solidFill>
              <a:round/>
              <a:headEnd/>
              <a:tailEnd/>
            </a:ln>
          </p:spPr>
          <p:txBody>
            <a:bodyPr lIns="0" tIns="0" rIns="0" bIns="0"/>
            <a:lstStyle/>
            <a:p>
              <a:endParaRPr lang="en-US"/>
            </a:p>
          </p:txBody>
        </p:sp>
        <p:sp>
          <p:nvSpPr>
            <p:cNvPr id="109627" name="Line 9"/>
            <p:cNvSpPr>
              <a:spLocks noChangeShapeType="1"/>
            </p:cNvSpPr>
            <p:nvPr/>
          </p:nvSpPr>
          <p:spPr bwMode="auto">
            <a:xfrm rot="10800000">
              <a:off x="63" y="56"/>
              <a:ext cx="513" cy="192"/>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9628" name="Line 10"/>
            <p:cNvSpPr>
              <a:spLocks noChangeShapeType="1"/>
            </p:cNvSpPr>
            <p:nvPr/>
          </p:nvSpPr>
          <p:spPr bwMode="auto">
            <a:xfrm rot="10800000">
              <a:off x="72" y="56"/>
              <a:ext cx="504" cy="296"/>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9629" name="Line 11"/>
            <p:cNvSpPr>
              <a:spLocks noChangeShapeType="1"/>
            </p:cNvSpPr>
            <p:nvPr/>
          </p:nvSpPr>
          <p:spPr bwMode="auto">
            <a:xfrm rot="10800000">
              <a:off x="87" y="79"/>
              <a:ext cx="481" cy="385"/>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9630" name="Line 12"/>
            <p:cNvSpPr>
              <a:spLocks noChangeShapeType="1"/>
            </p:cNvSpPr>
            <p:nvPr/>
          </p:nvSpPr>
          <p:spPr bwMode="auto">
            <a:xfrm rot="10800000">
              <a:off x="80" y="79"/>
              <a:ext cx="496" cy="489"/>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grpSp>
      <p:grpSp>
        <p:nvGrpSpPr>
          <p:cNvPr id="109577" name="Group 13"/>
          <p:cNvGrpSpPr>
            <a:grpSpLocks/>
          </p:cNvGrpSpPr>
          <p:nvPr/>
        </p:nvGrpSpPr>
        <p:grpSpPr bwMode="auto">
          <a:xfrm>
            <a:off x="2652713" y="3136900"/>
            <a:ext cx="1358900" cy="825500"/>
            <a:chOff x="0" y="0"/>
            <a:chExt cx="855" cy="520"/>
          </a:xfrm>
        </p:grpSpPr>
        <p:sp>
          <p:nvSpPr>
            <p:cNvPr id="109622" name="Line 14"/>
            <p:cNvSpPr>
              <a:spLocks noChangeShapeType="1"/>
            </p:cNvSpPr>
            <p:nvPr/>
          </p:nvSpPr>
          <p:spPr bwMode="auto">
            <a:xfrm flipH="1">
              <a:off x="7" y="0"/>
              <a:ext cx="352" cy="200"/>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9623" name="Line 15"/>
            <p:cNvSpPr>
              <a:spLocks noChangeShapeType="1"/>
            </p:cNvSpPr>
            <p:nvPr/>
          </p:nvSpPr>
          <p:spPr bwMode="auto">
            <a:xfrm flipH="1">
              <a:off x="0" y="0"/>
              <a:ext cx="520" cy="312"/>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9624" name="Line 16"/>
            <p:cNvSpPr>
              <a:spLocks noChangeShapeType="1"/>
            </p:cNvSpPr>
            <p:nvPr/>
          </p:nvSpPr>
          <p:spPr bwMode="auto">
            <a:xfrm flipH="1">
              <a:off x="8" y="8"/>
              <a:ext cx="672" cy="399"/>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9625" name="Line 17"/>
            <p:cNvSpPr>
              <a:spLocks noChangeShapeType="1"/>
            </p:cNvSpPr>
            <p:nvPr/>
          </p:nvSpPr>
          <p:spPr bwMode="auto">
            <a:xfrm flipH="1">
              <a:off x="16" y="8"/>
              <a:ext cx="839" cy="512"/>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grpSp>
      <p:sp>
        <p:nvSpPr>
          <p:cNvPr id="109579" name="Rectangle 24"/>
          <p:cNvSpPr>
            <a:spLocks/>
          </p:cNvSpPr>
          <p:nvPr/>
        </p:nvSpPr>
        <p:spPr bwMode="auto">
          <a:xfrm>
            <a:off x="1066800" y="1981200"/>
            <a:ext cx="228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r>
              <a:rPr lang="en-US" sz="2000" b="1" dirty="0" err="1" smtClean="0">
                <a:solidFill>
                  <a:schemeClr val="tx1"/>
                </a:solidFill>
                <a:cs typeface="Arial" charset="0"/>
              </a:rPr>
              <a:t>AppendEntries</a:t>
            </a:r>
            <a:r>
              <a:rPr lang="en-US" sz="2000" b="1" dirty="0" smtClean="0">
                <a:solidFill>
                  <a:schemeClr val="tx1"/>
                </a:solidFill>
                <a:cs typeface="Arial" charset="0"/>
              </a:rPr>
              <a:t> @</a:t>
            </a:r>
            <a:r>
              <a:rPr lang="en-US" sz="2000" b="1" dirty="0" err="1" smtClean="0">
                <a:solidFill>
                  <a:schemeClr val="tx1"/>
                </a:solidFill>
                <a:cs typeface="Arial" charset="0"/>
              </a:rPr>
              <a:t>i</a:t>
            </a:r>
            <a:endParaRPr lang="en-US" sz="2000" b="1" dirty="0" smtClean="0">
              <a:solidFill>
                <a:schemeClr val="tx1"/>
              </a:solidFill>
              <a:cs typeface="Arial" charset="0"/>
            </a:endParaRPr>
          </a:p>
          <a:p>
            <a:pPr marL="39688"/>
            <a:r>
              <a:rPr lang="en-US" sz="2000" dirty="0" smtClean="0">
                <a:solidFill>
                  <a:schemeClr val="tx1"/>
                </a:solidFill>
                <a:cs typeface="Arial" charset="0"/>
              </a:rPr>
              <a:t>entries: [v1,v2]</a:t>
            </a:r>
          </a:p>
          <a:p>
            <a:pPr marL="39688"/>
            <a:r>
              <a:rPr lang="en-US" sz="2000" dirty="0" smtClean="0">
                <a:solidFill>
                  <a:schemeClr val="tx1"/>
                </a:solidFill>
                <a:cs typeface="Arial" charset="0"/>
              </a:rPr>
              <a:t>committed=</a:t>
            </a:r>
            <a:r>
              <a:rPr lang="en-US" sz="2000" dirty="0" err="1" smtClean="0">
                <a:solidFill>
                  <a:schemeClr val="tx1"/>
                </a:solidFill>
                <a:cs typeface="Arial" charset="0"/>
              </a:rPr>
              <a:t>i</a:t>
            </a:r>
            <a:endParaRPr lang="en-US" sz="2000" dirty="0" smtClean="0">
              <a:solidFill>
                <a:schemeClr val="tx1"/>
              </a:solidFill>
              <a:cs typeface="Arial" charset="0"/>
            </a:endParaRPr>
          </a:p>
          <a:p>
            <a:pPr marL="39688"/>
            <a:endParaRPr lang="en-US" sz="2000" dirty="0">
              <a:solidFill>
                <a:schemeClr val="tx1"/>
              </a:solidFill>
              <a:cs typeface="Arial" charset="0"/>
            </a:endParaRPr>
          </a:p>
        </p:txBody>
      </p:sp>
      <p:sp>
        <p:nvSpPr>
          <p:cNvPr id="109580" name="Rectangle 25"/>
          <p:cNvSpPr>
            <a:spLocks/>
          </p:cNvSpPr>
          <p:nvPr/>
        </p:nvSpPr>
        <p:spPr bwMode="auto">
          <a:xfrm>
            <a:off x="3200400" y="2705100"/>
            <a:ext cx="5824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000" dirty="0">
                <a:solidFill>
                  <a:schemeClr val="tx1"/>
                </a:solidFill>
                <a:cs typeface="Arial" charset="0"/>
              </a:rPr>
              <a:t>“</a:t>
            </a:r>
            <a:r>
              <a:rPr lang="en-US" sz="2000" dirty="0" smtClean="0">
                <a:solidFill>
                  <a:schemeClr val="tx1"/>
                </a:solidFill>
                <a:cs typeface="Arial" charset="0"/>
              </a:rPr>
              <a:t>OK”</a:t>
            </a:r>
            <a:endParaRPr lang="en-US" sz="2000" dirty="0">
              <a:solidFill>
                <a:schemeClr val="tx1"/>
              </a:solidFill>
              <a:cs typeface="Arial" charset="0"/>
            </a:endParaRPr>
          </a:p>
        </p:txBody>
      </p:sp>
      <p:sp>
        <p:nvSpPr>
          <p:cNvPr id="109582" name="Rectangle 27"/>
          <p:cNvSpPr>
            <a:spLocks/>
          </p:cNvSpPr>
          <p:nvPr/>
        </p:nvSpPr>
        <p:spPr bwMode="auto">
          <a:xfrm>
            <a:off x="7747000" y="2933700"/>
            <a:ext cx="8489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000" dirty="0" smtClean="0">
                <a:solidFill>
                  <a:schemeClr val="tx1"/>
                </a:solidFill>
                <a:cs typeface="Arial" charset="0"/>
              </a:rPr>
              <a:t>Leader</a:t>
            </a:r>
            <a:endParaRPr lang="en-US" sz="2000" dirty="0">
              <a:solidFill>
                <a:schemeClr val="tx1"/>
              </a:solidFill>
              <a:cs typeface="Arial" charset="0"/>
            </a:endParaRPr>
          </a:p>
        </p:txBody>
      </p:sp>
      <p:sp>
        <p:nvSpPr>
          <p:cNvPr id="109583" name="Rectangle 28"/>
          <p:cNvSpPr>
            <a:spLocks/>
          </p:cNvSpPr>
          <p:nvPr/>
        </p:nvSpPr>
        <p:spPr bwMode="auto">
          <a:xfrm>
            <a:off x="7759700" y="3505200"/>
            <a:ext cx="11384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000" dirty="0" smtClean="0">
                <a:solidFill>
                  <a:schemeClr val="tx1"/>
                </a:solidFill>
                <a:cs typeface="Arial" charset="0"/>
              </a:rPr>
              <a:t>Followers</a:t>
            </a:r>
            <a:endParaRPr lang="en-US" sz="2000" dirty="0">
              <a:solidFill>
                <a:schemeClr val="tx1"/>
              </a:solidFill>
              <a:cs typeface="Arial" charset="0"/>
            </a:endParaRPr>
          </a:p>
        </p:txBody>
      </p:sp>
      <p:grpSp>
        <p:nvGrpSpPr>
          <p:cNvPr id="109586" name="Group 31"/>
          <p:cNvGrpSpPr>
            <a:grpSpLocks/>
          </p:cNvGrpSpPr>
          <p:nvPr/>
        </p:nvGrpSpPr>
        <p:grpSpPr bwMode="auto">
          <a:xfrm>
            <a:off x="4610100" y="3073400"/>
            <a:ext cx="914400" cy="901700"/>
            <a:chOff x="0" y="0"/>
            <a:chExt cx="576" cy="568"/>
          </a:xfrm>
        </p:grpSpPr>
        <p:sp>
          <p:nvSpPr>
            <p:cNvPr id="109612" name="Oval 32"/>
            <p:cNvSpPr>
              <a:spLocks/>
            </p:cNvSpPr>
            <p:nvPr/>
          </p:nvSpPr>
          <p:spPr bwMode="auto">
            <a:xfrm>
              <a:off x="0" y="0"/>
              <a:ext cx="88" cy="88"/>
            </a:xfrm>
            <a:prstGeom prst="ellipse">
              <a:avLst/>
            </a:prstGeom>
            <a:solidFill>
              <a:srgbClr val="002939"/>
            </a:solidFill>
            <a:ln w="25400">
              <a:solidFill>
                <a:schemeClr val="tx1"/>
              </a:solidFill>
              <a:round/>
              <a:headEnd/>
              <a:tailEnd/>
            </a:ln>
          </p:spPr>
          <p:txBody>
            <a:bodyPr lIns="0" tIns="0" rIns="0" bIns="0"/>
            <a:lstStyle/>
            <a:p>
              <a:endParaRPr lang="en-US"/>
            </a:p>
          </p:txBody>
        </p:sp>
        <p:sp>
          <p:nvSpPr>
            <p:cNvPr id="109613" name="Line 33"/>
            <p:cNvSpPr>
              <a:spLocks noChangeShapeType="1"/>
            </p:cNvSpPr>
            <p:nvPr/>
          </p:nvSpPr>
          <p:spPr bwMode="auto">
            <a:xfrm rot="10800000">
              <a:off x="63" y="56"/>
              <a:ext cx="513" cy="192"/>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9614" name="Line 34"/>
            <p:cNvSpPr>
              <a:spLocks noChangeShapeType="1"/>
            </p:cNvSpPr>
            <p:nvPr/>
          </p:nvSpPr>
          <p:spPr bwMode="auto">
            <a:xfrm rot="10800000">
              <a:off x="72" y="56"/>
              <a:ext cx="504" cy="296"/>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9615" name="Line 35"/>
            <p:cNvSpPr>
              <a:spLocks noChangeShapeType="1"/>
            </p:cNvSpPr>
            <p:nvPr/>
          </p:nvSpPr>
          <p:spPr bwMode="auto">
            <a:xfrm rot="10800000">
              <a:off x="87" y="79"/>
              <a:ext cx="481" cy="385"/>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9616" name="Line 36"/>
            <p:cNvSpPr>
              <a:spLocks noChangeShapeType="1"/>
            </p:cNvSpPr>
            <p:nvPr/>
          </p:nvSpPr>
          <p:spPr bwMode="auto">
            <a:xfrm rot="10800000">
              <a:off x="80" y="79"/>
              <a:ext cx="496" cy="489"/>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grpSp>
      <p:grpSp>
        <p:nvGrpSpPr>
          <p:cNvPr id="109588" name="Group 38"/>
          <p:cNvGrpSpPr>
            <a:grpSpLocks/>
          </p:cNvGrpSpPr>
          <p:nvPr/>
        </p:nvGrpSpPr>
        <p:grpSpPr bwMode="auto">
          <a:xfrm>
            <a:off x="5562600" y="3136900"/>
            <a:ext cx="1357313" cy="825500"/>
            <a:chOff x="0" y="0"/>
            <a:chExt cx="855" cy="520"/>
          </a:xfrm>
        </p:grpSpPr>
        <p:sp>
          <p:nvSpPr>
            <p:cNvPr id="109608" name="Line 39"/>
            <p:cNvSpPr>
              <a:spLocks noChangeShapeType="1"/>
            </p:cNvSpPr>
            <p:nvPr/>
          </p:nvSpPr>
          <p:spPr bwMode="auto">
            <a:xfrm flipH="1">
              <a:off x="7" y="0"/>
              <a:ext cx="352" cy="200"/>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9609" name="Line 40"/>
            <p:cNvSpPr>
              <a:spLocks noChangeShapeType="1"/>
            </p:cNvSpPr>
            <p:nvPr/>
          </p:nvSpPr>
          <p:spPr bwMode="auto">
            <a:xfrm flipH="1">
              <a:off x="0" y="0"/>
              <a:ext cx="520" cy="312"/>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9610" name="Line 41"/>
            <p:cNvSpPr>
              <a:spLocks noChangeShapeType="1"/>
            </p:cNvSpPr>
            <p:nvPr/>
          </p:nvSpPr>
          <p:spPr bwMode="auto">
            <a:xfrm flipH="1">
              <a:off x="8" y="8"/>
              <a:ext cx="672" cy="399"/>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9611" name="Line 42"/>
            <p:cNvSpPr>
              <a:spLocks noChangeShapeType="1"/>
            </p:cNvSpPr>
            <p:nvPr/>
          </p:nvSpPr>
          <p:spPr bwMode="auto">
            <a:xfrm flipH="1">
              <a:off x="16" y="8"/>
              <a:ext cx="839" cy="512"/>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grpSp>
      <p:sp>
        <p:nvSpPr>
          <p:cNvPr id="109589" name="Rectangle 43"/>
          <p:cNvSpPr>
            <a:spLocks/>
          </p:cNvSpPr>
          <p:nvPr/>
        </p:nvSpPr>
        <p:spPr bwMode="auto">
          <a:xfrm>
            <a:off x="6472237" y="2705100"/>
            <a:ext cx="6905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000" dirty="0">
                <a:solidFill>
                  <a:schemeClr val="tx1"/>
                </a:solidFill>
                <a:cs typeface="Arial" charset="0"/>
              </a:rPr>
              <a:t>“OK”</a:t>
            </a:r>
          </a:p>
        </p:txBody>
      </p:sp>
      <p:sp>
        <p:nvSpPr>
          <p:cNvPr id="109598" name="Rectangle 52"/>
          <p:cNvSpPr>
            <a:spLocks/>
          </p:cNvSpPr>
          <p:nvPr/>
        </p:nvSpPr>
        <p:spPr bwMode="auto">
          <a:xfrm>
            <a:off x="685800" y="5064205"/>
            <a:ext cx="7620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40639" bIns="0">
            <a:spAutoFit/>
          </a:bodyPr>
          <a:lstStyle/>
          <a:p>
            <a:pPr marL="39688"/>
            <a:r>
              <a:rPr lang="en-US" sz="2000" dirty="0" smtClean="0">
                <a:solidFill>
                  <a:srgbClr val="4D0069"/>
                </a:solidFill>
                <a:cs typeface="Arial" charset="0"/>
              </a:rPr>
              <a:t>Followers accept whatever the leader proposes.</a:t>
            </a:r>
          </a:p>
          <a:p>
            <a:pPr marL="39688"/>
            <a:r>
              <a:rPr lang="en-US" sz="2000" dirty="0" smtClean="0">
                <a:solidFill>
                  <a:srgbClr val="4D0069"/>
                </a:solidFill>
                <a:cs typeface="Arial" charset="0"/>
              </a:rPr>
              <a:t>A</a:t>
            </a:r>
            <a:r>
              <a:rPr lang="en-US" sz="2000" dirty="0" smtClean="0">
                <a:solidFill>
                  <a:srgbClr val="4D0069"/>
                </a:solidFill>
                <a:cs typeface="Arial" charset="0"/>
                <a:sym typeface="Wingdings"/>
              </a:rPr>
              <a:t>ccept </a:t>
            </a:r>
            <a:r>
              <a:rPr lang="en-US" sz="2000" b="1" dirty="0" smtClean="0">
                <a:solidFill>
                  <a:srgbClr val="4D0069"/>
                </a:solidFill>
                <a:cs typeface="Arial" charset="0"/>
                <a:sym typeface="Wingdings"/>
              </a:rPr>
              <a:t>everything</a:t>
            </a:r>
            <a:r>
              <a:rPr lang="en-US" sz="2000" dirty="0" smtClean="0">
                <a:solidFill>
                  <a:srgbClr val="4D0069"/>
                </a:solidFill>
                <a:cs typeface="Arial" charset="0"/>
                <a:sym typeface="Wingdings"/>
              </a:rPr>
              <a:t>, even if it overwrites log history.</a:t>
            </a:r>
            <a:endParaRPr lang="en-US" sz="2000" dirty="0">
              <a:solidFill>
                <a:srgbClr val="4D0069"/>
              </a:solidFill>
              <a:cs typeface="Arial" charset="0"/>
            </a:endParaRPr>
          </a:p>
        </p:txBody>
      </p:sp>
      <p:sp>
        <p:nvSpPr>
          <p:cNvPr id="109603" name="Rectangle 57"/>
          <p:cNvSpPr>
            <a:spLocks/>
          </p:cNvSpPr>
          <p:nvPr/>
        </p:nvSpPr>
        <p:spPr bwMode="auto">
          <a:xfrm>
            <a:off x="2057400" y="4038600"/>
            <a:ext cx="12726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000" i="1" dirty="0" smtClean="0">
                <a:solidFill>
                  <a:schemeClr val="tx1"/>
                </a:solidFill>
                <a:cs typeface="Arial" charset="0"/>
              </a:rPr>
              <a:t>log [v1,v2]</a:t>
            </a:r>
            <a:endParaRPr lang="en-US" sz="2000" i="1" dirty="0">
              <a:solidFill>
                <a:schemeClr val="tx1"/>
              </a:solidFill>
              <a:cs typeface="Arial" charset="0"/>
            </a:endParaRPr>
          </a:p>
        </p:txBody>
      </p:sp>
      <p:sp>
        <p:nvSpPr>
          <p:cNvPr id="63" name="Rectangle 24"/>
          <p:cNvSpPr>
            <a:spLocks/>
          </p:cNvSpPr>
          <p:nvPr/>
        </p:nvSpPr>
        <p:spPr bwMode="auto">
          <a:xfrm>
            <a:off x="4191000" y="1981200"/>
            <a:ext cx="2590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r>
              <a:rPr lang="en-US" sz="2000" b="1" dirty="0" err="1" smtClean="0">
                <a:solidFill>
                  <a:schemeClr val="tx1"/>
                </a:solidFill>
                <a:cs typeface="Arial" charset="0"/>
              </a:rPr>
              <a:t>AppendEntries</a:t>
            </a:r>
            <a:r>
              <a:rPr lang="en-US" sz="2000" b="1" dirty="0" smtClean="0">
                <a:solidFill>
                  <a:schemeClr val="tx1"/>
                </a:solidFill>
                <a:cs typeface="Arial" charset="0"/>
              </a:rPr>
              <a:t> @i+2</a:t>
            </a:r>
            <a:endParaRPr lang="en-US" sz="2000" b="1" dirty="0">
              <a:solidFill>
                <a:schemeClr val="tx1"/>
              </a:solidFill>
              <a:cs typeface="Arial" charset="0"/>
            </a:endParaRPr>
          </a:p>
          <a:p>
            <a:pPr marL="39688"/>
            <a:r>
              <a:rPr lang="en-US" sz="2000" dirty="0" smtClean="0">
                <a:solidFill>
                  <a:schemeClr val="tx1"/>
                </a:solidFill>
                <a:cs typeface="Arial" charset="0"/>
              </a:rPr>
              <a:t>entries: [v3,v4]</a:t>
            </a:r>
          </a:p>
          <a:p>
            <a:pPr marL="39688"/>
            <a:r>
              <a:rPr lang="en-US" sz="2000" dirty="0" smtClean="0">
                <a:solidFill>
                  <a:schemeClr val="tx1"/>
                </a:solidFill>
                <a:cs typeface="Arial" charset="0"/>
              </a:rPr>
              <a:t>committed=i+2</a:t>
            </a:r>
          </a:p>
          <a:p>
            <a:pPr marL="39688"/>
            <a:endParaRPr lang="en-US" sz="2000" dirty="0">
              <a:solidFill>
                <a:schemeClr val="tx1"/>
              </a:solidFill>
              <a:cs typeface="Arial" charset="0"/>
            </a:endParaRPr>
          </a:p>
        </p:txBody>
      </p:sp>
      <p:sp>
        <p:nvSpPr>
          <p:cNvPr id="65" name="Rectangle 57"/>
          <p:cNvSpPr>
            <a:spLocks/>
          </p:cNvSpPr>
          <p:nvPr/>
        </p:nvSpPr>
        <p:spPr bwMode="auto">
          <a:xfrm>
            <a:off x="4975734" y="4038600"/>
            <a:ext cx="175682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000" i="1" dirty="0" smtClean="0">
                <a:solidFill>
                  <a:schemeClr val="tx1"/>
                </a:solidFill>
                <a:cs typeface="Arial" charset="0"/>
              </a:rPr>
              <a:t>log [v3,v4]</a:t>
            </a:r>
          </a:p>
          <a:p>
            <a:pPr marL="39688"/>
            <a:r>
              <a:rPr lang="en-US" sz="2000" i="1" dirty="0" smtClean="0">
                <a:solidFill>
                  <a:schemeClr val="tx1"/>
                </a:solidFill>
                <a:cs typeface="Arial" charset="0"/>
              </a:rPr>
              <a:t>commit [v1,v2]</a:t>
            </a:r>
            <a:endParaRPr lang="en-US" sz="2000" i="1" dirty="0">
              <a:solidFill>
                <a:schemeClr val="tx1"/>
              </a:solidFill>
              <a:cs typeface="Arial" charset="0"/>
            </a:endParaRPr>
          </a:p>
        </p:txBody>
      </p:sp>
      <p:pic>
        <p:nvPicPr>
          <p:cNvPr id="39" name="Picture 38"/>
          <p:cNvPicPr>
            <a:picLocks noChangeAspect="1"/>
          </p:cNvPicPr>
          <p:nvPr/>
        </p:nvPicPr>
        <p:blipFill>
          <a:blip r:embed="rId3"/>
          <a:stretch>
            <a:fillRect/>
          </a:stretch>
        </p:blipFill>
        <p:spPr>
          <a:xfrm>
            <a:off x="76200" y="2667000"/>
            <a:ext cx="944682" cy="874776"/>
          </a:xfrm>
          <a:prstGeom prst="rect">
            <a:avLst/>
          </a:prstGeom>
        </p:spPr>
      </p:pic>
      <p:pic>
        <p:nvPicPr>
          <p:cNvPr id="40" name="Picture 39"/>
          <p:cNvPicPr>
            <a:picLocks noChangeAspect="1"/>
          </p:cNvPicPr>
          <p:nvPr/>
        </p:nvPicPr>
        <p:blipFill>
          <a:blip r:embed="rId4"/>
          <a:stretch>
            <a:fillRect/>
          </a:stretch>
        </p:blipFill>
        <p:spPr>
          <a:xfrm>
            <a:off x="7924800" y="3810001"/>
            <a:ext cx="736599" cy="690562"/>
          </a:xfrm>
          <a:prstGeom prst="rect">
            <a:avLst/>
          </a:prstGeom>
        </p:spPr>
      </p:pic>
    </p:spTree>
    <p:extLst>
      <p:ext uri="{BB962C8B-B14F-4D97-AF65-F5344CB8AC3E}">
        <p14:creationId xmlns:p14="http://schemas.microsoft.com/office/powerpoint/2010/main" val="4379424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etwork_Fallacie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1300"/>
            <a:ext cx="9144000" cy="6373091"/>
          </a:xfrm>
          <a:prstGeom prst="rect">
            <a:avLst/>
          </a:prstGeom>
        </p:spPr>
      </p:pic>
      <p:sp>
        <p:nvSpPr>
          <p:cNvPr id="2" name="TextBox 1"/>
          <p:cNvSpPr txBox="1"/>
          <p:nvPr/>
        </p:nvSpPr>
        <p:spPr>
          <a:xfrm>
            <a:off x="457200" y="5943600"/>
            <a:ext cx="4902379" cy="400110"/>
          </a:xfrm>
          <a:prstGeom prst="rect">
            <a:avLst/>
          </a:prstGeom>
          <a:noFill/>
        </p:spPr>
        <p:txBody>
          <a:bodyPr wrap="none" rtlCol="0">
            <a:spAutoFit/>
          </a:bodyPr>
          <a:lstStyle/>
          <a:p>
            <a:r>
              <a:rPr lang="en-US" sz="2000" b="1" dirty="0" smtClean="0">
                <a:solidFill>
                  <a:schemeClr val="accent6"/>
                </a:solidFill>
              </a:rPr>
              <a:t>9. “Failures are independent.”  - Chase</a:t>
            </a:r>
            <a:endParaRPr lang="en-US" sz="2000" b="1" dirty="0">
              <a:solidFill>
                <a:schemeClr val="accent6"/>
              </a:solidFill>
            </a:endParaRPr>
          </a:p>
        </p:txBody>
      </p:sp>
      <p:cxnSp>
        <p:nvCxnSpPr>
          <p:cNvPr id="4" name="Straight Connector 3"/>
          <p:cNvCxnSpPr/>
          <p:nvPr/>
        </p:nvCxnSpPr>
        <p:spPr bwMode="auto">
          <a:xfrm>
            <a:off x="1295400" y="685800"/>
            <a:ext cx="914400" cy="228600"/>
          </a:xfrm>
          <a:prstGeom prst="line">
            <a:avLst/>
          </a:prstGeom>
          <a:solidFill>
            <a:srgbClr val="00B8FF"/>
          </a:solidFill>
          <a:ln w="38100" cap="flat" cmpd="sng" algn="ctr">
            <a:solidFill>
              <a:srgbClr val="E8161F"/>
            </a:solidFill>
            <a:prstDash val="solid"/>
            <a:round/>
            <a:headEnd type="none" w="med" len="med"/>
            <a:tailEnd type="none" w="med" len="med"/>
          </a:ln>
          <a:effectLst/>
        </p:spPr>
      </p:cxnSp>
      <p:sp>
        <p:nvSpPr>
          <p:cNvPr id="5" name="TextBox 4"/>
          <p:cNvSpPr txBox="1"/>
          <p:nvPr/>
        </p:nvSpPr>
        <p:spPr>
          <a:xfrm>
            <a:off x="1676400" y="0"/>
            <a:ext cx="1185090" cy="646331"/>
          </a:xfrm>
          <a:prstGeom prst="rect">
            <a:avLst/>
          </a:prstGeom>
          <a:solidFill>
            <a:schemeClr val="bg1"/>
          </a:solidFill>
        </p:spPr>
        <p:txBody>
          <a:bodyPr wrap="none" rtlCol="0">
            <a:spAutoFit/>
          </a:bodyPr>
          <a:lstStyle/>
          <a:p>
            <a:r>
              <a:rPr lang="en-US" sz="3600" b="1" dirty="0" smtClean="0">
                <a:solidFill>
                  <a:schemeClr val="accent6"/>
                </a:solidFill>
              </a:rPr>
              <a:t>Nine</a:t>
            </a:r>
            <a:endParaRPr lang="en-US" sz="2000" b="1" dirty="0">
              <a:solidFill>
                <a:schemeClr val="accent6"/>
              </a:solidFill>
            </a:endParaRPr>
          </a:p>
        </p:txBody>
      </p:sp>
    </p:spTree>
    <p:extLst>
      <p:ext uri="{BB962C8B-B14F-4D97-AF65-F5344CB8AC3E}">
        <p14:creationId xmlns:p14="http://schemas.microsoft.com/office/powerpoint/2010/main" val="25591248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nasty scenario</a:t>
            </a:r>
            <a:r>
              <a:rPr lang="is-IS" dirty="0" smtClean="0"/>
              <a:t>…</a:t>
            </a:r>
            <a:endParaRPr lang="en-US" dirty="0"/>
          </a:p>
        </p:txBody>
      </p:sp>
      <p:sp>
        <p:nvSpPr>
          <p:cNvPr id="3" name="Content Placeholder 2"/>
          <p:cNvSpPr>
            <a:spLocks noGrp="1"/>
          </p:cNvSpPr>
          <p:nvPr>
            <p:ph idx="1"/>
          </p:nvPr>
        </p:nvSpPr>
        <p:spPr>
          <a:xfrm>
            <a:off x="457200" y="1600201"/>
            <a:ext cx="8226425" cy="2590800"/>
          </a:xfrm>
        </p:spPr>
        <p:txBody>
          <a:bodyPr/>
          <a:lstStyle/>
          <a:p>
            <a:pPr marL="457200" indent="-457200">
              <a:buFont typeface="+mj-lt"/>
              <a:buAutoNum type="arabicPeriod"/>
            </a:pPr>
            <a:r>
              <a:rPr lang="en-US" sz="2400" dirty="0" smtClean="0"/>
              <a:t>Network partition: leader L1 survives with minority. </a:t>
            </a:r>
          </a:p>
          <a:p>
            <a:pPr marL="857250" lvl="1" indent="-457200"/>
            <a:r>
              <a:rPr lang="en-US" sz="2000" b="0" dirty="0" smtClean="0"/>
              <a:t>How to make progress where we can do it safely?</a:t>
            </a:r>
          </a:p>
          <a:p>
            <a:pPr marL="857250" lvl="1" indent="-457200"/>
            <a:r>
              <a:rPr lang="en-US" sz="2000" b="0" dirty="0" smtClean="0"/>
              <a:t>How to avoid accepting requests where it might be unsafe?</a:t>
            </a:r>
          </a:p>
          <a:p>
            <a:pPr marL="514350" indent="-514350">
              <a:buFont typeface="+mj-lt"/>
              <a:buAutoNum type="arabicPeriod"/>
            </a:pPr>
            <a:r>
              <a:rPr lang="en-US" sz="2400" dirty="0" smtClean="0"/>
              <a:t>Partition heals </a:t>
            </a:r>
            <a:r>
              <a:rPr lang="en-US" sz="2400" dirty="0" smtClean="0">
                <a:sym typeface="Wingdings"/>
              </a:rPr>
              <a:t> </a:t>
            </a:r>
            <a:r>
              <a:rPr lang="en-US" sz="2400" dirty="0" smtClean="0"/>
              <a:t>L1 and L2 both try to lead.</a:t>
            </a:r>
          </a:p>
          <a:p>
            <a:pPr marL="914400" lvl="1" indent="-514350"/>
            <a:r>
              <a:rPr lang="en-US" sz="2000" b="0" dirty="0" smtClean="0"/>
              <a:t>How to establish which leader is “current”, so L1 steps down?</a:t>
            </a:r>
          </a:p>
          <a:p>
            <a:pPr marL="914400" lvl="1" indent="-514350"/>
            <a:r>
              <a:rPr lang="en-US" sz="2000" b="0" dirty="0" smtClean="0"/>
              <a:t>How to reconcile conflicting histories in the logs?</a:t>
            </a:r>
          </a:p>
        </p:txBody>
      </p:sp>
      <p:sp>
        <p:nvSpPr>
          <p:cNvPr id="4" name="Isosceles Triangle 3"/>
          <p:cNvSpPr/>
          <p:nvPr/>
        </p:nvSpPr>
        <p:spPr bwMode="auto">
          <a:xfrm>
            <a:off x="7391400" y="304800"/>
            <a:ext cx="1060704" cy="914400"/>
          </a:xfrm>
          <a:prstGeom prst="triangle">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Clr>
                <a:srgbClr val="000000"/>
              </a:buClr>
              <a:buSzPct val="100000"/>
              <a:buFont typeface="Times New Roman" pitchFamily="16" charset="0"/>
              <a:buNone/>
            </a:pPr>
            <a:endParaRPr lang="en-US" sz="1800" smtClean="0">
              <a:solidFill>
                <a:prstClr val="white"/>
              </a:solidFill>
              <a:cs typeface="Arial" charset="0"/>
            </a:endParaRPr>
          </a:p>
        </p:txBody>
      </p:sp>
      <p:sp>
        <p:nvSpPr>
          <p:cNvPr id="5" name="TextBox 4"/>
          <p:cNvSpPr txBox="1"/>
          <p:nvPr/>
        </p:nvSpPr>
        <p:spPr>
          <a:xfrm>
            <a:off x="7696200" y="-76200"/>
            <a:ext cx="406932" cy="461665"/>
          </a:xfrm>
          <a:prstGeom prst="rect">
            <a:avLst/>
          </a:prstGeom>
          <a:noFill/>
        </p:spPr>
        <p:txBody>
          <a:bodyPr wrap="none" rtlCol="0">
            <a:spAutoFit/>
          </a:bodyPr>
          <a:lstStyle/>
          <a:p>
            <a:r>
              <a:rPr lang="en-US" b="1" dirty="0" smtClean="0">
                <a:solidFill>
                  <a:srgbClr val="003367"/>
                </a:solidFill>
              </a:rPr>
              <a:t>C</a:t>
            </a:r>
            <a:endParaRPr lang="en-US" b="1" dirty="0">
              <a:solidFill>
                <a:srgbClr val="003367"/>
              </a:solidFill>
            </a:endParaRPr>
          </a:p>
        </p:txBody>
      </p:sp>
      <p:sp>
        <p:nvSpPr>
          <p:cNvPr id="6" name="TextBox 5"/>
          <p:cNvSpPr txBox="1"/>
          <p:nvPr/>
        </p:nvSpPr>
        <p:spPr>
          <a:xfrm>
            <a:off x="7060668" y="986135"/>
            <a:ext cx="406932" cy="461665"/>
          </a:xfrm>
          <a:prstGeom prst="rect">
            <a:avLst/>
          </a:prstGeom>
          <a:noFill/>
        </p:spPr>
        <p:txBody>
          <a:bodyPr wrap="none" rtlCol="0">
            <a:spAutoFit/>
          </a:bodyPr>
          <a:lstStyle/>
          <a:p>
            <a:r>
              <a:rPr lang="en-US" b="1" dirty="0" smtClean="0">
                <a:solidFill>
                  <a:prstClr val="white">
                    <a:lumMod val="65000"/>
                  </a:prstClr>
                </a:solidFill>
              </a:rPr>
              <a:t>A</a:t>
            </a:r>
            <a:endParaRPr lang="en-US" b="1" dirty="0">
              <a:solidFill>
                <a:prstClr val="white">
                  <a:lumMod val="65000"/>
                </a:prstClr>
              </a:solidFill>
            </a:endParaRPr>
          </a:p>
        </p:txBody>
      </p:sp>
      <p:sp>
        <p:nvSpPr>
          <p:cNvPr id="7" name="TextBox 6"/>
          <p:cNvSpPr txBox="1"/>
          <p:nvPr/>
        </p:nvSpPr>
        <p:spPr>
          <a:xfrm>
            <a:off x="8382000" y="990600"/>
            <a:ext cx="384390" cy="461665"/>
          </a:xfrm>
          <a:prstGeom prst="rect">
            <a:avLst/>
          </a:prstGeom>
          <a:noFill/>
        </p:spPr>
        <p:txBody>
          <a:bodyPr wrap="none" rtlCol="0">
            <a:spAutoFit/>
          </a:bodyPr>
          <a:lstStyle/>
          <a:p>
            <a:r>
              <a:rPr lang="en-US" b="1" dirty="0" smtClean="0">
                <a:solidFill>
                  <a:srgbClr val="003367"/>
                </a:solidFill>
              </a:rPr>
              <a:t>P</a:t>
            </a:r>
            <a:endParaRPr lang="en-US" b="1" dirty="0">
              <a:solidFill>
                <a:srgbClr val="003367"/>
              </a:solidFill>
            </a:endParaRPr>
          </a:p>
        </p:txBody>
      </p:sp>
      <p:cxnSp>
        <p:nvCxnSpPr>
          <p:cNvPr id="9" name="Straight Connector 8"/>
          <p:cNvCxnSpPr/>
          <p:nvPr/>
        </p:nvCxnSpPr>
        <p:spPr bwMode="auto">
          <a:xfrm>
            <a:off x="8001000" y="304800"/>
            <a:ext cx="444500" cy="762000"/>
          </a:xfrm>
          <a:prstGeom prst="line">
            <a:avLst/>
          </a:prstGeom>
          <a:solidFill>
            <a:srgbClr val="00B8FF"/>
          </a:solidFill>
          <a:ln w="28575" cap="flat" cmpd="sng" algn="ctr">
            <a:solidFill>
              <a:schemeClr val="accent4">
                <a:lumMod val="75000"/>
              </a:schemeClr>
            </a:solidFill>
            <a:prstDash val="solid"/>
            <a:round/>
            <a:headEnd type="none" w="med" len="med"/>
            <a:tailEnd type="none" w="med" len="med"/>
          </a:ln>
          <a:effectLst/>
        </p:spPr>
      </p:cxnSp>
      <p:grpSp>
        <p:nvGrpSpPr>
          <p:cNvPr id="10" name="Group 9"/>
          <p:cNvGrpSpPr/>
          <p:nvPr/>
        </p:nvGrpSpPr>
        <p:grpSpPr>
          <a:xfrm>
            <a:off x="457200" y="4343400"/>
            <a:ext cx="1584386" cy="1447800"/>
            <a:chOff x="3180272" y="2514600"/>
            <a:chExt cx="2001328" cy="1828798"/>
          </a:xfrm>
        </p:grpSpPr>
        <p:sp>
          <p:nvSpPr>
            <p:cNvPr id="11" name="Rounded Rectangle 10"/>
            <p:cNvSpPr/>
            <p:nvPr/>
          </p:nvSpPr>
          <p:spPr bwMode="auto">
            <a:xfrm>
              <a:off x="3988498" y="2514600"/>
              <a:ext cx="461845" cy="402123"/>
            </a:xfrm>
            <a:prstGeom prst="roundRect">
              <a:avLst/>
            </a:prstGeom>
            <a:solidFill>
              <a:srgbClr val="4D8CF1">
                <a:lumMod val="75000"/>
              </a:srgbClr>
            </a:solidFill>
            <a:ln w="7620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118"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endParaRPr>
            </a:p>
          </p:txBody>
        </p:sp>
        <p:sp>
          <p:nvSpPr>
            <p:cNvPr id="12" name="Rounded Rectangle 11"/>
            <p:cNvSpPr/>
            <p:nvPr/>
          </p:nvSpPr>
          <p:spPr bwMode="auto">
            <a:xfrm>
              <a:off x="4719755" y="3050762"/>
              <a:ext cx="461845" cy="402123"/>
            </a:xfrm>
            <a:prstGeom prst="roundRect">
              <a:avLst/>
            </a:prstGeom>
            <a:solidFill>
              <a:srgbClr val="4D8CF1">
                <a:lumMod val="75000"/>
              </a:srgbClr>
            </a:solidFill>
            <a:ln w="7620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118"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endParaRPr>
            </a:p>
          </p:txBody>
        </p:sp>
        <p:sp>
          <p:nvSpPr>
            <p:cNvPr id="13" name="Rounded Rectangle 5"/>
            <p:cNvSpPr/>
            <p:nvPr/>
          </p:nvSpPr>
          <p:spPr bwMode="auto">
            <a:xfrm>
              <a:off x="4411859" y="3855012"/>
              <a:ext cx="461845" cy="402123"/>
            </a:xfrm>
            <a:prstGeom prst="roundRect">
              <a:avLst/>
            </a:prstGeom>
            <a:solidFill>
              <a:srgbClr val="4D8CF1">
                <a:lumMod val="75000"/>
              </a:srgbClr>
            </a:solidFill>
            <a:ln w="7620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118"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endParaRPr>
            </a:p>
          </p:txBody>
        </p:sp>
        <p:sp>
          <p:nvSpPr>
            <p:cNvPr id="14" name="Rounded Rectangle 5"/>
            <p:cNvSpPr/>
            <p:nvPr/>
          </p:nvSpPr>
          <p:spPr bwMode="auto">
            <a:xfrm>
              <a:off x="3180272" y="3050762"/>
              <a:ext cx="461845" cy="402123"/>
            </a:xfrm>
            <a:prstGeom prst="roundRect">
              <a:avLst/>
            </a:prstGeom>
            <a:solidFill>
              <a:srgbClr val="4D8CF1">
                <a:lumMod val="75000"/>
              </a:srgbClr>
            </a:solidFill>
            <a:ln w="7620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118"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endParaRPr>
            </a:p>
          </p:txBody>
        </p:sp>
        <p:sp>
          <p:nvSpPr>
            <p:cNvPr id="15" name="Oval 14"/>
            <p:cNvSpPr/>
            <p:nvPr/>
          </p:nvSpPr>
          <p:spPr bwMode="auto">
            <a:xfrm>
              <a:off x="3352802" y="3567021"/>
              <a:ext cx="776378" cy="776377"/>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457059" eaLnBrk="1" fontAlgn="auto" latinLnBrk="0" hangingPunct="1">
                <a:lnSpc>
                  <a:spcPct val="100000"/>
                </a:lnSpc>
                <a:spcBef>
                  <a:spcPts val="0"/>
                </a:spcBef>
                <a:spcAft>
                  <a:spcPts val="0"/>
                </a:spcAft>
                <a:buClr>
                  <a:srgbClr val="000000"/>
                </a:buClr>
                <a:buSzPct val="100000"/>
                <a:buFontTx/>
                <a:buNone/>
                <a:tabLst/>
                <a:defRPr/>
              </a:pPr>
              <a:endParaRPr kumimoji="0" lang="en-US" sz="1800" b="0" i="0" u="none" strike="noStrike" kern="0" cap="none" spc="0" normalizeH="0" baseline="0" noProof="0">
                <a:ln>
                  <a:noFill/>
                </a:ln>
                <a:solidFill>
                  <a:srgbClr val="37305A"/>
                </a:solidFill>
                <a:effectLst/>
                <a:uLnTx/>
                <a:uFillTx/>
                <a:cs typeface="Arial" charset="0"/>
              </a:endParaRPr>
            </a:p>
          </p:txBody>
        </p:sp>
        <p:cxnSp>
          <p:nvCxnSpPr>
            <p:cNvPr id="16" name="Straight Arrow Connector 15"/>
            <p:cNvCxnSpPr/>
            <p:nvPr/>
          </p:nvCxnSpPr>
          <p:spPr bwMode="auto">
            <a:xfrm flipH="1" flipV="1">
              <a:off x="3637471" y="3429001"/>
              <a:ext cx="304799" cy="380999"/>
            </a:xfrm>
            <a:prstGeom prst="straightConnector1">
              <a:avLst/>
            </a:prstGeom>
            <a:solidFill>
              <a:srgbClr val="00B8FF"/>
            </a:solidFill>
            <a:ln w="9525" cap="flat" cmpd="sng" algn="ctr">
              <a:solidFill>
                <a:srgbClr val="003367"/>
              </a:solidFill>
              <a:prstDash val="solid"/>
              <a:round/>
              <a:headEnd type="none" w="med" len="med"/>
              <a:tailEnd type="arrow"/>
            </a:ln>
            <a:effectLst/>
          </p:spPr>
        </p:cxnSp>
        <p:cxnSp>
          <p:nvCxnSpPr>
            <p:cNvPr id="17" name="Straight Arrow Connector 16"/>
            <p:cNvCxnSpPr>
              <a:endCxn id="11" idx="2"/>
            </p:cNvCxnSpPr>
            <p:nvPr/>
          </p:nvCxnSpPr>
          <p:spPr bwMode="auto">
            <a:xfrm flipV="1">
              <a:off x="3942270" y="2916723"/>
              <a:ext cx="277151" cy="893277"/>
            </a:xfrm>
            <a:prstGeom prst="straightConnector1">
              <a:avLst/>
            </a:prstGeom>
            <a:solidFill>
              <a:srgbClr val="00B8FF"/>
            </a:solidFill>
            <a:ln w="9525" cap="flat" cmpd="sng" algn="ctr">
              <a:solidFill>
                <a:srgbClr val="003367"/>
              </a:solidFill>
              <a:prstDash val="solid"/>
              <a:round/>
              <a:headEnd type="none" w="med" len="med"/>
              <a:tailEnd type="arrow"/>
            </a:ln>
            <a:effectLst/>
          </p:spPr>
        </p:cxnSp>
        <p:cxnSp>
          <p:nvCxnSpPr>
            <p:cNvPr id="18" name="Straight Arrow Connector 17"/>
            <p:cNvCxnSpPr>
              <a:endCxn id="12" idx="1"/>
            </p:cNvCxnSpPr>
            <p:nvPr/>
          </p:nvCxnSpPr>
          <p:spPr bwMode="auto">
            <a:xfrm flipV="1">
              <a:off x="3942270" y="3251824"/>
              <a:ext cx="777485" cy="558176"/>
            </a:xfrm>
            <a:prstGeom prst="straightConnector1">
              <a:avLst/>
            </a:prstGeom>
            <a:solidFill>
              <a:srgbClr val="00B8FF"/>
            </a:solidFill>
            <a:ln w="9525" cap="flat" cmpd="sng" algn="ctr">
              <a:solidFill>
                <a:srgbClr val="003367"/>
              </a:solidFill>
              <a:prstDash val="solid"/>
              <a:round/>
              <a:headEnd type="none" w="med" len="med"/>
              <a:tailEnd type="arrow"/>
            </a:ln>
            <a:effectLst/>
          </p:spPr>
        </p:cxnSp>
        <p:sp>
          <p:nvSpPr>
            <p:cNvPr id="19" name="Oval 18"/>
            <p:cNvSpPr/>
            <p:nvPr/>
          </p:nvSpPr>
          <p:spPr bwMode="auto">
            <a:xfrm flipH="1">
              <a:off x="3713670" y="3962400"/>
              <a:ext cx="45719" cy="76200"/>
            </a:xfrm>
            <a:prstGeom prst="ellipse">
              <a:avLst/>
            </a:prstGeom>
            <a:noFill/>
            <a:ln w="9525" cap="flat" cmpd="sng" algn="ctr">
              <a:solidFill>
                <a:srgbClr val="00336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457059" eaLnBrk="1" fontAlgn="auto" latinLnBrk="0" hangingPunct="1">
                <a:lnSpc>
                  <a:spcPct val="100000"/>
                </a:lnSpc>
                <a:spcBef>
                  <a:spcPts val="0"/>
                </a:spcBef>
                <a:spcAft>
                  <a:spcPts val="0"/>
                </a:spcAft>
                <a:buClr>
                  <a:srgbClr val="000000"/>
                </a:buClr>
                <a:buSzPct val="100000"/>
                <a:buFontTx/>
                <a:buNone/>
                <a:tabLst/>
                <a:defRPr/>
              </a:pPr>
              <a:endParaRPr kumimoji="0" lang="en-US" sz="1800" b="0" i="0" u="none" strike="noStrike" kern="0" cap="none" spc="0" normalizeH="0" baseline="0" noProof="0">
                <a:ln>
                  <a:noFill/>
                </a:ln>
                <a:solidFill>
                  <a:srgbClr val="37305A"/>
                </a:solidFill>
                <a:effectLst/>
                <a:uLnTx/>
                <a:uFillTx/>
                <a:cs typeface="Arial" charset="0"/>
              </a:endParaRPr>
            </a:p>
          </p:txBody>
        </p:sp>
        <p:cxnSp>
          <p:nvCxnSpPr>
            <p:cNvPr id="20" name="Straight Arrow Connector 19"/>
            <p:cNvCxnSpPr/>
            <p:nvPr/>
          </p:nvCxnSpPr>
          <p:spPr bwMode="auto">
            <a:xfrm>
              <a:off x="3942270" y="3810000"/>
              <a:ext cx="457200" cy="76200"/>
            </a:xfrm>
            <a:prstGeom prst="straightConnector1">
              <a:avLst/>
            </a:prstGeom>
            <a:solidFill>
              <a:srgbClr val="00B8FF"/>
            </a:solidFill>
            <a:ln w="9525" cap="flat" cmpd="sng" algn="ctr">
              <a:solidFill>
                <a:srgbClr val="003367"/>
              </a:solidFill>
              <a:prstDash val="solid"/>
              <a:round/>
              <a:headEnd type="none" w="med" len="med"/>
              <a:tailEnd type="arrow"/>
            </a:ln>
            <a:effectLst/>
          </p:spPr>
        </p:cxnSp>
        <p:sp>
          <p:nvSpPr>
            <p:cNvPr id="21" name="Rounded Rectangle 5"/>
            <p:cNvSpPr/>
            <p:nvPr/>
          </p:nvSpPr>
          <p:spPr bwMode="auto">
            <a:xfrm>
              <a:off x="3488167" y="3865077"/>
              <a:ext cx="461845" cy="402123"/>
            </a:xfrm>
            <a:prstGeom prst="roundRect">
              <a:avLst/>
            </a:prstGeom>
            <a:solidFill>
              <a:srgbClr val="660066"/>
            </a:solidFill>
            <a:ln w="7620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118"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endParaRPr>
            </a:p>
          </p:txBody>
        </p:sp>
      </p:grpSp>
      <p:sp>
        <p:nvSpPr>
          <p:cNvPr id="35" name="Rounded Rectangle 34"/>
          <p:cNvSpPr/>
          <p:nvPr/>
        </p:nvSpPr>
        <p:spPr bwMode="auto">
          <a:xfrm flipH="1">
            <a:off x="7909926" y="4343400"/>
            <a:ext cx="365628" cy="318348"/>
          </a:xfrm>
          <a:prstGeom prst="roundRect">
            <a:avLst/>
          </a:prstGeom>
          <a:solidFill>
            <a:srgbClr val="4D8CF1">
              <a:lumMod val="75000"/>
            </a:srgbClr>
          </a:solidFill>
          <a:ln w="7620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118"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endParaRPr>
          </a:p>
        </p:txBody>
      </p:sp>
      <p:sp>
        <p:nvSpPr>
          <p:cNvPr id="36" name="Rounded Rectangle 35"/>
          <p:cNvSpPr/>
          <p:nvPr/>
        </p:nvSpPr>
        <p:spPr bwMode="auto">
          <a:xfrm flipH="1">
            <a:off x="7331014" y="4767862"/>
            <a:ext cx="365628" cy="318348"/>
          </a:xfrm>
          <a:prstGeom prst="roundRect">
            <a:avLst/>
          </a:prstGeom>
          <a:solidFill>
            <a:srgbClr val="4D8CF1">
              <a:lumMod val="75000"/>
            </a:srgbClr>
          </a:solidFill>
          <a:ln w="7620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118"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endParaRPr>
          </a:p>
        </p:txBody>
      </p:sp>
      <p:sp>
        <p:nvSpPr>
          <p:cNvPr id="37" name="Rounded Rectangle 5"/>
          <p:cNvSpPr/>
          <p:nvPr/>
        </p:nvSpPr>
        <p:spPr bwMode="auto">
          <a:xfrm flipH="1">
            <a:off x="7574765" y="5404561"/>
            <a:ext cx="365628" cy="318348"/>
          </a:xfrm>
          <a:prstGeom prst="roundRect">
            <a:avLst/>
          </a:prstGeom>
          <a:solidFill>
            <a:srgbClr val="4D8CF1">
              <a:lumMod val="75000"/>
            </a:srgbClr>
          </a:solidFill>
          <a:ln w="7620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118"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endParaRPr>
          </a:p>
        </p:txBody>
      </p:sp>
      <p:sp>
        <p:nvSpPr>
          <p:cNvPr id="38" name="Rounded Rectangle 5"/>
          <p:cNvSpPr/>
          <p:nvPr/>
        </p:nvSpPr>
        <p:spPr bwMode="auto">
          <a:xfrm flipH="1">
            <a:off x="8549772" y="4767862"/>
            <a:ext cx="365628" cy="318348"/>
          </a:xfrm>
          <a:prstGeom prst="roundRect">
            <a:avLst/>
          </a:prstGeom>
          <a:solidFill>
            <a:srgbClr val="4D8CF1">
              <a:lumMod val="75000"/>
            </a:srgbClr>
          </a:solidFill>
          <a:ln w="7620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118"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endParaRPr>
          </a:p>
        </p:txBody>
      </p:sp>
      <p:sp>
        <p:nvSpPr>
          <p:cNvPr id="39" name="Oval 38"/>
          <p:cNvSpPr/>
          <p:nvPr/>
        </p:nvSpPr>
        <p:spPr bwMode="auto">
          <a:xfrm flipH="1">
            <a:off x="8164181" y="5176568"/>
            <a:ext cx="614633" cy="614632"/>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457059" eaLnBrk="1" fontAlgn="auto" latinLnBrk="0" hangingPunct="1">
              <a:lnSpc>
                <a:spcPct val="100000"/>
              </a:lnSpc>
              <a:spcBef>
                <a:spcPts val="0"/>
              </a:spcBef>
              <a:spcAft>
                <a:spcPts val="0"/>
              </a:spcAft>
              <a:buClr>
                <a:srgbClr val="000000"/>
              </a:buClr>
              <a:buSzPct val="100000"/>
              <a:buFontTx/>
              <a:buNone/>
              <a:tabLst/>
              <a:defRPr/>
            </a:pPr>
            <a:endParaRPr kumimoji="0" lang="en-US" sz="1800" b="0" i="0" u="none" strike="noStrike" kern="0" cap="none" spc="0" normalizeH="0" baseline="0" noProof="0">
              <a:ln>
                <a:noFill/>
              </a:ln>
              <a:solidFill>
                <a:srgbClr val="37305A"/>
              </a:solidFill>
              <a:effectLst/>
              <a:uLnTx/>
              <a:uFillTx/>
              <a:cs typeface="Arial" charset="0"/>
            </a:endParaRPr>
          </a:p>
        </p:txBody>
      </p:sp>
      <p:cxnSp>
        <p:nvCxnSpPr>
          <p:cNvPr id="40" name="Straight Arrow Connector 39"/>
          <p:cNvCxnSpPr/>
          <p:nvPr/>
        </p:nvCxnSpPr>
        <p:spPr bwMode="auto">
          <a:xfrm flipV="1">
            <a:off x="8312151" y="5067302"/>
            <a:ext cx="241299" cy="301625"/>
          </a:xfrm>
          <a:prstGeom prst="straightConnector1">
            <a:avLst/>
          </a:prstGeom>
          <a:solidFill>
            <a:srgbClr val="00B8FF"/>
          </a:solidFill>
          <a:ln w="9525" cap="flat" cmpd="sng" algn="ctr">
            <a:solidFill>
              <a:srgbClr val="003367"/>
            </a:solidFill>
            <a:prstDash val="solid"/>
            <a:round/>
            <a:headEnd type="none" w="med" len="med"/>
            <a:tailEnd type="arrow"/>
          </a:ln>
          <a:effectLst/>
        </p:spPr>
      </p:cxnSp>
      <p:cxnSp>
        <p:nvCxnSpPr>
          <p:cNvPr id="41" name="Straight Arrow Connector 40"/>
          <p:cNvCxnSpPr>
            <a:endCxn id="35" idx="2"/>
          </p:cNvCxnSpPr>
          <p:nvPr/>
        </p:nvCxnSpPr>
        <p:spPr bwMode="auto">
          <a:xfrm flipH="1" flipV="1">
            <a:off x="8092740" y="4661748"/>
            <a:ext cx="219411" cy="707178"/>
          </a:xfrm>
          <a:prstGeom prst="straightConnector1">
            <a:avLst/>
          </a:prstGeom>
          <a:solidFill>
            <a:srgbClr val="00B8FF"/>
          </a:solidFill>
          <a:ln w="9525" cap="flat" cmpd="sng" algn="ctr">
            <a:solidFill>
              <a:srgbClr val="003367"/>
            </a:solidFill>
            <a:prstDash val="solid"/>
            <a:round/>
            <a:headEnd type="none" w="med" len="med"/>
            <a:tailEnd type="arrow"/>
          </a:ln>
          <a:effectLst/>
        </p:spPr>
      </p:cxnSp>
      <p:cxnSp>
        <p:nvCxnSpPr>
          <p:cNvPr id="42" name="Straight Arrow Connector 41"/>
          <p:cNvCxnSpPr>
            <a:endCxn id="36" idx="1"/>
          </p:cNvCxnSpPr>
          <p:nvPr/>
        </p:nvCxnSpPr>
        <p:spPr bwMode="auto">
          <a:xfrm flipH="1" flipV="1">
            <a:off x="7696642" y="4927036"/>
            <a:ext cx="615509" cy="441890"/>
          </a:xfrm>
          <a:prstGeom prst="straightConnector1">
            <a:avLst/>
          </a:prstGeom>
          <a:solidFill>
            <a:srgbClr val="00B8FF"/>
          </a:solidFill>
          <a:ln w="9525" cap="flat" cmpd="sng" algn="ctr">
            <a:solidFill>
              <a:srgbClr val="003367"/>
            </a:solidFill>
            <a:prstDash val="solid"/>
            <a:round/>
            <a:headEnd type="none" w="med" len="med"/>
            <a:tailEnd type="arrow"/>
          </a:ln>
          <a:effectLst/>
        </p:spPr>
      </p:cxnSp>
      <p:sp>
        <p:nvSpPr>
          <p:cNvPr id="43" name="Oval 42"/>
          <p:cNvSpPr/>
          <p:nvPr/>
        </p:nvSpPr>
        <p:spPr bwMode="auto">
          <a:xfrm>
            <a:off x="8456932" y="5489576"/>
            <a:ext cx="36194" cy="60325"/>
          </a:xfrm>
          <a:prstGeom prst="ellipse">
            <a:avLst/>
          </a:prstGeom>
          <a:noFill/>
          <a:ln w="9525" cap="flat" cmpd="sng" algn="ctr">
            <a:solidFill>
              <a:srgbClr val="00336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457059" eaLnBrk="1" fontAlgn="auto" latinLnBrk="0" hangingPunct="1">
              <a:lnSpc>
                <a:spcPct val="100000"/>
              </a:lnSpc>
              <a:spcBef>
                <a:spcPts val="0"/>
              </a:spcBef>
              <a:spcAft>
                <a:spcPts val="0"/>
              </a:spcAft>
              <a:buClr>
                <a:srgbClr val="000000"/>
              </a:buClr>
              <a:buSzPct val="100000"/>
              <a:buFontTx/>
              <a:buNone/>
              <a:tabLst/>
              <a:defRPr/>
            </a:pPr>
            <a:endParaRPr kumimoji="0" lang="en-US" sz="1800" b="0" i="0" u="none" strike="noStrike" kern="0" cap="none" spc="0" normalizeH="0" baseline="0" noProof="0">
              <a:ln>
                <a:noFill/>
              </a:ln>
              <a:solidFill>
                <a:srgbClr val="37305A"/>
              </a:solidFill>
              <a:effectLst/>
              <a:uLnTx/>
              <a:uFillTx/>
              <a:cs typeface="Arial" charset="0"/>
            </a:endParaRPr>
          </a:p>
        </p:txBody>
      </p:sp>
      <p:cxnSp>
        <p:nvCxnSpPr>
          <p:cNvPr id="44" name="Straight Arrow Connector 43"/>
          <p:cNvCxnSpPr/>
          <p:nvPr/>
        </p:nvCxnSpPr>
        <p:spPr bwMode="auto">
          <a:xfrm flipH="1">
            <a:off x="7950201" y="5368926"/>
            <a:ext cx="361950" cy="60325"/>
          </a:xfrm>
          <a:prstGeom prst="straightConnector1">
            <a:avLst/>
          </a:prstGeom>
          <a:solidFill>
            <a:srgbClr val="00B8FF"/>
          </a:solidFill>
          <a:ln w="9525" cap="flat" cmpd="sng" algn="ctr">
            <a:solidFill>
              <a:srgbClr val="003367"/>
            </a:solidFill>
            <a:prstDash val="solid"/>
            <a:round/>
            <a:headEnd type="none" w="med" len="med"/>
            <a:tailEnd type="arrow"/>
          </a:ln>
          <a:effectLst/>
        </p:spPr>
      </p:cxnSp>
      <p:sp>
        <p:nvSpPr>
          <p:cNvPr id="45" name="Rounded Rectangle 5"/>
          <p:cNvSpPr/>
          <p:nvPr/>
        </p:nvSpPr>
        <p:spPr bwMode="auto">
          <a:xfrm flipH="1">
            <a:off x="8306022" y="5412529"/>
            <a:ext cx="365628" cy="318348"/>
          </a:xfrm>
          <a:prstGeom prst="roundRect">
            <a:avLst/>
          </a:prstGeom>
          <a:solidFill>
            <a:srgbClr val="800000"/>
          </a:solidFill>
          <a:ln w="7620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defTabSz="914118" fontAlgn="auto">
              <a:spcBef>
                <a:spcPts val="0"/>
              </a:spcBef>
              <a:spcAft>
                <a:spcPts val="0"/>
              </a:spcAft>
            </a:pPr>
            <a:endParaRPr lang="en-US" sz="2000" b="1" kern="0" dirty="0">
              <a:solidFill>
                <a:sysClr val="windowText" lastClr="000000"/>
              </a:solidFill>
            </a:endParaRPr>
          </a:p>
        </p:txBody>
      </p:sp>
      <p:grpSp>
        <p:nvGrpSpPr>
          <p:cNvPr id="75" name="Group 74"/>
          <p:cNvGrpSpPr/>
          <p:nvPr/>
        </p:nvGrpSpPr>
        <p:grpSpPr>
          <a:xfrm>
            <a:off x="2748471" y="4343400"/>
            <a:ext cx="1584386" cy="1524000"/>
            <a:chOff x="2748471" y="4648200"/>
            <a:chExt cx="1584386" cy="1524000"/>
          </a:xfrm>
        </p:grpSpPr>
        <p:sp>
          <p:nvSpPr>
            <p:cNvPr id="23" name="Rounded Rectangle 22"/>
            <p:cNvSpPr/>
            <p:nvPr/>
          </p:nvSpPr>
          <p:spPr bwMode="auto">
            <a:xfrm>
              <a:off x="3388317" y="4648200"/>
              <a:ext cx="365628" cy="318348"/>
            </a:xfrm>
            <a:prstGeom prst="roundRect">
              <a:avLst/>
            </a:prstGeom>
            <a:solidFill>
              <a:srgbClr val="4D8CF1">
                <a:lumMod val="75000"/>
              </a:srgbClr>
            </a:solidFill>
            <a:ln w="7620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118"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endParaRPr>
            </a:p>
          </p:txBody>
        </p:sp>
        <p:sp>
          <p:nvSpPr>
            <p:cNvPr id="24" name="Rounded Rectangle 23"/>
            <p:cNvSpPr/>
            <p:nvPr/>
          </p:nvSpPr>
          <p:spPr bwMode="auto">
            <a:xfrm>
              <a:off x="3967229" y="5072662"/>
              <a:ext cx="365628" cy="318348"/>
            </a:xfrm>
            <a:prstGeom prst="roundRect">
              <a:avLst/>
            </a:prstGeom>
            <a:solidFill>
              <a:srgbClr val="4D8CF1">
                <a:lumMod val="75000"/>
              </a:srgbClr>
            </a:solidFill>
            <a:ln w="7620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118"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endParaRPr>
            </a:p>
          </p:txBody>
        </p:sp>
        <p:sp>
          <p:nvSpPr>
            <p:cNvPr id="25" name="Rounded Rectangle 5"/>
            <p:cNvSpPr/>
            <p:nvPr/>
          </p:nvSpPr>
          <p:spPr bwMode="auto">
            <a:xfrm>
              <a:off x="3723478" y="5709361"/>
              <a:ext cx="365628" cy="318348"/>
            </a:xfrm>
            <a:prstGeom prst="roundRect">
              <a:avLst/>
            </a:prstGeom>
            <a:solidFill>
              <a:srgbClr val="4D8CF1">
                <a:lumMod val="75000"/>
              </a:srgbClr>
            </a:solidFill>
            <a:ln w="7620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118"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endParaRPr>
            </a:p>
          </p:txBody>
        </p:sp>
        <p:sp>
          <p:nvSpPr>
            <p:cNvPr id="26" name="Rounded Rectangle 5"/>
            <p:cNvSpPr/>
            <p:nvPr/>
          </p:nvSpPr>
          <p:spPr bwMode="auto">
            <a:xfrm>
              <a:off x="2748471" y="5072662"/>
              <a:ext cx="365628" cy="318348"/>
            </a:xfrm>
            <a:prstGeom prst="roundRect">
              <a:avLst/>
            </a:prstGeom>
            <a:solidFill>
              <a:srgbClr val="4D8CF1">
                <a:lumMod val="75000"/>
              </a:srgbClr>
            </a:solidFill>
            <a:ln w="7620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118"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endParaRPr>
            </a:p>
          </p:txBody>
        </p:sp>
        <p:sp>
          <p:nvSpPr>
            <p:cNvPr id="27" name="Oval 26"/>
            <p:cNvSpPr/>
            <p:nvPr/>
          </p:nvSpPr>
          <p:spPr bwMode="auto">
            <a:xfrm>
              <a:off x="2885057" y="5481368"/>
              <a:ext cx="614633" cy="614632"/>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457059" eaLnBrk="1" fontAlgn="auto" latinLnBrk="0" hangingPunct="1">
                <a:lnSpc>
                  <a:spcPct val="100000"/>
                </a:lnSpc>
                <a:spcBef>
                  <a:spcPts val="0"/>
                </a:spcBef>
                <a:spcAft>
                  <a:spcPts val="0"/>
                </a:spcAft>
                <a:buClr>
                  <a:srgbClr val="000000"/>
                </a:buClr>
                <a:buSzPct val="100000"/>
                <a:buFontTx/>
                <a:buNone/>
                <a:tabLst/>
                <a:defRPr/>
              </a:pPr>
              <a:endParaRPr kumimoji="0" lang="en-US" sz="1800" b="0" i="0" u="none" strike="noStrike" kern="0" cap="none" spc="0" normalizeH="0" baseline="0" noProof="0">
                <a:ln>
                  <a:noFill/>
                </a:ln>
                <a:solidFill>
                  <a:srgbClr val="37305A"/>
                </a:solidFill>
                <a:effectLst/>
                <a:uLnTx/>
                <a:uFillTx/>
                <a:cs typeface="Arial" charset="0"/>
              </a:endParaRPr>
            </a:p>
          </p:txBody>
        </p:sp>
        <p:cxnSp>
          <p:nvCxnSpPr>
            <p:cNvPr id="28" name="Straight Arrow Connector 27"/>
            <p:cNvCxnSpPr>
              <a:stCxn id="33" idx="0"/>
              <a:endCxn id="26" idx="2"/>
            </p:cNvCxnSpPr>
            <p:nvPr/>
          </p:nvCxnSpPr>
          <p:spPr bwMode="auto">
            <a:xfrm flipH="1" flipV="1">
              <a:off x="2931285" y="5391010"/>
              <a:ext cx="243750" cy="326319"/>
            </a:xfrm>
            <a:prstGeom prst="straightConnector1">
              <a:avLst/>
            </a:prstGeom>
            <a:solidFill>
              <a:srgbClr val="00B8FF"/>
            </a:solidFill>
            <a:ln w="9525" cap="flat" cmpd="sng" algn="ctr">
              <a:solidFill>
                <a:srgbClr val="003367"/>
              </a:solidFill>
              <a:prstDash val="solid"/>
              <a:round/>
              <a:headEnd type="none" w="med" len="med"/>
              <a:tailEnd type="arrow"/>
            </a:ln>
            <a:effectLst/>
          </p:spPr>
        </p:cxnSp>
        <p:sp>
          <p:nvSpPr>
            <p:cNvPr id="31" name="Oval 30"/>
            <p:cNvSpPr/>
            <p:nvPr/>
          </p:nvSpPr>
          <p:spPr bwMode="auto">
            <a:xfrm flipH="1">
              <a:off x="3170745" y="5794376"/>
              <a:ext cx="36194" cy="60325"/>
            </a:xfrm>
            <a:prstGeom prst="ellipse">
              <a:avLst/>
            </a:prstGeom>
            <a:noFill/>
            <a:ln w="9525" cap="flat" cmpd="sng" algn="ctr">
              <a:solidFill>
                <a:srgbClr val="00336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457059" eaLnBrk="1" fontAlgn="auto" latinLnBrk="0" hangingPunct="1">
                <a:lnSpc>
                  <a:spcPct val="100000"/>
                </a:lnSpc>
                <a:spcBef>
                  <a:spcPts val="0"/>
                </a:spcBef>
                <a:spcAft>
                  <a:spcPts val="0"/>
                </a:spcAft>
                <a:buClr>
                  <a:srgbClr val="000000"/>
                </a:buClr>
                <a:buSzPct val="100000"/>
                <a:buFontTx/>
                <a:buNone/>
                <a:tabLst/>
                <a:defRPr/>
              </a:pPr>
              <a:endParaRPr kumimoji="0" lang="en-US" sz="1800" b="0" i="0" u="none" strike="noStrike" kern="0" cap="none" spc="0" normalizeH="0" baseline="0" noProof="0">
                <a:ln>
                  <a:noFill/>
                </a:ln>
                <a:solidFill>
                  <a:srgbClr val="37305A"/>
                </a:solidFill>
                <a:effectLst/>
                <a:uLnTx/>
                <a:uFillTx/>
                <a:cs typeface="Arial" charset="0"/>
              </a:endParaRPr>
            </a:p>
          </p:txBody>
        </p:sp>
        <p:sp>
          <p:nvSpPr>
            <p:cNvPr id="33" name="Rounded Rectangle 5"/>
            <p:cNvSpPr/>
            <p:nvPr/>
          </p:nvSpPr>
          <p:spPr bwMode="auto">
            <a:xfrm>
              <a:off x="2992221" y="5717329"/>
              <a:ext cx="365628" cy="318348"/>
            </a:xfrm>
            <a:prstGeom prst="roundRect">
              <a:avLst/>
            </a:prstGeom>
            <a:solidFill>
              <a:srgbClr val="660066"/>
            </a:solidFill>
            <a:ln w="7620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118"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endParaRPr>
            </a:p>
          </p:txBody>
        </p:sp>
        <p:cxnSp>
          <p:nvCxnSpPr>
            <p:cNvPr id="46" name="Straight Connector 45"/>
            <p:cNvCxnSpPr/>
            <p:nvPr/>
          </p:nvCxnSpPr>
          <p:spPr bwMode="auto">
            <a:xfrm>
              <a:off x="3124200" y="4800600"/>
              <a:ext cx="533400" cy="1371600"/>
            </a:xfrm>
            <a:prstGeom prst="line">
              <a:avLst/>
            </a:prstGeom>
            <a:solidFill>
              <a:srgbClr val="00B8FF"/>
            </a:solidFill>
            <a:ln w="38100" cap="flat" cmpd="sng" algn="ctr">
              <a:solidFill>
                <a:schemeClr val="accent3">
                  <a:lumMod val="50000"/>
                </a:schemeClr>
              </a:solidFill>
              <a:prstDash val="solid"/>
              <a:round/>
              <a:headEnd type="none" w="med" len="med"/>
              <a:tailEnd type="none" w="med" len="med"/>
            </a:ln>
            <a:effectLst/>
          </p:spPr>
        </p:cxnSp>
        <p:cxnSp>
          <p:nvCxnSpPr>
            <p:cNvPr id="68" name="Straight Arrow Connector 67"/>
            <p:cNvCxnSpPr>
              <a:stCxn id="33" idx="0"/>
              <a:endCxn id="27" idx="7"/>
            </p:cNvCxnSpPr>
            <p:nvPr/>
          </p:nvCxnSpPr>
          <p:spPr bwMode="auto">
            <a:xfrm flipV="1">
              <a:off x="3175035" y="5571379"/>
              <a:ext cx="234644" cy="145950"/>
            </a:xfrm>
            <a:prstGeom prst="straightConnector1">
              <a:avLst/>
            </a:prstGeom>
            <a:solidFill>
              <a:srgbClr val="00B8FF"/>
            </a:solidFill>
            <a:ln w="9525" cap="flat" cmpd="sng" algn="ctr">
              <a:solidFill>
                <a:srgbClr val="003367"/>
              </a:solidFill>
              <a:prstDash val="solid"/>
              <a:round/>
              <a:headEnd type="none" w="med" len="med"/>
              <a:tailEnd type="arrow"/>
            </a:ln>
            <a:effectLst/>
          </p:spPr>
        </p:cxnSp>
        <p:cxnSp>
          <p:nvCxnSpPr>
            <p:cNvPr id="71" name="Straight Arrow Connector 70"/>
            <p:cNvCxnSpPr>
              <a:stCxn id="33" idx="0"/>
            </p:cNvCxnSpPr>
            <p:nvPr/>
          </p:nvCxnSpPr>
          <p:spPr bwMode="auto">
            <a:xfrm flipV="1">
              <a:off x="3175035" y="5334000"/>
              <a:ext cx="177765" cy="383329"/>
            </a:xfrm>
            <a:prstGeom prst="straightConnector1">
              <a:avLst/>
            </a:prstGeom>
            <a:solidFill>
              <a:srgbClr val="00B8FF"/>
            </a:solidFill>
            <a:ln w="9525" cap="flat" cmpd="sng" algn="ctr">
              <a:solidFill>
                <a:srgbClr val="003367"/>
              </a:solidFill>
              <a:prstDash val="solid"/>
              <a:round/>
              <a:headEnd type="none" w="med" len="med"/>
              <a:tailEnd type="arrow"/>
            </a:ln>
            <a:effectLst/>
          </p:spPr>
        </p:cxnSp>
      </p:grpSp>
      <p:sp>
        <p:nvSpPr>
          <p:cNvPr id="77" name="Rounded Rectangle 76"/>
          <p:cNvSpPr/>
          <p:nvPr/>
        </p:nvSpPr>
        <p:spPr bwMode="auto">
          <a:xfrm>
            <a:off x="5608660" y="4343400"/>
            <a:ext cx="365628" cy="318348"/>
          </a:xfrm>
          <a:prstGeom prst="roundRect">
            <a:avLst/>
          </a:prstGeom>
          <a:solidFill>
            <a:srgbClr val="4D8CF1">
              <a:lumMod val="75000"/>
            </a:srgbClr>
          </a:solidFill>
          <a:ln w="7620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118"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endParaRPr>
          </a:p>
        </p:txBody>
      </p:sp>
      <p:sp>
        <p:nvSpPr>
          <p:cNvPr id="78" name="Rounded Rectangle 77"/>
          <p:cNvSpPr/>
          <p:nvPr/>
        </p:nvSpPr>
        <p:spPr bwMode="auto">
          <a:xfrm>
            <a:off x="6187572" y="4767862"/>
            <a:ext cx="365628" cy="318348"/>
          </a:xfrm>
          <a:prstGeom prst="roundRect">
            <a:avLst/>
          </a:prstGeom>
          <a:solidFill>
            <a:srgbClr val="4D8CF1">
              <a:lumMod val="75000"/>
            </a:srgbClr>
          </a:solidFill>
          <a:ln w="7620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118"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endParaRPr>
          </a:p>
        </p:txBody>
      </p:sp>
      <p:sp>
        <p:nvSpPr>
          <p:cNvPr id="79" name="Rounded Rectangle 5"/>
          <p:cNvSpPr/>
          <p:nvPr/>
        </p:nvSpPr>
        <p:spPr bwMode="auto">
          <a:xfrm>
            <a:off x="5943821" y="5404561"/>
            <a:ext cx="365628" cy="318348"/>
          </a:xfrm>
          <a:prstGeom prst="roundRect">
            <a:avLst/>
          </a:prstGeom>
          <a:solidFill>
            <a:srgbClr val="800000"/>
          </a:solidFill>
          <a:ln w="7620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118"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endParaRPr>
          </a:p>
        </p:txBody>
      </p:sp>
      <p:sp>
        <p:nvSpPr>
          <p:cNvPr id="80" name="Rounded Rectangle 5"/>
          <p:cNvSpPr/>
          <p:nvPr/>
        </p:nvSpPr>
        <p:spPr bwMode="auto">
          <a:xfrm>
            <a:off x="4968814" y="4767862"/>
            <a:ext cx="365628" cy="318348"/>
          </a:xfrm>
          <a:prstGeom prst="roundRect">
            <a:avLst/>
          </a:prstGeom>
          <a:solidFill>
            <a:srgbClr val="4D8CF1">
              <a:lumMod val="75000"/>
            </a:srgbClr>
          </a:solidFill>
          <a:ln w="7620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118"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endParaRPr>
          </a:p>
        </p:txBody>
      </p:sp>
      <p:sp>
        <p:nvSpPr>
          <p:cNvPr id="81" name="Oval 80"/>
          <p:cNvSpPr/>
          <p:nvPr/>
        </p:nvSpPr>
        <p:spPr bwMode="auto">
          <a:xfrm>
            <a:off x="5105400" y="5176568"/>
            <a:ext cx="614633" cy="614632"/>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457059" eaLnBrk="1" fontAlgn="auto" latinLnBrk="0" hangingPunct="1">
              <a:lnSpc>
                <a:spcPct val="100000"/>
              </a:lnSpc>
              <a:spcBef>
                <a:spcPts val="0"/>
              </a:spcBef>
              <a:spcAft>
                <a:spcPts val="0"/>
              </a:spcAft>
              <a:buClr>
                <a:srgbClr val="000000"/>
              </a:buClr>
              <a:buSzPct val="100000"/>
              <a:buFontTx/>
              <a:buNone/>
              <a:tabLst/>
              <a:defRPr/>
            </a:pPr>
            <a:endParaRPr kumimoji="0" lang="en-US" sz="1800" b="0" i="0" u="none" strike="noStrike" kern="0" cap="none" spc="0" normalizeH="0" baseline="0" noProof="0">
              <a:ln>
                <a:noFill/>
              </a:ln>
              <a:solidFill>
                <a:srgbClr val="37305A"/>
              </a:solidFill>
              <a:effectLst/>
              <a:uLnTx/>
              <a:uFillTx/>
              <a:cs typeface="Arial" charset="0"/>
            </a:endParaRPr>
          </a:p>
        </p:txBody>
      </p:sp>
      <p:cxnSp>
        <p:nvCxnSpPr>
          <p:cNvPr id="82" name="Straight Arrow Connector 81"/>
          <p:cNvCxnSpPr>
            <a:stCxn id="84" idx="0"/>
            <a:endCxn id="80" idx="2"/>
          </p:cNvCxnSpPr>
          <p:nvPr/>
        </p:nvCxnSpPr>
        <p:spPr bwMode="auto">
          <a:xfrm flipH="1" flipV="1">
            <a:off x="5151628" y="5086210"/>
            <a:ext cx="243750" cy="326319"/>
          </a:xfrm>
          <a:prstGeom prst="straightConnector1">
            <a:avLst/>
          </a:prstGeom>
          <a:solidFill>
            <a:srgbClr val="00B8FF"/>
          </a:solidFill>
          <a:ln w="9525" cap="flat" cmpd="sng" algn="ctr">
            <a:solidFill>
              <a:srgbClr val="003367"/>
            </a:solidFill>
            <a:prstDash val="solid"/>
            <a:round/>
            <a:headEnd type="none" w="med" len="med"/>
            <a:tailEnd type="arrow"/>
          </a:ln>
          <a:effectLst/>
        </p:spPr>
      </p:cxnSp>
      <p:sp>
        <p:nvSpPr>
          <p:cNvPr id="83" name="Oval 82"/>
          <p:cNvSpPr/>
          <p:nvPr/>
        </p:nvSpPr>
        <p:spPr bwMode="auto">
          <a:xfrm flipH="1">
            <a:off x="5391088" y="5489576"/>
            <a:ext cx="36194" cy="60325"/>
          </a:xfrm>
          <a:prstGeom prst="ellipse">
            <a:avLst/>
          </a:prstGeom>
          <a:noFill/>
          <a:ln w="9525" cap="flat" cmpd="sng" algn="ctr">
            <a:solidFill>
              <a:srgbClr val="00336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457059" eaLnBrk="1" fontAlgn="auto" latinLnBrk="0" hangingPunct="1">
              <a:lnSpc>
                <a:spcPct val="100000"/>
              </a:lnSpc>
              <a:spcBef>
                <a:spcPts val="0"/>
              </a:spcBef>
              <a:spcAft>
                <a:spcPts val="0"/>
              </a:spcAft>
              <a:buClr>
                <a:srgbClr val="000000"/>
              </a:buClr>
              <a:buSzPct val="100000"/>
              <a:buFontTx/>
              <a:buNone/>
              <a:tabLst/>
              <a:defRPr/>
            </a:pPr>
            <a:endParaRPr kumimoji="0" lang="en-US" sz="1800" b="0" i="0" u="none" strike="noStrike" kern="0" cap="none" spc="0" normalizeH="0" baseline="0" noProof="0">
              <a:ln>
                <a:noFill/>
              </a:ln>
              <a:solidFill>
                <a:srgbClr val="37305A"/>
              </a:solidFill>
              <a:effectLst/>
              <a:uLnTx/>
              <a:uFillTx/>
              <a:cs typeface="Arial" charset="0"/>
            </a:endParaRPr>
          </a:p>
        </p:txBody>
      </p:sp>
      <p:sp>
        <p:nvSpPr>
          <p:cNvPr id="84" name="Rounded Rectangle 5"/>
          <p:cNvSpPr/>
          <p:nvPr/>
        </p:nvSpPr>
        <p:spPr bwMode="auto">
          <a:xfrm>
            <a:off x="5212564" y="5412529"/>
            <a:ext cx="365628" cy="318348"/>
          </a:xfrm>
          <a:prstGeom prst="roundRect">
            <a:avLst/>
          </a:prstGeom>
          <a:solidFill>
            <a:srgbClr val="660066"/>
          </a:solidFill>
          <a:ln w="7620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118"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endParaRPr>
          </a:p>
        </p:txBody>
      </p:sp>
      <p:cxnSp>
        <p:nvCxnSpPr>
          <p:cNvPr id="85" name="Straight Connector 84"/>
          <p:cNvCxnSpPr/>
          <p:nvPr/>
        </p:nvCxnSpPr>
        <p:spPr bwMode="auto">
          <a:xfrm>
            <a:off x="5344543" y="4495800"/>
            <a:ext cx="533400" cy="1371600"/>
          </a:xfrm>
          <a:prstGeom prst="line">
            <a:avLst/>
          </a:prstGeom>
          <a:solidFill>
            <a:srgbClr val="00B8FF"/>
          </a:solidFill>
          <a:ln w="38100" cap="flat" cmpd="sng" algn="ctr">
            <a:solidFill>
              <a:schemeClr val="accent3">
                <a:lumMod val="50000"/>
              </a:schemeClr>
            </a:solidFill>
            <a:prstDash val="solid"/>
            <a:round/>
            <a:headEnd type="none" w="med" len="med"/>
            <a:tailEnd type="none" w="med" len="med"/>
          </a:ln>
          <a:effectLst/>
        </p:spPr>
      </p:cxnSp>
      <p:cxnSp>
        <p:nvCxnSpPr>
          <p:cNvPr id="86" name="Straight Arrow Connector 85"/>
          <p:cNvCxnSpPr>
            <a:stCxn id="84" idx="0"/>
            <a:endCxn id="81" idx="7"/>
          </p:cNvCxnSpPr>
          <p:nvPr/>
        </p:nvCxnSpPr>
        <p:spPr bwMode="auto">
          <a:xfrm flipV="1">
            <a:off x="5395378" y="5266579"/>
            <a:ext cx="234644" cy="145950"/>
          </a:xfrm>
          <a:prstGeom prst="straightConnector1">
            <a:avLst/>
          </a:prstGeom>
          <a:solidFill>
            <a:srgbClr val="00B8FF"/>
          </a:solidFill>
          <a:ln w="9525" cap="flat" cmpd="sng" algn="ctr">
            <a:solidFill>
              <a:srgbClr val="003367"/>
            </a:solidFill>
            <a:prstDash val="solid"/>
            <a:round/>
            <a:headEnd type="none" w="med" len="med"/>
            <a:tailEnd type="arrow"/>
          </a:ln>
          <a:effectLst/>
        </p:spPr>
      </p:cxnSp>
      <p:cxnSp>
        <p:nvCxnSpPr>
          <p:cNvPr id="87" name="Straight Arrow Connector 86"/>
          <p:cNvCxnSpPr>
            <a:stCxn id="84" idx="0"/>
          </p:cNvCxnSpPr>
          <p:nvPr/>
        </p:nvCxnSpPr>
        <p:spPr bwMode="auto">
          <a:xfrm flipV="1">
            <a:off x="5395378" y="5029200"/>
            <a:ext cx="177765" cy="383329"/>
          </a:xfrm>
          <a:prstGeom prst="straightConnector1">
            <a:avLst/>
          </a:prstGeom>
          <a:solidFill>
            <a:srgbClr val="00B8FF"/>
          </a:solidFill>
          <a:ln w="9525" cap="flat" cmpd="sng" algn="ctr">
            <a:solidFill>
              <a:srgbClr val="003367"/>
            </a:solidFill>
            <a:prstDash val="solid"/>
            <a:round/>
            <a:headEnd type="none" w="med" len="med"/>
            <a:tailEnd type="arrow"/>
          </a:ln>
          <a:effectLst/>
        </p:spPr>
      </p:cxnSp>
      <p:cxnSp>
        <p:nvCxnSpPr>
          <p:cNvPr id="90" name="Straight Arrow Connector 89"/>
          <p:cNvCxnSpPr/>
          <p:nvPr/>
        </p:nvCxnSpPr>
        <p:spPr bwMode="auto">
          <a:xfrm flipV="1">
            <a:off x="6010611" y="5108575"/>
            <a:ext cx="241299" cy="301625"/>
          </a:xfrm>
          <a:prstGeom prst="straightConnector1">
            <a:avLst/>
          </a:prstGeom>
          <a:solidFill>
            <a:srgbClr val="00B8FF"/>
          </a:solidFill>
          <a:ln w="9525" cap="flat" cmpd="sng" algn="ctr">
            <a:solidFill>
              <a:srgbClr val="003367"/>
            </a:solidFill>
            <a:prstDash val="solid"/>
            <a:round/>
            <a:headEnd type="none" w="med" len="med"/>
            <a:tailEnd type="arrow"/>
          </a:ln>
          <a:effectLst/>
        </p:spPr>
      </p:cxnSp>
      <p:cxnSp>
        <p:nvCxnSpPr>
          <p:cNvPr id="91" name="Straight Arrow Connector 90"/>
          <p:cNvCxnSpPr/>
          <p:nvPr/>
        </p:nvCxnSpPr>
        <p:spPr bwMode="auto">
          <a:xfrm flipH="1" flipV="1">
            <a:off x="5791200" y="4703021"/>
            <a:ext cx="219411" cy="707178"/>
          </a:xfrm>
          <a:prstGeom prst="straightConnector1">
            <a:avLst/>
          </a:prstGeom>
          <a:solidFill>
            <a:srgbClr val="00B8FF"/>
          </a:solidFill>
          <a:ln w="9525" cap="flat" cmpd="sng" algn="ctr">
            <a:solidFill>
              <a:srgbClr val="003367"/>
            </a:solidFill>
            <a:prstDash val="solid"/>
            <a:round/>
            <a:headEnd type="none" w="med" len="med"/>
            <a:tailEnd type="arrow"/>
          </a:ln>
          <a:effectLst/>
        </p:spPr>
      </p:cxnSp>
      <p:cxnSp>
        <p:nvCxnSpPr>
          <p:cNvPr id="92" name="Straight Arrow Connector 91"/>
          <p:cNvCxnSpPr/>
          <p:nvPr/>
        </p:nvCxnSpPr>
        <p:spPr bwMode="auto">
          <a:xfrm flipH="1" flipV="1">
            <a:off x="5638800" y="5181600"/>
            <a:ext cx="386910" cy="213290"/>
          </a:xfrm>
          <a:prstGeom prst="straightConnector1">
            <a:avLst/>
          </a:prstGeom>
          <a:solidFill>
            <a:srgbClr val="00B8FF"/>
          </a:solidFill>
          <a:ln w="9525" cap="flat" cmpd="sng" algn="ctr">
            <a:solidFill>
              <a:srgbClr val="003367"/>
            </a:solidFill>
            <a:prstDash val="solid"/>
            <a:round/>
            <a:headEnd type="none" w="med" len="med"/>
            <a:tailEnd type="arrow"/>
          </a:ln>
          <a:effectLst/>
        </p:spPr>
      </p:cxnSp>
      <p:cxnSp>
        <p:nvCxnSpPr>
          <p:cNvPr id="96" name="Straight Arrow Connector 95"/>
          <p:cNvCxnSpPr/>
          <p:nvPr/>
        </p:nvCxnSpPr>
        <p:spPr bwMode="auto">
          <a:xfrm flipH="1" flipV="1">
            <a:off x="5715000" y="5334000"/>
            <a:ext cx="228600" cy="76200"/>
          </a:xfrm>
          <a:prstGeom prst="straightConnector1">
            <a:avLst/>
          </a:prstGeom>
          <a:solidFill>
            <a:srgbClr val="00B8FF"/>
          </a:solidFill>
          <a:ln w="9525" cap="flat" cmpd="sng" algn="ctr">
            <a:solidFill>
              <a:srgbClr val="003367"/>
            </a:solidFill>
            <a:prstDash val="solid"/>
            <a:round/>
            <a:headEnd type="none" w="med" len="med"/>
            <a:tailEnd type="arrow"/>
          </a:ln>
          <a:effectLst/>
        </p:spPr>
      </p:cxnSp>
      <p:sp>
        <p:nvSpPr>
          <p:cNvPr id="99" name="TextBox 98"/>
          <p:cNvSpPr txBox="1"/>
          <p:nvPr/>
        </p:nvSpPr>
        <p:spPr>
          <a:xfrm>
            <a:off x="457200" y="5867400"/>
            <a:ext cx="1600200" cy="584776"/>
          </a:xfrm>
          <a:prstGeom prst="rect">
            <a:avLst/>
          </a:prstGeom>
          <a:noFill/>
        </p:spPr>
        <p:txBody>
          <a:bodyPr wrap="square" rtlCol="0">
            <a:spAutoFit/>
          </a:bodyPr>
          <a:lstStyle/>
          <a:p>
            <a:r>
              <a:rPr lang="en-US" sz="1600" dirty="0" smtClean="0">
                <a:solidFill>
                  <a:schemeClr val="tx1"/>
                </a:solidFill>
              </a:rPr>
              <a:t>A happy group of 5 replicas.</a:t>
            </a:r>
            <a:endParaRPr lang="en-US" sz="1600" dirty="0">
              <a:solidFill>
                <a:schemeClr val="tx1"/>
              </a:solidFill>
            </a:endParaRPr>
          </a:p>
        </p:txBody>
      </p:sp>
      <p:sp>
        <p:nvSpPr>
          <p:cNvPr id="100" name="TextBox 99"/>
          <p:cNvSpPr txBox="1"/>
          <p:nvPr/>
        </p:nvSpPr>
        <p:spPr>
          <a:xfrm>
            <a:off x="2438400" y="5867400"/>
            <a:ext cx="2362200" cy="830997"/>
          </a:xfrm>
          <a:prstGeom prst="rect">
            <a:avLst/>
          </a:prstGeom>
          <a:noFill/>
        </p:spPr>
        <p:txBody>
          <a:bodyPr wrap="square" rtlCol="0">
            <a:spAutoFit/>
          </a:bodyPr>
          <a:lstStyle/>
          <a:p>
            <a:r>
              <a:rPr lang="en-US" sz="1600" dirty="0" smtClean="0">
                <a:solidFill>
                  <a:schemeClr val="tx1"/>
                </a:solidFill>
              </a:rPr>
              <a:t>Oops, network partition.  Leader L1 survives on minority side.</a:t>
            </a:r>
            <a:endParaRPr lang="en-US" sz="1600" dirty="0">
              <a:solidFill>
                <a:schemeClr val="tx1"/>
              </a:solidFill>
            </a:endParaRPr>
          </a:p>
        </p:txBody>
      </p:sp>
      <p:sp>
        <p:nvSpPr>
          <p:cNvPr id="101" name="TextBox 100"/>
          <p:cNvSpPr txBox="1"/>
          <p:nvPr/>
        </p:nvSpPr>
        <p:spPr>
          <a:xfrm>
            <a:off x="5105400" y="5867400"/>
            <a:ext cx="2362200" cy="830997"/>
          </a:xfrm>
          <a:prstGeom prst="rect">
            <a:avLst/>
          </a:prstGeom>
          <a:noFill/>
        </p:spPr>
        <p:txBody>
          <a:bodyPr wrap="square" rtlCol="0">
            <a:spAutoFit/>
          </a:bodyPr>
          <a:lstStyle/>
          <a:p>
            <a:r>
              <a:rPr lang="en-US" sz="1600" dirty="0" smtClean="0">
                <a:solidFill>
                  <a:schemeClr val="tx1"/>
                </a:solidFill>
              </a:rPr>
              <a:t>L2 is elected on majority side; L1 struggles on.</a:t>
            </a:r>
            <a:endParaRPr lang="en-US" sz="1600" dirty="0">
              <a:solidFill>
                <a:schemeClr val="tx1"/>
              </a:solidFill>
            </a:endParaRPr>
          </a:p>
        </p:txBody>
      </p:sp>
      <p:sp>
        <p:nvSpPr>
          <p:cNvPr id="102" name="TextBox 101"/>
          <p:cNvSpPr txBox="1"/>
          <p:nvPr/>
        </p:nvSpPr>
        <p:spPr>
          <a:xfrm>
            <a:off x="7315200" y="5867400"/>
            <a:ext cx="1828800" cy="830997"/>
          </a:xfrm>
          <a:prstGeom prst="rect">
            <a:avLst/>
          </a:prstGeom>
          <a:noFill/>
        </p:spPr>
        <p:txBody>
          <a:bodyPr wrap="square" rtlCol="0">
            <a:spAutoFit/>
          </a:bodyPr>
          <a:lstStyle/>
          <a:p>
            <a:r>
              <a:rPr lang="en-US" sz="1600" dirty="0" smtClean="0">
                <a:solidFill>
                  <a:schemeClr val="tx1"/>
                </a:solidFill>
              </a:rPr>
              <a:t>Partition heals.  L1 hears L2 and steps down.</a:t>
            </a:r>
            <a:endParaRPr lang="en-US" sz="1600" dirty="0">
              <a:solidFill>
                <a:schemeClr val="tx1"/>
              </a:solidFill>
            </a:endParaRPr>
          </a:p>
        </p:txBody>
      </p:sp>
      <p:sp>
        <p:nvSpPr>
          <p:cNvPr id="103" name="TextBox 102"/>
          <p:cNvSpPr txBox="1"/>
          <p:nvPr/>
        </p:nvSpPr>
        <p:spPr>
          <a:xfrm>
            <a:off x="228600" y="5334000"/>
            <a:ext cx="457200" cy="369332"/>
          </a:xfrm>
          <a:prstGeom prst="rect">
            <a:avLst/>
          </a:prstGeom>
          <a:noFill/>
        </p:spPr>
        <p:txBody>
          <a:bodyPr wrap="square" rtlCol="0">
            <a:spAutoFit/>
          </a:bodyPr>
          <a:lstStyle/>
          <a:p>
            <a:r>
              <a:rPr lang="en-US" sz="1800" b="1" dirty="0" smtClean="0">
                <a:solidFill>
                  <a:schemeClr val="tx1"/>
                </a:solidFill>
              </a:rPr>
              <a:t>L1</a:t>
            </a:r>
            <a:endParaRPr lang="en-US" sz="1600" b="1" dirty="0">
              <a:solidFill>
                <a:schemeClr val="tx1"/>
              </a:solidFill>
            </a:endParaRPr>
          </a:p>
        </p:txBody>
      </p:sp>
      <p:sp>
        <p:nvSpPr>
          <p:cNvPr id="104" name="TextBox 103"/>
          <p:cNvSpPr txBox="1"/>
          <p:nvPr/>
        </p:nvSpPr>
        <p:spPr>
          <a:xfrm>
            <a:off x="6324600" y="5421868"/>
            <a:ext cx="457200" cy="369332"/>
          </a:xfrm>
          <a:prstGeom prst="rect">
            <a:avLst/>
          </a:prstGeom>
          <a:noFill/>
        </p:spPr>
        <p:txBody>
          <a:bodyPr wrap="square" rtlCol="0">
            <a:spAutoFit/>
          </a:bodyPr>
          <a:lstStyle/>
          <a:p>
            <a:r>
              <a:rPr lang="en-US" sz="1800" b="1" dirty="0" smtClean="0">
                <a:solidFill>
                  <a:schemeClr val="tx1"/>
                </a:solidFill>
              </a:rPr>
              <a:t>L2</a:t>
            </a:r>
            <a:endParaRPr lang="en-US" sz="1600" b="1" dirty="0">
              <a:solidFill>
                <a:schemeClr val="tx1"/>
              </a:solidFill>
            </a:endParaRPr>
          </a:p>
        </p:txBody>
      </p:sp>
    </p:spTree>
    <p:extLst>
      <p:ext uri="{BB962C8B-B14F-4D97-AF65-F5344CB8AC3E}">
        <p14:creationId xmlns:p14="http://schemas.microsoft.com/office/powerpoint/2010/main" val="1045554015"/>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nasty scenario</a:t>
            </a:r>
            <a:r>
              <a:rPr lang="is-IS" dirty="0" smtClean="0"/>
              <a:t>…</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sz="2400" dirty="0" smtClean="0"/>
              <a:t>Network partition: leader survives in minority side.</a:t>
            </a:r>
          </a:p>
          <a:p>
            <a:pPr marL="857250" lvl="1" indent="-457200"/>
            <a:r>
              <a:rPr lang="en-US" sz="2000" b="0" dirty="0" smtClean="0"/>
              <a:t>How to make progress where we can do it safely?</a:t>
            </a:r>
          </a:p>
          <a:p>
            <a:pPr marL="857250" lvl="1" indent="-457200"/>
            <a:r>
              <a:rPr lang="en-US" sz="2000" b="0" dirty="0" smtClean="0"/>
              <a:t>How to avoid accepting requests where it might be unsafe?</a:t>
            </a:r>
          </a:p>
          <a:p>
            <a:pPr marL="857250" lvl="1" indent="-457200"/>
            <a:r>
              <a:rPr lang="en-US" sz="2000" dirty="0" smtClean="0"/>
              <a:t>Answer: majority rules</a:t>
            </a:r>
            <a:r>
              <a:rPr lang="en-US" sz="2000" b="0" dirty="0" smtClean="0"/>
              <a:t>.  Leader requires a majority vote (</a:t>
            </a:r>
            <a:r>
              <a:rPr lang="en-US" sz="2000" dirty="0" smtClean="0"/>
              <a:t>quorum</a:t>
            </a:r>
            <a:r>
              <a:rPr lang="en-US" sz="2000" b="0" dirty="0" smtClean="0"/>
              <a:t>).  Majority side elects new leader (L2) and continues.</a:t>
            </a:r>
          </a:p>
          <a:p>
            <a:pPr marL="857250" lvl="1" indent="-457200"/>
            <a:r>
              <a:rPr lang="en-US" sz="2000" b="0" dirty="0" smtClean="0"/>
              <a:t>No requests can commit under L1: no majority.  But they try!</a:t>
            </a:r>
          </a:p>
          <a:p>
            <a:pPr marL="514350" indent="-514350">
              <a:buFont typeface="+mj-lt"/>
              <a:buAutoNum type="arabicPeriod"/>
            </a:pPr>
            <a:r>
              <a:rPr lang="en-US" sz="2400" dirty="0" smtClean="0"/>
              <a:t>Partition heals </a:t>
            </a:r>
            <a:r>
              <a:rPr lang="en-US" sz="2400" dirty="0" smtClean="0">
                <a:sym typeface="Wingdings"/>
              </a:rPr>
              <a:t> </a:t>
            </a:r>
            <a:r>
              <a:rPr lang="en-US" sz="2400" dirty="0" smtClean="0"/>
              <a:t>L1 and L2 both try to lead.</a:t>
            </a:r>
          </a:p>
          <a:p>
            <a:pPr marL="914400" lvl="1" indent="-514350"/>
            <a:r>
              <a:rPr lang="en-US" sz="2000" b="0" dirty="0" smtClean="0"/>
              <a:t>How to establish which leader is “current”, so L1 steps down?</a:t>
            </a:r>
          </a:p>
          <a:p>
            <a:pPr marL="914400" lvl="1" indent="-514350"/>
            <a:r>
              <a:rPr lang="en-US" sz="2000" b="0" dirty="0" smtClean="0"/>
              <a:t>How to reconcile conflicting histories in the logs?</a:t>
            </a:r>
          </a:p>
          <a:p>
            <a:pPr marL="914400" lvl="1" indent="-514350"/>
            <a:r>
              <a:rPr lang="en-US" sz="1800" dirty="0" smtClean="0">
                <a:solidFill>
                  <a:schemeClr val="bg2">
                    <a:lumMod val="50000"/>
                  </a:schemeClr>
                </a:solidFill>
              </a:rPr>
              <a:t>Answer</a:t>
            </a:r>
            <a:r>
              <a:rPr lang="en-US" sz="1800" b="0" dirty="0" smtClean="0">
                <a:solidFill>
                  <a:schemeClr val="bg2">
                    <a:lumMod val="50000"/>
                  </a:schemeClr>
                </a:solidFill>
              </a:rPr>
              <a:t>: monotonically increasing </a:t>
            </a:r>
            <a:r>
              <a:rPr lang="en-US" sz="1800" dirty="0" smtClean="0">
                <a:solidFill>
                  <a:schemeClr val="bg2">
                    <a:lumMod val="50000"/>
                  </a:schemeClr>
                </a:solidFill>
              </a:rPr>
              <a:t>terms </a:t>
            </a:r>
            <a:r>
              <a:rPr lang="en-US" sz="1800" b="0" dirty="0" smtClean="0">
                <a:solidFill>
                  <a:schemeClr val="bg2">
                    <a:lumMod val="50000"/>
                  </a:schemeClr>
                </a:solidFill>
              </a:rPr>
              <a:t>/ </a:t>
            </a:r>
            <a:r>
              <a:rPr lang="en-US" sz="1800" dirty="0" smtClean="0">
                <a:solidFill>
                  <a:schemeClr val="bg2">
                    <a:lumMod val="50000"/>
                  </a:schemeClr>
                </a:solidFill>
              </a:rPr>
              <a:t>views</a:t>
            </a:r>
            <a:r>
              <a:rPr lang="en-US" sz="1800" b="0" dirty="0" smtClean="0">
                <a:solidFill>
                  <a:schemeClr val="bg2">
                    <a:lumMod val="50000"/>
                  </a:schemeClr>
                </a:solidFill>
              </a:rPr>
              <a:t>.   Everyone can see that L1 is an old expired leader from an earlier term.  L1 steps down and yields to L2.  Uncommitted log entries written under L1 are overwritten with L2’s history.</a:t>
            </a:r>
          </a:p>
          <a:p>
            <a:pPr marL="857250" lvl="1" indent="-457200"/>
            <a:endParaRPr lang="en-US" sz="2000" b="0" dirty="0"/>
          </a:p>
        </p:txBody>
      </p:sp>
      <p:sp>
        <p:nvSpPr>
          <p:cNvPr id="4" name="Isosceles Triangle 3"/>
          <p:cNvSpPr/>
          <p:nvPr/>
        </p:nvSpPr>
        <p:spPr bwMode="auto">
          <a:xfrm>
            <a:off x="7391400" y="304800"/>
            <a:ext cx="1060704" cy="914400"/>
          </a:xfrm>
          <a:prstGeom prst="triangle">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Arial" charset="0"/>
            </a:endParaRPr>
          </a:p>
        </p:txBody>
      </p:sp>
      <p:sp>
        <p:nvSpPr>
          <p:cNvPr id="5" name="TextBox 4"/>
          <p:cNvSpPr txBox="1"/>
          <p:nvPr/>
        </p:nvSpPr>
        <p:spPr>
          <a:xfrm>
            <a:off x="7696200" y="-76200"/>
            <a:ext cx="406932" cy="461665"/>
          </a:xfrm>
          <a:prstGeom prst="rect">
            <a:avLst/>
          </a:prstGeom>
          <a:noFill/>
        </p:spPr>
        <p:txBody>
          <a:bodyPr wrap="none" rtlCol="0">
            <a:spAutoFit/>
          </a:bodyPr>
          <a:lstStyle/>
          <a:p>
            <a:r>
              <a:rPr lang="en-US" b="1" dirty="0" smtClean="0">
                <a:solidFill>
                  <a:schemeClr val="tx1"/>
                </a:solidFill>
              </a:rPr>
              <a:t>C</a:t>
            </a:r>
            <a:endParaRPr lang="en-US" b="1" dirty="0">
              <a:solidFill>
                <a:schemeClr val="tx1"/>
              </a:solidFill>
            </a:endParaRPr>
          </a:p>
        </p:txBody>
      </p:sp>
      <p:sp>
        <p:nvSpPr>
          <p:cNvPr id="6" name="TextBox 5"/>
          <p:cNvSpPr txBox="1"/>
          <p:nvPr/>
        </p:nvSpPr>
        <p:spPr>
          <a:xfrm>
            <a:off x="7060668" y="986135"/>
            <a:ext cx="406932" cy="461665"/>
          </a:xfrm>
          <a:prstGeom prst="rect">
            <a:avLst/>
          </a:prstGeom>
          <a:noFill/>
        </p:spPr>
        <p:txBody>
          <a:bodyPr wrap="none" rtlCol="0">
            <a:spAutoFit/>
          </a:bodyPr>
          <a:lstStyle/>
          <a:p>
            <a:r>
              <a:rPr lang="en-US" b="1" dirty="0" smtClean="0">
                <a:solidFill>
                  <a:schemeClr val="bg1">
                    <a:lumMod val="65000"/>
                  </a:schemeClr>
                </a:solidFill>
              </a:rPr>
              <a:t>A</a:t>
            </a:r>
            <a:endParaRPr lang="en-US" b="1" dirty="0">
              <a:solidFill>
                <a:schemeClr val="bg1">
                  <a:lumMod val="65000"/>
                </a:schemeClr>
              </a:solidFill>
            </a:endParaRPr>
          </a:p>
        </p:txBody>
      </p:sp>
      <p:sp>
        <p:nvSpPr>
          <p:cNvPr id="7" name="TextBox 6"/>
          <p:cNvSpPr txBox="1"/>
          <p:nvPr/>
        </p:nvSpPr>
        <p:spPr>
          <a:xfrm>
            <a:off x="8382000" y="990600"/>
            <a:ext cx="384390" cy="461665"/>
          </a:xfrm>
          <a:prstGeom prst="rect">
            <a:avLst/>
          </a:prstGeom>
          <a:noFill/>
        </p:spPr>
        <p:txBody>
          <a:bodyPr wrap="none" rtlCol="0">
            <a:spAutoFit/>
          </a:bodyPr>
          <a:lstStyle/>
          <a:p>
            <a:r>
              <a:rPr lang="en-US" b="1" dirty="0" smtClean="0">
                <a:solidFill>
                  <a:schemeClr val="tx1"/>
                </a:solidFill>
              </a:rPr>
              <a:t>P</a:t>
            </a:r>
            <a:endParaRPr lang="en-US" b="1" dirty="0">
              <a:solidFill>
                <a:schemeClr val="tx1"/>
              </a:solidFill>
            </a:endParaRPr>
          </a:p>
        </p:txBody>
      </p:sp>
      <p:cxnSp>
        <p:nvCxnSpPr>
          <p:cNvPr id="9" name="Straight Connector 8"/>
          <p:cNvCxnSpPr/>
          <p:nvPr/>
        </p:nvCxnSpPr>
        <p:spPr bwMode="auto">
          <a:xfrm>
            <a:off x="8001000" y="304800"/>
            <a:ext cx="444500" cy="762000"/>
          </a:xfrm>
          <a:prstGeom prst="line">
            <a:avLst/>
          </a:prstGeom>
          <a:solidFill>
            <a:srgbClr val="00B8FF"/>
          </a:solidFill>
          <a:ln w="28575" cap="flat" cmpd="sng" algn="ctr">
            <a:solidFill>
              <a:schemeClr val="accent4">
                <a:lumMod val="75000"/>
              </a:schemeClr>
            </a:solidFill>
            <a:prstDash val="solid"/>
            <a:round/>
            <a:headEnd type="none" w="med" len="med"/>
            <a:tailEnd type="none" w="med" len="med"/>
          </a:ln>
          <a:effectLst/>
        </p:spPr>
      </p:cxnSp>
    </p:spTree>
    <p:extLst>
      <p:ext uri="{BB962C8B-B14F-4D97-AF65-F5344CB8AC3E}">
        <p14:creationId xmlns:p14="http://schemas.microsoft.com/office/powerpoint/2010/main" val="3373524004"/>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6425" cy="1554163"/>
          </a:xfrm>
        </p:spPr>
        <p:txBody>
          <a:bodyPr/>
          <a:lstStyle/>
          <a:p>
            <a:r>
              <a:rPr lang="en-US" sz="2800" dirty="0" smtClean="0"/>
              <a:t>The importance of majority (quorum)</a:t>
            </a:r>
            <a:endParaRPr lang="en-US" sz="2800" dirty="0"/>
          </a:p>
        </p:txBody>
      </p:sp>
      <p:sp>
        <p:nvSpPr>
          <p:cNvPr id="3" name="Content Placeholder 2"/>
          <p:cNvSpPr>
            <a:spLocks noGrp="1"/>
          </p:cNvSpPr>
          <p:nvPr>
            <p:ph idx="1"/>
          </p:nvPr>
        </p:nvSpPr>
        <p:spPr>
          <a:xfrm>
            <a:off x="457200" y="1371600"/>
            <a:ext cx="8226425" cy="2968625"/>
          </a:xfrm>
        </p:spPr>
        <p:txBody>
          <a:bodyPr/>
          <a:lstStyle/>
          <a:p>
            <a:r>
              <a:rPr lang="en-US" sz="2000" b="0" dirty="0" smtClean="0"/>
              <a:t>In order to lead and serve client requests, a leader L1 must continually receive votes from a </a:t>
            </a:r>
            <a:r>
              <a:rPr lang="en-US" sz="2000" dirty="0" smtClean="0"/>
              <a:t>majority</a:t>
            </a:r>
            <a:r>
              <a:rPr lang="en-US" sz="2000" b="0" dirty="0" smtClean="0"/>
              <a:t> of the group (a </a:t>
            </a:r>
            <a:r>
              <a:rPr lang="en-US" sz="2000" dirty="0" smtClean="0"/>
              <a:t>quorum</a:t>
            </a:r>
            <a:r>
              <a:rPr lang="en-US" sz="2000" b="0" dirty="0" smtClean="0"/>
              <a:t>). </a:t>
            </a:r>
          </a:p>
          <a:p>
            <a:r>
              <a:rPr lang="en-US" sz="2000" b="0" dirty="0" smtClean="0"/>
              <a:t>The </a:t>
            </a:r>
            <a:r>
              <a:rPr lang="en-US" sz="2000" dirty="0" smtClean="0"/>
              <a:t>quorum rule </a:t>
            </a:r>
            <a:r>
              <a:rPr lang="en-US" sz="2000" b="0" dirty="0" smtClean="0"/>
              <a:t>protects consistency </a:t>
            </a:r>
            <a:r>
              <a:rPr lang="de-DE" sz="2000" b="0" dirty="0" smtClean="0"/>
              <a:t>(</a:t>
            </a:r>
            <a:r>
              <a:rPr lang="de-DE" sz="2000" dirty="0" smtClean="0"/>
              <a:t>C</a:t>
            </a:r>
            <a:r>
              <a:rPr lang="de-DE" sz="2000" b="0" dirty="0" smtClean="0"/>
              <a:t>)</a:t>
            </a:r>
            <a:r>
              <a:rPr lang="en-US" sz="2000" b="0" dirty="0" smtClean="0"/>
              <a:t> in a network partition: at most subgroup commits to the log, so it does not diverge.</a:t>
            </a:r>
          </a:p>
          <a:p>
            <a:r>
              <a:rPr lang="de-DE" sz="2000" b="0" dirty="0" smtClean="0"/>
              <a:t>But </a:t>
            </a:r>
            <a:r>
              <a:rPr lang="de-DE" sz="2000" b="0" dirty="0" err="1" smtClean="0"/>
              <a:t>it</a:t>
            </a:r>
            <a:r>
              <a:rPr lang="de-DE" sz="2000" b="0" dirty="0" smtClean="0"/>
              <a:t> </a:t>
            </a:r>
            <a:r>
              <a:rPr lang="de-DE" sz="2000" b="0" dirty="0" err="1" smtClean="0"/>
              <a:t>sacrifices</a:t>
            </a:r>
            <a:r>
              <a:rPr lang="de-DE" sz="2000" b="0" dirty="0" smtClean="0"/>
              <a:t> </a:t>
            </a:r>
            <a:r>
              <a:rPr lang="de-DE" sz="2000" b="0" dirty="0" err="1" smtClean="0"/>
              <a:t>availability</a:t>
            </a:r>
            <a:r>
              <a:rPr lang="de-DE" sz="2000" b="0" dirty="0" smtClean="0"/>
              <a:t> (</a:t>
            </a:r>
            <a:r>
              <a:rPr lang="de-DE" sz="2000" dirty="0" smtClean="0"/>
              <a:t>A</a:t>
            </a:r>
            <a:r>
              <a:rPr lang="de-DE" sz="2000" b="0" dirty="0" smtClean="0"/>
              <a:t>).  </a:t>
            </a:r>
            <a:r>
              <a:rPr lang="de-DE" sz="2000" b="0" dirty="0" err="1" smtClean="0"/>
              <a:t>If</a:t>
            </a:r>
            <a:r>
              <a:rPr lang="de-DE" sz="2000" b="0" dirty="0" smtClean="0"/>
              <a:t> a </a:t>
            </a:r>
            <a:r>
              <a:rPr lang="de-DE" sz="2000" b="0" dirty="0" err="1" smtClean="0"/>
              <a:t>majority</a:t>
            </a:r>
            <a:r>
              <a:rPr lang="de-DE" sz="2000" b="0" dirty="0" smtClean="0"/>
              <a:t> </a:t>
            </a:r>
            <a:r>
              <a:rPr lang="de-DE" sz="2000" b="0" dirty="0" err="1" smtClean="0"/>
              <a:t>of</a:t>
            </a:r>
            <a:r>
              <a:rPr lang="de-DE" sz="2000" b="0" dirty="0" smtClean="0"/>
              <a:t> </a:t>
            </a:r>
            <a:r>
              <a:rPr lang="de-DE" sz="2000" b="0" dirty="0" err="1" smtClean="0"/>
              <a:t>replicas</a:t>
            </a:r>
            <a:r>
              <a:rPr lang="de-DE" sz="2000" b="0" dirty="0" smtClean="0"/>
              <a:t> </a:t>
            </a:r>
            <a:r>
              <a:rPr lang="de-DE" sz="2000" b="0" dirty="0" err="1" smtClean="0"/>
              <a:t>fail</a:t>
            </a:r>
            <a:r>
              <a:rPr lang="de-DE" sz="2000" b="0" dirty="0" smtClean="0"/>
              <a:t>, </a:t>
            </a:r>
            <a:r>
              <a:rPr lang="de-DE" sz="2000" b="0" dirty="0" err="1" smtClean="0"/>
              <a:t>it</a:t>
            </a:r>
            <a:r>
              <a:rPr lang="de-DE" sz="2000" b="0" dirty="0" smtClean="0"/>
              <a:t> </a:t>
            </a:r>
            <a:r>
              <a:rPr lang="de-DE" sz="2000" b="0" dirty="0" err="1" smtClean="0"/>
              <a:t>would</a:t>
            </a:r>
            <a:r>
              <a:rPr lang="de-DE" sz="2000" b="0" dirty="0" smtClean="0"/>
              <a:t> </a:t>
            </a:r>
            <a:r>
              <a:rPr lang="de-DE" sz="2000" b="0" dirty="0" err="1" smtClean="0"/>
              <a:t>be</a:t>
            </a:r>
            <a:r>
              <a:rPr lang="de-DE" sz="2000" b="0" dirty="0" smtClean="0"/>
              <a:t> </a:t>
            </a:r>
            <a:r>
              <a:rPr lang="de-DE" sz="2000" b="0" dirty="0" err="1" smtClean="0"/>
              <a:t>safe</a:t>
            </a:r>
            <a:r>
              <a:rPr lang="de-DE" sz="2000" b="0" dirty="0" smtClean="0"/>
              <a:t> </a:t>
            </a:r>
            <a:r>
              <a:rPr lang="de-DE" sz="2000" b="0" dirty="0" err="1" smtClean="0"/>
              <a:t>for</a:t>
            </a:r>
            <a:r>
              <a:rPr lang="de-DE" sz="2000" b="0" dirty="0" smtClean="0"/>
              <a:t> </a:t>
            </a:r>
            <a:r>
              <a:rPr lang="de-DE" sz="2000" b="0" dirty="0" err="1" smtClean="0"/>
              <a:t>the</a:t>
            </a:r>
            <a:r>
              <a:rPr lang="de-DE" sz="2000" b="0" dirty="0" smtClean="0"/>
              <a:t> </a:t>
            </a:r>
            <a:r>
              <a:rPr lang="de-DE" sz="2000" b="0" dirty="0" err="1" smtClean="0"/>
              <a:t>survivors</a:t>
            </a:r>
            <a:r>
              <a:rPr lang="de-DE" sz="2000" b="0" dirty="0" smtClean="0"/>
              <a:t> </a:t>
            </a:r>
            <a:r>
              <a:rPr lang="de-DE" sz="2000" b="0" dirty="0" err="1" smtClean="0"/>
              <a:t>to</a:t>
            </a:r>
            <a:r>
              <a:rPr lang="de-DE" sz="2000" b="0" dirty="0" smtClean="0"/>
              <a:t> </a:t>
            </a:r>
            <a:r>
              <a:rPr lang="de-DE" sz="2000" b="0" dirty="0" err="1" smtClean="0"/>
              <a:t>serve</a:t>
            </a:r>
            <a:r>
              <a:rPr lang="de-DE" sz="2000" b="0" dirty="0" smtClean="0"/>
              <a:t> </a:t>
            </a:r>
            <a:r>
              <a:rPr lang="de-DE" sz="2000" b="0" dirty="0" err="1" smtClean="0"/>
              <a:t>clients</a:t>
            </a:r>
            <a:r>
              <a:rPr lang="de-DE" sz="2000" b="0" dirty="0" smtClean="0"/>
              <a:t>.  But </a:t>
            </a:r>
            <a:r>
              <a:rPr lang="de-DE" sz="2000" b="0" dirty="0" err="1" smtClean="0"/>
              <a:t>they</a:t>
            </a:r>
            <a:r>
              <a:rPr lang="de-DE" sz="2000" b="0" dirty="0" smtClean="0"/>
              <a:t> </a:t>
            </a:r>
            <a:r>
              <a:rPr lang="de-DE" sz="2000" dirty="0" smtClean="0"/>
              <a:t>must not</a:t>
            </a:r>
            <a:r>
              <a:rPr lang="de-DE" sz="2000" b="0" dirty="0" smtClean="0"/>
              <a:t>, </a:t>
            </a:r>
            <a:r>
              <a:rPr lang="de-DE" sz="2000" b="0" dirty="0" err="1" smtClean="0"/>
              <a:t>because</a:t>
            </a:r>
            <a:r>
              <a:rPr lang="de-DE" sz="2000" b="0" dirty="0" smtClean="0"/>
              <a:t> </a:t>
            </a:r>
            <a:r>
              <a:rPr lang="de-DE" sz="2000" b="0" dirty="0" err="1" smtClean="0"/>
              <a:t>this</a:t>
            </a:r>
            <a:r>
              <a:rPr lang="de-DE" sz="2000" b="0" dirty="0" smtClean="0"/>
              <a:t> </a:t>
            </a:r>
            <a:r>
              <a:rPr lang="de-DE" sz="2000" b="0" dirty="0" err="1" smtClean="0"/>
              <a:t>case</a:t>
            </a:r>
            <a:r>
              <a:rPr lang="de-DE" sz="2000" b="0" dirty="0" smtClean="0"/>
              <a:t> </a:t>
            </a:r>
            <a:r>
              <a:rPr lang="de-DE" sz="2000" b="0" dirty="0" err="1" smtClean="0"/>
              <a:t>is</a:t>
            </a:r>
            <a:r>
              <a:rPr lang="de-DE" sz="2000" b="0" dirty="0" smtClean="0"/>
              <a:t> </a:t>
            </a:r>
            <a:r>
              <a:rPr lang="de-DE" sz="2000" dirty="0" err="1" smtClean="0"/>
              <a:t>indistinguishable</a:t>
            </a:r>
            <a:r>
              <a:rPr lang="de-DE" sz="2000" b="0" dirty="0" smtClean="0"/>
              <a:t> </a:t>
            </a:r>
            <a:r>
              <a:rPr lang="de-DE" sz="2000" b="0" dirty="0" err="1" smtClean="0"/>
              <a:t>from</a:t>
            </a:r>
            <a:r>
              <a:rPr lang="de-DE" sz="2000" b="0" dirty="0" smtClean="0"/>
              <a:t> a </a:t>
            </a:r>
            <a:r>
              <a:rPr lang="de-DE" sz="2000" b="0" dirty="0" err="1" smtClean="0"/>
              <a:t>network</a:t>
            </a:r>
            <a:r>
              <a:rPr lang="de-DE" sz="2000" b="0" dirty="0" smtClean="0"/>
              <a:t> </a:t>
            </a:r>
            <a:r>
              <a:rPr lang="de-DE" sz="2000" b="0" dirty="0" err="1" smtClean="0"/>
              <a:t>partition</a:t>
            </a:r>
            <a:r>
              <a:rPr lang="de-DE" sz="2000" b="0" dirty="0" smtClean="0"/>
              <a:t>. </a:t>
            </a:r>
            <a:endParaRPr lang="en-US" sz="2000" b="0" dirty="0" smtClean="0"/>
          </a:p>
        </p:txBody>
      </p:sp>
      <p:grpSp>
        <p:nvGrpSpPr>
          <p:cNvPr id="65" name="Group 64"/>
          <p:cNvGrpSpPr/>
          <p:nvPr/>
        </p:nvGrpSpPr>
        <p:grpSpPr>
          <a:xfrm>
            <a:off x="3368614" y="4191000"/>
            <a:ext cx="2117786" cy="1524000"/>
            <a:chOff x="914400" y="4648200"/>
            <a:chExt cx="2117786" cy="1524000"/>
          </a:xfrm>
        </p:grpSpPr>
        <p:sp>
          <p:nvSpPr>
            <p:cNvPr id="15" name="Rounded Rectangle 14"/>
            <p:cNvSpPr/>
            <p:nvPr/>
          </p:nvSpPr>
          <p:spPr bwMode="auto">
            <a:xfrm>
              <a:off x="1859046" y="4648200"/>
              <a:ext cx="365628" cy="318348"/>
            </a:xfrm>
            <a:prstGeom prst="roundRect">
              <a:avLst/>
            </a:prstGeom>
            <a:solidFill>
              <a:srgbClr val="4D8CF1">
                <a:lumMod val="75000"/>
              </a:srgbClr>
            </a:solidFill>
            <a:ln w="7620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118"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endParaRPr>
            </a:p>
          </p:txBody>
        </p:sp>
        <p:sp>
          <p:nvSpPr>
            <p:cNvPr id="16" name="Rounded Rectangle 15"/>
            <p:cNvSpPr/>
            <p:nvPr/>
          </p:nvSpPr>
          <p:spPr bwMode="auto">
            <a:xfrm>
              <a:off x="2437958" y="5072662"/>
              <a:ext cx="365628" cy="318348"/>
            </a:xfrm>
            <a:prstGeom prst="roundRect">
              <a:avLst/>
            </a:prstGeom>
            <a:solidFill>
              <a:srgbClr val="4D8CF1">
                <a:lumMod val="75000"/>
              </a:srgbClr>
            </a:solidFill>
            <a:ln w="7620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118"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endParaRPr>
            </a:p>
          </p:txBody>
        </p:sp>
        <p:sp>
          <p:nvSpPr>
            <p:cNvPr id="17" name="Rounded Rectangle 5"/>
            <p:cNvSpPr/>
            <p:nvPr/>
          </p:nvSpPr>
          <p:spPr bwMode="auto">
            <a:xfrm>
              <a:off x="2194207" y="5709361"/>
              <a:ext cx="365628" cy="318348"/>
            </a:xfrm>
            <a:prstGeom prst="roundRect">
              <a:avLst/>
            </a:prstGeom>
            <a:solidFill>
              <a:srgbClr val="800000"/>
            </a:solidFill>
            <a:ln w="7620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118"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endParaRPr>
            </a:p>
          </p:txBody>
        </p:sp>
        <p:sp>
          <p:nvSpPr>
            <p:cNvPr id="18" name="Rounded Rectangle 5"/>
            <p:cNvSpPr/>
            <p:nvPr/>
          </p:nvSpPr>
          <p:spPr bwMode="auto">
            <a:xfrm>
              <a:off x="1219200" y="5072662"/>
              <a:ext cx="365628" cy="318348"/>
            </a:xfrm>
            <a:prstGeom prst="roundRect">
              <a:avLst/>
            </a:prstGeom>
            <a:solidFill>
              <a:srgbClr val="4D8CF1">
                <a:lumMod val="75000"/>
              </a:srgbClr>
            </a:solidFill>
            <a:ln w="7620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118"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endParaRPr>
            </a:p>
          </p:txBody>
        </p:sp>
        <p:sp>
          <p:nvSpPr>
            <p:cNvPr id="19" name="Oval 18"/>
            <p:cNvSpPr/>
            <p:nvPr/>
          </p:nvSpPr>
          <p:spPr bwMode="auto">
            <a:xfrm>
              <a:off x="1355786" y="5481368"/>
              <a:ext cx="614633" cy="614632"/>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457059" eaLnBrk="1" fontAlgn="auto" latinLnBrk="0" hangingPunct="1">
                <a:lnSpc>
                  <a:spcPct val="100000"/>
                </a:lnSpc>
                <a:spcBef>
                  <a:spcPts val="0"/>
                </a:spcBef>
                <a:spcAft>
                  <a:spcPts val="0"/>
                </a:spcAft>
                <a:buClr>
                  <a:srgbClr val="000000"/>
                </a:buClr>
                <a:buSzPct val="100000"/>
                <a:buFontTx/>
                <a:buNone/>
                <a:tabLst/>
                <a:defRPr/>
              </a:pPr>
              <a:endParaRPr kumimoji="0" lang="en-US" sz="1800" b="0" i="0" u="none" strike="noStrike" kern="0" cap="none" spc="0" normalizeH="0" baseline="0" noProof="0">
                <a:ln>
                  <a:noFill/>
                </a:ln>
                <a:solidFill>
                  <a:srgbClr val="37305A"/>
                </a:solidFill>
                <a:effectLst/>
                <a:uLnTx/>
                <a:uFillTx/>
                <a:cs typeface="Arial" charset="0"/>
              </a:endParaRPr>
            </a:p>
          </p:txBody>
        </p:sp>
        <p:cxnSp>
          <p:nvCxnSpPr>
            <p:cNvPr id="20" name="Straight Arrow Connector 19"/>
            <p:cNvCxnSpPr>
              <a:stCxn id="22" idx="0"/>
              <a:endCxn id="18" idx="2"/>
            </p:cNvCxnSpPr>
            <p:nvPr/>
          </p:nvCxnSpPr>
          <p:spPr bwMode="auto">
            <a:xfrm flipH="1" flipV="1">
              <a:off x="1402014" y="5391010"/>
              <a:ext cx="243750" cy="326319"/>
            </a:xfrm>
            <a:prstGeom prst="straightConnector1">
              <a:avLst/>
            </a:prstGeom>
            <a:solidFill>
              <a:srgbClr val="00B8FF"/>
            </a:solidFill>
            <a:ln w="9525" cap="flat" cmpd="sng" algn="ctr">
              <a:solidFill>
                <a:srgbClr val="003367"/>
              </a:solidFill>
              <a:prstDash val="solid"/>
              <a:round/>
              <a:headEnd type="none" w="med" len="med"/>
              <a:tailEnd type="arrow"/>
            </a:ln>
            <a:effectLst/>
          </p:spPr>
        </p:cxnSp>
        <p:sp>
          <p:nvSpPr>
            <p:cNvPr id="21" name="Oval 20"/>
            <p:cNvSpPr/>
            <p:nvPr/>
          </p:nvSpPr>
          <p:spPr bwMode="auto">
            <a:xfrm flipH="1">
              <a:off x="1641474" y="5794376"/>
              <a:ext cx="36194" cy="60325"/>
            </a:xfrm>
            <a:prstGeom prst="ellipse">
              <a:avLst/>
            </a:prstGeom>
            <a:noFill/>
            <a:ln w="9525" cap="flat" cmpd="sng" algn="ctr">
              <a:solidFill>
                <a:srgbClr val="00336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457059" eaLnBrk="1" fontAlgn="auto" latinLnBrk="0" hangingPunct="1">
                <a:lnSpc>
                  <a:spcPct val="100000"/>
                </a:lnSpc>
                <a:spcBef>
                  <a:spcPts val="0"/>
                </a:spcBef>
                <a:spcAft>
                  <a:spcPts val="0"/>
                </a:spcAft>
                <a:buClr>
                  <a:srgbClr val="000000"/>
                </a:buClr>
                <a:buSzPct val="100000"/>
                <a:buFontTx/>
                <a:buNone/>
                <a:tabLst/>
                <a:defRPr/>
              </a:pPr>
              <a:endParaRPr kumimoji="0" lang="en-US" sz="1800" b="0" i="0" u="none" strike="noStrike" kern="0" cap="none" spc="0" normalizeH="0" baseline="0" noProof="0">
                <a:ln>
                  <a:noFill/>
                </a:ln>
                <a:solidFill>
                  <a:srgbClr val="37305A"/>
                </a:solidFill>
                <a:effectLst/>
                <a:uLnTx/>
                <a:uFillTx/>
                <a:cs typeface="Arial" charset="0"/>
              </a:endParaRPr>
            </a:p>
          </p:txBody>
        </p:sp>
        <p:sp>
          <p:nvSpPr>
            <p:cNvPr id="22" name="Rounded Rectangle 5"/>
            <p:cNvSpPr/>
            <p:nvPr/>
          </p:nvSpPr>
          <p:spPr bwMode="auto">
            <a:xfrm>
              <a:off x="1462950" y="5717329"/>
              <a:ext cx="365628" cy="318348"/>
            </a:xfrm>
            <a:prstGeom prst="roundRect">
              <a:avLst/>
            </a:prstGeom>
            <a:solidFill>
              <a:srgbClr val="660066"/>
            </a:solidFill>
            <a:ln w="7620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118"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endParaRPr>
            </a:p>
          </p:txBody>
        </p:sp>
        <p:cxnSp>
          <p:nvCxnSpPr>
            <p:cNvPr id="23" name="Straight Connector 22"/>
            <p:cNvCxnSpPr/>
            <p:nvPr/>
          </p:nvCxnSpPr>
          <p:spPr bwMode="auto">
            <a:xfrm>
              <a:off x="1594929" y="4800600"/>
              <a:ext cx="533400" cy="1371600"/>
            </a:xfrm>
            <a:prstGeom prst="line">
              <a:avLst/>
            </a:prstGeom>
            <a:solidFill>
              <a:srgbClr val="00B8FF"/>
            </a:solidFill>
            <a:ln w="38100" cap="flat" cmpd="sng" algn="ctr">
              <a:solidFill>
                <a:schemeClr val="accent3">
                  <a:lumMod val="50000"/>
                </a:schemeClr>
              </a:solidFill>
              <a:prstDash val="solid"/>
              <a:round/>
              <a:headEnd type="none" w="med" len="med"/>
              <a:tailEnd type="none" w="med" len="med"/>
            </a:ln>
            <a:effectLst/>
          </p:spPr>
        </p:cxnSp>
        <p:cxnSp>
          <p:nvCxnSpPr>
            <p:cNvPr id="24" name="Straight Arrow Connector 23"/>
            <p:cNvCxnSpPr>
              <a:stCxn id="22" idx="0"/>
              <a:endCxn id="19" idx="7"/>
            </p:cNvCxnSpPr>
            <p:nvPr/>
          </p:nvCxnSpPr>
          <p:spPr bwMode="auto">
            <a:xfrm flipV="1">
              <a:off x="1645764" y="5571379"/>
              <a:ext cx="234644" cy="145950"/>
            </a:xfrm>
            <a:prstGeom prst="straightConnector1">
              <a:avLst/>
            </a:prstGeom>
            <a:solidFill>
              <a:srgbClr val="00B8FF"/>
            </a:solidFill>
            <a:ln w="9525" cap="flat" cmpd="sng" algn="ctr">
              <a:solidFill>
                <a:srgbClr val="003367"/>
              </a:solidFill>
              <a:prstDash val="solid"/>
              <a:round/>
              <a:headEnd type="none" w="med" len="med"/>
              <a:tailEnd type="arrow"/>
            </a:ln>
            <a:effectLst/>
          </p:spPr>
        </p:cxnSp>
        <p:cxnSp>
          <p:nvCxnSpPr>
            <p:cNvPr id="25" name="Straight Arrow Connector 24"/>
            <p:cNvCxnSpPr>
              <a:stCxn id="22" idx="0"/>
            </p:cNvCxnSpPr>
            <p:nvPr/>
          </p:nvCxnSpPr>
          <p:spPr bwMode="auto">
            <a:xfrm flipV="1">
              <a:off x="1645764" y="5334000"/>
              <a:ext cx="177765" cy="383329"/>
            </a:xfrm>
            <a:prstGeom prst="straightConnector1">
              <a:avLst/>
            </a:prstGeom>
            <a:solidFill>
              <a:srgbClr val="00B8FF"/>
            </a:solidFill>
            <a:ln w="9525" cap="flat" cmpd="sng" algn="ctr">
              <a:solidFill>
                <a:srgbClr val="003367"/>
              </a:solidFill>
              <a:prstDash val="solid"/>
              <a:round/>
              <a:headEnd type="none" w="med" len="med"/>
              <a:tailEnd type="arrow"/>
            </a:ln>
            <a:effectLst/>
          </p:spPr>
        </p:cxnSp>
        <p:cxnSp>
          <p:nvCxnSpPr>
            <p:cNvPr id="26" name="Straight Arrow Connector 25"/>
            <p:cNvCxnSpPr/>
            <p:nvPr/>
          </p:nvCxnSpPr>
          <p:spPr bwMode="auto">
            <a:xfrm flipV="1">
              <a:off x="2260997" y="5413375"/>
              <a:ext cx="241299" cy="301625"/>
            </a:xfrm>
            <a:prstGeom prst="straightConnector1">
              <a:avLst/>
            </a:prstGeom>
            <a:solidFill>
              <a:srgbClr val="00B8FF"/>
            </a:solidFill>
            <a:ln w="9525" cap="flat" cmpd="sng" algn="ctr">
              <a:solidFill>
                <a:srgbClr val="003367"/>
              </a:solidFill>
              <a:prstDash val="solid"/>
              <a:round/>
              <a:headEnd type="none" w="med" len="med"/>
              <a:tailEnd type="arrow"/>
            </a:ln>
            <a:effectLst/>
          </p:spPr>
        </p:cxnSp>
        <p:cxnSp>
          <p:nvCxnSpPr>
            <p:cNvPr id="27" name="Straight Arrow Connector 26"/>
            <p:cNvCxnSpPr/>
            <p:nvPr/>
          </p:nvCxnSpPr>
          <p:spPr bwMode="auto">
            <a:xfrm flipH="1" flipV="1">
              <a:off x="2041586" y="5007821"/>
              <a:ext cx="219411" cy="707178"/>
            </a:xfrm>
            <a:prstGeom prst="straightConnector1">
              <a:avLst/>
            </a:prstGeom>
            <a:solidFill>
              <a:srgbClr val="00B8FF"/>
            </a:solidFill>
            <a:ln w="9525" cap="flat" cmpd="sng" algn="ctr">
              <a:solidFill>
                <a:srgbClr val="003367"/>
              </a:solidFill>
              <a:prstDash val="solid"/>
              <a:round/>
              <a:headEnd type="none" w="med" len="med"/>
              <a:tailEnd type="arrow"/>
            </a:ln>
            <a:effectLst/>
          </p:spPr>
        </p:cxnSp>
        <p:cxnSp>
          <p:nvCxnSpPr>
            <p:cNvPr id="28" name="Straight Arrow Connector 27"/>
            <p:cNvCxnSpPr/>
            <p:nvPr/>
          </p:nvCxnSpPr>
          <p:spPr bwMode="auto">
            <a:xfrm flipH="1" flipV="1">
              <a:off x="1889186" y="5486400"/>
              <a:ext cx="386910" cy="213290"/>
            </a:xfrm>
            <a:prstGeom prst="straightConnector1">
              <a:avLst/>
            </a:prstGeom>
            <a:solidFill>
              <a:srgbClr val="00B8FF"/>
            </a:solidFill>
            <a:ln w="9525" cap="flat" cmpd="sng" algn="ctr">
              <a:solidFill>
                <a:srgbClr val="003367"/>
              </a:solidFill>
              <a:prstDash val="solid"/>
              <a:round/>
              <a:headEnd type="none" w="med" len="med"/>
              <a:tailEnd type="arrow"/>
            </a:ln>
            <a:effectLst/>
          </p:spPr>
        </p:cxnSp>
        <p:cxnSp>
          <p:nvCxnSpPr>
            <p:cNvPr id="29" name="Straight Arrow Connector 28"/>
            <p:cNvCxnSpPr/>
            <p:nvPr/>
          </p:nvCxnSpPr>
          <p:spPr bwMode="auto">
            <a:xfrm flipH="1" flipV="1">
              <a:off x="1965386" y="5638800"/>
              <a:ext cx="228600" cy="76200"/>
            </a:xfrm>
            <a:prstGeom prst="straightConnector1">
              <a:avLst/>
            </a:prstGeom>
            <a:solidFill>
              <a:srgbClr val="00B8FF"/>
            </a:solidFill>
            <a:ln w="9525" cap="flat" cmpd="sng" algn="ctr">
              <a:solidFill>
                <a:srgbClr val="003367"/>
              </a:solidFill>
              <a:prstDash val="solid"/>
              <a:round/>
              <a:headEnd type="none" w="med" len="med"/>
              <a:tailEnd type="arrow"/>
            </a:ln>
            <a:effectLst/>
          </p:spPr>
        </p:cxnSp>
        <p:sp>
          <p:nvSpPr>
            <p:cNvPr id="32" name="TextBox 31"/>
            <p:cNvSpPr txBox="1"/>
            <p:nvPr/>
          </p:nvSpPr>
          <p:spPr>
            <a:xfrm>
              <a:off x="2574986" y="5726668"/>
              <a:ext cx="457200" cy="369332"/>
            </a:xfrm>
            <a:prstGeom prst="rect">
              <a:avLst/>
            </a:prstGeom>
            <a:noFill/>
          </p:spPr>
          <p:txBody>
            <a:bodyPr wrap="square" rtlCol="0">
              <a:spAutoFit/>
            </a:bodyPr>
            <a:lstStyle/>
            <a:p>
              <a:r>
                <a:rPr lang="en-US" sz="1800" b="1" dirty="0" smtClean="0">
                  <a:solidFill>
                    <a:schemeClr val="tx1"/>
                  </a:solidFill>
                </a:rPr>
                <a:t>L2</a:t>
              </a:r>
              <a:endParaRPr lang="en-US" sz="1600" b="1" dirty="0">
                <a:solidFill>
                  <a:schemeClr val="tx1"/>
                </a:solidFill>
              </a:endParaRPr>
            </a:p>
          </p:txBody>
        </p:sp>
        <p:sp>
          <p:nvSpPr>
            <p:cNvPr id="33" name="TextBox 32"/>
            <p:cNvSpPr txBox="1"/>
            <p:nvPr/>
          </p:nvSpPr>
          <p:spPr>
            <a:xfrm>
              <a:off x="914400" y="5650468"/>
              <a:ext cx="457200" cy="369332"/>
            </a:xfrm>
            <a:prstGeom prst="rect">
              <a:avLst/>
            </a:prstGeom>
            <a:noFill/>
          </p:spPr>
          <p:txBody>
            <a:bodyPr wrap="square" rtlCol="0">
              <a:spAutoFit/>
            </a:bodyPr>
            <a:lstStyle/>
            <a:p>
              <a:r>
                <a:rPr lang="en-US" sz="1800" b="1" dirty="0" smtClean="0">
                  <a:solidFill>
                    <a:schemeClr val="tx1"/>
                  </a:solidFill>
                </a:rPr>
                <a:t>L1</a:t>
              </a:r>
              <a:endParaRPr lang="en-US" sz="1600" b="1" dirty="0">
                <a:solidFill>
                  <a:schemeClr val="tx1"/>
                </a:solidFill>
              </a:endParaRPr>
            </a:p>
          </p:txBody>
        </p:sp>
      </p:grpSp>
      <p:sp>
        <p:nvSpPr>
          <p:cNvPr id="66" name="TextBox 65"/>
          <p:cNvSpPr txBox="1"/>
          <p:nvPr/>
        </p:nvSpPr>
        <p:spPr>
          <a:xfrm>
            <a:off x="304800" y="4038600"/>
            <a:ext cx="2971800" cy="1754327"/>
          </a:xfrm>
          <a:prstGeom prst="rect">
            <a:avLst/>
          </a:prstGeom>
          <a:noFill/>
        </p:spPr>
        <p:txBody>
          <a:bodyPr wrap="square" rtlCol="0">
            <a:spAutoFit/>
          </a:bodyPr>
          <a:lstStyle/>
          <a:p>
            <a:r>
              <a:rPr lang="en-US" sz="1800" dirty="0" smtClean="0">
                <a:solidFill>
                  <a:schemeClr val="tx1"/>
                </a:solidFill>
              </a:rPr>
              <a:t>L1 and F1 cannot commit log entries because they do not have a quorum.  So they cannot serve clients </a:t>
            </a:r>
            <a:r>
              <a:rPr lang="en-US" sz="1800" dirty="0" smtClean="0">
                <a:solidFill>
                  <a:schemeClr val="tx1"/>
                </a:solidFill>
                <a:sym typeface="Wingdings"/>
              </a:rPr>
              <a:t></a:t>
            </a:r>
            <a:r>
              <a:rPr lang="en-US" sz="1800" dirty="0" smtClean="0">
                <a:solidFill>
                  <a:schemeClr val="tx1"/>
                </a:solidFill>
              </a:rPr>
              <a:t> no </a:t>
            </a:r>
            <a:r>
              <a:rPr lang="en-US" sz="1800" b="1" dirty="0" smtClean="0">
                <a:solidFill>
                  <a:schemeClr val="tx1"/>
                </a:solidFill>
              </a:rPr>
              <a:t>A</a:t>
            </a:r>
            <a:r>
              <a:rPr lang="en-US" sz="1800" dirty="0" smtClean="0">
                <a:solidFill>
                  <a:schemeClr val="tx1"/>
                </a:solidFill>
              </a:rPr>
              <a:t>vailability</a:t>
            </a:r>
            <a:r>
              <a:rPr lang="en-US" sz="1800" b="1" dirty="0">
                <a:solidFill>
                  <a:schemeClr val="tx1"/>
                </a:solidFill>
              </a:rPr>
              <a:t> </a:t>
            </a:r>
            <a:r>
              <a:rPr lang="en-US" sz="1800" dirty="0" smtClean="0">
                <a:solidFill>
                  <a:schemeClr val="tx1"/>
                </a:solidFill>
              </a:rPr>
              <a:t>if the majority had merely failed. </a:t>
            </a:r>
            <a:endParaRPr lang="en-US" sz="1800" dirty="0">
              <a:solidFill>
                <a:schemeClr val="tx1"/>
              </a:solidFill>
            </a:endParaRPr>
          </a:p>
        </p:txBody>
      </p:sp>
      <p:sp>
        <p:nvSpPr>
          <p:cNvPr id="54" name="TextBox 53"/>
          <p:cNvSpPr txBox="1"/>
          <p:nvPr/>
        </p:nvSpPr>
        <p:spPr>
          <a:xfrm>
            <a:off x="3140014" y="4572000"/>
            <a:ext cx="457200" cy="369332"/>
          </a:xfrm>
          <a:prstGeom prst="rect">
            <a:avLst/>
          </a:prstGeom>
          <a:noFill/>
        </p:spPr>
        <p:txBody>
          <a:bodyPr wrap="square" rtlCol="0">
            <a:spAutoFit/>
          </a:bodyPr>
          <a:lstStyle/>
          <a:p>
            <a:r>
              <a:rPr lang="en-US" sz="1800" b="1" dirty="0" smtClean="0">
                <a:solidFill>
                  <a:schemeClr val="tx1"/>
                </a:solidFill>
              </a:rPr>
              <a:t>F1</a:t>
            </a:r>
            <a:endParaRPr lang="en-US" sz="1600" b="1" dirty="0">
              <a:solidFill>
                <a:schemeClr val="tx1"/>
              </a:solidFill>
            </a:endParaRPr>
          </a:p>
        </p:txBody>
      </p:sp>
      <p:sp>
        <p:nvSpPr>
          <p:cNvPr id="55" name="TextBox 54"/>
          <p:cNvSpPr txBox="1"/>
          <p:nvPr/>
        </p:nvSpPr>
        <p:spPr>
          <a:xfrm>
            <a:off x="5715000" y="4114800"/>
            <a:ext cx="2667000" cy="1477328"/>
          </a:xfrm>
          <a:prstGeom prst="rect">
            <a:avLst/>
          </a:prstGeom>
          <a:noFill/>
        </p:spPr>
        <p:txBody>
          <a:bodyPr wrap="square" rtlCol="0">
            <a:spAutoFit/>
          </a:bodyPr>
          <a:lstStyle/>
          <a:p>
            <a:r>
              <a:rPr lang="en-US" sz="1800" dirty="0" smtClean="0">
                <a:solidFill>
                  <a:schemeClr val="tx1"/>
                </a:solidFill>
              </a:rPr>
              <a:t>L2 can gain a quorum from the other followers, so they can continue to serve requests together in close cooperation. </a:t>
            </a:r>
            <a:endParaRPr lang="en-US" sz="1800" dirty="0">
              <a:solidFill>
                <a:schemeClr val="tx1"/>
              </a:solidFill>
            </a:endParaRPr>
          </a:p>
        </p:txBody>
      </p:sp>
      <p:sp>
        <p:nvSpPr>
          <p:cNvPr id="30" name="Rectangle 29"/>
          <p:cNvSpPr/>
          <p:nvPr/>
        </p:nvSpPr>
        <p:spPr>
          <a:xfrm>
            <a:off x="381000" y="5943600"/>
            <a:ext cx="8458200" cy="646331"/>
          </a:xfrm>
          <a:prstGeom prst="rect">
            <a:avLst/>
          </a:prstGeom>
        </p:spPr>
        <p:txBody>
          <a:bodyPr wrap="square">
            <a:spAutoFit/>
          </a:bodyPr>
          <a:lstStyle/>
          <a:p>
            <a:r>
              <a:rPr lang="en-US" sz="1800" dirty="0" smtClean="0">
                <a:solidFill>
                  <a:schemeClr val="tx1"/>
                </a:solidFill>
              </a:rPr>
              <a:t>The quorum rule protects </a:t>
            </a:r>
            <a:r>
              <a:rPr lang="en-US" sz="1800" b="1" dirty="0">
                <a:solidFill>
                  <a:schemeClr val="tx1"/>
                </a:solidFill>
              </a:rPr>
              <a:t>C</a:t>
            </a:r>
            <a:r>
              <a:rPr lang="en-US" sz="1800" dirty="0">
                <a:solidFill>
                  <a:schemeClr val="tx1"/>
                </a:solidFill>
              </a:rPr>
              <a:t>onsistency of the shared </a:t>
            </a:r>
            <a:r>
              <a:rPr lang="en-US" sz="1800" dirty="0" smtClean="0">
                <a:solidFill>
                  <a:schemeClr val="tx1"/>
                </a:solidFill>
              </a:rPr>
              <a:t>log in a partition.   At most one side of a partition makes progress: </a:t>
            </a:r>
            <a:r>
              <a:rPr lang="en-US" sz="1800" b="1" dirty="0" smtClean="0">
                <a:solidFill>
                  <a:schemeClr val="tx1"/>
                </a:solidFill>
              </a:rPr>
              <a:t>there cannot be two disjoint majorities</a:t>
            </a:r>
            <a:r>
              <a:rPr lang="en-US" sz="1800" dirty="0" smtClean="0">
                <a:solidFill>
                  <a:schemeClr val="tx1"/>
                </a:solidFill>
              </a:rPr>
              <a:t>.</a:t>
            </a:r>
            <a:endParaRPr lang="en-US" sz="1800" dirty="0"/>
          </a:p>
        </p:txBody>
      </p:sp>
      <p:sp>
        <p:nvSpPr>
          <p:cNvPr id="58" name="Isosceles Triangle 57"/>
          <p:cNvSpPr/>
          <p:nvPr/>
        </p:nvSpPr>
        <p:spPr bwMode="auto">
          <a:xfrm>
            <a:off x="7391400" y="304800"/>
            <a:ext cx="1060704" cy="914400"/>
          </a:xfrm>
          <a:prstGeom prst="triangle">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Arial" charset="0"/>
            </a:endParaRPr>
          </a:p>
        </p:txBody>
      </p:sp>
      <p:sp>
        <p:nvSpPr>
          <p:cNvPr id="59" name="TextBox 58"/>
          <p:cNvSpPr txBox="1"/>
          <p:nvPr/>
        </p:nvSpPr>
        <p:spPr>
          <a:xfrm>
            <a:off x="7696200" y="-76200"/>
            <a:ext cx="406932" cy="461665"/>
          </a:xfrm>
          <a:prstGeom prst="rect">
            <a:avLst/>
          </a:prstGeom>
          <a:noFill/>
        </p:spPr>
        <p:txBody>
          <a:bodyPr wrap="none" rtlCol="0">
            <a:spAutoFit/>
          </a:bodyPr>
          <a:lstStyle/>
          <a:p>
            <a:r>
              <a:rPr lang="en-US" b="1" dirty="0" smtClean="0">
                <a:solidFill>
                  <a:schemeClr val="tx1"/>
                </a:solidFill>
              </a:rPr>
              <a:t>C</a:t>
            </a:r>
            <a:endParaRPr lang="en-US" b="1" dirty="0">
              <a:solidFill>
                <a:schemeClr val="tx1"/>
              </a:solidFill>
            </a:endParaRPr>
          </a:p>
        </p:txBody>
      </p:sp>
      <p:sp>
        <p:nvSpPr>
          <p:cNvPr id="60" name="TextBox 59"/>
          <p:cNvSpPr txBox="1"/>
          <p:nvPr/>
        </p:nvSpPr>
        <p:spPr>
          <a:xfrm>
            <a:off x="7060668" y="986135"/>
            <a:ext cx="406932" cy="461665"/>
          </a:xfrm>
          <a:prstGeom prst="rect">
            <a:avLst/>
          </a:prstGeom>
          <a:noFill/>
        </p:spPr>
        <p:txBody>
          <a:bodyPr wrap="none" rtlCol="0">
            <a:spAutoFit/>
          </a:bodyPr>
          <a:lstStyle/>
          <a:p>
            <a:r>
              <a:rPr lang="en-US" b="1" dirty="0" smtClean="0">
                <a:solidFill>
                  <a:schemeClr val="bg1">
                    <a:lumMod val="65000"/>
                  </a:schemeClr>
                </a:solidFill>
              </a:rPr>
              <a:t>A</a:t>
            </a:r>
            <a:endParaRPr lang="en-US" b="1" dirty="0">
              <a:solidFill>
                <a:schemeClr val="bg1">
                  <a:lumMod val="65000"/>
                </a:schemeClr>
              </a:solidFill>
            </a:endParaRPr>
          </a:p>
        </p:txBody>
      </p:sp>
      <p:sp>
        <p:nvSpPr>
          <p:cNvPr id="67" name="TextBox 66"/>
          <p:cNvSpPr txBox="1"/>
          <p:nvPr/>
        </p:nvSpPr>
        <p:spPr>
          <a:xfrm>
            <a:off x="8382000" y="990600"/>
            <a:ext cx="384390" cy="461665"/>
          </a:xfrm>
          <a:prstGeom prst="rect">
            <a:avLst/>
          </a:prstGeom>
          <a:noFill/>
        </p:spPr>
        <p:txBody>
          <a:bodyPr wrap="none" rtlCol="0">
            <a:spAutoFit/>
          </a:bodyPr>
          <a:lstStyle/>
          <a:p>
            <a:r>
              <a:rPr lang="en-US" b="1" dirty="0" smtClean="0">
                <a:solidFill>
                  <a:schemeClr val="tx1"/>
                </a:solidFill>
              </a:rPr>
              <a:t>P</a:t>
            </a:r>
            <a:endParaRPr lang="en-US" b="1" dirty="0">
              <a:solidFill>
                <a:schemeClr val="tx1"/>
              </a:solidFill>
            </a:endParaRPr>
          </a:p>
        </p:txBody>
      </p:sp>
      <p:cxnSp>
        <p:nvCxnSpPr>
          <p:cNvPr id="68" name="Straight Connector 67"/>
          <p:cNvCxnSpPr/>
          <p:nvPr/>
        </p:nvCxnSpPr>
        <p:spPr bwMode="auto">
          <a:xfrm>
            <a:off x="8001000" y="304800"/>
            <a:ext cx="444500" cy="762000"/>
          </a:xfrm>
          <a:prstGeom prst="line">
            <a:avLst/>
          </a:prstGeom>
          <a:solidFill>
            <a:srgbClr val="00B8FF"/>
          </a:solidFill>
          <a:ln w="28575" cap="flat" cmpd="sng" algn="ctr">
            <a:solidFill>
              <a:schemeClr val="accent4">
                <a:lumMod val="75000"/>
              </a:schemeClr>
            </a:solidFill>
            <a:prstDash val="solid"/>
            <a:round/>
            <a:headEnd type="none" w="med" len="med"/>
            <a:tailEnd type="none" w="med" len="med"/>
          </a:ln>
          <a:effectLst/>
        </p:spPr>
      </p:cxnSp>
    </p:spTree>
    <p:extLst>
      <p:ext uri="{BB962C8B-B14F-4D97-AF65-F5344CB8AC3E}">
        <p14:creationId xmlns:p14="http://schemas.microsoft.com/office/powerpoint/2010/main" val="4069292514"/>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Rejecting a leader from the past</a:t>
            </a:r>
            <a:endParaRPr lang="en-US" sz="3600" dirty="0"/>
          </a:p>
        </p:txBody>
      </p:sp>
      <p:sp>
        <p:nvSpPr>
          <p:cNvPr id="3" name="Content Placeholder 2"/>
          <p:cNvSpPr>
            <a:spLocks noGrp="1"/>
          </p:cNvSpPr>
          <p:nvPr>
            <p:ph idx="1"/>
          </p:nvPr>
        </p:nvSpPr>
        <p:spPr>
          <a:xfrm>
            <a:off x="457200" y="1450975"/>
            <a:ext cx="8226425" cy="2968625"/>
          </a:xfrm>
        </p:spPr>
        <p:txBody>
          <a:bodyPr/>
          <a:lstStyle/>
          <a:p>
            <a:r>
              <a:rPr lang="en-US" sz="2000" b="0" dirty="0" smtClean="0"/>
              <a:t>The protocol runs as a sequence of </a:t>
            </a:r>
            <a:r>
              <a:rPr lang="en-US" sz="2000" dirty="0" smtClean="0"/>
              <a:t>views</a:t>
            </a:r>
            <a:r>
              <a:rPr lang="en-US" sz="2000" b="0" dirty="0" smtClean="0"/>
              <a:t> or </a:t>
            </a:r>
            <a:r>
              <a:rPr lang="en-US" sz="2000" dirty="0" smtClean="0"/>
              <a:t>terms</a:t>
            </a:r>
            <a:r>
              <a:rPr lang="en-US" sz="2000" b="0" dirty="0" smtClean="0"/>
              <a:t>.</a:t>
            </a:r>
          </a:p>
          <a:p>
            <a:r>
              <a:rPr lang="en-US" sz="2000" b="0" dirty="0" smtClean="0"/>
              <a:t>A new view/term begins when some participant (e.g., L2) declares an </a:t>
            </a:r>
            <a:r>
              <a:rPr lang="en-US" sz="2000" dirty="0" smtClean="0"/>
              <a:t>election</a:t>
            </a:r>
            <a:r>
              <a:rPr lang="en-US" sz="2000" b="0" dirty="0" smtClean="0"/>
              <a:t> (e.g., because L2 does not hear the old leader L1).</a:t>
            </a:r>
          </a:p>
          <a:p>
            <a:r>
              <a:rPr lang="en-US" sz="2000" b="0" dirty="0" smtClean="0"/>
              <a:t>Winning requires a quorum </a:t>
            </a:r>
            <a:r>
              <a:rPr lang="en-US" sz="2000" dirty="0">
                <a:sym typeface="Wingdings"/>
              </a:rPr>
              <a:t> </a:t>
            </a:r>
            <a:r>
              <a:rPr lang="en-US" sz="2000" b="0" dirty="0" smtClean="0"/>
              <a:t>at most one leader per view/term.</a:t>
            </a:r>
          </a:p>
          <a:p>
            <a:r>
              <a:rPr lang="en-US" sz="2000" b="0" dirty="0" smtClean="0"/>
              <a:t>Nobody pays attention to a leader/candidate L1 from the past, and L1 steps down if L1 learns of a term later than its own.</a:t>
            </a:r>
          </a:p>
        </p:txBody>
      </p:sp>
      <p:grpSp>
        <p:nvGrpSpPr>
          <p:cNvPr id="63" name="Group 62"/>
          <p:cNvGrpSpPr/>
          <p:nvPr/>
        </p:nvGrpSpPr>
        <p:grpSpPr>
          <a:xfrm>
            <a:off x="6950014" y="4076700"/>
            <a:ext cx="1584386" cy="1447800"/>
            <a:chOff x="7331014" y="4503003"/>
            <a:chExt cx="1584386" cy="1447800"/>
          </a:xfrm>
        </p:grpSpPr>
        <p:sp>
          <p:nvSpPr>
            <p:cNvPr id="4" name="Rounded Rectangle 3"/>
            <p:cNvSpPr/>
            <p:nvPr/>
          </p:nvSpPr>
          <p:spPr bwMode="auto">
            <a:xfrm flipH="1">
              <a:off x="7909926" y="4503003"/>
              <a:ext cx="365628" cy="318348"/>
            </a:xfrm>
            <a:prstGeom prst="roundRect">
              <a:avLst/>
            </a:prstGeom>
            <a:solidFill>
              <a:srgbClr val="4D8CF1">
                <a:lumMod val="75000"/>
              </a:srgbClr>
            </a:solidFill>
            <a:ln w="7620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118"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endParaRPr>
            </a:p>
          </p:txBody>
        </p:sp>
        <p:sp>
          <p:nvSpPr>
            <p:cNvPr id="5" name="Rounded Rectangle 4"/>
            <p:cNvSpPr/>
            <p:nvPr/>
          </p:nvSpPr>
          <p:spPr bwMode="auto">
            <a:xfrm flipH="1">
              <a:off x="7331014" y="4927465"/>
              <a:ext cx="365628" cy="318348"/>
            </a:xfrm>
            <a:prstGeom prst="roundRect">
              <a:avLst/>
            </a:prstGeom>
            <a:solidFill>
              <a:srgbClr val="4D8CF1">
                <a:lumMod val="75000"/>
              </a:srgbClr>
            </a:solidFill>
            <a:ln w="7620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118"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endParaRPr>
            </a:p>
          </p:txBody>
        </p:sp>
        <p:sp>
          <p:nvSpPr>
            <p:cNvPr id="6" name="Rounded Rectangle 5"/>
            <p:cNvSpPr/>
            <p:nvPr/>
          </p:nvSpPr>
          <p:spPr bwMode="auto">
            <a:xfrm flipH="1">
              <a:off x="7574765" y="5564164"/>
              <a:ext cx="365628" cy="318348"/>
            </a:xfrm>
            <a:prstGeom prst="roundRect">
              <a:avLst/>
            </a:prstGeom>
            <a:solidFill>
              <a:srgbClr val="4D8CF1">
                <a:lumMod val="75000"/>
              </a:srgbClr>
            </a:solidFill>
            <a:ln w="7620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118"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endParaRPr>
            </a:p>
          </p:txBody>
        </p:sp>
        <p:sp>
          <p:nvSpPr>
            <p:cNvPr id="7" name="Rounded Rectangle 5"/>
            <p:cNvSpPr/>
            <p:nvPr/>
          </p:nvSpPr>
          <p:spPr bwMode="auto">
            <a:xfrm flipH="1">
              <a:off x="8549772" y="4927465"/>
              <a:ext cx="365628" cy="318348"/>
            </a:xfrm>
            <a:prstGeom prst="roundRect">
              <a:avLst/>
            </a:prstGeom>
            <a:solidFill>
              <a:srgbClr val="4D8CF1">
                <a:lumMod val="75000"/>
              </a:srgbClr>
            </a:solidFill>
            <a:ln w="7620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118"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endParaRPr>
            </a:p>
          </p:txBody>
        </p:sp>
        <p:sp>
          <p:nvSpPr>
            <p:cNvPr id="8" name="Oval 7"/>
            <p:cNvSpPr/>
            <p:nvPr/>
          </p:nvSpPr>
          <p:spPr bwMode="auto">
            <a:xfrm flipH="1">
              <a:off x="8164181" y="5336171"/>
              <a:ext cx="614633" cy="614632"/>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457059" eaLnBrk="1" fontAlgn="auto" latinLnBrk="0" hangingPunct="1">
                <a:lnSpc>
                  <a:spcPct val="100000"/>
                </a:lnSpc>
                <a:spcBef>
                  <a:spcPts val="0"/>
                </a:spcBef>
                <a:spcAft>
                  <a:spcPts val="0"/>
                </a:spcAft>
                <a:buClr>
                  <a:srgbClr val="000000"/>
                </a:buClr>
                <a:buSzPct val="100000"/>
                <a:buFontTx/>
                <a:buNone/>
                <a:tabLst/>
                <a:defRPr/>
              </a:pPr>
              <a:endParaRPr kumimoji="0" lang="en-US" sz="1800" b="0" i="0" u="none" strike="noStrike" kern="0" cap="none" spc="0" normalizeH="0" baseline="0" noProof="0">
                <a:ln>
                  <a:noFill/>
                </a:ln>
                <a:solidFill>
                  <a:srgbClr val="37305A"/>
                </a:solidFill>
                <a:effectLst/>
                <a:uLnTx/>
                <a:uFillTx/>
                <a:cs typeface="Arial" charset="0"/>
              </a:endParaRPr>
            </a:p>
          </p:txBody>
        </p:sp>
        <p:cxnSp>
          <p:nvCxnSpPr>
            <p:cNvPr id="9" name="Straight Arrow Connector 8"/>
            <p:cNvCxnSpPr/>
            <p:nvPr/>
          </p:nvCxnSpPr>
          <p:spPr bwMode="auto">
            <a:xfrm flipV="1">
              <a:off x="8312151" y="5226905"/>
              <a:ext cx="241299" cy="301625"/>
            </a:xfrm>
            <a:prstGeom prst="straightConnector1">
              <a:avLst/>
            </a:prstGeom>
            <a:solidFill>
              <a:srgbClr val="00B8FF"/>
            </a:solidFill>
            <a:ln w="9525" cap="flat" cmpd="sng" algn="ctr">
              <a:solidFill>
                <a:srgbClr val="003367"/>
              </a:solidFill>
              <a:prstDash val="solid"/>
              <a:round/>
              <a:headEnd type="none" w="med" len="med"/>
              <a:tailEnd type="arrow"/>
            </a:ln>
            <a:effectLst/>
          </p:spPr>
        </p:cxnSp>
        <p:cxnSp>
          <p:nvCxnSpPr>
            <p:cNvPr id="10" name="Straight Arrow Connector 9"/>
            <p:cNvCxnSpPr>
              <a:endCxn id="4" idx="2"/>
            </p:cNvCxnSpPr>
            <p:nvPr/>
          </p:nvCxnSpPr>
          <p:spPr bwMode="auto">
            <a:xfrm flipH="1" flipV="1">
              <a:off x="8092740" y="4821351"/>
              <a:ext cx="219411" cy="707178"/>
            </a:xfrm>
            <a:prstGeom prst="straightConnector1">
              <a:avLst/>
            </a:prstGeom>
            <a:solidFill>
              <a:srgbClr val="00B8FF"/>
            </a:solidFill>
            <a:ln w="9525" cap="flat" cmpd="sng" algn="ctr">
              <a:solidFill>
                <a:srgbClr val="003367"/>
              </a:solidFill>
              <a:prstDash val="solid"/>
              <a:round/>
              <a:headEnd type="none" w="med" len="med"/>
              <a:tailEnd type="arrow"/>
            </a:ln>
            <a:effectLst/>
          </p:spPr>
        </p:cxnSp>
        <p:cxnSp>
          <p:nvCxnSpPr>
            <p:cNvPr id="11" name="Straight Arrow Connector 10"/>
            <p:cNvCxnSpPr>
              <a:endCxn id="5" idx="1"/>
            </p:cNvCxnSpPr>
            <p:nvPr/>
          </p:nvCxnSpPr>
          <p:spPr bwMode="auto">
            <a:xfrm flipH="1" flipV="1">
              <a:off x="7696642" y="5086639"/>
              <a:ext cx="615509" cy="441890"/>
            </a:xfrm>
            <a:prstGeom prst="straightConnector1">
              <a:avLst/>
            </a:prstGeom>
            <a:solidFill>
              <a:srgbClr val="00B8FF"/>
            </a:solidFill>
            <a:ln w="9525" cap="flat" cmpd="sng" algn="ctr">
              <a:solidFill>
                <a:srgbClr val="003367"/>
              </a:solidFill>
              <a:prstDash val="solid"/>
              <a:round/>
              <a:headEnd type="none" w="med" len="med"/>
              <a:tailEnd type="arrow"/>
            </a:ln>
            <a:effectLst/>
          </p:spPr>
        </p:cxnSp>
        <p:sp>
          <p:nvSpPr>
            <p:cNvPr id="12" name="Oval 11"/>
            <p:cNvSpPr/>
            <p:nvPr/>
          </p:nvSpPr>
          <p:spPr bwMode="auto">
            <a:xfrm>
              <a:off x="8456932" y="5649179"/>
              <a:ext cx="36194" cy="60325"/>
            </a:xfrm>
            <a:prstGeom prst="ellipse">
              <a:avLst/>
            </a:prstGeom>
            <a:noFill/>
            <a:ln w="9525" cap="flat" cmpd="sng" algn="ctr">
              <a:solidFill>
                <a:srgbClr val="00336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457059" eaLnBrk="1" fontAlgn="auto" latinLnBrk="0" hangingPunct="1">
                <a:lnSpc>
                  <a:spcPct val="100000"/>
                </a:lnSpc>
                <a:spcBef>
                  <a:spcPts val="0"/>
                </a:spcBef>
                <a:spcAft>
                  <a:spcPts val="0"/>
                </a:spcAft>
                <a:buClr>
                  <a:srgbClr val="000000"/>
                </a:buClr>
                <a:buSzPct val="100000"/>
                <a:buFontTx/>
                <a:buNone/>
                <a:tabLst/>
                <a:defRPr/>
              </a:pPr>
              <a:endParaRPr kumimoji="0" lang="en-US" sz="1800" b="0" i="0" u="none" strike="noStrike" kern="0" cap="none" spc="0" normalizeH="0" baseline="0" noProof="0">
                <a:ln>
                  <a:noFill/>
                </a:ln>
                <a:solidFill>
                  <a:srgbClr val="37305A"/>
                </a:solidFill>
                <a:effectLst/>
                <a:uLnTx/>
                <a:uFillTx/>
                <a:cs typeface="Arial" charset="0"/>
              </a:endParaRPr>
            </a:p>
          </p:txBody>
        </p:sp>
        <p:cxnSp>
          <p:nvCxnSpPr>
            <p:cNvPr id="13" name="Straight Arrow Connector 12"/>
            <p:cNvCxnSpPr/>
            <p:nvPr/>
          </p:nvCxnSpPr>
          <p:spPr bwMode="auto">
            <a:xfrm flipH="1">
              <a:off x="7950201" y="5528529"/>
              <a:ext cx="361950" cy="60325"/>
            </a:xfrm>
            <a:prstGeom prst="straightConnector1">
              <a:avLst/>
            </a:prstGeom>
            <a:solidFill>
              <a:srgbClr val="00B8FF"/>
            </a:solidFill>
            <a:ln w="9525" cap="flat" cmpd="sng" algn="ctr">
              <a:solidFill>
                <a:srgbClr val="003367"/>
              </a:solidFill>
              <a:prstDash val="solid"/>
              <a:round/>
              <a:headEnd type="none" w="med" len="med"/>
              <a:tailEnd type="arrow"/>
            </a:ln>
            <a:effectLst/>
          </p:spPr>
        </p:cxnSp>
        <p:sp>
          <p:nvSpPr>
            <p:cNvPr id="14" name="Rounded Rectangle 5"/>
            <p:cNvSpPr/>
            <p:nvPr/>
          </p:nvSpPr>
          <p:spPr bwMode="auto">
            <a:xfrm flipH="1">
              <a:off x="8306022" y="5572132"/>
              <a:ext cx="365628" cy="318348"/>
            </a:xfrm>
            <a:prstGeom prst="roundRect">
              <a:avLst/>
            </a:prstGeom>
            <a:solidFill>
              <a:srgbClr val="800000"/>
            </a:solidFill>
            <a:ln w="7620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defTabSz="914118" fontAlgn="auto">
                <a:spcBef>
                  <a:spcPts val="0"/>
                </a:spcBef>
                <a:spcAft>
                  <a:spcPts val="0"/>
                </a:spcAft>
              </a:pPr>
              <a:endParaRPr lang="en-US" sz="2000" b="1" kern="0" dirty="0">
                <a:solidFill>
                  <a:sysClr val="windowText" lastClr="000000"/>
                </a:solidFill>
              </a:endParaRPr>
            </a:p>
          </p:txBody>
        </p:sp>
      </p:grpSp>
      <p:grpSp>
        <p:nvGrpSpPr>
          <p:cNvPr id="65" name="Group 64"/>
          <p:cNvGrpSpPr/>
          <p:nvPr/>
        </p:nvGrpSpPr>
        <p:grpSpPr>
          <a:xfrm>
            <a:off x="533400" y="4038600"/>
            <a:ext cx="2117786" cy="1524000"/>
            <a:chOff x="914400" y="4648200"/>
            <a:chExt cx="2117786" cy="1524000"/>
          </a:xfrm>
        </p:grpSpPr>
        <p:sp>
          <p:nvSpPr>
            <p:cNvPr id="15" name="Rounded Rectangle 14"/>
            <p:cNvSpPr/>
            <p:nvPr/>
          </p:nvSpPr>
          <p:spPr bwMode="auto">
            <a:xfrm>
              <a:off x="1859046" y="4648200"/>
              <a:ext cx="365628" cy="318348"/>
            </a:xfrm>
            <a:prstGeom prst="roundRect">
              <a:avLst/>
            </a:prstGeom>
            <a:solidFill>
              <a:srgbClr val="4D8CF1">
                <a:lumMod val="75000"/>
              </a:srgbClr>
            </a:solidFill>
            <a:ln w="7620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118"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endParaRPr>
            </a:p>
          </p:txBody>
        </p:sp>
        <p:sp>
          <p:nvSpPr>
            <p:cNvPr id="16" name="Rounded Rectangle 15"/>
            <p:cNvSpPr/>
            <p:nvPr/>
          </p:nvSpPr>
          <p:spPr bwMode="auto">
            <a:xfrm>
              <a:off x="2437958" y="5072662"/>
              <a:ext cx="365628" cy="318348"/>
            </a:xfrm>
            <a:prstGeom prst="roundRect">
              <a:avLst/>
            </a:prstGeom>
            <a:solidFill>
              <a:srgbClr val="4D8CF1">
                <a:lumMod val="75000"/>
              </a:srgbClr>
            </a:solidFill>
            <a:ln w="7620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118"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endParaRPr>
            </a:p>
          </p:txBody>
        </p:sp>
        <p:sp>
          <p:nvSpPr>
            <p:cNvPr id="17" name="Rounded Rectangle 5"/>
            <p:cNvSpPr/>
            <p:nvPr/>
          </p:nvSpPr>
          <p:spPr bwMode="auto">
            <a:xfrm>
              <a:off x="2194207" y="5709361"/>
              <a:ext cx="365628" cy="318348"/>
            </a:xfrm>
            <a:prstGeom prst="roundRect">
              <a:avLst/>
            </a:prstGeom>
            <a:solidFill>
              <a:srgbClr val="800000"/>
            </a:solidFill>
            <a:ln w="7620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118"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endParaRPr>
            </a:p>
          </p:txBody>
        </p:sp>
        <p:sp>
          <p:nvSpPr>
            <p:cNvPr id="18" name="Rounded Rectangle 5"/>
            <p:cNvSpPr/>
            <p:nvPr/>
          </p:nvSpPr>
          <p:spPr bwMode="auto">
            <a:xfrm>
              <a:off x="1219200" y="5072662"/>
              <a:ext cx="365628" cy="318348"/>
            </a:xfrm>
            <a:prstGeom prst="roundRect">
              <a:avLst/>
            </a:prstGeom>
            <a:solidFill>
              <a:srgbClr val="4D8CF1">
                <a:lumMod val="75000"/>
              </a:srgbClr>
            </a:solidFill>
            <a:ln w="7620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118"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endParaRPr>
            </a:p>
          </p:txBody>
        </p:sp>
        <p:sp>
          <p:nvSpPr>
            <p:cNvPr id="19" name="Oval 18"/>
            <p:cNvSpPr/>
            <p:nvPr/>
          </p:nvSpPr>
          <p:spPr bwMode="auto">
            <a:xfrm>
              <a:off x="1355786" y="5481368"/>
              <a:ext cx="614633" cy="614632"/>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457059" eaLnBrk="1" fontAlgn="auto" latinLnBrk="0" hangingPunct="1">
                <a:lnSpc>
                  <a:spcPct val="100000"/>
                </a:lnSpc>
                <a:spcBef>
                  <a:spcPts val="0"/>
                </a:spcBef>
                <a:spcAft>
                  <a:spcPts val="0"/>
                </a:spcAft>
                <a:buClr>
                  <a:srgbClr val="000000"/>
                </a:buClr>
                <a:buSzPct val="100000"/>
                <a:buFontTx/>
                <a:buNone/>
                <a:tabLst/>
                <a:defRPr/>
              </a:pPr>
              <a:endParaRPr kumimoji="0" lang="en-US" sz="1800" b="0" i="0" u="none" strike="noStrike" kern="0" cap="none" spc="0" normalizeH="0" baseline="0" noProof="0">
                <a:ln>
                  <a:noFill/>
                </a:ln>
                <a:solidFill>
                  <a:srgbClr val="37305A"/>
                </a:solidFill>
                <a:effectLst/>
                <a:uLnTx/>
                <a:uFillTx/>
                <a:cs typeface="Arial" charset="0"/>
              </a:endParaRPr>
            </a:p>
          </p:txBody>
        </p:sp>
        <p:cxnSp>
          <p:nvCxnSpPr>
            <p:cNvPr id="20" name="Straight Arrow Connector 19"/>
            <p:cNvCxnSpPr>
              <a:stCxn id="22" idx="0"/>
              <a:endCxn id="18" idx="2"/>
            </p:cNvCxnSpPr>
            <p:nvPr/>
          </p:nvCxnSpPr>
          <p:spPr bwMode="auto">
            <a:xfrm flipH="1" flipV="1">
              <a:off x="1402014" y="5391010"/>
              <a:ext cx="243750" cy="326319"/>
            </a:xfrm>
            <a:prstGeom prst="straightConnector1">
              <a:avLst/>
            </a:prstGeom>
            <a:solidFill>
              <a:srgbClr val="00B8FF"/>
            </a:solidFill>
            <a:ln w="9525" cap="flat" cmpd="sng" algn="ctr">
              <a:solidFill>
                <a:srgbClr val="003367"/>
              </a:solidFill>
              <a:prstDash val="solid"/>
              <a:round/>
              <a:headEnd type="none" w="med" len="med"/>
              <a:tailEnd type="arrow"/>
            </a:ln>
            <a:effectLst/>
          </p:spPr>
        </p:cxnSp>
        <p:sp>
          <p:nvSpPr>
            <p:cNvPr id="21" name="Oval 20"/>
            <p:cNvSpPr/>
            <p:nvPr/>
          </p:nvSpPr>
          <p:spPr bwMode="auto">
            <a:xfrm flipH="1">
              <a:off x="1641474" y="5794376"/>
              <a:ext cx="36194" cy="60325"/>
            </a:xfrm>
            <a:prstGeom prst="ellipse">
              <a:avLst/>
            </a:prstGeom>
            <a:noFill/>
            <a:ln w="9525" cap="flat" cmpd="sng" algn="ctr">
              <a:solidFill>
                <a:srgbClr val="00336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457059" eaLnBrk="1" fontAlgn="auto" latinLnBrk="0" hangingPunct="1">
                <a:lnSpc>
                  <a:spcPct val="100000"/>
                </a:lnSpc>
                <a:spcBef>
                  <a:spcPts val="0"/>
                </a:spcBef>
                <a:spcAft>
                  <a:spcPts val="0"/>
                </a:spcAft>
                <a:buClr>
                  <a:srgbClr val="000000"/>
                </a:buClr>
                <a:buSzPct val="100000"/>
                <a:buFontTx/>
                <a:buNone/>
                <a:tabLst/>
                <a:defRPr/>
              </a:pPr>
              <a:endParaRPr kumimoji="0" lang="en-US" sz="1800" b="0" i="0" u="none" strike="noStrike" kern="0" cap="none" spc="0" normalizeH="0" baseline="0" noProof="0">
                <a:ln>
                  <a:noFill/>
                </a:ln>
                <a:solidFill>
                  <a:srgbClr val="37305A"/>
                </a:solidFill>
                <a:effectLst/>
                <a:uLnTx/>
                <a:uFillTx/>
                <a:cs typeface="Arial" charset="0"/>
              </a:endParaRPr>
            </a:p>
          </p:txBody>
        </p:sp>
        <p:sp>
          <p:nvSpPr>
            <p:cNvPr id="22" name="Rounded Rectangle 5"/>
            <p:cNvSpPr/>
            <p:nvPr/>
          </p:nvSpPr>
          <p:spPr bwMode="auto">
            <a:xfrm>
              <a:off x="1462950" y="5717329"/>
              <a:ext cx="365628" cy="318348"/>
            </a:xfrm>
            <a:prstGeom prst="roundRect">
              <a:avLst/>
            </a:prstGeom>
            <a:solidFill>
              <a:srgbClr val="660066"/>
            </a:solidFill>
            <a:ln w="7620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118"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endParaRPr>
            </a:p>
          </p:txBody>
        </p:sp>
        <p:cxnSp>
          <p:nvCxnSpPr>
            <p:cNvPr id="23" name="Straight Connector 22"/>
            <p:cNvCxnSpPr/>
            <p:nvPr/>
          </p:nvCxnSpPr>
          <p:spPr bwMode="auto">
            <a:xfrm>
              <a:off x="1594929" y="4800600"/>
              <a:ext cx="533400" cy="1371600"/>
            </a:xfrm>
            <a:prstGeom prst="line">
              <a:avLst/>
            </a:prstGeom>
            <a:solidFill>
              <a:srgbClr val="00B8FF"/>
            </a:solidFill>
            <a:ln w="38100" cap="flat" cmpd="sng" algn="ctr">
              <a:solidFill>
                <a:schemeClr val="accent3">
                  <a:lumMod val="50000"/>
                </a:schemeClr>
              </a:solidFill>
              <a:prstDash val="solid"/>
              <a:round/>
              <a:headEnd type="none" w="med" len="med"/>
              <a:tailEnd type="none" w="med" len="med"/>
            </a:ln>
            <a:effectLst/>
          </p:spPr>
        </p:cxnSp>
        <p:cxnSp>
          <p:nvCxnSpPr>
            <p:cNvPr id="24" name="Straight Arrow Connector 23"/>
            <p:cNvCxnSpPr>
              <a:stCxn id="22" idx="0"/>
              <a:endCxn id="19" idx="7"/>
            </p:cNvCxnSpPr>
            <p:nvPr/>
          </p:nvCxnSpPr>
          <p:spPr bwMode="auto">
            <a:xfrm flipV="1">
              <a:off x="1645764" y="5571379"/>
              <a:ext cx="234644" cy="145950"/>
            </a:xfrm>
            <a:prstGeom prst="straightConnector1">
              <a:avLst/>
            </a:prstGeom>
            <a:solidFill>
              <a:srgbClr val="00B8FF"/>
            </a:solidFill>
            <a:ln w="9525" cap="flat" cmpd="sng" algn="ctr">
              <a:solidFill>
                <a:srgbClr val="003367"/>
              </a:solidFill>
              <a:prstDash val="solid"/>
              <a:round/>
              <a:headEnd type="none" w="med" len="med"/>
              <a:tailEnd type="arrow"/>
            </a:ln>
            <a:effectLst/>
          </p:spPr>
        </p:cxnSp>
        <p:cxnSp>
          <p:nvCxnSpPr>
            <p:cNvPr id="25" name="Straight Arrow Connector 24"/>
            <p:cNvCxnSpPr>
              <a:stCxn id="22" idx="0"/>
            </p:cNvCxnSpPr>
            <p:nvPr/>
          </p:nvCxnSpPr>
          <p:spPr bwMode="auto">
            <a:xfrm flipV="1">
              <a:off x="1645764" y="5334000"/>
              <a:ext cx="177765" cy="383329"/>
            </a:xfrm>
            <a:prstGeom prst="straightConnector1">
              <a:avLst/>
            </a:prstGeom>
            <a:solidFill>
              <a:srgbClr val="00B8FF"/>
            </a:solidFill>
            <a:ln w="9525" cap="flat" cmpd="sng" algn="ctr">
              <a:solidFill>
                <a:srgbClr val="003367"/>
              </a:solidFill>
              <a:prstDash val="solid"/>
              <a:round/>
              <a:headEnd type="none" w="med" len="med"/>
              <a:tailEnd type="arrow"/>
            </a:ln>
            <a:effectLst/>
          </p:spPr>
        </p:cxnSp>
        <p:cxnSp>
          <p:nvCxnSpPr>
            <p:cNvPr id="26" name="Straight Arrow Connector 25"/>
            <p:cNvCxnSpPr/>
            <p:nvPr/>
          </p:nvCxnSpPr>
          <p:spPr bwMode="auto">
            <a:xfrm flipV="1">
              <a:off x="2260997" y="5413375"/>
              <a:ext cx="241299" cy="301625"/>
            </a:xfrm>
            <a:prstGeom prst="straightConnector1">
              <a:avLst/>
            </a:prstGeom>
            <a:solidFill>
              <a:srgbClr val="00B8FF"/>
            </a:solidFill>
            <a:ln w="9525" cap="flat" cmpd="sng" algn="ctr">
              <a:solidFill>
                <a:srgbClr val="003367"/>
              </a:solidFill>
              <a:prstDash val="solid"/>
              <a:round/>
              <a:headEnd type="none" w="med" len="med"/>
              <a:tailEnd type="arrow"/>
            </a:ln>
            <a:effectLst/>
          </p:spPr>
        </p:cxnSp>
        <p:cxnSp>
          <p:nvCxnSpPr>
            <p:cNvPr id="27" name="Straight Arrow Connector 26"/>
            <p:cNvCxnSpPr/>
            <p:nvPr/>
          </p:nvCxnSpPr>
          <p:spPr bwMode="auto">
            <a:xfrm flipH="1" flipV="1">
              <a:off x="2041586" y="5007821"/>
              <a:ext cx="219411" cy="707178"/>
            </a:xfrm>
            <a:prstGeom prst="straightConnector1">
              <a:avLst/>
            </a:prstGeom>
            <a:solidFill>
              <a:srgbClr val="00B8FF"/>
            </a:solidFill>
            <a:ln w="9525" cap="flat" cmpd="sng" algn="ctr">
              <a:solidFill>
                <a:srgbClr val="003367"/>
              </a:solidFill>
              <a:prstDash val="solid"/>
              <a:round/>
              <a:headEnd type="none" w="med" len="med"/>
              <a:tailEnd type="arrow"/>
            </a:ln>
            <a:effectLst/>
          </p:spPr>
        </p:cxnSp>
        <p:cxnSp>
          <p:nvCxnSpPr>
            <p:cNvPr id="28" name="Straight Arrow Connector 27"/>
            <p:cNvCxnSpPr/>
            <p:nvPr/>
          </p:nvCxnSpPr>
          <p:spPr bwMode="auto">
            <a:xfrm flipH="1" flipV="1">
              <a:off x="1889186" y="5486400"/>
              <a:ext cx="386910" cy="213290"/>
            </a:xfrm>
            <a:prstGeom prst="straightConnector1">
              <a:avLst/>
            </a:prstGeom>
            <a:solidFill>
              <a:srgbClr val="00B8FF"/>
            </a:solidFill>
            <a:ln w="9525" cap="flat" cmpd="sng" algn="ctr">
              <a:solidFill>
                <a:srgbClr val="003367"/>
              </a:solidFill>
              <a:prstDash val="solid"/>
              <a:round/>
              <a:headEnd type="none" w="med" len="med"/>
              <a:tailEnd type="arrow"/>
            </a:ln>
            <a:effectLst/>
          </p:spPr>
        </p:cxnSp>
        <p:cxnSp>
          <p:nvCxnSpPr>
            <p:cNvPr id="29" name="Straight Arrow Connector 28"/>
            <p:cNvCxnSpPr/>
            <p:nvPr/>
          </p:nvCxnSpPr>
          <p:spPr bwMode="auto">
            <a:xfrm flipH="1" flipV="1">
              <a:off x="1965386" y="5638800"/>
              <a:ext cx="228600" cy="76200"/>
            </a:xfrm>
            <a:prstGeom prst="straightConnector1">
              <a:avLst/>
            </a:prstGeom>
            <a:solidFill>
              <a:srgbClr val="00B8FF"/>
            </a:solidFill>
            <a:ln w="9525" cap="flat" cmpd="sng" algn="ctr">
              <a:solidFill>
                <a:srgbClr val="003367"/>
              </a:solidFill>
              <a:prstDash val="solid"/>
              <a:round/>
              <a:headEnd type="none" w="med" len="med"/>
              <a:tailEnd type="arrow"/>
            </a:ln>
            <a:effectLst/>
          </p:spPr>
        </p:cxnSp>
        <p:sp>
          <p:nvSpPr>
            <p:cNvPr id="32" name="TextBox 31"/>
            <p:cNvSpPr txBox="1"/>
            <p:nvPr/>
          </p:nvSpPr>
          <p:spPr>
            <a:xfrm>
              <a:off x="2574986" y="5726668"/>
              <a:ext cx="457200" cy="369332"/>
            </a:xfrm>
            <a:prstGeom prst="rect">
              <a:avLst/>
            </a:prstGeom>
            <a:noFill/>
          </p:spPr>
          <p:txBody>
            <a:bodyPr wrap="square" rtlCol="0">
              <a:spAutoFit/>
            </a:bodyPr>
            <a:lstStyle/>
            <a:p>
              <a:r>
                <a:rPr lang="en-US" sz="1800" b="1" dirty="0" smtClean="0">
                  <a:solidFill>
                    <a:schemeClr val="tx1"/>
                  </a:solidFill>
                </a:rPr>
                <a:t>L2</a:t>
              </a:r>
              <a:endParaRPr lang="en-US" sz="1600" b="1" dirty="0">
                <a:solidFill>
                  <a:schemeClr val="tx1"/>
                </a:solidFill>
              </a:endParaRPr>
            </a:p>
          </p:txBody>
        </p:sp>
        <p:sp>
          <p:nvSpPr>
            <p:cNvPr id="33" name="TextBox 32"/>
            <p:cNvSpPr txBox="1"/>
            <p:nvPr/>
          </p:nvSpPr>
          <p:spPr>
            <a:xfrm>
              <a:off x="914400" y="5650468"/>
              <a:ext cx="457200" cy="369332"/>
            </a:xfrm>
            <a:prstGeom prst="rect">
              <a:avLst/>
            </a:prstGeom>
            <a:noFill/>
          </p:spPr>
          <p:txBody>
            <a:bodyPr wrap="square" rtlCol="0">
              <a:spAutoFit/>
            </a:bodyPr>
            <a:lstStyle/>
            <a:p>
              <a:r>
                <a:rPr lang="en-US" sz="1800" b="1" dirty="0" smtClean="0">
                  <a:solidFill>
                    <a:schemeClr val="tx1"/>
                  </a:solidFill>
                </a:rPr>
                <a:t>L1</a:t>
              </a:r>
              <a:endParaRPr lang="en-US" sz="1600" b="1" dirty="0">
                <a:solidFill>
                  <a:schemeClr val="tx1"/>
                </a:solidFill>
              </a:endParaRPr>
            </a:p>
          </p:txBody>
        </p:sp>
      </p:grpSp>
      <p:grpSp>
        <p:nvGrpSpPr>
          <p:cNvPr id="64" name="Group 63"/>
          <p:cNvGrpSpPr/>
          <p:nvPr/>
        </p:nvGrpSpPr>
        <p:grpSpPr>
          <a:xfrm>
            <a:off x="3581400" y="4044434"/>
            <a:ext cx="2209800" cy="1512332"/>
            <a:chOff x="3810000" y="4583668"/>
            <a:chExt cx="2209800" cy="1512332"/>
          </a:xfrm>
        </p:grpSpPr>
        <p:sp>
          <p:nvSpPr>
            <p:cNvPr id="34" name="Rounded Rectangle 33"/>
            <p:cNvSpPr/>
            <p:nvPr/>
          </p:nvSpPr>
          <p:spPr bwMode="auto">
            <a:xfrm>
              <a:off x="4846660" y="4648200"/>
              <a:ext cx="365628" cy="318348"/>
            </a:xfrm>
            <a:prstGeom prst="roundRect">
              <a:avLst/>
            </a:prstGeom>
            <a:solidFill>
              <a:srgbClr val="4D8CF1">
                <a:lumMod val="75000"/>
              </a:srgbClr>
            </a:solidFill>
            <a:ln w="7620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118"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endParaRPr>
            </a:p>
          </p:txBody>
        </p:sp>
        <p:sp>
          <p:nvSpPr>
            <p:cNvPr id="35" name="Rounded Rectangle 34"/>
            <p:cNvSpPr/>
            <p:nvPr/>
          </p:nvSpPr>
          <p:spPr bwMode="auto">
            <a:xfrm>
              <a:off x="5425572" y="5072662"/>
              <a:ext cx="365628" cy="318348"/>
            </a:xfrm>
            <a:prstGeom prst="roundRect">
              <a:avLst/>
            </a:prstGeom>
            <a:solidFill>
              <a:srgbClr val="4D8CF1">
                <a:lumMod val="75000"/>
              </a:srgbClr>
            </a:solidFill>
            <a:ln w="7620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118"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endParaRPr>
            </a:p>
          </p:txBody>
        </p:sp>
        <p:sp>
          <p:nvSpPr>
            <p:cNvPr id="36" name="Rounded Rectangle 5"/>
            <p:cNvSpPr/>
            <p:nvPr/>
          </p:nvSpPr>
          <p:spPr bwMode="auto">
            <a:xfrm>
              <a:off x="5181821" y="5709361"/>
              <a:ext cx="365628" cy="318348"/>
            </a:xfrm>
            <a:prstGeom prst="roundRect">
              <a:avLst/>
            </a:prstGeom>
            <a:solidFill>
              <a:srgbClr val="800000"/>
            </a:solidFill>
            <a:ln w="7620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118"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endParaRPr>
            </a:p>
          </p:txBody>
        </p:sp>
        <p:sp>
          <p:nvSpPr>
            <p:cNvPr id="37" name="Rounded Rectangle 5"/>
            <p:cNvSpPr/>
            <p:nvPr/>
          </p:nvSpPr>
          <p:spPr bwMode="auto">
            <a:xfrm>
              <a:off x="4206814" y="5072662"/>
              <a:ext cx="365628" cy="318348"/>
            </a:xfrm>
            <a:prstGeom prst="roundRect">
              <a:avLst/>
            </a:prstGeom>
            <a:solidFill>
              <a:srgbClr val="4D8CF1">
                <a:lumMod val="75000"/>
              </a:srgbClr>
            </a:solidFill>
            <a:ln w="7620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118"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endParaRPr>
            </a:p>
          </p:txBody>
        </p:sp>
        <p:sp>
          <p:nvSpPr>
            <p:cNvPr id="38" name="Oval 37"/>
            <p:cNvSpPr/>
            <p:nvPr/>
          </p:nvSpPr>
          <p:spPr bwMode="auto">
            <a:xfrm>
              <a:off x="4343400" y="5481368"/>
              <a:ext cx="614633" cy="614632"/>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457059" eaLnBrk="1" fontAlgn="auto" latinLnBrk="0" hangingPunct="1">
                <a:lnSpc>
                  <a:spcPct val="100000"/>
                </a:lnSpc>
                <a:spcBef>
                  <a:spcPts val="0"/>
                </a:spcBef>
                <a:spcAft>
                  <a:spcPts val="0"/>
                </a:spcAft>
                <a:buClr>
                  <a:srgbClr val="000000"/>
                </a:buClr>
                <a:buSzPct val="100000"/>
                <a:buFontTx/>
                <a:buNone/>
                <a:tabLst/>
                <a:defRPr/>
              </a:pPr>
              <a:endParaRPr kumimoji="0" lang="en-US" sz="1800" b="0" i="0" u="none" strike="noStrike" kern="0" cap="none" spc="0" normalizeH="0" baseline="0" noProof="0">
                <a:ln>
                  <a:noFill/>
                </a:ln>
                <a:solidFill>
                  <a:srgbClr val="37305A"/>
                </a:solidFill>
                <a:effectLst/>
                <a:uLnTx/>
                <a:uFillTx/>
                <a:cs typeface="Arial" charset="0"/>
              </a:endParaRPr>
            </a:p>
          </p:txBody>
        </p:sp>
        <p:cxnSp>
          <p:nvCxnSpPr>
            <p:cNvPr id="39" name="Straight Arrow Connector 38"/>
            <p:cNvCxnSpPr>
              <a:stCxn id="41" idx="0"/>
              <a:endCxn id="37" idx="2"/>
            </p:cNvCxnSpPr>
            <p:nvPr/>
          </p:nvCxnSpPr>
          <p:spPr bwMode="auto">
            <a:xfrm flipH="1" flipV="1">
              <a:off x="4389628" y="5391010"/>
              <a:ext cx="243750" cy="326319"/>
            </a:xfrm>
            <a:prstGeom prst="straightConnector1">
              <a:avLst/>
            </a:prstGeom>
            <a:solidFill>
              <a:srgbClr val="00B8FF"/>
            </a:solidFill>
            <a:ln w="9525" cap="flat" cmpd="sng" algn="ctr">
              <a:solidFill>
                <a:srgbClr val="003367"/>
              </a:solidFill>
              <a:prstDash val="solid"/>
              <a:round/>
              <a:headEnd type="none" w="med" len="med"/>
              <a:tailEnd type="arrow"/>
            </a:ln>
            <a:effectLst/>
          </p:spPr>
        </p:cxnSp>
        <p:sp>
          <p:nvSpPr>
            <p:cNvPr id="40" name="Oval 39"/>
            <p:cNvSpPr/>
            <p:nvPr/>
          </p:nvSpPr>
          <p:spPr bwMode="auto">
            <a:xfrm flipH="1">
              <a:off x="4629088" y="5794376"/>
              <a:ext cx="36194" cy="60325"/>
            </a:xfrm>
            <a:prstGeom prst="ellipse">
              <a:avLst/>
            </a:prstGeom>
            <a:noFill/>
            <a:ln w="9525" cap="flat" cmpd="sng" algn="ctr">
              <a:solidFill>
                <a:srgbClr val="00336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457059" eaLnBrk="1" fontAlgn="auto" latinLnBrk="0" hangingPunct="1">
                <a:lnSpc>
                  <a:spcPct val="100000"/>
                </a:lnSpc>
                <a:spcBef>
                  <a:spcPts val="0"/>
                </a:spcBef>
                <a:spcAft>
                  <a:spcPts val="0"/>
                </a:spcAft>
                <a:buClr>
                  <a:srgbClr val="000000"/>
                </a:buClr>
                <a:buSzPct val="100000"/>
                <a:buFontTx/>
                <a:buNone/>
                <a:tabLst/>
                <a:defRPr/>
              </a:pPr>
              <a:endParaRPr kumimoji="0" lang="en-US" sz="1800" b="0" i="0" u="none" strike="noStrike" kern="0" cap="none" spc="0" normalizeH="0" baseline="0" noProof="0">
                <a:ln>
                  <a:noFill/>
                </a:ln>
                <a:solidFill>
                  <a:srgbClr val="37305A"/>
                </a:solidFill>
                <a:effectLst/>
                <a:uLnTx/>
                <a:uFillTx/>
                <a:cs typeface="Arial" charset="0"/>
              </a:endParaRPr>
            </a:p>
          </p:txBody>
        </p:sp>
        <p:sp>
          <p:nvSpPr>
            <p:cNvPr id="41" name="Rounded Rectangle 5"/>
            <p:cNvSpPr/>
            <p:nvPr/>
          </p:nvSpPr>
          <p:spPr bwMode="auto">
            <a:xfrm>
              <a:off x="4450564" y="5717329"/>
              <a:ext cx="365628" cy="318348"/>
            </a:xfrm>
            <a:prstGeom prst="roundRect">
              <a:avLst/>
            </a:prstGeom>
            <a:solidFill>
              <a:srgbClr val="660066"/>
            </a:solidFill>
            <a:ln w="7620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118"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endParaRPr>
            </a:p>
          </p:txBody>
        </p:sp>
        <p:cxnSp>
          <p:nvCxnSpPr>
            <p:cNvPr id="43" name="Straight Arrow Connector 42"/>
            <p:cNvCxnSpPr>
              <a:stCxn id="41" idx="3"/>
              <a:endCxn id="36" idx="1"/>
            </p:cNvCxnSpPr>
            <p:nvPr/>
          </p:nvCxnSpPr>
          <p:spPr bwMode="auto">
            <a:xfrm flipV="1">
              <a:off x="4816192" y="5868535"/>
              <a:ext cx="365629" cy="7968"/>
            </a:xfrm>
            <a:prstGeom prst="straightConnector1">
              <a:avLst/>
            </a:prstGeom>
            <a:solidFill>
              <a:srgbClr val="00B8FF"/>
            </a:solidFill>
            <a:ln w="9525" cap="flat" cmpd="sng" algn="ctr">
              <a:solidFill>
                <a:srgbClr val="003367"/>
              </a:solidFill>
              <a:prstDash val="solid"/>
              <a:round/>
              <a:headEnd type="none" w="med" len="med"/>
              <a:tailEnd type="arrow"/>
            </a:ln>
            <a:effectLst/>
          </p:spPr>
        </p:cxnSp>
        <p:cxnSp>
          <p:nvCxnSpPr>
            <p:cNvPr id="44" name="Straight Arrow Connector 43"/>
            <p:cNvCxnSpPr>
              <a:stCxn id="41" idx="0"/>
            </p:cNvCxnSpPr>
            <p:nvPr/>
          </p:nvCxnSpPr>
          <p:spPr bwMode="auto">
            <a:xfrm flipV="1">
              <a:off x="4633378" y="5029200"/>
              <a:ext cx="243422" cy="688129"/>
            </a:xfrm>
            <a:prstGeom prst="straightConnector1">
              <a:avLst/>
            </a:prstGeom>
            <a:solidFill>
              <a:srgbClr val="00B8FF"/>
            </a:solidFill>
            <a:ln w="9525" cap="flat" cmpd="sng" algn="ctr">
              <a:solidFill>
                <a:srgbClr val="003367"/>
              </a:solidFill>
              <a:prstDash val="solid"/>
              <a:round/>
              <a:headEnd type="none" w="med" len="med"/>
              <a:tailEnd type="arrow"/>
            </a:ln>
            <a:effectLst/>
          </p:spPr>
        </p:cxnSp>
        <p:cxnSp>
          <p:nvCxnSpPr>
            <p:cNvPr id="45" name="Straight Arrow Connector 44"/>
            <p:cNvCxnSpPr/>
            <p:nvPr/>
          </p:nvCxnSpPr>
          <p:spPr bwMode="auto">
            <a:xfrm flipV="1">
              <a:off x="5248611" y="5413375"/>
              <a:ext cx="241299" cy="301625"/>
            </a:xfrm>
            <a:prstGeom prst="straightConnector1">
              <a:avLst/>
            </a:prstGeom>
            <a:solidFill>
              <a:srgbClr val="00B8FF"/>
            </a:solidFill>
            <a:ln w="9525" cap="flat" cmpd="sng" algn="ctr">
              <a:solidFill>
                <a:srgbClr val="003367"/>
              </a:solidFill>
              <a:prstDash val="solid"/>
              <a:round/>
              <a:headEnd type="none" w="med" len="med"/>
              <a:tailEnd type="arrow"/>
            </a:ln>
            <a:effectLst/>
          </p:spPr>
        </p:cxnSp>
        <p:cxnSp>
          <p:nvCxnSpPr>
            <p:cNvPr id="46" name="Straight Arrow Connector 45"/>
            <p:cNvCxnSpPr/>
            <p:nvPr/>
          </p:nvCxnSpPr>
          <p:spPr bwMode="auto">
            <a:xfrm flipH="1" flipV="1">
              <a:off x="5029200" y="5007821"/>
              <a:ext cx="219411" cy="707178"/>
            </a:xfrm>
            <a:prstGeom prst="straightConnector1">
              <a:avLst/>
            </a:prstGeom>
            <a:solidFill>
              <a:srgbClr val="00B8FF"/>
            </a:solidFill>
            <a:ln w="9525" cap="flat" cmpd="sng" algn="ctr">
              <a:solidFill>
                <a:srgbClr val="003367"/>
              </a:solidFill>
              <a:prstDash val="solid"/>
              <a:round/>
              <a:headEnd type="none" w="med" len="med"/>
              <a:tailEnd type="arrow"/>
            </a:ln>
            <a:effectLst/>
          </p:spPr>
        </p:cxnSp>
        <p:cxnSp>
          <p:nvCxnSpPr>
            <p:cNvPr id="47" name="Straight Arrow Connector 46"/>
            <p:cNvCxnSpPr>
              <a:endCxn id="37" idx="3"/>
            </p:cNvCxnSpPr>
            <p:nvPr/>
          </p:nvCxnSpPr>
          <p:spPr bwMode="auto">
            <a:xfrm flipH="1" flipV="1">
              <a:off x="4572442" y="5231836"/>
              <a:ext cx="691268" cy="467854"/>
            </a:xfrm>
            <a:prstGeom prst="straightConnector1">
              <a:avLst/>
            </a:prstGeom>
            <a:solidFill>
              <a:srgbClr val="00B8FF"/>
            </a:solidFill>
            <a:ln w="9525" cap="flat" cmpd="sng" algn="ctr">
              <a:solidFill>
                <a:srgbClr val="003367"/>
              </a:solidFill>
              <a:prstDash val="solid"/>
              <a:round/>
              <a:headEnd type="none" w="med" len="med"/>
              <a:tailEnd type="arrow"/>
            </a:ln>
            <a:effectLst/>
          </p:spPr>
        </p:cxnSp>
        <p:cxnSp>
          <p:nvCxnSpPr>
            <p:cNvPr id="48" name="Straight Arrow Connector 47"/>
            <p:cNvCxnSpPr/>
            <p:nvPr/>
          </p:nvCxnSpPr>
          <p:spPr bwMode="auto">
            <a:xfrm flipH="1">
              <a:off x="4800600" y="5715000"/>
              <a:ext cx="381001" cy="0"/>
            </a:xfrm>
            <a:prstGeom prst="straightConnector1">
              <a:avLst/>
            </a:prstGeom>
            <a:solidFill>
              <a:srgbClr val="00B8FF"/>
            </a:solidFill>
            <a:ln w="9525" cap="flat" cmpd="sng" algn="ctr">
              <a:solidFill>
                <a:srgbClr val="003367"/>
              </a:solidFill>
              <a:prstDash val="solid"/>
              <a:round/>
              <a:headEnd type="none" w="med" len="med"/>
              <a:tailEnd type="arrow"/>
            </a:ln>
            <a:effectLst/>
          </p:spPr>
        </p:cxnSp>
        <p:sp>
          <p:nvSpPr>
            <p:cNvPr id="49" name="TextBox 48"/>
            <p:cNvSpPr txBox="1"/>
            <p:nvPr/>
          </p:nvSpPr>
          <p:spPr>
            <a:xfrm>
              <a:off x="5562600" y="5726668"/>
              <a:ext cx="457200" cy="369332"/>
            </a:xfrm>
            <a:prstGeom prst="rect">
              <a:avLst/>
            </a:prstGeom>
            <a:noFill/>
          </p:spPr>
          <p:txBody>
            <a:bodyPr wrap="square" rtlCol="0">
              <a:spAutoFit/>
            </a:bodyPr>
            <a:lstStyle/>
            <a:p>
              <a:r>
                <a:rPr lang="en-US" sz="1800" b="1" dirty="0" smtClean="0">
                  <a:solidFill>
                    <a:schemeClr val="tx1"/>
                  </a:solidFill>
                </a:rPr>
                <a:t>L2</a:t>
              </a:r>
              <a:endParaRPr lang="en-US" sz="1600" b="1" dirty="0">
                <a:solidFill>
                  <a:schemeClr val="tx1"/>
                </a:solidFill>
              </a:endParaRPr>
            </a:p>
          </p:txBody>
        </p:sp>
        <p:sp>
          <p:nvSpPr>
            <p:cNvPr id="50" name="TextBox 49"/>
            <p:cNvSpPr txBox="1"/>
            <p:nvPr/>
          </p:nvSpPr>
          <p:spPr>
            <a:xfrm>
              <a:off x="3902014" y="5650468"/>
              <a:ext cx="457200" cy="369332"/>
            </a:xfrm>
            <a:prstGeom prst="rect">
              <a:avLst/>
            </a:prstGeom>
            <a:noFill/>
          </p:spPr>
          <p:txBody>
            <a:bodyPr wrap="square" rtlCol="0">
              <a:spAutoFit/>
            </a:bodyPr>
            <a:lstStyle/>
            <a:p>
              <a:r>
                <a:rPr lang="en-US" sz="1800" b="1" dirty="0" smtClean="0">
                  <a:solidFill>
                    <a:schemeClr val="tx1"/>
                  </a:solidFill>
                </a:rPr>
                <a:t>L1</a:t>
              </a:r>
              <a:endParaRPr lang="en-US" sz="1600" b="1" dirty="0">
                <a:solidFill>
                  <a:schemeClr val="tx1"/>
                </a:solidFill>
              </a:endParaRPr>
            </a:p>
          </p:txBody>
        </p:sp>
        <p:sp>
          <p:nvSpPr>
            <p:cNvPr id="61" name="TextBox 60"/>
            <p:cNvSpPr txBox="1"/>
            <p:nvPr/>
          </p:nvSpPr>
          <p:spPr>
            <a:xfrm>
              <a:off x="3810000" y="5040868"/>
              <a:ext cx="457200" cy="369332"/>
            </a:xfrm>
            <a:prstGeom prst="rect">
              <a:avLst/>
            </a:prstGeom>
            <a:noFill/>
          </p:spPr>
          <p:txBody>
            <a:bodyPr wrap="square" rtlCol="0">
              <a:spAutoFit/>
            </a:bodyPr>
            <a:lstStyle/>
            <a:p>
              <a:r>
                <a:rPr lang="en-US" sz="1800" b="1" dirty="0" smtClean="0">
                  <a:solidFill>
                    <a:schemeClr val="tx1"/>
                  </a:solidFill>
                </a:rPr>
                <a:t>F1</a:t>
              </a:r>
              <a:endParaRPr lang="en-US" sz="1600" b="1" dirty="0">
                <a:solidFill>
                  <a:schemeClr val="tx1"/>
                </a:solidFill>
              </a:endParaRPr>
            </a:p>
          </p:txBody>
        </p:sp>
        <p:sp>
          <p:nvSpPr>
            <p:cNvPr id="62" name="TextBox 61"/>
            <p:cNvSpPr txBox="1"/>
            <p:nvPr/>
          </p:nvSpPr>
          <p:spPr>
            <a:xfrm>
              <a:off x="4419600" y="4583668"/>
              <a:ext cx="457200" cy="369332"/>
            </a:xfrm>
            <a:prstGeom prst="rect">
              <a:avLst/>
            </a:prstGeom>
            <a:noFill/>
          </p:spPr>
          <p:txBody>
            <a:bodyPr wrap="square" rtlCol="0">
              <a:spAutoFit/>
            </a:bodyPr>
            <a:lstStyle/>
            <a:p>
              <a:r>
                <a:rPr lang="en-US" sz="1800" b="1" dirty="0" smtClean="0">
                  <a:solidFill>
                    <a:schemeClr val="tx1"/>
                  </a:solidFill>
                </a:rPr>
                <a:t>F2</a:t>
              </a:r>
              <a:endParaRPr lang="en-US" sz="1600" b="1" dirty="0">
                <a:solidFill>
                  <a:schemeClr val="tx1"/>
                </a:solidFill>
              </a:endParaRPr>
            </a:p>
          </p:txBody>
        </p:sp>
      </p:grpSp>
      <p:sp>
        <p:nvSpPr>
          <p:cNvPr id="66" name="TextBox 65"/>
          <p:cNvSpPr txBox="1"/>
          <p:nvPr/>
        </p:nvSpPr>
        <p:spPr>
          <a:xfrm>
            <a:off x="533400" y="5736223"/>
            <a:ext cx="8305800" cy="830997"/>
          </a:xfrm>
          <a:prstGeom prst="rect">
            <a:avLst/>
          </a:prstGeom>
          <a:noFill/>
        </p:spPr>
        <p:txBody>
          <a:bodyPr wrap="square" rtlCol="0">
            <a:spAutoFit/>
          </a:bodyPr>
          <a:lstStyle/>
          <a:p>
            <a:r>
              <a:rPr lang="en-US" sz="1600" dirty="0" smtClean="0">
                <a:solidFill>
                  <a:schemeClr val="tx1"/>
                </a:solidFill>
              </a:rPr>
              <a:t>During the partition, L2 declares candidacy in a new term and wins a quorum.  When the partition heals, F2 rejects messages from L1, whose term has expired.  F1 learns of the new term and defects to L2, also rejecting L1.   L1 learns of the new term and steps down.</a:t>
            </a:r>
            <a:endParaRPr lang="en-US" sz="1600" dirty="0">
              <a:solidFill>
                <a:schemeClr val="tx1"/>
              </a:solidFill>
            </a:endParaRPr>
          </a:p>
        </p:txBody>
      </p:sp>
      <p:sp>
        <p:nvSpPr>
          <p:cNvPr id="67" name="TextBox 66"/>
          <p:cNvSpPr txBox="1"/>
          <p:nvPr/>
        </p:nvSpPr>
        <p:spPr>
          <a:xfrm>
            <a:off x="8382000" y="5181600"/>
            <a:ext cx="457200" cy="369332"/>
          </a:xfrm>
          <a:prstGeom prst="rect">
            <a:avLst/>
          </a:prstGeom>
          <a:noFill/>
        </p:spPr>
        <p:txBody>
          <a:bodyPr wrap="square" rtlCol="0">
            <a:spAutoFit/>
          </a:bodyPr>
          <a:lstStyle/>
          <a:p>
            <a:r>
              <a:rPr lang="en-US" sz="1800" b="1" dirty="0" smtClean="0">
                <a:solidFill>
                  <a:schemeClr val="tx1"/>
                </a:solidFill>
              </a:rPr>
              <a:t>L2</a:t>
            </a:r>
            <a:endParaRPr lang="en-US" sz="1600" b="1" dirty="0">
              <a:solidFill>
                <a:schemeClr val="tx1"/>
              </a:solidFill>
            </a:endParaRPr>
          </a:p>
        </p:txBody>
      </p:sp>
    </p:spTree>
    <p:extLst>
      <p:ext uri="{BB962C8B-B14F-4D97-AF65-F5344CB8AC3E}">
        <p14:creationId xmlns:p14="http://schemas.microsoft.com/office/powerpoint/2010/main" val="234241718"/>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943600" y="1524000"/>
            <a:ext cx="914400" cy="4572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sz="1800">
              <a:solidFill>
                <a:srgbClr val="000000"/>
              </a:solidFill>
              <a:latin typeface="Arial"/>
            </a:endParaRPr>
          </a:p>
        </p:txBody>
      </p:sp>
      <p:sp>
        <p:nvSpPr>
          <p:cNvPr id="10" name="Rectangle 9"/>
          <p:cNvSpPr/>
          <p:nvPr/>
        </p:nvSpPr>
        <p:spPr>
          <a:xfrm>
            <a:off x="5943600" y="1524000"/>
            <a:ext cx="76200" cy="457200"/>
          </a:xfrm>
          <a:prstGeom prst="rect">
            <a:avLst/>
          </a:prstGeom>
          <a:solidFill>
            <a:srgbClr val="B3C7EF"/>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sz="1800">
              <a:solidFill>
                <a:srgbClr val="000000"/>
              </a:solidFill>
              <a:latin typeface="Arial"/>
            </a:endParaRPr>
          </a:p>
        </p:txBody>
      </p:sp>
      <p:sp>
        <p:nvSpPr>
          <p:cNvPr id="2" name="Content Placeholder 1"/>
          <p:cNvSpPr>
            <a:spLocks noGrp="1"/>
          </p:cNvSpPr>
          <p:nvPr>
            <p:ph idx="1"/>
          </p:nvPr>
        </p:nvSpPr>
        <p:spPr>
          <a:xfrm>
            <a:off x="457200" y="3200400"/>
            <a:ext cx="8229600" cy="2925763"/>
          </a:xfrm>
        </p:spPr>
        <p:txBody>
          <a:bodyPr/>
          <a:lstStyle/>
          <a:p>
            <a:r>
              <a:rPr lang="en-US" dirty="0" smtClean="0"/>
              <a:t>Time divided into terms:</a:t>
            </a:r>
          </a:p>
          <a:p>
            <a:pPr lvl="1"/>
            <a:r>
              <a:rPr lang="en-US" dirty="0" smtClean="0"/>
              <a:t>Election</a:t>
            </a:r>
          </a:p>
          <a:p>
            <a:pPr lvl="1"/>
            <a:r>
              <a:rPr lang="en-US" dirty="0" smtClean="0"/>
              <a:t>Normal operation under a single leader</a:t>
            </a:r>
          </a:p>
          <a:p>
            <a:pPr>
              <a:spcBef>
                <a:spcPts val="600"/>
              </a:spcBef>
            </a:pPr>
            <a:r>
              <a:rPr lang="en-US" dirty="0" smtClean="0"/>
              <a:t>At most 1 leader per term</a:t>
            </a:r>
          </a:p>
          <a:p>
            <a:pPr>
              <a:spcBef>
                <a:spcPts val="600"/>
              </a:spcBef>
            </a:pPr>
            <a:r>
              <a:rPr lang="en-US" dirty="0" smtClean="0"/>
              <a:t>Some terms have no leader (failed election)</a:t>
            </a:r>
          </a:p>
          <a:p>
            <a:pPr>
              <a:spcBef>
                <a:spcPts val="600"/>
              </a:spcBef>
            </a:pPr>
            <a:r>
              <a:rPr lang="en-US" dirty="0" smtClean="0"/>
              <a:t>Each server maintains </a:t>
            </a:r>
            <a:r>
              <a:rPr lang="en-US" dirty="0" smtClean="0">
                <a:solidFill>
                  <a:schemeClr val="accent4"/>
                </a:solidFill>
              </a:rPr>
              <a:t>current term </a:t>
            </a:r>
            <a:r>
              <a:rPr lang="en-US" dirty="0" smtClean="0"/>
              <a:t>value</a:t>
            </a:r>
          </a:p>
          <a:p>
            <a:pPr>
              <a:spcBef>
                <a:spcPts val="600"/>
              </a:spcBef>
            </a:pPr>
            <a:r>
              <a:rPr lang="en-US" dirty="0" smtClean="0">
                <a:solidFill>
                  <a:schemeClr val="tx2"/>
                </a:solidFill>
              </a:rPr>
              <a:t>Key role of terms: identify obsolete information</a:t>
            </a:r>
            <a:endParaRPr lang="en-US" dirty="0">
              <a:solidFill>
                <a:schemeClr val="tx2"/>
              </a:solidFill>
            </a:endParaRPr>
          </a:p>
        </p:txBody>
      </p:sp>
      <p:sp>
        <p:nvSpPr>
          <p:cNvPr id="3" name="Date Placeholder 2"/>
          <p:cNvSpPr>
            <a:spLocks noGrp="1"/>
          </p:cNvSpPr>
          <p:nvPr>
            <p:ph type="dt" sz="half" idx="10"/>
          </p:nvPr>
        </p:nvSpPr>
        <p:spPr/>
        <p:txBody>
          <a:bodyPr/>
          <a:lstStyle/>
          <a:p>
            <a:pPr>
              <a:defRPr/>
            </a:pPr>
            <a:r>
              <a:rPr lang="en-US">
                <a:solidFill>
                  <a:srgbClr val="7F7F7F"/>
                </a:solidFill>
              </a:rPr>
              <a:t>March 3, 2013</a:t>
            </a:r>
            <a:endParaRPr lang="en-US" dirty="0">
              <a:solidFill>
                <a:srgbClr val="7F7F7F"/>
              </a:solidFill>
            </a:endParaRPr>
          </a:p>
        </p:txBody>
      </p:sp>
      <p:sp>
        <p:nvSpPr>
          <p:cNvPr id="4" name="Footer Placeholder 3"/>
          <p:cNvSpPr>
            <a:spLocks noGrp="1"/>
          </p:cNvSpPr>
          <p:nvPr>
            <p:ph type="ftr" sz="quarter" idx="11"/>
          </p:nvPr>
        </p:nvSpPr>
        <p:spPr/>
        <p:txBody>
          <a:bodyPr/>
          <a:lstStyle/>
          <a:p>
            <a:pPr>
              <a:defRPr/>
            </a:pPr>
            <a:r>
              <a:rPr lang="en-US">
                <a:solidFill>
                  <a:srgbClr val="7F7F7F"/>
                </a:solidFill>
              </a:rPr>
              <a:t>Raft Consensus Algorithm</a:t>
            </a:r>
          </a:p>
        </p:txBody>
      </p:sp>
      <p:sp>
        <p:nvSpPr>
          <p:cNvPr id="5" name="Slide Number Placeholder 4"/>
          <p:cNvSpPr>
            <a:spLocks noGrp="1"/>
          </p:cNvSpPr>
          <p:nvPr>
            <p:ph type="sldNum" sz="quarter" idx="12"/>
          </p:nvPr>
        </p:nvSpPr>
        <p:spPr/>
        <p:txBody>
          <a:bodyPr/>
          <a:lstStyle/>
          <a:p>
            <a:pPr>
              <a:defRPr/>
            </a:pPr>
            <a:r>
              <a:rPr lang="en-US" dirty="0">
                <a:solidFill>
                  <a:srgbClr val="7F7F7F"/>
                </a:solidFill>
              </a:rPr>
              <a:t>Slide </a:t>
            </a:r>
            <a:fld id="{E2162002-2512-45FD-82AF-2FE8F2E91859}" type="slidenum">
              <a:rPr lang="en-US">
                <a:solidFill>
                  <a:srgbClr val="7F7F7F"/>
                </a:solidFill>
              </a:rPr>
              <a:pPr>
                <a:defRPr/>
              </a:pPr>
              <a:t>74</a:t>
            </a:fld>
            <a:endParaRPr lang="en-US" dirty="0">
              <a:solidFill>
                <a:srgbClr val="7F7F7F"/>
              </a:solidFill>
            </a:endParaRPr>
          </a:p>
        </p:txBody>
      </p:sp>
      <p:sp>
        <p:nvSpPr>
          <p:cNvPr id="6" name="Title 5"/>
          <p:cNvSpPr>
            <a:spLocks noGrp="1"/>
          </p:cNvSpPr>
          <p:nvPr>
            <p:ph type="title"/>
          </p:nvPr>
        </p:nvSpPr>
        <p:spPr/>
        <p:txBody>
          <a:bodyPr/>
          <a:lstStyle/>
          <a:p>
            <a:r>
              <a:rPr lang="en-US" smtClean="0"/>
              <a:t>Terms</a:t>
            </a:r>
            <a:endParaRPr lang="en-US"/>
          </a:p>
        </p:txBody>
      </p:sp>
      <p:cxnSp>
        <p:nvCxnSpPr>
          <p:cNvPr id="8" name="Straight Connector 7"/>
          <p:cNvCxnSpPr/>
          <p:nvPr/>
        </p:nvCxnSpPr>
        <p:spPr>
          <a:xfrm>
            <a:off x="1524000" y="2133600"/>
            <a:ext cx="5943600" cy="0"/>
          </a:xfrm>
          <a:prstGeom prst="line">
            <a:avLst/>
          </a:prstGeom>
          <a:ln w="38100" cap="rnd">
            <a:tailEnd type="triangle" w="med" len="lg"/>
          </a:ln>
          <a:effectLst/>
        </p:spPr>
        <p:style>
          <a:lnRef idx="2">
            <a:schemeClr val="dk1"/>
          </a:lnRef>
          <a:fillRef idx="0">
            <a:schemeClr val="dk1"/>
          </a:fillRef>
          <a:effectRef idx="1">
            <a:schemeClr val="dk1"/>
          </a:effectRef>
          <a:fontRef idx="minor">
            <a:schemeClr val="tx1"/>
          </a:fontRef>
        </p:style>
      </p:cxnSp>
      <p:sp>
        <p:nvSpPr>
          <p:cNvPr id="11" name="Rectangle 10"/>
          <p:cNvSpPr/>
          <p:nvPr/>
        </p:nvSpPr>
        <p:spPr>
          <a:xfrm>
            <a:off x="1905000" y="1524000"/>
            <a:ext cx="685800" cy="4572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sz="1800">
              <a:solidFill>
                <a:srgbClr val="000000"/>
              </a:solidFill>
              <a:latin typeface="Arial"/>
            </a:endParaRPr>
          </a:p>
        </p:txBody>
      </p:sp>
      <p:sp>
        <p:nvSpPr>
          <p:cNvPr id="12" name="Rectangle 11"/>
          <p:cNvSpPr/>
          <p:nvPr/>
        </p:nvSpPr>
        <p:spPr>
          <a:xfrm>
            <a:off x="1905000" y="1524000"/>
            <a:ext cx="304799" cy="457200"/>
          </a:xfrm>
          <a:prstGeom prst="rect">
            <a:avLst/>
          </a:prstGeom>
          <a:solidFill>
            <a:srgbClr val="B3C7EF"/>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sz="1800">
              <a:solidFill>
                <a:srgbClr val="000000"/>
              </a:solidFill>
              <a:latin typeface="Arial"/>
            </a:endParaRPr>
          </a:p>
        </p:txBody>
      </p:sp>
      <p:sp>
        <p:nvSpPr>
          <p:cNvPr id="14" name="Rectangle 13"/>
          <p:cNvSpPr/>
          <p:nvPr/>
        </p:nvSpPr>
        <p:spPr>
          <a:xfrm>
            <a:off x="3962400" y="1524000"/>
            <a:ext cx="381000" cy="457200"/>
          </a:xfrm>
          <a:prstGeom prst="rect">
            <a:avLst/>
          </a:prstGeom>
          <a:solidFill>
            <a:srgbClr val="B3C7EF"/>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sz="1800">
              <a:solidFill>
                <a:srgbClr val="000000"/>
              </a:solidFill>
              <a:latin typeface="Arial"/>
            </a:endParaRPr>
          </a:p>
        </p:txBody>
      </p:sp>
      <p:sp>
        <p:nvSpPr>
          <p:cNvPr id="15" name="Rectangle 14"/>
          <p:cNvSpPr/>
          <p:nvPr/>
        </p:nvSpPr>
        <p:spPr>
          <a:xfrm>
            <a:off x="4419600" y="1524000"/>
            <a:ext cx="1447800" cy="4572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sz="1800">
              <a:solidFill>
                <a:srgbClr val="000000"/>
              </a:solidFill>
              <a:latin typeface="Arial"/>
            </a:endParaRPr>
          </a:p>
        </p:txBody>
      </p:sp>
      <p:sp>
        <p:nvSpPr>
          <p:cNvPr id="16" name="Rectangle 15"/>
          <p:cNvSpPr/>
          <p:nvPr/>
        </p:nvSpPr>
        <p:spPr>
          <a:xfrm>
            <a:off x="4419600" y="1524000"/>
            <a:ext cx="152400" cy="457200"/>
          </a:xfrm>
          <a:prstGeom prst="rect">
            <a:avLst/>
          </a:prstGeom>
          <a:solidFill>
            <a:srgbClr val="B3C7EF"/>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sz="1800">
              <a:solidFill>
                <a:srgbClr val="000000"/>
              </a:solidFill>
              <a:latin typeface="Arial"/>
            </a:endParaRPr>
          </a:p>
        </p:txBody>
      </p:sp>
      <p:sp>
        <p:nvSpPr>
          <p:cNvPr id="17" name="Rectangle 16"/>
          <p:cNvSpPr/>
          <p:nvPr/>
        </p:nvSpPr>
        <p:spPr>
          <a:xfrm>
            <a:off x="2667000" y="1524000"/>
            <a:ext cx="1219200" cy="4572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sz="1800">
              <a:solidFill>
                <a:srgbClr val="000000"/>
              </a:solidFill>
              <a:latin typeface="Arial"/>
            </a:endParaRPr>
          </a:p>
        </p:txBody>
      </p:sp>
      <p:sp>
        <p:nvSpPr>
          <p:cNvPr id="18" name="Rectangle 17"/>
          <p:cNvSpPr/>
          <p:nvPr/>
        </p:nvSpPr>
        <p:spPr>
          <a:xfrm>
            <a:off x="2667000" y="1524000"/>
            <a:ext cx="228600" cy="457200"/>
          </a:xfrm>
          <a:prstGeom prst="rect">
            <a:avLst/>
          </a:prstGeom>
          <a:solidFill>
            <a:srgbClr val="B3C7EF"/>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sz="1800">
              <a:solidFill>
                <a:srgbClr val="000000"/>
              </a:solidFill>
              <a:latin typeface="Arial"/>
            </a:endParaRPr>
          </a:p>
        </p:txBody>
      </p:sp>
      <p:sp>
        <p:nvSpPr>
          <p:cNvPr id="19" name="TextBox 18"/>
          <p:cNvSpPr txBox="1"/>
          <p:nvPr/>
        </p:nvSpPr>
        <p:spPr>
          <a:xfrm>
            <a:off x="1933872" y="1277779"/>
            <a:ext cx="628057" cy="246221"/>
          </a:xfrm>
          <a:prstGeom prst="rect">
            <a:avLst/>
          </a:prstGeom>
          <a:noFill/>
        </p:spPr>
        <p:txBody>
          <a:bodyPr wrap="none" lIns="0" tIns="0" rIns="0" bIns="0" rtlCol="0">
            <a:spAutoFit/>
          </a:bodyPr>
          <a:lstStyle/>
          <a:p>
            <a:pPr algn="ctr" defTabSz="914400"/>
            <a:r>
              <a:rPr lang="en-US" sz="1600" dirty="0" smtClean="0">
                <a:solidFill>
                  <a:srgbClr val="000000"/>
                </a:solidFill>
              </a:rPr>
              <a:t>Term 1</a:t>
            </a:r>
            <a:endParaRPr lang="en-US" sz="1600" dirty="0">
              <a:solidFill>
                <a:srgbClr val="000000"/>
              </a:solidFill>
            </a:endParaRPr>
          </a:p>
        </p:txBody>
      </p:sp>
      <p:sp>
        <p:nvSpPr>
          <p:cNvPr id="20" name="TextBox 19"/>
          <p:cNvSpPr txBox="1"/>
          <p:nvPr/>
        </p:nvSpPr>
        <p:spPr>
          <a:xfrm>
            <a:off x="2962572" y="1277779"/>
            <a:ext cx="628057" cy="246221"/>
          </a:xfrm>
          <a:prstGeom prst="rect">
            <a:avLst/>
          </a:prstGeom>
          <a:noFill/>
        </p:spPr>
        <p:txBody>
          <a:bodyPr wrap="none" lIns="0" tIns="0" rIns="0" bIns="0" rtlCol="0">
            <a:spAutoFit/>
          </a:bodyPr>
          <a:lstStyle/>
          <a:p>
            <a:pPr algn="ctr" defTabSz="914400"/>
            <a:r>
              <a:rPr lang="en-US" sz="1600" dirty="0" smtClean="0">
                <a:solidFill>
                  <a:srgbClr val="000000"/>
                </a:solidFill>
              </a:rPr>
              <a:t>Term 2</a:t>
            </a:r>
            <a:endParaRPr lang="en-US" sz="1600" dirty="0">
              <a:solidFill>
                <a:srgbClr val="000000"/>
              </a:solidFill>
            </a:endParaRPr>
          </a:p>
        </p:txBody>
      </p:sp>
      <p:sp>
        <p:nvSpPr>
          <p:cNvPr id="21" name="TextBox 20"/>
          <p:cNvSpPr txBox="1"/>
          <p:nvPr/>
        </p:nvSpPr>
        <p:spPr>
          <a:xfrm>
            <a:off x="3810000" y="1277779"/>
            <a:ext cx="685800" cy="246221"/>
          </a:xfrm>
          <a:prstGeom prst="rect">
            <a:avLst/>
          </a:prstGeom>
          <a:noFill/>
        </p:spPr>
        <p:txBody>
          <a:bodyPr wrap="square" lIns="0" tIns="0" rIns="0" bIns="0" rtlCol="0">
            <a:spAutoFit/>
          </a:bodyPr>
          <a:lstStyle/>
          <a:p>
            <a:pPr algn="ctr" defTabSz="914400"/>
            <a:r>
              <a:rPr lang="en-US" sz="1600" dirty="0" smtClean="0">
                <a:solidFill>
                  <a:srgbClr val="000000"/>
                </a:solidFill>
              </a:rPr>
              <a:t>Term 3</a:t>
            </a:r>
            <a:endParaRPr lang="en-US" sz="1600" dirty="0">
              <a:solidFill>
                <a:srgbClr val="000000"/>
              </a:solidFill>
            </a:endParaRPr>
          </a:p>
        </p:txBody>
      </p:sp>
      <p:sp>
        <p:nvSpPr>
          <p:cNvPr id="22" name="TextBox 21"/>
          <p:cNvSpPr txBox="1"/>
          <p:nvPr/>
        </p:nvSpPr>
        <p:spPr>
          <a:xfrm>
            <a:off x="4829472" y="1277779"/>
            <a:ext cx="628057" cy="246221"/>
          </a:xfrm>
          <a:prstGeom prst="rect">
            <a:avLst/>
          </a:prstGeom>
          <a:noFill/>
        </p:spPr>
        <p:txBody>
          <a:bodyPr wrap="none" lIns="0" tIns="0" rIns="0" bIns="0" rtlCol="0">
            <a:spAutoFit/>
          </a:bodyPr>
          <a:lstStyle/>
          <a:p>
            <a:pPr algn="ctr" defTabSz="914400"/>
            <a:r>
              <a:rPr lang="en-US" sz="1600" dirty="0" smtClean="0">
                <a:solidFill>
                  <a:srgbClr val="000000"/>
                </a:solidFill>
              </a:rPr>
              <a:t>Term 4</a:t>
            </a:r>
            <a:endParaRPr lang="en-US" sz="1600" dirty="0">
              <a:solidFill>
                <a:srgbClr val="000000"/>
              </a:solidFill>
            </a:endParaRPr>
          </a:p>
        </p:txBody>
      </p:sp>
      <p:sp>
        <p:nvSpPr>
          <p:cNvPr id="23" name="TextBox 22"/>
          <p:cNvSpPr txBox="1"/>
          <p:nvPr/>
        </p:nvSpPr>
        <p:spPr>
          <a:xfrm>
            <a:off x="6086772" y="1277779"/>
            <a:ext cx="628057" cy="246221"/>
          </a:xfrm>
          <a:prstGeom prst="rect">
            <a:avLst/>
          </a:prstGeom>
          <a:noFill/>
        </p:spPr>
        <p:txBody>
          <a:bodyPr wrap="none" lIns="0" tIns="0" rIns="0" bIns="0" rtlCol="0">
            <a:spAutoFit/>
          </a:bodyPr>
          <a:lstStyle/>
          <a:p>
            <a:pPr algn="ctr" defTabSz="914400"/>
            <a:r>
              <a:rPr lang="en-US" sz="1600" dirty="0" smtClean="0">
                <a:solidFill>
                  <a:srgbClr val="000000"/>
                </a:solidFill>
              </a:rPr>
              <a:t>Term 5</a:t>
            </a:r>
            <a:endParaRPr lang="en-US" sz="1600" dirty="0">
              <a:solidFill>
                <a:srgbClr val="000000"/>
              </a:solidFill>
            </a:endParaRPr>
          </a:p>
        </p:txBody>
      </p:sp>
      <p:sp>
        <p:nvSpPr>
          <p:cNvPr id="26" name="TextBox 25"/>
          <p:cNvSpPr txBox="1"/>
          <p:nvPr/>
        </p:nvSpPr>
        <p:spPr>
          <a:xfrm>
            <a:off x="6858000" y="2133600"/>
            <a:ext cx="387928" cy="246221"/>
          </a:xfrm>
          <a:prstGeom prst="rect">
            <a:avLst/>
          </a:prstGeom>
          <a:noFill/>
        </p:spPr>
        <p:txBody>
          <a:bodyPr wrap="none" lIns="0" tIns="0" rIns="0" bIns="0" rtlCol="0">
            <a:spAutoFit/>
          </a:bodyPr>
          <a:lstStyle/>
          <a:p>
            <a:pPr algn="ctr" defTabSz="914400"/>
            <a:r>
              <a:rPr lang="en-US" sz="1600" dirty="0" smtClean="0">
                <a:solidFill>
                  <a:srgbClr val="000000"/>
                </a:solidFill>
              </a:rPr>
              <a:t>time</a:t>
            </a:r>
            <a:endParaRPr lang="en-US" sz="1600" dirty="0">
              <a:solidFill>
                <a:srgbClr val="000000"/>
              </a:solidFill>
            </a:endParaRPr>
          </a:p>
        </p:txBody>
      </p:sp>
      <p:sp>
        <p:nvSpPr>
          <p:cNvPr id="27" name="TextBox 26"/>
          <p:cNvSpPr txBox="1"/>
          <p:nvPr/>
        </p:nvSpPr>
        <p:spPr>
          <a:xfrm>
            <a:off x="1981200" y="2514600"/>
            <a:ext cx="936154" cy="276999"/>
          </a:xfrm>
          <a:prstGeom prst="rect">
            <a:avLst/>
          </a:prstGeom>
          <a:noFill/>
        </p:spPr>
        <p:txBody>
          <a:bodyPr wrap="none" lIns="0" tIns="0" rIns="0" bIns="0" rtlCol="0">
            <a:spAutoFit/>
          </a:bodyPr>
          <a:lstStyle/>
          <a:p>
            <a:pPr algn="ctr" defTabSz="914400"/>
            <a:r>
              <a:rPr lang="en-US" sz="1800" dirty="0" smtClean="0">
                <a:solidFill>
                  <a:srgbClr val="A5001E"/>
                </a:solidFill>
              </a:rPr>
              <a:t>Elections</a:t>
            </a:r>
            <a:endParaRPr lang="en-US" sz="1800" dirty="0">
              <a:solidFill>
                <a:srgbClr val="A5001E"/>
              </a:solidFill>
            </a:endParaRPr>
          </a:p>
        </p:txBody>
      </p:sp>
      <p:sp>
        <p:nvSpPr>
          <p:cNvPr id="28" name="TextBox 27"/>
          <p:cNvSpPr txBox="1"/>
          <p:nvPr/>
        </p:nvSpPr>
        <p:spPr>
          <a:xfrm>
            <a:off x="4976418" y="2514600"/>
            <a:ext cx="1821012" cy="276999"/>
          </a:xfrm>
          <a:prstGeom prst="rect">
            <a:avLst/>
          </a:prstGeom>
          <a:noFill/>
        </p:spPr>
        <p:txBody>
          <a:bodyPr wrap="none" lIns="0" tIns="0" rIns="0" bIns="0" rtlCol="0">
            <a:spAutoFit/>
          </a:bodyPr>
          <a:lstStyle/>
          <a:p>
            <a:pPr algn="ctr" defTabSz="914400"/>
            <a:r>
              <a:rPr lang="en-US" sz="1800" dirty="0" smtClean="0">
                <a:solidFill>
                  <a:srgbClr val="A5001E"/>
                </a:solidFill>
              </a:rPr>
              <a:t>Normal Operation</a:t>
            </a:r>
            <a:endParaRPr lang="en-US" sz="1800" dirty="0">
              <a:solidFill>
                <a:srgbClr val="A5001E"/>
              </a:solidFill>
            </a:endParaRPr>
          </a:p>
        </p:txBody>
      </p:sp>
      <p:cxnSp>
        <p:nvCxnSpPr>
          <p:cNvPr id="30" name="Straight Connector 29"/>
          <p:cNvCxnSpPr/>
          <p:nvPr/>
        </p:nvCxnSpPr>
        <p:spPr>
          <a:xfrm flipH="1" flipV="1">
            <a:off x="2133600" y="1981200"/>
            <a:ext cx="152400" cy="533400"/>
          </a:xfrm>
          <a:prstGeom prst="line">
            <a:avLst/>
          </a:prstGeom>
          <a:ln w="19050" cap="rnd">
            <a:solidFill>
              <a:schemeClr val="accent4"/>
            </a:solidFill>
            <a:tailEnd type="triangle" w="sm" len="lg"/>
          </a:ln>
          <a:effectLst/>
        </p:spPr>
        <p:style>
          <a:lnRef idx="2">
            <a:schemeClr val="dk1"/>
          </a:lnRef>
          <a:fillRef idx="0">
            <a:schemeClr val="dk1"/>
          </a:fillRef>
          <a:effectRef idx="1">
            <a:schemeClr val="dk1"/>
          </a:effectRef>
          <a:fontRef idx="minor">
            <a:schemeClr val="tx1"/>
          </a:fontRef>
        </p:style>
      </p:cxnSp>
      <p:cxnSp>
        <p:nvCxnSpPr>
          <p:cNvPr id="34" name="Straight Connector 33"/>
          <p:cNvCxnSpPr/>
          <p:nvPr/>
        </p:nvCxnSpPr>
        <p:spPr>
          <a:xfrm flipV="1">
            <a:off x="2590800" y="1981200"/>
            <a:ext cx="152400" cy="533400"/>
          </a:xfrm>
          <a:prstGeom prst="line">
            <a:avLst/>
          </a:prstGeom>
          <a:ln w="19050" cap="rnd">
            <a:solidFill>
              <a:schemeClr val="accent4"/>
            </a:solidFill>
            <a:tailEnd type="triangle" w="sm" len="lg"/>
          </a:ln>
          <a:effectLst/>
        </p:spPr>
        <p:style>
          <a:lnRef idx="2">
            <a:schemeClr val="dk1"/>
          </a:lnRef>
          <a:fillRef idx="0">
            <a:schemeClr val="dk1"/>
          </a:fillRef>
          <a:effectRef idx="1">
            <a:schemeClr val="dk1"/>
          </a:effectRef>
          <a:fontRef idx="minor">
            <a:schemeClr val="tx1"/>
          </a:fontRef>
        </p:style>
      </p:cxnSp>
      <p:cxnSp>
        <p:nvCxnSpPr>
          <p:cNvPr id="35" name="Straight Connector 34"/>
          <p:cNvCxnSpPr/>
          <p:nvPr/>
        </p:nvCxnSpPr>
        <p:spPr>
          <a:xfrm flipH="1" flipV="1">
            <a:off x="5334000" y="1981200"/>
            <a:ext cx="152400" cy="533400"/>
          </a:xfrm>
          <a:prstGeom prst="line">
            <a:avLst/>
          </a:prstGeom>
          <a:ln w="19050" cap="rnd">
            <a:solidFill>
              <a:schemeClr val="accent4"/>
            </a:solidFill>
            <a:tailEnd type="triangle" w="sm" len="lg"/>
          </a:ln>
          <a:effectLst/>
        </p:spPr>
        <p:style>
          <a:lnRef idx="2">
            <a:schemeClr val="dk1"/>
          </a:lnRef>
          <a:fillRef idx="0">
            <a:schemeClr val="dk1"/>
          </a:fillRef>
          <a:effectRef idx="1">
            <a:schemeClr val="dk1"/>
          </a:effectRef>
          <a:fontRef idx="minor">
            <a:schemeClr val="tx1"/>
          </a:fontRef>
        </p:style>
      </p:cxnSp>
      <p:cxnSp>
        <p:nvCxnSpPr>
          <p:cNvPr id="36" name="Straight Connector 35"/>
          <p:cNvCxnSpPr/>
          <p:nvPr/>
        </p:nvCxnSpPr>
        <p:spPr>
          <a:xfrm flipV="1">
            <a:off x="6248400" y="1981200"/>
            <a:ext cx="152400" cy="533400"/>
          </a:xfrm>
          <a:prstGeom prst="line">
            <a:avLst/>
          </a:prstGeom>
          <a:ln w="19050" cap="rnd">
            <a:solidFill>
              <a:schemeClr val="accent4"/>
            </a:solidFill>
            <a:tailEnd type="triangle" w="sm" len="lg"/>
          </a:ln>
          <a:effectLst/>
        </p:spPr>
        <p:style>
          <a:lnRef idx="2">
            <a:schemeClr val="dk1"/>
          </a:lnRef>
          <a:fillRef idx="0">
            <a:schemeClr val="dk1"/>
          </a:fillRef>
          <a:effectRef idx="1">
            <a:schemeClr val="dk1"/>
          </a:effectRef>
          <a:fontRef idx="minor">
            <a:schemeClr val="tx1"/>
          </a:fontRef>
        </p:style>
      </p:cxnSp>
      <p:sp>
        <p:nvSpPr>
          <p:cNvPr id="37" name="TextBox 36"/>
          <p:cNvSpPr txBox="1"/>
          <p:nvPr/>
        </p:nvSpPr>
        <p:spPr>
          <a:xfrm>
            <a:off x="3673510" y="2514600"/>
            <a:ext cx="974690" cy="276999"/>
          </a:xfrm>
          <a:prstGeom prst="rect">
            <a:avLst/>
          </a:prstGeom>
          <a:noFill/>
        </p:spPr>
        <p:txBody>
          <a:bodyPr wrap="none" lIns="0" tIns="0" rIns="0" bIns="0" rtlCol="0">
            <a:spAutoFit/>
          </a:bodyPr>
          <a:lstStyle/>
          <a:p>
            <a:pPr algn="ctr" defTabSz="914400"/>
            <a:r>
              <a:rPr lang="en-US" sz="1800" dirty="0" smtClean="0">
                <a:solidFill>
                  <a:srgbClr val="A5001E"/>
                </a:solidFill>
              </a:rPr>
              <a:t>Split Vote</a:t>
            </a:r>
            <a:endParaRPr lang="en-US" sz="1800" dirty="0">
              <a:solidFill>
                <a:srgbClr val="A5001E"/>
              </a:solidFill>
            </a:endParaRPr>
          </a:p>
        </p:txBody>
      </p:sp>
      <p:cxnSp>
        <p:nvCxnSpPr>
          <p:cNvPr id="38" name="Straight Connector 37"/>
          <p:cNvCxnSpPr/>
          <p:nvPr/>
        </p:nvCxnSpPr>
        <p:spPr>
          <a:xfrm flipV="1">
            <a:off x="4152900" y="1981200"/>
            <a:ext cx="0" cy="533400"/>
          </a:xfrm>
          <a:prstGeom prst="line">
            <a:avLst/>
          </a:prstGeom>
          <a:ln w="19050" cap="rnd">
            <a:solidFill>
              <a:schemeClr val="accent4"/>
            </a:solidFill>
            <a:tailEnd type="triangle" w="sm" len="lg"/>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141503332"/>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Spelling it out: views/terms</a:t>
            </a:r>
            <a:endParaRPr lang="en-US" dirty="0"/>
          </a:p>
        </p:txBody>
      </p:sp>
      <p:sp>
        <p:nvSpPr>
          <p:cNvPr id="3" name="Content Placeholder 2"/>
          <p:cNvSpPr>
            <a:spLocks noGrp="1"/>
          </p:cNvSpPr>
          <p:nvPr>
            <p:ph idx="1"/>
          </p:nvPr>
        </p:nvSpPr>
        <p:spPr/>
        <p:txBody>
          <a:bodyPr/>
          <a:lstStyle/>
          <a:p>
            <a:r>
              <a:rPr lang="en-US" sz="2400" b="0" dirty="0"/>
              <a:t>In general, </a:t>
            </a:r>
            <a:r>
              <a:rPr lang="en-US" sz="2400" b="0" dirty="0" smtClean="0"/>
              <a:t>a participant P may leave a group temporarily </a:t>
            </a:r>
            <a:r>
              <a:rPr lang="en-US" sz="2400" b="0" dirty="0"/>
              <a:t>due to loss of connectivity or failure/</a:t>
            </a:r>
            <a:r>
              <a:rPr lang="en-US" sz="2400" b="0" dirty="0" smtClean="0"/>
              <a:t>restart.</a:t>
            </a:r>
          </a:p>
          <a:p>
            <a:r>
              <a:rPr lang="en-US" sz="2400" b="0" dirty="0"/>
              <a:t>T</a:t>
            </a:r>
            <a:r>
              <a:rPr lang="en-US" sz="2400" b="0" dirty="0" smtClean="0"/>
              <a:t>he </a:t>
            </a:r>
            <a:r>
              <a:rPr lang="en-US" sz="2400" b="0" dirty="0"/>
              <a:t>group moves </a:t>
            </a:r>
            <a:r>
              <a:rPr lang="en-US" sz="2400" b="0" dirty="0" smtClean="0"/>
              <a:t>on, and when P rejoins the group, P’s state is seen to be </a:t>
            </a:r>
            <a:r>
              <a:rPr lang="en-US" sz="2400" dirty="0" smtClean="0"/>
              <a:t>stale</a:t>
            </a:r>
            <a:r>
              <a:rPr lang="en-US" sz="2400" b="0" dirty="0" smtClean="0"/>
              <a:t>: P can’t participate correctly.</a:t>
            </a:r>
          </a:p>
          <a:p>
            <a:pPr lvl="1"/>
            <a:r>
              <a:rPr lang="en-US" sz="2000" b="0" dirty="0" smtClean="0"/>
              <a:t>E.g., in consensus, P’s log has diverged or has missing entries, P’s view </a:t>
            </a:r>
            <a:r>
              <a:rPr lang="en-US" sz="2000" b="0" dirty="0"/>
              <a:t>of </a:t>
            </a:r>
            <a:r>
              <a:rPr lang="en-US" sz="2000" b="0" dirty="0" smtClean="0"/>
              <a:t>the identity of the group’s leader is no longer correct.</a:t>
            </a:r>
            <a:endParaRPr lang="en-US" sz="2000" b="0" dirty="0"/>
          </a:p>
          <a:p>
            <a:r>
              <a:rPr lang="en-US" sz="2400" b="0" dirty="0"/>
              <a:t>Consensus (and </a:t>
            </a:r>
            <a:r>
              <a:rPr lang="en-US" sz="2400" b="0" dirty="0" smtClean="0"/>
              <a:t>other distributed </a:t>
            </a:r>
            <a:r>
              <a:rPr lang="en-US" sz="2400" b="0" dirty="0"/>
              <a:t>protocols) need </a:t>
            </a:r>
            <a:r>
              <a:rPr lang="en-US" sz="2400" b="0" dirty="0" smtClean="0"/>
              <a:t>some </a:t>
            </a:r>
            <a:r>
              <a:rPr lang="en-US" sz="2400" b="0" dirty="0"/>
              <a:t>way to detect stale participants and reintegrate them</a:t>
            </a:r>
            <a:r>
              <a:rPr lang="en-US" sz="2400" b="0" dirty="0" smtClean="0"/>
              <a:t>.</a:t>
            </a:r>
          </a:p>
          <a:p>
            <a:r>
              <a:rPr lang="en-US" sz="2400" b="0" dirty="0" smtClean="0"/>
              <a:t>Consensus uses view/term for this purpose.</a:t>
            </a:r>
          </a:p>
          <a:p>
            <a:pPr lvl="1"/>
            <a:r>
              <a:rPr lang="en-US" sz="2000" b="0" dirty="0" smtClean="0"/>
              <a:t>Tag messages with the view/term, tag state with the view/term, and compare tags to detect staleness.</a:t>
            </a:r>
          </a:p>
          <a:p>
            <a:pPr marL="0" indent="0">
              <a:buNone/>
            </a:pPr>
            <a:endParaRPr lang="en-US" sz="2400" dirty="0"/>
          </a:p>
        </p:txBody>
      </p:sp>
    </p:spTree>
    <p:extLst>
      <p:ext uri="{BB962C8B-B14F-4D97-AF65-F5344CB8AC3E}">
        <p14:creationId xmlns:p14="http://schemas.microsoft.com/office/powerpoint/2010/main" val="31616064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Numbering the views (terms)</a:t>
            </a:r>
            <a:endParaRPr lang="en-US" sz="3600" dirty="0"/>
          </a:p>
        </p:txBody>
      </p:sp>
      <p:sp>
        <p:nvSpPr>
          <p:cNvPr id="3" name="Content Placeholder 2"/>
          <p:cNvSpPr>
            <a:spLocks noGrp="1"/>
          </p:cNvSpPr>
          <p:nvPr>
            <p:ph idx="1"/>
          </p:nvPr>
        </p:nvSpPr>
        <p:spPr>
          <a:xfrm>
            <a:off x="457200" y="1524000"/>
            <a:ext cx="8226425" cy="4111625"/>
          </a:xfrm>
        </p:spPr>
        <p:txBody>
          <a:bodyPr/>
          <a:lstStyle/>
          <a:p>
            <a:r>
              <a:rPr lang="en-US" sz="2400" b="0" dirty="0" smtClean="0"/>
              <a:t>Every message in the protocol carries the sender’s current view# (term).</a:t>
            </a:r>
          </a:p>
          <a:p>
            <a:r>
              <a:rPr lang="en-US" sz="2400" b="0" dirty="0" smtClean="0"/>
              <a:t>If the receiver has a higher view# than the sender, it </a:t>
            </a:r>
            <a:r>
              <a:rPr lang="en-US" sz="2400" dirty="0" smtClean="0"/>
              <a:t>ignores and rejects</a:t>
            </a:r>
            <a:r>
              <a:rPr lang="en-US" sz="2400" b="0" dirty="0" smtClean="0"/>
              <a:t> the message.</a:t>
            </a:r>
          </a:p>
          <a:p>
            <a:pPr lvl="1"/>
            <a:r>
              <a:rPr lang="en-US" sz="2000" b="0" dirty="0" smtClean="0"/>
              <a:t>Stale </a:t>
            </a:r>
            <a:r>
              <a:rPr lang="en-US" sz="2000" b="0" dirty="0"/>
              <a:t>participants can do no </a:t>
            </a:r>
            <a:r>
              <a:rPr lang="en-US" sz="2000" b="0" dirty="0" smtClean="0"/>
              <a:t>damage.</a:t>
            </a:r>
          </a:p>
          <a:p>
            <a:r>
              <a:rPr lang="en-US" sz="2400" b="0" dirty="0" smtClean="0"/>
              <a:t>If a participant learns of a view# </a:t>
            </a:r>
            <a:r>
              <a:rPr lang="en-US" sz="2400" dirty="0" smtClean="0"/>
              <a:t>v</a:t>
            </a:r>
            <a:r>
              <a:rPr lang="en-US" sz="2400" b="0" dirty="0" smtClean="0"/>
              <a:t> higher than its own, it sets its view# to </a:t>
            </a:r>
            <a:r>
              <a:rPr lang="en-US" sz="2400" dirty="0" smtClean="0"/>
              <a:t>v.</a:t>
            </a:r>
          </a:p>
          <a:p>
            <a:pPr lvl="1"/>
            <a:r>
              <a:rPr lang="en-US" sz="2000" b="0" dirty="0"/>
              <a:t>The view# is an example of a </a:t>
            </a:r>
            <a:r>
              <a:rPr lang="en-US" sz="2000" dirty="0"/>
              <a:t>logical clock</a:t>
            </a:r>
            <a:r>
              <a:rPr lang="en-US" sz="2000" b="0" dirty="0"/>
              <a:t>, a foundational concept in distributed systems</a:t>
            </a:r>
            <a:r>
              <a:rPr lang="en-US" sz="2000" b="0" dirty="0" smtClean="0"/>
              <a:t>.</a:t>
            </a:r>
            <a:endParaRPr lang="en-US" sz="2400" b="0" dirty="0" smtClean="0"/>
          </a:p>
          <a:p>
            <a:r>
              <a:rPr lang="en-US" sz="2400" b="0" dirty="0" smtClean="0"/>
              <a:t>When a participant learns it is stale, it comes up to date.</a:t>
            </a:r>
          </a:p>
          <a:p>
            <a:pPr lvl="1"/>
            <a:r>
              <a:rPr lang="en-US" sz="2000" b="0" dirty="0" smtClean="0"/>
              <a:t>E.g., in the “nasty scenario” example, L1 steps down, and L1 and F1 accept updates from new leader L2 to repair their logs.</a:t>
            </a:r>
          </a:p>
        </p:txBody>
      </p:sp>
    </p:spTree>
    <p:extLst>
      <p:ext uri="{BB962C8B-B14F-4D97-AF65-F5344CB8AC3E}">
        <p14:creationId xmlns:p14="http://schemas.microsoft.com/office/powerpoint/2010/main" val="3278582956"/>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3200400"/>
          </a:xfrm>
        </p:spPr>
        <p:txBody>
          <a:bodyPr/>
          <a:lstStyle/>
          <a:p>
            <a:r>
              <a:rPr lang="en-US" dirty="0" smtClean="0"/>
              <a:t>At any given time, each server is either:</a:t>
            </a:r>
          </a:p>
          <a:p>
            <a:pPr lvl="1"/>
            <a:r>
              <a:rPr lang="en-US" dirty="0" smtClean="0">
                <a:solidFill>
                  <a:schemeClr val="tx2"/>
                </a:solidFill>
              </a:rPr>
              <a:t>Leader</a:t>
            </a:r>
            <a:r>
              <a:rPr lang="en-US" dirty="0" smtClean="0"/>
              <a:t>: handles </a:t>
            </a:r>
            <a:r>
              <a:rPr lang="en-US" dirty="0"/>
              <a:t>all client interactions, log </a:t>
            </a:r>
            <a:r>
              <a:rPr lang="en-US" dirty="0" smtClean="0"/>
              <a:t>replication</a:t>
            </a:r>
          </a:p>
          <a:p>
            <a:pPr lvl="2"/>
            <a:r>
              <a:rPr lang="en-US" dirty="0" smtClean="0"/>
              <a:t>At most 1 viable leader at a time</a:t>
            </a:r>
          </a:p>
          <a:p>
            <a:pPr lvl="1"/>
            <a:r>
              <a:rPr lang="en-US" dirty="0" smtClean="0">
                <a:solidFill>
                  <a:schemeClr val="tx2"/>
                </a:solidFill>
              </a:rPr>
              <a:t>Follower</a:t>
            </a:r>
            <a:r>
              <a:rPr lang="en-US" dirty="0" smtClean="0"/>
              <a:t>: completely passive (issues no RPCs, responds to incoming RPCs)</a:t>
            </a:r>
          </a:p>
          <a:p>
            <a:pPr lvl="1"/>
            <a:r>
              <a:rPr lang="en-US" dirty="0" smtClean="0">
                <a:solidFill>
                  <a:schemeClr val="tx2"/>
                </a:solidFill>
              </a:rPr>
              <a:t>Candidate</a:t>
            </a:r>
            <a:r>
              <a:rPr lang="en-US" dirty="0" smtClean="0"/>
              <a:t>: used to elect a new leader</a:t>
            </a:r>
          </a:p>
          <a:p>
            <a:r>
              <a:rPr lang="en-US" dirty="0" smtClean="0"/>
              <a:t>Normal operation: 1 leader, N-1 followers</a:t>
            </a:r>
          </a:p>
        </p:txBody>
      </p:sp>
      <p:sp>
        <p:nvSpPr>
          <p:cNvPr id="3" name="Date Placeholder 2"/>
          <p:cNvSpPr>
            <a:spLocks noGrp="1"/>
          </p:cNvSpPr>
          <p:nvPr>
            <p:ph type="dt" sz="half" idx="10"/>
          </p:nvPr>
        </p:nvSpPr>
        <p:spPr/>
        <p:txBody>
          <a:bodyPr/>
          <a:lstStyle/>
          <a:p>
            <a:pPr>
              <a:defRPr/>
            </a:pPr>
            <a:r>
              <a:rPr lang="en-US">
                <a:solidFill>
                  <a:srgbClr val="7F7F7F"/>
                </a:solidFill>
              </a:rPr>
              <a:t>March 3, 2013</a:t>
            </a:r>
            <a:endParaRPr lang="en-US" dirty="0">
              <a:solidFill>
                <a:srgbClr val="7F7F7F"/>
              </a:solidFill>
            </a:endParaRPr>
          </a:p>
        </p:txBody>
      </p:sp>
      <p:sp>
        <p:nvSpPr>
          <p:cNvPr id="4" name="Footer Placeholder 3"/>
          <p:cNvSpPr>
            <a:spLocks noGrp="1"/>
          </p:cNvSpPr>
          <p:nvPr>
            <p:ph type="ftr" sz="quarter" idx="11"/>
          </p:nvPr>
        </p:nvSpPr>
        <p:spPr>
          <a:xfrm>
            <a:off x="2971800" y="6324600"/>
            <a:ext cx="3429000" cy="396875"/>
          </a:xfrm>
        </p:spPr>
        <p:txBody>
          <a:bodyPr/>
          <a:lstStyle/>
          <a:p>
            <a:pPr>
              <a:defRPr/>
            </a:pPr>
            <a:r>
              <a:rPr lang="en-US">
                <a:solidFill>
                  <a:srgbClr val="7F7F7F"/>
                </a:solidFill>
              </a:rPr>
              <a:t>Raft Consensus Algorithm</a:t>
            </a:r>
          </a:p>
        </p:txBody>
      </p:sp>
      <p:sp>
        <p:nvSpPr>
          <p:cNvPr id="5" name="Slide Number Placeholder 4"/>
          <p:cNvSpPr>
            <a:spLocks noGrp="1"/>
          </p:cNvSpPr>
          <p:nvPr>
            <p:ph type="sldNum" sz="quarter" idx="12"/>
          </p:nvPr>
        </p:nvSpPr>
        <p:spPr/>
        <p:txBody>
          <a:bodyPr/>
          <a:lstStyle/>
          <a:p>
            <a:pPr>
              <a:defRPr/>
            </a:pPr>
            <a:r>
              <a:rPr lang="en-US">
                <a:solidFill>
                  <a:srgbClr val="7F7F7F"/>
                </a:solidFill>
              </a:rPr>
              <a:t>Slide </a:t>
            </a:r>
            <a:fld id="{E2162002-2512-45FD-82AF-2FE8F2E91859}" type="slidenum">
              <a:rPr lang="en-US">
                <a:solidFill>
                  <a:srgbClr val="7F7F7F"/>
                </a:solidFill>
              </a:rPr>
              <a:pPr>
                <a:defRPr/>
              </a:pPr>
              <a:t>77</a:t>
            </a:fld>
            <a:endParaRPr lang="en-US">
              <a:solidFill>
                <a:srgbClr val="7F7F7F"/>
              </a:solidFill>
            </a:endParaRPr>
          </a:p>
        </p:txBody>
      </p:sp>
      <p:sp>
        <p:nvSpPr>
          <p:cNvPr id="6" name="Title 5"/>
          <p:cNvSpPr>
            <a:spLocks noGrp="1"/>
          </p:cNvSpPr>
          <p:nvPr>
            <p:ph type="title"/>
          </p:nvPr>
        </p:nvSpPr>
        <p:spPr/>
        <p:txBody>
          <a:bodyPr/>
          <a:lstStyle/>
          <a:p>
            <a:r>
              <a:rPr lang="en-US" dirty="0" smtClean="0"/>
              <a:t>Server States</a:t>
            </a:r>
            <a:endParaRPr lang="en-US" dirty="0"/>
          </a:p>
        </p:txBody>
      </p:sp>
      <p:sp>
        <p:nvSpPr>
          <p:cNvPr id="7" name="Rounded Rectangle 6"/>
          <p:cNvSpPr/>
          <p:nvPr/>
        </p:nvSpPr>
        <p:spPr>
          <a:xfrm>
            <a:off x="990600" y="5029200"/>
            <a:ext cx="1752600" cy="533400"/>
          </a:xfrm>
          <a:prstGeom prst="roundRect">
            <a:avLst>
              <a:gd name="adj" fmla="val 50000"/>
            </a:avLst>
          </a:prstGeom>
          <a:solidFill>
            <a:srgbClr val="E3EAF9"/>
          </a:solidFill>
          <a:ln>
            <a:solidFill>
              <a:srgbClr val="4974CB"/>
            </a:solidFill>
          </a:ln>
        </p:spPr>
        <p:style>
          <a:lnRef idx="2">
            <a:schemeClr val="dk1"/>
          </a:lnRef>
          <a:fillRef idx="1">
            <a:schemeClr val="lt1"/>
          </a:fillRef>
          <a:effectRef idx="0">
            <a:schemeClr val="dk1"/>
          </a:effectRef>
          <a:fontRef idx="minor">
            <a:schemeClr val="dk1"/>
          </a:fontRef>
        </p:style>
        <p:txBody>
          <a:bodyPr rtlCol="0" anchor="ctr"/>
          <a:lstStyle/>
          <a:p>
            <a:pPr algn="ctr" defTabSz="914400"/>
            <a:r>
              <a:rPr lang="en-US" dirty="0">
                <a:solidFill>
                  <a:srgbClr val="4974CB"/>
                </a:solidFill>
                <a:latin typeface="Arial"/>
              </a:rPr>
              <a:t>Follower</a:t>
            </a:r>
          </a:p>
        </p:txBody>
      </p:sp>
      <p:sp>
        <p:nvSpPr>
          <p:cNvPr id="8" name="Rounded Rectangle 7"/>
          <p:cNvSpPr/>
          <p:nvPr/>
        </p:nvSpPr>
        <p:spPr>
          <a:xfrm>
            <a:off x="3505200" y="5029200"/>
            <a:ext cx="1752600" cy="533400"/>
          </a:xfrm>
          <a:prstGeom prst="roundRect">
            <a:avLst>
              <a:gd name="adj" fmla="val 50000"/>
            </a:avLst>
          </a:prstGeom>
          <a:solidFill>
            <a:srgbClr val="E3EAF9"/>
          </a:solidFill>
          <a:ln>
            <a:solidFill>
              <a:srgbClr val="4974CB"/>
            </a:solidFill>
          </a:ln>
        </p:spPr>
        <p:style>
          <a:lnRef idx="2">
            <a:schemeClr val="dk1"/>
          </a:lnRef>
          <a:fillRef idx="1">
            <a:schemeClr val="lt1"/>
          </a:fillRef>
          <a:effectRef idx="0">
            <a:schemeClr val="dk1"/>
          </a:effectRef>
          <a:fontRef idx="minor">
            <a:schemeClr val="dk1"/>
          </a:fontRef>
        </p:style>
        <p:txBody>
          <a:bodyPr rtlCol="0" anchor="ctr"/>
          <a:lstStyle/>
          <a:p>
            <a:pPr algn="ctr" defTabSz="914400"/>
            <a:r>
              <a:rPr lang="en-US" dirty="0" smtClean="0">
                <a:solidFill>
                  <a:srgbClr val="4974CB"/>
                </a:solidFill>
                <a:latin typeface="Arial"/>
              </a:rPr>
              <a:t>Candidate</a:t>
            </a:r>
            <a:endParaRPr lang="en-US" dirty="0">
              <a:solidFill>
                <a:srgbClr val="4974CB"/>
              </a:solidFill>
              <a:latin typeface="Arial"/>
            </a:endParaRPr>
          </a:p>
        </p:txBody>
      </p:sp>
      <p:sp>
        <p:nvSpPr>
          <p:cNvPr id="9" name="Rounded Rectangle 8"/>
          <p:cNvSpPr/>
          <p:nvPr/>
        </p:nvSpPr>
        <p:spPr>
          <a:xfrm>
            <a:off x="6019800" y="5029200"/>
            <a:ext cx="1752600" cy="533400"/>
          </a:xfrm>
          <a:prstGeom prst="roundRect">
            <a:avLst>
              <a:gd name="adj" fmla="val 50000"/>
            </a:avLst>
          </a:prstGeom>
          <a:solidFill>
            <a:srgbClr val="E3EAF9"/>
          </a:solidFill>
          <a:ln>
            <a:solidFill>
              <a:srgbClr val="4974CB"/>
            </a:solidFill>
          </a:ln>
        </p:spPr>
        <p:style>
          <a:lnRef idx="2">
            <a:schemeClr val="dk1"/>
          </a:lnRef>
          <a:fillRef idx="1">
            <a:schemeClr val="lt1"/>
          </a:fillRef>
          <a:effectRef idx="0">
            <a:schemeClr val="dk1"/>
          </a:effectRef>
          <a:fontRef idx="minor">
            <a:schemeClr val="dk1"/>
          </a:fontRef>
        </p:style>
        <p:txBody>
          <a:bodyPr rtlCol="0" anchor="ctr"/>
          <a:lstStyle/>
          <a:p>
            <a:pPr algn="ctr" defTabSz="914400"/>
            <a:r>
              <a:rPr lang="en-US" dirty="0" smtClean="0">
                <a:solidFill>
                  <a:srgbClr val="4974CB"/>
                </a:solidFill>
                <a:latin typeface="Arial"/>
              </a:rPr>
              <a:t>Leader</a:t>
            </a:r>
            <a:endParaRPr lang="en-US" dirty="0">
              <a:solidFill>
                <a:srgbClr val="4974CB"/>
              </a:solidFill>
              <a:latin typeface="Arial"/>
            </a:endParaRPr>
          </a:p>
        </p:txBody>
      </p:sp>
      <p:sp>
        <p:nvSpPr>
          <p:cNvPr id="10" name="Freeform 9"/>
          <p:cNvSpPr/>
          <p:nvPr/>
        </p:nvSpPr>
        <p:spPr>
          <a:xfrm>
            <a:off x="644893" y="4687503"/>
            <a:ext cx="365760" cy="606392"/>
          </a:xfrm>
          <a:custGeom>
            <a:avLst/>
            <a:gdLst>
              <a:gd name="connsiteX0" fmla="*/ 0 w 365760"/>
              <a:gd name="connsiteY0" fmla="*/ 0 h 606392"/>
              <a:gd name="connsiteX1" fmla="*/ 365760 w 365760"/>
              <a:gd name="connsiteY1" fmla="*/ 606392 h 606392"/>
              <a:gd name="connsiteX0" fmla="*/ 0 w 365760"/>
              <a:gd name="connsiteY0" fmla="*/ 0 h 606392"/>
              <a:gd name="connsiteX1" fmla="*/ 365760 w 365760"/>
              <a:gd name="connsiteY1" fmla="*/ 606392 h 606392"/>
              <a:gd name="connsiteX0" fmla="*/ 0 w 365760"/>
              <a:gd name="connsiteY0" fmla="*/ 0 h 606392"/>
              <a:gd name="connsiteX1" fmla="*/ 365760 w 365760"/>
              <a:gd name="connsiteY1" fmla="*/ 606392 h 606392"/>
            </a:gdLst>
            <a:ahLst/>
            <a:cxnLst>
              <a:cxn ang="0">
                <a:pos x="connsiteX0" y="connsiteY0"/>
              </a:cxn>
              <a:cxn ang="0">
                <a:pos x="connsiteX1" y="connsiteY1"/>
              </a:cxn>
            </a:cxnLst>
            <a:rect l="l" t="t" r="r" b="b"/>
            <a:pathLst>
              <a:path w="365760" h="606392">
                <a:moveTo>
                  <a:pt x="0" y="0"/>
                </a:moveTo>
                <a:cubicBezTo>
                  <a:pt x="4812" y="521369"/>
                  <a:pt x="115504" y="599975"/>
                  <a:pt x="365760" y="606392"/>
                </a:cubicBezTo>
              </a:path>
            </a:pathLst>
          </a:custGeom>
          <a:noFill/>
          <a:ln>
            <a:solidFill>
              <a:schemeClr val="accent4"/>
            </a:solidFill>
            <a:tailEnd type="triangle" w="med" len="lg"/>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sz="1800">
              <a:solidFill>
                <a:srgbClr val="000000"/>
              </a:solidFill>
              <a:latin typeface="Arial"/>
            </a:endParaRPr>
          </a:p>
        </p:txBody>
      </p:sp>
      <p:sp>
        <p:nvSpPr>
          <p:cNvPr id="11" name="TextBox 10"/>
          <p:cNvSpPr txBox="1"/>
          <p:nvPr/>
        </p:nvSpPr>
        <p:spPr>
          <a:xfrm>
            <a:off x="328845" y="4343400"/>
            <a:ext cx="633507" cy="369332"/>
          </a:xfrm>
          <a:prstGeom prst="rect">
            <a:avLst/>
          </a:prstGeom>
          <a:noFill/>
        </p:spPr>
        <p:txBody>
          <a:bodyPr wrap="none" rtlCol="0">
            <a:spAutoFit/>
          </a:bodyPr>
          <a:lstStyle/>
          <a:p>
            <a:pPr algn="ctr" defTabSz="914400"/>
            <a:r>
              <a:rPr lang="en-US" sz="1800" dirty="0" smtClean="0">
                <a:solidFill>
                  <a:srgbClr val="A5001E"/>
                </a:solidFill>
              </a:rPr>
              <a:t>start</a:t>
            </a:r>
            <a:endParaRPr lang="en-US" sz="1800" dirty="0">
              <a:solidFill>
                <a:srgbClr val="A5001E"/>
              </a:solidFill>
            </a:endParaRPr>
          </a:p>
        </p:txBody>
      </p:sp>
      <p:sp>
        <p:nvSpPr>
          <p:cNvPr id="13" name="Freeform 12"/>
          <p:cNvSpPr/>
          <p:nvPr/>
        </p:nvSpPr>
        <p:spPr>
          <a:xfrm>
            <a:off x="2319688" y="4727196"/>
            <a:ext cx="1655546" cy="306816"/>
          </a:xfrm>
          <a:custGeom>
            <a:avLst/>
            <a:gdLst>
              <a:gd name="connsiteX0" fmla="*/ 0 w 1655546"/>
              <a:gd name="connsiteY0" fmla="*/ 0 h 22228"/>
              <a:gd name="connsiteX1" fmla="*/ 1655546 w 1655546"/>
              <a:gd name="connsiteY1" fmla="*/ 0 h 22228"/>
              <a:gd name="connsiteX0" fmla="*/ 0 w 1655546"/>
              <a:gd name="connsiteY0" fmla="*/ 179958 h 182265"/>
              <a:gd name="connsiteX1" fmla="*/ 1655546 w 1655546"/>
              <a:gd name="connsiteY1" fmla="*/ 179958 h 182265"/>
              <a:gd name="connsiteX0" fmla="*/ 0 w 1655546"/>
              <a:gd name="connsiteY0" fmla="*/ 272714 h 272714"/>
              <a:gd name="connsiteX1" fmla="*/ 1655546 w 1655546"/>
              <a:gd name="connsiteY1" fmla="*/ 272714 h 272714"/>
              <a:gd name="connsiteX0" fmla="*/ 0 w 1655546"/>
              <a:gd name="connsiteY0" fmla="*/ 279333 h 279333"/>
              <a:gd name="connsiteX1" fmla="*/ 1655546 w 1655546"/>
              <a:gd name="connsiteY1" fmla="*/ 279333 h 279333"/>
              <a:gd name="connsiteX0" fmla="*/ 0 w 1655546"/>
              <a:gd name="connsiteY0" fmla="*/ 275498 h 275498"/>
              <a:gd name="connsiteX1" fmla="*/ 1655546 w 1655546"/>
              <a:gd name="connsiteY1" fmla="*/ 275498 h 275498"/>
              <a:gd name="connsiteX0" fmla="*/ 0 w 1655546"/>
              <a:gd name="connsiteY0" fmla="*/ 306816 h 306816"/>
              <a:gd name="connsiteX1" fmla="*/ 1655546 w 1655546"/>
              <a:gd name="connsiteY1" fmla="*/ 306816 h 306816"/>
            </a:gdLst>
            <a:ahLst/>
            <a:cxnLst>
              <a:cxn ang="0">
                <a:pos x="connsiteX0" y="connsiteY0"/>
              </a:cxn>
              <a:cxn ang="0">
                <a:pos x="connsiteX1" y="connsiteY1"/>
              </a:cxn>
            </a:cxnLst>
            <a:rect l="l" t="t" r="r" b="b"/>
            <a:pathLst>
              <a:path w="1655546" h="306816">
                <a:moveTo>
                  <a:pt x="0" y="306816"/>
                </a:moveTo>
                <a:cubicBezTo>
                  <a:pt x="321644" y="-107070"/>
                  <a:pt x="1432561" y="-97446"/>
                  <a:pt x="1655546" y="306816"/>
                </a:cubicBezTo>
              </a:path>
            </a:pathLst>
          </a:custGeom>
          <a:noFill/>
          <a:ln>
            <a:solidFill>
              <a:schemeClr val="accent4"/>
            </a:solidFill>
            <a:tailEnd type="triangle" w="med" len="lg"/>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sz="1800">
              <a:solidFill>
                <a:srgbClr val="000000"/>
              </a:solidFill>
              <a:latin typeface="Arial"/>
            </a:endParaRPr>
          </a:p>
        </p:txBody>
      </p:sp>
      <p:sp>
        <p:nvSpPr>
          <p:cNvPr id="14" name="TextBox 13"/>
          <p:cNvSpPr txBox="1"/>
          <p:nvPr/>
        </p:nvSpPr>
        <p:spPr>
          <a:xfrm>
            <a:off x="1981200" y="4162925"/>
            <a:ext cx="1492716" cy="605294"/>
          </a:xfrm>
          <a:prstGeom prst="rect">
            <a:avLst/>
          </a:prstGeom>
          <a:noFill/>
        </p:spPr>
        <p:txBody>
          <a:bodyPr wrap="none" rtlCol="0">
            <a:spAutoFit/>
          </a:bodyPr>
          <a:lstStyle/>
          <a:p>
            <a:pPr algn="ctr" defTabSz="914400">
              <a:lnSpc>
                <a:spcPts val="2000"/>
              </a:lnSpc>
            </a:pPr>
            <a:r>
              <a:rPr lang="en-US" sz="1800" dirty="0" smtClean="0">
                <a:solidFill>
                  <a:srgbClr val="A5001E"/>
                </a:solidFill>
              </a:rPr>
              <a:t>timeout,</a:t>
            </a:r>
            <a:br>
              <a:rPr lang="en-US" sz="1800" dirty="0" smtClean="0">
                <a:solidFill>
                  <a:srgbClr val="A5001E"/>
                </a:solidFill>
              </a:rPr>
            </a:br>
            <a:r>
              <a:rPr lang="en-US" sz="1800" dirty="0" smtClean="0">
                <a:solidFill>
                  <a:srgbClr val="A5001E"/>
                </a:solidFill>
              </a:rPr>
              <a:t>start election</a:t>
            </a:r>
            <a:endParaRPr lang="en-US" sz="1800" dirty="0">
              <a:solidFill>
                <a:srgbClr val="A5001E"/>
              </a:solidFill>
            </a:endParaRPr>
          </a:p>
        </p:txBody>
      </p:sp>
      <p:sp>
        <p:nvSpPr>
          <p:cNvPr id="15" name="Freeform 14"/>
          <p:cNvSpPr/>
          <p:nvPr/>
        </p:nvSpPr>
        <p:spPr>
          <a:xfrm>
            <a:off x="4821454" y="4724400"/>
            <a:ext cx="1655546" cy="306816"/>
          </a:xfrm>
          <a:custGeom>
            <a:avLst/>
            <a:gdLst>
              <a:gd name="connsiteX0" fmla="*/ 0 w 1655546"/>
              <a:gd name="connsiteY0" fmla="*/ 0 h 22228"/>
              <a:gd name="connsiteX1" fmla="*/ 1655546 w 1655546"/>
              <a:gd name="connsiteY1" fmla="*/ 0 h 22228"/>
              <a:gd name="connsiteX0" fmla="*/ 0 w 1655546"/>
              <a:gd name="connsiteY0" fmla="*/ 179958 h 182265"/>
              <a:gd name="connsiteX1" fmla="*/ 1655546 w 1655546"/>
              <a:gd name="connsiteY1" fmla="*/ 179958 h 182265"/>
              <a:gd name="connsiteX0" fmla="*/ 0 w 1655546"/>
              <a:gd name="connsiteY0" fmla="*/ 272714 h 272714"/>
              <a:gd name="connsiteX1" fmla="*/ 1655546 w 1655546"/>
              <a:gd name="connsiteY1" fmla="*/ 272714 h 272714"/>
              <a:gd name="connsiteX0" fmla="*/ 0 w 1655546"/>
              <a:gd name="connsiteY0" fmla="*/ 279333 h 279333"/>
              <a:gd name="connsiteX1" fmla="*/ 1655546 w 1655546"/>
              <a:gd name="connsiteY1" fmla="*/ 279333 h 279333"/>
              <a:gd name="connsiteX0" fmla="*/ 0 w 1655546"/>
              <a:gd name="connsiteY0" fmla="*/ 275498 h 275498"/>
              <a:gd name="connsiteX1" fmla="*/ 1655546 w 1655546"/>
              <a:gd name="connsiteY1" fmla="*/ 275498 h 275498"/>
              <a:gd name="connsiteX0" fmla="*/ 0 w 1655546"/>
              <a:gd name="connsiteY0" fmla="*/ 306816 h 306816"/>
              <a:gd name="connsiteX1" fmla="*/ 1655546 w 1655546"/>
              <a:gd name="connsiteY1" fmla="*/ 306816 h 306816"/>
            </a:gdLst>
            <a:ahLst/>
            <a:cxnLst>
              <a:cxn ang="0">
                <a:pos x="connsiteX0" y="connsiteY0"/>
              </a:cxn>
              <a:cxn ang="0">
                <a:pos x="connsiteX1" y="connsiteY1"/>
              </a:cxn>
            </a:cxnLst>
            <a:rect l="l" t="t" r="r" b="b"/>
            <a:pathLst>
              <a:path w="1655546" h="306816">
                <a:moveTo>
                  <a:pt x="0" y="306816"/>
                </a:moveTo>
                <a:cubicBezTo>
                  <a:pt x="321644" y="-107070"/>
                  <a:pt x="1432561" y="-97446"/>
                  <a:pt x="1655546" y="306816"/>
                </a:cubicBezTo>
              </a:path>
            </a:pathLst>
          </a:custGeom>
          <a:noFill/>
          <a:ln>
            <a:solidFill>
              <a:schemeClr val="accent4"/>
            </a:solidFill>
            <a:tailEnd type="triangle" w="med" len="lg"/>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sz="1800">
              <a:solidFill>
                <a:srgbClr val="000000"/>
              </a:solidFill>
              <a:latin typeface="Arial"/>
            </a:endParaRPr>
          </a:p>
        </p:txBody>
      </p:sp>
      <p:sp>
        <p:nvSpPr>
          <p:cNvPr id="16" name="TextBox 15"/>
          <p:cNvSpPr txBox="1"/>
          <p:nvPr/>
        </p:nvSpPr>
        <p:spPr>
          <a:xfrm>
            <a:off x="5321603" y="4162925"/>
            <a:ext cx="2069797" cy="605294"/>
          </a:xfrm>
          <a:prstGeom prst="rect">
            <a:avLst/>
          </a:prstGeom>
          <a:noFill/>
        </p:spPr>
        <p:txBody>
          <a:bodyPr wrap="none" rtlCol="0">
            <a:spAutoFit/>
          </a:bodyPr>
          <a:lstStyle/>
          <a:p>
            <a:pPr algn="ctr" defTabSz="914400">
              <a:lnSpc>
                <a:spcPts val="2000"/>
              </a:lnSpc>
            </a:pPr>
            <a:r>
              <a:rPr lang="en-US" sz="1800" dirty="0" smtClean="0">
                <a:solidFill>
                  <a:srgbClr val="A5001E"/>
                </a:solidFill>
              </a:rPr>
              <a:t>receive votes from</a:t>
            </a:r>
            <a:br>
              <a:rPr lang="en-US" sz="1800" dirty="0" smtClean="0">
                <a:solidFill>
                  <a:srgbClr val="A5001E"/>
                </a:solidFill>
              </a:rPr>
            </a:br>
            <a:r>
              <a:rPr lang="en-US" sz="1800" dirty="0" smtClean="0">
                <a:solidFill>
                  <a:srgbClr val="A5001E"/>
                </a:solidFill>
              </a:rPr>
              <a:t>majority of servers</a:t>
            </a:r>
            <a:endParaRPr lang="en-US" sz="1800" dirty="0">
              <a:solidFill>
                <a:srgbClr val="A5001E"/>
              </a:solidFill>
            </a:endParaRPr>
          </a:p>
        </p:txBody>
      </p:sp>
      <p:sp>
        <p:nvSpPr>
          <p:cNvPr id="17" name="Freeform 16"/>
          <p:cNvSpPr/>
          <p:nvPr/>
        </p:nvSpPr>
        <p:spPr>
          <a:xfrm>
            <a:off x="4133010" y="4563251"/>
            <a:ext cx="500310" cy="480386"/>
          </a:xfrm>
          <a:custGeom>
            <a:avLst/>
            <a:gdLst>
              <a:gd name="connsiteX0" fmla="*/ 0 w 413887"/>
              <a:gd name="connsiteY0" fmla="*/ 19661 h 29286"/>
              <a:gd name="connsiteX1" fmla="*/ 413887 w 413887"/>
              <a:gd name="connsiteY1" fmla="*/ 29286 h 29286"/>
              <a:gd name="connsiteX0" fmla="*/ 46492 w 460379"/>
              <a:gd name="connsiteY0" fmla="*/ 242950 h 252575"/>
              <a:gd name="connsiteX1" fmla="*/ 460379 w 460379"/>
              <a:gd name="connsiteY1" fmla="*/ 252575 h 252575"/>
              <a:gd name="connsiteX0" fmla="*/ 34625 w 483137"/>
              <a:gd name="connsiteY0" fmla="*/ 439122 h 448747"/>
              <a:gd name="connsiteX1" fmla="*/ 448512 w 483137"/>
              <a:gd name="connsiteY1" fmla="*/ 448747 h 448747"/>
              <a:gd name="connsiteX0" fmla="*/ 53980 w 500310"/>
              <a:gd name="connsiteY0" fmla="*/ 470761 h 480386"/>
              <a:gd name="connsiteX1" fmla="*/ 467867 w 500310"/>
              <a:gd name="connsiteY1" fmla="*/ 480386 h 480386"/>
            </a:gdLst>
            <a:ahLst/>
            <a:cxnLst>
              <a:cxn ang="0">
                <a:pos x="connsiteX0" y="connsiteY0"/>
              </a:cxn>
              <a:cxn ang="0">
                <a:pos x="connsiteX1" y="connsiteY1"/>
              </a:cxn>
            </a:cxnLst>
            <a:rect l="l" t="t" r="r" b="b"/>
            <a:pathLst>
              <a:path w="500310" h="480386">
                <a:moveTo>
                  <a:pt x="53980" y="470761"/>
                </a:moveTo>
                <a:cubicBezTo>
                  <a:pt x="-225153" y="-144455"/>
                  <a:pt x="679624" y="-172527"/>
                  <a:pt x="467867" y="480386"/>
                </a:cubicBezTo>
              </a:path>
            </a:pathLst>
          </a:custGeom>
          <a:noFill/>
          <a:ln>
            <a:solidFill>
              <a:schemeClr val="accent4"/>
            </a:solidFill>
            <a:tailEnd type="triangle" w="med" len="lg"/>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sz="1800">
              <a:solidFill>
                <a:srgbClr val="000000"/>
              </a:solidFill>
              <a:latin typeface="Arial"/>
            </a:endParaRPr>
          </a:p>
        </p:txBody>
      </p:sp>
      <p:sp>
        <p:nvSpPr>
          <p:cNvPr id="18" name="TextBox 17"/>
          <p:cNvSpPr txBox="1"/>
          <p:nvPr/>
        </p:nvSpPr>
        <p:spPr>
          <a:xfrm>
            <a:off x="3651974" y="3962400"/>
            <a:ext cx="1467068" cy="605294"/>
          </a:xfrm>
          <a:prstGeom prst="rect">
            <a:avLst/>
          </a:prstGeom>
          <a:noFill/>
        </p:spPr>
        <p:txBody>
          <a:bodyPr wrap="none" rtlCol="0">
            <a:spAutoFit/>
          </a:bodyPr>
          <a:lstStyle/>
          <a:p>
            <a:pPr algn="ctr" defTabSz="914400">
              <a:lnSpc>
                <a:spcPts val="2000"/>
              </a:lnSpc>
            </a:pPr>
            <a:r>
              <a:rPr lang="en-US" sz="1800" dirty="0" smtClean="0">
                <a:solidFill>
                  <a:srgbClr val="A5001E"/>
                </a:solidFill>
              </a:rPr>
              <a:t>timeout,</a:t>
            </a:r>
            <a:br>
              <a:rPr lang="en-US" sz="1800" dirty="0" smtClean="0">
                <a:solidFill>
                  <a:srgbClr val="A5001E"/>
                </a:solidFill>
              </a:rPr>
            </a:br>
            <a:r>
              <a:rPr lang="en-US" sz="1800" dirty="0" smtClean="0">
                <a:solidFill>
                  <a:srgbClr val="A5001E"/>
                </a:solidFill>
              </a:rPr>
              <a:t>new election</a:t>
            </a:r>
            <a:endParaRPr lang="en-US" sz="1800" dirty="0">
              <a:solidFill>
                <a:srgbClr val="A5001E"/>
              </a:solidFill>
            </a:endParaRPr>
          </a:p>
        </p:txBody>
      </p:sp>
      <p:sp>
        <p:nvSpPr>
          <p:cNvPr id="19" name="Freeform 18"/>
          <p:cNvSpPr/>
          <p:nvPr/>
        </p:nvSpPr>
        <p:spPr>
          <a:xfrm>
            <a:off x="1395615" y="5573028"/>
            <a:ext cx="2974253" cy="590137"/>
          </a:xfrm>
          <a:custGeom>
            <a:avLst/>
            <a:gdLst>
              <a:gd name="connsiteX0" fmla="*/ 2974206 w 2974206"/>
              <a:gd name="connsiteY0" fmla="*/ 64833 h 64833"/>
              <a:gd name="connsiteX1" fmla="*/ 0 w 2974206"/>
              <a:gd name="connsiteY1" fmla="*/ 64833 h 64833"/>
              <a:gd name="connsiteX0" fmla="*/ 2974206 w 2974206"/>
              <a:gd name="connsiteY0" fmla="*/ 2990 h 304592"/>
              <a:gd name="connsiteX1" fmla="*/ 0 w 2974206"/>
              <a:gd name="connsiteY1" fmla="*/ 2990 h 304592"/>
              <a:gd name="connsiteX0" fmla="*/ 2974206 w 2974206"/>
              <a:gd name="connsiteY0" fmla="*/ 0 h 358866"/>
              <a:gd name="connsiteX1" fmla="*/ 0 w 2974206"/>
              <a:gd name="connsiteY1" fmla="*/ 0 h 358866"/>
              <a:gd name="connsiteX0" fmla="*/ 2974206 w 2974206"/>
              <a:gd name="connsiteY0" fmla="*/ 0 h 342000"/>
              <a:gd name="connsiteX1" fmla="*/ 0 w 2974206"/>
              <a:gd name="connsiteY1" fmla="*/ 0 h 342000"/>
              <a:gd name="connsiteX0" fmla="*/ 2974206 w 2974206"/>
              <a:gd name="connsiteY0" fmla="*/ 0 h 386787"/>
              <a:gd name="connsiteX1" fmla="*/ 0 w 2974206"/>
              <a:gd name="connsiteY1" fmla="*/ 0 h 386787"/>
              <a:gd name="connsiteX0" fmla="*/ 2974253 w 2974253"/>
              <a:gd name="connsiteY0" fmla="*/ 0 h 590137"/>
              <a:gd name="connsiteX1" fmla="*/ 47 w 2974253"/>
              <a:gd name="connsiteY1" fmla="*/ 0 h 590137"/>
            </a:gdLst>
            <a:ahLst/>
            <a:cxnLst>
              <a:cxn ang="0">
                <a:pos x="connsiteX0" y="connsiteY0"/>
              </a:cxn>
              <a:cxn ang="0">
                <a:pos x="connsiteX1" y="connsiteY1"/>
              </a:cxn>
            </a:cxnLst>
            <a:rect l="l" t="t" r="r" b="b"/>
            <a:pathLst>
              <a:path w="2974253" h="590137">
                <a:moveTo>
                  <a:pt x="2974253" y="0"/>
                </a:moveTo>
                <a:cubicBezTo>
                  <a:pt x="2563576" y="338488"/>
                  <a:pt x="-12787" y="1138990"/>
                  <a:pt x="47" y="0"/>
                </a:cubicBezTo>
              </a:path>
            </a:pathLst>
          </a:custGeom>
          <a:noFill/>
          <a:ln>
            <a:solidFill>
              <a:schemeClr val="accent4"/>
            </a:solidFill>
            <a:tailEnd type="triangle" w="med" len="lg"/>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sz="1800">
              <a:solidFill>
                <a:srgbClr val="000000"/>
              </a:solidFill>
              <a:latin typeface="Arial"/>
            </a:endParaRPr>
          </a:p>
        </p:txBody>
      </p:sp>
      <p:sp>
        <p:nvSpPr>
          <p:cNvPr id="20" name="Freeform 19"/>
          <p:cNvSpPr/>
          <p:nvPr/>
        </p:nvSpPr>
        <p:spPr>
          <a:xfrm>
            <a:off x="2194560" y="5573028"/>
            <a:ext cx="4677878" cy="391941"/>
          </a:xfrm>
          <a:custGeom>
            <a:avLst/>
            <a:gdLst>
              <a:gd name="connsiteX0" fmla="*/ 4677878 w 4677878"/>
              <a:gd name="connsiteY0" fmla="*/ 75947 h 75947"/>
              <a:gd name="connsiteX1" fmla="*/ 0 w 4677878"/>
              <a:gd name="connsiteY1" fmla="*/ 75947 h 75947"/>
              <a:gd name="connsiteX0" fmla="*/ 4677878 w 4677878"/>
              <a:gd name="connsiteY0" fmla="*/ 3074 h 413768"/>
              <a:gd name="connsiteX1" fmla="*/ 0 w 4677878"/>
              <a:gd name="connsiteY1" fmla="*/ 3074 h 413768"/>
              <a:gd name="connsiteX0" fmla="*/ 4677878 w 4677878"/>
              <a:gd name="connsiteY0" fmla="*/ 0 h 468982"/>
              <a:gd name="connsiteX1" fmla="*/ 0 w 4677878"/>
              <a:gd name="connsiteY1" fmla="*/ 0 h 468982"/>
              <a:gd name="connsiteX0" fmla="*/ 4677878 w 4677878"/>
              <a:gd name="connsiteY0" fmla="*/ 0 h 409604"/>
              <a:gd name="connsiteX1" fmla="*/ 0 w 4677878"/>
              <a:gd name="connsiteY1" fmla="*/ 0 h 409604"/>
              <a:gd name="connsiteX0" fmla="*/ 4677878 w 4677878"/>
              <a:gd name="connsiteY0" fmla="*/ 0 h 384212"/>
              <a:gd name="connsiteX1" fmla="*/ 0 w 4677878"/>
              <a:gd name="connsiteY1" fmla="*/ 0 h 384212"/>
              <a:gd name="connsiteX0" fmla="*/ 4677878 w 4677878"/>
              <a:gd name="connsiteY0" fmla="*/ 0 h 391941"/>
              <a:gd name="connsiteX1" fmla="*/ 0 w 4677878"/>
              <a:gd name="connsiteY1" fmla="*/ 0 h 391941"/>
            </a:gdLst>
            <a:ahLst/>
            <a:cxnLst>
              <a:cxn ang="0">
                <a:pos x="connsiteX0" y="connsiteY0"/>
              </a:cxn>
              <a:cxn ang="0">
                <a:pos x="connsiteX1" y="connsiteY1"/>
              </a:cxn>
            </a:cxnLst>
            <a:rect l="l" t="t" r="r" b="b"/>
            <a:pathLst>
              <a:path w="4677878" h="391941">
                <a:moveTo>
                  <a:pt x="4677878" y="0"/>
                </a:moveTo>
                <a:cubicBezTo>
                  <a:pt x="4561573" y="213360"/>
                  <a:pt x="575911" y="763604"/>
                  <a:pt x="0" y="0"/>
                </a:cubicBezTo>
              </a:path>
            </a:pathLst>
          </a:custGeom>
          <a:noFill/>
          <a:ln>
            <a:solidFill>
              <a:schemeClr val="accent4"/>
            </a:solidFill>
            <a:tailEnd type="triangle" w="med" len="lg"/>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sz="1800">
              <a:solidFill>
                <a:srgbClr val="000000"/>
              </a:solidFill>
              <a:latin typeface="Arial"/>
            </a:endParaRPr>
          </a:p>
        </p:txBody>
      </p:sp>
      <p:sp>
        <p:nvSpPr>
          <p:cNvPr id="21" name="TextBox 20"/>
          <p:cNvSpPr txBox="1"/>
          <p:nvPr/>
        </p:nvSpPr>
        <p:spPr>
          <a:xfrm>
            <a:off x="6019059" y="5867400"/>
            <a:ext cx="2223686" cy="605294"/>
          </a:xfrm>
          <a:prstGeom prst="rect">
            <a:avLst/>
          </a:prstGeom>
          <a:noFill/>
        </p:spPr>
        <p:txBody>
          <a:bodyPr wrap="none" rtlCol="0">
            <a:spAutoFit/>
          </a:bodyPr>
          <a:lstStyle/>
          <a:p>
            <a:pPr algn="ctr" defTabSz="914400">
              <a:lnSpc>
                <a:spcPts val="2000"/>
              </a:lnSpc>
            </a:pPr>
            <a:r>
              <a:rPr lang="en-US" sz="1800" dirty="0" smtClean="0">
                <a:solidFill>
                  <a:srgbClr val="A5001E"/>
                </a:solidFill>
              </a:rPr>
              <a:t>discover server with</a:t>
            </a:r>
            <a:br>
              <a:rPr lang="en-US" sz="1800" dirty="0" smtClean="0">
                <a:solidFill>
                  <a:srgbClr val="A5001E"/>
                </a:solidFill>
              </a:rPr>
            </a:br>
            <a:r>
              <a:rPr lang="en-US" sz="1800" dirty="0" smtClean="0">
                <a:solidFill>
                  <a:srgbClr val="A5001E"/>
                </a:solidFill>
              </a:rPr>
              <a:t> higher term</a:t>
            </a:r>
            <a:endParaRPr lang="en-US" sz="1800" dirty="0">
              <a:solidFill>
                <a:srgbClr val="A5001E"/>
              </a:solidFill>
            </a:endParaRPr>
          </a:p>
        </p:txBody>
      </p:sp>
      <p:sp>
        <p:nvSpPr>
          <p:cNvPr id="22" name="TextBox 21"/>
          <p:cNvSpPr txBox="1"/>
          <p:nvPr/>
        </p:nvSpPr>
        <p:spPr>
          <a:xfrm>
            <a:off x="531913" y="6176506"/>
            <a:ext cx="2531462" cy="605294"/>
          </a:xfrm>
          <a:prstGeom prst="rect">
            <a:avLst/>
          </a:prstGeom>
          <a:solidFill>
            <a:schemeClr val="bg1"/>
          </a:solidFill>
        </p:spPr>
        <p:txBody>
          <a:bodyPr wrap="none" rtlCol="0">
            <a:spAutoFit/>
          </a:bodyPr>
          <a:lstStyle/>
          <a:p>
            <a:pPr algn="ctr" defTabSz="914400">
              <a:lnSpc>
                <a:spcPts val="2000"/>
              </a:lnSpc>
            </a:pPr>
            <a:r>
              <a:rPr lang="en-US" sz="1800" dirty="0" smtClean="0">
                <a:solidFill>
                  <a:srgbClr val="A5001E"/>
                </a:solidFill>
              </a:rPr>
              <a:t>discover current server</a:t>
            </a:r>
            <a:br>
              <a:rPr lang="en-US" sz="1800" dirty="0" smtClean="0">
                <a:solidFill>
                  <a:srgbClr val="A5001E"/>
                </a:solidFill>
              </a:rPr>
            </a:br>
            <a:r>
              <a:rPr lang="en-US" sz="1800" dirty="0" smtClean="0">
                <a:solidFill>
                  <a:srgbClr val="A5001E"/>
                </a:solidFill>
              </a:rPr>
              <a:t>or higher term</a:t>
            </a:r>
            <a:endParaRPr lang="en-US" sz="1800" dirty="0">
              <a:solidFill>
                <a:srgbClr val="A5001E"/>
              </a:solidFill>
            </a:endParaRPr>
          </a:p>
        </p:txBody>
      </p:sp>
      <p:sp>
        <p:nvSpPr>
          <p:cNvPr id="23" name="TextBox 22"/>
          <p:cNvSpPr txBox="1"/>
          <p:nvPr/>
        </p:nvSpPr>
        <p:spPr>
          <a:xfrm>
            <a:off x="1600200" y="5562600"/>
            <a:ext cx="671979" cy="477054"/>
          </a:xfrm>
          <a:prstGeom prst="rect">
            <a:avLst/>
          </a:prstGeom>
          <a:noFill/>
        </p:spPr>
        <p:txBody>
          <a:bodyPr wrap="none" rtlCol="0">
            <a:spAutoFit/>
          </a:bodyPr>
          <a:lstStyle/>
          <a:p>
            <a:pPr defTabSz="914400">
              <a:lnSpc>
                <a:spcPts val="1500"/>
              </a:lnSpc>
            </a:pPr>
            <a:r>
              <a:rPr lang="en-US" sz="1400" dirty="0" smtClean="0">
                <a:solidFill>
                  <a:srgbClr val="A5001E"/>
                </a:solidFill>
              </a:rPr>
              <a:t>“step</a:t>
            </a:r>
            <a:br>
              <a:rPr lang="en-US" sz="1400" dirty="0" smtClean="0">
                <a:solidFill>
                  <a:srgbClr val="A5001E"/>
                </a:solidFill>
              </a:rPr>
            </a:br>
            <a:r>
              <a:rPr lang="en-US" sz="1400" dirty="0" smtClean="0">
                <a:solidFill>
                  <a:srgbClr val="A5001E"/>
                </a:solidFill>
              </a:rPr>
              <a:t>down”</a:t>
            </a:r>
            <a:endParaRPr lang="en-US" sz="1400" dirty="0">
              <a:solidFill>
                <a:srgbClr val="A5001E"/>
              </a:solidFill>
            </a:endParaRPr>
          </a:p>
        </p:txBody>
      </p:sp>
    </p:spTree>
    <p:extLst>
      <p:ext uri="{BB962C8B-B14F-4D97-AF65-F5344CB8AC3E}">
        <p14:creationId xmlns:p14="http://schemas.microsoft.com/office/powerpoint/2010/main" val="1276074080"/>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029200"/>
            <a:ext cx="8229600" cy="1447800"/>
          </a:xfrm>
        </p:spPr>
        <p:txBody>
          <a:bodyPr/>
          <a:lstStyle/>
          <a:p>
            <a:pPr>
              <a:spcBef>
                <a:spcPts val="600"/>
              </a:spcBef>
            </a:pPr>
            <a:r>
              <a:rPr lang="en-US" sz="2000" dirty="0" smtClean="0"/>
              <a:t>Log entry = index, term, command</a:t>
            </a:r>
          </a:p>
          <a:p>
            <a:pPr>
              <a:spcBef>
                <a:spcPts val="600"/>
              </a:spcBef>
            </a:pPr>
            <a:r>
              <a:rPr lang="en-US" sz="2000" dirty="0" smtClean="0"/>
              <a:t>Every entry is tagged with a term.  These tags are used to detect stale entries, and in leader election and log repair.</a:t>
            </a:r>
          </a:p>
        </p:txBody>
      </p:sp>
      <p:sp>
        <p:nvSpPr>
          <p:cNvPr id="3" name="Date Placeholder 2"/>
          <p:cNvSpPr>
            <a:spLocks noGrp="1"/>
          </p:cNvSpPr>
          <p:nvPr>
            <p:ph type="dt" sz="half" idx="10"/>
          </p:nvPr>
        </p:nvSpPr>
        <p:spPr/>
        <p:txBody>
          <a:bodyPr/>
          <a:lstStyle/>
          <a:p>
            <a:pPr>
              <a:defRPr/>
            </a:pPr>
            <a:r>
              <a:rPr lang="en-US">
                <a:solidFill>
                  <a:srgbClr val="7F7F7F"/>
                </a:solidFill>
              </a:rPr>
              <a:t>March 3, 2013</a:t>
            </a:r>
            <a:endParaRPr lang="en-US" dirty="0">
              <a:solidFill>
                <a:srgbClr val="7F7F7F"/>
              </a:solidFill>
            </a:endParaRPr>
          </a:p>
        </p:txBody>
      </p:sp>
      <p:sp>
        <p:nvSpPr>
          <p:cNvPr id="4" name="Footer Placeholder 3"/>
          <p:cNvSpPr>
            <a:spLocks noGrp="1"/>
          </p:cNvSpPr>
          <p:nvPr>
            <p:ph type="ftr" sz="quarter" idx="11"/>
          </p:nvPr>
        </p:nvSpPr>
        <p:spPr/>
        <p:txBody>
          <a:bodyPr/>
          <a:lstStyle/>
          <a:p>
            <a:pPr>
              <a:defRPr/>
            </a:pPr>
            <a:r>
              <a:rPr lang="en-US">
                <a:solidFill>
                  <a:srgbClr val="7F7F7F"/>
                </a:solidFill>
              </a:rPr>
              <a:t>Raft Consensus Algorithm</a:t>
            </a:r>
          </a:p>
        </p:txBody>
      </p:sp>
      <p:sp>
        <p:nvSpPr>
          <p:cNvPr id="5" name="Slide Number Placeholder 4"/>
          <p:cNvSpPr>
            <a:spLocks noGrp="1"/>
          </p:cNvSpPr>
          <p:nvPr>
            <p:ph type="sldNum" sz="quarter" idx="12"/>
          </p:nvPr>
        </p:nvSpPr>
        <p:spPr/>
        <p:txBody>
          <a:bodyPr/>
          <a:lstStyle/>
          <a:p>
            <a:pPr>
              <a:defRPr/>
            </a:pPr>
            <a:r>
              <a:rPr lang="en-US" dirty="0">
                <a:solidFill>
                  <a:srgbClr val="7F7F7F"/>
                </a:solidFill>
              </a:rPr>
              <a:t>Slide </a:t>
            </a:r>
            <a:fld id="{E2162002-2512-45FD-82AF-2FE8F2E91859}" type="slidenum">
              <a:rPr lang="en-US">
                <a:solidFill>
                  <a:srgbClr val="7F7F7F"/>
                </a:solidFill>
              </a:rPr>
              <a:pPr>
                <a:defRPr/>
              </a:pPr>
              <a:t>78</a:t>
            </a:fld>
            <a:endParaRPr lang="en-US" dirty="0">
              <a:solidFill>
                <a:srgbClr val="7F7F7F"/>
              </a:solidFill>
            </a:endParaRPr>
          </a:p>
        </p:txBody>
      </p:sp>
      <p:sp>
        <p:nvSpPr>
          <p:cNvPr id="6" name="Title 5"/>
          <p:cNvSpPr>
            <a:spLocks noGrp="1"/>
          </p:cNvSpPr>
          <p:nvPr>
            <p:ph type="title"/>
          </p:nvPr>
        </p:nvSpPr>
        <p:spPr/>
        <p:txBody>
          <a:bodyPr/>
          <a:lstStyle/>
          <a:p>
            <a:r>
              <a:rPr lang="en-US" dirty="0" smtClean="0"/>
              <a:t>Log Structure</a:t>
            </a:r>
            <a:endParaRPr lang="en-US" dirty="0"/>
          </a:p>
        </p:txBody>
      </p:sp>
      <p:sp>
        <p:nvSpPr>
          <p:cNvPr id="7" name="Rectangle 6"/>
          <p:cNvSpPr/>
          <p:nvPr/>
        </p:nvSpPr>
        <p:spPr>
          <a:xfrm>
            <a:off x="1828800" y="1447800"/>
            <a:ext cx="457200" cy="4572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smtClean="0">
                <a:solidFill>
                  <a:srgbClr val="000000"/>
                </a:solidFill>
                <a:latin typeface="Arial"/>
              </a:rPr>
              <a:t>1</a:t>
            </a:r>
            <a:br>
              <a:rPr lang="en-US" sz="1600" dirty="0" smtClean="0">
                <a:solidFill>
                  <a:srgbClr val="000000"/>
                </a:solidFill>
                <a:latin typeface="Arial"/>
              </a:rPr>
            </a:br>
            <a:r>
              <a:rPr lang="en-US" sz="1600" dirty="0" smtClean="0">
                <a:solidFill>
                  <a:srgbClr val="000000"/>
                </a:solidFill>
                <a:latin typeface="Arial"/>
              </a:rPr>
              <a:t>add</a:t>
            </a:r>
            <a:endParaRPr lang="en-US" sz="1600" dirty="0">
              <a:solidFill>
                <a:srgbClr val="000000"/>
              </a:solidFill>
              <a:latin typeface="Arial"/>
            </a:endParaRPr>
          </a:p>
        </p:txBody>
      </p:sp>
      <p:sp>
        <p:nvSpPr>
          <p:cNvPr id="15" name="TextBox 14"/>
          <p:cNvSpPr txBox="1"/>
          <p:nvPr/>
        </p:nvSpPr>
        <p:spPr>
          <a:xfrm>
            <a:off x="1828800" y="1066800"/>
            <a:ext cx="457200" cy="369332"/>
          </a:xfrm>
          <a:prstGeom prst="rect">
            <a:avLst/>
          </a:prstGeom>
          <a:noFill/>
        </p:spPr>
        <p:txBody>
          <a:bodyPr wrap="square" rtlCol="0">
            <a:spAutoFit/>
          </a:bodyPr>
          <a:lstStyle/>
          <a:p>
            <a:r>
              <a:rPr lang="en-US" dirty="0" smtClean="0">
                <a:solidFill>
                  <a:srgbClr val="FFFFFF"/>
                </a:solidFill>
              </a:rPr>
              <a:t>1</a:t>
            </a:r>
            <a:endParaRPr lang="en-US" dirty="0">
              <a:solidFill>
                <a:srgbClr val="FFFFFF"/>
              </a:solidFill>
            </a:endParaRPr>
          </a:p>
        </p:txBody>
      </p:sp>
      <p:sp>
        <p:nvSpPr>
          <p:cNvPr id="16" name="TextBox 15"/>
          <p:cNvSpPr txBox="1"/>
          <p:nvPr/>
        </p:nvSpPr>
        <p:spPr>
          <a:xfrm>
            <a:off x="2286000" y="1066800"/>
            <a:ext cx="457200" cy="369332"/>
          </a:xfrm>
          <a:prstGeom prst="rect">
            <a:avLst/>
          </a:prstGeom>
          <a:noFill/>
        </p:spPr>
        <p:txBody>
          <a:bodyPr wrap="square" rtlCol="0">
            <a:spAutoFit/>
          </a:bodyPr>
          <a:lstStyle/>
          <a:p>
            <a:r>
              <a:rPr lang="en-US" dirty="0" smtClean="0">
                <a:solidFill>
                  <a:srgbClr val="FFFFFF"/>
                </a:solidFill>
              </a:rPr>
              <a:t>2</a:t>
            </a:r>
            <a:endParaRPr lang="en-US" dirty="0">
              <a:solidFill>
                <a:srgbClr val="FFFFFF"/>
              </a:solidFill>
            </a:endParaRPr>
          </a:p>
        </p:txBody>
      </p:sp>
      <p:sp>
        <p:nvSpPr>
          <p:cNvPr id="17" name="TextBox 16"/>
          <p:cNvSpPr txBox="1"/>
          <p:nvPr/>
        </p:nvSpPr>
        <p:spPr>
          <a:xfrm>
            <a:off x="2743200" y="1066800"/>
            <a:ext cx="457200" cy="369332"/>
          </a:xfrm>
          <a:prstGeom prst="rect">
            <a:avLst/>
          </a:prstGeom>
          <a:noFill/>
        </p:spPr>
        <p:txBody>
          <a:bodyPr wrap="square" rtlCol="0">
            <a:spAutoFit/>
          </a:bodyPr>
          <a:lstStyle/>
          <a:p>
            <a:r>
              <a:rPr lang="en-US" dirty="0" smtClean="0">
                <a:solidFill>
                  <a:srgbClr val="FFFFFF"/>
                </a:solidFill>
              </a:rPr>
              <a:t>3</a:t>
            </a:r>
            <a:endParaRPr lang="en-US" dirty="0">
              <a:solidFill>
                <a:srgbClr val="FFFFFF"/>
              </a:solidFill>
            </a:endParaRPr>
          </a:p>
        </p:txBody>
      </p:sp>
      <p:sp>
        <p:nvSpPr>
          <p:cNvPr id="18" name="TextBox 17"/>
          <p:cNvSpPr txBox="1"/>
          <p:nvPr/>
        </p:nvSpPr>
        <p:spPr>
          <a:xfrm>
            <a:off x="3200400" y="1066800"/>
            <a:ext cx="457200" cy="369332"/>
          </a:xfrm>
          <a:prstGeom prst="rect">
            <a:avLst/>
          </a:prstGeom>
          <a:noFill/>
        </p:spPr>
        <p:txBody>
          <a:bodyPr wrap="square" rtlCol="0">
            <a:spAutoFit/>
          </a:bodyPr>
          <a:lstStyle/>
          <a:p>
            <a:r>
              <a:rPr lang="en-US" dirty="0" smtClean="0">
                <a:solidFill>
                  <a:srgbClr val="FFFFFF"/>
                </a:solidFill>
              </a:rPr>
              <a:t>4</a:t>
            </a:r>
            <a:endParaRPr lang="en-US" dirty="0">
              <a:solidFill>
                <a:srgbClr val="FFFFFF"/>
              </a:solidFill>
            </a:endParaRPr>
          </a:p>
        </p:txBody>
      </p:sp>
      <p:sp>
        <p:nvSpPr>
          <p:cNvPr id="19" name="TextBox 18"/>
          <p:cNvSpPr txBox="1"/>
          <p:nvPr/>
        </p:nvSpPr>
        <p:spPr>
          <a:xfrm>
            <a:off x="3657600" y="1066800"/>
            <a:ext cx="533400" cy="369332"/>
          </a:xfrm>
          <a:prstGeom prst="rect">
            <a:avLst/>
          </a:prstGeom>
          <a:noFill/>
        </p:spPr>
        <p:txBody>
          <a:bodyPr wrap="square" rtlCol="0">
            <a:spAutoFit/>
          </a:bodyPr>
          <a:lstStyle/>
          <a:p>
            <a:r>
              <a:rPr lang="en-US" dirty="0" smtClean="0">
                <a:solidFill>
                  <a:srgbClr val="FFFFFF"/>
                </a:solidFill>
              </a:rPr>
              <a:t>5</a:t>
            </a:r>
            <a:endParaRPr lang="en-US" dirty="0">
              <a:solidFill>
                <a:srgbClr val="FFFFFF"/>
              </a:solidFill>
            </a:endParaRPr>
          </a:p>
        </p:txBody>
      </p:sp>
      <p:sp>
        <p:nvSpPr>
          <p:cNvPr id="20" name="TextBox 19"/>
          <p:cNvSpPr txBox="1"/>
          <p:nvPr/>
        </p:nvSpPr>
        <p:spPr>
          <a:xfrm>
            <a:off x="4191000" y="1066800"/>
            <a:ext cx="533400" cy="369332"/>
          </a:xfrm>
          <a:prstGeom prst="rect">
            <a:avLst/>
          </a:prstGeom>
          <a:noFill/>
        </p:spPr>
        <p:txBody>
          <a:bodyPr wrap="square" rtlCol="0">
            <a:spAutoFit/>
          </a:bodyPr>
          <a:lstStyle/>
          <a:p>
            <a:r>
              <a:rPr lang="en-US" dirty="0" smtClean="0">
                <a:solidFill>
                  <a:srgbClr val="FFFFFF"/>
                </a:solidFill>
              </a:rPr>
              <a:t>6</a:t>
            </a:r>
            <a:endParaRPr lang="en-US" dirty="0">
              <a:solidFill>
                <a:srgbClr val="FFFFFF"/>
              </a:solidFill>
            </a:endParaRPr>
          </a:p>
        </p:txBody>
      </p:sp>
      <p:sp>
        <p:nvSpPr>
          <p:cNvPr id="21" name="TextBox 20"/>
          <p:cNvSpPr txBox="1"/>
          <p:nvPr/>
        </p:nvSpPr>
        <p:spPr>
          <a:xfrm>
            <a:off x="4724400" y="1066800"/>
            <a:ext cx="533400" cy="369332"/>
          </a:xfrm>
          <a:prstGeom prst="rect">
            <a:avLst/>
          </a:prstGeom>
          <a:noFill/>
        </p:spPr>
        <p:txBody>
          <a:bodyPr wrap="square" rtlCol="0">
            <a:spAutoFit/>
          </a:bodyPr>
          <a:lstStyle/>
          <a:p>
            <a:r>
              <a:rPr lang="en-US" dirty="0" smtClean="0">
                <a:solidFill>
                  <a:srgbClr val="FFFFFF"/>
                </a:solidFill>
              </a:rPr>
              <a:t>7</a:t>
            </a:r>
            <a:endParaRPr lang="en-US" dirty="0">
              <a:solidFill>
                <a:srgbClr val="FFFFFF"/>
              </a:solidFill>
            </a:endParaRPr>
          </a:p>
        </p:txBody>
      </p:sp>
      <p:sp>
        <p:nvSpPr>
          <p:cNvPr id="22" name="TextBox 21"/>
          <p:cNvSpPr txBox="1"/>
          <p:nvPr/>
        </p:nvSpPr>
        <p:spPr>
          <a:xfrm>
            <a:off x="5257800" y="1066800"/>
            <a:ext cx="533400" cy="369332"/>
          </a:xfrm>
          <a:prstGeom prst="rect">
            <a:avLst/>
          </a:prstGeom>
          <a:noFill/>
        </p:spPr>
        <p:txBody>
          <a:bodyPr wrap="square" rtlCol="0">
            <a:spAutoFit/>
          </a:bodyPr>
          <a:lstStyle/>
          <a:p>
            <a:r>
              <a:rPr lang="en-US" dirty="0" smtClean="0">
                <a:solidFill>
                  <a:srgbClr val="FFFFFF"/>
                </a:solidFill>
              </a:rPr>
              <a:t>8</a:t>
            </a:r>
            <a:endParaRPr lang="en-US" dirty="0">
              <a:solidFill>
                <a:srgbClr val="FFFFFF"/>
              </a:solidFill>
            </a:endParaRPr>
          </a:p>
        </p:txBody>
      </p:sp>
      <p:sp>
        <p:nvSpPr>
          <p:cNvPr id="27" name="Rectangle 26"/>
          <p:cNvSpPr/>
          <p:nvPr/>
        </p:nvSpPr>
        <p:spPr>
          <a:xfrm>
            <a:off x="3657600" y="1447800"/>
            <a:ext cx="533400" cy="457200"/>
          </a:xfrm>
          <a:prstGeom prst="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smtClean="0">
                <a:solidFill>
                  <a:srgbClr val="000000"/>
                </a:solidFill>
                <a:latin typeface="Arial"/>
              </a:rPr>
              <a:t>3</a:t>
            </a:r>
            <a:br>
              <a:rPr lang="en-US" sz="1600" dirty="0" smtClean="0">
                <a:solidFill>
                  <a:srgbClr val="000000"/>
                </a:solidFill>
                <a:latin typeface="Arial"/>
              </a:rPr>
            </a:br>
            <a:r>
              <a:rPr lang="en-US" sz="1600" dirty="0" err="1" smtClean="0">
                <a:solidFill>
                  <a:srgbClr val="000000"/>
                </a:solidFill>
                <a:latin typeface="Arial"/>
              </a:rPr>
              <a:t>jmp</a:t>
            </a:r>
            <a:endParaRPr lang="en-US" sz="1600" dirty="0">
              <a:solidFill>
                <a:srgbClr val="000000"/>
              </a:solidFill>
              <a:latin typeface="Arial"/>
            </a:endParaRPr>
          </a:p>
        </p:txBody>
      </p:sp>
      <p:sp>
        <p:nvSpPr>
          <p:cNvPr id="55" name="Rectangle 54"/>
          <p:cNvSpPr/>
          <p:nvPr/>
        </p:nvSpPr>
        <p:spPr>
          <a:xfrm>
            <a:off x="2286000" y="1447800"/>
            <a:ext cx="457200" cy="4572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smtClean="0">
                <a:solidFill>
                  <a:srgbClr val="000000"/>
                </a:solidFill>
                <a:latin typeface="Arial"/>
              </a:rPr>
              <a:t>1</a:t>
            </a:r>
            <a:br>
              <a:rPr lang="en-US" sz="1600" dirty="0" smtClean="0">
                <a:solidFill>
                  <a:srgbClr val="000000"/>
                </a:solidFill>
                <a:latin typeface="Arial"/>
              </a:rPr>
            </a:br>
            <a:r>
              <a:rPr lang="en-US" sz="1600" dirty="0" err="1" smtClean="0">
                <a:solidFill>
                  <a:srgbClr val="000000"/>
                </a:solidFill>
                <a:latin typeface="Arial"/>
              </a:rPr>
              <a:t>cmp</a:t>
            </a:r>
            <a:endParaRPr lang="en-US" sz="1600" dirty="0">
              <a:solidFill>
                <a:srgbClr val="000000"/>
              </a:solidFill>
              <a:latin typeface="Arial"/>
            </a:endParaRPr>
          </a:p>
        </p:txBody>
      </p:sp>
      <p:sp>
        <p:nvSpPr>
          <p:cNvPr id="56" name="Rectangle 55"/>
          <p:cNvSpPr/>
          <p:nvPr/>
        </p:nvSpPr>
        <p:spPr>
          <a:xfrm>
            <a:off x="2743200" y="1447800"/>
            <a:ext cx="457200" cy="4572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smtClean="0">
                <a:solidFill>
                  <a:srgbClr val="000000"/>
                </a:solidFill>
                <a:latin typeface="Arial"/>
              </a:rPr>
              <a:t>1</a:t>
            </a:r>
            <a:br>
              <a:rPr lang="en-US" sz="1600" dirty="0" smtClean="0">
                <a:solidFill>
                  <a:srgbClr val="000000"/>
                </a:solidFill>
                <a:latin typeface="Arial"/>
              </a:rPr>
            </a:br>
            <a:r>
              <a:rPr lang="en-US" sz="1600" dirty="0" smtClean="0">
                <a:solidFill>
                  <a:srgbClr val="000000"/>
                </a:solidFill>
                <a:latin typeface="Arial"/>
              </a:rPr>
              <a:t>ret</a:t>
            </a:r>
            <a:endParaRPr lang="en-US" sz="1600" dirty="0">
              <a:solidFill>
                <a:srgbClr val="000000"/>
              </a:solidFill>
              <a:latin typeface="Arial"/>
            </a:endParaRPr>
          </a:p>
        </p:txBody>
      </p:sp>
      <p:sp>
        <p:nvSpPr>
          <p:cNvPr id="57" name="Rectangle 56"/>
          <p:cNvSpPr/>
          <p:nvPr/>
        </p:nvSpPr>
        <p:spPr>
          <a:xfrm>
            <a:off x="3200400" y="1447800"/>
            <a:ext cx="457200" cy="457200"/>
          </a:xfrm>
          <a:prstGeom prst="rect">
            <a:avLst/>
          </a:prstGeom>
          <a:solidFill>
            <a:srgbClr val="FFFF9B"/>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smtClean="0">
                <a:solidFill>
                  <a:srgbClr val="000000"/>
                </a:solidFill>
                <a:latin typeface="Arial"/>
              </a:rPr>
              <a:t>2</a:t>
            </a:r>
            <a:r>
              <a:rPr lang="en-US" sz="1600" dirty="0">
                <a:solidFill>
                  <a:srgbClr val="000000"/>
                </a:solidFill>
                <a:latin typeface="Arial"/>
              </a:rPr>
              <a:t/>
            </a:r>
            <a:br>
              <a:rPr lang="en-US" sz="1600" dirty="0">
                <a:solidFill>
                  <a:srgbClr val="000000"/>
                </a:solidFill>
                <a:latin typeface="Arial"/>
              </a:rPr>
            </a:br>
            <a:r>
              <a:rPr lang="en-US" sz="1600" dirty="0" err="1" smtClean="0">
                <a:solidFill>
                  <a:srgbClr val="000000"/>
                </a:solidFill>
                <a:latin typeface="Arial"/>
              </a:rPr>
              <a:t>mov</a:t>
            </a:r>
            <a:endParaRPr lang="en-US" sz="1600" dirty="0">
              <a:solidFill>
                <a:srgbClr val="000000"/>
              </a:solidFill>
              <a:latin typeface="Arial"/>
            </a:endParaRPr>
          </a:p>
        </p:txBody>
      </p:sp>
      <p:sp>
        <p:nvSpPr>
          <p:cNvPr id="59" name="Rectangle 58"/>
          <p:cNvSpPr/>
          <p:nvPr/>
        </p:nvSpPr>
        <p:spPr>
          <a:xfrm>
            <a:off x="4191000" y="1447800"/>
            <a:ext cx="533400" cy="457200"/>
          </a:xfrm>
          <a:prstGeom prst="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smtClean="0">
                <a:solidFill>
                  <a:srgbClr val="000000"/>
                </a:solidFill>
                <a:latin typeface="Arial"/>
              </a:rPr>
              <a:t>3</a:t>
            </a:r>
            <a:br>
              <a:rPr lang="en-US" sz="1600" dirty="0" smtClean="0">
                <a:solidFill>
                  <a:srgbClr val="000000"/>
                </a:solidFill>
                <a:latin typeface="Arial"/>
              </a:rPr>
            </a:br>
            <a:r>
              <a:rPr lang="en-US" sz="1600" dirty="0" smtClean="0">
                <a:solidFill>
                  <a:srgbClr val="000000"/>
                </a:solidFill>
                <a:latin typeface="Arial"/>
              </a:rPr>
              <a:t>div</a:t>
            </a:r>
            <a:endParaRPr lang="en-US" sz="1600" dirty="0">
              <a:solidFill>
                <a:srgbClr val="000000"/>
              </a:solidFill>
              <a:latin typeface="Arial"/>
            </a:endParaRPr>
          </a:p>
        </p:txBody>
      </p:sp>
      <p:sp>
        <p:nvSpPr>
          <p:cNvPr id="60" name="Rectangle 59"/>
          <p:cNvSpPr/>
          <p:nvPr/>
        </p:nvSpPr>
        <p:spPr>
          <a:xfrm>
            <a:off x="4724400" y="1447800"/>
            <a:ext cx="533400" cy="457200"/>
          </a:xfrm>
          <a:prstGeom prst="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smtClean="0">
                <a:solidFill>
                  <a:srgbClr val="000000"/>
                </a:solidFill>
                <a:latin typeface="Arial"/>
              </a:rPr>
              <a:t>3</a:t>
            </a:r>
            <a:br>
              <a:rPr lang="en-US" sz="1600" dirty="0" smtClean="0">
                <a:solidFill>
                  <a:srgbClr val="000000"/>
                </a:solidFill>
                <a:latin typeface="Arial"/>
              </a:rPr>
            </a:br>
            <a:r>
              <a:rPr lang="en-US" sz="1600" dirty="0" err="1" smtClean="0">
                <a:solidFill>
                  <a:srgbClr val="000000"/>
                </a:solidFill>
                <a:latin typeface="Arial"/>
              </a:rPr>
              <a:t>shl</a:t>
            </a:r>
            <a:endParaRPr lang="en-US" sz="1600" dirty="0">
              <a:solidFill>
                <a:srgbClr val="000000"/>
              </a:solidFill>
              <a:latin typeface="Arial"/>
            </a:endParaRPr>
          </a:p>
        </p:txBody>
      </p:sp>
      <p:sp>
        <p:nvSpPr>
          <p:cNvPr id="61" name="Rectangle 60"/>
          <p:cNvSpPr/>
          <p:nvPr/>
        </p:nvSpPr>
        <p:spPr>
          <a:xfrm>
            <a:off x="5257800" y="1447800"/>
            <a:ext cx="533400" cy="457200"/>
          </a:xfrm>
          <a:prstGeom prst="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smtClean="0">
                <a:solidFill>
                  <a:srgbClr val="000000"/>
                </a:solidFill>
                <a:latin typeface="Arial"/>
              </a:rPr>
              <a:t>3</a:t>
            </a:r>
            <a:br>
              <a:rPr lang="en-US" sz="1600" dirty="0" smtClean="0">
                <a:solidFill>
                  <a:srgbClr val="000000"/>
                </a:solidFill>
                <a:latin typeface="Arial"/>
              </a:rPr>
            </a:br>
            <a:r>
              <a:rPr lang="en-US" sz="1600" dirty="0" smtClean="0">
                <a:solidFill>
                  <a:srgbClr val="000000"/>
                </a:solidFill>
                <a:latin typeface="Arial"/>
              </a:rPr>
              <a:t>sub</a:t>
            </a:r>
            <a:endParaRPr lang="en-US" sz="1600" dirty="0">
              <a:solidFill>
                <a:srgbClr val="000000"/>
              </a:solidFill>
              <a:latin typeface="Arial"/>
            </a:endParaRPr>
          </a:p>
        </p:txBody>
      </p:sp>
      <p:sp>
        <p:nvSpPr>
          <p:cNvPr id="62" name="Rectangle 61"/>
          <p:cNvSpPr/>
          <p:nvPr/>
        </p:nvSpPr>
        <p:spPr>
          <a:xfrm>
            <a:off x="1828800" y="2057400"/>
            <a:ext cx="457200" cy="4572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smtClean="0">
                <a:solidFill>
                  <a:srgbClr val="000000"/>
                </a:solidFill>
                <a:latin typeface="Arial"/>
              </a:rPr>
              <a:t>1</a:t>
            </a:r>
            <a:br>
              <a:rPr lang="en-US" sz="1600" dirty="0" smtClean="0">
                <a:solidFill>
                  <a:srgbClr val="000000"/>
                </a:solidFill>
                <a:latin typeface="Arial"/>
              </a:rPr>
            </a:br>
            <a:r>
              <a:rPr lang="en-US" sz="1600" dirty="0" smtClean="0">
                <a:solidFill>
                  <a:srgbClr val="000000"/>
                </a:solidFill>
                <a:latin typeface="Arial"/>
              </a:rPr>
              <a:t>add</a:t>
            </a:r>
            <a:endParaRPr lang="en-US" sz="1600" dirty="0">
              <a:solidFill>
                <a:srgbClr val="000000"/>
              </a:solidFill>
              <a:latin typeface="Arial"/>
            </a:endParaRPr>
          </a:p>
        </p:txBody>
      </p:sp>
      <p:sp>
        <p:nvSpPr>
          <p:cNvPr id="63" name="Rectangle 62"/>
          <p:cNvSpPr/>
          <p:nvPr/>
        </p:nvSpPr>
        <p:spPr>
          <a:xfrm>
            <a:off x="3657600" y="2057400"/>
            <a:ext cx="533400" cy="457200"/>
          </a:xfrm>
          <a:prstGeom prst="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smtClean="0">
                <a:solidFill>
                  <a:srgbClr val="000000"/>
                </a:solidFill>
                <a:latin typeface="Arial"/>
              </a:rPr>
              <a:t>3</a:t>
            </a:r>
            <a:br>
              <a:rPr lang="en-US" sz="1600" dirty="0" smtClean="0">
                <a:solidFill>
                  <a:srgbClr val="000000"/>
                </a:solidFill>
                <a:latin typeface="Arial"/>
              </a:rPr>
            </a:br>
            <a:r>
              <a:rPr lang="en-US" sz="1600" dirty="0" err="1" smtClean="0">
                <a:solidFill>
                  <a:srgbClr val="000000"/>
                </a:solidFill>
                <a:latin typeface="Arial"/>
              </a:rPr>
              <a:t>jmp</a:t>
            </a:r>
            <a:endParaRPr lang="en-US" sz="1600" dirty="0">
              <a:solidFill>
                <a:srgbClr val="000000"/>
              </a:solidFill>
              <a:latin typeface="Arial"/>
            </a:endParaRPr>
          </a:p>
        </p:txBody>
      </p:sp>
      <p:sp>
        <p:nvSpPr>
          <p:cNvPr id="64" name="Rectangle 63"/>
          <p:cNvSpPr/>
          <p:nvPr/>
        </p:nvSpPr>
        <p:spPr>
          <a:xfrm>
            <a:off x="2286000" y="2057400"/>
            <a:ext cx="457200" cy="4572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smtClean="0">
                <a:solidFill>
                  <a:srgbClr val="000000"/>
                </a:solidFill>
                <a:latin typeface="Arial"/>
              </a:rPr>
              <a:t>1</a:t>
            </a:r>
            <a:br>
              <a:rPr lang="en-US" sz="1600" dirty="0" smtClean="0">
                <a:solidFill>
                  <a:srgbClr val="000000"/>
                </a:solidFill>
                <a:latin typeface="Arial"/>
              </a:rPr>
            </a:br>
            <a:r>
              <a:rPr lang="en-US" sz="1600" dirty="0" err="1" smtClean="0">
                <a:solidFill>
                  <a:srgbClr val="000000"/>
                </a:solidFill>
                <a:latin typeface="Arial"/>
              </a:rPr>
              <a:t>cmp</a:t>
            </a:r>
            <a:endParaRPr lang="en-US" sz="1600" dirty="0">
              <a:solidFill>
                <a:srgbClr val="000000"/>
              </a:solidFill>
              <a:latin typeface="Arial"/>
            </a:endParaRPr>
          </a:p>
        </p:txBody>
      </p:sp>
      <p:sp>
        <p:nvSpPr>
          <p:cNvPr id="65" name="Rectangle 64"/>
          <p:cNvSpPr/>
          <p:nvPr/>
        </p:nvSpPr>
        <p:spPr>
          <a:xfrm>
            <a:off x="2743200" y="2057400"/>
            <a:ext cx="457200" cy="4572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smtClean="0">
                <a:solidFill>
                  <a:srgbClr val="000000"/>
                </a:solidFill>
                <a:latin typeface="Arial"/>
              </a:rPr>
              <a:t>1</a:t>
            </a:r>
            <a:br>
              <a:rPr lang="en-US" sz="1600" dirty="0" smtClean="0">
                <a:solidFill>
                  <a:srgbClr val="000000"/>
                </a:solidFill>
                <a:latin typeface="Arial"/>
              </a:rPr>
            </a:br>
            <a:r>
              <a:rPr lang="en-US" sz="1600" dirty="0" smtClean="0">
                <a:solidFill>
                  <a:srgbClr val="000000"/>
                </a:solidFill>
                <a:latin typeface="Arial"/>
              </a:rPr>
              <a:t>ret</a:t>
            </a:r>
            <a:endParaRPr lang="en-US" sz="1600" dirty="0">
              <a:solidFill>
                <a:srgbClr val="000000"/>
              </a:solidFill>
              <a:latin typeface="Arial"/>
            </a:endParaRPr>
          </a:p>
        </p:txBody>
      </p:sp>
      <p:sp>
        <p:nvSpPr>
          <p:cNvPr id="66" name="Rectangle 65"/>
          <p:cNvSpPr/>
          <p:nvPr/>
        </p:nvSpPr>
        <p:spPr>
          <a:xfrm>
            <a:off x="3200400" y="2057400"/>
            <a:ext cx="457200" cy="457200"/>
          </a:xfrm>
          <a:prstGeom prst="rect">
            <a:avLst/>
          </a:prstGeom>
          <a:solidFill>
            <a:srgbClr val="FFFF9B"/>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smtClean="0">
                <a:solidFill>
                  <a:srgbClr val="000000"/>
                </a:solidFill>
                <a:latin typeface="Arial"/>
              </a:rPr>
              <a:t>2</a:t>
            </a:r>
            <a:r>
              <a:rPr lang="en-US" sz="1600" dirty="0">
                <a:solidFill>
                  <a:srgbClr val="000000"/>
                </a:solidFill>
                <a:latin typeface="Arial"/>
              </a:rPr>
              <a:t/>
            </a:r>
            <a:br>
              <a:rPr lang="en-US" sz="1600" dirty="0">
                <a:solidFill>
                  <a:srgbClr val="000000"/>
                </a:solidFill>
                <a:latin typeface="Arial"/>
              </a:rPr>
            </a:br>
            <a:r>
              <a:rPr lang="en-US" sz="1600" dirty="0" err="1" smtClean="0">
                <a:solidFill>
                  <a:srgbClr val="000000"/>
                </a:solidFill>
                <a:latin typeface="Arial"/>
              </a:rPr>
              <a:t>mov</a:t>
            </a:r>
            <a:endParaRPr lang="en-US" sz="1600" dirty="0">
              <a:solidFill>
                <a:srgbClr val="000000"/>
              </a:solidFill>
              <a:latin typeface="Arial"/>
            </a:endParaRPr>
          </a:p>
        </p:txBody>
      </p:sp>
      <p:sp>
        <p:nvSpPr>
          <p:cNvPr id="70" name="Rectangle 69"/>
          <p:cNvSpPr/>
          <p:nvPr/>
        </p:nvSpPr>
        <p:spPr>
          <a:xfrm>
            <a:off x="1828800" y="2667000"/>
            <a:ext cx="457200" cy="4572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smtClean="0">
                <a:solidFill>
                  <a:srgbClr val="000000"/>
                </a:solidFill>
                <a:latin typeface="Arial"/>
              </a:rPr>
              <a:t>1</a:t>
            </a:r>
            <a:br>
              <a:rPr lang="en-US" sz="1600" dirty="0" smtClean="0">
                <a:solidFill>
                  <a:srgbClr val="000000"/>
                </a:solidFill>
                <a:latin typeface="Arial"/>
              </a:rPr>
            </a:br>
            <a:r>
              <a:rPr lang="en-US" sz="1600" dirty="0" smtClean="0">
                <a:solidFill>
                  <a:srgbClr val="000000"/>
                </a:solidFill>
                <a:latin typeface="Arial"/>
              </a:rPr>
              <a:t>add</a:t>
            </a:r>
            <a:endParaRPr lang="en-US" sz="1600" dirty="0">
              <a:solidFill>
                <a:srgbClr val="000000"/>
              </a:solidFill>
              <a:latin typeface="Arial"/>
            </a:endParaRPr>
          </a:p>
        </p:txBody>
      </p:sp>
      <p:sp>
        <p:nvSpPr>
          <p:cNvPr id="71" name="Rectangle 70"/>
          <p:cNvSpPr/>
          <p:nvPr/>
        </p:nvSpPr>
        <p:spPr>
          <a:xfrm>
            <a:off x="3657600" y="2667000"/>
            <a:ext cx="533400" cy="457200"/>
          </a:xfrm>
          <a:prstGeom prst="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smtClean="0">
                <a:solidFill>
                  <a:srgbClr val="000000"/>
                </a:solidFill>
                <a:latin typeface="Arial"/>
              </a:rPr>
              <a:t>3</a:t>
            </a:r>
            <a:br>
              <a:rPr lang="en-US" sz="1600" dirty="0" smtClean="0">
                <a:solidFill>
                  <a:srgbClr val="000000"/>
                </a:solidFill>
                <a:latin typeface="Arial"/>
              </a:rPr>
            </a:br>
            <a:r>
              <a:rPr lang="en-US" sz="1600" dirty="0" err="1" smtClean="0">
                <a:solidFill>
                  <a:srgbClr val="000000"/>
                </a:solidFill>
                <a:latin typeface="Arial"/>
              </a:rPr>
              <a:t>jmp</a:t>
            </a:r>
            <a:endParaRPr lang="en-US" sz="1600" dirty="0">
              <a:solidFill>
                <a:srgbClr val="000000"/>
              </a:solidFill>
              <a:latin typeface="Arial"/>
            </a:endParaRPr>
          </a:p>
        </p:txBody>
      </p:sp>
      <p:sp>
        <p:nvSpPr>
          <p:cNvPr id="72" name="Rectangle 71"/>
          <p:cNvSpPr/>
          <p:nvPr/>
        </p:nvSpPr>
        <p:spPr>
          <a:xfrm>
            <a:off x="2286000" y="2667000"/>
            <a:ext cx="457200" cy="4572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smtClean="0">
                <a:solidFill>
                  <a:srgbClr val="000000"/>
                </a:solidFill>
                <a:latin typeface="Arial"/>
              </a:rPr>
              <a:t>1</a:t>
            </a:r>
            <a:br>
              <a:rPr lang="en-US" sz="1600" dirty="0" smtClean="0">
                <a:solidFill>
                  <a:srgbClr val="000000"/>
                </a:solidFill>
                <a:latin typeface="Arial"/>
              </a:rPr>
            </a:br>
            <a:r>
              <a:rPr lang="en-US" sz="1600" dirty="0" err="1" smtClean="0">
                <a:solidFill>
                  <a:srgbClr val="000000"/>
                </a:solidFill>
                <a:latin typeface="Arial"/>
              </a:rPr>
              <a:t>cmp</a:t>
            </a:r>
            <a:endParaRPr lang="en-US" sz="1600" dirty="0">
              <a:solidFill>
                <a:srgbClr val="000000"/>
              </a:solidFill>
              <a:latin typeface="Arial"/>
            </a:endParaRPr>
          </a:p>
        </p:txBody>
      </p:sp>
      <p:sp>
        <p:nvSpPr>
          <p:cNvPr id="73" name="Rectangle 72"/>
          <p:cNvSpPr/>
          <p:nvPr/>
        </p:nvSpPr>
        <p:spPr>
          <a:xfrm>
            <a:off x="2743200" y="2667000"/>
            <a:ext cx="457200" cy="4572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smtClean="0">
                <a:solidFill>
                  <a:srgbClr val="000000"/>
                </a:solidFill>
                <a:latin typeface="Arial"/>
              </a:rPr>
              <a:t>1</a:t>
            </a:r>
            <a:br>
              <a:rPr lang="en-US" sz="1600" dirty="0" smtClean="0">
                <a:solidFill>
                  <a:srgbClr val="000000"/>
                </a:solidFill>
                <a:latin typeface="Arial"/>
              </a:rPr>
            </a:br>
            <a:r>
              <a:rPr lang="en-US" sz="1600" dirty="0" smtClean="0">
                <a:solidFill>
                  <a:srgbClr val="000000"/>
                </a:solidFill>
                <a:latin typeface="Arial"/>
              </a:rPr>
              <a:t>ret</a:t>
            </a:r>
            <a:endParaRPr lang="en-US" sz="1600" dirty="0">
              <a:solidFill>
                <a:srgbClr val="000000"/>
              </a:solidFill>
              <a:latin typeface="Arial"/>
            </a:endParaRPr>
          </a:p>
        </p:txBody>
      </p:sp>
      <p:sp>
        <p:nvSpPr>
          <p:cNvPr id="74" name="Rectangle 73"/>
          <p:cNvSpPr/>
          <p:nvPr/>
        </p:nvSpPr>
        <p:spPr>
          <a:xfrm>
            <a:off x="3200400" y="2667000"/>
            <a:ext cx="457200" cy="457200"/>
          </a:xfrm>
          <a:prstGeom prst="rect">
            <a:avLst/>
          </a:prstGeom>
          <a:solidFill>
            <a:srgbClr val="FFFF9B"/>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smtClean="0">
                <a:solidFill>
                  <a:srgbClr val="000000"/>
                </a:solidFill>
                <a:latin typeface="Arial"/>
              </a:rPr>
              <a:t>2</a:t>
            </a:r>
            <a:r>
              <a:rPr lang="en-US" sz="1600" dirty="0">
                <a:solidFill>
                  <a:srgbClr val="000000"/>
                </a:solidFill>
                <a:latin typeface="Arial"/>
              </a:rPr>
              <a:t/>
            </a:r>
            <a:br>
              <a:rPr lang="en-US" sz="1600" dirty="0">
                <a:solidFill>
                  <a:srgbClr val="000000"/>
                </a:solidFill>
                <a:latin typeface="Arial"/>
              </a:rPr>
            </a:br>
            <a:r>
              <a:rPr lang="en-US" sz="1600" dirty="0" err="1" smtClean="0">
                <a:solidFill>
                  <a:srgbClr val="000000"/>
                </a:solidFill>
                <a:latin typeface="Arial"/>
              </a:rPr>
              <a:t>mov</a:t>
            </a:r>
            <a:endParaRPr lang="en-US" sz="1600" dirty="0">
              <a:solidFill>
                <a:srgbClr val="000000"/>
              </a:solidFill>
              <a:latin typeface="Arial"/>
            </a:endParaRPr>
          </a:p>
        </p:txBody>
      </p:sp>
      <p:sp>
        <p:nvSpPr>
          <p:cNvPr id="75" name="Rectangle 74"/>
          <p:cNvSpPr/>
          <p:nvPr/>
        </p:nvSpPr>
        <p:spPr>
          <a:xfrm>
            <a:off x="4191000" y="2667000"/>
            <a:ext cx="533400" cy="457200"/>
          </a:xfrm>
          <a:prstGeom prst="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smtClean="0">
                <a:solidFill>
                  <a:srgbClr val="000000"/>
                </a:solidFill>
                <a:latin typeface="Arial"/>
              </a:rPr>
              <a:t>3</a:t>
            </a:r>
            <a:br>
              <a:rPr lang="en-US" sz="1600" dirty="0" smtClean="0">
                <a:solidFill>
                  <a:srgbClr val="000000"/>
                </a:solidFill>
                <a:latin typeface="Arial"/>
              </a:rPr>
            </a:br>
            <a:r>
              <a:rPr lang="en-US" sz="1600" dirty="0" smtClean="0">
                <a:solidFill>
                  <a:srgbClr val="000000"/>
                </a:solidFill>
                <a:latin typeface="Arial"/>
              </a:rPr>
              <a:t>div</a:t>
            </a:r>
            <a:endParaRPr lang="en-US" sz="1600" dirty="0">
              <a:solidFill>
                <a:srgbClr val="000000"/>
              </a:solidFill>
              <a:latin typeface="Arial"/>
            </a:endParaRPr>
          </a:p>
        </p:txBody>
      </p:sp>
      <p:sp>
        <p:nvSpPr>
          <p:cNvPr id="76" name="Rectangle 75"/>
          <p:cNvSpPr/>
          <p:nvPr/>
        </p:nvSpPr>
        <p:spPr>
          <a:xfrm>
            <a:off x="4724400" y="2667000"/>
            <a:ext cx="533400" cy="457200"/>
          </a:xfrm>
          <a:prstGeom prst="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smtClean="0">
                <a:solidFill>
                  <a:srgbClr val="000000"/>
                </a:solidFill>
                <a:latin typeface="Arial"/>
              </a:rPr>
              <a:t>3</a:t>
            </a:r>
            <a:br>
              <a:rPr lang="en-US" sz="1600" dirty="0" smtClean="0">
                <a:solidFill>
                  <a:srgbClr val="000000"/>
                </a:solidFill>
                <a:latin typeface="Arial"/>
              </a:rPr>
            </a:br>
            <a:r>
              <a:rPr lang="en-US" sz="1600" dirty="0" err="1" smtClean="0">
                <a:solidFill>
                  <a:srgbClr val="000000"/>
                </a:solidFill>
                <a:latin typeface="Arial"/>
              </a:rPr>
              <a:t>shl</a:t>
            </a:r>
            <a:endParaRPr lang="en-US" sz="1600" dirty="0">
              <a:solidFill>
                <a:srgbClr val="000000"/>
              </a:solidFill>
              <a:latin typeface="Arial"/>
            </a:endParaRPr>
          </a:p>
        </p:txBody>
      </p:sp>
      <p:sp>
        <p:nvSpPr>
          <p:cNvPr id="77" name="Rectangle 76"/>
          <p:cNvSpPr/>
          <p:nvPr/>
        </p:nvSpPr>
        <p:spPr>
          <a:xfrm>
            <a:off x="5257800" y="2667000"/>
            <a:ext cx="533400" cy="457200"/>
          </a:xfrm>
          <a:prstGeom prst="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smtClean="0">
                <a:solidFill>
                  <a:srgbClr val="000000"/>
                </a:solidFill>
                <a:latin typeface="Arial"/>
              </a:rPr>
              <a:t>3</a:t>
            </a:r>
            <a:br>
              <a:rPr lang="en-US" sz="1600" dirty="0" smtClean="0">
                <a:solidFill>
                  <a:srgbClr val="000000"/>
                </a:solidFill>
                <a:latin typeface="Arial"/>
              </a:rPr>
            </a:br>
            <a:r>
              <a:rPr lang="en-US" sz="1600" dirty="0" smtClean="0">
                <a:solidFill>
                  <a:srgbClr val="000000"/>
                </a:solidFill>
                <a:latin typeface="Arial"/>
              </a:rPr>
              <a:t>sub</a:t>
            </a:r>
            <a:endParaRPr lang="en-US" sz="1600" dirty="0">
              <a:solidFill>
                <a:srgbClr val="000000"/>
              </a:solidFill>
              <a:latin typeface="Arial"/>
            </a:endParaRPr>
          </a:p>
        </p:txBody>
      </p:sp>
      <p:sp>
        <p:nvSpPr>
          <p:cNvPr id="78" name="Rectangle 77"/>
          <p:cNvSpPr/>
          <p:nvPr/>
        </p:nvSpPr>
        <p:spPr>
          <a:xfrm>
            <a:off x="1828800" y="3276600"/>
            <a:ext cx="457200" cy="4572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smtClean="0">
                <a:solidFill>
                  <a:srgbClr val="000000"/>
                </a:solidFill>
                <a:latin typeface="Arial"/>
              </a:rPr>
              <a:t>1</a:t>
            </a:r>
            <a:br>
              <a:rPr lang="en-US" sz="1600" dirty="0" smtClean="0">
                <a:solidFill>
                  <a:srgbClr val="000000"/>
                </a:solidFill>
                <a:latin typeface="Arial"/>
              </a:rPr>
            </a:br>
            <a:r>
              <a:rPr lang="en-US" sz="1600" dirty="0" smtClean="0">
                <a:solidFill>
                  <a:srgbClr val="000000"/>
                </a:solidFill>
                <a:latin typeface="Arial"/>
              </a:rPr>
              <a:t>add</a:t>
            </a:r>
            <a:endParaRPr lang="en-US" sz="1600" dirty="0">
              <a:solidFill>
                <a:srgbClr val="000000"/>
              </a:solidFill>
              <a:latin typeface="Arial"/>
            </a:endParaRPr>
          </a:p>
        </p:txBody>
      </p:sp>
      <p:sp>
        <p:nvSpPr>
          <p:cNvPr id="80" name="Rectangle 79"/>
          <p:cNvSpPr/>
          <p:nvPr/>
        </p:nvSpPr>
        <p:spPr>
          <a:xfrm>
            <a:off x="2286000" y="3276600"/>
            <a:ext cx="457200" cy="4572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smtClean="0">
                <a:solidFill>
                  <a:srgbClr val="000000"/>
                </a:solidFill>
                <a:latin typeface="Arial"/>
              </a:rPr>
              <a:t>1</a:t>
            </a:r>
            <a:br>
              <a:rPr lang="en-US" sz="1600" dirty="0" smtClean="0">
                <a:solidFill>
                  <a:srgbClr val="000000"/>
                </a:solidFill>
                <a:latin typeface="Arial"/>
              </a:rPr>
            </a:br>
            <a:r>
              <a:rPr lang="en-US" sz="1600" dirty="0" err="1" smtClean="0">
                <a:solidFill>
                  <a:srgbClr val="000000"/>
                </a:solidFill>
                <a:latin typeface="Arial"/>
              </a:rPr>
              <a:t>cmp</a:t>
            </a:r>
            <a:endParaRPr lang="en-US" sz="1600" dirty="0">
              <a:solidFill>
                <a:srgbClr val="000000"/>
              </a:solidFill>
              <a:latin typeface="Arial"/>
            </a:endParaRPr>
          </a:p>
        </p:txBody>
      </p:sp>
      <p:sp>
        <p:nvSpPr>
          <p:cNvPr id="86" name="Rectangle 85"/>
          <p:cNvSpPr/>
          <p:nvPr/>
        </p:nvSpPr>
        <p:spPr>
          <a:xfrm>
            <a:off x="1828800" y="3886200"/>
            <a:ext cx="457200" cy="4572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smtClean="0">
                <a:solidFill>
                  <a:srgbClr val="000000"/>
                </a:solidFill>
                <a:latin typeface="Arial"/>
              </a:rPr>
              <a:t>1</a:t>
            </a:r>
            <a:br>
              <a:rPr lang="en-US" sz="1600" dirty="0" smtClean="0">
                <a:solidFill>
                  <a:srgbClr val="000000"/>
                </a:solidFill>
                <a:latin typeface="Arial"/>
              </a:rPr>
            </a:br>
            <a:r>
              <a:rPr lang="en-US" sz="1600" dirty="0" smtClean="0">
                <a:solidFill>
                  <a:srgbClr val="000000"/>
                </a:solidFill>
                <a:latin typeface="Arial"/>
              </a:rPr>
              <a:t>add</a:t>
            </a:r>
            <a:endParaRPr lang="en-US" sz="1600" dirty="0">
              <a:solidFill>
                <a:srgbClr val="000000"/>
              </a:solidFill>
              <a:latin typeface="Arial"/>
            </a:endParaRPr>
          </a:p>
        </p:txBody>
      </p:sp>
      <p:sp>
        <p:nvSpPr>
          <p:cNvPr id="87" name="Rectangle 86"/>
          <p:cNvSpPr/>
          <p:nvPr/>
        </p:nvSpPr>
        <p:spPr>
          <a:xfrm>
            <a:off x="3657600" y="3886200"/>
            <a:ext cx="533400" cy="457200"/>
          </a:xfrm>
          <a:prstGeom prst="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smtClean="0">
                <a:solidFill>
                  <a:srgbClr val="000000"/>
                </a:solidFill>
                <a:latin typeface="Arial"/>
              </a:rPr>
              <a:t>3</a:t>
            </a:r>
            <a:br>
              <a:rPr lang="en-US" sz="1600" dirty="0" smtClean="0">
                <a:solidFill>
                  <a:srgbClr val="000000"/>
                </a:solidFill>
                <a:latin typeface="Arial"/>
              </a:rPr>
            </a:br>
            <a:r>
              <a:rPr lang="en-US" sz="1600" dirty="0" err="1" smtClean="0">
                <a:solidFill>
                  <a:srgbClr val="000000"/>
                </a:solidFill>
                <a:latin typeface="Arial"/>
              </a:rPr>
              <a:t>jmp</a:t>
            </a:r>
            <a:endParaRPr lang="en-US" sz="1600" dirty="0">
              <a:solidFill>
                <a:srgbClr val="000000"/>
              </a:solidFill>
              <a:latin typeface="Arial"/>
            </a:endParaRPr>
          </a:p>
        </p:txBody>
      </p:sp>
      <p:sp>
        <p:nvSpPr>
          <p:cNvPr id="88" name="Rectangle 87"/>
          <p:cNvSpPr/>
          <p:nvPr/>
        </p:nvSpPr>
        <p:spPr>
          <a:xfrm>
            <a:off x="2286000" y="3886200"/>
            <a:ext cx="457200" cy="4572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smtClean="0">
                <a:solidFill>
                  <a:srgbClr val="000000"/>
                </a:solidFill>
                <a:latin typeface="Arial"/>
              </a:rPr>
              <a:t>1</a:t>
            </a:r>
            <a:br>
              <a:rPr lang="en-US" sz="1600" dirty="0" smtClean="0">
                <a:solidFill>
                  <a:srgbClr val="000000"/>
                </a:solidFill>
                <a:latin typeface="Arial"/>
              </a:rPr>
            </a:br>
            <a:r>
              <a:rPr lang="en-US" sz="1600" dirty="0" err="1" smtClean="0">
                <a:solidFill>
                  <a:srgbClr val="000000"/>
                </a:solidFill>
                <a:latin typeface="Arial"/>
              </a:rPr>
              <a:t>cmp</a:t>
            </a:r>
            <a:endParaRPr lang="en-US" sz="1600" dirty="0">
              <a:solidFill>
                <a:srgbClr val="000000"/>
              </a:solidFill>
              <a:latin typeface="Arial"/>
            </a:endParaRPr>
          </a:p>
        </p:txBody>
      </p:sp>
      <p:sp>
        <p:nvSpPr>
          <p:cNvPr id="89" name="Rectangle 88"/>
          <p:cNvSpPr/>
          <p:nvPr/>
        </p:nvSpPr>
        <p:spPr>
          <a:xfrm>
            <a:off x="2743200" y="3886200"/>
            <a:ext cx="457200" cy="4572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smtClean="0">
                <a:solidFill>
                  <a:srgbClr val="000000"/>
                </a:solidFill>
                <a:latin typeface="Arial"/>
              </a:rPr>
              <a:t>1</a:t>
            </a:r>
            <a:br>
              <a:rPr lang="en-US" sz="1600" dirty="0" smtClean="0">
                <a:solidFill>
                  <a:srgbClr val="000000"/>
                </a:solidFill>
                <a:latin typeface="Arial"/>
              </a:rPr>
            </a:br>
            <a:r>
              <a:rPr lang="en-US" sz="1600" dirty="0" smtClean="0">
                <a:solidFill>
                  <a:srgbClr val="000000"/>
                </a:solidFill>
                <a:latin typeface="Arial"/>
              </a:rPr>
              <a:t>ret</a:t>
            </a:r>
            <a:endParaRPr lang="en-US" sz="1600" dirty="0">
              <a:solidFill>
                <a:srgbClr val="000000"/>
              </a:solidFill>
              <a:latin typeface="Arial"/>
            </a:endParaRPr>
          </a:p>
        </p:txBody>
      </p:sp>
      <p:sp>
        <p:nvSpPr>
          <p:cNvPr id="90" name="Rectangle 89"/>
          <p:cNvSpPr/>
          <p:nvPr/>
        </p:nvSpPr>
        <p:spPr>
          <a:xfrm>
            <a:off x="3200400" y="3886200"/>
            <a:ext cx="457200" cy="457200"/>
          </a:xfrm>
          <a:prstGeom prst="rect">
            <a:avLst/>
          </a:prstGeom>
          <a:solidFill>
            <a:srgbClr val="FFFF9B"/>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smtClean="0">
                <a:solidFill>
                  <a:srgbClr val="000000"/>
                </a:solidFill>
                <a:latin typeface="Arial"/>
              </a:rPr>
              <a:t>2</a:t>
            </a:r>
            <a:r>
              <a:rPr lang="en-US" sz="1600" dirty="0">
                <a:solidFill>
                  <a:srgbClr val="000000"/>
                </a:solidFill>
                <a:latin typeface="Arial"/>
              </a:rPr>
              <a:t/>
            </a:r>
            <a:br>
              <a:rPr lang="en-US" sz="1600" dirty="0">
                <a:solidFill>
                  <a:srgbClr val="000000"/>
                </a:solidFill>
                <a:latin typeface="Arial"/>
              </a:rPr>
            </a:br>
            <a:r>
              <a:rPr lang="en-US" sz="1600" dirty="0" err="1" smtClean="0">
                <a:solidFill>
                  <a:srgbClr val="000000"/>
                </a:solidFill>
                <a:latin typeface="Arial"/>
              </a:rPr>
              <a:t>mov</a:t>
            </a:r>
            <a:endParaRPr lang="en-US" sz="1600" dirty="0">
              <a:solidFill>
                <a:srgbClr val="000000"/>
              </a:solidFill>
              <a:latin typeface="Arial"/>
            </a:endParaRPr>
          </a:p>
        </p:txBody>
      </p:sp>
      <p:sp>
        <p:nvSpPr>
          <p:cNvPr id="91" name="Rectangle 90"/>
          <p:cNvSpPr/>
          <p:nvPr/>
        </p:nvSpPr>
        <p:spPr>
          <a:xfrm>
            <a:off x="4191000" y="3886200"/>
            <a:ext cx="533400" cy="457200"/>
          </a:xfrm>
          <a:prstGeom prst="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smtClean="0">
                <a:solidFill>
                  <a:srgbClr val="000000"/>
                </a:solidFill>
                <a:latin typeface="Arial"/>
              </a:rPr>
              <a:t>3</a:t>
            </a:r>
            <a:br>
              <a:rPr lang="en-US" sz="1600" dirty="0" smtClean="0">
                <a:solidFill>
                  <a:srgbClr val="000000"/>
                </a:solidFill>
                <a:latin typeface="Arial"/>
              </a:rPr>
            </a:br>
            <a:r>
              <a:rPr lang="en-US" sz="1600" dirty="0" smtClean="0">
                <a:solidFill>
                  <a:srgbClr val="000000"/>
                </a:solidFill>
                <a:latin typeface="Arial"/>
              </a:rPr>
              <a:t>div</a:t>
            </a:r>
            <a:endParaRPr lang="en-US" sz="1600" dirty="0">
              <a:solidFill>
                <a:srgbClr val="000000"/>
              </a:solidFill>
              <a:latin typeface="Arial"/>
            </a:endParaRPr>
          </a:p>
        </p:txBody>
      </p:sp>
      <p:sp>
        <p:nvSpPr>
          <p:cNvPr id="92" name="Rectangle 91"/>
          <p:cNvSpPr/>
          <p:nvPr/>
        </p:nvSpPr>
        <p:spPr>
          <a:xfrm>
            <a:off x="4724400" y="3886200"/>
            <a:ext cx="533400" cy="457200"/>
          </a:xfrm>
          <a:prstGeom prst="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smtClean="0">
                <a:solidFill>
                  <a:srgbClr val="000000"/>
                </a:solidFill>
                <a:latin typeface="Arial"/>
              </a:rPr>
              <a:t>3</a:t>
            </a:r>
            <a:br>
              <a:rPr lang="en-US" sz="1600" dirty="0" smtClean="0">
                <a:solidFill>
                  <a:srgbClr val="000000"/>
                </a:solidFill>
                <a:latin typeface="Arial"/>
              </a:rPr>
            </a:br>
            <a:r>
              <a:rPr lang="en-US" sz="1600" dirty="0" err="1" smtClean="0">
                <a:solidFill>
                  <a:srgbClr val="000000"/>
                </a:solidFill>
                <a:latin typeface="Arial"/>
              </a:rPr>
              <a:t>shl</a:t>
            </a:r>
            <a:endParaRPr lang="en-US" sz="1600" dirty="0">
              <a:solidFill>
                <a:srgbClr val="000000"/>
              </a:solidFill>
              <a:latin typeface="Arial"/>
            </a:endParaRPr>
          </a:p>
        </p:txBody>
      </p:sp>
      <p:sp>
        <p:nvSpPr>
          <p:cNvPr id="94" name="TextBox 93"/>
          <p:cNvSpPr txBox="1"/>
          <p:nvPr/>
        </p:nvSpPr>
        <p:spPr>
          <a:xfrm>
            <a:off x="6553200" y="1522512"/>
            <a:ext cx="713337" cy="307777"/>
          </a:xfrm>
          <a:prstGeom prst="rect">
            <a:avLst/>
          </a:prstGeom>
          <a:noFill/>
        </p:spPr>
        <p:txBody>
          <a:bodyPr wrap="none" lIns="0" tIns="0" rIns="0" bIns="0" rtlCol="0">
            <a:spAutoFit/>
          </a:bodyPr>
          <a:lstStyle/>
          <a:p>
            <a:r>
              <a:rPr lang="en-US" sz="2000" dirty="0" smtClean="0">
                <a:solidFill>
                  <a:srgbClr val="FFFFFF"/>
                </a:solidFill>
              </a:rPr>
              <a:t>leader</a:t>
            </a:r>
            <a:endParaRPr lang="en-US" sz="2000" dirty="0">
              <a:solidFill>
                <a:srgbClr val="FFFFFF"/>
              </a:solidFill>
            </a:endParaRPr>
          </a:p>
        </p:txBody>
      </p:sp>
      <p:sp>
        <p:nvSpPr>
          <p:cNvPr id="95" name="TextBox 94"/>
          <p:cNvSpPr txBox="1"/>
          <p:nvPr/>
        </p:nvSpPr>
        <p:spPr>
          <a:xfrm>
            <a:off x="6553200" y="1086050"/>
            <a:ext cx="1027525" cy="307777"/>
          </a:xfrm>
          <a:prstGeom prst="rect">
            <a:avLst/>
          </a:prstGeom>
          <a:noFill/>
        </p:spPr>
        <p:txBody>
          <a:bodyPr wrap="none" lIns="0" tIns="0" rIns="0" bIns="0" rtlCol="0">
            <a:spAutoFit/>
          </a:bodyPr>
          <a:lstStyle/>
          <a:p>
            <a:r>
              <a:rPr lang="en-US" sz="2000" dirty="0" smtClean="0">
                <a:solidFill>
                  <a:srgbClr val="FFFFFF"/>
                </a:solidFill>
              </a:rPr>
              <a:t>log index</a:t>
            </a:r>
            <a:endParaRPr lang="en-US" sz="2000" dirty="0">
              <a:solidFill>
                <a:srgbClr val="FFFFFF"/>
              </a:solidFill>
            </a:endParaRPr>
          </a:p>
        </p:txBody>
      </p:sp>
      <p:sp>
        <p:nvSpPr>
          <p:cNvPr id="96" name="TextBox 95"/>
          <p:cNvSpPr txBox="1"/>
          <p:nvPr/>
        </p:nvSpPr>
        <p:spPr>
          <a:xfrm>
            <a:off x="6553200" y="3084612"/>
            <a:ext cx="1013099" cy="307777"/>
          </a:xfrm>
          <a:prstGeom prst="rect">
            <a:avLst/>
          </a:prstGeom>
          <a:noFill/>
        </p:spPr>
        <p:txBody>
          <a:bodyPr wrap="none" lIns="0" tIns="0" rIns="0" bIns="0" rtlCol="0">
            <a:spAutoFit/>
          </a:bodyPr>
          <a:lstStyle/>
          <a:p>
            <a:r>
              <a:rPr lang="en-US" sz="2000" dirty="0" smtClean="0">
                <a:solidFill>
                  <a:srgbClr val="FFFFFF"/>
                </a:solidFill>
              </a:rPr>
              <a:t>followers</a:t>
            </a:r>
            <a:endParaRPr lang="en-US" sz="2000" dirty="0">
              <a:solidFill>
                <a:srgbClr val="FFFFFF"/>
              </a:solidFill>
            </a:endParaRPr>
          </a:p>
        </p:txBody>
      </p:sp>
      <p:sp>
        <p:nvSpPr>
          <p:cNvPr id="97" name="Right Brace 96"/>
          <p:cNvSpPr/>
          <p:nvPr/>
        </p:nvSpPr>
        <p:spPr>
          <a:xfrm>
            <a:off x="6096000" y="2057400"/>
            <a:ext cx="228600" cy="2362200"/>
          </a:xfrm>
          <a:prstGeom prst="rightBrace">
            <a:avLst>
              <a:gd name="adj1" fmla="val 37205"/>
              <a:gd name="adj2" fmla="val 50000"/>
            </a:avLst>
          </a:prstGeom>
          <a:ln w="19050" cap="rnd"/>
          <a:effectLst/>
        </p:spPr>
        <p:style>
          <a:lnRef idx="2">
            <a:schemeClr val="dk1"/>
          </a:lnRef>
          <a:fillRef idx="0">
            <a:schemeClr val="dk1"/>
          </a:fillRef>
          <a:effectRef idx="1">
            <a:schemeClr val="dk1"/>
          </a:effectRef>
          <a:fontRef idx="minor">
            <a:schemeClr val="tx1"/>
          </a:fontRef>
        </p:style>
        <p:txBody>
          <a:bodyPr rtlCol="0" anchor="ctr"/>
          <a:lstStyle/>
          <a:p>
            <a:pPr algn="ctr"/>
            <a:endParaRPr lang="en-US">
              <a:solidFill>
                <a:srgbClr val="000000"/>
              </a:solidFill>
              <a:latin typeface="Arial"/>
            </a:endParaRPr>
          </a:p>
        </p:txBody>
      </p:sp>
      <p:cxnSp>
        <p:nvCxnSpPr>
          <p:cNvPr id="99" name="Straight Connector 98"/>
          <p:cNvCxnSpPr/>
          <p:nvPr/>
        </p:nvCxnSpPr>
        <p:spPr>
          <a:xfrm>
            <a:off x="1828800" y="4419600"/>
            <a:ext cx="0" cy="228600"/>
          </a:xfrm>
          <a:prstGeom prst="line">
            <a:avLst/>
          </a:prstGeom>
          <a:ln w="28575" cap="rnd">
            <a:solidFill>
              <a:schemeClr val="accent4"/>
            </a:solidFill>
          </a:ln>
          <a:effectLst/>
        </p:spPr>
        <p:style>
          <a:lnRef idx="2">
            <a:schemeClr val="dk1"/>
          </a:lnRef>
          <a:fillRef idx="0">
            <a:schemeClr val="dk1"/>
          </a:fillRef>
          <a:effectRef idx="1">
            <a:schemeClr val="dk1"/>
          </a:effectRef>
          <a:fontRef idx="minor">
            <a:schemeClr val="tx1"/>
          </a:fontRef>
        </p:style>
      </p:cxnSp>
      <p:cxnSp>
        <p:nvCxnSpPr>
          <p:cNvPr id="100" name="Straight Connector 99"/>
          <p:cNvCxnSpPr/>
          <p:nvPr/>
        </p:nvCxnSpPr>
        <p:spPr>
          <a:xfrm>
            <a:off x="5257800" y="4419600"/>
            <a:ext cx="0" cy="228600"/>
          </a:xfrm>
          <a:prstGeom prst="line">
            <a:avLst/>
          </a:prstGeom>
          <a:ln w="28575" cap="rnd">
            <a:solidFill>
              <a:schemeClr val="accent4"/>
            </a:solidFill>
          </a:ln>
          <a:effectLst/>
        </p:spPr>
        <p:style>
          <a:lnRef idx="2">
            <a:schemeClr val="dk1"/>
          </a:lnRef>
          <a:fillRef idx="0">
            <a:schemeClr val="dk1"/>
          </a:fillRef>
          <a:effectRef idx="1">
            <a:schemeClr val="dk1"/>
          </a:effectRef>
          <a:fontRef idx="minor">
            <a:schemeClr val="tx1"/>
          </a:fontRef>
        </p:style>
      </p:cxnSp>
      <p:cxnSp>
        <p:nvCxnSpPr>
          <p:cNvPr id="102" name="Straight Connector 101"/>
          <p:cNvCxnSpPr/>
          <p:nvPr/>
        </p:nvCxnSpPr>
        <p:spPr>
          <a:xfrm>
            <a:off x="1828800" y="4533900"/>
            <a:ext cx="3429000" cy="0"/>
          </a:xfrm>
          <a:prstGeom prst="line">
            <a:avLst/>
          </a:prstGeom>
          <a:ln w="28575" cap="rnd">
            <a:solidFill>
              <a:schemeClr val="accent4"/>
            </a:solidFill>
            <a:headEnd type="triangle" w="med" len="lg"/>
            <a:tailEnd type="triangle" w="med" len="lg"/>
          </a:ln>
          <a:effectLst/>
        </p:spPr>
        <p:style>
          <a:lnRef idx="2">
            <a:schemeClr val="dk1"/>
          </a:lnRef>
          <a:fillRef idx="0">
            <a:schemeClr val="dk1"/>
          </a:fillRef>
          <a:effectRef idx="1">
            <a:schemeClr val="dk1"/>
          </a:effectRef>
          <a:fontRef idx="minor">
            <a:schemeClr val="tx1"/>
          </a:fontRef>
        </p:style>
      </p:cxnSp>
      <p:sp>
        <p:nvSpPr>
          <p:cNvPr id="103" name="TextBox 102"/>
          <p:cNvSpPr txBox="1"/>
          <p:nvPr/>
        </p:nvSpPr>
        <p:spPr>
          <a:xfrm>
            <a:off x="6553200" y="4340423"/>
            <a:ext cx="2021387" cy="307777"/>
          </a:xfrm>
          <a:prstGeom prst="rect">
            <a:avLst/>
          </a:prstGeom>
          <a:noFill/>
        </p:spPr>
        <p:txBody>
          <a:bodyPr wrap="none" lIns="0" tIns="0" rIns="0" bIns="0" rtlCol="0">
            <a:spAutoFit/>
          </a:bodyPr>
          <a:lstStyle/>
          <a:p>
            <a:r>
              <a:rPr lang="en-US" sz="2000" dirty="0" smtClean="0">
                <a:solidFill>
                  <a:srgbClr val="A5001E"/>
                </a:solidFill>
              </a:rPr>
              <a:t>committed entries</a:t>
            </a:r>
            <a:endParaRPr lang="en-US" sz="2000" dirty="0">
              <a:solidFill>
                <a:srgbClr val="A5001E"/>
              </a:solidFill>
            </a:endParaRPr>
          </a:p>
        </p:txBody>
      </p:sp>
      <p:sp>
        <p:nvSpPr>
          <p:cNvPr id="104" name="TextBox 103"/>
          <p:cNvSpPr txBox="1"/>
          <p:nvPr/>
        </p:nvSpPr>
        <p:spPr>
          <a:xfrm>
            <a:off x="784042" y="1143000"/>
            <a:ext cx="511358" cy="307777"/>
          </a:xfrm>
          <a:prstGeom prst="rect">
            <a:avLst/>
          </a:prstGeom>
          <a:noFill/>
        </p:spPr>
        <p:txBody>
          <a:bodyPr wrap="none" lIns="0" tIns="0" rIns="0" bIns="0" rtlCol="0">
            <a:spAutoFit/>
          </a:bodyPr>
          <a:lstStyle/>
          <a:p>
            <a:r>
              <a:rPr lang="en-US" sz="2000" dirty="0" smtClean="0">
                <a:solidFill>
                  <a:srgbClr val="1F4899"/>
                </a:solidFill>
              </a:rPr>
              <a:t>term</a:t>
            </a:r>
            <a:endParaRPr lang="en-US" sz="2000" dirty="0">
              <a:solidFill>
                <a:srgbClr val="1F4899"/>
              </a:solidFill>
            </a:endParaRPr>
          </a:p>
        </p:txBody>
      </p:sp>
      <p:sp>
        <p:nvSpPr>
          <p:cNvPr id="105" name="TextBox 104"/>
          <p:cNvSpPr txBox="1"/>
          <p:nvPr/>
        </p:nvSpPr>
        <p:spPr>
          <a:xfrm>
            <a:off x="170092" y="1865123"/>
            <a:ext cx="1125308" cy="307777"/>
          </a:xfrm>
          <a:prstGeom prst="rect">
            <a:avLst/>
          </a:prstGeom>
          <a:noFill/>
        </p:spPr>
        <p:txBody>
          <a:bodyPr wrap="none" lIns="0" tIns="0" rIns="0" bIns="0" rtlCol="0">
            <a:spAutoFit/>
          </a:bodyPr>
          <a:lstStyle/>
          <a:p>
            <a:r>
              <a:rPr lang="en-US" sz="2000" dirty="0" smtClean="0">
                <a:solidFill>
                  <a:srgbClr val="1F4899"/>
                </a:solidFill>
              </a:rPr>
              <a:t>command</a:t>
            </a:r>
            <a:endParaRPr lang="en-US" sz="2000" dirty="0">
              <a:solidFill>
                <a:srgbClr val="1F4899"/>
              </a:solidFill>
            </a:endParaRPr>
          </a:p>
        </p:txBody>
      </p:sp>
      <p:sp>
        <p:nvSpPr>
          <p:cNvPr id="109" name="Freeform 108"/>
          <p:cNvSpPr/>
          <p:nvPr/>
        </p:nvSpPr>
        <p:spPr>
          <a:xfrm>
            <a:off x="1376413" y="1318653"/>
            <a:ext cx="375385" cy="240640"/>
          </a:xfrm>
          <a:custGeom>
            <a:avLst/>
            <a:gdLst>
              <a:gd name="connsiteX0" fmla="*/ 0 w 375385"/>
              <a:gd name="connsiteY0" fmla="*/ 0 h 240632"/>
              <a:gd name="connsiteX1" fmla="*/ 375385 w 375385"/>
              <a:gd name="connsiteY1" fmla="*/ 240632 h 240632"/>
              <a:gd name="connsiteX0" fmla="*/ 0 w 375385"/>
              <a:gd name="connsiteY0" fmla="*/ 0 h 240632"/>
              <a:gd name="connsiteX1" fmla="*/ 375385 w 375385"/>
              <a:gd name="connsiteY1" fmla="*/ 240632 h 240632"/>
              <a:gd name="connsiteX0" fmla="*/ 0 w 375385"/>
              <a:gd name="connsiteY0" fmla="*/ 8 h 240640"/>
              <a:gd name="connsiteX1" fmla="*/ 375385 w 375385"/>
              <a:gd name="connsiteY1" fmla="*/ 240640 h 240640"/>
            </a:gdLst>
            <a:ahLst/>
            <a:cxnLst>
              <a:cxn ang="0">
                <a:pos x="connsiteX0" y="connsiteY0"/>
              </a:cxn>
              <a:cxn ang="0">
                <a:pos x="connsiteX1" y="connsiteY1"/>
              </a:cxn>
            </a:cxnLst>
            <a:rect l="l" t="t" r="r" b="b"/>
            <a:pathLst>
              <a:path w="375385" h="240640">
                <a:moveTo>
                  <a:pt x="0" y="8"/>
                </a:moveTo>
                <a:cubicBezTo>
                  <a:pt x="363353" y="-1597"/>
                  <a:pt x="-33689" y="237432"/>
                  <a:pt x="375385" y="240640"/>
                </a:cubicBezTo>
              </a:path>
            </a:pathLst>
          </a:custGeom>
          <a:ln w="19050" cap="rnd">
            <a:solidFill>
              <a:schemeClr val="tx2"/>
            </a:solidFill>
            <a:tailEnd type="triangle" w="sm" len="lg"/>
          </a:ln>
          <a:effectLst/>
        </p:spPr>
        <p:style>
          <a:lnRef idx="2">
            <a:schemeClr val="dk1"/>
          </a:lnRef>
          <a:fillRef idx="0">
            <a:schemeClr val="dk1"/>
          </a:fillRef>
          <a:effectRef idx="1">
            <a:schemeClr val="dk1"/>
          </a:effectRef>
          <a:fontRef idx="minor">
            <a:schemeClr val="tx1"/>
          </a:fontRef>
        </p:style>
        <p:txBody>
          <a:bodyPr rtlCol="0" anchor="ctr"/>
          <a:lstStyle/>
          <a:p>
            <a:pPr algn="ctr"/>
            <a:endParaRPr lang="en-US">
              <a:solidFill>
                <a:srgbClr val="000000"/>
              </a:solidFill>
              <a:latin typeface="Arial"/>
            </a:endParaRPr>
          </a:p>
        </p:txBody>
      </p:sp>
      <p:sp>
        <p:nvSpPr>
          <p:cNvPr id="110" name="Freeform 109"/>
          <p:cNvSpPr/>
          <p:nvPr/>
        </p:nvSpPr>
        <p:spPr>
          <a:xfrm flipV="1">
            <a:off x="1371600" y="1778260"/>
            <a:ext cx="375385" cy="240640"/>
          </a:xfrm>
          <a:custGeom>
            <a:avLst/>
            <a:gdLst>
              <a:gd name="connsiteX0" fmla="*/ 0 w 375385"/>
              <a:gd name="connsiteY0" fmla="*/ 0 h 240632"/>
              <a:gd name="connsiteX1" fmla="*/ 375385 w 375385"/>
              <a:gd name="connsiteY1" fmla="*/ 240632 h 240632"/>
              <a:gd name="connsiteX0" fmla="*/ 0 w 375385"/>
              <a:gd name="connsiteY0" fmla="*/ 0 h 240632"/>
              <a:gd name="connsiteX1" fmla="*/ 375385 w 375385"/>
              <a:gd name="connsiteY1" fmla="*/ 240632 h 240632"/>
              <a:gd name="connsiteX0" fmla="*/ 0 w 375385"/>
              <a:gd name="connsiteY0" fmla="*/ 8 h 240640"/>
              <a:gd name="connsiteX1" fmla="*/ 375385 w 375385"/>
              <a:gd name="connsiteY1" fmla="*/ 240640 h 240640"/>
            </a:gdLst>
            <a:ahLst/>
            <a:cxnLst>
              <a:cxn ang="0">
                <a:pos x="connsiteX0" y="connsiteY0"/>
              </a:cxn>
              <a:cxn ang="0">
                <a:pos x="connsiteX1" y="connsiteY1"/>
              </a:cxn>
            </a:cxnLst>
            <a:rect l="l" t="t" r="r" b="b"/>
            <a:pathLst>
              <a:path w="375385" h="240640">
                <a:moveTo>
                  <a:pt x="0" y="8"/>
                </a:moveTo>
                <a:cubicBezTo>
                  <a:pt x="363353" y="-1597"/>
                  <a:pt x="-33689" y="237432"/>
                  <a:pt x="375385" y="240640"/>
                </a:cubicBezTo>
              </a:path>
            </a:pathLst>
          </a:custGeom>
          <a:ln w="19050" cap="rnd">
            <a:solidFill>
              <a:schemeClr val="tx2"/>
            </a:solidFill>
            <a:tailEnd type="triangle" w="sm" len="lg"/>
          </a:ln>
          <a:effectLst/>
        </p:spPr>
        <p:style>
          <a:lnRef idx="2">
            <a:schemeClr val="dk1"/>
          </a:lnRef>
          <a:fillRef idx="0">
            <a:schemeClr val="dk1"/>
          </a:fillRef>
          <a:effectRef idx="1">
            <a:schemeClr val="dk1"/>
          </a:effectRef>
          <a:fontRef idx="minor">
            <a:schemeClr val="tx1"/>
          </a:fontRef>
        </p:style>
        <p:txBody>
          <a:bodyPr rtlCol="0" anchor="ctr"/>
          <a:lstStyle/>
          <a:p>
            <a:pPr algn="ctr"/>
            <a:endParaRPr lang="en-US">
              <a:solidFill>
                <a:srgbClr val="000000"/>
              </a:solidFill>
              <a:latin typeface="Arial"/>
            </a:endParaRPr>
          </a:p>
        </p:txBody>
      </p:sp>
    </p:spTree>
    <p:extLst>
      <p:ext uri="{BB962C8B-B14F-4D97-AF65-F5344CB8AC3E}">
        <p14:creationId xmlns:p14="http://schemas.microsoft.com/office/powerpoint/2010/main" val="2161357389"/>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Nasty scenario: getting nastier</a:t>
            </a:r>
            <a:endParaRPr lang="en-US" dirty="0"/>
          </a:p>
        </p:txBody>
      </p:sp>
      <p:sp>
        <p:nvSpPr>
          <p:cNvPr id="3" name="Content Placeholder 2"/>
          <p:cNvSpPr>
            <a:spLocks noGrp="1"/>
          </p:cNvSpPr>
          <p:nvPr>
            <p:ph idx="1"/>
          </p:nvPr>
        </p:nvSpPr>
        <p:spPr>
          <a:xfrm>
            <a:off x="457200" y="1447800"/>
            <a:ext cx="8226425" cy="4111625"/>
          </a:xfrm>
        </p:spPr>
        <p:txBody>
          <a:bodyPr/>
          <a:lstStyle/>
          <a:p>
            <a:r>
              <a:rPr lang="en-US" sz="2400" b="0" dirty="0" smtClean="0"/>
              <a:t>A bare majority of replicas commit new entries under L2.</a:t>
            </a:r>
          </a:p>
          <a:p>
            <a:r>
              <a:rPr lang="en-US" sz="2400" b="0" dirty="0" smtClean="0"/>
              <a:t>The minority writes new uncommitted entries under L1.</a:t>
            </a:r>
          </a:p>
          <a:p>
            <a:r>
              <a:rPr lang="en-US" sz="2400" b="0" dirty="0" smtClean="0"/>
              <a:t>Then L2 and a follower (F3) fail, and the minority rejoins</a:t>
            </a:r>
            <a:r>
              <a:rPr lang="en-US" sz="2400" b="0" dirty="0" smtClean="0">
                <a:sym typeface="Wingdings"/>
              </a:rPr>
              <a:t>.</a:t>
            </a:r>
          </a:p>
          <a:p>
            <a:r>
              <a:rPr lang="en-US" sz="2400" b="0" dirty="0" smtClean="0"/>
              <a:t>Progress is possible, but the replicas have divergent logs.  </a:t>
            </a:r>
            <a:r>
              <a:rPr lang="en-US" sz="2400" b="0" dirty="0"/>
              <a:t>A</a:t>
            </a:r>
            <a:r>
              <a:rPr lang="en-US" sz="2400" b="0" dirty="0" smtClean="0"/>
              <a:t>ll committed updates </a:t>
            </a:r>
            <a:r>
              <a:rPr lang="en-US" sz="2400" dirty="0" smtClean="0"/>
              <a:t>must</a:t>
            </a:r>
            <a:r>
              <a:rPr lang="en-US" sz="2400" b="0" dirty="0" smtClean="0"/>
              <a:t> be preserved.</a:t>
            </a:r>
          </a:p>
          <a:p>
            <a:r>
              <a:rPr lang="en-US" sz="2400" b="0" dirty="0" smtClean="0"/>
              <a:t>How to recognize the lone survivor (F2) who knows the committed history, and who can pass it to the others?</a:t>
            </a:r>
          </a:p>
          <a:p>
            <a:endParaRPr lang="en-US" sz="2400" b="0" dirty="0" smtClean="0"/>
          </a:p>
          <a:p>
            <a:endParaRPr lang="en-US" sz="2400" b="0" dirty="0"/>
          </a:p>
        </p:txBody>
      </p:sp>
      <p:grpSp>
        <p:nvGrpSpPr>
          <p:cNvPr id="4" name="Group 3"/>
          <p:cNvGrpSpPr/>
          <p:nvPr/>
        </p:nvGrpSpPr>
        <p:grpSpPr>
          <a:xfrm>
            <a:off x="3718926" y="5007114"/>
            <a:ext cx="2117786" cy="1524000"/>
            <a:chOff x="914400" y="4648200"/>
            <a:chExt cx="2117786" cy="1524000"/>
          </a:xfrm>
        </p:grpSpPr>
        <p:sp>
          <p:nvSpPr>
            <p:cNvPr id="5" name="Rounded Rectangle 4"/>
            <p:cNvSpPr/>
            <p:nvPr/>
          </p:nvSpPr>
          <p:spPr bwMode="auto">
            <a:xfrm>
              <a:off x="1859046" y="4648200"/>
              <a:ext cx="365628" cy="318348"/>
            </a:xfrm>
            <a:prstGeom prst="roundRect">
              <a:avLst/>
            </a:prstGeom>
            <a:solidFill>
              <a:srgbClr val="4D8CF1">
                <a:lumMod val="75000"/>
              </a:srgbClr>
            </a:solidFill>
            <a:ln w="7620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118"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endParaRPr>
            </a:p>
          </p:txBody>
        </p:sp>
        <p:sp>
          <p:nvSpPr>
            <p:cNvPr id="6" name="Rounded Rectangle 5"/>
            <p:cNvSpPr/>
            <p:nvPr/>
          </p:nvSpPr>
          <p:spPr bwMode="auto">
            <a:xfrm>
              <a:off x="2437958" y="5072662"/>
              <a:ext cx="365628" cy="318348"/>
            </a:xfrm>
            <a:prstGeom prst="roundRect">
              <a:avLst/>
            </a:prstGeom>
            <a:solidFill>
              <a:srgbClr val="4D8CF1">
                <a:lumMod val="75000"/>
              </a:srgbClr>
            </a:solidFill>
            <a:ln w="7620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118"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endParaRPr>
            </a:p>
          </p:txBody>
        </p:sp>
        <p:sp>
          <p:nvSpPr>
            <p:cNvPr id="7" name="Rounded Rectangle 5"/>
            <p:cNvSpPr/>
            <p:nvPr/>
          </p:nvSpPr>
          <p:spPr bwMode="auto">
            <a:xfrm>
              <a:off x="2194207" y="5709361"/>
              <a:ext cx="365628" cy="318348"/>
            </a:xfrm>
            <a:prstGeom prst="roundRect">
              <a:avLst/>
            </a:prstGeom>
            <a:solidFill>
              <a:srgbClr val="800000"/>
            </a:solidFill>
            <a:ln w="7620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118"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endParaRPr>
            </a:p>
          </p:txBody>
        </p:sp>
        <p:sp>
          <p:nvSpPr>
            <p:cNvPr id="8" name="Rounded Rectangle 5"/>
            <p:cNvSpPr/>
            <p:nvPr/>
          </p:nvSpPr>
          <p:spPr bwMode="auto">
            <a:xfrm>
              <a:off x="1219200" y="5072662"/>
              <a:ext cx="365628" cy="318348"/>
            </a:xfrm>
            <a:prstGeom prst="roundRect">
              <a:avLst/>
            </a:prstGeom>
            <a:solidFill>
              <a:srgbClr val="4D8CF1">
                <a:lumMod val="75000"/>
              </a:srgbClr>
            </a:solidFill>
            <a:ln w="7620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118"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endParaRPr>
            </a:p>
          </p:txBody>
        </p:sp>
        <p:sp>
          <p:nvSpPr>
            <p:cNvPr id="9" name="Oval 8"/>
            <p:cNvSpPr/>
            <p:nvPr/>
          </p:nvSpPr>
          <p:spPr bwMode="auto">
            <a:xfrm>
              <a:off x="1355786" y="5481368"/>
              <a:ext cx="614633" cy="614632"/>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457059" eaLnBrk="1" fontAlgn="auto" latinLnBrk="0" hangingPunct="1">
                <a:lnSpc>
                  <a:spcPct val="100000"/>
                </a:lnSpc>
                <a:spcBef>
                  <a:spcPts val="0"/>
                </a:spcBef>
                <a:spcAft>
                  <a:spcPts val="0"/>
                </a:spcAft>
                <a:buClr>
                  <a:srgbClr val="000000"/>
                </a:buClr>
                <a:buSzPct val="100000"/>
                <a:buFontTx/>
                <a:buNone/>
                <a:tabLst/>
                <a:defRPr/>
              </a:pPr>
              <a:endParaRPr kumimoji="0" lang="en-US" sz="1800" b="0" i="0" u="none" strike="noStrike" kern="0" cap="none" spc="0" normalizeH="0" baseline="0" noProof="0">
                <a:ln>
                  <a:noFill/>
                </a:ln>
                <a:solidFill>
                  <a:srgbClr val="37305A"/>
                </a:solidFill>
                <a:effectLst/>
                <a:uLnTx/>
                <a:uFillTx/>
                <a:cs typeface="Arial" charset="0"/>
              </a:endParaRPr>
            </a:p>
          </p:txBody>
        </p:sp>
        <p:cxnSp>
          <p:nvCxnSpPr>
            <p:cNvPr id="10" name="Straight Arrow Connector 9"/>
            <p:cNvCxnSpPr>
              <a:stCxn id="12" idx="0"/>
              <a:endCxn id="8" idx="2"/>
            </p:cNvCxnSpPr>
            <p:nvPr/>
          </p:nvCxnSpPr>
          <p:spPr bwMode="auto">
            <a:xfrm flipH="1" flipV="1">
              <a:off x="1402014" y="5391010"/>
              <a:ext cx="243750" cy="326319"/>
            </a:xfrm>
            <a:prstGeom prst="straightConnector1">
              <a:avLst/>
            </a:prstGeom>
            <a:solidFill>
              <a:srgbClr val="00B8FF"/>
            </a:solidFill>
            <a:ln w="9525" cap="flat" cmpd="sng" algn="ctr">
              <a:solidFill>
                <a:srgbClr val="003367"/>
              </a:solidFill>
              <a:prstDash val="solid"/>
              <a:round/>
              <a:headEnd type="none" w="med" len="med"/>
              <a:tailEnd type="arrow"/>
            </a:ln>
            <a:effectLst/>
          </p:spPr>
        </p:cxnSp>
        <p:sp>
          <p:nvSpPr>
            <p:cNvPr id="11" name="Oval 10"/>
            <p:cNvSpPr/>
            <p:nvPr/>
          </p:nvSpPr>
          <p:spPr bwMode="auto">
            <a:xfrm flipH="1">
              <a:off x="1641474" y="5794376"/>
              <a:ext cx="36194" cy="60325"/>
            </a:xfrm>
            <a:prstGeom prst="ellipse">
              <a:avLst/>
            </a:prstGeom>
            <a:noFill/>
            <a:ln w="9525" cap="flat" cmpd="sng" algn="ctr">
              <a:solidFill>
                <a:srgbClr val="00336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457059" eaLnBrk="1" fontAlgn="auto" latinLnBrk="0" hangingPunct="1">
                <a:lnSpc>
                  <a:spcPct val="100000"/>
                </a:lnSpc>
                <a:spcBef>
                  <a:spcPts val="0"/>
                </a:spcBef>
                <a:spcAft>
                  <a:spcPts val="0"/>
                </a:spcAft>
                <a:buClr>
                  <a:srgbClr val="000000"/>
                </a:buClr>
                <a:buSzPct val="100000"/>
                <a:buFontTx/>
                <a:buNone/>
                <a:tabLst/>
                <a:defRPr/>
              </a:pPr>
              <a:endParaRPr kumimoji="0" lang="en-US" sz="1800" b="0" i="0" u="none" strike="noStrike" kern="0" cap="none" spc="0" normalizeH="0" baseline="0" noProof="0">
                <a:ln>
                  <a:noFill/>
                </a:ln>
                <a:solidFill>
                  <a:srgbClr val="37305A"/>
                </a:solidFill>
                <a:effectLst/>
                <a:uLnTx/>
                <a:uFillTx/>
                <a:cs typeface="Arial" charset="0"/>
              </a:endParaRPr>
            </a:p>
          </p:txBody>
        </p:sp>
        <p:sp>
          <p:nvSpPr>
            <p:cNvPr id="12" name="Rounded Rectangle 5"/>
            <p:cNvSpPr/>
            <p:nvPr/>
          </p:nvSpPr>
          <p:spPr bwMode="auto">
            <a:xfrm>
              <a:off x="1462950" y="5717329"/>
              <a:ext cx="365628" cy="318348"/>
            </a:xfrm>
            <a:prstGeom prst="roundRect">
              <a:avLst/>
            </a:prstGeom>
            <a:solidFill>
              <a:srgbClr val="660066"/>
            </a:solidFill>
            <a:ln w="7620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118"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endParaRPr>
            </a:p>
          </p:txBody>
        </p:sp>
        <p:cxnSp>
          <p:nvCxnSpPr>
            <p:cNvPr id="13" name="Straight Connector 12"/>
            <p:cNvCxnSpPr/>
            <p:nvPr/>
          </p:nvCxnSpPr>
          <p:spPr bwMode="auto">
            <a:xfrm>
              <a:off x="1594929" y="4800600"/>
              <a:ext cx="533400" cy="1371600"/>
            </a:xfrm>
            <a:prstGeom prst="line">
              <a:avLst/>
            </a:prstGeom>
            <a:solidFill>
              <a:srgbClr val="00B8FF"/>
            </a:solidFill>
            <a:ln w="38100" cap="flat" cmpd="sng" algn="ctr">
              <a:solidFill>
                <a:schemeClr val="accent3">
                  <a:lumMod val="50000"/>
                </a:schemeClr>
              </a:solidFill>
              <a:prstDash val="solid"/>
              <a:round/>
              <a:headEnd type="none" w="med" len="med"/>
              <a:tailEnd type="none" w="med" len="med"/>
            </a:ln>
            <a:effectLst/>
          </p:spPr>
        </p:cxnSp>
        <p:cxnSp>
          <p:nvCxnSpPr>
            <p:cNvPr id="14" name="Straight Arrow Connector 13"/>
            <p:cNvCxnSpPr>
              <a:stCxn id="12" idx="0"/>
              <a:endCxn id="9" idx="7"/>
            </p:cNvCxnSpPr>
            <p:nvPr/>
          </p:nvCxnSpPr>
          <p:spPr bwMode="auto">
            <a:xfrm flipV="1">
              <a:off x="1645764" y="5571379"/>
              <a:ext cx="234644" cy="145950"/>
            </a:xfrm>
            <a:prstGeom prst="straightConnector1">
              <a:avLst/>
            </a:prstGeom>
            <a:solidFill>
              <a:srgbClr val="00B8FF"/>
            </a:solidFill>
            <a:ln w="9525" cap="flat" cmpd="sng" algn="ctr">
              <a:solidFill>
                <a:srgbClr val="003367"/>
              </a:solidFill>
              <a:prstDash val="solid"/>
              <a:round/>
              <a:headEnd type="none" w="med" len="med"/>
              <a:tailEnd type="arrow"/>
            </a:ln>
            <a:effectLst/>
          </p:spPr>
        </p:cxnSp>
        <p:cxnSp>
          <p:nvCxnSpPr>
            <p:cNvPr id="15" name="Straight Arrow Connector 14"/>
            <p:cNvCxnSpPr>
              <a:stCxn id="12" idx="0"/>
            </p:cNvCxnSpPr>
            <p:nvPr/>
          </p:nvCxnSpPr>
          <p:spPr bwMode="auto">
            <a:xfrm flipV="1">
              <a:off x="1645764" y="5334000"/>
              <a:ext cx="177765" cy="383329"/>
            </a:xfrm>
            <a:prstGeom prst="straightConnector1">
              <a:avLst/>
            </a:prstGeom>
            <a:solidFill>
              <a:srgbClr val="00B8FF"/>
            </a:solidFill>
            <a:ln w="9525" cap="flat" cmpd="sng" algn="ctr">
              <a:solidFill>
                <a:srgbClr val="003367"/>
              </a:solidFill>
              <a:prstDash val="solid"/>
              <a:round/>
              <a:headEnd type="none" w="med" len="med"/>
              <a:tailEnd type="arrow"/>
            </a:ln>
            <a:effectLst/>
          </p:spPr>
        </p:cxnSp>
        <p:cxnSp>
          <p:nvCxnSpPr>
            <p:cNvPr id="16" name="Straight Arrow Connector 15"/>
            <p:cNvCxnSpPr/>
            <p:nvPr/>
          </p:nvCxnSpPr>
          <p:spPr bwMode="auto">
            <a:xfrm flipV="1">
              <a:off x="2260997" y="5413375"/>
              <a:ext cx="241299" cy="301625"/>
            </a:xfrm>
            <a:prstGeom prst="straightConnector1">
              <a:avLst/>
            </a:prstGeom>
            <a:solidFill>
              <a:srgbClr val="00B8FF"/>
            </a:solidFill>
            <a:ln w="9525" cap="flat" cmpd="sng" algn="ctr">
              <a:solidFill>
                <a:srgbClr val="003367"/>
              </a:solidFill>
              <a:prstDash val="solid"/>
              <a:round/>
              <a:headEnd type="none" w="med" len="med"/>
              <a:tailEnd type="arrow"/>
            </a:ln>
            <a:effectLst/>
          </p:spPr>
        </p:cxnSp>
        <p:cxnSp>
          <p:nvCxnSpPr>
            <p:cNvPr id="17" name="Straight Arrow Connector 16"/>
            <p:cNvCxnSpPr/>
            <p:nvPr/>
          </p:nvCxnSpPr>
          <p:spPr bwMode="auto">
            <a:xfrm flipH="1" flipV="1">
              <a:off x="2041586" y="5007821"/>
              <a:ext cx="219411" cy="707178"/>
            </a:xfrm>
            <a:prstGeom prst="straightConnector1">
              <a:avLst/>
            </a:prstGeom>
            <a:solidFill>
              <a:srgbClr val="00B8FF"/>
            </a:solidFill>
            <a:ln w="9525" cap="flat" cmpd="sng" algn="ctr">
              <a:solidFill>
                <a:srgbClr val="003367"/>
              </a:solidFill>
              <a:prstDash val="solid"/>
              <a:round/>
              <a:headEnd type="none" w="med" len="med"/>
              <a:tailEnd type="arrow"/>
            </a:ln>
            <a:effectLst/>
          </p:spPr>
        </p:cxnSp>
        <p:cxnSp>
          <p:nvCxnSpPr>
            <p:cNvPr id="18" name="Straight Arrow Connector 17"/>
            <p:cNvCxnSpPr/>
            <p:nvPr/>
          </p:nvCxnSpPr>
          <p:spPr bwMode="auto">
            <a:xfrm flipH="1" flipV="1">
              <a:off x="1889186" y="5486400"/>
              <a:ext cx="386910" cy="213290"/>
            </a:xfrm>
            <a:prstGeom prst="straightConnector1">
              <a:avLst/>
            </a:prstGeom>
            <a:solidFill>
              <a:srgbClr val="00B8FF"/>
            </a:solidFill>
            <a:ln w="9525" cap="flat" cmpd="sng" algn="ctr">
              <a:solidFill>
                <a:srgbClr val="003367"/>
              </a:solidFill>
              <a:prstDash val="solid"/>
              <a:round/>
              <a:headEnd type="none" w="med" len="med"/>
              <a:tailEnd type="arrow"/>
            </a:ln>
            <a:effectLst/>
          </p:spPr>
        </p:cxnSp>
        <p:cxnSp>
          <p:nvCxnSpPr>
            <p:cNvPr id="19" name="Straight Arrow Connector 18"/>
            <p:cNvCxnSpPr/>
            <p:nvPr/>
          </p:nvCxnSpPr>
          <p:spPr bwMode="auto">
            <a:xfrm flipH="1" flipV="1">
              <a:off x="1965386" y="5638800"/>
              <a:ext cx="228600" cy="76200"/>
            </a:xfrm>
            <a:prstGeom prst="straightConnector1">
              <a:avLst/>
            </a:prstGeom>
            <a:solidFill>
              <a:srgbClr val="00B8FF"/>
            </a:solidFill>
            <a:ln w="9525" cap="flat" cmpd="sng" algn="ctr">
              <a:solidFill>
                <a:srgbClr val="003367"/>
              </a:solidFill>
              <a:prstDash val="solid"/>
              <a:round/>
              <a:headEnd type="none" w="med" len="med"/>
              <a:tailEnd type="arrow"/>
            </a:ln>
            <a:effectLst/>
          </p:spPr>
        </p:cxnSp>
        <p:sp>
          <p:nvSpPr>
            <p:cNvPr id="20" name="TextBox 19"/>
            <p:cNvSpPr txBox="1"/>
            <p:nvPr/>
          </p:nvSpPr>
          <p:spPr>
            <a:xfrm>
              <a:off x="2574986" y="5726668"/>
              <a:ext cx="457200" cy="369332"/>
            </a:xfrm>
            <a:prstGeom prst="rect">
              <a:avLst/>
            </a:prstGeom>
            <a:noFill/>
          </p:spPr>
          <p:txBody>
            <a:bodyPr wrap="square" rtlCol="0">
              <a:spAutoFit/>
            </a:bodyPr>
            <a:lstStyle/>
            <a:p>
              <a:r>
                <a:rPr lang="en-US" sz="1800" b="1" dirty="0" smtClean="0">
                  <a:solidFill>
                    <a:schemeClr val="tx1"/>
                  </a:solidFill>
                </a:rPr>
                <a:t>L2</a:t>
              </a:r>
              <a:endParaRPr lang="en-US" sz="1600" b="1" dirty="0">
                <a:solidFill>
                  <a:schemeClr val="tx1"/>
                </a:solidFill>
              </a:endParaRPr>
            </a:p>
          </p:txBody>
        </p:sp>
        <p:sp>
          <p:nvSpPr>
            <p:cNvPr id="21" name="TextBox 20"/>
            <p:cNvSpPr txBox="1"/>
            <p:nvPr/>
          </p:nvSpPr>
          <p:spPr>
            <a:xfrm>
              <a:off x="914400" y="5650468"/>
              <a:ext cx="457200" cy="369332"/>
            </a:xfrm>
            <a:prstGeom prst="rect">
              <a:avLst/>
            </a:prstGeom>
            <a:noFill/>
          </p:spPr>
          <p:txBody>
            <a:bodyPr wrap="square" rtlCol="0">
              <a:spAutoFit/>
            </a:bodyPr>
            <a:lstStyle/>
            <a:p>
              <a:r>
                <a:rPr lang="en-US" sz="1800" b="1" dirty="0" smtClean="0">
                  <a:solidFill>
                    <a:schemeClr val="tx1"/>
                  </a:solidFill>
                </a:rPr>
                <a:t>L1</a:t>
              </a:r>
              <a:endParaRPr lang="en-US" sz="1600" b="1" dirty="0">
                <a:solidFill>
                  <a:schemeClr val="tx1"/>
                </a:solidFill>
              </a:endParaRPr>
            </a:p>
          </p:txBody>
        </p:sp>
      </p:grpSp>
      <p:grpSp>
        <p:nvGrpSpPr>
          <p:cNvPr id="22" name="Group 21"/>
          <p:cNvGrpSpPr/>
          <p:nvPr/>
        </p:nvGrpSpPr>
        <p:grpSpPr>
          <a:xfrm>
            <a:off x="6843126" y="5007114"/>
            <a:ext cx="1310274" cy="1447800"/>
            <a:chOff x="914400" y="4648200"/>
            <a:chExt cx="1310274" cy="1447800"/>
          </a:xfrm>
        </p:grpSpPr>
        <p:sp>
          <p:nvSpPr>
            <p:cNvPr id="23" name="Rounded Rectangle 22"/>
            <p:cNvSpPr/>
            <p:nvPr/>
          </p:nvSpPr>
          <p:spPr bwMode="auto">
            <a:xfrm>
              <a:off x="1859046" y="4648200"/>
              <a:ext cx="365628" cy="318348"/>
            </a:xfrm>
            <a:prstGeom prst="roundRect">
              <a:avLst/>
            </a:prstGeom>
            <a:solidFill>
              <a:srgbClr val="4D8CF1">
                <a:lumMod val="75000"/>
              </a:srgbClr>
            </a:solidFill>
            <a:ln w="7620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118"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endParaRPr>
            </a:p>
          </p:txBody>
        </p:sp>
        <p:sp>
          <p:nvSpPr>
            <p:cNvPr id="24" name="Rounded Rectangle 5"/>
            <p:cNvSpPr/>
            <p:nvPr/>
          </p:nvSpPr>
          <p:spPr bwMode="auto">
            <a:xfrm>
              <a:off x="1219200" y="5072662"/>
              <a:ext cx="365628" cy="318348"/>
            </a:xfrm>
            <a:prstGeom prst="roundRect">
              <a:avLst/>
            </a:prstGeom>
            <a:solidFill>
              <a:srgbClr val="4D8CF1">
                <a:lumMod val="75000"/>
              </a:srgbClr>
            </a:solidFill>
            <a:ln w="7620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118"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endParaRPr>
            </a:p>
          </p:txBody>
        </p:sp>
        <p:sp>
          <p:nvSpPr>
            <p:cNvPr id="25" name="Oval 24"/>
            <p:cNvSpPr/>
            <p:nvPr/>
          </p:nvSpPr>
          <p:spPr bwMode="auto">
            <a:xfrm>
              <a:off x="1355786" y="5481368"/>
              <a:ext cx="614633" cy="614632"/>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457059" eaLnBrk="1" fontAlgn="auto" latinLnBrk="0" hangingPunct="1">
                <a:lnSpc>
                  <a:spcPct val="100000"/>
                </a:lnSpc>
                <a:spcBef>
                  <a:spcPts val="0"/>
                </a:spcBef>
                <a:spcAft>
                  <a:spcPts val="0"/>
                </a:spcAft>
                <a:buClr>
                  <a:srgbClr val="000000"/>
                </a:buClr>
                <a:buSzPct val="100000"/>
                <a:buFontTx/>
                <a:buNone/>
                <a:tabLst/>
                <a:defRPr/>
              </a:pPr>
              <a:endParaRPr kumimoji="0" lang="en-US" sz="1800" b="0" i="0" u="none" strike="noStrike" kern="0" cap="none" spc="0" normalizeH="0" baseline="0" noProof="0">
                <a:ln>
                  <a:noFill/>
                </a:ln>
                <a:solidFill>
                  <a:srgbClr val="37305A"/>
                </a:solidFill>
                <a:effectLst/>
                <a:uLnTx/>
                <a:uFillTx/>
                <a:cs typeface="Arial" charset="0"/>
              </a:endParaRPr>
            </a:p>
          </p:txBody>
        </p:sp>
        <p:cxnSp>
          <p:nvCxnSpPr>
            <p:cNvPr id="26" name="Straight Arrow Connector 25"/>
            <p:cNvCxnSpPr>
              <a:stCxn id="28" idx="0"/>
              <a:endCxn id="24" idx="2"/>
            </p:cNvCxnSpPr>
            <p:nvPr/>
          </p:nvCxnSpPr>
          <p:spPr bwMode="auto">
            <a:xfrm flipH="1" flipV="1">
              <a:off x="1402014" y="5391010"/>
              <a:ext cx="243750" cy="326319"/>
            </a:xfrm>
            <a:prstGeom prst="straightConnector1">
              <a:avLst/>
            </a:prstGeom>
            <a:solidFill>
              <a:srgbClr val="00B8FF"/>
            </a:solidFill>
            <a:ln w="9525" cap="flat" cmpd="sng" algn="ctr">
              <a:solidFill>
                <a:srgbClr val="003367"/>
              </a:solidFill>
              <a:prstDash val="solid"/>
              <a:round/>
              <a:headEnd type="none" w="med" len="med"/>
              <a:tailEnd type="arrow"/>
            </a:ln>
            <a:effectLst/>
          </p:spPr>
        </p:cxnSp>
        <p:sp>
          <p:nvSpPr>
            <p:cNvPr id="27" name="Oval 26"/>
            <p:cNvSpPr/>
            <p:nvPr/>
          </p:nvSpPr>
          <p:spPr bwMode="auto">
            <a:xfrm flipH="1">
              <a:off x="1641474" y="5794376"/>
              <a:ext cx="36194" cy="60325"/>
            </a:xfrm>
            <a:prstGeom prst="ellipse">
              <a:avLst/>
            </a:prstGeom>
            <a:noFill/>
            <a:ln w="9525" cap="flat" cmpd="sng" algn="ctr">
              <a:solidFill>
                <a:srgbClr val="00336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457059" eaLnBrk="1" fontAlgn="auto" latinLnBrk="0" hangingPunct="1">
                <a:lnSpc>
                  <a:spcPct val="100000"/>
                </a:lnSpc>
                <a:spcBef>
                  <a:spcPts val="0"/>
                </a:spcBef>
                <a:spcAft>
                  <a:spcPts val="0"/>
                </a:spcAft>
                <a:buClr>
                  <a:srgbClr val="000000"/>
                </a:buClr>
                <a:buSzPct val="100000"/>
                <a:buFontTx/>
                <a:buNone/>
                <a:tabLst/>
                <a:defRPr/>
              </a:pPr>
              <a:endParaRPr kumimoji="0" lang="en-US" sz="1800" b="0" i="0" u="none" strike="noStrike" kern="0" cap="none" spc="0" normalizeH="0" baseline="0" noProof="0">
                <a:ln>
                  <a:noFill/>
                </a:ln>
                <a:solidFill>
                  <a:srgbClr val="37305A"/>
                </a:solidFill>
                <a:effectLst/>
                <a:uLnTx/>
                <a:uFillTx/>
                <a:cs typeface="Arial" charset="0"/>
              </a:endParaRPr>
            </a:p>
          </p:txBody>
        </p:sp>
        <p:sp>
          <p:nvSpPr>
            <p:cNvPr id="28" name="Rounded Rectangle 5"/>
            <p:cNvSpPr/>
            <p:nvPr/>
          </p:nvSpPr>
          <p:spPr bwMode="auto">
            <a:xfrm>
              <a:off x="1462950" y="5717329"/>
              <a:ext cx="365628" cy="318348"/>
            </a:xfrm>
            <a:prstGeom prst="roundRect">
              <a:avLst/>
            </a:prstGeom>
            <a:solidFill>
              <a:srgbClr val="660066"/>
            </a:solidFill>
            <a:ln w="7620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118"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endParaRPr>
            </a:p>
          </p:txBody>
        </p:sp>
        <p:cxnSp>
          <p:nvCxnSpPr>
            <p:cNvPr id="29" name="Straight Arrow Connector 28"/>
            <p:cNvCxnSpPr>
              <a:stCxn id="28" idx="0"/>
              <a:endCxn id="23" idx="2"/>
            </p:cNvCxnSpPr>
            <p:nvPr/>
          </p:nvCxnSpPr>
          <p:spPr bwMode="auto">
            <a:xfrm flipV="1">
              <a:off x="1645764" y="4966548"/>
              <a:ext cx="396096" cy="750781"/>
            </a:xfrm>
            <a:prstGeom prst="straightConnector1">
              <a:avLst/>
            </a:prstGeom>
            <a:solidFill>
              <a:srgbClr val="00B8FF"/>
            </a:solidFill>
            <a:ln w="9525" cap="flat" cmpd="sng" algn="ctr">
              <a:solidFill>
                <a:srgbClr val="003367"/>
              </a:solidFill>
              <a:prstDash val="solid"/>
              <a:round/>
              <a:headEnd type="none" w="med" len="med"/>
              <a:tailEnd type="arrow"/>
            </a:ln>
            <a:effectLst/>
          </p:spPr>
        </p:cxnSp>
        <p:sp>
          <p:nvSpPr>
            <p:cNvPr id="30" name="TextBox 29"/>
            <p:cNvSpPr txBox="1"/>
            <p:nvPr/>
          </p:nvSpPr>
          <p:spPr>
            <a:xfrm>
              <a:off x="914400" y="5650468"/>
              <a:ext cx="457200" cy="369332"/>
            </a:xfrm>
            <a:prstGeom prst="rect">
              <a:avLst/>
            </a:prstGeom>
            <a:noFill/>
          </p:spPr>
          <p:txBody>
            <a:bodyPr wrap="square" rtlCol="0">
              <a:spAutoFit/>
            </a:bodyPr>
            <a:lstStyle/>
            <a:p>
              <a:r>
                <a:rPr lang="en-US" sz="1800" b="1" dirty="0" smtClean="0">
                  <a:solidFill>
                    <a:schemeClr val="tx1"/>
                  </a:solidFill>
                </a:rPr>
                <a:t>L1</a:t>
              </a:r>
              <a:endParaRPr lang="en-US" sz="1600" b="1" dirty="0">
                <a:solidFill>
                  <a:schemeClr val="tx1"/>
                </a:solidFill>
              </a:endParaRPr>
            </a:p>
          </p:txBody>
        </p:sp>
      </p:grpSp>
      <p:sp>
        <p:nvSpPr>
          <p:cNvPr id="31" name="TextBox 30"/>
          <p:cNvSpPr txBox="1"/>
          <p:nvPr/>
        </p:nvSpPr>
        <p:spPr>
          <a:xfrm>
            <a:off x="7360712" y="4854714"/>
            <a:ext cx="457200" cy="369332"/>
          </a:xfrm>
          <a:prstGeom prst="rect">
            <a:avLst/>
          </a:prstGeom>
          <a:noFill/>
        </p:spPr>
        <p:txBody>
          <a:bodyPr wrap="square" rtlCol="0">
            <a:spAutoFit/>
          </a:bodyPr>
          <a:lstStyle/>
          <a:p>
            <a:r>
              <a:rPr lang="en-US" sz="1800" b="1" dirty="0" smtClean="0">
                <a:solidFill>
                  <a:schemeClr val="tx1"/>
                </a:solidFill>
              </a:rPr>
              <a:t>F2</a:t>
            </a:r>
            <a:endParaRPr lang="en-US" sz="1600" b="1" dirty="0">
              <a:solidFill>
                <a:schemeClr val="tx1"/>
              </a:solidFill>
            </a:endParaRPr>
          </a:p>
        </p:txBody>
      </p:sp>
      <p:sp>
        <p:nvSpPr>
          <p:cNvPr id="32" name="TextBox 31"/>
          <p:cNvSpPr txBox="1"/>
          <p:nvPr/>
        </p:nvSpPr>
        <p:spPr>
          <a:xfrm>
            <a:off x="5623926" y="5388114"/>
            <a:ext cx="457200" cy="369332"/>
          </a:xfrm>
          <a:prstGeom prst="rect">
            <a:avLst/>
          </a:prstGeom>
          <a:noFill/>
        </p:spPr>
        <p:txBody>
          <a:bodyPr wrap="square" rtlCol="0">
            <a:spAutoFit/>
          </a:bodyPr>
          <a:lstStyle/>
          <a:p>
            <a:r>
              <a:rPr lang="en-US" sz="1800" b="1" dirty="0" smtClean="0">
                <a:solidFill>
                  <a:schemeClr val="tx1"/>
                </a:solidFill>
              </a:rPr>
              <a:t>F3</a:t>
            </a:r>
            <a:endParaRPr lang="en-US" sz="1600" b="1" dirty="0">
              <a:solidFill>
                <a:schemeClr val="tx1"/>
              </a:solidFill>
            </a:endParaRPr>
          </a:p>
        </p:txBody>
      </p:sp>
      <p:sp>
        <p:nvSpPr>
          <p:cNvPr id="33" name="Text Box 41"/>
          <p:cNvSpPr txBox="1">
            <a:spLocks noChangeArrowheads="1"/>
          </p:cNvSpPr>
          <p:nvPr/>
        </p:nvSpPr>
        <p:spPr bwMode="auto">
          <a:xfrm>
            <a:off x="4938126" y="5845314"/>
            <a:ext cx="53091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4000" b="1" dirty="0">
                <a:solidFill>
                  <a:srgbClr val="CC0000"/>
                </a:solidFill>
              </a:rPr>
              <a:t>X</a:t>
            </a:r>
          </a:p>
        </p:txBody>
      </p:sp>
      <p:sp>
        <p:nvSpPr>
          <p:cNvPr id="34" name="Text Box 41"/>
          <p:cNvSpPr txBox="1">
            <a:spLocks noChangeArrowheads="1"/>
          </p:cNvSpPr>
          <p:nvPr/>
        </p:nvSpPr>
        <p:spPr bwMode="auto">
          <a:xfrm>
            <a:off x="5166726" y="5235714"/>
            <a:ext cx="53091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4000" b="1" dirty="0">
                <a:solidFill>
                  <a:srgbClr val="CC0000"/>
                </a:solidFill>
              </a:rPr>
              <a:t>X</a:t>
            </a:r>
          </a:p>
        </p:txBody>
      </p:sp>
      <p:sp>
        <p:nvSpPr>
          <p:cNvPr id="35" name="TextBox 34"/>
          <p:cNvSpPr txBox="1"/>
          <p:nvPr/>
        </p:nvSpPr>
        <p:spPr>
          <a:xfrm>
            <a:off x="4252326" y="4854714"/>
            <a:ext cx="457200" cy="369332"/>
          </a:xfrm>
          <a:prstGeom prst="rect">
            <a:avLst/>
          </a:prstGeom>
          <a:noFill/>
        </p:spPr>
        <p:txBody>
          <a:bodyPr wrap="square" rtlCol="0">
            <a:spAutoFit/>
          </a:bodyPr>
          <a:lstStyle/>
          <a:p>
            <a:r>
              <a:rPr lang="en-US" sz="1800" b="1" dirty="0" smtClean="0">
                <a:solidFill>
                  <a:schemeClr val="tx1"/>
                </a:solidFill>
              </a:rPr>
              <a:t>F2</a:t>
            </a:r>
            <a:endParaRPr lang="en-US" sz="1600" b="1" dirty="0">
              <a:solidFill>
                <a:schemeClr val="tx1"/>
              </a:solidFill>
            </a:endParaRPr>
          </a:p>
        </p:txBody>
      </p:sp>
      <p:sp>
        <p:nvSpPr>
          <p:cNvPr id="36" name="TextBox 35"/>
          <p:cNvSpPr txBox="1"/>
          <p:nvPr/>
        </p:nvSpPr>
        <p:spPr>
          <a:xfrm>
            <a:off x="3718926" y="5094982"/>
            <a:ext cx="457200" cy="369332"/>
          </a:xfrm>
          <a:prstGeom prst="rect">
            <a:avLst/>
          </a:prstGeom>
          <a:noFill/>
        </p:spPr>
        <p:txBody>
          <a:bodyPr wrap="square" rtlCol="0">
            <a:spAutoFit/>
          </a:bodyPr>
          <a:lstStyle/>
          <a:p>
            <a:r>
              <a:rPr lang="en-US" sz="1800" b="1" dirty="0" smtClean="0">
                <a:solidFill>
                  <a:schemeClr val="tx1"/>
                </a:solidFill>
              </a:rPr>
              <a:t>F1</a:t>
            </a:r>
            <a:endParaRPr lang="en-US" sz="1600" b="1" dirty="0">
              <a:solidFill>
                <a:schemeClr val="tx1"/>
              </a:solidFill>
            </a:endParaRPr>
          </a:p>
        </p:txBody>
      </p:sp>
      <p:grpSp>
        <p:nvGrpSpPr>
          <p:cNvPr id="37" name="Group 36"/>
          <p:cNvGrpSpPr/>
          <p:nvPr/>
        </p:nvGrpSpPr>
        <p:grpSpPr>
          <a:xfrm>
            <a:off x="838200" y="4953000"/>
            <a:ext cx="2117786" cy="1524000"/>
            <a:chOff x="914400" y="4648200"/>
            <a:chExt cx="2117786" cy="1524000"/>
          </a:xfrm>
        </p:grpSpPr>
        <p:sp>
          <p:nvSpPr>
            <p:cNvPr id="38" name="Rounded Rectangle 37"/>
            <p:cNvSpPr/>
            <p:nvPr/>
          </p:nvSpPr>
          <p:spPr bwMode="auto">
            <a:xfrm>
              <a:off x="1859046" y="4648200"/>
              <a:ext cx="365628" cy="318348"/>
            </a:xfrm>
            <a:prstGeom prst="roundRect">
              <a:avLst/>
            </a:prstGeom>
            <a:solidFill>
              <a:srgbClr val="4D8CF1">
                <a:lumMod val="75000"/>
              </a:srgbClr>
            </a:solidFill>
            <a:ln w="7620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118"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endParaRPr>
            </a:p>
          </p:txBody>
        </p:sp>
        <p:sp>
          <p:nvSpPr>
            <p:cNvPr id="39" name="Rounded Rectangle 38"/>
            <p:cNvSpPr/>
            <p:nvPr/>
          </p:nvSpPr>
          <p:spPr bwMode="auto">
            <a:xfrm>
              <a:off x="2437958" y="5072662"/>
              <a:ext cx="365628" cy="318348"/>
            </a:xfrm>
            <a:prstGeom prst="roundRect">
              <a:avLst/>
            </a:prstGeom>
            <a:solidFill>
              <a:srgbClr val="4D8CF1">
                <a:lumMod val="75000"/>
              </a:srgbClr>
            </a:solidFill>
            <a:ln w="7620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118"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endParaRPr>
            </a:p>
          </p:txBody>
        </p:sp>
        <p:sp>
          <p:nvSpPr>
            <p:cNvPr id="40" name="Rounded Rectangle 5"/>
            <p:cNvSpPr/>
            <p:nvPr/>
          </p:nvSpPr>
          <p:spPr bwMode="auto">
            <a:xfrm>
              <a:off x="2194207" y="5709361"/>
              <a:ext cx="365628" cy="318348"/>
            </a:xfrm>
            <a:prstGeom prst="roundRect">
              <a:avLst/>
            </a:prstGeom>
            <a:solidFill>
              <a:srgbClr val="800000"/>
            </a:solidFill>
            <a:ln w="7620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118"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endParaRPr>
            </a:p>
          </p:txBody>
        </p:sp>
        <p:sp>
          <p:nvSpPr>
            <p:cNvPr id="41" name="Rounded Rectangle 5"/>
            <p:cNvSpPr/>
            <p:nvPr/>
          </p:nvSpPr>
          <p:spPr bwMode="auto">
            <a:xfrm>
              <a:off x="1219200" y="5072662"/>
              <a:ext cx="365628" cy="318348"/>
            </a:xfrm>
            <a:prstGeom prst="roundRect">
              <a:avLst/>
            </a:prstGeom>
            <a:solidFill>
              <a:srgbClr val="4D8CF1">
                <a:lumMod val="75000"/>
              </a:srgbClr>
            </a:solidFill>
            <a:ln w="7620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118"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endParaRPr>
            </a:p>
          </p:txBody>
        </p:sp>
        <p:sp>
          <p:nvSpPr>
            <p:cNvPr id="42" name="Oval 41"/>
            <p:cNvSpPr/>
            <p:nvPr/>
          </p:nvSpPr>
          <p:spPr bwMode="auto">
            <a:xfrm>
              <a:off x="1355786" y="5481368"/>
              <a:ext cx="614633" cy="614632"/>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457059" eaLnBrk="1" fontAlgn="auto" latinLnBrk="0" hangingPunct="1">
                <a:lnSpc>
                  <a:spcPct val="100000"/>
                </a:lnSpc>
                <a:spcBef>
                  <a:spcPts val="0"/>
                </a:spcBef>
                <a:spcAft>
                  <a:spcPts val="0"/>
                </a:spcAft>
                <a:buClr>
                  <a:srgbClr val="000000"/>
                </a:buClr>
                <a:buSzPct val="100000"/>
                <a:buFontTx/>
                <a:buNone/>
                <a:tabLst/>
                <a:defRPr/>
              </a:pPr>
              <a:endParaRPr kumimoji="0" lang="en-US" sz="1800" b="0" i="0" u="none" strike="noStrike" kern="0" cap="none" spc="0" normalizeH="0" baseline="0" noProof="0">
                <a:ln>
                  <a:noFill/>
                </a:ln>
                <a:solidFill>
                  <a:srgbClr val="37305A"/>
                </a:solidFill>
                <a:effectLst/>
                <a:uLnTx/>
                <a:uFillTx/>
                <a:cs typeface="Arial" charset="0"/>
              </a:endParaRPr>
            </a:p>
          </p:txBody>
        </p:sp>
        <p:cxnSp>
          <p:nvCxnSpPr>
            <p:cNvPr id="43" name="Straight Arrow Connector 42"/>
            <p:cNvCxnSpPr>
              <a:stCxn id="45" idx="0"/>
              <a:endCxn id="41" idx="2"/>
            </p:cNvCxnSpPr>
            <p:nvPr/>
          </p:nvCxnSpPr>
          <p:spPr bwMode="auto">
            <a:xfrm flipH="1" flipV="1">
              <a:off x="1402014" y="5391010"/>
              <a:ext cx="243750" cy="326319"/>
            </a:xfrm>
            <a:prstGeom prst="straightConnector1">
              <a:avLst/>
            </a:prstGeom>
            <a:solidFill>
              <a:srgbClr val="00B8FF"/>
            </a:solidFill>
            <a:ln w="9525" cap="flat" cmpd="sng" algn="ctr">
              <a:solidFill>
                <a:srgbClr val="003367"/>
              </a:solidFill>
              <a:prstDash val="solid"/>
              <a:round/>
              <a:headEnd type="none" w="med" len="med"/>
              <a:tailEnd type="arrow"/>
            </a:ln>
            <a:effectLst/>
          </p:spPr>
        </p:cxnSp>
        <p:sp>
          <p:nvSpPr>
            <p:cNvPr id="44" name="Oval 43"/>
            <p:cNvSpPr/>
            <p:nvPr/>
          </p:nvSpPr>
          <p:spPr bwMode="auto">
            <a:xfrm flipH="1">
              <a:off x="1641474" y="5794376"/>
              <a:ext cx="36194" cy="60325"/>
            </a:xfrm>
            <a:prstGeom prst="ellipse">
              <a:avLst/>
            </a:prstGeom>
            <a:noFill/>
            <a:ln w="9525" cap="flat" cmpd="sng" algn="ctr">
              <a:solidFill>
                <a:srgbClr val="00336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457059" eaLnBrk="1" fontAlgn="auto" latinLnBrk="0" hangingPunct="1">
                <a:lnSpc>
                  <a:spcPct val="100000"/>
                </a:lnSpc>
                <a:spcBef>
                  <a:spcPts val="0"/>
                </a:spcBef>
                <a:spcAft>
                  <a:spcPts val="0"/>
                </a:spcAft>
                <a:buClr>
                  <a:srgbClr val="000000"/>
                </a:buClr>
                <a:buSzPct val="100000"/>
                <a:buFontTx/>
                <a:buNone/>
                <a:tabLst/>
                <a:defRPr/>
              </a:pPr>
              <a:endParaRPr kumimoji="0" lang="en-US" sz="1800" b="0" i="0" u="none" strike="noStrike" kern="0" cap="none" spc="0" normalizeH="0" baseline="0" noProof="0">
                <a:ln>
                  <a:noFill/>
                </a:ln>
                <a:solidFill>
                  <a:srgbClr val="37305A"/>
                </a:solidFill>
                <a:effectLst/>
                <a:uLnTx/>
                <a:uFillTx/>
                <a:cs typeface="Arial" charset="0"/>
              </a:endParaRPr>
            </a:p>
          </p:txBody>
        </p:sp>
        <p:sp>
          <p:nvSpPr>
            <p:cNvPr id="45" name="Rounded Rectangle 5"/>
            <p:cNvSpPr/>
            <p:nvPr/>
          </p:nvSpPr>
          <p:spPr bwMode="auto">
            <a:xfrm>
              <a:off x="1462950" y="5717329"/>
              <a:ext cx="365628" cy="318348"/>
            </a:xfrm>
            <a:prstGeom prst="roundRect">
              <a:avLst/>
            </a:prstGeom>
            <a:solidFill>
              <a:srgbClr val="660066"/>
            </a:solidFill>
            <a:ln w="7620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118"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endParaRPr>
            </a:p>
          </p:txBody>
        </p:sp>
        <p:cxnSp>
          <p:nvCxnSpPr>
            <p:cNvPr id="46" name="Straight Connector 45"/>
            <p:cNvCxnSpPr/>
            <p:nvPr/>
          </p:nvCxnSpPr>
          <p:spPr bwMode="auto">
            <a:xfrm>
              <a:off x="1594929" y="4800600"/>
              <a:ext cx="533400" cy="1371600"/>
            </a:xfrm>
            <a:prstGeom prst="line">
              <a:avLst/>
            </a:prstGeom>
            <a:solidFill>
              <a:srgbClr val="00B8FF"/>
            </a:solidFill>
            <a:ln w="38100" cap="flat" cmpd="sng" algn="ctr">
              <a:solidFill>
                <a:schemeClr val="accent3">
                  <a:lumMod val="50000"/>
                </a:schemeClr>
              </a:solidFill>
              <a:prstDash val="solid"/>
              <a:round/>
              <a:headEnd type="none" w="med" len="med"/>
              <a:tailEnd type="none" w="med" len="med"/>
            </a:ln>
            <a:effectLst/>
          </p:spPr>
        </p:cxnSp>
        <p:cxnSp>
          <p:nvCxnSpPr>
            <p:cNvPr id="47" name="Straight Arrow Connector 46"/>
            <p:cNvCxnSpPr>
              <a:stCxn id="45" idx="0"/>
              <a:endCxn id="42" idx="7"/>
            </p:cNvCxnSpPr>
            <p:nvPr/>
          </p:nvCxnSpPr>
          <p:spPr bwMode="auto">
            <a:xfrm flipV="1">
              <a:off x="1645764" y="5571379"/>
              <a:ext cx="234644" cy="145950"/>
            </a:xfrm>
            <a:prstGeom prst="straightConnector1">
              <a:avLst/>
            </a:prstGeom>
            <a:solidFill>
              <a:srgbClr val="00B8FF"/>
            </a:solidFill>
            <a:ln w="9525" cap="flat" cmpd="sng" algn="ctr">
              <a:solidFill>
                <a:srgbClr val="003367"/>
              </a:solidFill>
              <a:prstDash val="solid"/>
              <a:round/>
              <a:headEnd type="none" w="med" len="med"/>
              <a:tailEnd type="arrow"/>
            </a:ln>
            <a:effectLst/>
          </p:spPr>
        </p:cxnSp>
        <p:cxnSp>
          <p:nvCxnSpPr>
            <p:cNvPr id="48" name="Straight Arrow Connector 47"/>
            <p:cNvCxnSpPr>
              <a:stCxn id="45" idx="0"/>
            </p:cNvCxnSpPr>
            <p:nvPr/>
          </p:nvCxnSpPr>
          <p:spPr bwMode="auto">
            <a:xfrm flipV="1">
              <a:off x="1645764" y="5334000"/>
              <a:ext cx="177765" cy="383329"/>
            </a:xfrm>
            <a:prstGeom prst="straightConnector1">
              <a:avLst/>
            </a:prstGeom>
            <a:solidFill>
              <a:srgbClr val="00B8FF"/>
            </a:solidFill>
            <a:ln w="9525" cap="flat" cmpd="sng" algn="ctr">
              <a:solidFill>
                <a:srgbClr val="003367"/>
              </a:solidFill>
              <a:prstDash val="solid"/>
              <a:round/>
              <a:headEnd type="none" w="med" len="med"/>
              <a:tailEnd type="arrow"/>
            </a:ln>
            <a:effectLst/>
          </p:spPr>
        </p:cxnSp>
        <p:cxnSp>
          <p:nvCxnSpPr>
            <p:cNvPr id="49" name="Straight Arrow Connector 48"/>
            <p:cNvCxnSpPr/>
            <p:nvPr/>
          </p:nvCxnSpPr>
          <p:spPr bwMode="auto">
            <a:xfrm flipV="1">
              <a:off x="2260997" y="5413375"/>
              <a:ext cx="241299" cy="301625"/>
            </a:xfrm>
            <a:prstGeom prst="straightConnector1">
              <a:avLst/>
            </a:prstGeom>
            <a:solidFill>
              <a:srgbClr val="00B8FF"/>
            </a:solidFill>
            <a:ln w="9525" cap="flat" cmpd="sng" algn="ctr">
              <a:solidFill>
                <a:srgbClr val="003367"/>
              </a:solidFill>
              <a:prstDash val="solid"/>
              <a:round/>
              <a:headEnd type="none" w="med" len="med"/>
              <a:tailEnd type="arrow"/>
            </a:ln>
            <a:effectLst/>
          </p:spPr>
        </p:cxnSp>
        <p:cxnSp>
          <p:nvCxnSpPr>
            <p:cNvPr id="50" name="Straight Arrow Connector 49"/>
            <p:cNvCxnSpPr/>
            <p:nvPr/>
          </p:nvCxnSpPr>
          <p:spPr bwMode="auto">
            <a:xfrm flipH="1" flipV="1">
              <a:off x="2041586" y="5007821"/>
              <a:ext cx="219411" cy="707178"/>
            </a:xfrm>
            <a:prstGeom prst="straightConnector1">
              <a:avLst/>
            </a:prstGeom>
            <a:solidFill>
              <a:srgbClr val="00B8FF"/>
            </a:solidFill>
            <a:ln w="9525" cap="flat" cmpd="sng" algn="ctr">
              <a:solidFill>
                <a:srgbClr val="003367"/>
              </a:solidFill>
              <a:prstDash val="solid"/>
              <a:round/>
              <a:headEnd type="none" w="med" len="med"/>
              <a:tailEnd type="arrow"/>
            </a:ln>
            <a:effectLst/>
          </p:spPr>
        </p:cxnSp>
        <p:cxnSp>
          <p:nvCxnSpPr>
            <p:cNvPr id="51" name="Straight Arrow Connector 50"/>
            <p:cNvCxnSpPr/>
            <p:nvPr/>
          </p:nvCxnSpPr>
          <p:spPr bwMode="auto">
            <a:xfrm flipH="1" flipV="1">
              <a:off x="1889186" y="5486400"/>
              <a:ext cx="386910" cy="213290"/>
            </a:xfrm>
            <a:prstGeom prst="straightConnector1">
              <a:avLst/>
            </a:prstGeom>
            <a:solidFill>
              <a:srgbClr val="00B8FF"/>
            </a:solidFill>
            <a:ln w="9525" cap="flat" cmpd="sng" algn="ctr">
              <a:solidFill>
                <a:srgbClr val="003367"/>
              </a:solidFill>
              <a:prstDash val="solid"/>
              <a:round/>
              <a:headEnd type="none" w="med" len="med"/>
              <a:tailEnd type="arrow"/>
            </a:ln>
            <a:effectLst/>
          </p:spPr>
        </p:cxnSp>
        <p:cxnSp>
          <p:nvCxnSpPr>
            <p:cNvPr id="52" name="Straight Arrow Connector 51"/>
            <p:cNvCxnSpPr/>
            <p:nvPr/>
          </p:nvCxnSpPr>
          <p:spPr bwMode="auto">
            <a:xfrm flipH="1" flipV="1">
              <a:off x="1965386" y="5638800"/>
              <a:ext cx="228600" cy="76200"/>
            </a:xfrm>
            <a:prstGeom prst="straightConnector1">
              <a:avLst/>
            </a:prstGeom>
            <a:solidFill>
              <a:srgbClr val="00B8FF"/>
            </a:solidFill>
            <a:ln w="9525" cap="flat" cmpd="sng" algn="ctr">
              <a:solidFill>
                <a:srgbClr val="003367"/>
              </a:solidFill>
              <a:prstDash val="solid"/>
              <a:round/>
              <a:headEnd type="none" w="med" len="med"/>
              <a:tailEnd type="arrow"/>
            </a:ln>
            <a:effectLst/>
          </p:spPr>
        </p:cxnSp>
        <p:sp>
          <p:nvSpPr>
            <p:cNvPr id="53" name="TextBox 52"/>
            <p:cNvSpPr txBox="1"/>
            <p:nvPr/>
          </p:nvSpPr>
          <p:spPr>
            <a:xfrm>
              <a:off x="2574986" y="5726668"/>
              <a:ext cx="457200" cy="369332"/>
            </a:xfrm>
            <a:prstGeom prst="rect">
              <a:avLst/>
            </a:prstGeom>
            <a:noFill/>
          </p:spPr>
          <p:txBody>
            <a:bodyPr wrap="square" rtlCol="0">
              <a:spAutoFit/>
            </a:bodyPr>
            <a:lstStyle/>
            <a:p>
              <a:r>
                <a:rPr lang="en-US" sz="1800" b="1" dirty="0" smtClean="0">
                  <a:solidFill>
                    <a:schemeClr val="tx1"/>
                  </a:solidFill>
                </a:rPr>
                <a:t>L2</a:t>
              </a:r>
              <a:endParaRPr lang="en-US" sz="1600" b="1" dirty="0">
                <a:solidFill>
                  <a:schemeClr val="tx1"/>
                </a:solidFill>
              </a:endParaRPr>
            </a:p>
          </p:txBody>
        </p:sp>
        <p:sp>
          <p:nvSpPr>
            <p:cNvPr id="54" name="TextBox 53"/>
            <p:cNvSpPr txBox="1"/>
            <p:nvPr/>
          </p:nvSpPr>
          <p:spPr>
            <a:xfrm>
              <a:off x="914400" y="5650468"/>
              <a:ext cx="457200" cy="369332"/>
            </a:xfrm>
            <a:prstGeom prst="rect">
              <a:avLst/>
            </a:prstGeom>
            <a:noFill/>
          </p:spPr>
          <p:txBody>
            <a:bodyPr wrap="square" rtlCol="0">
              <a:spAutoFit/>
            </a:bodyPr>
            <a:lstStyle/>
            <a:p>
              <a:r>
                <a:rPr lang="en-US" sz="1800" b="1" dirty="0" smtClean="0">
                  <a:solidFill>
                    <a:schemeClr val="tx1"/>
                  </a:solidFill>
                </a:rPr>
                <a:t>L1</a:t>
              </a:r>
              <a:endParaRPr lang="en-US" sz="1600" b="1" dirty="0">
                <a:solidFill>
                  <a:schemeClr val="tx1"/>
                </a:solidFill>
              </a:endParaRPr>
            </a:p>
          </p:txBody>
        </p:sp>
      </p:grpSp>
    </p:spTree>
    <p:extLst>
      <p:ext uri="{BB962C8B-B14F-4D97-AF65-F5344CB8AC3E}">
        <p14:creationId xmlns:p14="http://schemas.microsoft.com/office/powerpoint/2010/main" val="2562743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p:cNvSpPr>
            <a:spLocks noGrp="1" noChangeArrowheads="1"/>
          </p:cNvSpPr>
          <p:nvPr>
            <p:ph type="title"/>
          </p:nvPr>
        </p:nvSpPr>
        <p:spPr/>
        <p:txBody>
          <a:bodyPr/>
          <a:lstStyle/>
          <a:p>
            <a:r>
              <a:rPr lang="en-GB" sz="3600" dirty="0" smtClean="0">
                <a:latin typeface="Arial" charset="0"/>
                <a:ea typeface="ＭＳ Ｐゴシック" charset="0"/>
                <a:cs typeface="Arial" charset="0"/>
              </a:rPr>
              <a:t>The problem of network partitions</a:t>
            </a:r>
            <a:endParaRPr lang="en-GB" sz="3600" dirty="0">
              <a:latin typeface="Arial" charset="0"/>
              <a:ea typeface="ＭＳ Ｐゴシック" charset="0"/>
              <a:cs typeface="Arial" charset="0"/>
            </a:endParaRPr>
          </a:p>
        </p:txBody>
      </p:sp>
      <p:pic>
        <p:nvPicPr>
          <p:cNvPr id="152579" name="Picture 4" descr="Cover25%.jpg                                                   000164BDGeorge's HD                    B109F7E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343400"/>
            <a:ext cx="692150" cy="922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580" name="TextBox 4"/>
          <p:cNvSpPr txBox="1">
            <a:spLocks noChangeArrowheads="1"/>
          </p:cNvSpPr>
          <p:nvPr/>
        </p:nvSpPr>
        <p:spPr bwMode="auto">
          <a:xfrm>
            <a:off x="457200" y="5410200"/>
            <a:ext cx="44196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200" dirty="0">
                <a:solidFill>
                  <a:srgbClr val="003367"/>
                </a:solidFill>
              </a:rPr>
              <a:t>A </a:t>
            </a:r>
            <a:r>
              <a:rPr lang="en-US" sz="2200" dirty="0">
                <a:solidFill>
                  <a:srgbClr val="800000"/>
                </a:solidFill>
              </a:rPr>
              <a:t>network partition </a:t>
            </a:r>
            <a:r>
              <a:rPr lang="en-US" sz="2200" dirty="0">
                <a:solidFill>
                  <a:srgbClr val="003367"/>
                </a:solidFill>
              </a:rPr>
              <a:t>is any event that blocks all message traffic between </a:t>
            </a:r>
            <a:r>
              <a:rPr lang="en-US" sz="2200" dirty="0" smtClean="0">
                <a:solidFill>
                  <a:srgbClr val="003367"/>
                </a:solidFill>
              </a:rPr>
              <a:t>some subsets </a:t>
            </a:r>
            <a:r>
              <a:rPr lang="en-US" sz="2200" dirty="0">
                <a:solidFill>
                  <a:srgbClr val="003367"/>
                </a:solidFill>
              </a:rPr>
              <a:t>of nodes.</a:t>
            </a:r>
          </a:p>
        </p:txBody>
      </p:sp>
      <p:sp>
        <p:nvSpPr>
          <p:cNvPr id="2" name="Right Arrow 1"/>
          <p:cNvSpPr/>
          <p:nvPr/>
        </p:nvSpPr>
        <p:spPr bwMode="auto">
          <a:xfrm>
            <a:off x="5410200" y="3200400"/>
            <a:ext cx="978408" cy="484632"/>
          </a:xfrm>
          <a:prstGeom prst="rightArrow">
            <a:avLst/>
          </a:prstGeom>
          <a:solidFill>
            <a:srgbClr val="00264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Clr>
                <a:srgbClr val="000000"/>
              </a:buClr>
              <a:buSzPct val="100000"/>
              <a:buFont typeface="Times New Roman" pitchFamily="16" charset="0"/>
              <a:buNone/>
            </a:pPr>
            <a:endParaRPr lang="en-US" sz="1800" smtClean="0">
              <a:solidFill>
                <a:srgbClr val="37305A"/>
              </a:solidFill>
              <a:cs typeface="Arial" charset="0"/>
            </a:endParaRPr>
          </a:p>
        </p:txBody>
      </p:sp>
      <p:pic>
        <p:nvPicPr>
          <p:cNvPr id="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209800"/>
            <a:ext cx="2514600" cy="226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ight Arrow 7"/>
          <p:cNvSpPr/>
          <p:nvPr/>
        </p:nvSpPr>
        <p:spPr bwMode="auto">
          <a:xfrm>
            <a:off x="4724400" y="5687568"/>
            <a:ext cx="978408" cy="484632"/>
          </a:xfrm>
          <a:prstGeom prst="rightArrow">
            <a:avLst/>
          </a:prstGeom>
          <a:solidFill>
            <a:srgbClr val="00264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Clr>
                <a:srgbClr val="000000"/>
              </a:buClr>
              <a:buSzPct val="100000"/>
              <a:buFont typeface="Times New Roman" pitchFamily="16" charset="0"/>
              <a:buNone/>
            </a:pPr>
            <a:endParaRPr lang="en-US" sz="1800" smtClean="0">
              <a:solidFill>
                <a:srgbClr val="37305A"/>
              </a:solidFill>
              <a:cs typeface="Arial" charset="0"/>
            </a:endParaRPr>
          </a:p>
        </p:txBody>
      </p:sp>
      <p:sp>
        <p:nvSpPr>
          <p:cNvPr id="9" name="TextBox 4"/>
          <p:cNvSpPr txBox="1">
            <a:spLocks noChangeArrowheads="1"/>
          </p:cNvSpPr>
          <p:nvPr/>
        </p:nvSpPr>
        <p:spPr bwMode="auto">
          <a:xfrm>
            <a:off x="5867400" y="5105400"/>
            <a:ext cx="32004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200" dirty="0" smtClean="0">
                <a:solidFill>
                  <a:srgbClr val="003367"/>
                </a:solidFill>
              </a:rPr>
              <a:t>Partitions cause “split brain syndrome”: part of the system can’t know what the other is doing.</a:t>
            </a:r>
            <a:endParaRPr lang="en-US" sz="2200" dirty="0">
              <a:solidFill>
                <a:srgbClr val="003367"/>
              </a:solidFill>
            </a:endParaRPr>
          </a:p>
        </p:txBody>
      </p:sp>
      <p:pic>
        <p:nvPicPr>
          <p:cNvPr id="10"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133600"/>
            <a:ext cx="3505200" cy="2720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93078249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Nasty scenario: getting nastier</a:t>
            </a:r>
          </a:p>
        </p:txBody>
      </p:sp>
      <p:sp>
        <p:nvSpPr>
          <p:cNvPr id="4" name="Content Placeholder 3"/>
          <p:cNvSpPr>
            <a:spLocks noGrp="1"/>
          </p:cNvSpPr>
          <p:nvPr>
            <p:ph idx="1"/>
          </p:nvPr>
        </p:nvSpPr>
        <p:spPr>
          <a:xfrm>
            <a:off x="457200" y="1371600"/>
            <a:ext cx="8226425" cy="4111625"/>
          </a:xfrm>
        </p:spPr>
        <p:txBody>
          <a:bodyPr/>
          <a:lstStyle/>
          <a:p>
            <a:r>
              <a:rPr lang="en-US" sz="2400" dirty="0"/>
              <a:t>Answer</a:t>
            </a:r>
            <a:r>
              <a:rPr lang="en-US" sz="2400" b="0" dirty="0"/>
              <a:t>: look at the terms in the log </a:t>
            </a:r>
            <a:r>
              <a:rPr lang="en-US" sz="2400" b="0" dirty="0" smtClean="0"/>
              <a:t>entries.</a:t>
            </a:r>
          </a:p>
          <a:p>
            <a:pPr lvl="1"/>
            <a:r>
              <a:rPr lang="en-US" sz="2000" b="0" dirty="0"/>
              <a:t>Every entry </a:t>
            </a:r>
            <a:r>
              <a:rPr lang="en-US" sz="2000" b="0" dirty="0" smtClean="0"/>
              <a:t>is </a:t>
            </a:r>
            <a:r>
              <a:rPr lang="en-US" sz="2000" b="0" dirty="0"/>
              <a:t>tagged with a view</a:t>
            </a:r>
            <a:r>
              <a:rPr lang="en-US" sz="2000" b="0" dirty="0" smtClean="0"/>
              <a:t>#/term.</a:t>
            </a:r>
          </a:p>
          <a:p>
            <a:pPr lvl="1"/>
            <a:r>
              <a:rPr lang="en-US" sz="2000" b="0" dirty="0"/>
              <a:t>T</a:t>
            </a:r>
            <a:r>
              <a:rPr lang="en-US" sz="2000" b="0" dirty="0" smtClean="0"/>
              <a:t>his </a:t>
            </a:r>
            <a:r>
              <a:rPr lang="en-US" sz="2000" b="0" dirty="0"/>
              <a:t>is the key to the log repair protocol</a:t>
            </a:r>
            <a:r>
              <a:rPr lang="en-US" sz="2000" b="0" dirty="0" smtClean="0"/>
              <a:t>.</a:t>
            </a:r>
          </a:p>
          <a:p>
            <a:r>
              <a:rPr lang="en-US" sz="2400" b="0" dirty="0" smtClean="0"/>
              <a:t>F2 rejects L1 because F2 knows a higher term than L1.  L1 learns its term has expired, and L1 steps down.</a:t>
            </a:r>
          </a:p>
          <a:p>
            <a:r>
              <a:rPr lang="en-US" sz="2400" b="0" dirty="0" smtClean="0"/>
              <a:t>A new election is declared </a:t>
            </a:r>
            <a:r>
              <a:rPr lang="en-US" sz="2400" b="0" dirty="0" smtClean="0">
                <a:sym typeface="Wingdings"/>
              </a:rPr>
              <a:t></a:t>
            </a:r>
            <a:r>
              <a:rPr lang="en-US" sz="2400" b="0" dirty="0" smtClean="0"/>
              <a:t> new term and new leader.</a:t>
            </a:r>
          </a:p>
          <a:p>
            <a:r>
              <a:rPr lang="en-US" sz="2400" b="0" dirty="0"/>
              <a:t>F</a:t>
            </a:r>
            <a:r>
              <a:rPr lang="en-US" sz="2400" b="0" dirty="0" smtClean="0"/>
              <a:t>2 has log entries from a higher term than the others.  Higher </a:t>
            </a:r>
            <a:r>
              <a:rPr lang="en-US" sz="2400" b="0" dirty="0"/>
              <a:t>terms </a:t>
            </a:r>
            <a:r>
              <a:rPr lang="en-US" sz="2400" b="0" dirty="0" smtClean="0"/>
              <a:t>dominate </a:t>
            </a:r>
            <a:r>
              <a:rPr lang="en-US" sz="2400" b="0" dirty="0" smtClean="0">
                <a:sym typeface="Wingdings"/>
              </a:rPr>
              <a:t> t</a:t>
            </a:r>
            <a:r>
              <a:rPr lang="en-US" sz="2400" b="0" dirty="0" smtClean="0"/>
              <a:t>he others accept F2’s entries.</a:t>
            </a:r>
            <a:endParaRPr lang="en-US" sz="2400" dirty="0"/>
          </a:p>
        </p:txBody>
      </p:sp>
      <p:grpSp>
        <p:nvGrpSpPr>
          <p:cNvPr id="73" name="Group 72"/>
          <p:cNvGrpSpPr/>
          <p:nvPr/>
        </p:nvGrpSpPr>
        <p:grpSpPr>
          <a:xfrm>
            <a:off x="2514600" y="5152072"/>
            <a:ext cx="1310274" cy="1447800"/>
            <a:chOff x="914400" y="4648200"/>
            <a:chExt cx="1310274" cy="1447800"/>
          </a:xfrm>
        </p:grpSpPr>
        <p:sp>
          <p:nvSpPr>
            <p:cNvPr id="74" name="Rounded Rectangle 73"/>
            <p:cNvSpPr/>
            <p:nvPr/>
          </p:nvSpPr>
          <p:spPr bwMode="auto">
            <a:xfrm>
              <a:off x="1859046" y="4648200"/>
              <a:ext cx="365628" cy="318348"/>
            </a:xfrm>
            <a:prstGeom prst="roundRect">
              <a:avLst/>
            </a:prstGeom>
            <a:solidFill>
              <a:srgbClr val="4D8CF1">
                <a:lumMod val="75000"/>
              </a:srgbClr>
            </a:solidFill>
            <a:ln w="7620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118"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endParaRPr>
            </a:p>
          </p:txBody>
        </p:sp>
        <p:sp>
          <p:nvSpPr>
            <p:cNvPr id="77" name="Rounded Rectangle 5"/>
            <p:cNvSpPr/>
            <p:nvPr/>
          </p:nvSpPr>
          <p:spPr bwMode="auto">
            <a:xfrm>
              <a:off x="1219200" y="5072662"/>
              <a:ext cx="365628" cy="318348"/>
            </a:xfrm>
            <a:prstGeom prst="roundRect">
              <a:avLst/>
            </a:prstGeom>
            <a:solidFill>
              <a:srgbClr val="4D8CF1">
                <a:lumMod val="75000"/>
              </a:srgbClr>
            </a:solidFill>
            <a:ln w="7620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118"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endParaRPr>
            </a:p>
          </p:txBody>
        </p:sp>
        <p:sp>
          <p:nvSpPr>
            <p:cNvPr id="78" name="Oval 77"/>
            <p:cNvSpPr/>
            <p:nvPr/>
          </p:nvSpPr>
          <p:spPr bwMode="auto">
            <a:xfrm>
              <a:off x="1355786" y="5481368"/>
              <a:ext cx="614633" cy="614632"/>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457059" eaLnBrk="1" fontAlgn="auto" latinLnBrk="0" hangingPunct="1">
                <a:lnSpc>
                  <a:spcPct val="100000"/>
                </a:lnSpc>
                <a:spcBef>
                  <a:spcPts val="0"/>
                </a:spcBef>
                <a:spcAft>
                  <a:spcPts val="0"/>
                </a:spcAft>
                <a:buClr>
                  <a:srgbClr val="000000"/>
                </a:buClr>
                <a:buSzPct val="100000"/>
                <a:buFontTx/>
                <a:buNone/>
                <a:tabLst/>
                <a:defRPr/>
              </a:pPr>
              <a:endParaRPr kumimoji="0" lang="en-US" sz="1800" b="0" i="0" u="none" strike="noStrike" kern="0" cap="none" spc="0" normalizeH="0" baseline="0" noProof="0">
                <a:ln>
                  <a:noFill/>
                </a:ln>
                <a:solidFill>
                  <a:srgbClr val="37305A"/>
                </a:solidFill>
                <a:effectLst/>
                <a:uLnTx/>
                <a:uFillTx/>
                <a:cs typeface="Arial" charset="0"/>
              </a:endParaRPr>
            </a:p>
          </p:txBody>
        </p:sp>
        <p:cxnSp>
          <p:nvCxnSpPr>
            <p:cNvPr id="79" name="Straight Arrow Connector 78"/>
            <p:cNvCxnSpPr>
              <a:stCxn id="81" idx="0"/>
              <a:endCxn id="77" idx="2"/>
            </p:cNvCxnSpPr>
            <p:nvPr/>
          </p:nvCxnSpPr>
          <p:spPr bwMode="auto">
            <a:xfrm flipH="1" flipV="1">
              <a:off x="1402014" y="5391010"/>
              <a:ext cx="243750" cy="326319"/>
            </a:xfrm>
            <a:prstGeom prst="straightConnector1">
              <a:avLst/>
            </a:prstGeom>
            <a:solidFill>
              <a:srgbClr val="00B8FF"/>
            </a:solidFill>
            <a:ln w="9525" cap="flat" cmpd="sng" algn="ctr">
              <a:solidFill>
                <a:srgbClr val="003367"/>
              </a:solidFill>
              <a:prstDash val="solid"/>
              <a:round/>
              <a:headEnd type="none" w="med" len="med"/>
              <a:tailEnd type="arrow"/>
            </a:ln>
            <a:effectLst/>
          </p:spPr>
        </p:cxnSp>
        <p:sp>
          <p:nvSpPr>
            <p:cNvPr id="80" name="Oval 79"/>
            <p:cNvSpPr/>
            <p:nvPr/>
          </p:nvSpPr>
          <p:spPr bwMode="auto">
            <a:xfrm flipH="1">
              <a:off x="1641474" y="5794376"/>
              <a:ext cx="36194" cy="60325"/>
            </a:xfrm>
            <a:prstGeom prst="ellipse">
              <a:avLst/>
            </a:prstGeom>
            <a:noFill/>
            <a:ln w="9525" cap="flat" cmpd="sng" algn="ctr">
              <a:solidFill>
                <a:srgbClr val="00336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457059" eaLnBrk="1" fontAlgn="auto" latinLnBrk="0" hangingPunct="1">
                <a:lnSpc>
                  <a:spcPct val="100000"/>
                </a:lnSpc>
                <a:spcBef>
                  <a:spcPts val="0"/>
                </a:spcBef>
                <a:spcAft>
                  <a:spcPts val="0"/>
                </a:spcAft>
                <a:buClr>
                  <a:srgbClr val="000000"/>
                </a:buClr>
                <a:buSzPct val="100000"/>
                <a:buFontTx/>
                <a:buNone/>
                <a:tabLst/>
                <a:defRPr/>
              </a:pPr>
              <a:endParaRPr kumimoji="0" lang="en-US" sz="1800" b="0" i="0" u="none" strike="noStrike" kern="0" cap="none" spc="0" normalizeH="0" baseline="0" noProof="0">
                <a:ln>
                  <a:noFill/>
                </a:ln>
                <a:solidFill>
                  <a:srgbClr val="37305A"/>
                </a:solidFill>
                <a:effectLst/>
                <a:uLnTx/>
                <a:uFillTx/>
                <a:cs typeface="Arial" charset="0"/>
              </a:endParaRPr>
            </a:p>
          </p:txBody>
        </p:sp>
        <p:sp>
          <p:nvSpPr>
            <p:cNvPr id="81" name="Rounded Rectangle 5"/>
            <p:cNvSpPr/>
            <p:nvPr/>
          </p:nvSpPr>
          <p:spPr bwMode="auto">
            <a:xfrm>
              <a:off x="1462950" y="5717329"/>
              <a:ext cx="365628" cy="318348"/>
            </a:xfrm>
            <a:prstGeom prst="roundRect">
              <a:avLst/>
            </a:prstGeom>
            <a:solidFill>
              <a:srgbClr val="660066"/>
            </a:solidFill>
            <a:ln w="7620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118"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endParaRPr>
            </a:p>
          </p:txBody>
        </p:sp>
        <p:cxnSp>
          <p:nvCxnSpPr>
            <p:cNvPr id="84" name="Straight Arrow Connector 83"/>
            <p:cNvCxnSpPr>
              <a:stCxn id="81" idx="0"/>
              <a:endCxn id="74" idx="2"/>
            </p:cNvCxnSpPr>
            <p:nvPr/>
          </p:nvCxnSpPr>
          <p:spPr bwMode="auto">
            <a:xfrm flipV="1">
              <a:off x="1645764" y="4966548"/>
              <a:ext cx="396096" cy="750781"/>
            </a:xfrm>
            <a:prstGeom prst="straightConnector1">
              <a:avLst/>
            </a:prstGeom>
            <a:solidFill>
              <a:srgbClr val="00B8FF"/>
            </a:solidFill>
            <a:ln w="9525" cap="flat" cmpd="sng" algn="ctr">
              <a:solidFill>
                <a:srgbClr val="003367"/>
              </a:solidFill>
              <a:prstDash val="solid"/>
              <a:round/>
              <a:headEnd type="none" w="med" len="med"/>
              <a:tailEnd type="arrow"/>
            </a:ln>
            <a:effectLst/>
          </p:spPr>
        </p:cxnSp>
        <p:sp>
          <p:nvSpPr>
            <p:cNvPr id="90" name="TextBox 89"/>
            <p:cNvSpPr txBox="1"/>
            <p:nvPr/>
          </p:nvSpPr>
          <p:spPr>
            <a:xfrm>
              <a:off x="914400" y="5650468"/>
              <a:ext cx="457200" cy="369332"/>
            </a:xfrm>
            <a:prstGeom prst="rect">
              <a:avLst/>
            </a:prstGeom>
            <a:noFill/>
          </p:spPr>
          <p:txBody>
            <a:bodyPr wrap="square" rtlCol="0">
              <a:spAutoFit/>
            </a:bodyPr>
            <a:lstStyle/>
            <a:p>
              <a:r>
                <a:rPr lang="en-US" sz="1800" b="1" dirty="0" smtClean="0">
                  <a:solidFill>
                    <a:schemeClr val="tx1"/>
                  </a:solidFill>
                </a:rPr>
                <a:t>L1</a:t>
              </a:r>
              <a:endParaRPr lang="en-US" sz="1600" b="1" dirty="0">
                <a:solidFill>
                  <a:schemeClr val="tx1"/>
                </a:solidFill>
              </a:endParaRPr>
            </a:p>
          </p:txBody>
        </p:sp>
      </p:grpSp>
      <p:sp>
        <p:nvSpPr>
          <p:cNvPr id="92" name="TextBox 91"/>
          <p:cNvSpPr txBox="1"/>
          <p:nvPr/>
        </p:nvSpPr>
        <p:spPr>
          <a:xfrm>
            <a:off x="3032186" y="4999672"/>
            <a:ext cx="457200" cy="369332"/>
          </a:xfrm>
          <a:prstGeom prst="rect">
            <a:avLst/>
          </a:prstGeom>
          <a:noFill/>
        </p:spPr>
        <p:txBody>
          <a:bodyPr wrap="square" rtlCol="0">
            <a:spAutoFit/>
          </a:bodyPr>
          <a:lstStyle/>
          <a:p>
            <a:r>
              <a:rPr lang="en-US" sz="1800" b="1" dirty="0" smtClean="0">
                <a:solidFill>
                  <a:schemeClr val="tx1"/>
                </a:solidFill>
              </a:rPr>
              <a:t>F2</a:t>
            </a:r>
            <a:endParaRPr lang="en-US" sz="1600" b="1" dirty="0">
              <a:solidFill>
                <a:schemeClr val="tx1"/>
              </a:solidFill>
            </a:endParaRPr>
          </a:p>
        </p:txBody>
      </p:sp>
      <p:sp>
        <p:nvSpPr>
          <p:cNvPr id="94" name="Rounded Rectangle 93"/>
          <p:cNvSpPr/>
          <p:nvPr/>
        </p:nvSpPr>
        <p:spPr bwMode="auto">
          <a:xfrm>
            <a:off x="5425572" y="5152072"/>
            <a:ext cx="365628" cy="318348"/>
          </a:xfrm>
          <a:prstGeom prst="roundRect">
            <a:avLst/>
          </a:prstGeom>
          <a:solidFill>
            <a:srgbClr val="660066"/>
          </a:solidFill>
          <a:ln w="7620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defTabSz="914118" fontAlgn="auto">
              <a:spcBef>
                <a:spcPts val="0"/>
              </a:spcBef>
              <a:spcAft>
                <a:spcPts val="0"/>
              </a:spcAft>
            </a:pPr>
            <a:endParaRPr lang="en-US" sz="2000" b="1" kern="0" dirty="0">
              <a:solidFill>
                <a:sysClr val="windowText" lastClr="000000"/>
              </a:solidFill>
            </a:endParaRPr>
          </a:p>
        </p:txBody>
      </p:sp>
      <p:sp>
        <p:nvSpPr>
          <p:cNvPr id="95" name="Rounded Rectangle 5"/>
          <p:cNvSpPr/>
          <p:nvPr/>
        </p:nvSpPr>
        <p:spPr bwMode="auto">
          <a:xfrm>
            <a:off x="4785726" y="5576534"/>
            <a:ext cx="365628" cy="318348"/>
          </a:xfrm>
          <a:prstGeom prst="roundRect">
            <a:avLst/>
          </a:prstGeom>
          <a:solidFill>
            <a:srgbClr val="4D8CF1">
              <a:lumMod val="75000"/>
            </a:srgbClr>
          </a:solidFill>
          <a:ln w="7620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118"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endParaRPr>
          </a:p>
        </p:txBody>
      </p:sp>
      <p:sp>
        <p:nvSpPr>
          <p:cNvPr id="96" name="Oval 95"/>
          <p:cNvSpPr/>
          <p:nvPr/>
        </p:nvSpPr>
        <p:spPr bwMode="auto">
          <a:xfrm>
            <a:off x="4922312" y="5985240"/>
            <a:ext cx="614633" cy="614632"/>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457059" eaLnBrk="1" fontAlgn="auto" latinLnBrk="0" hangingPunct="1">
              <a:lnSpc>
                <a:spcPct val="100000"/>
              </a:lnSpc>
              <a:spcBef>
                <a:spcPts val="0"/>
              </a:spcBef>
              <a:spcAft>
                <a:spcPts val="0"/>
              </a:spcAft>
              <a:buClr>
                <a:srgbClr val="000000"/>
              </a:buClr>
              <a:buSzPct val="100000"/>
              <a:buFontTx/>
              <a:buNone/>
              <a:tabLst/>
              <a:defRPr/>
            </a:pPr>
            <a:endParaRPr kumimoji="0" lang="en-US" sz="1800" b="0" i="0" u="none" strike="noStrike" kern="0" cap="none" spc="0" normalizeH="0" baseline="0" noProof="0">
              <a:ln>
                <a:noFill/>
              </a:ln>
              <a:solidFill>
                <a:srgbClr val="37305A"/>
              </a:solidFill>
              <a:effectLst/>
              <a:uLnTx/>
              <a:uFillTx/>
              <a:cs typeface="Arial" charset="0"/>
            </a:endParaRPr>
          </a:p>
        </p:txBody>
      </p:sp>
      <p:cxnSp>
        <p:nvCxnSpPr>
          <p:cNvPr id="97" name="Straight Arrow Connector 96"/>
          <p:cNvCxnSpPr/>
          <p:nvPr/>
        </p:nvCxnSpPr>
        <p:spPr bwMode="auto">
          <a:xfrm flipV="1">
            <a:off x="5181600" y="5533073"/>
            <a:ext cx="381000" cy="228599"/>
          </a:xfrm>
          <a:prstGeom prst="straightConnector1">
            <a:avLst/>
          </a:prstGeom>
          <a:solidFill>
            <a:srgbClr val="00B8FF"/>
          </a:solidFill>
          <a:ln w="9525" cap="flat" cmpd="sng" algn="ctr">
            <a:solidFill>
              <a:srgbClr val="003367"/>
            </a:solidFill>
            <a:prstDash val="solid"/>
            <a:round/>
            <a:headEnd type="arrow" w="med" len="med"/>
            <a:tailEnd type="none"/>
          </a:ln>
          <a:effectLst/>
        </p:spPr>
      </p:cxnSp>
      <p:sp>
        <p:nvSpPr>
          <p:cNvPr id="98" name="Oval 97"/>
          <p:cNvSpPr/>
          <p:nvPr/>
        </p:nvSpPr>
        <p:spPr bwMode="auto">
          <a:xfrm flipH="1">
            <a:off x="5208000" y="6298248"/>
            <a:ext cx="36194" cy="60325"/>
          </a:xfrm>
          <a:prstGeom prst="ellipse">
            <a:avLst/>
          </a:prstGeom>
          <a:noFill/>
          <a:ln w="9525" cap="flat" cmpd="sng" algn="ctr">
            <a:solidFill>
              <a:srgbClr val="00336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457059" eaLnBrk="1" fontAlgn="auto" latinLnBrk="0" hangingPunct="1">
              <a:lnSpc>
                <a:spcPct val="100000"/>
              </a:lnSpc>
              <a:spcBef>
                <a:spcPts val="0"/>
              </a:spcBef>
              <a:spcAft>
                <a:spcPts val="0"/>
              </a:spcAft>
              <a:buClr>
                <a:srgbClr val="000000"/>
              </a:buClr>
              <a:buSzPct val="100000"/>
              <a:buFontTx/>
              <a:buNone/>
              <a:tabLst/>
              <a:defRPr/>
            </a:pPr>
            <a:endParaRPr kumimoji="0" lang="en-US" sz="1800" b="0" i="0" u="none" strike="noStrike" kern="0" cap="none" spc="0" normalizeH="0" baseline="0" noProof="0">
              <a:ln>
                <a:noFill/>
              </a:ln>
              <a:solidFill>
                <a:srgbClr val="37305A"/>
              </a:solidFill>
              <a:effectLst/>
              <a:uLnTx/>
              <a:uFillTx/>
              <a:cs typeface="Arial" charset="0"/>
            </a:endParaRPr>
          </a:p>
        </p:txBody>
      </p:sp>
      <p:sp>
        <p:nvSpPr>
          <p:cNvPr id="99" name="Rounded Rectangle 5"/>
          <p:cNvSpPr/>
          <p:nvPr/>
        </p:nvSpPr>
        <p:spPr bwMode="auto">
          <a:xfrm>
            <a:off x="5029476" y="6221201"/>
            <a:ext cx="365628" cy="318348"/>
          </a:xfrm>
          <a:prstGeom prst="roundRect">
            <a:avLst/>
          </a:prstGeom>
          <a:solidFill>
            <a:srgbClr val="4D8CF1">
              <a:lumMod val="75000"/>
            </a:srgbClr>
          </a:solidFill>
          <a:ln w="7620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defTabSz="914118" fontAlgn="auto">
              <a:spcBef>
                <a:spcPts val="0"/>
              </a:spcBef>
              <a:spcAft>
                <a:spcPts val="0"/>
              </a:spcAft>
            </a:pPr>
            <a:endParaRPr lang="en-US" sz="2000" b="1" kern="0" dirty="0">
              <a:solidFill>
                <a:sysClr val="windowText" lastClr="000000"/>
              </a:solidFill>
            </a:endParaRPr>
          </a:p>
        </p:txBody>
      </p:sp>
      <p:cxnSp>
        <p:nvCxnSpPr>
          <p:cNvPr id="100" name="Straight Arrow Connector 99"/>
          <p:cNvCxnSpPr>
            <a:stCxn id="99" idx="0"/>
            <a:endCxn id="94" idx="2"/>
          </p:cNvCxnSpPr>
          <p:nvPr/>
        </p:nvCxnSpPr>
        <p:spPr bwMode="auto">
          <a:xfrm flipV="1">
            <a:off x="5212290" y="5470420"/>
            <a:ext cx="396096" cy="750781"/>
          </a:xfrm>
          <a:prstGeom prst="straightConnector1">
            <a:avLst/>
          </a:prstGeom>
          <a:solidFill>
            <a:srgbClr val="00B8FF"/>
          </a:solidFill>
          <a:ln w="9525" cap="flat" cmpd="sng" algn="ctr">
            <a:solidFill>
              <a:srgbClr val="003367"/>
            </a:solidFill>
            <a:prstDash val="solid"/>
            <a:round/>
            <a:headEnd type="arrow" w="med" len="med"/>
            <a:tailEnd type="none"/>
          </a:ln>
          <a:effectLst/>
        </p:spPr>
      </p:cxnSp>
      <p:sp>
        <p:nvSpPr>
          <p:cNvPr id="48" name="TextBox 47"/>
          <p:cNvSpPr txBox="1"/>
          <p:nvPr/>
        </p:nvSpPr>
        <p:spPr>
          <a:xfrm>
            <a:off x="6096000" y="5228272"/>
            <a:ext cx="2819400" cy="1477328"/>
          </a:xfrm>
          <a:prstGeom prst="rect">
            <a:avLst/>
          </a:prstGeom>
          <a:noFill/>
        </p:spPr>
        <p:txBody>
          <a:bodyPr wrap="square" rtlCol="0">
            <a:spAutoFit/>
          </a:bodyPr>
          <a:lstStyle/>
          <a:p>
            <a:r>
              <a:rPr lang="en-US" sz="1800" dirty="0" smtClean="0">
                <a:solidFill>
                  <a:schemeClr val="tx1"/>
                </a:solidFill>
              </a:rPr>
              <a:t>In Raft, F2 wins because its log is most advanced (higher terms). F2’s log is used to repair the others.  And the group continues.</a:t>
            </a:r>
            <a:endParaRPr lang="en-US" sz="1800" dirty="0">
              <a:solidFill>
                <a:schemeClr val="tx1"/>
              </a:solidFill>
            </a:endParaRPr>
          </a:p>
        </p:txBody>
      </p:sp>
      <p:sp>
        <p:nvSpPr>
          <p:cNvPr id="49" name="TextBox 48"/>
          <p:cNvSpPr txBox="1"/>
          <p:nvPr/>
        </p:nvSpPr>
        <p:spPr>
          <a:xfrm>
            <a:off x="457200" y="5257800"/>
            <a:ext cx="2667000" cy="1200329"/>
          </a:xfrm>
          <a:prstGeom prst="rect">
            <a:avLst/>
          </a:prstGeom>
          <a:noFill/>
        </p:spPr>
        <p:txBody>
          <a:bodyPr wrap="square" rtlCol="0">
            <a:spAutoFit/>
          </a:bodyPr>
          <a:lstStyle/>
          <a:p>
            <a:r>
              <a:rPr lang="en-US" sz="1800" dirty="0" smtClean="0">
                <a:solidFill>
                  <a:schemeClr val="tx1"/>
                </a:solidFill>
              </a:rPr>
              <a:t>F2 rejects L1.</a:t>
            </a:r>
          </a:p>
          <a:p>
            <a:r>
              <a:rPr lang="en-US" sz="1800" dirty="0" smtClean="0">
                <a:solidFill>
                  <a:schemeClr val="tx1"/>
                </a:solidFill>
              </a:rPr>
              <a:t>L1 steps down.</a:t>
            </a:r>
          </a:p>
          <a:p>
            <a:r>
              <a:rPr lang="en-US" sz="1800" dirty="0" smtClean="0">
                <a:solidFill>
                  <a:schemeClr val="tx1"/>
                </a:solidFill>
              </a:rPr>
              <a:t>A new term begins.</a:t>
            </a:r>
          </a:p>
          <a:p>
            <a:r>
              <a:rPr lang="en-US" sz="1800" dirty="0" smtClean="0">
                <a:solidFill>
                  <a:schemeClr val="tx1"/>
                </a:solidFill>
              </a:rPr>
              <a:t>An election starts. </a:t>
            </a:r>
            <a:endParaRPr lang="en-US" sz="1800" dirty="0">
              <a:solidFill>
                <a:schemeClr val="tx1"/>
              </a:solidFill>
            </a:endParaRPr>
          </a:p>
        </p:txBody>
      </p:sp>
    </p:spTree>
    <p:extLst>
      <p:ext uri="{BB962C8B-B14F-4D97-AF65-F5344CB8AC3E}">
        <p14:creationId xmlns:p14="http://schemas.microsoft.com/office/powerpoint/2010/main" val="135203363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1"/>
            <a:ext cx="8229600" cy="3048000"/>
          </a:xfrm>
        </p:spPr>
        <p:txBody>
          <a:bodyPr/>
          <a:lstStyle/>
          <a:p>
            <a:pPr marL="0" indent="0">
              <a:buNone/>
            </a:pPr>
            <a:r>
              <a:rPr lang="en-US" dirty="0" smtClean="0">
                <a:solidFill>
                  <a:schemeClr val="tx2"/>
                </a:solidFill>
              </a:rPr>
              <a:t>High level of consistency between logs:</a:t>
            </a:r>
          </a:p>
          <a:p>
            <a:r>
              <a:rPr lang="en-US" dirty="0" smtClean="0"/>
              <a:t>If log entries on different servers have same index and term:</a:t>
            </a:r>
          </a:p>
          <a:p>
            <a:pPr lvl="1"/>
            <a:r>
              <a:rPr lang="en-US" dirty="0" smtClean="0"/>
              <a:t>They store the same command</a:t>
            </a:r>
          </a:p>
          <a:p>
            <a:pPr lvl="1"/>
            <a:r>
              <a:rPr lang="en-US" dirty="0" smtClean="0"/>
              <a:t>The logs are identical in all preceding entries</a:t>
            </a:r>
          </a:p>
          <a:p>
            <a:endParaRPr lang="en-US" dirty="0" smtClean="0"/>
          </a:p>
          <a:p>
            <a:endParaRPr lang="en-US" dirty="0"/>
          </a:p>
          <a:p>
            <a:pPr marL="0" indent="0">
              <a:buNone/>
            </a:pPr>
            <a:endParaRPr lang="en-US" dirty="0"/>
          </a:p>
          <a:p>
            <a:r>
              <a:rPr lang="en-US" dirty="0" smtClean="0"/>
              <a:t>If a given entry is committed, all preceding entries are also committed</a:t>
            </a:r>
            <a:endParaRPr lang="en-US" dirty="0"/>
          </a:p>
        </p:txBody>
      </p:sp>
      <p:sp>
        <p:nvSpPr>
          <p:cNvPr id="3" name="Date Placeholder 2"/>
          <p:cNvSpPr>
            <a:spLocks noGrp="1"/>
          </p:cNvSpPr>
          <p:nvPr>
            <p:ph type="dt" sz="half" idx="10"/>
          </p:nvPr>
        </p:nvSpPr>
        <p:spPr/>
        <p:txBody>
          <a:bodyPr/>
          <a:lstStyle/>
          <a:p>
            <a:pPr>
              <a:defRPr/>
            </a:pPr>
            <a:r>
              <a:rPr lang="en-US">
                <a:solidFill>
                  <a:srgbClr val="7F7F7F"/>
                </a:solidFill>
              </a:rPr>
              <a:t>March 3, 2013</a:t>
            </a:r>
            <a:endParaRPr lang="en-US" dirty="0">
              <a:solidFill>
                <a:srgbClr val="7F7F7F"/>
              </a:solidFill>
            </a:endParaRPr>
          </a:p>
        </p:txBody>
      </p:sp>
      <p:sp>
        <p:nvSpPr>
          <p:cNvPr id="4" name="Footer Placeholder 3"/>
          <p:cNvSpPr>
            <a:spLocks noGrp="1"/>
          </p:cNvSpPr>
          <p:nvPr>
            <p:ph type="ftr" sz="quarter" idx="11"/>
          </p:nvPr>
        </p:nvSpPr>
        <p:spPr/>
        <p:txBody>
          <a:bodyPr/>
          <a:lstStyle/>
          <a:p>
            <a:pPr>
              <a:defRPr/>
            </a:pPr>
            <a:r>
              <a:rPr lang="en-US">
                <a:solidFill>
                  <a:srgbClr val="7F7F7F"/>
                </a:solidFill>
              </a:rPr>
              <a:t>Raft Consensus Algorithm</a:t>
            </a:r>
          </a:p>
        </p:txBody>
      </p:sp>
      <p:sp>
        <p:nvSpPr>
          <p:cNvPr id="5" name="Slide Number Placeholder 4"/>
          <p:cNvSpPr>
            <a:spLocks noGrp="1"/>
          </p:cNvSpPr>
          <p:nvPr>
            <p:ph type="sldNum" sz="quarter" idx="12"/>
          </p:nvPr>
        </p:nvSpPr>
        <p:spPr/>
        <p:txBody>
          <a:bodyPr/>
          <a:lstStyle/>
          <a:p>
            <a:pPr>
              <a:defRPr/>
            </a:pPr>
            <a:r>
              <a:rPr lang="en-US">
                <a:solidFill>
                  <a:srgbClr val="7F7F7F"/>
                </a:solidFill>
              </a:rPr>
              <a:t>Slide </a:t>
            </a:r>
            <a:fld id="{E2162002-2512-45FD-82AF-2FE8F2E91859}" type="slidenum">
              <a:rPr lang="en-US">
                <a:solidFill>
                  <a:srgbClr val="7F7F7F"/>
                </a:solidFill>
              </a:rPr>
              <a:pPr>
                <a:defRPr/>
              </a:pPr>
              <a:t>81</a:t>
            </a:fld>
            <a:endParaRPr lang="en-US">
              <a:solidFill>
                <a:srgbClr val="7F7F7F"/>
              </a:solidFill>
            </a:endParaRPr>
          </a:p>
        </p:txBody>
      </p:sp>
      <p:sp>
        <p:nvSpPr>
          <p:cNvPr id="6" name="Title 5"/>
          <p:cNvSpPr>
            <a:spLocks noGrp="1"/>
          </p:cNvSpPr>
          <p:nvPr>
            <p:ph type="title"/>
          </p:nvPr>
        </p:nvSpPr>
        <p:spPr/>
        <p:txBody>
          <a:bodyPr/>
          <a:lstStyle/>
          <a:p>
            <a:r>
              <a:rPr lang="en-US" dirty="0" smtClean="0"/>
              <a:t>Log Consistency</a:t>
            </a:r>
            <a:endParaRPr lang="en-US" dirty="0"/>
          </a:p>
        </p:txBody>
      </p:sp>
      <p:sp>
        <p:nvSpPr>
          <p:cNvPr id="7" name="Rectangle 6"/>
          <p:cNvSpPr/>
          <p:nvPr/>
        </p:nvSpPr>
        <p:spPr>
          <a:xfrm>
            <a:off x="1828800" y="3733800"/>
            <a:ext cx="457200" cy="4572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defTabSz="914400">
              <a:lnSpc>
                <a:spcPts val="1700"/>
              </a:lnSpc>
            </a:pPr>
            <a:r>
              <a:rPr lang="en-US" sz="1600" dirty="0" smtClean="0">
                <a:solidFill>
                  <a:srgbClr val="000000"/>
                </a:solidFill>
                <a:latin typeface="Arial"/>
              </a:rPr>
              <a:t>1</a:t>
            </a:r>
            <a:br>
              <a:rPr lang="en-US" sz="1600" dirty="0" smtClean="0">
                <a:solidFill>
                  <a:srgbClr val="000000"/>
                </a:solidFill>
                <a:latin typeface="Arial"/>
              </a:rPr>
            </a:br>
            <a:r>
              <a:rPr lang="en-US" sz="1600" dirty="0" smtClean="0">
                <a:solidFill>
                  <a:srgbClr val="000000"/>
                </a:solidFill>
                <a:latin typeface="Arial"/>
              </a:rPr>
              <a:t>add</a:t>
            </a:r>
            <a:endParaRPr lang="en-US" sz="1600" dirty="0">
              <a:solidFill>
                <a:srgbClr val="000000"/>
              </a:solidFill>
              <a:latin typeface="Arial"/>
            </a:endParaRPr>
          </a:p>
        </p:txBody>
      </p:sp>
      <p:sp>
        <p:nvSpPr>
          <p:cNvPr id="8" name="TextBox 7"/>
          <p:cNvSpPr txBox="1"/>
          <p:nvPr/>
        </p:nvSpPr>
        <p:spPr>
          <a:xfrm>
            <a:off x="1828800" y="3352800"/>
            <a:ext cx="457200" cy="369332"/>
          </a:xfrm>
          <a:prstGeom prst="rect">
            <a:avLst/>
          </a:prstGeom>
          <a:noFill/>
        </p:spPr>
        <p:txBody>
          <a:bodyPr wrap="square" rtlCol="0">
            <a:spAutoFit/>
          </a:bodyPr>
          <a:lstStyle/>
          <a:p>
            <a:pPr algn="ctr" defTabSz="914400"/>
            <a:r>
              <a:rPr lang="en-US" sz="1800" dirty="0" smtClean="0">
                <a:solidFill>
                  <a:srgbClr val="000000"/>
                </a:solidFill>
              </a:rPr>
              <a:t>1</a:t>
            </a:r>
            <a:endParaRPr lang="en-US" sz="1800" dirty="0">
              <a:solidFill>
                <a:srgbClr val="000000"/>
              </a:solidFill>
            </a:endParaRPr>
          </a:p>
        </p:txBody>
      </p:sp>
      <p:sp>
        <p:nvSpPr>
          <p:cNvPr id="9" name="TextBox 8"/>
          <p:cNvSpPr txBox="1"/>
          <p:nvPr/>
        </p:nvSpPr>
        <p:spPr>
          <a:xfrm>
            <a:off x="2286000" y="3352800"/>
            <a:ext cx="457200" cy="369332"/>
          </a:xfrm>
          <a:prstGeom prst="rect">
            <a:avLst/>
          </a:prstGeom>
          <a:noFill/>
        </p:spPr>
        <p:txBody>
          <a:bodyPr wrap="square" rtlCol="0">
            <a:spAutoFit/>
          </a:bodyPr>
          <a:lstStyle/>
          <a:p>
            <a:pPr algn="ctr" defTabSz="914400"/>
            <a:r>
              <a:rPr lang="en-US" sz="1800" dirty="0" smtClean="0">
                <a:solidFill>
                  <a:srgbClr val="000000"/>
                </a:solidFill>
              </a:rPr>
              <a:t>2</a:t>
            </a:r>
            <a:endParaRPr lang="en-US" sz="1800" dirty="0">
              <a:solidFill>
                <a:srgbClr val="000000"/>
              </a:solidFill>
            </a:endParaRPr>
          </a:p>
        </p:txBody>
      </p:sp>
      <p:sp>
        <p:nvSpPr>
          <p:cNvPr id="10" name="TextBox 9"/>
          <p:cNvSpPr txBox="1"/>
          <p:nvPr/>
        </p:nvSpPr>
        <p:spPr>
          <a:xfrm>
            <a:off x="2743200" y="3352800"/>
            <a:ext cx="457200" cy="369332"/>
          </a:xfrm>
          <a:prstGeom prst="rect">
            <a:avLst/>
          </a:prstGeom>
          <a:noFill/>
        </p:spPr>
        <p:txBody>
          <a:bodyPr wrap="square" rtlCol="0">
            <a:spAutoFit/>
          </a:bodyPr>
          <a:lstStyle/>
          <a:p>
            <a:pPr algn="ctr" defTabSz="914400"/>
            <a:r>
              <a:rPr lang="en-US" sz="1800" dirty="0" smtClean="0">
                <a:solidFill>
                  <a:srgbClr val="000000"/>
                </a:solidFill>
              </a:rPr>
              <a:t>3</a:t>
            </a:r>
            <a:endParaRPr lang="en-US" sz="1800" dirty="0">
              <a:solidFill>
                <a:srgbClr val="000000"/>
              </a:solidFill>
            </a:endParaRPr>
          </a:p>
        </p:txBody>
      </p:sp>
      <p:sp>
        <p:nvSpPr>
          <p:cNvPr id="11" name="TextBox 10"/>
          <p:cNvSpPr txBox="1"/>
          <p:nvPr/>
        </p:nvSpPr>
        <p:spPr>
          <a:xfrm>
            <a:off x="3200400" y="3352800"/>
            <a:ext cx="457200" cy="369332"/>
          </a:xfrm>
          <a:prstGeom prst="rect">
            <a:avLst/>
          </a:prstGeom>
          <a:noFill/>
        </p:spPr>
        <p:txBody>
          <a:bodyPr wrap="square" rtlCol="0">
            <a:spAutoFit/>
          </a:bodyPr>
          <a:lstStyle/>
          <a:p>
            <a:pPr algn="ctr" defTabSz="914400"/>
            <a:r>
              <a:rPr lang="en-US" sz="1800" dirty="0" smtClean="0">
                <a:solidFill>
                  <a:srgbClr val="000000"/>
                </a:solidFill>
              </a:rPr>
              <a:t>4</a:t>
            </a:r>
            <a:endParaRPr lang="en-US" sz="1800" dirty="0">
              <a:solidFill>
                <a:srgbClr val="000000"/>
              </a:solidFill>
            </a:endParaRPr>
          </a:p>
        </p:txBody>
      </p:sp>
      <p:sp>
        <p:nvSpPr>
          <p:cNvPr id="12" name="TextBox 11"/>
          <p:cNvSpPr txBox="1"/>
          <p:nvPr/>
        </p:nvSpPr>
        <p:spPr>
          <a:xfrm>
            <a:off x="3657600" y="3352800"/>
            <a:ext cx="533400" cy="369332"/>
          </a:xfrm>
          <a:prstGeom prst="rect">
            <a:avLst/>
          </a:prstGeom>
          <a:noFill/>
        </p:spPr>
        <p:txBody>
          <a:bodyPr wrap="square" rtlCol="0">
            <a:spAutoFit/>
          </a:bodyPr>
          <a:lstStyle/>
          <a:p>
            <a:pPr algn="ctr" defTabSz="914400"/>
            <a:r>
              <a:rPr lang="en-US" sz="1800" dirty="0" smtClean="0">
                <a:solidFill>
                  <a:srgbClr val="000000"/>
                </a:solidFill>
              </a:rPr>
              <a:t>5</a:t>
            </a:r>
            <a:endParaRPr lang="en-US" sz="1800" dirty="0">
              <a:solidFill>
                <a:srgbClr val="000000"/>
              </a:solidFill>
            </a:endParaRPr>
          </a:p>
        </p:txBody>
      </p:sp>
      <p:sp>
        <p:nvSpPr>
          <p:cNvPr id="13" name="TextBox 12"/>
          <p:cNvSpPr txBox="1"/>
          <p:nvPr/>
        </p:nvSpPr>
        <p:spPr>
          <a:xfrm>
            <a:off x="4191000" y="3352800"/>
            <a:ext cx="533400" cy="369332"/>
          </a:xfrm>
          <a:prstGeom prst="rect">
            <a:avLst/>
          </a:prstGeom>
          <a:noFill/>
        </p:spPr>
        <p:txBody>
          <a:bodyPr wrap="square" rtlCol="0">
            <a:spAutoFit/>
          </a:bodyPr>
          <a:lstStyle/>
          <a:p>
            <a:pPr algn="ctr" defTabSz="914400"/>
            <a:r>
              <a:rPr lang="en-US" sz="1800" dirty="0" smtClean="0">
                <a:solidFill>
                  <a:srgbClr val="000000"/>
                </a:solidFill>
              </a:rPr>
              <a:t>6</a:t>
            </a:r>
            <a:endParaRPr lang="en-US" sz="1800" dirty="0">
              <a:solidFill>
                <a:srgbClr val="000000"/>
              </a:solidFill>
            </a:endParaRPr>
          </a:p>
        </p:txBody>
      </p:sp>
      <p:sp>
        <p:nvSpPr>
          <p:cNvPr id="16" name="Rectangle 15"/>
          <p:cNvSpPr/>
          <p:nvPr/>
        </p:nvSpPr>
        <p:spPr>
          <a:xfrm>
            <a:off x="3657600" y="3733800"/>
            <a:ext cx="533400" cy="457200"/>
          </a:xfrm>
          <a:prstGeom prst="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defTabSz="914400">
              <a:lnSpc>
                <a:spcPts val="1700"/>
              </a:lnSpc>
            </a:pPr>
            <a:r>
              <a:rPr lang="en-US" sz="1600" dirty="0" smtClean="0">
                <a:solidFill>
                  <a:srgbClr val="000000"/>
                </a:solidFill>
                <a:latin typeface="Arial"/>
              </a:rPr>
              <a:t>3</a:t>
            </a:r>
            <a:br>
              <a:rPr lang="en-US" sz="1600" dirty="0" smtClean="0">
                <a:solidFill>
                  <a:srgbClr val="000000"/>
                </a:solidFill>
                <a:latin typeface="Arial"/>
              </a:rPr>
            </a:br>
            <a:r>
              <a:rPr lang="en-US" sz="1600" dirty="0" err="1" smtClean="0">
                <a:solidFill>
                  <a:srgbClr val="000000"/>
                </a:solidFill>
                <a:latin typeface="Arial"/>
              </a:rPr>
              <a:t>jmp</a:t>
            </a:r>
            <a:endParaRPr lang="en-US" sz="1600" dirty="0">
              <a:solidFill>
                <a:srgbClr val="000000"/>
              </a:solidFill>
              <a:latin typeface="Arial"/>
            </a:endParaRPr>
          </a:p>
        </p:txBody>
      </p:sp>
      <p:sp>
        <p:nvSpPr>
          <p:cNvPr id="17" name="Rectangle 16"/>
          <p:cNvSpPr/>
          <p:nvPr/>
        </p:nvSpPr>
        <p:spPr>
          <a:xfrm>
            <a:off x="2286000" y="3733800"/>
            <a:ext cx="457200" cy="4572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defTabSz="914400">
              <a:lnSpc>
                <a:spcPts val="1700"/>
              </a:lnSpc>
            </a:pPr>
            <a:r>
              <a:rPr lang="en-US" sz="1600" dirty="0" smtClean="0">
                <a:solidFill>
                  <a:srgbClr val="000000"/>
                </a:solidFill>
                <a:latin typeface="Arial"/>
              </a:rPr>
              <a:t>1</a:t>
            </a:r>
            <a:br>
              <a:rPr lang="en-US" sz="1600" dirty="0" smtClean="0">
                <a:solidFill>
                  <a:srgbClr val="000000"/>
                </a:solidFill>
                <a:latin typeface="Arial"/>
              </a:rPr>
            </a:br>
            <a:r>
              <a:rPr lang="en-US" sz="1600" dirty="0" err="1" smtClean="0">
                <a:solidFill>
                  <a:srgbClr val="000000"/>
                </a:solidFill>
                <a:latin typeface="Arial"/>
              </a:rPr>
              <a:t>cmp</a:t>
            </a:r>
            <a:endParaRPr lang="en-US" sz="1600" dirty="0">
              <a:solidFill>
                <a:srgbClr val="000000"/>
              </a:solidFill>
              <a:latin typeface="Arial"/>
            </a:endParaRPr>
          </a:p>
        </p:txBody>
      </p:sp>
      <p:sp>
        <p:nvSpPr>
          <p:cNvPr id="18" name="Rectangle 17"/>
          <p:cNvSpPr/>
          <p:nvPr/>
        </p:nvSpPr>
        <p:spPr>
          <a:xfrm>
            <a:off x="2743200" y="3733800"/>
            <a:ext cx="457200" cy="4572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defTabSz="914400">
              <a:lnSpc>
                <a:spcPts val="1700"/>
              </a:lnSpc>
            </a:pPr>
            <a:r>
              <a:rPr lang="en-US" sz="1600" dirty="0" smtClean="0">
                <a:solidFill>
                  <a:srgbClr val="000000"/>
                </a:solidFill>
                <a:latin typeface="Arial"/>
              </a:rPr>
              <a:t>1</a:t>
            </a:r>
            <a:br>
              <a:rPr lang="en-US" sz="1600" dirty="0" smtClean="0">
                <a:solidFill>
                  <a:srgbClr val="000000"/>
                </a:solidFill>
                <a:latin typeface="Arial"/>
              </a:rPr>
            </a:br>
            <a:r>
              <a:rPr lang="en-US" sz="1600" dirty="0" smtClean="0">
                <a:solidFill>
                  <a:srgbClr val="000000"/>
                </a:solidFill>
                <a:latin typeface="Arial"/>
              </a:rPr>
              <a:t>ret</a:t>
            </a:r>
            <a:endParaRPr lang="en-US" sz="1600" dirty="0">
              <a:solidFill>
                <a:srgbClr val="000000"/>
              </a:solidFill>
              <a:latin typeface="Arial"/>
            </a:endParaRPr>
          </a:p>
        </p:txBody>
      </p:sp>
      <p:sp>
        <p:nvSpPr>
          <p:cNvPr id="19" name="Rectangle 18"/>
          <p:cNvSpPr/>
          <p:nvPr/>
        </p:nvSpPr>
        <p:spPr>
          <a:xfrm>
            <a:off x="3200400" y="3733800"/>
            <a:ext cx="457200" cy="457200"/>
          </a:xfrm>
          <a:prstGeom prst="rect">
            <a:avLst/>
          </a:prstGeom>
          <a:solidFill>
            <a:srgbClr val="FFFF9B"/>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defTabSz="914400">
              <a:lnSpc>
                <a:spcPts val="1700"/>
              </a:lnSpc>
            </a:pPr>
            <a:r>
              <a:rPr lang="en-US" sz="1600" dirty="0" smtClean="0">
                <a:solidFill>
                  <a:srgbClr val="000000"/>
                </a:solidFill>
                <a:latin typeface="Arial"/>
              </a:rPr>
              <a:t>2</a:t>
            </a:r>
            <a:r>
              <a:rPr lang="en-US" sz="1600" dirty="0">
                <a:solidFill>
                  <a:srgbClr val="000000"/>
                </a:solidFill>
                <a:latin typeface="Arial"/>
              </a:rPr>
              <a:t/>
            </a:r>
            <a:br>
              <a:rPr lang="en-US" sz="1600" dirty="0">
                <a:solidFill>
                  <a:srgbClr val="000000"/>
                </a:solidFill>
                <a:latin typeface="Arial"/>
              </a:rPr>
            </a:br>
            <a:r>
              <a:rPr lang="en-US" sz="1600" dirty="0" err="1" smtClean="0">
                <a:solidFill>
                  <a:srgbClr val="000000"/>
                </a:solidFill>
                <a:latin typeface="Arial"/>
              </a:rPr>
              <a:t>mov</a:t>
            </a:r>
            <a:endParaRPr lang="en-US" sz="1600" dirty="0">
              <a:solidFill>
                <a:srgbClr val="000000"/>
              </a:solidFill>
              <a:latin typeface="Arial"/>
            </a:endParaRPr>
          </a:p>
        </p:txBody>
      </p:sp>
      <p:sp>
        <p:nvSpPr>
          <p:cNvPr id="20" name="Rectangle 19"/>
          <p:cNvSpPr/>
          <p:nvPr/>
        </p:nvSpPr>
        <p:spPr>
          <a:xfrm>
            <a:off x="4191000" y="3733800"/>
            <a:ext cx="533400" cy="457200"/>
          </a:xfrm>
          <a:prstGeom prst="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defTabSz="914400">
              <a:lnSpc>
                <a:spcPts val="1700"/>
              </a:lnSpc>
            </a:pPr>
            <a:r>
              <a:rPr lang="en-US" sz="1600" dirty="0" smtClean="0">
                <a:solidFill>
                  <a:srgbClr val="000000"/>
                </a:solidFill>
                <a:latin typeface="Arial"/>
              </a:rPr>
              <a:t>3</a:t>
            </a:r>
            <a:br>
              <a:rPr lang="en-US" sz="1600" dirty="0" smtClean="0">
                <a:solidFill>
                  <a:srgbClr val="000000"/>
                </a:solidFill>
                <a:latin typeface="Arial"/>
              </a:rPr>
            </a:br>
            <a:r>
              <a:rPr lang="en-US" sz="1600" dirty="0" smtClean="0">
                <a:solidFill>
                  <a:srgbClr val="000000"/>
                </a:solidFill>
                <a:latin typeface="Arial"/>
              </a:rPr>
              <a:t>div</a:t>
            </a:r>
            <a:endParaRPr lang="en-US" sz="1600" dirty="0">
              <a:solidFill>
                <a:srgbClr val="000000"/>
              </a:solidFill>
              <a:latin typeface="Arial"/>
            </a:endParaRPr>
          </a:p>
        </p:txBody>
      </p:sp>
      <p:sp>
        <p:nvSpPr>
          <p:cNvPr id="21" name="Rectangle 20"/>
          <p:cNvSpPr/>
          <p:nvPr/>
        </p:nvSpPr>
        <p:spPr>
          <a:xfrm>
            <a:off x="4191000" y="4343400"/>
            <a:ext cx="533400" cy="457200"/>
          </a:xfrm>
          <a:prstGeom prst="rect">
            <a:avLst/>
          </a:prstGeom>
          <a:solidFill>
            <a:srgbClr val="FFC3CE"/>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defTabSz="914400">
              <a:lnSpc>
                <a:spcPts val="1700"/>
              </a:lnSpc>
            </a:pPr>
            <a:r>
              <a:rPr lang="en-US" sz="1600" dirty="0" smtClean="0">
                <a:solidFill>
                  <a:srgbClr val="000000"/>
                </a:solidFill>
                <a:latin typeface="Arial"/>
              </a:rPr>
              <a:t>4</a:t>
            </a:r>
            <a:r>
              <a:rPr lang="en-US" sz="1600" dirty="0">
                <a:solidFill>
                  <a:srgbClr val="000000"/>
                </a:solidFill>
                <a:latin typeface="Arial"/>
              </a:rPr>
              <a:t/>
            </a:r>
            <a:br>
              <a:rPr lang="en-US" sz="1600" dirty="0">
                <a:solidFill>
                  <a:srgbClr val="000000"/>
                </a:solidFill>
                <a:latin typeface="Arial"/>
              </a:rPr>
            </a:br>
            <a:r>
              <a:rPr lang="en-US" sz="1600" dirty="0" smtClean="0">
                <a:solidFill>
                  <a:srgbClr val="000000"/>
                </a:solidFill>
                <a:latin typeface="Arial"/>
              </a:rPr>
              <a:t>sub</a:t>
            </a:r>
            <a:endParaRPr lang="en-US" sz="1600" dirty="0">
              <a:solidFill>
                <a:srgbClr val="000000"/>
              </a:solidFill>
              <a:latin typeface="Arial"/>
            </a:endParaRPr>
          </a:p>
        </p:txBody>
      </p:sp>
      <p:sp>
        <p:nvSpPr>
          <p:cNvPr id="23" name="Rectangle 22"/>
          <p:cNvSpPr/>
          <p:nvPr/>
        </p:nvSpPr>
        <p:spPr>
          <a:xfrm>
            <a:off x="1828800" y="4343400"/>
            <a:ext cx="457200" cy="4572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defTabSz="914400">
              <a:lnSpc>
                <a:spcPts val="1700"/>
              </a:lnSpc>
            </a:pPr>
            <a:r>
              <a:rPr lang="en-US" sz="1600" dirty="0" smtClean="0">
                <a:solidFill>
                  <a:srgbClr val="000000"/>
                </a:solidFill>
                <a:latin typeface="Arial"/>
              </a:rPr>
              <a:t>1</a:t>
            </a:r>
            <a:br>
              <a:rPr lang="en-US" sz="1600" dirty="0" smtClean="0">
                <a:solidFill>
                  <a:srgbClr val="000000"/>
                </a:solidFill>
                <a:latin typeface="Arial"/>
              </a:rPr>
            </a:br>
            <a:r>
              <a:rPr lang="en-US" sz="1600" dirty="0" smtClean="0">
                <a:solidFill>
                  <a:srgbClr val="000000"/>
                </a:solidFill>
                <a:latin typeface="Arial"/>
              </a:rPr>
              <a:t>add</a:t>
            </a:r>
            <a:endParaRPr lang="en-US" sz="1600" dirty="0">
              <a:solidFill>
                <a:srgbClr val="000000"/>
              </a:solidFill>
              <a:latin typeface="Arial"/>
            </a:endParaRPr>
          </a:p>
        </p:txBody>
      </p:sp>
      <p:sp>
        <p:nvSpPr>
          <p:cNvPr id="24" name="Rectangle 23"/>
          <p:cNvSpPr/>
          <p:nvPr/>
        </p:nvSpPr>
        <p:spPr>
          <a:xfrm>
            <a:off x="3657600" y="4343400"/>
            <a:ext cx="533400" cy="457200"/>
          </a:xfrm>
          <a:prstGeom prst="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defTabSz="914400">
              <a:lnSpc>
                <a:spcPts val="1700"/>
              </a:lnSpc>
            </a:pPr>
            <a:r>
              <a:rPr lang="en-US" sz="1600" dirty="0" smtClean="0">
                <a:solidFill>
                  <a:srgbClr val="000000"/>
                </a:solidFill>
                <a:latin typeface="Arial"/>
              </a:rPr>
              <a:t>3</a:t>
            </a:r>
            <a:br>
              <a:rPr lang="en-US" sz="1600" dirty="0" smtClean="0">
                <a:solidFill>
                  <a:srgbClr val="000000"/>
                </a:solidFill>
                <a:latin typeface="Arial"/>
              </a:rPr>
            </a:br>
            <a:r>
              <a:rPr lang="en-US" sz="1600" dirty="0" err="1" smtClean="0">
                <a:solidFill>
                  <a:srgbClr val="000000"/>
                </a:solidFill>
                <a:latin typeface="Arial"/>
              </a:rPr>
              <a:t>jmp</a:t>
            </a:r>
            <a:endParaRPr lang="en-US" sz="1600" dirty="0">
              <a:solidFill>
                <a:srgbClr val="000000"/>
              </a:solidFill>
              <a:latin typeface="Arial"/>
            </a:endParaRPr>
          </a:p>
        </p:txBody>
      </p:sp>
      <p:sp>
        <p:nvSpPr>
          <p:cNvPr id="25" name="Rectangle 24"/>
          <p:cNvSpPr/>
          <p:nvPr/>
        </p:nvSpPr>
        <p:spPr>
          <a:xfrm>
            <a:off x="2286000" y="4343400"/>
            <a:ext cx="457200" cy="4572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defTabSz="914400">
              <a:lnSpc>
                <a:spcPts val="1700"/>
              </a:lnSpc>
            </a:pPr>
            <a:r>
              <a:rPr lang="en-US" sz="1600" dirty="0" smtClean="0">
                <a:solidFill>
                  <a:srgbClr val="000000"/>
                </a:solidFill>
                <a:latin typeface="Arial"/>
              </a:rPr>
              <a:t>1</a:t>
            </a:r>
            <a:br>
              <a:rPr lang="en-US" sz="1600" dirty="0" smtClean="0">
                <a:solidFill>
                  <a:srgbClr val="000000"/>
                </a:solidFill>
                <a:latin typeface="Arial"/>
              </a:rPr>
            </a:br>
            <a:r>
              <a:rPr lang="en-US" sz="1600" dirty="0" err="1" smtClean="0">
                <a:solidFill>
                  <a:srgbClr val="000000"/>
                </a:solidFill>
                <a:latin typeface="Arial"/>
              </a:rPr>
              <a:t>cmp</a:t>
            </a:r>
            <a:endParaRPr lang="en-US" sz="1600" dirty="0">
              <a:solidFill>
                <a:srgbClr val="000000"/>
              </a:solidFill>
              <a:latin typeface="Arial"/>
            </a:endParaRPr>
          </a:p>
        </p:txBody>
      </p:sp>
      <p:sp>
        <p:nvSpPr>
          <p:cNvPr id="26" name="Rectangle 25"/>
          <p:cNvSpPr/>
          <p:nvPr/>
        </p:nvSpPr>
        <p:spPr>
          <a:xfrm>
            <a:off x="2743200" y="4343400"/>
            <a:ext cx="457200" cy="4572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defTabSz="914400">
              <a:lnSpc>
                <a:spcPts val="1700"/>
              </a:lnSpc>
            </a:pPr>
            <a:r>
              <a:rPr lang="en-US" sz="1600" dirty="0" smtClean="0">
                <a:solidFill>
                  <a:srgbClr val="000000"/>
                </a:solidFill>
                <a:latin typeface="Arial"/>
              </a:rPr>
              <a:t>1</a:t>
            </a:r>
            <a:br>
              <a:rPr lang="en-US" sz="1600" dirty="0" smtClean="0">
                <a:solidFill>
                  <a:srgbClr val="000000"/>
                </a:solidFill>
                <a:latin typeface="Arial"/>
              </a:rPr>
            </a:br>
            <a:r>
              <a:rPr lang="en-US" sz="1600" dirty="0" smtClean="0">
                <a:solidFill>
                  <a:srgbClr val="000000"/>
                </a:solidFill>
                <a:latin typeface="Arial"/>
              </a:rPr>
              <a:t>ret</a:t>
            </a:r>
            <a:endParaRPr lang="en-US" sz="1600" dirty="0">
              <a:solidFill>
                <a:srgbClr val="000000"/>
              </a:solidFill>
              <a:latin typeface="Arial"/>
            </a:endParaRPr>
          </a:p>
        </p:txBody>
      </p:sp>
      <p:sp>
        <p:nvSpPr>
          <p:cNvPr id="27" name="Rectangle 26"/>
          <p:cNvSpPr/>
          <p:nvPr/>
        </p:nvSpPr>
        <p:spPr>
          <a:xfrm>
            <a:off x="3200400" y="4343400"/>
            <a:ext cx="457200" cy="457200"/>
          </a:xfrm>
          <a:prstGeom prst="rect">
            <a:avLst/>
          </a:prstGeom>
          <a:solidFill>
            <a:srgbClr val="FFFF9B"/>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defTabSz="914400">
              <a:lnSpc>
                <a:spcPts val="1700"/>
              </a:lnSpc>
            </a:pPr>
            <a:r>
              <a:rPr lang="en-US" sz="1600" dirty="0" smtClean="0">
                <a:solidFill>
                  <a:srgbClr val="000000"/>
                </a:solidFill>
                <a:latin typeface="Arial"/>
              </a:rPr>
              <a:t>2</a:t>
            </a:r>
            <a:r>
              <a:rPr lang="en-US" sz="1600" dirty="0">
                <a:solidFill>
                  <a:srgbClr val="000000"/>
                </a:solidFill>
                <a:latin typeface="Arial"/>
              </a:rPr>
              <a:t/>
            </a:r>
            <a:br>
              <a:rPr lang="en-US" sz="1600" dirty="0">
                <a:solidFill>
                  <a:srgbClr val="000000"/>
                </a:solidFill>
                <a:latin typeface="Arial"/>
              </a:rPr>
            </a:br>
            <a:r>
              <a:rPr lang="en-US" sz="1600" dirty="0" err="1" smtClean="0">
                <a:solidFill>
                  <a:srgbClr val="000000"/>
                </a:solidFill>
                <a:latin typeface="Arial"/>
              </a:rPr>
              <a:t>mov</a:t>
            </a:r>
            <a:endParaRPr lang="en-US" sz="1600" dirty="0">
              <a:solidFill>
                <a:srgbClr val="000000"/>
              </a:solidFill>
              <a:latin typeface="Arial"/>
            </a:endParaRPr>
          </a:p>
        </p:txBody>
      </p:sp>
    </p:spTree>
    <p:extLst>
      <p:ext uri="{BB962C8B-B14F-4D97-AF65-F5344CB8AC3E}">
        <p14:creationId xmlns:p14="http://schemas.microsoft.com/office/powerpoint/2010/main" val="3314695288"/>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1"/>
            <a:ext cx="8229600" cy="609600"/>
          </a:xfrm>
        </p:spPr>
        <p:txBody>
          <a:bodyPr/>
          <a:lstStyle/>
          <a:p>
            <a:pPr marL="0" indent="0">
              <a:buNone/>
            </a:pPr>
            <a:r>
              <a:rPr lang="en-US" dirty="0" smtClean="0"/>
              <a:t>Leader changes can result in log inconsistencies:</a:t>
            </a:r>
            <a:endParaRPr lang="en-US" dirty="0"/>
          </a:p>
        </p:txBody>
      </p:sp>
      <p:sp>
        <p:nvSpPr>
          <p:cNvPr id="3" name="Date Placeholder 2"/>
          <p:cNvSpPr>
            <a:spLocks noGrp="1"/>
          </p:cNvSpPr>
          <p:nvPr>
            <p:ph type="dt" sz="half" idx="10"/>
          </p:nvPr>
        </p:nvSpPr>
        <p:spPr/>
        <p:txBody>
          <a:bodyPr/>
          <a:lstStyle/>
          <a:p>
            <a:pPr>
              <a:defRPr/>
            </a:pPr>
            <a:r>
              <a:rPr lang="en-US">
                <a:solidFill>
                  <a:srgbClr val="7F7F7F"/>
                </a:solidFill>
              </a:rPr>
              <a:t>March 3, 2013</a:t>
            </a:r>
            <a:endParaRPr lang="en-US" dirty="0">
              <a:solidFill>
                <a:srgbClr val="7F7F7F"/>
              </a:solidFill>
            </a:endParaRPr>
          </a:p>
        </p:txBody>
      </p:sp>
      <p:sp>
        <p:nvSpPr>
          <p:cNvPr id="4" name="Footer Placeholder 3"/>
          <p:cNvSpPr>
            <a:spLocks noGrp="1"/>
          </p:cNvSpPr>
          <p:nvPr>
            <p:ph type="ftr" sz="quarter" idx="11"/>
          </p:nvPr>
        </p:nvSpPr>
        <p:spPr/>
        <p:txBody>
          <a:bodyPr/>
          <a:lstStyle/>
          <a:p>
            <a:pPr>
              <a:defRPr/>
            </a:pPr>
            <a:r>
              <a:rPr lang="en-US">
                <a:solidFill>
                  <a:srgbClr val="7F7F7F"/>
                </a:solidFill>
              </a:rPr>
              <a:t>Raft Consensus Algorithm</a:t>
            </a:r>
          </a:p>
        </p:txBody>
      </p:sp>
      <p:sp>
        <p:nvSpPr>
          <p:cNvPr id="5" name="Slide Number Placeholder 4"/>
          <p:cNvSpPr>
            <a:spLocks noGrp="1"/>
          </p:cNvSpPr>
          <p:nvPr>
            <p:ph type="sldNum" sz="quarter" idx="12"/>
          </p:nvPr>
        </p:nvSpPr>
        <p:spPr/>
        <p:txBody>
          <a:bodyPr/>
          <a:lstStyle/>
          <a:p>
            <a:pPr>
              <a:defRPr/>
            </a:pPr>
            <a:r>
              <a:rPr lang="en-US">
                <a:solidFill>
                  <a:srgbClr val="7F7F7F"/>
                </a:solidFill>
              </a:rPr>
              <a:t>Slide </a:t>
            </a:r>
            <a:fld id="{E2162002-2512-45FD-82AF-2FE8F2E91859}" type="slidenum">
              <a:rPr lang="en-US">
                <a:solidFill>
                  <a:srgbClr val="7F7F7F"/>
                </a:solidFill>
              </a:rPr>
              <a:pPr>
                <a:defRPr/>
              </a:pPr>
              <a:t>82</a:t>
            </a:fld>
            <a:endParaRPr lang="en-US">
              <a:solidFill>
                <a:srgbClr val="7F7F7F"/>
              </a:solidFill>
            </a:endParaRPr>
          </a:p>
        </p:txBody>
      </p:sp>
      <p:sp>
        <p:nvSpPr>
          <p:cNvPr id="6" name="Title 5"/>
          <p:cNvSpPr>
            <a:spLocks noGrp="1"/>
          </p:cNvSpPr>
          <p:nvPr>
            <p:ph type="title"/>
          </p:nvPr>
        </p:nvSpPr>
        <p:spPr/>
        <p:txBody>
          <a:bodyPr/>
          <a:lstStyle/>
          <a:p>
            <a:r>
              <a:rPr lang="en-US" dirty="0" smtClean="0"/>
              <a:t>Log Inconsistencies</a:t>
            </a:r>
            <a:endParaRPr lang="en-US" dirty="0"/>
          </a:p>
        </p:txBody>
      </p:sp>
      <p:sp>
        <p:nvSpPr>
          <p:cNvPr id="8" name="Rectangle 7"/>
          <p:cNvSpPr/>
          <p:nvPr/>
        </p:nvSpPr>
        <p:spPr>
          <a:xfrm>
            <a:off x="2209800" y="2209800"/>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smtClean="0">
                <a:solidFill>
                  <a:srgbClr val="000000"/>
                </a:solidFill>
                <a:latin typeface="Arial"/>
              </a:rPr>
              <a:t>1</a:t>
            </a:r>
            <a:endParaRPr lang="en-US" sz="1600" dirty="0">
              <a:solidFill>
                <a:srgbClr val="000000"/>
              </a:solidFill>
              <a:latin typeface="Arial"/>
            </a:endParaRPr>
          </a:p>
        </p:txBody>
      </p:sp>
      <p:sp>
        <p:nvSpPr>
          <p:cNvPr id="9" name="Rectangle 8"/>
          <p:cNvSpPr/>
          <p:nvPr/>
        </p:nvSpPr>
        <p:spPr>
          <a:xfrm>
            <a:off x="3352800" y="2209800"/>
            <a:ext cx="381000" cy="381000"/>
          </a:xfrm>
          <a:prstGeom prst="rect">
            <a:avLst/>
          </a:prstGeom>
          <a:solidFill>
            <a:srgbClr val="FFFF9B"/>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smtClean="0">
                <a:solidFill>
                  <a:srgbClr val="000000"/>
                </a:solidFill>
                <a:latin typeface="Arial"/>
              </a:rPr>
              <a:t>4</a:t>
            </a:r>
            <a:endParaRPr lang="en-US" sz="1600" dirty="0">
              <a:solidFill>
                <a:srgbClr val="000000"/>
              </a:solidFill>
              <a:latin typeface="Arial"/>
            </a:endParaRPr>
          </a:p>
        </p:txBody>
      </p:sp>
      <p:sp>
        <p:nvSpPr>
          <p:cNvPr id="14" name="Rectangle 13"/>
          <p:cNvSpPr/>
          <p:nvPr/>
        </p:nvSpPr>
        <p:spPr>
          <a:xfrm>
            <a:off x="2590800" y="2209800"/>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smtClean="0">
                <a:solidFill>
                  <a:srgbClr val="000000"/>
                </a:solidFill>
                <a:latin typeface="Arial"/>
              </a:rPr>
              <a:t>1</a:t>
            </a:r>
            <a:endParaRPr lang="en-US" sz="1600" dirty="0">
              <a:solidFill>
                <a:srgbClr val="000000"/>
              </a:solidFill>
              <a:latin typeface="Arial"/>
            </a:endParaRPr>
          </a:p>
        </p:txBody>
      </p:sp>
      <p:sp>
        <p:nvSpPr>
          <p:cNvPr id="15" name="Rectangle 14"/>
          <p:cNvSpPr/>
          <p:nvPr/>
        </p:nvSpPr>
        <p:spPr>
          <a:xfrm>
            <a:off x="2971800" y="2209800"/>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smtClean="0">
                <a:solidFill>
                  <a:srgbClr val="000000"/>
                </a:solidFill>
                <a:latin typeface="Arial"/>
              </a:rPr>
              <a:t>1</a:t>
            </a:r>
            <a:endParaRPr lang="en-US" sz="1600" dirty="0">
              <a:solidFill>
                <a:srgbClr val="000000"/>
              </a:solidFill>
              <a:latin typeface="Arial"/>
            </a:endParaRPr>
          </a:p>
        </p:txBody>
      </p:sp>
      <p:sp>
        <p:nvSpPr>
          <p:cNvPr id="17" name="Rectangle 16"/>
          <p:cNvSpPr/>
          <p:nvPr/>
        </p:nvSpPr>
        <p:spPr>
          <a:xfrm>
            <a:off x="3733800" y="2209800"/>
            <a:ext cx="381000" cy="381000"/>
          </a:xfrm>
          <a:prstGeom prst="rect">
            <a:avLst/>
          </a:prstGeom>
          <a:solidFill>
            <a:srgbClr val="FFFF9B"/>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smtClean="0">
                <a:solidFill>
                  <a:srgbClr val="000000"/>
                </a:solidFill>
                <a:latin typeface="Arial"/>
              </a:rPr>
              <a:t>4</a:t>
            </a:r>
            <a:endParaRPr lang="en-US" sz="1600" dirty="0">
              <a:solidFill>
                <a:srgbClr val="000000"/>
              </a:solidFill>
              <a:latin typeface="Arial"/>
            </a:endParaRPr>
          </a:p>
        </p:txBody>
      </p:sp>
      <p:sp>
        <p:nvSpPr>
          <p:cNvPr id="18" name="Rectangle 17"/>
          <p:cNvSpPr/>
          <p:nvPr/>
        </p:nvSpPr>
        <p:spPr>
          <a:xfrm>
            <a:off x="4114800" y="2209800"/>
            <a:ext cx="381000" cy="381000"/>
          </a:xfrm>
          <a:prstGeom prst="rect">
            <a:avLst/>
          </a:prstGeom>
          <a:solidFill>
            <a:srgbClr val="FFC3CE"/>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smtClean="0">
                <a:solidFill>
                  <a:srgbClr val="000000"/>
                </a:solidFill>
                <a:latin typeface="Arial"/>
              </a:rPr>
              <a:t>5</a:t>
            </a:r>
            <a:endParaRPr lang="en-US" sz="1600" dirty="0">
              <a:solidFill>
                <a:srgbClr val="000000"/>
              </a:solidFill>
              <a:latin typeface="Arial"/>
            </a:endParaRPr>
          </a:p>
        </p:txBody>
      </p:sp>
      <p:sp>
        <p:nvSpPr>
          <p:cNvPr id="19" name="Rectangle 18"/>
          <p:cNvSpPr/>
          <p:nvPr/>
        </p:nvSpPr>
        <p:spPr>
          <a:xfrm>
            <a:off x="4495800" y="2209800"/>
            <a:ext cx="381000" cy="381000"/>
          </a:xfrm>
          <a:prstGeom prst="rect">
            <a:avLst/>
          </a:prstGeom>
          <a:solidFill>
            <a:srgbClr val="FFC3CE"/>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smtClean="0">
                <a:solidFill>
                  <a:srgbClr val="000000"/>
                </a:solidFill>
                <a:latin typeface="Arial"/>
              </a:rPr>
              <a:t>5</a:t>
            </a:r>
            <a:endParaRPr lang="en-US" sz="1600" dirty="0">
              <a:solidFill>
                <a:srgbClr val="000000"/>
              </a:solidFill>
              <a:latin typeface="Arial"/>
            </a:endParaRPr>
          </a:p>
        </p:txBody>
      </p:sp>
      <p:sp>
        <p:nvSpPr>
          <p:cNvPr id="21" name="Rectangle 20"/>
          <p:cNvSpPr/>
          <p:nvPr/>
        </p:nvSpPr>
        <p:spPr>
          <a:xfrm>
            <a:off x="4876800" y="2209800"/>
            <a:ext cx="381000" cy="381000"/>
          </a:xfrm>
          <a:prstGeom prst="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solidFill>
                  <a:srgbClr val="000000"/>
                </a:solidFill>
                <a:latin typeface="Arial"/>
              </a:rPr>
              <a:t>6</a:t>
            </a:r>
          </a:p>
        </p:txBody>
      </p:sp>
      <p:sp>
        <p:nvSpPr>
          <p:cNvPr id="22" name="Rectangle 21"/>
          <p:cNvSpPr/>
          <p:nvPr/>
        </p:nvSpPr>
        <p:spPr>
          <a:xfrm>
            <a:off x="5257800" y="2209800"/>
            <a:ext cx="381000" cy="381000"/>
          </a:xfrm>
          <a:prstGeom prst="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solidFill>
                  <a:srgbClr val="000000"/>
                </a:solidFill>
                <a:latin typeface="Arial"/>
              </a:rPr>
              <a:t>6</a:t>
            </a:r>
          </a:p>
        </p:txBody>
      </p:sp>
      <p:sp>
        <p:nvSpPr>
          <p:cNvPr id="23" name="Rectangle 22"/>
          <p:cNvSpPr/>
          <p:nvPr/>
        </p:nvSpPr>
        <p:spPr>
          <a:xfrm>
            <a:off x="5638800" y="2209800"/>
            <a:ext cx="381000" cy="381000"/>
          </a:xfrm>
          <a:prstGeom prst="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solidFill>
                  <a:srgbClr val="000000"/>
                </a:solidFill>
                <a:latin typeface="Arial"/>
              </a:rPr>
              <a:t>6</a:t>
            </a:r>
          </a:p>
        </p:txBody>
      </p:sp>
      <p:sp>
        <p:nvSpPr>
          <p:cNvPr id="24" name="TextBox 23"/>
          <p:cNvSpPr txBox="1"/>
          <p:nvPr/>
        </p:nvSpPr>
        <p:spPr>
          <a:xfrm>
            <a:off x="2209800" y="1752600"/>
            <a:ext cx="381000" cy="338554"/>
          </a:xfrm>
          <a:prstGeom prst="rect">
            <a:avLst/>
          </a:prstGeom>
          <a:noFill/>
        </p:spPr>
        <p:txBody>
          <a:bodyPr wrap="square" rtlCol="0">
            <a:spAutoFit/>
          </a:bodyPr>
          <a:lstStyle/>
          <a:p>
            <a:r>
              <a:rPr lang="en-US" sz="1600" dirty="0" smtClean="0">
                <a:solidFill>
                  <a:srgbClr val="FFFFFF"/>
                </a:solidFill>
              </a:rPr>
              <a:t>1</a:t>
            </a:r>
            <a:endParaRPr lang="en-US" sz="1600" dirty="0">
              <a:solidFill>
                <a:srgbClr val="FFFFFF"/>
              </a:solidFill>
            </a:endParaRPr>
          </a:p>
        </p:txBody>
      </p:sp>
      <p:sp>
        <p:nvSpPr>
          <p:cNvPr id="25" name="TextBox 24"/>
          <p:cNvSpPr txBox="1"/>
          <p:nvPr/>
        </p:nvSpPr>
        <p:spPr>
          <a:xfrm>
            <a:off x="2590800" y="1752600"/>
            <a:ext cx="381000" cy="338554"/>
          </a:xfrm>
          <a:prstGeom prst="rect">
            <a:avLst/>
          </a:prstGeom>
          <a:noFill/>
        </p:spPr>
        <p:txBody>
          <a:bodyPr wrap="square" rtlCol="0">
            <a:spAutoFit/>
          </a:bodyPr>
          <a:lstStyle/>
          <a:p>
            <a:r>
              <a:rPr lang="en-US" sz="1600" dirty="0" smtClean="0">
                <a:solidFill>
                  <a:srgbClr val="FFFFFF"/>
                </a:solidFill>
              </a:rPr>
              <a:t>2</a:t>
            </a:r>
            <a:endParaRPr lang="en-US" sz="1600" dirty="0">
              <a:solidFill>
                <a:srgbClr val="FFFFFF"/>
              </a:solidFill>
            </a:endParaRPr>
          </a:p>
        </p:txBody>
      </p:sp>
      <p:sp>
        <p:nvSpPr>
          <p:cNvPr id="26" name="TextBox 25"/>
          <p:cNvSpPr txBox="1"/>
          <p:nvPr/>
        </p:nvSpPr>
        <p:spPr>
          <a:xfrm>
            <a:off x="2971800" y="1752600"/>
            <a:ext cx="381000" cy="338554"/>
          </a:xfrm>
          <a:prstGeom prst="rect">
            <a:avLst/>
          </a:prstGeom>
          <a:noFill/>
        </p:spPr>
        <p:txBody>
          <a:bodyPr wrap="square" rtlCol="0">
            <a:spAutoFit/>
          </a:bodyPr>
          <a:lstStyle/>
          <a:p>
            <a:r>
              <a:rPr lang="en-US" sz="1600" dirty="0" smtClean="0">
                <a:solidFill>
                  <a:srgbClr val="FFFFFF"/>
                </a:solidFill>
              </a:rPr>
              <a:t>3</a:t>
            </a:r>
            <a:endParaRPr lang="en-US" sz="1600" dirty="0">
              <a:solidFill>
                <a:srgbClr val="FFFFFF"/>
              </a:solidFill>
            </a:endParaRPr>
          </a:p>
        </p:txBody>
      </p:sp>
      <p:sp>
        <p:nvSpPr>
          <p:cNvPr id="27" name="TextBox 26"/>
          <p:cNvSpPr txBox="1"/>
          <p:nvPr/>
        </p:nvSpPr>
        <p:spPr>
          <a:xfrm>
            <a:off x="3352800" y="1752600"/>
            <a:ext cx="381000" cy="338554"/>
          </a:xfrm>
          <a:prstGeom prst="rect">
            <a:avLst/>
          </a:prstGeom>
          <a:noFill/>
        </p:spPr>
        <p:txBody>
          <a:bodyPr wrap="square" rtlCol="0">
            <a:spAutoFit/>
          </a:bodyPr>
          <a:lstStyle/>
          <a:p>
            <a:r>
              <a:rPr lang="en-US" sz="1600" dirty="0" smtClean="0">
                <a:solidFill>
                  <a:srgbClr val="FFFFFF"/>
                </a:solidFill>
              </a:rPr>
              <a:t>4</a:t>
            </a:r>
            <a:endParaRPr lang="en-US" sz="1600" dirty="0">
              <a:solidFill>
                <a:srgbClr val="FFFFFF"/>
              </a:solidFill>
            </a:endParaRPr>
          </a:p>
        </p:txBody>
      </p:sp>
      <p:sp>
        <p:nvSpPr>
          <p:cNvPr id="28" name="TextBox 27"/>
          <p:cNvSpPr txBox="1"/>
          <p:nvPr/>
        </p:nvSpPr>
        <p:spPr>
          <a:xfrm>
            <a:off x="3733800" y="1752600"/>
            <a:ext cx="381000" cy="338554"/>
          </a:xfrm>
          <a:prstGeom prst="rect">
            <a:avLst/>
          </a:prstGeom>
          <a:noFill/>
        </p:spPr>
        <p:txBody>
          <a:bodyPr wrap="square" rtlCol="0">
            <a:spAutoFit/>
          </a:bodyPr>
          <a:lstStyle/>
          <a:p>
            <a:r>
              <a:rPr lang="en-US" sz="1600" dirty="0" smtClean="0">
                <a:solidFill>
                  <a:srgbClr val="FFFFFF"/>
                </a:solidFill>
              </a:rPr>
              <a:t>5</a:t>
            </a:r>
            <a:endParaRPr lang="en-US" sz="1600" dirty="0">
              <a:solidFill>
                <a:srgbClr val="FFFFFF"/>
              </a:solidFill>
            </a:endParaRPr>
          </a:p>
        </p:txBody>
      </p:sp>
      <p:sp>
        <p:nvSpPr>
          <p:cNvPr id="29" name="TextBox 28"/>
          <p:cNvSpPr txBox="1"/>
          <p:nvPr/>
        </p:nvSpPr>
        <p:spPr>
          <a:xfrm>
            <a:off x="4114800" y="1752600"/>
            <a:ext cx="381000" cy="338554"/>
          </a:xfrm>
          <a:prstGeom prst="rect">
            <a:avLst/>
          </a:prstGeom>
          <a:noFill/>
        </p:spPr>
        <p:txBody>
          <a:bodyPr wrap="square" rtlCol="0">
            <a:spAutoFit/>
          </a:bodyPr>
          <a:lstStyle/>
          <a:p>
            <a:r>
              <a:rPr lang="en-US" sz="1600" dirty="0" smtClean="0">
                <a:solidFill>
                  <a:srgbClr val="FFFFFF"/>
                </a:solidFill>
              </a:rPr>
              <a:t>6</a:t>
            </a:r>
            <a:endParaRPr lang="en-US" sz="1600" dirty="0">
              <a:solidFill>
                <a:srgbClr val="FFFFFF"/>
              </a:solidFill>
            </a:endParaRPr>
          </a:p>
        </p:txBody>
      </p:sp>
      <p:sp>
        <p:nvSpPr>
          <p:cNvPr id="30" name="TextBox 29"/>
          <p:cNvSpPr txBox="1"/>
          <p:nvPr/>
        </p:nvSpPr>
        <p:spPr>
          <a:xfrm>
            <a:off x="4495800" y="1752600"/>
            <a:ext cx="381000" cy="338554"/>
          </a:xfrm>
          <a:prstGeom prst="rect">
            <a:avLst/>
          </a:prstGeom>
          <a:noFill/>
        </p:spPr>
        <p:txBody>
          <a:bodyPr wrap="square" rtlCol="0">
            <a:spAutoFit/>
          </a:bodyPr>
          <a:lstStyle/>
          <a:p>
            <a:r>
              <a:rPr lang="en-US" sz="1600" dirty="0" smtClean="0">
                <a:solidFill>
                  <a:srgbClr val="FFFFFF"/>
                </a:solidFill>
              </a:rPr>
              <a:t>7</a:t>
            </a:r>
            <a:endParaRPr lang="en-US" sz="1600" dirty="0">
              <a:solidFill>
                <a:srgbClr val="FFFFFF"/>
              </a:solidFill>
            </a:endParaRPr>
          </a:p>
        </p:txBody>
      </p:sp>
      <p:sp>
        <p:nvSpPr>
          <p:cNvPr id="31" name="TextBox 30"/>
          <p:cNvSpPr txBox="1"/>
          <p:nvPr/>
        </p:nvSpPr>
        <p:spPr>
          <a:xfrm>
            <a:off x="4876800" y="1752600"/>
            <a:ext cx="381000" cy="338554"/>
          </a:xfrm>
          <a:prstGeom prst="rect">
            <a:avLst/>
          </a:prstGeom>
          <a:noFill/>
        </p:spPr>
        <p:txBody>
          <a:bodyPr wrap="square" rtlCol="0">
            <a:spAutoFit/>
          </a:bodyPr>
          <a:lstStyle/>
          <a:p>
            <a:r>
              <a:rPr lang="en-US" sz="1600" dirty="0" smtClean="0">
                <a:solidFill>
                  <a:srgbClr val="FFFFFF"/>
                </a:solidFill>
              </a:rPr>
              <a:t>8</a:t>
            </a:r>
            <a:endParaRPr lang="en-US" sz="1600" dirty="0">
              <a:solidFill>
                <a:srgbClr val="FFFFFF"/>
              </a:solidFill>
            </a:endParaRPr>
          </a:p>
        </p:txBody>
      </p:sp>
      <p:sp>
        <p:nvSpPr>
          <p:cNvPr id="32" name="TextBox 31"/>
          <p:cNvSpPr txBox="1"/>
          <p:nvPr/>
        </p:nvSpPr>
        <p:spPr>
          <a:xfrm>
            <a:off x="5257800" y="1752600"/>
            <a:ext cx="381000" cy="338554"/>
          </a:xfrm>
          <a:prstGeom prst="rect">
            <a:avLst/>
          </a:prstGeom>
          <a:noFill/>
        </p:spPr>
        <p:txBody>
          <a:bodyPr wrap="square" rtlCol="0">
            <a:spAutoFit/>
          </a:bodyPr>
          <a:lstStyle/>
          <a:p>
            <a:r>
              <a:rPr lang="en-US" sz="1600" dirty="0" smtClean="0">
                <a:solidFill>
                  <a:srgbClr val="FFFFFF"/>
                </a:solidFill>
              </a:rPr>
              <a:t>9</a:t>
            </a:r>
            <a:endParaRPr lang="en-US" sz="1600" dirty="0">
              <a:solidFill>
                <a:srgbClr val="FFFFFF"/>
              </a:solidFill>
            </a:endParaRPr>
          </a:p>
        </p:txBody>
      </p:sp>
      <p:sp>
        <p:nvSpPr>
          <p:cNvPr id="33" name="TextBox 32"/>
          <p:cNvSpPr txBox="1"/>
          <p:nvPr/>
        </p:nvSpPr>
        <p:spPr>
          <a:xfrm>
            <a:off x="5562600" y="1752600"/>
            <a:ext cx="533400" cy="338554"/>
          </a:xfrm>
          <a:prstGeom prst="rect">
            <a:avLst/>
          </a:prstGeom>
          <a:noFill/>
        </p:spPr>
        <p:txBody>
          <a:bodyPr wrap="square" rtlCol="0">
            <a:spAutoFit/>
          </a:bodyPr>
          <a:lstStyle/>
          <a:p>
            <a:r>
              <a:rPr lang="en-US" sz="1600" dirty="0" smtClean="0">
                <a:solidFill>
                  <a:srgbClr val="FFFFFF"/>
                </a:solidFill>
              </a:rPr>
              <a:t>10</a:t>
            </a:r>
            <a:endParaRPr lang="en-US" sz="1600" dirty="0">
              <a:solidFill>
                <a:srgbClr val="FFFFFF"/>
              </a:solidFill>
            </a:endParaRPr>
          </a:p>
        </p:txBody>
      </p:sp>
      <p:sp>
        <p:nvSpPr>
          <p:cNvPr id="34" name="TextBox 33"/>
          <p:cNvSpPr txBox="1"/>
          <p:nvPr/>
        </p:nvSpPr>
        <p:spPr>
          <a:xfrm>
            <a:off x="5943600" y="1752600"/>
            <a:ext cx="533400" cy="338554"/>
          </a:xfrm>
          <a:prstGeom prst="rect">
            <a:avLst/>
          </a:prstGeom>
          <a:noFill/>
        </p:spPr>
        <p:txBody>
          <a:bodyPr wrap="square" rtlCol="0">
            <a:spAutoFit/>
          </a:bodyPr>
          <a:lstStyle/>
          <a:p>
            <a:r>
              <a:rPr lang="en-US" sz="1600" dirty="0" smtClean="0">
                <a:solidFill>
                  <a:srgbClr val="FFFFFF"/>
                </a:solidFill>
              </a:rPr>
              <a:t>11</a:t>
            </a:r>
            <a:endParaRPr lang="en-US" sz="1600" dirty="0">
              <a:solidFill>
                <a:srgbClr val="FFFFFF"/>
              </a:solidFill>
            </a:endParaRPr>
          </a:p>
        </p:txBody>
      </p:sp>
      <p:sp>
        <p:nvSpPr>
          <p:cNvPr id="35" name="TextBox 34"/>
          <p:cNvSpPr txBox="1"/>
          <p:nvPr/>
        </p:nvSpPr>
        <p:spPr>
          <a:xfrm>
            <a:off x="6324600" y="1752600"/>
            <a:ext cx="533400" cy="338554"/>
          </a:xfrm>
          <a:prstGeom prst="rect">
            <a:avLst/>
          </a:prstGeom>
          <a:noFill/>
        </p:spPr>
        <p:txBody>
          <a:bodyPr wrap="square" rtlCol="0">
            <a:spAutoFit/>
          </a:bodyPr>
          <a:lstStyle/>
          <a:p>
            <a:r>
              <a:rPr lang="en-US" sz="1600" dirty="0" smtClean="0">
                <a:solidFill>
                  <a:srgbClr val="FFFFFF"/>
                </a:solidFill>
              </a:rPr>
              <a:t>12</a:t>
            </a:r>
            <a:endParaRPr lang="en-US" sz="1600" dirty="0">
              <a:solidFill>
                <a:srgbClr val="FFFFFF"/>
              </a:solidFill>
            </a:endParaRPr>
          </a:p>
        </p:txBody>
      </p:sp>
      <p:sp>
        <p:nvSpPr>
          <p:cNvPr id="39" name="TextBox 38"/>
          <p:cNvSpPr txBox="1"/>
          <p:nvPr/>
        </p:nvSpPr>
        <p:spPr>
          <a:xfrm>
            <a:off x="304800" y="1795899"/>
            <a:ext cx="1143000" cy="276999"/>
          </a:xfrm>
          <a:prstGeom prst="rect">
            <a:avLst/>
          </a:prstGeom>
          <a:noFill/>
        </p:spPr>
        <p:txBody>
          <a:bodyPr wrap="square" lIns="0" tIns="0" rIns="0" bIns="0" rtlCol="0">
            <a:spAutoFit/>
          </a:bodyPr>
          <a:lstStyle/>
          <a:p>
            <a:r>
              <a:rPr lang="en-US" dirty="0" smtClean="0">
                <a:solidFill>
                  <a:srgbClr val="FFFFFF"/>
                </a:solidFill>
              </a:rPr>
              <a:t>log index</a:t>
            </a:r>
            <a:endParaRPr lang="en-US" dirty="0">
              <a:solidFill>
                <a:srgbClr val="FFFFFF"/>
              </a:solidFill>
            </a:endParaRPr>
          </a:p>
        </p:txBody>
      </p:sp>
      <p:sp>
        <p:nvSpPr>
          <p:cNvPr id="40" name="TextBox 39"/>
          <p:cNvSpPr txBox="1"/>
          <p:nvPr/>
        </p:nvSpPr>
        <p:spPr>
          <a:xfrm>
            <a:off x="304800" y="2156644"/>
            <a:ext cx="1828800" cy="487313"/>
          </a:xfrm>
          <a:prstGeom prst="rect">
            <a:avLst/>
          </a:prstGeom>
          <a:noFill/>
        </p:spPr>
        <p:txBody>
          <a:bodyPr wrap="square" lIns="0" tIns="0" rIns="0" bIns="0" rtlCol="0">
            <a:spAutoFit/>
          </a:bodyPr>
          <a:lstStyle/>
          <a:p>
            <a:pPr>
              <a:lnSpc>
                <a:spcPts val="1900"/>
              </a:lnSpc>
            </a:pPr>
            <a:r>
              <a:rPr lang="en-US" dirty="0" smtClean="0">
                <a:solidFill>
                  <a:srgbClr val="FFFFFF"/>
                </a:solidFill>
              </a:rPr>
              <a:t>leader for</a:t>
            </a:r>
            <a:br>
              <a:rPr lang="en-US" dirty="0" smtClean="0">
                <a:solidFill>
                  <a:srgbClr val="FFFFFF"/>
                </a:solidFill>
              </a:rPr>
            </a:br>
            <a:r>
              <a:rPr lang="en-US" dirty="0" smtClean="0">
                <a:solidFill>
                  <a:srgbClr val="FFFFFF"/>
                </a:solidFill>
              </a:rPr>
              <a:t>term 8</a:t>
            </a:r>
            <a:endParaRPr lang="en-US" dirty="0">
              <a:solidFill>
                <a:srgbClr val="FFFFFF"/>
              </a:solidFill>
            </a:endParaRPr>
          </a:p>
        </p:txBody>
      </p:sp>
      <p:sp>
        <p:nvSpPr>
          <p:cNvPr id="41" name="Rectangle 40"/>
          <p:cNvSpPr/>
          <p:nvPr/>
        </p:nvSpPr>
        <p:spPr>
          <a:xfrm>
            <a:off x="2209800" y="2895600"/>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smtClean="0">
                <a:solidFill>
                  <a:srgbClr val="000000"/>
                </a:solidFill>
                <a:latin typeface="Arial"/>
              </a:rPr>
              <a:t>1</a:t>
            </a:r>
            <a:endParaRPr lang="en-US" sz="1600" dirty="0">
              <a:solidFill>
                <a:srgbClr val="000000"/>
              </a:solidFill>
              <a:latin typeface="Arial"/>
            </a:endParaRPr>
          </a:p>
        </p:txBody>
      </p:sp>
      <p:sp>
        <p:nvSpPr>
          <p:cNvPr id="42" name="Rectangle 41"/>
          <p:cNvSpPr/>
          <p:nvPr/>
        </p:nvSpPr>
        <p:spPr>
          <a:xfrm>
            <a:off x="3352800" y="2895600"/>
            <a:ext cx="381000" cy="381000"/>
          </a:xfrm>
          <a:prstGeom prst="rect">
            <a:avLst/>
          </a:prstGeom>
          <a:solidFill>
            <a:srgbClr val="FFFF9B"/>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smtClean="0">
                <a:solidFill>
                  <a:srgbClr val="000000"/>
                </a:solidFill>
                <a:latin typeface="Arial"/>
              </a:rPr>
              <a:t>4</a:t>
            </a:r>
            <a:endParaRPr lang="en-US" sz="1600" dirty="0">
              <a:solidFill>
                <a:srgbClr val="000000"/>
              </a:solidFill>
              <a:latin typeface="Arial"/>
            </a:endParaRPr>
          </a:p>
        </p:txBody>
      </p:sp>
      <p:sp>
        <p:nvSpPr>
          <p:cNvPr id="43" name="Rectangle 42"/>
          <p:cNvSpPr/>
          <p:nvPr/>
        </p:nvSpPr>
        <p:spPr>
          <a:xfrm>
            <a:off x="2590800" y="2895600"/>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smtClean="0">
                <a:solidFill>
                  <a:srgbClr val="000000"/>
                </a:solidFill>
                <a:latin typeface="Arial"/>
              </a:rPr>
              <a:t>1</a:t>
            </a:r>
            <a:endParaRPr lang="en-US" sz="1600" dirty="0">
              <a:solidFill>
                <a:srgbClr val="000000"/>
              </a:solidFill>
              <a:latin typeface="Arial"/>
            </a:endParaRPr>
          </a:p>
        </p:txBody>
      </p:sp>
      <p:sp>
        <p:nvSpPr>
          <p:cNvPr id="44" name="Rectangle 43"/>
          <p:cNvSpPr/>
          <p:nvPr/>
        </p:nvSpPr>
        <p:spPr>
          <a:xfrm>
            <a:off x="2971800" y="2895600"/>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smtClean="0">
                <a:solidFill>
                  <a:srgbClr val="000000"/>
                </a:solidFill>
                <a:latin typeface="Arial"/>
              </a:rPr>
              <a:t>1</a:t>
            </a:r>
            <a:endParaRPr lang="en-US" sz="1600" dirty="0">
              <a:solidFill>
                <a:srgbClr val="000000"/>
              </a:solidFill>
              <a:latin typeface="Arial"/>
            </a:endParaRPr>
          </a:p>
        </p:txBody>
      </p:sp>
      <p:sp>
        <p:nvSpPr>
          <p:cNvPr id="45" name="Rectangle 44"/>
          <p:cNvSpPr/>
          <p:nvPr/>
        </p:nvSpPr>
        <p:spPr>
          <a:xfrm>
            <a:off x="3733800" y="2895600"/>
            <a:ext cx="381000" cy="381000"/>
          </a:xfrm>
          <a:prstGeom prst="rect">
            <a:avLst/>
          </a:prstGeom>
          <a:solidFill>
            <a:srgbClr val="FFFF9B"/>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smtClean="0">
                <a:solidFill>
                  <a:srgbClr val="000000"/>
                </a:solidFill>
                <a:latin typeface="Arial"/>
              </a:rPr>
              <a:t>4</a:t>
            </a:r>
            <a:endParaRPr lang="en-US" sz="1600" dirty="0">
              <a:solidFill>
                <a:srgbClr val="000000"/>
              </a:solidFill>
              <a:latin typeface="Arial"/>
            </a:endParaRPr>
          </a:p>
        </p:txBody>
      </p:sp>
      <p:sp>
        <p:nvSpPr>
          <p:cNvPr id="46" name="Rectangle 45"/>
          <p:cNvSpPr/>
          <p:nvPr/>
        </p:nvSpPr>
        <p:spPr>
          <a:xfrm>
            <a:off x="4114800" y="2895600"/>
            <a:ext cx="381000" cy="381000"/>
          </a:xfrm>
          <a:prstGeom prst="rect">
            <a:avLst/>
          </a:prstGeom>
          <a:solidFill>
            <a:srgbClr val="FFC3CE"/>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smtClean="0">
                <a:solidFill>
                  <a:srgbClr val="000000"/>
                </a:solidFill>
                <a:latin typeface="Arial"/>
              </a:rPr>
              <a:t>5</a:t>
            </a:r>
            <a:endParaRPr lang="en-US" sz="1600" dirty="0">
              <a:solidFill>
                <a:srgbClr val="000000"/>
              </a:solidFill>
              <a:latin typeface="Arial"/>
            </a:endParaRPr>
          </a:p>
        </p:txBody>
      </p:sp>
      <p:sp>
        <p:nvSpPr>
          <p:cNvPr id="47" name="Rectangle 46"/>
          <p:cNvSpPr/>
          <p:nvPr/>
        </p:nvSpPr>
        <p:spPr>
          <a:xfrm>
            <a:off x="4495800" y="2895600"/>
            <a:ext cx="381000" cy="381000"/>
          </a:xfrm>
          <a:prstGeom prst="rect">
            <a:avLst/>
          </a:prstGeom>
          <a:solidFill>
            <a:srgbClr val="FFC3CE"/>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smtClean="0">
                <a:solidFill>
                  <a:srgbClr val="000000"/>
                </a:solidFill>
                <a:latin typeface="Arial"/>
              </a:rPr>
              <a:t>5</a:t>
            </a:r>
            <a:endParaRPr lang="en-US" sz="1600" dirty="0">
              <a:solidFill>
                <a:srgbClr val="000000"/>
              </a:solidFill>
              <a:latin typeface="Arial"/>
            </a:endParaRPr>
          </a:p>
        </p:txBody>
      </p:sp>
      <p:sp>
        <p:nvSpPr>
          <p:cNvPr id="48" name="Rectangle 47"/>
          <p:cNvSpPr/>
          <p:nvPr/>
        </p:nvSpPr>
        <p:spPr>
          <a:xfrm>
            <a:off x="4876800" y="2895600"/>
            <a:ext cx="381000" cy="381000"/>
          </a:xfrm>
          <a:prstGeom prst="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solidFill>
                  <a:srgbClr val="000000"/>
                </a:solidFill>
                <a:latin typeface="Arial"/>
              </a:rPr>
              <a:t>6</a:t>
            </a:r>
          </a:p>
        </p:txBody>
      </p:sp>
      <p:sp>
        <p:nvSpPr>
          <p:cNvPr id="49" name="Rectangle 48"/>
          <p:cNvSpPr/>
          <p:nvPr/>
        </p:nvSpPr>
        <p:spPr>
          <a:xfrm>
            <a:off x="5257800" y="2895600"/>
            <a:ext cx="381000" cy="381000"/>
          </a:xfrm>
          <a:prstGeom prst="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solidFill>
                  <a:srgbClr val="000000"/>
                </a:solidFill>
                <a:latin typeface="Arial"/>
              </a:rPr>
              <a:t>6</a:t>
            </a:r>
          </a:p>
        </p:txBody>
      </p:sp>
      <p:sp>
        <p:nvSpPr>
          <p:cNvPr id="52" name="Rectangle 51"/>
          <p:cNvSpPr/>
          <p:nvPr/>
        </p:nvSpPr>
        <p:spPr>
          <a:xfrm>
            <a:off x="2209800" y="3429000"/>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smtClean="0">
                <a:solidFill>
                  <a:srgbClr val="000000"/>
                </a:solidFill>
                <a:latin typeface="Arial"/>
              </a:rPr>
              <a:t>1</a:t>
            </a:r>
            <a:endParaRPr lang="en-US" sz="1600" dirty="0">
              <a:solidFill>
                <a:srgbClr val="000000"/>
              </a:solidFill>
              <a:latin typeface="Arial"/>
            </a:endParaRPr>
          </a:p>
        </p:txBody>
      </p:sp>
      <p:sp>
        <p:nvSpPr>
          <p:cNvPr id="53" name="Rectangle 52"/>
          <p:cNvSpPr/>
          <p:nvPr/>
        </p:nvSpPr>
        <p:spPr>
          <a:xfrm>
            <a:off x="3352800" y="3429000"/>
            <a:ext cx="381000" cy="381000"/>
          </a:xfrm>
          <a:prstGeom prst="rect">
            <a:avLst/>
          </a:prstGeom>
          <a:solidFill>
            <a:srgbClr val="FFFF9B"/>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smtClean="0">
                <a:solidFill>
                  <a:srgbClr val="000000"/>
                </a:solidFill>
                <a:latin typeface="Arial"/>
              </a:rPr>
              <a:t>4</a:t>
            </a:r>
            <a:endParaRPr lang="en-US" sz="1600" dirty="0">
              <a:solidFill>
                <a:srgbClr val="000000"/>
              </a:solidFill>
              <a:latin typeface="Arial"/>
            </a:endParaRPr>
          </a:p>
        </p:txBody>
      </p:sp>
      <p:sp>
        <p:nvSpPr>
          <p:cNvPr id="54" name="Rectangle 53"/>
          <p:cNvSpPr/>
          <p:nvPr/>
        </p:nvSpPr>
        <p:spPr>
          <a:xfrm>
            <a:off x="2590800" y="3429000"/>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smtClean="0">
                <a:solidFill>
                  <a:srgbClr val="000000"/>
                </a:solidFill>
                <a:latin typeface="Arial"/>
              </a:rPr>
              <a:t>1</a:t>
            </a:r>
            <a:endParaRPr lang="en-US" sz="1600" dirty="0">
              <a:solidFill>
                <a:srgbClr val="000000"/>
              </a:solidFill>
              <a:latin typeface="Arial"/>
            </a:endParaRPr>
          </a:p>
        </p:txBody>
      </p:sp>
      <p:sp>
        <p:nvSpPr>
          <p:cNvPr id="55" name="Rectangle 54"/>
          <p:cNvSpPr/>
          <p:nvPr/>
        </p:nvSpPr>
        <p:spPr>
          <a:xfrm>
            <a:off x="2971800" y="3429000"/>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smtClean="0">
                <a:solidFill>
                  <a:srgbClr val="000000"/>
                </a:solidFill>
                <a:latin typeface="Arial"/>
              </a:rPr>
              <a:t>1</a:t>
            </a:r>
            <a:endParaRPr lang="en-US" sz="1600" dirty="0">
              <a:solidFill>
                <a:srgbClr val="000000"/>
              </a:solidFill>
              <a:latin typeface="Arial"/>
            </a:endParaRPr>
          </a:p>
        </p:txBody>
      </p:sp>
      <p:sp>
        <p:nvSpPr>
          <p:cNvPr id="63" name="Rectangle 62"/>
          <p:cNvSpPr/>
          <p:nvPr/>
        </p:nvSpPr>
        <p:spPr>
          <a:xfrm>
            <a:off x="2209800" y="3962400"/>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smtClean="0">
                <a:solidFill>
                  <a:srgbClr val="000000"/>
                </a:solidFill>
                <a:latin typeface="Arial"/>
              </a:rPr>
              <a:t>1</a:t>
            </a:r>
            <a:endParaRPr lang="en-US" sz="1600" dirty="0">
              <a:solidFill>
                <a:srgbClr val="000000"/>
              </a:solidFill>
              <a:latin typeface="Arial"/>
            </a:endParaRPr>
          </a:p>
        </p:txBody>
      </p:sp>
      <p:sp>
        <p:nvSpPr>
          <p:cNvPr id="64" name="Rectangle 63"/>
          <p:cNvSpPr/>
          <p:nvPr/>
        </p:nvSpPr>
        <p:spPr>
          <a:xfrm>
            <a:off x="3352800" y="3962400"/>
            <a:ext cx="381000" cy="381000"/>
          </a:xfrm>
          <a:prstGeom prst="rect">
            <a:avLst/>
          </a:prstGeom>
          <a:solidFill>
            <a:srgbClr val="FFFF9B"/>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smtClean="0">
                <a:solidFill>
                  <a:srgbClr val="000000"/>
                </a:solidFill>
                <a:latin typeface="Arial"/>
              </a:rPr>
              <a:t>4</a:t>
            </a:r>
            <a:endParaRPr lang="en-US" sz="1600" dirty="0">
              <a:solidFill>
                <a:srgbClr val="000000"/>
              </a:solidFill>
              <a:latin typeface="Arial"/>
            </a:endParaRPr>
          </a:p>
        </p:txBody>
      </p:sp>
      <p:sp>
        <p:nvSpPr>
          <p:cNvPr id="65" name="Rectangle 64"/>
          <p:cNvSpPr/>
          <p:nvPr/>
        </p:nvSpPr>
        <p:spPr>
          <a:xfrm>
            <a:off x="2590800" y="3962400"/>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smtClean="0">
                <a:solidFill>
                  <a:srgbClr val="000000"/>
                </a:solidFill>
                <a:latin typeface="Arial"/>
              </a:rPr>
              <a:t>1</a:t>
            </a:r>
            <a:endParaRPr lang="en-US" sz="1600" dirty="0">
              <a:solidFill>
                <a:srgbClr val="000000"/>
              </a:solidFill>
              <a:latin typeface="Arial"/>
            </a:endParaRPr>
          </a:p>
        </p:txBody>
      </p:sp>
      <p:sp>
        <p:nvSpPr>
          <p:cNvPr id="66" name="Rectangle 65"/>
          <p:cNvSpPr/>
          <p:nvPr/>
        </p:nvSpPr>
        <p:spPr>
          <a:xfrm>
            <a:off x="2971800" y="3962400"/>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smtClean="0">
                <a:solidFill>
                  <a:srgbClr val="000000"/>
                </a:solidFill>
                <a:latin typeface="Arial"/>
              </a:rPr>
              <a:t>1</a:t>
            </a:r>
            <a:endParaRPr lang="en-US" sz="1600" dirty="0">
              <a:solidFill>
                <a:srgbClr val="000000"/>
              </a:solidFill>
              <a:latin typeface="Arial"/>
            </a:endParaRPr>
          </a:p>
        </p:txBody>
      </p:sp>
      <p:sp>
        <p:nvSpPr>
          <p:cNvPr id="67" name="Rectangle 66"/>
          <p:cNvSpPr/>
          <p:nvPr/>
        </p:nvSpPr>
        <p:spPr>
          <a:xfrm>
            <a:off x="3733800" y="3962400"/>
            <a:ext cx="381000" cy="381000"/>
          </a:xfrm>
          <a:prstGeom prst="rect">
            <a:avLst/>
          </a:prstGeom>
          <a:solidFill>
            <a:srgbClr val="FFFF9B"/>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smtClean="0">
                <a:solidFill>
                  <a:srgbClr val="000000"/>
                </a:solidFill>
                <a:latin typeface="Arial"/>
              </a:rPr>
              <a:t>4</a:t>
            </a:r>
            <a:endParaRPr lang="en-US" sz="1600" dirty="0">
              <a:solidFill>
                <a:srgbClr val="000000"/>
              </a:solidFill>
              <a:latin typeface="Arial"/>
            </a:endParaRPr>
          </a:p>
        </p:txBody>
      </p:sp>
      <p:sp>
        <p:nvSpPr>
          <p:cNvPr id="68" name="Rectangle 67"/>
          <p:cNvSpPr/>
          <p:nvPr/>
        </p:nvSpPr>
        <p:spPr>
          <a:xfrm>
            <a:off x="4114800" y="3962400"/>
            <a:ext cx="381000" cy="381000"/>
          </a:xfrm>
          <a:prstGeom prst="rect">
            <a:avLst/>
          </a:prstGeom>
          <a:solidFill>
            <a:srgbClr val="FFC3CE"/>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smtClean="0">
                <a:solidFill>
                  <a:srgbClr val="000000"/>
                </a:solidFill>
                <a:latin typeface="Arial"/>
              </a:rPr>
              <a:t>5</a:t>
            </a:r>
            <a:endParaRPr lang="en-US" sz="1600" dirty="0">
              <a:solidFill>
                <a:srgbClr val="000000"/>
              </a:solidFill>
              <a:latin typeface="Arial"/>
            </a:endParaRPr>
          </a:p>
        </p:txBody>
      </p:sp>
      <p:sp>
        <p:nvSpPr>
          <p:cNvPr id="69" name="Rectangle 68"/>
          <p:cNvSpPr/>
          <p:nvPr/>
        </p:nvSpPr>
        <p:spPr>
          <a:xfrm>
            <a:off x="4495800" y="3962400"/>
            <a:ext cx="381000" cy="381000"/>
          </a:xfrm>
          <a:prstGeom prst="rect">
            <a:avLst/>
          </a:prstGeom>
          <a:solidFill>
            <a:srgbClr val="FFC3CE"/>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smtClean="0">
                <a:solidFill>
                  <a:srgbClr val="000000"/>
                </a:solidFill>
                <a:latin typeface="Arial"/>
              </a:rPr>
              <a:t>5</a:t>
            </a:r>
            <a:endParaRPr lang="en-US" sz="1600" dirty="0">
              <a:solidFill>
                <a:srgbClr val="000000"/>
              </a:solidFill>
              <a:latin typeface="Arial"/>
            </a:endParaRPr>
          </a:p>
        </p:txBody>
      </p:sp>
      <p:sp>
        <p:nvSpPr>
          <p:cNvPr id="70" name="Rectangle 69"/>
          <p:cNvSpPr/>
          <p:nvPr/>
        </p:nvSpPr>
        <p:spPr>
          <a:xfrm>
            <a:off x="4876800" y="3962400"/>
            <a:ext cx="381000" cy="381000"/>
          </a:xfrm>
          <a:prstGeom prst="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solidFill>
                  <a:srgbClr val="000000"/>
                </a:solidFill>
                <a:latin typeface="Arial"/>
              </a:rPr>
              <a:t>6</a:t>
            </a:r>
          </a:p>
        </p:txBody>
      </p:sp>
      <p:sp>
        <p:nvSpPr>
          <p:cNvPr id="71" name="Rectangle 70"/>
          <p:cNvSpPr/>
          <p:nvPr/>
        </p:nvSpPr>
        <p:spPr>
          <a:xfrm>
            <a:off x="5257800" y="3962400"/>
            <a:ext cx="381000" cy="381000"/>
          </a:xfrm>
          <a:prstGeom prst="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solidFill>
                  <a:srgbClr val="000000"/>
                </a:solidFill>
                <a:latin typeface="Arial"/>
              </a:rPr>
              <a:t>6</a:t>
            </a:r>
          </a:p>
        </p:txBody>
      </p:sp>
      <p:sp>
        <p:nvSpPr>
          <p:cNvPr id="72" name="Rectangle 71"/>
          <p:cNvSpPr/>
          <p:nvPr/>
        </p:nvSpPr>
        <p:spPr>
          <a:xfrm>
            <a:off x="5638800" y="3962400"/>
            <a:ext cx="381000" cy="381000"/>
          </a:xfrm>
          <a:prstGeom prst="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solidFill>
                  <a:srgbClr val="000000"/>
                </a:solidFill>
                <a:latin typeface="Arial"/>
              </a:rPr>
              <a:t>6</a:t>
            </a:r>
          </a:p>
        </p:txBody>
      </p:sp>
      <p:sp>
        <p:nvSpPr>
          <p:cNvPr id="73" name="Rectangle 72"/>
          <p:cNvSpPr/>
          <p:nvPr/>
        </p:nvSpPr>
        <p:spPr>
          <a:xfrm>
            <a:off x="6019800" y="3962400"/>
            <a:ext cx="381000" cy="381000"/>
          </a:xfrm>
          <a:prstGeom prst="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solidFill>
                  <a:srgbClr val="000000"/>
                </a:solidFill>
                <a:latin typeface="Arial"/>
              </a:rPr>
              <a:t>6</a:t>
            </a:r>
          </a:p>
        </p:txBody>
      </p:sp>
      <p:sp>
        <p:nvSpPr>
          <p:cNvPr id="74" name="Rectangle 73"/>
          <p:cNvSpPr/>
          <p:nvPr/>
        </p:nvSpPr>
        <p:spPr>
          <a:xfrm>
            <a:off x="2209800" y="4495800"/>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smtClean="0">
                <a:solidFill>
                  <a:srgbClr val="000000"/>
                </a:solidFill>
                <a:latin typeface="Arial"/>
              </a:rPr>
              <a:t>1</a:t>
            </a:r>
            <a:endParaRPr lang="en-US" sz="1600" dirty="0">
              <a:solidFill>
                <a:srgbClr val="000000"/>
              </a:solidFill>
              <a:latin typeface="Arial"/>
            </a:endParaRPr>
          </a:p>
        </p:txBody>
      </p:sp>
      <p:sp>
        <p:nvSpPr>
          <p:cNvPr id="75" name="Rectangle 74"/>
          <p:cNvSpPr/>
          <p:nvPr/>
        </p:nvSpPr>
        <p:spPr>
          <a:xfrm>
            <a:off x="3352800" y="4495800"/>
            <a:ext cx="381000" cy="381000"/>
          </a:xfrm>
          <a:prstGeom prst="rect">
            <a:avLst/>
          </a:prstGeom>
          <a:solidFill>
            <a:srgbClr val="FFFF9B"/>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smtClean="0">
                <a:solidFill>
                  <a:srgbClr val="000000"/>
                </a:solidFill>
                <a:latin typeface="Arial"/>
              </a:rPr>
              <a:t>4</a:t>
            </a:r>
            <a:endParaRPr lang="en-US" sz="1600" dirty="0">
              <a:solidFill>
                <a:srgbClr val="000000"/>
              </a:solidFill>
              <a:latin typeface="Arial"/>
            </a:endParaRPr>
          </a:p>
        </p:txBody>
      </p:sp>
      <p:sp>
        <p:nvSpPr>
          <p:cNvPr id="76" name="Rectangle 75"/>
          <p:cNvSpPr/>
          <p:nvPr/>
        </p:nvSpPr>
        <p:spPr>
          <a:xfrm>
            <a:off x="2590800" y="4495800"/>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smtClean="0">
                <a:solidFill>
                  <a:srgbClr val="000000"/>
                </a:solidFill>
                <a:latin typeface="Arial"/>
              </a:rPr>
              <a:t>1</a:t>
            </a:r>
            <a:endParaRPr lang="en-US" sz="1600" dirty="0">
              <a:solidFill>
                <a:srgbClr val="000000"/>
              </a:solidFill>
              <a:latin typeface="Arial"/>
            </a:endParaRPr>
          </a:p>
        </p:txBody>
      </p:sp>
      <p:sp>
        <p:nvSpPr>
          <p:cNvPr id="77" name="Rectangle 76"/>
          <p:cNvSpPr/>
          <p:nvPr/>
        </p:nvSpPr>
        <p:spPr>
          <a:xfrm>
            <a:off x="2971800" y="4495800"/>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smtClean="0">
                <a:solidFill>
                  <a:srgbClr val="000000"/>
                </a:solidFill>
                <a:latin typeface="Arial"/>
              </a:rPr>
              <a:t>1</a:t>
            </a:r>
            <a:endParaRPr lang="en-US" sz="1600" dirty="0">
              <a:solidFill>
                <a:srgbClr val="000000"/>
              </a:solidFill>
              <a:latin typeface="Arial"/>
            </a:endParaRPr>
          </a:p>
        </p:txBody>
      </p:sp>
      <p:sp>
        <p:nvSpPr>
          <p:cNvPr id="78" name="Rectangle 77"/>
          <p:cNvSpPr/>
          <p:nvPr/>
        </p:nvSpPr>
        <p:spPr>
          <a:xfrm>
            <a:off x="3733800" y="4495800"/>
            <a:ext cx="381000" cy="381000"/>
          </a:xfrm>
          <a:prstGeom prst="rect">
            <a:avLst/>
          </a:prstGeom>
          <a:solidFill>
            <a:srgbClr val="FFFF9B"/>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smtClean="0">
                <a:solidFill>
                  <a:srgbClr val="000000"/>
                </a:solidFill>
                <a:latin typeface="Arial"/>
              </a:rPr>
              <a:t>4</a:t>
            </a:r>
            <a:endParaRPr lang="en-US" sz="1600" dirty="0">
              <a:solidFill>
                <a:srgbClr val="000000"/>
              </a:solidFill>
              <a:latin typeface="Arial"/>
            </a:endParaRPr>
          </a:p>
        </p:txBody>
      </p:sp>
      <p:sp>
        <p:nvSpPr>
          <p:cNvPr id="79" name="Rectangle 78"/>
          <p:cNvSpPr/>
          <p:nvPr/>
        </p:nvSpPr>
        <p:spPr>
          <a:xfrm>
            <a:off x="4114800" y="4495800"/>
            <a:ext cx="381000" cy="381000"/>
          </a:xfrm>
          <a:prstGeom prst="rect">
            <a:avLst/>
          </a:prstGeom>
          <a:solidFill>
            <a:srgbClr val="FFC3CE"/>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smtClean="0">
                <a:solidFill>
                  <a:srgbClr val="000000"/>
                </a:solidFill>
                <a:latin typeface="Arial"/>
              </a:rPr>
              <a:t>5</a:t>
            </a:r>
            <a:endParaRPr lang="en-US" sz="1600" dirty="0">
              <a:solidFill>
                <a:srgbClr val="000000"/>
              </a:solidFill>
              <a:latin typeface="Arial"/>
            </a:endParaRPr>
          </a:p>
        </p:txBody>
      </p:sp>
      <p:sp>
        <p:nvSpPr>
          <p:cNvPr id="80" name="Rectangle 79"/>
          <p:cNvSpPr/>
          <p:nvPr/>
        </p:nvSpPr>
        <p:spPr>
          <a:xfrm>
            <a:off x="4495800" y="4495800"/>
            <a:ext cx="381000" cy="381000"/>
          </a:xfrm>
          <a:prstGeom prst="rect">
            <a:avLst/>
          </a:prstGeom>
          <a:solidFill>
            <a:srgbClr val="FFC3CE"/>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smtClean="0">
                <a:solidFill>
                  <a:srgbClr val="000000"/>
                </a:solidFill>
                <a:latin typeface="Arial"/>
              </a:rPr>
              <a:t>5</a:t>
            </a:r>
            <a:endParaRPr lang="en-US" sz="1600" dirty="0">
              <a:solidFill>
                <a:srgbClr val="000000"/>
              </a:solidFill>
              <a:latin typeface="Arial"/>
            </a:endParaRPr>
          </a:p>
        </p:txBody>
      </p:sp>
      <p:sp>
        <p:nvSpPr>
          <p:cNvPr id="81" name="Rectangle 80"/>
          <p:cNvSpPr/>
          <p:nvPr/>
        </p:nvSpPr>
        <p:spPr>
          <a:xfrm>
            <a:off x="4876800" y="4495800"/>
            <a:ext cx="381000" cy="381000"/>
          </a:xfrm>
          <a:prstGeom prst="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solidFill>
                  <a:srgbClr val="000000"/>
                </a:solidFill>
                <a:latin typeface="Arial"/>
              </a:rPr>
              <a:t>6</a:t>
            </a:r>
          </a:p>
        </p:txBody>
      </p:sp>
      <p:sp>
        <p:nvSpPr>
          <p:cNvPr id="82" name="Rectangle 81"/>
          <p:cNvSpPr/>
          <p:nvPr/>
        </p:nvSpPr>
        <p:spPr>
          <a:xfrm>
            <a:off x="5257800" y="4495800"/>
            <a:ext cx="381000" cy="381000"/>
          </a:xfrm>
          <a:prstGeom prst="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solidFill>
                  <a:srgbClr val="000000"/>
                </a:solidFill>
                <a:latin typeface="Arial"/>
              </a:rPr>
              <a:t>6</a:t>
            </a:r>
          </a:p>
        </p:txBody>
      </p:sp>
      <p:sp>
        <p:nvSpPr>
          <p:cNvPr id="83" name="Rectangle 82"/>
          <p:cNvSpPr/>
          <p:nvPr/>
        </p:nvSpPr>
        <p:spPr>
          <a:xfrm>
            <a:off x="5638800" y="4495800"/>
            <a:ext cx="381000" cy="381000"/>
          </a:xfrm>
          <a:prstGeom prst="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solidFill>
                  <a:srgbClr val="000000"/>
                </a:solidFill>
                <a:latin typeface="Arial"/>
              </a:rPr>
              <a:t>6</a:t>
            </a:r>
          </a:p>
        </p:txBody>
      </p:sp>
      <p:sp>
        <p:nvSpPr>
          <p:cNvPr id="85" name="Rectangle 84"/>
          <p:cNvSpPr/>
          <p:nvPr/>
        </p:nvSpPr>
        <p:spPr>
          <a:xfrm>
            <a:off x="2209800" y="5029200"/>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smtClean="0">
                <a:solidFill>
                  <a:srgbClr val="000000"/>
                </a:solidFill>
                <a:latin typeface="Arial"/>
              </a:rPr>
              <a:t>1</a:t>
            </a:r>
            <a:endParaRPr lang="en-US" sz="1600" dirty="0">
              <a:solidFill>
                <a:srgbClr val="000000"/>
              </a:solidFill>
              <a:latin typeface="Arial"/>
            </a:endParaRPr>
          </a:p>
        </p:txBody>
      </p:sp>
      <p:sp>
        <p:nvSpPr>
          <p:cNvPr id="86" name="Rectangle 85"/>
          <p:cNvSpPr/>
          <p:nvPr/>
        </p:nvSpPr>
        <p:spPr>
          <a:xfrm>
            <a:off x="3352800" y="5029200"/>
            <a:ext cx="381000" cy="381000"/>
          </a:xfrm>
          <a:prstGeom prst="rect">
            <a:avLst/>
          </a:prstGeom>
          <a:solidFill>
            <a:srgbClr val="FFFF9B"/>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smtClean="0">
                <a:solidFill>
                  <a:srgbClr val="000000"/>
                </a:solidFill>
                <a:latin typeface="Arial"/>
              </a:rPr>
              <a:t>4</a:t>
            </a:r>
            <a:endParaRPr lang="en-US" sz="1600" dirty="0">
              <a:solidFill>
                <a:srgbClr val="000000"/>
              </a:solidFill>
              <a:latin typeface="Arial"/>
            </a:endParaRPr>
          </a:p>
        </p:txBody>
      </p:sp>
      <p:sp>
        <p:nvSpPr>
          <p:cNvPr id="87" name="Rectangle 86"/>
          <p:cNvSpPr/>
          <p:nvPr/>
        </p:nvSpPr>
        <p:spPr>
          <a:xfrm>
            <a:off x="2590800" y="5029200"/>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smtClean="0">
                <a:solidFill>
                  <a:srgbClr val="000000"/>
                </a:solidFill>
                <a:latin typeface="Arial"/>
              </a:rPr>
              <a:t>1</a:t>
            </a:r>
            <a:endParaRPr lang="en-US" sz="1600" dirty="0">
              <a:solidFill>
                <a:srgbClr val="000000"/>
              </a:solidFill>
              <a:latin typeface="Arial"/>
            </a:endParaRPr>
          </a:p>
        </p:txBody>
      </p:sp>
      <p:sp>
        <p:nvSpPr>
          <p:cNvPr id="88" name="Rectangle 87"/>
          <p:cNvSpPr/>
          <p:nvPr/>
        </p:nvSpPr>
        <p:spPr>
          <a:xfrm>
            <a:off x="2971800" y="5029200"/>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smtClean="0">
                <a:solidFill>
                  <a:srgbClr val="000000"/>
                </a:solidFill>
                <a:latin typeface="Arial"/>
              </a:rPr>
              <a:t>1</a:t>
            </a:r>
            <a:endParaRPr lang="en-US" sz="1600" dirty="0">
              <a:solidFill>
                <a:srgbClr val="000000"/>
              </a:solidFill>
              <a:latin typeface="Arial"/>
            </a:endParaRPr>
          </a:p>
        </p:txBody>
      </p:sp>
      <p:sp>
        <p:nvSpPr>
          <p:cNvPr id="89" name="Rectangle 88"/>
          <p:cNvSpPr/>
          <p:nvPr/>
        </p:nvSpPr>
        <p:spPr>
          <a:xfrm>
            <a:off x="3733800" y="5029200"/>
            <a:ext cx="381000" cy="381000"/>
          </a:xfrm>
          <a:prstGeom prst="rect">
            <a:avLst/>
          </a:prstGeom>
          <a:solidFill>
            <a:srgbClr val="FFFF9B"/>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smtClean="0">
                <a:solidFill>
                  <a:srgbClr val="000000"/>
                </a:solidFill>
                <a:latin typeface="Arial"/>
              </a:rPr>
              <a:t>4</a:t>
            </a:r>
            <a:endParaRPr lang="en-US" sz="1600" dirty="0">
              <a:solidFill>
                <a:srgbClr val="000000"/>
              </a:solidFill>
              <a:latin typeface="Arial"/>
            </a:endParaRPr>
          </a:p>
        </p:txBody>
      </p:sp>
      <p:sp>
        <p:nvSpPr>
          <p:cNvPr id="96" name="Rectangle 95"/>
          <p:cNvSpPr/>
          <p:nvPr/>
        </p:nvSpPr>
        <p:spPr>
          <a:xfrm>
            <a:off x="2209800" y="5562600"/>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smtClean="0">
                <a:solidFill>
                  <a:srgbClr val="000000"/>
                </a:solidFill>
                <a:latin typeface="Arial"/>
              </a:rPr>
              <a:t>1</a:t>
            </a:r>
            <a:endParaRPr lang="en-US" sz="1600" dirty="0">
              <a:solidFill>
                <a:srgbClr val="000000"/>
              </a:solidFill>
              <a:latin typeface="Arial"/>
            </a:endParaRPr>
          </a:p>
        </p:txBody>
      </p:sp>
      <p:sp>
        <p:nvSpPr>
          <p:cNvPr id="98" name="Rectangle 97"/>
          <p:cNvSpPr/>
          <p:nvPr/>
        </p:nvSpPr>
        <p:spPr>
          <a:xfrm>
            <a:off x="2590800" y="5562600"/>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smtClean="0">
                <a:solidFill>
                  <a:srgbClr val="000000"/>
                </a:solidFill>
                <a:latin typeface="Arial"/>
              </a:rPr>
              <a:t>1</a:t>
            </a:r>
            <a:endParaRPr lang="en-US" sz="1600" dirty="0">
              <a:solidFill>
                <a:srgbClr val="000000"/>
              </a:solidFill>
              <a:latin typeface="Arial"/>
            </a:endParaRPr>
          </a:p>
        </p:txBody>
      </p:sp>
      <p:sp>
        <p:nvSpPr>
          <p:cNvPr id="99" name="Rectangle 98"/>
          <p:cNvSpPr/>
          <p:nvPr/>
        </p:nvSpPr>
        <p:spPr>
          <a:xfrm>
            <a:off x="2971800" y="5562600"/>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smtClean="0">
                <a:solidFill>
                  <a:srgbClr val="000000"/>
                </a:solidFill>
                <a:latin typeface="Arial"/>
              </a:rPr>
              <a:t>1</a:t>
            </a:r>
            <a:endParaRPr lang="en-US" sz="1600" dirty="0">
              <a:solidFill>
                <a:srgbClr val="000000"/>
              </a:solidFill>
              <a:latin typeface="Arial"/>
            </a:endParaRPr>
          </a:p>
        </p:txBody>
      </p:sp>
      <p:sp>
        <p:nvSpPr>
          <p:cNvPr id="107" name="Right Brace 106"/>
          <p:cNvSpPr/>
          <p:nvPr/>
        </p:nvSpPr>
        <p:spPr>
          <a:xfrm flipH="1">
            <a:off x="1371600" y="2819400"/>
            <a:ext cx="152400" cy="3200400"/>
          </a:xfrm>
          <a:prstGeom prst="rightBrace">
            <a:avLst>
              <a:gd name="adj1" fmla="val 33757"/>
              <a:gd name="adj2" fmla="val 50000"/>
            </a:avLst>
          </a:prstGeom>
          <a:ln w="19050" cap="rnd"/>
          <a:effectLst/>
        </p:spPr>
        <p:style>
          <a:lnRef idx="2">
            <a:schemeClr val="dk1"/>
          </a:lnRef>
          <a:fillRef idx="0">
            <a:schemeClr val="dk1"/>
          </a:fillRef>
          <a:effectRef idx="1">
            <a:schemeClr val="dk1"/>
          </a:effectRef>
          <a:fontRef idx="minor">
            <a:schemeClr val="tx1"/>
          </a:fontRef>
        </p:style>
        <p:txBody>
          <a:bodyPr rtlCol="0" anchor="ctr"/>
          <a:lstStyle/>
          <a:p>
            <a:pPr algn="ctr"/>
            <a:endParaRPr lang="en-US">
              <a:solidFill>
                <a:srgbClr val="000000"/>
              </a:solidFill>
              <a:latin typeface="Arial"/>
            </a:endParaRPr>
          </a:p>
        </p:txBody>
      </p:sp>
      <p:sp>
        <p:nvSpPr>
          <p:cNvPr id="108" name="TextBox 107"/>
          <p:cNvSpPr txBox="1"/>
          <p:nvPr/>
        </p:nvSpPr>
        <p:spPr>
          <a:xfrm>
            <a:off x="304800" y="4175944"/>
            <a:ext cx="1828800" cy="487313"/>
          </a:xfrm>
          <a:prstGeom prst="rect">
            <a:avLst/>
          </a:prstGeom>
          <a:noFill/>
        </p:spPr>
        <p:txBody>
          <a:bodyPr wrap="square" lIns="0" tIns="0" rIns="0" bIns="0" rtlCol="0">
            <a:spAutoFit/>
          </a:bodyPr>
          <a:lstStyle/>
          <a:p>
            <a:pPr>
              <a:lnSpc>
                <a:spcPts val="1900"/>
              </a:lnSpc>
            </a:pPr>
            <a:r>
              <a:rPr lang="en-US" dirty="0" smtClean="0">
                <a:solidFill>
                  <a:srgbClr val="FFFFFF"/>
                </a:solidFill>
              </a:rPr>
              <a:t>possible</a:t>
            </a:r>
            <a:br>
              <a:rPr lang="en-US" dirty="0" smtClean="0">
                <a:solidFill>
                  <a:srgbClr val="FFFFFF"/>
                </a:solidFill>
              </a:rPr>
            </a:br>
            <a:r>
              <a:rPr lang="en-US" dirty="0" smtClean="0">
                <a:solidFill>
                  <a:srgbClr val="FFFFFF"/>
                </a:solidFill>
              </a:rPr>
              <a:t>followers</a:t>
            </a:r>
            <a:endParaRPr lang="en-US" dirty="0">
              <a:solidFill>
                <a:srgbClr val="FFFFFF"/>
              </a:solidFill>
            </a:endParaRPr>
          </a:p>
        </p:txBody>
      </p:sp>
      <p:sp>
        <p:nvSpPr>
          <p:cNvPr id="109" name="Rectangle 108"/>
          <p:cNvSpPr/>
          <p:nvPr/>
        </p:nvSpPr>
        <p:spPr>
          <a:xfrm>
            <a:off x="4114800" y="5029200"/>
            <a:ext cx="381000" cy="381000"/>
          </a:xfrm>
          <a:prstGeom prst="rect">
            <a:avLst/>
          </a:prstGeom>
          <a:solidFill>
            <a:srgbClr val="FFFF9B"/>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smtClean="0">
                <a:solidFill>
                  <a:srgbClr val="000000"/>
                </a:solidFill>
                <a:latin typeface="Arial"/>
              </a:rPr>
              <a:t>4</a:t>
            </a:r>
            <a:endParaRPr lang="en-US" sz="1600" dirty="0">
              <a:solidFill>
                <a:srgbClr val="000000"/>
              </a:solidFill>
              <a:latin typeface="Arial"/>
            </a:endParaRPr>
          </a:p>
        </p:txBody>
      </p:sp>
      <p:sp>
        <p:nvSpPr>
          <p:cNvPr id="110" name="Rectangle 109"/>
          <p:cNvSpPr/>
          <p:nvPr/>
        </p:nvSpPr>
        <p:spPr>
          <a:xfrm>
            <a:off x="4495800" y="5029200"/>
            <a:ext cx="381000" cy="381000"/>
          </a:xfrm>
          <a:prstGeom prst="rect">
            <a:avLst/>
          </a:prstGeom>
          <a:solidFill>
            <a:srgbClr val="FFFF9B"/>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smtClean="0">
                <a:solidFill>
                  <a:srgbClr val="000000"/>
                </a:solidFill>
                <a:latin typeface="Arial"/>
              </a:rPr>
              <a:t>4</a:t>
            </a:r>
            <a:endParaRPr lang="en-US" sz="1600" dirty="0">
              <a:solidFill>
                <a:srgbClr val="000000"/>
              </a:solidFill>
              <a:latin typeface="Arial"/>
            </a:endParaRPr>
          </a:p>
        </p:txBody>
      </p:sp>
      <p:sp>
        <p:nvSpPr>
          <p:cNvPr id="111" name="Rectangle 110"/>
          <p:cNvSpPr/>
          <p:nvPr/>
        </p:nvSpPr>
        <p:spPr>
          <a:xfrm>
            <a:off x="6019800" y="4495800"/>
            <a:ext cx="381000" cy="381000"/>
          </a:xfrm>
          <a:prstGeom prst="rect">
            <a:avLst/>
          </a:prstGeom>
          <a:solidFill>
            <a:srgbClr val="EECBA8"/>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smtClean="0">
                <a:solidFill>
                  <a:srgbClr val="000000"/>
                </a:solidFill>
                <a:latin typeface="Arial"/>
              </a:rPr>
              <a:t>7</a:t>
            </a:r>
            <a:endParaRPr lang="en-US" sz="1600" dirty="0">
              <a:solidFill>
                <a:srgbClr val="000000"/>
              </a:solidFill>
              <a:latin typeface="Arial"/>
            </a:endParaRPr>
          </a:p>
        </p:txBody>
      </p:sp>
      <p:sp>
        <p:nvSpPr>
          <p:cNvPr id="112" name="Rectangle 111"/>
          <p:cNvSpPr/>
          <p:nvPr/>
        </p:nvSpPr>
        <p:spPr>
          <a:xfrm>
            <a:off x="6400800" y="4495800"/>
            <a:ext cx="381000" cy="381000"/>
          </a:xfrm>
          <a:prstGeom prst="rect">
            <a:avLst/>
          </a:prstGeom>
          <a:solidFill>
            <a:srgbClr val="EECBA8"/>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smtClean="0">
                <a:solidFill>
                  <a:srgbClr val="000000"/>
                </a:solidFill>
                <a:latin typeface="Arial"/>
              </a:rPr>
              <a:t>7</a:t>
            </a:r>
            <a:endParaRPr lang="en-US" sz="1600" dirty="0">
              <a:solidFill>
                <a:srgbClr val="000000"/>
              </a:solidFill>
              <a:latin typeface="Arial"/>
            </a:endParaRPr>
          </a:p>
        </p:txBody>
      </p:sp>
      <p:sp>
        <p:nvSpPr>
          <p:cNvPr id="113" name="Rectangle 112"/>
          <p:cNvSpPr/>
          <p:nvPr/>
        </p:nvSpPr>
        <p:spPr>
          <a:xfrm>
            <a:off x="3352800" y="5562600"/>
            <a:ext cx="381000" cy="381000"/>
          </a:xfrm>
          <a:prstGeom prst="rect">
            <a:avLst/>
          </a:prstGeom>
          <a:solidFill>
            <a:srgbClr val="D1B2E8"/>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smtClean="0">
                <a:solidFill>
                  <a:srgbClr val="000000"/>
                </a:solidFill>
                <a:latin typeface="Arial"/>
              </a:rPr>
              <a:t>2</a:t>
            </a:r>
            <a:endParaRPr lang="en-US" sz="1600" dirty="0">
              <a:solidFill>
                <a:srgbClr val="000000"/>
              </a:solidFill>
              <a:latin typeface="Arial"/>
            </a:endParaRPr>
          </a:p>
        </p:txBody>
      </p:sp>
      <p:sp>
        <p:nvSpPr>
          <p:cNvPr id="114" name="Rectangle 113"/>
          <p:cNvSpPr/>
          <p:nvPr/>
        </p:nvSpPr>
        <p:spPr>
          <a:xfrm>
            <a:off x="3733800" y="5562600"/>
            <a:ext cx="381000" cy="381000"/>
          </a:xfrm>
          <a:prstGeom prst="rect">
            <a:avLst/>
          </a:prstGeom>
          <a:solidFill>
            <a:srgbClr val="D1B2E8"/>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smtClean="0">
                <a:solidFill>
                  <a:srgbClr val="000000"/>
                </a:solidFill>
                <a:latin typeface="Arial"/>
              </a:rPr>
              <a:t>2</a:t>
            </a:r>
            <a:endParaRPr lang="en-US" sz="1600" dirty="0">
              <a:solidFill>
                <a:srgbClr val="000000"/>
              </a:solidFill>
              <a:latin typeface="Arial"/>
            </a:endParaRPr>
          </a:p>
        </p:txBody>
      </p:sp>
      <p:sp>
        <p:nvSpPr>
          <p:cNvPr id="115" name="Rectangle 114"/>
          <p:cNvSpPr/>
          <p:nvPr/>
        </p:nvSpPr>
        <p:spPr>
          <a:xfrm>
            <a:off x="6019800" y="5562600"/>
            <a:ext cx="381000" cy="381000"/>
          </a:xfrm>
          <a:prstGeom prst="rect">
            <a:avLst/>
          </a:prstGeom>
          <a:solidFill>
            <a:srgbClr val="FFE181"/>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smtClean="0">
                <a:solidFill>
                  <a:srgbClr val="000000"/>
                </a:solidFill>
                <a:latin typeface="Arial"/>
              </a:rPr>
              <a:t>3</a:t>
            </a:r>
            <a:endParaRPr lang="en-US" sz="1600" dirty="0">
              <a:solidFill>
                <a:srgbClr val="000000"/>
              </a:solidFill>
              <a:latin typeface="Arial"/>
            </a:endParaRPr>
          </a:p>
        </p:txBody>
      </p:sp>
      <p:sp>
        <p:nvSpPr>
          <p:cNvPr id="116" name="Rectangle 115"/>
          <p:cNvSpPr/>
          <p:nvPr/>
        </p:nvSpPr>
        <p:spPr>
          <a:xfrm>
            <a:off x="4495800" y="5562600"/>
            <a:ext cx="381000" cy="381000"/>
          </a:xfrm>
          <a:prstGeom prst="rect">
            <a:avLst/>
          </a:prstGeom>
          <a:solidFill>
            <a:srgbClr val="FFE181"/>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solidFill>
                  <a:srgbClr val="000000"/>
                </a:solidFill>
                <a:latin typeface="Arial"/>
              </a:rPr>
              <a:t>3</a:t>
            </a:r>
          </a:p>
        </p:txBody>
      </p:sp>
      <p:sp>
        <p:nvSpPr>
          <p:cNvPr id="117" name="Rectangle 116"/>
          <p:cNvSpPr/>
          <p:nvPr/>
        </p:nvSpPr>
        <p:spPr>
          <a:xfrm>
            <a:off x="4876800" y="5562600"/>
            <a:ext cx="381000" cy="381000"/>
          </a:xfrm>
          <a:prstGeom prst="rect">
            <a:avLst/>
          </a:prstGeom>
          <a:solidFill>
            <a:srgbClr val="FFE181"/>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solidFill>
                  <a:srgbClr val="000000"/>
                </a:solidFill>
                <a:latin typeface="Arial"/>
              </a:rPr>
              <a:t>3</a:t>
            </a:r>
          </a:p>
        </p:txBody>
      </p:sp>
      <p:sp>
        <p:nvSpPr>
          <p:cNvPr id="118" name="Rectangle 117"/>
          <p:cNvSpPr/>
          <p:nvPr/>
        </p:nvSpPr>
        <p:spPr>
          <a:xfrm>
            <a:off x="5257800" y="5562600"/>
            <a:ext cx="381000" cy="381000"/>
          </a:xfrm>
          <a:prstGeom prst="rect">
            <a:avLst/>
          </a:prstGeom>
          <a:solidFill>
            <a:srgbClr val="FFE181"/>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solidFill>
                  <a:srgbClr val="000000"/>
                </a:solidFill>
                <a:latin typeface="Arial"/>
              </a:rPr>
              <a:t>3</a:t>
            </a:r>
          </a:p>
        </p:txBody>
      </p:sp>
      <p:sp>
        <p:nvSpPr>
          <p:cNvPr id="119" name="Rectangle 118"/>
          <p:cNvSpPr/>
          <p:nvPr/>
        </p:nvSpPr>
        <p:spPr>
          <a:xfrm>
            <a:off x="5638800" y="5562600"/>
            <a:ext cx="381000" cy="381000"/>
          </a:xfrm>
          <a:prstGeom prst="rect">
            <a:avLst/>
          </a:prstGeom>
          <a:solidFill>
            <a:srgbClr val="FFE181"/>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solidFill>
                  <a:srgbClr val="000000"/>
                </a:solidFill>
                <a:latin typeface="Arial"/>
              </a:rPr>
              <a:t>3</a:t>
            </a:r>
          </a:p>
        </p:txBody>
      </p:sp>
      <p:sp>
        <p:nvSpPr>
          <p:cNvPr id="120" name="Rectangle 119"/>
          <p:cNvSpPr/>
          <p:nvPr/>
        </p:nvSpPr>
        <p:spPr>
          <a:xfrm>
            <a:off x="4114800" y="5562600"/>
            <a:ext cx="381000" cy="381000"/>
          </a:xfrm>
          <a:prstGeom prst="rect">
            <a:avLst/>
          </a:prstGeom>
          <a:solidFill>
            <a:srgbClr val="D1B2E8"/>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smtClean="0">
                <a:solidFill>
                  <a:srgbClr val="000000"/>
                </a:solidFill>
                <a:latin typeface="Arial"/>
              </a:rPr>
              <a:t>2</a:t>
            </a:r>
            <a:endParaRPr lang="en-US" sz="1600" dirty="0">
              <a:solidFill>
                <a:srgbClr val="000000"/>
              </a:solidFill>
              <a:latin typeface="Arial"/>
            </a:endParaRPr>
          </a:p>
        </p:txBody>
      </p:sp>
      <p:sp>
        <p:nvSpPr>
          <p:cNvPr id="121" name="TextBox 120"/>
          <p:cNvSpPr txBox="1"/>
          <p:nvPr/>
        </p:nvSpPr>
        <p:spPr>
          <a:xfrm>
            <a:off x="1752600" y="2947601"/>
            <a:ext cx="381000" cy="276999"/>
          </a:xfrm>
          <a:prstGeom prst="rect">
            <a:avLst/>
          </a:prstGeom>
          <a:noFill/>
        </p:spPr>
        <p:txBody>
          <a:bodyPr wrap="square" lIns="0" tIns="0" rIns="0" bIns="0" rtlCol="0">
            <a:spAutoFit/>
          </a:bodyPr>
          <a:lstStyle/>
          <a:p>
            <a:r>
              <a:rPr lang="en-US" dirty="0" smtClean="0">
                <a:solidFill>
                  <a:srgbClr val="FFFFFF"/>
                </a:solidFill>
              </a:rPr>
              <a:t>(a)</a:t>
            </a:r>
            <a:endParaRPr lang="en-US" dirty="0">
              <a:solidFill>
                <a:srgbClr val="FFFFFF"/>
              </a:solidFill>
            </a:endParaRPr>
          </a:p>
        </p:txBody>
      </p:sp>
      <p:sp>
        <p:nvSpPr>
          <p:cNvPr id="122" name="TextBox 121"/>
          <p:cNvSpPr txBox="1"/>
          <p:nvPr/>
        </p:nvSpPr>
        <p:spPr>
          <a:xfrm>
            <a:off x="1752600" y="3481001"/>
            <a:ext cx="381000" cy="276999"/>
          </a:xfrm>
          <a:prstGeom prst="rect">
            <a:avLst/>
          </a:prstGeom>
          <a:noFill/>
        </p:spPr>
        <p:txBody>
          <a:bodyPr wrap="square" lIns="0" tIns="0" rIns="0" bIns="0" rtlCol="0">
            <a:spAutoFit/>
          </a:bodyPr>
          <a:lstStyle/>
          <a:p>
            <a:r>
              <a:rPr lang="en-US" dirty="0" smtClean="0">
                <a:solidFill>
                  <a:srgbClr val="FFFFFF"/>
                </a:solidFill>
              </a:rPr>
              <a:t>(b)</a:t>
            </a:r>
            <a:endParaRPr lang="en-US" dirty="0">
              <a:solidFill>
                <a:srgbClr val="FFFFFF"/>
              </a:solidFill>
            </a:endParaRPr>
          </a:p>
        </p:txBody>
      </p:sp>
      <p:sp>
        <p:nvSpPr>
          <p:cNvPr id="123" name="TextBox 122"/>
          <p:cNvSpPr txBox="1"/>
          <p:nvPr/>
        </p:nvSpPr>
        <p:spPr>
          <a:xfrm>
            <a:off x="1752600" y="4014401"/>
            <a:ext cx="381000" cy="276999"/>
          </a:xfrm>
          <a:prstGeom prst="rect">
            <a:avLst/>
          </a:prstGeom>
          <a:noFill/>
        </p:spPr>
        <p:txBody>
          <a:bodyPr wrap="square" lIns="0" tIns="0" rIns="0" bIns="0" rtlCol="0">
            <a:spAutoFit/>
          </a:bodyPr>
          <a:lstStyle/>
          <a:p>
            <a:r>
              <a:rPr lang="en-US" dirty="0" smtClean="0">
                <a:solidFill>
                  <a:srgbClr val="FFFFFF"/>
                </a:solidFill>
              </a:rPr>
              <a:t>(c)</a:t>
            </a:r>
            <a:endParaRPr lang="en-US" dirty="0">
              <a:solidFill>
                <a:srgbClr val="FFFFFF"/>
              </a:solidFill>
            </a:endParaRPr>
          </a:p>
        </p:txBody>
      </p:sp>
      <p:sp>
        <p:nvSpPr>
          <p:cNvPr id="124" name="TextBox 123"/>
          <p:cNvSpPr txBox="1"/>
          <p:nvPr/>
        </p:nvSpPr>
        <p:spPr>
          <a:xfrm>
            <a:off x="1752600" y="4547801"/>
            <a:ext cx="381000" cy="276999"/>
          </a:xfrm>
          <a:prstGeom prst="rect">
            <a:avLst/>
          </a:prstGeom>
          <a:noFill/>
        </p:spPr>
        <p:txBody>
          <a:bodyPr wrap="square" lIns="0" tIns="0" rIns="0" bIns="0" rtlCol="0">
            <a:spAutoFit/>
          </a:bodyPr>
          <a:lstStyle/>
          <a:p>
            <a:r>
              <a:rPr lang="en-US" dirty="0" smtClean="0">
                <a:solidFill>
                  <a:srgbClr val="FFFFFF"/>
                </a:solidFill>
              </a:rPr>
              <a:t>(d)</a:t>
            </a:r>
            <a:endParaRPr lang="en-US" dirty="0">
              <a:solidFill>
                <a:srgbClr val="FFFFFF"/>
              </a:solidFill>
            </a:endParaRPr>
          </a:p>
        </p:txBody>
      </p:sp>
      <p:sp>
        <p:nvSpPr>
          <p:cNvPr id="125" name="TextBox 124"/>
          <p:cNvSpPr txBox="1"/>
          <p:nvPr/>
        </p:nvSpPr>
        <p:spPr>
          <a:xfrm>
            <a:off x="1752600" y="5081201"/>
            <a:ext cx="381000" cy="276999"/>
          </a:xfrm>
          <a:prstGeom prst="rect">
            <a:avLst/>
          </a:prstGeom>
          <a:noFill/>
        </p:spPr>
        <p:txBody>
          <a:bodyPr wrap="square" lIns="0" tIns="0" rIns="0" bIns="0" rtlCol="0">
            <a:spAutoFit/>
          </a:bodyPr>
          <a:lstStyle/>
          <a:p>
            <a:r>
              <a:rPr lang="en-US" dirty="0" smtClean="0">
                <a:solidFill>
                  <a:srgbClr val="FFFFFF"/>
                </a:solidFill>
              </a:rPr>
              <a:t>(e)</a:t>
            </a:r>
            <a:endParaRPr lang="en-US" dirty="0">
              <a:solidFill>
                <a:srgbClr val="FFFFFF"/>
              </a:solidFill>
            </a:endParaRPr>
          </a:p>
        </p:txBody>
      </p:sp>
      <p:sp>
        <p:nvSpPr>
          <p:cNvPr id="126" name="TextBox 125"/>
          <p:cNvSpPr txBox="1"/>
          <p:nvPr/>
        </p:nvSpPr>
        <p:spPr>
          <a:xfrm>
            <a:off x="1752600" y="5614601"/>
            <a:ext cx="381000" cy="276999"/>
          </a:xfrm>
          <a:prstGeom prst="rect">
            <a:avLst/>
          </a:prstGeom>
          <a:noFill/>
        </p:spPr>
        <p:txBody>
          <a:bodyPr wrap="square" lIns="0" tIns="0" rIns="0" bIns="0" rtlCol="0">
            <a:spAutoFit/>
          </a:bodyPr>
          <a:lstStyle/>
          <a:p>
            <a:r>
              <a:rPr lang="en-US" dirty="0" smtClean="0">
                <a:solidFill>
                  <a:srgbClr val="FFFFFF"/>
                </a:solidFill>
              </a:rPr>
              <a:t>(f)</a:t>
            </a:r>
            <a:endParaRPr lang="en-US" dirty="0">
              <a:solidFill>
                <a:srgbClr val="FFFFFF"/>
              </a:solidFill>
            </a:endParaRPr>
          </a:p>
        </p:txBody>
      </p:sp>
      <p:sp>
        <p:nvSpPr>
          <p:cNvPr id="127" name="TextBox 126"/>
          <p:cNvSpPr txBox="1"/>
          <p:nvPr/>
        </p:nvSpPr>
        <p:spPr>
          <a:xfrm>
            <a:off x="7467600" y="4624953"/>
            <a:ext cx="1351652" cy="646331"/>
          </a:xfrm>
          <a:prstGeom prst="rect">
            <a:avLst/>
          </a:prstGeom>
          <a:noFill/>
        </p:spPr>
        <p:txBody>
          <a:bodyPr wrap="none" rtlCol="0">
            <a:spAutoFit/>
          </a:bodyPr>
          <a:lstStyle/>
          <a:p>
            <a:r>
              <a:rPr lang="en-US" dirty="0" smtClean="0">
                <a:solidFill>
                  <a:srgbClr val="A5001E"/>
                </a:solidFill>
              </a:rPr>
              <a:t>Extraneous</a:t>
            </a:r>
            <a:br>
              <a:rPr lang="en-US" dirty="0" smtClean="0">
                <a:solidFill>
                  <a:srgbClr val="A5001E"/>
                </a:solidFill>
              </a:rPr>
            </a:br>
            <a:r>
              <a:rPr lang="en-US" dirty="0" smtClean="0">
                <a:solidFill>
                  <a:srgbClr val="A5001E"/>
                </a:solidFill>
              </a:rPr>
              <a:t>Entries</a:t>
            </a:r>
            <a:endParaRPr lang="en-US" dirty="0">
              <a:solidFill>
                <a:srgbClr val="A5001E"/>
              </a:solidFill>
            </a:endParaRPr>
          </a:p>
        </p:txBody>
      </p:sp>
      <p:sp>
        <p:nvSpPr>
          <p:cNvPr id="128" name="Rounded Rectangle 127"/>
          <p:cNvSpPr/>
          <p:nvPr/>
        </p:nvSpPr>
        <p:spPr>
          <a:xfrm>
            <a:off x="3276600" y="5486400"/>
            <a:ext cx="3200400" cy="533400"/>
          </a:xfrm>
          <a:prstGeom prst="roundRect">
            <a:avLst/>
          </a:prstGeom>
          <a:noFill/>
          <a:ln>
            <a:solidFill>
              <a:schemeClr val="accent4"/>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latin typeface="Arial"/>
            </a:endParaRPr>
          </a:p>
        </p:txBody>
      </p:sp>
      <p:sp>
        <p:nvSpPr>
          <p:cNvPr id="130" name="Rounded Rectangle 129"/>
          <p:cNvSpPr/>
          <p:nvPr/>
        </p:nvSpPr>
        <p:spPr>
          <a:xfrm>
            <a:off x="5943600" y="3886200"/>
            <a:ext cx="533400" cy="533400"/>
          </a:xfrm>
          <a:prstGeom prst="roundRect">
            <a:avLst/>
          </a:prstGeom>
          <a:noFill/>
          <a:ln>
            <a:solidFill>
              <a:schemeClr val="accent4"/>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latin typeface="Arial"/>
            </a:endParaRPr>
          </a:p>
        </p:txBody>
      </p:sp>
      <p:sp>
        <p:nvSpPr>
          <p:cNvPr id="131" name="Rounded Rectangle 130"/>
          <p:cNvSpPr/>
          <p:nvPr/>
        </p:nvSpPr>
        <p:spPr>
          <a:xfrm>
            <a:off x="5562600" y="2819400"/>
            <a:ext cx="533400" cy="533400"/>
          </a:xfrm>
          <a:prstGeom prst="roundRect">
            <a:avLst/>
          </a:prstGeom>
          <a:noFill/>
          <a:ln>
            <a:solidFill>
              <a:schemeClr val="accent4"/>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latin typeface="Arial"/>
            </a:endParaRPr>
          </a:p>
        </p:txBody>
      </p:sp>
      <p:sp>
        <p:nvSpPr>
          <p:cNvPr id="132" name="Rounded Rectangle 131"/>
          <p:cNvSpPr/>
          <p:nvPr/>
        </p:nvSpPr>
        <p:spPr>
          <a:xfrm>
            <a:off x="3657600" y="3352800"/>
            <a:ext cx="2438400" cy="533400"/>
          </a:xfrm>
          <a:prstGeom prst="roundRect">
            <a:avLst/>
          </a:prstGeom>
          <a:noFill/>
          <a:ln>
            <a:solidFill>
              <a:schemeClr val="accent4"/>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latin typeface="Arial"/>
            </a:endParaRPr>
          </a:p>
        </p:txBody>
      </p:sp>
      <p:sp>
        <p:nvSpPr>
          <p:cNvPr id="136" name="Freeform 135"/>
          <p:cNvSpPr/>
          <p:nvPr/>
        </p:nvSpPr>
        <p:spPr>
          <a:xfrm>
            <a:off x="6545451" y="4153546"/>
            <a:ext cx="906651" cy="723254"/>
          </a:xfrm>
          <a:custGeom>
            <a:avLst/>
            <a:gdLst>
              <a:gd name="connsiteX0" fmla="*/ 906651 w 906651"/>
              <a:gd name="connsiteY0" fmla="*/ 1131376 h 1131376"/>
              <a:gd name="connsiteX1" fmla="*/ 0 w 906651"/>
              <a:gd name="connsiteY1" fmla="*/ 0 h 1131376"/>
              <a:gd name="connsiteX0" fmla="*/ 906651 w 906651"/>
              <a:gd name="connsiteY0" fmla="*/ 1131376 h 1131376"/>
              <a:gd name="connsiteX1" fmla="*/ 0 w 906651"/>
              <a:gd name="connsiteY1" fmla="*/ 0 h 1131376"/>
              <a:gd name="connsiteX0" fmla="*/ 906651 w 906651"/>
              <a:gd name="connsiteY0" fmla="*/ 1131376 h 1131389"/>
              <a:gd name="connsiteX1" fmla="*/ 0 w 906651"/>
              <a:gd name="connsiteY1" fmla="*/ 0 h 1131389"/>
              <a:gd name="connsiteX0" fmla="*/ 906651 w 906651"/>
              <a:gd name="connsiteY0" fmla="*/ 1131376 h 1131389"/>
              <a:gd name="connsiteX1" fmla="*/ 0 w 906651"/>
              <a:gd name="connsiteY1" fmla="*/ 0 h 1131389"/>
              <a:gd name="connsiteX0" fmla="*/ 906651 w 906651"/>
              <a:gd name="connsiteY0" fmla="*/ 1131376 h 1131376"/>
              <a:gd name="connsiteX1" fmla="*/ 0 w 906651"/>
              <a:gd name="connsiteY1" fmla="*/ 0 h 1131376"/>
              <a:gd name="connsiteX0" fmla="*/ 906651 w 906651"/>
              <a:gd name="connsiteY0" fmla="*/ 1131376 h 1131376"/>
              <a:gd name="connsiteX1" fmla="*/ 0 w 906651"/>
              <a:gd name="connsiteY1" fmla="*/ 0 h 1131376"/>
              <a:gd name="connsiteX0" fmla="*/ 906651 w 906651"/>
              <a:gd name="connsiteY0" fmla="*/ 1131376 h 1131376"/>
              <a:gd name="connsiteX1" fmla="*/ 0 w 906651"/>
              <a:gd name="connsiteY1" fmla="*/ 0 h 1131376"/>
            </a:gdLst>
            <a:ahLst/>
            <a:cxnLst>
              <a:cxn ang="0">
                <a:pos x="connsiteX0" y="connsiteY0"/>
              </a:cxn>
              <a:cxn ang="0">
                <a:pos x="connsiteX1" y="connsiteY1"/>
              </a:cxn>
            </a:cxnLst>
            <a:rect l="l" t="t" r="r" b="b"/>
            <a:pathLst>
              <a:path w="906651" h="1131376">
                <a:moveTo>
                  <a:pt x="906651" y="1131376"/>
                </a:moveTo>
                <a:cubicBezTo>
                  <a:pt x="425557" y="1128147"/>
                  <a:pt x="680634" y="1291"/>
                  <a:pt x="0" y="0"/>
                </a:cubicBezTo>
              </a:path>
            </a:pathLst>
          </a:custGeom>
          <a:noFill/>
          <a:ln w="19050">
            <a:solidFill>
              <a:schemeClr val="accent4"/>
            </a:solidFill>
            <a:tailEnd type="triangle" w="sm" len="lg"/>
          </a:ln>
        </p:spPr>
        <p:style>
          <a:lnRef idx="2">
            <a:schemeClr val="dk1"/>
          </a:lnRef>
          <a:fillRef idx="1">
            <a:schemeClr val="lt1"/>
          </a:fillRef>
          <a:effectRef idx="0">
            <a:schemeClr val="dk1"/>
          </a:effectRef>
          <a:fontRef idx="minor">
            <a:schemeClr val="dk1"/>
          </a:fontRef>
        </p:style>
        <p:txBody>
          <a:bodyPr rtlCol="0" anchor="ctr"/>
          <a:lstStyle/>
          <a:p>
            <a:endParaRPr lang="en-US">
              <a:solidFill>
                <a:srgbClr val="000000"/>
              </a:solidFill>
              <a:latin typeface="Arial"/>
            </a:endParaRPr>
          </a:p>
        </p:txBody>
      </p:sp>
      <p:sp>
        <p:nvSpPr>
          <p:cNvPr id="137" name="TextBox 136"/>
          <p:cNvSpPr txBox="1"/>
          <p:nvPr/>
        </p:nvSpPr>
        <p:spPr>
          <a:xfrm>
            <a:off x="7467600" y="3048000"/>
            <a:ext cx="966931" cy="646331"/>
          </a:xfrm>
          <a:prstGeom prst="rect">
            <a:avLst/>
          </a:prstGeom>
          <a:noFill/>
        </p:spPr>
        <p:txBody>
          <a:bodyPr wrap="none" rtlCol="0">
            <a:spAutoFit/>
          </a:bodyPr>
          <a:lstStyle/>
          <a:p>
            <a:r>
              <a:rPr lang="en-US" dirty="0" smtClean="0">
                <a:solidFill>
                  <a:srgbClr val="A5001E"/>
                </a:solidFill>
              </a:rPr>
              <a:t>Missing</a:t>
            </a:r>
            <a:br>
              <a:rPr lang="en-US" dirty="0" smtClean="0">
                <a:solidFill>
                  <a:srgbClr val="A5001E"/>
                </a:solidFill>
              </a:rPr>
            </a:br>
            <a:r>
              <a:rPr lang="en-US" dirty="0" smtClean="0">
                <a:solidFill>
                  <a:srgbClr val="A5001E"/>
                </a:solidFill>
              </a:rPr>
              <a:t>Entries</a:t>
            </a:r>
            <a:endParaRPr lang="en-US" dirty="0">
              <a:solidFill>
                <a:srgbClr val="A5001E"/>
              </a:solidFill>
            </a:endParaRPr>
          </a:p>
        </p:txBody>
      </p:sp>
      <p:sp>
        <p:nvSpPr>
          <p:cNvPr id="138" name="Freeform 137"/>
          <p:cNvSpPr/>
          <p:nvPr/>
        </p:nvSpPr>
        <p:spPr>
          <a:xfrm>
            <a:off x="6173492" y="3068665"/>
            <a:ext cx="1294108" cy="284136"/>
          </a:xfrm>
          <a:custGeom>
            <a:avLst/>
            <a:gdLst>
              <a:gd name="connsiteX0" fmla="*/ 1294108 w 1294108"/>
              <a:gd name="connsiteY0" fmla="*/ 302217 h 302217"/>
              <a:gd name="connsiteX1" fmla="*/ 0 w 1294108"/>
              <a:gd name="connsiteY1" fmla="*/ 0 h 302217"/>
              <a:gd name="connsiteX0" fmla="*/ 1294108 w 1294108"/>
              <a:gd name="connsiteY0" fmla="*/ 302217 h 302217"/>
              <a:gd name="connsiteX1" fmla="*/ 0 w 1294108"/>
              <a:gd name="connsiteY1" fmla="*/ 0 h 302217"/>
              <a:gd name="connsiteX0" fmla="*/ 1294108 w 1294108"/>
              <a:gd name="connsiteY0" fmla="*/ 302217 h 302217"/>
              <a:gd name="connsiteX1" fmla="*/ 0 w 1294108"/>
              <a:gd name="connsiteY1" fmla="*/ 0 h 302217"/>
              <a:gd name="connsiteX0" fmla="*/ 1294108 w 1294108"/>
              <a:gd name="connsiteY0" fmla="*/ 302217 h 302217"/>
              <a:gd name="connsiteX1" fmla="*/ 0 w 1294108"/>
              <a:gd name="connsiteY1" fmla="*/ 0 h 302217"/>
              <a:gd name="connsiteX0" fmla="*/ 1294108 w 1294108"/>
              <a:gd name="connsiteY0" fmla="*/ 302217 h 302217"/>
              <a:gd name="connsiteX1" fmla="*/ 0 w 1294108"/>
              <a:gd name="connsiteY1" fmla="*/ 0 h 302217"/>
              <a:gd name="connsiteX0" fmla="*/ 1294108 w 1294108"/>
              <a:gd name="connsiteY0" fmla="*/ 302217 h 302217"/>
              <a:gd name="connsiteX1" fmla="*/ 0 w 1294108"/>
              <a:gd name="connsiteY1" fmla="*/ 0 h 302217"/>
              <a:gd name="connsiteX0" fmla="*/ 1294108 w 1294108"/>
              <a:gd name="connsiteY0" fmla="*/ 302217 h 302217"/>
              <a:gd name="connsiteX1" fmla="*/ 0 w 1294108"/>
              <a:gd name="connsiteY1" fmla="*/ 0 h 302217"/>
            </a:gdLst>
            <a:ahLst/>
            <a:cxnLst>
              <a:cxn ang="0">
                <a:pos x="connsiteX0" y="connsiteY0"/>
              </a:cxn>
              <a:cxn ang="0">
                <a:pos x="connsiteX1" y="connsiteY1"/>
              </a:cxn>
            </a:cxnLst>
            <a:rect l="l" t="t" r="r" b="b"/>
            <a:pathLst>
              <a:path w="1294108" h="302217">
                <a:moveTo>
                  <a:pt x="1294108" y="302217"/>
                </a:moveTo>
                <a:cubicBezTo>
                  <a:pt x="505681" y="295114"/>
                  <a:pt x="810535" y="16790"/>
                  <a:pt x="0" y="0"/>
                </a:cubicBezTo>
              </a:path>
            </a:pathLst>
          </a:custGeom>
          <a:noFill/>
          <a:ln w="19050">
            <a:solidFill>
              <a:schemeClr val="accent4"/>
            </a:solidFill>
            <a:tailEnd type="triangle" w="sm" len="lg"/>
          </a:ln>
        </p:spPr>
        <p:style>
          <a:lnRef idx="2">
            <a:schemeClr val="dk1"/>
          </a:lnRef>
          <a:fillRef idx="1">
            <a:schemeClr val="lt1"/>
          </a:fillRef>
          <a:effectRef idx="0">
            <a:schemeClr val="dk1"/>
          </a:effectRef>
          <a:fontRef idx="minor">
            <a:schemeClr val="dk1"/>
          </a:fontRef>
        </p:style>
        <p:txBody>
          <a:bodyPr rtlCol="0" anchor="ctr"/>
          <a:lstStyle/>
          <a:p>
            <a:endParaRPr lang="en-US">
              <a:solidFill>
                <a:srgbClr val="000000"/>
              </a:solidFill>
              <a:latin typeface="Arial"/>
            </a:endParaRPr>
          </a:p>
        </p:txBody>
      </p:sp>
      <p:sp>
        <p:nvSpPr>
          <p:cNvPr id="143" name="Freeform 142"/>
          <p:cNvSpPr/>
          <p:nvPr/>
        </p:nvSpPr>
        <p:spPr>
          <a:xfrm flipV="1">
            <a:off x="6553200" y="5029200"/>
            <a:ext cx="906651" cy="723254"/>
          </a:xfrm>
          <a:custGeom>
            <a:avLst/>
            <a:gdLst>
              <a:gd name="connsiteX0" fmla="*/ 906651 w 906651"/>
              <a:gd name="connsiteY0" fmla="*/ 1131376 h 1131376"/>
              <a:gd name="connsiteX1" fmla="*/ 0 w 906651"/>
              <a:gd name="connsiteY1" fmla="*/ 0 h 1131376"/>
              <a:gd name="connsiteX0" fmla="*/ 906651 w 906651"/>
              <a:gd name="connsiteY0" fmla="*/ 1131376 h 1131376"/>
              <a:gd name="connsiteX1" fmla="*/ 0 w 906651"/>
              <a:gd name="connsiteY1" fmla="*/ 0 h 1131376"/>
              <a:gd name="connsiteX0" fmla="*/ 906651 w 906651"/>
              <a:gd name="connsiteY0" fmla="*/ 1131376 h 1131389"/>
              <a:gd name="connsiteX1" fmla="*/ 0 w 906651"/>
              <a:gd name="connsiteY1" fmla="*/ 0 h 1131389"/>
              <a:gd name="connsiteX0" fmla="*/ 906651 w 906651"/>
              <a:gd name="connsiteY0" fmla="*/ 1131376 h 1131389"/>
              <a:gd name="connsiteX1" fmla="*/ 0 w 906651"/>
              <a:gd name="connsiteY1" fmla="*/ 0 h 1131389"/>
              <a:gd name="connsiteX0" fmla="*/ 906651 w 906651"/>
              <a:gd name="connsiteY0" fmla="*/ 1131376 h 1131376"/>
              <a:gd name="connsiteX1" fmla="*/ 0 w 906651"/>
              <a:gd name="connsiteY1" fmla="*/ 0 h 1131376"/>
              <a:gd name="connsiteX0" fmla="*/ 906651 w 906651"/>
              <a:gd name="connsiteY0" fmla="*/ 1131376 h 1131376"/>
              <a:gd name="connsiteX1" fmla="*/ 0 w 906651"/>
              <a:gd name="connsiteY1" fmla="*/ 0 h 1131376"/>
              <a:gd name="connsiteX0" fmla="*/ 906651 w 906651"/>
              <a:gd name="connsiteY0" fmla="*/ 1131376 h 1131376"/>
              <a:gd name="connsiteX1" fmla="*/ 0 w 906651"/>
              <a:gd name="connsiteY1" fmla="*/ 0 h 1131376"/>
            </a:gdLst>
            <a:ahLst/>
            <a:cxnLst>
              <a:cxn ang="0">
                <a:pos x="connsiteX0" y="connsiteY0"/>
              </a:cxn>
              <a:cxn ang="0">
                <a:pos x="connsiteX1" y="connsiteY1"/>
              </a:cxn>
            </a:cxnLst>
            <a:rect l="l" t="t" r="r" b="b"/>
            <a:pathLst>
              <a:path w="906651" h="1131376">
                <a:moveTo>
                  <a:pt x="906651" y="1131376"/>
                </a:moveTo>
                <a:cubicBezTo>
                  <a:pt x="425557" y="1128147"/>
                  <a:pt x="680634" y="1291"/>
                  <a:pt x="0" y="0"/>
                </a:cubicBezTo>
              </a:path>
            </a:pathLst>
          </a:custGeom>
          <a:noFill/>
          <a:ln w="19050">
            <a:solidFill>
              <a:schemeClr val="accent4"/>
            </a:solidFill>
            <a:tailEnd type="triangle" w="sm" len="lg"/>
          </a:ln>
        </p:spPr>
        <p:style>
          <a:lnRef idx="2">
            <a:schemeClr val="dk1"/>
          </a:lnRef>
          <a:fillRef idx="1">
            <a:schemeClr val="lt1"/>
          </a:fillRef>
          <a:effectRef idx="0">
            <a:schemeClr val="dk1"/>
          </a:effectRef>
          <a:fontRef idx="minor">
            <a:schemeClr val="dk1"/>
          </a:fontRef>
        </p:style>
        <p:txBody>
          <a:bodyPr rtlCol="0" anchor="ctr"/>
          <a:lstStyle/>
          <a:p>
            <a:endParaRPr lang="en-US">
              <a:solidFill>
                <a:srgbClr val="000000"/>
              </a:solidFill>
              <a:latin typeface="Arial"/>
            </a:endParaRPr>
          </a:p>
        </p:txBody>
      </p:sp>
      <p:sp>
        <p:nvSpPr>
          <p:cNvPr id="106" name="Freeform 105"/>
          <p:cNvSpPr/>
          <p:nvPr/>
        </p:nvSpPr>
        <p:spPr>
          <a:xfrm flipV="1">
            <a:off x="6172200" y="3428999"/>
            <a:ext cx="1294108" cy="247850"/>
          </a:xfrm>
          <a:custGeom>
            <a:avLst/>
            <a:gdLst>
              <a:gd name="connsiteX0" fmla="*/ 1294108 w 1294108"/>
              <a:gd name="connsiteY0" fmla="*/ 302217 h 302217"/>
              <a:gd name="connsiteX1" fmla="*/ 0 w 1294108"/>
              <a:gd name="connsiteY1" fmla="*/ 0 h 302217"/>
              <a:gd name="connsiteX0" fmla="*/ 1294108 w 1294108"/>
              <a:gd name="connsiteY0" fmla="*/ 302217 h 302217"/>
              <a:gd name="connsiteX1" fmla="*/ 0 w 1294108"/>
              <a:gd name="connsiteY1" fmla="*/ 0 h 302217"/>
              <a:gd name="connsiteX0" fmla="*/ 1294108 w 1294108"/>
              <a:gd name="connsiteY0" fmla="*/ 302217 h 302217"/>
              <a:gd name="connsiteX1" fmla="*/ 0 w 1294108"/>
              <a:gd name="connsiteY1" fmla="*/ 0 h 302217"/>
              <a:gd name="connsiteX0" fmla="*/ 1294108 w 1294108"/>
              <a:gd name="connsiteY0" fmla="*/ 302217 h 302217"/>
              <a:gd name="connsiteX1" fmla="*/ 0 w 1294108"/>
              <a:gd name="connsiteY1" fmla="*/ 0 h 302217"/>
              <a:gd name="connsiteX0" fmla="*/ 1294108 w 1294108"/>
              <a:gd name="connsiteY0" fmla="*/ 302217 h 302217"/>
              <a:gd name="connsiteX1" fmla="*/ 0 w 1294108"/>
              <a:gd name="connsiteY1" fmla="*/ 0 h 302217"/>
              <a:gd name="connsiteX0" fmla="*/ 1294108 w 1294108"/>
              <a:gd name="connsiteY0" fmla="*/ 302217 h 302217"/>
              <a:gd name="connsiteX1" fmla="*/ 0 w 1294108"/>
              <a:gd name="connsiteY1" fmla="*/ 0 h 302217"/>
              <a:gd name="connsiteX0" fmla="*/ 1294108 w 1294108"/>
              <a:gd name="connsiteY0" fmla="*/ 302217 h 302217"/>
              <a:gd name="connsiteX1" fmla="*/ 0 w 1294108"/>
              <a:gd name="connsiteY1" fmla="*/ 0 h 302217"/>
            </a:gdLst>
            <a:ahLst/>
            <a:cxnLst>
              <a:cxn ang="0">
                <a:pos x="connsiteX0" y="connsiteY0"/>
              </a:cxn>
              <a:cxn ang="0">
                <a:pos x="connsiteX1" y="connsiteY1"/>
              </a:cxn>
            </a:cxnLst>
            <a:rect l="l" t="t" r="r" b="b"/>
            <a:pathLst>
              <a:path w="1294108" h="302217">
                <a:moveTo>
                  <a:pt x="1294108" y="302217"/>
                </a:moveTo>
                <a:cubicBezTo>
                  <a:pt x="505681" y="295114"/>
                  <a:pt x="810535" y="16790"/>
                  <a:pt x="0" y="0"/>
                </a:cubicBezTo>
              </a:path>
            </a:pathLst>
          </a:custGeom>
          <a:noFill/>
          <a:ln w="19050">
            <a:solidFill>
              <a:schemeClr val="accent4"/>
            </a:solidFill>
            <a:tailEnd type="triangle" w="sm" len="lg"/>
          </a:ln>
        </p:spPr>
        <p:style>
          <a:lnRef idx="2">
            <a:schemeClr val="dk1"/>
          </a:lnRef>
          <a:fillRef idx="1">
            <a:schemeClr val="lt1"/>
          </a:fillRef>
          <a:effectRef idx="0">
            <a:schemeClr val="dk1"/>
          </a:effectRef>
          <a:fontRef idx="minor">
            <a:schemeClr val="dk1"/>
          </a:fontRef>
        </p:style>
        <p:txBody>
          <a:bodyPr rtlCol="0" anchor="ctr"/>
          <a:lstStyle/>
          <a:p>
            <a:endParaRPr lang="en-US">
              <a:solidFill>
                <a:srgbClr val="000000"/>
              </a:solidFill>
              <a:latin typeface="Arial"/>
            </a:endParaRPr>
          </a:p>
        </p:txBody>
      </p:sp>
      <p:sp>
        <p:nvSpPr>
          <p:cNvPr id="103" name="Rounded Rectangle 102"/>
          <p:cNvSpPr/>
          <p:nvPr/>
        </p:nvSpPr>
        <p:spPr>
          <a:xfrm>
            <a:off x="4800600" y="4953000"/>
            <a:ext cx="1295400" cy="533400"/>
          </a:xfrm>
          <a:prstGeom prst="roundRect">
            <a:avLst/>
          </a:prstGeom>
          <a:noFill/>
          <a:ln>
            <a:solidFill>
              <a:schemeClr val="accent4"/>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latin typeface="Arial"/>
            </a:endParaRPr>
          </a:p>
        </p:txBody>
      </p:sp>
      <p:sp>
        <p:nvSpPr>
          <p:cNvPr id="104" name="Rounded Rectangle 103"/>
          <p:cNvSpPr/>
          <p:nvPr/>
        </p:nvSpPr>
        <p:spPr>
          <a:xfrm>
            <a:off x="5943600" y="4419600"/>
            <a:ext cx="914400" cy="533400"/>
          </a:xfrm>
          <a:prstGeom prst="roundRect">
            <a:avLst/>
          </a:prstGeom>
          <a:noFill/>
          <a:ln>
            <a:solidFill>
              <a:schemeClr val="accent4"/>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latin typeface="Arial"/>
            </a:endParaRPr>
          </a:p>
        </p:txBody>
      </p:sp>
      <p:sp>
        <p:nvSpPr>
          <p:cNvPr id="7" name="Freeform 6"/>
          <p:cNvSpPr/>
          <p:nvPr/>
        </p:nvSpPr>
        <p:spPr>
          <a:xfrm>
            <a:off x="6968067" y="4834468"/>
            <a:ext cx="482600" cy="118589"/>
          </a:xfrm>
          <a:custGeom>
            <a:avLst/>
            <a:gdLst>
              <a:gd name="connsiteX0" fmla="*/ 482600 w 482600"/>
              <a:gd name="connsiteY0" fmla="*/ 132012 h 132012"/>
              <a:gd name="connsiteX1" fmla="*/ 0 w 482600"/>
              <a:gd name="connsiteY1" fmla="*/ 13479 h 132012"/>
              <a:gd name="connsiteX0" fmla="*/ 482600 w 482600"/>
              <a:gd name="connsiteY0" fmla="*/ 126727 h 126746"/>
              <a:gd name="connsiteX1" fmla="*/ 0 w 482600"/>
              <a:gd name="connsiteY1" fmla="*/ 8194 h 126746"/>
              <a:gd name="connsiteX0" fmla="*/ 482600 w 482600"/>
              <a:gd name="connsiteY0" fmla="*/ 118533 h 118589"/>
              <a:gd name="connsiteX1" fmla="*/ 0 w 482600"/>
              <a:gd name="connsiteY1" fmla="*/ 0 h 118589"/>
            </a:gdLst>
            <a:ahLst/>
            <a:cxnLst>
              <a:cxn ang="0">
                <a:pos x="connsiteX0" y="connsiteY0"/>
              </a:cxn>
              <a:cxn ang="0">
                <a:pos x="connsiteX1" y="connsiteY1"/>
              </a:cxn>
            </a:cxnLst>
            <a:rect l="l" t="t" r="r" b="b"/>
            <a:pathLst>
              <a:path w="482600" h="118589">
                <a:moveTo>
                  <a:pt x="482600" y="118533"/>
                </a:moveTo>
                <a:cubicBezTo>
                  <a:pt x="268111" y="120649"/>
                  <a:pt x="129823" y="63500"/>
                  <a:pt x="0" y="0"/>
                </a:cubicBezTo>
              </a:path>
            </a:pathLst>
          </a:custGeom>
          <a:noFill/>
          <a:ln w="19050">
            <a:solidFill>
              <a:schemeClr val="accent4"/>
            </a:solidFill>
            <a:tailEnd type="triangle" w="sm" len="lg"/>
          </a:ln>
        </p:spPr>
        <p:style>
          <a:lnRef idx="2">
            <a:schemeClr val="dk1"/>
          </a:lnRef>
          <a:fillRef idx="1">
            <a:schemeClr val="lt1"/>
          </a:fillRef>
          <a:effectRef idx="0">
            <a:schemeClr val="dk1"/>
          </a:effectRef>
          <a:fontRef idx="minor">
            <a:schemeClr val="dk1"/>
          </a:fontRef>
        </p:style>
        <p:txBody>
          <a:bodyPr rtlCol="0" anchor="ctr"/>
          <a:lstStyle/>
          <a:p>
            <a:endParaRPr lang="en-US">
              <a:solidFill>
                <a:srgbClr val="000000"/>
              </a:solidFill>
              <a:latin typeface="Arial"/>
            </a:endParaRPr>
          </a:p>
        </p:txBody>
      </p:sp>
    </p:spTree>
    <p:extLst>
      <p:ext uri="{BB962C8B-B14F-4D97-AF65-F5344CB8AC3E}">
        <p14:creationId xmlns:p14="http://schemas.microsoft.com/office/powerpoint/2010/main" val="231945507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62100" y="38100"/>
            <a:ext cx="6019800" cy="6781800"/>
          </a:xfrm>
          <a:prstGeom prst="rect">
            <a:avLst/>
          </a:prstGeom>
        </p:spPr>
      </p:pic>
    </p:spTree>
    <p:extLst>
      <p:ext uri="{BB962C8B-B14F-4D97-AF65-F5344CB8AC3E}">
        <p14:creationId xmlns:p14="http://schemas.microsoft.com/office/powerpoint/2010/main" val="66640744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1"/>
          <p:cNvSpPr>
            <a:spLocks noGrp="1" noChangeArrowheads="1"/>
          </p:cNvSpPr>
          <p:nvPr>
            <p:ph type="title"/>
          </p:nvPr>
        </p:nvSpPr>
        <p:spPr/>
        <p:txBody>
          <a:bodyPr rIns="132080"/>
          <a:lstStyle/>
          <a:p>
            <a:pPr eaLnBrk="1" hangingPunct="1"/>
            <a:r>
              <a:rPr lang="en-US" sz="3200" dirty="0" smtClean="0">
                <a:latin typeface="Arial" charset="0"/>
                <a:ea typeface="ＭＳ Ｐゴシック" charset="0"/>
              </a:rPr>
              <a:t>Raft in normal operation (stable term)</a:t>
            </a:r>
            <a:endParaRPr lang="en-US" sz="3200" dirty="0">
              <a:latin typeface="Arial" charset="0"/>
              <a:ea typeface="ＭＳ Ｐゴシック" charset="0"/>
            </a:endParaRPr>
          </a:p>
        </p:txBody>
      </p:sp>
      <p:sp>
        <p:nvSpPr>
          <p:cNvPr id="109571" name="Line 2"/>
          <p:cNvSpPr>
            <a:spLocks noChangeShapeType="1"/>
          </p:cNvSpPr>
          <p:nvPr/>
        </p:nvSpPr>
        <p:spPr bwMode="auto">
          <a:xfrm rot="10800000">
            <a:off x="1143000" y="3960813"/>
            <a:ext cx="6503988" cy="1587"/>
          </a:xfrm>
          <a:prstGeom prst="line">
            <a:avLst/>
          </a:prstGeom>
          <a:noFill/>
          <a:ln w="19050">
            <a:solidFill>
              <a:schemeClr val="tx1">
                <a:alpha val="50195"/>
              </a:schemeClr>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9572" name="Line 3"/>
          <p:cNvSpPr>
            <a:spLocks noChangeShapeType="1"/>
          </p:cNvSpPr>
          <p:nvPr/>
        </p:nvSpPr>
        <p:spPr bwMode="auto">
          <a:xfrm rot="10800000">
            <a:off x="1143000" y="3795713"/>
            <a:ext cx="6503988" cy="1587"/>
          </a:xfrm>
          <a:prstGeom prst="line">
            <a:avLst/>
          </a:prstGeom>
          <a:noFill/>
          <a:ln w="19050">
            <a:solidFill>
              <a:schemeClr val="tx1">
                <a:alpha val="50195"/>
              </a:schemeClr>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9573" name="Line 4"/>
          <p:cNvSpPr>
            <a:spLocks noChangeShapeType="1"/>
          </p:cNvSpPr>
          <p:nvPr/>
        </p:nvSpPr>
        <p:spPr bwMode="auto">
          <a:xfrm rot="10800000">
            <a:off x="1143000" y="3630613"/>
            <a:ext cx="6503988" cy="1587"/>
          </a:xfrm>
          <a:prstGeom prst="line">
            <a:avLst/>
          </a:prstGeom>
          <a:noFill/>
          <a:ln w="19050">
            <a:solidFill>
              <a:schemeClr val="tx1">
                <a:alpha val="50195"/>
              </a:schemeClr>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9574" name="Line 5"/>
          <p:cNvSpPr>
            <a:spLocks noChangeShapeType="1"/>
          </p:cNvSpPr>
          <p:nvPr/>
        </p:nvSpPr>
        <p:spPr bwMode="auto">
          <a:xfrm rot="10800000">
            <a:off x="1143000" y="3465513"/>
            <a:ext cx="6503988" cy="1587"/>
          </a:xfrm>
          <a:prstGeom prst="line">
            <a:avLst/>
          </a:prstGeom>
          <a:noFill/>
          <a:ln w="19050">
            <a:solidFill>
              <a:schemeClr val="tx1">
                <a:alpha val="50195"/>
              </a:schemeClr>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9575" name="Line 6"/>
          <p:cNvSpPr>
            <a:spLocks noChangeShapeType="1"/>
          </p:cNvSpPr>
          <p:nvPr/>
        </p:nvSpPr>
        <p:spPr bwMode="auto">
          <a:xfrm rot="10800000">
            <a:off x="1143000" y="3135313"/>
            <a:ext cx="6503988" cy="1587"/>
          </a:xfrm>
          <a:prstGeom prst="line">
            <a:avLst/>
          </a:prstGeom>
          <a:noFill/>
          <a:ln w="19050">
            <a:solidFill>
              <a:schemeClr val="tx1">
                <a:alpha val="50195"/>
              </a:schemeClr>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grpSp>
        <p:nvGrpSpPr>
          <p:cNvPr id="109576" name="Group 7"/>
          <p:cNvGrpSpPr>
            <a:grpSpLocks/>
          </p:cNvGrpSpPr>
          <p:nvPr/>
        </p:nvGrpSpPr>
        <p:grpSpPr bwMode="auto">
          <a:xfrm>
            <a:off x="1625600" y="3073400"/>
            <a:ext cx="914400" cy="901700"/>
            <a:chOff x="0" y="0"/>
            <a:chExt cx="576" cy="568"/>
          </a:xfrm>
        </p:grpSpPr>
        <p:sp>
          <p:nvSpPr>
            <p:cNvPr id="109626" name="Oval 8"/>
            <p:cNvSpPr>
              <a:spLocks/>
            </p:cNvSpPr>
            <p:nvPr/>
          </p:nvSpPr>
          <p:spPr bwMode="auto">
            <a:xfrm>
              <a:off x="0" y="0"/>
              <a:ext cx="88" cy="88"/>
            </a:xfrm>
            <a:prstGeom prst="ellipse">
              <a:avLst/>
            </a:prstGeom>
            <a:solidFill>
              <a:srgbClr val="002939"/>
            </a:solidFill>
            <a:ln w="25400">
              <a:solidFill>
                <a:schemeClr val="tx1"/>
              </a:solidFill>
              <a:round/>
              <a:headEnd/>
              <a:tailEnd/>
            </a:ln>
          </p:spPr>
          <p:txBody>
            <a:bodyPr lIns="0" tIns="0" rIns="0" bIns="0"/>
            <a:lstStyle/>
            <a:p>
              <a:endParaRPr lang="en-US"/>
            </a:p>
          </p:txBody>
        </p:sp>
        <p:sp>
          <p:nvSpPr>
            <p:cNvPr id="109627" name="Line 9"/>
            <p:cNvSpPr>
              <a:spLocks noChangeShapeType="1"/>
            </p:cNvSpPr>
            <p:nvPr/>
          </p:nvSpPr>
          <p:spPr bwMode="auto">
            <a:xfrm rot="10800000">
              <a:off x="63" y="56"/>
              <a:ext cx="513" cy="192"/>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9628" name="Line 10"/>
            <p:cNvSpPr>
              <a:spLocks noChangeShapeType="1"/>
            </p:cNvSpPr>
            <p:nvPr/>
          </p:nvSpPr>
          <p:spPr bwMode="auto">
            <a:xfrm rot="10800000">
              <a:off x="72" y="56"/>
              <a:ext cx="504" cy="296"/>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9629" name="Line 11"/>
            <p:cNvSpPr>
              <a:spLocks noChangeShapeType="1"/>
            </p:cNvSpPr>
            <p:nvPr/>
          </p:nvSpPr>
          <p:spPr bwMode="auto">
            <a:xfrm rot="10800000">
              <a:off x="87" y="79"/>
              <a:ext cx="481" cy="385"/>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9630" name="Line 12"/>
            <p:cNvSpPr>
              <a:spLocks noChangeShapeType="1"/>
            </p:cNvSpPr>
            <p:nvPr/>
          </p:nvSpPr>
          <p:spPr bwMode="auto">
            <a:xfrm rot="10800000">
              <a:off x="80" y="79"/>
              <a:ext cx="496" cy="489"/>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grpSp>
      <p:grpSp>
        <p:nvGrpSpPr>
          <p:cNvPr id="109577" name="Group 13"/>
          <p:cNvGrpSpPr>
            <a:grpSpLocks/>
          </p:cNvGrpSpPr>
          <p:nvPr/>
        </p:nvGrpSpPr>
        <p:grpSpPr bwMode="auto">
          <a:xfrm>
            <a:off x="2652713" y="3136900"/>
            <a:ext cx="1358900" cy="825500"/>
            <a:chOff x="0" y="0"/>
            <a:chExt cx="855" cy="520"/>
          </a:xfrm>
        </p:grpSpPr>
        <p:sp>
          <p:nvSpPr>
            <p:cNvPr id="109622" name="Line 14"/>
            <p:cNvSpPr>
              <a:spLocks noChangeShapeType="1"/>
            </p:cNvSpPr>
            <p:nvPr/>
          </p:nvSpPr>
          <p:spPr bwMode="auto">
            <a:xfrm flipH="1">
              <a:off x="7" y="0"/>
              <a:ext cx="352" cy="200"/>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9623" name="Line 15"/>
            <p:cNvSpPr>
              <a:spLocks noChangeShapeType="1"/>
            </p:cNvSpPr>
            <p:nvPr/>
          </p:nvSpPr>
          <p:spPr bwMode="auto">
            <a:xfrm flipH="1">
              <a:off x="0" y="0"/>
              <a:ext cx="520" cy="312"/>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9624" name="Line 16"/>
            <p:cNvSpPr>
              <a:spLocks noChangeShapeType="1"/>
            </p:cNvSpPr>
            <p:nvPr/>
          </p:nvSpPr>
          <p:spPr bwMode="auto">
            <a:xfrm flipH="1">
              <a:off x="8" y="8"/>
              <a:ext cx="672" cy="399"/>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9625" name="Line 17"/>
            <p:cNvSpPr>
              <a:spLocks noChangeShapeType="1"/>
            </p:cNvSpPr>
            <p:nvPr/>
          </p:nvSpPr>
          <p:spPr bwMode="auto">
            <a:xfrm flipH="1">
              <a:off x="16" y="8"/>
              <a:ext cx="839" cy="512"/>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grpSp>
      <p:sp>
        <p:nvSpPr>
          <p:cNvPr id="109579" name="Rectangle 24"/>
          <p:cNvSpPr>
            <a:spLocks/>
          </p:cNvSpPr>
          <p:nvPr/>
        </p:nvSpPr>
        <p:spPr bwMode="auto">
          <a:xfrm>
            <a:off x="1066800" y="1524000"/>
            <a:ext cx="228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r>
              <a:rPr lang="en-US" sz="2000" b="1" dirty="0" err="1" smtClean="0">
                <a:solidFill>
                  <a:schemeClr val="tx1"/>
                </a:solidFill>
                <a:cs typeface="Arial" charset="0"/>
              </a:rPr>
              <a:t>AppendEntries</a:t>
            </a:r>
            <a:r>
              <a:rPr lang="en-US" sz="2000" b="1" dirty="0" smtClean="0">
                <a:solidFill>
                  <a:schemeClr val="tx1"/>
                </a:solidFill>
                <a:cs typeface="Arial" charset="0"/>
              </a:rPr>
              <a:t> @</a:t>
            </a:r>
            <a:r>
              <a:rPr lang="en-US" sz="2000" b="1" dirty="0" err="1" smtClean="0">
                <a:solidFill>
                  <a:schemeClr val="tx1"/>
                </a:solidFill>
                <a:cs typeface="Arial" charset="0"/>
              </a:rPr>
              <a:t>i</a:t>
            </a:r>
            <a:endParaRPr lang="en-US" sz="2000" b="1" dirty="0" smtClean="0">
              <a:solidFill>
                <a:schemeClr val="tx1"/>
              </a:solidFill>
              <a:cs typeface="Arial" charset="0"/>
            </a:endParaRPr>
          </a:p>
          <a:p>
            <a:pPr marL="39688"/>
            <a:r>
              <a:rPr lang="en-US" sz="2000" dirty="0" smtClean="0">
                <a:solidFill>
                  <a:schemeClr val="tx1"/>
                </a:solidFill>
                <a:cs typeface="Arial" charset="0"/>
              </a:rPr>
              <a:t>term=t</a:t>
            </a:r>
          </a:p>
          <a:p>
            <a:pPr marL="39688"/>
            <a:r>
              <a:rPr lang="en-US" sz="2000" dirty="0" smtClean="0">
                <a:solidFill>
                  <a:schemeClr val="tx1"/>
                </a:solidFill>
                <a:cs typeface="Arial" charset="0"/>
              </a:rPr>
              <a:t>last=(t, </a:t>
            </a:r>
            <a:r>
              <a:rPr lang="en-US" sz="2000" dirty="0" err="1" smtClean="0">
                <a:solidFill>
                  <a:schemeClr val="tx1"/>
                </a:solidFill>
                <a:cs typeface="Arial" charset="0"/>
              </a:rPr>
              <a:t>i</a:t>
            </a:r>
            <a:r>
              <a:rPr lang="en-US" sz="2000" dirty="0" smtClean="0">
                <a:solidFill>
                  <a:schemeClr val="tx1"/>
                </a:solidFill>
                <a:cs typeface="Arial" charset="0"/>
              </a:rPr>
              <a:t>)</a:t>
            </a:r>
          </a:p>
          <a:p>
            <a:pPr marL="39688"/>
            <a:r>
              <a:rPr lang="en-US" sz="2000" dirty="0" smtClean="0">
                <a:solidFill>
                  <a:schemeClr val="tx1"/>
                </a:solidFill>
                <a:cs typeface="Arial" charset="0"/>
              </a:rPr>
              <a:t>entries: [v1,v2]</a:t>
            </a:r>
          </a:p>
          <a:p>
            <a:pPr marL="39688"/>
            <a:r>
              <a:rPr lang="en-US" sz="2000" dirty="0" smtClean="0">
                <a:solidFill>
                  <a:schemeClr val="tx1"/>
                </a:solidFill>
                <a:cs typeface="Arial" charset="0"/>
              </a:rPr>
              <a:t>committed=</a:t>
            </a:r>
            <a:r>
              <a:rPr lang="en-US" sz="2000" dirty="0" err="1" smtClean="0">
                <a:solidFill>
                  <a:schemeClr val="tx1"/>
                </a:solidFill>
                <a:cs typeface="Arial" charset="0"/>
              </a:rPr>
              <a:t>i</a:t>
            </a:r>
            <a:endParaRPr lang="en-US" sz="2000" dirty="0" smtClean="0">
              <a:solidFill>
                <a:schemeClr val="tx1"/>
              </a:solidFill>
              <a:cs typeface="Arial" charset="0"/>
            </a:endParaRPr>
          </a:p>
          <a:p>
            <a:pPr marL="39688"/>
            <a:endParaRPr lang="en-US" sz="2000" dirty="0">
              <a:solidFill>
                <a:schemeClr val="tx1"/>
              </a:solidFill>
              <a:cs typeface="Arial" charset="0"/>
            </a:endParaRPr>
          </a:p>
        </p:txBody>
      </p:sp>
      <p:sp>
        <p:nvSpPr>
          <p:cNvPr id="109580" name="Rectangle 25"/>
          <p:cNvSpPr>
            <a:spLocks/>
          </p:cNvSpPr>
          <p:nvPr/>
        </p:nvSpPr>
        <p:spPr bwMode="auto">
          <a:xfrm>
            <a:off x="3200400" y="2705100"/>
            <a:ext cx="5824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000" dirty="0">
                <a:solidFill>
                  <a:schemeClr val="tx1"/>
                </a:solidFill>
                <a:cs typeface="Arial" charset="0"/>
              </a:rPr>
              <a:t>“</a:t>
            </a:r>
            <a:r>
              <a:rPr lang="en-US" sz="2000" dirty="0" smtClean="0">
                <a:solidFill>
                  <a:schemeClr val="tx1"/>
                </a:solidFill>
                <a:cs typeface="Arial" charset="0"/>
              </a:rPr>
              <a:t>OK”</a:t>
            </a:r>
            <a:endParaRPr lang="en-US" sz="2000" dirty="0">
              <a:solidFill>
                <a:schemeClr val="tx1"/>
              </a:solidFill>
              <a:cs typeface="Arial" charset="0"/>
            </a:endParaRPr>
          </a:p>
        </p:txBody>
      </p:sp>
      <p:sp>
        <p:nvSpPr>
          <p:cNvPr id="109582" name="Rectangle 27"/>
          <p:cNvSpPr>
            <a:spLocks/>
          </p:cNvSpPr>
          <p:nvPr/>
        </p:nvSpPr>
        <p:spPr bwMode="auto">
          <a:xfrm>
            <a:off x="7747000" y="2933700"/>
            <a:ext cx="8489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000" dirty="0" smtClean="0">
                <a:solidFill>
                  <a:schemeClr val="tx1"/>
                </a:solidFill>
                <a:cs typeface="Arial" charset="0"/>
              </a:rPr>
              <a:t>Leader</a:t>
            </a:r>
            <a:endParaRPr lang="en-US" sz="2000" dirty="0">
              <a:solidFill>
                <a:schemeClr val="tx1"/>
              </a:solidFill>
              <a:cs typeface="Arial" charset="0"/>
            </a:endParaRPr>
          </a:p>
        </p:txBody>
      </p:sp>
      <p:sp>
        <p:nvSpPr>
          <p:cNvPr id="109583" name="Rectangle 28"/>
          <p:cNvSpPr>
            <a:spLocks/>
          </p:cNvSpPr>
          <p:nvPr/>
        </p:nvSpPr>
        <p:spPr bwMode="auto">
          <a:xfrm>
            <a:off x="7759700" y="3505200"/>
            <a:ext cx="11384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000" dirty="0" smtClean="0">
                <a:solidFill>
                  <a:schemeClr val="tx1"/>
                </a:solidFill>
                <a:cs typeface="Arial" charset="0"/>
              </a:rPr>
              <a:t>Followers</a:t>
            </a:r>
            <a:endParaRPr lang="en-US" sz="2000" dirty="0">
              <a:solidFill>
                <a:schemeClr val="tx1"/>
              </a:solidFill>
              <a:cs typeface="Arial" charset="0"/>
            </a:endParaRPr>
          </a:p>
        </p:txBody>
      </p:sp>
      <p:grpSp>
        <p:nvGrpSpPr>
          <p:cNvPr id="109586" name="Group 31"/>
          <p:cNvGrpSpPr>
            <a:grpSpLocks/>
          </p:cNvGrpSpPr>
          <p:nvPr/>
        </p:nvGrpSpPr>
        <p:grpSpPr bwMode="auto">
          <a:xfrm>
            <a:off x="4610100" y="3073400"/>
            <a:ext cx="914400" cy="901700"/>
            <a:chOff x="0" y="0"/>
            <a:chExt cx="576" cy="568"/>
          </a:xfrm>
        </p:grpSpPr>
        <p:sp>
          <p:nvSpPr>
            <p:cNvPr id="109612" name="Oval 32"/>
            <p:cNvSpPr>
              <a:spLocks/>
            </p:cNvSpPr>
            <p:nvPr/>
          </p:nvSpPr>
          <p:spPr bwMode="auto">
            <a:xfrm>
              <a:off x="0" y="0"/>
              <a:ext cx="88" cy="88"/>
            </a:xfrm>
            <a:prstGeom prst="ellipse">
              <a:avLst/>
            </a:prstGeom>
            <a:solidFill>
              <a:srgbClr val="002939"/>
            </a:solidFill>
            <a:ln w="25400">
              <a:solidFill>
                <a:schemeClr val="tx1"/>
              </a:solidFill>
              <a:round/>
              <a:headEnd/>
              <a:tailEnd/>
            </a:ln>
          </p:spPr>
          <p:txBody>
            <a:bodyPr lIns="0" tIns="0" rIns="0" bIns="0"/>
            <a:lstStyle/>
            <a:p>
              <a:endParaRPr lang="en-US"/>
            </a:p>
          </p:txBody>
        </p:sp>
        <p:sp>
          <p:nvSpPr>
            <p:cNvPr id="109613" name="Line 33"/>
            <p:cNvSpPr>
              <a:spLocks noChangeShapeType="1"/>
            </p:cNvSpPr>
            <p:nvPr/>
          </p:nvSpPr>
          <p:spPr bwMode="auto">
            <a:xfrm rot="10800000">
              <a:off x="63" y="56"/>
              <a:ext cx="513" cy="192"/>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9614" name="Line 34"/>
            <p:cNvSpPr>
              <a:spLocks noChangeShapeType="1"/>
            </p:cNvSpPr>
            <p:nvPr/>
          </p:nvSpPr>
          <p:spPr bwMode="auto">
            <a:xfrm rot="10800000">
              <a:off x="72" y="56"/>
              <a:ext cx="504" cy="296"/>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9615" name="Line 35"/>
            <p:cNvSpPr>
              <a:spLocks noChangeShapeType="1"/>
            </p:cNvSpPr>
            <p:nvPr/>
          </p:nvSpPr>
          <p:spPr bwMode="auto">
            <a:xfrm rot="10800000">
              <a:off x="87" y="79"/>
              <a:ext cx="481" cy="385"/>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9616" name="Line 36"/>
            <p:cNvSpPr>
              <a:spLocks noChangeShapeType="1"/>
            </p:cNvSpPr>
            <p:nvPr/>
          </p:nvSpPr>
          <p:spPr bwMode="auto">
            <a:xfrm rot="10800000">
              <a:off x="80" y="79"/>
              <a:ext cx="496" cy="489"/>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grpSp>
      <p:grpSp>
        <p:nvGrpSpPr>
          <p:cNvPr id="109588" name="Group 38"/>
          <p:cNvGrpSpPr>
            <a:grpSpLocks/>
          </p:cNvGrpSpPr>
          <p:nvPr/>
        </p:nvGrpSpPr>
        <p:grpSpPr bwMode="auto">
          <a:xfrm>
            <a:off x="5562600" y="3136900"/>
            <a:ext cx="1357313" cy="825500"/>
            <a:chOff x="0" y="0"/>
            <a:chExt cx="855" cy="520"/>
          </a:xfrm>
        </p:grpSpPr>
        <p:sp>
          <p:nvSpPr>
            <p:cNvPr id="109608" name="Line 39"/>
            <p:cNvSpPr>
              <a:spLocks noChangeShapeType="1"/>
            </p:cNvSpPr>
            <p:nvPr/>
          </p:nvSpPr>
          <p:spPr bwMode="auto">
            <a:xfrm flipH="1">
              <a:off x="7" y="0"/>
              <a:ext cx="352" cy="200"/>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9609" name="Line 40"/>
            <p:cNvSpPr>
              <a:spLocks noChangeShapeType="1"/>
            </p:cNvSpPr>
            <p:nvPr/>
          </p:nvSpPr>
          <p:spPr bwMode="auto">
            <a:xfrm flipH="1">
              <a:off x="0" y="0"/>
              <a:ext cx="520" cy="312"/>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9610" name="Line 41"/>
            <p:cNvSpPr>
              <a:spLocks noChangeShapeType="1"/>
            </p:cNvSpPr>
            <p:nvPr/>
          </p:nvSpPr>
          <p:spPr bwMode="auto">
            <a:xfrm flipH="1">
              <a:off x="8" y="8"/>
              <a:ext cx="672" cy="399"/>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9611" name="Line 42"/>
            <p:cNvSpPr>
              <a:spLocks noChangeShapeType="1"/>
            </p:cNvSpPr>
            <p:nvPr/>
          </p:nvSpPr>
          <p:spPr bwMode="auto">
            <a:xfrm flipH="1">
              <a:off x="16" y="8"/>
              <a:ext cx="839" cy="512"/>
            </a:xfrm>
            <a:prstGeom prst="line">
              <a:avLst/>
            </a:prstGeom>
            <a:noFill/>
            <a:ln w="25400">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grpSp>
      <p:sp>
        <p:nvSpPr>
          <p:cNvPr id="109589" name="Rectangle 43"/>
          <p:cNvSpPr>
            <a:spLocks/>
          </p:cNvSpPr>
          <p:nvPr/>
        </p:nvSpPr>
        <p:spPr bwMode="auto">
          <a:xfrm>
            <a:off x="6472237" y="2705100"/>
            <a:ext cx="6905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000" dirty="0">
                <a:solidFill>
                  <a:schemeClr val="tx1"/>
                </a:solidFill>
                <a:cs typeface="Arial" charset="0"/>
              </a:rPr>
              <a:t>“OK”</a:t>
            </a:r>
          </a:p>
        </p:txBody>
      </p:sp>
      <p:sp>
        <p:nvSpPr>
          <p:cNvPr id="109598" name="Rectangle 52"/>
          <p:cNvSpPr>
            <a:spLocks/>
          </p:cNvSpPr>
          <p:nvPr/>
        </p:nvSpPr>
        <p:spPr bwMode="auto">
          <a:xfrm>
            <a:off x="685800" y="5064205"/>
            <a:ext cx="7620000"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40639" bIns="0">
            <a:spAutoFit/>
          </a:bodyPr>
          <a:lstStyle/>
          <a:p>
            <a:pPr marL="39688"/>
            <a:r>
              <a:rPr lang="en-US" sz="2000" dirty="0" smtClean="0">
                <a:solidFill>
                  <a:srgbClr val="4D0069"/>
                </a:solidFill>
                <a:cs typeface="Arial" charset="0"/>
              </a:rPr>
              <a:t>Followers accept whatever the leader proposes.</a:t>
            </a:r>
          </a:p>
          <a:p>
            <a:pPr marL="39688"/>
            <a:r>
              <a:rPr lang="en-US" sz="2000" dirty="0" smtClean="0">
                <a:solidFill>
                  <a:srgbClr val="4D0069"/>
                </a:solidFill>
                <a:cs typeface="Arial" charset="0"/>
              </a:rPr>
              <a:t>But first: validate that (term, index) are “in sync”.</a:t>
            </a:r>
          </a:p>
          <a:p>
            <a:pPr marL="39688"/>
            <a:r>
              <a:rPr lang="en-US" sz="2000" dirty="0" smtClean="0">
                <a:solidFill>
                  <a:srgbClr val="4D0069"/>
                </a:solidFill>
                <a:cs typeface="Arial" charset="0"/>
              </a:rPr>
              <a:t>Leader’s term is behind?  </a:t>
            </a:r>
            <a:r>
              <a:rPr lang="en-US" sz="2000" dirty="0" smtClean="0">
                <a:solidFill>
                  <a:srgbClr val="4D0069"/>
                </a:solidFill>
                <a:cs typeface="Arial" charset="0"/>
                <a:sym typeface="Wingdings"/>
              </a:rPr>
              <a:t> reject proposal: “I won’t follow you!”</a:t>
            </a:r>
            <a:endParaRPr lang="en-US" sz="2000" dirty="0" smtClean="0">
              <a:solidFill>
                <a:srgbClr val="4D0069"/>
              </a:solidFill>
              <a:cs typeface="Arial" charset="0"/>
            </a:endParaRPr>
          </a:p>
          <a:p>
            <a:pPr marL="39688"/>
            <a:r>
              <a:rPr lang="en-US" sz="2000" dirty="0" smtClean="0">
                <a:solidFill>
                  <a:srgbClr val="4D0069"/>
                </a:solidFill>
                <a:cs typeface="Arial" charset="0"/>
              </a:rPr>
              <a:t>Leader’s last=(</a:t>
            </a:r>
            <a:r>
              <a:rPr lang="en-US" sz="2000" dirty="0" err="1" smtClean="0">
                <a:solidFill>
                  <a:srgbClr val="4D0069"/>
                </a:solidFill>
                <a:cs typeface="Arial" charset="0"/>
              </a:rPr>
              <a:t>t,i</a:t>
            </a:r>
            <a:r>
              <a:rPr lang="en-US" sz="2000" dirty="0" smtClean="0">
                <a:solidFill>
                  <a:srgbClr val="4D0069"/>
                </a:solidFill>
                <a:cs typeface="Arial" charset="0"/>
              </a:rPr>
              <a:t>) is ahead? </a:t>
            </a:r>
            <a:r>
              <a:rPr lang="en-US" sz="2000" dirty="0" smtClean="0">
                <a:solidFill>
                  <a:srgbClr val="4D0069"/>
                </a:solidFill>
                <a:cs typeface="Arial" charset="0"/>
                <a:sym typeface="Wingdings"/>
              </a:rPr>
              <a:t> reject proposal: “</a:t>
            </a:r>
            <a:r>
              <a:rPr lang="en-US" sz="2000" dirty="0">
                <a:solidFill>
                  <a:srgbClr val="4D0069"/>
                </a:solidFill>
                <a:cs typeface="Arial" charset="0"/>
                <a:sym typeface="Wingdings"/>
              </a:rPr>
              <a:t>C</a:t>
            </a:r>
            <a:r>
              <a:rPr lang="en-US" sz="2000" dirty="0" smtClean="0">
                <a:solidFill>
                  <a:srgbClr val="4D0069"/>
                </a:solidFill>
                <a:cs typeface="Arial" charset="0"/>
                <a:sym typeface="Wingdings"/>
              </a:rPr>
              <a:t>atch me up!”</a:t>
            </a:r>
          </a:p>
          <a:p>
            <a:pPr marL="39688"/>
            <a:r>
              <a:rPr lang="en-US" sz="2000" dirty="0" smtClean="0">
                <a:solidFill>
                  <a:srgbClr val="4D0069"/>
                </a:solidFill>
                <a:cs typeface="Arial" charset="0"/>
                <a:sym typeface="Wingdings"/>
              </a:rPr>
              <a:t>Once in sync, accept </a:t>
            </a:r>
            <a:r>
              <a:rPr lang="en-US" sz="2000" b="1" dirty="0" smtClean="0">
                <a:solidFill>
                  <a:srgbClr val="4D0069"/>
                </a:solidFill>
                <a:cs typeface="Arial" charset="0"/>
                <a:sym typeface="Wingdings"/>
              </a:rPr>
              <a:t>everything</a:t>
            </a:r>
            <a:r>
              <a:rPr lang="en-US" sz="2000" dirty="0" smtClean="0">
                <a:solidFill>
                  <a:srgbClr val="4D0069"/>
                </a:solidFill>
                <a:cs typeface="Arial" charset="0"/>
                <a:sym typeface="Wingdings"/>
              </a:rPr>
              <a:t>, even if it overwrites log history.</a:t>
            </a:r>
            <a:endParaRPr lang="en-US" sz="2000" dirty="0">
              <a:solidFill>
                <a:srgbClr val="4D0069"/>
              </a:solidFill>
              <a:cs typeface="Arial" charset="0"/>
            </a:endParaRPr>
          </a:p>
        </p:txBody>
      </p:sp>
      <p:sp>
        <p:nvSpPr>
          <p:cNvPr id="109603" name="Rectangle 57"/>
          <p:cNvSpPr>
            <a:spLocks/>
          </p:cNvSpPr>
          <p:nvPr/>
        </p:nvSpPr>
        <p:spPr bwMode="auto">
          <a:xfrm>
            <a:off x="2057400" y="4038600"/>
            <a:ext cx="127266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000" i="1" dirty="0" smtClean="0">
                <a:solidFill>
                  <a:schemeClr val="tx1"/>
                </a:solidFill>
                <a:cs typeface="Arial" charset="0"/>
              </a:rPr>
              <a:t>check (</a:t>
            </a:r>
            <a:r>
              <a:rPr lang="en-US" sz="2000" i="1" dirty="0" err="1" smtClean="0">
                <a:solidFill>
                  <a:schemeClr val="tx1"/>
                </a:solidFill>
                <a:cs typeface="Arial" charset="0"/>
              </a:rPr>
              <a:t>t,i</a:t>
            </a:r>
            <a:r>
              <a:rPr lang="en-US" sz="2000" i="1" dirty="0" smtClean="0">
                <a:solidFill>
                  <a:schemeClr val="tx1"/>
                </a:solidFill>
                <a:cs typeface="Arial" charset="0"/>
              </a:rPr>
              <a:t>)</a:t>
            </a:r>
          </a:p>
          <a:p>
            <a:pPr marL="39688"/>
            <a:r>
              <a:rPr lang="en-US" sz="2000" i="1" dirty="0" smtClean="0">
                <a:solidFill>
                  <a:schemeClr val="tx1"/>
                </a:solidFill>
                <a:cs typeface="Arial" charset="0"/>
              </a:rPr>
              <a:t>log [v1,v2]</a:t>
            </a:r>
            <a:endParaRPr lang="en-US" sz="2000" i="1" dirty="0">
              <a:solidFill>
                <a:schemeClr val="tx1"/>
              </a:solidFill>
              <a:cs typeface="Arial" charset="0"/>
            </a:endParaRPr>
          </a:p>
        </p:txBody>
      </p:sp>
      <p:sp>
        <p:nvSpPr>
          <p:cNvPr id="63" name="Rectangle 24"/>
          <p:cNvSpPr>
            <a:spLocks/>
          </p:cNvSpPr>
          <p:nvPr/>
        </p:nvSpPr>
        <p:spPr bwMode="auto">
          <a:xfrm>
            <a:off x="4191000" y="1524000"/>
            <a:ext cx="2590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r>
              <a:rPr lang="en-US" sz="2000" b="1" dirty="0" err="1" smtClean="0">
                <a:solidFill>
                  <a:schemeClr val="tx1"/>
                </a:solidFill>
                <a:cs typeface="Arial" charset="0"/>
              </a:rPr>
              <a:t>AppendEntries</a:t>
            </a:r>
            <a:r>
              <a:rPr lang="en-US" sz="2000" b="1" dirty="0" smtClean="0">
                <a:solidFill>
                  <a:schemeClr val="tx1"/>
                </a:solidFill>
                <a:cs typeface="Arial" charset="0"/>
              </a:rPr>
              <a:t> @i+2</a:t>
            </a:r>
            <a:endParaRPr lang="en-US" sz="2000" b="1" dirty="0">
              <a:solidFill>
                <a:schemeClr val="tx1"/>
              </a:solidFill>
              <a:cs typeface="Arial" charset="0"/>
            </a:endParaRPr>
          </a:p>
          <a:p>
            <a:pPr marL="39688"/>
            <a:r>
              <a:rPr lang="en-US" sz="2000" dirty="0" smtClean="0">
                <a:solidFill>
                  <a:schemeClr val="tx1"/>
                </a:solidFill>
                <a:cs typeface="Arial" charset="0"/>
              </a:rPr>
              <a:t>term=t</a:t>
            </a:r>
          </a:p>
          <a:p>
            <a:pPr marL="39688"/>
            <a:r>
              <a:rPr lang="en-US" sz="2000" dirty="0" smtClean="0">
                <a:solidFill>
                  <a:schemeClr val="tx1"/>
                </a:solidFill>
                <a:cs typeface="Arial" charset="0"/>
              </a:rPr>
              <a:t>last=(t, i+2)</a:t>
            </a:r>
          </a:p>
          <a:p>
            <a:pPr marL="39688"/>
            <a:r>
              <a:rPr lang="en-US" sz="2000" dirty="0" smtClean="0">
                <a:solidFill>
                  <a:schemeClr val="tx1"/>
                </a:solidFill>
                <a:cs typeface="Arial" charset="0"/>
              </a:rPr>
              <a:t>entries: [v3,v4]</a:t>
            </a:r>
          </a:p>
          <a:p>
            <a:pPr marL="39688"/>
            <a:r>
              <a:rPr lang="en-US" sz="2000" dirty="0" smtClean="0">
                <a:solidFill>
                  <a:schemeClr val="tx1"/>
                </a:solidFill>
                <a:cs typeface="Arial" charset="0"/>
              </a:rPr>
              <a:t>committed=i+2</a:t>
            </a:r>
          </a:p>
          <a:p>
            <a:pPr marL="39688"/>
            <a:endParaRPr lang="en-US" sz="2000" dirty="0">
              <a:solidFill>
                <a:schemeClr val="tx1"/>
              </a:solidFill>
              <a:cs typeface="Arial" charset="0"/>
            </a:endParaRPr>
          </a:p>
        </p:txBody>
      </p:sp>
      <p:sp>
        <p:nvSpPr>
          <p:cNvPr id="65" name="Rectangle 57"/>
          <p:cNvSpPr>
            <a:spLocks/>
          </p:cNvSpPr>
          <p:nvPr/>
        </p:nvSpPr>
        <p:spPr bwMode="auto">
          <a:xfrm>
            <a:off x="4975734" y="4038600"/>
            <a:ext cx="175682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000" i="1" dirty="0" smtClean="0">
                <a:solidFill>
                  <a:schemeClr val="tx1"/>
                </a:solidFill>
                <a:cs typeface="Arial" charset="0"/>
              </a:rPr>
              <a:t>check (t,i+2)</a:t>
            </a:r>
          </a:p>
          <a:p>
            <a:pPr marL="39688"/>
            <a:r>
              <a:rPr lang="en-US" sz="2000" i="1" dirty="0" smtClean="0">
                <a:solidFill>
                  <a:schemeClr val="tx1"/>
                </a:solidFill>
                <a:cs typeface="Arial" charset="0"/>
              </a:rPr>
              <a:t>log [v3,v4]</a:t>
            </a:r>
          </a:p>
          <a:p>
            <a:pPr marL="39688"/>
            <a:r>
              <a:rPr lang="en-US" sz="2000" i="1" dirty="0" smtClean="0">
                <a:solidFill>
                  <a:schemeClr val="tx1"/>
                </a:solidFill>
                <a:cs typeface="Arial" charset="0"/>
              </a:rPr>
              <a:t>commit [v1,v2]</a:t>
            </a:r>
            <a:endParaRPr lang="en-US" sz="2000" i="1" dirty="0">
              <a:solidFill>
                <a:schemeClr val="tx1"/>
              </a:solidFill>
              <a:cs typeface="Arial" charset="0"/>
            </a:endParaRPr>
          </a:p>
        </p:txBody>
      </p:sp>
      <p:pic>
        <p:nvPicPr>
          <p:cNvPr id="39" name="Picture 38"/>
          <p:cNvPicPr>
            <a:picLocks noChangeAspect="1"/>
          </p:cNvPicPr>
          <p:nvPr/>
        </p:nvPicPr>
        <p:blipFill>
          <a:blip r:embed="rId3"/>
          <a:stretch>
            <a:fillRect/>
          </a:stretch>
        </p:blipFill>
        <p:spPr>
          <a:xfrm>
            <a:off x="76200" y="2667000"/>
            <a:ext cx="944682" cy="874776"/>
          </a:xfrm>
          <a:prstGeom prst="rect">
            <a:avLst/>
          </a:prstGeom>
        </p:spPr>
      </p:pic>
      <p:pic>
        <p:nvPicPr>
          <p:cNvPr id="40" name="Picture 39"/>
          <p:cNvPicPr>
            <a:picLocks noChangeAspect="1"/>
          </p:cNvPicPr>
          <p:nvPr/>
        </p:nvPicPr>
        <p:blipFill>
          <a:blip r:embed="rId4"/>
          <a:stretch>
            <a:fillRect/>
          </a:stretch>
        </p:blipFill>
        <p:spPr>
          <a:xfrm>
            <a:off x="7924800" y="3810001"/>
            <a:ext cx="736599" cy="690562"/>
          </a:xfrm>
          <a:prstGeom prst="rect">
            <a:avLst/>
          </a:prstGeom>
        </p:spPr>
      </p:pic>
    </p:spTree>
    <p:extLst>
      <p:ext uri="{BB962C8B-B14F-4D97-AF65-F5344CB8AC3E}">
        <p14:creationId xmlns:p14="http://schemas.microsoft.com/office/powerpoint/2010/main" val="15592250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Raft: log repair</a:t>
            </a:r>
            <a:endParaRPr lang="en-US" dirty="0"/>
          </a:p>
        </p:txBody>
      </p:sp>
      <p:sp>
        <p:nvSpPr>
          <p:cNvPr id="4" name="Rectangle 3"/>
          <p:cNvSpPr/>
          <p:nvPr/>
        </p:nvSpPr>
        <p:spPr>
          <a:xfrm>
            <a:off x="152400" y="1295400"/>
            <a:ext cx="8839200" cy="5550235"/>
          </a:xfrm>
          <a:prstGeom prst="rect">
            <a:avLst/>
          </a:prstGeom>
          <a:solidFill>
            <a:schemeClr val="bg1">
              <a:lumMod val="85000"/>
            </a:schemeClr>
          </a:solidFill>
          <a:ln>
            <a:solidFill>
              <a:schemeClr val="tx1"/>
            </a:solidFill>
          </a:ln>
        </p:spPr>
        <p:txBody>
          <a:bodyPr wrap="square">
            <a:spAutoFit/>
          </a:bodyPr>
          <a:lstStyle/>
          <a:p>
            <a:r>
              <a:rPr lang="en-US" sz="2800" baseline="30000" dirty="0">
                <a:solidFill>
                  <a:srgbClr val="001934"/>
                </a:solidFill>
              </a:rPr>
              <a:t>To bring a follower’s log into consistency with its own, the leader must find the latest log entry where the two logs agree, delete any entries in the follower’s log after that point, and send the follower all of the leader’s entries after that </a:t>
            </a:r>
            <a:r>
              <a:rPr lang="en-US" sz="2800" baseline="30000" dirty="0" smtClean="0">
                <a:solidFill>
                  <a:srgbClr val="001934"/>
                </a:solidFill>
              </a:rPr>
              <a:t>point.</a:t>
            </a:r>
          </a:p>
          <a:p>
            <a:endParaRPr lang="en-US" sz="2800" baseline="30000" dirty="0">
              <a:solidFill>
                <a:srgbClr val="001934"/>
              </a:solidFill>
            </a:endParaRPr>
          </a:p>
          <a:p>
            <a:r>
              <a:rPr lang="en-US" sz="2800" baseline="30000" dirty="0" smtClean="0">
                <a:solidFill>
                  <a:srgbClr val="001934"/>
                </a:solidFill>
              </a:rPr>
              <a:t>All </a:t>
            </a:r>
            <a:r>
              <a:rPr lang="en-US" sz="2800" baseline="30000" dirty="0">
                <a:solidFill>
                  <a:srgbClr val="001934"/>
                </a:solidFill>
              </a:rPr>
              <a:t>of these actions happen in response to the consistency check performed by </a:t>
            </a:r>
            <a:r>
              <a:rPr lang="en-US" sz="2800" baseline="30000" dirty="0" err="1">
                <a:solidFill>
                  <a:srgbClr val="001934"/>
                </a:solidFill>
              </a:rPr>
              <a:t>AppendEntries</a:t>
            </a:r>
            <a:r>
              <a:rPr lang="en-US" sz="2800" baseline="30000" dirty="0">
                <a:solidFill>
                  <a:srgbClr val="001934"/>
                </a:solidFill>
              </a:rPr>
              <a:t> RPCs. The leader maintains a </a:t>
            </a:r>
            <a:r>
              <a:rPr lang="en-US" sz="2800" baseline="30000" dirty="0" err="1">
                <a:solidFill>
                  <a:srgbClr val="001934"/>
                </a:solidFill>
              </a:rPr>
              <a:t>nextIndex</a:t>
            </a:r>
            <a:r>
              <a:rPr lang="en-US" sz="2800" baseline="30000" dirty="0">
                <a:solidFill>
                  <a:srgbClr val="001934"/>
                </a:solidFill>
              </a:rPr>
              <a:t> for each follower, which is the index of the next log entry the leader will send to that follower. When a leader first comes to power, it initializes all </a:t>
            </a:r>
            <a:r>
              <a:rPr lang="en-US" sz="2800" baseline="30000" dirty="0" err="1">
                <a:solidFill>
                  <a:srgbClr val="001934"/>
                </a:solidFill>
              </a:rPr>
              <a:t>nextIndex</a:t>
            </a:r>
            <a:r>
              <a:rPr lang="en-US" sz="2800" baseline="30000" dirty="0">
                <a:solidFill>
                  <a:srgbClr val="001934"/>
                </a:solidFill>
              </a:rPr>
              <a:t> values to the index just after the last one in its log (11 in Figure 7). If a follower’s log is inconsistent with the leader’s, the </a:t>
            </a:r>
            <a:r>
              <a:rPr lang="en-US" sz="2800" baseline="30000" dirty="0" err="1">
                <a:solidFill>
                  <a:srgbClr val="001934"/>
                </a:solidFill>
              </a:rPr>
              <a:t>AppendEntries</a:t>
            </a:r>
            <a:r>
              <a:rPr lang="en-US" sz="2800" baseline="30000" dirty="0">
                <a:solidFill>
                  <a:srgbClr val="001934"/>
                </a:solidFill>
              </a:rPr>
              <a:t> </a:t>
            </a:r>
            <a:r>
              <a:rPr lang="en-US" sz="2800" baseline="30000" dirty="0" smtClean="0">
                <a:solidFill>
                  <a:srgbClr val="001934"/>
                </a:solidFill>
              </a:rPr>
              <a:t>consistency </a:t>
            </a:r>
            <a:r>
              <a:rPr lang="en-US" sz="2800" baseline="30000" dirty="0">
                <a:solidFill>
                  <a:srgbClr val="001934"/>
                </a:solidFill>
              </a:rPr>
              <a:t>check will fail in the next </a:t>
            </a:r>
            <a:r>
              <a:rPr lang="en-US" sz="2800" baseline="30000" dirty="0" err="1">
                <a:solidFill>
                  <a:srgbClr val="001934"/>
                </a:solidFill>
              </a:rPr>
              <a:t>AppendEntries</a:t>
            </a:r>
            <a:r>
              <a:rPr lang="en-US" sz="2800" baseline="30000" dirty="0">
                <a:solidFill>
                  <a:srgbClr val="001934"/>
                </a:solidFill>
              </a:rPr>
              <a:t> </a:t>
            </a:r>
            <a:r>
              <a:rPr lang="en-US" sz="2800" baseline="30000" dirty="0" smtClean="0">
                <a:solidFill>
                  <a:srgbClr val="001934"/>
                </a:solidFill>
              </a:rPr>
              <a:t>RPC.</a:t>
            </a:r>
          </a:p>
          <a:p>
            <a:endParaRPr lang="en-US" sz="2800" baseline="30000" dirty="0">
              <a:solidFill>
                <a:srgbClr val="001934"/>
              </a:solidFill>
            </a:endParaRPr>
          </a:p>
          <a:p>
            <a:r>
              <a:rPr lang="en-US" sz="2800" baseline="30000" dirty="0" smtClean="0">
                <a:solidFill>
                  <a:srgbClr val="001934"/>
                </a:solidFill>
              </a:rPr>
              <a:t>After </a:t>
            </a:r>
            <a:r>
              <a:rPr lang="en-US" sz="2800" baseline="30000" dirty="0">
                <a:solidFill>
                  <a:srgbClr val="001934"/>
                </a:solidFill>
              </a:rPr>
              <a:t>a rejection, the leader decrements </a:t>
            </a:r>
            <a:r>
              <a:rPr lang="en-US" sz="2800" baseline="30000" dirty="0" err="1">
                <a:solidFill>
                  <a:srgbClr val="001934"/>
                </a:solidFill>
              </a:rPr>
              <a:t>nextIndex</a:t>
            </a:r>
            <a:r>
              <a:rPr lang="en-US" sz="2800" baseline="30000" dirty="0">
                <a:solidFill>
                  <a:srgbClr val="001934"/>
                </a:solidFill>
              </a:rPr>
              <a:t> and retries the </a:t>
            </a:r>
            <a:r>
              <a:rPr lang="en-US" sz="2800" baseline="30000" dirty="0" err="1">
                <a:solidFill>
                  <a:srgbClr val="001934"/>
                </a:solidFill>
              </a:rPr>
              <a:t>AppendEntries</a:t>
            </a:r>
            <a:r>
              <a:rPr lang="en-US" sz="2800" baseline="30000" dirty="0">
                <a:solidFill>
                  <a:srgbClr val="001934"/>
                </a:solidFill>
              </a:rPr>
              <a:t> RPC. E</a:t>
            </a:r>
            <a:r>
              <a:rPr lang="en-US" sz="2800" baseline="30000" dirty="0" smtClean="0">
                <a:solidFill>
                  <a:srgbClr val="001934"/>
                </a:solidFill>
              </a:rPr>
              <a:t>ventually </a:t>
            </a:r>
            <a:r>
              <a:rPr lang="en-US" sz="2800" baseline="30000" dirty="0" err="1">
                <a:solidFill>
                  <a:srgbClr val="001934"/>
                </a:solidFill>
              </a:rPr>
              <a:t>nextIndex</a:t>
            </a:r>
            <a:r>
              <a:rPr lang="en-US" sz="2800" baseline="30000" dirty="0">
                <a:solidFill>
                  <a:srgbClr val="001934"/>
                </a:solidFill>
              </a:rPr>
              <a:t> will reach a point where the leader and follower logs </a:t>
            </a:r>
            <a:r>
              <a:rPr lang="en-US" sz="2800" baseline="30000" dirty="0" smtClean="0">
                <a:solidFill>
                  <a:srgbClr val="001934"/>
                </a:solidFill>
              </a:rPr>
              <a:t>match. When </a:t>
            </a:r>
            <a:r>
              <a:rPr lang="en-US" sz="2800" baseline="30000" dirty="0">
                <a:solidFill>
                  <a:srgbClr val="001934"/>
                </a:solidFill>
              </a:rPr>
              <a:t>this happens, </a:t>
            </a:r>
            <a:r>
              <a:rPr lang="en-US" sz="2800" baseline="30000" dirty="0" err="1">
                <a:solidFill>
                  <a:srgbClr val="001934"/>
                </a:solidFill>
              </a:rPr>
              <a:t>AppendEntries</a:t>
            </a:r>
            <a:r>
              <a:rPr lang="en-US" sz="2800" baseline="30000" dirty="0">
                <a:solidFill>
                  <a:srgbClr val="001934"/>
                </a:solidFill>
              </a:rPr>
              <a:t> will succeed, which removes any conflicting entries in the follower’s log and appends entries from the leader’s log (if any</a:t>
            </a:r>
            <a:r>
              <a:rPr lang="en-US" sz="2800" baseline="30000" dirty="0" smtClean="0">
                <a:solidFill>
                  <a:srgbClr val="001934"/>
                </a:solidFill>
              </a:rPr>
              <a:t>).</a:t>
            </a:r>
          </a:p>
          <a:p>
            <a:endParaRPr lang="en-US" sz="2800" baseline="30000" dirty="0" smtClean="0">
              <a:solidFill>
                <a:srgbClr val="001934"/>
              </a:solidFill>
            </a:endParaRPr>
          </a:p>
          <a:p>
            <a:r>
              <a:rPr lang="en-US" sz="2800" baseline="30000" dirty="0" smtClean="0">
                <a:solidFill>
                  <a:srgbClr val="001934"/>
                </a:solidFill>
              </a:rPr>
              <a:t>Once </a:t>
            </a:r>
            <a:r>
              <a:rPr lang="en-US" sz="2800" baseline="30000" dirty="0" err="1" smtClean="0">
                <a:solidFill>
                  <a:srgbClr val="001934"/>
                </a:solidFill>
              </a:rPr>
              <a:t>AppendEntries</a:t>
            </a:r>
            <a:r>
              <a:rPr lang="en-US" sz="2800" baseline="30000" dirty="0" smtClean="0">
                <a:solidFill>
                  <a:srgbClr val="001934"/>
                </a:solidFill>
              </a:rPr>
              <a:t> succeeds, the follower’s log is consistent with the leader’s, and it will remain that way for the rest of the term.</a:t>
            </a:r>
            <a:endParaRPr lang="en-US" sz="2800" dirty="0">
              <a:solidFill>
                <a:srgbClr val="001934"/>
              </a:solidFill>
            </a:endParaRPr>
          </a:p>
        </p:txBody>
      </p:sp>
    </p:spTree>
    <p:extLst>
      <p:ext uri="{BB962C8B-B14F-4D97-AF65-F5344CB8AC3E}">
        <p14:creationId xmlns:p14="http://schemas.microsoft.com/office/powerpoint/2010/main" val="272608906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Raft: leadership safety condition</a:t>
            </a:r>
            <a:endParaRPr lang="en-US" dirty="0"/>
          </a:p>
        </p:txBody>
      </p:sp>
      <p:sp>
        <p:nvSpPr>
          <p:cNvPr id="3" name="Content Placeholder 2"/>
          <p:cNvSpPr>
            <a:spLocks noGrp="1"/>
          </p:cNvSpPr>
          <p:nvPr>
            <p:ph idx="1"/>
          </p:nvPr>
        </p:nvSpPr>
        <p:spPr>
          <a:xfrm>
            <a:off x="457201" y="1447800"/>
            <a:ext cx="8153400" cy="4111625"/>
          </a:xfrm>
        </p:spPr>
        <p:txBody>
          <a:bodyPr/>
          <a:lstStyle/>
          <a:p>
            <a:r>
              <a:rPr lang="en-US" sz="2400" b="0" dirty="0" smtClean="0"/>
              <a:t>Elections choose a </a:t>
            </a:r>
            <a:r>
              <a:rPr lang="en-US" sz="2400" dirty="0" smtClean="0"/>
              <a:t>sufficiently up-to-date leader</a:t>
            </a:r>
            <a:r>
              <a:rPr lang="en-US" sz="2400" b="0" dirty="0" smtClean="0"/>
              <a:t>: </a:t>
            </a:r>
          </a:p>
          <a:p>
            <a:pPr lvl="1"/>
            <a:r>
              <a:rPr lang="en-US" sz="2000" b="0" dirty="0" smtClean="0"/>
              <a:t>Leader’s last(term) is at least as high as all its voters.</a:t>
            </a:r>
          </a:p>
          <a:p>
            <a:pPr lvl="1"/>
            <a:r>
              <a:rPr lang="en-US" sz="2000" b="0" dirty="0" smtClean="0"/>
              <a:t>Leader’s last(index) is at least as high as all its voters with the same last(term).</a:t>
            </a:r>
          </a:p>
          <a:p>
            <a:pPr lvl="1"/>
            <a:r>
              <a:rPr lang="en-US" sz="2000" b="0" dirty="0" smtClean="0"/>
              <a:t>Candidates/leaders step down when they see a better (more up-to-date) candidate/leader.</a:t>
            </a:r>
          </a:p>
          <a:p>
            <a:r>
              <a:rPr lang="en-US" sz="2400" dirty="0" smtClean="0"/>
              <a:t>Safety property</a:t>
            </a:r>
            <a:r>
              <a:rPr lang="en-US" sz="2400" b="0" dirty="0" smtClean="0"/>
              <a:t>: a new leader has already seen (and remembers) </a:t>
            </a:r>
            <a:r>
              <a:rPr lang="en-US" sz="2400" dirty="0" smtClean="0"/>
              <a:t>at least all committed entries</a:t>
            </a:r>
            <a:r>
              <a:rPr lang="en-US" sz="2400" b="0" dirty="0" smtClean="0"/>
              <a:t>.</a:t>
            </a:r>
          </a:p>
          <a:p>
            <a:pPr lvl="1"/>
            <a:r>
              <a:rPr lang="en-US" sz="2000" b="0" dirty="0" smtClean="0"/>
              <a:t>The new leader </a:t>
            </a:r>
            <a:r>
              <a:rPr lang="en-US" sz="2000" b="0" i="1" dirty="0" smtClean="0"/>
              <a:t>L </a:t>
            </a:r>
            <a:r>
              <a:rPr lang="en-US" sz="2000" b="0" dirty="0" smtClean="0"/>
              <a:t>won a majority, and so </a:t>
            </a:r>
            <a:r>
              <a:rPr lang="en-US" sz="2000" b="0" i="1" dirty="0" smtClean="0"/>
              <a:t>L </a:t>
            </a:r>
            <a:r>
              <a:rPr lang="en-US" sz="2000" b="0" dirty="0" smtClean="0"/>
              <a:t>is at least as up to date as a majority of replicas.  Since any committed entry </a:t>
            </a:r>
            <a:r>
              <a:rPr lang="en-US" sz="2000" b="0" i="1" dirty="0" smtClean="0"/>
              <a:t>e</a:t>
            </a:r>
            <a:r>
              <a:rPr lang="en-US" sz="2000" b="0" dirty="0" smtClean="0"/>
              <a:t> was accepted by a majority of replicas, at least one of the voters </a:t>
            </a:r>
            <a:r>
              <a:rPr lang="en-US" sz="2000" b="0" i="1" dirty="0" smtClean="0"/>
              <a:t>v</a:t>
            </a:r>
            <a:r>
              <a:rPr lang="en-US" sz="2000" b="0" dirty="0" smtClean="0"/>
              <a:t> for </a:t>
            </a:r>
            <a:r>
              <a:rPr lang="en-US" sz="2000" b="0" i="1" dirty="0" smtClean="0"/>
              <a:t>L </a:t>
            </a:r>
            <a:r>
              <a:rPr lang="en-US" sz="2000" b="0" dirty="0" smtClean="0"/>
              <a:t>must have entry </a:t>
            </a:r>
            <a:r>
              <a:rPr lang="en-US" sz="2000" b="0" i="1" dirty="0" smtClean="0"/>
              <a:t>e</a:t>
            </a:r>
            <a:r>
              <a:rPr lang="en-US" sz="2000" b="0" dirty="0" smtClean="0"/>
              <a:t>,  and since </a:t>
            </a:r>
            <a:r>
              <a:rPr lang="en-US" sz="2000" b="0" i="1" dirty="0" smtClean="0"/>
              <a:t>L</a:t>
            </a:r>
            <a:r>
              <a:rPr lang="en-US" sz="2000" b="0" dirty="0" smtClean="0"/>
              <a:t> is at least as up to date as </a:t>
            </a:r>
            <a:r>
              <a:rPr lang="en-US" sz="2000" b="0" i="1" dirty="0" smtClean="0"/>
              <a:t>v</a:t>
            </a:r>
            <a:r>
              <a:rPr lang="en-US" sz="2000" b="0" dirty="0" smtClean="0"/>
              <a:t>, </a:t>
            </a:r>
            <a:r>
              <a:rPr lang="en-US" sz="2000" b="0" i="1" dirty="0" smtClean="0"/>
              <a:t>L</a:t>
            </a:r>
            <a:r>
              <a:rPr lang="en-US" sz="2000" b="0" dirty="0" smtClean="0"/>
              <a:t> must have </a:t>
            </a:r>
            <a:r>
              <a:rPr lang="en-US" sz="2000" b="0" i="1" dirty="0" smtClean="0"/>
              <a:t>e</a:t>
            </a:r>
            <a:r>
              <a:rPr lang="en-US" sz="2000" b="0" dirty="0" smtClean="0"/>
              <a:t> as well.</a:t>
            </a:r>
          </a:p>
        </p:txBody>
      </p:sp>
    </p:spTree>
    <p:extLst>
      <p:ext uri="{BB962C8B-B14F-4D97-AF65-F5344CB8AC3E}">
        <p14:creationId xmlns:p14="http://schemas.microsoft.com/office/powerpoint/2010/main" val="926150439"/>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5059363"/>
          </a:xfrm>
        </p:spPr>
        <p:txBody>
          <a:bodyPr/>
          <a:lstStyle/>
          <a:p>
            <a:r>
              <a:rPr lang="en-US" dirty="0" smtClean="0"/>
              <a:t>Can’t tell which entries are committed!</a:t>
            </a:r>
          </a:p>
          <a:p>
            <a:endParaRPr lang="en-US" dirty="0"/>
          </a:p>
          <a:p>
            <a:endParaRPr lang="en-US" dirty="0" smtClean="0"/>
          </a:p>
          <a:p>
            <a:pPr marL="0" indent="0">
              <a:buNone/>
            </a:pPr>
            <a:endParaRPr lang="en-US" dirty="0" smtClean="0"/>
          </a:p>
          <a:p>
            <a:pPr>
              <a:spcBef>
                <a:spcPts val="3600"/>
              </a:spcBef>
            </a:pPr>
            <a:r>
              <a:rPr lang="en-US" dirty="0" smtClean="0"/>
              <a:t>During elections, choose candidate with log that contains all committed entries</a:t>
            </a:r>
          </a:p>
          <a:p>
            <a:pPr lvl="1"/>
            <a:r>
              <a:rPr lang="en-US" dirty="0" smtClean="0"/>
              <a:t>Candidates include log info in </a:t>
            </a:r>
            <a:r>
              <a:rPr lang="en-US" dirty="0" err="1" smtClean="0"/>
              <a:t>RequestVote</a:t>
            </a:r>
            <a:r>
              <a:rPr lang="en-US" dirty="0" smtClean="0"/>
              <a:t> RPCs</a:t>
            </a:r>
            <a:br>
              <a:rPr lang="en-US" dirty="0" smtClean="0"/>
            </a:br>
            <a:r>
              <a:rPr lang="en-US" dirty="0" smtClean="0"/>
              <a:t>(index &amp; term of last log entry)</a:t>
            </a:r>
          </a:p>
          <a:p>
            <a:pPr lvl="1"/>
            <a:r>
              <a:rPr lang="en-US" dirty="0" smtClean="0"/>
              <a:t>Voting server V denies vote if its log is “more complete”:</a:t>
            </a:r>
            <a:br>
              <a:rPr lang="en-US" dirty="0" smtClean="0"/>
            </a:br>
            <a:r>
              <a:rPr lang="en-US" dirty="0" smtClean="0">
                <a:solidFill>
                  <a:schemeClr val="tx2"/>
                </a:solidFill>
              </a:rPr>
              <a:t>(</a:t>
            </a:r>
            <a:r>
              <a:rPr lang="en-US" dirty="0" err="1" smtClean="0">
                <a:solidFill>
                  <a:schemeClr val="tx2"/>
                </a:solidFill>
              </a:rPr>
              <a:t>lastTerm</a:t>
            </a:r>
            <a:r>
              <a:rPr lang="en-US" baseline="-25000" dirty="0" err="1" smtClean="0">
                <a:solidFill>
                  <a:schemeClr val="tx2"/>
                </a:solidFill>
              </a:rPr>
              <a:t>V</a:t>
            </a:r>
            <a:r>
              <a:rPr lang="en-US" dirty="0" smtClean="0">
                <a:solidFill>
                  <a:schemeClr val="tx2"/>
                </a:solidFill>
              </a:rPr>
              <a:t> &gt; </a:t>
            </a:r>
            <a:r>
              <a:rPr lang="en-US" dirty="0" err="1" smtClean="0">
                <a:solidFill>
                  <a:schemeClr val="tx2"/>
                </a:solidFill>
              </a:rPr>
              <a:t>lastTerm</a:t>
            </a:r>
            <a:r>
              <a:rPr lang="en-US" baseline="-25000" dirty="0" err="1" smtClean="0">
                <a:solidFill>
                  <a:schemeClr val="tx2"/>
                </a:solidFill>
              </a:rPr>
              <a:t>C</a:t>
            </a:r>
            <a:r>
              <a:rPr lang="en-US" dirty="0" smtClean="0">
                <a:solidFill>
                  <a:schemeClr val="tx2"/>
                </a:solidFill>
              </a:rPr>
              <a:t>) ||</a:t>
            </a:r>
            <a:br>
              <a:rPr lang="en-US" dirty="0" smtClean="0">
                <a:solidFill>
                  <a:schemeClr val="tx2"/>
                </a:solidFill>
              </a:rPr>
            </a:br>
            <a:r>
              <a:rPr lang="en-US" dirty="0" smtClean="0">
                <a:solidFill>
                  <a:schemeClr val="tx2"/>
                </a:solidFill>
              </a:rPr>
              <a:t>(</a:t>
            </a:r>
            <a:r>
              <a:rPr lang="en-US" dirty="0" err="1" smtClean="0">
                <a:solidFill>
                  <a:schemeClr val="tx2"/>
                </a:solidFill>
              </a:rPr>
              <a:t>lastTerm</a:t>
            </a:r>
            <a:r>
              <a:rPr lang="en-US" baseline="-25000" dirty="0" err="1" smtClean="0">
                <a:solidFill>
                  <a:schemeClr val="tx2"/>
                </a:solidFill>
              </a:rPr>
              <a:t>V</a:t>
            </a:r>
            <a:r>
              <a:rPr lang="en-US" dirty="0" smtClean="0">
                <a:solidFill>
                  <a:schemeClr val="tx2"/>
                </a:solidFill>
              </a:rPr>
              <a:t> == </a:t>
            </a:r>
            <a:r>
              <a:rPr lang="en-US" dirty="0" err="1" smtClean="0">
                <a:solidFill>
                  <a:schemeClr val="tx2"/>
                </a:solidFill>
              </a:rPr>
              <a:t>lastTerm</a:t>
            </a:r>
            <a:r>
              <a:rPr lang="en-US" baseline="-25000" dirty="0" err="1" smtClean="0">
                <a:solidFill>
                  <a:schemeClr val="tx2"/>
                </a:solidFill>
              </a:rPr>
              <a:t>C</a:t>
            </a:r>
            <a:r>
              <a:rPr lang="en-US" dirty="0" smtClean="0">
                <a:solidFill>
                  <a:schemeClr val="tx2"/>
                </a:solidFill>
              </a:rPr>
              <a:t>) &amp;&amp; (</a:t>
            </a:r>
            <a:r>
              <a:rPr lang="en-US" dirty="0" err="1" smtClean="0">
                <a:solidFill>
                  <a:schemeClr val="tx2"/>
                </a:solidFill>
              </a:rPr>
              <a:t>lastIndex</a:t>
            </a:r>
            <a:r>
              <a:rPr lang="en-US" baseline="-25000" dirty="0" err="1" smtClean="0">
                <a:solidFill>
                  <a:schemeClr val="tx2"/>
                </a:solidFill>
              </a:rPr>
              <a:t>V</a:t>
            </a:r>
            <a:r>
              <a:rPr lang="en-US" dirty="0" smtClean="0">
                <a:solidFill>
                  <a:schemeClr val="tx2"/>
                </a:solidFill>
              </a:rPr>
              <a:t> &gt; </a:t>
            </a:r>
            <a:r>
              <a:rPr lang="en-US" dirty="0" err="1" smtClean="0">
                <a:solidFill>
                  <a:schemeClr val="tx2"/>
                </a:solidFill>
              </a:rPr>
              <a:t>lastIndex</a:t>
            </a:r>
            <a:r>
              <a:rPr lang="en-US" baseline="-25000" dirty="0" err="1" smtClean="0">
                <a:solidFill>
                  <a:schemeClr val="tx2"/>
                </a:solidFill>
              </a:rPr>
              <a:t>C</a:t>
            </a:r>
            <a:r>
              <a:rPr lang="en-US" dirty="0" smtClean="0">
                <a:solidFill>
                  <a:schemeClr val="tx2"/>
                </a:solidFill>
              </a:rPr>
              <a:t>)</a:t>
            </a:r>
          </a:p>
          <a:p>
            <a:pPr marL="457200" lvl="1" indent="0">
              <a:buNone/>
            </a:pPr>
            <a:endParaRPr lang="en-US" dirty="0"/>
          </a:p>
        </p:txBody>
      </p:sp>
      <p:sp>
        <p:nvSpPr>
          <p:cNvPr id="3" name="Date Placeholder 2"/>
          <p:cNvSpPr>
            <a:spLocks noGrp="1"/>
          </p:cNvSpPr>
          <p:nvPr>
            <p:ph type="dt" sz="half" idx="10"/>
          </p:nvPr>
        </p:nvSpPr>
        <p:spPr/>
        <p:txBody>
          <a:bodyPr/>
          <a:lstStyle/>
          <a:p>
            <a:pPr>
              <a:defRPr/>
            </a:pPr>
            <a:r>
              <a:rPr lang="en-US" dirty="0">
                <a:solidFill>
                  <a:srgbClr val="7F7F7F"/>
                </a:solidFill>
              </a:rPr>
              <a:t>March 3, 2013</a:t>
            </a:r>
          </a:p>
        </p:txBody>
      </p:sp>
      <p:sp>
        <p:nvSpPr>
          <p:cNvPr id="4" name="Footer Placeholder 3"/>
          <p:cNvSpPr>
            <a:spLocks noGrp="1"/>
          </p:cNvSpPr>
          <p:nvPr>
            <p:ph type="ftr" sz="quarter" idx="11"/>
          </p:nvPr>
        </p:nvSpPr>
        <p:spPr/>
        <p:txBody>
          <a:bodyPr/>
          <a:lstStyle/>
          <a:p>
            <a:pPr>
              <a:defRPr/>
            </a:pPr>
            <a:r>
              <a:rPr lang="en-US">
                <a:solidFill>
                  <a:srgbClr val="7F7F7F"/>
                </a:solidFill>
              </a:rPr>
              <a:t>Raft Consensus Algorithm</a:t>
            </a:r>
          </a:p>
        </p:txBody>
      </p:sp>
      <p:sp>
        <p:nvSpPr>
          <p:cNvPr id="5" name="Slide Number Placeholder 4"/>
          <p:cNvSpPr>
            <a:spLocks noGrp="1"/>
          </p:cNvSpPr>
          <p:nvPr>
            <p:ph type="sldNum" sz="quarter" idx="12"/>
          </p:nvPr>
        </p:nvSpPr>
        <p:spPr/>
        <p:txBody>
          <a:bodyPr/>
          <a:lstStyle/>
          <a:p>
            <a:pPr>
              <a:defRPr/>
            </a:pPr>
            <a:r>
              <a:rPr lang="en-US">
                <a:solidFill>
                  <a:srgbClr val="7F7F7F"/>
                </a:solidFill>
              </a:rPr>
              <a:t>Slide </a:t>
            </a:r>
            <a:fld id="{E2162002-2512-45FD-82AF-2FE8F2E91859}" type="slidenum">
              <a:rPr lang="en-US">
                <a:solidFill>
                  <a:srgbClr val="7F7F7F"/>
                </a:solidFill>
              </a:rPr>
              <a:pPr>
                <a:defRPr/>
              </a:pPr>
              <a:t>87</a:t>
            </a:fld>
            <a:endParaRPr lang="en-US">
              <a:solidFill>
                <a:srgbClr val="7F7F7F"/>
              </a:solidFill>
            </a:endParaRPr>
          </a:p>
        </p:txBody>
      </p:sp>
      <p:sp>
        <p:nvSpPr>
          <p:cNvPr id="6" name="Title 5"/>
          <p:cNvSpPr>
            <a:spLocks noGrp="1"/>
          </p:cNvSpPr>
          <p:nvPr>
            <p:ph type="title"/>
          </p:nvPr>
        </p:nvSpPr>
        <p:spPr/>
        <p:txBody>
          <a:bodyPr/>
          <a:lstStyle/>
          <a:p>
            <a:r>
              <a:rPr lang="en-US" dirty="0" smtClean="0"/>
              <a:t>Picking the Best Leader</a:t>
            </a:r>
            <a:endParaRPr lang="en-US" dirty="0"/>
          </a:p>
        </p:txBody>
      </p:sp>
      <p:sp>
        <p:nvSpPr>
          <p:cNvPr id="42" name="Rectangle 41"/>
          <p:cNvSpPr/>
          <p:nvPr/>
        </p:nvSpPr>
        <p:spPr>
          <a:xfrm>
            <a:off x="2590800" y="1828800"/>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smtClean="0">
                <a:solidFill>
                  <a:srgbClr val="000000"/>
                </a:solidFill>
                <a:latin typeface="Arial"/>
              </a:rPr>
              <a:t>1</a:t>
            </a:r>
            <a:endParaRPr lang="en-US" sz="1600" dirty="0">
              <a:solidFill>
                <a:srgbClr val="000000"/>
              </a:solidFill>
              <a:latin typeface="Arial"/>
            </a:endParaRPr>
          </a:p>
        </p:txBody>
      </p:sp>
      <p:sp>
        <p:nvSpPr>
          <p:cNvPr id="43" name="Rectangle 42"/>
          <p:cNvSpPr/>
          <p:nvPr/>
        </p:nvSpPr>
        <p:spPr>
          <a:xfrm>
            <a:off x="3733800" y="1828800"/>
            <a:ext cx="381000" cy="381000"/>
          </a:xfrm>
          <a:prstGeom prst="rect">
            <a:avLst/>
          </a:prstGeom>
          <a:solidFill>
            <a:srgbClr val="FFFF9B"/>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smtClean="0">
                <a:solidFill>
                  <a:srgbClr val="000000"/>
                </a:solidFill>
                <a:latin typeface="Arial"/>
              </a:rPr>
              <a:t>2</a:t>
            </a:r>
            <a:endParaRPr lang="en-US" sz="1600" dirty="0">
              <a:solidFill>
                <a:srgbClr val="000000"/>
              </a:solidFill>
              <a:latin typeface="Arial"/>
            </a:endParaRPr>
          </a:p>
        </p:txBody>
      </p:sp>
      <p:sp>
        <p:nvSpPr>
          <p:cNvPr id="44" name="Rectangle 43"/>
          <p:cNvSpPr/>
          <p:nvPr/>
        </p:nvSpPr>
        <p:spPr>
          <a:xfrm>
            <a:off x="2971800" y="1828800"/>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smtClean="0">
                <a:solidFill>
                  <a:srgbClr val="000000"/>
                </a:solidFill>
                <a:latin typeface="Arial"/>
              </a:rPr>
              <a:t>1</a:t>
            </a:r>
            <a:endParaRPr lang="en-US" sz="1600" dirty="0">
              <a:solidFill>
                <a:srgbClr val="000000"/>
              </a:solidFill>
              <a:latin typeface="Arial"/>
            </a:endParaRPr>
          </a:p>
        </p:txBody>
      </p:sp>
      <p:sp>
        <p:nvSpPr>
          <p:cNvPr id="45" name="Rectangle 44"/>
          <p:cNvSpPr/>
          <p:nvPr/>
        </p:nvSpPr>
        <p:spPr>
          <a:xfrm>
            <a:off x="3352800" y="1828800"/>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smtClean="0">
                <a:solidFill>
                  <a:srgbClr val="000000"/>
                </a:solidFill>
                <a:latin typeface="Arial"/>
              </a:rPr>
              <a:t>1</a:t>
            </a:r>
            <a:endParaRPr lang="en-US" sz="1600" dirty="0">
              <a:solidFill>
                <a:srgbClr val="000000"/>
              </a:solidFill>
              <a:latin typeface="Arial"/>
            </a:endParaRPr>
          </a:p>
        </p:txBody>
      </p:sp>
      <p:sp>
        <p:nvSpPr>
          <p:cNvPr id="46" name="Rectangle 45"/>
          <p:cNvSpPr/>
          <p:nvPr/>
        </p:nvSpPr>
        <p:spPr>
          <a:xfrm>
            <a:off x="4114800" y="1828800"/>
            <a:ext cx="381000" cy="381000"/>
          </a:xfrm>
          <a:prstGeom prst="rect">
            <a:avLst/>
          </a:prstGeom>
          <a:solidFill>
            <a:srgbClr val="FFFF9B"/>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smtClean="0">
                <a:solidFill>
                  <a:srgbClr val="000000"/>
                </a:solidFill>
                <a:latin typeface="Arial"/>
              </a:rPr>
              <a:t>2</a:t>
            </a:r>
            <a:endParaRPr lang="en-US" sz="1600" dirty="0">
              <a:solidFill>
                <a:srgbClr val="000000"/>
              </a:solidFill>
              <a:latin typeface="Arial"/>
            </a:endParaRPr>
          </a:p>
        </p:txBody>
      </p:sp>
      <p:sp>
        <p:nvSpPr>
          <p:cNvPr id="47" name="TextBox 46"/>
          <p:cNvSpPr txBox="1"/>
          <p:nvPr/>
        </p:nvSpPr>
        <p:spPr>
          <a:xfrm>
            <a:off x="2590800" y="1447800"/>
            <a:ext cx="381000" cy="338554"/>
          </a:xfrm>
          <a:prstGeom prst="rect">
            <a:avLst/>
          </a:prstGeom>
          <a:noFill/>
        </p:spPr>
        <p:txBody>
          <a:bodyPr wrap="square" rtlCol="0">
            <a:spAutoFit/>
          </a:bodyPr>
          <a:lstStyle/>
          <a:p>
            <a:r>
              <a:rPr lang="en-US" sz="1600" dirty="0" smtClean="0">
                <a:solidFill>
                  <a:srgbClr val="1F4899"/>
                </a:solidFill>
              </a:rPr>
              <a:t>1</a:t>
            </a:r>
            <a:endParaRPr lang="en-US" sz="1600" dirty="0">
              <a:solidFill>
                <a:srgbClr val="1F4899"/>
              </a:solidFill>
            </a:endParaRPr>
          </a:p>
        </p:txBody>
      </p:sp>
      <p:sp>
        <p:nvSpPr>
          <p:cNvPr id="48" name="TextBox 47"/>
          <p:cNvSpPr txBox="1"/>
          <p:nvPr/>
        </p:nvSpPr>
        <p:spPr>
          <a:xfrm>
            <a:off x="2971800" y="1447800"/>
            <a:ext cx="381000" cy="338554"/>
          </a:xfrm>
          <a:prstGeom prst="rect">
            <a:avLst/>
          </a:prstGeom>
          <a:noFill/>
        </p:spPr>
        <p:txBody>
          <a:bodyPr wrap="square" rtlCol="0">
            <a:spAutoFit/>
          </a:bodyPr>
          <a:lstStyle/>
          <a:p>
            <a:r>
              <a:rPr lang="en-US" sz="1600" dirty="0" smtClean="0">
                <a:solidFill>
                  <a:srgbClr val="1F4899"/>
                </a:solidFill>
              </a:rPr>
              <a:t>2</a:t>
            </a:r>
            <a:endParaRPr lang="en-US" sz="1600" dirty="0">
              <a:solidFill>
                <a:srgbClr val="1F4899"/>
              </a:solidFill>
            </a:endParaRPr>
          </a:p>
        </p:txBody>
      </p:sp>
      <p:sp>
        <p:nvSpPr>
          <p:cNvPr id="49" name="TextBox 48"/>
          <p:cNvSpPr txBox="1"/>
          <p:nvPr/>
        </p:nvSpPr>
        <p:spPr>
          <a:xfrm>
            <a:off x="3352800" y="1447800"/>
            <a:ext cx="381000" cy="338554"/>
          </a:xfrm>
          <a:prstGeom prst="rect">
            <a:avLst/>
          </a:prstGeom>
          <a:noFill/>
        </p:spPr>
        <p:txBody>
          <a:bodyPr wrap="square" rtlCol="0">
            <a:spAutoFit/>
          </a:bodyPr>
          <a:lstStyle/>
          <a:p>
            <a:r>
              <a:rPr lang="en-US" sz="1600" dirty="0" smtClean="0">
                <a:solidFill>
                  <a:srgbClr val="1F4899"/>
                </a:solidFill>
              </a:rPr>
              <a:t>3</a:t>
            </a:r>
            <a:endParaRPr lang="en-US" sz="1600" dirty="0">
              <a:solidFill>
                <a:srgbClr val="1F4899"/>
              </a:solidFill>
            </a:endParaRPr>
          </a:p>
        </p:txBody>
      </p:sp>
      <p:sp>
        <p:nvSpPr>
          <p:cNvPr id="50" name="TextBox 49"/>
          <p:cNvSpPr txBox="1"/>
          <p:nvPr/>
        </p:nvSpPr>
        <p:spPr>
          <a:xfrm>
            <a:off x="3733800" y="1447800"/>
            <a:ext cx="381000" cy="338554"/>
          </a:xfrm>
          <a:prstGeom prst="rect">
            <a:avLst/>
          </a:prstGeom>
          <a:noFill/>
        </p:spPr>
        <p:txBody>
          <a:bodyPr wrap="square" rtlCol="0">
            <a:spAutoFit/>
          </a:bodyPr>
          <a:lstStyle/>
          <a:p>
            <a:r>
              <a:rPr lang="en-US" sz="1600" dirty="0" smtClean="0">
                <a:solidFill>
                  <a:srgbClr val="1F4899"/>
                </a:solidFill>
              </a:rPr>
              <a:t>4</a:t>
            </a:r>
            <a:endParaRPr lang="en-US" sz="1600" dirty="0">
              <a:solidFill>
                <a:srgbClr val="1F4899"/>
              </a:solidFill>
            </a:endParaRPr>
          </a:p>
        </p:txBody>
      </p:sp>
      <p:sp>
        <p:nvSpPr>
          <p:cNvPr id="51" name="TextBox 50"/>
          <p:cNvSpPr txBox="1"/>
          <p:nvPr/>
        </p:nvSpPr>
        <p:spPr>
          <a:xfrm>
            <a:off x="4114800" y="1447800"/>
            <a:ext cx="381000" cy="338554"/>
          </a:xfrm>
          <a:prstGeom prst="rect">
            <a:avLst/>
          </a:prstGeom>
          <a:noFill/>
        </p:spPr>
        <p:txBody>
          <a:bodyPr wrap="square" rtlCol="0">
            <a:spAutoFit/>
          </a:bodyPr>
          <a:lstStyle/>
          <a:p>
            <a:r>
              <a:rPr lang="en-US" sz="1600" dirty="0" smtClean="0">
                <a:solidFill>
                  <a:srgbClr val="1F4899"/>
                </a:solidFill>
              </a:rPr>
              <a:t>5</a:t>
            </a:r>
            <a:endParaRPr lang="en-US" sz="1600" dirty="0">
              <a:solidFill>
                <a:srgbClr val="1F4899"/>
              </a:solidFill>
            </a:endParaRPr>
          </a:p>
        </p:txBody>
      </p:sp>
      <p:sp>
        <p:nvSpPr>
          <p:cNvPr id="53" name="Rectangle 52"/>
          <p:cNvSpPr/>
          <p:nvPr/>
        </p:nvSpPr>
        <p:spPr>
          <a:xfrm>
            <a:off x="2590800" y="2362200"/>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smtClean="0">
                <a:solidFill>
                  <a:srgbClr val="000000"/>
                </a:solidFill>
                <a:latin typeface="Arial"/>
              </a:rPr>
              <a:t>1</a:t>
            </a:r>
            <a:endParaRPr lang="en-US" sz="1600" dirty="0">
              <a:solidFill>
                <a:srgbClr val="000000"/>
              </a:solidFill>
              <a:latin typeface="Arial"/>
            </a:endParaRPr>
          </a:p>
        </p:txBody>
      </p:sp>
      <p:sp>
        <p:nvSpPr>
          <p:cNvPr id="54" name="Rectangle 53"/>
          <p:cNvSpPr/>
          <p:nvPr/>
        </p:nvSpPr>
        <p:spPr>
          <a:xfrm>
            <a:off x="3733800" y="2362200"/>
            <a:ext cx="381000" cy="381000"/>
          </a:xfrm>
          <a:prstGeom prst="rect">
            <a:avLst/>
          </a:prstGeom>
          <a:solidFill>
            <a:srgbClr val="FFFF9B"/>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smtClean="0">
                <a:solidFill>
                  <a:srgbClr val="000000"/>
                </a:solidFill>
                <a:latin typeface="Arial"/>
              </a:rPr>
              <a:t>2</a:t>
            </a:r>
            <a:endParaRPr lang="en-US" sz="1600" dirty="0">
              <a:solidFill>
                <a:srgbClr val="000000"/>
              </a:solidFill>
              <a:latin typeface="Arial"/>
            </a:endParaRPr>
          </a:p>
        </p:txBody>
      </p:sp>
      <p:sp>
        <p:nvSpPr>
          <p:cNvPr id="55" name="Rectangle 54"/>
          <p:cNvSpPr/>
          <p:nvPr/>
        </p:nvSpPr>
        <p:spPr>
          <a:xfrm>
            <a:off x="2971800" y="2362200"/>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smtClean="0">
                <a:solidFill>
                  <a:srgbClr val="000000"/>
                </a:solidFill>
                <a:latin typeface="Arial"/>
              </a:rPr>
              <a:t>1</a:t>
            </a:r>
            <a:endParaRPr lang="en-US" sz="1600" dirty="0">
              <a:solidFill>
                <a:srgbClr val="000000"/>
              </a:solidFill>
              <a:latin typeface="Arial"/>
            </a:endParaRPr>
          </a:p>
        </p:txBody>
      </p:sp>
      <p:sp>
        <p:nvSpPr>
          <p:cNvPr id="56" name="Rectangle 55"/>
          <p:cNvSpPr/>
          <p:nvPr/>
        </p:nvSpPr>
        <p:spPr>
          <a:xfrm>
            <a:off x="3352800" y="2362200"/>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smtClean="0">
                <a:solidFill>
                  <a:srgbClr val="000000"/>
                </a:solidFill>
                <a:latin typeface="Arial"/>
              </a:rPr>
              <a:t>1</a:t>
            </a:r>
            <a:endParaRPr lang="en-US" sz="1600" dirty="0">
              <a:solidFill>
                <a:srgbClr val="000000"/>
              </a:solidFill>
              <a:latin typeface="Arial"/>
            </a:endParaRPr>
          </a:p>
        </p:txBody>
      </p:sp>
      <p:sp>
        <p:nvSpPr>
          <p:cNvPr id="57" name="Rectangle 56"/>
          <p:cNvSpPr/>
          <p:nvPr/>
        </p:nvSpPr>
        <p:spPr>
          <a:xfrm>
            <a:off x="2590800" y="2895600"/>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smtClean="0">
                <a:solidFill>
                  <a:srgbClr val="000000"/>
                </a:solidFill>
                <a:latin typeface="Arial"/>
              </a:rPr>
              <a:t>1</a:t>
            </a:r>
            <a:endParaRPr lang="en-US" sz="1600" dirty="0">
              <a:solidFill>
                <a:srgbClr val="000000"/>
              </a:solidFill>
              <a:latin typeface="Arial"/>
            </a:endParaRPr>
          </a:p>
        </p:txBody>
      </p:sp>
      <p:sp>
        <p:nvSpPr>
          <p:cNvPr id="58" name="Rectangle 57"/>
          <p:cNvSpPr/>
          <p:nvPr/>
        </p:nvSpPr>
        <p:spPr>
          <a:xfrm>
            <a:off x="3733800" y="2895600"/>
            <a:ext cx="381000" cy="381000"/>
          </a:xfrm>
          <a:prstGeom prst="rect">
            <a:avLst/>
          </a:prstGeom>
          <a:solidFill>
            <a:srgbClr val="FFFF9B"/>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smtClean="0">
                <a:solidFill>
                  <a:srgbClr val="000000"/>
                </a:solidFill>
                <a:latin typeface="Arial"/>
              </a:rPr>
              <a:t>2</a:t>
            </a:r>
            <a:endParaRPr lang="en-US" sz="1600" dirty="0">
              <a:solidFill>
                <a:srgbClr val="000000"/>
              </a:solidFill>
              <a:latin typeface="Arial"/>
            </a:endParaRPr>
          </a:p>
        </p:txBody>
      </p:sp>
      <p:sp>
        <p:nvSpPr>
          <p:cNvPr id="59" name="Rectangle 58"/>
          <p:cNvSpPr/>
          <p:nvPr/>
        </p:nvSpPr>
        <p:spPr>
          <a:xfrm>
            <a:off x="2971800" y="2895600"/>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smtClean="0">
                <a:solidFill>
                  <a:srgbClr val="000000"/>
                </a:solidFill>
                <a:latin typeface="Arial"/>
              </a:rPr>
              <a:t>1</a:t>
            </a:r>
            <a:endParaRPr lang="en-US" sz="1600" dirty="0">
              <a:solidFill>
                <a:srgbClr val="000000"/>
              </a:solidFill>
              <a:latin typeface="Arial"/>
            </a:endParaRPr>
          </a:p>
        </p:txBody>
      </p:sp>
      <p:sp>
        <p:nvSpPr>
          <p:cNvPr id="60" name="Rectangle 59"/>
          <p:cNvSpPr/>
          <p:nvPr/>
        </p:nvSpPr>
        <p:spPr>
          <a:xfrm>
            <a:off x="3352800" y="2895600"/>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smtClean="0">
                <a:solidFill>
                  <a:srgbClr val="000000"/>
                </a:solidFill>
                <a:latin typeface="Arial"/>
              </a:rPr>
              <a:t>1</a:t>
            </a:r>
            <a:endParaRPr lang="en-US" sz="1600" dirty="0">
              <a:solidFill>
                <a:srgbClr val="000000"/>
              </a:solidFill>
              <a:latin typeface="Arial"/>
            </a:endParaRPr>
          </a:p>
        </p:txBody>
      </p:sp>
      <p:sp>
        <p:nvSpPr>
          <p:cNvPr id="61" name="Rectangle 60"/>
          <p:cNvSpPr/>
          <p:nvPr/>
        </p:nvSpPr>
        <p:spPr>
          <a:xfrm>
            <a:off x="4114800" y="2895600"/>
            <a:ext cx="381000" cy="381000"/>
          </a:xfrm>
          <a:prstGeom prst="rect">
            <a:avLst/>
          </a:prstGeom>
          <a:solidFill>
            <a:srgbClr val="FFFF9B"/>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smtClean="0">
                <a:solidFill>
                  <a:srgbClr val="000000"/>
                </a:solidFill>
                <a:latin typeface="Arial"/>
              </a:rPr>
              <a:t>2</a:t>
            </a:r>
            <a:endParaRPr lang="en-US" sz="1600" dirty="0">
              <a:solidFill>
                <a:srgbClr val="000000"/>
              </a:solidFill>
              <a:latin typeface="Arial"/>
            </a:endParaRPr>
          </a:p>
        </p:txBody>
      </p:sp>
      <p:sp>
        <p:nvSpPr>
          <p:cNvPr id="64" name="Rounded Rectangle 63"/>
          <p:cNvSpPr/>
          <p:nvPr/>
        </p:nvSpPr>
        <p:spPr>
          <a:xfrm>
            <a:off x="2514600" y="2819400"/>
            <a:ext cx="2057400" cy="533400"/>
          </a:xfrm>
          <a:prstGeom prst="roundRect">
            <a:avLst/>
          </a:prstGeom>
          <a:noFill/>
          <a:ln>
            <a:solidFill>
              <a:schemeClr val="accent4"/>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latin typeface="Arial"/>
            </a:endParaRPr>
          </a:p>
        </p:txBody>
      </p:sp>
      <p:sp>
        <p:nvSpPr>
          <p:cNvPr id="65" name="TextBox 64"/>
          <p:cNvSpPr txBox="1"/>
          <p:nvPr/>
        </p:nvSpPr>
        <p:spPr>
          <a:xfrm>
            <a:off x="5393338" y="2836612"/>
            <a:ext cx="2531462" cy="487313"/>
          </a:xfrm>
          <a:prstGeom prst="rect">
            <a:avLst/>
          </a:prstGeom>
          <a:noFill/>
        </p:spPr>
        <p:txBody>
          <a:bodyPr wrap="square" lIns="0" tIns="0" rIns="0" bIns="0" rtlCol="0">
            <a:spAutoFit/>
          </a:bodyPr>
          <a:lstStyle>
            <a:defPPr>
              <a:defRPr lang="en-US"/>
            </a:defPPr>
            <a:lvl1pPr algn="l">
              <a:lnSpc>
                <a:spcPts val="1900"/>
              </a:lnSpc>
              <a:defRPr>
                <a:solidFill>
                  <a:schemeClr val="accent4"/>
                </a:solidFill>
              </a:defRPr>
            </a:lvl1pPr>
          </a:lstStyle>
          <a:p>
            <a:r>
              <a:rPr lang="en-US" dirty="0" smtClean="0">
                <a:solidFill>
                  <a:srgbClr val="A5001E"/>
                </a:solidFill>
              </a:rPr>
              <a:t>unavailable during </a:t>
            </a:r>
            <a:r>
              <a:rPr lang="en-US" dirty="0">
                <a:solidFill>
                  <a:srgbClr val="A5001E"/>
                </a:solidFill>
              </a:rPr>
              <a:t>leader transition</a:t>
            </a:r>
          </a:p>
        </p:txBody>
      </p:sp>
      <p:sp>
        <p:nvSpPr>
          <p:cNvPr id="66" name="TextBox 65"/>
          <p:cNvSpPr txBox="1"/>
          <p:nvPr/>
        </p:nvSpPr>
        <p:spPr>
          <a:xfrm>
            <a:off x="5393338" y="1897472"/>
            <a:ext cx="1828800" cy="243656"/>
          </a:xfrm>
          <a:prstGeom prst="rect">
            <a:avLst/>
          </a:prstGeom>
          <a:noFill/>
        </p:spPr>
        <p:txBody>
          <a:bodyPr wrap="square" lIns="0" tIns="0" rIns="0" bIns="0" rtlCol="0">
            <a:spAutoFit/>
          </a:bodyPr>
          <a:lstStyle/>
          <a:p>
            <a:pPr>
              <a:lnSpc>
                <a:spcPts val="1900"/>
              </a:lnSpc>
            </a:pPr>
            <a:r>
              <a:rPr lang="en-US" dirty="0" smtClean="0">
                <a:solidFill>
                  <a:srgbClr val="A5001E"/>
                </a:solidFill>
              </a:rPr>
              <a:t>committed?</a:t>
            </a:r>
            <a:endParaRPr lang="en-US" dirty="0">
              <a:solidFill>
                <a:srgbClr val="A5001E"/>
              </a:solidFill>
            </a:endParaRPr>
          </a:p>
        </p:txBody>
      </p:sp>
      <p:cxnSp>
        <p:nvCxnSpPr>
          <p:cNvPr id="67" name="Straight Connector 66"/>
          <p:cNvCxnSpPr/>
          <p:nvPr/>
        </p:nvCxnSpPr>
        <p:spPr>
          <a:xfrm flipH="1">
            <a:off x="4648200" y="2019300"/>
            <a:ext cx="609600" cy="0"/>
          </a:xfrm>
          <a:prstGeom prst="line">
            <a:avLst/>
          </a:prstGeom>
          <a:ln w="19050" cap="rnd">
            <a:solidFill>
              <a:schemeClr val="accent4"/>
            </a:solidFill>
            <a:tailEnd type="triangle" w="sm" len="lg"/>
          </a:ln>
          <a:effectLst/>
        </p:spPr>
        <p:style>
          <a:lnRef idx="2">
            <a:schemeClr val="dk1"/>
          </a:lnRef>
          <a:fillRef idx="0">
            <a:schemeClr val="dk1"/>
          </a:fillRef>
          <a:effectRef idx="1">
            <a:schemeClr val="dk1"/>
          </a:effectRef>
          <a:fontRef idx="minor">
            <a:schemeClr val="tx1"/>
          </a:fontRef>
        </p:style>
      </p:cxnSp>
      <p:cxnSp>
        <p:nvCxnSpPr>
          <p:cNvPr id="68" name="Straight Connector 67"/>
          <p:cNvCxnSpPr/>
          <p:nvPr/>
        </p:nvCxnSpPr>
        <p:spPr>
          <a:xfrm flipH="1">
            <a:off x="4648200" y="3086100"/>
            <a:ext cx="609600" cy="0"/>
          </a:xfrm>
          <a:prstGeom prst="line">
            <a:avLst/>
          </a:prstGeom>
          <a:ln w="19050" cap="rnd">
            <a:solidFill>
              <a:schemeClr val="accent4"/>
            </a:solidFill>
            <a:tailEnd type="triangle" w="sm" len="lg"/>
          </a:ln>
          <a:effectLst/>
        </p:spPr>
        <p:style>
          <a:lnRef idx="2">
            <a:schemeClr val="dk1"/>
          </a:lnRef>
          <a:fillRef idx="0">
            <a:schemeClr val="dk1"/>
          </a:fillRef>
          <a:effectRef idx="1">
            <a:schemeClr val="dk1"/>
          </a:effectRef>
          <a:fontRef idx="minor">
            <a:schemeClr val="tx1"/>
          </a:fontRef>
        </p:style>
      </p:cxnSp>
      <p:sp>
        <p:nvSpPr>
          <p:cNvPr id="69" name="Rounded Rectangle 68"/>
          <p:cNvSpPr/>
          <p:nvPr/>
        </p:nvSpPr>
        <p:spPr>
          <a:xfrm>
            <a:off x="4038600" y="1752600"/>
            <a:ext cx="533400" cy="533400"/>
          </a:xfrm>
          <a:prstGeom prst="roundRect">
            <a:avLst/>
          </a:prstGeom>
          <a:noFill/>
          <a:ln>
            <a:solidFill>
              <a:schemeClr val="accent4"/>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latin typeface="Arial"/>
            </a:endParaRPr>
          </a:p>
        </p:txBody>
      </p:sp>
    </p:spTree>
    <p:extLst>
      <p:ext uri="{BB962C8B-B14F-4D97-AF65-F5344CB8AC3E}">
        <p14:creationId xmlns:p14="http://schemas.microsoft.com/office/powerpoint/2010/main" val="2584477931"/>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6892" y="-76200"/>
            <a:ext cx="8944708" cy="6928672"/>
          </a:xfrm>
          <a:prstGeom prst="rect">
            <a:avLst/>
          </a:prstGeom>
        </p:spPr>
      </p:pic>
    </p:spTree>
    <p:extLst>
      <p:ext uri="{BB962C8B-B14F-4D97-AF65-F5344CB8AC3E}">
        <p14:creationId xmlns:p14="http://schemas.microsoft.com/office/powerpoint/2010/main" val="157071661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a:t>
            </a:r>
            <a:endParaRPr lang="en-US" dirty="0"/>
          </a:p>
        </p:txBody>
      </p:sp>
      <p:sp>
        <p:nvSpPr>
          <p:cNvPr id="3" name="Content Placeholder 2"/>
          <p:cNvSpPr>
            <a:spLocks noGrp="1"/>
          </p:cNvSpPr>
          <p:nvPr>
            <p:ph idx="1"/>
          </p:nvPr>
        </p:nvSpPr>
        <p:spPr/>
        <p:txBody>
          <a:bodyPr/>
          <a:lstStyle/>
          <a:p>
            <a:r>
              <a:rPr lang="en-US" b="0" dirty="0" smtClean="0"/>
              <a:t>Leader election is </a:t>
            </a:r>
            <a:r>
              <a:rPr lang="en-US" b="0" dirty="0"/>
              <a:t>the key difference of Raft from VR and </a:t>
            </a:r>
            <a:r>
              <a:rPr lang="en-US" b="0" dirty="0" err="1"/>
              <a:t>Paxos</a:t>
            </a:r>
            <a:r>
              <a:rPr lang="en-US" b="0" dirty="0"/>
              <a:t>.  It leads to a little more thrashing around to pick a leader, but it avoids the need for new mechanisms to update the leader’s state.</a:t>
            </a:r>
          </a:p>
          <a:p>
            <a:pPr marL="0" indent="0">
              <a:buNone/>
            </a:pPr>
            <a:endParaRPr lang="en-US" dirty="0"/>
          </a:p>
        </p:txBody>
      </p:sp>
    </p:spTree>
    <p:extLst>
      <p:ext uri="{BB962C8B-B14F-4D97-AF65-F5344CB8AC3E}">
        <p14:creationId xmlns:p14="http://schemas.microsoft.com/office/powerpoint/2010/main" val="2151950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2"/>
          <p:cNvSpPr>
            <a:spLocks noGrp="1"/>
          </p:cNvSpPr>
          <p:nvPr>
            <p:ph type="title"/>
          </p:nvPr>
        </p:nvSpPr>
        <p:spPr/>
        <p:txBody>
          <a:bodyPr/>
          <a:lstStyle/>
          <a:p>
            <a:r>
              <a:rPr lang="en-US" dirty="0" smtClean="0">
                <a:latin typeface="Arial" charset="0"/>
                <a:ea typeface="ＭＳ Ｐゴシック" charset="0"/>
              </a:rPr>
              <a:t>Distributed </a:t>
            </a:r>
            <a:r>
              <a:rPr lang="en-US" dirty="0">
                <a:latin typeface="Arial" charset="0"/>
                <a:ea typeface="ＭＳ Ｐゴシック" charset="0"/>
              </a:rPr>
              <a:t>mutual exclusion</a:t>
            </a:r>
          </a:p>
        </p:txBody>
      </p:sp>
      <p:sp>
        <p:nvSpPr>
          <p:cNvPr id="96259" name="Content Placeholder 37"/>
          <p:cNvSpPr>
            <a:spLocks noGrp="1"/>
          </p:cNvSpPr>
          <p:nvPr>
            <p:ph idx="1"/>
          </p:nvPr>
        </p:nvSpPr>
        <p:spPr>
          <a:xfrm>
            <a:off x="457200" y="1600200"/>
            <a:ext cx="8153400" cy="3429000"/>
          </a:xfrm>
        </p:spPr>
        <p:txBody>
          <a:bodyPr/>
          <a:lstStyle/>
          <a:p>
            <a:r>
              <a:rPr lang="en-US" sz="2400" dirty="0">
                <a:latin typeface="Arial" charset="0"/>
                <a:ea typeface="ＭＳ Ｐゴシック" charset="0"/>
              </a:rPr>
              <a:t>It is often necessary to grant some node/process the “right” to “own” some given data or function.</a:t>
            </a:r>
          </a:p>
          <a:p>
            <a:r>
              <a:rPr lang="en-US" sz="2400" dirty="0">
                <a:latin typeface="Arial" charset="0"/>
                <a:ea typeface="ＭＳ Ｐゴシック" charset="0"/>
              </a:rPr>
              <a:t>Ownership rights often must be </a:t>
            </a:r>
            <a:r>
              <a:rPr lang="en-US" sz="2400" dirty="0">
                <a:solidFill>
                  <a:srgbClr val="800000"/>
                </a:solidFill>
                <a:latin typeface="Arial" charset="0"/>
                <a:ea typeface="ＭＳ Ｐゴシック" charset="0"/>
              </a:rPr>
              <a:t>mutually exclusive</a:t>
            </a:r>
            <a:r>
              <a:rPr lang="en-US" sz="2400" dirty="0">
                <a:latin typeface="Arial" charset="0"/>
                <a:ea typeface="ＭＳ Ｐゴシック" charset="0"/>
              </a:rPr>
              <a:t>.</a:t>
            </a:r>
          </a:p>
          <a:p>
            <a:pPr lvl="1"/>
            <a:r>
              <a:rPr lang="en-US" sz="2000" dirty="0">
                <a:latin typeface="Arial" charset="0"/>
                <a:ea typeface="ＭＳ Ｐゴシック" charset="0"/>
              </a:rPr>
              <a:t>At most one owner at any given time.</a:t>
            </a:r>
          </a:p>
          <a:p>
            <a:r>
              <a:rPr lang="en-US" sz="2400" dirty="0">
                <a:latin typeface="Arial" charset="0"/>
                <a:ea typeface="ＭＳ Ｐゴシック" charset="0"/>
              </a:rPr>
              <a:t>How to coordinate ownership</a:t>
            </a:r>
            <a:r>
              <a:rPr lang="en-US" sz="2400" dirty="0" smtClean="0">
                <a:latin typeface="Arial" charset="0"/>
                <a:ea typeface="ＭＳ Ｐゴシック" charset="0"/>
              </a:rPr>
              <a:t>?</a:t>
            </a:r>
            <a:endParaRPr lang="en-US" sz="2400" dirty="0">
              <a:latin typeface="Arial" charset="0"/>
              <a:ea typeface="ＭＳ Ｐゴシック" charset="0"/>
            </a:endParaRPr>
          </a:p>
        </p:txBody>
      </p:sp>
      <p:pic>
        <p:nvPicPr>
          <p:cNvPr id="96260" name="Picture 3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73800" y="3505200"/>
            <a:ext cx="2489200"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1" name="Picture 3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68600" y="4445000"/>
            <a:ext cx="18034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6627080"/>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Safety: committed entries always survive</a:t>
            </a:r>
            <a:endParaRPr lang="en-US" sz="3200" dirty="0"/>
          </a:p>
        </p:txBody>
      </p:sp>
      <p:sp>
        <p:nvSpPr>
          <p:cNvPr id="3" name="Content Placeholder 2"/>
          <p:cNvSpPr>
            <a:spLocks noGrp="1"/>
          </p:cNvSpPr>
          <p:nvPr>
            <p:ph idx="1"/>
          </p:nvPr>
        </p:nvSpPr>
        <p:spPr>
          <a:xfrm>
            <a:off x="304800" y="1450975"/>
            <a:ext cx="8226425" cy="4111625"/>
          </a:xfrm>
        </p:spPr>
        <p:txBody>
          <a:bodyPr/>
          <a:lstStyle/>
          <a:p>
            <a:r>
              <a:rPr lang="en-US" sz="2000" b="0" dirty="0" smtClean="0"/>
              <a:t>In an earlier scenario, one replica (F2) survives to propagate </a:t>
            </a:r>
            <a:r>
              <a:rPr lang="en-US" sz="2000" b="0" dirty="0"/>
              <a:t>committed </a:t>
            </a:r>
            <a:r>
              <a:rPr lang="en-US" sz="2000" b="0" dirty="0" smtClean="0"/>
              <a:t>log entries into a new term.</a:t>
            </a:r>
          </a:p>
          <a:p>
            <a:endParaRPr lang="en-US" sz="2400" b="0" dirty="0"/>
          </a:p>
          <a:p>
            <a:endParaRPr lang="en-US" sz="2400" b="0" dirty="0" smtClean="0"/>
          </a:p>
          <a:p>
            <a:pPr marL="0" indent="0">
              <a:buNone/>
            </a:pPr>
            <a:endParaRPr lang="en-US" sz="2400" b="0" dirty="0"/>
          </a:p>
          <a:p>
            <a:pPr marL="0" indent="0">
              <a:buNone/>
            </a:pPr>
            <a:endParaRPr lang="en-US" sz="2400" b="0" dirty="0" smtClean="0"/>
          </a:p>
          <a:p>
            <a:pPr marL="0" indent="0">
              <a:buNone/>
            </a:pPr>
            <a:endParaRPr lang="en-US" sz="2400" b="0" dirty="0" smtClean="0"/>
          </a:p>
          <a:p>
            <a:r>
              <a:rPr lang="en-US" sz="2000" b="0" dirty="0" smtClean="0"/>
              <a:t>In fact: for any committed log entry </a:t>
            </a:r>
            <a:r>
              <a:rPr lang="en-US" sz="2000" b="0" i="1" dirty="0" smtClean="0"/>
              <a:t>e</a:t>
            </a:r>
            <a:r>
              <a:rPr lang="en-US" sz="2000" b="0" dirty="0" smtClean="0"/>
              <a:t>, at least </a:t>
            </a:r>
            <a:r>
              <a:rPr lang="en-US" sz="2000" dirty="0" smtClean="0"/>
              <a:t>one replica who knows of </a:t>
            </a:r>
            <a:r>
              <a:rPr lang="en-US" sz="2000" i="1" dirty="0" smtClean="0"/>
              <a:t>e</a:t>
            </a:r>
            <a:r>
              <a:rPr lang="en-US" sz="2000" dirty="0" smtClean="0"/>
              <a:t> survives</a:t>
            </a:r>
            <a:r>
              <a:rPr lang="en-US" sz="2000" b="0" dirty="0" smtClean="0"/>
              <a:t> into any new term, </a:t>
            </a:r>
            <a:r>
              <a:rPr lang="en-US" sz="2000" dirty="0" smtClean="0"/>
              <a:t>always</a:t>
            </a:r>
            <a:r>
              <a:rPr lang="en-US" sz="2000" b="0" dirty="0" smtClean="0"/>
              <a:t>.</a:t>
            </a:r>
          </a:p>
          <a:p>
            <a:r>
              <a:rPr lang="en-US" sz="2000" b="0" dirty="0" smtClean="0"/>
              <a:t>Why?  It requires a quorum to commit entries or elect a new leader, and </a:t>
            </a:r>
            <a:r>
              <a:rPr lang="en-US" sz="2000" dirty="0" smtClean="0"/>
              <a:t>any two quorums must intersect</a:t>
            </a:r>
            <a:r>
              <a:rPr lang="en-US" sz="2000" b="0" dirty="0" smtClean="0"/>
              <a:t>.</a:t>
            </a:r>
          </a:p>
          <a:p>
            <a:pPr lvl="1"/>
            <a:r>
              <a:rPr lang="en-US" sz="1800" b="0" dirty="0" smtClean="0"/>
              <a:t>It is not possible to have two disjoint majorities!  This is the key to the proof that Consensus is safe and consistent.</a:t>
            </a:r>
          </a:p>
          <a:p>
            <a:endParaRPr lang="en-US" sz="2400" b="0" dirty="0" smtClean="0"/>
          </a:p>
          <a:p>
            <a:endParaRPr lang="en-US" sz="2400" b="0" dirty="0"/>
          </a:p>
        </p:txBody>
      </p:sp>
      <p:grpSp>
        <p:nvGrpSpPr>
          <p:cNvPr id="55" name="Group 54"/>
          <p:cNvGrpSpPr/>
          <p:nvPr/>
        </p:nvGrpSpPr>
        <p:grpSpPr>
          <a:xfrm>
            <a:off x="3140014" y="2438400"/>
            <a:ext cx="1812986" cy="1524000"/>
            <a:chOff x="1219200" y="4648200"/>
            <a:chExt cx="1812986" cy="1524000"/>
          </a:xfrm>
        </p:grpSpPr>
        <p:sp>
          <p:nvSpPr>
            <p:cNvPr id="56" name="Rounded Rectangle 55"/>
            <p:cNvSpPr/>
            <p:nvPr/>
          </p:nvSpPr>
          <p:spPr bwMode="auto">
            <a:xfrm>
              <a:off x="1859046" y="4648200"/>
              <a:ext cx="365628" cy="318348"/>
            </a:xfrm>
            <a:prstGeom prst="roundRect">
              <a:avLst/>
            </a:prstGeom>
            <a:solidFill>
              <a:srgbClr val="4D8CF1">
                <a:lumMod val="75000"/>
              </a:srgbClr>
            </a:solidFill>
            <a:ln w="7620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118"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endParaRPr>
            </a:p>
          </p:txBody>
        </p:sp>
        <p:sp>
          <p:nvSpPr>
            <p:cNvPr id="57" name="Rounded Rectangle 56"/>
            <p:cNvSpPr/>
            <p:nvPr/>
          </p:nvSpPr>
          <p:spPr bwMode="auto">
            <a:xfrm>
              <a:off x="2437958" y="5072662"/>
              <a:ext cx="365628" cy="318348"/>
            </a:xfrm>
            <a:prstGeom prst="roundRect">
              <a:avLst/>
            </a:prstGeom>
            <a:solidFill>
              <a:srgbClr val="4D8CF1">
                <a:lumMod val="75000"/>
              </a:srgbClr>
            </a:solidFill>
            <a:ln w="7620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118"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endParaRPr>
            </a:p>
          </p:txBody>
        </p:sp>
        <p:sp>
          <p:nvSpPr>
            <p:cNvPr id="58" name="Rounded Rectangle 5"/>
            <p:cNvSpPr/>
            <p:nvPr/>
          </p:nvSpPr>
          <p:spPr bwMode="auto">
            <a:xfrm>
              <a:off x="2194207" y="5709361"/>
              <a:ext cx="365628" cy="318348"/>
            </a:xfrm>
            <a:prstGeom prst="roundRect">
              <a:avLst/>
            </a:prstGeom>
            <a:solidFill>
              <a:srgbClr val="800000"/>
            </a:solidFill>
            <a:ln w="7620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118"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endParaRPr>
            </a:p>
          </p:txBody>
        </p:sp>
        <p:sp>
          <p:nvSpPr>
            <p:cNvPr id="59" name="Rounded Rectangle 5"/>
            <p:cNvSpPr/>
            <p:nvPr/>
          </p:nvSpPr>
          <p:spPr bwMode="auto">
            <a:xfrm>
              <a:off x="1219200" y="5072662"/>
              <a:ext cx="365628" cy="318348"/>
            </a:xfrm>
            <a:prstGeom prst="roundRect">
              <a:avLst/>
            </a:prstGeom>
            <a:solidFill>
              <a:srgbClr val="4D8CF1">
                <a:lumMod val="75000"/>
              </a:srgbClr>
            </a:solidFill>
            <a:ln w="7620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118"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endParaRPr>
            </a:p>
          </p:txBody>
        </p:sp>
        <p:sp>
          <p:nvSpPr>
            <p:cNvPr id="60" name="Oval 59"/>
            <p:cNvSpPr/>
            <p:nvPr/>
          </p:nvSpPr>
          <p:spPr bwMode="auto">
            <a:xfrm>
              <a:off x="1355786" y="5481368"/>
              <a:ext cx="614633" cy="614632"/>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457059" eaLnBrk="1" fontAlgn="auto" latinLnBrk="0" hangingPunct="1">
                <a:lnSpc>
                  <a:spcPct val="100000"/>
                </a:lnSpc>
                <a:spcBef>
                  <a:spcPts val="0"/>
                </a:spcBef>
                <a:spcAft>
                  <a:spcPts val="0"/>
                </a:spcAft>
                <a:buClr>
                  <a:srgbClr val="000000"/>
                </a:buClr>
                <a:buSzPct val="100000"/>
                <a:buFontTx/>
                <a:buNone/>
                <a:tabLst/>
                <a:defRPr/>
              </a:pPr>
              <a:endParaRPr kumimoji="0" lang="en-US" sz="1800" b="0" i="0" u="none" strike="noStrike" kern="0" cap="none" spc="0" normalizeH="0" baseline="0" noProof="0">
                <a:ln>
                  <a:noFill/>
                </a:ln>
                <a:solidFill>
                  <a:srgbClr val="37305A"/>
                </a:solidFill>
                <a:effectLst/>
                <a:uLnTx/>
                <a:uFillTx/>
                <a:cs typeface="Arial" charset="0"/>
              </a:endParaRPr>
            </a:p>
          </p:txBody>
        </p:sp>
        <p:cxnSp>
          <p:nvCxnSpPr>
            <p:cNvPr id="61" name="Straight Arrow Connector 60"/>
            <p:cNvCxnSpPr>
              <a:stCxn id="63" idx="0"/>
              <a:endCxn id="59" idx="2"/>
            </p:cNvCxnSpPr>
            <p:nvPr/>
          </p:nvCxnSpPr>
          <p:spPr bwMode="auto">
            <a:xfrm flipH="1" flipV="1">
              <a:off x="1402014" y="5391010"/>
              <a:ext cx="243750" cy="326319"/>
            </a:xfrm>
            <a:prstGeom prst="straightConnector1">
              <a:avLst/>
            </a:prstGeom>
            <a:solidFill>
              <a:srgbClr val="00B8FF"/>
            </a:solidFill>
            <a:ln w="9525" cap="flat" cmpd="sng" algn="ctr">
              <a:solidFill>
                <a:srgbClr val="003367"/>
              </a:solidFill>
              <a:prstDash val="solid"/>
              <a:round/>
              <a:headEnd type="none" w="med" len="med"/>
              <a:tailEnd type="arrow"/>
            </a:ln>
            <a:effectLst/>
          </p:spPr>
        </p:cxnSp>
        <p:sp>
          <p:nvSpPr>
            <p:cNvPr id="62" name="Oval 61"/>
            <p:cNvSpPr/>
            <p:nvPr/>
          </p:nvSpPr>
          <p:spPr bwMode="auto">
            <a:xfrm flipH="1">
              <a:off x="1641474" y="5794376"/>
              <a:ext cx="36194" cy="60325"/>
            </a:xfrm>
            <a:prstGeom prst="ellipse">
              <a:avLst/>
            </a:prstGeom>
            <a:noFill/>
            <a:ln w="9525" cap="flat" cmpd="sng" algn="ctr">
              <a:solidFill>
                <a:srgbClr val="00336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457059" eaLnBrk="1" fontAlgn="auto" latinLnBrk="0" hangingPunct="1">
                <a:lnSpc>
                  <a:spcPct val="100000"/>
                </a:lnSpc>
                <a:spcBef>
                  <a:spcPts val="0"/>
                </a:spcBef>
                <a:spcAft>
                  <a:spcPts val="0"/>
                </a:spcAft>
                <a:buClr>
                  <a:srgbClr val="000000"/>
                </a:buClr>
                <a:buSzPct val="100000"/>
                <a:buFontTx/>
                <a:buNone/>
                <a:tabLst/>
                <a:defRPr/>
              </a:pPr>
              <a:endParaRPr kumimoji="0" lang="en-US" sz="1800" b="0" i="0" u="none" strike="noStrike" kern="0" cap="none" spc="0" normalizeH="0" baseline="0" noProof="0">
                <a:ln>
                  <a:noFill/>
                </a:ln>
                <a:solidFill>
                  <a:srgbClr val="37305A"/>
                </a:solidFill>
                <a:effectLst/>
                <a:uLnTx/>
                <a:uFillTx/>
                <a:cs typeface="Arial" charset="0"/>
              </a:endParaRPr>
            </a:p>
          </p:txBody>
        </p:sp>
        <p:sp>
          <p:nvSpPr>
            <p:cNvPr id="63" name="Rounded Rectangle 5"/>
            <p:cNvSpPr/>
            <p:nvPr/>
          </p:nvSpPr>
          <p:spPr bwMode="auto">
            <a:xfrm>
              <a:off x="1462950" y="5717329"/>
              <a:ext cx="365628" cy="318348"/>
            </a:xfrm>
            <a:prstGeom prst="roundRect">
              <a:avLst/>
            </a:prstGeom>
            <a:solidFill>
              <a:srgbClr val="660066"/>
            </a:solidFill>
            <a:ln w="7620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118"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endParaRPr>
            </a:p>
          </p:txBody>
        </p:sp>
        <p:cxnSp>
          <p:nvCxnSpPr>
            <p:cNvPr id="64" name="Straight Connector 63"/>
            <p:cNvCxnSpPr/>
            <p:nvPr/>
          </p:nvCxnSpPr>
          <p:spPr bwMode="auto">
            <a:xfrm>
              <a:off x="1594929" y="4800600"/>
              <a:ext cx="533400" cy="1371600"/>
            </a:xfrm>
            <a:prstGeom prst="line">
              <a:avLst/>
            </a:prstGeom>
            <a:solidFill>
              <a:srgbClr val="00B8FF"/>
            </a:solidFill>
            <a:ln w="38100" cap="flat" cmpd="sng" algn="ctr">
              <a:solidFill>
                <a:schemeClr val="accent3">
                  <a:lumMod val="50000"/>
                </a:schemeClr>
              </a:solidFill>
              <a:prstDash val="solid"/>
              <a:round/>
              <a:headEnd type="none" w="med" len="med"/>
              <a:tailEnd type="none" w="med" len="med"/>
            </a:ln>
            <a:effectLst/>
          </p:spPr>
        </p:cxnSp>
        <p:cxnSp>
          <p:nvCxnSpPr>
            <p:cNvPr id="65" name="Straight Arrow Connector 64"/>
            <p:cNvCxnSpPr>
              <a:stCxn id="63" idx="0"/>
              <a:endCxn id="60" idx="7"/>
            </p:cNvCxnSpPr>
            <p:nvPr/>
          </p:nvCxnSpPr>
          <p:spPr bwMode="auto">
            <a:xfrm flipV="1">
              <a:off x="1645764" y="5571379"/>
              <a:ext cx="234644" cy="145950"/>
            </a:xfrm>
            <a:prstGeom prst="straightConnector1">
              <a:avLst/>
            </a:prstGeom>
            <a:solidFill>
              <a:srgbClr val="00B8FF"/>
            </a:solidFill>
            <a:ln w="9525" cap="flat" cmpd="sng" algn="ctr">
              <a:solidFill>
                <a:srgbClr val="003367"/>
              </a:solidFill>
              <a:prstDash val="solid"/>
              <a:round/>
              <a:headEnd type="none" w="med" len="med"/>
              <a:tailEnd type="arrow"/>
            </a:ln>
            <a:effectLst/>
          </p:spPr>
        </p:cxnSp>
        <p:cxnSp>
          <p:nvCxnSpPr>
            <p:cNvPr id="66" name="Straight Arrow Connector 65"/>
            <p:cNvCxnSpPr>
              <a:stCxn id="63" idx="0"/>
            </p:cNvCxnSpPr>
            <p:nvPr/>
          </p:nvCxnSpPr>
          <p:spPr bwMode="auto">
            <a:xfrm flipV="1">
              <a:off x="1645764" y="5334000"/>
              <a:ext cx="177765" cy="383329"/>
            </a:xfrm>
            <a:prstGeom prst="straightConnector1">
              <a:avLst/>
            </a:prstGeom>
            <a:solidFill>
              <a:srgbClr val="00B8FF"/>
            </a:solidFill>
            <a:ln w="9525" cap="flat" cmpd="sng" algn="ctr">
              <a:solidFill>
                <a:srgbClr val="003367"/>
              </a:solidFill>
              <a:prstDash val="solid"/>
              <a:round/>
              <a:headEnd type="none" w="med" len="med"/>
              <a:tailEnd type="arrow"/>
            </a:ln>
            <a:effectLst/>
          </p:spPr>
        </p:cxnSp>
        <p:cxnSp>
          <p:nvCxnSpPr>
            <p:cNvPr id="67" name="Straight Arrow Connector 66"/>
            <p:cNvCxnSpPr/>
            <p:nvPr/>
          </p:nvCxnSpPr>
          <p:spPr bwMode="auto">
            <a:xfrm flipV="1">
              <a:off x="2260997" y="5413375"/>
              <a:ext cx="241299" cy="301625"/>
            </a:xfrm>
            <a:prstGeom prst="straightConnector1">
              <a:avLst/>
            </a:prstGeom>
            <a:solidFill>
              <a:srgbClr val="00B8FF"/>
            </a:solidFill>
            <a:ln w="9525" cap="flat" cmpd="sng" algn="ctr">
              <a:solidFill>
                <a:srgbClr val="003367"/>
              </a:solidFill>
              <a:prstDash val="solid"/>
              <a:round/>
              <a:headEnd type="none" w="med" len="med"/>
              <a:tailEnd type="arrow"/>
            </a:ln>
            <a:effectLst/>
          </p:spPr>
        </p:cxnSp>
        <p:cxnSp>
          <p:nvCxnSpPr>
            <p:cNvPr id="68" name="Straight Arrow Connector 67"/>
            <p:cNvCxnSpPr/>
            <p:nvPr/>
          </p:nvCxnSpPr>
          <p:spPr bwMode="auto">
            <a:xfrm flipH="1" flipV="1">
              <a:off x="2041586" y="5007821"/>
              <a:ext cx="219411" cy="707178"/>
            </a:xfrm>
            <a:prstGeom prst="straightConnector1">
              <a:avLst/>
            </a:prstGeom>
            <a:solidFill>
              <a:srgbClr val="00B8FF"/>
            </a:solidFill>
            <a:ln w="9525" cap="flat" cmpd="sng" algn="ctr">
              <a:solidFill>
                <a:srgbClr val="003367"/>
              </a:solidFill>
              <a:prstDash val="solid"/>
              <a:round/>
              <a:headEnd type="none" w="med" len="med"/>
              <a:tailEnd type="arrow"/>
            </a:ln>
            <a:effectLst/>
          </p:spPr>
        </p:cxnSp>
        <p:cxnSp>
          <p:nvCxnSpPr>
            <p:cNvPr id="69" name="Straight Arrow Connector 68"/>
            <p:cNvCxnSpPr/>
            <p:nvPr/>
          </p:nvCxnSpPr>
          <p:spPr bwMode="auto">
            <a:xfrm flipH="1" flipV="1">
              <a:off x="1889186" y="5486400"/>
              <a:ext cx="386910" cy="213290"/>
            </a:xfrm>
            <a:prstGeom prst="straightConnector1">
              <a:avLst/>
            </a:prstGeom>
            <a:solidFill>
              <a:srgbClr val="00B8FF"/>
            </a:solidFill>
            <a:ln w="9525" cap="flat" cmpd="sng" algn="ctr">
              <a:solidFill>
                <a:srgbClr val="003367"/>
              </a:solidFill>
              <a:prstDash val="solid"/>
              <a:round/>
              <a:headEnd type="none" w="med" len="med"/>
              <a:tailEnd type="arrow"/>
            </a:ln>
            <a:effectLst/>
          </p:spPr>
        </p:cxnSp>
        <p:cxnSp>
          <p:nvCxnSpPr>
            <p:cNvPr id="70" name="Straight Arrow Connector 69"/>
            <p:cNvCxnSpPr/>
            <p:nvPr/>
          </p:nvCxnSpPr>
          <p:spPr bwMode="auto">
            <a:xfrm flipH="1" flipV="1">
              <a:off x="1965386" y="5638800"/>
              <a:ext cx="228600" cy="76200"/>
            </a:xfrm>
            <a:prstGeom prst="straightConnector1">
              <a:avLst/>
            </a:prstGeom>
            <a:solidFill>
              <a:srgbClr val="00B8FF"/>
            </a:solidFill>
            <a:ln w="9525" cap="flat" cmpd="sng" algn="ctr">
              <a:solidFill>
                <a:srgbClr val="003367"/>
              </a:solidFill>
              <a:prstDash val="solid"/>
              <a:round/>
              <a:headEnd type="none" w="med" len="med"/>
              <a:tailEnd type="arrow"/>
            </a:ln>
            <a:effectLst/>
          </p:spPr>
        </p:cxnSp>
        <p:sp>
          <p:nvSpPr>
            <p:cNvPr id="71" name="TextBox 70"/>
            <p:cNvSpPr txBox="1"/>
            <p:nvPr/>
          </p:nvSpPr>
          <p:spPr>
            <a:xfrm>
              <a:off x="2574986" y="5726668"/>
              <a:ext cx="457200" cy="369332"/>
            </a:xfrm>
            <a:prstGeom prst="rect">
              <a:avLst/>
            </a:prstGeom>
            <a:noFill/>
          </p:spPr>
          <p:txBody>
            <a:bodyPr wrap="square" rtlCol="0">
              <a:spAutoFit/>
            </a:bodyPr>
            <a:lstStyle/>
            <a:p>
              <a:r>
                <a:rPr lang="en-US" sz="1800" b="1" dirty="0" smtClean="0">
                  <a:solidFill>
                    <a:schemeClr val="tx1"/>
                  </a:solidFill>
                </a:rPr>
                <a:t>L2</a:t>
              </a:r>
              <a:endParaRPr lang="en-US" sz="1600" b="1" dirty="0">
                <a:solidFill>
                  <a:schemeClr val="tx1"/>
                </a:solidFill>
              </a:endParaRPr>
            </a:p>
          </p:txBody>
        </p:sp>
      </p:grpSp>
      <p:grpSp>
        <p:nvGrpSpPr>
          <p:cNvPr id="73" name="Group 72"/>
          <p:cNvGrpSpPr/>
          <p:nvPr/>
        </p:nvGrpSpPr>
        <p:grpSpPr>
          <a:xfrm>
            <a:off x="5547726" y="2438400"/>
            <a:ext cx="1005474" cy="1447800"/>
            <a:chOff x="1219200" y="4648200"/>
            <a:chExt cx="1005474" cy="1447800"/>
          </a:xfrm>
        </p:grpSpPr>
        <p:sp>
          <p:nvSpPr>
            <p:cNvPr id="74" name="Rounded Rectangle 73"/>
            <p:cNvSpPr/>
            <p:nvPr/>
          </p:nvSpPr>
          <p:spPr bwMode="auto">
            <a:xfrm>
              <a:off x="1859046" y="4648200"/>
              <a:ext cx="365628" cy="318348"/>
            </a:xfrm>
            <a:prstGeom prst="roundRect">
              <a:avLst/>
            </a:prstGeom>
            <a:solidFill>
              <a:srgbClr val="4D8CF1">
                <a:lumMod val="75000"/>
              </a:srgbClr>
            </a:solidFill>
            <a:ln w="7620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118"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endParaRPr>
            </a:p>
          </p:txBody>
        </p:sp>
        <p:sp>
          <p:nvSpPr>
            <p:cNvPr id="75" name="Rounded Rectangle 5"/>
            <p:cNvSpPr/>
            <p:nvPr/>
          </p:nvSpPr>
          <p:spPr bwMode="auto">
            <a:xfrm>
              <a:off x="1219200" y="5072662"/>
              <a:ext cx="365628" cy="318348"/>
            </a:xfrm>
            <a:prstGeom prst="roundRect">
              <a:avLst/>
            </a:prstGeom>
            <a:solidFill>
              <a:srgbClr val="4D8CF1">
                <a:lumMod val="75000"/>
              </a:srgbClr>
            </a:solidFill>
            <a:ln w="7620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118"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endParaRPr>
            </a:p>
          </p:txBody>
        </p:sp>
        <p:sp>
          <p:nvSpPr>
            <p:cNvPr id="76" name="Oval 75"/>
            <p:cNvSpPr/>
            <p:nvPr/>
          </p:nvSpPr>
          <p:spPr bwMode="auto">
            <a:xfrm>
              <a:off x="1355786" y="5481368"/>
              <a:ext cx="614633" cy="614632"/>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457059" eaLnBrk="1" fontAlgn="auto" latinLnBrk="0" hangingPunct="1">
                <a:lnSpc>
                  <a:spcPct val="100000"/>
                </a:lnSpc>
                <a:spcBef>
                  <a:spcPts val="0"/>
                </a:spcBef>
                <a:spcAft>
                  <a:spcPts val="0"/>
                </a:spcAft>
                <a:buClr>
                  <a:srgbClr val="000000"/>
                </a:buClr>
                <a:buSzPct val="100000"/>
                <a:buFontTx/>
                <a:buNone/>
                <a:tabLst/>
                <a:defRPr/>
              </a:pPr>
              <a:endParaRPr kumimoji="0" lang="en-US" sz="1800" b="0" i="0" u="none" strike="noStrike" kern="0" cap="none" spc="0" normalizeH="0" baseline="0" noProof="0">
                <a:ln>
                  <a:noFill/>
                </a:ln>
                <a:solidFill>
                  <a:srgbClr val="37305A"/>
                </a:solidFill>
                <a:effectLst/>
                <a:uLnTx/>
                <a:uFillTx/>
                <a:cs typeface="Arial" charset="0"/>
              </a:endParaRPr>
            </a:p>
          </p:txBody>
        </p:sp>
        <p:cxnSp>
          <p:nvCxnSpPr>
            <p:cNvPr id="77" name="Straight Arrow Connector 76"/>
            <p:cNvCxnSpPr>
              <a:stCxn id="79" idx="0"/>
              <a:endCxn id="75" idx="2"/>
            </p:cNvCxnSpPr>
            <p:nvPr/>
          </p:nvCxnSpPr>
          <p:spPr bwMode="auto">
            <a:xfrm flipH="1" flipV="1">
              <a:off x="1402014" y="5391010"/>
              <a:ext cx="243750" cy="326319"/>
            </a:xfrm>
            <a:prstGeom prst="straightConnector1">
              <a:avLst/>
            </a:prstGeom>
            <a:solidFill>
              <a:srgbClr val="00B8FF"/>
            </a:solidFill>
            <a:ln w="9525" cap="flat" cmpd="sng" algn="ctr">
              <a:solidFill>
                <a:srgbClr val="003367"/>
              </a:solidFill>
              <a:prstDash val="solid"/>
              <a:round/>
              <a:headEnd type="none" w="med" len="med"/>
              <a:tailEnd type="arrow"/>
            </a:ln>
            <a:effectLst/>
          </p:spPr>
        </p:cxnSp>
        <p:sp>
          <p:nvSpPr>
            <p:cNvPr id="78" name="Oval 77"/>
            <p:cNvSpPr/>
            <p:nvPr/>
          </p:nvSpPr>
          <p:spPr bwMode="auto">
            <a:xfrm flipH="1">
              <a:off x="1641474" y="5794376"/>
              <a:ext cx="36194" cy="60325"/>
            </a:xfrm>
            <a:prstGeom prst="ellipse">
              <a:avLst/>
            </a:prstGeom>
            <a:noFill/>
            <a:ln w="9525" cap="flat" cmpd="sng" algn="ctr">
              <a:solidFill>
                <a:srgbClr val="00336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457059" eaLnBrk="1" fontAlgn="auto" latinLnBrk="0" hangingPunct="1">
                <a:lnSpc>
                  <a:spcPct val="100000"/>
                </a:lnSpc>
                <a:spcBef>
                  <a:spcPts val="0"/>
                </a:spcBef>
                <a:spcAft>
                  <a:spcPts val="0"/>
                </a:spcAft>
                <a:buClr>
                  <a:srgbClr val="000000"/>
                </a:buClr>
                <a:buSzPct val="100000"/>
                <a:buFontTx/>
                <a:buNone/>
                <a:tabLst/>
                <a:defRPr/>
              </a:pPr>
              <a:endParaRPr kumimoji="0" lang="en-US" sz="1800" b="0" i="0" u="none" strike="noStrike" kern="0" cap="none" spc="0" normalizeH="0" baseline="0" noProof="0">
                <a:ln>
                  <a:noFill/>
                </a:ln>
                <a:solidFill>
                  <a:srgbClr val="37305A"/>
                </a:solidFill>
                <a:effectLst/>
                <a:uLnTx/>
                <a:uFillTx/>
                <a:cs typeface="Arial" charset="0"/>
              </a:endParaRPr>
            </a:p>
          </p:txBody>
        </p:sp>
        <p:sp>
          <p:nvSpPr>
            <p:cNvPr id="79" name="Rounded Rectangle 5"/>
            <p:cNvSpPr/>
            <p:nvPr/>
          </p:nvSpPr>
          <p:spPr bwMode="auto">
            <a:xfrm>
              <a:off x="1462950" y="5717329"/>
              <a:ext cx="365628" cy="318348"/>
            </a:xfrm>
            <a:prstGeom prst="roundRect">
              <a:avLst/>
            </a:prstGeom>
            <a:solidFill>
              <a:srgbClr val="660066"/>
            </a:solidFill>
            <a:ln w="7620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118"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endParaRPr>
            </a:p>
          </p:txBody>
        </p:sp>
        <p:cxnSp>
          <p:nvCxnSpPr>
            <p:cNvPr id="80" name="Straight Arrow Connector 79"/>
            <p:cNvCxnSpPr>
              <a:stCxn id="79" idx="0"/>
              <a:endCxn id="74" idx="2"/>
            </p:cNvCxnSpPr>
            <p:nvPr/>
          </p:nvCxnSpPr>
          <p:spPr bwMode="auto">
            <a:xfrm flipV="1">
              <a:off x="1645764" y="4966548"/>
              <a:ext cx="396096" cy="750781"/>
            </a:xfrm>
            <a:prstGeom prst="straightConnector1">
              <a:avLst/>
            </a:prstGeom>
            <a:solidFill>
              <a:srgbClr val="00B8FF"/>
            </a:solidFill>
            <a:ln w="9525" cap="flat" cmpd="sng" algn="ctr">
              <a:solidFill>
                <a:srgbClr val="003367"/>
              </a:solidFill>
              <a:prstDash val="solid"/>
              <a:round/>
              <a:headEnd type="none" w="med" len="med"/>
              <a:tailEnd type="arrow"/>
            </a:ln>
            <a:effectLst/>
          </p:spPr>
        </p:cxnSp>
      </p:grpSp>
      <p:sp>
        <p:nvSpPr>
          <p:cNvPr id="82" name="TextBox 81"/>
          <p:cNvSpPr txBox="1"/>
          <p:nvPr/>
        </p:nvSpPr>
        <p:spPr>
          <a:xfrm>
            <a:off x="5760512" y="2286000"/>
            <a:ext cx="457200" cy="369332"/>
          </a:xfrm>
          <a:prstGeom prst="rect">
            <a:avLst/>
          </a:prstGeom>
          <a:noFill/>
        </p:spPr>
        <p:txBody>
          <a:bodyPr wrap="square" rtlCol="0">
            <a:spAutoFit/>
          </a:bodyPr>
          <a:lstStyle/>
          <a:p>
            <a:r>
              <a:rPr lang="en-US" sz="1800" b="1" dirty="0" smtClean="0">
                <a:solidFill>
                  <a:schemeClr val="tx1"/>
                </a:solidFill>
              </a:rPr>
              <a:t>F2</a:t>
            </a:r>
            <a:endParaRPr lang="en-US" sz="1600" b="1" dirty="0">
              <a:solidFill>
                <a:schemeClr val="tx1"/>
              </a:solidFill>
            </a:endParaRPr>
          </a:p>
        </p:txBody>
      </p:sp>
      <p:sp>
        <p:nvSpPr>
          <p:cNvPr id="84" name="Text Box 41"/>
          <p:cNvSpPr txBox="1">
            <a:spLocks noChangeArrowheads="1"/>
          </p:cNvSpPr>
          <p:nvPr/>
        </p:nvSpPr>
        <p:spPr bwMode="auto">
          <a:xfrm>
            <a:off x="4054414" y="3276600"/>
            <a:ext cx="53091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4000" b="1" dirty="0">
                <a:solidFill>
                  <a:srgbClr val="CC0000"/>
                </a:solidFill>
              </a:rPr>
              <a:t>X</a:t>
            </a:r>
          </a:p>
        </p:txBody>
      </p:sp>
      <p:sp>
        <p:nvSpPr>
          <p:cNvPr id="85" name="Text Box 41"/>
          <p:cNvSpPr txBox="1">
            <a:spLocks noChangeArrowheads="1"/>
          </p:cNvSpPr>
          <p:nvPr/>
        </p:nvSpPr>
        <p:spPr bwMode="auto">
          <a:xfrm>
            <a:off x="4283014" y="2667000"/>
            <a:ext cx="53091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4000" b="1" dirty="0">
                <a:solidFill>
                  <a:srgbClr val="CC0000"/>
                </a:solidFill>
              </a:rPr>
              <a:t>X</a:t>
            </a:r>
          </a:p>
        </p:txBody>
      </p:sp>
      <p:sp>
        <p:nvSpPr>
          <p:cNvPr id="86" name="TextBox 85"/>
          <p:cNvSpPr txBox="1"/>
          <p:nvPr/>
        </p:nvSpPr>
        <p:spPr>
          <a:xfrm>
            <a:off x="3368614" y="2286000"/>
            <a:ext cx="457200" cy="369332"/>
          </a:xfrm>
          <a:prstGeom prst="rect">
            <a:avLst/>
          </a:prstGeom>
          <a:noFill/>
        </p:spPr>
        <p:txBody>
          <a:bodyPr wrap="square" rtlCol="0">
            <a:spAutoFit/>
          </a:bodyPr>
          <a:lstStyle/>
          <a:p>
            <a:r>
              <a:rPr lang="en-US" sz="1800" b="1" dirty="0" smtClean="0">
                <a:solidFill>
                  <a:schemeClr val="tx1"/>
                </a:solidFill>
              </a:rPr>
              <a:t>F2</a:t>
            </a:r>
            <a:endParaRPr lang="en-US" sz="1600" b="1" dirty="0">
              <a:solidFill>
                <a:schemeClr val="tx1"/>
              </a:solidFill>
            </a:endParaRPr>
          </a:p>
        </p:txBody>
      </p:sp>
      <p:sp>
        <p:nvSpPr>
          <p:cNvPr id="87" name="TextBox 86"/>
          <p:cNvSpPr txBox="1"/>
          <p:nvPr/>
        </p:nvSpPr>
        <p:spPr>
          <a:xfrm>
            <a:off x="2987614" y="2526268"/>
            <a:ext cx="457200" cy="369332"/>
          </a:xfrm>
          <a:prstGeom prst="rect">
            <a:avLst/>
          </a:prstGeom>
          <a:noFill/>
        </p:spPr>
        <p:txBody>
          <a:bodyPr wrap="square" rtlCol="0">
            <a:spAutoFit/>
          </a:bodyPr>
          <a:lstStyle/>
          <a:p>
            <a:r>
              <a:rPr lang="en-US" sz="1800" b="1" dirty="0" smtClean="0">
                <a:solidFill>
                  <a:schemeClr val="tx1"/>
                </a:solidFill>
              </a:rPr>
              <a:t>F1</a:t>
            </a:r>
            <a:endParaRPr lang="en-US" sz="1600" b="1" dirty="0">
              <a:solidFill>
                <a:schemeClr val="tx1"/>
              </a:solidFill>
            </a:endParaRPr>
          </a:p>
        </p:txBody>
      </p:sp>
      <p:grpSp>
        <p:nvGrpSpPr>
          <p:cNvPr id="88" name="Group 87"/>
          <p:cNvGrpSpPr/>
          <p:nvPr/>
        </p:nvGrpSpPr>
        <p:grpSpPr>
          <a:xfrm>
            <a:off x="304800" y="2460486"/>
            <a:ext cx="2117786" cy="1524000"/>
            <a:chOff x="914400" y="4648200"/>
            <a:chExt cx="2117786" cy="1524000"/>
          </a:xfrm>
        </p:grpSpPr>
        <p:sp>
          <p:nvSpPr>
            <p:cNvPr id="89" name="Rounded Rectangle 88"/>
            <p:cNvSpPr/>
            <p:nvPr/>
          </p:nvSpPr>
          <p:spPr bwMode="auto">
            <a:xfrm>
              <a:off x="1859046" y="4648200"/>
              <a:ext cx="365628" cy="318348"/>
            </a:xfrm>
            <a:prstGeom prst="roundRect">
              <a:avLst/>
            </a:prstGeom>
            <a:solidFill>
              <a:srgbClr val="4D8CF1">
                <a:lumMod val="75000"/>
              </a:srgbClr>
            </a:solidFill>
            <a:ln w="7620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118"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endParaRPr>
            </a:p>
          </p:txBody>
        </p:sp>
        <p:sp>
          <p:nvSpPr>
            <p:cNvPr id="90" name="Rounded Rectangle 89"/>
            <p:cNvSpPr/>
            <p:nvPr/>
          </p:nvSpPr>
          <p:spPr bwMode="auto">
            <a:xfrm>
              <a:off x="2437958" y="5072662"/>
              <a:ext cx="365628" cy="318348"/>
            </a:xfrm>
            <a:prstGeom prst="roundRect">
              <a:avLst/>
            </a:prstGeom>
            <a:solidFill>
              <a:srgbClr val="4D8CF1">
                <a:lumMod val="75000"/>
              </a:srgbClr>
            </a:solidFill>
            <a:ln w="7620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118"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endParaRPr>
            </a:p>
          </p:txBody>
        </p:sp>
        <p:sp>
          <p:nvSpPr>
            <p:cNvPr id="91" name="Rounded Rectangle 5"/>
            <p:cNvSpPr/>
            <p:nvPr/>
          </p:nvSpPr>
          <p:spPr bwMode="auto">
            <a:xfrm>
              <a:off x="2194207" y="5709361"/>
              <a:ext cx="365628" cy="318348"/>
            </a:xfrm>
            <a:prstGeom prst="roundRect">
              <a:avLst/>
            </a:prstGeom>
            <a:solidFill>
              <a:srgbClr val="800000"/>
            </a:solidFill>
            <a:ln w="7620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118"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endParaRPr>
            </a:p>
          </p:txBody>
        </p:sp>
        <p:sp>
          <p:nvSpPr>
            <p:cNvPr id="92" name="Rounded Rectangle 5"/>
            <p:cNvSpPr/>
            <p:nvPr/>
          </p:nvSpPr>
          <p:spPr bwMode="auto">
            <a:xfrm>
              <a:off x="1219200" y="5072662"/>
              <a:ext cx="365628" cy="318348"/>
            </a:xfrm>
            <a:prstGeom prst="roundRect">
              <a:avLst/>
            </a:prstGeom>
            <a:solidFill>
              <a:srgbClr val="4D8CF1">
                <a:lumMod val="75000"/>
              </a:srgbClr>
            </a:solidFill>
            <a:ln w="7620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118"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endParaRPr>
            </a:p>
          </p:txBody>
        </p:sp>
        <p:sp>
          <p:nvSpPr>
            <p:cNvPr id="93" name="Oval 92"/>
            <p:cNvSpPr/>
            <p:nvPr/>
          </p:nvSpPr>
          <p:spPr bwMode="auto">
            <a:xfrm>
              <a:off x="1355786" y="5481368"/>
              <a:ext cx="614633" cy="614632"/>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457059" eaLnBrk="1" fontAlgn="auto" latinLnBrk="0" hangingPunct="1">
                <a:lnSpc>
                  <a:spcPct val="100000"/>
                </a:lnSpc>
                <a:spcBef>
                  <a:spcPts val="0"/>
                </a:spcBef>
                <a:spcAft>
                  <a:spcPts val="0"/>
                </a:spcAft>
                <a:buClr>
                  <a:srgbClr val="000000"/>
                </a:buClr>
                <a:buSzPct val="100000"/>
                <a:buFontTx/>
                <a:buNone/>
                <a:tabLst/>
                <a:defRPr/>
              </a:pPr>
              <a:endParaRPr kumimoji="0" lang="en-US" sz="1800" b="0" i="0" u="none" strike="noStrike" kern="0" cap="none" spc="0" normalizeH="0" baseline="0" noProof="0">
                <a:ln>
                  <a:noFill/>
                </a:ln>
                <a:solidFill>
                  <a:srgbClr val="37305A"/>
                </a:solidFill>
                <a:effectLst/>
                <a:uLnTx/>
                <a:uFillTx/>
                <a:cs typeface="Arial" charset="0"/>
              </a:endParaRPr>
            </a:p>
          </p:txBody>
        </p:sp>
        <p:cxnSp>
          <p:nvCxnSpPr>
            <p:cNvPr id="94" name="Straight Arrow Connector 93"/>
            <p:cNvCxnSpPr>
              <a:stCxn id="96" idx="0"/>
              <a:endCxn id="92" idx="2"/>
            </p:cNvCxnSpPr>
            <p:nvPr/>
          </p:nvCxnSpPr>
          <p:spPr bwMode="auto">
            <a:xfrm flipH="1" flipV="1">
              <a:off x="1402014" y="5391010"/>
              <a:ext cx="243750" cy="326319"/>
            </a:xfrm>
            <a:prstGeom prst="straightConnector1">
              <a:avLst/>
            </a:prstGeom>
            <a:solidFill>
              <a:srgbClr val="00B8FF"/>
            </a:solidFill>
            <a:ln w="9525" cap="flat" cmpd="sng" algn="ctr">
              <a:solidFill>
                <a:srgbClr val="003367"/>
              </a:solidFill>
              <a:prstDash val="solid"/>
              <a:round/>
              <a:headEnd type="none" w="med" len="med"/>
              <a:tailEnd type="arrow"/>
            </a:ln>
            <a:effectLst/>
          </p:spPr>
        </p:cxnSp>
        <p:sp>
          <p:nvSpPr>
            <p:cNvPr id="95" name="Oval 94"/>
            <p:cNvSpPr/>
            <p:nvPr/>
          </p:nvSpPr>
          <p:spPr bwMode="auto">
            <a:xfrm flipH="1">
              <a:off x="1641474" y="5794376"/>
              <a:ext cx="36194" cy="60325"/>
            </a:xfrm>
            <a:prstGeom prst="ellipse">
              <a:avLst/>
            </a:prstGeom>
            <a:noFill/>
            <a:ln w="9525" cap="flat" cmpd="sng" algn="ctr">
              <a:solidFill>
                <a:srgbClr val="00336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457059" eaLnBrk="1" fontAlgn="auto" latinLnBrk="0" hangingPunct="1">
                <a:lnSpc>
                  <a:spcPct val="100000"/>
                </a:lnSpc>
                <a:spcBef>
                  <a:spcPts val="0"/>
                </a:spcBef>
                <a:spcAft>
                  <a:spcPts val="0"/>
                </a:spcAft>
                <a:buClr>
                  <a:srgbClr val="000000"/>
                </a:buClr>
                <a:buSzPct val="100000"/>
                <a:buFontTx/>
                <a:buNone/>
                <a:tabLst/>
                <a:defRPr/>
              </a:pPr>
              <a:endParaRPr kumimoji="0" lang="en-US" sz="1800" b="0" i="0" u="none" strike="noStrike" kern="0" cap="none" spc="0" normalizeH="0" baseline="0" noProof="0">
                <a:ln>
                  <a:noFill/>
                </a:ln>
                <a:solidFill>
                  <a:srgbClr val="37305A"/>
                </a:solidFill>
                <a:effectLst/>
                <a:uLnTx/>
                <a:uFillTx/>
                <a:cs typeface="Arial" charset="0"/>
              </a:endParaRPr>
            </a:p>
          </p:txBody>
        </p:sp>
        <p:sp>
          <p:nvSpPr>
            <p:cNvPr id="96" name="Rounded Rectangle 5"/>
            <p:cNvSpPr/>
            <p:nvPr/>
          </p:nvSpPr>
          <p:spPr bwMode="auto">
            <a:xfrm>
              <a:off x="1462950" y="5717329"/>
              <a:ext cx="365628" cy="318348"/>
            </a:xfrm>
            <a:prstGeom prst="roundRect">
              <a:avLst/>
            </a:prstGeom>
            <a:solidFill>
              <a:srgbClr val="660066"/>
            </a:solidFill>
            <a:ln w="7620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118"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endParaRPr>
            </a:p>
          </p:txBody>
        </p:sp>
        <p:cxnSp>
          <p:nvCxnSpPr>
            <p:cNvPr id="97" name="Straight Connector 96"/>
            <p:cNvCxnSpPr/>
            <p:nvPr/>
          </p:nvCxnSpPr>
          <p:spPr bwMode="auto">
            <a:xfrm>
              <a:off x="1594929" y="4800600"/>
              <a:ext cx="533400" cy="1371600"/>
            </a:xfrm>
            <a:prstGeom prst="line">
              <a:avLst/>
            </a:prstGeom>
            <a:solidFill>
              <a:srgbClr val="00B8FF"/>
            </a:solidFill>
            <a:ln w="38100" cap="flat" cmpd="sng" algn="ctr">
              <a:solidFill>
                <a:schemeClr val="accent3">
                  <a:lumMod val="50000"/>
                </a:schemeClr>
              </a:solidFill>
              <a:prstDash val="solid"/>
              <a:round/>
              <a:headEnd type="none" w="med" len="med"/>
              <a:tailEnd type="none" w="med" len="med"/>
            </a:ln>
            <a:effectLst/>
          </p:spPr>
        </p:cxnSp>
        <p:cxnSp>
          <p:nvCxnSpPr>
            <p:cNvPr id="98" name="Straight Arrow Connector 97"/>
            <p:cNvCxnSpPr>
              <a:stCxn id="96" idx="0"/>
              <a:endCxn id="93" idx="7"/>
            </p:cNvCxnSpPr>
            <p:nvPr/>
          </p:nvCxnSpPr>
          <p:spPr bwMode="auto">
            <a:xfrm flipV="1">
              <a:off x="1645764" y="5571379"/>
              <a:ext cx="234644" cy="145950"/>
            </a:xfrm>
            <a:prstGeom prst="straightConnector1">
              <a:avLst/>
            </a:prstGeom>
            <a:solidFill>
              <a:srgbClr val="00B8FF"/>
            </a:solidFill>
            <a:ln w="9525" cap="flat" cmpd="sng" algn="ctr">
              <a:solidFill>
                <a:srgbClr val="003367"/>
              </a:solidFill>
              <a:prstDash val="solid"/>
              <a:round/>
              <a:headEnd type="none" w="med" len="med"/>
              <a:tailEnd type="arrow"/>
            </a:ln>
            <a:effectLst/>
          </p:spPr>
        </p:cxnSp>
        <p:cxnSp>
          <p:nvCxnSpPr>
            <p:cNvPr id="99" name="Straight Arrow Connector 98"/>
            <p:cNvCxnSpPr>
              <a:stCxn id="96" idx="0"/>
            </p:cNvCxnSpPr>
            <p:nvPr/>
          </p:nvCxnSpPr>
          <p:spPr bwMode="auto">
            <a:xfrm flipV="1">
              <a:off x="1645764" y="5334000"/>
              <a:ext cx="177765" cy="383329"/>
            </a:xfrm>
            <a:prstGeom prst="straightConnector1">
              <a:avLst/>
            </a:prstGeom>
            <a:solidFill>
              <a:srgbClr val="00B8FF"/>
            </a:solidFill>
            <a:ln w="9525" cap="flat" cmpd="sng" algn="ctr">
              <a:solidFill>
                <a:srgbClr val="003367"/>
              </a:solidFill>
              <a:prstDash val="solid"/>
              <a:round/>
              <a:headEnd type="none" w="med" len="med"/>
              <a:tailEnd type="arrow"/>
            </a:ln>
            <a:effectLst/>
          </p:spPr>
        </p:cxnSp>
        <p:cxnSp>
          <p:nvCxnSpPr>
            <p:cNvPr id="100" name="Straight Arrow Connector 99"/>
            <p:cNvCxnSpPr/>
            <p:nvPr/>
          </p:nvCxnSpPr>
          <p:spPr bwMode="auto">
            <a:xfrm flipV="1">
              <a:off x="2260997" y="5413375"/>
              <a:ext cx="241299" cy="301625"/>
            </a:xfrm>
            <a:prstGeom prst="straightConnector1">
              <a:avLst/>
            </a:prstGeom>
            <a:solidFill>
              <a:srgbClr val="00B8FF"/>
            </a:solidFill>
            <a:ln w="9525" cap="flat" cmpd="sng" algn="ctr">
              <a:solidFill>
                <a:srgbClr val="003367"/>
              </a:solidFill>
              <a:prstDash val="solid"/>
              <a:round/>
              <a:headEnd type="none" w="med" len="med"/>
              <a:tailEnd type="arrow"/>
            </a:ln>
            <a:effectLst/>
          </p:spPr>
        </p:cxnSp>
        <p:cxnSp>
          <p:nvCxnSpPr>
            <p:cNvPr id="101" name="Straight Arrow Connector 100"/>
            <p:cNvCxnSpPr/>
            <p:nvPr/>
          </p:nvCxnSpPr>
          <p:spPr bwMode="auto">
            <a:xfrm flipH="1" flipV="1">
              <a:off x="2041586" y="5007821"/>
              <a:ext cx="219411" cy="707178"/>
            </a:xfrm>
            <a:prstGeom prst="straightConnector1">
              <a:avLst/>
            </a:prstGeom>
            <a:solidFill>
              <a:srgbClr val="00B8FF"/>
            </a:solidFill>
            <a:ln w="9525" cap="flat" cmpd="sng" algn="ctr">
              <a:solidFill>
                <a:srgbClr val="003367"/>
              </a:solidFill>
              <a:prstDash val="solid"/>
              <a:round/>
              <a:headEnd type="none" w="med" len="med"/>
              <a:tailEnd type="arrow"/>
            </a:ln>
            <a:effectLst/>
          </p:spPr>
        </p:cxnSp>
        <p:cxnSp>
          <p:nvCxnSpPr>
            <p:cNvPr id="102" name="Straight Arrow Connector 101"/>
            <p:cNvCxnSpPr/>
            <p:nvPr/>
          </p:nvCxnSpPr>
          <p:spPr bwMode="auto">
            <a:xfrm flipH="1" flipV="1">
              <a:off x="1889186" y="5486400"/>
              <a:ext cx="386910" cy="213290"/>
            </a:xfrm>
            <a:prstGeom prst="straightConnector1">
              <a:avLst/>
            </a:prstGeom>
            <a:solidFill>
              <a:srgbClr val="00B8FF"/>
            </a:solidFill>
            <a:ln w="9525" cap="flat" cmpd="sng" algn="ctr">
              <a:solidFill>
                <a:srgbClr val="003367"/>
              </a:solidFill>
              <a:prstDash val="solid"/>
              <a:round/>
              <a:headEnd type="none" w="med" len="med"/>
              <a:tailEnd type="arrow"/>
            </a:ln>
            <a:effectLst/>
          </p:spPr>
        </p:cxnSp>
        <p:cxnSp>
          <p:nvCxnSpPr>
            <p:cNvPr id="103" name="Straight Arrow Connector 102"/>
            <p:cNvCxnSpPr/>
            <p:nvPr/>
          </p:nvCxnSpPr>
          <p:spPr bwMode="auto">
            <a:xfrm flipH="1" flipV="1">
              <a:off x="1965386" y="5638800"/>
              <a:ext cx="228600" cy="76200"/>
            </a:xfrm>
            <a:prstGeom prst="straightConnector1">
              <a:avLst/>
            </a:prstGeom>
            <a:solidFill>
              <a:srgbClr val="00B8FF"/>
            </a:solidFill>
            <a:ln w="9525" cap="flat" cmpd="sng" algn="ctr">
              <a:solidFill>
                <a:srgbClr val="003367"/>
              </a:solidFill>
              <a:prstDash val="solid"/>
              <a:round/>
              <a:headEnd type="none" w="med" len="med"/>
              <a:tailEnd type="arrow"/>
            </a:ln>
            <a:effectLst/>
          </p:spPr>
        </p:cxnSp>
        <p:sp>
          <p:nvSpPr>
            <p:cNvPr id="104" name="TextBox 103"/>
            <p:cNvSpPr txBox="1"/>
            <p:nvPr/>
          </p:nvSpPr>
          <p:spPr>
            <a:xfrm>
              <a:off x="2574986" y="5726668"/>
              <a:ext cx="457200" cy="369332"/>
            </a:xfrm>
            <a:prstGeom prst="rect">
              <a:avLst/>
            </a:prstGeom>
            <a:noFill/>
          </p:spPr>
          <p:txBody>
            <a:bodyPr wrap="square" rtlCol="0">
              <a:spAutoFit/>
            </a:bodyPr>
            <a:lstStyle/>
            <a:p>
              <a:r>
                <a:rPr lang="en-US" sz="1800" b="1" dirty="0" smtClean="0">
                  <a:solidFill>
                    <a:schemeClr val="tx1"/>
                  </a:solidFill>
                </a:rPr>
                <a:t>L2</a:t>
              </a:r>
              <a:endParaRPr lang="en-US" sz="1600" b="1" dirty="0">
                <a:solidFill>
                  <a:schemeClr val="tx1"/>
                </a:solidFill>
              </a:endParaRPr>
            </a:p>
          </p:txBody>
        </p:sp>
        <p:sp>
          <p:nvSpPr>
            <p:cNvPr id="105" name="TextBox 104"/>
            <p:cNvSpPr txBox="1"/>
            <p:nvPr/>
          </p:nvSpPr>
          <p:spPr>
            <a:xfrm>
              <a:off x="914400" y="5704582"/>
              <a:ext cx="457200" cy="369332"/>
            </a:xfrm>
            <a:prstGeom prst="rect">
              <a:avLst/>
            </a:prstGeom>
            <a:noFill/>
          </p:spPr>
          <p:txBody>
            <a:bodyPr wrap="square" rtlCol="0">
              <a:spAutoFit/>
            </a:bodyPr>
            <a:lstStyle/>
            <a:p>
              <a:r>
                <a:rPr lang="en-US" sz="1800" b="1" dirty="0" smtClean="0">
                  <a:solidFill>
                    <a:schemeClr val="tx1"/>
                  </a:solidFill>
                </a:rPr>
                <a:t>L1</a:t>
              </a:r>
              <a:endParaRPr lang="en-US" sz="1600" b="1" dirty="0">
                <a:solidFill>
                  <a:schemeClr val="tx1"/>
                </a:solidFill>
              </a:endParaRPr>
            </a:p>
          </p:txBody>
        </p:sp>
      </p:grpSp>
      <p:sp>
        <p:nvSpPr>
          <p:cNvPr id="106" name="Rounded Rectangle 105"/>
          <p:cNvSpPr/>
          <p:nvPr/>
        </p:nvSpPr>
        <p:spPr bwMode="auto">
          <a:xfrm>
            <a:off x="8092572" y="2438400"/>
            <a:ext cx="365628" cy="318348"/>
          </a:xfrm>
          <a:prstGeom prst="roundRect">
            <a:avLst/>
          </a:prstGeom>
          <a:solidFill>
            <a:srgbClr val="660066"/>
          </a:solidFill>
          <a:ln w="7620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defTabSz="914118" fontAlgn="auto">
              <a:spcBef>
                <a:spcPts val="0"/>
              </a:spcBef>
              <a:spcAft>
                <a:spcPts val="0"/>
              </a:spcAft>
            </a:pPr>
            <a:endParaRPr lang="en-US" sz="2000" b="1" kern="0" dirty="0">
              <a:solidFill>
                <a:sysClr val="windowText" lastClr="000000"/>
              </a:solidFill>
            </a:endParaRPr>
          </a:p>
        </p:txBody>
      </p:sp>
      <p:sp>
        <p:nvSpPr>
          <p:cNvPr id="107" name="Rounded Rectangle 5"/>
          <p:cNvSpPr/>
          <p:nvPr/>
        </p:nvSpPr>
        <p:spPr bwMode="auto">
          <a:xfrm>
            <a:off x="7452726" y="2862862"/>
            <a:ext cx="365628" cy="318348"/>
          </a:xfrm>
          <a:prstGeom prst="roundRect">
            <a:avLst/>
          </a:prstGeom>
          <a:solidFill>
            <a:srgbClr val="4D8CF1">
              <a:lumMod val="75000"/>
            </a:srgbClr>
          </a:solidFill>
          <a:ln w="7620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118"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endParaRPr>
          </a:p>
        </p:txBody>
      </p:sp>
      <p:cxnSp>
        <p:nvCxnSpPr>
          <p:cNvPr id="108" name="Straight Arrow Connector 107"/>
          <p:cNvCxnSpPr/>
          <p:nvPr/>
        </p:nvCxnSpPr>
        <p:spPr bwMode="auto">
          <a:xfrm flipV="1">
            <a:off x="7848600" y="2819401"/>
            <a:ext cx="381000" cy="228599"/>
          </a:xfrm>
          <a:prstGeom prst="straightConnector1">
            <a:avLst/>
          </a:prstGeom>
          <a:solidFill>
            <a:srgbClr val="00B8FF"/>
          </a:solidFill>
          <a:ln w="9525" cap="flat" cmpd="sng" algn="ctr">
            <a:solidFill>
              <a:srgbClr val="003367"/>
            </a:solidFill>
            <a:prstDash val="solid"/>
            <a:round/>
            <a:headEnd type="arrow" w="med" len="med"/>
            <a:tailEnd type="none"/>
          </a:ln>
          <a:effectLst/>
        </p:spPr>
      </p:cxnSp>
      <p:sp>
        <p:nvSpPr>
          <p:cNvPr id="109" name="Rounded Rectangle 5"/>
          <p:cNvSpPr/>
          <p:nvPr/>
        </p:nvSpPr>
        <p:spPr bwMode="auto">
          <a:xfrm>
            <a:off x="7696476" y="3507529"/>
            <a:ext cx="365628" cy="318348"/>
          </a:xfrm>
          <a:prstGeom prst="roundRect">
            <a:avLst/>
          </a:prstGeom>
          <a:solidFill>
            <a:srgbClr val="4D8CF1">
              <a:lumMod val="75000"/>
            </a:srgbClr>
          </a:solidFill>
          <a:ln w="7620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defTabSz="914118" fontAlgn="auto">
              <a:spcBef>
                <a:spcPts val="0"/>
              </a:spcBef>
              <a:spcAft>
                <a:spcPts val="0"/>
              </a:spcAft>
            </a:pPr>
            <a:endParaRPr lang="en-US" sz="2000" b="1" kern="0" dirty="0">
              <a:solidFill>
                <a:sysClr val="windowText" lastClr="000000"/>
              </a:solidFill>
            </a:endParaRPr>
          </a:p>
        </p:txBody>
      </p:sp>
      <p:cxnSp>
        <p:nvCxnSpPr>
          <p:cNvPr id="110" name="Straight Arrow Connector 109"/>
          <p:cNvCxnSpPr>
            <a:stCxn id="109" idx="0"/>
            <a:endCxn id="106" idx="2"/>
          </p:cNvCxnSpPr>
          <p:nvPr/>
        </p:nvCxnSpPr>
        <p:spPr bwMode="auto">
          <a:xfrm flipV="1">
            <a:off x="7879290" y="2756748"/>
            <a:ext cx="396096" cy="750781"/>
          </a:xfrm>
          <a:prstGeom prst="straightConnector1">
            <a:avLst/>
          </a:prstGeom>
          <a:solidFill>
            <a:srgbClr val="00B8FF"/>
          </a:solidFill>
          <a:ln w="9525" cap="flat" cmpd="sng" algn="ctr">
            <a:solidFill>
              <a:srgbClr val="003367"/>
            </a:solidFill>
            <a:prstDash val="solid"/>
            <a:round/>
            <a:headEnd type="arrow" w="med" len="med"/>
            <a:tailEnd type="none"/>
          </a:ln>
          <a:effectLst/>
        </p:spPr>
      </p:cxnSp>
      <p:sp>
        <p:nvSpPr>
          <p:cNvPr id="111" name="TextBox 110"/>
          <p:cNvSpPr txBox="1"/>
          <p:nvPr/>
        </p:nvSpPr>
        <p:spPr>
          <a:xfrm>
            <a:off x="1295400" y="3974068"/>
            <a:ext cx="457200" cy="369332"/>
          </a:xfrm>
          <a:prstGeom prst="rect">
            <a:avLst/>
          </a:prstGeom>
          <a:noFill/>
        </p:spPr>
        <p:txBody>
          <a:bodyPr wrap="square" rtlCol="0">
            <a:spAutoFit/>
          </a:bodyPr>
          <a:lstStyle/>
          <a:p>
            <a:r>
              <a:rPr lang="en-US" sz="1800" b="1" dirty="0" smtClean="0">
                <a:solidFill>
                  <a:schemeClr val="tx1"/>
                </a:solidFill>
              </a:rPr>
              <a:t>(1)</a:t>
            </a:r>
            <a:endParaRPr lang="en-US" sz="1600" b="1" dirty="0">
              <a:solidFill>
                <a:schemeClr val="tx1"/>
              </a:solidFill>
            </a:endParaRPr>
          </a:p>
        </p:txBody>
      </p:sp>
      <p:sp>
        <p:nvSpPr>
          <p:cNvPr id="112" name="TextBox 111"/>
          <p:cNvSpPr txBox="1"/>
          <p:nvPr/>
        </p:nvSpPr>
        <p:spPr>
          <a:xfrm>
            <a:off x="3810000" y="3962400"/>
            <a:ext cx="457200" cy="369332"/>
          </a:xfrm>
          <a:prstGeom prst="rect">
            <a:avLst/>
          </a:prstGeom>
          <a:noFill/>
        </p:spPr>
        <p:txBody>
          <a:bodyPr wrap="square" rtlCol="0">
            <a:spAutoFit/>
          </a:bodyPr>
          <a:lstStyle/>
          <a:p>
            <a:r>
              <a:rPr lang="en-US" sz="1800" b="1" dirty="0" smtClean="0">
                <a:solidFill>
                  <a:schemeClr val="tx1"/>
                </a:solidFill>
              </a:rPr>
              <a:t>(2)</a:t>
            </a:r>
            <a:endParaRPr lang="en-US" sz="1600" b="1" dirty="0">
              <a:solidFill>
                <a:schemeClr val="tx1"/>
              </a:solidFill>
            </a:endParaRPr>
          </a:p>
        </p:txBody>
      </p:sp>
      <p:sp>
        <p:nvSpPr>
          <p:cNvPr id="113" name="TextBox 112"/>
          <p:cNvSpPr txBox="1"/>
          <p:nvPr/>
        </p:nvSpPr>
        <p:spPr>
          <a:xfrm>
            <a:off x="5943600" y="3962400"/>
            <a:ext cx="457200" cy="369332"/>
          </a:xfrm>
          <a:prstGeom prst="rect">
            <a:avLst/>
          </a:prstGeom>
          <a:noFill/>
        </p:spPr>
        <p:txBody>
          <a:bodyPr wrap="square" rtlCol="0">
            <a:spAutoFit/>
          </a:bodyPr>
          <a:lstStyle/>
          <a:p>
            <a:r>
              <a:rPr lang="en-US" sz="1800" b="1" dirty="0" smtClean="0">
                <a:solidFill>
                  <a:schemeClr val="tx1"/>
                </a:solidFill>
              </a:rPr>
              <a:t>(3)</a:t>
            </a:r>
            <a:endParaRPr lang="en-US" sz="1600" b="1" dirty="0">
              <a:solidFill>
                <a:schemeClr val="tx1"/>
              </a:solidFill>
            </a:endParaRPr>
          </a:p>
        </p:txBody>
      </p:sp>
      <p:sp>
        <p:nvSpPr>
          <p:cNvPr id="114" name="TextBox 113"/>
          <p:cNvSpPr txBox="1"/>
          <p:nvPr/>
        </p:nvSpPr>
        <p:spPr>
          <a:xfrm>
            <a:off x="7848600" y="3962400"/>
            <a:ext cx="457200" cy="369332"/>
          </a:xfrm>
          <a:prstGeom prst="rect">
            <a:avLst/>
          </a:prstGeom>
          <a:noFill/>
        </p:spPr>
        <p:txBody>
          <a:bodyPr wrap="square" rtlCol="0">
            <a:spAutoFit/>
          </a:bodyPr>
          <a:lstStyle/>
          <a:p>
            <a:r>
              <a:rPr lang="en-US" sz="1800" b="1" dirty="0" smtClean="0">
                <a:solidFill>
                  <a:schemeClr val="tx1"/>
                </a:solidFill>
              </a:rPr>
              <a:t>(4)</a:t>
            </a:r>
            <a:endParaRPr lang="en-US" sz="1600" b="1" dirty="0">
              <a:solidFill>
                <a:schemeClr val="tx1"/>
              </a:solidFill>
            </a:endParaRPr>
          </a:p>
        </p:txBody>
      </p:sp>
    </p:spTree>
    <p:extLst>
      <p:ext uri="{BB962C8B-B14F-4D97-AF65-F5344CB8AC3E}">
        <p14:creationId xmlns:p14="http://schemas.microsoft.com/office/powerpoint/2010/main" val="169005378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Raft: safety</a:t>
            </a:r>
            <a:endParaRPr lang="en-US" dirty="0"/>
          </a:p>
        </p:txBody>
      </p:sp>
      <p:pic>
        <p:nvPicPr>
          <p:cNvPr id="5" name="Picture 4"/>
          <p:cNvPicPr>
            <a:picLocks noChangeAspect="1"/>
          </p:cNvPicPr>
          <p:nvPr/>
        </p:nvPicPr>
        <p:blipFill>
          <a:blip r:embed="rId2"/>
          <a:stretch>
            <a:fillRect/>
          </a:stretch>
        </p:blipFill>
        <p:spPr>
          <a:xfrm>
            <a:off x="1066800" y="1447800"/>
            <a:ext cx="6858000" cy="3771900"/>
          </a:xfrm>
          <a:prstGeom prst="rect">
            <a:avLst/>
          </a:prstGeom>
        </p:spPr>
      </p:pic>
      <p:sp>
        <p:nvSpPr>
          <p:cNvPr id="6" name="TextBox 5"/>
          <p:cNvSpPr txBox="1"/>
          <p:nvPr/>
        </p:nvSpPr>
        <p:spPr>
          <a:xfrm>
            <a:off x="381000" y="5228272"/>
            <a:ext cx="8382000" cy="1477328"/>
          </a:xfrm>
          <a:prstGeom prst="rect">
            <a:avLst/>
          </a:prstGeom>
          <a:noFill/>
        </p:spPr>
        <p:txBody>
          <a:bodyPr wrap="square" rtlCol="0">
            <a:spAutoFit/>
          </a:bodyPr>
          <a:lstStyle/>
          <a:p>
            <a:r>
              <a:rPr lang="en-US" sz="1800" b="1" dirty="0" smtClean="0">
                <a:solidFill>
                  <a:schemeClr val="tx1"/>
                </a:solidFill>
              </a:rPr>
              <a:t>Note</a:t>
            </a:r>
            <a:r>
              <a:rPr lang="en-US" sz="1800" dirty="0" smtClean="0">
                <a:solidFill>
                  <a:schemeClr val="tx1"/>
                </a:solidFill>
              </a:rPr>
              <a:t>: when a new leader L propagates older entries into a new term, L does not and cannot (always) know if those entries committed or not in the old term.  But it does not matter: the set of “most up to date” entries is guaranteed to include all committed entries, so all committed entries survive into the new term.  And once L propagates them to a quorum, they are known to have committed. </a:t>
            </a:r>
            <a:endParaRPr lang="en-US" sz="1800" dirty="0">
              <a:solidFill>
                <a:schemeClr val="tx1"/>
              </a:solidFill>
            </a:endParaRPr>
          </a:p>
        </p:txBody>
      </p:sp>
    </p:spTree>
    <p:extLst>
      <p:ext uri="{BB962C8B-B14F-4D97-AF65-F5344CB8AC3E}">
        <p14:creationId xmlns:p14="http://schemas.microsoft.com/office/powerpoint/2010/main" val="419261402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87500" y="0"/>
            <a:ext cx="5949408" cy="6858000"/>
          </a:xfrm>
          <a:prstGeom prst="rect">
            <a:avLst/>
          </a:prstGeom>
        </p:spPr>
      </p:pic>
    </p:spTree>
    <p:extLst>
      <p:ext uri="{BB962C8B-B14F-4D97-AF65-F5344CB8AC3E}">
        <p14:creationId xmlns:p14="http://schemas.microsoft.com/office/powerpoint/2010/main" val="30400719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0" y="36653"/>
            <a:ext cx="7620000" cy="6719747"/>
          </a:xfrm>
          <a:prstGeom prst="rect">
            <a:avLst/>
          </a:prstGeom>
        </p:spPr>
      </p:pic>
    </p:spTree>
    <p:extLst>
      <p:ext uri="{BB962C8B-B14F-4D97-AF65-F5344CB8AC3E}">
        <p14:creationId xmlns:p14="http://schemas.microsoft.com/office/powerpoint/2010/main" val="250075283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dirty="0" smtClean="0">
                <a:latin typeface="Arial" charset="0"/>
                <a:ea typeface="ＭＳ Ｐゴシック" charset="0"/>
              </a:rPr>
              <a:t>Summary</a:t>
            </a:r>
            <a:endParaRPr lang="en-US" dirty="0">
              <a:latin typeface="Arial" charset="0"/>
              <a:ea typeface="ＭＳ Ｐゴシック" charset="0"/>
            </a:endParaRPr>
          </a:p>
        </p:txBody>
      </p:sp>
      <p:sp>
        <p:nvSpPr>
          <p:cNvPr id="95235" name="Content Placeholder 2"/>
          <p:cNvSpPr>
            <a:spLocks noGrp="1"/>
          </p:cNvSpPr>
          <p:nvPr>
            <p:ph idx="1"/>
          </p:nvPr>
        </p:nvSpPr>
        <p:spPr/>
        <p:txBody>
          <a:bodyPr/>
          <a:lstStyle/>
          <a:p>
            <a:r>
              <a:rPr lang="en-US" sz="2400" b="0" dirty="0" smtClean="0">
                <a:latin typeface="Arial" charset="0"/>
                <a:ea typeface="ＭＳ Ｐゴシック" charset="0"/>
              </a:rPr>
              <a:t>Leader/master coordinates</a:t>
            </a:r>
            <a:r>
              <a:rPr lang="en-US" sz="2400" b="0" dirty="0">
                <a:latin typeface="Arial" charset="0"/>
                <a:ea typeface="ＭＳ Ｐゴシック" charset="0"/>
              </a:rPr>
              <a:t>, </a:t>
            </a:r>
            <a:r>
              <a:rPr lang="en-US" sz="2400" dirty="0">
                <a:latin typeface="Arial" charset="0"/>
                <a:ea typeface="ＭＳ Ｐゴシック" charset="0"/>
              </a:rPr>
              <a:t>dictates consensus</a:t>
            </a:r>
          </a:p>
          <a:p>
            <a:pPr lvl="1"/>
            <a:r>
              <a:rPr lang="en-US" sz="2000" b="0" dirty="0" smtClean="0">
                <a:latin typeface="Arial" charset="0"/>
                <a:ea typeface="ＭＳ Ｐゴシック" charset="0"/>
              </a:rPr>
              <a:t>View the service as a </a:t>
            </a:r>
            <a:r>
              <a:rPr lang="en-US" sz="2000" dirty="0" smtClean="0">
                <a:latin typeface="Arial" charset="0"/>
                <a:ea typeface="ＭＳ Ｐゴシック" charset="0"/>
              </a:rPr>
              <a:t>deterministic state machine</a:t>
            </a:r>
            <a:r>
              <a:rPr lang="en-US" sz="2000" b="0" dirty="0" smtClean="0">
                <a:latin typeface="Arial" charset="0"/>
                <a:ea typeface="ＭＳ Ｐゴシック" charset="0"/>
              </a:rPr>
              <a:t>.</a:t>
            </a:r>
            <a:endParaRPr lang="en-US" sz="2000" b="0" dirty="0">
              <a:latin typeface="Arial" charset="0"/>
              <a:ea typeface="ＭＳ Ｐゴシック" charset="0"/>
            </a:endParaRPr>
          </a:p>
          <a:p>
            <a:pPr lvl="1"/>
            <a:r>
              <a:rPr lang="en-US" sz="2000" b="0" dirty="0" smtClean="0">
                <a:latin typeface="Arial" charset="0"/>
                <a:ea typeface="ＭＳ Ｐゴシック" charset="0"/>
              </a:rPr>
              <a:t>Master (also </a:t>
            </a:r>
            <a:r>
              <a:rPr lang="en-US" sz="2000" b="0" dirty="0">
                <a:latin typeface="Arial" charset="0"/>
                <a:ea typeface="ＭＳ Ｐゴシック" charset="0"/>
              </a:rPr>
              <a:t>called “primary</a:t>
            </a:r>
            <a:r>
              <a:rPr lang="en-US" sz="2000" b="0" dirty="0" smtClean="0">
                <a:latin typeface="Arial" charset="0"/>
                <a:ea typeface="ＭＳ Ｐゴシック" charset="0"/>
              </a:rPr>
              <a:t>”) dictates order of client operations.</a:t>
            </a:r>
          </a:p>
          <a:p>
            <a:pPr lvl="1"/>
            <a:r>
              <a:rPr lang="en-US" sz="2000" b="0" dirty="0" smtClean="0">
                <a:latin typeface="Arial" charset="0"/>
                <a:ea typeface="ＭＳ Ｐゴシック" charset="0"/>
                <a:sym typeface="Wingdings"/>
              </a:rPr>
              <a:t> </a:t>
            </a:r>
            <a:r>
              <a:rPr lang="en-US" sz="2000" b="0" dirty="0" smtClean="0">
                <a:latin typeface="Arial" charset="0"/>
                <a:ea typeface="ＭＳ Ｐゴシック" charset="0"/>
              </a:rPr>
              <a:t>All non-faulty replicas reach the same state.</a:t>
            </a:r>
            <a:endParaRPr lang="en-US" sz="2000" b="0" dirty="0">
              <a:latin typeface="Arial" charset="0"/>
              <a:ea typeface="ＭＳ Ｐゴシック" charset="0"/>
            </a:endParaRPr>
          </a:p>
          <a:p>
            <a:r>
              <a:rPr lang="en-US" sz="2400" b="0" dirty="0">
                <a:latin typeface="Arial" charset="0"/>
                <a:ea typeface="ＭＳ Ｐゴシック" charset="0"/>
              </a:rPr>
              <a:t>Remaining </a:t>
            </a:r>
            <a:r>
              <a:rPr lang="en-US" sz="2400" b="0" dirty="0" smtClean="0">
                <a:latin typeface="Arial" charset="0"/>
                <a:ea typeface="ＭＳ Ｐゴシック" charset="0"/>
              </a:rPr>
              <a:t>problem</a:t>
            </a:r>
            <a:r>
              <a:rPr lang="en-US" sz="2400" b="0" dirty="0">
                <a:latin typeface="Arial" charset="0"/>
                <a:ea typeface="ＭＳ Ｐゴシック" charset="0"/>
              </a:rPr>
              <a:t>: </a:t>
            </a:r>
            <a:r>
              <a:rPr lang="en-US" sz="2400" dirty="0">
                <a:latin typeface="Arial" charset="0"/>
                <a:ea typeface="ＭＳ Ｐゴシック" charset="0"/>
              </a:rPr>
              <a:t>who is the </a:t>
            </a:r>
            <a:r>
              <a:rPr lang="en-US" sz="2400" dirty="0" smtClean="0">
                <a:latin typeface="Arial" charset="0"/>
                <a:ea typeface="ＭＳ Ｐゴシック" charset="0"/>
              </a:rPr>
              <a:t>leader</a:t>
            </a:r>
            <a:r>
              <a:rPr lang="en-US" sz="2400" b="0" dirty="0" smtClean="0">
                <a:latin typeface="Arial" charset="0"/>
                <a:ea typeface="ＭＳ Ｐゴシック" charset="0"/>
              </a:rPr>
              <a:t>?</a:t>
            </a:r>
            <a:endParaRPr lang="en-US" sz="2400" b="0" dirty="0">
              <a:latin typeface="Arial" charset="0"/>
              <a:ea typeface="ＭＳ Ｐゴシック" charset="0"/>
            </a:endParaRPr>
          </a:p>
          <a:p>
            <a:pPr lvl="1"/>
            <a:r>
              <a:rPr lang="en-US" sz="2000" b="0" dirty="0" smtClean="0">
                <a:latin typeface="Arial" charset="0"/>
                <a:ea typeface="ＭＳ Ｐゴシック" charset="0"/>
              </a:rPr>
              <a:t>Leader itself </a:t>
            </a:r>
            <a:r>
              <a:rPr lang="en-US" sz="2000" b="0" dirty="0">
                <a:latin typeface="Arial" charset="0"/>
                <a:ea typeface="ＭＳ Ｐゴシック" charset="0"/>
              </a:rPr>
              <a:t>might fail or be isolated by a network partition.</a:t>
            </a:r>
          </a:p>
          <a:p>
            <a:pPr lvl="1"/>
            <a:r>
              <a:rPr lang="en-US" sz="2000" b="0" dirty="0">
                <a:latin typeface="Arial" charset="0"/>
                <a:ea typeface="ＭＳ Ｐゴシック" charset="0"/>
              </a:rPr>
              <a:t>Requires </a:t>
            </a:r>
            <a:r>
              <a:rPr lang="en-US" sz="2000" b="0" dirty="0" smtClean="0">
                <a:latin typeface="Arial" charset="0"/>
                <a:ea typeface="ＭＳ Ｐゴシック" charset="0"/>
              </a:rPr>
              <a:t>a scheme for “leader election” to choose a new leader.</a:t>
            </a:r>
          </a:p>
          <a:p>
            <a:pPr lvl="1"/>
            <a:r>
              <a:rPr lang="en-US" sz="2000" b="0" dirty="0" smtClean="0">
                <a:latin typeface="Arial" charset="0"/>
                <a:ea typeface="ＭＳ Ｐゴシック" charset="0"/>
              </a:rPr>
              <a:t>Consensus is </a:t>
            </a:r>
            <a:r>
              <a:rPr lang="en-US" sz="2000" dirty="0" smtClean="0">
                <a:latin typeface="Arial" charset="0"/>
                <a:ea typeface="ＭＳ Ｐゴシック" charset="0"/>
              </a:rPr>
              <a:t>safe</a:t>
            </a:r>
            <a:r>
              <a:rPr lang="en-US" sz="2000" b="0" dirty="0" smtClean="0">
                <a:latin typeface="Arial" charset="0"/>
                <a:ea typeface="ＭＳ Ｐゴシック" charset="0"/>
              </a:rPr>
              <a:t> but not </a:t>
            </a:r>
            <a:r>
              <a:rPr lang="en-US" sz="2000" dirty="0" smtClean="0">
                <a:latin typeface="Arial" charset="0"/>
                <a:ea typeface="ＭＳ Ｐゴシック" charset="0"/>
              </a:rPr>
              <a:t>live</a:t>
            </a:r>
            <a:r>
              <a:rPr lang="en-US" sz="2000" b="0" dirty="0" smtClean="0">
                <a:latin typeface="Arial" charset="0"/>
                <a:ea typeface="ＭＳ Ｐゴシック" charset="0"/>
              </a:rPr>
              <a:t>: in the worst case (multiple repeated failures) it might not terminate.</a:t>
            </a:r>
          </a:p>
          <a:p>
            <a:pPr lvl="1"/>
            <a:r>
              <a:rPr lang="en-US" sz="2000" b="0" dirty="0" smtClean="0">
                <a:latin typeface="Arial" charset="0"/>
                <a:ea typeface="ＭＳ Ｐゴシック" charset="0"/>
              </a:rPr>
              <a:t>But in practice Consensus gets the job done…if it can be done.</a:t>
            </a:r>
          </a:p>
          <a:p>
            <a:pPr lvl="1"/>
            <a:r>
              <a:rPr lang="en-US" sz="2000" b="0" dirty="0" smtClean="0">
                <a:latin typeface="Arial" charset="0"/>
                <a:ea typeface="ＭＳ Ｐゴシック" charset="0"/>
              </a:rPr>
              <a:t>Raft is one variant of Consensus, with minor differences from older variants (VR and </a:t>
            </a:r>
            <a:r>
              <a:rPr lang="en-US" sz="2000" b="0" dirty="0" err="1" smtClean="0">
                <a:latin typeface="Arial" charset="0"/>
                <a:ea typeface="ＭＳ Ｐゴシック" charset="0"/>
              </a:rPr>
              <a:t>Paxos</a:t>
            </a:r>
            <a:r>
              <a:rPr lang="en-US" sz="2000" b="0" dirty="0" smtClean="0">
                <a:latin typeface="Arial" charset="0"/>
                <a:ea typeface="ＭＳ Ｐゴシック" charset="0"/>
              </a:rPr>
              <a:t>).</a:t>
            </a:r>
            <a:endParaRPr lang="en-US" sz="2000" b="0" dirty="0">
              <a:latin typeface="Arial" charset="0"/>
              <a:ea typeface="ＭＳ Ｐゴシック" charset="0"/>
            </a:endParaRPr>
          </a:p>
        </p:txBody>
      </p:sp>
    </p:spTree>
    <p:extLst>
      <p:ext uri="{BB962C8B-B14F-4D97-AF65-F5344CB8AC3E}">
        <p14:creationId xmlns:p14="http://schemas.microsoft.com/office/powerpoint/2010/main" val="3876974628"/>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Liveness</a:t>
            </a:r>
            <a:r>
              <a:rPr lang="en-US" dirty="0" smtClean="0"/>
              <a:t> timeouts</a:t>
            </a:r>
            <a:endParaRPr lang="en-US" dirty="0"/>
          </a:p>
        </p:txBody>
      </p:sp>
      <p:sp>
        <p:nvSpPr>
          <p:cNvPr id="3" name="Content Placeholder 2"/>
          <p:cNvSpPr>
            <a:spLocks noGrp="1"/>
          </p:cNvSpPr>
          <p:nvPr>
            <p:ph idx="1"/>
          </p:nvPr>
        </p:nvSpPr>
        <p:spPr>
          <a:xfrm>
            <a:off x="304800" y="1600200"/>
            <a:ext cx="8378825" cy="4111625"/>
          </a:xfrm>
        </p:spPr>
        <p:txBody>
          <a:bodyPr/>
          <a:lstStyle/>
          <a:p>
            <a:r>
              <a:rPr lang="en-US" sz="2400" b="0" dirty="0" smtClean="0"/>
              <a:t>All consensus systems rely on careful timeouts for </a:t>
            </a:r>
            <a:r>
              <a:rPr lang="en-US" sz="2400" b="0" dirty="0" err="1" smtClean="0"/>
              <a:t>liveness</a:t>
            </a:r>
            <a:r>
              <a:rPr lang="en-US" sz="2400" b="0" dirty="0" smtClean="0"/>
              <a:t>, because an election or view change disrupts any consensus in progress.</a:t>
            </a:r>
          </a:p>
          <a:p>
            <a:pPr lvl="1"/>
            <a:r>
              <a:rPr lang="en-US" sz="2000" b="0" dirty="0" smtClean="0"/>
              <a:t>Contending leaders can “</a:t>
            </a:r>
            <a:r>
              <a:rPr lang="en-US" sz="2000" b="0" dirty="0" err="1" smtClean="0"/>
              <a:t>livelock</a:t>
            </a:r>
            <a:r>
              <a:rPr lang="en-US" sz="2000" b="0" dirty="0" smtClean="0"/>
              <a:t>” the consensus algorithm.</a:t>
            </a:r>
          </a:p>
          <a:p>
            <a:r>
              <a:rPr lang="en-US" sz="2400" b="0" dirty="0" smtClean="0"/>
              <a:t>VR: </a:t>
            </a:r>
            <a:r>
              <a:rPr lang="en-US" sz="2000" b="0" dirty="0" smtClean="0"/>
              <a:t>“</a:t>
            </a:r>
            <a:r>
              <a:rPr lang="en-US" sz="2000" b="0" dirty="0"/>
              <a:t>More generally </a:t>
            </a:r>
            <a:r>
              <a:rPr lang="en-US" sz="2000" dirty="0" err="1"/>
              <a:t>liveness</a:t>
            </a:r>
            <a:r>
              <a:rPr lang="en-US" sz="2000" dirty="0"/>
              <a:t> depends on properly setting the timeouts </a:t>
            </a:r>
            <a:r>
              <a:rPr lang="en-US" sz="2000" b="0" dirty="0"/>
              <a:t>used to </a:t>
            </a:r>
            <a:r>
              <a:rPr lang="en-US" sz="2000" b="0" dirty="0" smtClean="0"/>
              <a:t>determine </a:t>
            </a:r>
            <a:r>
              <a:rPr lang="en-US" sz="2000" b="0" dirty="0"/>
              <a:t>whether the primary is faulty so as to avoid unnecessary view changes</a:t>
            </a:r>
            <a:r>
              <a:rPr lang="en-US" sz="2000" b="0" dirty="0" smtClean="0"/>
              <a:t>.</a:t>
            </a:r>
            <a:r>
              <a:rPr lang="en-US" sz="2000" dirty="0" smtClean="0"/>
              <a:t>”</a:t>
            </a:r>
          </a:p>
          <a:p>
            <a:pPr lvl="1"/>
            <a:r>
              <a:rPr lang="en-US" sz="2000" dirty="0" smtClean="0"/>
              <a:t>Note:</a:t>
            </a:r>
            <a:r>
              <a:rPr lang="en-US" sz="2000" b="0" dirty="0" smtClean="0"/>
              <a:t> also want fast failover times </a:t>
            </a:r>
            <a:r>
              <a:rPr lang="en-US" sz="2000" b="0" dirty="0" smtClean="0">
                <a:sym typeface="Wingdings"/>
              </a:rPr>
              <a:t> tight timeouts! </a:t>
            </a:r>
          </a:p>
          <a:p>
            <a:pPr lvl="1"/>
            <a:r>
              <a:rPr lang="en-US" sz="2000" b="0" dirty="0" smtClean="0">
                <a:sym typeface="Wingdings"/>
              </a:rPr>
              <a:t>Must balance these competing considerations.</a:t>
            </a:r>
            <a:endParaRPr lang="en-US" sz="2000" dirty="0"/>
          </a:p>
          <a:p>
            <a:r>
              <a:rPr lang="en-US" sz="2400" dirty="0" smtClean="0"/>
              <a:t>Raft</a:t>
            </a:r>
            <a:r>
              <a:rPr lang="en-US" sz="2400" b="0" dirty="0" smtClean="0"/>
              <a:t>: randomized timeouts to avoid contending leaders.</a:t>
            </a:r>
            <a:endParaRPr lang="en-US" sz="2400" b="0" dirty="0"/>
          </a:p>
        </p:txBody>
      </p:sp>
    </p:spTree>
    <p:extLst>
      <p:ext uri="{BB962C8B-B14F-4D97-AF65-F5344CB8AC3E}">
        <p14:creationId xmlns:p14="http://schemas.microsoft.com/office/powerpoint/2010/main" val="1639004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4038600"/>
            <a:ext cx="2057400"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7" name="Rectangle 1"/>
          <p:cNvSpPr>
            <a:spLocks noGrp="1" noChangeArrowheads="1"/>
          </p:cNvSpPr>
          <p:nvPr>
            <p:ph type="title"/>
          </p:nvPr>
        </p:nvSpPr>
        <p:spPr/>
        <p:txBody>
          <a:bodyPr rIns="132080"/>
          <a:lstStyle/>
          <a:p>
            <a:pPr eaLnBrk="1" hangingPunct="1"/>
            <a:r>
              <a:rPr lang="en-US">
                <a:latin typeface="Arial" charset="0"/>
                <a:ea typeface="ＭＳ Ｐゴシック" charset="0"/>
              </a:rPr>
              <a:t>Consensus in Practice</a:t>
            </a:r>
          </a:p>
        </p:txBody>
      </p:sp>
      <p:sp>
        <p:nvSpPr>
          <p:cNvPr id="118788" name="Rectangle 2"/>
          <p:cNvSpPr>
            <a:spLocks noGrp="1" noChangeArrowheads="1"/>
          </p:cNvSpPr>
          <p:nvPr>
            <p:ph type="body" idx="1"/>
          </p:nvPr>
        </p:nvSpPr>
        <p:spPr/>
        <p:txBody>
          <a:bodyPr rIns="132080"/>
          <a:lstStyle/>
          <a:p>
            <a:pPr eaLnBrk="1" hangingPunct="1"/>
            <a:r>
              <a:rPr lang="en-US" sz="2400" dirty="0">
                <a:latin typeface="Arial" charset="0"/>
                <a:ea typeface="ＭＳ Ｐゴシック" charset="0"/>
              </a:rPr>
              <a:t>Lampson: “Since general consensus is expensive, practical systems reserve it for emergencies.”</a:t>
            </a:r>
          </a:p>
          <a:p>
            <a:pPr marL="782638" lvl="1" eaLnBrk="1" hangingPunct="1"/>
            <a:r>
              <a:rPr lang="en-US" sz="2000" dirty="0">
                <a:latin typeface="Arial" charset="0"/>
                <a:ea typeface="ＭＳ Ｐゴシック" charset="0"/>
              </a:rPr>
              <a:t>e.g., to select a primary/master, e.g., a lock server.</a:t>
            </a:r>
          </a:p>
          <a:p>
            <a:pPr marL="1182688" lvl="2" eaLnBrk="1" hangingPunct="1"/>
            <a:r>
              <a:rPr lang="en-US" sz="2000" dirty="0" smtClean="0">
                <a:latin typeface="Arial" charset="0"/>
                <a:ea typeface="ＭＳ Ｐゴシック" charset="0"/>
              </a:rPr>
              <a:t>Zookeeper</a:t>
            </a:r>
            <a:endParaRPr lang="en-US" sz="2000" dirty="0">
              <a:latin typeface="Arial" charset="0"/>
              <a:ea typeface="ＭＳ Ｐゴシック" charset="0"/>
            </a:endParaRPr>
          </a:p>
          <a:p>
            <a:pPr marL="1182688" lvl="2" eaLnBrk="1" hangingPunct="1"/>
            <a:r>
              <a:rPr lang="en-US" sz="2000" dirty="0">
                <a:latin typeface="Arial" charset="0"/>
                <a:ea typeface="ＭＳ Ｐゴシック" charset="0"/>
              </a:rPr>
              <a:t>Google Chubby service (“</a:t>
            </a:r>
            <a:r>
              <a:rPr lang="en-US" sz="2000" dirty="0" err="1">
                <a:latin typeface="Arial" charset="0"/>
                <a:ea typeface="ＭＳ Ｐゴシック" charset="0"/>
              </a:rPr>
              <a:t>Paxos</a:t>
            </a:r>
            <a:r>
              <a:rPr lang="en-US" sz="2000" dirty="0">
                <a:latin typeface="Arial" charset="0"/>
                <a:ea typeface="ＭＳ Ｐゴシック" charset="0"/>
              </a:rPr>
              <a:t> Made Live”)</a:t>
            </a:r>
          </a:p>
          <a:p>
            <a:pPr eaLnBrk="1" hangingPunct="1"/>
            <a:r>
              <a:rPr lang="en-US" sz="2400" dirty="0">
                <a:latin typeface="Arial" charset="0"/>
                <a:ea typeface="ＭＳ Ｐゴシック" charset="0"/>
              </a:rPr>
              <a:t>Pick a primary with </a:t>
            </a:r>
            <a:r>
              <a:rPr lang="en-US" sz="2400" dirty="0" err="1">
                <a:latin typeface="Arial" charset="0"/>
                <a:ea typeface="ＭＳ Ｐゴシック" charset="0"/>
              </a:rPr>
              <a:t>Paxos</a:t>
            </a:r>
            <a:r>
              <a:rPr lang="en-US" sz="2400" dirty="0">
                <a:latin typeface="Arial" charset="0"/>
                <a:ea typeface="ＭＳ Ｐゴシック" charset="0"/>
              </a:rPr>
              <a:t>.  Do it rarely; do it right.</a:t>
            </a:r>
          </a:p>
          <a:p>
            <a:pPr marL="782638" lvl="1" eaLnBrk="1" hangingPunct="1"/>
            <a:r>
              <a:rPr lang="en-US" sz="2000" dirty="0">
                <a:latin typeface="Arial" charset="0"/>
                <a:ea typeface="ＭＳ Ｐゴシック" charset="0"/>
              </a:rPr>
              <a:t>Primary holds a “master lease” with a timeout.</a:t>
            </a:r>
          </a:p>
          <a:p>
            <a:pPr marL="1182688" lvl="2" eaLnBrk="1" hangingPunct="1"/>
            <a:r>
              <a:rPr lang="en-US" sz="2000" dirty="0">
                <a:latin typeface="Arial" charset="0"/>
                <a:ea typeface="ＭＳ Ｐゴシック" charset="0"/>
              </a:rPr>
              <a:t>Renew by consensus with primary as leader.</a:t>
            </a:r>
          </a:p>
          <a:p>
            <a:pPr marL="782638" lvl="1" eaLnBrk="1" hangingPunct="1"/>
            <a:r>
              <a:rPr lang="en-US" sz="2000" dirty="0">
                <a:latin typeface="Arial" charset="0"/>
                <a:ea typeface="ＭＳ Ｐゴシック" charset="0"/>
              </a:rPr>
              <a:t>Primary is “czar” as long as it holds the lease.</a:t>
            </a:r>
          </a:p>
          <a:p>
            <a:pPr marL="782638" lvl="1" eaLnBrk="1" hangingPunct="1"/>
            <a:r>
              <a:rPr lang="en-US" sz="2000" dirty="0">
                <a:latin typeface="Arial" charset="0"/>
                <a:ea typeface="ＭＳ Ｐゴシック" charset="0"/>
              </a:rPr>
              <a:t>Master lease expires?  Fall back to </a:t>
            </a:r>
            <a:r>
              <a:rPr lang="en-US" sz="2000" dirty="0" err="1">
                <a:latin typeface="Arial" charset="0"/>
                <a:ea typeface="ＭＳ Ｐゴシック" charset="0"/>
              </a:rPr>
              <a:t>Paxos</a:t>
            </a:r>
            <a:r>
              <a:rPr lang="en-US" sz="2000" dirty="0">
                <a:latin typeface="Arial" charset="0"/>
                <a:ea typeface="ＭＳ Ｐゴシック" charset="0"/>
              </a:rPr>
              <a:t>.</a:t>
            </a:r>
          </a:p>
          <a:p>
            <a:pPr marL="782638" lvl="1" eaLnBrk="1" hangingPunct="1"/>
            <a:r>
              <a:rPr lang="en-US" sz="2000" dirty="0">
                <a:latin typeface="Arial" charset="0"/>
                <a:ea typeface="ＭＳ Ｐゴシック" charset="0"/>
              </a:rPr>
              <a:t>(Or BFT.) </a:t>
            </a:r>
          </a:p>
        </p:txBody>
      </p:sp>
    </p:spTree>
    <p:extLst>
      <p:ext uri="{BB962C8B-B14F-4D97-AF65-F5344CB8AC3E}">
        <p14:creationId xmlns:p14="http://schemas.microsoft.com/office/powerpoint/2010/main" val="15992508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275" y="203200"/>
            <a:ext cx="9109075" cy="665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7" name="Rectangle 27"/>
          <p:cNvSpPr>
            <a:spLocks/>
          </p:cNvSpPr>
          <p:nvPr/>
        </p:nvSpPr>
        <p:spPr bwMode="auto">
          <a:xfrm>
            <a:off x="6761163" y="6477000"/>
            <a:ext cx="1697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1800">
                <a:solidFill>
                  <a:schemeClr val="tx1"/>
                </a:solidFill>
                <a:cs typeface="Arial" charset="0"/>
              </a:rPr>
              <a:t>[Lampson 1995]</a:t>
            </a:r>
          </a:p>
        </p:txBody>
      </p:sp>
    </p:spTree>
    <p:extLst>
      <p:ext uri="{BB962C8B-B14F-4D97-AF65-F5344CB8AC3E}">
        <p14:creationId xmlns:p14="http://schemas.microsoft.com/office/powerpoint/2010/main" val="2033586600"/>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371600"/>
            <a:ext cx="2209800" cy="268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3" name="Rectangle 2"/>
          <p:cNvSpPr>
            <a:spLocks noChangeArrowheads="1"/>
          </p:cNvSpPr>
          <p:nvPr/>
        </p:nvSpPr>
        <p:spPr bwMode="auto">
          <a:xfrm>
            <a:off x="3657600" y="1981200"/>
            <a:ext cx="533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a:solidFill>
                  <a:srgbClr val="0036A6"/>
                </a:solidFill>
              </a:rPr>
              <a:t>http://research.microsoft.com/en-us/um/people/blampson</a:t>
            </a:r>
            <a:r>
              <a:rPr lang="en-US" sz="2800"/>
              <a:t>/</a:t>
            </a:r>
          </a:p>
        </p:txBody>
      </p:sp>
      <p:sp>
        <p:nvSpPr>
          <p:cNvPr id="92164" name="Rectangle 3"/>
          <p:cNvSpPr>
            <a:spLocks noChangeArrowheads="1"/>
          </p:cNvSpPr>
          <p:nvPr/>
        </p:nvSpPr>
        <p:spPr bwMode="auto">
          <a:xfrm>
            <a:off x="304800" y="4343400"/>
            <a:ext cx="86868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a:solidFill>
                  <a:schemeClr val="tx1"/>
                </a:solidFill>
              </a:rPr>
              <a:t>Butler Lampson is a Technical Fellow at Microsoft Corporation and an Adjunct Professor at MIT…..He was one of the designers of the SDS 940 time-sharing system, the Alto personal distributed computing system, the Xerox 9700 laser printer, two-phase commit protocols, the Autonet LAN, the SPKI system for network security, the Microsoft Tablet PC software, the Microsoft Palladium high-assurance stack, and several programming languages. He received the ACM Software Systems Award in 1984 for his work on the Alto, the IEEE Computer Pioneer award in 1996 and von Neumann Medal in 2001, the Turing Award in 1992, and the NAE’s Draper Prize in 2004.</a:t>
            </a:r>
          </a:p>
          <a:p>
            <a:endParaRPr lang="en-US"/>
          </a:p>
          <a:p>
            <a:r>
              <a:rPr lang="en-US"/>
              <a:t> </a:t>
            </a:r>
          </a:p>
        </p:txBody>
      </p:sp>
      <p:sp>
        <p:nvSpPr>
          <p:cNvPr id="92165" name="Title 5"/>
          <p:cNvSpPr>
            <a:spLocks noGrp="1"/>
          </p:cNvSpPr>
          <p:nvPr>
            <p:ph type="title"/>
          </p:nvPr>
        </p:nvSpPr>
        <p:spPr/>
        <p:txBody>
          <a:bodyPr/>
          <a:lstStyle/>
          <a:p>
            <a:r>
              <a:rPr lang="en-US">
                <a:latin typeface="Arial" charset="0"/>
                <a:ea typeface="ＭＳ Ｐゴシック" charset="0"/>
              </a:rPr>
              <a:t>Butler W. Lampson</a:t>
            </a:r>
          </a:p>
        </p:txBody>
      </p:sp>
    </p:spTree>
    <p:extLst>
      <p:ext uri="{BB962C8B-B14F-4D97-AF65-F5344CB8AC3E}">
        <p14:creationId xmlns:p14="http://schemas.microsoft.com/office/powerpoint/2010/main" val="168280058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Default Design">
  <a:themeElements>
    <a:clrScheme name="New NetApp Color Palette">
      <a:dk1>
        <a:srgbClr val="000000"/>
      </a:dk1>
      <a:lt1>
        <a:srgbClr val="FFFFFF"/>
      </a:lt1>
      <a:dk2>
        <a:srgbClr val="003B5C"/>
      </a:dk2>
      <a:lt2>
        <a:srgbClr val="333333"/>
      </a:lt2>
      <a:accent1>
        <a:srgbClr val="F2A900"/>
      </a:accent1>
      <a:accent2>
        <a:srgbClr val="84BD00"/>
      </a:accent2>
      <a:accent3>
        <a:srgbClr val="0067C5"/>
      </a:accent3>
      <a:accent4>
        <a:srgbClr val="E87722"/>
      </a:accent4>
      <a:accent5>
        <a:srgbClr val="C8102D"/>
      </a:accent5>
      <a:accent6>
        <a:srgbClr val="512D6D"/>
      </a:accent6>
      <a:hlink>
        <a:srgbClr val="005EB8"/>
      </a:hlink>
      <a:folHlink>
        <a:srgbClr val="512D6D"/>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lumMod val="20000"/>
            <a:lumOff val="80000"/>
          </a:schemeClr>
        </a:solidFill>
        <a:ln w="9525" cap="flat" cmpd="sng" algn="ctr">
          <a:solidFill>
            <a:schemeClr val="bg2"/>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defRPr kumimoji="0" sz="2000" b="0" i="0" u="none" strike="noStrike" cap="none" normalizeH="0" baseline="0" smtClean="0">
            <a:ln>
              <a:noFill/>
            </a:ln>
            <a:solidFill>
              <a:schemeClr val="tx1"/>
            </a:solidFill>
            <a:effectLst/>
            <a:latin typeface="Arial" charset="0"/>
          </a:defRPr>
        </a:defPPr>
      </a:lstStyle>
    </a:spDef>
    <a:lnDef>
      <a:spPr bwMode="auto">
        <a:solidFill>
          <a:schemeClr val="accent1"/>
        </a:solidFill>
        <a:ln w="12700" cap="flat" cmpd="sng" algn="ctr">
          <a:solidFill>
            <a:schemeClr val="bg2"/>
          </a:solidFill>
          <a:prstDash val="solid"/>
          <a:round/>
          <a:headEnd type="none" w="med" len="med"/>
          <a:tailEnd type="none" w="med" len="med"/>
        </a:ln>
        <a:effectLst/>
      </a:spPr>
      <a:bodyPr/>
      <a:lstStyle/>
    </a:lnDef>
    <a:txDef>
      <a:spPr>
        <a:noFill/>
      </a:spPr>
      <a:bodyPr wrap="none" rtlCol="0">
        <a:spAutoFit/>
      </a:bodyPr>
      <a:lstStyle>
        <a:defPPr marL="0" indent="0">
          <a:buClr>
            <a:schemeClr val="accent2"/>
          </a:buClr>
          <a:buFont typeface="Wingdings" pitchFamily="2" charset="2"/>
          <a:buNone/>
          <a:defRPr dirty="0" err="1" smtClean="0"/>
        </a:defPPr>
      </a:lstStyle>
    </a:txDef>
  </a:objectDefaults>
  <a:extraClrSchemeLst>
    <a:extraClrScheme>
      <a:clrScheme name="Default Design 1">
        <a:dk1>
          <a:srgbClr val="000000"/>
        </a:dk1>
        <a:lt1>
          <a:srgbClr val="FFFFFF"/>
        </a:lt1>
        <a:dk2>
          <a:srgbClr val="0085B4"/>
        </a:dk2>
        <a:lt2>
          <a:srgbClr val="565656"/>
        </a:lt2>
        <a:accent1>
          <a:srgbClr val="A5A5A5"/>
        </a:accent1>
        <a:accent2>
          <a:srgbClr val="58A618"/>
        </a:accent2>
        <a:accent3>
          <a:srgbClr val="FFFFFF"/>
        </a:accent3>
        <a:accent4>
          <a:srgbClr val="000000"/>
        </a:accent4>
        <a:accent5>
          <a:srgbClr val="CFCFCF"/>
        </a:accent5>
        <a:accent6>
          <a:srgbClr val="4F9615"/>
        </a:accent6>
        <a:hlink>
          <a:srgbClr val="005BAE"/>
        </a:hlink>
        <a:folHlink>
          <a:srgbClr val="F95F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template">
  <a:themeElements>
    <a:clrScheme name="Custom 6">
      <a:dk1>
        <a:srgbClr val="003367"/>
      </a:dk1>
      <a:lt1>
        <a:sysClr val="window" lastClr="FFFFFF"/>
      </a:lt1>
      <a:dk2>
        <a:srgbClr val="195F9E"/>
      </a:dk2>
      <a:lt2>
        <a:srgbClr val="B5B5B5"/>
      </a:lt2>
      <a:accent1>
        <a:srgbClr val="998674"/>
      </a:accent1>
      <a:accent2>
        <a:srgbClr val="651222"/>
      </a:accent2>
      <a:accent3>
        <a:srgbClr val="0036A6"/>
      </a:accent3>
      <a:accent4>
        <a:srgbClr val="666666"/>
      </a:accent4>
      <a:accent5>
        <a:srgbClr val="738300"/>
      </a:accent5>
      <a:accent6>
        <a:srgbClr val="003367"/>
      </a:accent6>
      <a:hlink>
        <a:srgbClr val="0036A6"/>
      </a:hlink>
      <a:folHlink>
        <a:srgbClr val="4E005F"/>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9_Default Design">
  <a:themeElements>
    <a:clrScheme name="JO Colors">
      <a:dk1>
        <a:srgbClr val="000000"/>
      </a:dk1>
      <a:lt1>
        <a:srgbClr val="FFFFFF"/>
      </a:lt1>
      <a:dk2>
        <a:srgbClr val="1F4899"/>
      </a:dk2>
      <a:lt2>
        <a:srgbClr val="7F7F7F"/>
      </a:lt2>
      <a:accent1>
        <a:srgbClr val="0B590B"/>
      </a:accent1>
      <a:accent2>
        <a:srgbClr val="E1FFE1"/>
      </a:accent2>
      <a:accent3>
        <a:srgbClr val="DEE7F8"/>
      </a:accent3>
      <a:accent4>
        <a:srgbClr val="A5001E"/>
      </a:accent4>
      <a:accent5>
        <a:srgbClr val="FFFFB9"/>
      </a:accent5>
      <a:accent6>
        <a:srgbClr val="844F1A"/>
      </a:accent6>
      <a:hlink>
        <a:srgbClr val="005239"/>
      </a:hlink>
      <a:folHlink>
        <a:srgbClr val="A5001E"/>
      </a:folHlink>
    </a:clrScheme>
    <a:fontScheme name="Default Design">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dk1"/>
        </a:lnRef>
        <a:fillRef idx="1">
          <a:schemeClr val="lt1"/>
        </a:fillRef>
        <a:effectRef idx="0">
          <a:schemeClr val="dk1"/>
        </a:effectRef>
        <a:fontRef idx="minor">
          <a:schemeClr val="dk1"/>
        </a:fontRef>
      </a:style>
    </a:spDef>
    <a:lnDef>
      <a:spPr>
        <a:ln w="19050" cap="rnd"/>
        <a:effectLst/>
      </a:spPr>
      <a:bodyPr/>
      <a:lstStyle/>
      <a:style>
        <a:lnRef idx="2">
          <a:schemeClr val="dk1"/>
        </a:lnRef>
        <a:fillRef idx="0">
          <a:schemeClr val="dk1"/>
        </a:fillRef>
        <a:effectRef idx="1">
          <a:schemeClr val="dk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A5001E"/>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5239"/>
        </a:hlink>
        <a:folHlink>
          <a:srgbClr val="A5001E"/>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00"/>
        </a:dk2>
        <a:lt2>
          <a:srgbClr val="808080"/>
        </a:lt2>
        <a:accent1>
          <a:srgbClr val="D5EAFF"/>
        </a:accent1>
        <a:accent2>
          <a:srgbClr val="333399"/>
        </a:accent2>
        <a:accent3>
          <a:srgbClr val="FFFFFF"/>
        </a:accent3>
        <a:accent4>
          <a:srgbClr val="000000"/>
        </a:accent4>
        <a:accent5>
          <a:srgbClr val="E7F3FF"/>
        </a:accent5>
        <a:accent6>
          <a:srgbClr val="2D2D8A"/>
        </a:accent6>
        <a:hlink>
          <a:srgbClr val="005239"/>
        </a:hlink>
        <a:folHlink>
          <a:srgbClr val="A5001E"/>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000000"/>
        </a:dk2>
        <a:lt2>
          <a:srgbClr val="808080"/>
        </a:lt2>
        <a:accent1>
          <a:srgbClr val="D5EAFF"/>
        </a:accent1>
        <a:accent2>
          <a:srgbClr val="0050A0"/>
        </a:accent2>
        <a:accent3>
          <a:srgbClr val="FFFFFF"/>
        </a:accent3>
        <a:accent4>
          <a:srgbClr val="000000"/>
        </a:accent4>
        <a:accent5>
          <a:srgbClr val="E7F3FF"/>
        </a:accent5>
        <a:accent6>
          <a:srgbClr val="004891"/>
        </a:accent6>
        <a:hlink>
          <a:srgbClr val="005239"/>
        </a:hlink>
        <a:folHlink>
          <a:srgbClr val="A5001E"/>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0_Default Design">
  <a:themeElements>
    <a:clrScheme name="JO Colors">
      <a:dk1>
        <a:srgbClr val="000000"/>
      </a:dk1>
      <a:lt1>
        <a:srgbClr val="FFFFFF"/>
      </a:lt1>
      <a:dk2>
        <a:srgbClr val="1F4899"/>
      </a:dk2>
      <a:lt2>
        <a:srgbClr val="7F7F7F"/>
      </a:lt2>
      <a:accent1>
        <a:srgbClr val="0B590B"/>
      </a:accent1>
      <a:accent2>
        <a:srgbClr val="E1FFE1"/>
      </a:accent2>
      <a:accent3>
        <a:srgbClr val="DEE7F8"/>
      </a:accent3>
      <a:accent4>
        <a:srgbClr val="A5001E"/>
      </a:accent4>
      <a:accent5>
        <a:srgbClr val="FFFFB9"/>
      </a:accent5>
      <a:accent6>
        <a:srgbClr val="844F1A"/>
      </a:accent6>
      <a:hlink>
        <a:srgbClr val="005239"/>
      </a:hlink>
      <a:folHlink>
        <a:srgbClr val="A5001E"/>
      </a:folHlink>
    </a:clrScheme>
    <a:fontScheme name="Default Design">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dk1"/>
        </a:lnRef>
        <a:fillRef idx="1">
          <a:schemeClr val="lt1"/>
        </a:fillRef>
        <a:effectRef idx="0">
          <a:schemeClr val="dk1"/>
        </a:effectRef>
        <a:fontRef idx="minor">
          <a:schemeClr val="dk1"/>
        </a:fontRef>
      </a:style>
    </a:spDef>
    <a:lnDef>
      <a:spPr>
        <a:ln w="19050" cap="rnd"/>
        <a:effectLst/>
      </a:spPr>
      <a:bodyPr/>
      <a:lstStyle/>
      <a:style>
        <a:lnRef idx="2">
          <a:schemeClr val="dk1"/>
        </a:lnRef>
        <a:fillRef idx="0">
          <a:schemeClr val="dk1"/>
        </a:fillRef>
        <a:effectRef idx="1">
          <a:schemeClr val="dk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A5001E"/>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5239"/>
        </a:hlink>
        <a:folHlink>
          <a:srgbClr val="A5001E"/>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00"/>
        </a:dk2>
        <a:lt2>
          <a:srgbClr val="808080"/>
        </a:lt2>
        <a:accent1>
          <a:srgbClr val="D5EAFF"/>
        </a:accent1>
        <a:accent2>
          <a:srgbClr val="333399"/>
        </a:accent2>
        <a:accent3>
          <a:srgbClr val="FFFFFF"/>
        </a:accent3>
        <a:accent4>
          <a:srgbClr val="000000"/>
        </a:accent4>
        <a:accent5>
          <a:srgbClr val="E7F3FF"/>
        </a:accent5>
        <a:accent6>
          <a:srgbClr val="2D2D8A"/>
        </a:accent6>
        <a:hlink>
          <a:srgbClr val="005239"/>
        </a:hlink>
        <a:folHlink>
          <a:srgbClr val="A5001E"/>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000000"/>
        </a:dk2>
        <a:lt2>
          <a:srgbClr val="808080"/>
        </a:lt2>
        <a:accent1>
          <a:srgbClr val="D5EAFF"/>
        </a:accent1>
        <a:accent2>
          <a:srgbClr val="0050A0"/>
        </a:accent2>
        <a:accent3>
          <a:srgbClr val="FFFFFF"/>
        </a:accent3>
        <a:accent4>
          <a:srgbClr val="000000"/>
        </a:accent4>
        <a:accent5>
          <a:srgbClr val="E7F3FF"/>
        </a:accent5>
        <a:accent6>
          <a:srgbClr val="004891"/>
        </a:accent6>
        <a:hlink>
          <a:srgbClr val="005239"/>
        </a:hlink>
        <a:folHlink>
          <a:srgbClr val="A5001E"/>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Default Design">
  <a:themeElements>
    <a:clrScheme name="New NetApp Color Palette">
      <a:dk1>
        <a:srgbClr val="000000"/>
      </a:dk1>
      <a:lt1>
        <a:srgbClr val="FFFFFF"/>
      </a:lt1>
      <a:dk2>
        <a:srgbClr val="003B5C"/>
      </a:dk2>
      <a:lt2>
        <a:srgbClr val="333333"/>
      </a:lt2>
      <a:accent1>
        <a:srgbClr val="F2A900"/>
      </a:accent1>
      <a:accent2>
        <a:srgbClr val="84BD00"/>
      </a:accent2>
      <a:accent3>
        <a:srgbClr val="0067C5"/>
      </a:accent3>
      <a:accent4>
        <a:srgbClr val="E87722"/>
      </a:accent4>
      <a:accent5>
        <a:srgbClr val="C8102D"/>
      </a:accent5>
      <a:accent6>
        <a:srgbClr val="512D6D"/>
      </a:accent6>
      <a:hlink>
        <a:srgbClr val="005EB8"/>
      </a:hlink>
      <a:folHlink>
        <a:srgbClr val="512D6D"/>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lumMod val="20000"/>
            <a:lumOff val="80000"/>
          </a:schemeClr>
        </a:solidFill>
        <a:ln w="9525" cap="flat" cmpd="sng" algn="ctr">
          <a:solidFill>
            <a:schemeClr val="bg2"/>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defRPr kumimoji="0" sz="2000" b="0" i="0" u="none" strike="noStrike" cap="none" normalizeH="0" baseline="0" smtClean="0">
            <a:ln>
              <a:noFill/>
            </a:ln>
            <a:solidFill>
              <a:schemeClr val="tx1"/>
            </a:solidFill>
            <a:effectLst/>
            <a:latin typeface="Arial" charset="0"/>
          </a:defRPr>
        </a:defPPr>
      </a:lstStyle>
    </a:spDef>
    <a:lnDef>
      <a:spPr bwMode="auto">
        <a:solidFill>
          <a:schemeClr val="accent1"/>
        </a:solidFill>
        <a:ln w="12700" cap="flat" cmpd="sng" algn="ctr">
          <a:solidFill>
            <a:schemeClr val="bg2"/>
          </a:solidFill>
          <a:prstDash val="solid"/>
          <a:round/>
          <a:headEnd type="none" w="med" len="med"/>
          <a:tailEnd type="none" w="med" len="med"/>
        </a:ln>
        <a:effectLst/>
      </a:spPr>
      <a:bodyPr/>
      <a:lstStyle/>
    </a:lnDef>
    <a:txDef>
      <a:spPr>
        <a:noFill/>
      </a:spPr>
      <a:bodyPr wrap="none" rtlCol="0">
        <a:spAutoFit/>
      </a:bodyPr>
      <a:lstStyle>
        <a:defPPr marL="0" indent="0">
          <a:buClr>
            <a:schemeClr val="accent2"/>
          </a:buClr>
          <a:buFont typeface="Wingdings" pitchFamily="2" charset="2"/>
          <a:buNone/>
          <a:defRPr dirty="0" err="1" smtClean="0"/>
        </a:defPPr>
      </a:lstStyle>
    </a:txDef>
  </a:objectDefaults>
  <a:extraClrSchemeLst>
    <a:extraClrScheme>
      <a:clrScheme name="Default Design 1">
        <a:dk1>
          <a:srgbClr val="000000"/>
        </a:dk1>
        <a:lt1>
          <a:srgbClr val="FFFFFF"/>
        </a:lt1>
        <a:dk2>
          <a:srgbClr val="0085B4"/>
        </a:dk2>
        <a:lt2>
          <a:srgbClr val="565656"/>
        </a:lt2>
        <a:accent1>
          <a:srgbClr val="A5A5A5"/>
        </a:accent1>
        <a:accent2>
          <a:srgbClr val="58A618"/>
        </a:accent2>
        <a:accent3>
          <a:srgbClr val="FFFFFF"/>
        </a:accent3>
        <a:accent4>
          <a:srgbClr val="000000"/>
        </a:accent4>
        <a:accent5>
          <a:srgbClr val="CFCFCF"/>
        </a:accent5>
        <a:accent6>
          <a:srgbClr val="4F9615"/>
        </a:accent6>
        <a:hlink>
          <a:srgbClr val="005BAE"/>
        </a:hlink>
        <a:folHlink>
          <a:srgbClr val="F95F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Default Design">
  <a:themeElements>
    <a:clrScheme name="New NetApp Color Palette">
      <a:dk1>
        <a:srgbClr val="000000"/>
      </a:dk1>
      <a:lt1>
        <a:srgbClr val="FFFFFF"/>
      </a:lt1>
      <a:dk2>
        <a:srgbClr val="003B5C"/>
      </a:dk2>
      <a:lt2>
        <a:srgbClr val="333333"/>
      </a:lt2>
      <a:accent1>
        <a:srgbClr val="F2A900"/>
      </a:accent1>
      <a:accent2>
        <a:srgbClr val="84BD00"/>
      </a:accent2>
      <a:accent3>
        <a:srgbClr val="0067C5"/>
      </a:accent3>
      <a:accent4>
        <a:srgbClr val="E87722"/>
      </a:accent4>
      <a:accent5>
        <a:srgbClr val="C8102D"/>
      </a:accent5>
      <a:accent6>
        <a:srgbClr val="512D6D"/>
      </a:accent6>
      <a:hlink>
        <a:srgbClr val="005EB8"/>
      </a:hlink>
      <a:folHlink>
        <a:srgbClr val="512D6D"/>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lumMod val="20000"/>
            <a:lumOff val="80000"/>
          </a:schemeClr>
        </a:solidFill>
        <a:ln w="9525" cap="flat" cmpd="sng" algn="ctr">
          <a:solidFill>
            <a:schemeClr val="bg2"/>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defRPr kumimoji="0" sz="2000" b="0" i="0" u="none" strike="noStrike" cap="none" normalizeH="0" baseline="0" smtClean="0">
            <a:ln>
              <a:noFill/>
            </a:ln>
            <a:solidFill>
              <a:schemeClr val="tx1"/>
            </a:solidFill>
            <a:effectLst/>
            <a:latin typeface="Arial" charset="0"/>
          </a:defRPr>
        </a:defPPr>
      </a:lstStyle>
    </a:spDef>
    <a:lnDef>
      <a:spPr bwMode="auto">
        <a:solidFill>
          <a:schemeClr val="accent1"/>
        </a:solidFill>
        <a:ln w="12700" cap="flat" cmpd="sng" algn="ctr">
          <a:solidFill>
            <a:schemeClr val="bg2"/>
          </a:solidFill>
          <a:prstDash val="solid"/>
          <a:round/>
          <a:headEnd type="none" w="med" len="med"/>
          <a:tailEnd type="none" w="med" len="med"/>
        </a:ln>
        <a:effectLst/>
      </a:spPr>
      <a:bodyPr/>
      <a:lstStyle/>
    </a:lnDef>
    <a:txDef>
      <a:spPr>
        <a:noFill/>
      </a:spPr>
      <a:bodyPr wrap="none" rtlCol="0">
        <a:spAutoFit/>
      </a:bodyPr>
      <a:lstStyle>
        <a:defPPr marL="0" indent="0">
          <a:buClr>
            <a:schemeClr val="accent2"/>
          </a:buClr>
          <a:buFont typeface="Wingdings" pitchFamily="2" charset="2"/>
          <a:buNone/>
          <a:defRPr dirty="0" err="1" smtClean="0"/>
        </a:defPPr>
      </a:lstStyle>
    </a:txDef>
  </a:objectDefaults>
  <a:extraClrSchemeLst>
    <a:extraClrScheme>
      <a:clrScheme name="Default Design 1">
        <a:dk1>
          <a:srgbClr val="000000"/>
        </a:dk1>
        <a:lt1>
          <a:srgbClr val="FFFFFF"/>
        </a:lt1>
        <a:dk2>
          <a:srgbClr val="0085B4"/>
        </a:dk2>
        <a:lt2>
          <a:srgbClr val="565656"/>
        </a:lt2>
        <a:accent1>
          <a:srgbClr val="A5A5A5"/>
        </a:accent1>
        <a:accent2>
          <a:srgbClr val="58A618"/>
        </a:accent2>
        <a:accent3>
          <a:srgbClr val="FFFFFF"/>
        </a:accent3>
        <a:accent4>
          <a:srgbClr val="000000"/>
        </a:accent4>
        <a:accent5>
          <a:srgbClr val="CFCFCF"/>
        </a:accent5>
        <a:accent6>
          <a:srgbClr val="4F9615"/>
        </a:accent6>
        <a:hlink>
          <a:srgbClr val="005BAE"/>
        </a:hlink>
        <a:folHlink>
          <a:srgbClr val="F95F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8_Default Design">
  <a:themeElements>
    <a:clrScheme name="Custom 6">
      <a:dk1>
        <a:srgbClr val="003367"/>
      </a:dk1>
      <a:lt1>
        <a:sysClr val="window" lastClr="FFFFFF"/>
      </a:lt1>
      <a:dk2>
        <a:srgbClr val="195F9E"/>
      </a:dk2>
      <a:lt2>
        <a:srgbClr val="B5B5B5"/>
      </a:lt2>
      <a:accent1>
        <a:srgbClr val="998674"/>
      </a:accent1>
      <a:accent2>
        <a:srgbClr val="651222"/>
      </a:accent2>
      <a:accent3>
        <a:srgbClr val="0036A6"/>
      </a:accent3>
      <a:accent4>
        <a:srgbClr val="666666"/>
      </a:accent4>
      <a:accent5>
        <a:srgbClr val="738300"/>
      </a:accent5>
      <a:accent6>
        <a:srgbClr val="003367"/>
      </a:accent6>
      <a:hlink>
        <a:srgbClr val="0036A6"/>
      </a:hlink>
      <a:folHlink>
        <a:srgbClr val="4E005F"/>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2_Default Design">
  <a:themeElements>
    <a:clrScheme name="New NetApp Color Palette">
      <a:dk1>
        <a:srgbClr val="000000"/>
      </a:dk1>
      <a:lt1>
        <a:srgbClr val="FFFFFF"/>
      </a:lt1>
      <a:dk2>
        <a:srgbClr val="003B5C"/>
      </a:dk2>
      <a:lt2>
        <a:srgbClr val="333333"/>
      </a:lt2>
      <a:accent1>
        <a:srgbClr val="F2A900"/>
      </a:accent1>
      <a:accent2>
        <a:srgbClr val="84BD00"/>
      </a:accent2>
      <a:accent3>
        <a:srgbClr val="0067C5"/>
      </a:accent3>
      <a:accent4>
        <a:srgbClr val="E87722"/>
      </a:accent4>
      <a:accent5>
        <a:srgbClr val="C8102D"/>
      </a:accent5>
      <a:accent6>
        <a:srgbClr val="512D6D"/>
      </a:accent6>
      <a:hlink>
        <a:srgbClr val="005EB8"/>
      </a:hlink>
      <a:folHlink>
        <a:srgbClr val="512D6D"/>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lumMod val="20000"/>
            <a:lumOff val="80000"/>
          </a:schemeClr>
        </a:solidFill>
        <a:ln w="9525" cap="flat" cmpd="sng" algn="ctr">
          <a:solidFill>
            <a:schemeClr val="bg2"/>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defRPr kumimoji="0" sz="2000" b="0" i="0" u="none" strike="noStrike" cap="none" normalizeH="0" baseline="0" smtClean="0">
            <a:ln>
              <a:noFill/>
            </a:ln>
            <a:solidFill>
              <a:schemeClr val="tx1"/>
            </a:solidFill>
            <a:effectLst/>
            <a:latin typeface="Arial" charset="0"/>
          </a:defRPr>
        </a:defPPr>
      </a:lstStyle>
    </a:spDef>
    <a:lnDef>
      <a:spPr bwMode="auto">
        <a:solidFill>
          <a:schemeClr val="accent1"/>
        </a:solidFill>
        <a:ln w="12700" cap="flat" cmpd="sng" algn="ctr">
          <a:solidFill>
            <a:schemeClr val="bg2"/>
          </a:solidFill>
          <a:prstDash val="solid"/>
          <a:round/>
          <a:headEnd type="none" w="med" len="med"/>
          <a:tailEnd type="none" w="med" len="med"/>
        </a:ln>
        <a:effectLst/>
      </a:spPr>
      <a:bodyPr/>
      <a:lstStyle/>
    </a:lnDef>
    <a:txDef>
      <a:spPr>
        <a:noFill/>
      </a:spPr>
      <a:bodyPr wrap="none" rtlCol="0">
        <a:spAutoFit/>
      </a:bodyPr>
      <a:lstStyle>
        <a:defPPr marL="0" indent="0">
          <a:buClr>
            <a:schemeClr val="accent2"/>
          </a:buClr>
          <a:buFont typeface="Wingdings" pitchFamily="2" charset="2"/>
          <a:buNone/>
          <a:defRPr dirty="0" err="1" smtClean="0"/>
        </a:defPPr>
      </a:lstStyle>
    </a:txDef>
  </a:objectDefaults>
  <a:extraClrSchemeLst>
    <a:extraClrScheme>
      <a:clrScheme name="Default Design 1">
        <a:dk1>
          <a:srgbClr val="000000"/>
        </a:dk1>
        <a:lt1>
          <a:srgbClr val="FFFFFF"/>
        </a:lt1>
        <a:dk2>
          <a:srgbClr val="0085B4"/>
        </a:dk2>
        <a:lt2>
          <a:srgbClr val="565656"/>
        </a:lt2>
        <a:accent1>
          <a:srgbClr val="A5A5A5"/>
        </a:accent1>
        <a:accent2>
          <a:srgbClr val="58A618"/>
        </a:accent2>
        <a:accent3>
          <a:srgbClr val="FFFFFF"/>
        </a:accent3>
        <a:accent4>
          <a:srgbClr val="000000"/>
        </a:accent4>
        <a:accent5>
          <a:srgbClr val="CFCFCF"/>
        </a:accent5>
        <a:accent6>
          <a:srgbClr val="4F9615"/>
        </a:accent6>
        <a:hlink>
          <a:srgbClr val="005BAE"/>
        </a:hlink>
        <a:folHlink>
          <a:srgbClr val="F95F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5_Default Design">
  <a:themeElements>
    <a:clrScheme name="New NetApp Color Palette">
      <a:dk1>
        <a:srgbClr val="000000"/>
      </a:dk1>
      <a:lt1>
        <a:srgbClr val="FFFFFF"/>
      </a:lt1>
      <a:dk2>
        <a:srgbClr val="003B5C"/>
      </a:dk2>
      <a:lt2>
        <a:srgbClr val="333333"/>
      </a:lt2>
      <a:accent1>
        <a:srgbClr val="F2A900"/>
      </a:accent1>
      <a:accent2>
        <a:srgbClr val="84BD00"/>
      </a:accent2>
      <a:accent3>
        <a:srgbClr val="0067C5"/>
      </a:accent3>
      <a:accent4>
        <a:srgbClr val="E87722"/>
      </a:accent4>
      <a:accent5>
        <a:srgbClr val="C8102D"/>
      </a:accent5>
      <a:accent6>
        <a:srgbClr val="512D6D"/>
      </a:accent6>
      <a:hlink>
        <a:srgbClr val="005EB8"/>
      </a:hlink>
      <a:folHlink>
        <a:srgbClr val="512D6D"/>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lumMod val="20000"/>
            <a:lumOff val="80000"/>
          </a:schemeClr>
        </a:solidFill>
        <a:ln w="9525" cap="flat" cmpd="sng" algn="ctr">
          <a:solidFill>
            <a:schemeClr val="bg2"/>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defRPr kumimoji="0" sz="2000" b="0" i="0" u="none" strike="noStrike" cap="none" normalizeH="0" baseline="0" smtClean="0">
            <a:ln>
              <a:noFill/>
            </a:ln>
            <a:solidFill>
              <a:schemeClr val="tx1"/>
            </a:solidFill>
            <a:effectLst/>
            <a:latin typeface="Arial" charset="0"/>
          </a:defRPr>
        </a:defPPr>
      </a:lstStyle>
    </a:spDef>
    <a:lnDef>
      <a:spPr bwMode="auto">
        <a:solidFill>
          <a:schemeClr val="accent1"/>
        </a:solidFill>
        <a:ln w="12700" cap="flat" cmpd="sng" algn="ctr">
          <a:solidFill>
            <a:schemeClr val="bg2"/>
          </a:solidFill>
          <a:prstDash val="solid"/>
          <a:round/>
          <a:headEnd type="none" w="med" len="med"/>
          <a:tailEnd type="none" w="med" len="med"/>
        </a:ln>
        <a:effectLst/>
      </a:spPr>
      <a:bodyPr/>
      <a:lstStyle/>
    </a:lnDef>
    <a:txDef>
      <a:spPr>
        <a:noFill/>
      </a:spPr>
      <a:bodyPr wrap="none" rtlCol="0">
        <a:spAutoFit/>
      </a:bodyPr>
      <a:lstStyle>
        <a:defPPr marL="0" indent="0">
          <a:buClr>
            <a:schemeClr val="accent2"/>
          </a:buClr>
          <a:buFont typeface="Wingdings" pitchFamily="2" charset="2"/>
          <a:buNone/>
          <a:defRPr dirty="0" err="1" smtClean="0"/>
        </a:defPPr>
      </a:lstStyle>
    </a:txDef>
  </a:objectDefaults>
  <a:extraClrSchemeLst>
    <a:extraClrScheme>
      <a:clrScheme name="Default Design 1">
        <a:dk1>
          <a:srgbClr val="000000"/>
        </a:dk1>
        <a:lt1>
          <a:srgbClr val="FFFFFF"/>
        </a:lt1>
        <a:dk2>
          <a:srgbClr val="0085B4"/>
        </a:dk2>
        <a:lt2>
          <a:srgbClr val="565656"/>
        </a:lt2>
        <a:accent1>
          <a:srgbClr val="A5A5A5"/>
        </a:accent1>
        <a:accent2>
          <a:srgbClr val="58A618"/>
        </a:accent2>
        <a:accent3>
          <a:srgbClr val="FFFFFF"/>
        </a:accent3>
        <a:accent4>
          <a:srgbClr val="000000"/>
        </a:accent4>
        <a:accent5>
          <a:srgbClr val="CFCFCF"/>
        </a:accent5>
        <a:accent6>
          <a:srgbClr val="4F9615"/>
        </a:accent6>
        <a:hlink>
          <a:srgbClr val="005BAE"/>
        </a:hlink>
        <a:folHlink>
          <a:srgbClr val="F95F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Default Design">
  <a:themeElements>
    <a:clrScheme name="Custom 5">
      <a:dk1>
        <a:srgbClr val="003367"/>
      </a:dk1>
      <a:lt1>
        <a:srgbClr val="37305A"/>
      </a:lt1>
      <a:dk2>
        <a:srgbClr val="E0E4DC"/>
      </a:dk2>
      <a:lt2>
        <a:srgbClr val="B5B5B5"/>
      </a:lt2>
      <a:accent1>
        <a:srgbClr val="4D8CF1"/>
      </a:accent1>
      <a:accent2>
        <a:srgbClr val="651222"/>
      </a:accent2>
      <a:accent3>
        <a:srgbClr val="0036A6"/>
      </a:accent3>
      <a:accent4>
        <a:srgbClr val="666666"/>
      </a:accent4>
      <a:accent5>
        <a:srgbClr val="738300"/>
      </a:accent5>
      <a:accent6>
        <a:srgbClr val="003367"/>
      </a:accent6>
      <a:hlink>
        <a:srgbClr val="0036A6"/>
      </a:hlink>
      <a:folHlink>
        <a:srgbClr val="4E005F"/>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Default Design">
  <a:themeElements>
    <a:clrScheme name="Custom 6">
      <a:dk1>
        <a:srgbClr val="003367"/>
      </a:dk1>
      <a:lt1>
        <a:sysClr val="window" lastClr="FFFFFF"/>
      </a:lt1>
      <a:dk2>
        <a:srgbClr val="195F9E"/>
      </a:dk2>
      <a:lt2>
        <a:srgbClr val="B5B5B5"/>
      </a:lt2>
      <a:accent1>
        <a:srgbClr val="998674"/>
      </a:accent1>
      <a:accent2>
        <a:srgbClr val="651222"/>
      </a:accent2>
      <a:accent3>
        <a:srgbClr val="0036A6"/>
      </a:accent3>
      <a:accent4>
        <a:srgbClr val="666666"/>
      </a:accent4>
      <a:accent5>
        <a:srgbClr val="738300"/>
      </a:accent5>
      <a:accent6>
        <a:srgbClr val="003367"/>
      </a:accent6>
      <a:hlink>
        <a:srgbClr val="0036A6"/>
      </a:hlink>
      <a:folHlink>
        <a:srgbClr val="4E005F"/>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Default Design">
  <a:themeElements>
    <a:clrScheme name="Custom 5">
      <a:dk1>
        <a:srgbClr val="003367"/>
      </a:dk1>
      <a:lt1>
        <a:srgbClr val="37305A"/>
      </a:lt1>
      <a:dk2>
        <a:srgbClr val="E0E4DC"/>
      </a:dk2>
      <a:lt2>
        <a:srgbClr val="B5B5B5"/>
      </a:lt2>
      <a:accent1>
        <a:srgbClr val="4D8CF1"/>
      </a:accent1>
      <a:accent2>
        <a:srgbClr val="651222"/>
      </a:accent2>
      <a:accent3>
        <a:srgbClr val="0036A6"/>
      </a:accent3>
      <a:accent4>
        <a:srgbClr val="666666"/>
      </a:accent4>
      <a:accent5>
        <a:srgbClr val="738300"/>
      </a:accent5>
      <a:accent6>
        <a:srgbClr val="003367"/>
      </a:accent6>
      <a:hlink>
        <a:srgbClr val="0036A6"/>
      </a:hlink>
      <a:folHlink>
        <a:srgbClr val="4E005F"/>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143914</TotalTime>
  <Words>7077</Words>
  <Application>Microsoft Macintosh PowerPoint</Application>
  <PresentationFormat>On-screen Show (4:3)</PresentationFormat>
  <Paragraphs>1038</Paragraphs>
  <Slides>98</Slides>
  <Notes>4</Notes>
  <HiddenSlides>0</HiddenSlides>
  <MMClips>0</MMClips>
  <ScaleCrop>false</ScaleCrop>
  <HeadingPairs>
    <vt:vector size="4" baseType="variant">
      <vt:variant>
        <vt:lpstr>Theme</vt:lpstr>
      </vt:variant>
      <vt:variant>
        <vt:i4>13</vt:i4>
      </vt:variant>
      <vt:variant>
        <vt:lpstr>Slide Titles</vt:lpstr>
      </vt:variant>
      <vt:variant>
        <vt:i4>98</vt:i4>
      </vt:variant>
    </vt:vector>
  </HeadingPairs>
  <TitlesOfParts>
    <vt:vector size="111" baseType="lpstr">
      <vt:lpstr>1_Default Design</vt:lpstr>
      <vt:lpstr>3_Default Design</vt:lpstr>
      <vt:lpstr>4_Default Design</vt:lpstr>
      <vt:lpstr>8_Default Design</vt:lpstr>
      <vt:lpstr>12_Default Design</vt:lpstr>
      <vt:lpstr>15_Default Design</vt:lpstr>
      <vt:lpstr>Default Design</vt:lpstr>
      <vt:lpstr>7_Default Design</vt:lpstr>
      <vt:lpstr>2_Default Design</vt:lpstr>
      <vt:lpstr>1_template</vt:lpstr>
      <vt:lpstr>Office Theme</vt:lpstr>
      <vt:lpstr>9_Default Design</vt:lpstr>
      <vt:lpstr>10_Default Design</vt:lpstr>
      <vt:lpstr>PowerPoint Presentation</vt:lpstr>
      <vt:lpstr>What is a distributed system?</vt:lpstr>
      <vt:lpstr>Just a peek, and a project (p3)</vt:lpstr>
      <vt:lpstr>A service</vt:lpstr>
      <vt:lpstr>Scaling a service</vt:lpstr>
      <vt:lpstr>What about failures?</vt:lpstr>
      <vt:lpstr>PowerPoint Presentation</vt:lpstr>
      <vt:lpstr>The problem of network partitions</vt:lpstr>
      <vt:lpstr>Distributed mutual exclusion</vt:lpstr>
      <vt:lpstr>One solution: lock service</vt:lpstr>
      <vt:lpstr>A lock service in the real world</vt:lpstr>
      <vt:lpstr>Solution: leases (leased locks)</vt:lpstr>
      <vt:lpstr>A lease service in the real world</vt:lpstr>
      <vt:lpstr>Leases and time</vt:lpstr>
      <vt:lpstr>OK, fine, but…</vt:lpstr>
      <vt:lpstr>Never two kings at once</vt:lpstr>
      <vt:lpstr>OK, fine, but…</vt:lpstr>
      <vt:lpstr>The Answer</vt:lpstr>
      <vt:lpstr>Consensus: abstraction</vt:lpstr>
      <vt:lpstr>Coordination and Consensus</vt:lpstr>
      <vt:lpstr>Fischer-Lynch-Patterson (1985)</vt:lpstr>
      <vt:lpstr>PowerPoint Presentation</vt:lpstr>
      <vt:lpstr>PowerPoint Presentation</vt:lpstr>
      <vt:lpstr>Paxos: voting among groups of nodes</vt:lpstr>
      <vt:lpstr>PowerPoint Presentation</vt:lpstr>
      <vt:lpstr>Properties for Correct Consensus</vt:lpstr>
      <vt:lpstr>Now what?</vt:lpstr>
      <vt:lpstr>Recap: replicated lock service</vt:lpstr>
      <vt:lpstr>Coordination services and consensus</vt:lpstr>
      <vt:lpstr>Finite State Machine (FSM) Dogs and Cats</vt:lpstr>
      <vt:lpstr>FSM Basics</vt:lpstr>
      <vt:lpstr>Lock server as an FSM</vt:lpstr>
      <vt:lpstr>An FSM for two locks</vt:lpstr>
      <vt:lpstr>Why bother with FSMs?</vt:lpstr>
      <vt:lpstr>State machines</vt:lpstr>
      <vt:lpstr>State machines</vt:lpstr>
      <vt:lpstr>State machines</vt:lpstr>
      <vt:lpstr>State machines</vt:lpstr>
      <vt:lpstr>State machines</vt:lpstr>
      <vt:lpstr>Replicated state machines</vt:lpstr>
      <vt:lpstr>Replicated state machines</vt:lpstr>
      <vt:lpstr>State machines</vt:lpstr>
      <vt:lpstr>Replicated state machines</vt:lpstr>
      <vt:lpstr>Replicated state machines</vt:lpstr>
      <vt:lpstr>Replicated state machines</vt:lpstr>
      <vt:lpstr>RSM and consensus</vt:lpstr>
      <vt:lpstr>Goal: Replicated Log</vt:lpstr>
      <vt:lpstr>Consensus: the classic paper</vt:lpstr>
      <vt:lpstr>PowerPoint Presentation</vt:lpstr>
      <vt:lpstr>PowerPoint Presentation</vt:lpstr>
      <vt:lpstr>v2.0</vt:lpstr>
      <vt:lpstr>“Other” consensus algorithms</vt:lpstr>
      <vt:lpstr>Systems and terminology, and p3</vt:lpstr>
      <vt:lpstr>VR</vt:lpstr>
      <vt:lpstr>VR: proxy</vt:lpstr>
      <vt:lpstr>Service Code </vt:lpstr>
      <vt:lpstr>VR Code </vt:lpstr>
      <vt:lpstr>Goal: Replicated Log</vt:lpstr>
      <vt:lpstr>The operation log / sequence</vt:lpstr>
      <vt:lpstr>How to agree on the next entry?</vt:lpstr>
      <vt:lpstr>The players</vt:lpstr>
      <vt:lpstr>VR: Reaching consensus</vt:lpstr>
      <vt:lpstr>The easy part: a stable view</vt:lpstr>
      <vt:lpstr>VR: Learning of commitment</vt:lpstr>
      <vt:lpstr>Does this algorithm work?</vt:lpstr>
      <vt:lpstr>Why is consensus hard?</vt:lpstr>
      <vt:lpstr>Recap: an RSM replica group</vt:lpstr>
      <vt:lpstr>Consensus oversimplified</vt:lpstr>
      <vt:lpstr>Raft in normal operation</vt:lpstr>
      <vt:lpstr>A nasty scenario…</vt:lpstr>
      <vt:lpstr>A nasty scenario…</vt:lpstr>
      <vt:lpstr>The importance of majority (quorum)</vt:lpstr>
      <vt:lpstr>Rejecting a leader from the past</vt:lpstr>
      <vt:lpstr>Terms</vt:lpstr>
      <vt:lpstr>Spelling it out: views/terms</vt:lpstr>
      <vt:lpstr>Numbering the views (terms)</vt:lpstr>
      <vt:lpstr>Server States</vt:lpstr>
      <vt:lpstr>Log Structure</vt:lpstr>
      <vt:lpstr>Nasty scenario: getting nastier</vt:lpstr>
      <vt:lpstr>Nasty scenario: getting nastier</vt:lpstr>
      <vt:lpstr>Log Consistency</vt:lpstr>
      <vt:lpstr>Log Inconsistencies</vt:lpstr>
      <vt:lpstr>PowerPoint Presentation</vt:lpstr>
      <vt:lpstr>Raft in normal operation (stable term)</vt:lpstr>
      <vt:lpstr>Raft: log repair</vt:lpstr>
      <vt:lpstr>Raft: leadership safety condition</vt:lpstr>
      <vt:lpstr>Picking the Best Leader</vt:lpstr>
      <vt:lpstr>PowerPoint Presentation</vt:lpstr>
      <vt:lpstr>Note</vt:lpstr>
      <vt:lpstr>Safety: committed entries always survive</vt:lpstr>
      <vt:lpstr>Raft: safety</vt:lpstr>
      <vt:lpstr>PowerPoint Presentation</vt:lpstr>
      <vt:lpstr>PowerPoint Presentation</vt:lpstr>
      <vt:lpstr>Summary</vt:lpstr>
      <vt:lpstr>Liveness timeouts</vt:lpstr>
      <vt:lpstr>Consensus in Practice</vt:lpstr>
      <vt:lpstr>PowerPoint Presentation</vt:lpstr>
      <vt:lpstr>Butler W. Lampson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Slides About Systems</dc:title>
  <dc:subject/>
  <dc:creator>Jeff Chase</dc:creator>
  <cp:keywords/>
  <dc:description/>
  <cp:lastModifiedBy>Jeff Chase</cp:lastModifiedBy>
  <cp:revision>5639</cp:revision>
  <cp:lastPrinted>2016-04-11T02:19:36Z</cp:lastPrinted>
  <dcterms:created xsi:type="dcterms:W3CDTF">2011-04-11T18:52:21Z</dcterms:created>
  <dcterms:modified xsi:type="dcterms:W3CDTF">2016-05-03T01:01:46Z</dcterms:modified>
  <cp:category/>
</cp:coreProperties>
</file>